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3651" r:id="rId1"/>
  </p:sldMasterIdLst>
  <p:notesMasterIdLst>
    <p:notesMasterId r:id="rId24"/>
  </p:notesMasterIdLst>
  <p:handoutMasterIdLst>
    <p:handoutMasterId r:id="rId25"/>
  </p:handoutMasterIdLst>
  <p:sldIdLst>
    <p:sldId id="256" r:id="rId2"/>
    <p:sldId id="362" r:id="rId3"/>
    <p:sldId id="409" r:id="rId4"/>
    <p:sldId id="410" r:id="rId5"/>
    <p:sldId id="365" r:id="rId6"/>
    <p:sldId id="404" r:id="rId7"/>
    <p:sldId id="395" r:id="rId8"/>
    <p:sldId id="394" r:id="rId9"/>
    <p:sldId id="368" r:id="rId10"/>
    <p:sldId id="407" r:id="rId11"/>
    <p:sldId id="421" r:id="rId12"/>
    <p:sldId id="372" r:id="rId13"/>
    <p:sldId id="413" r:id="rId14"/>
    <p:sldId id="371" r:id="rId15"/>
    <p:sldId id="422" r:id="rId16"/>
    <p:sldId id="415" r:id="rId17"/>
    <p:sldId id="416" r:id="rId18"/>
    <p:sldId id="417" r:id="rId19"/>
    <p:sldId id="418" r:id="rId20"/>
    <p:sldId id="419" r:id="rId21"/>
    <p:sldId id="420" r:id="rId22"/>
    <p:sldId id="364" r:id="rId23"/>
  </p:sldIdLst>
  <p:sldSz cx="9144000" cy="6858000" type="screen4x3"/>
  <p:notesSz cx="7315200" cy="9601200"/>
  <p:defaultTextStyle>
    <a:defPPr>
      <a:defRPr lang="en-GB"/>
    </a:defPPr>
    <a:lvl1pPr algn="ctr"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ctr"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ctr"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ctr"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ctr"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p:defaultTextStyle>
  <p:extLst>
    <p:ext uri="{EFAFB233-063F-42B5-8137-9DF3F51BA10A}">
      <p15:sldGuideLst xmlns:p15="http://schemas.microsoft.com/office/powerpoint/2012/main">
        <p15:guide id="1" orient="horz" pos="754">
          <p15:clr>
            <a:srgbClr val="A4A3A4"/>
          </p15:clr>
        </p15:guide>
        <p15:guide id="2" pos="1927">
          <p15:clr>
            <a:srgbClr val="A4A3A4"/>
          </p15:clr>
        </p15:guide>
      </p15:sldGuideLst>
    </p:ext>
    <p:ext uri="{2D200454-40CA-4A62-9FC3-DE9A4176ACB9}">
      <p15:notesGuideLst xmlns:p15="http://schemas.microsoft.com/office/powerpoint/2012/main">
        <p15:guide id="1" orient="horz" pos="3024">
          <p15:clr>
            <a:srgbClr val="A4A3A4"/>
          </p15:clr>
        </p15:guide>
        <p15:guide id="2" pos="2304">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schemeClr val="tx1"/>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CCCCFF"/>
    <a:srgbClr val="F0F1F4"/>
    <a:srgbClr val="E7E8ED"/>
    <a:srgbClr val="DEE0E6"/>
    <a:srgbClr val="FF0000"/>
    <a:srgbClr val="FFCCFF"/>
    <a:srgbClr val="FFFF00"/>
    <a:srgbClr val="F3F4F7"/>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p:cViewPr varScale="1">
        <p:scale>
          <a:sx n="154" d="100"/>
          <a:sy n="154" d="100"/>
        </p:scale>
        <p:origin x="2004" y="144"/>
      </p:cViewPr>
      <p:guideLst>
        <p:guide orient="horz" pos="754"/>
        <p:guide pos="1927"/>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66" d="100"/>
        <a:sy n="66" d="100"/>
      </p:scale>
      <p:origin x="0" y="0"/>
    </p:cViewPr>
  </p:sorterViewPr>
  <p:notesViewPr>
    <p:cSldViewPr>
      <p:cViewPr varScale="1">
        <p:scale>
          <a:sx n="76" d="100"/>
          <a:sy n="76" d="100"/>
        </p:scale>
        <p:origin x="-2190" y="-84"/>
      </p:cViewPr>
      <p:guideLst>
        <p:guide orient="horz" pos="3024"/>
        <p:guide pos="2304"/>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presProps" Target="presProps.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handoutMaster" Target="handoutMasters/handoutMaster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notesMaster" Target="notesMasters/notesMaster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theme" Target="theme/theme1.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viewProps" Target="viewProp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a:extLst>
              <a:ext uri="{FF2B5EF4-FFF2-40B4-BE49-F238E27FC236}">
                <a16:creationId xmlns:a16="http://schemas.microsoft.com/office/drawing/2014/main" id="{4BAAB1C5-BD22-4A3F-8BA5-FB9EC4FF5DEB}"/>
              </a:ext>
            </a:extLst>
          </p:cNvPr>
          <p:cNvSpPr>
            <a:spLocks noGrp="1" noChangeArrowheads="1"/>
          </p:cNvSpPr>
          <p:nvPr>
            <p:ph type="hdr" sz="quarter"/>
          </p:nvPr>
        </p:nvSpPr>
        <p:spPr bwMode="auto">
          <a:xfrm>
            <a:off x="0" y="9525"/>
            <a:ext cx="3170238" cy="449263"/>
          </a:xfrm>
          <a:prstGeom prst="rect">
            <a:avLst/>
          </a:prstGeom>
          <a:noFill/>
          <a:ln w="9525">
            <a:noFill/>
            <a:miter lim="800000"/>
            <a:headEnd/>
            <a:tailEnd/>
          </a:ln>
          <a:effectLst/>
        </p:spPr>
        <p:txBody>
          <a:bodyPr vert="horz" wrap="square" lIns="19374" tIns="0" rIns="19374" bIns="0" numCol="1" anchor="t" anchorCtr="0" compatLnSpc="1">
            <a:prstTxWarp prst="textNoShape">
              <a:avLst/>
            </a:prstTxWarp>
          </a:bodyPr>
          <a:lstStyle>
            <a:lvl1pPr algn="l" defTabSz="930275" eaLnBrk="0" hangingPunct="0">
              <a:defRPr sz="1000" i="1">
                <a:latin typeface="UniversS 57 Condensed" pitchFamily="2" charset="0"/>
                <a:cs typeface="Arial" charset="0"/>
              </a:defRPr>
            </a:lvl1pPr>
          </a:lstStyle>
          <a:p>
            <a:pPr>
              <a:defRPr/>
            </a:pPr>
            <a:endParaRPr lang="en-US"/>
          </a:p>
        </p:txBody>
      </p:sp>
      <p:sp>
        <p:nvSpPr>
          <p:cNvPr id="3075" name="Rectangle 3">
            <a:extLst>
              <a:ext uri="{FF2B5EF4-FFF2-40B4-BE49-F238E27FC236}">
                <a16:creationId xmlns:a16="http://schemas.microsoft.com/office/drawing/2014/main" id="{36DB8DA8-0F6A-4065-9887-0DF4E20015C4}"/>
              </a:ext>
            </a:extLst>
          </p:cNvPr>
          <p:cNvSpPr>
            <a:spLocks noGrp="1" noChangeArrowheads="1"/>
          </p:cNvSpPr>
          <p:nvPr>
            <p:ph type="dt" sz="quarter" idx="1"/>
          </p:nvPr>
        </p:nvSpPr>
        <p:spPr bwMode="auto">
          <a:xfrm>
            <a:off x="4144963" y="9525"/>
            <a:ext cx="3170237" cy="449263"/>
          </a:xfrm>
          <a:prstGeom prst="rect">
            <a:avLst/>
          </a:prstGeom>
          <a:noFill/>
          <a:ln w="9525">
            <a:noFill/>
            <a:miter lim="800000"/>
            <a:headEnd/>
            <a:tailEnd/>
          </a:ln>
          <a:effectLst/>
        </p:spPr>
        <p:txBody>
          <a:bodyPr vert="horz" wrap="square" lIns="19374" tIns="0" rIns="19374" bIns="0" numCol="1" anchor="t" anchorCtr="0" compatLnSpc="1">
            <a:prstTxWarp prst="textNoShape">
              <a:avLst/>
            </a:prstTxWarp>
          </a:bodyPr>
          <a:lstStyle>
            <a:lvl1pPr algn="r" defTabSz="930275" eaLnBrk="0" hangingPunct="0">
              <a:defRPr sz="1000" i="1">
                <a:latin typeface="UniversS 57 Condensed" pitchFamily="2" charset="0"/>
                <a:cs typeface="Arial" charset="0"/>
              </a:defRPr>
            </a:lvl1pPr>
          </a:lstStyle>
          <a:p>
            <a:pPr>
              <a:defRPr/>
            </a:pPr>
            <a:endParaRPr lang="en-US"/>
          </a:p>
        </p:txBody>
      </p:sp>
      <p:sp>
        <p:nvSpPr>
          <p:cNvPr id="3076" name="Rectangle 4">
            <a:extLst>
              <a:ext uri="{FF2B5EF4-FFF2-40B4-BE49-F238E27FC236}">
                <a16:creationId xmlns:a16="http://schemas.microsoft.com/office/drawing/2014/main" id="{94764915-7535-4654-A05F-854799280C5B}"/>
              </a:ext>
            </a:extLst>
          </p:cNvPr>
          <p:cNvSpPr>
            <a:spLocks noGrp="1" noChangeArrowheads="1"/>
          </p:cNvSpPr>
          <p:nvPr>
            <p:ph type="ftr" sz="quarter" idx="2"/>
          </p:nvPr>
        </p:nvSpPr>
        <p:spPr bwMode="auto">
          <a:xfrm>
            <a:off x="0" y="9140825"/>
            <a:ext cx="3170238" cy="449263"/>
          </a:xfrm>
          <a:prstGeom prst="rect">
            <a:avLst/>
          </a:prstGeom>
          <a:noFill/>
          <a:ln w="9525">
            <a:noFill/>
            <a:miter lim="800000"/>
            <a:headEnd/>
            <a:tailEnd/>
          </a:ln>
          <a:effectLst/>
        </p:spPr>
        <p:txBody>
          <a:bodyPr vert="horz" wrap="square" lIns="19374" tIns="0" rIns="19374" bIns="0" numCol="1" anchor="b" anchorCtr="0" compatLnSpc="1">
            <a:prstTxWarp prst="textNoShape">
              <a:avLst/>
            </a:prstTxWarp>
          </a:bodyPr>
          <a:lstStyle>
            <a:lvl1pPr algn="l" defTabSz="930275" eaLnBrk="0" hangingPunct="0">
              <a:defRPr sz="1000" i="1">
                <a:latin typeface="UniversS 57 Condensed" pitchFamily="2" charset="0"/>
                <a:cs typeface="Arial" charset="0"/>
              </a:defRPr>
            </a:lvl1pPr>
          </a:lstStyle>
          <a:p>
            <a:pPr>
              <a:defRPr/>
            </a:pPr>
            <a:endParaRPr lang="en-US"/>
          </a:p>
        </p:txBody>
      </p:sp>
      <p:sp>
        <p:nvSpPr>
          <p:cNvPr id="3077" name="Rectangle 5">
            <a:extLst>
              <a:ext uri="{FF2B5EF4-FFF2-40B4-BE49-F238E27FC236}">
                <a16:creationId xmlns:a16="http://schemas.microsoft.com/office/drawing/2014/main" id="{AD9DD862-3F6F-4BD3-8CBE-E6DB18B68794}"/>
              </a:ext>
            </a:extLst>
          </p:cNvPr>
          <p:cNvSpPr>
            <a:spLocks noGrp="1" noChangeArrowheads="1"/>
          </p:cNvSpPr>
          <p:nvPr>
            <p:ph type="sldNum" sz="quarter" idx="3"/>
          </p:nvPr>
        </p:nvSpPr>
        <p:spPr bwMode="auto">
          <a:xfrm>
            <a:off x="4144963" y="9140825"/>
            <a:ext cx="3170237" cy="449263"/>
          </a:xfrm>
          <a:prstGeom prst="rect">
            <a:avLst/>
          </a:prstGeom>
          <a:noFill/>
          <a:ln w="9525">
            <a:noFill/>
            <a:miter lim="800000"/>
            <a:headEnd/>
            <a:tailEnd/>
          </a:ln>
          <a:effectLst/>
        </p:spPr>
        <p:txBody>
          <a:bodyPr vert="horz" wrap="square" lIns="19374" tIns="0" rIns="19374" bIns="0" numCol="1" anchor="b" anchorCtr="0" compatLnSpc="1">
            <a:prstTxWarp prst="textNoShape">
              <a:avLst/>
            </a:prstTxWarp>
          </a:bodyPr>
          <a:lstStyle>
            <a:lvl1pPr algn="r" defTabSz="930275" eaLnBrk="0" hangingPunct="0">
              <a:defRPr sz="1000" i="1">
                <a:latin typeface="UniversS 57 Condensed" pitchFamily="2" charset="0"/>
              </a:defRPr>
            </a:lvl1pPr>
          </a:lstStyle>
          <a:p>
            <a:fld id="{92B7BD5B-27DC-4F75-898F-F00E6B4922C4}" type="slidenum">
              <a:rPr lang="en-GB" altLang="en-US"/>
              <a:pPr/>
              <a:t>‹#›</a:t>
            </a:fld>
            <a:endParaRPr lang="en-GB" altLang="en-US"/>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a:extLst>
              <a:ext uri="{FF2B5EF4-FFF2-40B4-BE49-F238E27FC236}">
                <a16:creationId xmlns:a16="http://schemas.microsoft.com/office/drawing/2014/main" id="{FC75CC30-A72F-4566-B06E-3C7E8250B930}"/>
              </a:ext>
            </a:extLst>
          </p:cNvPr>
          <p:cNvSpPr>
            <a:spLocks noGrp="1" noChangeArrowheads="1"/>
          </p:cNvSpPr>
          <p:nvPr>
            <p:ph type="hdr" sz="quarter"/>
          </p:nvPr>
        </p:nvSpPr>
        <p:spPr bwMode="auto">
          <a:xfrm>
            <a:off x="0" y="9525"/>
            <a:ext cx="3170238" cy="449263"/>
          </a:xfrm>
          <a:prstGeom prst="rect">
            <a:avLst/>
          </a:prstGeom>
          <a:noFill/>
          <a:ln w="9525">
            <a:noFill/>
            <a:miter lim="800000"/>
            <a:headEnd/>
            <a:tailEnd/>
          </a:ln>
          <a:effectLst/>
        </p:spPr>
        <p:txBody>
          <a:bodyPr vert="horz" wrap="square" lIns="19374" tIns="0" rIns="19374" bIns="0" numCol="1" anchor="t" anchorCtr="0" compatLnSpc="1">
            <a:prstTxWarp prst="textNoShape">
              <a:avLst/>
            </a:prstTxWarp>
          </a:bodyPr>
          <a:lstStyle>
            <a:lvl1pPr algn="l" defTabSz="774700" eaLnBrk="0" hangingPunct="0">
              <a:defRPr sz="1000" i="1">
                <a:latin typeface="Times New Roman" pitchFamily="-108" charset="0"/>
                <a:cs typeface="Arial" charset="0"/>
              </a:defRPr>
            </a:lvl1pPr>
          </a:lstStyle>
          <a:p>
            <a:pPr>
              <a:defRPr/>
            </a:pPr>
            <a:endParaRPr lang="en-US"/>
          </a:p>
        </p:txBody>
      </p:sp>
      <p:sp>
        <p:nvSpPr>
          <p:cNvPr id="2051" name="Rectangle 3">
            <a:extLst>
              <a:ext uri="{FF2B5EF4-FFF2-40B4-BE49-F238E27FC236}">
                <a16:creationId xmlns:a16="http://schemas.microsoft.com/office/drawing/2014/main" id="{77DFD8A3-26B6-4BB9-95B0-244D135231C4}"/>
              </a:ext>
            </a:extLst>
          </p:cNvPr>
          <p:cNvSpPr>
            <a:spLocks noGrp="1" noChangeArrowheads="1"/>
          </p:cNvSpPr>
          <p:nvPr>
            <p:ph type="dt" idx="1"/>
          </p:nvPr>
        </p:nvSpPr>
        <p:spPr bwMode="auto">
          <a:xfrm>
            <a:off x="4144963" y="9525"/>
            <a:ext cx="3170237" cy="449263"/>
          </a:xfrm>
          <a:prstGeom prst="rect">
            <a:avLst/>
          </a:prstGeom>
          <a:noFill/>
          <a:ln w="9525">
            <a:noFill/>
            <a:miter lim="800000"/>
            <a:headEnd/>
            <a:tailEnd/>
          </a:ln>
          <a:effectLst/>
        </p:spPr>
        <p:txBody>
          <a:bodyPr vert="horz" wrap="square" lIns="19374" tIns="0" rIns="19374" bIns="0" numCol="1" anchor="t" anchorCtr="0" compatLnSpc="1">
            <a:prstTxWarp prst="textNoShape">
              <a:avLst/>
            </a:prstTxWarp>
          </a:bodyPr>
          <a:lstStyle>
            <a:lvl1pPr algn="r" defTabSz="774700" eaLnBrk="0" hangingPunct="0">
              <a:defRPr sz="1000" i="1">
                <a:latin typeface="Times New Roman" pitchFamily="-108" charset="0"/>
                <a:cs typeface="Arial" charset="0"/>
              </a:defRPr>
            </a:lvl1pPr>
          </a:lstStyle>
          <a:p>
            <a:pPr>
              <a:defRPr/>
            </a:pPr>
            <a:endParaRPr lang="en-US"/>
          </a:p>
        </p:txBody>
      </p:sp>
      <p:sp>
        <p:nvSpPr>
          <p:cNvPr id="2052" name="Rectangle 4">
            <a:extLst>
              <a:ext uri="{FF2B5EF4-FFF2-40B4-BE49-F238E27FC236}">
                <a16:creationId xmlns:a16="http://schemas.microsoft.com/office/drawing/2014/main" id="{D2531033-A43F-41C4-B8E3-4FC56EFB36A3}"/>
              </a:ext>
            </a:extLst>
          </p:cNvPr>
          <p:cNvSpPr>
            <a:spLocks noGrp="1" noChangeArrowheads="1"/>
          </p:cNvSpPr>
          <p:nvPr>
            <p:ph type="ftr" sz="quarter" idx="4"/>
          </p:nvPr>
        </p:nvSpPr>
        <p:spPr bwMode="auto">
          <a:xfrm>
            <a:off x="0" y="9140825"/>
            <a:ext cx="3170238" cy="449263"/>
          </a:xfrm>
          <a:prstGeom prst="rect">
            <a:avLst/>
          </a:prstGeom>
          <a:noFill/>
          <a:ln w="9525">
            <a:noFill/>
            <a:miter lim="800000"/>
            <a:headEnd/>
            <a:tailEnd/>
          </a:ln>
          <a:effectLst/>
        </p:spPr>
        <p:txBody>
          <a:bodyPr vert="horz" wrap="square" lIns="19374" tIns="0" rIns="19374" bIns="0" numCol="1" anchor="b" anchorCtr="0" compatLnSpc="1">
            <a:prstTxWarp prst="textNoShape">
              <a:avLst/>
            </a:prstTxWarp>
          </a:bodyPr>
          <a:lstStyle>
            <a:lvl1pPr algn="l" defTabSz="774700" eaLnBrk="0" hangingPunct="0">
              <a:defRPr sz="1000" i="1">
                <a:latin typeface="Times New Roman" pitchFamily="-108" charset="0"/>
                <a:cs typeface="Arial" charset="0"/>
              </a:defRPr>
            </a:lvl1pPr>
          </a:lstStyle>
          <a:p>
            <a:pPr>
              <a:defRPr/>
            </a:pPr>
            <a:endParaRPr lang="en-US"/>
          </a:p>
        </p:txBody>
      </p:sp>
      <p:sp>
        <p:nvSpPr>
          <p:cNvPr id="2053" name="Rectangle 5">
            <a:extLst>
              <a:ext uri="{FF2B5EF4-FFF2-40B4-BE49-F238E27FC236}">
                <a16:creationId xmlns:a16="http://schemas.microsoft.com/office/drawing/2014/main" id="{80267181-71D5-4638-BC31-550DB5E95613}"/>
              </a:ext>
            </a:extLst>
          </p:cNvPr>
          <p:cNvSpPr>
            <a:spLocks noGrp="1" noChangeArrowheads="1"/>
          </p:cNvSpPr>
          <p:nvPr>
            <p:ph type="sldNum" sz="quarter" idx="5"/>
          </p:nvPr>
        </p:nvSpPr>
        <p:spPr bwMode="auto">
          <a:xfrm>
            <a:off x="4144963" y="9140825"/>
            <a:ext cx="3170237" cy="449263"/>
          </a:xfrm>
          <a:prstGeom prst="rect">
            <a:avLst/>
          </a:prstGeom>
          <a:noFill/>
          <a:ln w="9525">
            <a:noFill/>
            <a:miter lim="800000"/>
            <a:headEnd/>
            <a:tailEnd/>
          </a:ln>
          <a:effectLst/>
        </p:spPr>
        <p:txBody>
          <a:bodyPr vert="horz" wrap="square" lIns="19374" tIns="0" rIns="19374" bIns="0" numCol="1" anchor="b" anchorCtr="0" compatLnSpc="1">
            <a:prstTxWarp prst="textNoShape">
              <a:avLst/>
            </a:prstTxWarp>
          </a:bodyPr>
          <a:lstStyle>
            <a:lvl1pPr algn="r" defTabSz="774700" eaLnBrk="0" hangingPunct="0">
              <a:defRPr sz="1000" i="1">
                <a:latin typeface="Times New Roman" panose="02020603050405020304" pitchFamily="18" charset="0"/>
              </a:defRPr>
            </a:lvl1pPr>
          </a:lstStyle>
          <a:p>
            <a:fld id="{A86BF2F2-4A86-4535-AD52-301C72E74DD4}" type="slidenum">
              <a:rPr lang="en-GB" altLang="en-US"/>
              <a:pPr/>
              <a:t>‹#›</a:t>
            </a:fld>
            <a:endParaRPr lang="en-GB" altLang="en-US"/>
          </a:p>
        </p:txBody>
      </p:sp>
      <p:sp>
        <p:nvSpPr>
          <p:cNvPr id="2054" name="Rectangle 6">
            <a:extLst>
              <a:ext uri="{FF2B5EF4-FFF2-40B4-BE49-F238E27FC236}">
                <a16:creationId xmlns:a16="http://schemas.microsoft.com/office/drawing/2014/main" id="{BE7C4069-4DA8-4942-B2F0-C5DCCD447BCF}"/>
              </a:ext>
            </a:extLst>
          </p:cNvPr>
          <p:cNvSpPr>
            <a:spLocks noGrp="1" noChangeArrowheads="1"/>
          </p:cNvSpPr>
          <p:nvPr>
            <p:ph type="body" sz="quarter" idx="3"/>
          </p:nvPr>
        </p:nvSpPr>
        <p:spPr bwMode="auto">
          <a:xfrm>
            <a:off x="974725" y="4573588"/>
            <a:ext cx="5365750" cy="4340225"/>
          </a:xfrm>
          <a:prstGeom prst="rect">
            <a:avLst/>
          </a:prstGeom>
          <a:noFill/>
          <a:ln w="9525">
            <a:noFill/>
            <a:miter lim="800000"/>
            <a:headEnd/>
            <a:tailEnd/>
          </a:ln>
          <a:effectLst/>
        </p:spPr>
        <p:txBody>
          <a:bodyPr vert="horz" wrap="square" lIns="93640" tIns="46821" rIns="93640" bIns="46821" numCol="1" anchor="t" anchorCtr="0" compatLnSpc="1">
            <a:prstTxWarp prst="textNoShape">
              <a:avLst/>
            </a:prstTxWarp>
          </a:bodyPr>
          <a:lstStyle/>
          <a:p>
            <a:pPr lvl="0"/>
            <a:r>
              <a:rPr lang="en-GB" noProof="0"/>
              <a:t>Click to edit Master text styles</a:t>
            </a:r>
          </a:p>
          <a:p>
            <a:pPr lvl="1"/>
            <a:r>
              <a:rPr lang="en-GB" noProof="0"/>
              <a:t>Second level</a:t>
            </a:r>
          </a:p>
          <a:p>
            <a:pPr lvl="2"/>
            <a:r>
              <a:rPr lang="en-GB" noProof="0"/>
              <a:t>Third level</a:t>
            </a:r>
          </a:p>
          <a:p>
            <a:pPr lvl="3"/>
            <a:r>
              <a:rPr lang="en-GB" noProof="0"/>
              <a:t>Fourth level</a:t>
            </a:r>
          </a:p>
          <a:p>
            <a:pPr lvl="4"/>
            <a:r>
              <a:rPr lang="en-GB" noProof="0"/>
              <a:t>Fifth level</a:t>
            </a:r>
          </a:p>
        </p:txBody>
      </p:sp>
      <p:sp>
        <p:nvSpPr>
          <p:cNvPr id="26631" name="Rectangle 7">
            <a:extLst>
              <a:ext uri="{FF2B5EF4-FFF2-40B4-BE49-F238E27FC236}">
                <a16:creationId xmlns:a16="http://schemas.microsoft.com/office/drawing/2014/main" id="{C401D77A-854F-4E7E-884A-2309A486AD88}"/>
              </a:ext>
            </a:extLst>
          </p:cNvPr>
          <p:cNvSpPr>
            <a:spLocks noChangeArrowheads="1" noTextEdit="1"/>
          </p:cNvSpPr>
          <p:nvPr>
            <p:ph type="sldImg" idx="2"/>
          </p:nvPr>
        </p:nvSpPr>
        <p:spPr bwMode="auto">
          <a:xfrm>
            <a:off x="1419225" y="836613"/>
            <a:ext cx="4475163" cy="335597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charset="0"/>
        <a:ea typeface="ＭＳ Ｐゴシック" pitchFamily="-108" charset="-128"/>
        <a:cs typeface="+mn-cs"/>
      </a:defRPr>
    </a:lvl1pPr>
    <a:lvl2pPr marL="457200" algn="l" rtl="0" eaLnBrk="0" fontAlgn="base" hangingPunct="0">
      <a:spcBef>
        <a:spcPct val="30000"/>
      </a:spcBef>
      <a:spcAft>
        <a:spcPct val="0"/>
      </a:spcAft>
      <a:defRPr sz="1200" kern="1200">
        <a:solidFill>
          <a:schemeClr val="tx1"/>
        </a:solidFill>
        <a:latin typeface="Times New Roman" charset="0"/>
        <a:ea typeface="ＭＳ Ｐゴシック" pitchFamily="-108" charset="-128"/>
        <a:cs typeface="+mn-cs"/>
      </a:defRPr>
    </a:lvl2pPr>
    <a:lvl3pPr marL="914400" algn="l" rtl="0" eaLnBrk="0" fontAlgn="base" hangingPunct="0">
      <a:spcBef>
        <a:spcPct val="30000"/>
      </a:spcBef>
      <a:spcAft>
        <a:spcPct val="0"/>
      </a:spcAft>
      <a:defRPr sz="1200" kern="1200">
        <a:solidFill>
          <a:schemeClr val="tx1"/>
        </a:solidFill>
        <a:latin typeface="Times New Roman" charset="0"/>
        <a:ea typeface="ＭＳ Ｐゴシック" pitchFamily="-108" charset="-128"/>
        <a:cs typeface="+mn-cs"/>
      </a:defRPr>
    </a:lvl3pPr>
    <a:lvl4pPr marL="1371600" algn="l" rtl="0" eaLnBrk="0" fontAlgn="base" hangingPunct="0">
      <a:spcBef>
        <a:spcPct val="30000"/>
      </a:spcBef>
      <a:spcAft>
        <a:spcPct val="0"/>
      </a:spcAft>
      <a:defRPr sz="1200" kern="1200">
        <a:solidFill>
          <a:schemeClr val="tx1"/>
        </a:solidFill>
        <a:latin typeface="Times New Roman" charset="0"/>
        <a:ea typeface="ＭＳ Ｐゴシック" pitchFamily="-108" charset="-128"/>
        <a:cs typeface="+mn-cs"/>
      </a:defRPr>
    </a:lvl4pPr>
    <a:lvl5pPr marL="1828800" algn="l" rtl="0" eaLnBrk="0" fontAlgn="base" hangingPunct="0">
      <a:spcBef>
        <a:spcPct val="30000"/>
      </a:spcBef>
      <a:spcAft>
        <a:spcPct val="0"/>
      </a:spcAft>
      <a:defRPr sz="1200" kern="1200">
        <a:solidFill>
          <a:schemeClr val="tx1"/>
        </a:solidFill>
        <a:latin typeface="Times New Roman" charset="0"/>
        <a:ea typeface="ＭＳ Ｐゴシック" pitchFamily="-108" charset="-128"/>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5">
            <a:extLst>
              <a:ext uri="{FF2B5EF4-FFF2-40B4-BE49-F238E27FC236}">
                <a16:creationId xmlns:a16="http://schemas.microsoft.com/office/drawing/2014/main" id="{C647F695-7675-4699-B398-CD72C615E05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74700" eaLnBrk="0" hangingPunct="0">
              <a:defRPr>
                <a:solidFill>
                  <a:schemeClr val="tx1"/>
                </a:solidFill>
                <a:latin typeface="Arial" panose="020B0604020202020204" pitchFamily="34" charset="0"/>
                <a:cs typeface="Arial" panose="020B0604020202020204" pitchFamily="34" charset="0"/>
              </a:defRPr>
            </a:lvl1pPr>
            <a:lvl2pPr marL="742950" indent="-285750" defTabSz="774700" eaLnBrk="0" hangingPunct="0">
              <a:defRPr>
                <a:solidFill>
                  <a:schemeClr val="tx1"/>
                </a:solidFill>
                <a:latin typeface="Arial" panose="020B0604020202020204" pitchFamily="34" charset="0"/>
                <a:cs typeface="Arial" panose="020B0604020202020204" pitchFamily="34" charset="0"/>
              </a:defRPr>
            </a:lvl2pPr>
            <a:lvl3pPr marL="1143000" indent="-228600" defTabSz="774700" eaLnBrk="0" hangingPunct="0">
              <a:defRPr>
                <a:solidFill>
                  <a:schemeClr val="tx1"/>
                </a:solidFill>
                <a:latin typeface="Arial" panose="020B0604020202020204" pitchFamily="34" charset="0"/>
                <a:cs typeface="Arial" panose="020B0604020202020204" pitchFamily="34" charset="0"/>
              </a:defRPr>
            </a:lvl3pPr>
            <a:lvl4pPr marL="1600200" indent="-228600" defTabSz="774700" eaLnBrk="0" hangingPunct="0">
              <a:defRPr>
                <a:solidFill>
                  <a:schemeClr val="tx1"/>
                </a:solidFill>
                <a:latin typeface="Arial" panose="020B0604020202020204" pitchFamily="34" charset="0"/>
                <a:cs typeface="Arial" panose="020B0604020202020204" pitchFamily="34" charset="0"/>
              </a:defRPr>
            </a:lvl4pPr>
            <a:lvl5pPr marL="2057400" indent="-228600" defTabSz="774700" eaLnBrk="0" hangingPunct="0">
              <a:defRPr>
                <a:solidFill>
                  <a:schemeClr val="tx1"/>
                </a:solidFill>
                <a:latin typeface="Arial" panose="020B0604020202020204" pitchFamily="34" charset="0"/>
                <a:cs typeface="Arial" panose="020B0604020202020204" pitchFamily="34" charset="0"/>
              </a:defRPr>
            </a:lvl5pPr>
            <a:lvl6pPr marL="2514600" indent="-228600" algn="ctr" defTabSz="7747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defTabSz="7747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defTabSz="7747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defTabSz="7747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fld id="{F0E91B39-342B-4DDC-8EE2-D26E8174ACD7}" type="slidenum">
              <a:rPr lang="en-GB" altLang="en-US">
                <a:latin typeface="Times New Roman" panose="02020603050405020304" pitchFamily="18" charset="0"/>
              </a:rPr>
              <a:pPr/>
              <a:t>1</a:t>
            </a:fld>
            <a:endParaRPr lang="en-GB" altLang="en-US">
              <a:latin typeface="Times New Roman" panose="02020603050405020304" pitchFamily="18" charset="0"/>
            </a:endParaRPr>
          </a:p>
        </p:txBody>
      </p:sp>
      <p:sp>
        <p:nvSpPr>
          <p:cNvPr id="27651" name="Rectangle 2">
            <a:extLst>
              <a:ext uri="{FF2B5EF4-FFF2-40B4-BE49-F238E27FC236}">
                <a16:creationId xmlns:a16="http://schemas.microsoft.com/office/drawing/2014/main" id="{C3196B01-3D18-4CC0-9051-F39AB14D1D2A}"/>
              </a:ext>
            </a:extLst>
          </p:cNvPr>
          <p:cNvSpPr>
            <a:spLocks noChangeArrowheads="1" noTextEdit="1"/>
          </p:cNvSpPr>
          <p:nvPr>
            <p:ph type="sldImg"/>
          </p:nvPr>
        </p:nvSpPr>
        <p:spPr>
          <a:xfrm>
            <a:off x="1420813" y="836613"/>
            <a:ext cx="4475162" cy="3355975"/>
          </a:xfrm>
          <a:ln cap="flat"/>
        </p:spPr>
      </p:sp>
      <p:sp>
        <p:nvSpPr>
          <p:cNvPr id="27652" name="Rectangle 3">
            <a:extLst>
              <a:ext uri="{FF2B5EF4-FFF2-40B4-BE49-F238E27FC236}">
                <a16:creationId xmlns:a16="http://schemas.microsoft.com/office/drawing/2014/main" id="{58E92CED-4A66-43DE-82AB-C735A52A953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Times New Roman" panose="02020603050405020304" pitchFamily="18" charset="0"/>
              <a:ea typeface="ＭＳ Ｐゴシック" panose="020B0600070205080204" pitchFamily="34" charset="-128"/>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2">
            <a:extLst>
              <a:ext uri="{FF2B5EF4-FFF2-40B4-BE49-F238E27FC236}">
                <a16:creationId xmlns:a16="http://schemas.microsoft.com/office/drawing/2014/main" id="{F8D4C152-48A6-46E2-8209-E0D796B7F42B}"/>
              </a:ext>
            </a:extLst>
          </p:cNvPr>
          <p:cNvSpPr>
            <a:spLocks noChangeArrowheads="1" noTextEdit="1"/>
          </p:cNvSpPr>
          <p:nvPr>
            <p:ph type="sldImg"/>
          </p:nvPr>
        </p:nvSpPr>
        <p:spPr>
          <a:xfrm>
            <a:off x="1257300" y="720725"/>
            <a:ext cx="4800600" cy="3600450"/>
          </a:xfrm>
          <a:ln/>
        </p:spPr>
      </p:sp>
      <p:sp>
        <p:nvSpPr>
          <p:cNvPr id="28675" name="Rectangle 3">
            <a:extLst>
              <a:ext uri="{FF2B5EF4-FFF2-40B4-BE49-F238E27FC236}">
                <a16:creationId xmlns:a16="http://schemas.microsoft.com/office/drawing/2014/main" id="{88E738D6-EAFD-4EB9-92CC-6F2968FDDFC1}"/>
              </a:ext>
            </a:extLst>
          </p:cNvPr>
          <p:cNvSpPr>
            <a:spLocks noGrp="1" noChangeArrowheads="1"/>
          </p:cNvSpPr>
          <p:nvPr>
            <p:ph type="body" idx="1"/>
          </p:nvPr>
        </p:nvSpPr>
        <p:spPr>
          <a:xfrm>
            <a:off x="731838" y="4560888"/>
            <a:ext cx="5851525" cy="431958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Times New Roman" panose="02020603050405020304" pitchFamily="18" charset="0"/>
              <a:ea typeface="ＭＳ Ｐゴシック" panose="020B0600070205080204" pitchFamily="34" charset="-128"/>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2">
            <a:extLst>
              <a:ext uri="{FF2B5EF4-FFF2-40B4-BE49-F238E27FC236}">
                <a16:creationId xmlns:a16="http://schemas.microsoft.com/office/drawing/2014/main" id="{05B14372-8111-491B-8764-9C2A8939EDC3}"/>
              </a:ext>
            </a:extLst>
          </p:cNvPr>
          <p:cNvSpPr>
            <a:spLocks noChangeArrowheads="1" noTextEdit="1"/>
          </p:cNvSpPr>
          <p:nvPr>
            <p:ph type="sldImg"/>
          </p:nvPr>
        </p:nvSpPr>
        <p:spPr>
          <a:xfrm>
            <a:off x="1257300" y="720725"/>
            <a:ext cx="4800600" cy="3600450"/>
          </a:xfrm>
          <a:ln/>
        </p:spPr>
      </p:sp>
      <p:sp>
        <p:nvSpPr>
          <p:cNvPr id="29699" name="Rectangle 3">
            <a:extLst>
              <a:ext uri="{FF2B5EF4-FFF2-40B4-BE49-F238E27FC236}">
                <a16:creationId xmlns:a16="http://schemas.microsoft.com/office/drawing/2014/main" id="{096B91B2-F37C-4BF0-B01E-BD2E30BC9E25}"/>
              </a:ext>
            </a:extLst>
          </p:cNvPr>
          <p:cNvSpPr>
            <a:spLocks noGrp="1" noChangeArrowheads="1"/>
          </p:cNvSpPr>
          <p:nvPr>
            <p:ph type="body" idx="1"/>
          </p:nvPr>
        </p:nvSpPr>
        <p:spPr>
          <a:xfrm>
            <a:off x="731838" y="4560888"/>
            <a:ext cx="5851525" cy="431958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Times New Roman" panose="02020603050405020304" pitchFamily="18" charset="0"/>
              <a:ea typeface="ＭＳ Ｐゴシック" panose="020B0600070205080204" pitchFamily="34" charset="-128"/>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160770" name="Rectangle 2"/>
          <p:cNvSpPr>
            <a:spLocks noGrp="1" noChangeArrowheads="1"/>
          </p:cNvSpPr>
          <p:nvPr>
            <p:ph type="ctrTitle"/>
          </p:nvPr>
        </p:nvSpPr>
        <p:spPr>
          <a:xfrm>
            <a:off x="1111250" y="3576638"/>
            <a:ext cx="7737475" cy="685800"/>
          </a:xfrm>
        </p:spPr>
        <p:txBody>
          <a:bodyPr anchor="t"/>
          <a:lstStyle>
            <a:lvl1pPr>
              <a:defRPr sz="2400">
                <a:solidFill>
                  <a:schemeClr val="bg2"/>
                </a:solidFill>
              </a:defRPr>
            </a:lvl1pPr>
          </a:lstStyle>
          <a:p>
            <a:r>
              <a:rPr lang="en-US"/>
              <a:t>Cliquez et modifiez le titre</a:t>
            </a:r>
          </a:p>
        </p:txBody>
      </p:sp>
      <p:sp>
        <p:nvSpPr>
          <p:cNvPr id="160772" name="Rectangle 4"/>
          <p:cNvSpPr>
            <a:spLocks noGrp="1" noChangeArrowheads="1"/>
          </p:cNvSpPr>
          <p:nvPr>
            <p:ph type="subTitle" sz="quarter" idx="1"/>
          </p:nvPr>
        </p:nvSpPr>
        <p:spPr>
          <a:xfrm>
            <a:off x="2166938" y="4298950"/>
            <a:ext cx="6683375" cy="366713"/>
          </a:xfrm>
        </p:spPr>
        <p:txBody>
          <a:bodyPr wrap="none" anchor="ctr">
            <a:spAutoFit/>
          </a:bodyPr>
          <a:lstStyle>
            <a:lvl1pPr algn="r">
              <a:defRPr sz="1800" b="0" i="1"/>
            </a:lvl1pPr>
          </a:lstStyle>
          <a:p>
            <a:r>
              <a:rPr lang="en-US"/>
              <a:t>Cliquez pour modifier le style des sous-titres du masque</a:t>
            </a:r>
          </a:p>
        </p:txBody>
      </p:sp>
      <p:sp>
        <p:nvSpPr>
          <p:cNvPr id="4" name="Footer Placeholder 3">
            <a:extLst>
              <a:ext uri="{FF2B5EF4-FFF2-40B4-BE49-F238E27FC236}">
                <a16:creationId xmlns:a16="http://schemas.microsoft.com/office/drawing/2014/main" id="{27BD0653-24A5-4729-A584-DC663334727B}"/>
              </a:ext>
            </a:extLst>
          </p:cNvPr>
          <p:cNvSpPr>
            <a:spLocks noGrp="1" noChangeArrowheads="1"/>
          </p:cNvSpPr>
          <p:nvPr>
            <p:ph type="ftr" sz="quarter" idx="10"/>
          </p:nvPr>
        </p:nvSpPr>
        <p:spPr>
          <a:xfrm>
            <a:off x="1917700" y="6546850"/>
            <a:ext cx="6924675" cy="311150"/>
          </a:xfrm>
        </p:spPr>
        <p:txBody>
          <a:bodyPr/>
          <a:lstStyle>
            <a:lvl1pPr>
              <a:defRPr>
                <a:latin typeface="Verdana" pitchFamily="-108" charset="0"/>
                <a:cs typeface="Arial" charset="0"/>
              </a:defRPr>
            </a:lvl1pPr>
          </a:lstStyle>
          <a:p>
            <a:pPr>
              <a:defRPr/>
            </a:pPr>
            <a:r>
              <a:rPr lang="fr-FR"/>
              <a:t>Rue du Rhône 114 - CH-1204 Geneva - T: +41 22 849 6000 - F: +41 22 849 6001 - www.ecma-international.org   ‹#›</a:t>
            </a:r>
            <a:endParaRPr lang="en-US"/>
          </a:p>
        </p:txBody>
      </p:sp>
    </p:spTree>
    <p:extLst>
      <p:ext uri="{BB962C8B-B14F-4D97-AF65-F5344CB8AC3E}">
        <p14:creationId xmlns:p14="http://schemas.microsoft.com/office/powerpoint/2010/main" val="393048604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a:extLst>
              <a:ext uri="{FF2B5EF4-FFF2-40B4-BE49-F238E27FC236}">
                <a16:creationId xmlns:a16="http://schemas.microsoft.com/office/drawing/2014/main" id="{513D2086-AFF2-4679-A0A2-B1CF1425F2BA}"/>
              </a:ext>
            </a:extLst>
          </p:cNvPr>
          <p:cNvSpPr>
            <a:spLocks noGrp="1" noChangeArrowheads="1"/>
          </p:cNvSpPr>
          <p:nvPr>
            <p:ph type="ftr" sz="quarter" idx="10"/>
          </p:nvPr>
        </p:nvSpPr>
        <p:spPr>
          <a:ln/>
        </p:spPr>
        <p:txBody>
          <a:bodyPr/>
          <a:lstStyle>
            <a:lvl1pPr>
              <a:defRPr/>
            </a:lvl1pPr>
          </a:lstStyle>
          <a:p>
            <a:r>
              <a:rPr lang="en-US" altLang="en-US"/>
              <a:t>Rue du Rhône 114 - CH-1204 Geneva - T: +41 22 849 6000 - F: +41 22 849 6001 - www.ecma-international.org   </a:t>
            </a:r>
            <a:fld id="{685F7800-7708-4E37-9A82-56B3F93CF43C}" type="slidenum">
              <a:rPr lang="en-US" altLang="en-US"/>
              <a:pPr/>
              <a:t>‹#›</a:t>
            </a:fld>
            <a:endParaRPr lang="en-US" altLang="en-US"/>
          </a:p>
        </p:txBody>
      </p:sp>
    </p:spTree>
    <p:extLst>
      <p:ext uri="{BB962C8B-B14F-4D97-AF65-F5344CB8AC3E}">
        <p14:creationId xmlns:p14="http://schemas.microsoft.com/office/powerpoint/2010/main" val="220510327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91325" y="255588"/>
            <a:ext cx="2111375" cy="58705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55588"/>
            <a:ext cx="6181725" cy="58705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a:extLst>
              <a:ext uri="{FF2B5EF4-FFF2-40B4-BE49-F238E27FC236}">
                <a16:creationId xmlns:a16="http://schemas.microsoft.com/office/drawing/2014/main" id="{D069F2C0-1934-480F-B97C-DC2D018F8DB9}"/>
              </a:ext>
            </a:extLst>
          </p:cNvPr>
          <p:cNvSpPr>
            <a:spLocks noGrp="1" noChangeArrowheads="1"/>
          </p:cNvSpPr>
          <p:nvPr>
            <p:ph type="ftr" sz="quarter" idx="10"/>
          </p:nvPr>
        </p:nvSpPr>
        <p:spPr>
          <a:ln/>
        </p:spPr>
        <p:txBody>
          <a:bodyPr/>
          <a:lstStyle>
            <a:lvl1pPr>
              <a:defRPr/>
            </a:lvl1pPr>
          </a:lstStyle>
          <a:p>
            <a:r>
              <a:rPr lang="en-US" altLang="en-US"/>
              <a:t>Rue du Rhône 114 - CH-1204 Geneva - T: +41 22 849 6000 - F: +41 22 849 6001 - www.ecma-international.org   </a:t>
            </a:r>
            <a:fld id="{1BA7FDCF-88B1-4FFC-B024-DD64087705C4}" type="slidenum">
              <a:rPr lang="en-US" altLang="en-US"/>
              <a:pPr/>
              <a:t>‹#›</a:t>
            </a:fld>
            <a:endParaRPr lang="en-US" altLang="en-US"/>
          </a:p>
        </p:txBody>
      </p:sp>
    </p:spTree>
    <p:extLst>
      <p:ext uri="{BB962C8B-B14F-4D97-AF65-F5344CB8AC3E}">
        <p14:creationId xmlns:p14="http://schemas.microsoft.com/office/powerpoint/2010/main" val="383625090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3063875" y="255588"/>
            <a:ext cx="5838825" cy="879475"/>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a:extLst>
              <a:ext uri="{FF2B5EF4-FFF2-40B4-BE49-F238E27FC236}">
                <a16:creationId xmlns:a16="http://schemas.microsoft.com/office/drawing/2014/main" id="{478B9570-8340-48D5-8055-4B7EEE6D2E2E}"/>
              </a:ext>
            </a:extLst>
          </p:cNvPr>
          <p:cNvSpPr>
            <a:spLocks noGrp="1" noChangeArrowheads="1"/>
          </p:cNvSpPr>
          <p:nvPr>
            <p:ph type="ftr" sz="quarter" idx="10"/>
          </p:nvPr>
        </p:nvSpPr>
        <p:spPr>
          <a:ln/>
        </p:spPr>
        <p:txBody>
          <a:bodyPr/>
          <a:lstStyle>
            <a:lvl1pPr>
              <a:defRPr/>
            </a:lvl1pPr>
          </a:lstStyle>
          <a:p>
            <a:r>
              <a:rPr lang="en-US" altLang="en-US"/>
              <a:t>Rue du Rhône 114 - CH-1204 Geneva - T: +41 22 849 6000 - F: +41 22 849 6001 - www.ecma-international.org   </a:t>
            </a:r>
            <a:fld id="{946F91DB-22CE-4B07-BCDD-6E86CE28C566}" type="slidenum">
              <a:rPr lang="en-US" altLang="en-US"/>
              <a:pPr/>
              <a:t>‹#›</a:t>
            </a:fld>
            <a:endParaRPr lang="en-US" altLang="en-US"/>
          </a:p>
        </p:txBody>
      </p:sp>
    </p:spTree>
    <p:extLst>
      <p:ext uri="{BB962C8B-B14F-4D97-AF65-F5344CB8AC3E}">
        <p14:creationId xmlns:p14="http://schemas.microsoft.com/office/powerpoint/2010/main" val="349225817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3">
            <a:extLst>
              <a:ext uri="{FF2B5EF4-FFF2-40B4-BE49-F238E27FC236}">
                <a16:creationId xmlns:a16="http://schemas.microsoft.com/office/drawing/2014/main" id="{62FED13E-26CD-458B-A5A3-59C59300EFF6}"/>
              </a:ext>
            </a:extLst>
          </p:cNvPr>
          <p:cNvSpPr>
            <a:spLocks noGrp="1" noChangeArrowheads="1"/>
          </p:cNvSpPr>
          <p:nvPr>
            <p:ph type="ftr" sz="quarter" idx="10"/>
          </p:nvPr>
        </p:nvSpPr>
        <p:spPr>
          <a:ln/>
        </p:spPr>
        <p:txBody>
          <a:bodyPr/>
          <a:lstStyle>
            <a:lvl1pPr>
              <a:defRPr/>
            </a:lvl1pPr>
          </a:lstStyle>
          <a:p>
            <a:r>
              <a:rPr lang="en-US" altLang="en-US"/>
              <a:t>Rue du Rhône 114 - CH-1204 Geneva - T: +41 22 849 6000 - F: +41 22 849 6001 - www.ecma-international.org   </a:t>
            </a:r>
            <a:fld id="{FAD44AC8-E69F-44C9-9A2A-5D19527DCA4F}" type="slidenum">
              <a:rPr lang="en-US" altLang="en-US"/>
              <a:pPr/>
              <a:t>‹#›</a:t>
            </a:fld>
            <a:endParaRPr lang="en-US" altLang="en-US"/>
          </a:p>
        </p:txBody>
      </p:sp>
    </p:spTree>
    <p:extLst>
      <p:ext uri="{BB962C8B-B14F-4D97-AF65-F5344CB8AC3E}">
        <p14:creationId xmlns:p14="http://schemas.microsoft.com/office/powerpoint/2010/main" val="148854927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a:extLst>
              <a:ext uri="{FF2B5EF4-FFF2-40B4-BE49-F238E27FC236}">
                <a16:creationId xmlns:a16="http://schemas.microsoft.com/office/drawing/2014/main" id="{F2AD1E7F-1D8C-4816-9988-E7E0EE07A6D6}"/>
              </a:ext>
            </a:extLst>
          </p:cNvPr>
          <p:cNvSpPr>
            <a:spLocks noGrp="1" noChangeArrowheads="1"/>
          </p:cNvSpPr>
          <p:nvPr>
            <p:ph type="ftr" sz="quarter" idx="10"/>
          </p:nvPr>
        </p:nvSpPr>
        <p:spPr>
          <a:ln/>
        </p:spPr>
        <p:txBody>
          <a:bodyPr/>
          <a:lstStyle>
            <a:lvl1pPr>
              <a:defRPr/>
            </a:lvl1pPr>
          </a:lstStyle>
          <a:p>
            <a:r>
              <a:rPr lang="en-US" altLang="en-US"/>
              <a:t>Rue du Rhône 114 - CH-1204 Geneva - T: +41 22 849 6000 - F: +41 22 849 6001 - www.ecma-international.org   </a:t>
            </a:r>
            <a:fld id="{42B8D7FF-A657-4C7C-B3F5-F2559C6BF363}" type="slidenum">
              <a:rPr lang="en-US" altLang="en-US"/>
              <a:pPr/>
              <a:t>‹#›</a:t>
            </a:fld>
            <a:endParaRPr lang="en-US" altLang="en-US"/>
          </a:p>
        </p:txBody>
      </p:sp>
    </p:spTree>
    <p:extLst>
      <p:ext uri="{BB962C8B-B14F-4D97-AF65-F5344CB8AC3E}">
        <p14:creationId xmlns:p14="http://schemas.microsoft.com/office/powerpoint/2010/main" val="43840080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a:extLst>
              <a:ext uri="{FF2B5EF4-FFF2-40B4-BE49-F238E27FC236}">
                <a16:creationId xmlns:a16="http://schemas.microsoft.com/office/drawing/2014/main" id="{C252D710-9F84-4CB9-AB76-9641D868B39F}"/>
              </a:ext>
            </a:extLst>
          </p:cNvPr>
          <p:cNvSpPr>
            <a:spLocks noGrp="1" noChangeArrowheads="1"/>
          </p:cNvSpPr>
          <p:nvPr>
            <p:ph type="ftr" sz="quarter" idx="10"/>
          </p:nvPr>
        </p:nvSpPr>
        <p:spPr>
          <a:ln/>
        </p:spPr>
        <p:txBody>
          <a:bodyPr/>
          <a:lstStyle>
            <a:lvl1pPr>
              <a:defRPr/>
            </a:lvl1pPr>
          </a:lstStyle>
          <a:p>
            <a:r>
              <a:rPr lang="en-US" altLang="en-US"/>
              <a:t>Rue du Rhône 114 - CH-1204 Geneva - T: +41 22 849 6000 - F: +41 22 849 6001 - www.ecma-international.org   </a:t>
            </a:r>
            <a:fld id="{AC0288E8-61B8-4DE6-931B-817FF65FB885}" type="slidenum">
              <a:rPr lang="en-US" altLang="en-US"/>
              <a:pPr/>
              <a:t>‹#›</a:t>
            </a:fld>
            <a:endParaRPr lang="en-US" altLang="en-US"/>
          </a:p>
        </p:txBody>
      </p:sp>
    </p:spTree>
    <p:extLst>
      <p:ext uri="{BB962C8B-B14F-4D97-AF65-F5344CB8AC3E}">
        <p14:creationId xmlns:p14="http://schemas.microsoft.com/office/powerpoint/2010/main" val="362629889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a:extLst>
              <a:ext uri="{FF2B5EF4-FFF2-40B4-BE49-F238E27FC236}">
                <a16:creationId xmlns:a16="http://schemas.microsoft.com/office/drawing/2014/main" id="{50D5A055-DDCD-4D89-A18C-F21904820986}"/>
              </a:ext>
            </a:extLst>
          </p:cNvPr>
          <p:cNvSpPr>
            <a:spLocks noGrp="1" noChangeArrowheads="1"/>
          </p:cNvSpPr>
          <p:nvPr>
            <p:ph type="ftr" sz="quarter" idx="10"/>
          </p:nvPr>
        </p:nvSpPr>
        <p:spPr>
          <a:ln/>
        </p:spPr>
        <p:txBody>
          <a:bodyPr/>
          <a:lstStyle>
            <a:lvl1pPr>
              <a:defRPr/>
            </a:lvl1pPr>
          </a:lstStyle>
          <a:p>
            <a:r>
              <a:rPr lang="en-US" altLang="en-US"/>
              <a:t>Rue du Rhône 114 - CH-1204 Geneva - T: +41 22 849 6000 - F: +41 22 849 6001 - www.ecma-international.org   </a:t>
            </a:r>
            <a:fld id="{CBD5E33D-0D11-4621-892C-DD87B96552C4}" type="slidenum">
              <a:rPr lang="en-US" altLang="en-US"/>
              <a:pPr/>
              <a:t>‹#›</a:t>
            </a:fld>
            <a:endParaRPr lang="en-US" altLang="en-US"/>
          </a:p>
        </p:txBody>
      </p:sp>
    </p:spTree>
    <p:extLst>
      <p:ext uri="{BB962C8B-B14F-4D97-AF65-F5344CB8AC3E}">
        <p14:creationId xmlns:p14="http://schemas.microsoft.com/office/powerpoint/2010/main" val="71268063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a:extLst>
              <a:ext uri="{FF2B5EF4-FFF2-40B4-BE49-F238E27FC236}">
                <a16:creationId xmlns:a16="http://schemas.microsoft.com/office/drawing/2014/main" id="{F09531CA-77C1-4916-9A04-CC4075F58183}"/>
              </a:ext>
            </a:extLst>
          </p:cNvPr>
          <p:cNvSpPr>
            <a:spLocks noGrp="1" noChangeArrowheads="1"/>
          </p:cNvSpPr>
          <p:nvPr>
            <p:ph type="ftr" sz="quarter" idx="10"/>
          </p:nvPr>
        </p:nvSpPr>
        <p:spPr>
          <a:ln/>
        </p:spPr>
        <p:txBody>
          <a:bodyPr/>
          <a:lstStyle>
            <a:lvl1pPr>
              <a:defRPr/>
            </a:lvl1pPr>
          </a:lstStyle>
          <a:p>
            <a:r>
              <a:rPr lang="en-US" altLang="en-US"/>
              <a:t>Rue du Rhône 114 - CH-1204 Geneva - T: +41 22 849 6000 - F: +41 22 849 6001 - www.ecma-international.org   </a:t>
            </a:r>
            <a:fld id="{32B1B3F9-3364-4F51-B764-3C28506E7BF8}" type="slidenum">
              <a:rPr lang="en-US" altLang="en-US"/>
              <a:pPr/>
              <a:t>‹#›</a:t>
            </a:fld>
            <a:endParaRPr lang="en-US" altLang="en-US"/>
          </a:p>
        </p:txBody>
      </p:sp>
    </p:spTree>
    <p:extLst>
      <p:ext uri="{BB962C8B-B14F-4D97-AF65-F5344CB8AC3E}">
        <p14:creationId xmlns:p14="http://schemas.microsoft.com/office/powerpoint/2010/main" val="125127746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a:extLst>
              <a:ext uri="{FF2B5EF4-FFF2-40B4-BE49-F238E27FC236}">
                <a16:creationId xmlns:a16="http://schemas.microsoft.com/office/drawing/2014/main" id="{341B9C58-94BF-42B9-91CC-F4FC22DE8A15}"/>
              </a:ext>
            </a:extLst>
          </p:cNvPr>
          <p:cNvSpPr>
            <a:spLocks noGrp="1" noChangeArrowheads="1"/>
          </p:cNvSpPr>
          <p:nvPr>
            <p:ph type="ftr" sz="quarter" idx="10"/>
          </p:nvPr>
        </p:nvSpPr>
        <p:spPr>
          <a:ln/>
        </p:spPr>
        <p:txBody>
          <a:bodyPr/>
          <a:lstStyle>
            <a:lvl1pPr>
              <a:defRPr/>
            </a:lvl1pPr>
          </a:lstStyle>
          <a:p>
            <a:r>
              <a:rPr lang="en-US" altLang="en-US"/>
              <a:t>Rue du Rhône 114 - CH-1204 Geneva - T: +41 22 849 6000 - F: +41 22 849 6001 - www.ecma-international.org   </a:t>
            </a:r>
            <a:fld id="{C92FCA7F-D321-471D-BB67-FE3F29EE0EF2}" type="slidenum">
              <a:rPr lang="en-US" altLang="en-US"/>
              <a:pPr/>
              <a:t>‹#›</a:t>
            </a:fld>
            <a:endParaRPr lang="en-US" altLang="en-US"/>
          </a:p>
        </p:txBody>
      </p:sp>
    </p:spTree>
    <p:extLst>
      <p:ext uri="{BB962C8B-B14F-4D97-AF65-F5344CB8AC3E}">
        <p14:creationId xmlns:p14="http://schemas.microsoft.com/office/powerpoint/2010/main" val="284905215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D1A9CDB2-9451-432E-972A-5D9AB29D37A4}"/>
              </a:ext>
            </a:extLst>
          </p:cNvPr>
          <p:cNvSpPr>
            <a:spLocks noGrp="1" noChangeArrowheads="1"/>
          </p:cNvSpPr>
          <p:nvPr>
            <p:ph type="ftr" sz="quarter" idx="10"/>
          </p:nvPr>
        </p:nvSpPr>
        <p:spPr>
          <a:ln/>
        </p:spPr>
        <p:txBody>
          <a:bodyPr/>
          <a:lstStyle>
            <a:lvl1pPr>
              <a:defRPr/>
            </a:lvl1pPr>
          </a:lstStyle>
          <a:p>
            <a:r>
              <a:rPr lang="en-US" altLang="en-US"/>
              <a:t>Rue du Rhône 114 - CH-1204 Geneva - T: +41 22 849 6000 - F: +41 22 849 6001 - www.ecma-international.org   </a:t>
            </a:r>
            <a:fld id="{812EA37E-0344-41C1-A1EE-97BF73FB246F}" type="slidenum">
              <a:rPr lang="en-US" altLang="en-US"/>
              <a:pPr/>
              <a:t>‹#›</a:t>
            </a:fld>
            <a:endParaRPr lang="en-US" altLang="en-US"/>
          </a:p>
        </p:txBody>
      </p:sp>
    </p:spTree>
    <p:extLst>
      <p:ext uri="{BB962C8B-B14F-4D97-AF65-F5344CB8AC3E}">
        <p14:creationId xmlns:p14="http://schemas.microsoft.com/office/powerpoint/2010/main" val="241005531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a:extLst>
              <a:ext uri="{FF2B5EF4-FFF2-40B4-BE49-F238E27FC236}">
                <a16:creationId xmlns:a16="http://schemas.microsoft.com/office/drawing/2014/main" id="{F87290B4-CE4A-441C-B9D8-3B0820D8BB53}"/>
              </a:ext>
            </a:extLst>
          </p:cNvPr>
          <p:cNvSpPr>
            <a:spLocks noGrp="1" noChangeArrowheads="1"/>
          </p:cNvSpPr>
          <p:nvPr>
            <p:ph type="ftr" sz="quarter" idx="10"/>
          </p:nvPr>
        </p:nvSpPr>
        <p:spPr>
          <a:ln/>
        </p:spPr>
        <p:txBody>
          <a:bodyPr/>
          <a:lstStyle>
            <a:lvl1pPr>
              <a:defRPr/>
            </a:lvl1pPr>
          </a:lstStyle>
          <a:p>
            <a:r>
              <a:rPr lang="en-US" altLang="en-US"/>
              <a:t>Rue du Rhône 114 - CH-1204 Geneva - T: +41 22 849 6000 - F: +41 22 849 6001 - www.ecma-international.org   </a:t>
            </a:r>
            <a:fld id="{80899520-BA6D-43E1-B34A-2013270AFB73}" type="slidenum">
              <a:rPr lang="en-US" altLang="en-US"/>
              <a:pPr/>
              <a:t>‹#›</a:t>
            </a:fld>
            <a:endParaRPr lang="en-US" altLang="en-US"/>
          </a:p>
        </p:txBody>
      </p:sp>
    </p:spTree>
    <p:extLst>
      <p:ext uri="{BB962C8B-B14F-4D97-AF65-F5344CB8AC3E}">
        <p14:creationId xmlns:p14="http://schemas.microsoft.com/office/powerpoint/2010/main" val="18137023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a:extLst>
              <a:ext uri="{FF2B5EF4-FFF2-40B4-BE49-F238E27FC236}">
                <a16:creationId xmlns:a16="http://schemas.microsoft.com/office/drawing/2014/main" id="{28395CC3-847C-4400-A8F9-8C5B353FB4F1}"/>
              </a:ext>
            </a:extLst>
          </p:cNvPr>
          <p:cNvSpPr>
            <a:spLocks noGrp="1" noChangeArrowheads="1"/>
          </p:cNvSpPr>
          <p:nvPr>
            <p:ph type="ftr" sz="quarter" idx="10"/>
          </p:nvPr>
        </p:nvSpPr>
        <p:spPr>
          <a:ln/>
        </p:spPr>
        <p:txBody>
          <a:bodyPr/>
          <a:lstStyle>
            <a:lvl1pPr>
              <a:defRPr/>
            </a:lvl1pPr>
          </a:lstStyle>
          <a:p>
            <a:r>
              <a:rPr lang="en-US" altLang="en-US"/>
              <a:t>Rue du Rhône 114 - CH-1204 Geneva - T: +41 22 849 6000 - F: +41 22 849 6001 - www.ecma-international.org   </a:t>
            </a:r>
            <a:fld id="{AFADB545-9F59-4405-BED0-06FFEF3A77D2}" type="slidenum">
              <a:rPr lang="en-US" altLang="en-US"/>
              <a:pPr/>
              <a:t>‹#›</a:t>
            </a:fld>
            <a:endParaRPr lang="en-US" altLang="en-US"/>
          </a:p>
        </p:txBody>
      </p:sp>
    </p:spTree>
    <p:extLst>
      <p:ext uri="{BB962C8B-B14F-4D97-AF65-F5344CB8AC3E}">
        <p14:creationId xmlns:p14="http://schemas.microsoft.com/office/powerpoint/2010/main" val="81194673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1.jpeg"/><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43416560-945F-4479-ACCB-E4D3C6D6E328}"/>
              </a:ext>
            </a:extLst>
          </p:cNvPr>
          <p:cNvSpPr>
            <a:spLocks noGrp="1" noChangeArrowheads="1"/>
          </p:cNvSpPr>
          <p:nvPr>
            <p:ph type="title"/>
          </p:nvPr>
        </p:nvSpPr>
        <p:spPr bwMode="auto">
          <a:xfrm>
            <a:off x="3063875" y="255588"/>
            <a:ext cx="5838825" cy="879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p>
            <a:pPr lvl="0"/>
            <a:r>
              <a:rPr lang="en-US" altLang="en-US"/>
              <a:t>Cliquez et modifiez le titre</a:t>
            </a:r>
          </a:p>
        </p:txBody>
      </p:sp>
      <p:sp>
        <p:nvSpPr>
          <p:cNvPr id="159747" name="Rectangle 3">
            <a:extLst>
              <a:ext uri="{FF2B5EF4-FFF2-40B4-BE49-F238E27FC236}">
                <a16:creationId xmlns:a16="http://schemas.microsoft.com/office/drawing/2014/main" id="{1D7AC71B-24D1-446F-87D1-2FFF71DA4E3E}"/>
              </a:ext>
            </a:extLst>
          </p:cNvPr>
          <p:cNvSpPr>
            <a:spLocks noGrp="1" noChangeArrowheads="1"/>
          </p:cNvSpPr>
          <p:nvPr>
            <p:ph type="ftr" sz="quarter" idx="3"/>
          </p:nvPr>
        </p:nvSpPr>
        <p:spPr bwMode="auto">
          <a:xfrm>
            <a:off x="1908175" y="6381750"/>
            <a:ext cx="6924675" cy="3111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700" b="1">
                <a:latin typeface="Verdana" panose="020B0604030504040204" pitchFamily="34" charset="0"/>
              </a:defRPr>
            </a:lvl1pPr>
          </a:lstStyle>
          <a:p>
            <a:r>
              <a:rPr lang="en-US" altLang="en-US"/>
              <a:t>Rue du Rhône 114 - CH-1204 Geneva - T: +41 22 849 6000 - F: +41 22 849 6001 - www.ecma-international.org   </a:t>
            </a:r>
            <a:fld id="{DEE337F3-6F19-41AD-A411-7F1F496A9658}" type="slidenum">
              <a:rPr lang="en-US" altLang="en-US"/>
              <a:pPr/>
              <a:t>‹#›</a:t>
            </a:fld>
            <a:endParaRPr lang="en-US" altLang="en-US"/>
          </a:p>
        </p:txBody>
      </p:sp>
      <p:sp>
        <p:nvSpPr>
          <p:cNvPr id="1028" name="Rectangle 4">
            <a:extLst>
              <a:ext uri="{FF2B5EF4-FFF2-40B4-BE49-F238E27FC236}">
                <a16:creationId xmlns:a16="http://schemas.microsoft.com/office/drawing/2014/main" id="{45B372C5-4FCE-49F9-88BB-AA2C2F044B8F}"/>
              </a:ext>
            </a:extLst>
          </p:cNvPr>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Tree>
  </p:cSld>
  <p:clrMap bg1="lt1" tx1="dk1" bg2="lt2" tx2="dk2" accent1="accent1" accent2="accent2" accent3="accent3" accent4="accent4" accent5="accent5" accent6="accent6" hlink="hlink" folHlink="folHlink"/>
  <p:sldLayoutIdLst>
    <p:sldLayoutId id="2147483810" r:id="rId1"/>
    <p:sldLayoutId id="2147483798" r:id="rId2"/>
    <p:sldLayoutId id="2147483799" r:id="rId3"/>
    <p:sldLayoutId id="2147483800" r:id="rId4"/>
    <p:sldLayoutId id="2147483801" r:id="rId5"/>
    <p:sldLayoutId id="2147483802" r:id="rId6"/>
    <p:sldLayoutId id="2147483803" r:id="rId7"/>
    <p:sldLayoutId id="2147483804" r:id="rId8"/>
    <p:sldLayoutId id="2147483805" r:id="rId9"/>
    <p:sldLayoutId id="2147483806" r:id="rId10"/>
    <p:sldLayoutId id="2147483807" r:id="rId11"/>
    <p:sldLayoutId id="2147483808" r:id="rId12"/>
    <p:sldLayoutId id="2147483809" r:id="rId13"/>
  </p:sldLayoutIdLst>
  <p:hf hdr="0" dt="0"/>
  <p:txStyles>
    <p:titleStyle>
      <a:lvl1pPr algn="r" rtl="0" eaLnBrk="0" fontAlgn="base" hangingPunct="0">
        <a:spcBef>
          <a:spcPct val="0"/>
        </a:spcBef>
        <a:spcAft>
          <a:spcPct val="0"/>
        </a:spcAft>
        <a:defRPr sz="2500" b="1">
          <a:solidFill>
            <a:srgbClr val="B2C0C3"/>
          </a:solidFill>
          <a:latin typeface="+mj-lt"/>
          <a:ea typeface="Arial" pitchFamily="-108" charset="0"/>
          <a:cs typeface="+mj-cs"/>
        </a:defRPr>
      </a:lvl1pPr>
      <a:lvl2pPr algn="r" rtl="0" eaLnBrk="0" fontAlgn="base" hangingPunct="0">
        <a:spcBef>
          <a:spcPct val="0"/>
        </a:spcBef>
        <a:spcAft>
          <a:spcPct val="0"/>
        </a:spcAft>
        <a:defRPr sz="2500" b="1">
          <a:solidFill>
            <a:srgbClr val="B2C0C3"/>
          </a:solidFill>
          <a:latin typeface="Verdana" pitchFamily="34" charset="0"/>
          <a:ea typeface="Arial" pitchFamily="-108" charset="0"/>
          <a:cs typeface="Arial" charset="0"/>
        </a:defRPr>
      </a:lvl2pPr>
      <a:lvl3pPr algn="r" rtl="0" eaLnBrk="0" fontAlgn="base" hangingPunct="0">
        <a:spcBef>
          <a:spcPct val="0"/>
        </a:spcBef>
        <a:spcAft>
          <a:spcPct val="0"/>
        </a:spcAft>
        <a:defRPr sz="2500" b="1">
          <a:solidFill>
            <a:srgbClr val="B2C0C3"/>
          </a:solidFill>
          <a:latin typeface="Verdana" pitchFamily="34" charset="0"/>
          <a:ea typeface="Arial" pitchFamily="-108" charset="0"/>
          <a:cs typeface="Arial" charset="0"/>
        </a:defRPr>
      </a:lvl3pPr>
      <a:lvl4pPr algn="r" rtl="0" eaLnBrk="0" fontAlgn="base" hangingPunct="0">
        <a:spcBef>
          <a:spcPct val="0"/>
        </a:spcBef>
        <a:spcAft>
          <a:spcPct val="0"/>
        </a:spcAft>
        <a:defRPr sz="2500" b="1">
          <a:solidFill>
            <a:srgbClr val="B2C0C3"/>
          </a:solidFill>
          <a:latin typeface="Verdana" pitchFamily="34" charset="0"/>
          <a:ea typeface="Arial" pitchFamily="-108" charset="0"/>
          <a:cs typeface="Arial" charset="0"/>
        </a:defRPr>
      </a:lvl4pPr>
      <a:lvl5pPr algn="r" rtl="0" eaLnBrk="0" fontAlgn="base" hangingPunct="0">
        <a:spcBef>
          <a:spcPct val="0"/>
        </a:spcBef>
        <a:spcAft>
          <a:spcPct val="0"/>
        </a:spcAft>
        <a:defRPr sz="2500" b="1">
          <a:solidFill>
            <a:srgbClr val="B2C0C3"/>
          </a:solidFill>
          <a:latin typeface="Verdana" pitchFamily="34" charset="0"/>
          <a:ea typeface="Arial" pitchFamily="-108" charset="0"/>
          <a:cs typeface="Arial" charset="0"/>
        </a:defRPr>
      </a:lvl5pPr>
      <a:lvl6pPr marL="457200" algn="r" rtl="0" fontAlgn="base">
        <a:spcBef>
          <a:spcPct val="0"/>
        </a:spcBef>
        <a:spcAft>
          <a:spcPct val="0"/>
        </a:spcAft>
        <a:defRPr sz="2500" b="1">
          <a:solidFill>
            <a:srgbClr val="B2C0C3"/>
          </a:solidFill>
          <a:latin typeface="Verdana" pitchFamily="34" charset="0"/>
          <a:cs typeface="Arial" charset="0"/>
        </a:defRPr>
      </a:lvl6pPr>
      <a:lvl7pPr marL="914400" algn="r" rtl="0" fontAlgn="base">
        <a:spcBef>
          <a:spcPct val="0"/>
        </a:spcBef>
        <a:spcAft>
          <a:spcPct val="0"/>
        </a:spcAft>
        <a:defRPr sz="2500" b="1">
          <a:solidFill>
            <a:srgbClr val="B2C0C3"/>
          </a:solidFill>
          <a:latin typeface="Verdana" pitchFamily="34" charset="0"/>
          <a:cs typeface="Arial" charset="0"/>
        </a:defRPr>
      </a:lvl7pPr>
      <a:lvl8pPr marL="1371600" algn="r" rtl="0" fontAlgn="base">
        <a:spcBef>
          <a:spcPct val="0"/>
        </a:spcBef>
        <a:spcAft>
          <a:spcPct val="0"/>
        </a:spcAft>
        <a:defRPr sz="2500" b="1">
          <a:solidFill>
            <a:srgbClr val="B2C0C3"/>
          </a:solidFill>
          <a:latin typeface="Verdana" pitchFamily="34" charset="0"/>
          <a:cs typeface="Arial" charset="0"/>
        </a:defRPr>
      </a:lvl8pPr>
      <a:lvl9pPr marL="1828800" algn="r" rtl="0" fontAlgn="base">
        <a:spcBef>
          <a:spcPct val="0"/>
        </a:spcBef>
        <a:spcAft>
          <a:spcPct val="0"/>
        </a:spcAft>
        <a:defRPr sz="2500" b="1">
          <a:solidFill>
            <a:srgbClr val="B2C0C3"/>
          </a:solidFill>
          <a:latin typeface="Verdana" pitchFamily="34" charset="0"/>
          <a:cs typeface="Arial" charset="0"/>
        </a:defRPr>
      </a:lvl9pPr>
    </p:titleStyle>
    <p:bodyStyle>
      <a:lvl1pPr marL="342900" indent="-342900" algn="l" rtl="0" eaLnBrk="0" fontAlgn="base" hangingPunct="0">
        <a:spcBef>
          <a:spcPct val="0"/>
        </a:spcBef>
        <a:spcAft>
          <a:spcPct val="50000"/>
        </a:spcAft>
        <a:buClr>
          <a:schemeClr val="accent1"/>
        </a:buClr>
        <a:buChar char="•"/>
        <a:defRPr sz="2000" b="1">
          <a:solidFill>
            <a:srgbClr val="666666"/>
          </a:solidFill>
          <a:latin typeface="+mn-lt"/>
          <a:ea typeface="Arial" pitchFamily="-108" charset="0"/>
          <a:cs typeface="+mn-cs"/>
        </a:defRPr>
      </a:lvl1pPr>
      <a:lvl2pPr marL="504825" indent="-325438" algn="l" rtl="0" eaLnBrk="0" fontAlgn="base" hangingPunct="0">
        <a:lnSpc>
          <a:spcPct val="90000"/>
        </a:lnSpc>
        <a:spcBef>
          <a:spcPct val="0"/>
        </a:spcBef>
        <a:spcAft>
          <a:spcPct val="50000"/>
        </a:spcAft>
        <a:buClr>
          <a:schemeClr val="hlink"/>
        </a:buClr>
        <a:buChar char="•"/>
        <a:defRPr sz="2000" i="1">
          <a:solidFill>
            <a:srgbClr val="666666"/>
          </a:solidFill>
          <a:latin typeface="+mn-lt"/>
          <a:ea typeface="Arial" pitchFamily="-108" charset="0"/>
          <a:cs typeface="+mn-cs"/>
        </a:defRPr>
      </a:lvl2pPr>
      <a:lvl3pPr marL="1035050" indent="-350838" algn="l" rtl="0" eaLnBrk="0" fontAlgn="base" hangingPunct="0">
        <a:spcBef>
          <a:spcPct val="0"/>
        </a:spcBef>
        <a:spcAft>
          <a:spcPct val="50000"/>
        </a:spcAft>
        <a:buClr>
          <a:schemeClr val="hlink"/>
        </a:buClr>
        <a:buChar char="•"/>
        <a:defRPr sz="1400" b="1">
          <a:solidFill>
            <a:srgbClr val="333300"/>
          </a:solidFill>
          <a:latin typeface="+mn-lt"/>
          <a:ea typeface="Arial" pitchFamily="-108" charset="0"/>
          <a:cs typeface="+mn-cs"/>
        </a:defRPr>
      </a:lvl3pPr>
      <a:lvl4pPr marL="1530350" indent="-315913" algn="l" rtl="0" eaLnBrk="0" fontAlgn="base" hangingPunct="0">
        <a:spcBef>
          <a:spcPct val="0"/>
        </a:spcBef>
        <a:spcAft>
          <a:spcPct val="50000"/>
        </a:spcAft>
        <a:buClr>
          <a:schemeClr val="accent2"/>
        </a:buClr>
        <a:buChar char="•"/>
        <a:defRPr sz="1200" b="1">
          <a:solidFill>
            <a:srgbClr val="333300"/>
          </a:solidFill>
          <a:latin typeface="+mn-lt"/>
          <a:ea typeface="Arial" pitchFamily="-108" charset="0"/>
          <a:cs typeface="+mn-cs"/>
        </a:defRPr>
      </a:lvl4pPr>
      <a:lvl5pPr marL="2049463" indent="-339725" algn="l" rtl="0" eaLnBrk="0" fontAlgn="base" hangingPunct="0">
        <a:spcBef>
          <a:spcPct val="0"/>
        </a:spcBef>
        <a:spcAft>
          <a:spcPct val="50000"/>
        </a:spcAft>
        <a:buClr>
          <a:schemeClr val="accent1"/>
        </a:buClr>
        <a:buChar char="•"/>
        <a:defRPr sz="1200">
          <a:solidFill>
            <a:schemeClr val="tx1"/>
          </a:solidFill>
          <a:latin typeface="Arial" charset="0"/>
          <a:ea typeface="Arial" pitchFamily="-108" charset="0"/>
          <a:cs typeface="+mn-cs"/>
        </a:defRPr>
      </a:lvl5pPr>
      <a:lvl6pPr marL="2506663" indent="-339725" algn="l" rtl="0" fontAlgn="base">
        <a:spcBef>
          <a:spcPct val="0"/>
        </a:spcBef>
        <a:spcAft>
          <a:spcPct val="50000"/>
        </a:spcAft>
        <a:buClr>
          <a:schemeClr val="accent1"/>
        </a:buClr>
        <a:buChar char="•"/>
        <a:defRPr sz="1200">
          <a:solidFill>
            <a:schemeClr val="tx1"/>
          </a:solidFill>
          <a:latin typeface="Arial" charset="0"/>
          <a:cs typeface="+mn-cs"/>
        </a:defRPr>
      </a:lvl6pPr>
      <a:lvl7pPr marL="2963863" indent="-339725" algn="l" rtl="0" fontAlgn="base">
        <a:spcBef>
          <a:spcPct val="0"/>
        </a:spcBef>
        <a:spcAft>
          <a:spcPct val="50000"/>
        </a:spcAft>
        <a:buClr>
          <a:schemeClr val="accent1"/>
        </a:buClr>
        <a:buChar char="•"/>
        <a:defRPr sz="1200">
          <a:solidFill>
            <a:schemeClr val="tx1"/>
          </a:solidFill>
          <a:latin typeface="Arial" charset="0"/>
          <a:cs typeface="+mn-cs"/>
        </a:defRPr>
      </a:lvl7pPr>
      <a:lvl8pPr marL="3421063" indent="-339725" algn="l" rtl="0" fontAlgn="base">
        <a:spcBef>
          <a:spcPct val="0"/>
        </a:spcBef>
        <a:spcAft>
          <a:spcPct val="50000"/>
        </a:spcAft>
        <a:buClr>
          <a:schemeClr val="accent1"/>
        </a:buClr>
        <a:buChar char="•"/>
        <a:defRPr sz="1200">
          <a:solidFill>
            <a:schemeClr val="tx1"/>
          </a:solidFill>
          <a:latin typeface="Arial" charset="0"/>
          <a:cs typeface="+mn-cs"/>
        </a:defRPr>
      </a:lvl8pPr>
      <a:lvl9pPr marL="3878263" indent="-339725" algn="l" rtl="0" fontAlgn="base">
        <a:spcBef>
          <a:spcPct val="0"/>
        </a:spcBef>
        <a:spcAft>
          <a:spcPct val="50000"/>
        </a:spcAft>
        <a:buClr>
          <a:schemeClr val="accent1"/>
        </a:buClr>
        <a:buChar char="•"/>
        <a:defRPr sz="1200">
          <a:solidFill>
            <a:schemeClr val="tx1"/>
          </a:solidFill>
          <a:latin typeface="Arial" charset="0"/>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hyperlink" Target="http://www.ecma-international.org/publications/techreports/E-TR-095.htm" TargetMode="External"/><Relationship Id="rId2" Type="http://schemas.openxmlformats.org/officeDocument/2006/relationships/hyperlink" Target="http://www.ecma-international.org/publications/standards/ecma-355.htm" TargetMode="External"/><Relationship Id="rId1" Type="http://schemas.openxmlformats.org/officeDocument/2006/relationships/slideLayout" Target="../slideLayouts/slideLayout7.xml"/><Relationship Id="rId4" Type="http://schemas.openxmlformats.org/officeDocument/2006/relationships/hyperlink" Target="http://www.ecma-international.org/publications/techreports/E-TR-096.htm" TargetMode="Externa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hyperlink" Target="http://www.ecma-international.org/memento/TC32-TG21-M.htm" TargetMode="External"/><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2" Type="http://schemas.openxmlformats.org/officeDocument/2006/relationships/hyperlink" Target="http://www.ecma-international.org/memento/TC32-TG21-M.htm" TargetMode="Externa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image" Target="../media/image4.png"/><Relationship Id="rId7" Type="http://schemas.openxmlformats.org/officeDocument/2006/relationships/image" Target="../media/image8.png"/><Relationship Id="rId2" Type="http://schemas.openxmlformats.org/officeDocument/2006/relationships/hyperlink" Target="http://www.ecma-international.org/memento/TC32-TG21-M.htm" TargetMode="External"/><Relationship Id="rId1" Type="http://schemas.openxmlformats.org/officeDocument/2006/relationships/slideLayout" Target="../slideLayouts/slideLayout2.xml"/><Relationship Id="rId6" Type="http://schemas.openxmlformats.org/officeDocument/2006/relationships/image" Target="../media/image7.png"/><Relationship Id="rId11" Type="http://schemas.openxmlformats.org/officeDocument/2006/relationships/image" Target="../media/image12.png"/><Relationship Id="rId5" Type="http://schemas.openxmlformats.org/officeDocument/2006/relationships/image" Target="../media/image6.png"/><Relationship Id="rId10" Type="http://schemas.openxmlformats.org/officeDocument/2006/relationships/image" Target="../media/image11.png"/><Relationship Id="rId4" Type="http://schemas.openxmlformats.org/officeDocument/2006/relationships/image" Target="../media/image5.png"/><Relationship Id="rId9" Type="http://schemas.openxmlformats.org/officeDocument/2006/relationships/image" Target="../media/image10.png"/></Relationships>
</file>

<file path=ppt/slides/_rels/slide18.xml.rels><?xml version="1.0" encoding="UTF-8" standalone="yes"?>
<Relationships xmlns="http://schemas.openxmlformats.org/package/2006/relationships"><Relationship Id="rId2" Type="http://schemas.openxmlformats.org/officeDocument/2006/relationships/hyperlink" Target="http://www.ecma-international.org/memento/TC32-TG21-M.htm" TargetMode="Externa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hyperlink" Target="http://www.ecma-international.org/memento/TC32-PNF-M.htm" TargetMode="Externa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hyperlink" Target="http://www.ecma-international.org/memento/TC32-PNF-M.htm" TargetMode="Externa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hyperlink" Target="http://www.ecma-international.org/memento/TC48-TG1M.htm" TargetMode="External"/><Relationship Id="rId2" Type="http://schemas.openxmlformats.org/officeDocument/2006/relationships/hyperlink" Target="http://www.ecma-international.org/memento/TC32-PNF-M.htm" TargetMode="Externa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8" Type="http://schemas.openxmlformats.org/officeDocument/2006/relationships/hyperlink" Target="http://www.ecma-international.org/publications/techreports/E-TR-088.htm" TargetMode="External"/><Relationship Id="rId3" Type="http://schemas.openxmlformats.org/officeDocument/2006/relationships/hyperlink" Target="http://www.ecma-international.org/publications/standards/ecma-323.htm" TargetMode="External"/><Relationship Id="rId7" Type="http://schemas.openxmlformats.org/officeDocument/2006/relationships/hyperlink" Target="http://www.ecma-international.org/publications/techreports/E-TR-087.htm" TargetMode="External"/><Relationship Id="rId2" Type="http://schemas.openxmlformats.org/officeDocument/2006/relationships/hyperlink" Target="http://www.ecma-international.org/publications/standards/ecma-269.htm" TargetMode="External"/><Relationship Id="rId1" Type="http://schemas.openxmlformats.org/officeDocument/2006/relationships/slideLayout" Target="../slideLayouts/slideLayout2.xml"/><Relationship Id="rId6" Type="http://schemas.openxmlformats.org/officeDocument/2006/relationships/hyperlink" Target="http://www.ecma-international.org/publications/techreports/E-TR-085.htm" TargetMode="External"/><Relationship Id="rId5" Type="http://schemas.openxmlformats.org/officeDocument/2006/relationships/hyperlink" Target="http://www.ecma-international.org/publications/standards/ecma-366.htm" TargetMode="External"/><Relationship Id="rId4" Type="http://schemas.openxmlformats.org/officeDocument/2006/relationships/hyperlink" Target="http://www.ecma-international.org/publications/standards/ecma-354.htm" TargetMode="External"/><Relationship Id="rId9" Type="http://schemas.openxmlformats.org/officeDocument/2006/relationships/hyperlink" Target="http://www.ecma-international.org/publications/techreports/E-TR-090.htm" TargetMode="Externa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Rectangle 6">
            <a:extLst>
              <a:ext uri="{FF2B5EF4-FFF2-40B4-BE49-F238E27FC236}">
                <a16:creationId xmlns:a16="http://schemas.microsoft.com/office/drawing/2014/main" id="{A72E6451-4519-4C33-A758-8B9B23A3761B}"/>
              </a:ext>
            </a:extLst>
          </p:cNvPr>
          <p:cNvSpPr>
            <a:spLocks noChangeArrowheads="1"/>
          </p:cNvSpPr>
          <p:nvPr/>
        </p:nvSpPr>
        <p:spPr bwMode="auto">
          <a:xfrm>
            <a:off x="4356100" y="4797425"/>
            <a:ext cx="431165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lstStyle>
            <a:lvl1pPr marL="342900" indent="-342900"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r" eaLnBrk="1" hangingPunct="1">
              <a:lnSpc>
                <a:spcPct val="90000"/>
              </a:lnSpc>
              <a:spcAft>
                <a:spcPct val="50000"/>
              </a:spcAft>
              <a:buClr>
                <a:schemeClr val="accent1"/>
              </a:buClr>
            </a:pPr>
            <a:endParaRPr lang="en-US" altLang="en-US" sz="2000" i="1">
              <a:solidFill>
                <a:srgbClr val="666666"/>
              </a:solidFill>
              <a:latin typeface="Verdana" panose="020B0604030504040204" pitchFamily="34" charset="0"/>
            </a:endParaRPr>
          </a:p>
        </p:txBody>
      </p:sp>
      <p:sp>
        <p:nvSpPr>
          <p:cNvPr id="3075" name="Rectangle 1105">
            <a:extLst>
              <a:ext uri="{FF2B5EF4-FFF2-40B4-BE49-F238E27FC236}">
                <a16:creationId xmlns:a16="http://schemas.microsoft.com/office/drawing/2014/main" id="{7FA26C0E-D9B2-4C4A-8A37-13D93A4B884F}"/>
              </a:ext>
            </a:extLst>
          </p:cNvPr>
          <p:cNvSpPr>
            <a:spLocks noChangeArrowheads="1"/>
          </p:cNvSpPr>
          <p:nvPr/>
        </p:nvSpPr>
        <p:spPr bwMode="auto">
          <a:xfrm>
            <a:off x="4211638" y="5299075"/>
            <a:ext cx="4589462"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r" eaLnBrk="1" hangingPunct="1">
              <a:lnSpc>
                <a:spcPct val="90000"/>
              </a:lnSpc>
              <a:spcAft>
                <a:spcPct val="50000"/>
              </a:spcAft>
              <a:buClr>
                <a:schemeClr val="accent1"/>
              </a:buClr>
            </a:pPr>
            <a:endParaRPr lang="en-GB" altLang="en-US" sz="2000" b="1" i="1">
              <a:latin typeface="Verdana" panose="020B0604030504040204" pitchFamily="34" charset="0"/>
            </a:endParaRPr>
          </a:p>
          <a:p>
            <a:pPr algn="r" eaLnBrk="1" hangingPunct="1">
              <a:lnSpc>
                <a:spcPct val="90000"/>
              </a:lnSpc>
              <a:spcAft>
                <a:spcPct val="50000"/>
              </a:spcAft>
              <a:buClr>
                <a:schemeClr val="accent1"/>
              </a:buClr>
            </a:pPr>
            <a:r>
              <a:rPr lang="en-GB" altLang="en-US" sz="1600">
                <a:solidFill>
                  <a:srgbClr val="666666"/>
                </a:solidFill>
                <a:latin typeface="Verdana" panose="020B0604030504040204" pitchFamily="34" charset="0"/>
              </a:rPr>
              <a:t>TC32 chair</a:t>
            </a:r>
            <a:endParaRPr lang="en-GB" altLang="en-US" sz="2000" i="1">
              <a:solidFill>
                <a:srgbClr val="666666"/>
              </a:solidFill>
              <a:latin typeface="Verdana" panose="020B0604030504040204" pitchFamily="34" charset="0"/>
            </a:endParaRPr>
          </a:p>
        </p:txBody>
      </p:sp>
      <p:sp>
        <p:nvSpPr>
          <p:cNvPr id="3076" name="Rectangle 1106">
            <a:extLst>
              <a:ext uri="{FF2B5EF4-FFF2-40B4-BE49-F238E27FC236}">
                <a16:creationId xmlns:a16="http://schemas.microsoft.com/office/drawing/2014/main" id="{990E7AD4-104D-4E83-8735-3839452B7855}"/>
              </a:ext>
            </a:extLst>
          </p:cNvPr>
          <p:cNvSpPr>
            <a:spLocks noChangeArrowheads="1"/>
          </p:cNvSpPr>
          <p:nvPr/>
        </p:nvSpPr>
        <p:spPr bwMode="auto">
          <a:xfrm>
            <a:off x="1042988" y="3789363"/>
            <a:ext cx="7737475" cy="1189037"/>
          </a:xfrm>
          <a:prstGeom prst="rect">
            <a:avLst/>
          </a:prstGeom>
          <a:solidFill>
            <a:srgbClr val="DEE0E6">
              <a:alpha val="50195"/>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r" eaLnBrk="1" hangingPunct="1"/>
            <a:r>
              <a:rPr lang="en-GB" altLang="en-US" sz="2400" b="1">
                <a:solidFill>
                  <a:schemeClr val="bg2"/>
                </a:solidFill>
                <a:latin typeface="Verdana" panose="020B0604030504040204" pitchFamily="34" charset="0"/>
              </a:rPr>
              <a:t>Technical Committee 32 </a:t>
            </a:r>
            <a:br>
              <a:rPr lang="en-GB" altLang="en-US" sz="2400" b="1">
                <a:solidFill>
                  <a:schemeClr val="bg2"/>
                </a:solidFill>
                <a:latin typeface="Verdana" panose="020B0604030504040204" pitchFamily="34" charset="0"/>
              </a:rPr>
            </a:br>
            <a:r>
              <a:rPr lang="en-GB" altLang="en-US" sz="2400">
                <a:solidFill>
                  <a:schemeClr val="bg2"/>
                </a:solidFill>
                <a:latin typeface="Verdana" panose="020B0604030504040204" pitchFamily="34" charset="0"/>
              </a:rPr>
              <a:t>Business</a:t>
            </a:r>
            <a:r>
              <a:rPr lang="en-GB" altLang="en-US" sz="2400" b="1">
                <a:solidFill>
                  <a:schemeClr val="bg2"/>
                </a:solidFill>
                <a:latin typeface="Verdana" panose="020B0604030504040204" pitchFamily="34" charset="0"/>
              </a:rPr>
              <a:t> </a:t>
            </a:r>
            <a:r>
              <a:rPr lang="en-GB" altLang="en-US" sz="2400">
                <a:solidFill>
                  <a:schemeClr val="bg2"/>
                </a:solidFill>
                <a:latin typeface="Verdana" panose="020B0604030504040204" pitchFamily="34" charset="0"/>
              </a:rPr>
              <a:t>Communications </a:t>
            </a:r>
            <a:endParaRPr lang="en-GB" altLang="en-US" sz="2400" b="1">
              <a:solidFill>
                <a:schemeClr val="bg2"/>
              </a:solidFill>
              <a:latin typeface="Verdana" panose="020B0604030504040204" pitchFamily="34" charset="0"/>
            </a:endParaRPr>
          </a:p>
        </p:txBody>
      </p:sp>
      <p:sp>
        <p:nvSpPr>
          <p:cNvPr id="3077" name="TextBox 5">
            <a:extLst>
              <a:ext uri="{FF2B5EF4-FFF2-40B4-BE49-F238E27FC236}">
                <a16:creationId xmlns:a16="http://schemas.microsoft.com/office/drawing/2014/main" id="{9DE42EDE-F9E2-4214-B793-93CF665AF5F0}"/>
              </a:ext>
            </a:extLst>
          </p:cNvPr>
          <p:cNvSpPr txBox="1">
            <a:spLocks noChangeArrowheads="1"/>
          </p:cNvSpPr>
          <p:nvPr/>
        </p:nvSpPr>
        <p:spPr bwMode="auto">
          <a:xfrm>
            <a:off x="6429375" y="357188"/>
            <a:ext cx="19288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r" eaLnBrk="1" hangingPunct="1"/>
            <a:r>
              <a:rPr lang="fr-CH" altLang="en-US" sz="1200"/>
              <a:t>Ecma/TC32/2009/045</a:t>
            </a:r>
            <a:br>
              <a:rPr lang="fr-CH" altLang="en-US" sz="1200"/>
            </a:br>
            <a:r>
              <a:rPr lang="en-GB" altLang="en-US" sz="1200"/>
              <a:t>(Rev. 1 – 15 June 2009)</a:t>
            </a:r>
            <a:endParaRPr lang="en-US" altLang="en-US" sz="1200"/>
          </a:p>
        </p:txBody>
      </p:sp>
      <p:sp>
        <p:nvSpPr>
          <p:cNvPr id="3078" name="Rectangle 3">
            <a:extLst>
              <a:ext uri="{FF2B5EF4-FFF2-40B4-BE49-F238E27FC236}">
                <a16:creationId xmlns:a16="http://schemas.microsoft.com/office/drawing/2014/main" id="{54F46723-6CA3-4105-A7CE-815CD2CEE67A}"/>
              </a:ext>
            </a:extLst>
          </p:cNvPr>
          <p:cNvSpPr>
            <a:spLocks noChangeArrowheads="1"/>
          </p:cNvSpPr>
          <p:nvPr/>
        </p:nvSpPr>
        <p:spPr bwMode="auto">
          <a:xfrm>
            <a:off x="1917700" y="6411913"/>
            <a:ext cx="6924675"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r" eaLnBrk="1" hangingPunct="1"/>
            <a:r>
              <a:rPr lang="en-US" altLang="en-US" sz="700" b="1">
                <a:latin typeface="Verdana" panose="020B0604030504040204" pitchFamily="34" charset="0"/>
              </a:rPr>
              <a:t>Rue du Rhône 114 - CH-1204 Geneva - T: +41 22 849 6000 - F: +41 22 849 6001 - www.ecma-international.org   </a:t>
            </a:r>
            <a:fld id="{95809C45-A4D0-4D59-8F54-74DF7AC6EB80}" type="slidenum">
              <a:rPr lang="en-US" altLang="en-US" sz="700" b="1">
                <a:latin typeface="Verdana" panose="020B0604030504040204" pitchFamily="34" charset="0"/>
              </a:rPr>
              <a:pPr algn="r" eaLnBrk="1" hangingPunct="1"/>
              <a:t>1</a:t>
            </a:fld>
            <a:endParaRPr lang="en-US" altLang="en-US" sz="700" b="1">
              <a:latin typeface="Verdana" panose="020B0604030504040204" pitchFamily="34" charset="0"/>
            </a:endParaRPr>
          </a:p>
        </p:txBody>
      </p:sp>
    </p:spTree>
  </p:cSld>
  <p:clrMapOvr>
    <a:masterClrMapping/>
  </p:clrMapOvr>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2">
            <a:extLst>
              <a:ext uri="{FF2B5EF4-FFF2-40B4-BE49-F238E27FC236}">
                <a16:creationId xmlns:a16="http://schemas.microsoft.com/office/drawing/2014/main" id="{625CF1AB-A866-4AFE-9D9F-9725A11A2722}"/>
              </a:ext>
            </a:extLst>
          </p:cNvPr>
          <p:cNvSpPr>
            <a:spLocks noGrp="1" noChangeArrowheads="1"/>
          </p:cNvSpPr>
          <p:nvPr>
            <p:ph type="title"/>
          </p:nvPr>
        </p:nvSpPr>
        <p:spPr/>
        <p:txBody>
          <a:bodyPr/>
          <a:lstStyle/>
          <a:p>
            <a:r>
              <a:rPr lang="en-US" altLang="en-US" sz="2400" u="sng">
                <a:solidFill>
                  <a:schemeClr val="hlink"/>
                </a:solidFill>
              </a:rPr>
              <a:t>TC32-TG14</a:t>
            </a:r>
            <a:r>
              <a:rPr lang="en-GB" altLang="en-US" sz="2400"/>
              <a:t> </a:t>
            </a:r>
            <a:br>
              <a:rPr lang="en-GB" altLang="en-US" sz="2400"/>
            </a:br>
            <a:r>
              <a:rPr lang="en-GB" altLang="en-US" sz="2400"/>
              <a:t>Technical overview: QSIG</a:t>
            </a:r>
            <a:endParaRPr lang="en-US" altLang="en-US" sz="2400"/>
          </a:p>
        </p:txBody>
      </p:sp>
      <p:sp>
        <p:nvSpPr>
          <p:cNvPr id="12291" name="Rectangle 3">
            <a:extLst>
              <a:ext uri="{FF2B5EF4-FFF2-40B4-BE49-F238E27FC236}">
                <a16:creationId xmlns:a16="http://schemas.microsoft.com/office/drawing/2014/main" id="{109A3AD3-EC6D-4AAE-9557-05B6102286EE}"/>
              </a:ext>
            </a:extLst>
          </p:cNvPr>
          <p:cNvSpPr>
            <a:spLocks noGrp="1" noChangeArrowheads="1"/>
          </p:cNvSpPr>
          <p:nvPr>
            <p:ph type="body" idx="1"/>
          </p:nvPr>
        </p:nvSpPr>
        <p:spPr>
          <a:xfrm>
            <a:off x="611188" y="1476375"/>
            <a:ext cx="7921625" cy="4117975"/>
          </a:xfrm>
        </p:spPr>
        <p:txBody>
          <a:bodyPr/>
          <a:lstStyle/>
          <a:p>
            <a:pPr>
              <a:lnSpc>
                <a:spcPct val="130000"/>
              </a:lnSpc>
              <a:buFontTx/>
              <a:buNone/>
            </a:pPr>
            <a:r>
              <a:rPr lang="en-GB" altLang="en-US" sz="1800"/>
              <a:t>QSIG</a:t>
            </a:r>
          </a:p>
          <a:p>
            <a:pPr lvl="1"/>
            <a:r>
              <a:rPr lang="en-US" altLang="en-US" sz="1800"/>
              <a:t>Establishment and release of calls (basic services) between PBXs and for the control of a large number of features (supplementary services). </a:t>
            </a:r>
          </a:p>
          <a:p>
            <a:pPr lvl="1"/>
            <a:r>
              <a:rPr lang="en-US" altLang="en-US" sz="1800"/>
              <a:t>independent of its own transport and independent of the means of transporting speech or other media in calls established by QSIG.</a:t>
            </a:r>
          </a:p>
          <a:p>
            <a:pPr lvl="1"/>
            <a:r>
              <a:rPr lang="en-US" altLang="en-US" sz="1800"/>
              <a:t>QSIG can be deployed in IP-networks, either tunneled directly over a transport protocol or over some other signalling protocol such as H.323 or SIP. </a:t>
            </a:r>
          </a:p>
        </p:txBody>
      </p:sp>
      <p:grpSp>
        <p:nvGrpSpPr>
          <p:cNvPr id="12292" name="Group 4">
            <a:extLst>
              <a:ext uri="{FF2B5EF4-FFF2-40B4-BE49-F238E27FC236}">
                <a16:creationId xmlns:a16="http://schemas.microsoft.com/office/drawing/2014/main" id="{EE7F0BBF-510C-4F7C-B7CE-1CE0FAB331E2}"/>
              </a:ext>
            </a:extLst>
          </p:cNvPr>
          <p:cNvGrpSpPr>
            <a:grpSpLocks/>
          </p:cNvGrpSpPr>
          <p:nvPr/>
        </p:nvGrpSpPr>
        <p:grpSpPr bwMode="auto">
          <a:xfrm>
            <a:off x="1979613" y="4941888"/>
            <a:ext cx="5824537" cy="1303337"/>
            <a:chOff x="768" y="864"/>
            <a:chExt cx="4080" cy="1056"/>
          </a:xfrm>
        </p:grpSpPr>
        <p:sp>
          <p:nvSpPr>
            <p:cNvPr id="12294" name="Line 5">
              <a:extLst>
                <a:ext uri="{FF2B5EF4-FFF2-40B4-BE49-F238E27FC236}">
                  <a16:creationId xmlns:a16="http://schemas.microsoft.com/office/drawing/2014/main" id="{E0473620-853A-4491-95BD-94469ED9D37C}"/>
                </a:ext>
              </a:extLst>
            </p:cNvPr>
            <p:cNvSpPr>
              <a:spLocks noChangeShapeType="1"/>
            </p:cNvSpPr>
            <p:nvPr/>
          </p:nvSpPr>
          <p:spPr bwMode="auto">
            <a:xfrm>
              <a:off x="1920" y="1554"/>
              <a:ext cx="1776" cy="0"/>
            </a:xfrm>
            <a:prstGeom prst="line">
              <a:avLst/>
            </a:prstGeom>
            <a:noFill/>
            <a:ln w="76200">
              <a:solidFill>
                <a:schemeClr val="folHlink"/>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en-GB"/>
            </a:p>
          </p:txBody>
        </p:sp>
        <p:sp>
          <p:nvSpPr>
            <p:cNvPr id="12295" name="Text Box 6">
              <a:extLst>
                <a:ext uri="{FF2B5EF4-FFF2-40B4-BE49-F238E27FC236}">
                  <a16:creationId xmlns:a16="http://schemas.microsoft.com/office/drawing/2014/main" id="{74A36B65-E201-4976-A7A1-5A19A2ACDE21}"/>
                </a:ext>
              </a:extLst>
            </p:cNvPr>
            <p:cNvSpPr txBox="1">
              <a:spLocks noChangeArrowheads="1"/>
            </p:cNvSpPr>
            <p:nvPr/>
          </p:nvSpPr>
          <p:spPr bwMode="auto">
            <a:xfrm>
              <a:off x="768" y="1314"/>
              <a:ext cx="1152" cy="520"/>
            </a:xfrm>
            <a:prstGeom prst="rect">
              <a:avLst/>
            </a:prstGeom>
            <a:solidFill>
              <a:srgbClr val="E2E3EA"/>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spcBef>
                  <a:spcPct val="50000"/>
                </a:spcBef>
              </a:pPr>
              <a:r>
                <a:rPr lang="en-GB" altLang="en-US">
                  <a:solidFill>
                    <a:srgbClr val="000000"/>
                  </a:solidFill>
                </a:rPr>
                <a:t>PINX</a:t>
              </a:r>
              <a:br>
                <a:rPr lang="en-GB" altLang="en-US">
                  <a:solidFill>
                    <a:srgbClr val="000000"/>
                  </a:solidFill>
                </a:rPr>
              </a:br>
              <a:r>
                <a:rPr lang="en-GB" altLang="en-US">
                  <a:solidFill>
                    <a:srgbClr val="000000"/>
                  </a:solidFill>
                </a:rPr>
                <a:t>(PBX)</a:t>
              </a:r>
            </a:p>
          </p:txBody>
        </p:sp>
        <p:sp>
          <p:nvSpPr>
            <p:cNvPr id="12296" name="Text Box 7">
              <a:extLst>
                <a:ext uri="{FF2B5EF4-FFF2-40B4-BE49-F238E27FC236}">
                  <a16:creationId xmlns:a16="http://schemas.microsoft.com/office/drawing/2014/main" id="{4FCBC2D1-D488-4041-933B-42C6D605F5F3}"/>
                </a:ext>
              </a:extLst>
            </p:cNvPr>
            <p:cNvSpPr txBox="1">
              <a:spLocks noChangeArrowheads="1"/>
            </p:cNvSpPr>
            <p:nvPr/>
          </p:nvSpPr>
          <p:spPr bwMode="auto">
            <a:xfrm>
              <a:off x="3696" y="1314"/>
              <a:ext cx="1152" cy="520"/>
            </a:xfrm>
            <a:prstGeom prst="rect">
              <a:avLst/>
            </a:prstGeom>
            <a:solidFill>
              <a:srgbClr val="E2E3EA"/>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spcBef>
                  <a:spcPct val="50000"/>
                </a:spcBef>
              </a:pPr>
              <a:r>
                <a:rPr lang="en-GB" altLang="en-US">
                  <a:solidFill>
                    <a:srgbClr val="000000"/>
                  </a:solidFill>
                </a:rPr>
                <a:t>PINX</a:t>
              </a:r>
              <a:br>
                <a:rPr lang="en-GB" altLang="en-US">
                  <a:solidFill>
                    <a:srgbClr val="000000"/>
                  </a:solidFill>
                </a:rPr>
              </a:br>
              <a:r>
                <a:rPr lang="en-GB" altLang="en-US">
                  <a:solidFill>
                    <a:srgbClr val="000000"/>
                  </a:solidFill>
                </a:rPr>
                <a:t>(PBX)</a:t>
              </a:r>
            </a:p>
          </p:txBody>
        </p:sp>
        <p:sp>
          <p:nvSpPr>
            <p:cNvPr id="12297" name="Line 8">
              <a:extLst>
                <a:ext uri="{FF2B5EF4-FFF2-40B4-BE49-F238E27FC236}">
                  <a16:creationId xmlns:a16="http://schemas.microsoft.com/office/drawing/2014/main" id="{EB9ECDE4-328E-4A5F-8C38-F2624C07BA2B}"/>
                </a:ext>
              </a:extLst>
            </p:cNvPr>
            <p:cNvSpPr>
              <a:spLocks noChangeShapeType="1"/>
            </p:cNvSpPr>
            <p:nvPr/>
          </p:nvSpPr>
          <p:spPr bwMode="auto">
            <a:xfrm>
              <a:off x="2064" y="1410"/>
              <a:ext cx="0" cy="288"/>
            </a:xfrm>
            <a:prstGeom prst="line">
              <a:avLst/>
            </a:prstGeom>
            <a:noFill/>
            <a:ln w="381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en-GB"/>
            </a:p>
          </p:txBody>
        </p:sp>
        <p:sp>
          <p:nvSpPr>
            <p:cNvPr id="12298" name="Text Box 9">
              <a:extLst>
                <a:ext uri="{FF2B5EF4-FFF2-40B4-BE49-F238E27FC236}">
                  <a16:creationId xmlns:a16="http://schemas.microsoft.com/office/drawing/2014/main" id="{FF99404C-2C0A-49D5-8914-41D52478C01B}"/>
                </a:ext>
              </a:extLst>
            </p:cNvPr>
            <p:cNvSpPr txBox="1">
              <a:spLocks noChangeArrowheads="1"/>
            </p:cNvSpPr>
            <p:nvPr/>
          </p:nvSpPr>
          <p:spPr bwMode="auto">
            <a:xfrm>
              <a:off x="1920" y="1125"/>
              <a:ext cx="254" cy="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l"/>
              <a:r>
                <a:rPr lang="en-GB" altLang="en-US"/>
                <a:t>Q</a:t>
              </a:r>
            </a:p>
          </p:txBody>
        </p:sp>
        <p:sp>
          <p:nvSpPr>
            <p:cNvPr id="12299" name="Line 10">
              <a:extLst>
                <a:ext uri="{FF2B5EF4-FFF2-40B4-BE49-F238E27FC236}">
                  <a16:creationId xmlns:a16="http://schemas.microsoft.com/office/drawing/2014/main" id="{764B8BC9-2DD4-435E-BC69-F80D54E00FE4}"/>
                </a:ext>
              </a:extLst>
            </p:cNvPr>
            <p:cNvSpPr>
              <a:spLocks noChangeShapeType="1"/>
            </p:cNvSpPr>
            <p:nvPr/>
          </p:nvSpPr>
          <p:spPr bwMode="auto">
            <a:xfrm>
              <a:off x="3504" y="1410"/>
              <a:ext cx="0" cy="288"/>
            </a:xfrm>
            <a:prstGeom prst="line">
              <a:avLst/>
            </a:prstGeom>
            <a:noFill/>
            <a:ln w="381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en-GB"/>
            </a:p>
          </p:txBody>
        </p:sp>
        <p:sp>
          <p:nvSpPr>
            <p:cNvPr id="12300" name="Text Box 11">
              <a:extLst>
                <a:ext uri="{FF2B5EF4-FFF2-40B4-BE49-F238E27FC236}">
                  <a16:creationId xmlns:a16="http://schemas.microsoft.com/office/drawing/2014/main" id="{FF87BA2D-01E6-443A-93E2-9107DF19E345}"/>
                </a:ext>
              </a:extLst>
            </p:cNvPr>
            <p:cNvSpPr txBox="1">
              <a:spLocks noChangeArrowheads="1"/>
            </p:cNvSpPr>
            <p:nvPr/>
          </p:nvSpPr>
          <p:spPr bwMode="auto">
            <a:xfrm>
              <a:off x="3360" y="1125"/>
              <a:ext cx="254" cy="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l"/>
              <a:r>
                <a:rPr lang="en-GB" altLang="en-US"/>
                <a:t>Q</a:t>
              </a:r>
            </a:p>
          </p:txBody>
        </p:sp>
        <p:sp>
          <p:nvSpPr>
            <p:cNvPr id="12301" name="Text Box 12">
              <a:extLst>
                <a:ext uri="{FF2B5EF4-FFF2-40B4-BE49-F238E27FC236}">
                  <a16:creationId xmlns:a16="http://schemas.microsoft.com/office/drawing/2014/main" id="{8B1CED5C-74FA-45AE-9EE8-59C7A0DDE9E4}"/>
                </a:ext>
              </a:extLst>
            </p:cNvPr>
            <p:cNvSpPr txBox="1">
              <a:spLocks noChangeArrowheads="1"/>
            </p:cNvSpPr>
            <p:nvPr/>
          </p:nvSpPr>
          <p:spPr bwMode="auto">
            <a:xfrm>
              <a:off x="2208" y="1623"/>
              <a:ext cx="1161" cy="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l"/>
              <a:r>
                <a:rPr lang="en-GB" altLang="en-US"/>
                <a:t>Inter-PINX link</a:t>
              </a:r>
            </a:p>
          </p:txBody>
        </p:sp>
        <p:sp>
          <p:nvSpPr>
            <p:cNvPr id="12302" name="Line 13">
              <a:extLst>
                <a:ext uri="{FF2B5EF4-FFF2-40B4-BE49-F238E27FC236}">
                  <a16:creationId xmlns:a16="http://schemas.microsoft.com/office/drawing/2014/main" id="{ED6755A3-72B5-4FDF-A75D-D639FEA210B7}"/>
                </a:ext>
              </a:extLst>
            </p:cNvPr>
            <p:cNvSpPr>
              <a:spLocks noChangeShapeType="1"/>
            </p:cNvSpPr>
            <p:nvPr/>
          </p:nvSpPr>
          <p:spPr bwMode="auto">
            <a:xfrm>
              <a:off x="1872" y="1056"/>
              <a:ext cx="1776" cy="0"/>
            </a:xfrm>
            <a:prstGeom prst="line">
              <a:avLst/>
            </a:prstGeom>
            <a:noFill/>
            <a:ln w="28575">
              <a:solidFill>
                <a:schemeClr val="folHlink"/>
              </a:solidFill>
              <a:prstDash val="dash"/>
              <a:round/>
              <a:headEnd type="triangle" w="med" len="med"/>
              <a:tailEnd type="triangle" w="lg" len="med"/>
            </a:ln>
            <a:extLst>
              <a:ext uri="{909E8E84-426E-40DD-AFC4-6F175D3DCCD1}">
                <a14:hiddenFill xmlns:a14="http://schemas.microsoft.com/office/drawing/2010/main">
                  <a:noFill/>
                </a14:hiddenFill>
              </a:ext>
            </a:extLst>
          </p:spPr>
          <p:txBody>
            <a:bodyPr wrap="none" anchor="ctr"/>
            <a:lstStyle/>
            <a:p>
              <a:endParaRPr lang="en-GB"/>
            </a:p>
          </p:txBody>
        </p:sp>
        <p:sp>
          <p:nvSpPr>
            <p:cNvPr id="12303" name="Text Box 14">
              <a:extLst>
                <a:ext uri="{FF2B5EF4-FFF2-40B4-BE49-F238E27FC236}">
                  <a16:creationId xmlns:a16="http://schemas.microsoft.com/office/drawing/2014/main" id="{0C8C39C7-3B99-4611-9A42-00F17A76FCEB}"/>
                </a:ext>
              </a:extLst>
            </p:cNvPr>
            <p:cNvSpPr txBox="1">
              <a:spLocks noChangeArrowheads="1"/>
            </p:cNvSpPr>
            <p:nvPr/>
          </p:nvSpPr>
          <p:spPr bwMode="auto">
            <a:xfrm>
              <a:off x="2460" y="864"/>
              <a:ext cx="757" cy="471"/>
            </a:xfrm>
            <a:prstGeom prst="rect">
              <a:avLst/>
            </a:prstGeom>
            <a:solidFill>
              <a:srgbClr val="000000"/>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r>
                <a:rPr lang="en-GB" altLang="en-US" sz="1600" b="1">
                  <a:solidFill>
                    <a:schemeClr val="bg1"/>
                  </a:solidFill>
                </a:rPr>
                <a:t>QSIG</a:t>
              </a:r>
            </a:p>
            <a:p>
              <a:r>
                <a:rPr lang="en-GB" altLang="en-US" sz="1600" b="1">
                  <a:solidFill>
                    <a:schemeClr val="bg1"/>
                  </a:solidFill>
                </a:rPr>
                <a:t>protocol</a:t>
              </a:r>
            </a:p>
          </p:txBody>
        </p:sp>
      </p:grpSp>
      <p:sp>
        <p:nvSpPr>
          <p:cNvPr id="12293" name="Rectangle 3">
            <a:extLst>
              <a:ext uri="{FF2B5EF4-FFF2-40B4-BE49-F238E27FC236}">
                <a16:creationId xmlns:a16="http://schemas.microsoft.com/office/drawing/2014/main" id="{669EA731-B759-49A9-87B8-17B40115A349}"/>
              </a:ext>
            </a:extLst>
          </p:cNvPr>
          <p:cNvSpPr>
            <a:spLocks noChangeArrowheads="1"/>
          </p:cNvSpPr>
          <p:nvPr/>
        </p:nvSpPr>
        <p:spPr bwMode="auto">
          <a:xfrm>
            <a:off x="1917700" y="6411913"/>
            <a:ext cx="6924675"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r" eaLnBrk="1" hangingPunct="1"/>
            <a:r>
              <a:rPr lang="en-US" altLang="en-US" sz="700" b="1">
                <a:latin typeface="Verdana" panose="020B0604030504040204" pitchFamily="34" charset="0"/>
              </a:rPr>
              <a:t>Rue du Rhône 114 - CH-1204 Geneva - T: +41 22 849 6000 - F: +41 22 849 6001 - www.ecma-international.org   </a:t>
            </a:r>
            <a:fld id="{3E464499-5C34-40D9-ABB6-06B5E12AFE49}" type="slidenum">
              <a:rPr lang="en-US" altLang="en-US" sz="700" b="1">
                <a:latin typeface="Verdana" panose="020B0604030504040204" pitchFamily="34" charset="0"/>
              </a:rPr>
              <a:pPr algn="r" eaLnBrk="1" hangingPunct="1"/>
              <a:t>10</a:t>
            </a:fld>
            <a:endParaRPr lang="en-US" altLang="en-US" sz="700" b="1">
              <a:latin typeface="Verdana" panose="020B0604030504040204" pitchFamily="34" charset="0"/>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2">
            <a:extLst>
              <a:ext uri="{FF2B5EF4-FFF2-40B4-BE49-F238E27FC236}">
                <a16:creationId xmlns:a16="http://schemas.microsoft.com/office/drawing/2014/main" id="{34B31380-8BDE-4003-8CBD-431A2A5EA608}"/>
              </a:ext>
            </a:extLst>
          </p:cNvPr>
          <p:cNvSpPr>
            <a:spLocks noGrp="1" noChangeArrowheads="1"/>
          </p:cNvSpPr>
          <p:nvPr>
            <p:ph type="title"/>
          </p:nvPr>
        </p:nvSpPr>
        <p:spPr/>
        <p:txBody>
          <a:bodyPr/>
          <a:lstStyle/>
          <a:p>
            <a:r>
              <a:rPr lang="en-US" altLang="en-US" sz="2100" u="sng">
                <a:solidFill>
                  <a:schemeClr val="hlink"/>
                </a:solidFill>
              </a:rPr>
              <a:t>TC32-TG17</a:t>
            </a:r>
            <a:r>
              <a:rPr lang="en-US" altLang="en-US" sz="2100"/>
              <a:t> </a:t>
            </a:r>
            <a:br>
              <a:rPr lang="en-US" altLang="en-US" sz="2100"/>
            </a:br>
            <a:r>
              <a:rPr lang="en-US" altLang="en-US" sz="2100"/>
              <a:t>IP-based Business Communications</a:t>
            </a:r>
            <a:endParaRPr lang="de-DE" altLang="en-US" sz="2100"/>
          </a:p>
        </p:txBody>
      </p:sp>
      <p:sp>
        <p:nvSpPr>
          <p:cNvPr id="13315" name="Rectangle 3">
            <a:extLst>
              <a:ext uri="{FF2B5EF4-FFF2-40B4-BE49-F238E27FC236}">
                <a16:creationId xmlns:a16="http://schemas.microsoft.com/office/drawing/2014/main" id="{34BB76CF-E637-4367-AF77-2DA173BA190F}"/>
              </a:ext>
            </a:extLst>
          </p:cNvPr>
          <p:cNvSpPr>
            <a:spLocks noGrp="1" noChangeArrowheads="1"/>
          </p:cNvSpPr>
          <p:nvPr>
            <p:ph type="body" idx="1"/>
          </p:nvPr>
        </p:nvSpPr>
        <p:spPr/>
        <p:txBody>
          <a:bodyPr/>
          <a:lstStyle/>
          <a:p>
            <a:pPr marL="0" indent="0">
              <a:buFontTx/>
              <a:buNone/>
            </a:pPr>
            <a:r>
              <a:rPr lang="de-DE" altLang="en-US">
                <a:solidFill>
                  <a:schemeClr val="bg2"/>
                </a:solidFill>
              </a:rPr>
              <a:t>TG17 investigates issues relating to Next Generation Corporate Networks (NGCN), the term used to describe enterprise networks that use transport infrastructures based on the Internet Protocol (IP) and provide session level capabilities (e.g., audio, video) based on the Session Initiation Protocol (SIP). The special needs of NGCNs, in contrast to public networks, are documented in a series of Technical Reports, which are used to initialize Ecma Standards and as input to other standards bodies working in relevant technical fields.</a:t>
            </a:r>
            <a:r>
              <a:rPr lang="de-DE" altLang="en-US"/>
              <a:t> </a:t>
            </a: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a:extLst>
              <a:ext uri="{FF2B5EF4-FFF2-40B4-BE49-F238E27FC236}">
                <a16:creationId xmlns:a16="http://schemas.microsoft.com/office/drawing/2014/main" id="{3116B567-2DE5-4D0D-8117-5245B035669D}"/>
              </a:ext>
            </a:extLst>
          </p:cNvPr>
          <p:cNvSpPr>
            <a:spLocks noGrp="1" noChangeArrowheads="1"/>
          </p:cNvSpPr>
          <p:nvPr>
            <p:ph type="title"/>
          </p:nvPr>
        </p:nvSpPr>
        <p:spPr/>
        <p:txBody>
          <a:bodyPr/>
          <a:lstStyle/>
          <a:p>
            <a:r>
              <a:rPr lang="en-US" altLang="en-US" u="sng">
                <a:solidFill>
                  <a:schemeClr val="hlink"/>
                </a:solidFill>
              </a:rPr>
              <a:t>TC32-TG17</a:t>
            </a:r>
            <a:r>
              <a:rPr lang="en-US" altLang="en-US"/>
              <a:t> </a:t>
            </a:r>
            <a:br>
              <a:rPr lang="en-US" altLang="en-US"/>
            </a:br>
            <a:r>
              <a:rPr lang="en-US" altLang="en-US"/>
              <a:t>Current Work Items</a:t>
            </a:r>
          </a:p>
        </p:txBody>
      </p:sp>
      <p:sp>
        <p:nvSpPr>
          <p:cNvPr id="14339" name="Rectangle 3">
            <a:extLst>
              <a:ext uri="{FF2B5EF4-FFF2-40B4-BE49-F238E27FC236}">
                <a16:creationId xmlns:a16="http://schemas.microsoft.com/office/drawing/2014/main" id="{536182A7-E248-4519-81CB-6EC94B46E17B}"/>
              </a:ext>
            </a:extLst>
          </p:cNvPr>
          <p:cNvSpPr>
            <a:spLocks noGrp="1" noChangeArrowheads="1"/>
          </p:cNvSpPr>
          <p:nvPr>
            <p:ph type="body" idx="1"/>
          </p:nvPr>
        </p:nvSpPr>
        <p:spPr/>
        <p:txBody>
          <a:bodyPr/>
          <a:lstStyle/>
          <a:p>
            <a:pPr lvl="1">
              <a:buFontTx/>
              <a:buNone/>
            </a:pPr>
            <a:r>
              <a:rPr lang="en-US" altLang="en-US" sz="1800" b="1" i="0">
                <a:solidFill>
                  <a:schemeClr val="bg2"/>
                </a:solidFill>
              </a:rPr>
              <a:t>TR/NGCN - Security</a:t>
            </a:r>
          </a:p>
          <a:p>
            <a:pPr lvl="2"/>
            <a:r>
              <a:rPr lang="en-GB" altLang="en-US"/>
              <a:t>Security of session level communications</a:t>
            </a:r>
            <a:r>
              <a:rPr lang="de-DE" altLang="en-US"/>
              <a:t> </a:t>
            </a:r>
            <a:endParaRPr lang="en-GB" altLang="en-US">
              <a:solidFill>
                <a:schemeClr val="tx1"/>
              </a:solidFill>
            </a:endParaRPr>
          </a:p>
          <a:p>
            <a:pPr lvl="2"/>
            <a:r>
              <a:rPr lang="en-GB" altLang="en-US">
                <a:solidFill>
                  <a:schemeClr val="tx1"/>
                </a:solidFill>
              </a:rPr>
              <a:t>Signalling and media security </a:t>
            </a:r>
          </a:p>
          <a:p>
            <a:pPr lvl="2"/>
            <a:r>
              <a:rPr lang="en-GB" altLang="en-US"/>
              <a:t>Requirements, recommendations, standardisation gaps</a:t>
            </a:r>
            <a:r>
              <a:rPr lang="de-DE" altLang="en-US"/>
              <a:t> </a:t>
            </a:r>
            <a:r>
              <a:rPr lang="en-GB" altLang="en-US">
                <a:solidFill>
                  <a:schemeClr val="tx1"/>
                </a:solidFill>
              </a:rPr>
              <a:t> </a:t>
            </a:r>
            <a:br>
              <a:rPr lang="en-GB" altLang="en-US">
                <a:solidFill>
                  <a:schemeClr val="tx1"/>
                </a:solidFill>
              </a:rPr>
            </a:br>
            <a:endParaRPr lang="en-GB" altLang="en-US">
              <a:solidFill>
                <a:schemeClr val="tx1"/>
              </a:solidFill>
            </a:endParaRPr>
          </a:p>
          <a:p>
            <a:pPr lvl="1">
              <a:buFontTx/>
              <a:buNone/>
            </a:pPr>
            <a:r>
              <a:rPr lang="en-US" altLang="en-US" sz="1800" b="1" i="0">
                <a:solidFill>
                  <a:schemeClr val="bg2"/>
                </a:solidFill>
              </a:rPr>
              <a:t>TR/NGCN - Emergency Calls</a:t>
            </a:r>
          </a:p>
          <a:p>
            <a:pPr lvl="2"/>
            <a:r>
              <a:rPr lang="en-GB" altLang="en-US"/>
              <a:t>Technical aspects of emergency calls in enterprise networks</a:t>
            </a:r>
            <a:r>
              <a:rPr lang="de-DE" altLang="en-US"/>
              <a:t> </a:t>
            </a:r>
          </a:p>
          <a:p>
            <a:pPr lvl="2"/>
            <a:r>
              <a:rPr lang="en-GB" altLang="en-US"/>
              <a:t>Considerations for roaming mobile and nomadic users</a:t>
            </a:r>
            <a:r>
              <a:rPr lang="de-DE" altLang="en-US"/>
              <a:t> </a:t>
            </a:r>
            <a:endParaRPr lang="en-US" altLang="en-US">
              <a:solidFill>
                <a:schemeClr val="tx1"/>
              </a:solidFill>
            </a:endParaRPr>
          </a:p>
          <a:p>
            <a:pPr lvl="2"/>
            <a:r>
              <a:rPr lang="en-GB" altLang="en-US"/>
              <a:t>Requirements and standardisation gaps</a:t>
            </a:r>
            <a:r>
              <a:rPr lang="en-US" altLang="en-US">
                <a:solidFill>
                  <a:schemeClr val="tx1"/>
                </a:solidFill>
              </a:rPr>
              <a:t> </a:t>
            </a:r>
            <a:br>
              <a:rPr lang="en-US" altLang="en-US">
                <a:solidFill>
                  <a:schemeClr val="tx1"/>
                </a:solidFill>
              </a:rPr>
            </a:br>
            <a:endParaRPr lang="en-US" altLang="en-US">
              <a:solidFill>
                <a:schemeClr val="tx1"/>
              </a:solidFill>
            </a:endParaRPr>
          </a:p>
          <a:p>
            <a:pPr lvl="1">
              <a:buFontTx/>
              <a:buNone/>
            </a:pPr>
            <a:r>
              <a:rPr lang="en-US" altLang="en-US" sz="1800" b="1" i="0">
                <a:solidFill>
                  <a:schemeClr val="bg2"/>
                </a:solidFill>
              </a:rPr>
              <a:t>TR/92 2nd edition (Enterprise Mobility)</a:t>
            </a:r>
          </a:p>
          <a:p>
            <a:pPr lvl="2"/>
            <a:r>
              <a:rPr lang="en-US" altLang="en-US">
                <a:solidFill>
                  <a:schemeClr val="tx1"/>
                </a:solidFill>
              </a:rPr>
              <a:t>Taxonomy</a:t>
            </a:r>
          </a:p>
          <a:p>
            <a:pPr lvl="2"/>
            <a:r>
              <a:rPr lang="en-US" altLang="en-US">
                <a:solidFill>
                  <a:schemeClr val="tx1"/>
                </a:solidFill>
              </a:rPr>
              <a:t>Use cases &amp; requirements</a:t>
            </a:r>
          </a:p>
          <a:p>
            <a:pPr lvl="1"/>
            <a:endParaRPr lang="en-GB" altLang="en-US" i="0">
              <a:solidFill>
                <a:schemeClr val="tx1"/>
              </a:solidFill>
            </a:endParaRPr>
          </a:p>
          <a:p>
            <a:pPr lvl="2"/>
            <a:endParaRPr lang="en-US" altLang="en-US">
              <a:solidFill>
                <a:srgbClr val="FF0000"/>
              </a:solidFill>
            </a:endParaRPr>
          </a:p>
        </p:txBody>
      </p:sp>
      <p:sp>
        <p:nvSpPr>
          <p:cNvPr id="14340" name="Rectangle 3">
            <a:extLst>
              <a:ext uri="{FF2B5EF4-FFF2-40B4-BE49-F238E27FC236}">
                <a16:creationId xmlns:a16="http://schemas.microsoft.com/office/drawing/2014/main" id="{AADF90CA-B08A-49C4-ABE1-C7A939A02A9C}"/>
              </a:ext>
            </a:extLst>
          </p:cNvPr>
          <p:cNvSpPr>
            <a:spLocks noChangeArrowheads="1"/>
          </p:cNvSpPr>
          <p:nvPr/>
        </p:nvSpPr>
        <p:spPr bwMode="auto">
          <a:xfrm>
            <a:off x="1917700" y="6411913"/>
            <a:ext cx="6924675"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r" eaLnBrk="1" hangingPunct="1"/>
            <a:r>
              <a:rPr lang="en-US" altLang="en-US" sz="700" b="1">
                <a:latin typeface="Verdana" panose="020B0604030504040204" pitchFamily="34" charset="0"/>
              </a:rPr>
              <a:t>Rue du Rhône 114 - CH-1204 Geneva - T: +41 22 849 6000 - F: +41 22 849 6001 - www.ecma-international.org   </a:t>
            </a:r>
            <a:fld id="{A8D1AB95-F738-492E-B6B0-DE0B04190A37}" type="slidenum">
              <a:rPr lang="en-US" altLang="en-US" sz="700" b="1">
                <a:latin typeface="Verdana" panose="020B0604030504040204" pitchFamily="34" charset="0"/>
              </a:rPr>
              <a:pPr algn="r" eaLnBrk="1" hangingPunct="1"/>
              <a:t>12</a:t>
            </a:fld>
            <a:endParaRPr lang="en-US" altLang="en-US" sz="700" b="1">
              <a:latin typeface="Verdana" panose="020B0604030504040204" pitchFamily="34" charset="0"/>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2">
            <a:extLst>
              <a:ext uri="{FF2B5EF4-FFF2-40B4-BE49-F238E27FC236}">
                <a16:creationId xmlns:a16="http://schemas.microsoft.com/office/drawing/2014/main" id="{D3C48C68-91CE-4C6F-A329-3641EDF21716}"/>
              </a:ext>
            </a:extLst>
          </p:cNvPr>
          <p:cNvSpPr>
            <a:spLocks noGrp="1" noChangeArrowheads="1"/>
          </p:cNvSpPr>
          <p:nvPr>
            <p:ph type="title" idx="4294967295"/>
          </p:nvPr>
        </p:nvSpPr>
        <p:spPr>
          <a:xfrm>
            <a:off x="3059113" y="404813"/>
            <a:ext cx="5838825" cy="879475"/>
          </a:xfrm>
        </p:spPr>
        <p:txBody>
          <a:bodyPr/>
          <a:lstStyle/>
          <a:p>
            <a:r>
              <a:rPr lang="en-US" altLang="en-US" u="sng">
                <a:solidFill>
                  <a:schemeClr val="hlink"/>
                </a:solidFill>
              </a:rPr>
              <a:t>TC32-TG17</a:t>
            </a:r>
            <a:br>
              <a:rPr lang="en-US" altLang="en-US"/>
            </a:br>
            <a:r>
              <a:rPr lang="en-US" altLang="en-US"/>
              <a:t>Recent Publications</a:t>
            </a:r>
          </a:p>
        </p:txBody>
      </p:sp>
      <p:sp>
        <p:nvSpPr>
          <p:cNvPr id="15363" name="Rectangle 3">
            <a:extLst>
              <a:ext uri="{FF2B5EF4-FFF2-40B4-BE49-F238E27FC236}">
                <a16:creationId xmlns:a16="http://schemas.microsoft.com/office/drawing/2014/main" id="{9635C32B-8D26-46D8-A73E-0CE818CDF987}"/>
              </a:ext>
            </a:extLst>
          </p:cNvPr>
          <p:cNvSpPr>
            <a:spLocks noGrp="1" noChangeArrowheads="1"/>
          </p:cNvSpPr>
          <p:nvPr>
            <p:ph type="body" idx="4294967295"/>
          </p:nvPr>
        </p:nvSpPr>
        <p:spPr>
          <a:xfrm>
            <a:off x="468313" y="1341438"/>
            <a:ext cx="8229600" cy="5040312"/>
          </a:xfrm>
        </p:spPr>
        <p:txBody>
          <a:bodyPr/>
          <a:lstStyle/>
          <a:p>
            <a:pPr lvl="1">
              <a:buFontTx/>
              <a:buNone/>
            </a:pPr>
            <a:endParaRPr lang="en-US" altLang="en-US" i="0"/>
          </a:p>
          <a:p>
            <a:pPr lvl="1"/>
            <a:r>
              <a:rPr lang="en-GB" altLang="en-US" sz="1800" i="0"/>
              <a:t>Tunnelling of QSIG over SIP: </a:t>
            </a:r>
            <a:r>
              <a:rPr lang="en-GB" altLang="en-US" sz="1800" i="0">
                <a:hlinkClick r:id="rId2"/>
              </a:rPr>
              <a:t>ECMA-355</a:t>
            </a:r>
            <a:r>
              <a:rPr lang="en-GB" altLang="en-US" sz="1800" i="0"/>
              <a:t>, 3rd edition (2008)</a:t>
            </a:r>
            <a:endParaRPr lang="en-US" altLang="en-US" sz="1800" i="0"/>
          </a:p>
          <a:p>
            <a:pPr lvl="1"/>
            <a:r>
              <a:rPr lang="en-US" altLang="en-US" sz="1800" i="0"/>
              <a:t>Next Generation Corporate Networks (NGCN) - General: </a:t>
            </a:r>
            <a:br>
              <a:rPr lang="en-US" altLang="en-US" sz="1800" i="0"/>
            </a:br>
            <a:r>
              <a:rPr lang="en-US" altLang="en-US" sz="1800" i="0"/>
              <a:t>ECMA </a:t>
            </a:r>
            <a:r>
              <a:rPr lang="de-DE" altLang="en-US" sz="1800" i="0">
                <a:hlinkClick r:id="rId3"/>
              </a:rPr>
              <a:t>TR/95</a:t>
            </a:r>
            <a:r>
              <a:rPr lang="en-US" altLang="en-US" sz="1800" i="0"/>
              <a:t> (2008)</a:t>
            </a:r>
          </a:p>
          <a:p>
            <a:pPr marL="1143000" lvl="2" indent="-228600"/>
            <a:r>
              <a:rPr lang="en-GB" altLang="en-US">
                <a:solidFill>
                  <a:schemeClr val="tx1"/>
                </a:solidFill>
              </a:rPr>
              <a:t>General information on Next Generation Corporate Networks (NGCN)</a:t>
            </a:r>
          </a:p>
          <a:p>
            <a:pPr marL="1143000" lvl="2" indent="-228600"/>
            <a:r>
              <a:rPr lang="en-GB" altLang="en-US">
                <a:solidFill>
                  <a:schemeClr val="tx1"/>
                </a:solidFill>
              </a:rPr>
              <a:t>Architectural concepts </a:t>
            </a:r>
          </a:p>
          <a:p>
            <a:pPr marL="1143000" lvl="2" indent="-228600"/>
            <a:r>
              <a:rPr lang="en-GB" altLang="en-US">
                <a:solidFill>
                  <a:schemeClr val="tx1"/>
                </a:solidFill>
              </a:rPr>
              <a:t>Communication scenarios</a:t>
            </a:r>
            <a:endParaRPr lang="en-US" altLang="en-US" i="1"/>
          </a:p>
          <a:p>
            <a:pPr lvl="1"/>
            <a:r>
              <a:rPr lang="en-US" altLang="en-US" sz="1800" i="0"/>
              <a:t>Next Generation Corporate Networks (NGCN) - Identification </a:t>
            </a:r>
            <a:br>
              <a:rPr lang="en-US" altLang="en-US" sz="1800" i="0"/>
            </a:br>
            <a:r>
              <a:rPr lang="en-US" altLang="en-US" sz="1800" i="0"/>
              <a:t>and Routing: ECMA </a:t>
            </a:r>
            <a:r>
              <a:rPr lang="de-DE" altLang="en-US" sz="1800" i="0">
                <a:hlinkClick r:id="rId4"/>
              </a:rPr>
              <a:t>TR/96</a:t>
            </a:r>
            <a:r>
              <a:rPr lang="en-US" altLang="en-US" sz="1800" i="0"/>
              <a:t> (2008)</a:t>
            </a:r>
          </a:p>
          <a:p>
            <a:pPr marL="1143000" lvl="2" indent="-228600"/>
            <a:r>
              <a:rPr lang="en-US" altLang="en-US">
                <a:solidFill>
                  <a:schemeClr val="tx1"/>
                </a:solidFill>
              </a:rPr>
              <a:t>Session level user identification</a:t>
            </a:r>
          </a:p>
          <a:p>
            <a:pPr marL="1143000" lvl="2" indent="-228600"/>
            <a:r>
              <a:rPr lang="en-US" altLang="en-US">
                <a:solidFill>
                  <a:schemeClr val="tx1"/>
                </a:solidFill>
              </a:rPr>
              <a:t>Routing issues</a:t>
            </a:r>
            <a:endParaRPr lang="en-US" altLang="en-US"/>
          </a:p>
          <a:p>
            <a:pPr lvl="1">
              <a:buFontTx/>
              <a:buNone/>
            </a:pPr>
            <a:endParaRPr lang="en-US" altLang="en-US" sz="1800"/>
          </a:p>
          <a:p>
            <a:pPr lvl="1">
              <a:buFontTx/>
              <a:buNone/>
            </a:pPr>
            <a:r>
              <a:rPr lang="en-US" altLang="en-US" sz="1800"/>
              <a:t>TC32-TG17 deliverables above have been published in parallel by ETSI and ISO/IEC</a:t>
            </a:r>
          </a:p>
        </p:txBody>
      </p:sp>
      <p:sp>
        <p:nvSpPr>
          <p:cNvPr id="15364" name="Footer Placeholder 3">
            <a:extLst>
              <a:ext uri="{FF2B5EF4-FFF2-40B4-BE49-F238E27FC236}">
                <a16:creationId xmlns:a16="http://schemas.microsoft.com/office/drawing/2014/main" id="{0EB95FD3-5643-400B-9123-B7915EBFFB08}"/>
              </a:ext>
            </a:extLst>
          </p:cNvPr>
          <p:cNvSpPr txBox="1">
            <a:spLocks noGrp="1"/>
          </p:cNvSpPr>
          <p:nvPr/>
        </p:nvSpPr>
        <p:spPr bwMode="auto">
          <a:xfrm>
            <a:off x="1917700" y="6411913"/>
            <a:ext cx="6924675"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r" eaLnBrk="1" hangingPunct="1"/>
            <a:r>
              <a:rPr lang="fr-FR" altLang="en-US" sz="700" b="1">
                <a:latin typeface="Verdana" panose="020B0604030504040204" pitchFamily="34" charset="0"/>
              </a:rPr>
              <a:t>Rue du Rhône 114 - CH-1204 Geneva - T: +41 22 849 6000 - F: +41 22 849 6001 - www.ecma-international.org   14</a:t>
            </a:r>
            <a:endParaRPr lang="en-US" altLang="en-US" sz="700" b="1">
              <a:latin typeface="Verdana" panose="020B0604030504040204" pitchFamily="34" charset="0"/>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a:extLst>
              <a:ext uri="{FF2B5EF4-FFF2-40B4-BE49-F238E27FC236}">
                <a16:creationId xmlns:a16="http://schemas.microsoft.com/office/drawing/2014/main" id="{A55C43AC-69AB-4DE9-822B-CAE300D1436C}"/>
              </a:ext>
            </a:extLst>
          </p:cNvPr>
          <p:cNvSpPr>
            <a:spLocks noGrp="1" noChangeArrowheads="1"/>
          </p:cNvSpPr>
          <p:nvPr>
            <p:ph type="title"/>
          </p:nvPr>
        </p:nvSpPr>
        <p:spPr/>
        <p:txBody>
          <a:bodyPr/>
          <a:lstStyle/>
          <a:p>
            <a:r>
              <a:rPr lang="en-US" altLang="en-US" u="sng">
                <a:solidFill>
                  <a:schemeClr val="hlink"/>
                </a:solidFill>
              </a:rPr>
              <a:t>TC32-TG17</a:t>
            </a:r>
            <a:r>
              <a:rPr lang="en-US" altLang="en-US"/>
              <a:t> </a:t>
            </a:r>
            <a:br>
              <a:rPr lang="en-US" altLang="en-US"/>
            </a:br>
            <a:r>
              <a:rPr lang="en-US" altLang="en-US"/>
              <a:t>Co-operations with other SDOs</a:t>
            </a:r>
          </a:p>
        </p:txBody>
      </p:sp>
      <p:sp>
        <p:nvSpPr>
          <p:cNvPr id="16387" name="Rectangle 3">
            <a:extLst>
              <a:ext uri="{FF2B5EF4-FFF2-40B4-BE49-F238E27FC236}">
                <a16:creationId xmlns:a16="http://schemas.microsoft.com/office/drawing/2014/main" id="{85A29FA0-3B68-4D8F-915C-94A565FF35FE}"/>
              </a:ext>
            </a:extLst>
          </p:cNvPr>
          <p:cNvSpPr>
            <a:spLocks noGrp="1" noChangeArrowheads="1"/>
          </p:cNvSpPr>
          <p:nvPr>
            <p:ph type="body" idx="1"/>
          </p:nvPr>
        </p:nvSpPr>
        <p:spPr/>
        <p:txBody>
          <a:bodyPr/>
          <a:lstStyle/>
          <a:p>
            <a:pPr lvl="1">
              <a:lnSpc>
                <a:spcPct val="80000"/>
              </a:lnSpc>
            </a:pPr>
            <a:r>
              <a:rPr lang="en-US" altLang="en-US" sz="1800" b="1" i="0">
                <a:solidFill>
                  <a:schemeClr val="hlink"/>
                </a:solidFill>
              </a:rPr>
              <a:t>Liaison statement</a:t>
            </a:r>
            <a:r>
              <a:rPr lang="en-US" altLang="en-US" sz="1800" i="0"/>
              <a:t> </a:t>
            </a:r>
            <a:r>
              <a:rPr lang="en-US" altLang="en-US" sz="1800" b="1" i="0">
                <a:solidFill>
                  <a:schemeClr val="hlink"/>
                </a:solidFill>
              </a:rPr>
              <a:t>exchange with ETSI TISPAN</a:t>
            </a:r>
            <a:r>
              <a:rPr lang="en-US" altLang="en-US" sz="1800" i="0"/>
              <a:t> on enterprise issues in NGN</a:t>
            </a:r>
          </a:p>
          <a:p>
            <a:pPr lvl="1">
              <a:lnSpc>
                <a:spcPct val="80000"/>
              </a:lnSpc>
            </a:pPr>
            <a:r>
              <a:rPr lang="en-US" altLang="en-US" sz="1800" b="1" i="0">
                <a:solidFill>
                  <a:schemeClr val="hlink"/>
                </a:solidFill>
              </a:rPr>
              <a:t>Contributions to ETSI TISPAN NGN work items</a:t>
            </a:r>
            <a:r>
              <a:rPr lang="en-US" altLang="en-US" sz="1800" i="0"/>
              <a:t> with relevance </a:t>
            </a:r>
            <a:br>
              <a:rPr lang="en-US" altLang="en-US" sz="1800" i="0"/>
            </a:br>
            <a:r>
              <a:rPr lang="en-US" altLang="en-US" sz="1800" i="0"/>
              <a:t>to NGN-NGCN interconnection &amp; interworking:</a:t>
            </a:r>
          </a:p>
          <a:p>
            <a:pPr lvl="2">
              <a:lnSpc>
                <a:spcPct val="90000"/>
              </a:lnSpc>
            </a:pPr>
            <a:r>
              <a:rPr lang="en-US" altLang="en-US" sz="1200"/>
              <a:t>WI 03195  NGCN-NGN Interface Implementation Guide</a:t>
            </a:r>
          </a:p>
          <a:p>
            <a:pPr lvl="1">
              <a:lnSpc>
                <a:spcPct val="80000"/>
              </a:lnSpc>
              <a:spcBef>
                <a:spcPct val="25000"/>
              </a:spcBef>
            </a:pPr>
            <a:r>
              <a:rPr lang="en-US" altLang="en-US" sz="1800" b="1" i="0">
                <a:solidFill>
                  <a:schemeClr val="hlink"/>
                </a:solidFill>
              </a:rPr>
              <a:t>Joint meetings and teleconferences</a:t>
            </a:r>
            <a:r>
              <a:rPr lang="en-US" altLang="en-US" sz="1800" i="0"/>
              <a:t> with ETSI TISPAN</a:t>
            </a:r>
            <a:r>
              <a:rPr lang="en-US" altLang="en-US" sz="1800"/>
              <a:t> </a:t>
            </a:r>
          </a:p>
          <a:p>
            <a:pPr lvl="1">
              <a:lnSpc>
                <a:spcPct val="80000"/>
              </a:lnSpc>
            </a:pPr>
            <a:r>
              <a:rPr lang="en-US" altLang="en-US" sz="1800" b="1" i="0">
                <a:solidFill>
                  <a:schemeClr val="hlink"/>
                </a:solidFill>
              </a:rPr>
              <a:t>Liaison with ITU-T SG13</a:t>
            </a:r>
            <a:r>
              <a:rPr lang="en-US" altLang="en-US" sz="1800" i="0"/>
              <a:t> on requirements for NGN-NGCN </a:t>
            </a:r>
            <a:br>
              <a:rPr lang="en-US" altLang="en-US" sz="1800" i="0"/>
            </a:br>
            <a:r>
              <a:rPr lang="en-US" altLang="en-US" sz="1800" i="0"/>
              <a:t>interconnections</a:t>
            </a:r>
          </a:p>
          <a:p>
            <a:pPr lvl="1">
              <a:lnSpc>
                <a:spcPct val="80000"/>
              </a:lnSpc>
            </a:pPr>
            <a:r>
              <a:rPr lang="en-US" altLang="en-US" sz="1800" b="1" i="0">
                <a:solidFill>
                  <a:schemeClr val="hlink"/>
                </a:solidFill>
              </a:rPr>
              <a:t>IETF contributions</a:t>
            </a:r>
            <a:r>
              <a:rPr lang="en-US" altLang="en-US" sz="1800" i="0"/>
              <a:t> by TC32-TG17 members, leading to</a:t>
            </a:r>
          </a:p>
          <a:p>
            <a:pPr lvl="2">
              <a:lnSpc>
                <a:spcPct val="90000"/>
              </a:lnSpc>
            </a:pPr>
            <a:r>
              <a:rPr lang="en-US" altLang="en-US" sz="1200"/>
              <a:t>RFC 4916 ‘Connected Identity in the Session Initiation Protocol (SIP)’</a:t>
            </a:r>
          </a:p>
          <a:p>
            <a:pPr lvl="2">
              <a:lnSpc>
                <a:spcPct val="90000"/>
              </a:lnSpc>
            </a:pPr>
            <a:r>
              <a:rPr lang="en-US" altLang="en-US" sz="1200"/>
              <a:t>RFC 4497 ‘Interworking between the Session Initiation Protocol (SIP) and QSIG’</a:t>
            </a:r>
            <a:endParaRPr lang="en-US" altLang="en-US" sz="1000"/>
          </a:p>
          <a:p>
            <a:pPr lvl="1">
              <a:spcBef>
                <a:spcPct val="25000"/>
              </a:spcBef>
            </a:pPr>
            <a:r>
              <a:rPr lang="en-US" altLang="en-US" sz="1800" b="1" i="0">
                <a:solidFill>
                  <a:schemeClr val="hlink"/>
                </a:solidFill>
              </a:rPr>
              <a:t>Publication of TG17 deliverables by ISO/IEC</a:t>
            </a:r>
            <a:r>
              <a:rPr lang="en-US" altLang="en-US" sz="1800" i="0"/>
              <a:t> via Fast Track Procedure</a:t>
            </a:r>
          </a:p>
        </p:txBody>
      </p:sp>
      <p:sp>
        <p:nvSpPr>
          <p:cNvPr id="16388" name="Rectangle 3">
            <a:extLst>
              <a:ext uri="{FF2B5EF4-FFF2-40B4-BE49-F238E27FC236}">
                <a16:creationId xmlns:a16="http://schemas.microsoft.com/office/drawing/2014/main" id="{26263BC9-5FF3-49AE-8896-23EBCD73D9EE}"/>
              </a:ext>
            </a:extLst>
          </p:cNvPr>
          <p:cNvSpPr>
            <a:spLocks noChangeArrowheads="1"/>
          </p:cNvSpPr>
          <p:nvPr/>
        </p:nvSpPr>
        <p:spPr bwMode="auto">
          <a:xfrm>
            <a:off x="1917700" y="6411913"/>
            <a:ext cx="6924675"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r" eaLnBrk="1" hangingPunct="1"/>
            <a:r>
              <a:rPr lang="en-US" altLang="en-US" sz="700" b="1">
                <a:latin typeface="Verdana" panose="020B0604030504040204" pitchFamily="34" charset="0"/>
              </a:rPr>
              <a:t>Rue du Rhône 114 - CH-1204 Geneva - T: +41 22 849 6000 - F: +41 22 849 6001 - www.ecma-international.org   </a:t>
            </a:r>
            <a:fld id="{04AFC974-2171-4623-9B5E-1724D1BCCD8E}" type="slidenum">
              <a:rPr lang="en-US" altLang="en-US" sz="700" b="1">
                <a:latin typeface="Verdana" panose="020B0604030504040204" pitchFamily="34" charset="0"/>
              </a:rPr>
              <a:pPr algn="r" eaLnBrk="1" hangingPunct="1"/>
              <a:t>14</a:t>
            </a:fld>
            <a:endParaRPr lang="en-US" altLang="en-US" sz="700" b="1">
              <a:latin typeface="Verdana" panose="020B0604030504040204" pitchFamily="34" charset="0"/>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4">
            <a:extLst>
              <a:ext uri="{FF2B5EF4-FFF2-40B4-BE49-F238E27FC236}">
                <a16:creationId xmlns:a16="http://schemas.microsoft.com/office/drawing/2014/main" id="{40AF3556-25C3-46D0-A311-31D18A15AE7B}"/>
              </a:ext>
            </a:extLst>
          </p:cNvPr>
          <p:cNvSpPr>
            <a:spLocks noGrp="1" noChangeArrowheads="1"/>
          </p:cNvSpPr>
          <p:nvPr>
            <p:ph type="title"/>
          </p:nvPr>
        </p:nvSpPr>
        <p:spPr/>
        <p:txBody>
          <a:bodyPr/>
          <a:lstStyle/>
          <a:p>
            <a:r>
              <a:rPr lang="en-US" altLang="en-US" sz="2400">
                <a:hlinkClick r:id="rId2"/>
              </a:rPr>
              <a:t>TC32-TG21</a:t>
            </a:r>
            <a:r>
              <a:rPr lang="en-US" altLang="en-US" sz="2400"/>
              <a:t> </a:t>
            </a:r>
            <a:br>
              <a:rPr lang="en-US" altLang="en-US" sz="2400"/>
            </a:br>
            <a:r>
              <a:rPr lang="en-US" altLang="en-US" sz="2400"/>
              <a:t>Network Proxy</a:t>
            </a:r>
            <a:endParaRPr lang="de-DE" altLang="en-US" sz="2400"/>
          </a:p>
        </p:txBody>
      </p:sp>
      <p:sp>
        <p:nvSpPr>
          <p:cNvPr id="17411" name="Rectangle 5">
            <a:extLst>
              <a:ext uri="{FF2B5EF4-FFF2-40B4-BE49-F238E27FC236}">
                <a16:creationId xmlns:a16="http://schemas.microsoft.com/office/drawing/2014/main" id="{18DAE3B8-5084-4AF8-9182-737847D06C34}"/>
              </a:ext>
            </a:extLst>
          </p:cNvPr>
          <p:cNvSpPr>
            <a:spLocks noChangeArrowheads="1"/>
          </p:cNvSpPr>
          <p:nvPr/>
        </p:nvSpPr>
        <p:spPr bwMode="auto">
          <a:xfrm>
            <a:off x="468313" y="1341438"/>
            <a:ext cx="8064500" cy="173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l" eaLnBrk="1" hangingPunct="1"/>
            <a:r>
              <a:rPr lang="en-US" altLang="en-US" sz="2400" b="1">
                <a:solidFill>
                  <a:srgbClr val="FFC000"/>
                </a:solidFill>
              </a:rPr>
              <a:t>P</a:t>
            </a:r>
            <a:r>
              <a:rPr lang="en-US" altLang="en-US" sz="2400" b="1">
                <a:solidFill>
                  <a:srgbClr val="B2C0C3"/>
                </a:solidFill>
              </a:rPr>
              <a:t>roxies maintain </a:t>
            </a:r>
            <a:r>
              <a:rPr lang="en-US" altLang="en-US" sz="2400" b="1">
                <a:solidFill>
                  <a:srgbClr val="FFC000"/>
                </a:solidFill>
              </a:rPr>
              <a:t>N</a:t>
            </a:r>
            <a:r>
              <a:rPr lang="en-US" altLang="en-US" sz="2400" b="1">
                <a:solidFill>
                  <a:srgbClr val="B2C0C3"/>
                </a:solidFill>
              </a:rPr>
              <a:t>etwork presence while sleeping, higher powered, ICT </a:t>
            </a:r>
            <a:r>
              <a:rPr lang="en-US" altLang="en-US" sz="2400" b="1">
                <a:solidFill>
                  <a:srgbClr val="FFC000"/>
                </a:solidFill>
              </a:rPr>
              <a:t>H</a:t>
            </a:r>
            <a:r>
              <a:rPr lang="en-US" altLang="en-US" sz="2400" b="1">
                <a:solidFill>
                  <a:srgbClr val="B2C0C3"/>
                </a:solidFill>
              </a:rPr>
              <a:t>osts reduce energy consumption:</a:t>
            </a:r>
            <a:endParaRPr lang="en-US" altLang="en-US" b="1">
              <a:solidFill>
                <a:srgbClr val="B2C0C3"/>
              </a:solidFill>
            </a:endParaRPr>
          </a:p>
          <a:p>
            <a:pPr algn="l" eaLnBrk="1" hangingPunct="1"/>
            <a:br>
              <a:rPr lang="en-US" altLang="en-US" b="1">
                <a:solidFill>
                  <a:srgbClr val="666666"/>
                </a:solidFill>
              </a:rPr>
            </a:br>
            <a:r>
              <a:rPr lang="en-US" altLang="en-US" b="1">
                <a:solidFill>
                  <a:srgbClr val="666666"/>
                </a:solidFill>
              </a:rPr>
              <a:t>Goals:</a:t>
            </a:r>
            <a:endParaRPr lang="de-DE" altLang="en-US" b="1">
              <a:solidFill>
                <a:srgbClr val="666666"/>
              </a:solidFill>
            </a:endParaRPr>
          </a:p>
        </p:txBody>
      </p:sp>
      <p:sp>
        <p:nvSpPr>
          <p:cNvPr id="17412" name="TextBox 27">
            <a:extLst>
              <a:ext uri="{FF2B5EF4-FFF2-40B4-BE49-F238E27FC236}">
                <a16:creationId xmlns:a16="http://schemas.microsoft.com/office/drawing/2014/main" id="{34D75967-D4A1-4658-AE05-D163F62E07C3}"/>
              </a:ext>
            </a:extLst>
          </p:cNvPr>
          <p:cNvSpPr txBox="1">
            <a:spLocks noChangeArrowheads="1"/>
          </p:cNvSpPr>
          <p:nvPr/>
        </p:nvSpPr>
        <p:spPr bwMode="auto">
          <a:xfrm>
            <a:off x="179388" y="3213100"/>
            <a:ext cx="3930650" cy="2014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eaLnBrk="0" hangingPunct="0">
              <a:defRPr>
                <a:solidFill>
                  <a:schemeClr val="tx1"/>
                </a:solidFill>
                <a:latin typeface="Arial" panose="020B0604020202020204" pitchFamily="34" charset="0"/>
                <a:cs typeface="Arial" panose="020B0604020202020204" pitchFamily="34" charset="0"/>
              </a:defRPr>
            </a:lvl1pPr>
            <a:lvl2pPr marL="612775" indent="-22860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lvl="1" algn="l" eaLnBrk="1" hangingPunct="1">
              <a:buClr>
                <a:srgbClr val="FFC000"/>
              </a:buClr>
              <a:buSzPct val="140000"/>
              <a:buFont typeface="Arial" panose="020B0604020202020204" pitchFamily="34" charset="0"/>
              <a:buChar char="•"/>
            </a:pPr>
            <a:r>
              <a:rPr lang="en-US" altLang="en-US"/>
              <a:t>Specify Proxy behavior in Ecma/ISO/IEC Worldwide standard</a:t>
            </a:r>
          </a:p>
          <a:p>
            <a:pPr lvl="1" algn="l" eaLnBrk="1" hangingPunct="1">
              <a:buClr>
                <a:srgbClr val="FFC000"/>
              </a:buClr>
              <a:buSzPct val="140000"/>
              <a:buFont typeface="Arial" panose="020B0604020202020204" pitchFamily="34" charset="0"/>
              <a:buChar char="•"/>
            </a:pPr>
            <a:r>
              <a:rPr lang="en-US" altLang="en-US"/>
              <a:t>Adoption by US Energy Star (Computers)</a:t>
            </a:r>
          </a:p>
          <a:p>
            <a:pPr lvl="1" algn="l" eaLnBrk="1" hangingPunct="1">
              <a:buClr>
                <a:srgbClr val="FFC000"/>
              </a:buClr>
              <a:buSzPct val="140000"/>
              <a:buFont typeface="Arial" panose="020B0604020202020204" pitchFamily="34" charset="0"/>
              <a:buChar char="•"/>
            </a:pPr>
            <a:r>
              <a:rPr lang="en-US" altLang="en-US"/>
              <a:t>EU Lot 26 Sleep State Regulations</a:t>
            </a:r>
          </a:p>
        </p:txBody>
      </p:sp>
      <p:sp>
        <p:nvSpPr>
          <p:cNvPr id="17413" name="Text Box 7">
            <a:extLst>
              <a:ext uri="{FF2B5EF4-FFF2-40B4-BE49-F238E27FC236}">
                <a16:creationId xmlns:a16="http://schemas.microsoft.com/office/drawing/2014/main" id="{6CE3C59F-5706-42A8-8722-63CF4F6D00AF}"/>
              </a:ext>
            </a:extLst>
          </p:cNvPr>
          <p:cNvSpPr txBox="1">
            <a:spLocks noChangeArrowheads="1"/>
          </p:cNvSpPr>
          <p:nvPr/>
        </p:nvSpPr>
        <p:spPr bwMode="auto">
          <a:xfrm>
            <a:off x="611188" y="5516563"/>
            <a:ext cx="3887787"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l" eaLnBrk="1" hangingPunct="1"/>
            <a:r>
              <a:rPr lang="en-US" altLang="en-US" sz="1400">
                <a:solidFill>
                  <a:srgbClr val="666666"/>
                </a:solidFill>
              </a:rPr>
              <a:t>Experts from Terra Novum (Chair), LBNL (Vice Chair), Intel (Editor), AMD, Microsoft, Sony, Realtek, Apple, Oce, Lexmark….</a:t>
            </a:r>
            <a:endParaRPr lang="en-US" altLang="en-US"/>
          </a:p>
        </p:txBody>
      </p:sp>
      <p:grpSp>
        <p:nvGrpSpPr>
          <p:cNvPr id="17414" name="Group 8">
            <a:extLst>
              <a:ext uri="{FF2B5EF4-FFF2-40B4-BE49-F238E27FC236}">
                <a16:creationId xmlns:a16="http://schemas.microsoft.com/office/drawing/2014/main" id="{969C01E2-D5EF-43B1-A8D0-60EA0D308306}"/>
              </a:ext>
            </a:extLst>
          </p:cNvPr>
          <p:cNvGrpSpPr>
            <a:grpSpLocks/>
          </p:cNvGrpSpPr>
          <p:nvPr/>
        </p:nvGrpSpPr>
        <p:grpSpPr bwMode="auto">
          <a:xfrm>
            <a:off x="4211638" y="2133600"/>
            <a:ext cx="4662487" cy="4032250"/>
            <a:chOff x="2654" y="1469"/>
            <a:chExt cx="2937" cy="2540"/>
          </a:xfrm>
        </p:grpSpPr>
        <p:sp>
          <p:nvSpPr>
            <p:cNvPr id="17415" name="Line 8">
              <a:extLst>
                <a:ext uri="{FF2B5EF4-FFF2-40B4-BE49-F238E27FC236}">
                  <a16:creationId xmlns:a16="http://schemas.microsoft.com/office/drawing/2014/main" id="{9619D73E-ECBC-49C7-A617-96DEDA0E462D}"/>
                </a:ext>
              </a:extLst>
            </p:cNvPr>
            <p:cNvSpPr>
              <a:spLocks noChangeShapeType="1"/>
            </p:cNvSpPr>
            <p:nvPr/>
          </p:nvSpPr>
          <p:spPr bwMode="auto">
            <a:xfrm>
              <a:off x="3416" y="1734"/>
              <a:ext cx="0" cy="2263"/>
            </a:xfrm>
            <a:prstGeom prst="line">
              <a:avLst/>
            </a:prstGeom>
            <a:noFill/>
            <a:ln w="381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17416" name="Line 9">
              <a:extLst>
                <a:ext uri="{FF2B5EF4-FFF2-40B4-BE49-F238E27FC236}">
                  <a16:creationId xmlns:a16="http://schemas.microsoft.com/office/drawing/2014/main" id="{05841050-3D0F-4F5E-9FB9-EE040D475FE5}"/>
                </a:ext>
              </a:extLst>
            </p:cNvPr>
            <p:cNvSpPr>
              <a:spLocks noChangeShapeType="1"/>
            </p:cNvSpPr>
            <p:nvPr/>
          </p:nvSpPr>
          <p:spPr bwMode="auto">
            <a:xfrm flipH="1">
              <a:off x="4220" y="2345"/>
              <a:ext cx="29" cy="1238"/>
            </a:xfrm>
            <a:prstGeom prst="line">
              <a:avLst/>
            </a:prstGeom>
            <a:noFill/>
            <a:ln w="381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17417" name="Line 10">
              <a:extLst>
                <a:ext uri="{FF2B5EF4-FFF2-40B4-BE49-F238E27FC236}">
                  <a16:creationId xmlns:a16="http://schemas.microsoft.com/office/drawing/2014/main" id="{833D023C-C84B-4E9E-9D39-1DA106541965}"/>
                </a:ext>
              </a:extLst>
            </p:cNvPr>
            <p:cNvSpPr>
              <a:spLocks noChangeShapeType="1"/>
            </p:cNvSpPr>
            <p:nvPr/>
          </p:nvSpPr>
          <p:spPr bwMode="auto">
            <a:xfrm>
              <a:off x="5284" y="1745"/>
              <a:ext cx="0" cy="2264"/>
            </a:xfrm>
            <a:prstGeom prst="line">
              <a:avLst/>
            </a:prstGeom>
            <a:noFill/>
            <a:ln w="381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17418" name="Text Box 11">
              <a:extLst>
                <a:ext uri="{FF2B5EF4-FFF2-40B4-BE49-F238E27FC236}">
                  <a16:creationId xmlns:a16="http://schemas.microsoft.com/office/drawing/2014/main" id="{A2C19480-012E-4105-BFC7-4BF69CEAA86D}"/>
                </a:ext>
              </a:extLst>
            </p:cNvPr>
            <p:cNvSpPr txBox="1">
              <a:spLocks noChangeArrowheads="1"/>
            </p:cNvSpPr>
            <p:nvPr/>
          </p:nvSpPr>
          <p:spPr bwMode="auto">
            <a:xfrm>
              <a:off x="3091" y="1469"/>
              <a:ext cx="69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spcBef>
                  <a:spcPct val="50000"/>
                </a:spcBef>
              </a:pPr>
              <a:r>
                <a:rPr lang="en-US" altLang="en-US" sz="1200" b="1"/>
                <a:t>ICT </a:t>
              </a:r>
              <a:r>
                <a:rPr lang="en-US" altLang="en-US" sz="1200" b="1">
                  <a:solidFill>
                    <a:srgbClr val="FFC000"/>
                  </a:solidFill>
                </a:rPr>
                <a:t>H</a:t>
              </a:r>
              <a:r>
                <a:rPr lang="en-US" altLang="en-US" sz="1200" b="1"/>
                <a:t>ost</a:t>
              </a:r>
            </a:p>
          </p:txBody>
        </p:sp>
        <p:sp>
          <p:nvSpPr>
            <p:cNvPr id="17419" name="Text Box 12">
              <a:extLst>
                <a:ext uri="{FF2B5EF4-FFF2-40B4-BE49-F238E27FC236}">
                  <a16:creationId xmlns:a16="http://schemas.microsoft.com/office/drawing/2014/main" id="{AEF488DE-11F3-4A94-80D9-C3A5DACA6E72}"/>
                </a:ext>
              </a:extLst>
            </p:cNvPr>
            <p:cNvSpPr txBox="1">
              <a:spLocks noChangeArrowheads="1"/>
            </p:cNvSpPr>
            <p:nvPr/>
          </p:nvSpPr>
          <p:spPr bwMode="auto">
            <a:xfrm>
              <a:off x="3836" y="2040"/>
              <a:ext cx="69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spcBef>
                  <a:spcPct val="50000"/>
                </a:spcBef>
              </a:pPr>
              <a:r>
                <a:rPr lang="en-US" altLang="en-US" sz="1200" b="1">
                  <a:solidFill>
                    <a:srgbClr val="FFC000"/>
                  </a:solidFill>
                </a:rPr>
                <a:t>P</a:t>
              </a:r>
              <a:r>
                <a:rPr lang="en-US" altLang="en-US" sz="1200" b="1"/>
                <a:t>roxy</a:t>
              </a:r>
            </a:p>
          </p:txBody>
        </p:sp>
        <p:sp>
          <p:nvSpPr>
            <p:cNvPr id="17420" name="Text Box 13">
              <a:extLst>
                <a:ext uri="{FF2B5EF4-FFF2-40B4-BE49-F238E27FC236}">
                  <a16:creationId xmlns:a16="http://schemas.microsoft.com/office/drawing/2014/main" id="{DF5F13A1-34FF-477F-B9FE-2B5A5D462092}"/>
                </a:ext>
              </a:extLst>
            </p:cNvPr>
            <p:cNvSpPr txBox="1">
              <a:spLocks noChangeArrowheads="1"/>
            </p:cNvSpPr>
            <p:nvPr/>
          </p:nvSpPr>
          <p:spPr bwMode="auto">
            <a:xfrm>
              <a:off x="4898" y="1476"/>
              <a:ext cx="693"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spcBef>
                  <a:spcPct val="50000"/>
                </a:spcBef>
              </a:pPr>
              <a:r>
                <a:rPr lang="en-US" altLang="en-US" sz="1200" b="1">
                  <a:solidFill>
                    <a:srgbClr val="FFC000"/>
                  </a:solidFill>
                </a:rPr>
                <a:t>N</a:t>
              </a:r>
              <a:r>
                <a:rPr lang="en-US" altLang="en-US" sz="1200" b="1"/>
                <a:t>etwork</a:t>
              </a:r>
            </a:p>
          </p:txBody>
        </p:sp>
        <p:sp>
          <p:nvSpPr>
            <p:cNvPr id="17421" name="Text Box 17">
              <a:extLst>
                <a:ext uri="{FF2B5EF4-FFF2-40B4-BE49-F238E27FC236}">
                  <a16:creationId xmlns:a16="http://schemas.microsoft.com/office/drawing/2014/main" id="{F14DEEE6-7026-4272-9BD7-C9FA4BC32A73}"/>
                </a:ext>
              </a:extLst>
            </p:cNvPr>
            <p:cNvSpPr txBox="1">
              <a:spLocks noChangeArrowheads="1"/>
            </p:cNvSpPr>
            <p:nvPr/>
          </p:nvSpPr>
          <p:spPr bwMode="auto">
            <a:xfrm>
              <a:off x="2744" y="2088"/>
              <a:ext cx="857"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spcBef>
                  <a:spcPct val="50000"/>
                </a:spcBef>
              </a:pPr>
              <a:r>
                <a:rPr lang="en-US" altLang="en-US" sz="1200" b="1"/>
                <a:t>Entering Standby</a:t>
              </a:r>
            </a:p>
          </p:txBody>
        </p:sp>
        <p:sp>
          <p:nvSpPr>
            <p:cNvPr id="17422" name="Line 18">
              <a:extLst>
                <a:ext uri="{FF2B5EF4-FFF2-40B4-BE49-F238E27FC236}">
                  <a16:creationId xmlns:a16="http://schemas.microsoft.com/office/drawing/2014/main" id="{ADEDB2A1-B478-4238-AA2C-163B8CEEB03B}"/>
                </a:ext>
              </a:extLst>
            </p:cNvPr>
            <p:cNvSpPr>
              <a:spLocks noChangeShapeType="1"/>
            </p:cNvSpPr>
            <p:nvPr/>
          </p:nvSpPr>
          <p:spPr bwMode="auto">
            <a:xfrm>
              <a:off x="3414" y="2627"/>
              <a:ext cx="812" cy="0"/>
            </a:xfrm>
            <a:prstGeom prst="line">
              <a:avLst/>
            </a:prstGeom>
            <a:noFill/>
            <a:ln w="12700">
              <a:solidFill>
                <a:schemeClr val="bg2"/>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GB"/>
            </a:p>
          </p:txBody>
        </p:sp>
        <p:sp>
          <p:nvSpPr>
            <p:cNvPr id="17423" name="Text Box 19">
              <a:extLst>
                <a:ext uri="{FF2B5EF4-FFF2-40B4-BE49-F238E27FC236}">
                  <a16:creationId xmlns:a16="http://schemas.microsoft.com/office/drawing/2014/main" id="{4A899EA7-028E-4EB8-A004-81AE85D13AAA}"/>
                </a:ext>
              </a:extLst>
            </p:cNvPr>
            <p:cNvSpPr txBox="1">
              <a:spLocks noChangeArrowheads="1"/>
            </p:cNvSpPr>
            <p:nvPr/>
          </p:nvSpPr>
          <p:spPr bwMode="auto">
            <a:xfrm>
              <a:off x="3531" y="2335"/>
              <a:ext cx="56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spcBef>
                  <a:spcPct val="50000"/>
                </a:spcBef>
              </a:pPr>
              <a:r>
                <a:rPr lang="en-US" altLang="en-US" sz="1200" b="1"/>
                <a:t>Context</a:t>
              </a:r>
            </a:p>
          </p:txBody>
        </p:sp>
        <p:sp>
          <p:nvSpPr>
            <p:cNvPr id="17424" name="Text Box 20">
              <a:extLst>
                <a:ext uri="{FF2B5EF4-FFF2-40B4-BE49-F238E27FC236}">
                  <a16:creationId xmlns:a16="http://schemas.microsoft.com/office/drawing/2014/main" id="{8C623CAA-30F1-4CB6-BE66-7DA70349230E}"/>
                </a:ext>
              </a:extLst>
            </p:cNvPr>
            <p:cNvSpPr txBox="1">
              <a:spLocks noChangeArrowheads="1"/>
            </p:cNvSpPr>
            <p:nvPr/>
          </p:nvSpPr>
          <p:spPr bwMode="auto">
            <a:xfrm>
              <a:off x="2654" y="2615"/>
              <a:ext cx="718"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spcBef>
                  <a:spcPct val="50000"/>
                </a:spcBef>
              </a:pPr>
              <a:r>
                <a:rPr lang="en-US" altLang="en-US" sz="1200" b="1"/>
                <a:t>In Standby</a:t>
              </a:r>
            </a:p>
          </p:txBody>
        </p:sp>
        <p:sp>
          <p:nvSpPr>
            <p:cNvPr id="17425" name="Line 21">
              <a:extLst>
                <a:ext uri="{FF2B5EF4-FFF2-40B4-BE49-F238E27FC236}">
                  <a16:creationId xmlns:a16="http://schemas.microsoft.com/office/drawing/2014/main" id="{BFDFFE16-DA6A-4456-820B-CFDCE6D9739E}"/>
                </a:ext>
              </a:extLst>
            </p:cNvPr>
            <p:cNvSpPr>
              <a:spLocks noChangeShapeType="1"/>
            </p:cNvSpPr>
            <p:nvPr/>
          </p:nvSpPr>
          <p:spPr bwMode="auto">
            <a:xfrm>
              <a:off x="4235" y="2795"/>
              <a:ext cx="1035" cy="0"/>
            </a:xfrm>
            <a:prstGeom prst="line">
              <a:avLst/>
            </a:prstGeom>
            <a:noFill/>
            <a:ln w="12700">
              <a:solidFill>
                <a:schemeClr val="bg2"/>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GB"/>
            </a:p>
          </p:txBody>
        </p:sp>
        <p:sp>
          <p:nvSpPr>
            <p:cNvPr id="17426" name="Text Box 22">
              <a:extLst>
                <a:ext uri="{FF2B5EF4-FFF2-40B4-BE49-F238E27FC236}">
                  <a16:creationId xmlns:a16="http://schemas.microsoft.com/office/drawing/2014/main" id="{5DA5B1CB-E208-43A9-9F23-6475FBB569F6}"/>
                </a:ext>
              </a:extLst>
            </p:cNvPr>
            <p:cNvSpPr txBox="1">
              <a:spLocks noChangeArrowheads="1"/>
            </p:cNvSpPr>
            <p:nvPr/>
          </p:nvSpPr>
          <p:spPr bwMode="auto">
            <a:xfrm>
              <a:off x="4227" y="2521"/>
              <a:ext cx="1088"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spcBef>
                  <a:spcPct val="50000"/>
                </a:spcBef>
              </a:pPr>
              <a:r>
                <a:rPr lang="en-US" altLang="en-US" sz="1200" b="1"/>
                <a:t>Network Presence</a:t>
              </a:r>
            </a:p>
          </p:txBody>
        </p:sp>
        <p:sp>
          <p:nvSpPr>
            <p:cNvPr id="17427" name="Line 23">
              <a:extLst>
                <a:ext uri="{FF2B5EF4-FFF2-40B4-BE49-F238E27FC236}">
                  <a16:creationId xmlns:a16="http://schemas.microsoft.com/office/drawing/2014/main" id="{CF1CA634-CD05-4051-A1B2-D62AF17897FE}"/>
                </a:ext>
              </a:extLst>
            </p:cNvPr>
            <p:cNvSpPr>
              <a:spLocks noChangeShapeType="1"/>
            </p:cNvSpPr>
            <p:nvPr/>
          </p:nvSpPr>
          <p:spPr bwMode="auto">
            <a:xfrm>
              <a:off x="4254" y="3236"/>
              <a:ext cx="1035" cy="0"/>
            </a:xfrm>
            <a:prstGeom prst="line">
              <a:avLst/>
            </a:prstGeom>
            <a:noFill/>
            <a:ln w="12700">
              <a:solidFill>
                <a:schemeClr val="bg2"/>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GB"/>
            </a:p>
          </p:txBody>
        </p:sp>
        <p:sp>
          <p:nvSpPr>
            <p:cNvPr id="17428" name="Text Box 24">
              <a:extLst>
                <a:ext uri="{FF2B5EF4-FFF2-40B4-BE49-F238E27FC236}">
                  <a16:creationId xmlns:a16="http://schemas.microsoft.com/office/drawing/2014/main" id="{685FA3BF-3AE0-4FBE-A01C-D5E4713241A4}"/>
                </a:ext>
              </a:extLst>
            </p:cNvPr>
            <p:cNvSpPr txBox="1">
              <a:spLocks noChangeArrowheads="1"/>
            </p:cNvSpPr>
            <p:nvPr/>
          </p:nvSpPr>
          <p:spPr bwMode="auto">
            <a:xfrm>
              <a:off x="4246" y="2973"/>
              <a:ext cx="1087"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spcBef>
                  <a:spcPct val="50000"/>
                </a:spcBef>
              </a:pPr>
              <a:r>
                <a:rPr lang="en-US" altLang="en-US" sz="1200" b="1"/>
                <a:t>Wake Event</a:t>
              </a:r>
            </a:p>
          </p:txBody>
        </p:sp>
        <p:sp>
          <p:nvSpPr>
            <p:cNvPr id="17429" name="Line 26">
              <a:extLst>
                <a:ext uri="{FF2B5EF4-FFF2-40B4-BE49-F238E27FC236}">
                  <a16:creationId xmlns:a16="http://schemas.microsoft.com/office/drawing/2014/main" id="{93096A32-83C8-43CA-A3A1-957D6BDDE5CB}"/>
                </a:ext>
              </a:extLst>
            </p:cNvPr>
            <p:cNvSpPr>
              <a:spLocks noChangeShapeType="1"/>
            </p:cNvSpPr>
            <p:nvPr/>
          </p:nvSpPr>
          <p:spPr bwMode="auto">
            <a:xfrm>
              <a:off x="3425" y="3489"/>
              <a:ext cx="811" cy="0"/>
            </a:xfrm>
            <a:prstGeom prst="line">
              <a:avLst/>
            </a:prstGeom>
            <a:noFill/>
            <a:ln w="12700">
              <a:solidFill>
                <a:schemeClr val="bg2"/>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GB"/>
            </a:p>
          </p:txBody>
        </p:sp>
        <p:sp>
          <p:nvSpPr>
            <p:cNvPr id="17430" name="Text Box 27">
              <a:extLst>
                <a:ext uri="{FF2B5EF4-FFF2-40B4-BE49-F238E27FC236}">
                  <a16:creationId xmlns:a16="http://schemas.microsoft.com/office/drawing/2014/main" id="{E7B29BF3-4BF0-4C6A-B1B3-46B4DB48EE00}"/>
                </a:ext>
              </a:extLst>
            </p:cNvPr>
            <p:cNvSpPr txBox="1">
              <a:spLocks noChangeArrowheads="1"/>
            </p:cNvSpPr>
            <p:nvPr/>
          </p:nvSpPr>
          <p:spPr bwMode="auto">
            <a:xfrm>
              <a:off x="3482" y="3208"/>
              <a:ext cx="70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spcBef>
                  <a:spcPct val="50000"/>
                </a:spcBef>
              </a:pPr>
              <a:r>
                <a:rPr lang="en-US" altLang="en-US" sz="1200" b="1"/>
                <a:t>Wake Up</a:t>
              </a:r>
            </a:p>
          </p:txBody>
        </p:sp>
        <p:sp>
          <p:nvSpPr>
            <p:cNvPr id="17431" name="Text Box 29">
              <a:extLst>
                <a:ext uri="{FF2B5EF4-FFF2-40B4-BE49-F238E27FC236}">
                  <a16:creationId xmlns:a16="http://schemas.microsoft.com/office/drawing/2014/main" id="{92C573BB-B8A3-4A51-9218-CA076DF9966C}"/>
                </a:ext>
              </a:extLst>
            </p:cNvPr>
            <p:cNvSpPr txBox="1">
              <a:spLocks noChangeArrowheads="1"/>
            </p:cNvSpPr>
            <p:nvPr/>
          </p:nvSpPr>
          <p:spPr bwMode="auto">
            <a:xfrm>
              <a:off x="4459" y="3415"/>
              <a:ext cx="816" cy="5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r" eaLnBrk="1" hangingPunct="1">
                <a:spcBef>
                  <a:spcPct val="50000"/>
                </a:spcBef>
              </a:pPr>
              <a:r>
                <a:rPr lang="en-US" altLang="en-US" sz="1200" b="1"/>
                <a:t>Network </a:t>
              </a:r>
            </a:p>
            <a:p>
              <a:pPr algn="r" eaLnBrk="1" hangingPunct="1">
                <a:spcBef>
                  <a:spcPct val="50000"/>
                </a:spcBef>
              </a:pPr>
              <a:r>
                <a:rPr lang="en-US" altLang="en-US" sz="1200" b="1"/>
                <a:t>Connectivity </a:t>
              </a:r>
            </a:p>
            <a:p>
              <a:pPr algn="r" eaLnBrk="1" hangingPunct="1">
                <a:spcBef>
                  <a:spcPct val="50000"/>
                </a:spcBef>
              </a:pPr>
              <a:r>
                <a:rPr lang="en-US" altLang="en-US" sz="1200" b="1"/>
                <a:t>Resumed</a:t>
              </a:r>
            </a:p>
          </p:txBody>
        </p:sp>
        <p:sp>
          <p:nvSpPr>
            <p:cNvPr id="17432" name="Text Box 29">
              <a:extLst>
                <a:ext uri="{FF2B5EF4-FFF2-40B4-BE49-F238E27FC236}">
                  <a16:creationId xmlns:a16="http://schemas.microsoft.com/office/drawing/2014/main" id="{07AA3384-5045-406C-87FC-4299FCD6FD89}"/>
                </a:ext>
              </a:extLst>
            </p:cNvPr>
            <p:cNvSpPr txBox="1">
              <a:spLocks noChangeArrowheads="1"/>
            </p:cNvSpPr>
            <p:nvPr/>
          </p:nvSpPr>
          <p:spPr bwMode="auto">
            <a:xfrm>
              <a:off x="4494" y="1758"/>
              <a:ext cx="731"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r" eaLnBrk="1" hangingPunct="1">
                <a:spcBef>
                  <a:spcPct val="50000"/>
                </a:spcBef>
              </a:pPr>
              <a:r>
                <a:rPr lang="en-US" altLang="en-US" sz="1200" b="1"/>
                <a:t>Full Network </a:t>
              </a:r>
            </a:p>
            <a:p>
              <a:pPr algn="r" eaLnBrk="1" hangingPunct="1">
                <a:spcBef>
                  <a:spcPct val="50000"/>
                </a:spcBef>
              </a:pPr>
              <a:r>
                <a:rPr lang="en-US" altLang="en-US" sz="1200" b="1"/>
                <a:t>Connectivity</a:t>
              </a:r>
            </a:p>
          </p:txBody>
        </p:sp>
        <p:sp>
          <p:nvSpPr>
            <p:cNvPr id="17433" name="Line 8">
              <a:extLst>
                <a:ext uri="{FF2B5EF4-FFF2-40B4-BE49-F238E27FC236}">
                  <a16:creationId xmlns:a16="http://schemas.microsoft.com/office/drawing/2014/main" id="{C6A04827-E635-4CBD-9766-2F2551DA9BDA}"/>
                </a:ext>
              </a:extLst>
            </p:cNvPr>
            <p:cNvSpPr>
              <a:spLocks noChangeShapeType="1"/>
            </p:cNvSpPr>
            <p:nvPr/>
          </p:nvSpPr>
          <p:spPr bwMode="auto">
            <a:xfrm>
              <a:off x="3416" y="1734"/>
              <a:ext cx="0" cy="2263"/>
            </a:xfrm>
            <a:prstGeom prst="line">
              <a:avLst/>
            </a:prstGeom>
            <a:noFill/>
            <a:ln w="381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17434" name="Line 9">
              <a:extLst>
                <a:ext uri="{FF2B5EF4-FFF2-40B4-BE49-F238E27FC236}">
                  <a16:creationId xmlns:a16="http://schemas.microsoft.com/office/drawing/2014/main" id="{7E67CE75-535F-418F-A820-2843F45DB3C7}"/>
                </a:ext>
              </a:extLst>
            </p:cNvPr>
            <p:cNvSpPr>
              <a:spLocks noChangeShapeType="1"/>
            </p:cNvSpPr>
            <p:nvPr/>
          </p:nvSpPr>
          <p:spPr bwMode="auto">
            <a:xfrm flipH="1">
              <a:off x="4220" y="2345"/>
              <a:ext cx="29" cy="1238"/>
            </a:xfrm>
            <a:prstGeom prst="line">
              <a:avLst/>
            </a:prstGeom>
            <a:noFill/>
            <a:ln w="381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17435" name="Line 10">
              <a:extLst>
                <a:ext uri="{FF2B5EF4-FFF2-40B4-BE49-F238E27FC236}">
                  <a16:creationId xmlns:a16="http://schemas.microsoft.com/office/drawing/2014/main" id="{8787202E-0B78-4CE9-BF35-D12C30001D3B}"/>
                </a:ext>
              </a:extLst>
            </p:cNvPr>
            <p:cNvSpPr>
              <a:spLocks noChangeShapeType="1"/>
            </p:cNvSpPr>
            <p:nvPr/>
          </p:nvSpPr>
          <p:spPr bwMode="auto">
            <a:xfrm>
              <a:off x="5284" y="1745"/>
              <a:ext cx="0" cy="2264"/>
            </a:xfrm>
            <a:prstGeom prst="line">
              <a:avLst/>
            </a:prstGeom>
            <a:noFill/>
            <a:ln w="381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17436" name="Text Box 11">
              <a:extLst>
                <a:ext uri="{FF2B5EF4-FFF2-40B4-BE49-F238E27FC236}">
                  <a16:creationId xmlns:a16="http://schemas.microsoft.com/office/drawing/2014/main" id="{70082200-7B57-4794-AA05-D1D62C281919}"/>
                </a:ext>
              </a:extLst>
            </p:cNvPr>
            <p:cNvSpPr txBox="1">
              <a:spLocks noChangeArrowheads="1"/>
            </p:cNvSpPr>
            <p:nvPr/>
          </p:nvSpPr>
          <p:spPr bwMode="auto">
            <a:xfrm>
              <a:off x="3091" y="1469"/>
              <a:ext cx="69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spcBef>
                  <a:spcPct val="50000"/>
                </a:spcBef>
              </a:pPr>
              <a:r>
                <a:rPr lang="en-US" altLang="en-US" sz="1200" b="1"/>
                <a:t>ICT </a:t>
              </a:r>
              <a:r>
                <a:rPr lang="en-US" altLang="en-US" sz="1200" b="1">
                  <a:solidFill>
                    <a:srgbClr val="FFC000"/>
                  </a:solidFill>
                </a:rPr>
                <a:t>H</a:t>
              </a:r>
              <a:r>
                <a:rPr lang="en-US" altLang="en-US" sz="1200" b="1"/>
                <a:t>ost</a:t>
              </a:r>
            </a:p>
          </p:txBody>
        </p:sp>
        <p:sp>
          <p:nvSpPr>
            <p:cNvPr id="17437" name="Text Box 12">
              <a:extLst>
                <a:ext uri="{FF2B5EF4-FFF2-40B4-BE49-F238E27FC236}">
                  <a16:creationId xmlns:a16="http://schemas.microsoft.com/office/drawing/2014/main" id="{2AE3F898-EF5C-4491-8842-096B3469C67E}"/>
                </a:ext>
              </a:extLst>
            </p:cNvPr>
            <p:cNvSpPr txBox="1">
              <a:spLocks noChangeArrowheads="1"/>
            </p:cNvSpPr>
            <p:nvPr/>
          </p:nvSpPr>
          <p:spPr bwMode="auto">
            <a:xfrm>
              <a:off x="3836" y="2040"/>
              <a:ext cx="69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spcBef>
                  <a:spcPct val="50000"/>
                </a:spcBef>
              </a:pPr>
              <a:r>
                <a:rPr lang="en-US" altLang="en-US" sz="1200" b="1">
                  <a:solidFill>
                    <a:srgbClr val="FFC000"/>
                  </a:solidFill>
                </a:rPr>
                <a:t>P</a:t>
              </a:r>
              <a:r>
                <a:rPr lang="en-US" altLang="en-US" sz="1200" b="1"/>
                <a:t>roxy</a:t>
              </a:r>
            </a:p>
          </p:txBody>
        </p:sp>
        <p:sp>
          <p:nvSpPr>
            <p:cNvPr id="17438" name="Text Box 13">
              <a:extLst>
                <a:ext uri="{FF2B5EF4-FFF2-40B4-BE49-F238E27FC236}">
                  <a16:creationId xmlns:a16="http://schemas.microsoft.com/office/drawing/2014/main" id="{435433EE-09DF-41D4-BEFD-54AAA2663018}"/>
                </a:ext>
              </a:extLst>
            </p:cNvPr>
            <p:cNvSpPr txBox="1">
              <a:spLocks noChangeArrowheads="1"/>
            </p:cNvSpPr>
            <p:nvPr/>
          </p:nvSpPr>
          <p:spPr bwMode="auto">
            <a:xfrm>
              <a:off x="4898" y="1476"/>
              <a:ext cx="693"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spcBef>
                  <a:spcPct val="50000"/>
                </a:spcBef>
              </a:pPr>
              <a:r>
                <a:rPr lang="en-US" altLang="en-US" sz="1200" b="1">
                  <a:solidFill>
                    <a:srgbClr val="FFC000"/>
                  </a:solidFill>
                </a:rPr>
                <a:t>N</a:t>
              </a:r>
              <a:r>
                <a:rPr lang="en-US" altLang="en-US" sz="1200" b="1"/>
                <a:t>etwork</a:t>
              </a:r>
            </a:p>
          </p:txBody>
        </p:sp>
        <p:sp>
          <p:nvSpPr>
            <p:cNvPr id="17439" name="Text Box 17">
              <a:extLst>
                <a:ext uri="{FF2B5EF4-FFF2-40B4-BE49-F238E27FC236}">
                  <a16:creationId xmlns:a16="http://schemas.microsoft.com/office/drawing/2014/main" id="{BCCD0040-38B9-4B4E-9D36-449D889B7921}"/>
                </a:ext>
              </a:extLst>
            </p:cNvPr>
            <p:cNvSpPr txBox="1">
              <a:spLocks noChangeArrowheads="1"/>
            </p:cNvSpPr>
            <p:nvPr/>
          </p:nvSpPr>
          <p:spPr bwMode="auto">
            <a:xfrm>
              <a:off x="2744" y="2088"/>
              <a:ext cx="857"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spcBef>
                  <a:spcPct val="50000"/>
                </a:spcBef>
              </a:pPr>
              <a:r>
                <a:rPr lang="en-US" altLang="en-US" sz="1200" b="1"/>
                <a:t>Entering Standby</a:t>
              </a:r>
            </a:p>
          </p:txBody>
        </p:sp>
        <p:sp>
          <p:nvSpPr>
            <p:cNvPr id="17440" name="Line 18">
              <a:extLst>
                <a:ext uri="{FF2B5EF4-FFF2-40B4-BE49-F238E27FC236}">
                  <a16:creationId xmlns:a16="http://schemas.microsoft.com/office/drawing/2014/main" id="{40CADD71-62BE-4487-A23D-2CAE1C81E4A6}"/>
                </a:ext>
              </a:extLst>
            </p:cNvPr>
            <p:cNvSpPr>
              <a:spLocks noChangeShapeType="1"/>
            </p:cNvSpPr>
            <p:nvPr/>
          </p:nvSpPr>
          <p:spPr bwMode="auto">
            <a:xfrm>
              <a:off x="3414" y="2627"/>
              <a:ext cx="812" cy="0"/>
            </a:xfrm>
            <a:prstGeom prst="line">
              <a:avLst/>
            </a:prstGeom>
            <a:noFill/>
            <a:ln w="12700">
              <a:solidFill>
                <a:schemeClr val="bg2"/>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GB"/>
            </a:p>
          </p:txBody>
        </p:sp>
        <p:sp>
          <p:nvSpPr>
            <p:cNvPr id="17441" name="Text Box 19">
              <a:extLst>
                <a:ext uri="{FF2B5EF4-FFF2-40B4-BE49-F238E27FC236}">
                  <a16:creationId xmlns:a16="http://schemas.microsoft.com/office/drawing/2014/main" id="{97D8B299-7BF8-4DA9-A2DA-BCFBB8745761}"/>
                </a:ext>
              </a:extLst>
            </p:cNvPr>
            <p:cNvSpPr txBox="1">
              <a:spLocks noChangeArrowheads="1"/>
            </p:cNvSpPr>
            <p:nvPr/>
          </p:nvSpPr>
          <p:spPr bwMode="auto">
            <a:xfrm>
              <a:off x="3531" y="2335"/>
              <a:ext cx="56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spcBef>
                  <a:spcPct val="50000"/>
                </a:spcBef>
              </a:pPr>
              <a:r>
                <a:rPr lang="en-US" altLang="en-US" sz="1200" b="1"/>
                <a:t>Context</a:t>
              </a:r>
            </a:p>
          </p:txBody>
        </p:sp>
        <p:sp>
          <p:nvSpPr>
            <p:cNvPr id="17442" name="Text Box 20">
              <a:extLst>
                <a:ext uri="{FF2B5EF4-FFF2-40B4-BE49-F238E27FC236}">
                  <a16:creationId xmlns:a16="http://schemas.microsoft.com/office/drawing/2014/main" id="{D32F3C9E-019D-431F-B66D-EFE675DB51B7}"/>
                </a:ext>
              </a:extLst>
            </p:cNvPr>
            <p:cNvSpPr txBox="1">
              <a:spLocks noChangeArrowheads="1"/>
            </p:cNvSpPr>
            <p:nvPr/>
          </p:nvSpPr>
          <p:spPr bwMode="auto">
            <a:xfrm>
              <a:off x="2654" y="2615"/>
              <a:ext cx="718"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spcBef>
                  <a:spcPct val="50000"/>
                </a:spcBef>
              </a:pPr>
              <a:r>
                <a:rPr lang="en-US" altLang="en-US" sz="1200" b="1"/>
                <a:t>In Standby</a:t>
              </a:r>
            </a:p>
          </p:txBody>
        </p:sp>
        <p:sp>
          <p:nvSpPr>
            <p:cNvPr id="17443" name="Line 21">
              <a:extLst>
                <a:ext uri="{FF2B5EF4-FFF2-40B4-BE49-F238E27FC236}">
                  <a16:creationId xmlns:a16="http://schemas.microsoft.com/office/drawing/2014/main" id="{B90DC0EC-08AC-416E-B0CF-238136DDBA69}"/>
                </a:ext>
              </a:extLst>
            </p:cNvPr>
            <p:cNvSpPr>
              <a:spLocks noChangeShapeType="1"/>
            </p:cNvSpPr>
            <p:nvPr/>
          </p:nvSpPr>
          <p:spPr bwMode="auto">
            <a:xfrm>
              <a:off x="4235" y="2795"/>
              <a:ext cx="1035" cy="0"/>
            </a:xfrm>
            <a:prstGeom prst="line">
              <a:avLst/>
            </a:prstGeom>
            <a:noFill/>
            <a:ln w="12700">
              <a:solidFill>
                <a:schemeClr val="bg2"/>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GB"/>
            </a:p>
          </p:txBody>
        </p:sp>
        <p:sp>
          <p:nvSpPr>
            <p:cNvPr id="17444" name="Text Box 22">
              <a:extLst>
                <a:ext uri="{FF2B5EF4-FFF2-40B4-BE49-F238E27FC236}">
                  <a16:creationId xmlns:a16="http://schemas.microsoft.com/office/drawing/2014/main" id="{B0661F99-45E8-4F2A-B6B6-70FF0FD191B2}"/>
                </a:ext>
              </a:extLst>
            </p:cNvPr>
            <p:cNvSpPr txBox="1">
              <a:spLocks noChangeArrowheads="1"/>
            </p:cNvSpPr>
            <p:nvPr/>
          </p:nvSpPr>
          <p:spPr bwMode="auto">
            <a:xfrm>
              <a:off x="4227" y="2521"/>
              <a:ext cx="1088"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spcBef>
                  <a:spcPct val="50000"/>
                </a:spcBef>
              </a:pPr>
              <a:r>
                <a:rPr lang="en-US" altLang="en-US" sz="1200" b="1"/>
                <a:t>Network Presence</a:t>
              </a:r>
            </a:p>
          </p:txBody>
        </p:sp>
        <p:sp>
          <p:nvSpPr>
            <p:cNvPr id="17445" name="Line 23">
              <a:extLst>
                <a:ext uri="{FF2B5EF4-FFF2-40B4-BE49-F238E27FC236}">
                  <a16:creationId xmlns:a16="http://schemas.microsoft.com/office/drawing/2014/main" id="{6DE4839F-1219-477C-BD15-ADEAD3C2D6F7}"/>
                </a:ext>
              </a:extLst>
            </p:cNvPr>
            <p:cNvSpPr>
              <a:spLocks noChangeShapeType="1"/>
            </p:cNvSpPr>
            <p:nvPr/>
          </p:nvSpPr>
          <p:spPr bwMode="auto">
            <a:xfrm>
              <a:off x="4254" y="3236"/>
              <a:ext cx="1035" cy="0"/>
            </a:xfrm>
            <a:prstGeom prst="line">
              <a:avLst/>
            </a:prstGeom>
            <a:noFill/>
            <a:ln w="12700">
              <a:solidFill>
                <a:schemeClr val="bg2"/>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GB"/>
            </a:p>
          </p:txBody>
        </p:sp>
        <p:sp>
          <p:nvSpPr>
            <p:cNvPr id="17446" name="Text Box 24">
              <a:extLst>
                <a:ext uri="{FF2B5EF4-FFF2-40B4-BE49-F238E27FC236}">
                  <a16:creationId xmlns:a16="http://schemas.microsoft.com/office/drawing/2014/main" id="{D94CB53E-9273-4719-8B2B-7F421B8A4676}"/>
                </a:ext>
              </a:extLst>
            </p:cNvPr>
            <p:cNvSpPr txBox="1">
              <a:spLocks noChangeArrowheads="1"/>
            </p:cNvSpPr>
            <p:nvPr/>
          </p:nvSpPr>
          <p:spPr bwMode="auto">
            <a:xfrm>
              <a:off x="4246" y="2973"/>
              <a:ext cx="1087"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spcBef>
                  <a:spcPct val="50000"/>
                </a:spcBef>
              </a:pPr>
              <a:r>
                <a:rPr lang="en-US" altLang="en-US" sz="1200" b="1"/>
                <a:t>Wake Event</a:t>
              </a:r>
            </a:p>
          </p:txBody>
        </p:sp>
        <p:sp>
          <p:nvSpPr>
            <p:cNvPr id="17447" name="Line 26">
              <a:extLst>
                <a:ext uri="{FF2B5EF4-FFF2-40B4-BE49-F238E27FC236}">
                  <a16:creationId xmlns:a16="http://schemas.microsoft.com/office/drawing/2014/main" id="{8DFB052F-62BE-48AD-A719-418B9CD58912}"/>
                </a:ext>
              </a:extLst>
            </p:cNvPr>
            <p:cNvSpPr>
              <a:spLocks noChangeShapeType="1"/>
            </p:cNvSpPr>
            <p:nvPr/>
          </p:nvSpPr>
          <p:spPr bwMode="auto">
            <a:xfrm>
              <a:off x="3425" y="3489"/>
              <a:ext cx="811" cy="0"/>
            </a:xfrm>
            <a:prstGeom prst="line">
              <a:avLst/>
            </a:prstGeom>
            <a:noFill/>
            <a:ln w="12700">
              <a:solidFill>
                <a:schemeClr val="bg2"/>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GB"/>
            </a:p>
          </p:txBody>
        </p:sp>
        <p:sp>
          <p:nvSpPr>
            <p:cNvPr id="17448" name="Text Box 27">
              <a:extLst>
                <a:ext uri="{FF2B5EF4-FFF2-40B4-BE49-F238E27FC236}">
                  <a16:creationId xmlns:a16="http://schemas.microsoft.com/office/drawing/2014/main" id="{42C81A81-C9B0-49B3-B486-16FA3149014D}"/>
                </a:ext>
              </a:extLst>
            </p:cNvPr>
            <p:cNvSpPr txBox="1">
              <a:spLocks noChangeArrowheads="1"/>
            </p:cNvSpPr>
            <p:nvPr/>
          </p:nvSpPr>
          <p:spPr bwMode="auto">
            <a:xfrm>
              <a:off x="3482" y="3208"/>
              <a:ext cx="70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spcBef>
                  <a:spcPct val="50000"/>
                </a:spcBef>
              </a:pPr>
              <a:r>
                <a:rPr lang="en-US" altLang="en-US" sz="1200" b="1"/>
                <a:t>Wake Up</a:t>
              </a:r>
            </a:p>
          </p:txBody>
        </p:sp>
        <p:sp>
          <p:nvSpPr>
            <p:cNvPr id="17449" name="Text Box 29">
              <a:extLst>
                <a:ext uri="{FF2B5EF4-FFF2-40B4-BE49-F238E27FC236}">
                  <a16:creationId xmlns:a16="http://schemas.microsoft.com/office/drawing/2014/main" id="{8FD2860A-083F-417D-A5F2-5161D472C233}"/>
                </a:ext>
              </a:extLst>
            </p:cNvPr>
            <p:cNvSpPr txBox="1">
              <a:spLocks noChangeArrowheads="1"/>
            </p:cNvSpPr>
            <p:nvPr/>
          </p:nvSpPr>
          <p:spPr bwMode="auto">
            <a:xfrm>
              <a:off x="4459" y="3415"/>
              <a:ext cx="816" cy="5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r" eaLnBrk="1" hangingPunct="1">
                <a:spcBef>
                  <a:spcPct val="50000"/>
                </a:spcBef>
              </a:pPr>
              <a:r>
                <a:rPr lang="en-US" altLang="en-US" sz="1200" b="1"/>
                <a:t>Network </a:t>
              </a:r>
            </a:p>
            <a:p>
              <a:pPr algn="r" eaLnBrk="1" hangingPunct="1">
                <a:spcBef>
                  <a:spcPct val="50000"/>
                </a:spcBef>
              </a:pPr>
              <a:r>
                <a:rPr lang="en-US" altLang="en-US" sz="1200" b="1"/>
                <a:t>Connectivity </a:t>
              </a:r>
            </a:p>
            <a:p>
              <a:pPr algn="r" eaLnBrk="1" hangingPunct="1">
                <a:spcBef>
                  <a:spcPct val="50000"/>
                </a:spcBef>
              </a:pPr>
              <a:r>
                <a:rPr lang="en-US" altLang="en-US" sz="1200" b="1"/>
                <a:t>Resumed</a:t>
              </a:r>
            </a:p>
          </p:txBody>
        </p:sp>
        <p:sp>
          <p:nvSpPr>
            <p:cNvPr id="17450" name="Text Box 29">
              <a:extLst>
                <a:ext uri="{FF2B5EF4-FFF2-40B4-BE49-F238E27FC236}">
                  <a16:creationId xmlns:a16="http://schemas.microsoft.com/office/drawing/2014/main" id="{92C21DCE-5FC5-44C8-918F-959F658BB394}"/>
                </a:ext>
              </a:extLst>
            </p:cNvPr>
            <p:cNvSpPr txBox="1">
              <a:spLocks noChangeArrowheads="1"/>
            </p:cNvSpPr>
            <p:nvPr/>
          </p:nvSpPr>
          <p:spPr bwMode="auto">
            <a:xfrm>
              <a:off x="4494" y="1758"/>
              <a:ext cx="731"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r" eaLnBrk="1" hangingPunct="1">
                <a:spcBef>
                  <a:spcPct val="50000"/>
                </a:spcBef>
              </a:pPr>
              <a:r>
                <a:rPr lang="en-US" altLang="en-US" sz="1200" b="1"/>
                <a:t>Full Network </a:t>
              </a:r>
            </a:p>
            <a:p>
              <a:pPr algn="r" eaLnBrk="1" hangingPunct="1">
                <a:spcBef>
                  <a:spcPct val="50000"/>
                </a:spcBef>
              </a:pPr>
              <a:r>
                <a:rPr lang="en-US" altLang="en-US" sz="1200" b="1"/>
                <a:t>Connectivity</a:t>
              </a:r>
            </a:p>
          </p:txBody>
        </p:sp>
        <p:sp>
          <p:nvSpPr>
            <p:cNvPr id="17451" name="Line 8">
              <a:extLst>
                <a:ext uri="{FF2B5EF4-FFF2-40B4-BE49-F238E27FC236}">
                  <a16:creationId xmlns:a16="http://schemas.microsoft.com/office/drawing/2014/main" id="{A5ABEE8D-F07B-4E90-B854-A8CCB95B77FE}"/>
                </a:ext>
              </a:extLst>
            </p:cNvPr>
            <p:cNvSpPr>
              <a:spLocks noChangeShapeType="1"/>
            </p:cNvSpPr>
            <p:nvPr/>
          </p:nvSpPr>
          <p:spPr bwMode="auto">
            <a:xfrm>
              <a:off x="3416" y="1734"/>
              <a:ext cx="0" cy="2263"/>
            </a:xfrm>
            <a:prstGeom prst="line">
              <a:avLst/>
            </a:prstGeom>
            <a:noFill/>
            <a:ln w="381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17452" name="Line 9">
              <a:extLst>
                <a:ext uri="{FF2B5EF4-FFF2-40B4-BE49-F238E27FC236}">
                  <a16:creationId xmlns:a16="http://schemas.microsoft.com/office/drawing/2014/main" id="{61D512A1-6F56-48A6-AC57-5E1E5BD8955A}"/>
                </a:ext>
              </a:extLst>
            </p:cNvPr>
            <p:cNvSpPr>
              <a:spLocks noChangeShapeType="1"/>
            </p:cNvSpPr>
            <p:nvPr/>
          </p:nvSpPr>
          <p:spPr bwMode="auto">
            <a:xfrm flipH="1">
              <a:off x="4220" y="2345"/>
              <a:ext cx="29" cy="1238"/>
            </a:xfrm>
            <a:prstGeom prst="line">
              <a:avLst/>
            </a:prstGeom>
            <a:noFill/>
            <a:ln w="381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17453" name="Line 10">
              <a:extLst>
                <a:ext uri="{FF2B5EF4-FFF2-40B4-BE49-F238E27FC236}">
                  <a16:creationId xmlns:a16="http://schemas.microsoft.com/office/drawing/2014/main" id="{3A382076-9ADA-4CC8-ABEF-D4110CBC1831}"/>
                </a:ext>
              </a:extLst>
            </p:cNvPr>
            <p:cNvSpPr>
              <a:spLocks noChangeShapeType="1"/>
            </p:cNvSpPr>
            <p:nvPr/>
          </p:nvSpPr>
          <p:spPr bwMode="auto">
            <a:xfrm>
              <a:off x="5284" y="1745"/>
              <a:ext cx="0" cy="2264"/>
            </a:xfrm>
            <a:prstGeom prst="line">
              <a:avLst/>
            </a:prstGeom>
            <a:noFill/>
            <a:ln w="381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17454" name="Text Box 11">
              <a:extLst>
                <a:ext uri="{FF2B5EF4-FFF2-40B4-BE49-F238E27FC236}">
                  <a16:creationId xmlns:a16="http://schemas.microsoft.com/office/drawing/2014/main" id="{BAE7D429-D6B9-4EB9-9C0B-CB82ED7737CD}"/>
                </a:ext>
              </a:extLst>
            </p:cNvPr>
            <p:cNvSpPr txBox="1">
              <a:spLocks noChangeArrowheads="1"/>
            </p:cNvSpPr>
            <p:nvPr/>
          </p:nvSpPr>
          <p:spPr bwMode="auto">
            <a:xfrm>
              <a:off x="3091" y="1469"/>
              <a:ext cx="69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spcBef>
                  <a:spcPct val="50000"/>
                </a:spcBef>
              </a:pPr>
              <a:r>
                <a:rPr lang="en-US" altLang="en-US" sz="1200" b="1"/>
                <a:t>ICT </a:t>
              </a:r>
              <a:r>
                <a:rPr lang="en-US" altLang="en-US" sz="1200" b="1">
                  <a:solidFill>
                    <a:srgbClr val="FFC000"/>
                  </a:solidFill>
                </a:rPr>
                <a:t>H</a:t>
              </a:r>
              <a:r>
                <a:rPr lang="en-US" altLang="en-US" sz="1200" b="1"/>
                <a:t>ost</a:t>
              </a:r>
            </a:p>
          </p:txBody>
        </p:sp>
        <p:sp>
          <p:nvSpPr>
            <p:cNvPr id="17455" name="Text Box 12">
              <a:extLst>
                <a:ext uri="{FF2B5EF4-FFF2-40B4-BE49-F238E27FC236}">
                  <a16:creationId xmlns:a16="http://schemas.microsoft.com/office/drawing/2014/main" id="{569D371D-DB2F-46F1-8646-B9BD93229336}"/>
                </a:ext>
              </a:extLst>
            </p:cNvPr>
            <p:cNvSpPr txBox="1">
              <a:spLocks noChangeArrowheads="1"/>
            </p:cNvSpPr>
            <p:nvPr/>
          </p:nvSpPr>
          <p:spPr bwMode="auto">
            <a:xfrm>
              <a:off x="3836" y="2040"/>
              <a:ext cx="69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spcBef>
                  <a:spcPct val="50000"/>
                </a:spcBef>
              </a:pPr>
              <a:r>
                <a:rPr lang="en-US" altLang="en-US" sz="1200" b="1">
                  <a:solidFill>
                    <a:srgbClr val="FFC000"/>
                  </a:solidFill>
                </a:rPr>
                <a:t>P</a:t>
              </a:r>
              <a:r>
                <a:rPr lang="en-US" altLang="en-US" sz="1200" b="1"/>
                <a:t>roxy</a:t>
              </a:r>
            </a:p>
          </p:txBody>
        </p:sp>
        <p:sp>
          <p:nvSpPr>
            <p:cNvPr id="17456" name="Text Box 13">
              <a:extLst>
                <a:ext uri="{FF2B5EF4-FFF2-40B4-BE49-F238E27FC236}">
                  <a16:creationId xmlns:a16="http://schemas.microsoft.com/office/drawing/2014/main" id="{2C98AD24-9D78-410A-8341-84BC63F87F4F}"/>
                </a:ext>
              </a:extLst>
            </p:cNvPr>
            <p:cNvSpPr txBox="1">
              <a:spLocks noChangeArrowheads="1"/>
            </p:cNvSpPr>
            <p:nvPr/>
          </p:nvSpPr>
          <p:spPr bwMode="auto">
            <a:xfrm>
              <a:off x="4898" y="1476"/>
              <a:ext cx="693"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spcBef>
                  <a:spcPct val="50000"/>
                </a:spcBef>
              </a:pPr>
              <a:r>
                <a:rPr lang="en-US" altLang="en-US" sz="1200" b="1">
                  <a:solidFill>
                    <a:srgbClr val="FFC000"/>
                  </a:solidFill>
                </a:rPr>
                <a:t>N</a:t>
              </a:r>
              <a:r>
                <a:rPr lang="en-US" altLang="en-US" sz="1200" b="1"/>
                <a:t>etwork</a:t>
              </a:r>
            </a:p>
          </p:txBody>
        </p:sp>
        <p:sp>
          <p:nvSpPr>
            <p:cNvPr id="17457" name="Text Box 17">
              <a:extLst>
                <a:ext uri="{FF2B5EF4-FFF2-40B4-BE49-F238E27FC236}">
                  <a16:creationId xmlns:a16="http://schemas.microsoft.com/office/drawing/2014/main" id="{C9DF4388-8FF1-40A3-88AE-25AB09F034C3}"/>
                </a:ext>
              </a:extLst>
            </p:cNvPr>
            <p:cNvSpPr txBox="1">
              <a:spLocks noChangeArrowheads="1"/>
            </p:cNvSpPr>
            <p:nvPr/>
          </p:nvSpPr>
          <p:spPr bwMode="auto">
            <a:xfrm>
              <a:off x="2744" y="2088"/>
              <a:ext cx="857"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spcBef>
                  <a:spcPct val="50000"/>
                </a:spcBef>
              </a:pPr>
              <a:r>
                <a:rPr lang="en-US" altLang="en-US" sz="1200" b="1"/>
                <a:t>Entering Standby</a:t>
              </a:r>
            </a:p>
          </p:txBody>
        </p:sp>
        <p:sp>
          <p:nvSpPr>
            <p:cNvPr id="17458" name="Line 18">
              <a:extLst>
                <a:ext uri="{FF2B5EF4-FFF2-40B4-BE49-F238E27FC236}">
                  <a16:creationId xmlns:a16="http://schemas.microsoft.com/office/drawing/2014/main" id="{0E8D1185-011C-418E-BEC9-75C884678135}"/>
                </a:ext>
              </a:extLst>
            </p:cNvPr>
            <p:cNvSpPr>
              <a:spLocks noChangeShapeType="1"/>
            </p:cNvSpPr>
            <p:nvPr/>
          </p:nvSpPr>
          <p:spPr bwMode="auto">
            <a:xfrm>
              <a:off x="3414" y="2627"/>
              <a:ext cx="812" cy="0"/>
            </a:xfrm>
            <a:prstGeom prst="line">
              <a:avLst/>
            </a:prstGeom>
            <a:noFill/>
            <a:ln w="12700">
              <a:solidFill>
                <a:schemeClr val="bg2"/>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GB"/>
            </a:p>
          </p:txBody>
        </p:sp>
        <p:sp>
          <p:nvSpPr>
            <p:cNvPr id="17459" name="Text Box 19">
              <a:extLst>
                <a:ext uri="{FF2B5EF4-FFF2-40B4-BE49-F238E27FC236}">
                  <a16:creationId xmlns:a16="http://schemas.microsoft.com/office/drawing/2014/main" id="{537D8921-7BFA-406C-9345-180B55846FFE}"/>
                </a:ext>
              </a:extLst>
            </p:cNvPr>
            <p:cNvSpPr txBox="1">
              <a:spLocks noChangeArrowheads="1"/>
            </p:cNvSpPr>
            <p:nvPr/>
          </p:nvSpPr>
          <p:spPr bwMode="auto">
            <a:xfrm>
              <a:off x="3531" y="2335"/>
              <a:ext cx="56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spcBef>
                  <a:spcPct val="50000"/>
                </a:spcBef>
              </a:pPr>
              <a:r>
                <a:rPr lang="en-US" altLang="en-US" sz="1200" b="1"/>
                <a:t>Context</a:t>
              </a:r>
            </a:p>
          </p:txBody>
        </p:sp>
        <p:sp>
          <p:nvSpPr>
            <p:cNvPr id="17460" name="Text Box 20">
              <a:extLst>
                <a:ext uri="{FF2B5EF4-FFF2-40B4-BE49-F238E27FC236}">
                  <a16:creationId xmlns:a16="http://schemas.microsoft.com/office/drawing/2014/main" id="{4B32782F-7934-4AFF-9924-A167C8A9C641}"/>
                </a:ext>
              </a:extLst>
            </p:cNvPr>
            <p:cNvSpPr txBox="1">
              <a:spLocks noChangeArrowheads="1"/>
            </p:cNvSpPr>
            <p:nvPr/>
          </p:nvSpPr>
          <p:spPr bwMode="auto">
            <a:xfrm>
              <a:off x="2654" y="2615"/>
              <a:ext cx="718"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spcBef>
                  <a:spcPct val="50000"/>
                </a:spcBef>
              </a:pPr>
              <a:r>
                <a:rPr lang="en-US" altLang="en-US" sz="1200" b="1"/>
                <a:t>In Standby</a:t>
              </a:r>
            </a:p>
          </p:txBody>
        </p:sp>
        <p:sp>
          <p:nvSpPr>
            <p:cNvPr id="17461" name="Line 21">
              <a:extLst>
                <a:ext uri="{FF2B5EF4-FFF2-40B4-BE49-F238E27FC236}">
                  <a16:creationId xmlns:a16="http://schemas.microsoft.com/office/drawing/2014/main" id="{9F019D46-3E9C-412D-A5E6-EEA875592A3A}"/>
                </a:ext>
              </a:extLst>
            </p:cNvPr>
            <p:cNvSpPr>
              <a:spLocks noChangeShapeType="1"/>
            </p:cNvSpPr>
            <p:nvPr/>
          </p:nvSpPr>
          <p:spPr bwMode="auto">
            <a:xfrm>
              <a:off x="4235" y="2795"/>
              <a:ext cx="1035" cy="0"/>
            </a:xfrm>
            <a:prstGeom prst="line">
              <a:avLst/>
            </a:prstGeom>
            <a:noFill/>
            <a:ln w="12700">
              <a:solidFill>
                <a:schemeClr val="bg2"/>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GB"/>
            </a:p>
          </p:txBody>
        </p:sp>
        <p:sp>
          <p:nvSpPr>
            <p:cNvPr id="17462" name="Text Box 22">
              <a:extLst>
                <a:ext uri="{FF2B5EF4-FFF2-40B4-BE49-F238E27FC236}">
                  <a16:creationId xmlns:a16="http://schemas.microsoft.com/office/drawing/2014/main" id="{9F86E093-B0FD-4D50-A3DC-89F0790151CD}"/>
                </a:ext>
              </a:extLst>
            </p:cNvPr>
            <p:cNvSpPr txBox="1">
              <a:spLocks noChangeArrowheads="1"/>
            </p:cNvSpPr>
            <p:nvPr/>
          </p:nvSpPr>
          <p:spPr bwMode="auto">
            <a:xfrm>
              <a:off x="4227" y="2521"/>
              <a:ext cx="1088"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spcBef>
                  <a:spcPct val="50000"/>
                </a:spcBef>
              </a:pPr>
              <a:r>
                <a:rPr lang="en-US" altLang="en-US" sz="1200" b="1"/>
                <a:t>Network Presence</a:t>
              </a:r>
            </a:p>
          </p:txBody>
        </p:sp>
        <p:sp>
          <p:nvSpPr>
            <p:cNvPr id="17463" name="Line 23">
              <a:extLst>
                <a:ext uri="{FF2B5EF4-FFF2-40B4-BE49-F238E27FC236}">
                  <a16:creationId xmlns:a16="http://schemas.microsoft.com/office/drawing/2014/main" id="{17071070-74AE-4F87-A009-1B860F5C1436}"/>
                </a:ext>
              </a:extLst>
            </p:cNvPr>
            <p:cNvSpPr>
              <a:spLocks noChangeShapeType="1"/>
            </p:cNvSpPr>
            <p:nvPr/>
          </p:nvSpPr>
          <p:spPr bwMode="auto">
            <a:xfrm>
              <a:off x="4254" y="3236"/>
              <a:ext cx="1035" cy="0"/>
            </a:xfrm>
            <a:prstGeom prst="line">
              <a:avLst/>
            </a:prstGeom>
            <a:noFill/>
            <a:ln w="12700">
              <a:solidFill>
                <a:schemeClr val="bg2"/>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GB"/>
            </a:p>
          </p:txBody>
        </p:sp>
        <p:sp>
          <p:nvSpPr>
            <p:cNvPr id="17464" name="Text Box 24">
              <a:extLst>
                <a:ext uri="{FF2B5EF4-FFF2-40B4-BE49-F238E27FC236}">
                  <a16:creationId xmlns:a16="http://schemas.microsoft.com/office/drawing/2014/main" id="{EFA883DC-BD5B-4718-BA24-71224C20F9AB}"/>
                </a:ext>
              </a:extLst>
            </p:cNvPr>
            <p:cNvSpPr txBox="1">
              <a:spLocks noChangeArrowheads="1"/>
            </p:cNvSpPr>
            <p:nvPr/>
          </p:nvSpPr>
          <p:spPr bwMode="auto">
            <a:xfrm>
              <a:off x="4246" y="2973"/>
              <a:ext cx="1087"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spcBef>
                  <a:spcPct val="50000"/>
                </a:spcBef>
              </a:pPr>
              <a:r>
                <a:rPr lang="en-US" altLang="en-US" sz="1200" b="1"/>
                <a:t>Wake Event</a:t>
              </a:r>
            </a:p>
          </p:txBody>
        </p:sp>
        <p:sp>
          <p:nvSpPr>
            <p:cNvPr id="17465" name="Line 26">
              <a:extLst>
                <a:ext uri="{FF2B5EF4-FFF2-40B4-BE49-F238E27FC236}">
                  <a16:creationId xmlns:a16="http://schemas.microsoft.com/office/drawing/2014/main" id="{62D41D10-5052-4C2D-B60E-DE0A56E45C96}"/>
                </a:ext>
              </a:extLst>
            </p:cNvPr>
            <p:cNvSpPr>
              <a:spLocks noChangeShapeType="1"/>
            </p:cNvSpPr>
            <p:nvPr/>
          </p:nvSpPr>
          <p:spPr bwMode="auto">
            <a:xfrm>
              <a:off x="3425" y="3489"/>
              <a:ext cx="811" cy="0"/>
            </a:xfrm>
            <a:prstGeom prst="line">
              <a:avLst/>
            </a:prstGeom>
            <a:noFill/>
            <a:ln w="12700">
              <a:solidFill>
                <a:schemeClr val="bg2"/>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GB"/>
            </a:p>
          </p:txBody>
        </p:sp>
        <p:sp>
          <p:nvSpPr>
            <p:cNvPr id="17466" name="Text Box 27">
              <a:extLst>
                <a:ext uri="{FF2B5EF4-FFF2-40B4-BE49-F238E27FC236}">
                  <a16:creationId xmlns:a16="http://schemas.microsoft.com/office/drawing/2014/main" id="{0BAB62F1-EF7F-4468-8AC5-C804130CC47E}"/>
                </a:ext>
              </a:extLst>
            </p:cNvPr>
            <p:cNvSpPr txBox="1">
              <a:spLocks noChangeArrowheads="1"/>
            </p:cNvSpPr>
            <p:nvPr/>
          </p:nvSpPr>
          <p:spPr bwMode="auto">
            <a:xfrm>
              <a:off x="3482" y="3208"/>
              <a:ext cx="70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spcBef>
                  <a:spcPct val="50000"/>
                </a:spcBef>
              </a:pPr>
              <a:r>
                <a:rPr lang="en-US" altLang="en-US" sz="1200" b="1"/>
                <a:t>Wake Up</a:t>
              </a:r>
            </a:p>
          </p:txBody>
        </p:sp>
        <p:sp>
          <p:nvSpPr>
            <p:cNvPr id="17467" name="Text Box 29">
              <a:extLst>
                <a:ext uri="{FF2B5EF4-FFF2-40B4-BE49-F238E27FC236}">
                  <a16:creationId xmlns:a16="http://schemas.microsoft.com/office/drawing/2014/main" id="{574A0A12-201D-4309-843F-15D5B52721CF}"/>
                </a:ext>
              </a:extLst>
            </p:cNvPr>
            <p:cNvSpPr txBox="1">
              <a:spLocks noChangeArrowheads="1"/>
            </p:cNvSpPr>
            <p:nvPr/>
          </p:nvSpPr>
          <p:spPr bwMode="auto">
            <a:xfrm>
              <a:off x="4459" y="3415"/>
              <a:ext cx="816" cy="5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r" eaLnBrk="1" hangingPunct="1">
                <a:spcBef>
                  <a:spcPct val="50000"/>
                </a:spcBef>
              </a:pPr>
              <a:r>
                <a:rPr lang="en-US" altLang="en-US" sz="1200" b="1"/>
                <a:t>Network </a:t>
              </a:r>
            </a:p>
            <a:p>
              <a:pPr algn="r" eaLnBrk="1" hangingPunct="1">
                <a:spcBef>
                  <a:spcPct val="50000"/>
                </a:spcBef>
              </a:pPr>
              <a:r>
                <a:rPr lang="en-US" altLang="en-US" sz="1200" b="1"/>
                <a:t>Connectivity </a:t>
              </a:r>
            </a:p>
            <a:p>
              <a:pPr algn="r" eaLnBrk="1" hangingPunct="1">
                <a:spcBef>
                  <a:spcPct val="50000"/>
                </a:spcBef>
              </a:pPr>
              <a:r>
                <a:rPr lang="en-US" altLang="en-US" sz="1200" b="1"/>
                <a:t>Resumed</a:t>
              </a:r>
            </a:p>
          </p:txBody>
        </p:sp>
        <p:sp>
          <p:nvSpPr>
            <p:cNvPr id="17468" name="Text Box 29">
              <a:extLst>
                <a:ext uri="{FF2B5EF4-FFF2-40B4-BE49-F238E27FC236}">
                  <a16:creationId xmlns:a16="http://schemas.microsoft.com/office/drawing/2014/main" id="{0F1F0F5D-E5C2-45BF-9D5D-A7D39D784489}"/>
                </a:ext>
              </a:extLst>
            </p:cNvPr>
            <p:cNvSpPr txBox="1">
              <a:spLocks noChangeArrowheads="1"/>
            </p:cNvSpPr>
            <p:nvPr/>
          </p:nvSpPr>
          <p:spPr bwMode="auto">
            <a:xfrm>
              <a:off x="4494" y="1758"/>
              <a:ext cx="731"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r" eaLnBrk="1" hangingPunct="1">
                <a:spcBef>
                  <a:spcPct val="50000"/>
                </a:spcBef>
              </a:pPr>
              <a:r>
                <a:rPr lang="en-US" altLang="en-US" sz="1200" b="1"/>
                <a:t>Full Network </a:t>
              </a:r>
            </a:p>
            <a:p>
              <a:pPr algn="r" eaLnBrk="1" hangingPunct="1">
                <a:spcBef>
                  <a:spcPct val="50000"/>
                </a:spcBef>
              </a:pPr>
              <a:r>
                <a:rPr lang="en-US" altLang="en-US" sz="1200" b="1"/>
                <a:t>Connectivity</a:t>
              </a: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2">
            <a:extLst>
              <a:ext uri="{FF2B5EF4-FFF2-40B4-BE49-F238E27FC236}">
                <a16:creationId xmlns:a16="http://schemas.microsoft.com/office/drawing/2014/main" id="{F08ECCB8-D092-4EF8-A5CC-E1D7BE721989}"/>
              </a:ext>
            </a:extLst>
          </p:cNvPr>
          <p:cNvSpPr>
            <a:spLocks noGrp="1" noChangeArrowheads="1"/>
          </p:cNvSpPr>
          <p:nvPr>
            <p:ph type="title"/>
          </p:nvPr>
        </p:nvSpPr>
        <p:spPr/>
        <p:txBody>
          <a:bodyPr/>
          <a:lstStyle/>
          <a:p>
            <a:r>
              <a:rPr lang="en-US" altLang="en-US" sz="2400">
                <a:hlinkClick r:id="rId2"/>
              </a:rPr>
              <a:t>TC32-TG21</a:t>
            </a:r>
            <a:r>
              <a:rPr lang="en-US" altLang="en-US" sz="2400"/>
              <a:t> </a:t>
            </a:r>
            <a:br>
              <a:rPr lang="en-US" altLang="en-US" sz="2400"/>
            </a:br>
            <a:r>
              <a:rPr lang="en-US" altLang="en-US" sz="2400"/>
              <a:t>Extensive scope</a:t>
            </a:r>
            <a:endParaRPr lang="de-DE" altLang="en-US" sz="2400"/>
          </a:p>
        </p:txBody>
      </p:sp>
      <p:sp>
        <p:nvSpPr>
          <p:cNvPr id="18435" name="Rectangle 6">
            <a:extLst>
              <a:ext uri="{FF2B5EF4-FFF2-40B4-BE49-F238E27FC236}">
                <a16:creationId xmlns:a16="http://schemas.microsoft.com/office/drawing/2014/main" id="{51EAA7B8-5D71-4600-99FC-60F63CC74A47}"/>
              </a:ext>
            </a:extLst>
          </p:cNvPr>
          <p:cNvSpPr txBox="1">
            <a:spLocks noGrp="1" noChangeArrowheads="1"/>
          </p:cNvSpPr>
          <p:nvPr/>
        </p:nvSpPr>
        <p:spPr bwMode="auto">
          <a:xfrm>
            <a:off x="455613" y="6357938"/>
            <a:ext cx="4159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l"/>
            <a:fld id="{F69C1B2B-34EB-4AC2-A921-1CF0439A74C3}" type="slidenum">
              <a:rPr lang="en-US" altLang="en-US" sz="800" b="1">
                <a:solidFill>
                  <a:srgbClr val="FFFFFF"/>
                </a:solidFill>
                <a:latin typeface="Verdana" panose="020B0604030504040204" pitchFamily="34" charset="0"/>
              </a:rPr>
              <a:pPr algn="l"/>
              <a:t>16</a:t>
            </a:fld>
            <a:endParaRPr lang="en-US" altLang="en-US" sz="800" b="1">
              <a:solidFill>
                <a:srgbClr val="FFFFFF"/>
              </a:solidFill>
              <a:latin typeface="Verdana" panose="020B0604030504040204" pitchFamily="34" charset="0"/>
            </a:endParaRPr>
          </a:p>
        </p:txBody>
      </p:sp>
      <p:graphicFrame>
        <p:nvGraphicFramePr>
          <p:cNvPr id="34840" name="Group 24">
            <a:extLst>
              <a:ext uri="{FF2B5EF4-FFF2-40B4-BE49-F238E27FC236}">
                <a16:creationId xmlns:a16="http://schemas.microsoft.com/office/drawing/2014/main" id="{E3A73259-7C68-44CB-AD6E-05D6649F3AD7}"/>
              </a:ext>
            </a:extLst>
          </p:cNvPr>
          <p:cNvGraphicFramePr>
            <a:graphicFrameLocks noGrp="1"/>
          </p:cNvGraphicFramePr>
          <p:nvPr/>
        </p:nvGraphicFramePr>
        <p:xfrm>
          <a:off x="292100" y="1098550"/>
          <a:ext cx="8558213" cy="5073650"/>
        </p:xfrm>
        <a:graphic>
          <a:graphicData uri="http://schemas.openxmlformats.org/drawingml/2006/table">
            <a:tbl>
              <a:tblPr/>
              <a:tblGrid>
                <a:gridCol w="4279900">
                  <a:extLst>
                    <a:ext uri="{9D8B030D-6E8A-4147-A177-3AD203B41FA5}">
                      <a16:colId xmlns:a16="http://schemas.microsoft.com/office/drawing/2014/main" val="20000"/>
                    </a:ext>
                  </a:extLst>
                </a:gridCol>
                <a:gridCol w="4278313">
                  <a:extLst>
                    <a:ext uri="{9D8B030D-6E8A-4147-A177-3AD203B41FA5}">
                      <a16:colId xmlns:a16="http://schemas.microsoft.com/office/drawing/2014/main" val="20001"/>
                    </a:ext>
                  </a:extLst>
                </a:gridCol>
              </a:tblGrid>
              <a:tr h="963613">
                <a:tc>
                  <a:txBody>
                    <a:bodyPr/>
                    <a:lstStyle/>
                    <a:p>
                      <a:pPr marL="0" marR="0" lvl="0" indent="0" algn="ctr" defTabSz="1633538" rtl="0" eaLnBrk="0" fontAlgn="base" latinLnBrk="0" hangingPunct="0">
                        <a:lnSpc>
                          <a:spcPct val="100000"/>
                        </a:lnSpc>
                        <a:spcBef>
                          <a:spcPct val="0"/>
                        </a:spcBef>
                        <a:spcAft>
                          <a:spcPct val="50000"/>
                        </a:spcAft>
                        <a:buClr>
                          <a:schemeClr val="accent1"/>
                        </a:buClr>
                        <a:buSzTx/>
                        <a:buFontTx/>
                        <a:buNone/>
                        <a:tabLst/>
                      </a:pPr>
                      <a:r>
                        <a:rPr kumimoji="0" lang="en-US" sz="2400" b="1" i="0" u="sng" strike="noStrike" cap="none" normalizeH="0" baseline="0">
                          <a:ln>
                            <a:noFill/>
                          </a:ln>
                          <a:solidFill>
                            <a:schemeClr val="tx1"/>
                          </a:solidFill>
                          <a:effectLst/>
                          <a:latin typeface="Verdana" pitchFamily="-108" charset="0"/>
                          <a:cs typeface="Arial" charset="0"/>
                        </a:rPr>
                        <a:t>Hosts</a:t>
                      </a:r>
                    </a:p>
                  </a:txBody>
                  <a:tcPr marL="51206" marR="51206" marT="25603" marB="25603" anchor="ctr" horzOverflow="overflow">
                    <a:lnL>
                      <a:noFill/>
                    </a:lnL>
                    <a:lnR>
                      <a:noFill/>
                    </a:lnR>
                    <a:lnT>
                      <a:noFill/>
                    </a:lnT>
                    <a:lnB w="3175" cap="flat" cmpd="sng" algn="ctr">
                      <a:solidFill>
                        <a:srgbClr val="EAEAEA"/>
                      </a:solidFill>
                      <a:prstDash val="sysDot"/>
                      <a:round/>
                      <a:headEnd type="none" w="med" len="med"/>
                      <a:tailEnd type="none" w="med" len="med"/>
                    </a:lnB>
                    <a:lnTlToBr>
                      <a:noFill/>
                    </a:lnTlToBr>
                    <a:lnBlToTr>
                      <a:noFill/>
                    </a:lnBlToTr>
                    <a:noFill/>
                  </a:tcPr>
                </a:tc>
                <a:tc>
                  <a:txBody>
                    <a:bodyPr/>
                    <a:lstStyle/>
                    <a:p>
                      <a:pPr marL="0" marR="0" lvl="0" indent="0" algn="ctr" defTabSz="1633538" rtl="0" eaLnBrk="0" fontAlgn="base" latinLnBrk="0" hangingPunct="0">
                        <a:lnSpc>
                          <a:spcPct val="100000"/>
                        </a:lnSpc>
                        <a:spcBef>
                          <a:spcPct val="0"/>
                        </a:spcBef>
                        <a:spcAft>
                          <a:spcPct val="50000"/>
                        </a:spcAft>
                        <a:buClr>
                          <a:schemeClr val="accent1"/>
                        </a:buClr>
                        <a:buSzTx/>
                        <a:buFontTx/>
                        <a:buNone/>
                        <a:tabLst/>
                      </a:pPr>
                      <a:r>
                        <a:rPr kumimoji="0" lang="en-US" sz="2400" b="1" i="0" u="sng" strike="noStrike" cap="none" normalizeH="0" baseline="0">
                          <a:ln>
                            <a:noFill/>
                          </a:ln>
                          <a:solidFill>
                            <a:schemeClr val="tx1"/>
                          </a:solidFill>
                          <a:effectLst/>
                          <a:latin typeface="Verdana" pitchFamily="-108" charset="0"/>
                          <a:cs typeface="Arial" charset="0"/>
                        </a:rPr>
                        <a:t>Usages/Functional</a:t>
                      </a:r>
                    </a:p>
                  </a:txBody>
                  <a:tcPr marL="51206" marR="51206" marT="25603" marB="25603" anchor="ctr" horzOverflow="overflow">
                    <a:lnL>
                      <a:noFill/>
                    </a:lnL>
                    <a:lnR>
                      <a:noFill/>
                    </a:lnR>
                    <a:lnT>
                      <a:noFill/>
                    </a:lnT>
                    <a:lnB w="3175" cap="flat" cmpd="sng" algn="ctr">
                      <a:solidFill>
                        <a:srgbClr val="EAEAEA"/>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235075">
                <a:tc>
                  <a:txBody>
                    <a:bodyPr/>
                    <a:lstStyle/>
                    <a:p>
                      <a:pPr marL="0" marR="0" lvl="0" indent="0" algn="ctr" defTabSz="1633538" rtl="0" eaLnBrk="0" fontAlgn="base" latinLnBrk="0" hangingPunct="0">
                        <a:lnSpc>
                          <a:spcPct val="100000"/>
                        </a:lnSpc>
                        <a:spcBef>
                          <a:spcPts val="600"/>
                        </a:spcBef>
                        <a:spcAft>
                          <a:spcPct val="50000"/>
                        </a:spcAft>
                        <a:buClr>
                          <a:schemeClr val="accent1"/>
                        </a:buClr>
                        <a:buSzTx/>
                        <a:buFontTx/>
                        <a:buNone/>
                        <a:tabLst/>
                      </a:pPr>
                      <a:r>
                        <a:rPr kumimoji="0" lang="en-US" sz="1800" b="1" i="0" u="none" strike="noStrike" cap="none" normalizeH="0" baseline="0">
                          <a:ln>
                            <a:noFill/>
                          </a:ln>
                          <a:solidFill>
                            <a:srgbClr val="666666"/>
                          </a:solidFill>
                          <a:effectLst/>
                          <a:latin typeface="Verdana" pitchFamily="-108" charset="0"/>
                          <a:cs typeface="Arial" charset="0"/>
                        </a:rPr>
                        <a:t>PC Desktops/Laptops</a:t>
                      </a:r>
                    </a:p>
                  </a:txBody>
                  <a:tcPr marL="51206" marR="51206" marT="25603" marB="25603" anchor="ctr" horzOverflow="overflow">
                    <a:lnL>
                      <a:noFill/>
                    </a:lnL>
                    <a:lnR>
                      <a:noFill/>
                    </a:lnR>
                    <a:lnT w="3175" cap="flat" cmpd="sng" algn="ctr">
                      <a:solidFill>
                        <a:srgbClr val="EAEAEA"/>
                      </a:solidFill>
                      <a:prstDash val="sysDot"/>
                      <a:round/>
                      <a:headEnd type="none" w="med" len="med"/>
                      <a:tailEnd type="none" w="med" len="med"/>
                    </a:lnT>
                    <a:lnB w="3175" cap="flat" cmpd="sng" algn="ctr">
                      <a:solidFill>
                        <a:srgbClr val="EAEAEA"/>
                      </a:solidFill>
                      <a:prstDash val="sysDot"/>
                      <a:round/>
                      <a:headEnd type="none" w="med" len="med"/>
                      <a:tailEnd type="none" w="med" len="med"/>
                    </a:lnB>
                    <a:lnTlToBr>
                      <a:noFill/>
                    </a:lnTlToBr>
                    <a:lnBlToTr>
                      <a:noFill/>
                    </a:lnBlToTr>
                    <a:noFill/>
                  </a:tcPr>
                </a:tc>
                <a:tc>
                  <a:txBody>
                    <a:bodyPr/>
                    <a:lstStyle/>
                    <a:p>
                      <a:pPr marL="0" marR="0" lvl="0" indent="0" algn="ctr" defTabSz="1633538" rtl="0" eaLnBrk="0" fontAlgn="base" latinLnBrk="0" hangingPunct="0">
                        <a:lnSpc>
                          <a:spcPct val="100000"/>
                        </a:lnSpc>
                        <a:spcBef>
                          <a:spcPts val="600"/>
                        </a:spcBef>
                        <a:spcAft>
                          <a:spcPct val="50000"/>
                        </a:spcAft>
                        <a:buClr>
                          <a:schemeClr val="accent1"/>
                        </a:buClr>
                        <a:buSzTx/>
                        <a:buFontTx/>
                        <a:buNone/>
                        <a:tabLst/>
                      </a:pPr>
                      <a:r>
                        <a:rPr kumimoji="0" lang="en-US" sz="1800" b="1" i="0" u="none" strike="noStrike" cap="none" normalizeH="0" baseline="0">
                          <a:ln>
                            <a:noFill/>
                          </a:ln>
                          <a:solidFill>
                            <a:srgbClr val="666666"/>
                          </a:solidFill>
                          <a:effectLst/>
                          <a:latin typeface="Verdana" pitchFamily="-108" charset="0"/>
                          <a:cs typeface="Arial" charset="0"/>
                        </a:rPr>
                        <a:t>Remote Desktop, Consumer</a:t>
                      </a:r>
                    </a:p>
                    <a:p>
                      <a:pPr marL="0" marR="0" lvl="0" indent="0" algn="ctr" defTabSz="1633538" rtl="0" eaLnBrk="0" fontAlgn="base" latinLnBrk="0" hangingPunct="0">
                        <a:lnSpc>
                          <a:spcPct val="100000"/>
                        </a:lnSpc>
                        <a:spcBef>
                          <a:spcPts val="600"/>
                        </a:spcBef>
                        <a:spcAft>
                          <a:spcPct val="50000"/>
                        </a:spcAft>
                        <a:buClr>
                          <a:schemeClr val="accent1"/>
                        </a:buClr>
                        <a:buSzTx/>
                        <a:buFontTx/>
                        <a:buNone/>
                        <a:tabLst/>
                      </a:pPr>
                      <a:r>
                        <a:rPr kumimoji="0" lang="en-US" sz="1800" b="1" i="0" u="none" strike="noStrike" cap="none" normalizeH="0" baseline="0">
                          <a:ln>
                            <a:noFill/>
                          </a:ln>
                          <a:solidFill>
                            <a:srgbClr val="666666"/>
                          </a:solidFill>
                          <a:effectLst/>
                          <a:latin typeface="Verdana" pitchFamily="-108" charset="0"/>
                          <a:cs typeface="Arial" charset="0"/>
                        </a:rPr>
                        <a:t>Manageability, File/Media Sharing</a:t>
                      </a:r>
                    </a:p>
                  </a:txBody>
                  <a:tcPr marL="51206" marR="51206" marT="25603" marB="25603" anchor="ctr" horzOverflow="overflow">
                    <a:lnL>
                      <a:noFill/>
                    </a:lnL>
                    <a:lnR>
                      <a:noFill/>
                    </a:lnR>
                    <a:lnT w="3175" cap="flat" cmpd="sng" algn="ctr">
                      <a:solidFill>
                        <a:srgbClr val="EAEAEA"/>
                      </a:solidFill>
                      <a:prstDash val="sysDot"/>
                      <a:round/>
                      <a:headEnd type="none" w="med" len="med"/>
                      <a:tailEnd type="none" w="med" len="med"/>
                    </a:lnT>
                    <a:lnB w="3175" cap="flat" cmpd="sng" algn="ctr">
                      <a:solidFill>
                        <a:srgbClr val="EAEAEA"/>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63613">
                <a:tc>
                  <a:txBody>
                    <a:bodyPr/>
                    <a:lstStyle/>
                    <a:p>
                      <a:pPr marL="0" marR="0" lvl="0" indent="0" algn="ctr" defTabSz="1633538" rtl="0" eaLnBrk="0" fontAlgn="base" latinLnBrk="0" hangingPunct="0">
                        <a:lnSpc>
                          <a:spcPct val="100000"/>
                        </a:lnSpc>
                        <a:spcBef>
                          <a:spcPts val="600"/>
                        </a:spcBef>
                        <a:spcAft>
                          <a:spcPct val="50000"/>
                        </a:spcAft>
                        <a:buClr>
                          <a:schemeClr val="accent1"/>
                        </a:buClr>
                        <a:buSzTx/>
                        <a:buFontTx/>
                        <a:buNone/>
                        <a:tabLst/>
                      </a:pPr>
                      <a:r>
                        <a:rPr kumimoji="0" lang="en-US" sz="1800" b="1" i="0" u="none" strike="noStrike" cap="none" normalizeH="0" baseline="0">
                          <a:ln>
                            <a:noFill/>
                          </a:ln>
                          <a:solidFill>
                            <a:srgbClr val="666666"/>
                          </a:solidFill>
                          <a:effectLst/>
                          <a:latin typeface="Verdana" pitchFamily="-108" charset="0"/>
                          <a:cs typeface="Arial" charset="0"/>
                        </a:rPr>
                        <a:t>Printers</a:t>
                      </a:r>
                    </a:p>
                  </a:txBody>
                  <a:tcPr marL="51206" marR="51206" marT="25603" marB="25603" anchor="ctr" horzOverflow="overflow">
                    <a:lnL>
                      <a:noFill/>
                    </a:lnL>
                    <a:lnR>
                      <a:noFill/>
                    </a:lnR>
                    <a:lnT w="3175" cap="flat" cmpd="sng" algn="ctr">
                      <a:solidFill>
                        <a:srgbClr val="EAEAEA"/>
                      </a:solidFill>
                      <a:prstDash val="sysDot"/>
                      <a:round/>
                      <a:headEnd type="none" w="med" len="med"/>
                      <a:tailEnd type="none" w="med" len="med"/>
                    </a:lnT>
                    <a:lnB w="3175" cap="flat" cmpd="sng" algn="ctr">
                      <a:solidFill>
                        <a:srgbClr val="EAEAEA"/>
                      </a:solidFill>
                      <a:prstDash val="sysDot"/>
                      <a:round/>
                      <a:headEnd type="none" w="med" len="med"/>
                      <a:tailEnd type="none" w="med" len="med"/>
                    </a:lnB>
                    <a:lnTlToBr>
                      <a:noFill/>
                    </a:lnTlToBr>
                    <a:lnBlToTr>
                      <a:noFill/>
                    </a:lnBlToTr>
                    <a:noFill/>
                  </a:tcPr>
                </a:tc>
                <a:tc>
                  <a:txBody>
                    <a:bodyPr/>
                    <a:lstStyle/>
                    <a:p>
                      <a:pPr marL="0" marR="0" lvl="0" indent="0" algn="ctr" defTabSz="1633538" rtl="0" eaLnBrk="0" fontAlgn="base" latinLnBrk="0" hangingPunct="0">
                        <a:lnSpc>
                          <a:spcPct val="100000"/>
                        </a:lnSpc>
                        <a:spcBef>
                          <a:spcPts val="600"/>
                        </a:spcBef>
                        <a:spcAft>
                          <a:spcPct val="50000"/>
                        </a:spcAft>
                        <a:buClr>
                          <a:schemeClr val="accent1"/>
                        </a:buClr>
                        <a:buSzTx/>
                        <a:buFontTx/>
                        <a:buNone/>
                        <a:tabLst/>
                      </a:pPr>
                      <a:r>
                        <a:rPr kumimoji="0" lang="en-US" sz="1800" b="1" i="0" u="none" strike="noStrike" cap="none" normalizeH="0" baseline="0">
                          <a:ln>
                            <a:noFill/>
                          </a:ln>
                          <a:solidFill>
                            <a:srgbClr val="666666"/>
                          </a:solidFill>
                          <a:effectLst/>
                          <a:latin typeface="Verdana" pitchFamily="-108" charset="0"/>
                          <a:cs typeface="Arial" charset="0"/>
                        </a:rPr>
                        <a:t>On-Demand Print </a:t>
                      </a:r>
                    </a:p>
                  </a:txBody>
                  <a:tcPr marL="51206" marR="51206" marT="25603" marB="25603" anchor="ctr" horzOverflow="overflow">
                    <a:lnL>
                      <a:noFill/>
                    </a:lnL>
                    <a:lnR>
                      <a:noFill/>
                    </a:lnR>
                    <a:lnT w="3175" cap="flat" cmpd="sng" algn="ctr">
                      <a:solidFill>
                        <a:srgbClr val="EAEAEA"/>
                      </a:solidFill>
                      <a:prstDash val="sysDot"/>
                      <a:round/>
                      <a:headEnd type="none" w="med" len="med"/>
                      <a:tailEnd type="none" w="med" len="med"/>
                    </a:lnT>
                    <a:lnB w="3175" cap="flat" cmpd="sng" algn="ctr">
                      <a:solidFill>
                        <a:srgbClr val="EAEAEA"/>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62025">
                <a:tc>
                  <a:txBody>
                    <a:bodyPr/>
                    <a:lstStyle/>
                    <a:p>
                      <a:pPr marL="0" marR="0" lvl="0" indent="0" algn="ctr" defTabSz="1633538" rtl="0" eaLnBrk="0" fontAlgn="base" latinLnBrk="0" hangingPunct="0">
                        <a:lnSpc>
                          <a:spcPct val="100000"/>
                        </a:lnSpc>
                        <a:spcBef>
                          <a:spcPts val="600"/>
                        </a:spcBef>
                        <a:spcAft>
                          <a:spcPct val="50000"/>
                        </a:spcAft>
                        <a:buClr>
                          <a:schemeClr val="accent1"/>
                        </a:buClr>
                        <a:buSzTx/>
                        <a:buFontTx/>
                        <a:buNone/>
                        <a:tabLst/>
                      </a:pPr>
                      <a:r>
                        <a:rPr kumimoji="0" lang="en-US" sz="1800" b="1" i="0" u="none" strike="noStrike" cap="none" normalizeH="0" baseline="0">
                          <a:ln>
                            <a:noFill/>
                          </a:ln>
                          <a:solidFill>
                            <a:srgbClr val="666666"/>
                          </a:solidFill>
                          <a:effectLst/>
                          <a:latin typeface="Verdana" pitchFamily="-108" charset="0"/>
                          <a:cs typeface="Arial" charset="0"/>
                        </a:rPr>
                        <a:t>Media PCs, TV,</a:t>
                      </a:r>
                    </a:p>
                    <a:p>
                      <a:pPr marL="0" marR="0" lvl="0" indent="0" algn="ctr" defTabSz="1633538" rtl="0" eaLnBrk="0" fontAlgn="base" latinLnBrk="0" hangingPunct="0">
                        <a:lnSpc>
                          <a:spcPct val="100000"/>
                        </a:lnSpc>
                        <a:spcBef>
                          <a:spcPts val="600"/>
                        </a:spcBef>
                        <a:spcAft>
                          <a:spcPct val="50000"/>
                        </a:spcAft>
                        <a:buClr>
                          <a:schemeClr val="accent1"/>
                        </a:buClr>
                        <a:buSzTx/>
                        <a:buFontTx/>
                        <a:buNone/>
                        <a:tabLst/>
                      </a:pPr>
                      <a:r>
                        <a:rPr kumimoji="0" lang="en-US" sz="1800" b="1" i="0" u="none" strike="noStrike" cap="none" normalizeH="0" baseline="0">
                          <a:ln>
                            <a:noFill/>
                          </a:ln>
                          <a:solidFill>
                            <a:srgbClr val="666666"/>
                          </a:solidFill>
                          <a:effectLst/>
                          <a:latin typeface="Verdana" pitchFamily="-108" charset="0"/>
                          <a:cs typeface="Arial" charset="0"/>
                        </a:rPr>
                        <a:t>Game Consoles</a:t>
                      </a:r>
                    </a:p>
                  </a:txBody>
                  <a:tcPr marL="51206" marR="51206" marT="25603" marB="25603" anchor="ctr" horzOverflow="overflow">
                    <a:lnL>
                      <a:noFill/>
                    </a:lnL>
                    <a:lnR>
                      <a:noFill/>
                    </a:lnR>
                    <a:lnT w="3175" cap="flat" cmpd="sng" algn="ctr">
                      <a:solidFill>
                        <a:srgbClr val="EAEAEA"/>
                      </a:solidFill>
                      <a:prstDash val="sysDot"/>
                      <a:round/>
                      <a:headEnd type="none" w="med" len="med"/>
                      <a:tailEnd type="none" w="med" len="med"/>
                    </a:lnT>
                    <a:lnB w="3175" cap="flat" cmpd="sng" algn="ctr">
                      <a:solidFill>
                        <a:srgbClr val="EAEAEA"/>
                      </a:solidFill>
                      <a:prstDash val="sysDot"/>
                      <a:round/>
                      <a:headEnd type="none" w="med" len="med"/>
                      <a:tailEnd type="none" w="med" len="med"/>
                    </a:lnB>
                    <a:lnTlToBr>
                      <a:noFill/>
                    </a:lnTlToBr>
                    <a:lnBlToTr>
                      <a:noFill/>
                    </a:lnBlToTr>
                    <a:noFill/>
                  </a:tcPr>
                </a:tc>
                <a:tc>
                  <a:txBody>
                    <a:bodyPr/>
                    <a:lstStyle/>
                    <a:p>
                      <a:pPr marL="0" marR="0" lvl="0" indent="0" algn="ctr" defTabSz="1633538" rtl="0" eaLnBrk="0" fontAlgn="base" latinLnBrk="0" hangingPunct="0">
                        <a:lnSpc>
                          <a:spcPct val="100000"/>
                        </a:lnSpc>
                        <a:spcBef>
                          <a:spcPts val="600"/>
                        </a:spcBef>
                        <a:spcAft>
                          <a:spcPct val="50000"/>
                        </a:spcAft>
                        <a:buClr>
                          <a:schemeClr val="accent1"/>
                        </a:buClr>
                        <a:buSzTx/>
                        <a:buFontTx/>
                        <a:buNone/>
                        <a:tabLst/>
                      </a:pPr>
                      <a:r>
                        <a:rPr kumimoji="0" lang="en-US" sz="1800" b="1" i="0" u="none" strike="noStrike" cap="none" normalizeH="0" baseline="0">
                          <a:ln>
                            <a:noFill/>
                          </a:ln>
                          <a:solidFill>
                            <a:srgbClr val="666666"/>
                          </a:solidFill>
                          <a:effectLst/>
                          <a:latin typeface="Verdana" pitchFamily="-108" charset="0"/>
                          <a:cs typeface="Arial" charset="0"/>
                        </a:rPr>
                        <a:t>Wake-On User Trigger</a:t>
                      </a:r>
                    </a:p>
                    <a:p>
                      <a:pPr marL="0" marR="0" lvl="0" indent="0" algn="ctr" defTabSz="1633538" rtl="0" eaLnBrk="0" fontAlgn="base" latinLnBrk="0" hangingPunct="0">
                        <a:lnSpc>
                          <a:spcPct val="100000"/>
                        </a:lnSpc>
                        <a:spcBef>
                          <a:spcPts val="600"/>
                        </a:spcBef>
                        <a:spcAft>
                          <a:spcPct val="50000"/>
                        </a:spcAft>
                        <a:buClr>
                          <a:schemeClr val="accent1"/>
                        </a:buClr>
                        <a:buSzTx/>
                        <a:buFontTx/>
                        <a:buNone/>
                        <a:tabLst/>
                      </a:pPr>
                      <a:r>
                        <a:rPr kumimoji="0" lang="en-US" sz="1800" b="1" i="0" u="none" strike="noStrike" cap="none" normalizeH="0" baseline="0">
                          <a:ln>
                            <a:noFill/>
                          </a:ln>
                          <a:solidFill>
                            <a:srgbClr val="666666"/>
                          </a:solidFill>
                          <a:effectLst/>
                          <a:latin typeface="Verdana" pitchFamily="-108" charset="0"/>
                          <a:cs typeface="Arial" charset="0"/>
                        </a:rPr>
                        <a:t>On-demand downloads</a:t>
                      </a:r>
                    </a:p>
                  </a:txBody>
                  <a:tcPr marL="51206" marR="51206" marT="25603" marB="25603" anchor="ctr" horzOverflow="overflow">
                    <a:lnL>
                      <a:noFill/>
                    </a:lnL>
                    <a:lnR>
                      <a:noFill/>
                    </a:lnR>
                    <a:lnT w="3175" cap="flat" cmpd="sng" algn="ctr">
                      <a:solidFill>
                        <a:srgbClr val="EAEAEA"/>
                      </a:solidFill>
                      <a:prstDash val="sysDot"/>
                      <a:round/>
                      <a:headEnd type="none" w="med" len="med"/>
                      <a:tailEnd type="none" w="med" len="med"/>
                    </a:lnT>
                    <a:lnB w="3175" cap="flat" cmpd="sng" algn="ctr">
                      <a:solidFill>
                        <a:srgbClr val="EAEAEA"/>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949325">
                <a:tc>
                  <a:txBody>
                    <a:bodyPr/>
                    <a:lstStyle/>
                    <a:p>
                      <a:pPr marL="0" marR="0" lvl="0" indent="0" algn="ctr" defTabSz="1633538" rtl="0" eaLnBrk="0" fontAlgn="base" latinLnBrk="0" hangingPunct="0">
                        <a:lnSpc>
                          <a:spcPct val="100000"/>
                        </a:lnSpc>
                        <a:spcBef>
                          <a:spcPts val="600"/>
                        </a:spcBef>
                        <a:spcAft>
                          <a:spcPct val="50000"/>
                        </a:spcAft>
                        <a:buClr>
                          <a:schemeClr val="accent1"/>
                        </a:buClr>
                        <a:buSzTx/>
                        <a:buFontTx/>
                        <a:buNone/>
                        <a:tabLst/>
                      </a:pPr>
                      <a:r>
                        <a:rPr kumimoji="0" lang="en-US" sz="1800" b="1" i="0" u="none" strike="noStrike" cap="none" normalizeH="0" baseline="0">
                          <a:ln>
                            <a:noFill/>
                          </a:ln>
                          <a:solidFill>
                            <a:srgbClr val="666666"/>
                          </a:solidFill>
                          <a:effectLst/>
                          <a:latin typeface="Verdana" pitchFamily="-108" charset="0"/>
                          <a:cs typeface="Arial" charset="0"/>
                        </a:rPr>
                        <a:t>Application and Services</a:t>
                      </a:r>
                    </a:p>
                  </a:txBody>
                  <a:tcPr marL="51206" marR="51206" marT="25603" marB="25603" anchor="ctr" horzOverflow="overflow">
                    <a:lnL>
                      <a:noFill/>
                    </a:lnL>
                    <a:lnR>
                      <a:noFill/>
                    </a:lnR>
                    <a:lnT w="3175" cap="flat" cmpd="sng" algn="ctr">
                      <a:solidFill>
                        <a:srgbClr val="EAEAEA"/>
                      </a:solidFill>
                      <a:prstDash val="sysDot"/>
                      <a:round/>
                      <a:headEnd type="none" w="med" len="med"/>
                      <a:tailEnd type="none" w="med" len="med"/>
                    </a:lnT>
                    <a:lnB w="3175" cap="flat" cmpd="sng" algn="ctr">
                      <a:solidFill>
                        <a:schemeClr val="folHlink"/>
                      </a:solidFill>
                      <a:prstDash val="solid"/>
                      <a:round/>
                      <a:headEnd type="none" w="med" len="med"/>
                      <a:tailEnd type="none" w="med" len="med"/>
                    </a:lnB>
                    <a:lnTlToBr>
                      <a:noFill/>
                    </a:lnTlToBr>
                    <a:lnBlToTr>
                      <a:noFill/>
                    </a:lnBlToTr>
                    <a:noFill/>
                  </a:tcPr>
                </a:tc>
                <a:tc>
                  <a:txBody>
                    <a:bodyPr/>
                    <a:lstStyle/>
                    <a:p>
                      <a:pPr marL="0" marR="0" lvl="0" indent="0" algn="ctr" defTabSz="1633538" rtl="0" eaLnBrk="0" fontAlgn="base" latinLnBrk="0" hangingPunct="0">
                        <a:lnSpc>
                          <a:spcPct val="100000"/>
                        </a:lnSpc>
                        <a:spcBef>
                          <a:spcPts val="600"/>
                        </a:spcBef>
                        <a:spcAft>
                          <a:spcPct val="50000"/>
                        </a:spcAft>
                        <a:buClr>
                          <a:schemeClr val="accent1"/>
                        </a:buClr>
                        <a:buSzTx/>
                        <a:buFontTx/>
                        <a:buNone/>
                        <a:tabLst/>
                      </a:pPr>
                      <a:r>
                        <a:rPr kumimoji="0" lang="en-US" sz="1800" b="1" i="0" u="none" strike="noStrike" cap="none" normalizeH="0" baseline="0">
                          <a:ln>
                            <a:noFill/>
                          </a:ln>
                          <a:solidFill>
                            <a:srgbClr val="666666"/>
                          </a:solidFill>
                          <a:effectLst/>
                          <a:latin typeface="Verdana" pitchFamily="-108" charset="0"/>
                          <a:cs typeface="Arial" charset="0"/>
                        </a:rPr>
                        <a:t>Distributed Apps (SIP, Teredo, Bonjour)</a:t>
                      </a:r>
                    </a:p>
                  </a:txBody>
                  <a:tcPr marL="51206" marR="51206" marT="25603" marB="25603" anchor="ctr" horzOverflow="overflow">
                    <a:lnL>
                      <a:noFill/>
                    </a:lnL>
                    <a:lnR>
                      <a:noFill/>
                    </a:lnR>
                    <a:lnT w="3175" cap="flat" cmpd="sng" algn="ctr">
                      <a:solidFill>
                        <a:srgbClr val="EAEAEA"/>
                      </a:solidFill>
                      <a:prstDash val="sysDot"/>
                      <a:round/>
                      <a:headEnd type="none" w="med" len="med"/>
                      <a:tailEnd type="none" w="med" len="med"/>
                    </a:lnT>
                    <a:lnB w="3175" cap="flat" cmpd="sng" algn="ctr">
                      <a:solidFill>
                        <a:schemeClr val="folHlink"/>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18452" name="Rectangle 3">
            <a:extLst>
              <a:ext uri="{FF2B5EF4-FFF2-40B4-BE49-F238E27FC236}">
                <a16:creationId xmlns:a16="http://schemas.microsoft.com/office/drawing/2014/main" id="{B670FDA9-217F-4697-AC18-2CD6D8E0596C}"/>
              </a:ext>
            </a:extLst>
          </p:cNvPr>
          <p:cNvSpPr>
            <a:spLocks noChangeArrowheads="1"/>
          </p:cNvSpPr>
          <p:nvPr/>
        </p:nvSpPr>
        <p:spPr bwMode="auto">
          <a:xfrm>
            <a:off x="1917700" y="6411913"/>
            <a:ext cx="6924675"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r" eaLnBrk="1" hangingPunct="1"/>
            <a:r>
              <a:rPr lang="en-US" altLang="en-US" sz="700" b="1">
                <a:latin typeface="Verdana" panose="020B0604030504040204" pitchFamily="34" charset="0"/>
              </a:rPr>
              <a:t>Rue du Rhône 114 - CH-1204 Geneva - T: +41 22 849 6000 - F: +41 22 849 6001 - www.ecma-international.org   </a:t>
            </a:r>
            <a:fld id="{BFF54A09-EFAB-4793-8509-6CD124D95E9E}" type="slidenum">
              <a:rPr lang="en-US" altLang="en-US" sz="700" b="1">
                <a:latin typeface="Verdana" panose="020B0604030504040204" pitchFamily="34" charset="0"/>
              </a:rPr>
              <a:pPr algn="r" eaLnBrk="1" hangingPunct="1"/>
              <a:t>16</a:t>
            </a:fld>
            <a:endParaRPr lang="en-US" altLang="en-US" sz="700" b="1">
              <a:latin typeface="Verdana" panose="020B0604030504040204" pitchFamily="34" charset="0"/>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2">
            <a:extLst>
              <a:ext uri="{FF2B5EF4-FFF2-40B4-BE49-F238E27FC236}">
                <a16:creationId xmlns:a16="http://schemas.microsoft.com/office/drawing/2014/main" id="{2F11EF04-EDC0-402E-8D60-26723B69CF00}"/>
              </a:ext>
            </a:extLst>
          </p:cNvPr>
          <p:cNvSpPr>
            <a:spLocks noGrp="1" noChangeArrowheads="1"/>
          </p:cNvSpPr>
          <p:nvPr>
            <p:ph type="title"/>
          </p:nvPr>
        </p:nvSpPr>
        <p:spPr/>
        <p:txBody>
          <a:bodyPr/>
          <a:lstStyle/>
          <a:p>
            <a:r>
              <a:rPr lang="en-US" altLang="en-US">
                <a:hlinkClick r:id="rId2"/>
              </a:rPr>
              <a:t>TC32-TG21</a:t>
            </a:r>
            <a:r>
              <a:rPr lang="en-US" altLang="en-US"/>
              <a:t> </a:t>
            </a:r>
            <a:br>
              <a:rPr lang="en-US" altLang="en-US"/>
            </a:br>
            <a:r>
              <a:rPr lang="en-US" altLang="en-US"/>
              <a:t>Demand for 24/7 Access to ICT</a:t>
            </a:r>
            <a:endParaRPr lang="de-DE" altLang="en-US"/>
          </a:p>
        </p:txBody>
      </p:sp>
      <p:sp>
        <p:nvSpPr>
          <p:cNvPr id="19459" name="Rectangle 6">
            <a:extLst>
              <a:ext uri="{FF2B5EF4-FFF2-40B4-BE49-F238E27FC236}">
                <a16:creationId xmlns:a16="http://schemas.microsoft.com/office/drawing/2014/main" id="{3742A332-B6BE-4AAD-B071-AF6112FFD6B7}"/>
              </a:ext>
            </a:extLst>
          </p:cNvPr>
          <p:cNvSpPr txBox="1">
            <a:spLocks noGrp="1" noChangeArrowheads="1"/>
          </p:cNvSpPr>
          <p:nvPr/>
        </p:nvSpPr>
        <p:spPr bwMode="auto">
          <a:xfrm>
            <a:off x="304800" y="6115050"/>
            <a:ext cx="4159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l"/>
            <a:fld id="{CDB08651-3F75-4ABC-B196-590F8A348931}" type="slidenum">
              <a:rPr lang="en-US" altLang="en-US" sz="800" b="1">
                <a:solidFill>
                  <a:srgbClr val="FFFFFF"/>
                </a:solidFill>
                <a:latin typeface="Verdana" panose="020B0604030504040204" pitchFamily="34" charset="0"/>
              </a:rPr>
              <a:pPr algn="l"/>
              <a:t>17</a:t>
            </a:fld>
            <a:endParaRPr lang="en-US" altLang="en-US" sz="800" b="1">
              <a:solidFill>
                <a:srgbClr val="FFFFFF"/>
              </a:solidFill>
              <a:latin typeface="Verdana" panose="020B0604030504040204" pitchFamily="34" charset="0"/>
            </a:endParaRPr>
          </a:p>
        </p:txBody>
      </p:sp>
      <p:grpSp>
        <p:nvGrpSpPr>
          <p:cNvPr id="19460" name="Group 1747">
            <a:extLst>
              <a:ext uri="{FF2B5EF4-FFF2-40B4-BE49-F238E27FC236}">
                <a16:creationId xmlns:a16="http://schemas.microsoft.com/office/drawing/2014/main" id="{3F1D66CF-2E86-46BA-9600-B2885330990B}"/>
              </a:ext>
            </a:extLst>
          </p:cNvPr>
          <p:cNvGrpSpPr>
            <a:grpSpLocks/>
          </p:cNvGrpSpPr>
          <p:nvPr/>
        </p:nvGrpSpPr>
        <p:grpSpPr bwMode="auto">
          <a:xfrm>
            <a:off x="250825" y="1628775"/>
            <a:ext cx="8324850" cy="4762500"/>
            <a:chOff x="254" y="748"/>
            <a:chExt cx="5244" cy="3000"/>
          </a:xfrm>
        </p:grpSpPr>
        <p:sp>
          <p:nvSpPr>
            <p:cNvPr id="19462" name="AutoShape 3">
              <a:extLst>
                <a:ext uri="{FF2B5EF4-FFF2-40B4-BE49-F238E27FC236}">
                  <a16:creationId xmlns:a16="http://schemas.microsoft.com/office/drawing/2014/main" id="{BBA73913-2EAB-41DB-91A4-725D95AD670D}"/>
                </a:ext>
              </a:extLst>
            </p:cNvPr>
            <p:cNvSpPr>
              <a:spLocks noChangeArrowheads="1"/>
            </p:cNvSpPr>
            <p:nvPr/>
          </p:nvSpPr>
          <p:spPr bwMode="auto">
            <a:xfrm>
              <a:off x="384" y="748"/>
              <a:ext cx="2520" cy="1653"/>
            </a:xfrm>
            <a:prstGeom prst="roundRect">
              <a:avLst>
                <a:gd name="adj" fmla="val 8806"/>
              </a:avLst>
            </a:prstGeom>
            <a:noFill/>
            <a:ln w="9525">
              <a:solidFill>
                <a:srgbClr val="96969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endParaRPr lang="de-DE" altLang="en-US" sz="2400">
                <a:latin typeface="Neo Sans Intel Medium" pitchFamily="34" charset="0"/>
              </a:endParaRPr>
            </a:p>
          </p:txBody>
        </p:sp>
        <p:sp>
          <p:nvSpPr>
            <p:cNvPr id="19463" name="AutoShape 4">
              <a:extLst>
                <a:ext uri="{FF2B5EF4-FFF2-40B4-BE49-F238E27FC236}">
                  <a16:creationId xmlns:a16="http://schemas.microsoft.com/office/drawing/2014/main" id="{0EEC1788-32C7-4912-9091-B58EB5B3164C}"/>
                </a:ext>
              </a:extLst>
            </p:cNvPr>
            <p:cNvSpPr>
              <a:spLocks noChangeArrowheads="1"/>
            </p:cNvSpPr>
            <p:nvPr/>
          </p:nvSpPr>
          <p:spPr bwMode="auto">
            <a:xfrm rot="10800000">
              <a:off x="432" y="769"/>
              <a:ext cx="1484" cy="288"/>
            </a:xfrm>
            <a:prstGeom prst="roundRect">
              <a:avLst>
                <a:gd name="adj" fmla="val 33750"/>
              </a:avLst>
            </a:prstGeom>
            <a:gradFill rotWithShape="1">
              <a:gsLst>
                <a:gs pos="0">
                  <a:srgbClr val="FFFFFF">
                    <a:alpha val="0"/>
                  </a:srgbClr>
                </a:gs>
                <a:gs pos="100000">
                  <a:srgbClr val="0066FF"/>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rot="10800000"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en-US" altLang="en-US">
                  <a:latin typeface="Neo Sans Intel" pitchFamily="34" charset="0"/>
                </a:rPr>
                <a:t>Remote Media Access</a:t>
              </a:r>
            </a:p>
          </p:txBody>
        </p:sp>
        <p:sp>
          <p:nvSpPr>
            <p:cNvPr id="19464" name="AutoShape 5">
              <a:extLst>
                <a:ext uri="{FF2B5EF4-FFF2-40B4-BE49-F238E27FC236}">
                  <a16:creationId xmlns:a16="http://schemas.microsoft.com/office/drawing/2014/main" id="{973B9E56-7045-4A00-AD18-9205D3CF8113}"/>
                </a:ext>
              </a:extLst>
            </p:cNvPr>
            <p:cNvSpPr>
              <a:spLocks noChangeArrowheads="1"/>
            </p:cNvSpPr>
            <p:nvPr/>
          </p:nvSpPr>
          <p:spPr bwMode="auto">
            <a:xfrm>
              <a:off x="432" y="769"/>
              <a:ext cx="1490" cy="711"/>
            </a:xfrm>
            <a:prstGeom prst="roundRect">
              <a:avLst>
                <a:gd name="adj" fmla="val 11458"/>
              </a:avLst>
            </a:pr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endParaRPr lang="de-DE" altLang="en-US" sz="2400">
                <a:latin typeface="Neo Sans Intel Medium" pitchFamily="34" charset="0"/>
              </a:endParaRPr>
            </a:p>
          </p:txBody>
        </p:sp>
        <p:sp>
          <p:nvSpPr>
            <p:cNvPr id="19465" name="Text Box 6">
              <a:extLst>
                <a:ext uri="{FF2B5EF4-FFF2-40B4-BE49-F238E27FC236}">
                  <a16:creationId xmlns:a16="http://schemas.microsoft.com/office/drawing/2014/main" id="{22C9D18E-4170-4999-9838-EE0BBC1704DE}"/>
                </a:ext>
              </a:extLst>
            </p:cNvPr>
            <p:cNvSpPr txBox="1">
              <a:spLocks noChangeArrowheads="1"/>
            </p:cNvSpPr>
            <p:nvPr/>
          </p:nvSpPr>
          <p:spPr bwMode="auto">
            <a:xfrm>
              <a:off x="432" y="1009"/>
              <a:ext cx="1584" cy="5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l" eaLnBrk="1" hangingPunct="1">
                <a:spcBef>
                  <a:spcPct val="50000"/>
                </a:spcBef>
              </a:pPr>
              <a:r>
                <a:rPr lang="en-US" altLang="en-US" sz="1600">
                  <a:latin typeface="Neo Sans Intel" pitchFamily="34" charset="0"/>
                </a:rPr>
                <a:t>Remote media access will grow &gt;500% over next 3 years.</a:t>
              </a:r>
            </a:p>
          </p:txBody>
        </p:sp>
        <p:sp>
          <p:nvSpPr>
            <p:cNvPr id="19466" name="AutoShape 7">
              <a:extLst>
                <a:ext uri="{FF2B5EF4-FFF2-40B4-BE49-F238E27FC236}">
                  <a16:creationId xmlns:a16="http://schemas.microsoft.com/office/drawing/2014/main" id="{BE3E0249-6AB9-45B8-A6B5-A01DC8BFF351}"/>
                </a:ext>
              </a:extLst>
            </p:cNvPr>
            <p:cNvSpPr>
              <a:spLocks noChangeArrowheads="1"/>
            </p:cNvSpPr>
            <p:nvPr/>
          </p:nvSpPr>
          <p:spPr bwMode="auto">
            <a:xfrm rot="10800000">
              <a:off x="3026" y="766"/>
              <a:ext cx="1484" cy="288"/>
            </a:xfrm>
            <a:prstGeom prst="roundRect">
              <a:avLst>
                <a:gd name="adj" fmla="val 33750"/>
              </a:avLst>
            </a:prstGeom>
            <a:gradFill rotWithShape="1">
              <a:gsLst>
                <a:gs pos="0">
                  <a:srgbClr val="FFFFFF">
                    <a:alpha val="0"/>
                  </a:srgbClr>
                </a:gs>
                <a:gs pos="100000">
                  <a:srgbClr val="0066FF"/>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rot="10800000"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en-US" altLang="en-US">
                  <a:latin typeface="Neo Sans Intel" pitchFamily="34" charset="0"/>
                </a:rPr>
                <a:t>Consumer Manageability</a:t>
              </a:r>
            </a:p>
          </p:txBody>
        </p:sp>
        <p:sp>
          <p:nvSpPr>
            <p:cNvPr id="19467" name="AutoShape 8">
              <a:extLst>
                <a:ext uri="{FF2B5EF4-FFF2-40B4-BE49-F238E27FC236}">
                  <a16:creationId xmlns:a16="http://schemas.microsoft.com/office/drawing/2014/main" id="{1E9D02AA-C229-40F7-A9DC-365D294BDB03}"/>
                </a:ext>
              </a:extLst>
            </p:cNvPr>
            <p:cNvSpPr>
              <a:spLocks noChangeArrowheads="1"/>
            </p:cNvSpPr>
            <p:nvPr/>
          </p:nvSpPr>
          <p:spPr bwMode="auto">
            <a:xfrm>
              <a:off x="3026" y="766"/>
              <a:ext cx="1490" cy="807"/>
            </a:xfrm>
            <a:prstGeom prst="roundRect">
              <a:avLst>
                <a:gd name="adj" fmla="val 11458"/>
              </a:avLst>
            </a:pr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endParaRPr lang="de-DE" altLang="en-US" sz="2400">
                <a:latin typeface="Neo Sans Intel Medium" pitchFamily="34" charset="0"/>
              </a:endParaRPr>
            </a:p>
          </p:txBody>
        </p:sp>
        <p:sp>
          <p:nvSpPr>
            <p:cNvPr id="19468" name="Text Box 9">
              <a:extLst>
                <a:ext uri="{FF2B5EF4-FFF2-40B4-BE49-F238E27FC236}">
                  <a16:creationId xmlns:a16="http://schemas.microsoft.com/office/drawing/2014/main" id="{699D5958-DCA1-4F39-AB6E-F72446A17E34}"/>
                </a:ext>
              </a:extLst>
            </p:cNvPr>
            <p:cNvSpPr txBox="1">
              <a:spLocks noChangeArrowheads="1"/>
            </p:cNvSpPr>
            <p:nvPr/>
          </p:nvSpPr>
          <p:spPr bwMode="auto">
            <a:xfrm>
              <a:off x="3026" y="1006"/>
              <a:ext cx="1453" cy="4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l" eaLnBrk="1" hangingPunct="1">
                <a:spcBef>
                  <a:spcPct val="50000"/>
                </a:spcBef>
              </a:pPr>
              <a:r>
                <a:rPr lang="en-US" altLang="en-US" sz="1500">
                  <a:latin typeface="Neo Sans Intel" pitchFamily="34" charset="0"/>
                </a:rPr>
                <a:t>Client based services grow with  broadband enabled homes rate</a:t>
              </a:r>
            </a:p>
          </p:txBody>
        </p:sp>
        <p:pic>
          <p:nvPicPr>
            <p:cNvPr id="19469" name="Picture 11" descr="PPP_CTECH_CLP_Blackberry_c">
              <a:extLst>
                <a:ext uri="{FF2B5EF4-FFF2-40B4-BE49-F238E27FC236}">
                  <a16:creationId xmlns:a16="http://schemas.microsoft.com/office/drawing/2014/main" id="{53192BAB-B940-4134-A675-52765844C39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92" y="1894"/>
              <a:ext cx="202"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470" name="Picture 12" descr="PPP_CTECH_CLP_flat_desktop_blue">
              <a:extLst>
                <a:ext uri="{FF2B5EF4-FFF2-40B4-BE49-F238E27FC236}">
                  <a16:creationId xmlns:a16="http://schemas.microsoft.com/office/drawing/2014/main" id="{9CE2E371-C183-49F9-982A-65DFC9B94AA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61" y="1810"/>
              <a:ext cx="636" cy="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471" name="Picture 13" descr="PPP_CTECH_CLP_ipod_video_front">
              <a:extLst>
                <a:ext uri="{FF2B5EF4-FFF2-40B4-BE49-F238E27FC236}">
                  <a16:creationId xmlns:a16="http://schemas.microsoft.com/office/drawing/2014/main" id="{15EE95E8-97B9-448D-8EDD-7350BB511DE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08" y="1942"/>
              <a:ext cx="203"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472" name="Picture 14" descr="PPP_CTECH_CLP_Laptop_Side_Grey">
              <a:extLst>
                <a:ext uri="{FF2B5EF4-FFF2-40B4-BE49-F238E27FC236}">
                  <a16:creationId xmlns:a16="http://schemas.microsoft.com/office/drawing/2014/main" id="{B56F4A52-1C54-475A-9AAB-2F805CC18C6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208" y="1126"/>
              <a:ext cx="549" cy="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73" name="AutoShape 15">
              <a:extLst>
                <a:ext uri="{FF2B5EF4-FFF2-40B4-BE49-F238E27FC236}">
                  <a16:creationId xmlns:a16="http://schemas.microsoft.com/office/drawing/2014/main" id="{C32EE3DF-0578-4DB9-BBBE-4A3EF8559D4E}"/>
                </a:ext>
              </a:extLst>
            </p:cNvPr>
            <p:cNvSpPr>
              <a:spLocks noChangeArrowheads="1"/>
            </p:cNvSpPr>
            <p:nvPr/>
          </p:nvSpPr>
          <p:spPr bwMode="auto">
            <a:xfrm>
              <a:off x="2978" y="748"/>
              <a:ext cx="2520" cy="1653"/>
            </a:xfrm>
            <a:prstGeom prst="roundRect">
              <a:avLst>
                <a:gd name="adj" fmla="val 8806"/>
              </a:avLst>
            </a:prstGeom>
            <a:noFill/>
            <a:ln w="9525">
              <a:solidFill>
                <a:srgbClr val="96969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endParaRPr lang="de-DE" altLang="en-US" sz="2400">
                <a:latin typeface="Neo Sans Intel Medium" pitchFamily="34" charset="0"/>
              </a:endParaRPr>
            </a:p>
          </p:txBody>
        </p:sp>
        <p:grpSp>
          <p:nvGrpSpPr>
            <p:cNvPr id="19474" name="Group 16">
              <a:extLst>
                <a:ext uri="{FF2B5EF4-FFF2-40B4-BE49-F238E27FC236}">
                  <a16:creationId xmlns:a16="http://schemas.microsoft.com/office/drawing/2014/main" id="{5E7FC5BC-3F4A-4DA2-A171-1ADF8572B9B9}"/>
                </a:ext>
              </a:extLst>
            </p:cNvPr>
            <p:cNvGrpSpPr>
              <a:grpSpLocks noChangeAspect="1"/>
            </p:cNvGrpSpPr>
            <p:nvPr/>
          </p:nvGrpSpPr>
          <p:grpSpPr bwMode="auto">
            <a:xfrm>
              <a:off x="3185" y="1532"/>
              <a:ext cx="2084" cy="834"/>
              <a:chOff x="96" y="576"/>
              <a:chExt cx="5505" cy="2480"/>
            </a:xfrm>
          </p:grpSpPr>
          <p:sp>
            <p:nvSpPr>
              <p:cNvPr id="19487" name="Freeform 17">
                <a:extLst>
                  <a:ext uri="{FF2B5EF4-FFF2-40B4-BE49-F238E27FC236}">
                    <a16:creationId xmlns:a16="http://schemas.microsoft.com/office/drawing/2014/main" id="{9C436ADE-4C10-4AE5-9A86-C00C9BA9E101}"/>
                  </a:ext>
                </a:extLst>
              </p:cNvPr>
              <p:cNvSpPr>
                <a:spLocks noChangeAspect="1"/>
              </p:cNvSpPr>
              <p:nvPr/>
            </p:nvSpPr>
            <p:spPr bwMode="auto">
              <a:xfrm>
                <a:off x="3239" y="1361"/>
                <a:ext cx="10" cy="23"/>
              </a:xfrm>
              <a:custGeom>
                <a:avLst/>
                <a:gdLst>
                  <a:gd name="T0" fmla="*/ 0 w 33"/>
                  <a:gd name="T1" fmla="*/ 0 h 79"/>
                  <a:gd name="T2" fmla="*/ 0 w 33"/>
                  <a:gd name="T3" fmla="*/ 0 h 79"/>
                  <a:gd name="T4" fmla="*/ 0 w 33"/>
                  <a:gd name="T5" fmla="*/ 0 h 79"/>
                  <a:gd name="T6" fmla="*/ 0 w 33"/>
                  <a:gd name="T7" fmla="*/ 0 h 79"/>
                  <a:gd name="T8" fmla="*/ 0 w 33"/>
                  <a:gd name="T9" fmla="*/ 0 h 79"/>
                  <a:gd name="T10" fmla="*/ 0 w 33"/>
                  <a:gd name="T11" fmla="*/ 0 h 79"/>
                  <a:gd name="T12" fmla="*/ 0 w 33"/>
                  <a:gd name="T13" fmla="*/ 0 h 79"/>
                  <a:gd name="T14" fmla="*/ 0 w 33"/>
                  <a:gd name="T15" fmla="*/ 0 h 79"/>
                  <a:gd name="T16" fmla="*/ 0 w 33"/>
                  <a:gd name="T17" fmla="*/ 0 h 79"/>
                  <a:gd name="T18" fmla="*/ 0 w 33"/>
                  <a:gd name="T19" fmla="*/ 0 h 79"/>
                  <a:gd name="T20" fmla="*/ 0 w 33"/>
                  <a:gd name="T21" fmla="*/ 0 h 79"/>
                  <a:gd name="T22" fmla="*/ 0 w 33"/>
                  <a:gd name="T23" fmla="*/ 0 h 79"/>
                  <a:gd name="T24" fmla="*/ 0 w 33"/>
                  <a:gd name="T25" fmla="*/ 0 h 79"/>
                  <a:gd name="T26" fmla="*/ 0 w 33"/>
                  <a:gd name="T27" fmla="*/ 0 h 79"/>
                  <a:gd name="T28" fmla="*/ 0 w 33"/>
                  <a:gd name="T29" fmla="*/ 0 h 79"/>
                  <a:gd name="T30" fmla="*/ 0 w 33"/>
                  <a:gd name="T31" fmla="*/ 0 h 79"/>
                  <a:gd name="T32" fmla="*/ 0 w 33"/>
                  <a:gd name="T33" fmla="*/ 0 h 79"/>
                  <a:gd name="T34" fmla="*/ 0 w 33"/>
                  <a:gd name="T35" fmla="*/ 0 h 79"/>
                  <a:gd name="T36" fmla="*/ 0 w 33"/>
                  <a:gd name="T37" fmla="*/ 0 h 79"/>
                  <a:gd name="T38" fmla="*/ 0 w 33"/>
                  <a:gd name="T39" fmla="*/ 0 h 79"/>
                  <a:gd name="T40" fmla="*/ 0 w 33"/>
                  <a:gd name="T41" fmla="*/ 0 h 79"/>
                  <a:gd name="T42" fmla="*/ 0 w 33"/>
                  <a:gd name="T43" fmla="*/ 0 h 79"/>
                  <a:gd name="T44" fmla="*/ 0 w 33"/>
                  <a:gd name="T45" fmla="*/ 0 h 79"/>
                  <a:gd name="T46" fmla="*/ 0 w 33"/>
                  <a:gd name="T47" fmla="*/ 0 h 79"/>
                  <a:gd name="T48" fmla="*/ 0 w 33"/>
                  <a:gd name="T49" fmla="*/ 0 h 79"/>
                  <a:gd name="T50" fmla="*/ 0 w 33"/>
                  <a:gd name="T51" fmla="*/ 0 h 79"/>
                  <a:gd name="T52" fmla="*/ 0 w 33"/>
                  <a:gd name="T53" fmla="*/ 0 h 79"/>
                  <a:gd name="T54" fmla="*/ 0 w 33"/>
                  <a:gd name="T55" fmla="*/ 0 h 79"/>
                  <a:gd name="T56" fmla="*/ 0 w 33"/>
                  <a:gd name="T57" fmla="*/ 0 h 79"/>
                  <a:gd name="T58" fmla="*/ 0 w 33"/>
                  <a:gd name="T59" fmla="*/ 0 h 7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3"/>
                  <a:gd name="T91" fmla="*/ 0 h 79"/>
                  <a:gd name="T92" fmla="*/ 33 w 33"/>
                  <a:gd name="T93" fmla="*/ 79 h 7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3" h="79">
                    <a:moveTo>
                      <a:pt x="28" y="65"/>
                    </a:moveTo>
                    <a:lnTo>
                      <a:pt x="30" y="63"/>
                    </a:lnTo>
                    <a:lnTo>
                      <a:pt x="33" y="8"/>
                    </a:lnTo>
                    <a:lnTo>
                      <a:pt x="30" y="9"/>
                    </a:lnTo>
                    <a:lnTo>
                      <a:pt x="26" y="6"/>
                    </a:lnTo>
                    <a:lnTo>
                      <a:pt x="25" y="0"/>
                    </a:lnTo>
                    <a:lnTo>
                      <a:pt x="20" y="1"/>
                    </a:lnTo>
                    <a:lnTo>
                      <a:pt x="13" y="0"/>
                    </a:lnTo>
                    <a:lnTo>
                      <a:pt x="10" y="1"/>
                    </a:lnTo>
                    <a:lnTo>
                      <a:pt x="9" y="3"/>
                    </a:lnTo>
                    <a:lnTo>
                      <a:pt x="8" y="13"/>
                    </a:lnTo>
                    <a:lnTo>
                      <a:pt x="3" y="18"/>
                    </a:lnTo>
                    <a:lnTo>
                      <a:pt x="3" y="33"/>
                    </a:lnTo>
                    <a:lnTo>
                      <a:pt x="5" y="39"/>
                    </a:lnTo>
                    <a:lnTo>
                      <a:pt x="4" y="44"/>
                    </a:lnTo>
                    <a:lnTo>
                      <a:pt x="14" y="43"/>
                    </a:lnTo>
                    <a:lnTo>
                      <a:pt x="17" y="44"/>
                    </a:lnTo>
                    <a:lnTo>
                      <a:pt x="18" y="48"/>
                    </a:lnTo>
                    <a:lnTo>
                      <a:pt x="17" y="49"/>
                    </a:lnTo>
                    <a:lnTo>
                      <a:pt x="10" y="49"/>
                    </a:lnTo>
                    <a:lnTo>
                      <a:pt x="7" y="53"/>
                    </a:lnTo>
                    <a:lnTo>
                      <a:pt x="5" y="55"/>
                    </a:lnTo>
                    <a:lnTo>
                      <a:pt x="4" y="64"/>
                    </a:lnTo>
                    <a:lnTo>
                      <a:pt x="0" y="69"/>
                    </a:lnTo>
                    <a:lnTo>
                      <a:pt x="0" y="74"/>
                    </a:lnTo>
                    <a:lnTo>
                      <a:pt x="4" y="79"/>
                    </a:lnTo>
                    <a:lnTo>
                      <a:pt x="5" y="75"/>
                    </a:lnTo>
                    <a:lnTo>
                      <a:pt x="15" y="74"/>
                    </a:lnTo>
                    <a:lnTo>
                      <a:pt x="25" y="66"/>
                    </a:lnTo>
                    <a:lnTo>
                      <a:pt x="28" y="65"/>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488" name="Freeform 18">
                <a:extLst>
                  <a:ext uri="{FF2B5EF4-FFF2-40B4-BE49-F238E27FC236}">
                    <a16:creationId xmlns:a16="http://schemas.microsoft.com/office/drawing/2014/main" id="{7EF0D27E-E49E-49EF-9B1A-D535B6CC653E}"/>
                  </a:ext>
                </a:extLst>
              </p:cNvPr>
              <p:cNvSpPr>
                <a:spLocks noChangeAspect="1"/>
              </p:cNvSpPr>
              <p:nvPr/>
            </p:nvSpPr>
            <p:spPr bwMode="auto">
              <a:xfrm>
                <a:off x="3239" y="1361"/>
                <a:ext cx="10" cy="23"/>
              </a:xfrm>
              <a:custGeom>
                <a:avLst/>
                <a:gdLst>
                  <a:gd name="T0" fmla="*/ 0 w 33"/>
                  <a:gd name="T1" fmla="*/ 0 h 79"/>
                  <a:gd name="T2" fmla="*/ 0 w 33"/>
                  <a:gd name="T3" fmla="*/ 0 h 79"/>
                  <a:gd name="T4" fmla="*/ 0 w 33"/>
                  <a:gd name="T5" fmla="*/ 0 h 79"/>
                  <a:gd name="T6" fmla="*/ 0 w 33"/>
                  <a:gd name="T7" fmla="*/ 0 h 79"/>
                  <a:gd name="T8" fmla="*/ 0 w 33"/>
                  <a:gd name="T9" fmla="*/ 0 h 79"/>
                  <a:gd name="T10" fmla="*/ 0 w 33"/>
                  <a:gd name="T11" fmla="*/ 0 h 79"/>
                  <a:gd name="T12" fmla="*/ 0 w 33"/>
                  <a:gd name="T13" fmla="*/ 0 h 79"/>
                  <a:gd name="T14" fmla="*/ 0 w 33"/>
                  <a:gd name="T15" fmla="*/ 0 h 79"/>
                  <a:gd name="T16" fmla="*/ 0 w 33"/>
                  <a:gd name="T17" fmla="*/ 0 h 79"/>
                  <a:gd name="T18" fmla="*/ 0 w 33"/>
                  <a:gd name="T19" fmla="*/ 0 h 79"/>
                  <a:gd name="T20" fmla="*/ 0 w 33"/>
                  <a:gd name="T21" fmla="*/ 0 h 79"/>
                  <a:gd name="T22" fmla="*/ 0 w 33"/>
                  <a:gd name="T23" fmla="*/ 0 h 79"/>
                  <a:gd name="T24" fmla="*/ 0 w 33"/>
                  <a:gd name="T25" fmla="*/ 0 h 79"/>
                  <a:gd name="T26" fmla="*/ 0 w 33"/>
                  <a:gd name="T27" fmla="*/ 0 h 79"/>
                  <a:gd name="T28" fmla="*/ 0 w 33"/>
                  <a:gd name="T29" fmla="*/ 0 h 79"/>
                  <a:gd name="T30" fmla="*/ 0 w 33"/>
                  <a:gd name="T31" fmla="*/ 0 h 79"/>
                  <a:gd name="T32" fmla="*/ 0 w 33"/>
                  <a:gd name="T33" fmla="*/ 0 h 79"/>
                  <a:gd name="T34" fmla="*/ 0 w 33"/>
                  <a:gd name="T35" fmla="*/ 0 h 79"/>
                  <a:gd name="T36" fmla="*/ 0 w 33"/>
                  <a:gd name="T37" fmla="*/ 0 h 79"/>
                  <a:gd name="T38" fmla="*/ 0 w 33"/>
                  <a:gd name="T39" fmla="*/ 0 h 79"/>
                  <a:gd name="T40" fmla="*/ 0 w 33"/>
                  <a:gd name="T41" fmla="*/ 0 h 79"/>
                  <a:gd name="T42" fmla="*/ 0 w 33"/>
                  <a:gd name="T43" fmla="*/ 0 h 79"/>
                  <a:gd name="T44" fmla="*/ 0 w 33"/>
                  <a:gd name="T45" fmla="*/ 0 h 79"/>
                  <a:gd name="T46" fmla="*/ 0 w 33"/>
                  <a:gd name="T47" fmla="*/ 0 h 79"/>
                  <a:gd name="T48" fmla="*/ 0 w 33"/>
                  <a:gd name="T49" fmla="*/ 0 h 79"/>
                  <a:gd name="T50" fmla="*/ 0 w 33"/>
                  <a:gd name="T51" fmla="*/ 0 h 79"/>
                  <a:gd name="T52" fmla="*/ 0 w 33"/>
                  <a:gd name="T53" fmla="*/ 0 h 79"/>
                  <a:gd name="T54" fmla="*/ 0 w 33"/>
                  <a:gd name="T55" fmla="*/ 0 h 79"/>
                  <a:gd name="T56" fmla="*/ 0 w 33"/>
                  <a:gd name="T57" fmla="*/ 0 h 79"/>
                  <a:gd name="T58" fmla="*/ 0 w 33"/>
                  <a:gd name="T59" fmla="*/ 0 h 7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3"/>
                  <a:gd name="T91" fmla="*/ 0 h 79"/>
                  <a:gd name="T92" fmla="*/ 33 w 33"/>
                  <a:gd name="T93" fmla="*/ 79 h 7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3" h="79">
                    <a:moveTo>
                      <a:pt x="28" y="65"/>
                    </a:moveTo>
                    <a:lnTo>
                      <a:pt x="30" y="63"/>
                    </a:lnTo>
                    <a:lnTo>
                      <a:pt x="33" y="8"/>
                    </a:lnTo>
                    <a:lnTo>
                      <a:pt x="30" y="9"/>
                    </a:lnTo>
                    <a:lnTo>
                      <a:pt x="26" y="6"/>
                    </a:lnTo>
                    <a:lnTo>
                      <a:pt x="25" y="0"/>
                    </a:lnTo>
                    <a:lnTo>
                      <a:pt x="20" y="1"/>
                    </a:lnTo>
                    <a:lnTo>
                      <a:pt x="13" y="0"/>
                    </a:lnTo>
                    <a:lnTo>
                      <a:pt x="10" y="1"/>
                    </a:lnTo>
                    <a:lnTo>
                      <a:pt x="9" y="3"/>
                    </a:lnTo>
                    <a:lnTo>
                      <a:pt x="8" y="13"/>
                    </a:lnTo>
                    <a:lnTo>
                      <a:pt x="3" y="18"/>
                    </a:lnTo>
                    <a:lnTo>
                      <a:pt x="3" y="33"/>
                    </a:lnTo>
                    <a:lnTo>
                      <a:pt x="5" y="39"/>
                    </a:lnTo>
                    <a:lnTo>
                      <a:pt x="4" y="44"/>
                    </a:lnTo>
                    <a:lnTo>
                      <a:pt x="14" y="43"/>
                    </a:lnTo>
                    <a:lnTo>
                      <a:pt x="17" y="44"/>
                    </a:lnTo>
                    <a:lnTo>
                      <a:pt x="18" y="48"/>
                    </a:lnTo>
                    <a:lnTo>
                      <a:pt x="17" y="49"/>
                    </a:lnTo>
                    <a:lnTo>
                      <a:pt x="10" y="49"/>
                    </a:lnTo>
                    <a:lnTo>
                      <a:pt x="7" y="53"/>
                    </a:lnTo>
                    <a:lnTo>
                      <a:pt x="5" y="55"/>
                    </a:lnTo>
                    <a:lnTo>
                      <a:pt x="4" y="64"/>
                    </a:lnTo>
                    <a:lnTo>
                      <a:pt x="0" y="69"/>
                    </a:lnTo>
                    <a:lnTo>
                      <a:pt x="0" y="74"/>
                    </a:lnTo>
                    <a:lnTo>
                      <a:pt x="4" y="79"/>
                    </a:lnTo>
                    <a:lnTo>
                      <a:pt x="5" y="75"/>
                    </a:lnTo>
                    <a:lnTo>
                      <a:pt x="15" y="74"/>
                    </a:lnTo>
                    <a:lnTo>
                      <a:pt x="25" y="66"/>
                    </a:lnTo>
                    <a:lnTo>
                      <a:pt x="28" y="65"/>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489" name="Freeform 19">
                <a:extLst>
                  <a:ext uri="{FF2B5EF4-FFF2-40B4-BE49-F238E27FC236}">
                    <a16:creationId xmlns:a16="http://schemas.microsoft.com/office/drawing/2014/main" id="{57ABC4FF-CA1A-458C-B159-59D59F13E325}"/>
                  </a:ext>
                </a:extLst>
              </p:cNvPr>
              <p:cNvSpPr>
                <a:spLocks noChangeAspect="1"/>
              </p:cNvSpPr>
              <p:nvPr/>
            </p:nvSpPr>
            <p:spPr bwMode="auto">
              <a:xfrm>
                <a:off x="3228" y="1380"/>
                <a:ext cx="6" cy="7"/>
              </a:xfrm>
              <a:custGeom>
                <a:avLst/>
                <a:gdLst>
                  <a:gd name="T0" fmla="*/ 0 w 18"/>
                  <a:gd name="T1" fmla="*/ 0 h 26"/>
                  <a:gd name="T2" fmla="*/ 0 w 18"/>
                  <a:gd name="T3" fmla="*/ 0 h 26"/>
                  <a:gd name="T4" fmla="*/ 0 w 18"/>
                  <a:gd name="T5" fmla="*/ 0 h 26"/>
                  <a:gd name="T6" fmla="*/ 0 w 18"/>
                  <a:gd name="T7" fmla="*/ 0 h 26"/>
                  <a:gd name="T8" fmla="*/ 0 w 18"/>
                  <a:gd name="T9" fmla="*/ 0 h 26"/>
                  <a:gd name="T10" fmla="*/ 0 w 18"/>
                  <a:gd name="T11" fmla="*/ 0 h 26"/>
                  <a:gd name="T12" fmla="*/ 0 w 18"/>
                  <a:gd name="T13" fmla="*/ 0 h 26"/>
                  <a:gd name="T14" fmla="*/ 0 60000 65536"/>
                  <a:gd name="T15" fmla="*/ 0 60000 65536"/>
                  <a:gd name="T16" fmla="*/ 0 60000 65536"/>
                  <a:gd name="T17" fmla="*/ 0 60000 65536"/>
                  <a:gd name="T18" fmla="*/ 0 60000 65536"/>
                  <a:gd name="T19" fmla="*/ 0 60000 65536"/>
                  <a:gd name="T20" fmla="*/ 0 60000 65536"/>
                  <a:gd name="T21" fmla="*/ 0 w 18"/>
                  <a:gd name="T22" fmla="*/ 0 h 26"/>
                  <a:gd name="T23" fmla="*/ 18 w 18"/>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26">
                    <a:moveTo>
                      <a:pt x="3" y="26"/>
                    </a:moveTo>
                    <a:lnTo>
                      <a:pt x="9" y="21"/>
                    </a:lnTo>
                    <a:lnTo>
                      <a:pt x="8" y="16"/>
                    </a:lnTo>
                    <a:lnTo>
                      <a:pt x="18" y="5"/>
                    </a:lnTo>
                    <a:lnTo>
                      <a:pt x="14" y="0"/>
                    </a:lnTo>
                    <a:lnTo>
                      <a:pt x="0" y="16"/>
                    </a:lnTo>
                    <a:lnTo>
                      <a:pt x="3" y="26"/>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490" name="Freeform 20">
                <a:extLst>
                  <a:ext uri="{FF2B5EF4-FFF2-40B4-BE49-F238E27FC236}">
                    <a16:creationId xmlns:a16="http://schemas.microsoft.com/office/drawing/2014/main" id="{DF9297A6-28AE-486D-8E00-E496473C810A}"/>
                  </a:ext>
                </a:extLst>
              </p:cNvPr>
              <p:cNvSpPr>
                <a:spLocks noChangeAspect="1"/>
              </p:cNvSpPr>
              <p:nvPr/>
            </p:nvSpPr>
            <p:spPr bwMode="auto">
              <a:xfrm>
                <a:off x="3228" y="1380"/>
                <a:ext cx="6" cy="7"/>
              </a:xfrm>
              <a:custGeom>
                <a:avLst/>
                <a:gdLst>
                  <a:gd name="T0" fmla="*/ 0 w 18"/>
                  <a:gd name="T1" fmla="*/ 0 h 26"/>
                  <a:gd name="T2" fmla="*/ 0 w 18"/>
                  <a:gd name="T3" fmla="*/ 0 h 26"/>
                  <a:gd name="T4" fmla="*/ 0 w 18"/>
                  <a:gd name="T5" fmla="*/ 0 h 26"/>
                  <a:gd name="T6" fmla="*/ 0 w 18"/>
                  <a:gd name="T7" fmla="*/ 0 h 26"/>
                  <a:gd name="T8" fmla="*/ 0 w 18"/>
                  <a:gd name="T9" fmla="*/ 0 h 26"/>
                  <a:gd name="T10" fmla="*/ 0 w 18"/>
                  <a:gd name="T11" fmla="*/ 0 h 26"/>
                  <a:gd name="T12" fmla="*/ 0 w 18"/>
                  <a:gd name="T13" fmla="*/ 0 h 26"/>
                  <a:gd name="T14" fmla="*/ 0 60000 65536"/>
                  <a:gd name="T15" fmla="*/ 0 60000 65536"/>
                  <a:gd name="T16" fmla="*/ 0 60000 65536"/>
                  <a:gd name="T17" fmla="*/ 0 60000 65536"/>
                  <a:gd name="T18" fmla="*/ 0 60000 65536"/>
                  <a:gd name="T19" fmla="*/ 0 60000 65536"/>
                  <a:gd name="T20" fmla="*/ 0 60000 65536"/>
                  <a:gd name="T21" fmla="*/ 0 w 18"/>
                  <a:gd name="T22" fmla="*/ 0 h 26"/>
                  <a:gd name="T23" fmla="*/ 18 w 18"/>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26">
                    <a:moveTo>
                      <a:pt x="3" y="26"/>
                    </a:moveTo>
                    <a:lnTo>
                      <a:pt x="9" y="21"/>
                    </a:lnTo>
                    <a:lnTo>
                      <a:pt x="8" y="16"/>
                    </a:lnTo>
                    <a:lnTo>
                      <a:pt x="18" y="5"/>
                    </a:lnTo>
                    <a:lnTo>
                      <a:pt x="14" y="0"/>
                    </a:lnTo>
                    <a:lnTo>
                      <a:pt x="0" y="16"/>
                    </a:lnTo>
                    <a:lnTo>
                      <a:pt x="3" y="26"/>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491" name="Freeform 21">
                <a:extLst>
                  <a:ext uri="{FF2B5EF4-FFF2-40B4-BE49-F238E27FC236}">
                    <a16:creationId xmlns:a16="http://schemas.microsoft.com/office/drawing/2014/main" id="{F192B175-02AC-438A-8E16-812E3C4E90A4}"/>
                  </a:ext>
                </a:extLst>
              </p:cNvPr>
              <p:cNvSpPr>
                <a:spLocks noChangeAspect="1"/>
              </p:cNvSpPr>
              <p:nvPr/>
            </p:nvSpPr>
            <p:spPr bwMode="auto">
              <a:xfrm>
                <a:off x="1339" y="1848"/>
                <a:ext cx="3" cy="8"/>
              </a:xfrm>
              <a:custGeom>
                <a:avLst/>
                <a:gdLst>
                  <a:gd name="T0" fmla="*/ 0 w 9"/>
                  <a:gd name="T1" fmla="*/ 0 h 27"/>
                  <a:gd name="T2" fmla="*/ 0 w 9"/>
                  <a:gd name="T3" fmla="*/ 0 h 27"/>
                  <a:gd name="T4" fmla="*/ 0 w 9"/>
                  <a:gd name="T5" fmla="*/ 0 h 27"/>
                  <a:gd name="T6" fmla="*/ 0 w 9"/>
                  <a:gd name="T7" fmla="*/ 0 h 27"/>
                  <a:gd name="T8" fmla="*/ 0 w 9"/>
                  <a:gd name="T9" fmla="*/ 0 h 27"/>
                  <a:gd name="T10" fmla="*/ 0 w 9"/>
                  <a:gd name="T11" fmla="*/ 0 h 27"/>
                  <a:gd name="T12" fmla="*/ 0 w 9"/>
                  <a:gd name="T13" fmla="*/ 0 h 27"/>
                  <a:gd name="T14" fmla="*/ 0 w 9"/>
                  <a:gd name="T15" fmla="*/ 0 h 2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27"/>
                  <a:gd name="T26" fmla="*/ 9 w 9"/>
                  <a:gd name="T27" fmla="*/ 27 h 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27">
                    <a:moveTo>
                      <a:pt x="5" y="0"/>
                    </a:moveTo>
                    <a:lnTo>
                      <a:pt x="7" y="0"/>
                    </a:lnTo>
                    <a:lnTo>
                      <a:pt x="6" y="0"/>
                    </a:lnTo>
                    <a:lnTo>
                      <a:pt x="0" y="7"/>
                    </a:lnTo>
                    <a:lnTo>
                      <a:pt x="0" y="18"/>
                    </a:lnTo>
                    <a:lnTo>
                      <a:pt x="9" y="27"/>
                    </a:lnTo>
                    <a:lnTo>
                      <a:pt x="9" y="1"/>
                    </a:lnTo>
                    <a:lnTo>
                      <a:pt x="5"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492" name="Freeform 22">
                <a:extLst>
                  <a:ext uri="{FF2B5EF4-FFF2-40B4-BE49-F238E27FC236}">
                    <a16:creationId xmlns:a16="http://schemas.microsoft.com/office/drawing/2014/main" id="{3CABAF58-0213-4D35-8A20-EC4D2BEE5974}"/>
                  </a:ext>
                </a:extLst>
              </p:cNvPr>
              <p:cNvSpPr>
                <a:spLocks noChangeAspect="1"/>
              </p:cNvSpPr>
              <p:nvPr/>
            </p:nvSpPr>
            <p:spPr bwMode="auto">
              <a:xfrm>
                <a:off x="1339" y="1848"/>
                <a:ext cx="3" cy="8"/>
              </a:xfrm>
              <a:custGeom>
                <a:avLst/>
                <a:gdLst>
                  <a:gd name="T0" fmla="*/ 0 w 9"/>
                  <a:gd name="T1" fmla="*/ 0 h 27"/>
                  <a:gd name="T2" fmla="*/ 0 w 9"/>
                  <a:gd name="T3" fmla="*/ 0 h 27"/>
                  <a:gd name="T4" fmla="*/ 0 w 9"/>
                  <a:gd name="T5" fmla="*/ 0 h 27"/>
                  <a:gd name="T6" fmla="*/ 0 w 9"/>
                  <a:gd name="T7" fmla="*/ 0 h 27"/>
                  <a:gd name="T8" fmla="*/ 0 w 9"/>
                  <a:gd name="T9" fmla="*/ 0 h 27"/>
                  <a:gd name="T10" fmla="*/ 0 w 9"/>
                  <a:gd name="T11" fmla="*/ 0 h 27"/>
                  <a:gd name="T12" fmla="*/ 0 w 9"/>
                  <a:gd name="T13" fmla="*/ 0 h 27"/>
                  <a:gd name="T14" fmla="*/ 0 w 9"/>
                  <a:gd name="T15" fmla="*/ 0 h 2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27"/>
                  <a:gd name="T26" fmla="*/ 9 w 9"/>
                  <a:gd name="T27" fmla="*/ 27 h 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27">
                    <a:moveTo>
                      <a:pt x="5" y="0"/>
                    </a:moveTo>
                    <a:lnTo>
                      <a:pt x="7" y="0"/>
                    </a:lnTo>
                    <a:lnTo>
                      <a:pt x="6" y="0"/>
                    </a:lnTo>
                    <a:lnTo>
                      <a:pt x="0" y="7"/>
                    </a:lnTo>
                    <a:lnTo>
                      <a:pt x="0" y="18"/>
                    </a:lnTo>
                    <a:lnTo>
                      <a:pt x="9" y="27"/>
                    </a:lnTo>
                    <a:lnTo>
                      <a:pt x="9" y="1"/>
                    </a:lnTo>
                    <a:lnTo>
                      <a:pt x="5"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493" name="Freeform 23">
                <a:extLst>
                  <a:ext uri="{FF2B5EF4-FFF2-40B4-BE49-F238E27FC236}">
                    <a16:creationId xmlns:a16="http://schemas.microsoft.com/office/drawing/2014/main" id="{D28F4C25-9176-4082-9D6C-262234618898}"/>
                  </a:ext>
                </a:extLst>
              </p:cNvPr>
              <p:cNvSpPr>
                <a:spLocks noChangeAspect="1"/>
              </p:cNvSpPr>
              <p:nvPr/>
            </p:nvSpPr>
            <p:spPr bwMode="auto">
              <a:xfrm>
                <a:off x="1564" y="1362"/>
                <a:ext cx="1" cy="5"/>
              </a:xfrm>
              <a:custGeom>
                <a:avLst/>
                <a:gdLst>
                  <a:gd name="T0" fmla="*/ 0 w 5"/>
                  <a:gd name="T1" fmla="*/ 0 h 11"/>
                  <a:gd name="T2" fmla="*/ 0 w 5"/>
                  <a:gd name="T3" fmla="*/ 0 h 11"/>
                  <a:gd name="T4" fmla="*/ 0 w 5"/>
                  <a:gd name="T5" fmla="*/ 0 h 11"/>
                  <a:gd name="T6" fmla="*/ 0 w 5"/>
                  <a:gd name="T7" fmla="*/ 0 h 11"/>
                  <a:gd name="T8" fmla="*/ 0 w 5"/>
                  <a:gd name="T9" fmla="*/ 0 h 11"/>
                  <a:gd name="T10" fmla="*/ 0 w 5"/>
                  <a:gd name="T11" fmla="*/ 0 h 11"/>
                  <a:gd name="T12" fmla="*/ 0 w 5"/>
                  <a:gd name="T13" fmla="*/ 0 h 11"/>
                  <a:gd name="T14" fmla="*/ 0 60000 65536"/>
                  <a:gd name="T15" fmla="*/ 0 60000 65536"/>
                  <a:gd name="T16" fmla="*/ 0 60000 65536"/>
                  <a:gd name="T17" fmla="*/ 0 60000 65536"/>
                  <a:gd name="T18" fmla="*/ 0 60000 65536"/>
                  <a:gd name="T19" fmla="*/ 0 60000 65536"/>
                  <a:gd name="T20" fmla="*/ 0 60000 65536"/>
                  <a:gd name="T21" fmla="*/ 0 w 5"/>
                  <a:gd name="T22" fmla="*/ 0 h 11"/>
                  <a:gd name="T23" fmla="*/ 5 w 5"/>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11">
                    <a:moveTo>
                      <a:pt x="5" y="4"/>
                    </a:moveTo>
                    <a:lnTo>
                      <a:pt x="5" y="0"/>
                    </a:lnTo>
                    <a:lnTo>
                      <a:pt x="4" y="2"/>
                    </a:lnTo>
                    <a:lnTo>
                      <a:pt x="0" y="7"/>
                    </a:lnTo>
                    <a:lnTo>
                      <a:pt x="0" y="11"/>
                    </a:lnTo>
                    <a:lnTo>
                      <a:pt x="5" y="10"/>
                    </a:lnTo>
                    <a:lnTo>
                      <a:pt x="5" y="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494" name="Freeform 24">
                <a:extLst>
                  <a:ext uri="{FF2B5EF4-FFF2-40B4-BE49-F238E27FC236}">
                    <a16:creationId xmlns:a16="http://schemas.microsoft.com/office/drawing/2014/main" id="{D88A0BF4-318B-45A7-B66C-DCDD7B276AB5}"/>
                  </a:ext>
                </a:extLst>
              </p:cNvPr>
              <p:cNvSpPr>
                <a:spLocks noChangeAspect="1"/>
              </p:cNvSpPr>
              <p:nvPr/>
            </p:nvSpPr>
            <p:spPr bwMode="auto">
              <a:xfrm>
                <a:off x="1564" y="1362"/>
                <a:ext cx="1" cy="5"/>
              </a:xfrm>
              <a:custGeom>
                <a:avLst/>
                <a:gdLst>
                  <a:gd name="T0" fmla="*/ 0 w 5"/>
                  <a:gd name="T1" fmla="*/ 0 h 11"/>
                  <a:gd name="T2" fmla="*/ 0 w 5"/>
                  <a:gd name="T3" fmla="*/ 0 h 11"/>
                  <a:gd name="T4" fmla="*/ 0 w 5"/>
                  <a:gd name="T5" fmla="*/ 0 h 11"/>
                  <a:gd name="T6" fmla="*/ 0 w 5"/>
                  <a:gd name="T7" fmla="*/ 0 h 11"/>
                  <a:gd name="T8" fmla="*/ 0 w 5"/>
                  <a:gd name="T9" fmla="*/ 0 h 11"/>
                  <a:gd name="T10" fmla="*/ 0 w 5"/>
                  <a:gd name="T11" fmla="*/ 0 h 11"/>
                  <a:gd name="T12" fmla="*/ 0 w 5"/>
                  <a:gd name="T13" fmla="*/ 0 h 11"/>
                  <a:gd name="T14" fmla="*/ 0 60000 65536"/>
                  <a:gd name="T15" fmla="*/ 0 60000 65536"/>
                  <a:gd name="T16" fmla="*/ 0 60000 65536"/>
                  <a:gd name="T17" fmla="*/ 0 60000 65536"/>
                  <a:gd name="T18" fmla="*/ 0 60000 65536"/>
                  <a:gd name="T19" fmla="*/ 0 60000 65536"/>
                  <a:gd name="T20" fmla="*/ 0 60000 65536"/>
                  <a:gd name="T21" fmla="*/ 0 w 5"/>
                  <a:gd name="T22" fmla="*/ 0 h 11"/>
                  <a:gd name="T23" fmla="*/ 5 w 5"/>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11">
                    <a:moveTo>
                      <a:pt x="5" y="4"/>
                    </a:moveTo>
                    <a:lnTo>
                      <a:pt x="5" y="0"/>
                    </a:lnTo>
                    <a:lnTo>
                      <a:pt x="4" y="2"/>
                    </a:lnTo>
                    <a:lnTo>
                      <a:pt x="0" y="7"/>
                    </a:lnTo>
                    <a:lnTo>
                      <a:pt x="0" y="11"/>
                    </a:lnTo>
                    <a:lnTo>
                      <a:pt x="5" y="10"/>
                    </a:lnTo>
                    <a:lnTo>
                      <a:pt x="5" y="4"/>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495" name="Freeform 25">
                <a:extLst>
                  <a:ext uri="{FF2B5EF4-FFF2-40B4-BE49-F238E27FC236}">
                    <a16:creationId xmlns:a16="http://schemas.microsoft.com/office/drawing/2014/main" id="{6B339C59-92A2-4D43-B765-63552819E827}"/>
                  </a:ext>
                </a:extLst>
              </p:cNvPr>
              <p:cNvSpPr>
                <a:spLocks noChangeAspect="1"/>
              </p:cNvSpPr>
              <p:nvPr/>
            </p:nvSpPr>
            <p:spPr bwMode="auto">
              <a:xfrm>
                <a:off x="1387" y="1631"/>
                <a:ext cx="33" cy="16"/>
              </a:xfrm>
              <a:custGeom>
                <a:avLst/>
                <a:gdLst>
                  <a:gd name="T0" fmla="*/ 0 w 113"/>
                  <a:gd name="T1" fmla="*/ 0 h 53"/>
                  <a:gd name="T2" fmla="*/ 0 w 113"/>
                  <a:gd name="T3" fmla="*/ 0 h 53"/>
                  <a:gd name="T4" fmla="*/ 0 w 113"/>
                  <a:gd name="T5" fmla="*/ 0 h 53"/>
                  <a:gd name="T6" fmla="*/ 0 w 113"/>
                  <a:gd name="T7" fmla="*/ 0 h 53"/>
                  <a:gd name="T8" fmla="*/ 0 w 113"/>
                  <a:gd name="T9" fmla="*/ 0 h 53"/>
                  <a:gd name="T10" fmla="*/ 0 w 113"/>
                  <a:gd name="T11" fmla="*/ 0 h 53"/>
                  <a:gd name="T12" fmla="*/ 0 w 113"/>
                  <a:gd name="T13" fmla="*/ 0 h 53"/>
                  <a:gd name="T14" fmla="*/ 0 w 113"/>
                  <a:gd name="T15" fmla="*/ 0 h 53"/>
                  <a:gd name="T16" fmla="*/ 0 w 113"/>
                  <a:gd name="T17" fmla="*/ 0 h 53"/>
                  <a:gd name="T18" fmla="*/ 0 w 113"/>
                  <a:gd name="T19" fmla="*/ 0 h 53"/>
                  <a:gd name="T20" fmla="*/ 0 w 113"/>
                  <a:gd name="T21" fmla="*/ 0 h 53"/>
                  <a:gd name="T22" fmla="*/ 0 w 113"/>
                  <a:gd name="T23" fmla="*/ 0 h 53"/>
                  <a:gd name="T24" fmla="*/ 0 w 113"/>
                  <a:gd name="T25" fmla="*/ 0 h 53"/>
                  <a:gd name="T26" fmla="*/ 0 w 113"/>
                  <a:gd name="T27" fmla="*/ 0 h 53"/>
                  <a:gd name="T28" fmla="*/ 0 w 113"/>
                  <a:gd name="T29" fmla="*/ 0 h 53"/>
                  <a:gd name="T30" fmla="*/ 0 w 113"/>
                  <a:gd name="T31" fmla="*/ 0 h 53"/>
                  <a:gd name="T32" fmla="*/ 0 w 113"/>
                  <a:gd name="T33" fmla="*/ 0 h 53"/>
                  <a:gd name="T34" fmla="*/ 0 w 113"/>
                  <a:gd name="T35" fmla="*/ 0 h 53"/>
                  <a:gd name="T36" fmla="*/ 0 w 113"/>
                  <a:gd name="T37" fmla="*/ 0 h 53"/>
                  <a:gd name="T38" fmla="*/ 0 w 113"/>
                  <a:gd name="T39" fmla="*/ 0 h 5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13"/>
                  <a:gd name="T61" fmla="*/ 0 h 53"/>
                  <a:gd name="T62" fmla="*/ 113 w 113"/>
                  <a:gd name="T63" fmla="*/ 53 h 5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13" h="53">
                    <a:moveTo>
                      <a:pt x="64" y="6"/>
                    </a:moveTo>
                    <a:lnTo>
                      <a:pt x="68" y="6"/>
                    </a:lnTo>
                    <a:lnTo>
                      <a:pt x="77" y="12"/>
                    </a:lnTo>
                    <a:lnTo>
                      <a:pt x="83" y="20"/>
                    </a:lnTo>
                    <a:lnTo>
                      <a:pt x="104" y="21"/>
                    </a:lnTo>
                    <a:lnTo>
                      <a:pt x="113" y="43"/>
                    </a:lnTo>
                    <a:lnTo>
                      <a:pt x="103" y="46"/>
                    </a:lnTo>
                    <a:lnTo>
                      <a:pt x="88" y="39"/>
                    </a:lnTo>
                    <a:lnTo>
                      <a:pt x="78" y="46"/>
                    </a:lnTo>
                    <a:lnTo>
                      <a:pt x="70" y="46"/>
                    </a:lnTo>
                    <a:lnTo>
                      <a:pt x="66" y="53"/>
                    </a:lnTo>
                    <a:lnTo>
                      <a:pt x="55" y="52"/>
                    </a:lnTo>
                    <a:lnTo>
                      <a:pt x="50" y="46"/>
                    </a:lnTo>
                    <a:lnTo>
                      <a:pt x="35" y="46"/>
                    </a:lnTo>
                    <a:lnTo>
                      <a:pt x="19" y="27"/>
                    </a:lnTo>
                    <a:lnTo>
                      <a:pt x="8" y="23"/>
                    </a:lnTo>
                    <a:lnTo>
                      <a:pt x="0" y="15"/>
                    </a:lnTo>
                    <a:lnTo>
                      <a:pt x="2" y="8"/>
                    </a:lnTo>
                    <a:lnTo>
                      <a:pt x="24" y="0"/>
                    </a:lnTo>
                    <a:lnTo>
                      <a:pt x="64" y="6"/>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496" name="Freeform 26">
                <a:extLst>
                  <a:ext uri="{FF2B5EF4-FFF2-40B4-BE49-F238E27FC236}">
                    <a16:creationId xmlns:a16="http://schemas.microsoft.com/office/drawing/2014/main" id="{C53A35D2-E99F-4D6F-B97E-91EF4B6456BD}"/>
                  </a:ext>
                </a:extLst>
              </p:cNvPr>
              <p:cNvSpPr>
                <a:spLocks noChangeAspect="1"/>
              </p:cNvSpPr>
              <p:nvPr/>
            </p:nvSpPr>
            <p:spPr bwMode="auto">
              <a:xfrm>
                <a:off x="1387" y="1631"/>
                <a:ext cx="33" cy="16"/>
              </a:xfrm>
              <a:custGeom>
                <a:avLst/>
                <a:gdLst>
                  <a:gd name="T0" fmla="*/ 0 w 113"/>
                  <a:gd name="T1" fmla="*/ 0 h 53"/>
                  <a:gd name="T2" fmla="*/ 0 w 113"/>
                  <a:gd name="T3" fmla="*/ 0 h 53"/>
                  <a:gd name="T4" fmla="*/ 0 w 113"/>
                  <a:gd name="T5" fmla="*/ 0 h 53"/>
                  <a:gd name="T6" fmla="*/ 0 w 113"/>
                  <a:gd name="T7" fmla="*/ 0 h 53"/>
                  <a:gd name="T8" fmla="*/ 0 w 113"/>
                  <a:gd name="T9" fmla="*/ 0 h 53"/>
                  <a:gd name="T10" fmla="*/ 0 w 113"/>
                  <a:gd name="T11" fmla="*/ 0 h 53"/>
                  <a:gd name="T12" fmla="*/ 0 w 113"/>
                  <a:gd name="T13" fmla="*/ 0 h 53"/>
                  <a:gd name="T14" fmla="*/ 0 w 113"/>
                  <a:gd name="T15" fmla="*/ 0 h 53"/>
                  <a:gd name="T16" fmla="*/ 0 w 113"/>
                  <a:gd name="T17" fmla="*/ 0 h 53"/>
                  <a:gd name="T18" fmla="*/ 0 w 113"/>
                  <a:gd name="T19" fmla="*/ 0 h 53"/>
                  <a:gd name="T20" fmla="*/ 0 w 113"/>
                  <a:gd name="T21" fmla="*/ 0 h 53"/>
                  <a:gd name="T22" fmla="*/ 0 w 113"/>
                  <a:gd name="T23" fmla="*/ 0 h 53"/>
                  <a:gd name="T24" fmla="*/ 0 w 113"/>
                  <a:gd name="T25" fmla="*/ 0 h 53"/>
                  <a:gd name="T26" fmla="*/ 0 w 113"/>
                  <a:gd name="T27" fmla="*/ 0 h 53"/>
                  <a:gd name="T28" fmla="*/ 0 w 113"/>
                  <a:gd name="T29" fmla="*/ 0 h 53"/>
                  <a:gd name="T30" fmla="*/ 0 w 113"/>
                  <a:gd name="T31" fmla="*/ 0 h 53"/>
                  <a:gd name="T32" fmla="*/ 0 w 113"/>
                  <a:gd name="T33" fmla="*/ 0 h 53"/>
                  <a:gd name="T34" fmla="*/ 0 w 113"/>
                  <a:gd name="T35" fmla="*/ 0 h 53"/>
                  <a:gd name="T36" fmla="*/ 0 w 113"/>
                  <a:gd name="T37" fmla="*/ 0 h 53"/>
                  <a:gd name="T38" fmla="*/ 0 w 113"/>
                  <a:gd name="T39" fmla="*/ 0 h 5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13"/>
                  <a:gd name="T61" fmla="*/ 0 h 53"/>
                  <a:gd name="T62" fmla="*/ 113 w 113"/>
                  <a:gd name="T63" fmla="*/ 53 h 5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13" h="53">
                    <a:moveTo>
                      <a:pt x="64" y="6"/>
                    </a:moveTo>
                    <a:lnTo>
                      <a:pt x="68" y="6"/>
                    </a:lnTo>
                    <a:lnTo>
                      <a:pt x="77" y="12"/>
                    </a:lnTo>
                    <a:lnTo>
                      <a:pt x="83" y="20"/>
                    </a:lnTo>
                    <a:lnTo>
                      <a:pt x="104" y="21"/>
                    </a:lnTo>
                    <a:lnTo>
                      <a:pt x="113" y="43"/>
                    </a:lnTo>
                    <a:lnTo>
                      <a:pt x="103" y="46"/>
                    </a:lnTo>
                    <a:lnTo>
                      <a:pt x="88" y="39"/>
                    </a:lnTo>
                    <a:lnTo>
                      <a:pt x="78" y="46"/>
                    </a:lnTo>
                    <a:lnTo>
                      <a:pt x="70" y="46"/>
                    </a:lnTo>
                    <a:lnTo>
                      <a:pt x="66" y="53"/>
                    </a:lnTo>
                    <a:lnTo>
                      <a:pt x="55" y="52"/>
                    </a:lnTo>
                    <a:lnTo>
                      <a:pt x="50" y="46"/>
                    </a:lnTo>
                    <a:lnTo>
                      <a:pt x="35" y="46"/>
                    </a:lnTo>
                    <a:lnTo>
                      <a:pt x="19" y="27"/>
                    </a:lnTo>
                    <a:lnTo>
                      <a:pt x="8" y="23"/>
                    </a:lnTo>
                    <a:lnTo>
                      <a:pt x="0" y="15"/>
                    </a:lnTo>
                    <a:lnTo>
                      <a:pt x="2" y="8"/>
                    </a:lnTo>
                    <a:lnTo>
                      <a:pt x="24" y="0"/>
                    </a:lnTo>
                    <a:lnTo>
                      <a:pt x="64" y="6"/>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497" name="Freeform 27">
                <a:extLst>
                  <a:ext uri="{FF2B5EF4-FFF2-40B4-BE49-F238E27FC236}">
                    <a16:creationId xmlns:a16="http://schemas.microsoft.com/office/drawing/2014/main" id="{06D891C3-D2A8-4A29-8596-A01094C12334}"/>
                  </a:ext>
                </a:extLst>
              </p:cNvPr>
              <p:cNvSpPr>
                <a:spLocks noChangeAspect="1"/>
              </p:cNvSpPr>
              <p:nvPr/>
            </p:nvSpPr>
            <p:spPr bwMode="auto">
              <a:xfrm>
                <a:off x="1505" y="2815"/>
                <a:ext cx="12" cy="31"/>
              </a:xfrm>
              <a:custGeom>
                <a:avLst/>
                <a:gdLst>
                  <a:gd name="T0" fmla="*/ 0 w 41"/>
                  <a:gd name="T1" fmla="*/ 0 h 105"/>
                  <a:gd name="T2" fmla="*/ 0 w 41"/>
                  <a:gd name="T3" fmla="*/ 0 h 105"/>
                  <a:gd name="T4" fmla="*/ 0 w 41"/>
                  <a:gd name="T5" fmla="*/ 0 h 105"/>
                  <a:gd name="T6" fmla="*/ 0 w 41"/>
                  <a:gd name="T7" fmla="*/ 0 h 105"/>
                  <a:gd name="T8" fmla="*/ 0 w 41"/>
                  <a:gd name="T9" fmla="*/ 0 h 105"/>
                  <a:gd name="T10" fmla="*/ 0 w 41"/>
                  <a:gd name="T11" fmla="*/ 0 h 105"/>
                  <a:gd name="T12" fmla="*/ 0 w 41"/>
                  <a:gd name="T13" fmla="*/ 0 h 105"/>
                  <a:gd name="T14" fmla="*/ 0 w 41"/>
                  <a:gd name="T15" fmla="*/ 0 h 105"/>
                  <a:gd name="T16" fmla="*/ 0 w 41"/>
                  <a:gd name="T17" fmla="*/ 0 h 105"/>
                  <a:gd name="T18" fmla="*/ 0 w 41"/>
                  <a:gd name="T19" fmla="*/ 0 h 105"/>
                  <a:gd name="T20" fmla="*/ 0 w 41"/>
                  <a:gd name="T21" fmla="*/ 0 h 105"/>
                  <a:gd name="T22" fmla="*/ 0 w 41"/>
                  <a:gd name="T23" fmla="*/ 0 h 105"/>
                  <a:gd name="T24" fmla="*/ 0 w 41"/>
                  <a:gd name="T25" fmla="*/ 0 h 105"/>
                  <a:gd name="T26" fmla="*/ 0 w 41"/>
                  <a:gd name="T27" fmla="*/ 0 h 105"/>
                  <a:gd name="T28" fmla="*/ 0 w 41"/>
                  <a:gd name="T29" fmla="*/ 0 h 105"/>
                  <a:gd name="T30" fmla="*/ 0 w 41"/>
                  <a:gd name="T31" fmla="*/ 0 h 105"/>
                  <a:gd name="T32" fmla="*/ 0 w 41"/>
                  <a:gd name="T33" fmla="*/ 0 h 105"/>
                  <a:gd name="T34" fmla="*/ 0 w 41"/>
                  <a:gd name="T35" fmla="*/ 0 h 105"/>
                  <a:gd name="T36" fmla="*/ 0 w 41"/>
                  <a:gd name="T37" fmla="*/ 0 h 105"/>
                  <a:gd name="T38" fmla="*/ 0 w 41"/>
                  <a:gd name="T39" fmla="*/ 0 h 105"/>
                  <a:gd name="T40" fmla="*/ 0 w 41"/>
                  <a:gd name="T41" fmla="*/ 0 h 105"/>
                  <a:gd name="T42" fmla="*/ 0 w 41"/>
                  <a:gd name="T43" fmla="*/ 0 h 105"/>
                  <a:gd name="T44" fmla="*/ 0 w 41"/>
                  <a:gd name="T45" fmla="*/ 0 h 105"/>
                  <a:gd name="T46" fmla="*/ 0 w 41"/>
                  <a:gd name="T47" fmla="*/ 0 h 105"/>
                  <a:gd name="T48" fmla="*/ 0 w 41"/>
                  <a:gd name="T49" fmla="*/ 0 h 105"/>
                  <a:gd name="T50" fmla="*/ 0 w 41"/>
                  <a:gd name="T51" fmla="*/ 0 h 105"/>
                  <a:gd name="T52" fmla="*/ 0 w 41"/>
                  <a:gd name="T53" fmla="*/ 0 h 10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1"/>
                  <a:gd name="T82" fmla="*/ 0 h 105"/>
                  <a:gd name="T83" fmla="*/ 41 w 41"/>
                  <a:gd name="T84" fmla="*/ 105 h 10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1" h="105">
                    <a:moveTo>
                      <a:pt x="14" y="1"/>
                    </a:moveTo>
                    <a:lnTo>
                      <a:pt x="16" y="0"/>
                    </a:lnTo>
                    <a:lnTo>
                      <a:pt x="17" y="8"/>
                    </a:lnTo>
                    <a:lnTo>
                      <a:pt x="24" y="8"/>
                    </a:lnTo>
                    <a:lnTo>
                      <a:pt x="27" y="10"/>
                    </a:lnTo>
                    <a:lnTo>
                      <a:pt x="35" y="23"/>
                    </a:lnTo>
                    <a:lnTo>
                      <a:pt x="36" y="28"/>
                    </a:lnTo>
                    <a:lnTo>
                      <a:pt x="40" y="37"/>
                    </a:lnTo>
                    <a:lnTo>
                      <a:pt x="41" y="41"/>
                    </a:lnTo>
                    <a:lnTo>
                      <a:pt x="33" y="43"/>
                    </a:lnTo>
                    <a:lnTo>
                      <a:pt x="30" y="52"/>
                    </a:lnTo>
                    <a:lnTo>
                      <a:pt x="27" y="50"/>
                    </a:lnTo>
                    <a:lnTo>
                      <a:pt x="25" y="57"/>
                    </a:lnTo>
                    <a:lnTo>
                      <a:pt x="30" y="63"/>
                    </a:lnTo>
                    <a:lnTo>
                      <a:pt x="35" y="64"/>
                    </a:lnTo>
                    <a:lnTo>
                      <a:pt x="37" y="69"/>
                    </a:lnTo>
                    <a:lnTo>
                      <a:pt x="30" y="70"/>
                    </a:lnTo>
                    <a:lnTo>
                      <a:pt x="36" y="83"/>
                    </a:lnTo>
                    <a:lnTo>
                      <a:pt x="37" y="90"/>
                    </a:lnTo>
                    <a:lnTo>
                      <a:pt x="30" y="90"/>
                    </a:lnTo>
                    <a:lnTo>
                      <a:pt x="32" y="100"/>
                    </a:lnTo>
                    <a:lnTo>
                      <a:pt x="30" y="105"/>
                    </a:lnTo>
                    <a:lnTo>
                      <a:pt x="6" y="100"/>
                    </a:lnTo>
                    <a:lnTo>
                      <a:pt x="0" y="90"/>
                    </a:lnTo>
                    <a:lnTo>
                      <a:pt x="6" y="10"/>
                    </a:lnTo>
                    <a:lnTo>
                      <a:pt x="10" y="7"/>
                    </a:lnTo>
                    <a:lnTo>
                      <a:pt x="14"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498" name="Freeform 28">
                <a:extLst>
                  <a:ext uri="{FF2B5EF4-FFF2-40B4-BE49-F238E27FC236}">
                    <a16:creationId xmlns:a16="http://schemas.microsoft.com/office/drawing/2014/main" id="{6287D396-7114-49F8-9E7F-FBAE233C2E46}"/>
                  </a:ext>
                </a:extLst>
              </p:cNvPr>
              <p:cNvSpPr>
                <a:spLocks noChangeAspect="1"/>
              </p:cNvSpPr>
              <p:nvPr/>
            </p:nvSpPr>
            <p:spPr bwMode="auto">
              <a:xfrm>
                <a:off x="1505" y="2815"/>
                <a:ext cx="12" cy="31"/>
              </a:xfrm>
              <a:custGeom>
                <a:avLst/>
                <a:gdLst>
                  <a:gd name="T0" fmla="*/ 0 w 41"/>
                  <a:gd name="T1" fmla="*/ 0 h 105"/>
                  <a:gd name="T2" fmla="*/ 0 w 41"/>
                  <a:gd name="T3" fmla="*/ 0 h 105"/>
                  <a:gd name="T4" fmla="*/ 0 w 41"/>
                  <a:gd name="T5" fmla="*/ 0 h 105"/>
                  <a:gd name="T6" fmla="*/ 0 w 41"/>
                  <a:gd name="T7" fmla="*/ 0 h 105"/>
                  <a:gd name="T8" fmla="*/ 0 w 41"/>
                  <a:gd name="T9" fmla="*/ 0 h 105"/>
                  <a:gd name="T10" fmla="*/ 0 w 41"/>
                  <a:gd name="T11" fmla="*/ 0 h 105"/>
                  <a:gd name="T12" fmla="*/ 0 w 41"/>
                  <a:gd name="T13" fmla="*/ 0 h 105"/>
                  <a:gd name="T14" fmla="*/ 0 w 41"/>
                  <a:gd name="T15" fmla="*/ 0 h 105"/>
                  <a:gd name="T16" fmla="*/ 0 w 41"/>
                  <a:gd name="T17" fmla="*/ 0 h 105"/>
                  <a:gd name="T18" fmla="*/ 0 w 41"/>
                  <a:gd name="T19" fmla="*/ 0 h 105"/>
                  <a:gd name="T20" fmla="*/ 0 w 41"/>
                  <a:gd name="T21" fmla="*/ 0 h 105"/>
                  <a:gd name="T22" fmla="*/ 0 w 41"/>
                  <a:gd name="T23" fmla="*/ 0 h 105"/>
                  <a:gd name="T24" fmla="*/ 0 w 41"/>
                  <a:gd name="T25" fmla="*/ 0 h 105"/>
                  <a:gd name="T26" fmla="*/ 0 w 41"/>
                  <a:gd name="T27" fmla="*/ 0 h 105"/>
                  <a:gd name="T28" fmla="*/ 0 w 41"/>
                  <a:gd name="T29" fmla="*/ 0 h 105"/>
                  <a:gd name="T30" fmla="*/ 0 w 41"/>
                  <a:gd name="T31" fmla="*/ 0 h 105"/>
                  <a:gd name="T32" fmla="*/ 0 w 41"/>
                  <a:gd name="T33" fmla="*/ 0 h 105"/>
                  <a:gd name="T34" fmla="*/ 0 w 41"/>
                  <a:gd name="T35" fmla="*/ 0 h 105"/>
                  <a:gd name="T36" fmla="*/ 0 w 41"/>
                  <a:gd name="T37" fmla="*/ 0 h 105"/>
                  <a:gd name="T38" fmla="*/ 0 w 41"/>
                  <a:gd name="T39" fmla="*/ 0 h 105"/>
                  <a:gd name="T40" fmla="*/ 0 w 41"/>
                  <a:gd name="T41" fmla="*/ 0 h 105"/>
                  <a:gd name="T42" fmla="*/ 0 w 41"/>
                  <a:gd name="T43" fmla="*/ 0 h 105"/>
                  <a:gd name="T44" fmla="*/ 0 w 41"/>
                  <a:gd name="T45" fmla="*/ 0 h 105"/>
                  <a:gd name="T46" fmla="*/ 0 w 41"/>
                  <a:gd name="T47" fmla="*/ 0 h 105"/>
                  <a:gd name="T48" fmla="*/ 0 w 41"/>
                  <a:gd name="T49" fmla="*/ 0 h 105"/>
                  <a:gd name="T50" fmla="*/ 0 w 41"/>
                  <a:gd name="T51" fmla="*/ 0 h 105"/>
                  <a:gd name="T52" fmla="*/ 0 w 41"/>
                  <a:gd name="T53" fmla="*/ 0 h 10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1"/>
                  <a:gd name="T82" fmla="*/ 0 h 105"/>
                  <a:gd name="T83" fmla="*/ 41 w 41"/>
                  <a:gd name="T84" fmla="*/ 105 h 10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1" h="105">
                    <a:moveTo>
                      <a:pt x="14" y="1"/>
                    </a:moveTo>
                    <a:lnTo>
                      <a:pt x="16" y="0"/>
                    </a:lnTo>
                    <a:lnTo>
                      <a:pt x="17" y="8"/>
                    </a:lnTo>
                    <a:lnTo>
                      <a:pt x="24" y="8"/>
                    </a:lnTo>
                    <a:lnTo>
                      <a:pt x="27" y="10"/>
                    </a:lnTo>
                    <a:lnTo>
                      <a:pt x="35" y="23"/>
                    </a:lnTo>
                    <a:lnTo>
                      <a:pt x="36" y="28"/>
                    </a:lnTo>
                    <a:lnTo>
                      <a:pt x="40" y="37"/>
                    </a:lnTo>
                    <a:lnTo>
                      <a:pt x="41" y="41"/>
                    </a:lnTo>
                    <a:lnTo>
                      <a:pt x="33" y="43"/>
                    </a:lnTo>
                    <a:lnTo>
                      <a:pt x="30" y="52"/>
                    </a:lnTo>
                    <a:lnTo>
                      <a:pt x="27" y="50"/>
                    </a:lnTo>
                    <a:lnTo>
                      <a:pt x="25" y="57"/>
                    </a:lnTo>
                    <a:lnTo>
                      <a:pt x="30" y="63"/>
                    </a:lnTo>
                    <a:lnTo>
                      <a:pt x="35" y="64"/>
                    </a:lnTo>
                    <a:lnTo>
                      <a:pt x="37" y="69"/>
                    </a:lnTo>
                    <a:lnTo>
                      <a:pt x="30" y="70"/>
                    </a:lnTo>
                    <a:lnTo>
                      <a:pt x="36" y="83"/>
                    </a:lnTo>
                    <a:lnTo>
                      <a:pt x="37" y="90"/>
                    </a:lnTo>
                    <a:lnTo>
                      <a:pt x="30" y="90"/>
                    </a:lnTo>
                    <a:lnTo>
                      <a:pt x="32" y="100"/>
                    </a:lnTo>
                    <a:lnTo>
                      <a:pt x="30" y="105"/>
                    </a:lnTo>
                    <a:lnTo>
                      <a:pt x="6" y="100"/>
                    </a:lnTo>
                    <a:lnTo>
                      <a:pt x="0" y="90"/>
                    </a:lnTo>
                    <a:lnTo>
                      <a:pt x="6" y="10"/>
                    </a:lnTo>
                    <a:lnTo>
                      <a:pt x="10" y="7"/>
                    </a:lnTo>
                    <a:lnTo>
                      <a:pt x="14"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499" name="Freeform 29">
                <a:extLst>
                  <a:ext uri="{FF2B5EF4-FFF2-40B4-BE49-F238E27FC236}">
                    <a16:creationId xmlns:a16="http://schemas.microsoft.com/office/drawing/2014/main" id="{EDA8C861-B5A0-4A0F-ABB7-C3950F7972D9}"/>
                  </a:ext>
                </a:extLst>
              </p:cNvPr>
              <p:cNvSpPr>
                <a:spLocks noChangeAspect="1"/>
              </p:cNvSpPr>
              <p:nvPr/>
            </p:nvSpPr>
            <p:spPr bwMode="auto">
              <a:xfrm>
                <a:off x="1520" y="2864"/>
                <a:ext cx="8" cy="9"/>
              </a:xfrm>
              <a:custGeom>
                <a:avLst/>
                <a:gdLst>
                  <a:gd name="T0" fmla="*/ 0 w 31"/>
                  <a:gd name="T1" fmla="*/ 0 h 33"/>
                  <a:gd name="T2" fmla="*/ 0 w 31"/>
                  <a:gd name="T3" fmla="*/ 0 h 33"/>
                  <a:gd name="T4" fmla="*/ 0 w 31"/>
                  <a:gd name="T5" fmla="*/ 0 h 33"/>
                  <a:gd name="T6" fmla="*/ 0 w 31"/>
                  <a:gd name="T7" fmla="*/ 0 h 33"/>
                  <a:gd name="T8" fmla="*/ 0 w 31"/>
                  <a:gd name="T9" fmla="*/ 0 h 33"/>
                  <a:gd name="T10" fmla="*/ 0 w 31"/>
                  <a:gd name="T11" fmla="*/ 0 h 33"/>
                  <a:gd name="T12" fmla="*/ 0 w 31"/>
                  <a:gd name="T13" fmla="*/ 0 h 33"/>
                  <a:gd name="T14" fmla="*/ 0 w 31"/>
                  <a:gd name="T15" fmla="*/ 0 h 33"/>
                  <a:gd name="T16" fmla="*/ 0 w 31"/>
                  <a:gd name="T17" fmla="*/ 0 h 33"/>
                  <a:gd name="T18" fmla="*/ 0 w 31"/>
                  <a:gd name="T19" fmla="*/ 0 h 33"/>
                  <a:gd name="T20" fmla="*/ 0 w 31"/>
                  <a:gd name="T21" fmla="*/ 0 h 33"/>
                  <a:gd name="T22" fmla="*/ 0 w 31"/>
                  <a:gd name="T23" fmla="*/ 0 h 33"/>
                  <a:gd name="T24" fmla="*/ 0 w 31"/>
                  <a:gd name="T25" fmla="*/ 0 h 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1"/>
                  <a:gd name="T40" fmla="*/ 0 h 33"/>
                  <a:gd name="T41" fmla="*/ 31 w 31"/>
                  <a:gd name="T42" fmla="*/ 33 h 3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1" h="33">
                    <a:moveTo>
                      <a:pt x="19" y="0"/>
                    </a:moveTo>
                    <a:lnTo>
                      <a:pt x="20" y="2"/>
                    </a:lnTo>
                    <a:lnTo>
                      <a:pt x="27" y="6"/>
                    </a:lnTo>
                    <a:lnTo>
                      <a:pt x="30" y="10"/>
                    </a:lnTo>
                    <a:lnTo>
                      <a:pt x="31" y="12"/>
                    </a:lnTo>
                    <a:lnTo>
                      <a:pt x="30" y="17"/>
                    </a:lnTo>
                    <a:lnTo>
                      <a:pt x="30" y="26"/>
                    </a:lnTo>
                    <a:lnTo>
                      <a:pt x="22" y="31"/>
                    </a:lnTo>
                    <a:lnTo>
                      <a:pt x="16" y="33"/>
                    </a:lnTo>
                    <a:lnTo>
                      <a:pt x="10" y="31"/>
                    </a:lnTo>
                    <a:lnTo>
                      <a:pt x="3" y="20"/>
                    </a:lnTo>
                    <a:lnTo>
                      <a:pt x="0" y="12"/>
                    </a:lnTo>
                    <a:lnTo>
                      <a:pt x="19"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00" name="Freeform 30">
                <a:extLst>
                  <a:ext uri="{FF2B5EF4-FFF2-40B4-BE49-F238E27FC236}">
                    <a16:creationId xmlns:a16="http://schemas.microsoft.com/office/drawing/2014/main" id="{5913C07E-956E-48CA-842E-83316C6D9CAA}"/>
                  </a:ext>
                </a:extLst>
              </p:cNvPr>
              <p:cNvSpPr>
                <a:spLocks noChangeAspect="1"/>
              </p:cNvSpPr>
              <p:nvPr/>
            </p:nvSpPr>
            <p:spPr bwMode="auto">
              <a:xfrm>
                <a:off x="1520" y="2864"/>
                <a:ext cx="8" cy="9"/>
              </a:xfrm>
              <a:custGeom>
                <a:avLst/>
                <a:gdLst>
                  <a:gd name="T0" fmla="*/ 0 w 31"/>
                  <a:gd name="T1" fmla="*/ 0 h 33"/>
                  <a:gd name="T2" fmla="*/ 0 w 31"/>
                  <a:gd name="T3" fmla="*/ 0 h 33"/>
                  <a:gd name="T4" fmla="*/ 0 w 31"/>
                  <a:gd name="T5" fmla="*/ 0 h 33"/>
                  <a:gd name="T6" fmla="*/ 0 w 31"/>
                  <a:gd name="T7" fmla="*/ 0 h 33"/>
                  <a:gd name="T8" fmla="*/ 0 w 31"/>
                  <a:gd name="T9" fmla="*/ 0 h 33"/>
                  <a:gd name="T10" fmla="*/ 0 w 31"/>
                  <a:gd name="T11" fmla="*/ 0 h 33"/>
                  <a:gd name="T12" fmla="*/ 0 w 31"/>
                  <a:gd name="T13" fmla="*/ 0 h 33"/>
                  <a:gd name="T14" fmla="*/ 0 w 31"/>
                  <a:gd name="T15" fmla="*/ 0 h 33"/>
                  <a:gd name="T16" fmla="*/ 0 w 31"/>
                  <a:gd name="T17" fmla="*/ 0 h 33"/>
                  <a:gd name="T18" fmla="*/ 0 w 31"/>
                  <a:gd name="T19" fmla="*/ 0 h 33"/>
                  <a:gd name="T20" fmla="*/ 0 w 31"/>
                  <a:gd name="T21" fmla="*/ 0 h 33"/>
                  <a:gd name="T22" fmla="*/ 0 w 31"/>
                  <a:gd name="T23" fmla="*/ 0 h 33"/>
                  <a:gd name="T24" fmla="*/ 0 w 31"/>
                  <a:gd name="T25" fmla="*/ 0 h 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1"/>
                  <a:gd name="T40" fmla="*/ 0 h 33"/>
                  <a:gd name="T41" fmla="*/ 31 w 31"/>
                  <a:gd name="T42" fmla="*/ 33 h 3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1" h="33">
                    <a:moveTo>
                      <a:pt x="19" y="0"/>
                    </a:moveTo>
                    <a:lnTo>
                      <a:pt x="20" y="2"/>
                    </a:lnTo>
                    <a:lnTo>
                      <a:pt x="27" y="6"/>
                    </a:lnTo>
                    <a:lnTo>
                      <a:pt x="30" y="10"/>
                    </a:lnTo>
                    <a:lnTo>
                      <a:pt x="31" y="12"/>
                    </a:lnTo>
                    <a:lnTo>
                      <a:pt x="30" y="17"/>
                    </a:lnTo>
                    <a:lnTo>
                      <a:pt x="30" y="26"/>
                    </a:lnTo>
                    <a:lnTo>
                      <a:pt x="22" y="31"/>
                    </a:lnTo>
                    <a:lnTo>
                      <a:pt x="16" y="33"/>
                    </a:lnTo>
                    <a:lnTo>
                      <a:pt x="10" y="31"/>
                    </a:lnTo>
                    <a:lnTo>
                      <a:pt x="3" y="20"/>
                    </a:lnTo>
                    <a:lnTo>
                      <a:pt x="0" y="12"/>
                    </a:lnTo>
                    <a:lnTo>
                      <a:pt x="19"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01" name="Freeform 31">
                <a:extLst>
                  <a:ext uri="{FF2B5EF4-FFF2-40B4-BE49-F238E27FC236}">
                    <a16:creationId xmlns:a16="http://schemas.microsoft.com/office/drawing/2014/main" id="{7881DE42-F705-4A19-8394-F9825C5FC12F}"/>
                  </a:ext>
                </a:extLst>
              </p:cNvPr>
              <p:cNvSpPr>
                <a:spLocks noChangeAspect="1"/>
              </p:cNvSpPr>
              <p:nvPr/>
            </p:nvSpPr>
            <p:spPr bwMode="auto">
              <a:xfrm>
                <a:off x="1509" y="2868"/>
                <a:ext cx="5" cy="2"/>
              </a:xfrm>
              <a:custGeom>
                <a:avLst/>
                <a:gdLst>
                  <a:gd name="T0" fmla="*/ 0 w 16"/>
                  <a:gd name="T1" fmla="*/ 0 h 7"/>
                  <a:gd name="T2" fmla="*/ 0 w 16"/>
                  <a:gd name="T3" fmla="*/ 0 h 7"/>
                  <a:gd name="T4" fmla="*/ 0 w 16"/>
                  <a:gd name="T5" fmla="*/ 0 h 7"/>
                  <a:gd name="T6" fmla="*/ 0 w 16"/>
                  <a:gd name="T7" fmla="*/ 0 h 7"/>
                  <a:gd name="T8" fmla="*/ 0 w 16"/>
                  <a:gd name="T9" fmla="*/ 0 h 7"/>
                  <a:gd name="T10" fmla="*/ 0 w 16"/>
                  <a:gd name="T11" fmla="*/ 0 h 7"/>
                  <a:gd name="T12" fmla="*/ 0 w 16"/>
                  <a:gd name="T13" fmla="*/ 0 h 7"/>
                  <a:gd name="T14" fmla="*/ 0 60000 65536"/>
                  <a:gd name="T15" fmla="*/ 0 60000 65536"/>
                  <a:gd name="T16" fmla="*/ 0 60000 65536"/>
                  <a:gd name="T17" fmla="*/ 0 60000 65536"/>
                  <a:gd name="T18" fmla="*/ 0 60000 65536"/>
                  <a:gd name="T19" fmla="*/ 0 60000 65536"/>
                  <a:gd name="T20" fmla="*/ 0 60000 65536"/>
                  <a:gd name="T21" fmla="*/ 0 w 16"/>
                  <a:gd name="T22" fmla="*/ 0 h 7"/>
                  <a:gd name="T23" fmla="*/ 16 w 16"/>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7">
                    <a:moveTo>
                      <a:pt x="0" y="0"/>
                    </a:moveTo>
                    <a:lnTo>
                      <a:pt x="8" y="0"/>
                    </a:lnTo>
                    <a:lnTo>
                      <a:pt x="15" y="1"/>
                    </a:lnTo>
                    <a:lnTo>
                      <a:pt x="16" y="3"/>
                    </a:lnTo>
                    <a:lnTo>
                      <a:pt x="5" y="7"/>
                    </a:lnTo>
                    <a:lnTo>
                      <a:pt x="1" y="3"/>
                    </a:lnTo>
                    <a:lnTo>
                      <a:pt x="0"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02" name="Freeform 32">
                <a:extLst>
                  <a:ext uri="{FF2B5EF4-FFF2-40B4-BE49-F238E27FC236}">
                    <a16:creationId xmlns:a16="http://schemas.microsoft.com/office/drawing/2014/main" id="{4F470C22-2DEF-4F1F-9A50-214759C1F0B3}"/>
                  </a:ext>
                </a:extLst>
              </p:cNvPr>
              <p:cNvSpPr>
                <a:spLocks noChangeAspect="1"/>
              </p:cNvSpPr>
              <p:nvPr/>
            </p:nvSpPr>
            <p:spPr bwMode="auto">
              <a:xfrm>
                <a:off x="1509" y="2868"/>
                <a:ext cx="5" cy="2"/>
              </a:xfrm>
              <a:custGeom>
                <a:avLst/>
                <a:gdLst>
                  <a:gd name="T0" fmla="*/ 0 w 16"/>
                  <a:gd name="T1" fmla="*/ 0 h 7"/>
                  <a:gd name="T2" fmla="*/ 0 w 16"/>
                  <a:gd name="T3" fmla="*/ 0 h 7"/>
                  <a:gd name="T4" fmla="*/ 0 w 16"/>
                  <a:gd name="T5" fmla="*/ 0 h 7"/>
                  <a:gd name="T6" fmla="*/ 0 w 16"/>
                  <a:gd name="T7" fmla="*/ 0 h 7"/>
                  <a:gd name="T8" fmla="*/ 0 w 16"/>
                  <a:gd name="T9" fmla="*/ 0 h 7"/>
                  <a:gd name="T10" fmla="*/ 0 w 16"/>
                  <a:gd name="T11" fmla="*/ 0 h 7"/>
                  <a:gd name="T12" fmla="*/ 0 w 16"/>
                  <a:gd name="T13" fmla="*/ 0 h 7"/>
                  <a:gd name="T14" fmla="*/ 0 60000 65536"/>
                  <a:gd name="T15" fmla="*/ 0 60000 65536"/>
                  <a:gd name="T16" fmla="*/ 0 60000 65536"/>
                  <a:gd name="T17" fmla="*/ 0 60000 65536"/>
                  <a:gd name="T18" fmla="*/ 0 60000 65536"/>
                  <a:gd name="T19" fmla="*/ 0 60000 65536"/>
                  <a:gd name="T20" fmla="*/ 0 60000 65536"/>
                  <a:gd name="T21" fmla="*/ 0 w 16"/>
                  <a:gd name="T22" fmla="*/ 0 h 7"/>
                  <a:gd name="T23" fmla="*/ 16 w 16"/>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7">
                    <a:moveTo>
                      <a:pt x="0" y="0"/>
                    </a:moveTo>
                    <a:lnTo>
                      <a:pt x="8" y="0"/>
                    </a:lnTo>
                    <a:lnTo>
                      <a:pt x="15" y="1"/>
                    </a:lnTo>
                    <a:lnTo>
                      <a:pt x="16" y="3"/>
                    </a:lnTo>
                    <a:lnTo>
                      <a:pt x="5" y="7"/>
                    </a:lnTo>
                    <a:lnTo>
                      <a:pt x="1" y="3"/>
                    </a:lnTo>
                    <a:lnTo>
                      <a:pt x="0"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03" name="Freeform 33">
                <a:extLst>
                  <a:ext uri="{FF2B5EF4-FFF2-40B4-BE49-F238E27FC236}">
                    <a16:creationId xmlns:a16="http://schemas.microsoft.com/office/drawing/2014/main" id="{57511B78-70ED-43F3-8A30-4CF3FB396B28}"/>
                  </a:ext>
                </a:extLst>
              </p:cNvPr>
              <p:cNvSpPr>
                <a:spLocks noChangeAspect="1"/>
              </p:cNvSpPr>
              <p:nvPr/>
            </p:nvSpPr>
            <p:spPr bwMode="auto">
              <a:xfrm>
                <a:off x="1509" y="2873"/>
                <a:ext cx="5" cy="1"/>
              </a:xfrm>
              <a:custGeom>
                <a:avLst/>
                <a:gdLst>
                  <a:gd name="T0" fmla="*/ 0 w 16"/>
                  <a:gd name="T1" fmla="*/ 0 h 7"/>
                  <a:gd name="T2" fmla="*/ 0 w 16"/>
                  <a:gd name="T3" fmla="*/ 0 h 7"/>
                  <a:gd name="T4" fmla="*/ 0 w 16"/>
                  <a:gd name="T5" fmla="*/ 0 h 7"/>
                  <a:gd name="T6" fmla="*/ 0 w 16"/>
                  <a:gd name="T7" fmla="*/ 0 h 7"/>
                  <a:gd name="T8" fmla="*/ 0 w 16"/>
                  <a:gd name="T9" fmla="*/ 0 h 7"/>
                  <a:gd name="T10" fmla="*/ 0 w 16"/>
                  <a:gd name="T11" fmla="*/ 0 h 7"/>
                  <a:gd name="T12" fmla="*/ 0 w 16"/>
                  <a:gd name="T13" fmla="*/ 0 h 7"/>
                  <a:gd name="T14" fmla="*/ 0 w 16"/>
                  <a:gd name="T15" fmla="*/ 0 h 7"/>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7"/>
                  <a:gd name="T26" fmla="*/ 16 w 16"/>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7">
                    <a:moveTo>
                      <a:pt x="5" y="7"/>
                    </a:moveTo>
                    <a:lnTo>
                      <a:pt x="0" y="6"/>
                    </a:lnTo>
                    <a:lnTo>
                      <a:pt x="0" y="4"/>
                    </a:lnTo>
                    <a:lnTo>
                      <a:pt x="7" y="0"/>
                    </a:lnTo>
                    <a:lnTo>
                      <a:pt x="15" y="1"/>
                    </a:lnTo>
                    <a:lnTo>
                      <a:pt x="16" y="2"/>
                    </a:lnTo>
                    <a:lnTo>
                      <a:pt x="16" y="4"/>
                    </a:lnTo>
                    <a:lnTo>
                      <a:pt x="5" y="7"/>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04" name="Freeform 34">
                <a:extLst>
                  <a:ext uri="{FF2B5EF4-FFF2-40B4-BE49-F238E27FC236}">
                    <a16:creationId xmlns:a16="http://schemas.microsoft.com/office/drawing/2014/main" id="{242686BF-2E16-4F71-94AE-255673611B60}"/>
                  </a:ext>
                </a:extLst>
              </p:cNvPr>
              <p:cNvSpPr>
                <a:spLocks noChangeAspect="1"/>
              </p:cNvSpPr>
              <p:nvPr/>
            </p:nvSpPr>
            <p:spPr bwMode="auto">
              <a:xfrm>
                <a:off x="1509" y="2873"/>
                <a:ext cx="5" cy="1"/>
              </a:xfrm>
              <a:custGeom>
                <a:avLst/>
                <a:gdLst>
                  <a:gd name="T0" fmla="*/ 0 w 16"/>
                  <a:gd name="T1" fmla="*/ 0 h 7"/>
                  <a:gd name="T2" fmla="*/ 0 w 16"/>
                  <a:gd name="T3" fmla="*/ 0 h 7"/>
                  <a:gd name="T4" fmla="*/ 0 w 16"/>
                  <a:gd name="T5" fmla="*/ 0 h 7"/>
                  <a:gd name="T6" fmla="*/ 0 w 16"/>
                  <a:gd name="T7" fmla="*/ 0 h 7"/>
                  <a:gd name="T8" fmla="*/ 0 w 16"/>
                  <a:gd name="T9" fmla="*/ 0 h 7"/>
                  <a:gd name="T10" fmla="*/ 0 w 16"/>
                  <a:gd name="T11" fmla="*/ 0 h 7"/>
                  <a:gd name="T12" fmla="*/ 0 w 16"/>
                  <a:gd name="T13" fmla="*/ 0 h 7"/>
                  <a:gd name="T14" fmla="*/ 0 w 16"/>
                  <a:gd name="T15" fmla="*/ 0 h 7"/>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7"/>
                  <a:gd name="T26" fmla="*/ 16 w 16"/>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7">
                    <a:moveTo>
                      <a:pt x="5" y="7"/>
                    </a:moveTo>
                    <a:lnTo>
                      <a:pt x="0" y="6"/>
                    </a:lnTo>
                    <a:lnTo>
                      <a:pt x="0" y="4"/>
                    </a:lnTo>
                    <a:lnTo>
                      <a:pt x="7" y="0"/>
                    </a:lnTo>
                    <a:lnTo>
                      <a:pt x="15" y="1"/>
                    </a:lnTo>
                    <a:lnTo>
                      <a:pt x="16" y="2"/>
                    </a:lnTo>
                    <a:lnTo>
                      <a:pt x="16" y="4"/>
                    </a:lnTo>
                    <a:lnTo>
                      <a:pt x="5" y="7"/>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05" name="Freeform 35">
                <a:extLst>
                  <a:ext uri="{FF2B5EF4-FFF2-40B4-BE49-F238E27FC236}">
                    <a16:creationId xmlns:a16="http://schemas.microsoft.com/office/drawing/2014/main" id="{733B45FC-58E0-4389-AF12-EC4DC04F20D6}"/>
                  </a:ext>
                </a:extLst>
              </p:cNvPr>
              <p:cNvSpPr>
                <a:spLocks noChangeAspect="1"/>
              </p:cNvSpPr>
              <p:nvPr/>
            </p:nvSpPr>
            <p:spPr bwMode="auto">
              <a:xfrm>
                <a:off x="1511" y="2876"/>
                <a:ext cx="6" cy="3"/>
              </a:xfrm>
              <a:custGeom>
                <a:avLst/>
                <a:gdLst>
                  <a:gd name="T0" fmla="*/ 0 w 23"/>
                  <a:gd name="T1" fmla="*/ 0 h 12"/>
                  <a:gd name="T2" fmla="*/ 0 w 23"/>
                  <a:gd name="T3" fmla="*/ 0 h 12"/>
                  <a:gd name="T4" fmla="*/ 0 w 23"/>
                  <a:gd name="T5" fmla="*/ 0 h 12"/>
                  <a:gd name="T6" fmla="*/ 0 w 23"/>
                  <a:gd name="T7" fmla="*/ 0 h 12"/>
                  <a:gd name="T8" fmla="*/ 0 w 23"/>
                  <a:gd name="T9" fmla="*/ 0 h 12"/>
                  <a:gd name="T10" fmla="*/ 0 w 23"/>
                  <a:gd name="T11" fmla="*/ 0 h 12"/>
                  <a:gd name="T12" fmla="*/ 0 w 23"/>
                  <a:gd name="T13" fmla="*/ 0 h 12"/>
                  <a:gd name="T14" fmla="*/ 0 w 23"/>
                  <a:gd name="T15" fmla="*/ 0 h 12"/>
                  <a:gd name="T16" fmla="*/ 0 60000 65536"/>
                  <a:gd name="T17" fmla="*/ 0 60000 65536"/>
                  <a:gd name="T18" fmla="*/ 0 60000 65536"/>
                  <a:gd name="T19" fmla="*/ 0 60000 65536"/>
                  <a:gd name="T20" fmla="*/ 0 60000 65536"/>
                  <a:gd name="T21" fmla="*/ 0 60000 65536"/>
                  <a:gd name="T22" fmla="*/ 0 60000 65536"/>
                  <a:gd name="T23" fmla="*/ 0 60000 65536"/>
                  <a:gd name="T24" fmla="*/ 0 w 23"/>
                  <a:gd name="T25" fmla="*/ 0 h 12"/>
                  <a:gd name="T26" fmla="*/ 23 w 23"/>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 h="12">
                    <a:moveTo>
                      <a:pt x="4" y="2"/>
                    </a:moveTo>
                    <a:lnTo>
                      <a:pt x="0" y="2"/>
                    </a:lnTo>
                    <a:lnTo>
                      <a:pt x="2" y="1"/>
                    </a:lnTo>
                    <a:lnTo>
                      <a:pt x="18" y="0"/>
                    </a:lnTo>
                    <a:lnTo>
                      <a:pt x="22" y="6"/>
                    </a:lnTo>
                    <a:lnTo>
                      <a:pt x="23" y="12"/>
                    </a:lnTo>
                    <a:lnTo>
                      <a:pt x="11" y="5"/>
                    </a:lnTo>
                    <a:lnTo>
                      <a:pt x="4" y="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06" name="Freeform 36">
                <a:extLst>
                  <a:ext uri="{FF2B5EF4-FFF2-40B4-BE49-F238E27FC236}">
                    <a16:creationId xmlns:a16="http://schemas.microsoft.com/office/drawing/2014/main" id="{D6A9F622-B936-494B-AD19-FDB181EFB935}"/>
                  </a:ext>
                </a:extLst>
              </p:cNvPr>
              <p:cNvSpPr>
                <a:spLocks noChangeAspect="1"/>
              </p:cNvSpPr>
              <p:nvPr/>
            </p:nvSpPr>
            <p:spPr bwMode="auto">
              <a:xfrm>
                <a:off x="1511" y="2876"/>
                <a:ext cx="6" cy="3"/>
              </a:xfrm>
              <a:custGeom>
                <a:avLst/>
                <a:gdLst>
                  <a:gd name="T0" fmla="*/ 0 w 23"/>
                  <a:gd name="T1" fmla="*/ 0 h 12"/>
                  <a:gd name="T2" fmla="*/ 0 w 23"/>
                  <a:gd name="T3" fmla="*/ 0 h 12"/>
                  <a:gd name="T4" fmla="*/ 0 w 23"/>
                  <a:gd name="T5" fmla="*/ 0 h 12"/>
                  <a:gd name="T6" fmla="*/ 0 w 23"/>
                  <a:gd name="T7" fmla="*/ 0 h 12"/>
                  <a:gd name="T8" fmla="*/ 0 w 23"/>
                  <a:gd name="T9" fmla="*/ 0 h 12"/>
                  <a:gd name="T10" fmla="*/ 0 w 23"/>
                  <a:gd name="T11" fmla="*/ 0 h 12"/>
                  <a:gd name="T12" fmla="*/ 0 w 23"/>
                  <a:gd name="T13" fmla="*/ 0 h 12"/>
                  <a:gd name="T14" fmla="*/ 0 w 23"/>
                  <a:gd name="T15" fmla="*/ 0 h 12"/>
                  <a:gd name="T16" fmla="*/ 0 60000 65536"/>
                  <a:gd name="T17" fmla="*/ 0 60000 65536"/>
                  <a:gd name="T18" fmla="*/ 0 60000 65536"/>
                  <a:gd name="T19" fmla="*/ 0 60000 65536"/>
                  <a:gd name="T20" fmla="*/ 0 60000 65536"/>
                  <a:gd name="T21" fmla="*/ 0 60000 65536"/>
                  <a:gd name="T22" fmla="*/ 0 60000 65536"/>
                  <a:gd name="T23" fmla="*/ 0 60000 65536"/>
                  <a:gd name="T24" fmla="*/ 0 w 23"/>
                  <a:gd name="T25" fmla="*/ 0 h 12"/>
                  <a:gd name="T26" fmla="*/ 23 w 23"/>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 h="12">
                    <a:moveTo>
                      <a:pt x="4" y="2"/>
                    </a:moveTo>
                    <a:lnTo>
                      <a:pt x="0" y="2"/>
                    </a:lnTo>
                    <a:lnTo>
                      <a:pt x="2" y="1"/>
                    </a:lnTo>
                    <a:lnTo>
                      <a:pt x="18" y="0"/>
                    </a:lnTo>
                    <a:lnTo>
                      <a:pt x="22" y="6"/>
                    </a:lnTo>
                    <a:lnTo>
                      <a:pt x="23" y="12"/>
                    </a:lnTo>
                    <a:lnTo>
                      <a:pt x="11" y="5"/>
                    </a:lnTo>
                    <a:lnTo>
                      <a:pt x="4" y="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07" name="Freeform 37">
                <a:extLst>
                  <a:ext uri="{FF2B5EF4-FFF2-40B4-BE49-F238E27FC236}">
                    <a16:creationId xmlns:a16="http://schemas.microsoft.com/office/drawing/2014/main" id="{C727D0B2-9C0E-480F-8D56-76EB0ECA93F8}"/>
                  </a:ext>
                </a:extLst>
              </p:cNvPr>
              <p:cNvSpPr>
                <a:spLocks noChangeAspect="1"/>
              </p:cNvSpPr>
              <p:nvPr/>
            </p:nvSpPr>
            <p:spPr bwMode="auto">
              <a:xfrm>
                <a:off x="1512" y="2879"/>
                <a:ext cx="3" cy="2"/>
              </a:xfrm>
              <a:custGeom>
                <a:avLst/>
                <a:gdLst>
                  <a:gd name="T0" fmla="*/ 0 w 13"/>
                  <a:gd name="T1" fmla="*/ 0 h 10"/>
                  <a:gd name="T2" fmla="*/ 0 w 13"/>
                  <a:gd name="T3" fmla="*/ 0 h 10"/>
                  <a:gd name="T4" fmla="*/ 0 w 13"/>
                  <a:gd name="T5" fmla="*/ 0 h 10"/>
                  <a:gd name="T6" fmla="*/ 0 w 13"/>
                  <a:gd name="T7" fmla="*/ 0 h 10"/>
                  <a:gd name="T8" fmla="*/ 0 w 13"/>
                  <a:gd name="T9" fmla="*/ 0 h 10"/>
                  <a:gd name="T10" fmla="*/ 0 60000 65536"/>
                  <a:gd name="T11" fmla="*/ 0 60000 65536"/>
                  <a:gd name="T12" fmla="*/ 0 60000 65536"/>
                  <a:gd name="T13" fmla="*/ 0 60000 65536"/>
                  <a:gd name="T14" fmla="*/ 0 60000 65536"/>
                  <a:gd name="T15" fmla="*/ 0 w 13"/>
                  <a:gd name="T16" fmla="*/ 0 h 10"/>
                  <a:gd name="T17" fmla="*/ 13 w 13"/>
                  <a:gd name="T18" fmla="*/ 10 h 10"/>
                </a:gdLst>
                <a:ahLst/>
                <a:cxnLst>
                  <a:cxn ang="T10">
                    <a:pos x="T0" y="T1"/>
                  </a:cxn>
                  <a:cxn ang="T11">
                    <a:pos x="T2" y="T3"/>
                  </a:cxn>
                  <a:cxn ang="T12">
                    <a:pos x="T4" y="T5"/>
                  </a:cxn>
                  <a:cxn ang="T13">
                    <a:pos x="T6" y="T7"/>
                  </a:cxn>
                  <a:cxn ang="T14">
                    <a:pos x="T8" y="T9"/>
                  </a:cxn>
                </a:cxnLst>
                <a:rect l="T15" t="T16" r="T17" b="T18"/>
                <a:pathLst>
                  <a:path w="13" h="10">
                    <a:moveTo>
                      <a:pt x="0" y="0"/>
                    </a:moveTo>
                    <a:lnTo>
                      <a:pt x="7" y="4"/>
                    </a:lnTo>
                    <a:lnTo>
                      <a:pt x="13" y="10"/>
                    </a:lnTo>
                    <a:lnTo>
                      <a:pt x="5" y="5"/>
                    </a:lnTo>
                    <a:lnTo>
                      <a:pt x="0"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08" name="Freeform 38">
                <a:extLst>
                  <a:ext uri="{FF2B5EF4-FFF2-40B4-BE49-F238E27FC236}">
                    <a16:creationId xmlns:a16="http://schemas.microsoft.com/office/drawing/2014/main" id="{2D103936-BEDF-497A-A1BB-E79BF856A3AC}"/>
                  </a:ext>
                </a:extLst>
              </p:cNvPr>
              <p:cNvSpPr>
                <a:spLocks noChangeAspect="1"/>
              </p:cNvSpPr>
              <p:nvPr/>
            </p:nvSpPr>
            <p:spPr bwMode="auto">
              <a:xfrm>
                <a:off x="1512" y="2879"/>
                <a:ext cx="3" cy="2"/>
              </a:xfrm>
              <a:custGeom>
                <a:avLst/>
                <a:gdLst>
                  <a:gd name="T0" fmla="*/ 0 w 13"/>
                  <a:gd name="T1" fmla="*/ 0 h 10"/>
                  <a:gd name="T2" fmla="*/ 0 w 13"/>
                  <a:gd name="T3" fmla="*/ 0 h 10"/>
                  <a:gd name="T4" fmla="*/ 0 w 13"/>
                  <a:gd name="T5" fmla="*/ 0 h 10"/>
                  <a:gd name="T6" fmla="*/ 0 w 13"/>
                  <a:gd name="T7" fmla="*/ 0 h 10"/>
                  <a:gd name="T8" fmla="*/ 0 w 13"/>
                  <a:gd name="T9" fmla="*/ 0 h 10"/>
                  <a:gd name="T10" fmla="*/ 0 60000 65536"/>
                  <a:gd name="T11" fmla="*/ 0 60000 65536"/>
                  <a:gd name="T12" fmla="*/ 0 60000 65536"/>
                  <a:gd name="T13" fmla="*/ 0 60000 65536"/>
                  <a:gd name="T14" fmla="*/ 0 60000 65536"/>
                  <a:gd name="T15" fmla="*/ 0 w 13"/>
                  <a:gd name="T16" fmla="*/ 0 h 10"/>
                  <a:gd name="T17" fmla="*/ 13 w 13"/>
                  <a:gd name="T18" fmla="*/ 10 h 10"/>
                </a:gdLst>
                <a:ahLst/>
                <a:cxnLst>
                  <a:cxn ang="T10">
                    <a:pos x="T0" y="T1"/>
                  </a:cxn>
                  <a:cxn ang="T11">
                    <a:pos x="T2" y="T3"/>
                  </a:cxn>
                  <a:cxn ang="T12">
                    <a:pos x="T4" y="T5"/>
                  </a:cxn>
                  <a:cxn ang="T13">
                    <a:pos x="T6" y="T7"/>
                  </a:cxn>
                  <a:cxn ang="T14">
                    <a:pos x="T8" y="T9"/>
                  </a:cxn>
                </a:cxnLst>
                <a:rect l="T15" t="T16" r="T17" b="T18"/>
                <a:pathLst>
                  <a:path w="13" h="10">
                    <a:moveTo>
                      <a:pt x="0" y="0"/>
                    </a:moveTo>
                    <a:lnTo>
                      <a:pt x="7" y="4"/>
                    </a:lnTo>
                    <a:lnTo>
                      <a:pt x="13" y="10"/>
                    </a:lnTo>
                    <a:lnTo>
                      <a:pt x="5" y="5"/>
                    </a:lnTo>
                    <a:lnTo>
                      <a:pt x="0"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09" name="Freeform 39">
                <a:extLst>
                  <a:ext uri="{FF2B5EF4-FFF2-40B4-BE49-F238E27FC236}">
                    <a16:creationId xmlns:a16="http://schemas.microsoft.com/office/drawing/2014/main" id="{68E9FE9F-55E4-4D0B-91E5-203576B0589E}"/>
                  </a:ext>
                </a:extLst>
              </p:cNvPr>
              <p:cNvSpPr>
                <a:spLocks noChangeAspect="1"/>
              </p:cNvSpPr>
              <p:nvPr/>
            </p:nvSpPr>
            <p:spPr bwMode="auto">
              <a:xfrm>
                <a:off x="1517" y="2887"/>
                <a:ext cx="1" cy="3"/>
              </a:xfrm>
              <a:custGeom>
                <a:avLst/>
                <a:gdLst>
                  <a:gd name="T0" fmla="*/ 0 w 6"/>
                  <a:gd name="T1" fmla="*/ 0 h 11"/>
                  <a:gd name="T2" fmla="*/ 0 w 6"/>
                  <a:gd name="T3" fmla="*/ 0 h 11"/>
                  <a:gd name="T4" fmla="*/ 0 w 6"/>
                  <a:gd name="T5" fmla="*/ 0 h 11"/>
                  <a:gd name="T6" fmla="*/ 0 w 6"/>
                  <a:gd name="T7" fmla="*/ 0 h 11"/>
                  <a:gd name="T8" fmla="*/ 0 w 6"/>
                  <a:gd name="T9" fmla="*/ 0 h 11"/>
                  <a:gd name="T10" fmla="*/ 0 w 6"/>
                  <a:gd name="T11" fmla="*/ 0 h 11"/>
                  <a:gd name="T12" fmla="*/ 0 60000 65536"/>
                  <a:gd name="T13" fmla="*/ 0 60000 65536"/>
                  <a:gd name="T14" fmla="*/ 0 60000 65536"/>
                  <a:gd name="T15" fmla="*/ 0 60000 65536"/>
                  <a:gd name="T16" fmla="*/ 0 60000 65536"/>
                  <a:gd name="T17" fmla="*/ 0 60000 65536"/>
                  <a:gd name="T18" fmla="*/ 0 w 6"/>
                  <a:gd name="T19" fmla="*/ 0 h 11"/>
                  <a:gd name="T20" fmla="*/ 6 w 6"/>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6" h="11">
                    <a:moveTo>
                      <a:pt x="0" y="2"/>
                    </a:moveTo>
                    <a:lnTo>
                      <a:pt x="2" y="0"/>
                    </a:lnTo>
                    <a:lnTo>
                      <a:pt x="5" y="3"/>
                    </a:lnTo>
                    <a:lnTo>
                      <a:pt x="6" y="9"/>
                    </a:lnTo>
                    <a:lnTo>
                      <a:pt x="1" y="11"/>
                    </a:lnTo>
                    <a:lnTo>
                      <a:pt x="0" y="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10" name="Freeform 40">
                <a:extLst>
                  <a:ext uri="{FF2B5EF4-FFF2-40B4-BE49-F238E27FC236}">
                    <a16:creationId xmlns:a16="http://schemas.microsoft.com/office/drawing/2014/main" id="{441D8CB0-C14A-4D9C-830A-4D9AB1A95296}"/>
                  </a:ext>
                </a:extLst>
              </p:cNvPr>
              <p:cNvSpPr>
                <a:spLocks noChangeAspect="1"/>
              </p:cNvSpPr>
              <p:nvPr/>
            </p:nvSpPr>
            <p:spPr bwMode="auto">
              <a:xfrm>
                <a:off x="1517" y="2887"/>
                <a:ext cx="1" cy="3"/>
              </a:xfrm>
              <a:custGeom>
                <a:avLst/>
                <a:gdLst>
                  <a:gd name="T0" fmla="*/ 0 w 6"/>
                  <a:gd name="T1" fmla="*/ 0 h 11"/>
                  <a:gd name="T2" fmla="*/ 0 w 6"/>
                  <a:gd name="T3" fmla="*/ 0 h 11"/>
                  <a:gd name="T4" fmla="*/ 0 w 6"/>
                  <a:gd name="T5" fmla="*/ 0 h 11"/>
                  <a:gd name="T6" fmla="*/ 0 w 6"/>
                  <a:gd name="T7" fmla="*/ 0 h 11"/>
                  <a:gd name="T8" fmla="*/ 0 w 6"/>
                  <a:gd name="T9" fmla="*/ 0 h 11"/>
                  <a:gd name="T10" fmla="*/ 0 w 6"/>
                  <a:gd name="T11" fmla="*/ 0 h 11"/>
                  <a:gd name="T12" fmla="*/ 0 60000 65536"/>
                  <a:gd name="T13" fmla="*/ 0 60000 65536"/>
                  <a:gd name="T14" fmla="*/ 0 60000 65536"/>
                  <a:gd name="T15" fmla="*/ 0 60000 65536"/>
                  <a:gd name="T16" fmla="*/ 0 60000 65536"/>
                  <a:gd name="T17" fmla="*/ 0 60000 65536"/>
                  <a:gd name="T18" fmla="*/ 0 w 6"/>
                  <a:gd name="T19" fmla="*/ 0 h 11"/>
                  <a:gd name="T20" fmla="*/ 6 w 6"/>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6" h="11">
                    <a:moveTo>
                      <a:pt x="0" y="2"/>
                    </a:moveTo>
                    <a:lnTo>
                      <a:pt x="2" y="0"/>
                    </a:lnTo>
                    <a:lnTo>
                      <a:pt x="5" y="3"/>
                    </a:lnTo>
                    <a:lnTo>
                      <a:pt x="6" y="9"/>
                    </a:lnTo>
                    <a:lnTo>
                      <a:pt x="1" y="11"/>
                    </a:lnTo>
                    <a:lnTo>
                      <a:pt x="0" y="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11" name="Freeform 41">
                <a:extLst>
                  <a:ext uri="{FF2B5EF4-FFF2-40B4-BE49-F238E27FC236}">
                    <a16:creationId xmlns:a16="http://schemas.microsoft.com/office/drawing/2014/main" id="{6F8C9560-8E0F-4A9D-9BF4-7BD068F06D52}"/>
                  </a:ext>
                </a:extLst>
              </p:cNvPr>
              <p:cNvSpPr>
                <a:spLocks noChangeAspect="1"/>
              </p:cNvSpPr>
              <p:nvPr/>
            </p:nvSpPr>
            <p:spPr bwMode="auto">
              <a:xfrm>
                <a:off x="1511" y="2918"/>
                <a:ext cx="4" cy="5"/>
              </a:xfrm>
              <a:custGeom>
                <a:avLst/>
                <a:gdLst>
                  <a:gd name="T0" fmla="*/ 0 w 17"/>
                  <a:gd name="T1" fmla="*/ 0 h 14"/>
                  <a:gd name="T2" fmla="*/ 0 w 17"/>
                  <a:gd name="T3" fmla="*/ 0 h 14"/>
                  <a:gd name="T4" fmla="*/ 0 w 17"/>
                  <a:gd name="T5" fmla="*/ 0 h 14"/>
                  <a:gd name="T6" fmla="*/ 0 w 17"/>
                  <a:gd name="T7" fmla="*/ 0 h 14"/>
                  <a:gd name="T8" fmla="*/ 0 w 17"/>
                  <a:gd name="T9" fmla="*/ 0 h 14"/>
                  <a:gd name="T10" fmla="*/ 0 w 17"/>
                  <a:gd name="T11" fmla="*/ 0 h 14"/>
                  <a:gd name="T12" fmla="*/ 0 w 17"/>
                  <a:gd name="T13" fmla="*/ 0 h 14"/>
                  <a:gd name="T14" fmla="*/ 0 w 17"/>
                  <a:gd name="T15" fmla="*/ 0 h 14"/>
                  <a:gd name="T16" fmla="*/ 0 w 17"/>
                  <a:gd name="T17" fmla="*/ 0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14"/>
                  <a:gd name="T29" fmla="*/ 17 w 17"/>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14">
                    <a:moveTo>
                      <a:pt x="16" y="14"/>
                    </a:moveTo>
                    <a:lnTo>
                      <a:pt x="9" y="14"/>
                    </a:lnTo>
                    <a:lnTo>
                      <a:pt x="1" y="10"/>
                    </a:lnTo>
                    <a:lnTo>
                      <a:pt x="0" y="5"/>
                    </a:lnTo>
                    <a:lnTo>
                      <a:pt x="4" y="2"/>
                    </a:lnTo>
                    <a:lnTo>
                      <a:pt x="6" y="0"/>
                    </a:lnTo>
                    <a:lnTo>
                      <a:pt x="15" y="6"/>
                    </a:lnTo>
                    <a:lnTo>
                      <a:pt x="17" y="12"/>
                    </a:lnTo>
                    <a:lnTo>
                      <a:pt x="16" y="1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12" name="Freeform 42">
                <a:extLst>
                  <a:ext uri="{FF2B5EF4-FFF2-40B4-BE49-F238E27FC236}">
                    <a16:creationId xmlns:a16="http://schemas.microsoft.com/office/drawing/2014/main" id="{70C93547-51BB-46F5-8A3E-DA55BCE002C2}"/>
                  </a:ext>
                </a:extLst>
              </p:cNvPr>
              <p:cNvSpPr>
                <a:spLocks noChangeAspect="1"/>
              </p:cNvSpPr>
              <p:nvPr/>
            </p:nvSpPr>
            <p:spPr bwMode="auto">
              <a:xfrm>
                <a:off x="1511" y="2918"/>
                <a:ext cx="4" cy="5"/>
              </a:xfrm>
              <a:custGeom>
                <a:avLst/>
                <a:gdLst>
                  <a:gd name="T0" fmla="*/ 0 w 17"/>
                  <a:gd name="T1" fmla="*/ 0 h 14"/>
                  <a:gd name="T2" fmla="*/ 0 w 17"/>
                  <a:gd name="T3" fmla="*/ 0 h 14"/>
                  <a:gd name="T4" fmla="*/ 0 w 17"/>
                  <a:gd name="T5" fmla="*/ 0 h 14"/>
                  <a:gd name="T6" fmla="*/ 0 w 17"/>
                  <a:gd name="T7" fmla="*/ 0 h 14"/>
                  <a:gd name="T8" fmla="*/ 0 w 17"/>
                  <a:gd name="T9" fmla="*/ 0 h 14"/>
                  <a:gd name="T10" fmla="*/ 0 w 17"/>
                  <a:gd name="T11" fmla="*/ 0 h 14"/>
                  <a:gd name="T12" fmla="*/ 0 w 17"/>
                  <a:gd name="T13" fmla="*/ 0 h 14"/>
                  <a:gd name="T14" fmla="*/ 0 w 17"/>
                  <a:gd name="T15" fmla="*/ 0 h 14"/>
                  <a:gd name="T16" fmla="*/ 0 w 17"/>
                  <a:gd name="T17" fmla="*/ 0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14"/>
                  <a:gd name="T29" fmla="*/ 17 w 17"/>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14">
                    <a:moveTo>
                      <a:pt x="16" y="14"/>
                    </a:moveTo>
                    <a:lnTo>
                      <a:pt x="9" y="14"/>
                    </a:lnTo>
                    <a:lnTo>
                      <a:pt x="1" y="10"/>
                    </a:lnTo>
                    <a:lnTo>
                      <a:pt x="0" y="5"/>
                    </a:lnTo>
                    <a:lnTo>
                      <a:pt x="4" y="2"/>
                    </a:lnTo>
                    <a:lnTo>
                      <a:pt x="6" y="0"/>
                    </a:lnTo>
                    <a:lnTo>
                      <a:pt x="15" y="6"/>
                    </a:lnTo>
                    <a:lnTo>
                      <a:pt x="17" y="12"/>
                    </a:lnTo>
                    <a:lnTo>
                      <a:pt x="16" y="14"/>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13" name="Freeform 43">
                <a:extLst>
                  <a:ext uri="{FF2B5EF4-FFF2-40B4-BE49-F238E27FC236}">
                    <a16:creationId xmlns:a16="http://schemas.microsoft.com/office/drawing/2014/main" id="{A354AA77-B35B-4E2E-8F64-B2DDA8ACFE7C}"/>
                  </a:ext>
                </a:extLst>
              </p:cNvPr>
              <p:cNvSpPr>
                <a:spLocks noChangeAspect="1"/>
              </p:cNvSpPr>
              <p:nvPr/>
            </p:nvSpPr>
            <p:spPr bwMode="auto">
              <a:xfrm>
                <a:off x="1503" y="2921"/>
                <a:ext cx="3" cy="3"/>
              </a:xfrm>
              <a:custGeom>
                <a:avLst/>
                <a:gdLst>
                  <a:gd name="T0" fmla="*/ 0 w 12"/>
                  <a:gd name="T1" fmla="*/ 0 h 8"/>
                  <a:gd name="T2" fmla="*/ 0 w 12"/>
                  <a:gd name="T3" fmla="*/ 0 h 8"/>
                  <a:gd name="T4" fmla="*/ 0 w 12"/>
                  <a:gd name="T5" fmla="*/ 0 h 8"/>
                  <a:gd name="T6" fmla="*/ 0 w 12"/>
                  <a:gd name="T7" fmla="*/ 0 h 8"/>
                  <a:gd name="T8" fmla="*/ 0 w 12"/>
                  <a:gd name="T9" fmla="*/ 0 h 8"/>
                  <a:gd name="T10" fmla="*/ 0 w 12"/>
                  <a:gd name="T11" fmla="*/ 0 h 8"/>
                  <a:gd name="T12" fmla="*/ 0 w 12"/>
                  <a:gd name="T13" fmla="*/ 0 h 8"/>
                  <a:gd name="T14" fmla="*/ 0 w 12"/>
                  <a:gd name="T15" fmla="*/ 0 h 8"/>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8"/>
                  <a:gd name="T26" fmla="*/ 12 w 12"/>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8">
                    <a:moveTo>
                      <a:pt x="12" y="0"/>
                    </a:moveTo>
                    <a:lnTo>
                      <a:pt x="12" y="3"/>
                    </a:lnTo>
                    <a:lnTo>
                      <a:pt x="10" y="7"/>
                    </a:lnTo>
                    <a:lnTo>
                      <a:pt x="4" y="8"/>
                    </a:lnTo>
                    <a:lnTo>
                      <a:pt x="0" y="6"/>
                    </a:lnTo>
                    <a:lnTo>
                      <a:pt x="1" y="3"/>
                    </a:lnTo>
                    <a:lnTo>
                      <a:pt x="9" y="0"/>
                    </a:lnTo>
                    <a:lnTo>
                      <a:pt x="12"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14" name="Freeform 44">
                <a:extLst>
                  <a:ext uri="{FF2B5EF4-FFF2-40B4-BE49-F238E27FC236}">
                    <a16:creationId xmlns:a16="http://schemas.microsoft.com/office/drawing/2014/main" id="{D7B27D83-ED44-4066-94CB-CDDFA3BCBAE7}"/>
                  </a:ext>
                </a:extLst>
              </p:cNvPr>
              <p:cNvSpPr>
                <a:spLocks noChangeAspect="1"/>
              </p:cNvSpPr>
              <p:nvPr/>
            </p:nvSpPr>
            <p:spPr bwMode="auto">
              <a:xfrm>
                <a:off x="1503" y="2921"/>
                <a:ext cx="3" cy="3"/>
              </a:xfrm>
              <a:custGeom>
                <a:avLst/>
                <a:gdLst>
                  <a:gd name="T0" fmla="*/ 0 w 12"/>
                  <a:gd name="T1" fmla="*/ 0 h 8"/>
                  <a:gd name="T2" fmla="*/ 0 w 12"/>
                  <a:gd name="T3" fmla="*/ 0 h 8"/>
                  <a:gd name="T4" fmla="*/ 0 w 12"/>
                  <a:gd name="T5" fmla="*/ 0 h 8"/>
                  <a:gd name="T6" fmla="*/ 0 w 12"/>
                  <a:gd name="T7" fmla="*/ 0 h 8"/>
                  <a:gd name="T8" fmla="*/ 0 w 12"/>
                  <a:gd name="T9" fmla="*/ 0 h 8"/>
                  <a:gd name="T10" fmla="*/ 0 w 12"/>
                  <a:gd name="T11" fmla="*/ 0 h 8"/>
                  <a:gd name="T12" fmla="*/ 0 w 12"/>
                  <a:gd name="T13" fmla="*/ 0 h 8"/>
                  <a:gd name="T14" fmla="*/ 0 w 12"/>
                  <a:gd name="T15" fmla="*/ 0 h 8"/>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8"/>
                  <a:gd name="T26" fmla="*/ 12 w 12"/>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8">
                    <a:moveTo>
                      <a:pt x="12" y="0"/>
                    </a:moveTo>
                    <a:lnTo>
                      <a:pt x="12" y="3"/>
                    </a:lnTo>
                    <a:lnTo>
                      <a:pt x="10" y="7"/>
                    </a:lnTo>
                    <a:lnTo>
                      <a:pt x="4" y="8"/>
                    </a:lnTo>
                    <a:lnTo>
                      <a:pt x="0" y="6"/>
                    </a:lnTo>
                    <a:lnTo>
                      <a:pt x="1" y="3"/>
                    </a:lnTo>
                    <a:lnTo>
                      <a:pt x="9" y="0"/>
                    </a:lnTo>
                    <a:lnTo>
                      <a:pt x="12"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15" name="Freeform 45">
                <a:extLst>
                  <a:ext uri="{FF2B5EF4-FFF2-40B4-BE49-F238E27FC236}">
                    <a16:creationId xmlns:a16="http://schemas.microsoft.com/office/drawing/2014/main" id="{A12B305B-DFDA-4F06-93DB-8848D3EDCC02}"/>
                  </a:ext>
                </a:extLst>
              </p:cNvPr>
              <p:cNvSpPr>
                <a:spLocks noChangeAspect="1"/>
              </p:cNvSpPr>
              <p:nvPr/>
            </p:nvSpPr>
            <p:spPr bwMode="auto">
              <a:xfrm>
                <a:off x="1505" y="2928"/>
                <a:ext cx="6" cy="5"/>
              </a:xfrm>
              <a:custGeom>
                <a:avLst/>
                <a:gdLst>
                  <a:gd name="T0" fmla="*/ 0 w 16"/>
                  <a:gd name="T1" fmla="*/ 0 h 16"/>
                  <a:gd name="T2" fmla="*/ 0 w 16"/>
                  <a:gd name="T3" fmla="*/ 0 h 16"/>
                  <a:gd name="T4" fmla="*/ 0 w 16"/>
                  <a:gd name="T5" fmla="*/ 0 h 16"/>
                  <a:gd name="T6" fmla="*/ 0 w 16"/>
                  <a:gd name="T7" fmla="*/ 0 h 16"/>
                  <a:gd name="T8" fmla="*/ 0 w 16"/>
                  <a:gd name="T9" fmla="*/ 0 h 16"/>
                  <a:gd name="T10" fmla="*/ 0 w 16"/>
                  <a:gd name="T11" fmla="*/ 0 h 16"/>
                  <a:gd name="T12" fmla="*/ 0 w 16"/>
                  <a:gd name="T13" fmla="*/ 0 h 16"/>
                  <a:gd name="T14" fmla="*/ 0 w 16"/>
                  <a:gd name="T15" fmla="*/ 0 h 16"/>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16"/>
                  <a:gd name="T26" fmla="*/ 16 w 16"/>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16">
                    <a:moveTo>
                      <a:pt x="0" y="1"/>
                    </a:moveTo>
                    <a:lnTo>
                      <a:pt x="0" y="0"/>
                    </a:lnTo>
                    <a:lnTo>
                      <a:pt x="14" y="5"/>
                    </a:lnTo>
                    <a:lnTo>
                      <a:pt x="16" y="7"/>
                    </a:lnTo>
                    <a:lnTo>
                      <a:pt x="16" y="13"/>
                    </a:lnTo>
                    <a:lnTo>
                      <a:pt x="14" y="15"/>
                    </a:lnTo>
                    <a:lnTo>
                      <a:pt x="11" y="16"/>
                    </a:lnTo>
                    <a:lnTo>
                      <a:pt x="0"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16" name="Freeform 46">
                <a:extLst>
                  <a:ext uri="{FF2B5EF4-FFF2-40B4-BE49-F238E27FC236}">
                    <a16:creationId xmlns:a16="http://schemas.microsoft.com/office/drawing/2014/main" id="{25425647-AF4C-4C16-9D05-0BA63514B822}"/>
                  </a:ext>
                </a:extLst>
              </p:cNvPr>
              <p:cNvSpPr>
                <a:spLocks noChangeAspect="1"/>
              </p:cNvSpPr>
              <p:nvPr/>
            </p:nvSpPr>
            <p:spPr bwMode="auto">
              <a:xfrm>
                <a:off x="1505" y="2928"/>
                <a:ext cx="6" cy="5"/>
              </a:xfrm>
              <a:custGeom>
                <a:avLst/>
                <a:gdLst>
                  <a:gd name="T0" fmla="*/ 0 w 16"/>
                  <a:gd name="T1" fmla="*/ 0 h 16"/>
                  <a:gd name="T2" fmla="*/ 0 w 16"/>
                  <a:gd name="T3" fmla="*/ 0 h 16"/>
                  <a:gd name="T4" fmla="*/ 0 w 16"/>
                  <a:gd name="T5" fmla="*/ 0 h 16"/>
                  <a:gd name="T6" fmla="*/ 0 w 16"/>
                  <a:gd name="T7" fmla="*/ 0 h 16"/>
                  <a:gd name="T8" fmla="*/ 0 w 16"/>
                  <a:gd name="T9" fmla="*/ 0 h 16"/>
                  <a:gd name="T10" fmla="*/ 0 w 16"/>
                  <a:gd name="T11" fmla="*/ 0 h 16"/>
                  <a:gd name="T12" fmla="*/ 0 w 16"/>
                  <a:gd name="T13" fmla="*/ 0 h 16"/>
                  <a:gd name="T14" fmla="*/ 0 w 16"/>
                  <a:gd name="T15" fmla="*/ 0 h 16"/>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16"/>
                  <a:gd name="T26" fmla="*/ 16 w 16"/>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16">
                    <a:moveTo>
                      <a:pt x="0" y="1"/>
                    </a:moveTo>
                    <a:lnTo>
                      <a:pt x="0" y="0"/>
                    </a:lnTo>
                    <a:lnTo>
                      <a:pt x="14" y="5"/>
                    </a:lnTo>
                    <a:lnTo>
                      <a:pt x="16" y="7"/>
                    </a:lnTo>
                    <a:lnTo>
                      <a:pt x="16" y="13"/>
                    </a:lnTo>
                    <a:lnTo>
                      <a:pt x="14" y="15"/>
                    </a:lnTo>
                    <a:lnTo>
                      <a:pt x="11" y="16"/>
                    </a:lnTo>
                    <a:lnTo>
                      <a:pt x="0"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17" name="Freeform 47">
                <a:extLst>
                  <a:ext uri="{FF2B5EF4-FFF2-40B4-BE49-F238E27FC236}">
                    <a16:creationId xmlns:a16="http://schemas.microsoft.com/office/drawing/2014/main" id="{35734E0C-DD01-4C84-B887-7EA958976178}"/>
                  </a:ext>
                </a:extLst>
              </p:cNvPr>
              <p:cNvSpPr>
                <a:spLocks noChangeAspect="1"/>
              </p:cNvSpPr>
              <p:nvPr/>
            </p:nvSpPr>
            <p:spPr bwMode="auto">
              <a:xfrm>
                <a:off x="1502" y="2927"/>
                <a:ext cx="6" cy="10"/>
              </a:xfrm>
              <a:custGeom>
                <a:avLst/>
                <a:gdLst>
                  <a:gd name="T0" fmla="*/ 0 w 21"/>
                  <a:gd name="T1" fmla="*/ 0 h 34"/>
                  <a:gd name="T2" fmla="*/ 0 w 21"/>
                  <a:gd name="T3" fmla="*/ 0 h 34"/>
                  <a:gd name="T4" fmla="*/ 0 w 21"/>
                  <a:gd name="T5" fmla="*/ 0 h 34"/>
                  <a:gd name="T6" fmla="*/ 0 w 21"/>
                  <a:gd name="T7" fmla="*/ 0 h 34"/>
                  <a:gd name="T8" fmla="*/ 0 w 21"/>
                  <a:gd name="T9" fmla="*/ 0 h 34"/>
                  <a:gd name="T10" fmla="*/ 0 w 21"/>
                  <a:gd name="T11" fmla="*/ 0 h 34"/>
                  <a:gd name="T12" fmla="*/ 0 w 21"/>
                  <a:gd name="T13" fmla="*/ 0 h 34"/>
                  <a:gd name="T14" fmla="*/ 0 w 21"/>
                  <a:gd name="T15" fmla="*/ 0 h 34"/>
                  <a:gd name="T16" fmla="*/ 0 w 21"/>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34"/>
                  <a:gd name="T29" fmla="*/ 21 w 21"/>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34">
                    <a:moveTo>
                      <a:pt x="1" y="9"/>
                    </a:moveTo>
                    <a:lnTo>
                      <a:pt x="0" y="3"/>
                    </a:lnTo>
                    <a:lnTo>
                      <a:pt x="5" y="0"/>
                    </a:lnTo>
                    <a:lnTo>
                      <a:pt x="20" y="29"/>
                    </a:lnTo>
                    <a:lnTo>
                      <a:pt x="21" y="32"/>
                    </a:lnTo>
                    <a:lnTo>
                      <a:pt x="19" y="34"/>
                    </a:lnTo>
                    <a:lnTo>
                      <a:pt x="14" y="23"/>
                    </a:lnTo>
                    <a:lnTo>
                      <a:pt x="5" y="16"/>
                    </a:lnTo>
                    <a:lnTo>
                      <a:pt x="1" y="9"/>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18" name="Freeform 48">
                <a:extLst>
                  <a:ext uri="{FF2B5EF4-FFF2-40B4-BE49-F238E27FC236}">
                    <a16:creationId xmlns:a16="http://schemas.microsoft.com/office/drawing/2014/main" id="{CE7A3DBC-8A83-4476-AFE2-EFB6ED58BA35}"/>
                  </a:ext>
                </a:extLst>
              </p:cNvPr>
              <p:cNvSpPr>
                <a:spLocks noChangeAspect="1"/>
              </p:cNvSpPr>
              <p:nvPr/>
            </p:nvSpPr>
            <p:spPr bwMode="auto">
              <a:xfrm>
                <a:off x="1502" y="2927"/>
                <a:ext cx="6" cy="10"/>
              </a:xfrm>
              <a:custGeom>
                <a:avLst/>
                <a:gdLst>
                  <a:gd name="T0" fmla="*/ 0 w 21"/>
                  <a:gd name="T1" fmla="*/ 0 h 34"/>
                  <a:gd name="T2" fmla="*/ 0 w 21"/>
                  <a:gd name="T3" fmla="*/ 0 h 34"/>
                  <a:gd name="T4" fmla="*/ 0 w 21"/>
                  <a:gd name="T5" fmla="*/ 0 h 34"/>
                  <a:gd name="T6" fmla="*/ 0 w 21"/>
                  <a:gd name="T7" fmla="*/ 0 h 34"/>
                  <a:gd name="T8" fmla="*/ 0 w 21"/>
                  <a:gd name="T9" fmla="*/ 0 h 34"/>
                  <a:gd name="T10" fmla="*/ 0 w 21"/>
                  <a:gd name="T11" fmla="*/ 0 h 34"/>
                  <a:gd name="T12" fmla="*/ 0 w 21"/>
                  <a:gd name="T13" fmla="*/ 0 h 34"/>
                  <a:gd name="T14" fmla="*/ 0 w 21"/>
                  <a:gd name="T15" fmla="*/ 0 h 34"/>
                  <a:gd name="T16" fmla="*/ 0 w 21"/>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34"/>
                  <a:gd name="T29" fmla="*/ 21 w 21"/>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34">
                    <a:moveTo>
                      <a:pt x="1" y="9"/>
                    </a:moveTo>
                    <a:lnTo>
                      <a:pt x="0" y="3"/>
                    </a:lnTo>
                    <a:lnTo>
                      <a:pt x="5" y="0"/>
                    </a:lnTo>
                    <a:lnTo>
                      <a:pt x="20" y="29"/>
                    </a:lnTo>
                    <a:lnTo>
                      <a:pt x="21" y="32"/>
                    </a:lnTo>
                    <a:lnTo>
                      <a:pt x="19" y="34"/>
                    </a:lnTo>
                    <a:lnTo>
                      <a:pt x="14" y="23"/>
                    </a:lnTo>
                    <a:lnTo>
                      <a:pt x="5" y="16"/>
                    </a:lnTo>
                    <a:lnTo>
                      <a:pt x="1" y="9"/>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19" name="Freeform 49">
                <a:extLst>
                  <a:ext uri="{FF2B5EF4-FFF2-40B4-BE49-F238E27FC236}">
                    <a16:creationId xmlns:a16="http://schemas.microsoft.com/office/drawing/2014/main" id="{D91CDB78-CBF2-4CF9-BD4D-06A037AC2820}"/>
                  </a:ext>
                </a:extLst>
              </p:cNvPr>
              <p:cNvSpPr>
                <a:spLocks noChangeAspect="1"/>
              </p:cNvSpPr>
              <p:nvPr/>
            </p:nvSpPr>
            <p:spPr bwMode="auto">
              <a:xfrm>
                <a:off x="1509" y="2934"/>
                <a:ext cx="5" cy="3"/>
              </a:xfrm>
              <a:custGeom>
                <a:avLst/>
                <a:gdLst>
                  <a:gd name="T0" fmla="*/ 0 w 19"/>
                  <a:gd name="T1" fmla="*/ 0 h 12"/>
                  <a:gd name="T2" fmla="*/ 0 w 19"/>
                  <a:gd name="T3" fmla="*/ 0 h 12"/>
                  <a:gd name="T4" fmla="*/ 0 w 19"/>
                  <a:gd name="T5" fmla="*/ 0 h 12"/>
                  <a:gd name="T6" fmla="*/ 0 w 19"/>
                  <a:gd name="T7" fmla="*/ 0 h 12"/>
                  <a:gd name="T8" fmla="*/ 0 w 19"/>
                  <a:gd name="T9" fmla="*/ 0 h 12"/>
                  <a:gd name="T10" fmla="*/ 0 w 19"/>
                  <a:gd name="T11" fmla="*/ 0 h 12"/>
                  <a:gd name="T12" fmla="*/ 0 w 19"/>
                  <a:gd name="T13" fmla="*/ 0 h 12"/>
                  <a:gd name="T14" fmla="*/ 0 w 19"/>
                  <a:gd name="T15" fmla="*/ 0 h 12"/>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12"/>
                  <a:gd name="T26" fmla="*/ 19 w 19"/>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12">
                    <a:moveTo>
                      <a:pt x="1" y="0"/>
                    </a:moveTo>
                    <a:lnTo>
                      <a:pt x="11" y="1"/>
                    </a:lnTo>
                    <a:lnTo>
                      <a:pt x="19" y="11"/>
                    </a:lnTo>
                    <a:lnTo>
                      <a:pt x="19" y="12"/>
                    </a:lnTo>
                    <a:lnTo>
                      <a:pt x="3" y="7"/>
                    </a:lnTo>
                    <a:lnTo>
                      <a:pt x="0" y="3"/>
                    </a:lnTo>
                    <a:lnTo>
                      <a:pt x="0" y="0"/>
                    </a:lnTo>
                    <a:lnTo>
                      <a:pt x="1"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20" name="Freeform 50">
                <a:extLst>
                  <a:ext uri="{FF2B5EF4-FFF2-40B4-BE49-F238E27FC236}">
                    <a16:creationId xmlns:a16="http://schemas.microsoft.com/office/drawing/2014/main" id="{3D627672-2B4A-4056-B932-45328BF0341E}"/>
                  </a:ext>
                </a:extLst>
              </p:cNvPr>
              <p:cNvSpPr>
                <a:spLocks noChangeAspect="1"/>
              </p:cNvSpPr>
              <p:nvPr/>
            </p:nvSpPr>
            <p:spPr bwMode="auto">
              <a:xfrm>
                <a:off x="1509" y="2934"/>
                <a:ext cx="5" cy="3"/>
              </a:xfrm>
              <a:custGeom>
                <a:avLst/>
                <a:gdLst>
                  <a:gd name="T0" fmla="*/ 0 w 19"/>
                  <a:gd name="T1" fmla="*/ 0 h 12"/>
                  <a:gd name="T2" fmla="*/ 0 w 19"/>
                  <a:gd name="T3" fmla="*/ 0 h 12"/>
                  <a:gd name="T4" fmla="*/ 0 w 19"/>
                  <a:gd name="T5" fmla="*/ 0 h 12"/>
                  <a:gd name="T6" fmla="*/ 0 w 19"/>
                  <a:gd name="T7" fmla="*/ 0 h 12"/>
                  <a:gd name="T8" fmla="*/ 0 w 19"/>
                  <a:gd name="T9" fmla="*/ 0 h 12"/>
                  <a:gd name="T10" fmla="*/ 0 w 19"/>
                  <a:gd name="T11" fmla="*/ 0 h 12"/>
                  <a:gd name="T12" fmla="*/ 0 w 19"/>
                  <a:gd name="T13" fmla="*/ 0 h 12"/>
                  <a:gd name="T14" fmla="*/ 0 w 19"/>
                  <a:gd name="T15" fmla="*/ 0 h 12"/>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12"/>
                  <a:gd name="T26" fmla="*/ 19 w 19"/>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12">
                    <a:moveTo>
                      <a:pt x="1" y="0"/>
                    </a:moveTo>
                    <a:lnTo>
                      <a:pt x="11" y="1"/>
                    </a:lnTo>
                    <a:lnTo>
                      <a:pt x="19" y="11"/>
                    </a:lnTo>
                    <a:lnTo>
                      <a:pt x="19" y="12"/>
                    </a:lnTo>
                    <a:lnTo>
                      <a:pt x="3" y="7"/>
                    </a:lnTo>
                    <a:lnTo>
                      <a:pt x="0" y="3"/>
                    </a:lnTo>
                    <a:lnTo>
                      <a:pt x="0" y="0"/>
                    </a:lnTo>
                    <a:lnTo>
                      <a:pt x="1"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21" name="Freeform 51">
                <a:extLst>
                  <a:ext uri="{FF2B5EF4-FFF2-40B4-BE49-F238E27FC236}">
                    <a16:creationId xmlns:a16="http://schemas.microsoft.com/office/drawing/2014/main" id="{9AA05175-BE81-4BE6-9D32-398DAFB27C3A}"/>
                  </a:ext>
                </a:extLst>
              </p:cNvPr>
              <p:cNvSpPr>
                <a:spLocks noChangeAspect="1"/>
              </p:cNvSpPr>
              <p:nvPr/>
            </p:nvSpPr>
            <p:spPr bwMode="auto">
              <a:xfrm>
                <a:off x="1502" y="2934"/>
                <a:ext cx="3" cy="5"/>
              </a:xfrm>
              <a:custGeom>
                <a:avLst/>
                <a:gdLst>
                  <a:gd name="T0" fmla="*/ 0 w 9"/>
                  <a:gd name="T1" fmla="*/ 0 h 17"/>
                  <a:gd name="T2" fmla="*/ 0 w 9"/>
                  <a:gd name="T3" fmla="*/ 0 h 17"/>
                  <a:gd name="T4" fmla="*/ 0 w 9"/>
                  <a:gd name="T5" fmla="*/ 0 h 17"/>
                  <a:gd name="T6" fmla="*/ 0 w 9"/>
                  <a:gd name="T7" fmla="*/ 0 h 17"/>
                  <a:gd name="T8" fmla="*/ 0 w 9"/>
                  <a:gd name="T9" fmla="*/ 0 h 17"/>
                  <a:gd name="T10" fmla="*/ 0 w 9"/>
                  <a:gd name="T11" fmla="*/ 0 h 17"/>
                  <a:gd name="T12" fmla="*/ 0 w 9"/>
                  <a:gd name="T13" fmla="*/ 0 h 17"/>
                  <a:gd name="T14" fmla="*/ 0 w 9"/>
                  <a:gd name="T15" fmla="*/ 0 h 17"/>
                  <a:gd name="T16" fmla="*/ 0 w 9"/>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17"/>
                  <a:gd name="T29" fmla="*/ 9 w 9"/>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17">
                    <a:moveTo>
                      <a:pt x="2" y="9"/>
                    </a:moveTo>
                    <a:lnTo>
                      <a:pt x="0" y="3"/>
                    </a:lnTo>
                    <a:lnTo>
                      <a:pt x="4" y="0"/>
                    </a:lnTo>
                    <a:lnTo>
                      <a:pt x="7" y="3"/>
                    </a:lnTo>
                    <a:lnTo>
                      <a:pt x="9" y="10"/>
                    </a:lnTo>
                    <a:lnTo>
                      <a:pt x="7" y="15"/>
                    </a:lnTo>
                    <a:lnTo>
                      <a:pt x="4" y="17"/>
                    </a:lnTo>
                    <a:lnTo>
                      <a:pt x="2" y="14"/>
                    </a:lnTo>
                    <a:lnTo>
                      <a:pt x="2" y="9"/>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22" name="Freeform 52">
                <a:extLst>
                  <a:ext uri="{FF2B5EF4-FFF2-40B4-BE49-F238E27FC236}">
                    <a16:creationId xmlns:a16="http://schemas.microsoft.com/office/drawing/2014/main" id="{7082E87B-43DD-4DD1-A7D2-1FC327E72F3A}"/>
                  </a:ext>
                </a:extLst>
              </p:cNvPr>
              <p:cNvSpPr>
                <a:spLocks noChangeAspect="1"/>
              </p:cNvSpPr>
              <p:nvPr/>
            </p:nvSpPr>
            <p:spPr bwMode="auto">
              <a:xfrm>
                <a:off x="1502" y="2934"/>
                <a:ext cx="3" cy="5"/>
              </a:xfrm>
              <a:custGeom>
                <a:avLst/>
                <a:gdLst>
                  <a:gd name="T0" fmla="*/ 0 w 9"/>
                  <a:gd name="T1" fmla="*/ 0 h 17"/>
                  <a:gd name="T2" fmla="*/ 0 w 9"/>
                  <a:gd name="T3" fmla="*/ 0 h 17"/>
                  <a:gd name="T4" fmla="*/ 0 w 9"/>
                  <a:gd name="T5" fmla="*/ 0 h 17"/>
                  <a:gd name="T6" fmla="*/ 0 w 9"/>
                  <a:gd name="T7" fmla="*/ 0 h 17"/>
                  <a:gd name="T8" fmla="*/ 0 w 9"/>
                  <a:gd name="T9" fmla="*/ 0 h 17"/>
                  <a:gd name="T10" fmla="*/ 0 w 9"/>
                  <a:gd name="T11" fmla="*/ 0 h 17"/>
                  <a:gd name="T12" fmla="*/ 0 w 9"/>
                  <a:gd name="T13" fmla="*/ 0 h 17"/>
                  <a:gd name="T14" fmla="*/ 0 w 9"/>
                  <a:gd name="T15" fmla="*/ 0 h 17"/>
                  <a:gd name="T16" fmla="*/ 0 w 9"/>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17"/>
                  <a:gd name="T29" fmla="*/ 9 w 9"/>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17">
                    <a:moveTo>
                      <a:pt x="2" y="9"/>
                    </a:moveTo>
                    <a:lnTo>
                      <a:pt x="0" y="3"/>
                    </a:lnTo>
                    <a:lnTo>
                      <a:pt x="4" y="0"/>
                    </a:lnTo>
                    <a:lnTo>
                      <a:pt x="7" y="3"/>
                    </a:lnTo>
                    <a:lnTo>
                      <a:pt x="9" y="10"/>
                    </a:lnTo>
                    <a:lnTo>
                      <a:pt x="7" y="15"/>
                    </a:lnTo>
                    <a:lnTo>
                      <a:pt x="4" y="17"/>
                    </a:lnTo>
                    <a:lnTo>
                      <a:pt x="2" y="14"/>
                    </a:lnTo>
                    <a:lnTo>
                      <a:pt x="2" y="9"/>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23" name="Freeform 53">
                <a:extLst>
                  <a:ext uri="{FF2B5EF4-FFF2-40B4-BE49-F238E27FC236}">
                    <a16:creationId xmlns:a16="http://schemas.microsoft.com/office/drawing/2014/main" id="{B512068D-B3EB-4CC0-B14C-7D6B5A1F41C0}"/>
                  </a:ext>
                </a:extLst>
              </p:cNvPr>
              <p:cNvSpPr>
                <a:spLocks noChangeAspect="1"/>
              </p:cNvSpPr>
              <p:nvPr/>
            </p:nvSpPr>
            <p:spPr bwMode="auto">
              <a:xfrm>
                <a:off x="1508" y="2939"/>
                <a:ext cx="10" cy="23"/>
              </a:xfrm>
              <a:custGeom>
                <a:avLst/>
                <a:gdLst>
                  <a:gd name="T0" fmla="*/ 0 w 38"/>
                  <a:gd name="T1" fmla="*/ 0 h 79"/>
                  <a:gd name="T2" fmla="*/ 0 w 38"/>
                  <a:gd name="T3" fmla="*/ 0 h 79"/>
                  <a:gd name="T4" fmla="*/ 0 w 38"/>
                  <a:gd name="T5" fmla="*/ 0 h 79"/>
                  <a:gd name="T6" fmla="*/ 0 w 38"/>
                  <a:gd name="T7" fmla="*/ 0 h 79"/>
                  <a:gd name="T8" fmla="*/ 0 w 38"/>
                  <a:gd name="T9" fmla="*/ 0 h 79"/>
                  <a:gd name="T10" fmla="*/ 0 w 38"/>
                  <a:gd name="T11" fmla="*/ 0 h 79"/>
                  <a:gd name="T12" fmla="*/ 0 w 38"/>
                  <a:gd name="T13" fmla="*/ 0 h 79"/>
                  <a:gd name="T14" fmla="*/ 0 w 38"/>
                  <a:gd name="T15" fmla="*/ 0 h 79"/>
                  <a:gd name="T16" fmla="*/ 0 w 38"/>
                  <a:gd name="T17" fmla="*/ 0 h 79"/>
                  <a:gd name="T18" fmla="*/ 0 w 38"/>
                  <a:gd name="T19" fmla="*/ 0 h 79"/>
                  <a:gd name="T20" fmla="*/ 0 w 38"/>
                  <a:gd name="T21" fmla="*/ 0 h 79"/>
                  <a:gd name="T22" fmla="*/ 0 w 38"/>
                  <a:gd name="T23" fmla="*/ 0 h 79"/>
                  <a:gd name="T24" fmla="*/ 0 w 38"/>
                  <a:gd name="T25" fmla="*/ 0 h 79"/>
                  <a:gd name="T26" fmla="*/ 0 w 38"/>
                  <a:gd name="T27" fmla="*/ 0 h 79"/>
                  <a:gd name="T28" fmla="*/ 0 w 38"/>
                  <a:gd name="T29" fmla="*/ 0 h 79"/>
                  <a:gd name="T30" fmla="*/ 0 w 38"/>
                  <a:gd name="T31" fmla="*/ 0 h 79"/>
                  <a:gd name="T32" fmla="*/ 0 w 38"/>
                  <a:gd name="T33" fmla="*/ 0 h 79"/>
                  <a:gd name="T34" fmla="*/ 0 w 38"/>
                  <a:gd name="T35" fmla="*/ 0 h 79"/>
                  <a:gd name="T36" fmla="*/ 0 w 38"/>
                  <a:gd name="T37" fmla="*/ 0 h 79"/>
                  <a:gd name="T38" fmla="*/ 0 w 38"/>
                  <a:gd name="T39" fmla="*/ 0 h 79"/>
                  <a:gd name="T40" fmla="*/ 0 w 38"/>
                  <a:gd name="T41" fmla="*/ 0 h 79"/>
                  <a:gd name="T42" fmla="*/ 0 w 38"/>
                  <a:gd name="T43" fmla="*/ 0 h 79"/>
                  <a:gd name="T44" fmla="*/ 0 w 38"/>
                  <a:gd name="T45" fmla="*/ 0 h 7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8"/>
                  <a:gd name="T70" fmla="*/ 0 h 79"/>
                  <a:gd name="T71" fmla="*/ 38 w 38"/>
                  <a:gd name="T72" fmla="*/ 79 h 7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8" h="79">
                    <a:moveTo>
                      <a:pt x="6" y="17"/>
                    </a:moveTo>
                    <a:lnTo>
                      <a:pt x="7" y="17"/>
                    </a:lnTo>
                    <a:lnTo>
                      <a:pt x="5" y="11"/>
                    </a:lnTo>
                    <a:lnTo>
                      <a:pt x="6" y="7"/>
                    </a:lnTo>
                    <a:lnTo>
                      <a:pt x="10" y="2"/>
                    </a:lnTo>
                    <a:lnTo>
                      <a:pt x="13" y="0"/>
                    </a:lnTo>
                    <a:lnTo>
                      <a:pt x="23" y="8"/>
                    </a:lnTo>
                    <a:lnTo>
                      <a:pt x="38" y="71"/>
                    </a:lnTo>
                    <a:lnTo>
                      <a:pt x="34" y="79"/>
                    </a:lnTo>
                    <a:lnTo>
                      <a:pt x="27" y="79"/>
                    </a:lnTo>
                    <a:lnTo>
                      <a:pt x="21" y="73"/>
                    </a:lnTo>
                    <a:lnTo>
                      <a:pt x="18" y="55"/>
                    </a:lnTo>
                    <a:lnTo>
                      <a:pt x="20" y="50"/>
                    </a:lnTo>
                    <a:lnTo>
                      <a:pt x="20" y="49"/>
                    </a:lnTo>
                    <a:lnTo>
                      <a:pt x="7" y="43"/>
                    </a:lnTo>
                    <a:lnTo>
                      <a:pt x="0" y="36"/>
                    </a:lnTo>
                    <a:lnTo>
                      <a:pt x="1" y="33"/>
                    </a:lnTo>
                    <a:lnTo>
                      <a:pt x="11" y="38"/>
                    </a:lnTo>
                    <a:lnTo>
                      <a:pt x="10" y="29"/>
                    </a:lnTo>
                    <a:lnTo>
                      <a:pt x="5" y="29"/>
                    </a:lnTo>
                    <a:lnTo>
                      <a:pt x="1" y="24"/>
                    </a:lnTo>
                    <a:lnTo>
                      <a:pt x="2" y="21"/>
                    </a:lnTo>
                    <a:lnTo>
                      <a:pt x="6" y="17"/>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24" name="Freeform 54">
                <a:extLst>
                  <a:ext uri="{FF2B5EF4-FFF2-40B4-BE49-F238E27FC236}">
                    <a16:creationId xmlns:a16="http://schemas.microsoft.com/office/drawing/2014/main" id="{861ACDE9-9978-4D06-B648-56CF2E78217D}"/>
                  </a:ext>
                </a:extLst>
              </p:cNvPr>
              <p:cNvSpPr>
                <a:spLocks noChangeAspect="1"/>
              </p:cNvSpPr>
              <p:nvPr/>
            </p:nvSpPr>
            <p:spPr bwMode="auto">
              <a:xfrm>
                <a:off x="1508" y="2939"/>
                <a:ext cx="10" cy="23"/>
              </a:xfrm>
              <a:custGeom>
                <a:avLst/>
                <a:gdLst>
                  <a:gd name="T0" fmla="*/ 0 w 38"/>
                  <a:gd name="T1" fmla="*/ 0 h 79"/>
                  <a:gd name="T2" fmla="*/ 0 w 38"/>
                  <a:gd name="T3" fmla="*/ 0 h 79"/>
                  <a:gd name="T4" fmla="*/ 0 w 38"/>
                  <a:gd name="T5" fmla="*/ 0 h 79"/>
                  <a:gd name="T6" fmla="*/ 0 w 38"/>
                  <a:gd name="T7" fmla="*/ 0 h 79"/>
                  <a:gd name="T8" fmla="*/ 0 w 38"/>
                  <a:gd name="T9" fmla="*/ 0 h 79"/>
                  <a:gd name="T10" fmla="*/ 0 w 38"/>
                  <a:gd name="T11" fmla="*/ 0 h 79"/>
                  <a:gd name="T12" fmla="*/ 0 w 38"/>
                  <a:gd name="T13" fmla="*/ 0 h 79"/>
                  <a:gd name="T14" fmla="*/ 0 w 38"/>
                  <a:gd name="T15" fmla="*/ 0 h 79"/>
                  <a:gd name="T16" fmla="*/ 0 w 38"/>
                  <a:gd name="T17" fmla="*/ 0 h 79"/>
                  <a:gd name="T18" fmla="*/ 0 w 38"/>
                  <a:gd name="T19" fmla="*/ 0 h 79"/>
                  <a:gd name="T20" fmla="*/ 0 w 38"/>
                  <a:gd name="T21" fmla="*/ 0 h 79"/>
                  <a:gd name="T22" fmla="*/ 0 w 38"/>
                  <a:gd name="T23" fmla="*/ 0 h 79"/>
                  <a:gd name="T24" fmla="*/ 0 w 38"/>
                  <a:gd name="T25" fmla="*/ 0 h 79"/>
                  <a:gd name="T26" fmla="*/ 0 w 38"/>
                  <a:gd name="T27" fmla="*/ 0 h 79"/>
                  <a:gd name="T28" fmla="*/ 0 w 38"/>
                  <a:gd name="T29" fmla="*/ 0 h 79"/>
                  <a:gd name="T30" fmla="*/ 0 w 38"/>
                  <a:gd name="T31" fmla="*/ 0 h 79"/>
                  <a:gd name="T32" fmla="*/ 0 w 38"/>
                  <a:gd name="T33" fmla="*/ 0 h 79"/>
                  <a:gd name="T34" fmla="*/ 0 w 38"/>
                  <a:gd name="T35" fmla="*/ 0 h 79"/>
                  <a:gd name="T36" fmla="*/ 0 w 38"/>
                  <a:gd name="T37" fmla="*/ 0 h 79"/>
                  <a:gd name="T38" fmla="*/ 0 w 38"/>
                  <a:gd name="T39" fmla="*/ 0 h 79"/>
                  <a:gd name="T40" fmla="*/ 0 w 38"/>
                  <a:gd name="T41" fmla="*/ 0 h 79"/>
                  <a:gd name="T42" fmla="*/ 0 w 38"/>
                  <a:gd name="T43" fmla="*/ 0 h 79"/>
                  <a:gd name="T44" fmla="*/ 0 w 38"/>
                  <a:gd name="T45" fmla="*/ 0 h 7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8"/>
                  <a:gd name="T70" fmla="*/ 0 h 79"/>
                  <a:gd name="T71" fmla="*/ 38 w 38"/>
                  <a:gd name="T72" fmla="*/ 79 h 7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8" h="79">
                    <a:moveTo>
                      <a:pt x="6" y="17"/>
                    </a:moveTo>
                    <a:lnTo>
                      <a:pt x="7" y="17"/>
                    </a:lnTo>
                    <a:lnTo>
                      <a:pt x="5" y="11"/>
                    </a:lnTo>
                    <a:lnTo>
                      <a:pt x="6" y="7"/>
                    </a:lnTo>
                    <a:lnTo>
                      <a:pt x="10" y="2"/>
                    </a:lnTo>
                    <a:lnTo>
                      <a:pt x="13" y="0"/>
                    </a:lnTo>
                    <a:lnTo>
                      <a:pt x="23" y="8"/>
                    </a:lnTo>
                    <a:lnTo>
                      <a:pt x="38" y="71"/>
                    </a:lnTo>
                    <a:lnTo>
                      <a:pt x="34" y="79"/>
                    </a:lnTo>
                    <a:lnTo>
                      <a:pt x="27" y="79"/>
                    </a:lnTo>
                    <a:lnTo>
                      <a:pt x="21" y="73"/>
                    </a:lnTo>
                    <a:lnTo>
                      <a:pt x="18" y="55"/>
                    </a:lnTo>
                    <a:lnTo>
                      <a:pt x="20" y="50"/>
                    </a:lnTo>
                    <a:lnTo>
                      <a:pt x="20" y="49"/>
                    </a:lnTo>
                    <a:lnTo>
                      <a:pt x="7" y="43"/>
                    </a:lnTo>
                    <a:lnTo>
                      <a:pt x="0" y="36"/>
                    </a:lnTo>
                    <a:lnTo>
                      <a:pt x="1" y="33"/>
                    </a:lnTo>
                    <a:lnTo>
                      <a:pt x="11" y="38"/>
                    </a:lnTo>
                    <a:lnTo>
                      <a:pt x="10" y="29"/>
                    </a:lnTo>
                    <a:lnTo>
                      <a:pt x="5" y="29"/>
                    </a:lnTo>
                    <a:lnTo>
                      <a:pt x="1" y="24"/>
                    </a:lnTo>
                    <a:lnTo>
                      <a:pt x="2" y="21"/>
                    </a:lnTo>
                    <a:lnTo>
                      <a:pt x="6" y="17"/>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25" name="Freeform 55">
                <a:extLst>
                  <a:ext uri="{FF2B5EF4-FFF2-40B4-BE49-F238E27FC236}">
                    <a16:creationId xmlns:a16="http://schemas.microsoft.com/office/drawing/2014/main" id="{3EB7AE4E-AF22-4A66-A79E-9CD5E20ACD79}"/>
                  </a:ext>
                </a:extLst>
              </p:cNvPr>
              <p:cNvSpPr>
                <a:spLocks noChangeAspect="1"/>
              </p:cNvSpPr>
              <p:nvPr/>
            </p:nvSpPr>
            <p:spPr bwMode="auto">
              <a:xfrm>
                <a:off x="1503" y="2955"/>
                <a:ext cx="6" cy="4"/>
              </a:xfrm>
              <a:custGeom>
                <a:avLst/>
                <a:gdLst>
                  <a:gd name="T0" fmla="*/ 0 w 16"/>
                  <a:gd name="T1" fmla="*/ 0 h 14"/>
                  <a:gd name="T2" fmla="*/ 0 w 16"/>
                  <a:gd name="T3" fmla="*/ 0 h 14"/>
                  <a:gd name="T4" fmla="*/ 0 w 16"/>
                  <a:gd name="T5" fmla="*/ 0 h 14"/>
                  <a:gd name="T6" fmla="*/ 0 w 16"/>
                  <a:gd name="T7" fmla="*/ 0 h 14"/>
                  <a:gd name="T8" fmla="*/ 0 w 16"/>
                  <a:gd name="T9" fmla="*/ 0 h 14"/>
                  <a:gd name="T10" fmla="*/ 0 w 16"/>
                  <a:gd name="T11" fmla="*/ 0 h 14"/>
                  <a:gd name="T12" fmla="*/ 0 w 16"/>
                  <a:gd name="T13" fmla="*/ 0 h 14"/>
                  <a:gd name="T14" fmla="*/ 0 w 16"/>
                  <a:gd name="T15" fmla="*/ 0 h 14"/>
                  <a:gd name="T16" fmla="*/ 0 w 16"/>
                  <a:gd name="T17" fmla="*/ 0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4"/>
                  <a:gd name="T29" fmla="*/ 16 w 16"/>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4">
                    <a:moveTo>
                      <a:pt x="2" y="4"/>
                    </a:moveTo>
                    <a:lnTo>
                      <a:pt x="0" y="2"/>
                    </a:lnTo>
                    <a:lnTo>
                      <a:pt x="2" y="0"/>
                    </a:lnTo>
                    <a:lnTo>
                      <a:pt x="7" y="0"/>
                    </a:lnTo>
                    <a:lnTo>
                      <a:pt x="16" y="13"/>
                    </a:lnTo>
                    <a:lnTo>
                      <a:pt x="13" y="14"/>
                    </a:lnTo>
                    <a:lnTo>
                      <a:pt x="7" y="13"/>
                    </a:lnTo>
                    <a:lnTo>
                      <a:pt x="2" y="9"/>
                    </a:lnTo>
                    <a:lnTo>
                      <a:pt x="2" y="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26" name="Freeform 56">
                <a:extLst>
                  <a:ext uri="{FF2B5EF4-FFF2-40B4-BE49-F238E27FC236}">
                    <a16:creationId xmlns:a16="http://schemas.microsoft.com/office/drawing/2014/main" id="{D96FB64F-9A5C-47A9-84C6-BC3C9266C558}"/>
                  </a:ext>
                </a:extLst>
              </p:cNvPr>
              <p:cNvSpPr>
                <a:spLocks noChangeAspect="1"/>
              </p:cNvSpPr>
              <p:nvPr/>
            </p:nvSpPr>
            <p:spPr bwMode="auto">
              <a:xfrm>
                <a:off x="1503" y="2955"/>
                <a:ext cx="6" cy="4"/>
              </a:xfrm>
              <a:custGeom>
                <a:avLst/>
                <a:gdLst>
                  <a:gd name="T0" fmla="*/ 0 w 16"/>
                  <a:gd name="T1" fmla="*/ 0 h 14"/>
                  <a:gd name="T2" fmla="*/ 0 w 16"/>
                  <a:gd name="T3" fmla="*/ 0 h 14"/>
                  <a:gd name="T4" fmla="*/ 0 w 16"/>
                  <a:gd name="T5" fmla="*/ 0 h 14"/>
                  <a:gd name="T6" fmla="*/ 0 w 16"/>
                  <a:gd name="T7" fmla="*/ 0 h 14"/>
                  <a:gd name="T8" fmla="*/ 0 w 16"/>
                  <a:gd name="T9" fmla="*/ 0 h 14"/>
                  <a:gd name="T10" fmla="*/ 0 w 16"/>
                  <a:gd name="T11" fmla="*/ 0 h 14"/>
                  <a:gd name="T12" fmla="*/ 0 w 16"/>
                  <a:gd name="T13" fmla="*/ 0 h 14"/>
                  <a:gd name="T14" fmla="*/ 0 w 16"/>
                  <a:gd name="T15" fmla="*/ 0 h 14"/>
                  <a:gd name="T16" fmla="*/ 0 w 16"/>
                  <a:gd name="T17" fmla="*/ 0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4"/>
                  <a:gd name="T29" fmla="*/ 16 w 16"/>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4">
                    <a:moveTo>
                      <a:pt x="2" y="4"/>
                    </a:moveTo>
                    <a:lnTo>
                      <a:pt x="0" y="2"/>
                    </a:lnTo>
                    <a:lnTo>
                      <a:pt x="2" y="0"/>
                    </a:lnTo>
                    <a:lnTo>
                      <a:pt x="7" y="0"/>
                    </a:lnTo>
                    <a:lnTo>
                      <a:pt x="16" y="13"/>
                    </a:lnTo>
                    <a:lnTo>
                      <a:pt x="13" y="14"/>
                    </a:lnTo>
                    <a:lnTo>
                      <a:pt x="7" y="13"/>
                    </a:lnTo>
                    <a:lnTo>
                      <a:pt x="2" y="9"/>
                    </a:lnTo>
                    <a:lnTo>
                      <a:pt x="2" y="4"/>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27" name="Freeform 57">
                <a:extLst>
                  <a:ext uri="{FF2B5EF4-FFF2-40B4-BE49-F238E27FC236}">
                    <a16:creationId xmlns:a16="http://schemas.microsoft.com/office/drawing/2014/main" id="{E9B200AF-5418-4CE4-AF66-8B7A2A490CEB}"/>
                  </a:ext>
                </a:extLst>
              </p:cNvPr>
              <p:cNvSpPr>
                <a:spLocks noChangeAspect="1"/>
              </p:cNvSpPr>
              <p:nvPr/>
            </p:nvSpPr>
            <p:spPr bwMode="auto">
              <a:xfrm>
                <a:off x="1508" y="2964"/>
                <a:ext cx="6" cy="6"/>
              </a:xfrm>
              <a:custGeom>
                <a:avLst/>
                <a:gdLst>
                  <a:gd name="T0" fmla="*/ 0 w 22"/>
                  <a:gd name="T1" fmla="*/ 0 h 20"/>
                  <a:gd name="T2" fmla="*/ 0 w 22"/>
                  <a:gd name="T3" fmla="*/ 0 h 20"/>
                  <a:gd name="T4" fmla="*/ 0 w 22"/>
                  <a:gd name="T5" fmla="*/ 0 h 20"/>
                  <a:gd name="T6" fmla="*/ 0 w 22"/>
                  <a:gd name="T7" fmla="*/ 0 h 20"/>
                  <a:gd name="T8" fmla="*/ 0 w 22"/>
                  <a:gd name="T9" fmla="*/ 0 h 20"/>
                  <a:gd name="T10" fmla="*/ 0 w 22"/>
                  <a:gd name="T11" fmla="*/ 0 h 20"/>
                  <a:gd name="T12" fmla="*/ 0 w 22"/>
                  <a:gd name="T13" fmla="*/ 0 h 20"/>
                  <a:gd name="T14" fmla="*/ 0 w 22"/>
                  <a:gd name="T15" fmla="*/ 0 h 20"/>
                  <a:gd name="T16" fmla="*/ 0 w 22"/>
                  <a:gd name="T17" fmla="*/ 0 h 20"/>
                  <a:gd name="T18" fmla="*/ 0 w 22"/>
                  <a:gd name="T19" fmla="*/ 0 h 20"/>
                  <a:gd name="T20" fmla="*/ 0 w 22"/>
                  <a:gd name="T21" fmla="*/ 0 h 20"/>
                  <a:gd name="T22" fmla="*/ 0 w 22"/>
                  <a:gd name="T23" fmla="*/ 0 h 20"/>
                  <a:gd name="T24" fmla="*/ 0 w 22"/>
                  <a:gd name="T25" fmla="*/ 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
                  <a:gd name="T40" fmla="*/ 0 h 20"/>
                  <a:gd name="T41" fmla="*/ 22 w 22"/>
                  <a:gd name="T42" fmla="*/ 20 h 2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 h="20">
                    <a:moveTo>
                      <a:pt x="0" y="9"/>
                    </a:moveTo>
                    <a:lnTo>
                      <a:pt x="0" y="6"/>
                    </a:lnTo>
                    <a:lnTo>
                      <a:pt x="0" y="2"/>
                    </a:lnTo>
                    <a:lnTo>
                      <a:pt x="9" y="5"/>
                    </a:lnTo>
                    <a:lnTo>
                      <a:pt x="14" y="2"/>
                    </a:lnTo>
                    <a:lnTo>
                      <a:pt x="20" y="0"/>
                    </a:lnTo>
                    <a:lnTo>
                      <a:pt x="22" y="5"/>
                    </a:lnTo>
                    <a:lnTo>
                      <a:pt x="20" y="11"/>
                    </a:lnTo>
                    <a:lnTo>
                      <a:pt x="20" y="20"/>
                    </a:lnTo>
                    <a:lnTo>
                      <a:pt x="12" y="16"/>
                    </a:lnTo>
                    <a:lnTo>
                      <a:pt x="9" y="12"/>
                    </a:lnTo>
                    <a:lnTo>
                      <a:pt x="4" y="16"/>
                    </a:lnTo>
                    <a:lnTo>
                      <a:pt x="0" y="9"/>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28" name="Freeform 58">
                <a:extLst>
                  <a:ext uri="{FF2B5EF4-FFF2-40B4-BE49-F238E27FC236}">
                    <a16:creationId xmlns:a16="http://schemas.microsoft.com/office/drawing/2014/main" id="{704A4E43-6525-4D30-98A2-4348B91F7C85}"/>
                  </a:ext>
                </a:extLst>
              </p:cNvPr>
              <p:cNvSpPr>
                <a:spLocks noChangeAspect="1"/>
              </p:cNvSpPr>
              <p:nvPr/>
            </p:nvSpPr>
            <p:spPr bwMode="auto">
              <a:xfrm>
                <a:off x="1508" y="2964"/>
                <a:ext cx="6" cy="6"/>
              </a:xfrm>
              <a:custGeom>
                <a:avLst/>
                <a:gdLst>
                  <a:gd name="T0" fmla="*/ 0 w 22"/>
                  <a:gd name="T1" fmla="*/ 0 h 20"/>
                  <a:gd name="T2" fmla="*/ 0 w 22"/>
                  <a:gd name="T3" fmla="*/ 0 h 20"/>
                  <a:gd name="T4" fmla="*/ 0 w 22"/>
                  <a:gd name="T5" fmla="*/ 0 h 20"/>
                  <a:gd name="T6" fmla="*/ 0 w 22"/>
                  <a:gd name="T7" fmla="*/ 0 h 20"/>
                  <a:gd name="T8" fmla="*/ 0 w 22"/>
                  <a:gd name="T9" fmla="*/ 0 h 20"/>
                  <a:gd name="T10" fmla="*/ 0 w 22"/>
                  <a:gd name="T11" fmla="*/ 0 h 20"/>
                  <a:gd name="T12" fmla="*/ 0 w 22"/>
                  <a:gd name="T13" fmla="*/ 0 h 20"/>
                  <a:gd name="T14" fmla="*/ 0 w 22"/>
                  <a:gd name="T15" fmla="*/ 0 h 20"/>
                  <a:gd name="T16" fmla="*/ 0 w 22"/>
                  <a:gd name="T17" fmla="*/ 0 h 20"/>
                  <a:gd name="T18" fmla="*/ 0 w 22"/>
                  <a:gd name="T19" fmla="*/ 0 h 20"/>
                  <a:gd name="T20" fmla="*/ 0 w 22"/>
                  <a:gd name="T21" fmla="*/ 0 h 20"/>
                  <a:gd name="T22" fmla="*/ 0 w 22"/>
                  <a:gd name="T23" fmla="*/ 0 h 20"/>
                  <a:gd name="T24" fmla="*/ 0 w 22"/>
                  <a:gd name="T25" fmla="*/ 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
                  <a:gd name="T40" fmla="*/ 0 h 20"/>
                  <a:gd name="T41" fmla="*/ 22 w 22"/>
                  <a:gd name="T42" fmla="*/ 20 h 2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 h="20">
                    <a:moveTo>
                      <a:pt x="0" y="9"/>
                    </a:moveTo>
                    <a:lnTo>
                      <a:pt x="0" y="6"/>
                    </a:lnTo>
                    <a:lnTo>
                      <a:pt x="0" y="2"/>
                    </a:lnTo>
                    <a:lnTo>
                      <a:pt x="9" y="5"/>
                    </a:lnTo>
                    <a:lnTo>
                      <a:pt x="14" y="2"/>
                    </a:lnTo>
                    <a:lnTo>
                      <a:pt x="20" y="0"/>
                    </a:lnTo>
                    <a:lnTo>
                      <a:pt x="22" y="5"/>
                    </a:lnTo>
                    <a:lnTo>
                      <a:pt x="20" y="11"/>
                    </a:lnTo>
                    <a:lnTo>
                      <a:pt x="20" y="20"/>
                    </a:lnTo>
                    <a:lnTo>
                      <a:pt x="12" y="16"/>
                    </a:lnTo>
                    <a:lnTo>
                      <a:pt x="9" y="12"/>
                    </a:lnTo>
                    <a:lnTo>
                      <a:pt x="4" y="16"/>
                    </a:lnTo>
                    <a:lnTo>
                      <a:pt x="0" y="9"/>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29" name="Freeform 59">
                <a:extLst>
                  <a:ext uri="{FF2B5EF4-FFF2-40B4-BE49-F238E27FC236}">
                    <a16:creationId xmlns:a16="http://schemas.microsoft.com/office/drawing/2014/main" id="{763C23E3-B266-4E4C-8365-1A36765DFEC1}"/>
                  </a:ext>
                </a:extLst>
              </p:cNvPr>
              <p:cNvSpPr>
                <a:spLocks noChangeAspect="1"/>
              </p:cNvSpPr>
              <p:nvPr/>
            </p:nvSpPr>
            <p:spPr bwMode="auto">
              <a:xfrm>
                <a:off x="1517" y="2968"/>
                <a:ext cx="7" cy="8"/>
              </a:xfrm>
              <a:custGeom>
                <a:avLst/>
                <a:gdLst>
                  <a:gd name="T0" fmla="*/ 0 w 27"/>
                  <a:gd name="T1" fmla="*/ 0 h 26"/>
                  <a:gd name="T2" fmla="*/ 0 w 27"/>
                  <a:gd name="T3" fmla="*/ 0 h 26"/>
                  <a:gd name="T4" fmla="*/ 0 w 27"/>
                  <a:gd name="T5" fmla="*/ 0 h 26"/>
                  <a:gd name="T6" fmla="*/ 0 w 27"/>
                  <a:gd name="T7" fmla="*/ 0 h 26"/>
                  <a:gd name="T8" fmla="*/ 0 w 27"/>
                  <a:gd name="T9" fmla="*/ 0 h 26"/>
                  <a:gd name="T10" fmla="*/ 0 w 27"/>
                  <a:gd name="T11" fmla="*/ 0 h 26"/>
                  <a:gd name="T12" fmla="*/ 0 w 27"/>
                  <a:gd name="T13" fmla="*/ 0 h 26"/>
                  <a:gd name="T14" fmla="*/ 0 w 27"/>
                  <a:gd name="T15" fmla="*/ 0 h 26"/>
                  <a:gd name="T16" fmla="*/ 0 w 27"/>
                  <a:gd name="T17" fmla="*/ 0 h 26"/>
                  <a:gd name="T18" fmla="*/ 0 w 27"/>
                  <a:gd name="T19" fmla="*/ 0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
                  <a:gd name="T31" fmla="*/ 0 h 26"/>
                  <a:gd name="T32" fmla="*/ 27 w 27"/>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 h="26">
                    <a:moveTo>
                      <a:pt x="13" y="17"/>
                    </a:moveTo>
                    <a:lnTo>
                      <a:pt x="7" y="16"/>
                    </a:lnTo>
                    <a:lnTo>
                      <a:pt x="7" y="12"/>
                    </a:lnTo>
                    <a:lnTo>
                      <a:pt x="1" y="2"/>
                    </a:lnTo>
                    <a:lnTo>
                      <a:pt x="0" y="1"/>
                    </a:lnTo>
                    <a:lnTo>
                      <a:pt x="3" y="0"/>
                    </a:lnTo>
                    <a:lnTo>
                      <a:pt x="21" y="14"/>
                    </a:lnTo>
                    <a:lnTo>
                      <a:pt x="27" y="26"/>
                    </a:lnTo>
                    <a:lnTo>
                      <a:pt x="24" y="26"/>
                    </a:lnTo>
                    <a:lnTo>
                      <a:pt x="13" y="17"/>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30" name="Freeform 60">
                <a:extLst>
                  <a:ext uri="{FF2B5EF4-FFF2-40B4-BE49-F238E27FC236}">
                    <a16:creationId xmlns:a16="http://schemas.microsoft.com/office/drawing/2014/main" id="{B87598FD-91B2-47A0-8EAB-EDE19ADE4CBF}"/>
                  </a:ext>
                </a:extLst>
              </p:cNvPr>
              <p:cNvSpPr>
                <a:spLocks noChangeAspect="1"/>
              </p:cNvSpPr>
              <p:nvPr/>
            </p:nvSpPr>
            <p:spPr bwMode="auto">
              <a:xfrm>
                <a:off x="1517" y="2968"/>
                <a:ext cx="7" cy="8"/>
              </a:xfrm>
              <a:custGeom>
                <a:avLst/>
                <a:gdLst>
                  <a:gd name="T0" fmla="*/ 0 w 27"/>
                  <a:gd name="T1" fmla="*/ 0 h 26"/>
                  <a:gd name="T2" fmla="*/ 0 w 27"/>
                  <a:gd name="T3" fmla="*/ 0 h 26"/>
                  <a:gd name="T4" fmla="*/ 0 w 27"/>
                  <a:gd name="T5" fmla="*/ 0 h 26"/>
                  <a:gd name="T6" fmla="*/ 0 w 27"/>
                  <a:gd name="T7" fmla="*/ 0 h 26"/>
                  <a:gd name="T8" fmla="*/ 0 w 27"/>
                  <a:gd name="T9" fmla="*/ 0 h 26"/>
                  <a:gd name="T10" fmla="*/ 0 w 27"/>
                  <a:gd name="T11" fmla="*/ 0 h 26"/>
                  <a:gd name="T12" fmla="*/ 0 w 27"/>
                  <a:gd name="T13" fmla="*/ 0 h 26"/>
                  <a:gd name="T14" fmla="*/ 0 w 27"/>
                  <a:gd name="T15" fmla="*/ 0 h 26"/>
                  <a:gd name="T16" fmla="*/ 0 w 27"/>
                  <a:gd name="T17" fmla="*/ 0 h 26"/>
                  <a:gd name="T18" fmla="*/ 0 w 27"/>
                  <a:gd name="T19" fmla="*/ 0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
                  <a:gd name="T31" fmla="*/ 0 h 26"/>
                  <a:gd name="T32" fmla="*/ 27 w 27"/>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 h="26">
                    <a:moveTo>
                      <a:pt x="13" y="17"/>
                    </a:moveTo>
                    <a:lnTo>
                      <a:pt x="7" y="16"/>
                    </a:lnTo>
                    <a:lnTo>
                      <a:pt x="7" y="12"/>
                    </a:lnTo>
                    <a:lnTo>
                      <a:pt x="1" y="2"/>
                    </a:lnTo>
                    <a:lnTo>
                      <a:pt x="0" y="1"/>
                    </a:lnTo>
                    <a:lnTo>
                      <a:pt x="3" y="0"/>
                    </a:lnTo>
                    <a:lnTo>
                      <a:pt x="21" y="14"/>
                    </a:lnTo>
                    <a:lnTo>
                      <a:pt x="27" y="26"/>
                    </a:lnTo>
                    <a:lnTo>
                      <a:pt x="24" y="26"/>
                    </a:lnTo>
                    <a:lnTo>
                      <a:pt x="13" y="17"/>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31" name="Freeform 61">
                <a:extLst>
                  <a:ext uri="{FF2B5EF4-FFF2-40B4-BE49-F238E27FC236}">
                    <a16:creationId xmlns:a16="http://schemas.microsoft.com/office/drawing/2014/main" id="{9F9D6324-2E5A-490B-8E11-EF1738EB7111}"/>
                  </a:ext>
                </a:extLst>
              </p:cNvPr>
              <p:cNvSpPr>
                <a:spLocks noChangeAspect="1"/>
              </p:cNvSpPr>
              <p:nvPr/>
            </p:nvSpPr>
            <p:spPr bwMode="auto">
              <a:xfrm>
                <a:off x="1515" y="2973"/>
                <a:ext cx="6" cy="8"/>
              </a:xfrm>
              <a:custGeom>
                <a:avLst/>
                <a:gdLst>
                  <a:gd name="T0" fmla="*/ 0 w 20"/>
                  <a:gd name="T1" fmla="*/ 0 h 31"/>
                  <a:gd name="T2" fmla="*/ 0 w 20"/>
                  <a:gd name="T3" fmla="*/ 0 h 31"/>
                  <a:gd name="T4" fmla="*/ 0 w 20"/>
                  <a:gd name="T5" fmla="*/ 0 h 31"/>
                  <a:gd name="T6" fmla="*/ 0 w 20"/>
                  <a:gd name="T7" fmla="*/ 0 h 31"/>
                  <a:gd name="T8" fmla="*/ 0 w 20"/>
                  <a:gd name="T9" fmla="*/ 0 h 31"/>
                  <a:gd name="T10" fmla="*/ 0 w 20"/>
                  <a:gd name="T11" fmla="*/ 0 h 31"/>
                  <a:gd name="T12" fmla="*/ 0 w 20"/>
                  <a:gd name="T13" fmla="*/ 0 h 31"/>
                  <a:gd name="T14" fmla="*/ 0 w 20"/>
                  <a:gd name="T15" fmla="*/ 0 h 31"/>
                  <a:gd name="T16" fmla="*/ 0 w 20"/>
                  <a:gd name="T17" fmla="*/ 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
                  <a:gd name="T28" fmla="*/ 0 h 31"/>
                  <a:gd name="T29" fmla="*/ 20 w 20"/>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 h="31">
                    <a:moveTo>
                      <a:pt x="20" y="17"/>
                    </a:moveTo>
                    <a:lnTo>
                      <a:pt x="18" y="24"/>
                    </a:lnTo>
                    <a:lnTo>
                      <a:pt x="19" y="31"/>
                    </a:lnTo>
                    <a:lnTo>
                      <a:pt x="13" y="28"/>
                    </a:lnTo>
                    <a:lnTo>
                      <a:pt x="1" y="13"/>
                    </a:lnTo>
                    <a:lnTo>
                      <a:pt x="0" y="0"/>
                    </a:lnTo>
                    <a:lnTo>
                      <a:pt x="0" y="1"/>
                    </a:lnTo>
                    <a:lnTo>
                      <a:pt x="15" y="6"/>
                    </a:lnTo>
                    <a:lnTo>
                      <a:pt x="20" y="17"/>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32" name="Freeform 62">
                <a:extLst>
                  <a:ext uri="{FF2B5EF4-FFF2-40B4-BE49-F238E27FC236}">
                    <a16:creationId xmlns:a16="http://schemas.microsoft.com/office/drawing/2014/main" id="{7B9D3461-A254-48EA-8A5D-2A644D6EBADC}"/>
                  </a:ext>
                </a:extLst>
              </p:cNvPr>
              <p:cNvSpPr>
                <a:spLocks noChangeAspect="1"/>
              </p:cNvSpPr>
              <p:nvPr/>
            </p:nvSpPr>
            <p:spPr bwMode="auto">
              <a:xfrm>
                <a:off x="1515" y="2973"/>
                <a:ext cx="6" cy="8"/>
              </a:xfrm>
              <a:custGeom>
                <a:avLst/>
                <a:gdLst>
                  <a:gd name="T0" fmla="*/ 0 w 20"/>
                  <a:gd name="T1" fmla="*/ 0 h 31"/>
                  <a:gd name="T2" fmla="*/ 0 w 20"/>
                  <a:gd name="T3" fmla="*/ 0 h 31"/>
                  <a:gd name="T4" fmla="*/ 0 w 20"/>
                  <a:gd name="T5" fmla="*/ 0 h 31"/>
                  <a:gd name="T6" fmla="*/ 0 w 20"/>
                  <a:gd name="T7" fmla="*/ 0 h 31"/>
                  <a:gd name="T8" fmla="*/ 0 w 20"/>
                  <a:gd name="T9" fmla="*/ 0 h 31"/>
                  <a:gd name="T10" fmla="*/ 0 w 20"/>
                  <a:gd name="T11" fmla="*/ 0 h 31"/>
                  <a:gd name="T12" fmla="*/ 0 w 20"/>
                  <a:gd name="T13" fmla="*/ 0 h 31"/>
                  <a:gd name="T14" fmla="*/ 0 w 20"/>
                  <a:gd name="T15" fmla="*/ 0 h 31"/>
                  <a:gd name="T16" fmla="*/ 0 w 20"/>
                  <a:gd name="T17" fmla="*/ 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
                  <a:gd name="T28" fmla="*/ 0 h 31"/>
                  <a:gd name="T29" fmla="*/ 20 w 20"/>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 h="31">
                    <a:moveTo>
                      <a:pt x="20" y="17"/>
                    </a:moveTo>
                    <a:lnTo>
                      <a:pt x="18" y="24"/>
                    </a:lnTo>
                    <a:lnTo>
                      <a:pt x="19" y="31"/>
                    </a:lnTo>
                    <a:lnTo>
                      <a:pt x="13" y="28"/>
                    </a:lnTo>
                    <a:lnTo>
                      <a:pt x="1" y="13"/>
                    </a:lnTo>
                    <a:lnTo>
                      <a:pt x="0" y="0"/>
                    </a:lnTo>
                    <a:lnTo>
                      <a:pt x="0" y="1"/>
                    </a:lnTo>
                    <a:lnTo>
                      <a:pt x="15" y="6"/>
                    </a:lnTo>
                    <a:lnTo>
                      <a:pt x="20" y="17"/>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33" name="Freeform 63">
                <a:extLst>
                  <a:ext uri="{FF2B5EF4-FFF2-40B4-BE49-F238E27FC236}">
                    <a16:creationId xmlns:a16="http://schemas.microsoft.com/office/drawing/2014/main" id="{C299CA4D-F7B2-4E9B-804A-A9E4E1095926}"/>
                  </a:ext>
                </a:extLst>
              </p:cNvPr>
              <p:cNvSpPr>
                <a:spLocks noChangeAspect="1"/>
              </p:cNvSpPr>
              <p:nvPr/>
            </p:nvSpPr>
            <p:spPr bwMode="auto">
              <a:xfrm>
                <a:off x="1517" y="2981"/>
                <a:ext cx="3" cy="5"/>
              </a:xfrm>
              <a:custGeom>
                <a:avLst/>
                <a:gdLst>
                  <a:gd name="T0" fmla="*/ 0 w 12"/>
                  <a:gd name="T1" fmla="*/ 0 h 15"/>
                  <a:gd name="T2" fmla="*/ 0 w 12"/>
                  <a:gd name="T3" fmla="*/ 0 h 15"/>
                  <a:gd name="T4" fmla="*/ 0 w 12"/>
                  <a:gd name="T5" fmla="*/ 0 h 15"/>
                  <a:gd name="T6" fmla="*/ 0 w 12"/>
                  <a:gd name="T7" fmla="*/ 0 h 15"/>
                  <a:gd name="T8" fmla="*/ 0 w 12"/>
                  <a:gd name="T9" fmla="*/ 0 h 15"/>
                  <a:gd name="T10" fmla="*/ 0 w 12"/>
                  <a:gd name="T11" fmla="*/ 0 h 15"/>
                  <a:gd name="T12" fmla="*/ 0 w 12"/>
                  <a:gd name="T13" fmla="*/ 0 h 15"/>
                  <a:gd name="T14" fmla="*/ 0 w 12"/>
                  <a:gd name="T15" fmla="*/ 0 h 15"/>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5"/>
                  <a:gd name="T26" fmla="*/ 12 w 12"/>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5">
                    <a:moveTo>
                      <a:pt x="0" y="15"/>
                    </a:moveTo>
                    <a:lnTo>
                      <a:pt x="0" y="9"/>
                    </a:lnTo>
                    <a:lnTo>
                      <a:pt x="6" y="3"/>
                    </a:lnTo>
                    <a:lnTo>
                      <a:pt x="9" y="0"/>
                    </a:lnTo>
                    <a:lnTo>
                      <a:pt x="12" y="13"/>
                    </a:lnTo>
                    <a:lnTo>
                      <a:pt x="5" y="15"/>
                    </a:lnTo>
                    <a:lnTo>
                      <a:pt x="1" y="14"/>
                    </a:lnTo>
                    <a:lnTo>
                      <a:pt x="0" y="15"/>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34" name="Freeform 64">
                <a:extLst>
                  <a:ext uri="{FF2B5EF4-FFF2-40B4-BE49-F238E27FC236}">
                    <a16:creationId xmlns:a16="http://schemas.microsoft.com/office/drawing/2014/main" id="{2BB1353A-4186-424F-B385-65CF0A72F1E1}"/>
                  </a:ext>
                </a:extLst>
              </p:cNvPr>
              <p:cNvSpPr>
                <a:spLocks noChangeAspect="1"/>
              </p:cNvSpPr>
              <p:nvPr/>
            </p:nvSpPr>
            <p:spPr bwMode="auto">
              <a:xfrm>
                <a:off x="1517" y="2981"/>
                <a:ext cx="3" cy="5"/>
              </a:xfrm>
              <a:custGeom>
                <a:avLst/>
                <a:gdLst>
                  <a:gd name="T0" fmla="*/ 0 w 12"/>
                  <a:gd name="T1" fmla="*/ 0 h 15"/>
                  <a:gd name="T2" fmla="*/ 0 w 12"/>
                  <a:gd name="T3" fmla="*/ 0 h 15"/>
                  <a:gd name="T4" fmla="*/ 0 w 12"/>
                  <a:gd name="T5" fmla="*/ 0 h 15"/>
                  <a:gd name="T6" fmla="*/ 0 w 12"/>
                  <a:gd name="T7" fmla="*/ 0 h 15"/>
                  <a:gd name="T8" fmla="*/ 0 w 12"/>
                  <a:gd name="T9" fmla="*/ 0 h 15"/>
                  <a:gd name="T10" fmla="*/ 0 w 12"/>
                  <a:gd name="T11" fmla="*/ 0 h 15"/>
                  <a:gd name="T12" fmla="*/ 0 w 12"/>
                  <a:gd name="T13" fmla="*/ 0 h 15"/>
                  <a:gd name="T14" fmla="*/ 0 w 12"/>
                  <a:gd name="T15" fmla="*/ 0 h 15"/>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5"/>
                  <a:gd name="T26" fmla="*/ 12 w 12"/>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5">
                    <a:moveTo>
                      <a:pt x="0" y="15"/>
                    </a:moveTo>
                    <a:lnTo>
                      <a:pt x="0" y="9"/>
                    </a:lnTo>
                    <a:lnTo>
                      <a:pt x="6" y="3"/>
                    </a:lnTo>
                    <a:lnTo>
                      <a:pt x="9" y="0"/>
                    </a:lnTo>
                    <a:lnTo>
                      <a:pt x="12" y="13"/>
                    </a:lnTo>
                    <a:lnTo>
                      <a:pt x="5" y="15"/>
                    </a:lnTo>
                    <a:lnTo>
                      <a:pt x="1" y="14"/>
                    </a:lnTo>
                    <a:lnTo>
                      <a:pt x="0" y="15"/>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35" name="Freeform 65">
                <a:extLst>
                  <a:ext uri="{FF2B5EF4-FFF2-40B4-BE49-F238E27FC236}">
                    <a16:creationId xmlns:a16="http://schemas.microsoft.com/office/drawing/2014/main" id="{458B7F46-9949-4D89-AFC2-C27526F6ECAD}"/>
                  </a:ext>
                </a:extLst>
              </p:cNvPr>
              <p:cNvSpPr>
                <a:spLocks noChangeAspect="1"/>
              </p:cNvSpPr>
              <p:nvPr/>
            </p:nvSpPr>
            <p:spPr bwMode="auto">
              <a:xfrm>
                <a:off x="1517" y="2990"/>
                <a:ext cx="1" cy="8"/>
              </a:xfrm>
              <a:custGeom>
                <a:avLst/>
                <a:gdLst>
                  <a:gd name="T0" fmla="*/ 0 w 6"/>
                  <a:gd name="T1" fmla="*/ 0 h 26"/>
                  <a:gd name="T2" fmla="*/ 0 w 6"/>
                  <a:gd name="T3" fmla="*/ 0 h 26"/>
                  <a:gd name="T4" fmla="*/ 0 w 6"/>
                  <a:gd name="T5" fmla="*/ 0 h 26"/>
                  <a:gd name="T6" fmla="*/ 0 w 6"/>
                  <a:gd name="T7" fmla="*/ 0 h 26"/>
                  <a:gd name="T8" fmla="*/ 0 w 6"/>
                  <a:gd name="T9" fmla="*/ 0 h 26"/>
                  <a:gd name="T10" fmla="*/ 0 w 6"/>
                  <a:gd name="T11" fmla="*/ 0 h 26"/>
                  <a:gd name="T12" fmla="*/ 0 w 6"/>
                  <a:gd name="T13" fmla="*/ 0 h 26"/>
                  <a:gd name="T14" fmla="*/ 0 w 6"/>
                  <a:gd name="T15" fmla="*/ 0 h 26"/>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26"/>
                  <a:gd name="T26" fmla="*/ 6 w 6"/>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26">
                    <a:moveTo>
                      <a:pt x="5" y="26"/>
                    </a:moveTo>
                    <a:lnTo>
                      <a:pt x="1" y="25"/>
                    </a:lnTo>
                    <a:lnTo>
                      <a:pt x="0" y="9"/>
                    </a:lnTo>
                    <a:lnTo>
                      <a:pt x="3" y="6"/>
                    </a:lnTo>
                    <a:lnTo>
                      <a:pt x="3" y="0"/>
                    </a:lnTo>
                    <a:lnTo>
                      <a:pt x="5" y="3"/>
                    </a:lnTo>
                    <a:lnTo>
                      <a:pt x="6" y="26"/>
                    </a:lnTo>
                    <a:lnTo>
                      <a:pt x="5" y="26"/>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36" name="Freeform 66">
                <a:extLst>
                  <a:ext uri="{FF2B5EF4-FFF2-40B4-BE49-F238E27FC236}">
                    <a16:creationId xmlns:a16="http://schemas.microsoft.com/office/drawing/2014/main" id="{2992BB83-F392-4266-9BE6-03622E80B1F6}"/>
                  </a:ext>
                </a:extLst>
              </p:cNvPr>
              <p:cNvSpPr>
                <a:spLocks noChangeAspect="1"/>
              </p:cNvSpPr>
              <p:nvPr/>
            </p:nvSpPr>
            <p:spPr bwMode="auto">
              <a:xfrm>
                <a:off x="1517" y="2990"/>
                <a:ext cx="1" cy="8"/>
              </a:xfrm>
              <a:custGeom>
                <a:avLst/>
                <a:gdLst>
                  <a:gd name="T0" fmla="*/ 0 w 6"/>
                  <a:gd name="T1" fmla="*/ 0 h 26"/>
                  <a:gd name="T2" fmla="*/ 0 w 6"/>
                  <a:gd name="T3" fmla="*/ 0 h 26"/>
                  <a:gd name="T4" fmla="*/ 0 w 6"/>
                  <a:gd name="T5" fmla="*/ 0 h 26"/>
                  <a:gd name="T6" fmla="*/ 0 w 6"/>
                  <a:gd name="T7" fmla="*/ 0 h 26"/>
                  <a:gd name="T8" fmla="*/ 0 w 6"/>
                  <a:gd name="T9" fmla="*/ 0 h 26"/>
                  <a:gd name="T10" fmla="*/ 0 w 6"/>
                  <a:gd name="T11" fmla="*/ 0 h 26"/>
                  <a:gd name="T12" fmla="*/ 0 w 6"/>
                  <a:gd name="T13" fmla="*/ 0 h 26"/>
                  <a:gd name="T14" fmla="*/ 0 w 6"/>
                  <a:gd name="T15" fmla="*/ 0 h 26"/>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26"/>
                  <a:gd name="T26" fmla="*/ 6 w 6"/>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26">
                    <a:moveTo>
                      <a:pt x="5" y="26"/>
                    </a:moveTo>
                    <a:lnTo>
                      <a:pt x="1" y="25"/>
                    </a:lnTo>
                    <a:lnTo>
                      <a:pt x="0" y="9"/>
                    </a:lnTo>
                    <a:lnTo>
                      <a:pt x="3" y="6"/>
                    </a:lnTo>
                    <a:lnTo>
                      <a:pt x="3" y="0"/>
                    </a:lnTo>
                    <a:lnTo>
                      <a:pt x="5" y="3"/>
                    </a:lnTo>
                    <a:lnTo>
                      <a:pt x="6" y="26"/>
                    </a:lnTo>
                    <a:lnTo>
                      <a:pt x="5" y="26"/>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37" name="Freeform 67">
                <a:extLst>
                  <a:ext uri="{FF2B5EF4-FFF2-40B4-BE49-F238E27FC236}">
                    <a16:creationId xmlns:a16="http://schemas.microsoft.com/office/drawing/2014/main" id="{BA34B77B-5F48-4C41-A0EA-C29C5721B939}"/>
                  </a:ext>
                </a:extLst>
              </p:cNvPr>
              <p:cNvSpPr>
                <a:spLocks noChangeAspect="1"/>
              </p:cNvSpPr>
              <p:nvPr/>
            </p:nvSpPr>
            <p:spPr bwMode="auto">
              <a:xfrm>
                <a:off x="1526" y="2987"/>
                <a:ext cx="4" cy="6"/>
              </a:xfrm>
              <a:custGeom>
                <a:avLst/>
                <a:gdLst>
                  <a:gd name="T0" fmla="*/ 0 w 15"/>
                  <a:gd name="T1" fmla="*/ 0 h 18"/>
                  <a:gd name="T2" fmla="*/ 0 w 15"/>
                  <a:gd name="T3" fmla="*/ 0 h 18"/>
                  <a:gd name="T4" fmla="*/ 0 w 15"/>
                  <a:gd name="T5" fmla="*/ 0 h 18"/>
                  <a:gd name="T6" fmla="*/ 0 w 15"/>
                  <a:gd name="T7" fmla="*/ 0 h 18"/>
                  <a:gd name="T8" fmla="*/ 0 w 15"/>
                  <a:gd name="T9" fmla="*/ 0 h 18"/>
                  <a:gd name="T10" fmla="*/ 0 w 15"/>
                  <a:gd name="T11" fmla="*/ 0 h 18"/>
                  <a:gd name="T12" fmla="*/ 0 w 15"/>
                  <a:gd name="T13" fmla="*/ 0 h 18"/>
                  <a:gd name="T14" fmla="*/ 0 w 15"/>
                  <a:gd name="T15" fmla="*/ 0 h 18"/>
                  <a:gd name="T16" fmla="*/ 0 60000 65536"/>
                  <a:gd name="T17" fmla="*/ 0 60000 65536"/>
                  <a:gd name="T18" fmla="*/ 0 60000 65536"/>
                  <a:gd name="T19" fmla="*/ 0 60000 65536"/>
                  <a:gd name="T20" fmla="*/ 0 60000 65536"/>
                  <a:gd name="T21" fmla="*/ 0 60000 65536"/>
                  <a:gd name="T22" fmla="*/ 0 60000 65536"/>
                  <a:gd name="T23" fmla="*/ 0 60000 65536"/>
                  <a:gd name="T24" fmla="*/ 0 w 15"/>
                  <a:gd name="T25" fmla="*/ 0 h 18"/>
                  <a:gd name="T26" fmla="*/ 15 w 15"/>
                  <a:gd name="T27" fmla="*/ 18 h 1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 h="18">
                    <a:moveTo>
                      <a:pt x="6" y="6"/>
                    </a:moveTo>
                    <a:lnTo>
                      <a:pt x="15" y="18"/>
                    </a:lnTo>
                    <a:lnTo>
                      <a:pt x="11" y="17"/>
                    </a:lnTo>
                    <a:lnTo>
                      <a:pt x="4" y="13"/>
                    </a:lnTo>
                    <a:lnTo>
                      <a:pt x="1" y="8"/>
                    </a:lnTo>
                    <a:lnTo>
                      <a:pt x="0" y="2"/>
                    </a:lnTo>
                    <a:lnTo>
                      <a:pt x="1" y="0"/>
                    </a:lnTo>
                    <a:lnTo>
                      <a:pt x="6" y="6"/>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38" name="Freeform 68">
                <a:extLst>
                  <a:ext uri="{FF2B5EF4-FFF2-40B4-BE49-F238E27FC236}">
                    <a16:creationId xmlns:a16="http://schemas.microsoft.com/office/drawing/2014/main" id="{8C351C86-290E-43C0-A783-D6AA9E58FBE5}"/>
                  </a:ext>
                </a:extLst>
              </p:cNvPr>
              <p:cNvSpPr>
                <a:spLocks noChangeAspect="1"/>
              </p:cNvSpPr>
              <p:nvPr/>
            </p:nvSpPr>
            <p:spPr bwMode="auto">
              <a:xfrm>
                <a:off x="1526" y="2987"/>
                <a:ext cx="4" cy="6"/>
              </a:xfrm>
              <a:custGeom>
                <a:avLst/>
                <a:gdLst>
                  <a:gd name="T0" fmla="*/ 0 w 15"/>
                  <a:gd name="T1" fmla="*/ 0 h 18"/>
                  <a:gd name="T2" fmla="*/ 0 w 15"/>
                  <a:gd name="T3" fmla="*/ 0 h 18"/>
                  <a:gd name="T4" fmla="*/ 0 w 15"/>
                  <a:gd name="T5" fmla="*/ 0 h 18"/>
                  <a:gd name="T6" fmla="*/ 0 w 15"/>
                  <a:gd name="T7" fmla="*/ 0 h 18"/>
                  <a:gd name="T8" fmla="*/ 0 w 15"/>
                  <a:gd name="T9" fmla="*/ 0 h 18"/>
                  <a:gd name="T10" fmla="*/ 0 w 15"/>
                  <a:gd name="T11" fmla="*/ 0 h 18"/>
                  <a:gd name="T12" fmla="*/ 0 w 15"/>
                  <a:gd name="T13" fmla="*/ 0 h 18"/>
                  <a:gd name="T14" fmla="*/ 0 w 15"/>
                  <a:gd name="T15" fmla="*/ 0 h 18"/>
                  <a:gd name="T16" fmla="*/ 0 60000 65536"/>
                  <a:gd name="T17" fmla="*/ 0 60000 65536"/>
                  <a:gd name="T18" fmla="*/ 0 60000 65536"/>
                  <a:gd name="T19" fmla="*/ 0 60000 65536"/>
                  <a:gd name="T20" fmla="*/ 0 60000 65536"/>
                  <a:gd name="T21" fmla="*/ 0 60000 65536"/>
                  <a:gd name="T22" fmla="*/ 0 60000 65536"/>
                  <a:gd name="T23" fmla="*/ 0 60000 65536"/>
                  <a:gd name="T24" fmla="*/ 0 w 15"/>
                  <a:gd name="T25" fmla="*/ 0 h 18"/>
                  <a:gd name="T26" fmla="*/ 15 w 15"/>
                  <a:gd name="T27" fmla="*/ 18 h 1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 h="18">
                    <a:moveTo>
                      <a:pt x="6" y="6"/>
                    </a:moveTo>
                    <a:lnTo>
                      <a:pt x="15" y="18"/>
                    </a:lnTo>
                    <a:lnTo>
                      <a:pt x="11" y="17"/>
                    </a:lnTo>
                    <a:lnTo>
                      <a:pt x="4" y="13"/>
                    </a:lnTo>
                    <a:lnTo>
                      <a:pt x="1" y="8"/>
                    </a:lnTo>
                    <a:lnTo>
                      <a:pt x="0" y="2"/>
                    </a:lnTo>
                    <a:lnTo>
                      <a:pt x="1" y="0"/>
                    </a:lnTo>
                    <a:lnTo>
                      <a:pt x="6" y="6"/>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39" name="Freeform 69">
                <a:extLst>
                  <a:ext uri="{FF2B5EF4-FFF2-40B4-BE49-F238E27FC236}">
                    <a16:creationId xmlns:a16="http://schemas.microsoft.com/office/drawing/2014/main" id="{05934B3E-23ED-4B2B-B9CD-882B76685F14}"/>
                  </a:ext>
                </a:extLst>
              </p:cNvPr>
              <p:cNvSpPr>
                <a:spLocks noChangeAspect="1"/>
              </p:cNvSpPr>
              <p:nvPr/>
            </p:nvSpPr>
            <p:spPr bwMode="auto">
              <a:xfrm>
                <a:off x="1528" y="2986"/>
                <a:ext cx="5" cy="4"/>
              </a:xfrm>
              <a:custGeom>
                <a:avLst/>
                <a:gdLst>
                  <a:gd name="T0" fmla="*/ 0 w 12"/>
                  <a:gd name="T1" fmla="*/ 0 h 18"/>
                  <a:gd name="T2" fmla="*/ 0 w 12"/>
                  <a:gd name="T3" fmla="*/ 0 h 18"/>
                  <a:gd name="T4" fmla="*/ 0 w 12"/>
                  <a:gd name="T5" fmla="*/ 0 h 18"/>
                  <a:gd name="T6" fmla="*/ 0 w 12"/>
                  <a:gd name="T7" fmla="*/ 0 h 18"/>
                  <a:gd name="T8" fmla="*/ 0 w 12"/>
                  <a:gd name="T9" fmla="*/ 0 h 18"/>
                  <a:gd name="T10" fmla="*/ 0 w 12"/>
                  <a:gd name="T11" fmla="*/ 0 h 18"/>
                  <a:gd name="T12" fmla="*/ 0 w 12"/>
                  <a:gd name="T13" fmla="*/ 0 h 18"/>
                  <a:gd name="T14" fmla="*/ 0 w 12"/>
                  <a:gd name="T15" fmla="*/ 0 h 18"/>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8"/>
                  <a:gd name="T26" fmla="*/ 12 w 12"/>
                  <a:gd name="T27" fmla="*/ 18 h 1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8">
                    <a:moveTo>
                      <a:pt x="8" y="6"/>
                    </a:moveTo>
                    <a:lnTo>
                      <a:pt x="11" y="10"/>
                    </a:lnTo>
                    <a:lnTo>
                      <a:pt x="12" y="18"/>
                    </a:lnTo>
                    <a:lnTo>
                      <a:pt x="3" y="9"/>
                    </a:lnTo>
                    <a:lnTo>
                      <a:pt x="1" y="4"/>
                    </a:lnTo>
                    <a:lnTo>
                      <a:pt x="0" y="0"/>
                    </a:lnTo>
                    <a:lnTo>
                      <a:pt x="3" y="5"/>
                    </a:lnTo>
                    <a:lnTo>
                      <a:pt x="8" y="6"/>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40" name="Freeform 70">
                <a:extLst>
                  <a:ext uri="{FF2B5EF4-FFF2-40B4-BE49-F238E27FC236}">
                    <a16:creationId xmlns:a16="http://schemas.microsoft.com/office/drawing/2014/main" id="{EA7EE55B-6ABF-4057-890C-22F9E9ABC5B6}"/>
                  </a:ext>
                </a:extLst>
              </p:cNvPr>
              <p:cNvSpPr>
                <a:spLocks noChangeAspect="1"/>
              </p:cNvSpPr>
              <p:nvPr/>
            </p:nvSpPr>
            <p:spPr bwMode="auto">
              <a:xfrm>
                <a:off x="1528" y="2986"/>
                <a:ext cx="5" cy="4"/>
              </a:xfrm>
              <a:custGeom>
                <a:avLst/>
                <a:gdLst>
                  <a:gd name="T0" fmla="*/ 0 w 12"/>
                  <a:gd name="T1" fmla="*/ 0 h 18"/>
                  <a:gd name="T2" fmla="*/ 0 w 12"/>
                  <a:gd name="T3" fmla="*/ 0 h 18"/>
                  <a:gd name="T4" fmla="*/ 0 w 12"/>
                  <a:gd name="T5" fmla="*/ 0 h 18"/>
                  <a:gd name="T6" fmla="*/ 0 w 12"/>
                  <a:gd name="T7" fmla="*/ 0 h 18"/>
                  <a:gd name="T8" fmla="*/ 0 w 12"/>
                  <a:gd name="T9" fmla="*/ 0 h 18"/>
                  <a:gd name="T10" fmla="*/ 0 w 12"/>
                  <a:gd name="T11" fmla="*/ 0 h 18"/>
                  <a:gd name="T12" fmla="*/ 0 w 12"/>
                  <a:gd name="T13" fmla="*/ 0 h 18"/>
                  <a:gd name="T14" fmla="*/ 0 w 12"/>
                  <a:gd name="T15" fmla="*/ 0 h 18"/>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8"/>
                  <a:gd name="T26" fmla="*/ 12 w 12"/>
                  <a:gd name="T27" fmla="*/ 18 h 1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8">
                    <a:moveTo>
                      <a:pt x="8" y="6"/>
                    </a:moveTo>
                    <a:lnTo>
                      <a:pt x="11" y="10"/>
                    </a:lnTo>
                    <a:lnTo>
                      <a:pt x="12" y="18"/>
                    </a:lnTo>
                    <a:lnTo>
                      <a:pt x="3" y="9"/>
                    </a:lnTo>
                    <a:lnTo>
                      <a:pt x="1" y="4"/>
                    </a:lnTo>
                    <a:lnTo>
                      <a:pt x="0" y="0"/>
                    </a:lnTo>
                    <a:lnTo>
                      <a:pt x="3" y="5"/>
                    </a:lnTo>
                    <a:lnTo>
                      <a:pt x="8" y="6"/>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41" name="Freeform 71">
                <a:extLst>
                  <a:ext uri="{FF2B5EF4-FFF2-40B4-BE49-F238E27FC236}">
                    <a16:creationId xmlns:a16="http://schemas.microsoft.com/office/drawing/2014/main" id="{466F2D57-9349-4B8D-A131-73B763113C9B}"/>
                  </a:ext>
                </a:extLst>
              </p:cNvPr>
              <p:cNvSpPr>
                <a:spLocks noChangeAspect="1"/>
              </p:cNvSpPr>
              <p:nvPr/>
            </p:nvSpPr>
            <p:spPr bwMode="auto">
              <a:xfrm>
                <a:off x="1534" y="2995"/>
                <a:ext cx="27" cy="25"/>
              </a:xfrm>
              <a:custGeom>
                <a:avLst/>
                <a:gdLst>
                  <a:gd name="T0" fmla="*/ 0 w 89"/>
                  <a:gd name="T1" fmla="*/ 0 h 85"/>
                  <a:gd name="T2" fmla="*/ 0 w 89"/>
                  <a:gd name="T3" fmla="*/ 0 h 85"/>
                  <a:gd name="T4" fmla="*/ 0 w 89"/>
                  <a:gd name="T5" fmla="*/ 0 h 85"/>
                  <a:gd name="T6" fmla="*/ 0 w 89"/>
                  <a:gd name="T7" fmla="*/ 0 h 85"/>
                  <a:gd name="T8" fmla="*/ 0 w 89"/>
                  <a:gd name="T9" fmla="*/ 0 h 85"/>
                  <a:gd name="T10" fmla="*/ 0 w 89"/>
                  <a:gd name="T11" fmla="*/ 0 h 85"/>
                  <a:gd name="T12" fmla="*/ 0 w 89"/>
                  <a:gd name="T13" fmla="*/ 0 h 85"/>
                  <a:gd name="T14" fmla="*/ 0 w 89"/>
                  <a:gd name="T15" fmla="*/ 0 h 85"/>
                  <a:gd name="T16" fmla="*/ 0 w 89"/>
                  <a:gd name="T17" fmla="*/ 0 h 85"/>
                  <a:gd name="T18" fmla="*/ 0 w 89"/>
                  <a:gd name="T19" fmla="*/ 0 h 85"/>
                  <a:gd name="T20" fmla="*/ 0 w 89"/>
                  <a:gd name="T21" fmla="*/ 0 h 85"/>
                  <a:gd name="T22" fmla="*/ 0 w 89"/>
                  <a:gd name="T23" fmla="*/ 0 h 85"/>
                  <a:gd name="T24" fmla="*/ 0 w 89"/>
                  <a:gd name="T25" fmla="*/ 0 h 85"/>
                  <a:gd name="T26" fmla="*/ 0 w 89"/>
                  <a:gd name="T27" fmla="*/ 0 h 85"/>
                  <a:gd name="T28" fmla="*/ 0 w 89"/>
                  <a:gd name="T29" fmla="*/ 0 h 85"/>
                  <a:gd name="T30" fmla="*/ 0 w 89"/>
                  <a:gd name="T31" fmla="*/ 0 h 85"/>
                  <a:gd name="T32" fmla="*/ 0 w 89"/>
                  <a:gd name="T33" fmla="*/ 0 h 85"/>
                  <a:gd name="T34" fmla="*/ 0 w 89"/>
                  <a:gd name="T35" fmla="*/ 0 h 85"/>
                  <a:gd name="T36" fmla="*/ 0 w 89"/>
                  <a:gd name="T37" fmla="*/ 0 h 85"/>
                  <a:gd name="T38" fmla="*/ 0 w 89"/>
                  <a:gd name="T39" fmla="*/ 0 h 85"/>
                  <a:gd name="T40" fmla="*/ 0 w 89"/>
                  <a:gd name="T41" fmla="*/ 0 h 85"/>
                  <a:gd name="T42" fmla="*/ 0 w 89"/>
                  <a:gd name="T43" fmla="*/ 0 h 85"/>
                  <a:gd name="T44" fmla="*/ 0 w 89"/>
                  <a:gd name="T45" fmla="*/ 0 h 85"/>
                  <a:gd name="T46" fmla="*/ 0 w 89"/>
                  <a:gd name="T47" fmla="*/ 0 h 85"/>
                  <a:gd name="T48" fmla="*/ 0 w 89"/>
                  <a:gd name="T49" fmla="*/ 0 h 85"/>
                  <a:gd name="T50" fmla="*/ 0 w 89"/>
                  <a:gd name="T51" fmla="*/ 0 h 85"/>
                  <a:gd name="T52" fmla="*/ 0 w 89"/>
                  <a:gd name="T53" fmla="*/ 0 h 85"/>
                  <a:gd name="T54" fmla="*/ 0 w 89"/>
                  <a:gd name="T55" fmla="*/ 0 h 85"/>
                  <a:gd name="T56" fmla="*/ 0 w 89"/>
                  <a:gd name="T57" fmla="*/ 0 h 85"/>
                  <a:gd name="T58" fmla="*/ 0 w 89"/>
                  <a:gd name="T59" fmla="*/ 0 h 85"/>
                  <a:gd name="T60" fmla="*/ 0 w 89"/>
                  <a:gd name="T61" fmla="*/ 0 h 85"/>
                  <a:gd name="T62" fmla="*/ 0 w 89"/>
                  <a:gd name="T63" fmla="*/ 0 h 85"/>
                  <a:gd name="T64" fmla="*/ 0 w 89"/>
                  <a:gd name="T65" fmla="*/ 0 h 85"/>
                  <a:gd name="T66" fmla="*/ 0 w 89"/>
                  <a:gd name="T67" fmla="*/ 0 h 85"/>
                  <a:gd name="T68" fmla="*/ 0 w 89"/>
                  <a:gd name="T69" fmla="*/ 0 h 85"/>
                  <a:gd name="T70" fmla="*/ 0 w 89"/>
                  <a:gd name="T71" fmla="*/ 0 h 85"/>
                  <a:gd name="T72" fmla="*/ 0 w 89"/>
                  <a:gd name="T73" fmla="*/ 0 h 85"/>
                  <a:gd name="T74" fmla="*/ 0 w 89"/>
                  <a:gd name="T75" fmla="*/ 0 h 85"/>
                  <a:gd name="T76" fmla="*/ 0 w 89"/>
                  <a:gd name="T77" fmla="*/ 0 h 85"/>
                  <a:gd name="T78" fmla="*/ 0 w 89"/>
                  <a:gd name="T79" fmla="*/ 0 h 85"/>
                  <a:gd name="T80" fmla="*/ 0 w 89"/>
                  <a:gd name="T81" fmla="*/ 0 h 85"/>
                  <a:gd name="T82" fmla="*/ 0 w 89"/>
                  <a:gd name="T83" fmla="*/ 0 h 85"/>
                  <a:gd name="T84" fmla="*/ 0 w 89"/>
                  <a:gd name="T85" fmla="*/ 0 h 85"/>
                  <a:gd name="T86" fmla="*/ 0 w 89"/>
                  <a:gd name="T87" fmla="*/ 0 h 85"/>
                  <a:gd name="T88" fmla="*/ 0 w 89"/>
                  <a:gd name="T89" fmla="*/ 0 h 85"/>
                  <a:gd name="T90" fmla="*/ 0 w 89"/>
                  <a:gd name="T91" fmla="*/ 0 h 85"/>
                  <a:gd name="T92" fmla="*/ 0 w 89"/>
                  <a:gd name="T93" fmla="*/ 0 h 85"/>
                  <a:gd name="T94" fmla="*/ 0 w 89"/>
                  <a:gd name="T95" fmla="*/ 0 h 85"/>
                  <a:gd name="T96" fmla="*/ 0 w 89"/>
                  <a:gd name="T97" fmla="*/ 0 h 85"/>
                  <a:gd name="T98" fmla="*/ 0 w 89"/>
                  <a:gd name="T99" fmla="*/ 0 h 85"/>
                  <a:gd name="T100" fmla="*/ 0 w 89"/>
                  <a:gd name="T101" fmla="*/ 0 h 85"/>
                  <a:gd name="T102" fmla="*/ 0 w 89"/>
                  <a:gd name="T103" fmla="*/ 0 h 85"/>
                  <a:gd name="T104" fmla="*/ 0 w 89"/>
                  <a:gd name="T105" fmla="*/ 0 h 85"/>
                  <a:gd name="T106" fmla="*/ 0 w 89"/>
                  <a:gd name="T107" fmla="*/ 0 h 85"/>
                  <a:gd name="T108" fmla="*/ 0 w 89"/>
                  <a:gd name="T109" fmla="*/ 0 h 85"/>
                  <a:gd name="T110" fmla="*/ 0 w 89"/>
                  <a:gd name="T111" fmla="*/ 0 h 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9"/>
                  <a:gd name="T169" fmla="*/ 0 h 85"/>
                  <a:gd name="T170" fmla="*/ 89 w 89"/>
                  <a:gd name="T171" fmla="*/ 85 h 8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9" h="85">
                    <a:moveTo>
                      <a:pt x="0" y="11"/>
                    </a:moveTo>
                    <a:lnTo>
                      <a:pt x="1" y="11"/>
                    </a:lnTo>
                    <a:lnTo>
                      <a:pt x="1" y="9"/>
                    </a:lnTo>
                    <a:lnTo>
                      <a:pt x="2" y="8"/>
                    </a:lnTo>
                    <a:lnTo>
                      <a:pt x="6" y="11"/>
                    </a:lnTo>
                    <a:lnTo>
                      <a:pt x="11" y="11"/>
                    </a:lnTo>
                    <a:lnTo>
                      <a:pt x="13" y="8"/>
                    </a:lnTo>
                    <a:lnTo>
                      <a:pt x="18" y="7"/>
                    </a:lnTo>
                    <a:lnTo>
                      <a:pt x="22" y="9"/>
                    </a:lnTo>
                    <a:lnTo>
                      <a:pt x="24" y="18"/>
                    </a:lnTo>
                    <a:lnTo>
                      <a:pt x="28" y="16"/>
                    </a:lnTo>
                    <a:lnTo>
                      <a:pt x="31" y="7"/>
                    </a:lnTo>
                    <a:lnTo>
                      <a:pt x="27" y="5"/>
                    </a:lnTo>
                    <a:lnTo>
                      <a:pt x="26" y="0"/>
                    </a:lnTo>
                    <a:lnTo>
                      <a:pt x="34" y="5"/>
                    </a:lnTo>
                    <a:lnTo>
                      <a:pt x="38" y="17"/>
                    </a:lnTo>
                    <a:lnTo>
                      <a:pt x="32" y="26"/>
                    </a:lnTo>
                    <a:lnTo>
                      <a:pt x="28" y="35"/>
                    </a:lnTo>
                    <a:lnTo>
                      <a:pt x="36" y="38"/>
                    </a:lnTo>
                    <a:lnTo>
                      <a:pt x="39" y="42"/>
                    </a:lnTo>
                    <a:lnTo>
                      <a:pt x="42" y="45"/>
                    </a:lnTo>
                    <a:lnTo>
                      <a:pt x="49" y="52"/>
                    </a:lnTo>
                    <a:lnTo>
                      <a:pt x="60" y="39"/>
                    </a:lnTo>
                    <a:lnTo>
                      <a:pt x="84" y="40"/>
                    </a:lnTo>
                    <a:lnTo>
                      <a:pt x="88" y="44"/>
                    </a:lnTo>
                    <a:lnTo>
                      <a:pt x="89" y="50"/>
                    </a:lnTo>
                    <a:lnTo>
                      <a:pt x="68" y="64"/>
                    </a:lnTo>
                    <a:lnTo>
                      <a:pt x="62" y="63"/>
                    </a:lnTo>
                    <a:lnTo>
                      <a:pt x="59" y="64"/>
                    </a:lnTo>
                    <a:lnTo>
                      <a:pt x="60" y="68"/>
                    </a:lnTo>
                    <a:lnTo>
                      <a:pt x="58" y="69"/>
                    </a:lnTo>
                    <a:lnTo>
                      <a:pt x="54" y="68"/>
                    </a:lnTo>
                    <a:lnTo>
                      <a:pt x="50" y="70"/>
                    </a:lnTo>
                    <a:lnTo>
                      <a:pt x="52" y="74"/>
                    </a:lnTo>
                    <a:lnTo>
                      <a:pt x="49" y="76"/>
                    </a:lnTo>
                    <a:lnTo>
                      <a:pt x="50" y="81"/>
                    </a:lnTo>
                    <a:lnTo>
                      <a:pt x="53" y="85"/>
                    </a:lnTo>
                    <a:lnTo>
                      <a:pt x="47" y="82"/>
                    </a:lnTo>
                    <a:lnTo>
                      <a:pt x="24" y="66"/>
                    </a:lnTo>
                    <a:lnTo>
                      <a:pt x="31" y="66"/>
                    </a:lnTo>
                    <a:lnTo>
                      <a:pt x="38" y="69"/>
                    </a:lnTo>
                    <a:lnTo>
                      <a:pt x="42" y="66"/>
                    </a:lnTo>
                    <a:lnTo>
                      <a:pt x="42" y="63"/>
                    </a:lnTo>
                    <a:lnTo>
                      <a:pt x="37" y="60"/>
                    </a:lnTo>
                    <a:lnTo>
                      <a:pt x="32" y="53"/>
                    </a:lnTo>
                    <a:lnTo>
                      <a:pt x="31" y="56"/>
                    </a:lnTo>
                    <a:lnTo>
                      <a:pt x="28" y="59"/>
                    </a:lnTo>
                    <a:lnTo>
                      <a:pt x="17" y="58"/>
                    </a:lnTo>
                    <a:lnTo>
                      <a:pt x="18" y="55"/>
                    </a:lnTo>
                    <a:lnTo>
                      <a:pt x="18" y="52"/>
                    </a:lnTo>
                    <a:lnTo>
                      <a:pt x="10" y="49"/>
                    </a:lnTo>
                    <a:lnTo>
                      <a:pt x="8" y="47"/>
                    </a:lnTo>
                    <a:lnTo>
                      <a:pt x="8" y="42"/>
                    </a:lnTo>
                    <a:lnTo>
                      <a:pt x="6" y="42"/>
                    </a:lnTo>
                    <a:lnTo>
                      <a:pt x="2" y="42"/>
                    </a:lnTo>
                    <a:lnTo>
                      <a:pt x="0" y="1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42" name="Freeform 72">
                <a:extLst>
                  <a:ext uri="{FF2B5EF4-FFF2-40B4-BE49-F238E27FC236}">
                    <a16:creationId xmlns:a16="http://schemas.microsoft.com/office/drawing/2014/main" id="{47296B6B-05C0-46F3-9E9C-24363F212EAA}"/>
                  </a:ext>
                </a:extLst>
              </p:cNvPr>
              <p:cNvSpPr>
                <a:spLocks noChangeAspect="1"/>
              </p:cNvSpPr>
              <p:nvPr/>
            </p:nvSpPr>
            <p:spPr bwMode="auto">
              <a:xfrm>
                <a:off x="1534" y="2995"/>
                <a:ext cx="27" cy="25"/>
              </a:xfrm>
              <a:custGeom>
                <a:avLst/>
                <a:gdLst>
                  <a:gd name="T0" fmla="*/ 0 w 89"/>
                  <a:gd name="T1" fmla="*/ 0 h 85"/>
                  <a:gd name="T2" fmla="*/ 0 w 89"/>
                  <a:gd name="T3" fmla="*/ 0 h 85"/>
                  <a:gd name="T4" fmla="*/ 0 w 89"/>
                  <a:gd name="T5" fmla="*/ 0 h 85"/>
                  <a:gd name="T6" fmla="*/ 0 w 89"/>
                  <a:gd name="T7" fmla="*/ 0 h 85"/>
                  <a:gd name="T8" fmla="*/ 0 w 89"/>
                  <a:gd name="T9" fmla="*/ 0 h 85"/>
                  <a:gd name="T10" fmla="*/ 0 w 89"/>
                  <a:gd name="T11" fmla="*/ 0 h 85"/>
                  <a:gd name="T12" fmla="*/ 0 w 89"/>
                  <a:gd name="T13" fmla="*/ 0 h 85"/>
                  <a:gd name="T14" fmla="*/ 0 w 89"/>
                  <a:gd name="T15" fmla="*/ 0 h 85"/>
                  <a:gd name="T16" fmla="*/ 0 w 89"/>
                  <a:gd name="T17" fmla="*/ 0 h 85"/>
                  <a:gd name="T18" fmla="*/ 0 w 89"/>
                  <a:gd name="T19" fmla="*/ 0 h 85"/>
                  <a:gd name="T20" fmla="*/ 0 w 89"/>
                  <a:gd name="T21" fmla="*/ 0 h 85"/>
                  <a:gd name="T22" fmla="*/ 0 w 89"/>
                  <a:gd name="T23" fmla="*/ 0 h 85"/>
                  <a:gd name="T24" fmla="*/ 0 w 89"/>
                  <a:gd name="T25" fmla="*/ 0 h 85"/>
                  <a:gd name="T26" fmla="*/ 0 w 89"/>
                  <a:gd name="T27" fmla="*/ 0 h 85"/>
                  <a:gd name="T28" fmla="*/ 0 w 89"/>
                  <a:gd name="T29" fmla="*/ 0 h 85"/>
                  <a:gd name="T30" fmla="*/ 0 w 89"/>
                  <a:gd name="T31" fmla="*/ 0 h 85"/>
                  <a:gd name="T32" fmla="*/ 0 w 89"/>
                  <a:gd name="T33" fmla="*/ 0 h 85"/>
                  <a:gd name="T34" fmla="*/ 0 w 89"/>
                  <a:gd name="T35" fmla="*/ 0 h 85"/>
                  <a:gd name="T36" fmla="*/ 0 w 89"/>
                  <a:gd name="T37" fmla="*/ 0 h 85"/>
                  <a:gd name="T38" fmla="*/ 0 w 89"/>
                  <a:gd name="T39" fmla="*/ 0 h 85"/>
                  <a:gd name="T40" fmla="*/ 0 w 89"/>
                  <a:gd name="T41" fmla="*/ 0 h 85"/>
                  <a:gd name="T42" fmla="*/ 0 w 89"/>
                  <a:gd name="T43" fmla="*/ 0 h 85"/>
                  <a:gd name="T44" fmla="*/ 0 w 89"/>
                  <a:gd name="T45" fmla="*/ 0 h 85"/>
                  <a:gd name="T46" fmla="*/ 0 w 89"/>
                  <a:gd name="T47" fmla="*/ 0 h 85"/>
                  <a:gd name="T48" fmla="*/ 0 w 89"/>
                  <a:gd name="T49" fmla="*/ 0 h 85"/>
                  <a:gd name="T50" fmla="*/ 0 w 89"/>
                  <a:gd name="T51" fmla="*/ 0 h 85"/>
                  <a:gd name="T52" fmla="*/ 0 w 89"/>
                  <a:gd name="T53" fmla="*/ 0 h 85"/>
                  <a:gd name="T54" fmla="*/ 0 w 89"/>
                  <a:gd name="T55" fmla="*/ 0 h 85"/>
                  <a:gd name="T56" fmla="*/ 0 w 89"/>
                  <a:gd name="T57" fmla="*/ 0 h 85"/>
                  <a:gd name="T58" fmla="*/ 0 w 89"/>
                  <a:gd name="T59" fmla="*/ 0 h 85"/>
                  <a:gd name="T60" fmla="*/ 0 w 89"/>
                  <a:gd name="T61" fmla="*/ 0 h 85"/>
                  <a:gd name="T62" fmla="*/ 0 w 89"/>
                  <a:gd name="T63" fmla="*/ 0 h 85"/>
                  <a:gd name="T64" fmla="*/ 0 w 89"/>
                  <a:gd name="T65" fmla="*/ 0 h 85"/>
                  <a:gd name="T66" fmla="*/ 0 w 89"/>
                  <a:gd name="T67" fmla="*/ 0 h 85"/>
                  <a:gd name="T68" fmla="*/ 0 w 89"/>
                  <a:gd name="T69" fmla="*/ 0 h 85"/>
                  <a:gd name="T70" fmla="*/ 0 w 89"/>
                  <a:gd name="T71" fmla="*/ 0 h 85"/>
                  <a:gd name="T72" fmla="*/ 0 w 89"/>
                  <a:gd name="T73" fmla="*/ 0 h 85"/>
                  <a:gd name="T74" fmla="*/ 0 w 89"/>
                  <a:gd name="T75" fmla="*/ 0 h 85"/>
                  <a:gd name="T76" fmla="*/ 0 w 89"/>
                  <a:gd name="T77" fmla="*/ 0 h 85"/>
                  <a:gd name="T78" fmla="*/ 0 w 89"/>
                  <a:gd name="T79" fmla="*/ 0 h 85"/>
                  <a:gd name="T80" fmla="*/ 0 w 89"/>
                  <a:gd name="T81" fmla="*/ 0 h 85"/>
                  <a:gd name="T82" fmla="*/ 0 w 89"/>
                  <a:gd name="T83" fmla="*/ 0 h 85"/>
                  <a:gd name="T84" fmla="*/ 0 w 89"/>
                  <a:gd name="T85" fmla="*/ 0 h 85"/>
                  <a:gd name="T86" fmla="*/ 0 w 89"/>
                  <a:gd name="T87" fmla="*/ 0 h 85"/>
                  <a:gd name="T88" fmla="*/ 0 w 89"/>
                  <a:gd name="T89" fmla="*/ 0 h 85"/>
                  <a:gd name="T90" fmla="*/ 0 w 89"/>
                  <a:gd name="T91" fmla="*/ 0 h 85"/>
                  <a:gd name="T92" fmla="*/ 0 w 89"/>
                  <a:gd name="T93" fmla="*/ 0 h 85"/>
                  <a:gd name="T94" fmla="*/ 0 w 89"/>
                  <a:gd name="T95" fmla="*/ 0 h 85"/>
                  <a:gd name="T96" fmla="*/ 0 w 89"/>
                  <a:gd name="T97" fmla="*/ 0 h 85"/>
                  <a:gd name="T98" fmla="*/ 0 w 89"/>
                  <a:gd name="T99" fmla="*/ 0 h 85"/>
                  <a:gd name="T100" fmla="*/ 0 w 89"/>
                  <a:gd name="T101" fmla="*/ 0 h 85"/>
                  <a:gd name="T102" fmla="*/ 0 w 89"/>
                  <a:gd name="T103" fmla="*/ 0 h 85"/>
                  <a:gd name="T104" fmla="*/ 0 w 89"/>
                  <a:gd name="T105" fmla="*/ 0 h 85"/>
                  <a:gd name="T106" fmla="*/ 0 w 89"/>
                  <a:gd name="T107" fmla="*/ 0 h 85"/>
                  <a:gd name="T108" fmla="*/ 0 w 89"/>
                  <a:gd name="T109" fmla="*/ 0 h 85"/>
                  <a:gd name="T110" fmla="*/ 0 w 89"/>
                  <a:gd name="T111" fmla="*/ 0 h 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9"/>
                  <a:gd name="T169" fmla="*/ 0 h 85"/>
                  <a:gd name="T170" fmla="*/ 89 w 89"/>
                  <a:gd name="T171" fmla="*/ 85 h 8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9" h="85">
                    <a:moveTo>
                      <a:pt x="0" y="11"/>
                    </a:moveTo>
                    <a:lnTo>
                      <a:pt x="1" y="11"/>
                    </a:lnTo>
                    <a:lnTo>
                      <a:pt x="1" y="9"/>
                    </a:lnTo>
                    <a:lnTo>
                      <a:pt x="2" y="8"/>
                    </a:lnTo>
                    <a:lnTo>
                      <a:pt x="6" y="11"/>
                    </a:lnTo>
                    <a:lnTo>
                      <a:pt x="11" y="11"/>
                    </a:lnTo>
                    <a:lnTo>
                      <a:pt x="13" y="8"/>
                    </a:lnTo>
                    <a:lnTo>
                      <a:pt x="18" y="7"/>
                    </a:lnTo>
                    <a:lnTo>
                      <a:pt x="22" y="9"/>
                    </a:lnTo>
                    <a:lnTo>
                      <a:pt x="24" y="18"/>
                    </a:lnTo>
                    <a:lnTo>
                      <a:pt x="28" y="16"/>
                    </a:lnTo>
                    <a:lnTo>
                      <a:pt x="31" y="7"/>
                    </a:lnTo>
                    <a:lnTo>
                      <a:pt x="27" y="5"/>
                    </a:lnTo>
                    <a:lnTo>
                      <a:pt x="26" y="0"/>
                    </a:lnTo>
                    <a:lnTo>
                      <a:pt x="34" y="5"/>
                    </a:lnTo>
                    <a:lnTo>
                      <a:pt x="38" y="17"/>
                    </a:lnTo>
                    <a:lnTo>
                      <a:pt x="32" y="26"/>
                    </a:lnTo>
                    <a:lnTo>
                      <a:pt x="28" y="35"/>
                    </a:lnTo>
                    <a:lnTo>
                      <a:pt x="36" y="38"/>
                    </a:lnTo>
                    <a:lnTo>
                      <a:pt x="39" y="42"/>
                    </a:lnTo>
                    <a:lnTo>
                      <a:pt x="42" y="45"/>
                    </a:lnTo>
                    <a:lnTo>
                      <a:pt x="49" y="52"/>
                    </a:lnTo>
                    <a:lnTo>
                      <a:pt x="60" y="39"/>
                    </a:lnTo>
                    <a:lnTo>
                      <a:pt x="84" y="40"/>
                    </a:lnTo>
                    <a:lnTo>
                      <a:pt x="88" y="44"/>
                    </a:lnTo>
                    <a:lnTo>
                      <a:pt x="89" y="50"/>
                    </a:lnTo>
                    <a:lnTo>
                      <a:pt x="68" y="64"/>
                    </a:lnTo>
                    <a:lnTo>
                      <a:pt x="62" y="63"/>
                    </a:lnTo>
                    <a:lnTo>
                      <a:pt x="59" y="64"/>
                    </a:lnTo>
                    <a:lnTo>
                      <a:pt x="60" y="68"/>
                    </a:lnTo>
                    <a:lnTo>
                      <a:pt x="58" y="69"/>
                    </a:lnTo>
                    <a:lnTo>
                      <a:pt x="54" y="68"/>
                    </a:lnTo>
                    <a:lnTo>
                      <a:pt x="50" y="70"/>
                    </a:lnTo>
                    <a:lnTo>
                      <a:pt x="52" y="74"/>
                    </a:lnTo>
                    <a:lnTo>
                      <a:pt x="49" y="76"/>
                    </a:lnTo>
                    <a:lnTo>
                      <a:pt x="50" y="81"/>
                    </a:lnTo>
                    <a:lnTo>
                      <a:pt x="53" y="85"/>
                    </a:lnTo>
                    <a:lnTo>
                      <a:pt x="47" y="82"/>
                    </a:lnTo>
                    <a:lnTo>
                      <a:pt x="24" y="66"/>
                    </a:lnTo>
                    <a:lnTo>
                      <a:pt x="31" y="66"/>
                    </a:lnTo>
                    <a:lnTo>
                      <a:pt x="38" y="69"/>
                    </a:lnTo>
                    <a:lnTo>
                      <a:pt x="42" y="66"/>
                    </a:lnTo>
                    <a:lnTo>
                      <a:pt x="42" y="63"/>
                    </a:lnTo>
                    <a:lnTo>
                      <a:pt x="37" y="60"/>
                    </a:lnTo>
                    <a:lnTo>
                      <a:pt x="32" y="53"/>
                    </a:lnTo>
                    <a:lnTo>
                      <a:pt x="31" y="56"/>
                    </a:lnTo>
                    <a:lnTo>
                      <a:pt x="28" y="59"/>
                    </a:lnTo>
                    <a:lnTo>
                      <a:pt x="17" y="58"/>
                    </a:lnTo>
                    <a:lnTo>
                      <a:pt x="18" y="55"/>
                    </a:lnTo>
                    <a:lnTo>
                      <a:pt x="18" y="52"/>
                    </a:lnTo>
                    <a:lnTo>
                      <a:pt x="10" y="49"/>
                    </a:lnTo>
                    <a:lnTo>
                      <a:pt x="8" y="47"/>
                    </a:lnTo>
                    <a:lnTo>
                      <a:pt x="8" y="42"/>
                    </a:lnTo>
                    <a:lnTo>
                      <a:pt x="6" y="42"/>
                    </a:lnTo>
                    <a:lnTo>
                      <a:pt x="2" y="42"/>
                    </a:lnTo>
                    <a:lnTo>
                      <a:pt x="0" y="1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43" name="Freeform 73">
                <a:extLst>
                  <a:ext uri="{FF2B5EF4-FFF2-40B4-BE49-F238E27FC236}">
                    <a16:creationId xmlns:a16="http://schemas.microsoft.com/office/drawing/2014/main" id="{9FE94DBA-1F59-499C-99ED-C2042E570B85}"/>
                  </a:ext>
                </a:extLst>
              </p:cNvPr>
              <p:cNvSpPr>
                <a:spLocks noChangeAspect="1"/>
              </p:cNvSpPr>
              <p:nvPr/>
            </p:nvSpPr>
            <p:spPr bwMode="auto">
              <a:xfrm>
                <a:off x="1530" y="3002"/>
                <a:ext cx="4" cy="4"/>
              </a:xfrm>
              <a:custGeom>
                <a:avLst/>
                <a:gdLst>
                  <a:gd name="T0" fmla="*/ 0 w 12"/>
                  <a:gd name="T1" fmla="*/ 0 h 15"/>
                  <a:gd name="T2" fmla="*/ 0 w 12"/>
                  <a:gd name="T3" fmla="*/ 0 h 15"/>
                  <a:gd name="T4" fmla="*/ 0 w 12"/>
                  <a:gd name="T5" fmla="*/ 0 h 15"/>
                  <a:gd name="T6" fmla="*/ 0 w 12"/>
                  <a:gd name="T7" fmla="*/ 0 h 15"/>
                  <a:gd name="T8" fmla="*/ 0 w 12"/>
                  <a:gd name="T9" fmla="*/ 0 h 15"/>
                  <a:gd name="T10" fmla="*/ 0 w 12"/>
                  <a:gd name="T11" fmla="*/ 0 h 15"/>
                  <a:gd name="T12" fmla="*/ 0 w 12"/>
                  <a:gd name="T13" fmla="*/ 0 h 15"/>
                  <a:gd name="T14" fmla="*/ 0 w 12"/>
                  <a:gd name="T15" fmla="*/ 0 h 15"/>
                  <a:gd name="T16" fmla="*/ 0 w 12"/>
                  <a:gd name="T17" fmla="*/ 0 h 15"/>
                  <a:gd name="T18" fmla="*/ 0 w 12"/>
                  <a:gd name="T19" fmla="*/ 0 h 15"/>
                  <a:gd name="T20" fmla="*/ 0 w 12"/>
                  <a:gd name="T21" fmla="*/ 0 h 15"/>
                  <a:gd name="T22" fmla="*/ 0 w 12"/>
                  <a:gd name="T23" fmla="*/ 0 h 15"/>
                  <a:gd name="T24" fmla="*/ 0 w 12"/>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15"/>
                  <a:gd name="T41" fmla="*/ 12 w 12"/>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15">
                    <a:moveTo>
                      <a:pt x="10" y="0"/>
                    </a:moveTo>
                    <a:lnTo>
                      <a:pt x="12" y="2"/>
                    </a:lnTo>
                    <a:lnTo>
                      <a:pt x="11" y="11"/>
                    </a:lnTo>
                    <a:lnTo>
                      <a:pt x="7" y="15"/>
                    </a:lnTo>
                    <a:lnTo>
                      <a:pt x="6" y="15"/>
                    </a:lnTo>
                    <a:lnTo>
                      <a:pt x="5" y="13"/>
                    </a:lnTo>
                    <a:lnTo>
                      <a:pt x="6" y="10"/>
                    </a:lnTo>
                    <a:lnTo>
                      <a:pt x="6" y="8"/>
                    </a:lnTo>
                    <a:lnTo>
                      <a:pt x="5" y="9"/>
                    </a:lnTo>
                    <a:lnTo>
                      <a:pt x="2" y="9"/>
                    </a:lnTo>
                    <a:lnTo>
                      <a:pt x="1" y="6"/>
                    </a:lnTo>
                    <a:lnTo>
                      <a:pt x="0" y="3"/>
                    </a:lnTo>
                    <a:lnTo>
                      <a:pt x="10"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44" name="Freeform 74">
                <a:extLst>
                  <a:ext uri="{FF2B5EF4-FFF2-40B4-BE49-F238E27FC236}">
                    <a16:creationId xmlns:a16="http://schemas.microsoft.com/office/drawing/2014/main" id="{B99A3670-638B-4B6E-8B36-14F2638C5BC6}"/>
                  </a:ext>
                </a:extLst>
              </p:cNvPr>
              <p:cNvSpPr>
                <a:spLocks noChangeAspect="1"/>
              </p:cNvSpPr>
              <p:nvPr/>
            </p:nvSpPr>
            <p:spPr bwMode="auto">
              <a:xfrm>
                <a:off x="1530" y="3002"/>
                <a:ext cx="4" cy="4"/>
              </a:xfrm>
              <a:custGeom>
                <a:avLst/>
                <a:gdLst>
                  <a:gd name="T0" fmla="*/ 0 w 12"/>
                  <a:gd name="T1" fmla="*/ 0 h 15"/>
                  <a:gd name="T2" fmla="*/ 0 w 12"/>
                  <a:gd name="T3" fmla="*/ 0 h 15"/>
                  <a:gd name="T4" fmla="*/ 0 w 12"/>
                  <a:gd name="T5" fmla="*/ 0 h 15"/>
                  <a:gd name="T6" fmla="*/ 0 w 12"/>
                  <a:gd name="T7" fmla="*/ 0 h 15"/>
                  <a:gd name="T8" fmla="*/ 0 w 12"/>
                  <a:gd name="T9" fmla="*/ 0 h 15"/>
                  <a:gd name="T10" fmla="*/ 0 w 12"/>
                  <a:gd name="T11" fmla="*/ 0 h 15"/>
                  <a:gd name="T12" fmla="*/ 0 w 12"/>
                  <a:gd name="T13" fmla="*/ 0 h 15"/>
                  <a:gd name="T14" fmla="*/ 0 w 12"/>
                  <a:gd name="T15" fmla="*/ 0 h 15"/>
                  <a:gd name="T16" fmla="*/ 0 w 12"/>
                  <a:gd name="T17" fmla="*/ 0 h 15"/>
                  <a:gd name="T18" fmla="*/ 0 w 12"/>
                  <a:gd name="T19" fmla="*/ 0 h 15"/>
                  <a:gd name="T20" fmla="*/ 0 w 12"/>
                  <a:gd name="T21" fmla="*/ 0 h 15"/>
                  <a:gd name="T22" fmla="*/ 0 w 12"/>
                  <a:gd name="T23" fmla="*/ 0 h 15"/>
                  <a:gd name="T24" fmla="*/ 0 w 12"/>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15"/>
                  <a:gd name="T41" fmla="*/ 12 w 12"/>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15">
                    <a:moveTo>
                      <a:pt x="10" y="0"/>
                    </a:moveTo>
                    <a:lnTo>
                      <a:pt x="12" y="2"/>
                    </a:lnTo>
                    <a:lnTo>
                      <a:pt x="11" y="11"/>
                    </a:lnTo>
                    <a:lnTo>
                      <a:pt x="7" y="15"/>
                    </a:lnTo>
                    <a:lnTo>
                      <a:pt x="6" y="15"/>
                    </a:lnTo>
                    <a:lnTo>
                      <a:pt x="5" y="13"/>
                    </a:lnTo>
                    <a:lnTo>
                      <a:pt x="6" y="10"/>
                    </a:lnTo>
                    <a:lnTo>
                      <a:pt x="6" y="8"/>
                    </a:lnTo>
                    <a:lnTo>
                      <a:pt x="5" y="9"/>
                    </a:lnTo>
                    <a:lnTo>
                      <a:pt x="2" y="9"/>
                    </a:lnTo>
                    <a:lnTo>
                      <a:pt x="1" y="6"/>
                    </a:lnTo>
                    <a:lnTo>
                      <a:pt x="0" y="3"/>
                    </a:lnTo>
                    <a:lnTo>
                      <a:pt x="10"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45" name="Freeform 75">
                <a:extLst>
                  <a:ext uri="{FF2B5EF4-FFF2-40B4-BE49-F238E27FC236}">
                    <a16:creationId xmlns:a16="http://schemas.microsoft.com/office/drawing/2014/main" id="{9575C95B-B38A-41E1-9C1A-ACA180568CDE}"/>
                  </a:ext>
                </a:extLst>
              </p:cNvPr>
              <p:cNvSpPr>
                <a:spLocks noChangeAspect="1"/>
              </p:cNvSpPr>
              <p:nvPr/>
            </p:nvSpPr>
            <p:spPr bwMode="auto">
              <a:xfrm>
                <a:off x="1523" y="3008"/>
                <a:ext cx="20" cy="10"/>
              </a:xfrm>
              <a:custGeom>
                <a:avLst/>
                <a:gdLst>
                  <a:gd name="T0" fmla="*/ 0 w 69"/>
                  <a:gd name="T1" fmla="*/ 0 h 35"/>
                  <a:gd name="T2" fmla="*/ 0 w 69"/>
                  <a:gd name="T3" fmla="*/ 0 h 35"/>
                  <a:gd name="T4" fmla="*/ 0 w 69"/>
                  <a:gd name="T5" fmla="*/ 0 h 35"/>
                  <a:gd name="T6" fmla="*/ 0 w 69"/>
                  <a:gd name="T7" fmla="*/ 0 h 35"/>
                  <a:gd name="T8" fmla="*/ 0 w 69"/>
                  <a:gd name="T9" fmla="*/ 0 h 35"/>
                  <a:gd name="T10" fmla="*/ 0 w 69"/>
                  <a:gd name="T11" fmla="*/ 0 h 35"/>
                  <a:gd name="T12" fmla="*/ 0 w 69"/>
                  <a:gd name="T13" fmla="*/ 0 h 35"/>
                  <a:gd name="T14" fmla="*/ 0 w 69"/>
                  <a:gd name="T15" fmla="*/ 0 h 35"/>
                  <a:gd name="T16" fmla="*/ 0 w 69"/>
                  <a:gd name="T17" fmla="*/ 0 h 35"/>
                  <a:gd name="T18" fmla="*/ 0 w 69"/>
                  <a:gd name="T19" fmla="*/ 0 h 35"/>
                  <a:gd name="T20" fmla="*/ 0 w 69"/>
                  <a:gd name="T21" fmla="*/ 0 h 35"/>
                  <a:gd name="T22" fmla="*/ 0 w 69"/>
                  <a:gd name="T23" fmla="*/ 0 h 35"/>
                  <a:gd name="T24" fmla="*/ 0 w 69"/>
                  <a:gd name="T25" fmla="*/ 0 h 35"/>
                  <a:gd name="T26" fmla="*/ 0 w 69"/>
                  <a:gd name="T27" fmla="*/ 0 h 35"/>
                  <a:gd name="T28" fmla="*/ 0 w 69"/>
                  <a:gd name="T29" fmla="*/ 0 h 35"/>
                  <a:gd name="T30" fmla="*/ 0 w 69"/>
                  <a:gd name="T31" fmla="*/ 0 h 35"/>
                  <a:gd name="T32" fmla="*/ 0 w 69"/>
                  <a:gd name="T33" fmla="*/ 0 h 35"/>
                  <a:gd name="T34" fmla="*/ 0 w 69"/>
                  <a:gd name="T35" fmla="*/ 0 h 3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9"/>
                  <a:gd name="T55" fmla="*/ 0 h 35"/>
                  <a:gd name="T56" fmla="*/ 69 w 69"/>
                  <a:gd name="T57" fmla="*/ 35 h 3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9" h="35">
                    <a:moveTo>
                      <a:pt x="0" y="0"/>
                    </a:moveTo>
                    <a:lnTo>
                      <a:pt x="3" y="1"/>
                    </a:lnTo>
                    <a:lnTo>
                      <a:pt x="12" y="8"/>
                    </a:lnTo>
                    <a:lnTo>
                      <a:pt x="49" y="23"/>
                    </a:lnTo>
                    <a:lnTo>
                      <a:pt x="52" y="28"/>
                    </a:lnTo>
                    <a:lnTo>
                      <a:pt x="53" y="28"/>
                    </a:lnTo>
                    <a:lnTo>
                      <a:pt x="54" y="26"/>
                    </a:lnTo>
                    <a:lnTo>
                      <a:pt x="57" y="26"/>
                    </a:lnTo>
                    <a:lnTo>
                      <a:pt x="68" y="33"/>
                    </a:lnTo>
                    <a:lnTo>
                      <a:pt x="69" y="35"/>
                    </a:lnTo>
                    <a:lnTo>
                      <a:pt x="60" y="35"/>
                    </a:lnTo>
                    <a:lnTo>
                      <a:pt x="52" y="33"/>
                    </a:lnTo>
                    <a:lnTo>
                      <a:pt x="38" y="21"/>
                    </a:lnTo>
                    <a:lnTo>
                      <a:pt x="37" y="23"/>
                    </a:lnTo>
                    <a:lnTo>
                      <a:pt x="38" y="26"/>
                    </a:lnTo>
                    <a:lnTo>
                      <a:pt x="37" y="26"/>
                    </a:lnTo>
                    <a:lnTo>
                      <a:pt x="11" y="14"/>
                    </a:lnTo>
                    <a:lnTo>
                      <a:pt x="0"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46" name="Freeform 76">
                <a:extLst>
                  <a:ext uri="{FF2B5EF4-FFF2-40B4-BE49-F238E27FC236}">
                    <a16:creationId xmlns:a16="http://schemas.microsoft.com/office/drawing/2014/main" id="{CCC060E4-3A50-4B90-8044-384E780FB68A}"/>
                  </a:ext>
                </a:extLst>
              </p:cNvPr>
              <p:cNvSpPr>
                <a:spLocks noChangeAspect="1"/>
              </p:cNvSpPr>
              <p:nvPr/>
            </p:nvSpPr>
            <p:spPr bwMode="auto">
              <a:xfrm>
                <a:off x="1523" y="3008"/>
                <a:ext cx="20" cy="10"/>
              </a:xfrm>
              <a:custGeom>
                <a:avLst/>
                <a:gdLst>
                  <a:gd name="T0" fmla="*/ 0 w 69"/>
                  <a:gd name="T1" fmla="*/ 0 h 35"/>
                  <a:gd name="T2" fmla="*/ 0 w 69"/>
                  <a:gd name="T3" fmla="*/ 0 h 35"/>
                  <a:gd name="T4" fmla="*/ 0 w 69"/>
                  <a:gd name="T5" fmla="*/ 0 h 35"/>
                  <a:gd name="T6" fmla="*/ 0 w 69"/>
                  <a:gd name="T7" fmla="*/ 0 h 35"/>
                  <a:gd name="T8" fmla="*/ 0 w 69"/>
                  <a:gd name="T9" fmla="*/ 0 h 35"/>
                  <a:gd name="T10" fmla="*/ 0 w 69"/>
                  <a:gd name="T11" fmla="*/ 0 h 35"/>
                  <a:gd name="T12" fmla="*/ 0 w 69"/>
                  <a:gd name="T13" fmla="*/ 0 h 35"/>
                  <a:gd name="T14" fmla="*/ 0 w 69"/>
                  <a:gd name="T15" fmla="*/ 0 h 35"/>
                  <a:gd name="T16" fmla="*/ 0 w 69"/>
                  <a:gd name="T17" fmla="*/ 0 h 35"/>
                  <a:gd name="T18" fmla="*/ 0 w 69"/>
                  <a:gd name="T19" fmla="*/ 0 h 35"/>
                  <a:gd name="T20" fmla="*/ 0 w 69"/>
                  <a:gd name="T21" fmla="*/ 0 h 35"/>
                  <a:gd name="T22" fmla="*/ 0 w 69"/>
                  <a:gd name="T23" fmla="*/ 0 h 35"/>
                  <a:gd name="T24" fmla="*/ 0 w 69"/>
                  <a:gd name="T25" fmla="*/ 0 h 35"/>
                  <a:gd name="T26" fmla="*/ 0 w 69"/>
                  <a:gd name="T27" fmla="*/ 0 h 35"/>
                  <a:gd name="T28" fmla="*/ 0 w 69"/>
                  <a:gd name="T29" fmla="*/ 0 h 35"/>
                  <a:gd name="T30" fmla="*/ 0 w 69"/>
                  <a:gd name="T31" fmla="*/ 0 h 35"/>
                  <a:gd name="T32" fmla="*/ 0 w 69"/>
                  <a:gd name="T33" fmla="*/ 0 h 35"/>
                  <a:gd name="T34" fmla="*/ 0 w 69"/>
                  <a:gd name="T35" fmla="*/ 0 h 3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9"/>
                  <a:gd name="T55" fmla="*/ 0 h 35"/>
                  <a:gd name="T56" fmla="*/ 69 w 69"/>
                  <a:gd name="T57" fmla="*/ 35 h 3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9" h="35">
                    <a:moveTo>
                      <a:pt x="0" y="0"/>
                    </a:moveTo>
                    <a:lnTo>
                      <a:pt x="3" y="1"/>
                    </a:lnTo>
                    <a:lnTo>
                      <a:pt x="12" y="8"/>
                    </a:lnTo>
                    <a:lnTo>
                      <a:pt x="49" y="23"/>
                    </a:lnTo>
                    <a:lnTo>
                      <a:pt x="52" y="28"/>
                    </a:lnTo>
                    <a:lnTo>
                      <a:pt x="53" y="28"/>
                    </a:lnTo>
                    <a:lnTo>
                      <a:pt x="54" y="26"/>
                    </a:lnTo>
                    <a:lnTo>
                      <a:pt x="57" y="26"/>
                    </a:lnTo>
                    <a:lnTo>
                      <a:pt x="68" y="33"/>
                    </a:lnTo>
                    <a:lnTo>
                      <a:pt x="69" y="35"/>
                    </a:lnTo>
                    <a:lnTo>
                      <a:pt x="60" y="35"/>
                    </a:lnTo>
                    <a:lnTo>
                      <a:pt x="52" y="33"/>
                    </a:lnTo>
                    <a:lnTo>
                      <a:pt x="38" y="21"/>
                    </a:lnTo>
                    <a:lnTo>
                      <a:pt x="37" y="23"/>
                    </a:lnTo>
                    <a:lnTo>
                      <a:pt x="38" y="26"/>
                    </a:lnTo>
                    <a:lnTo>
                      <a:pt x="37" y="26"/>
                    </a:lnTo>
                    <a:lnTo>
                      <a:pt x="11" y="14"/>
                    </a:lnTo>
                    <a:lnTo>
                      <a:pt x="0"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47" name="Freeform 77">
                <a:extLst>
                  <a:ext uri="{FF2B5EF4-FFF2-40B4-BE49-F238E27FC236}">
                    <a16:creationId xmlns:a16="http://schemas.microsoft.com/office/drawing/2014/main" id="{7891ED78-FE17-4659-AA8E-CEEF43D04F1C}"/>
                  </a:ext>
                </a:extLst>
              </p:cNvPr>
              <p:cNvSpPr>
                <a:spLocks noChangeAspect="1"/>
              </p:cNvSpPr>
              <p:nvPr/>
            </p:nvSpPr>
            <p:spPr bwMode="auto">
              <a:xfrm>
                <a:off x="1520" y="2990"/>
                <a:ext cx="1" cy="8"/>
              </a:xfrm>
              <a:custGeom>
                <a:avLst/>
                <a:gdLst>
                  <a:gd name="T0" fmla="*/ 0 w 7"/>
                  <a:gd name="T1" fmla="*/ 0 h 22"/>
                  <a:gd name="T2" fmla="*/ 0 w 7"/>
                  <a:gd name="T3" fmla="*/ 0 h 22"/>
                  <a:gd name="T4" fmla="*/ 0 w 7"/>
                  <a:gd name="T5" fmla="*/ 0 h 22"/>
                  <a:gd name="T6" fmla="*/ 0 w 7"/>
                  <a:gd name="T7" fmla="*/ 0 h 22"/>
                  <a:gd name="T8" fmla="*/ 0 w 7"/>
                  <a:gd name="T9" fmla="*/ 0 h 22"/>
                  <a:gd name="T10" fmla="*/ 0 w 7"/>
                  <a:gd name="T11" fmla="*/ 0 h 22"/>
                  <a:gd name="T12" fmla="*/ 0 w 7"/>
                  <a:gd name="T13" fmla="*/ 0 h 22"/>
                  <a:gd name="T14" fmla="*/ 0 w 7"/>
                  <a:gd name="T15" fmla="*/ 0 h 22"/>
                  <a:gd name="T16" fmla="*/ 0 w 7"/>
                  <a:gd name="T17" fmla="*/ 0 h 22"/>
                  <a:gd name="T18" fmla="*/ 0 w 7"/>
                  <a:gd name="T19" fmla="*/ 0 h 22"/>
                  <a:gd name="T20" fmla="*/ 0 w 7"/>
                  <a:gd name="T21" fmla="*/ 0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22"/>
                  <a:gd name="T35" fmla="*/ 7 w 7"/>
                  <a:gd name="T36" fmla="*/ 22 h 2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22">
                    <a:moveTo>
                      <a:pt x="2" y="0"/>
                    </a:moveTo>
                    <a:lnTo>
                      <a:pt x="6" y="3"/>
                    </a:lnTo>
                    <a:lnTo>
                      <a:pt x="7" y="16"/>
                    </a:lnTo>
                    <a:lnTo>
                      <a:pt x="6" y="21"/>
                    </a:lnTo>
                    <a:lnTo>
                      <a:pt x="4" y="22"/>
                    </a:lnTo>
                    <a:lnTo>
                      <a:pt x="2" y="21"/>
                    </a:lnTo>
                    <a:lnTo>
                      <a:pt x="0" y="9"/>
                    </a:lnTo>
                    <a:lnTo>
                      <a:pt x="2" y="7"/>
                    </a:lnTo>
                    <a:lnTo>
                      <a:pt x="1" y="0"/>
                    </a:lnTo>
                    <a:lnTo>
                      <a:pt x="2"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48" name="Freeform 78">
                <a:extLst>
                  <a:ext uri="{FF2B5EF4-FFF2-40B4-BE49-F238E27FC236}">
                    <a16:creationId xmlns:a16="http://schemas.microsoft.com/office/drawing/2014/main" id="{CDEC0810-D3B3-4B12-A1E7-9437C50234EE}"/>
                  </a:ext>
                </a:extLst>
              </p:cNvPr>
              <p:cNvSpPr>
                <a:spLocks noChangeAspect="1"/>
              </p:cNvSpPr>
              <p:nvPr/>
            </p:nvSpPr>
            <p:spPr bwMode="auto">
              <a:xfrm>
                <a:off x="1520" y="2990"/>
                <a:ext cx="1" cy="8"/>
              </a:xfrm>
              <a:custGeom>
                <a:avLst/>
                <a:gdLst>
                  <a:gd name="T0" fmla="*/ 0 w 7"/>
                  <a:gd name="T1" fmla="*/ 0 h 22"/>
                  <a:gd name="T2" fmla="*/ 0 w 7"/>
                  <a:gd name="T3" fmla="*/ 0 h 22"/>
                  <a:gd name="T4" fmla="*/ 0 w 7"/>
                  <a:gd name="T5" fmla="*/ 0 h 22"/>
                  <a:gd name="T6" fmla="*/ 0 w 7"/>
                  <a:gd name="T7" fmla="*/ 0 h 22"/>
                  <a:gd name="T8" fmla="*/ 0 w 7"/>
                  <a:gd name="T9" fmla="*/ 0 h 22"/>
                  <a:gd name="T10" fmla="*/ 0 w 7"/>
                  <a:gd name="T11" fmla="*/ 0 h 22"/>
                  <a:gd name="T12" fmla="*/ 0 w 7"/>
                  <a:gd name="T13" fmla="*/ 0 h 22"/>
                  <a:gd name="T14" fmla="*/ 0 w 7"/>
                  <a:gd name="T15" fmla="*/ 0 h 22"/>
                  <a:gd name="T16" fmla="*/ 0 w 7"/>
                  <a:gd name="T17" fmla="*/ 0 h 22"/>
                  <a:gd name="T18" fmla="*/ 0 w 7"/>
                  <a:gd name="T19" fmla="*/ 0 h 22"/>
                  <a:gd name="T20" fmla="*/ 0 w 7"/>
                  <a:gd name="T21" fmla="*/ 0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22"/>
                  <a:gd name="T35" fmla="*/ 7 w 7"/>
                  <a:gd name="T36" fmla="*/ 22 h 2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22">
                    <a:moveTo>
                      <a:pt x="2" y="0"/>
                    </a:moveTo>
                    <a:lnTo>
                      <a:pt x="6" y="3"/>
                    </a:lnTo>
                    <a:lnTo>
                      <a:pt x="7" y="16"/>
                    </a:lnTo>
                    <a:lnTo>
                      <a:pt x="6" y="21"/>
                    </a:lnTo>
                    <a:lnTo>
                      <a:pt x="4" y="22"/>
                    </a:lnTo>
                    <a:lnTo>
                      <a:pt x="2" y="21"/>
                    </a:lnTo>
                    <a:lnTo>
                      <a:pt x="0" y="9"/>
                    </a:lnTo>
                    <a:lnTo>
                      <a:pt x="2" y="7"/>
                    </a:lnTo>
                    <a:lnTo>
                      <a:pt x="1" y="0"/>
                    </a:lnTo>
                    <a:lnTo>
                      <a:pt x="2"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49" name="Freeform 79">
                <a:extLst>
                  <a:ext uri="{FF2B5EF4-FFF2-40B4-BE49-F238E27FC236}">
                    <a16:creationId xmlns:a16="http://schemas.microsoft.com/office/drawing/2014/main" id="{7AD8A690-20D1-4685-A538-478BD7040C11}"/>
                  </a:ext>
                </a:extLst>
              </p:cNvPr>
              <p:cNvSpPr>
                <a:spLocks noChangeAspect="1"/>
              </p:cNvSpPr>
              <p:nvPr/>
            </p:nvSpPr>
            <p:spPr bwMode="auto">
              <a:xfrm>
                <a:off x="1536" y="3018"/>
                <a:ext cx="19" cy="13"/>
              </a:xfrm>
              <a:custGeom>
                <a:avLst/>
                <a:gdLst>
                  <a:gd name="T0" fmla="*/ 0 w 64"/>
                  <a:gd name="T1" fmla="*/ 0 h 44"/>
                  <a:gd name="T2" fmla="*/ 0 w 64"/>
                  <a:gd name="T3" fmla="*/ 0 h 44"/>
                  <a:gd name="T4" fmla="*/ 0 w 64"/>
                  <a:gd name="T5" fmla="*/ 0 h 44"/>
                  <a:gd name="T6" fmla="*/ 0 w 64"/>
                  <a:gd name="T7" fmla="*/ 0 h 44"/>
                  <a:gd name="T8" fmla="*/ 0 w 64"/>
                  <a:gd name="T9" fmla="*/ 0 h 44"/>
                  <a:gd name="T10" fmla="*/ 0 w 64"/>
                  <a:gd name="T11" fmla="*/ 0 h 44"/>
                  <a:gd name="T12" fmla="*/ 0 w 64"/>
                  <a:gd name="T13" fmla="*/ 0 h 44"/>
                  <a:gd name="T14" fmla="*/ 0 w 64"/>
                  <a:gd name="T15" fmla="*/ 0 h 44"/>
                  <a:gd name="T16" fmla="*/ 0 w 64"/>
                  <a:gd name="T17" fmla="*/ 0 h 44"/>
                  <a:gd name="T18" fmla="*/ 0 w 64"/>
                  <a:gd name="T19" fmla="*/ 0 h 44"/>
                  <a:gd name="T20" fmla="*/ 0 w 64"/>
                  <a:gd name="T21" fmla="*/ 0 h 44"/>
                  <a:gd name="T22" fmla="*/ 0 w 64"/>
                  <a:gd name="T23" fmla="*/ 0 h 44"/>
                  <a:gd name="T24" fmla="*/ 0 w 64"/>
                  <a:gd name="T25" fmla="*/ 0 h 44"/>
                  <a:gd name="T26" fmla="*/ 0 w 64"/>
                  <a:gd name="T27" fmla="*/ 0 h 44"/>
                  <a:gd name="T28" fmla="*/ 0 w 64"/>
                  <a:gd name="T29" fmla="*/ 0 h 44"/>
                  <a:gd name="T30" fmla="*/ 0 w 64"/>
                  <a:gd name="T31" fmla="*/ 0 h 44"/>
                  <a:gd name="T32" fmla="*/ 0 w 64"/>
                  <a:gd name="T33" fmla="*/ 0 h 44"/>
                  <a:gd name="T34" fmla="*/ 0 w 64"/>
                  <a:gd name="T35" fmla="*/ 0 h 44"/>
                  <a:gd name="T36" fmla="*/ 0 w 64"/>
                  <a:gd name="T37" fmla="*/ 0 h 44"/>
                  <a:gd name="T38" fmla="*/ 0 w 64"/>
                  <a:gd name="T39" fmla="*/ 0 h 44"/>
                  <a:gd name="T40" fmla="*/ 0 w 64"/>
                  <a:gd name="T41" fmla="*/ 0 h 44"/>
                  <a:gd name="T42" fmla="*/ 0 w 64"/>
                  <a:gd name="T43" fmla="*/ 0 h 44"/>
                  <a:gd name="T44" fmla="*/ 0 w 64"/>
                  <a:gd name="T45" fmla="*/ 0 h 44"/>
                  <a:gd name="T46" fmla="*/ 0 w 64"/>
                  <a:gd name="T47" fmla="*/ 0 h 44"/>
                  <a:gd name="T48" fmla="*/ 0 w 64"/>
                  <a:gd name="T49" fmla="*/ 0 h 44"/>
                  <a:gd name="T50" fmla="*/ 0 w 64"/>
                  <a:gd name="T51" fmla="*/ 0 h 44"/>
                  <a:gd name="T52" fmla="*/ 0 w 64"/>
                  <a:gd name="T53" fmla="*/ 0 h 44"/>
                  <a:gd name="T54" fmla="*/ 0 w 64"/>
                  <a:gd name="T55" fmla="*/ 0 h 44"/>
                  <a:gd name="T56" fmla="*/ 0 w 64"/>
                  <a:gd name="T57" fmla="*/ 0 h 44"/>
                  <a:gd name="T58" fmla="*/ 0 w 64"/>
                  <a:gd name="T59" fmla="*/ 0 h 44"/>
                  <a:gd name="T60" fmla="*/ 0 w 64"/>
                  <a:gd name="T61" fmla="*/ 0 h 44"/>
                  <a:gd name="T62" fmla="*/ 0 w 64"/>
                  <a:gd name="T63" fmla="*/ 0 h 44"/>
                  <a:gd name="T64" fmla="*/ 0 w 64"/>
                  <a:gd name="T65" fmla="*/ 0 h 44"/>
                  <a:gd name="T66" fmla="*/ 0 w 64"/>
                  <a:gd name="T67" fmla="*/ 0 h 44"/>
                  <a:gd name="T68" fmla="*/ 0 w 64"/>
                  <a:gd name="T69" fmla="*/ 0 h 44"/>
                  <a:gd name="T70" fmla="*/ 0 w 64"/>
                  <a:gd name="T71" fmla="*/ 0 h 44"/>
                  <a:gd name="T72" fmla="*/ 0 w 64"/>
                  <a:gd name="T73" fmla="*/ 0 h 44"/>
                  <a:gd name="T74" fmla="*/ 0 w 64"/>
                  <a:gd name="T75" fmla="*/ 0 h 44"/>
                  <a:gd name="T76" fmla="*/ 0 w 64"/>
                  <a:gd name="T77" fmla="*/ 0 h 44"/>
                  <a:gd name="T78" fmla="*/ 0 w 64"/>
                  <a:gd name="T79" fmla="*/ 0 h 44"/>
                  <a:gd name="T80" fmla="*/ 0 w 64"/>
                  <a:gd name="T81" fmla="*/ 0 h 4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4"/>
                  <a:gd name="T124" fmla="*/ 0 h 44"/>
                  <a:gd name="T125" fmla="*/ 64 w 64"/>
                  <a:gd name="T126" fmla="*/ 44 h 4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4" h="44">
                    <a:moveTo>
                      <a:pt x="3" y="2"/>
                    </a:moveTo>
                    <a:lnTo>
                      <a:pt x="7" y="0"/>
                    </a:lnTo>
                    <a:lnTo>
                      <a:pt x="10" y="2"/>
                    </a:lnTo>
                    <a:lnTo>
                      <a:pt x="12" y="4"/>
                    </a:lnTo>
                    <a:lnTo>
                      <a:pt x="19" y="5"/>
                    </a:lnTo>
                    <a:lnTo>
                      <a:pt x="23" y="8"/>
                    </a:lnTo>
                    <a:lnTo>
                      <a:pt x="25" y="8"/>
                    </a:lnTo>
                    <a:lnTo>
                      <a:pt x="25" y="4"/>
                    </a:lnTo>
                    <a:lnTo>
                      <a:pt x="26" y="4"/>
                    </a:lnTo>
                    <a:lnTo>
                      <a:pt x="29" y="4"/>
                    </a:lnTo>
                    <a:lnTo>
                      <a:pt x="34" y="8"/>
                    </a:lnTo>
                    <a:lnTo>
                      <a:pt x="35" y="5"/>
                    </a:lnTo>
                    <a:lnTo>
                      <a:pt x="42" y="14"/>
                    </a:lnTo>
                    <a:lnTo>
                      <a:pt x="45" y="13"/>
                    </a:lnTo>
                    <a:lnTo>
                      <a:pt x="50" y="13"/>
                    </a:lnTo>
                    <a:lnTo>
                      <a:pt x="52" y="15"/>
                    </a:lnTo>
                    <a:lnTo>
                      <a:pt x="52" y="18"/>
                    </a:lnTo>
                    <a:lnTo>
                      <a:pt x="61" y="22"/>
                    </a:lnTo>
                    <a:lnTo>
                      <a:pt x="64" y="24"/>
                    </a:lnTo>
                    <a:lnTo>
                      <a:pt x="64" y="26"/>
                    </a:lnTo>
                    <a:lnTo>
                      <a:pt x="57" y="28"/>
                    </a:lnTo>
                    <a:lnTo>
                      <a:pt x="59" y="38"/>
                    </a:lnTo>
                    <a:lnTo>
                      <a:pt x="56" y="40"/>
                    </a:lnTo>
                    <a:lnTo>
                      <a:pt x="51" y="39"/>
                    </a:lnTo>
                    <a:lnTo>
                      <a:pt x="49" y="36"/>
                    </a:lnTo>
                    <a:lnTo>
                      <a:pt x="49" y="39"/>
                    </a:lnTo>
                    <a:lnTo>
                      <a:pt x="50" y="43"/>
                    </a:lnTo>
                    <a:lnTo>
                      <a:pt x="47" y="44"/>
                    </a:lnTo>
                    <a:lnTo>
                      <a:pt x="41" y="43"/>
                    </a:lnTo>
                    <a:lnTo>
                      <a:pt x="38" y="43"/>
                    </a:lnTo>
                    <a:lnTo>
                      <a:pt x="34" y="41"/>
                    </a:lnTo>
                    <a:lnTo>
                      <a:pt x="40" y="39"/>
                    </a:lnTo>
                    <a:lnTo>
                      <a:pt x="24" y="36"/>
                    </a:lnTo>
                    <a:lnTo>
                      <a:pt x="20" y="34"/>
                    </a:lnTo>
                    <a:lnTo>
                      <a:pt x="19" y="28"/>
                    </a:lnTo>
                    <a:lnTo>
                      <a:pt x="20" y="24"/>
                    </a:lnTo>
                    <a:lnTo>
                      <a:pt x="13" y="22"/>
                    </a:lnTo>
                    <a:lnTo>
                      <a:pt x="8" y="13"/>
                    </a:lnTo>
                    <a:lnTo>
                      <a:pt x="2" y="4"/>
                    </a:lnTo>
                    <a:lnTo>
                      <a:pt x="0" y="3"/>
                    </a:lnTo>
                    <a:lnTo>
                      <a:pt x="3" y="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50" name="Freeform 80">
                <a:extLst>
                  <a:ext uri="{FF2B5EF4-FFF2-40B4-BE49-F238E27FC236}">
                    <a16:creationId xmlns:a16="http://schemas.microsoft.com/office/drawing/2014/main" id="{BA01470C-6D0F-44FD-AEE7-9C265695A13F}"/>
                  </a:ext>
                </a:extLst>
              </p:cNvPr>
              <p:cNvSpPr>
                <a:spLocks noChangeAspect="1"/>
              </p:cNvSpPr>
              <p:nvPr/>
            </p:nvSpPr>
            <p:spPr bwMode="auto">
              <a:xfrm>
                <a:off x="1536" y="3018"/>
                <a:ext cx="19" cy="13"/>
              </a:xfrm>
              <a:custGeom>
                <a:avLst/>
                <a:gdLst>
                  <a:gd name="T0" fmla="*/ 0 w 64"/>
                  <a:gd name="T1" fmla="*/ 0 h 44"/>
                  <a:gd name="T2" fmla="*/ 0 w 64"/>
                  <a:gd name="T3" fmla="*/ 0 h 44"/>
                  <a:gd name="T4" fmla="*/ 0 w 64"/>
                  <a:gd name="T5" fmla="*/ 0 h 44"/>
                  <a:gd name="T6" fmla="*/ 0 w 64"/>
                  <a:gd name="T7" fmla="*/ 0 h 44"/>
                  <a:gd name="T8" fmla="*/ 0 w 64"/>
                  <a:gd name="T9" fmla="*/ 0 h 44"/>
                  <a:gd name="T10" fmla="*/ 0 w 64"/>
                  <a:gd name="T11" fmla="*/ 0 h 44"/>
                  <a:gd name="T12" fmla="*/ 0 w 64"/>
                  <a:gd name="T13" fmla="*/ 0 h 44"/>
                  <a:gd name="T14" fmla="*/ 0 w 64"/>
                  <a:gd name="T15" fmla="*/ 0 h 44"/>
                  <a:gd name="T16" fmla="*/ 0 w 64"/>
                  <a:gd name="T17" fmla="*/ 0 h 44"/>
                  <a:gd name="T18" fmla="*/ 0 w 64"/>
                  <a:gd name="T19" fmla="*/ 0 h 44"/>
                  <a:gd name="T20" fmla="*/ 0 w 64"/>
                  <a:gd name="T21" fmla="*/ 0 h 44"/>
                  <a:gd name="T22" fmla="*/ 0 w 64"/>
                  <a:gd name="T23" fmla="*/ 0 h 44"/>
                  <a:gd name="T24" fmla="*/ 0 w 64"/>
                  <a:gd name="T25" fmla="*/ 0 h 44"/>
                  <a:gd name="T26" fmla="*/ 0 w 64"/>
                  <a:gd name="T27" fmla="*/ 0 h 44"/>
                  <a:gd name="T28" fmla="*/ 0 w 64"/>
                  <a:gd name="T29" fmla="*/ 0 h 44"/>
                  <a:gd name="T30" fmla="*/ 0 w 64"/>
                  <a:gd name="T31" fmla="*/ 0 h 44"/>
                  <a:gd name="T32" fmla="*/ 0 w 64"/>
                  <a:gd name="T33" fmla="*/ 0 h 44"/>
                  <a:gd name="T34" fmla="*/ 0 w 64"/>
                  <a:gd name="T35" fmla="*/ 0 h 44"/>
                  <a:gd name="T36" fmla="*/ 0 w 64"/>
                  <a:gd name="T37" fmla="*/ 0 h 44"/>
                  <a:gd name="T38" fmla="*/ 0 w 64"/>
                  <a:gd name="T39" fmla="*/ 0 h 44"/>
                  <a:gd name="T40" fmla="*/ 0 w 64"/>
                  <a:gd name="T41" fmla="*/ 0 h 44"/>
                  <a:gd name="T42" fmla="*/ 0 w 64"/>
                  <a:gd name="T43" fmla="*/ 0 h 44"/>
                  <a:gd name="T44" fmla="*/ 0 w 64"/>
                  <a:gd name="T45" fmla="*/ 0 h 44"/>
                  <a:gd name="T46" fmla="*/ 0 w 64"/>
                  <a:gd name="T47" fmla="*/ 0 h 44"/>
                  <a:gd name="T48" fmla="*/ 0 w 64"/>
                  <a:gd name="T49" fmla="*/ 0 h 44"/>
                  <a:gd name="T50" fmla="*/ 0 w 64"/>
                  <a:gd name="T51" fmla="*/ 0 h 44"/>
                  <a:gd name="T52" fmla="*/ 0 w 64"/>
                  <a:gd name="T53" fmla="*/ 0 h 44"/>
                  <a:gd name="T54" fmla="*/ 0 w 64"/>
                  <a:gd name="T55" fmla="*/ 0 h 44"/>
                  <a:gd name="T56" fmla="*/ 0 w 64"/>
                  <a:gd name="T57" fmla="*/ 0 h 44"/>
                  <a:gd name="T58" fmla="*/ 0 w 64"/>
                  <a:gd name="T59" fmla="*/ 0 h 44"/>
                  <a:gd name="T60" fmla="*/ 0 w 64"/>
                  <a:gd name="T61" fmla="*/ 0 h 44"/>
                  <a:gd name="T62" fmla="*/ 0 w 64"/>
                  <a:gd name="T63" fmla="*/ 0 h 44"/>
                  <a:gd name="T64" fmla="*/ 0 w 64"/>
                  <a:gd name="T65" fmla="*/ 0 h 44"/>
                  <a:gd name="T66" fmla="*/ 0 w 64"/>
                  <a:gd name="T67" fmla="*/ 0 h 44"/>
                  <a:gd name="T68" fmla="*/ 0 w 64"/>
                  <a:gd name="T69" fmla="*/ 0 h 44"/>
                  <a:gd name="T70" fmla="*/ 0 w 64"/>
                  <a:gd name="T71" fmla="*/ 0 h 44"/>
                  <a:gd name="T72" fmla="*/ 0 w 64"/>
                  <a:gd name="T73" fmla="*/ 0 h 44"/>
                  <a:gd name="T74" fmla="*/ 0 w 64"/>
                  <a:gd name="T75" fmla="*/ 0 h 44"/>
                  <a:gd name="T76" fmla="*/ 0 w 64"/>
                  <a:gd name="T77" fmla="*/ 0 h 44"/>
                  <a:gd name="T78" fmla="*/ 0 w 64"/>
                  <a:gd name="T79" fmla="*/ 0 h 44"/>
                  <a:gd name="T80" fmla="*/ 0 w 64"/>
                  <a:gd name="T81" fmla="*/ 0 h 4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4"/>
                  <a:gd name="T124" fmla="*/ 0 h 44"/>
                  <a:gd name="T125" fmla="*/ 64 w 64"/>
                  <a:gd name="T126" fmla="*/ 44 h 4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4" h="44">
                    <a:moveTo>
                      <a:pt x="3" y="2"/>
                    </a:moveTo>
                    <a:lnTo>
                      <a:pt x="7" y="0"/>
                    </a:lnTo>
                    <a:lnTo>
                      <a:pt x="10" y="2"/>
                    </a:lnTo>
                    <a:lnTo>
                      <a:pt x="12" y="4"/>
                    </a:lnTo>
                    <a:lnTo>
                      <a:pt x="19" y="5"/>
                    </a:lnTo>
                    <a:lnTo>
                      <a:pt x="23" y="8"/>
                    </a:lnTo>
                    <a:lnTo>
                      <a:pt x="25" y="8"/>
                    </a:lnTo>
                    <a:lnTo>
                      <a:pt x="25" y="4"/>
                    </a:lnTo>
                    <a:lnTo>
                      <a:pt x="26" y="4"/>
                    </a:lnTo>
                    <a:lnTo>
                      <a:pt x="29" y="4"/>
                    </a:lnTo>
                    <a:lnTo>
                      <a:pt x="34" y="8"/>
                    </a:lnTo>
                    <a:lnTo>
                      <a:pt x="35" y="5"/>
                    </a:lnTo>
                    <a:lnTo>
                      <a:pt x="42" y="14"/>
                    </a:lnTo>
                    <a:lnTo>
                      <a:pt x="45" y="13"/>
                    </a:lnTo>
                    <a:lnTo>
                      <a:pt x="50" y="13"/>
                    </a:lnTo>
                    <a:lnTo>
                      <a:pt x="52" y="15"/>
                    </a:lnTo>
                    <a:lnTo>
                      <a:pt x="52" y="18"/>
                    </a:lnTo>
                    <a:lnTo>
                      <a:pt x="61" y="22"/>
                    </a:lnTo>
                    <a:lnTo>
                      <a:pt x="64" y="24"/>
                    </a:lnTo>
                    <a:lnTo>
                      <a:pt x="64" y="26"/>
                    </a:lnTo>
                    <a:lnTo>
                      <a:pt x="57" y="28"/>
                    </a:lnTo>
                    <a:lnTo>
                      <a:pt x="59" y="38"/>
                    </a:lnTo>
                    <a:lnTo>
                      <a:pt x="56" y="40"/>
                    </a:lnTo>
                    <a:lnTo>
                      <a:pt x="51" y="39"/>
                    </a:lnTo>
                    <a:lnTo>
                      <a:pt x="49" y="36"/>
                    </a:lnTo>
                    <a:lnTo>
                      <a:pt x="49" y="39"/>
                    </a:lnTo>
                    <a:lnTo>
                      <a:pt x="50" y="43"/>
                    </a:lnTo>
                    <a:lnTo>
                      <a:pt x="47" y="44"/>
                    </a:lnTo>
                    <a:lnTo>
                      <a:pt x="41" y="43"/>
                    </a:lnTo>
                    <a:lnTo>
                      <a:pt x="38" y="43"/>
                    </a:lnTo>
                    <a:lnTo>
                      <a:pt x="34" y="41"/>
                    </a:lnTo>
                    <a:lnTo>
                      <a:pt x="40" y="39"/>
                    </a:lnTo>
                    <a:lnTo>
                      <a:pt x="24" y="36"/>
                    </a:lnTo>
                    <a:lnTo>
                      <a:pt x="20" y="34"/>
                    </a:lnTo>
                    <a:lnTo>
                      <a:pt x="19" y="28"/>
                    </a:lnTo>
                    <a:lnTo>
                      <a:pt x="20" y="24"/>
                    </a:lnTo>
                    <a:lnTo>
                      <a:pt x="13" y="22"/>
                    </a:lnTo>
                    <a:lnTo>
                      <a:pt x="8" y="13"/>
                    </a:lnTo>
                    <a:lnTo>
                      <a:pt x="2" y="4"/>
                    </a:lnTo>
                    <a:lnTo>
                      <a:pt x="0" y="3"/>
                    </a:lnTo>
                    <a:lnTo>
                      <a:pt x="3" y="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51" name="Freeform 81">
                <a:extLst>
                  <a:ext uri="{FF2B5EF4-FFF2-40B4-BE49-F238E27FC236}">
                    <a16:creationId xmlns:a16="http://schemas.microsoft.com/office/drawing/2014/main" id="{4A0E94E4-B5E3-43A6-A8DB-85C8AA20EC89}"/>
                  </a:ext>
                </a:extLst>
              </p:cNvPr>
              <p:cNvSpPr>
                <a:spLocks noChangeAspect="1"/>
              </p:cNvSpPr>
              <p:nvPr/>
            </p:nvSpPr>
            <p:spPr bwMode="auto">
              <a:xfrm>
                <a:off x="1555" y="3025"/>
                <a:ext cx="15" cy="9"/>
              </a:xfrm>
              <a:custGeom>
                <a:avLst/>
                <a:gdLst>
                  <a:gd name="T0" fmla="*/ 0 w 49"/>
                  <a:gd name="T1" fmla="*/ 0 h 28"/>
                  <a:gd name="T2" fmla="*/ 0 w 49"/>
                  <a:gd name="T3" fmla="*/ 0 h 28"/>
                  <a:gd name="T4" fmla="*/ 0 w 49"/>
                  <a:gd name="T5" fmla="*/ 0 h 28"/>
                  <a:gd name="T6" fmla="*/ 0 w 49"/>
                  <a:gd name="T7" fmla="*/ 0 h 28"/>
                  <a:gd name="T8" fmla="*/ 0 w 49"/>
                  <a:gd name="T9" fmla="*/ 0 h 28"/>
                  <a:gd name="T10" fmla="*/ 0 w 49"/>
                  <a:gd name="T11" fmla="*/ 0 h 28"/>
                  <a:gd name="T12" fmla="*/ 0 w 49"/>
                  <a:gd name="T13" fmla="*/ 0 h 28"/>
                  <a:gd name="T14" fmla="*/ 0 w 49"/>
                  <a:gd name="T15" fmla="*/ 0 h 28"/>
                  <a:gd name="T16" fmla="*/ 0 w 49"/>
                  <a:gd name="T17" fmla="*/ 0 h 28"/>
                  <a:gd name="T18" fmla="*/ 0 w 49"/>
                  <a:gd name="T19" fmla="*/ 0 h 28"/>
                  <a:gd name="T20" fmla="*/ 0 w 49"/>
                  <a:gd name="T21" fmla="*/ 0 h 28"/>
                  <a:gd name="T22" fmla="*/ 0 w 49"/>
                  <a:gd name="T23" fmla="*/ 0 h 28"/>
                  <a:gd name="T24" fmla="*/ 0 w 49"/>
                  <a:gd name="T25" fmla="*/ 0 h 28"/>
                  <a:gd name="T26" fmla="*/ 0 w 49"/>
                  <a:gd name="T27" fmla="*/ 0 h 28"/>
                  <a:gd name="T28" fmla="*/ 0 w 49"/>
                  <a:gd name="T29" fmla="*/ 0 h 28"/>
                  <a:gd name="T30" fmla="*/ 0 w 49"/>
                  <a:gd name="T31" fmla="*/ 0 h 28"/>
                  <a:gd name="T32" fmla="*/ 0 w 49"/>
                  <a:gd name="T33" fmla="*/ 0 h 28"/>
                  <a:gd name="T34" fmla="*/ 0 w 49"/>
                  <a:gd name="T35" fmla="*/ 0 h 28"/>
                  <a:gd name="T36" fmla="*/ 0 w 49"/>
                  <a:gd name="T37" fmla="*/ 0 h 28"/>
                  <a:gd name="T38" fmla="*/ 0 w 49"/>
                  <a:gd name="T39" fmla="*/ 0 h 28"/>
                  <a:gd name="T40" fmla="*/ 0 w 49"/>
                  <a:gd name="T41" fmla="*/ 0 h 28"/>
                  <a:gd name="T42" fmla="*/ 0 w 49"/>
                  <a:gd name="T43" fmla="*/ 0 h 28"/>
                  <a:gd name="T44" fmla="*/ 0 w 49"/>
                  <a:gd name="T45" fmla="*/ 0 h 28"/>
                  <a:gd name="T46" fmla="*/ 0 w 49"/>
                  <a:gd name="T47" fmla="*/ 0 h 28"/>
                  <a:gd name="T48" fmla="*/ 0 w 49"/>
                  <a:gd name="T49" fmla="*/ 0 h 28"/>
                  <a:gd name="T50" fmla="*/ 0 w 49"/>
                  <a:gd name="T51" fmla="*/ 0 h 28"/>
                  <a:gd name="T52" fmla="*/ 0 w 49"/>
                  <a:gd name="T53" fmla="*/ 0 h 28"/>
                  <a:gd name="T54" fmla="*/ 0 w 49"/>
                  <a:gd name="T55" fmla="*/ 0 h 28"/>
                  <a:gd name="T56" fmla="*/ 0 w 49"/>
                  <a:gd name="T57" fmla="*/ 0 h 28"/>
                  <a:gd name="T58" fmla="*/ 0 w 49"/>
                  <a:gd name="T59" fmla="*/ 0 h 28"/>
                  <a:gd name="T60" fmla="*/ 0 w 49"/>
                  <a:gd name="T61" fmla="*/ 0 h 28"/>
                  <a:gd name="T62" fmla="*/ 0 w 49"/>
                  <a:gd name="T63" fmla="*/ 0 h 28"/>
                  <a:gd name="T64" fmla="*/ 0 w 49"/>
                  <a:gd name="T65" fmla="*/ 0 h 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9"/>
                  <a:gd name="T100" fmla="*/ 0 h 28"/>
                  <a:gd name="T101" fmla="*/ 49 w 49"/>
                  <a:gd name="T102" fmla="*/ 28 h 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9" h="28">
                    <a:moveTo>
                      <a:pt x="11" y="0"/>
                    </a:moveTo>
                    <a:lnTo>
                      <a:pt x="12" y="0"/>
                    </a:lnTo>
                    <a:lnTo>
                      <a:pt x="15" y="3"/>
                    </a:lnTo>
                    <a:lnTo>
                      <a:pt x="18" y="3"/>
                    </a:lnTo>
                    <a:lnTo>
                      <a:pt x="20" y="6"/>
                    </a:lnTo>
                    <a:lnTo>
                      <a:pt x="20" y="8"/>
                    </a:lnTo>
                    <a:lnTo>
                      <a:pt x="20" y="11"/>
                    </a:lnTo>
                    <a:lnTo>
                      <a:pt x="22" y="12"/>
                    </a:lnTo>
                    <a:lnTo>
                      <a:pt x="23" y="8"/>
                    </a:lnTo>
                    <a:lnTo>
                      <a:pt x="26" y="7"/>
                    </a:lnTo>
                    <a:lnTo>
                      <a:pt x="31" y="7"/>
                    </a:lnTo>
                    <a:lnTo>
                      <a:pt x="32" y="10"/>
                    </a:lnTo>
                    <a:lnTo>
                      <a:pt x="36" y="8"/>
                    </a:lnTo>
                    <a:lnTo>
                      <a:pt x="41" y="18"/>
                    </a:lnTo>
                    <a:lnTo>
                      <a:pt x="42" y="16"/>
                    </a:lnTo>
                    <a:lnTo>
                      <a:pt x="46" y="17"/>
                    </a:lnTo>
                    <a:lnTo>
                      <a:pt x="48" y="19"/>
                    </a:lnTo>
                    <a:lnTo>
                      <a:pt x="49" y="23"/>
                    </a:lnTo>
                    <a:lnTo>
                      <a:pt x="46" y="28"/>
                    </a:lnTo>
                    <a:lnTo>
                      <a:pt x="41" y="28"/>
                    </a:lnTo>
                    <a:lnTo>
                      <a:pt x="36" y="22"/>
                    </a:lnTo>
                    <a:lnTo>
                      <a:pt x="22" y="21"/>
                    </a:lnTo>
                    <a:lnTo>
                      <a:pt x="21" y="23"/>
                    </a:lnTo>
                    <a:lnTo>
                      <a:pt x="22" y="24"/>
                    </a:lnTo>
                    <a:lnTo>
                      <a:pt x="21" y="24"/>
                    </a:lnTo>
                    <a:lnTo>
                      <a:pt x="16" y="23"/>
                    </a:lnTo>
                    <a:lnTo>
                      <a:pt x="13" y="21"/>
                    </a:lnTo>
                    <a:lnTo>
                      <a:pt x="5" y="17"/>
                    </a:lnTo>
                    <a:lnTo>
                      <a:pt x="0" y="5"/>
                    </a:lnTo>
                    <a:lnTo>
                      <a:pt x="3" y="5"/>
                    </a:lnTo>
                    <a:lnTo>
                      <a:pt x="7" y="3"/>
                    </a:lnTo>
                    <a:lnTo>
                      <a:pt x="10" y="0"/>
                    </a:lnTo>
                    <a:lnTo>
                      <a:pt x="11"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52" name="Freeform 82">
                <a:extLst>
                  <a:ext uri="{FF2B5EF4-FFF2-40B4-BE49-F238E27FC236}">
                    <a16:creationId xmlns:a16="http://schemas.microsoft.com/office/drawing/2014/main" id="{8D4DFE49-A1D3-4E63-8DD0-A5F135C5DE62}"/>
                  </a:ext>
                </a:extLst>
              </p:cNvPr>
              <p:cNvSpPr>
                <a:spLocks noChangeAspect="1"/>
              </p:cNvSpPr>
              <p:nvPr/>
            </p:nvSpPr>
            <p:spPr bwMode="auto">
              <a:xfrm>
                <a:off x="1555" y="3025"/>
                <a:ext cx="15" cy="9"/>
              </a:xfrm>
              <a:custGeom>
                <a:avLst/>
                <a:gdLst>
                  <a:gd name="T0" fmla="*/ 0 w 49"/>
                  <a:gd name="T1" fmla="*/ 0 h 28"/>
                  <a:gd name="T2" fmla="*/ 0 w 49"/>
                  <a:gd name="T3" fmla="*/ 0 h 28"/>
                  <a:gd name="T4" fmla="*/ 0 w 49"/>
                  <a:gd name="T5" fmla="*/ 0 h 28"/>
                  <a:gd name="T6" fmla="*/ 0 w 49"/>
                  <a:gd name="T7" fmla="*/ 0 h 28"/>
                  <a:gd name="T8" fmla="*/ 0 w 49"/>
                  <a:gd name="T9" fmla="*/ 0 h 28"/>
                  <a:gd name="T10" fmla="*/ 0 w 49"/>
                  <a:gd name="T11" fmla="*/ 0 h 28"/>
                  <a:gd name="T12" fmla="*/ 0 w 49"/>
                  <a:gd name="T13" fmla="*/ 0 h 28"/>
                  <a:gd name="T14" fmla="*/ 0 w 49"/>
                  <a:gd name="T15" fmla="*/ 0 h 28"/>
                  <a:gd name="T16" fmla="*/ 0 w 49"/>
                  <a:gd name="T17" fmla="*/ 0 h 28"/>
                  <a:gd name="T18" fmla="*/ 0 w 49"/>
                  <a:gd name="T19" fmla="*/ 0 h 28"/>
                  <a:gd name="T20" fmla="*/ 0 w 49"/>
                  <a:gd name="T21" fmla="*/ 0 h 28"/>
                  <a:gd name="T22" fmla="*/ 0 w 49"/>
                  <a:gd name="T23" fmla="*/ 0 h 28"/>
                  <a:gd name="T24" fmla="*/ 0 w 49"/>
                  <a:gd name="T25" fmla="*/ 0 h 28"/>
                  <a:gd name="T26" fmla="*/ 0 w 49"/>
                  <a:gd name="T27" fmla="*/ 0 h 28"/>
                  <a:gd name="T28" fmla="*/ 0 w 49"/>
                  <a:gd name="T29" fmla="*/ 0 h 28"/>
                  <a:gd name="T30" fmla="*/ 0 w 49"/>
                  <a:gd name="T31" fmla="*/ 0 h 28"/>
                  <a:gd name="T32" fmla="*/ 0 w 49"/>
                  <a:gd name="T33" fmla="*/ 0 h 28"/>
                  <a:gd name="T34" fmla="*/ 0 w 49"/>
                  <a:gd name="T35" fmla="*/ 0 h 28"/>
                  <a:gd name="T36" fmla="*/ 0 w 49"/>
                  <a:gd name="T37" fmla="*/ 0 h 28"/>
                  <a:gd name="T38" fmla="*/ 0 w 49"/>
                  <a:gd name="T39" fmla="*/ 0 h 28"/>
                  <a:gd name="T40" fmla="*/ 0 w 49"/>
                  <a:gd name="T41" fmla="*/ 0 h 28"/>
                  <a:gd name="T42" fmla="*/ 0 w 49"/>
                  <a:gd name="T43" fmla="*/ 0 h 28"/>
                  <a:gd name="T44" fmla="*/ 0 w 49"/>
                  <a:gd name="T45" fmla="*/ 0 h 28"/>
                  <a:gd name="T46" fmla="*/ 0 w 49"/>
                  <a:gd name="T47" fmla="*/ 0 h 28"/>
                  <a:gd name="T48" fmla="*/ 0 w 49"/>
                  <a:gd name="T49" fmla="*/ 0 h 28"/>
                  <a:gd name="T50" fmla="*/ 0 w 49"/>
                  <a:gd name="T51" fmla="*/ 0 h 28"/>
                  <a:gd name="T52" fmla="*/ 0 w 49"/>
                  <a:gd name="T53" fmla="*/ 0 h 28"/>
                  <a:gd name="T54" fmla="*/ 0 w 49"/>
                  <a:gd name="T55" fmla="*/ 0 h 28"/>
                  <a:gd name="T56" fmla="*/ 0 w 49"/>
                  <a:gd name="T57" fmla="*/ 0 h 28"/>
                  <a:gd name="T58" fmla="*/ 0 w 49"/>
                  <a:gd name="T59" fmla="*/ 0 h 28"/>
                  <a:gd name="T60" fmla="*/ 0 w 49"/>
                  <a:gd name="T61" fmla="*/ 0 h 28"/>
                  <a:gd name="T62" fmla="*/ 0 w 49"/>
                  <a:gd name="T63" fmla="*/ 0 h 28"/>
                  <a:gd name="T64" fmla="*/ 0 w 49"/>
                  <a:gd name="T65" fmla="*/ 0 h 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9"/>
                  <a:gd name="T100" fmla="*/ 0 h 28"/>
                  <a:gd name="T101" fmla="*/ 49 w 49"/>
                  <a:gd name="T102" fmla="*/ 28 h 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9" h="28">
                    <a:moveTo>
                      <a:pt x="11" y="0"/>
                    </a:moveTo>
                    <a:lnTo>
                      <a:pt x="12" y="0"/>
                    </a:lnTo>
                    <a:lnTo>
                      <a:pt x="15" y="3"/>
                    </a:lnTo>
                    <a:lnTo>
                      <a:pt x="18" y="3"/>
                    </a:lnTo>
                    <a:lnTo>
                      <a:pt x="20" y="6"/>
                    </a:lnTo>
                    <a:lnTo>
                      <a:pt x="20" y="8"/>
                    </a:lnTo>
                    <a:lnTo>
                      <a:pt x="20" y="11"/>
                    </a:lnTo>
                    <a:lnTo>
                      <a:pt x="22" y="12"/>
                    </a:lnTo>
                    <a:lnTo>
                      <a:pt x="23" y="8"/>
                    </a:lnTo>
                    <a:lnTo>
                      <a:pt x="26" y="7"/>
                    </a:lnTo>
                    <a:lnTo>
                      <a:pt x="31" y="7"/>
                    </a:lnTo>
                    <a:lnTo>
                      <a:pt x="32" y="10"/>
                    </a:lnTo>
                    <a:lnTo>
                      <a:pt x="36" y="8"/>
                    </a:lnTo>
                    <a:lnTo>
                      <a:pt x="41" y="18"/>
                    </a:lnTo>
                    <a:lnTo>
                      <a:pt x="42" y="16"/>
                    </a:lnTo>
                    <a:lnTo>
                      <a:pt x="46" y="17"/>
                    </a:lnTo>
                    <a:lnTo>
                      <a:pt x="48" y="19"/>
                    </a:lnTo>
                    <a:lnTo>
                      <a:pt x="49" y="23"/>
                    </a:lnTo>
                    <a:lnTo>
                      <a:pt x="46" y="28"/>
                    </a:lnTo>
                    <a:lnTo>
                      <a:pt x="41" y="28"/>
                    </a:lnTo>
                    <a:lnTo>
                      <a:pt x="36" y="22"/>
                    </a:lnTo>
                    <a:lnTo>
                      <a:pt x="22" y="21"/>
                    </a:lnTo>
                    <a:lnTo>
                      <a:pt x="21" y="23"/>
                    </a:lnTo>
                    <a:lnTo>
                      <a:pt x="22" y="24"/>
                    </a:lnTo>
                    <a:lnTo>
                      <a:pt x="21" y="24"/>
                    </a:lnTo>
                    <a:lnTo>
                      <a:pt x="16" y="23"/>
                    </a:lnTo>
                    <a:lnTo>
                      <a:pt x="13" y="21"/>
                    </a:lnTo>
                    <a:lnTo>
                      <a:pt x="5" y="17"/>
                    </a:lnTo>
                    <a:lnTo>
                      <a:pt x="0" y="5"/>
                    </a:lnTo>
                    <a:lnTo>
                      <a:pt x="3" y="5"/>
                    </a:lnTo>
                    <a:lnTo>
                      <a:pt x="7" y="3"/>
                    </a:lnTo>
                    <a:lnTo>
                      <a:pt x="10" y="0"/>
                    </a:lnTo>
                    <a:lnTo>
                      <a:pt x="11"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53" name="Freeform 83">
                <a:extLst>
                  <a:ext uri="{FF2B5EF4-FFF2-40B4-BE49-F238E27FC236}">
                    <a16:creationId xmlns:a16="http://schemas.microsoft.com/office/drawing/2014/main" id="{AAC828D0-0BC4-4DE9-844F-0C61F06D4849}"/>
                  </a:ext>
                </a:extLst>
              </p:cNvPr>
              <p:cNvSpPr>
                <a:spLocks noChangeAspect="1"/>
              </p:cNvSpPr>
              <p:nvPr/>
            </p:nvSpPr>
            <p:spPr bwMode="auto">
              <a:xfrm>
                <a:off x="1571" y="3021"/>
                <a:ext cx="6" cy="12"/>
              </a:xfrm>
              <a:custGeom>
                <a:avLst/>
                <a:gdLst>
                  <a:gd name="T0" fmla="*/ 0 w 23"/>
                  <a:gd name="T1" fmla="*/ 0 h 38"/>
                  <a:gd name="T2" fmla="*/ 0 w 23"/>
                  <a:gd name="T3" fmla="*/ 0 h 38"/>
                  <a:gd name="T4" fmla="*/ 0 w 23"/>
                  <a:gd name="T5" fmla="*/ 0 h 38"/>
                  <a:gd name="T6" fmla="*/ 0 w 23"/>
                  <a:gd name="T7" fmla="*/ 0 h 38"/>
                  <a:gd name="T8" fmla="*/ 0 w 23"/>
                  <a:gd name="T9" fmla="*/ 0 h 38"/>
                  <a:gd name="T10" fmla="*/ 0 w 23"/>
                  <a:gd name="T11" fmla="*/ 0 h 38"/>
                  <a:gd name="T12" fmla="*/ 0 w 23"/>
                  <a:gd name="T13" fmla="*/ 0 h 38"/>
                  <a:gd name="T14" fmla="*/ 0 w 23"/>
                  <a:gd name="T15" fmla="*/ 0 h 38"/>
                  <a:gd name="T16" fmla="*/ 0 w 23"/>
                  <a:gd name="T17" fmla="*/ 0 h 38"/>
                  <a:gd name="T18" fmla="*/ 0 w 23"/>
                  <a:gd name="T19" fmla="*/ 0 h 38"/>
                  <a:gd name="T20" fmla="*/ 0 w 23"/>
                  <a:gd name="T21" fmla="*/ 0 h 38"/>
                  <a:gd name="T22" fmla="*/ 0 w 23"/>
                  <a:gd name="T23" fmla="*/ 0 h 38"/>
                  <a:gd name="T24" fmla="*/ 0 w 23"/>
                  <a:gd name="T25" fmla="*/ 0 h 38"/>
                  <a:gd name="T26" fmla="*/ 0 w 23"/>
                  <a:gd name="T27" fmla="*/ 0 h 38"/>
                  <a:gd name="T28" fmla="*/ 0 w 23"/>
                  <a:gd name="T29" fmla="*/ 0 h 38"/>
                  <a:gd name="T30" fmla="*/ 0 w 23"/>
                  <a:gd name="T31" fmla="*/ 0 h 38"/>
                  <a:gd name="T32" fmla="*/ 0 w 23"/>
                  <a:gd name="T33" fmla="*/ 0 h 38"/>
                  <a:gd name="T34" fmla="*/ 0 w 23"/>
                  <a:gd name="T35" fmla="*/ 0 h 38"/>
                  <a:gd name="T36" fmla="*/ 0 w 23"/>
                  <a:gd name="T37" fmla="*/ 0 h 38"/>
                  <a:gd name="T38" fmla="*/ 0 w 23"/>
                  <a:gd name="T39" fmla="*/ 0 h 38"/>
                  <a:gd name="T40" fmla="*/ 0 w 23"/>
                  <a:gd name="T41" fmla="*/ 0 h 38"/>
                  <a:gd name="T42" fmla="*/ 0 w 23"/>
                  <a:gd name="T43" fmla="*/ 0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3"/>
                  <a:gd name="T67" fmla="*/ 0 h 38"/>
                  <a:gd name="T68" fmla="*/ 23 w 23"/>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3" h="38">
                    <a:moveTo>
                      <a:pt x="10" y="0"/>
                    </a:moveTo>
                    <a:lnTo>
                      <a:pt x="12" y="0"/>
                    </a:lnTo>
                    <a:lnTo>
                      <a:pt x="20" y="26"/>
                    </a:lnTo>
                    <a:lnTo>
                      <a:pt x="20" y="27"/>
                    </a:lnTo>
                    <a:lnTo>
                      <a:pt x="17" y="27"/>
                    </a:lnTo>
                    <a:lnTo>
                      <a:pt x="9" y="21"/>
                    </a:lnTo>
                    <a:lnTo>
                      <a:pt x="10" y="27"/>
                    </a:lnTo>
                    <a:lnTo>
                      <a:pt x="12" y="32"/>
                    </a:lnTo>
                    <a:lnTo>
                      <a:pt x="16" y="34"/>
                    </a:lnTo>
                    <a:lnTo>
                      <a:pt x="21" y="34"/>
                    </a:lnTo>
                    <a:lnTo>
                      <a:pt x="23" y="38"/>
                    </a:lnTo>
                    <a:lnTo>
                      <a:pt x="17" y="38"/>
                    </a:lnTo>
                    <a:lnTo>
                      <a:pt x="5" y="30"/>
                    </a:lnTo>
                    <a:lnTo>
                      <a:pt x="1" y="26"/>
                    </a:lnTo>
                    <a:lnTo>
                      <a:pt x="0" y="21"/>
                    </a:lnTo>
                    <a:lnTo>
                      <a:pt x="0" y="17"/>
                    </a:lnTo>
                    <a:lnTo>
                      <a:pt x="1" y="16"/>
                    </a:lnTo>
                    <a:lnTo>
                      <a:pt x="7" y="15"/>
                    </a:lnTo>
                    <a:lnTo>
                      <a:pt x="9" y="13"/>
                    </a:lnTo>
                    <a:lnTo>
                      <a:pt x="7" y="10"/>
                    </a:lnTo>
                    <a:lnTo>
                      <a:pt x="6" y="7"/>
                    </a:lnTo>
                    <a:lnTo>
                      <a:pt x="10"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54" name="Freeform 84">
                <a:extLst>
                  <a:ext uri="{FF2B5EF4-FFF2-40B4-BE49-F238E27FC236}">
                    <a16:creationId xmlns:a16="http://schemas.microsoft.com/office/drawing/2014/main" id="{83CBD188-E422-4411-AEA0-E9CD0DFD8A5A}"/>
                  </a:ext>
                </a:extLst>
              </p:cNvPr>
              <p:cNvSpPr>
                <a:spLocks noChangeAspect="1"/>
              </p:cNvSpPr>
              <p:nvPr/>
            </p:nvSpPr>
            <p:spPr bwMode="auto">
              <a:xfrm>
                <a:off x="1571" y="3021"/>
                <a:ext cx="6" cy="12"/>
              </a:xfrm>
              <a:custGeom>
                <a:avLst/>
                <a:gdLst>
                  <a:gd name="T0" fmla="*/ 0 w 23"/>
                  <a:gd name="T1" fmla="*/ 0 h 38"/>
                  <a:gd name="T2" fmla="*/ 0 w 23"/>
                  <a:gd name="T3" fmla="*/ 0 h 38"/>
                  <a:gd name="T4" fmla="*/ 0 w 23"/>
                  <a:gd name="T5" fmla="*/ 0 h 38"/>
                  <a:gd name="T6" fmla="*/ 0 w 23"/>
                  <a:gd name="T7" fmla="*/ 0 h 38"/>
                  <a:gd name="T8" fmla="*/ 0 w 23"/>
                  <a:gd name="T9" fmla="*/ 0 h 38"/>
                  <a:gd name="T10" fmla="*/ 0 w 23"/>
                  <a:gd name="T11" fmla="*/ 0 h 38"/>
                  <a:gd name="T12" fmla="*/ 0 w 23"/>
                  <a:gd name="T13" fmla="*/ 0 h 38"/>
                  <a:gd name="T14" fmla="*/ 0 w 23"/>
                  <a:gd name="T15" fmla="*/ 0 h 38"/>
                  <a:gd name="T16" fmla="*/ 0 w 23"/>
                  <a:gd name="T17" fmla="*/ 0 h 38"/>
                  <a:gd name="T18" fmla="*/ 0 w 23"/>
                  <a:gd name="T19" fmla="*/ 0 h 38"/>
                  <a:gd name="T20" fmla="*/ 0 w 23"/>
                  <a:gd name="T21" fmla="*/ 0 h 38"/>
                  <a:gd name="T22" fmla="*/ 0 w 23"/>
                  <a:gd name="T23" fmla="*/ 0 h 38"/>
                  <a:gd name="T24" fmla="*/ 0 w 23"/>
                  <a:gd name="T25" fmla="*/ 0 h 38"/>
                  <a:gd name="T26" fmla="*/ 0 w 23"/>
                  <a:gd name="T27" fmla="*/ 0 h 38"/>
                  <a:gd name="T28" fmla="*/ 0 w 23"/>
                  <a:gd name="T29" fmla="*/ 0 h 38"/>
                  <a:gd name="T30" fmla="*/ 0 w 23"/>
                  <a:gd name="T31" fmla="*/ 0 h 38"/>
                  <a:gd name="T32" fmla="*/ 0 w 23"/>
                  <a:gd name="T33" fmla="*/ 0 h 38"/>
                  <a:gd name="T34" fmla="*/ 0 w 23"/>
                  <a:gd name="T35" fmla="*/ 0 h 38"/>
                  <a:gd name="T36" fmla="*/ 0 w 23"/>
                  <a:gd name="T37" fmla="*/ 0 h 38"/>
                  <a:gd name="T38" fmla="*/ 0 w 23"/>
                  <a:gd name="T39" fmla="*/ 0 h 38"/>
                  <a:gd name="T40" fmla="*/ 0 w 23"/>
                  <a:gd name="T41" fmla="*/ 0 h 38"/>
                  <a:gd name="T42" fmla="*/ 0 w 23"/>
                  <a:gd name="T43" fmla="*/ 0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3"/>
                  <a:gd name="T67" fmla="*/ 0 h 38"/>
                  <a:gd name="T68" fmla="*/ 23 w 23"/>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3" h="38">
                    <a:moveTo>
                      <a:pt x="10" y="0"/>
                    </a:moveTo>
                    <a:lnTo>
                      <a:pt x="12" y="0"/>
                    </a:lnTo>
                    <a:lnTo>
                      <a:pt x="20" y="26"/>
                    </a:lnTo>
                    <a:lnTo>
                      <a:pt x="20" y="27"/>
                    </a:lnTo>
                    <a:lnTo>
                      <a:pt x="17" y="27"/>
                    </a:lnTo>
                    <a:lnTo>
                      <a:pt x="9" y="21"/>
                    </a:lnTo>
                    <a:lnTo>
                      <a:pt x="10" y="27"/>
                    </a:lnTo>
                    <a:lnTo>
                      <a:pt x="12" y="32"/>
                    </a:lnTo>
                    <a:lnTo>
                      <a:pt x="16" y="34"/>
                    </a:lnTo>
                    <a:lnTo>
                      <a:pt x="21" y="34"/>
                    </a:lnTo>
                    <a:lnTo>
                      <a:pt x="23" y="38"/>
                    </a:lnTo>
                    <a:lnTo>
                      <a:pt x="17" y="38"/>
                    </a:lnTo>
                    <a:lnTo>
                      <a:pt x="5" y="30"/>
                    </a:lnTo>
                    <a:lnTo>
                      <a:pt x="1" y="26"/>
                    </a:lnTo>
                    <a:lnTo>
                      <a:pt x="0" y="21"/>
                    </a:lnTo>
                    <a:lnTo>
                      <a:pt x="0" y="17"/>
                    </a:lnTo>
                    <a:lnTo>
                      <a:pt x="1" y="16"/>
                    </a:lnTo>
                    <a:lnTo>
                      <a:pt x="7" y="15"/>
                    </a:lnTo>
                    <a:lnTo>
                      <a:pt x="9" y="13"/>
                    </a:lnTo>
                    <a:lnTo>
                      <a:pt x="7" y="10"/>
                    </a:lnTo>
                    <a:lnTo>
                      <a:pt x="6" y="7"/>
                    </a:lnTo>
                    <a:lnTo>
                      <a:pt x="10"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55" name="Freeform 85">
                <a:extLst>
                  <a:ext uri="{FF2B5EF4-FFF2-40B4-BE49-F238E27FC236}">
                    <a16:creationId xmlns:a16="http://schemas.microsoft.com/office/drawing/2014/main" id="{E1F775DC-EF15-4EF7-A26F-7CA4343A397E}"/>
                  </a:ext>
                </a:extLst>
              </p:cNvPr>
              <p:cNvSpPr>
                <a:spLocks noChangeAspect="1"/>
              </p:cNvSpPr>
              <p:nvPr/>
            </p:nvSpPr>
            <p:spPr bwMode="auto">
              <a:xfrm>
                <a:off x="1571" y="3045"/>
                <a:ext cx="3" cy="3"/>
              </a:xfrm>
              <a:custGeom>
                <a:avLst/>
                <a:gdLst>
                  <a:gd name="T0" fmla="*/ 0 w 11"/>
                  <a:gd name="T1" fmla="*/ 0 h 10"/>
                  <a:gd name="T2" fmla="*/ 0 w 11"/>
                  <a:gd name="T3" fmla="*/ 0 h 10"/>
                  <a:gd name="T4" fmla="*/ 0 w 11"/>
                  <a:gd name="T5" fmla="*/ 0 h 10"/>
                  <a:gd name="T6" fmla="*/ 0 w 11"/>
                  <a:gd name="T7" fmla="*/ 0 h 10"/>
                  <a:gd name="T8" fmla="*/ 0 w 11"/>
                  <a:gd name="T9" fmla="*/ 0 h 10"/>
                  <a:gd name="T10" fmla="*/ 0 w 11"/>
                  <a:gd name="T11" fmla="*/ 0 h 10"/>
                  <a:gd name="T12" fmla="*/ 0 w 11"/>
                  <a:gd name="T13" fmla="*/ 0 h 10"/>
                  <a:gd name="T14" fmla="*/ 0 w 11"/>
                  <a:gd name="T15" fmla="*/ 0 h 10"/>
                  <a:gd name="T16" fmla="*/ 0 w 11"/>
                  <a:gd name="T17" fmla="*/ 0 h 10"/>
                  <a:gd name="T18" fmla="*/ 0 w 11"/>
                  <a:gd name="T19" fmla="*/ 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
                  <a:gd name="T31" fmla="*/ 0 h 10"/>
                  <a:gd name="T32" fmla="*/ 11 w 11"/>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 h="10">
                    <a:moveTo>
                      <a:pt x="0" y="6"/>
                    </a:moveTo>
                    <a:lnTo>
                      <a:pt x="0" y="5"/>
                    </a:lnTo>
                    <a:lnTo>
                      <a:pt x="0" y="2"/>
                    </a:lnTo>
                    <a:lnTo>
                      <a:pt x="3" y="1"/>
                    </a:lnTo>
                    <a:lnTo>
                      <a:pt x="8" y="0"/>
                    </a:lnTo>
                    <a:lnTo>
                      <a:pt x="10" y="5"/>
                    </a:lnTo>
                    <a:lnTo>
                      <a:pt x="11" y="7"/>
                    </a:lnTo>
                    <a:lnTo>
                      <a:pt x="10" y="10"/>
                    </a:lnTo>
                    <a:lnTo>
                      <a:pt x="8" y="10"/>
                    </a:lnTo>
                    <a:lnTo>
                      <a:pt x="0" y="6"/>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56" name="Freeform 86">
                <a:extLst>
                  <a:ext uri="{FF2B5EF4-FFF2-40B4-BE49-F238E27FC236}">
                    <a16:creationId xmlns:a16="http://schemas.microsoft.com/office/drawing/2014/main" id="{7D666A9C-0188-4760-8BA9-B80F7FEB1C90}"/>
                  </a:ext>
                </a:extLst>
              </p:cNvPr>
              <p:cNvSpPr>
                <a:spLocks noChangeAspect="1"/>
              </p:cNvSpPr>
              <p:nvPr/>
            </p:nvSpPr>
            <p:spPr bwMode="auto">
              <a:xfrm>
                <a:off x="1571" y="3045"/>
                <a:ext cx="3" cy="3"/>
              </a:xfrm>
              <a:custGeom>
                <a:avLst/>
                <a:gdLst>
                  <a:gd name="T0" fmla="*/ 0 w 11"/>
                  <a:gd name="T1" fmla="*/ 0 h 10"/>
                  <a:gd name="T2" fmla="*/ 0 w 11"/>
                  <a:gd name="T3" fmla="*/ 0 h 10"/>
                  <a:gd name="T4" fmla="*/ 0 w 11"/>
                  <a:gd name="T5" fmla="*/ 0 h 10"/>
                  <a:gd name="T6" fmla="*/ 0 w 11"/>
                  <a:gd name="T7" fmla="*/ 0 h 10"/>
                  <a:gd name="T8" fmla="*/ 0 w 11"/>
                  <a:gd name="T9" fmla="*/ 0 h 10"/>
                  <a:gd name="T10" fmla="*/ 0 w 11"/>
                  <a:gd name="T11" fmla="*/ 0 h 10"/>
                  <a:gd name="T12" fmla="*/ 0 w 11"/>
                  <a:gd name="T13" fmla="*/ 0 h 10"/>
                  <a:gd name="T14" fmla="*/ 0 w 11"/>
                  <a:gd name="T15" fmla="*/ 0 h 10"/>
                  <a:gd name="T16" fmla="*/ 0 w 11"/>
                  <a:gd name="T17" fmla="*/ 0 h 10"/>
                  <a:gd name="T18" fmla="*/ 0 w 11"/>
                  <a:gd name="T19" fmla="*/ 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
                  <a:gd name="T31" fmla="*/ 0 h 10"/>
                  <a:gd name="T32" fmla="*/ 11 w 11"/>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 h="10">
                    <a:moveTo>
                      <a:pt x="0" y="6"/>
                    </a:moveTo>
                    <a:lnTo>
                      <a:pt x="0" y="5"/>
                    </a:lnTo>
                    <a:lnTo>
                      <a:pt x="0" y="2"/>
                    </a:lnTo>
                    <a:lnTo>
                      <a:pt x="3" y="1"/>
                    </a:lnTo>
                    <a:lnTo>
                      <a:pt x="8" y="0"/>
                    </a:lnTo>
                    <a:lnTo>
                      <a:pt x="10" y="5"/>
                    </a:lnTo>
                    <a:lnTo>
                      <a:pt x="11" y="7"/>
                    </a:lnTo>
                    <a:lnTo>
                      <a:pt x="10" y="10"/>
                    </a:lnTo>
                    <a:lnTo>
                      <a:pt x="8" y="10"/>
                    </a:lnTo>
                    <a:lnTo>
                      <a:pt x="0" y="6"/>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57" name="Freeform 87">
                <a:extLst>
                  <a:ext uri="{FF2B5EF4-FFF2-40B4-BE49-F238E27FC236}">
                    <a16:creationId xmlns:a16="http://schemas.microsoft.com/office/drawing/2014/main" id="{4257550F-DECA-4F6B-9A8D-35B675B3638D}"/>
                  </a:ext>
                </a:extLst>
              </p:cNvPr>
              <p:cNvSpPr>
                <a:spLocks noChangeAspect="1"/>
              </p:cNvSpPr>
              <p:nvPr/>
            </p:nvSpPr>
            <p:spPr bwMode="auto">
              <a:xfrm>
                <a:off x="1575" y="3046"/>
                <a:ext cx="3" cy="3"/>
              </a:xfrm>
              <a:custGeom>
                <a:avLst/>
                <a:gdLst>
                  <a:gd name="T0" fmla="*/ 0 w 11"/>
                  <a:gd name="T1" fmla="*/ 0 h 9"/>
                  <a:gd name="T2" fmla="*/ 0 w 11"/>
                  <a:gd name="T3" fmla="*/ 0 h 9"/>
                  <a:gd name="T4" fmla="*/ 0 w 11"/>
                  <a:gd name="T5" fmla="*/ 0 h 9"/>
                  <a:gd name="T6" fmla="*/ 0 w 11"/>
                  <a:gd name="T7" fmla="*/ 0 h 9"/>
                  <a:gd name="T8" fmla="*/ 0 w 11"/>
                  <a:gd name="T9" fmla="*/ 0 h 9"/>
                  <a:gd name="T10" fmla="*/ 0 w 11"/>
                  <a:gd name="T11" fmla="*/ 0 h 9"/>
                  <a:gd name="T12" fmla="*/ 0 w 11"/>
                  <a:gd name="T13" fmla="*/ 0 h 9"/>
                  <a:gd name="T14" fmla="*/ 0 w 11"/>
                  <a:gd name="T15" fmla="*/ 0 h 9"/>
                  <a:gd name="T16" fmla="*/ 0 w 11"/>
                  <a:gd name="T17" fmla="*/ 0 h 9"/>
                  <a:gd name="T18" fmla="*/ 0 w 11"/>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
                  <a:gd name="T31" fmla="*/ 0 h 9"/>
                  <a:gd name="T32" fmla="*/ 11 w 11"/>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 h="9">
                    <a:moveTo>
                      <a:pt x="11" y="9"/>
                    </a:moveTo>
                    <a:lnTo>
                      <a:pt x="8" y="8"/>
                    </a:lnTo>
                    <a:lnTo>
                      <a:pt x="4" y="6"/>
                    </a:lnTo>
                    <a:lnTo>
                      <a:pt x="0" y="3"/>
                    </a:lnTo>
                    <a:lnTo>
                      <a:pt x="0" y="0"/>
                    </a:lnTo>
                    <a:lnTo>
                      <a:pt x="1" y="0"/>
                    </a:lnTo>
                    <a:lnTo>
                      <a:pt x="8" y="1"/>
                    </a:lnTo>
                    <a:lnTo>
                      <a:pt x="10" y="1"/>
                    </a:lnTo>
                    <a:lnTo>
                      <a:pt x="11" y="4"/>
                    </a:lnTo>
                    <a:lnTo>
                      <a:pt x="11" y="9"/>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58" name="Freeform 88">
                <a:extLst>
                  <a:ext uri="{FF2B5EF4-FFF2-40B4-BE49-F238E27FC236}">
                    <a16:creationId xmlns:a16="http://schemas.microsoft.com/office/drawing/2014/main" id="{0B0F214E-D21E-46D4-9746-D79306CA4212}"/>
                  </a:ext>
                </a:extLst>
              </p:cNvPr>
              <p:cNvSpPr>
                <a:spLocks noChangeAspect="1"/>
              </p:cNvSpPr>
              <p:nvPr/>
            </p:nvSpPr>
            <p:spPr bwMode="auto">
              <a:xfrm>
                <a:off x="1575" y="3046"/>
                <a:ext cx="3" cy="3"/>
              </a:xfrm>
              <a:custGeom>
                <a:avLst/>
                <a:gdLst>
                  <a:gd name="T0" fmla="*/ 0 w 11"/>
                  <a:gd name="T1" fmla="*/ 0 h 9"/>
                  <a:gd name="T2" fmla="*/ 0 w 11"/>
                  <a:gd name="T3" fmla="*/ 0 h 9"/>
                  <a:gd name="T4" fmla="*/ 0 w 11"/>
                  <a:gd name="T5" fmla="*/ 0 h 9"/>
                  <a:gd name="T6" fmla="*/ 0 w 11"/>
                  <a:gd name="T7" fmla="*/ 0 h 9"/>
                  <a:gd name="T8" fmla="*/ 0 w 11"/>
                  <a:gd name="T9" fmla="*/ 0 h 9"/>
                  <a:gd name="T10" fmla="*/ 0 w 11"/>
                  <a:gd name="T11" fmla="*/ 0 h 9"/>
                  <a:gd name="T12" fmla="*/ 0 w 11"/>
                  <a:gd name="T13" fmla="*/ 0 h 9"/>
                  <a:gd name="T14" fmla="*/ 0 w 11"/>
                  <a:gd name="T15" fmla="*/ 0 h 9"/>
                  <a:gd name="T16" fmla="*/ 0 w 11"/>
                  <a:gd name="T17" fmla="*/ 0 h 9"/>
                  <a:gd name="T18" fmla="*/ 0 w 11"/>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
                  <a:gd name="T31" fmla="*/ 0 h 9"/>
                  <a:gd name="T32" fmla="*/ 11 w 11"/>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 h="9">
                    <a:moveTo>
                      <a:pt x="11" y="9"/>
                    </a:moveTo>
                    <a:lnTo>
                      <a:pt x="8" y="8"/>
                    </a:lnTo>
                    <a:lnTo>
                      <a:pt x="4" y="6"/>
                    </a:lnTo>
                    <a:lnTo>
                      <a:pt x="0" y="3"/>
                    </a:lnTo>
                    <a:lnTo>
                      <a:pt x="0" y="0"/>
                    </a:lnTo>
                    <a:lnTo>
                      <a:pt x="1" y="0"/>
                    </a:lnTo>
                    <a:lnTo>
                      <a:pt x="8" y="1"/>
                    </a:lnTo>
                    <a:lnTo>
                      <a:pt x="10" y="1"/>
                    </a:lnTo>
                    <a:lnTo>
                      <a:pt x="11" y="4"/>
                    </a:lnTo>
                    <a:lnTo>
                      <a:pt x="11" y="9"/>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59" name="Freeform 89">
                <a:extLst>
                  <a:ext uri="{FF2B5EF4-FFF2-40B4-BE49-F238E27FC236}">
                    <a16:creationId xmlns:a16="http://schemas.microsoft.com/office/drawing/2014/main" id="{A2271424-DBE0-4A84-B357-DF91D2F0F20B}"/>
                  </a:ext>
                </a:extLst>
              </p:cNvPr>
              <p:cNvSpPr>
                <a:spLocks noChangeAspect="1"/>
              </p:cNvSpPr>
              <p:nvPr/>
            </p:nvSpPr>
            <p:spPr bwMode="auto">
              <a:xfrm>
                <a:off x="1584" y="3043"/>
                <a:ext cx="8" cy="3"/>
              </a:xfrm>
              <a:custGeom>
                <a:avLst/>
                <a:gdLst>
                  <a:gd name="T0" fmla="*/ 0 w 28"/>
                  <a:gd name="T1" fmla="*/ 0 h 10"/>
                  <a:gd name="T2" fmla="*/ 0 w 28"/>
                  <a:gd name="T3" fmla="*/ 0 h 10"/>
                  <a:gd name="T4" fmla="*/ 0 w 28"/>
                  <a:gd name="T5" fmla="*/ 0 h 10"/>
                  <a:gd name="T6" fmla="*/ 0 w 28"/>
                  <a:gd name="T7" fmla="*/ 0 h 10"/>
                  <a:gd name="T8" fmla="*/ 0 w 28"/>
                  <a:gd name="T9" fmla="*/ 0 h 10"/>
                  <a:gd name="T10" fmla="*/ 0 w 28"/>
                  <a:gd name="T11" fmla="*/ 0 h 10"/>
                  <a:gd name="T12" fmla="*/ 0 w 28"/>
                  <a:gd name="T13" fmla="*/ 0 h 10"/>
                  <a:gd name="T14" fmla="*/ 0 w 28"/>
                  <a:gd name="T15" fmla="*/ 0 h 10"/>
                  <a:gd name="T16" fmla="*/ 0 w 28"/>
                  <a:gd name="T17" fmla="*/ 0 h 10"/>
                  <a:gd name="T18" fmla="*/ 0 w 28"/>
                  <a:gd name="T19" fmla="*/ 0 h 10"/>
                  <a:gd name="T20" fmla="*/ 0 w 28"/>
                  <a:gd name="T21" fmla="*/ 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
                  <a:gd name="T34" fmla="*/ 0 h 10"/>
                  <a:gd name="T35" fmla="*/ 28 w 28"/>
                  <a:gd name="T36" fmla="*/ 10 h 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 h="10">
                    <a:moveTo>
                      <a:pt x="27" y="5"/>
                    </a:moveTo>
                    <a:lnTo>
                      <a:pt x="28" y="6"/>
                    </a:lnTo>
                    <a:lnTo>
                      <a:pt x="3" y="10"/>
                    </a:lnTo>
                    <a:lnTo>
                      <a:pt x="2" y="10"/>
                    </a:lnTo>
                    <a:lnTo>
                      <a:pt x="1" y="6"/>
                    </a:lnTo>
                    <a:lnTo>
                      <a:pt x="0" y="2"/>
                    </a:lnTo>
                    <a:lnTo>
                      <a:pt x="3" y="1"/>
                    </a:lnTo>
                    <a:lnTo>
                      <a:pt x="5" y="1"/>
                    </a:lnTo>
                    <a:lnTo>
                      <a:pt x="13" y="0"/>
                    </a:lnTo>
                    <a:lnTo>
                      <a:pt x="26" y="2"/>
                    </a:lnTo>
                    <a:lnTo>
                      <a:pt x="27" y="5"/>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60" name="Freeform 90">
                <a:extLst>
                  <a:ext uri="{FF2B5EF4-FFF2-40B4-BE49-F238E27FC236}">
                    <a16:creationId xmlns:a16="http://schemas.microsoft.com/office/drawing/2014/main" id="{B3A02F79-019F-4A6C-B2AB-DCCED055EE8A}"/>
                  </a:ext>
                </a:extLst>
              </p:cNvPr>
              <p:cNvSpPr>
                <a:spLocks noChangeAspect="1"/>
              </p:cNvSpPr>
              <p:nvPr/>
            </p:nvSpPr>
            <p:spPr bwMode="auto">
              <a:xfrm>
                <a:off x="1584" y="3043"/>
                <a:ext cx="8" cy="3"/>
              </a:xfrm>
              <a:custGeom>
                <a:avLst/>
                <a:gdLst>
                  <a:gd name="T0" fmla="*/ 0 w 28"/>
                  <a:gd name="T1" fmla="*/ 0 h 10"/>
                  <a:gd name="T2" fmla="*/ 0 w 28"/>
                  <a:gd name="T3" fmla="*/ 0 h 10"/>
                  <a:gd name="T4" fmla="*/ 0 w 28"/>
                  <a:gd name="T5" fmla="*/ 0 h 10"/>
                  <a:gd name="T6" fmla="*/ 0 w 28"/>
                  <a:gd name="T7" fmla="*/ 0 h 10"/>
                  <a:gd name="T8" fmla="*/ 0 w 28"/>
                  <a:gd name="T9" fmla="*/ 0 h 10"/>
                  <a:gd name="T10" fmla="*/ 0 w 28"/>
                  <a:gd name="T11" fmla="*/ 0 h 10"/>
                  <a:gd name="T12" fmla="*/ 0 w 28"/>
                  <a:gd name="T13" fmla="*/ 0 h 10"/>
                  <a:gd name="T14" fmla="*/ 0 w 28"/>
                  <a:gd name="T15" fmla="*/ 0 h 10"/>
                  <a:gd name="T16" fmla="*/ 0 w 28"/>
                  <a:gd name="T17" fmla="*/ 0 h 10"/>
                  <a:gd name="T18" fmla="*/ 0 w 28"/>
                  <a:gd name="T19" fmla="*/ 0 h 10"/>
                  <a:gd name="T20" fmla="*/ 0 w 28"/>
                  <a:gd name="T21" fmla="*/ 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
                  <a:gd name="T34" fmla="*/ 0 h 10"/>
                  <a:gd name="T35" fmla="*/ 28 w 28"/>
                  <a:gd name="T36" fmla="*/ 10 h 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 h="10">
                    <a:moveTo>
                      <a:pt x="27" y="5"/>
                    </a:moveTo>
                    <a:lnTo>
                      <a:pt x="28" y="6"/>
                    </a:lnTo>
                    <a:lnTo>
                      <a:pt x="3" y="10"/>
                    </a:lnTo>
                    <a:lnTo>
                      <a:pt x="2" y="10"/>
                    </a:lnTo>
                    <a:lnTo>
                      <a:pt x="1" y="6"/>
                    </a:lnTo>
                    <a:lnTo>
                      <a:pt x="0" y="2"/>
                    </a:lnTo>
                    <a:lnTo>
                      <a:pt x="3" y="1"/>
                    </a:lnTo>
                    <a:lnTo>
                      <a:pt x="5" y="1"/>
                    </a:lnTo>
                    <a:lnTo>
                      <a:pt x="13" y="0"/>
                    </a:lnTo>
                    <a:lnTo>
                      <a:pt x="26" y="2"/>
                    </a:lnTo>
                    <a:lnTo>
                      <a:pt x="27" y="5"/>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61" name="Freeform 91">
                <a:extLst>
                  <a:ext uri="{FF2B5EF4-FFF2-40B4-BE49-F238E27FC236}">
                    <a16:creationId xmlns:a16="http://schemas.microsoft.com/office/drawing/2014/main" id="{53079931-A94C-4076-AEB8-10F16460A510}"/>
                  </a:ext>
                </a:extLst>
              </p:cNvPr>
              <p:cNvSpPr>
                <a:spLocks noChangeAspect="1"/>
              </p:cNvSpPr>
              <p:nvPr/>
            </p:nvSpPr>
            <p:spPr bwMode="auto">
              <a:xfrm>
                <a:off x="1583" y="3045"/>
                <a:ext cx="25" cy="11"/>
              </a:xfrm>
              <a:custGeom>
                <a:avLst/>
                <a:gdLst>
                  <a:gd name="T0" fmla="*/ 0 w 83"/>
                  <a:gd name="T1" fmla="*/ 0 h 40"/>
                  <a:gd name="T2" fmla="*/ 0 w 83"/>
                  <a:gd name="T3" fmla="*/ 0 h 40"/>
                  <a:gd name="T4" fmla="*/ 0 w 83"/>
                  <a:gd name="T5" fmla="*/ 0 h 40"/>
                  <a:gd name="T6" fmla="*/ 0 w 83"/>
                  <a:gd name="T7" fmla="*/ 0 h 40"/>
                  <a:gd name="T8" fmla="*/ 0 w 83"/>
                  <a:gd name="T9" fmla="*/ 0 h 40"/>
                  <a:gd name="T10" fmla="*/ 0 w 83"/>
                  <a:gd name="T11" fmla="*/ 0 h 40"/>
                  <a:gd name="T12" fmla="*/ 0 w 83"/>
                  <a:gd name="T13" fmla="*/ 0 h 40"/>
                  <a:gd name="T14" fmla="*/ 0 w 83"/>
                  <a:gd name="T15" fmla="*/ 0 h 40"/>
                  <a:gd name="T16" fmla="*/ 0 w 83"/>
                  <a:gd name="T17" fmla="*/ 0 h 40"/>
                  <a:gd name="T18" fmla="*/ 0 w 83"/>
                  <a:gd name="T19" fmla="*/ 0 h 40"/>
                  <a:gd name="T20" fmla="*/ 0 w 83"/>
                  <a:gd name="T21" fmla="*/ 0 h 40"/>
                  <a:gd name="T22" fmla="*/ 0 w 83"/>
                  <a:gd name="T23" fmla="*/ 0 h 40"/>
                  <a:gd name="T24" fmla="*/ 0 w 83"/>
                  <a:gd name="T25" fmla="*/ 0 h 40"/>
                  <a:gd name="T26" fmla="*/ 0 w 83"/>
                  <a:gd name="T27" fmla="*/ 0 h 40"/>
                  <a:gd name="T28" fmla="*/ 0 w 83"/>
                  <a:gd name="T29" fmla="*/ 0 h 40"/>
                  <a:gd name="T30" fmla="*/ 0 w 83"/>
                  <a:gd name="T31" fmla="*/ 0 h 40"/>
                  <a:gd name="T32" fmla="*/ 0 w 83"/>
                  <a:gd name="T33" fmla="*/ 0 h 40"/>
                  <a:gd name="T34" fmla="*/ 0 w 83"/>
                  <a:gd name="T35" fmla="*/ 0 h 40"/>
                  <a:gd name="T36" fmla="*/ 0 w 83"/>
                  <a:gd name="T37" fmla="*/ 0 h 40"/>
                  <a:gd name="T38" fmla="*/ 0 w 83"/>
                  <a:gd name="T39" fmla="*/ 0 h 40"/>
                  <a:gd name="T40" fmla="*/ 0 w 83"/>
                  <a:gd name="T41" fmla="*/ 0 h 40"/>
                  <a:gd name="T42" fmla="*/ 0 w 83"/>
                  <a:gd name="T43" fmla="*/ 0 h 40"/>
                  <a:gd name="T44" fmla="*/ 0 w 83"/>
                  <a:gd name="T45" fmla="*/ 0 h 40"/>
                  <a:gd name="T46" fmla="*/ 0 w 83"/>
                  <a:gd name="T47" fmla="*/ 0 h 40"/>
                  <a:gd name="T48" fmla="*/ 0 w 83"/>
                  <a:gd name="T49" fmla="*/ 0 h 40"/>
                  <a:gd name="T50" fmla="*/ 0 w 83"/>
                  <a:gd name="T51" fmla="*/ 0 h 40"/>
                  <a:gd name="T52" fmla="*/ 0 w 83"/>
                  <a:gd name="T53" fmla="*/ 0 h 40"/>
                  <a:gd name="T54" fmla="*/ 0 w 83"/>
                  <a:gd name="T55" fmla="*/ 0 h 40"/>
                  <a:gd name="T56" fmla="*/ 0 w 83"/>
                  <a:gd name="T57" fmla="*/ 0 h 40"/>
                  <a:gd name="T58" fmla="*/ 0 w 83"/>
                  <a:gd name="T59" fmla="*/ 0 h 40"/>
                  <a:gd name="T60" fmla="*/ 0 w 83"/>
                  <a:gd name="T61" fmla="*/ 0 h 40"/>
                  <a:gd name="T62" fmla="*/ 0 w 83"/>
                  <a:gd name="T63" fmla="*/ 0 h 40"/>
                  <a:gd name="T64" fmla="*/ 0 w 83"/>
                  <a:gd name="T65" fmla="*/ 0 h 40"/>
                  <a:gd name="T66" fmla="*/ 0 w 83"/>
                  <a:gd name="T67" fmla="*/ 0 h 40"/>
                  <a:gd name="T68" fmla="*/ 0 w 83"/>
                  <a:gd name="T69" fmla="*/ 0 h 40"/>
                  <a:gd name="T70" fmla="*/ 0 w 83"/>
                  <a:gd name="T71" fmla="*/ 0 h 40"/>
                  <a:gd name="T72" fmla="*/ 0 w 83"/>
                  <a:gd name="T73" fmla="*/ 0 h 40"/>
                  <a:gd name="T74" fmla="*/ 0 w 83"/>
                  <a:gd name="T75" fmla="*/ 0 h 40"/>
                  <a:gd name="T76" fmla="*/ 0 w 83"/>
                  <a:gd name="T77" fmla="*/ 0 h 40"/>
                  <a:gd name="T78" fmla="*/ 0 w 83"/>
                  <a:gd name="T79" fmla="*/ 0 h 40"/>
                  <a:gd name="T80" fmla="*/ 0 w 83"/>
                  <a:gd name="T81" fmla="*/ 0 h 40"/>
                  <a:gd name="T82" fmla="*/ 0 w 83"/>
                  <a:gd name="T83" fmla="*/ 0 h 40"/>
                  <a:gd name="T84" fmla="*/ 0 w 83"/>
                  <a:gd name="T85" fmla="*/ 0 h 40"/>
                  <a:gd name="T86" fmla="*/ 0 w 83"/>
                  <a:gd name="T87" fmla="*/ 0 h 40"/>
                  <a:gd name="T88" fmla="*/ 0 w 83"/>
                  <a:gd name="T89" fmla="*/ 0 h 40"/>
                  <a:gd name="T90" fmla="*/ 0 w 83"/>
                  <a:gd name="T91" fmla="*/ 0 h 40"/>
                  <a:gd name="T92" fmla="*/ 0 w 83"/>
                  <a:gd name="T93" fmla="*/ 0 h 40"/>
                  <a:gd name="T94" fmla="*/ 0 w 83"/>
                  <a:gd name="T95" fmla="*/ 0 h 40"/>
                  <a:gd name="T96" fmla="*/ 0 w 83"/>
                  <a:gd name="T97" fmla="*/ 0 h 40"/>
                  <a:gd name="T98" fmla="*/ 0 w 83"/>
                  <a:gd name="T99" fmla="*/ 0 h 40"/>
                  <a:gd name="T100" fmla="*/ 0 w 83"/>
                  <a:gd name="T101" fmla="*/ 0 h 4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3"/>
                  <a:gd name="T154" fmla="*/ 0 h 40"/>
                  <a:gd name="T155" fmla="*/ 83 w 83"/>
                  <a:gd name="T156" fmla="*/ 40 h 4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3" h="40">
                    <a:moveTo>
                      <a:pt x="0" y="11"/>
                    </a:moveTo>
                    <a:lnTo>
                      <a:pt x="1" y="11"/>
                    </a:lnTo>
                    <a:lnTo>
                      <a:pt x="58" y="0"/>
                    </a:lnTo>
                    <a:lnTo>
                      <a:pt x="65" y="4"/>
                    </a:lnTo>
                    <a:lnTo>
                      <a:pt x="67" y="8"/>
                    </a:lnTo>
                    <a:lnTo>
                      <a:pt x="58" y="11"/>
                    </a:lnTo>
                    <a:lnTo>
                      <a:pt x="42" y="7"/>
                    </a:lnTo>
                    <a:lnTo>
                      <a:pt x="41" y="7"/>
                    </a:lnTo>
                    <a:lnTo>
                      <a:pt x="50" y="12"/>
                    </a:lnTo>
                    <a:lnTo>
                      <a:pt x="67" y="13"/>
                    </a:lnTo>
                    <a:lnTo>
                      <a:pt x="69" y="14"/>
                    </a:lnTo>
                    <a:lnTo>
                      <a:pt x="71" y="17"/>
                    </a:lnTo>
                    <a:lnTo>
                      <a:pt x="72" y="18"/>
                    </a:lnTo>
                    <a:lnTo>
                      <a:pt x="60" y="18"/>
                    </a:lnTo>
                    <a:lnTo>
                      <a:pt x="57" y="19"/>
                    </a:lnTo>
                    <a:lnTo>
                      <a:pt x="58" y="21"/>
                    </a:lnTo>
                    <a:lnTo>
                      <a:pt x="71" y="23"/>
                    </a:lnTo>
                    <a:lnTo>
                      <a:pt x="74" y="25"/>
                    </a:lnTo>
                    <a:lnTo>
                      <a:pt x="76" y="29"/>
                    </a:lnTo>
                    <a:lnTo>
                      <a:pt x="78" y="30"/>
                    </a:lnTo>
                    <a:lnTo>
                      <a:pt x="83" y="40"/>
                    </a:lnTo>
                    <a:lnTo>
                      <a:pt x="81" y="40"/>
                    </a:lnTo>
                    <a:lnTo>
                      <a:pt x="77" y="38"/>
                    </a:lnTo>
                    <a:lnTo>
                      <a:pt x="74" y="35"/>
                    </a:lnTo>
                    <a:lnTo>
                      <a:pt x="73" y="32"/>
                    </a:lnTo>
                    <a:lnTo>
                      <a:pt x="69" y="30"/>
                    </a:lnTo>
                    <a:lnTo>
                      <a:pt x="65" y="27"/>
                    </a:lnTo>
                    <a:lnTo>
                      <a:pt x="53" y="29"/>
                    </a:lnTo>
                    <a:lnTo>
                      <a:pt x="48" y="27"/>
                    </a:lnTo>
                    <a:lnTo>
                      <a:pt x="47" y="22"/>
                    </a:lnTo>
                    <a:lnTo>
                      <a:pt x="43" y="21"/>
                    </a:lnTo>
                    <a:lnTo>
                      <a:pt x="42" y="18"/>
                    </a:lnTo>
                    <a:lnTo>
                      <a:pt x="39" y="17"/>
                    </a:lnTo>
                    <a:lnTo>
                      <a:pt x="30" y="16"/>
                    </a:lnTo>
                    <a:lnTo>
                      <a:pt x="27" y="19"/>
                    </a:lnTo>
                    <a:lnTo>
                      <a:pt x="30" y="23"/>
                    </a:lnTo>
                    <a:lnTo>
                      <a:pt x="40" y="32"/>
                    </a:lnTo>
                    <a:lnTo>
                      <a:pt x="26" y="32"/>
                    </a:lnTo>
                    <a:lnTo>
                      <a:pt x="24" y="28"/>
                    </a:lnTo>
                    <a:lnTo>
                      <a:pt x="24" y="25"/>
                    </a:lnTo>
                    <a:lnTo>
                      <a:pt x="15" y="22"/>
                    </a:lnTo>
                    <a:lnTo>
                      <a:pt x="15" y="19"/>
                    </a:lnTo>
                    <a:lnTo>
                      <a:pt x="24" y="16"/>
                    </a:lnTo>
                    <a:lnTo>
                      <a:pt x="25" y="14"/>
                    </a:lnTo>
                    <a:lnTo>
                      <a:pt x="25" y="13"/>
                    </a:lnTo>
                    <a:lnTo>
                      <a:pt x="20" y="14"/>
                    </a:lnTo>
                    <a:lnTo>
                      <a:pt x="15" y="17"/>
                    </a:lnTo>
                    <a:lnTo>
                      <a:pt x="5" y="18"/>
                    </a:lnTo>
                    <a:lnTo>
                      <a:pt x="1" y="17"/>
                    </a:lnTo>
                    <a:lnTo>
                      <a:pt x="0" y="13"/>
                    </a:lnTo>
                    <a:lnTo>
                      <a:pt x="0" y="1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62" name="Freeform 92">
                <a:extLst>
                  <a:ext uri="{FF2B5EF4-FFF2-40B4-BE49-F238E27FC236}">
                    <a16:creationId xmlns:a16="http://schemas.microsoft.com/office/drawing/2014/main" id="{F6761958-3C08-47B1-A0E1-E2AA378371C4}"/>
                  </a:ext>
                </a:extLst>
              </p:cNvPr>
              <p:cNvSpPr>
                <a:spLocks noChangeAspect="1"/>
              </p:cNvSpPr>
              <p:nvPr/>
            </p:nvSpPr>
            <p:spPr bwMode="auto">
              <a:xfrm>
                <a:off x="1583" y="3045"/>
                <a:ext cx="25" cy="11"/>
              </a:xfrm>
              <a:custGeom>
                <a:avLst/>
                <a:gdLst>
                  <a:gd name="T0" fmla="*/ 0 w 83"/>
                  <a:gd name="T1" fmla="*/ 0 h 40"/>
                  <a:gd name="T2" fmla="*/ 0 w 83"/>
                  <a:gd name="T3" fmla="*/ 0 h 40"/>
                  <a:gd name="T4" fmla="*/ 0 w 83"/>
                  <a:gd name="T5" fmla="*/ 0 h 40"/>
                  <a:gd name="T6" fmla="*/ 0 w 83"/>
                  <a:gd name="T7" fmla="*/ 0 h 40"/>
                  <a:gd name="T8" fmla="*/ 0 w 83"/>
                  <a:gd name="T9" fmla="*/ 0 h 40"/>
                  <a:gd name="T10" fmla="*/ 0 w 83"/>
                  <a:gd name="T11" fmla="*/ 0 h 40"/>
                  <a:gd name="T12" fmla="*/ 0 w 83"/>
                  <a:gd name="T13" fmla="*/ 0 h 40"/>
                  <a:gd name="T14" fmla="*/ 0 w 83"/>
                  <a:gd name="T15" fmla="*/ 0 h 40"/>
                  <a:gd name="T16" fmla="*/ 0 w 83"/>
                  <a:gd name="T17" fmla="*/ 0 h 40"/>
                  <a:gd name="T18" fmla="*/ 0 w 83"/>
                  <a:gd name="T19" fmla="*/ 0 h 40"/>
                  <a:gd name="T20" fmla="*/ 0 w 83"/>
                  <a:gd name="T21" fmla="*/ 0 h 40"/>
                  <a:gd name="T22" fmla="*/ 0 w 83"/>
                  <a:gd name="T23" fmla="*/ 0 h 40"/>
                  <a:gd name="T24" fmla="*/ 0 w 83"/>
                  <a:gd name="T25" fmla="*/ 0 h 40"/>
                  <a:gd name="T26" fmla="*/ 0 w 83"/>
                  <a:gd name="T27" fmla="*/ 0 h 40"/>
                  <a:gd name="T28" fmla="*/ 0 w 83"/>
                  <a:gd name="T29" fmla="*/ 0 h 40"/>
                  <a:gd name="T30" fmla="*/ 0 w 83"/>
                  <a:gd name="T31" fmla="*/ 0 h 40"/>
                  <a:gd name="T32" fmla="*/ 0 w 83"/>
                  <a:gd name="T33" fmla="*/ 0 h 40"/>
                  <a:gd name="T34" fmla="*/ 0 w 83"/>
                  <a:gd name="T35" fmla="*/ 0 h 40"/>
                  <a:gd name="T36" fmla="*/ 0 w 83"/>
                  <a:gd name="T37" fmla="*/ 0 h 40"/>
                  <a:gd name="T38" fmla="*/ 0 w 83"/>
                  <a:gd name="T39" fmla="*/ 0 h 40"/>
                  <a:gd name="T40" fmla="*/ 0 w 83"/>
                  <a:gd name="T41" fmla="*/ 0 h 40"/>
                  <a:gd name="T42" fmla="*/ 0 w 83"/>
                  <a:gd name="T43" fmla="*/ 0 h 40"/>
                  <a:gd name="T44" fmla="*/ 0 w 83"/>
                  <a:gd name="T45" fmla="*/ 0 h 40"/>
                  <a:gd name="T46" fmla="*/ 0 w 83"/>
                  <a:gd name="T47" fmla="*/ 0 h 40"/>
                  <a:gd name="T48" fmla="*/ 0 w 83"/>
                  <a:gd name="T49" fmla="*/ 0 h 40"/>
                  <a:gd name="T50" fmla="*/ 0 w 83"/>
                  <a:gd name="T51" fmla="*/ 0 h 40"/>
                  <a:gd name="T52" fmla="*/ 0 w 83"/>
                  <a:gd name="T53" fmla="*/ 0 h 40"/>
                  <a:gd name="T54" fmla="*/ 0 w 83"/>
                  <a:gd name="T55" fmla="*/ 0 h 40"/>
                  <a:gd name="T56" fmla="*/ 0 w 83"/>
                  <a:gd name="T57" fmla="*/ 0 h 40"/>
                  <a:gd name="T58" fmla="*/ 0 w 83"/>
                  <a:gd name="T59" fmla="*/ 0 h 40"/>
                  <a:gd name="T60" fmla="*/ 0 w 83"/>
                  <a:gd name="T61" fmla="*/ 0 h 40"/>
                  <a:gd name="T62" fmla="*/ 0 w 83"/>
                  <a:gd name="T63" fmla="*/ 0 h 40"/>
                  <a:gd name="T64" fmla="*/ 0 w 83"/>
                  <a:gd name="T65" fmla="*/ 0 h 40"/>
                  <a:gd name="T66" fmla="*/ 0 w 83"/>
                  <a:gd name="T67" fmla="*/ 0 h 40"/>
                  <a:gd name="T68" fmla="*/ 0 w 83"/>
                  <a:gd name="T69" fmla="*/ 0 h 40"/>
                  <a:gd name="T70" fmla="*/ 0 w 83"/>
                  <a:gd name="T71" fmla="*/ 0 h 40"/>
                  <a:gd name="T72" fmla="*/ 0 w 83"/>
                  <a:gd name="T73" fmla="*/ 0 h 40"/>
                  <a:gd name="T74" fmla="*/ 0 w 83"/>
                  <a:gd name="T75" fmla="*/ 0 h 40"/>
                  <a:gd name="T76" fmla="*/ 0 w 83"/>
                  <a:gd name="T77" fmla="*/ 0 h 40"/>
                  <a:gd name="T78" fmla="*/ 0 w 83"/>
                  <a:gd name="T79" fmla="*/ 0 h 40"/>
                  <a:gd name="T80" fmla="*/ 0 w 83"/>
                  <a:gd name="T81" fmla="*/ 0 h 40"/>
                  <a:gd name="T82" fmla="*/ 0 w 83"/>
                  <a:gd name="T83" fmla="*/ 0 h 40"/>
                  <a:gd name="T84" fmla="*/ 0 w 83"/>
                  <a:gd name="T85" fmla="*/ 0 h 40"/>
                  <a:gd name="T86" fmla="*/ 0 w 83"/>
                  <a:gd name="T87" fmla="*/ 0 h 40"/>
                  <a:gd name="T88" fmla="*/ 0 w 83"/>
                  <a:gd name="T89" fmla="*/ 0 h 40"/>
                  <a:gd name="T90" fmla="*/ 0 w 83"/>
                  <a:gd name="T91" fmla="*/ 0 h 40"/>
                  <a:gd name="T92" fmla="*/ 0 w 83"/>
                  <a:gd name="T93" fmla="*/ 0 h 40"/>
                  <a:gd name="T94" fmla="*/ 0 w 83"/>
                  <a:gd name="T95" fmla="*/ 0 h 40"/>
                  <a:gd name="T96" fmla="*/ 0 w 83"/>
                  <a:gd name="T97" fmla="*/ 0 h 40"/>
                  <a:gd name="T98" fmla="*/ 0 w 83"/>
                  <a:gd name="T99" fmla="*/ 0 h 40"/>
                  <a:gd name="T100" fmla="*/ 0 w 83"/>
                  <a:gd name="T101" fmla="*/ 0 h 4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3"/>
                  <a:gd name="T154" fmla="*/ 0 h 40"/>
                  <a:gd name="T155" fmla="*/ 83 w 83"/>
                  <a:gd name="T156" fmla="*/ 40 h 4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3" h="40">
                    <a:moveTo>
                      <a:pt x="0" y="11"/>
                    </a:moveTo>
                    <a:lnTo>
                      <a:pt x="1" y="11"/>
                    </a:lnTo>
                    <a:lnTo>
                      <a:pt x="58" y="0"/>
                    </a:lnTo>
                    <a:lnTo>
                      <a:pt x="65" y="4"/>
                    </a:lnTo>
                    <a:lnTo>
                      <a:pt x="67" y="8"/>
                    </a:lnTo>
                    <a:lnTo>
                      <a:pt x="58" y="11"/>
                    </a:lnTo>
                    <a:lnTo>
                      <a:pt x="42" y="7"/>
                    </a:lnTo>
                    <a:lnTo>
                      <a:pt x="41" y="7"/>
                    </a:lnTo>
                    <a:lnTo>
                      <a:pt x="50" y="12"/>
                    </a:lnTo>
                    <a:lnTo>
                      <a:pt x="67" y="13"/>
                    </a:lnTo>
                    <a:lnTo>
                      <a:pt x="69" y="14"/>
                    </a:lnTo>
                    <a:lnTo>
                      <a:pt x="71" y="17"/>
                    </a:lnTo>
                    <a:lnTo>
                      <a:pt x="72" y="18"/>
                    </a:lnTo>
                    <a:lnTo>
                      <a:pt x="60" y="18"/>
                    </a:lnTo>
                    <a:lnTo>
                      <a:pt x="57" y="19"/>
                    </a:lnTo>
                    <a:lnTo>
                      <a:pt x="58" y="21"/>
                    </a:lnTo>
                    <a:lnTo>
                      <a:pt x="71" y="23"/>
                    </a:lnTo>
                    <a:lnTo>
                      <a:pt x="74" y="25"/>
                    </a:lnTo>
                    <a:lnTo>
                      <a:pt x="76" y="29"/>
                    </a:lnTo>
                    <a:lnTo>
                      <a:pt x="78" y="30"/>
                    </a:lnTo>
                    <a:lnTo>
                      <a:pt x="83" y="40"/>
                    </a:lnTo>
                    <a:lnTo>
                      <a:pt x="81" y="40"/>
                    </a:lnTo>
                    <a:lnTo>
                      <a:pt x="77" y="38"/>
                    </a:lnTo>
                    <a:lnTo>
                      <a:pt x="74" y="35"/>
                    </a:lnTo>
                    <a:lnTo>
                      <a:pt x="73" y="32"/>
                    </a:lnTo>
                    <a:lnTo>
                      <a:pt x="69" y="30"/>
                    </a:lnTo>
                    <a:lnTo>
                      <a:pt x="65" y="27"/>
                    </a:lnTo>
                    <a:lnTo>
                      <a:pt x="53" y="29"/>
                    </a:lnTo>
                    <a:lnTo>
                      <a:pt x="48" y="27"/>
                    </a:lnTo>
                    <a:lnTo>
                      <a:pt x="47" y="22"/>
                    </a:lnTo>
                    <a:lnTo>
                      <a:pt x="43" y="21"/>
                    </a:lnTo>
                    <a:lnTo>
                      <a:pt x="42" y="18"/>
                    </a:lnTo>
                    <a:lnTo>
                      <a:pt x="39" y="17"/>
                    </a:lnTo>
                    <a:lnTo>
                      <a:pt x="30" y="16"/>
                    </a:lnTo>
                    <a:lnTo>
                      <a:pt x="27" y="19"/>
                    </a:lnTo>
                    <a:lnTo>
                      <a:pt x="30" y="23"/>
                    </a:lnTo>
                    <a:lnTo>
                      <a:pt x="40" y="32"/>
                    </a:lnTo>
                    <a:lnTo>
                      <a:pt x="26" y="32"/>
                    </a:lnTo>
                    <a:lnTo>
                      <a:pt x="24" y="28"/>
                    </a:lnTo>
                    <a:lnTo>
                      <a:pt x="24" y="25"/>
                    </a:lnTo>
                    <a:lnTo>
                      <a:pt x="15" y="22"/>
                    </a:lnTo>
                    <a:lnTo>
                      <a:pt x="15" y="19"/>
                    </a:lnTo>
                    <a:lnTo>
                      <a:pt x="24" y="16"/>
                    </a:lnTo>
                    <a:lnTo>
                      <a:pt x="25" y="14"/>
                    </a:lnTo>
                    <a:lnTo>
                      <a:pt x="25" y="13"/>
                    </a:lnTo>
                    <a:lnTo>
                      <a:pt x="20" y="14"/>
                    </a:lnTo>
                    <a:lnTo>
                      <a:pt x="15" y="17"/>
                    </a:lnTo>
                    <a:lnTo>
                      <a:pt x="5" y="18"/>
                    </a:lnTo>
                    <a:lnTo>
                      <a:pt x="1" y="17"/>
                    </a:lnTo>
                    <a:lnTo>
                      <a:pt x="0" y="13"/>
                    </a:lnTo>
                    <a:lnTo>
                      <a:pt x="0" y="1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63" name="Freeform 93">
                <a:extLst>
                  <a:ext uri="{FF2B5EF4-FFF2-40B4-BE49-F238E27FC236}">
                    <a16:creationId xmlns:a16="http://schemas.microsoft.com/office/drawing/2014/main" id="{23D05DAF-2573-4FB4-8B29-1F704E43E09B}"/>
                  </a:ext>
                </a:extLst>
              </p:cNvPr>
              <p:cNvSpPr>
                <a:spLocks noChangeAspect="1"/>
              </p:cNvSpPr>
              <p:nvPr/>
            </p:nvSpPr>
            <p:spPr bwMode="auto">
              <a:xfrm>
                <a:off x="1602" y="3043"/>
                <a:ext cx="15" cy="7"/>
              </a:xfrm>
              <a:custGeom>
                <a:avLst/>
                <a:gdLst>
                  <a:gd name="T0" fmla="*/ 0 w 49"/>
                  <a:gd name="T1" fmla="*/ 0 h 21"/>
                  <a:gd name="T2" fmla="*/ 0 w 49"/>
                  <a:gd name="T3" fmla="*/ 0 h 21"/>
                  <a:gd name="T4" fmla="*/ 0 w 49"/>
                  <a:gd name="T5" fmla="*/ 0 h 21"/>
                  <a:gd name="T6" fmla="*/ 0 w 49"/>
                  <a:gd name="T7" fmla="*/ 0 h 21"/>
                  <a:gd name="T8" fmla="*/ 0 w 49"/>
                  <a:gd name="T9" fmla="*/ 0 h 21"/>
                  <a:gd name="T10" fmla="*/ 0 w 49"/>
                  <a:gd name="T11" fmla="*/ 0 h 21"/>
                  <a:gd name="T12" fmla="*/ 0 w 49"/>
                  <a:gd name="T13" fmla="*/ 0 h 21"/>
                  <a:gd name="T14" fmla="*/ 0 w 49"/>
                  <a:gd name="T15" fmla="*/ 0 h 21"/>
                  <a:gd name="T16" fmla="*/ 0 w 49"/>
                  <a:gd name="T17" fmla="*/ 0 h 21"/>
                  <a:gd name="T18" fmla="*/ 0 w 49"/>
                  <a:gd name="T19" fmla="*/ 0 h 21"/>
                  <a:gd name="T20" fmla="*/ 0 w 49"/>
                  <a:gd name="T21" fmla="*/ 0 h 21"/>
                  <a:gd name="T22" fmla="*/ 0 w 49"/>
                  <a:gd name="T23" fmla="*/ 0 h 21"/>
                  <a:gd name="T24" fmla="*/ 0 w 49"/>
                  <a:gd name="T25" fmla="*/ 0 h 21"/>
                  <a:gd name="T26" fmla="*/ 0 w 49"/>
                  <a:gd name="T27" fmla="*/ 0 h 21"/>
                  <a:gd name="T28" fmla="*/ 0 w 49"/>
                  <a:gd name="T29" fmla="*/ 0 h 21"/>
                  <a:gd name="T30" fmla="*/ 0 w 49"/>
                  <a:gd name="T31" fmla="*/ 0 h 21"/>
                  <a:gd name="T32" fmla="*/ 0 w 49"/>
                  <a:gd name="T33" fmla="*/ 0 h 21"/>
                  <a:gd name="T34" fmla="*/ 0 w 49"/>
                  <a:gd name="T35" fmla="*/ 0 h 21"/>
                  <a:gd name="T36" fmla="*/ 0 w 49"/>
                  <a:gd name="T37" fmla="*/ 0 h 21"/>
                  <a:gd name="T38" fmla="*/ 0 w 49"/>
                  <a:gd name="T39" fmla="*/ 0 h 21"/>
                  <a:gd name="T40" fmla="*/ 0 w 49"/>
                  <a:gd name="T41" fmla="*/ 0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9"/>
                  <a:gd name="T64" fmla="*/ 0 h 21"/>
                  <a:gd name="T65" fmla="*/ 49 w 49"/>
                  <a:gd name="T66" fmla="*/ 21 h 2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9" h="21">
                    <a:moveTo>
                      <a:pt x="7" y="4"/>
                    </a:moveTo>
                    <a:lnTo>
                      <a:pt x="7" y="5"/>
                    </a:lnTo>
                    <a:lnTo>
                      <a:pt x="1" y="4"/>
                    </a:lnTo>
                    <a:lnTo>
                      <a:pt x="0" y="0"/>
                    </a:lnTo>
                    <a:lnTo>
                      <a:pt x="43" y="2"/>
                    </a:lnTo>
                    <a:lnTo>
                      <a:pt x="46" y="5"/>
                    </a:lnTo>
                    <a:lnTo>
                      <a:pt x="49" y="13"/>
                    </a:lnTo>
                    <a:lnTo>
                      <a:pt x="49" y="15"/>
                    </a:lnTo>
                    <a:lnTo>
                      <a:pt x="49" y="18"/>
                    </a:lnTo>
                    <a:lnTo>
                      <a:pt x="46" y="20"/>
                    </a:lnTo>
                    <a:lnTo>
                      <a:pt x="39" y="21"/>
                    </a:lnTo>
                    <a:lnTo>
                      <a:pt x="38" y="21"/>
                    </a:lnTo>
                    <a:lnTo>
                      <a:pt x="35" y="16"/>
                    </a:lnTo>
                    <a:lnTo>
                      <a:pt x="32" y="16"/>
                    </a:lnTo>
                    <a:lnTo>
                      <a:pt x="29" y="16"/>
                    </a:lnTo>
                    <a:lnTo>
                      <a:pt x="29" y="18"/>
                    </a:lnTo>
                    <a:lnTo>
                      <a:pt x="24" y="19"/>
                    </a:lnTo>
                    <a:lnTo>
                      <a:pt x="23" y="18"/>
                    </a:lnTo>
                    <a:lnTo>
                      <a:pt x="24" y="16"/>
                    </a:lnTo>
                    <a:lnTo>
                      <a:pt x="12" y="15"/>
                    </a:lnTo>
                    <a:lnTo>
                      <a:pt x="7" y="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64" name="Freeform 94">
                <a:extLst>
                  <a:ext uri="{FF2B5EF4-FFF2-40B4-BE49-F238E27FC236}">
                    <a16:creationId xmlns:a16="http://schemas.microsoft.com/office/drawing/2014/main" id="{57917F7A-7384-42C8-93D1-4D849A1A4A39}"/>
                  </a:ext>
                </a:extLst>
              </p:cNvPr>
              <p:cNvSpPr>
                <a:spLocks noChangeAspect="1"/>
              </p:cNvSpPr>
              <p:nvPr/>
            </p:nvSpPr>
            <p:spPr bwMode="auto">
              <a:xfrm>
                <a:off x="1602" y="3043"/>
                <a:ext cx="15" cy="7"/>
              </a:xfrm>
              <a:custGeom>
                <a:avLst/>
                <a:gdLst>
                  <a:gd name="T0" fmla="*/ 0 w 49"/>
                  <a:gd name="T1" fmla="*/ 0 h 21"/>
                  <a:gd name="T2" fmla="*/ 0 w 49"/>
                  <a:gd name="T3" fmla="*/ 0 h 21"/>
                  <a:gd name="T4" fmla="*/ 0 w 49"/>
                  <a:gd name="T5" fmla="*/ 0 h 21"/>
                  <a:gd name="T6" fmla="*/ 0 w 49"/>
                  <a:gd name="T7" fmla="*/ 0 h 21"/>
                  <a:gd name="T8" fmla="*/ 0 w 49"/>
                  <a:gd name="T9" fmla="*/ 0 h 21"/>
                  <a:gd name="T10" fmla="*/ 0 w 49"/>
                  <a:gd name="T11" fmla="*/ 0 h 21"/>
                  <a:gd name="T12" fmla="*/ 0 w 49"/>
                  <a:gd name="T13" fmla="*/ 0 h 21"/>
                  <a:gd name="T14" fmla="*/ 0 w 49"/>
                  <a:gd name="T15" fmla="*/ 0 h 21"/>
                  <a:gd name="T16" fmla="*/ 0 w 49"/>
                  <a:gd name="T17" fmla="*/ 0 h 21"/>
                  <a:gd name="T18" fmla="*/ 0 w 49"/>
                  <a:gd name="T19" fmla="*/ 0 h 21"/>
                  <a:gd name="T20" fmla="*/ 0 w 49"/>
                  <a:gd name="T21" fmla="*/ 0 h 21"/>
                  <a:gd name="T22" fmla="*/ 0 w 49"/>
                  <a:gd name="T23" fmla="*/ 0 h 21"/>
                  <a:gd name="T24" fmla="*/ 0 w 49"/>
                  <a:gd name="T25" fmla="*/ 0 h 21"/>
                  <a:gd name="T26" fmla="*/ 0 w 49"/>
                  <a:gd name="T27" fmla="*/ 0 h 21"/>
                  <a:gd name="T28" fmla="*/ 0 w 49"/>
                  <a:gd name="T29" fmla="*/ 0 h 21"/>
                  <a:gd name="T30" fmla="*/ 0 w 49"/>
                  <a:gd name="T31" fmla="*/ 0 h 21"/>
                  <a:gd name="T32" fmla="*/ 0 w 49"/>
                  <a:gd name="T33" fmla="*/ 0 h 21"/>
                  <a:gd name="T34" fmla="*/ 0 w 49"/>
                  <a:gd name="T35" fmla="*/ 0 h 21"/>
                  <a:gd name="T36" fmla="*/ 0 w 49"/>
                  <a:gd name="T37" fmla="*/ 0 h 21"/>
                  <a:gd name="T38" fmla="*/ 0 w 49"/>
                  <a:gd name="T39" fmla="*/ 0 h 21"/>
                  <a:gd name="T40" fmla="*/ 0 w 49"/>
                  <a:gd name="T41" fmla="*/ 0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9"/>
                  <a:gd name="T64" fmla="*/ 0 h 21"/>
                  <a:gd name="T65" fmla="*/ 49 w 49"/>
                  <a:gd name="T66" fmla="*/ 21 h 2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9" h="21">
                    <a:moveTo>
                      <a:pt x="7" y="4"/>
                    </a:moveTo>
                    <a:lnTo>
                      <a:pt x="7" y="5"/>
                    </a:lnTo>
                    <a:lnTo>
                      <a:pt x="1" y="4"/>
                    </a:lnTo>
                    <a:lnTo>
                      <a:pt x="0" y="0"/>
                    </a:lnTo>
                    <a:lnTo>
                      <a:pt x="43" y="2"/>
                    </a:lnTo>
                    <a:lnTo>
                      <a:pt x="46" y="5"/>
                    </a:lnTo>
                    <a:lnTo>
                      <a:pt x="49" y="13"/>
                    </a:lnTo>
                    <a:lnTo>
                      <a:pt x="49" y="15"/>
                    </a:lnTo>
                    <a:lnTo>
                      <a:pt x="49" y="18"/>
                    </a:lnTo>
                    <a:lnTo>
                      <a:pt x="46" y="20"/>
                    </a:lnTo>
                    <a:lnTo>
                      <a:pt x="39" y="21"/>
                    </a:lnTo>
                    <a:lnTo>
                      <a:pt x="38" y="21"/>
                    </a:lnTo>
                    <a:lnTo>
                      <a:pt x="35" y="16"/>
                    </a:lnTo>
                    <a:lnTo>
                      <a:pt x="32" y="16"/>
                    </a:lnTo>
                    <a:lnTo>
                      <a:pt x="29" y="16"/>
                    </a:lnTo>
                    <a:lnTo>
                      <a:pt x="29" y="18"/>
                    </a:lnTo>
                    <a:lnTo>
                      <a:pt x="24" y="19"/>
                    </a:lnTo>
                    <a:lnTo>
                      <a:pt x="23" y="18"/>
                    </a:lnTo>
                    <a:lnTo>
                      <a:pt x="24" y="16"/>
                    </a:lnTo>
                    <a:lnTo>
                      <a:pt x="12" y="15"/>
                    </a:lnTo>
                    <a:lnTo>
                      <a:pt x="7" y="4"/>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65" name="Freeform 95">
                <a:extLst>
                  <a:ext uri="{FF2B5EF4-FFF2-40B4-BE49-F238E27FC236}">
                    <a16:creationId xmlns:a16="http://schemas.microsoft.com/office/drawing/2014/main" id="{906A2B62-ACE7-4470-B47D-5E435C67D97E}"/>
                  </a:ext>
                </a:extLst>
              </p:cNvPr>
              <p:cNvSpPr>
                <a:spLocks noChangeAspect="1"/>
              </p:cNvSpPr>
              <p:nvPr/>
            </p:nvSpPr>
            <p:spPr bwMode="auto">
              <a:xfrm>
                <a:off x="1621" y="3048"/>
                <a:ext cx="3" cy="1"/>
              </a:xfrm>
              <a:custGeom>
                <a:avLst/>
                <a:gdLst>
                  <a:gd name="T0" fmla="*/ 0 w 8"/>
                  <a:gd name="T1" fmla="*/ 0 h 5"/>
                  <a:gd name="T2" fmla="*/ 0 w 8"/>
                  <a:gd name="T3" fmla="*/ 0 h 5"/>
                  <a:gd name="T4" fmla="*/ 0 w 8"/>
                  <a:gd name="T5" fmla="*/ 0 h 5"/>
                  <a:gd name="T6" fmla="*/ 0 w 8"/>
                  <a:gd name="T7" fmla="*/ 0 h 5"/>
                  <a:gd name="T8" fmla="*/ 0 w 8"/>
                  <a:gd name="T9" fmla="*/ 0 h 5"/>
                  <a:gd name="T10" fmla="*/ 0 w 8"/>
                  <a:gd name="T11" fmla="*/ 0 h 5"/>
                  <a:gd name="T12" fmla="*/ 0 w 8"/>
                  <a:gd name="T13" fmla="*/ 0 h 5"/>
                  <a:gd name="T14" fmla="*/ 0 w 8"/>
                  <a:gd name="T15" fmla="*/ 0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1"/>
                    </a:moveTo>
                    <a:lnTo>
                      <a:pt x="5" y="0"/>
                    </a:lnTo>
                    <a:lnTo>
                      <a:pt x="8" y="3"/>
                    </a:lnTo>
                    <a:lnTo>
                      <a:pt x="6" y="4"/>
                    </a:lnTo>
                    <a:lnTo>
                      <a:pt x="4" y="5"/>
                    </a:lnTo>
                    <a:lnTo>
                      <a:pt x="2" y="4"/>
                    </a:lnTo>
                    <a:lnTo>
                      <a:pt x="0" y="3"/>
                    </a:lnTo>
                    <a:lnTo>
                      <a:pt x="0"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66" name="Freeform 96">
                <a:extLst>
                  <a:ext uri="{FF2B5EF4-FFF2-40B4-BE49-F238E27FC236}">
                    <a16:creationId xmlns:a16="http://schemas.microsoft.com/office/drawing/2014/main" id="{ABCA0003-13B6-4A19-87D6-C18F69144F0F}"/>
                  </a:ext>
                </a:extLst>
              </p:cNvPr>
              <p:cNvSpPr>
                <a:spLocks noChangeAspect="1"/>
              </p:cNvSpPr>
              <p:nvPr/>
            </p:nvSpPr>
            <p:spPr bwMode="auto">
              <a:xfrm>
                <a:off x="1621" y="3048"/>
                <a:ext cx="3" cy="1"/>
              </a:xfrm>
              <a:custGeom>
                <a:avLst/>
                <a:gdLst>
                  <a:gd name="T0" fmla="*/ 0 w 8"/>
                  <a:gd name="T1" fmla="*/ 0 h 5"/>
                  <a:gd name="T2" fmla="*/ 0 w 8"/>
                  <a:gd name="T3" fmla="*/ 0 h 5"/>
                  <a:gd name="T4" fmla="*/ 0 w 8"/>
                  <a:gd name="T5" fmla="*/ 0 h 5"/>
                  <a:gd name="T6" fmla="*/ 0 w 8"/>
                  <a:gd name="T7" fmla="*/ 0 h 5"/>
                  <a:gd name="T8" fmla="*/ 0 w 8"/>
                  <a:gd name="T9" fmla="*/ 0 h 5"/>
                  <a:gd name="T10" fmla="*/ 0 w 8"/>
                  <a:gd name="T11" fmla="*/ 0 h 5"/>
                  <a:gd name="T12" fmla="*/ 0 w 8"/>
                  <a:gd name="T13" fmla="*/ 0 h 5"/>
                  <a:gd name="T14" fmla="*/ 0 w 8"/>
                  <a:gd name="T15" fmla="*/ 0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1"/>
                    </a:moveTo>
                    <a:lnTo>
                      <a:pt x="5" y="0"/>
                    </a:lnTo>
                    <a:lnTo>
                      <a:pt x="8" y="3"/>
                    </a:lnTo>
                    <a:lnTo>
                      <a:pt x="6" y="4"/>
                    </a:lnTo>
                    <a:lnTo>
                      <a:pt x="4" y="5"/>
                    </a:lnTo>
                    <a:lnTo>
                      <a:pt x="2" y="4"/>
                    </a:lnTo>
                    <a:lnTo>
                      <a:pt x="0" y="3"/>
                    </a:lnTo>
                    <a:lnTo>
                      <a:pt x="0"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67" name="Freeform 97">
                <a:extLst>
                  <a:ext uri="{FF2B5EF4-FFF2-40B4-BE49-F238E27FC236}">
                    <a16:creationId xmlns:a16="http://schemas.microsoft.com/office/drawing/2014/main" id="{7E306AC8-A084-4229-A330-21872D52AFD5}"/>
                  </a:ext>
                </a:extLst>
              </p:cNvPr>
              <p:cNvSpPr>
                <a:spLocks noChangeAspect="1"/>
              </p:cNvSpPr>
              <p:nvPr/>
            </p:nvSpPr>
            <p:spPr bwMode="auto">
              <a:xfrm>
                <a:off x="1617" y="3045"/>
                <a:ext cx="3" cy="1"/>
              </a:xfrm>
              <a:custGeom>
                <a:avLst/>
                <a:gdLst>
                  <a:gd name="T0" fmla="*/ 0 w 11"/>
                  <a:gd name="T1" fmla="*/ 0 h 6"/>
                  <a:gd name="T2" fmla="*/ 0 w 11"/>
                  <a:gd name="T3" fmla="*/ 0 h 6"/>
                  <a:gd name="T4" fmla="*/ 0 w 11"/>
                  <a:gd name="T5" fmla="*/ 0 h 6"/>
                  <a:gd name="T6" fmla="*/ 0 w 11"/>
                  <a:gd name="T7" fmla="*/ 0 h 6"/>
                  <a:gd name="T8" fmla="*/ 0 w 11"/>
                  <a:gd name="T9" fmla="*/ 0 h 6"/>
                  <a:gd name="T10" fmla="*/ 0 w 11"/>
                  <a:gd name="T11" fmla="*/ 0 h 6"/>
                  <a:gd name="T12" fmla="*/ 0 w 11"/>
                  <a:gd name="T13" fmla="*/ 0 h 6"/>
                  <a:gd name="T14" fmla="*/ 0 60000 65536"/>
                  <a:gd name="T15" fmla="*/ 0 60000 65536"/>
                  <a:gd name="T16" fmla="*/ 0 60000 65536"/>
                  <a:gd name="T17" fmla="*/ 0 60000 65536"/>
                  <a:gd name="T18" fmla="*/ 0 60000 65536"/>
                  <a:gd name="T19" fmla="*/ 0 60000 65536"/>
                  <a:gd name="T20" fmla="*/ 0 60000 65536"/>
                  <a:gd name="T21" fmla="*/ 0 w 11"/>
                  <a:gd name="T22" fmla="*/ 0 h 6"/>
                  <a:gd name="T23" fmla="*/ 11 w 11"/>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6">
                    <a:moveTo>
                      <a:pt x="11" y="6"/>
                    </a:moveTo>
                    <a:lnTo>
                      <a:pt x="9" y="6"/>
                    </a:lnTo>
                    <a:lnTo>
                      <a:pt x="0" y="1"/>
                    </a:lnTo>
                    <a:lnTo>
                      <a:pt x="0" y="0"/>
                    </a:lnTo>
                    <a:lnTo>
                      <a:pt x="7" y="1"/>
                    </a:lnTo>
                    <a:lnTo>
                      <a:pt x="11" y="4"/>
                    </a:lnTo>
                    <a:lnTo>
                      <a:pt x="11" y="6"/>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68" name="Freeform 98">
                <a:extLst>
                  <a:ext uri="{FF2B5EF4-FFF2-40B4-BE49-F238E27FC236}">
                    <a16:creationId xmlns:a16="http://schemas.microsoft.com/office/drawing/2014/main" id="{9DA1C78D-9FFA-47AC-B14E-BA67BC782C7C}"/>
                  </a:ext>
                </a:extLst>
              </p:cNvPr>
              <p:cNvSpPr>
                <a:spLocks noChangeAspect="1"/>
              </p:cNvSpPr>
              <p:nvPr/>
            </p:nvSpPr>
            <p:spPr bwMode="auto">
              <a:xfrm>
                <a:off x="1617" y="3045"/>
                <a:ext cx="3" cy="1"/>
              </a:xfrm>
              <a:custGeom>
                <a:avLst/>
                <a:gdLst>
                  <a:gd name="T0" fmla="*/ 0 w 11"/>
                  <a:gd name="T1" fmla="*/ 0 h 6"/>
                  <a:gd name="T2" fmla="*/ 0 w 11"/>
                  <a:gd name="T3" fmla="*/ 0 h 6"/>
                  <a:gd name="T4" fmla="*/ 0 w 11"/>
                  <a:gd name="T5" fmla="*/ 0 h 6"/>
                  <a:gd name="T6" fmla="*/ 0 w 11"/>
                  <a:gd name="T7" fmla="*/ 0 h 6"/>
                  <a:gd name="T8" fmla="*/ 0 w 11"/>
                  <a:gd name="T9" fmla="*/ 0 h 6"/>
                  <a:gd name="T10" fmla="*/ 0 w 11"/>
                  <a:gd name="T11" fmla="*/ 0 h 6"/>
                  <a:gd name="T12" fmla="*/ 0 w 11"/>
                  <a:gd name="T13" fmla="*/ 0 h 6"/>
                  <a:gd name="T14" fmla="*/ 0 60000 65536"/>
                  <a:gd name="T15" fmla="*/ 0 60000 65536"/>
                  <a:gd name="T16" fmla="*/ 0 60000 65536"/>
                  <a:gd name="T17" fmla="*/ 0 60000 65536"/>
                  <a:gd name="T18" fmla="*/ 0 60000 65536"/>
                  <a:gd name="T19" fmla="*/ 0 60000 65536"/>
                  <a:gd name="T20" fmla="*/ 0 60000 65536"/>
                  <a:gd name="T21" fmla="*/ 0 w 11"/>
                  <a:gd name="T22" fmla="*/ 0 h 6"/>
                  <a:gd name="T23" fmla="*/ 11 w 11"/>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6">
                    <a:moveTo>
                      <a:pt x="11" y="6"/>
                    </a:moveTo>
                    <a:lnTo>
                      <a:pt x="9" y="6"/>
                    </a:lnTo>
                    <a:lnTo>
                      <a:pt x="0" y="1"/>
                    </a:lnTo>
                    <a:lnTo>
                      <a:pt x="0" y="0"/>
                    </a:lnTo>
                    <a:lnTo>
                      <a:pt x="7" y="1"/>
                    </a:lnTo>
                    <a:lnTo>
                      <a:pt x="11" y="4"/>
                    </a:lnTo>
                    <a:lnTo>
                      <a:pt x="11" y="6"/>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69" name="Freeform 99">
                <a:extLst>
                  <a:ext uri="{FF2B5EF4-FFF2-40B4-BE49-F238E27FC236}">
                    <a16:creationId xmlns:a16="http://schemas.microsoft.com/office/drawing/2014/main" id="{EDBACD74-9E3C-43F8-BF30-9C84FDA7880C}"/>
                  </a:ext>
                </a:extLst>
              </p:cNvPr>
              <p:cNvSpPr>
                <a:spLocks noChangeAspect="1"/>
              </p:cNvSpPr>
              <p:nvPr/>
            </p:nvSpPr>
            <p:spPr bwMode="auto">
              <a:xfrm>
                <a:off x="1617" y="3049"/>
                <a:ext cx="3" cy="1"/>
              </a:xfrm>
              <a:custGeom>
                <a:avLst/>
                <a:gdLst>
                  <a:gd name="T0" fmla="*/ 0 w 8"/>
                  <a:gd name="T1" fmla="*/ 0 h 6"/>
                  <a:gd name="T2" fmla="*/ 0 w 8"/>
                  <a:gd name="T3" fmla="*/ 0 h 6"/>
                  <a:gd name="T4" fmla="*/ 0 w 8"/>
                  <a:gd name="T5" fmla="*/ 0 h 6"/>
                  <a:gd name="T6" fmla="*/ 0 w 8"/>
                  <a:gd name="T7" fmla="*/ 0 h 6"/>
                  <a:gd name="T8" fmla="*/ 0 w 8"/>
                  <a:gd name="T9" fmla="*/ 0 h 6"/>
                  <a:gd name="T10" fmla="*/ 0 w 8"/>
                  <a:gd name="T11" fmla="*/ 0 h 6"/>
                  <a:gd name="T12" fmla="*/ 0 w 8"/>
                  <a:gd name="T13" fmla="*/ 0 h 6"/>
                  <a:gd name="T14" fmla="*/ 0 w 8"/>
                  <a:gd name="T15" fmla="*/ 0 h 6"/>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6"/>
                  <a:gd name="T26" fmla="*/ 8 w 8"/>
                  <a:gd name="T27" fmla="*/ 6 h 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6">
                    <a:moveTo>
                      <a:pt x="8" y="6"/>
                    </a:moveTo>
                    <a:lnTo>
                      <a:pt x="2" y="6"/>
                    </a:lnTo>
                    <a:lnTo>
                      <a:pt x="0" y="5"/>
                    </a:lnTo>
                    <a:lnTo>
                      <a:pt x="0" y="1"/>
                    </a:lnTo>
                    <a:lnTo>
                      <a:pt x="2" y="0"/>
                    </a:lnTo>
                    <a:lnTo>
                      <a:pt x="5" y="0"/>
                    </a:lnTo>
                    <a:lnTo>
                      <a:pt x="8" y="2"/>
                    </a:lnTo>
                    <a:lnTo>
                      <a:pt x="8" y="6"/>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70" name="Freeform 100">
                <a:extLst>
                  <a:ext uri="{FF2B5EF4-FFF2-40B4-BE49-F238E27FC236}">
                    <a16:creationId xmlns:a16="http://schemas.microsoft.com/office/drawing/2014/main" id="{D01D626A-98CD-4225-A242-8000EBFA41BD}"/>
                  </a:ext>
                </a:extLst>
              </p:cNvPr>
              <p:cNvSpPr>
                <a:spLocks noChangeAspect="1"/>
              </p:cNvSpPr>
              <p:nvPr/>
            </p:nvSpPr>
            <p:spPr bwMode="auto">
              <a:xfrm>
                <a:off x="1617" y="3049"/>
                <a:ext cx="3" cy="1"/>
              </a:xfrm>
              <a:custGeom>
                <a:avLst/>
                <a:gdLst>
                  <a:gd name="T0" fmla="*/ 0 w 8"/>
                  <a:gd name="T1" fmla="*/ 0 h 6"/>
                  <a:gd name="T2" fmla="*/ 0 w 8"/>
                  <a:gd name="T3" fmla="*/ 0 h 6"/>
                  <a:gd name="T4" fmla="*/ 0 w 8"/>
                  <a:gd name="T5" fmla="*/ 0 h 6"/>
                  <a:gd name="T6" fmla="*/ 0 w 8"/>
                  <a:gd name="T7" fmla="*/ 0 h 6"/>
                  <a:gd name="T8" fmla="*/ 0 w 8"/>
                  <a:gd name="T9" fmla="*/ 0 h 6"/>
                  <a:gd name="T10" fmla="*/ 0 w 8"/>
                  <a:gd name="T11" fmla="*/ 0 h 6"/>
                  <a:gd name="T12" fmla="*/ 0 w 8"/>
                  <a:gd name="T13" fmla="*/ 0 h 6"/>
                  <a:gd name="T14" fmla="*/ 0 w 8"/>
                  <a:gd name="T15" fmla="*/ 0 h 6"/>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6"/>
                  <a:gd name="T26" fmla="*/ 8 w 8"/>
                  <a:gd name="T27" fmla="*/ 6 h 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6">
                    <a:moveTo>
                      <a:pt x="8" y="6"/>
                    </a:moveTo>
                    <a:lnTo>
                      <a:pt x="2" y="6"/>
                    </a:lnTo>
                    <a:lnTo>
                      <a:pt x="0" y="5"/>
                    </a:lnTo>
                    <a:lnTo>
                      <a:pt x="0" y="1"/>
                    </a:lnTo>
                    <a:lnTo>
                      <a:pt x="2" y="0"/>
                    </a:lnTo>
                    <a:lnTo>
                      <a:pt x="5" y="0"/>
                    </a:lnTo>
                    <a:lnTo>
                      <a:pt x="8" y="2"/>
                    </a:lnTo>
                    <a:lnTo>
                      <a:pt x="8" y="6"/>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71" name="Freeform 101">
                <a:extLst>
                  <a:ext uri="{FF2B5EF4-FFF2-40B4-BE49-F238E27FC236}">
                    <a16:creationId xmlns:a16="http://schemas.microsoft.com/office/drawing/2014/main" id="{85782B2E-BEB3-4606-B702-B2AD6B2F87E9}"/>
                  </a:ext>
                </a:extLst>
              </p:cNvPr>
              <p:cNvSpPr>
                <a:spLocks noChangeAspect="1"/>
              </p:cNvSpPr>
              <p:nvPr/>
            </p:nvSpPr>
            <p:spPr bwMode="auto">
              <a:xfrm>
                <a:off x="1182" y="2000"/>
                <a:ext cx="10" cy="26"/>
              </a:xfrm>
              <a:custGeom>
                <a:avLst/>
                <a:gdLst>
                  <a:gd name="T0" fmla="*/ 0 w 36"/>
                  <a:gd name="T1" fmla="*/ 0 h 88"/>
                  <a:gd name="T2" fmla="*/ 0 w 36"/>
                  <a:gd name="T3" fmla="*/ 0 h 88"/>
                  <a:gd name="T4" fmla="*/ 0 w 36"/>
                  <a:gd name="T5" fmla="*/ 0 h 88"/>
                  <a:gd name="T6" fmla="*/ 0 w 36"/>
                  <a:gd name="T7" fmla="*/ 0 h 88"/>
                  <a:gd name="T8" fmla="*/ 0 w 36"/>
                  <a:gd name="T9" fmla="*/ 0 h 88"/>
                  <a:gd name="T10" fmla="*/ 0 w 36"/>
                  <a:gd name="T11" fmla="*/ 0 h 88"/>
                  <a:gd name="T12" fmla="*/ 0 w 36"/>
                  <a:gd name="T13" fmla="*/ 0 h 88"/>
                  <a:gd name="T14" fmla="*/ 0 w 36"/>
                  <a:gd name="T15" fmla="*/ 0 h 88"/>
                  <a:gd name="T16" fmla="*/ 0 w 36"/>
                  <a:gd name="T17" fmla="*/ 0 h 88"/>
                  <a:gd name="T18" fmla="*/ 0 w 36"/>
                  <a:gd name="T19" fmla="*/ 0 h 88"/>
                  <a:gd name="T20" fmla="*/ 0 w 36"/>
                  <a:gd name="T21" fmla="*/ 0 h 88"/>
                  <a:gd name="T22" fmla="*/ 0 w 36"/>
                  <a:gd name="T23" fmla="*/ 0 h 88"/>
                  <a:gd name="T24" fmla="*/ 0 w 36"/>
                  <a:gd name="T25" fmla="*/ 0 h 88"/>
                  <a:gd name="T26" fmla="*/ 0 w 36"/>
                  <a:gd name="T27" fmla="*/ 0 h 88"/>
                  <a:gd name="T28" fmla="*/ 0 w 36"/>
                  <a:gd name="T29" fmla="*/ 0 h 88"/>
                  <a:gd name="T30" fmla="*/ 0 w 36"/>
                  <a:gd name="T31" fmla="*/ 0 h 88"/>
                  <a:gd name="T32" fmla="*/ 0 w 36"/>
                  <a:gd name="T33" fmla="*/ 0 h 88"/>
                  <a:gd name="T34" fmla="*/ 0 w 36"/>
                  <a:gd name="T35" fmla="*/ 0 h 88"/>
                  <a:gd name="T36" fmla="*/ 0 w 36"/>
                  <a:gd name="T37" fmla="*/ 0 h 8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
                  <a:gd name="T58" fmla="*/ 0 h 88"/>
                  <a:gd name="T59" fmla="*/ 36 w 36"/>
                  <a:gd name="T60" fmla="*/ 88 h 8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 h="88">
                    <a:moveTo>
                      <a:pt x="12" y="0"/>
                    </a:moveTo>
                    <a:lnTo>
                      <a:pt x="17" y="30"/>
                    </a:lnTo>
                    <a:lnTo>
                      <a:pt x="30" y="43"/>
                    </a:lnTo>
                    <a:lnTo>
                      <a:pt x="36" y="75"/>
                    </a:lnTo>
                    <a:lnTo>
                      <a:pt x="27" y="84"/>
                    </a:lnTo>
                    <a:lnTo>
                      <a:pt x="16" y="88"/>
                    </a:lnTo>
                    <a:lnTo>
                      <a:pt x="7" y="83"/>
                    </a:lnTo>
                    <a:lnTo>
                      <a:pt x="5" y="78"/>
                    </a:lnTo>
                    <a:lnTo>
                      <a:pt x="5" y="68"/>
                    </a:lnTo>
                    <a:lnTo>
                      <a:pt x="6" y="64"/>
                    </a:lnTo>
                    <a:lnTo>
                      <a:pt x="14" y="58"/>
                    </a:lnTo>
                    <a:lnTo>
                      <a:pt x="20" y="49"/>
                    </a:lnTo>
                    <a:lnTo>
                      <a:pt x="20" y="43"/>
                    </a:lnTo>
                    <a:lnTo>
                      <a:pt x="11" y="25"/>
                    </a:lnTo>
                    <a:lnTo>
                      <a:pt x="6" y="20"/>
                    </a:lnTo>
                    <a:lnTo>
                      <a:pt x="0" y="17"/>
                    </a:lnTo>
                    <a:lnTo>
                      <a:pt x="0" y="15"/>
                    </a:lnTo>
                    <a:lnTo>
                      <a:pt x="0" y="6"/>
                    </a:lnTo>
                    <a:lnTo>
                      <a:pt x="12"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72" name="Freeform 102">
                <a:extLst>
                  <a:ext uri="{FF2B5EF4-FFF2-40B4-BE49-F238E27FC236}">
                    <a16:creationId xmlns:a16="http://schemas.microsoft.com/office/drawing/2014/main" id="{8A2ACFC9-1A67-401E-87F4-4AD803B2FB32}"/>
                  </a:ext>
                </a:extLst>
              </p:cNvPr>
              <p:cNvSpPr>
                <a:spLocks noChangeAspect="1"/>
              </p:cNvSpPr>
              <p:nvPr/>
            </p:nvSpPr>
            <p:spPr bwMode="auto">
              <a:xfrm>
                <a:off x="1182" y="2000"/>
                <a:ext cx="10" cy="26"/>
              </a:xfrm>
              <a:custGeom>
                <a:avLst/>
                <a:gdLst>
                  <a:gd name="T0" fmla="*/ 0 w 36"/>
                  <a:gd name="T1" fmla="*/ 0 h 88"/>
                  <a:gd name="T2" fmla="*/ 0 w 36"/>
                  <a:gd name="T3" fmla="*/ 0 h 88"/>
                  <a:gd name="T4" fmla="*/ 0 w 36"/>
                  <a:gd name="T5" fmla="*/ 0 h 88"/>
                  <a:gd name="T6" fmla="*/ 0 w 36"/>
                  <a:gd name="T7" fmla="*/ 0 h 88"/>
                  <a:gd name="T8" fmla="*/ 0 w 36"/>
                  <a:gd name="T9" fmla="*/ 0 h 88"/>
                  <a:gd name="T10" fmla="*/ 0 w 36"/>
                  <a:gd name="T11" fmla="*/ 0 h 88"/>
                  <a:gd name="T12" fmla="*/ 0 w 36"/>
                  <a:gd name="T13" fmla="*/ 0 h 88"/>
                  <a:gd name="T14" fmla="*/ 0 w 36"/>
                  <a:gd name="T15" fmla="*/ 0 h 88"/>
                  <a:gd name="T16" fmla="*/ 0 w 36"/>
                  <a:gd name="T17" fmla="*/ 0 h 88"/>
                  <a:gd name="T18" fmla="*/ 0 w 36"/>
                  <a:gd name="T19" fmla="*/ 0 h 88"/>
                  <a:gd name="T20" fmla="*/ 0 w 36"/>
                  <a:gd name="T21" fmla="*/ 0 h 88"/>
                  <a:gd name="T22" fmla="*/ 0 w 36"/>
                  <a:gd name="T23" fmla="*/ 0 h 88"/>
                  <a:gd name="T24" fmla="*/ 0 w 36"/>
                  <a:gd name="T25" fmla="*/ 0 h 88"/>
                  <a:gd name="T26" fmla="*/ 0 w 36"/>
                  <a:gd name="T27" fmla="*/ 0 h 88"/>
                  <a:gd name="T28" fmla="*/ 0 w 36"/>
                  <a:gd name="T29" fmla="*/ 0 h 88"/>
                  <a:gd name="T30" fmla="*/ 0 w 36"/>
                  <a:gd name="T31" fmla="*/ 0 h 88"/>
                  <a:gd name="T32" fmla="*/ 0 w 36"/>
                  <a:gd name="T33" fmla="*/ 0 h 88"/>
                  <a:gd name="T34" fmla="*/ 0 w 36"/>
                  <a:gd name="T35" fmla="*/ 0 h 88"/>
                  <a:gd name="T36" fmla="*/ 0 w 36"/>
                  <a:gd name="T37" fmla="*/ 0 h 8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
                  <a:gd name="T58" fmla="*/ 0 h 88"/>
                  <a:gd name="T59" fmla="*/ 36 w 36"/>
                  <a:gd name="T60" fmla="*/ 88 h 8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 h="88">
                    <a:moveTo>
                      <a:pt x="12" y="0"/>
                    </a:moveTo>
                    <a:lnTo>
                      <a:pt x="17" y="30"/>
                    </a:lnTo>
                    <a:lnTo>
                      <a:pt x="30" y="43"/>
                    </a:lnTo>
                    <a:lnTo>
                      <a:pt x="36" y="75"/>
                    </a:lnTo>
                    <a:lnTo>
                      <a:pt x="27" y="84"/>
                    </a:lnTo>
                    <a:lnTo>
                      <a:pt x="16" y="88"/>
                    </a:lnTo>
                    <a:lnTo>
                      <a:pt x="7" y="83"/>
                    </a:lnTo>
                    <a:lnTo>
                      <a:pt x="5" y="78"/>
                    </a:lnTo>
                    <a:lnTo>
                      <a:pt x="5" y="68"/>
                    </a:lnTo>
                    <a:lnTo>
                      <a:pt x="6" y="64"/>
                    </a:lnTo>
                    <a:lnTo>
                      <a:pt x="14" y="58"/>
                    </a:lnTo>
                    <a:lnTo>
                      <a:pt x="20" y="49"/>
                    </a:lnTo>
                    <a:lnTo>
                      <a:pt x="20" y="43"/>
                    </a:lnTo>
                    <a:lnTo>
                      <a:pt x="11" y="25"/>
                    </a:lnTo>
                    <a:lnTo>
                      <a:pt x="6" y="20"/>
                    </a:lnTo>
                    <a:lnTo>
                      <a:pt x="0" y="17"/>
                    </a:lnTo>
                    <a:lnTo>
                      <a:pt x="0" y="15"/>
                    </a:lnTo>
                    <a:lnTo>
                      <a:pt x="0" y="6"/>
                    </a:lnTo>
                    <a:lnTo>
                      <a:pt x="12"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73" name="Freeform 103">
                <a:extLst>
                  <a:ext uri="{FF2B5EF4-FFF2-40B4-BE49-F238E27FC236}">
                    <a16:creationId xmlns:a16="http://schemas.microsoft.com/office/drawing/2014/main" id="{D2579D11-40CB-473C-9AB3-161FD8F19DE5}"/>
                  </a:ext>
                </a:extLst>
              </p:cNvPr>
              <p:cNvSpPr>
                <a:spLocks noChangeAspect="1"/>
              </p:cNvSpPr>
              <p:nvPr/>
            </p:nvSpPr>
            <p:spPr bwMode="auto">
              <a:xfrm>
                <a:off x="1193" y="2007"/>
                <a:ext cx="5" cy="5"/>
              </a:xfrm>
              <a:custGeom>
                <a:avLst/>
                <a:gdLst>
                  <a:gd name="T0" fmla="*/ 0 w 14"/>
                  <a:gd name="T1" fmla="*/ 0 h 15"/>
                  <a:gd name="T2" fmla="*/ 0 w 14"/>
                  <a:gd name="T3" fmla="*/ 0 h 15"/>
                  <a:gd name="T4" fmla="*/ 0 w 14"/>
                  <a:gd name="T5" fmla="*/ 0 h 15"/>
                  <a:gd name="T6" fmla="*/ 0 w 14"/>
                  <a:gd name="T7" fmla="*/ 0 h 15"/>
                  <a:gd name="T8" fmla="*/ 0 w 14"/>
                  <a:gd name="T9" fmla="*/ 0 h 15"/>
                  <a:gd name="T10" fmla="*/ 0 w 14"/>
                  <a:gd name="T11" fmla="*/ 0 h 15"/>
                  <a:gd name="T12" fmla="*/ 0 w 14"/>
                  <a:gd name="T13" fmla="*/ 0 h 15"/>
                  <a:gd name="T14" fmla="*/ 0 w 14"/>
                  <a:gd name="T15" fmla="*/ 0 h 15"/>
                  <a:gd name="T16" fmla="*/ 0 w 14"/>
                  <a:gd name="T17" fmla="*/ 0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15"/>
                  <a:gd name="T29" fmla="*/ 14 w 14"/>
                  <a:gd name="T30" fmla="*/ 15 h 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15">
                    <a:moveTo>
                      <a:pt x="9" y="0"/>
                    </a:moveTo>
                    <a:lnTo>
                      <a:pt x="3" y="2"/>
                    </a:lnTo>
                    <a:lnTo>
                      <a:pt x="0" y="8"/>
                    </a:lnTo>
                    <a:lnTo>
                      <a:pt x="0" y="13"/>
                    </a:lnTo>
                    <a:lnTo>
                      <a:pt x="9" y="15"/>
                    </a:lnTo>
                    <a:lnTo>
                      <a:pt x="13" y="15"/>
                    </a:lnTo>
                    <a:lnTo>
                      <a:pt x="14" y="12"/>
                    </a:lnTo>
                    <a:lnTo>
                      <a:pt x="14" y="5"/>
                    </a:lnTo>
                    <a:lnTo>
                      <a:pt x="9"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74" name="Freeform 104">
                <a:extLst>
                  <a:ext uri="{FF2B5EF4-FFF2-40B4-BE49-F238E27FC236}">
                    <a16:creationId xmlns:a16="http://schemas.microsoft.com/office/drawing/2014/main" id="{732DF62C-F6B9-430A-91F6-0C943A21D5B5}"/>
                  </a:ext>
                </a:extLst>
              </p:cNvPr>
              <p:cNvSpPr>
                <a:spLocks noChangeAspect="1"/>
              </p:cNvSpPr>
              <p:nvPr/>
            </p:nvSpPr>
            <p:spPr bwMode="auto">
              <a:xfrm>
                <a:off x="1193" y="2007"/>
                <a:ext cx="5" cy="5"/>
              </a:xfrm>
              <a:custGeom>
                <a:avLst/>
                <a:gdLst>
                  <a:gd name="T0" fmla="*/ 0 w 14"/>
                  <a:gd name="T1" fmla="*/ 0 h 15"/>
                  <a:gd name="T2" fmla="*/ 0 w 14"/>
                  <a:gd name="T3" fmla="*/ 0 h 15"/>
                  <a:gd name="T4" fmla="*/ 0 w 14"/>
                  <a:gd name="T5" fmla="*/ 0 h 15"/>
                  <a:gd name="T6" fmla="*/ 0 w 14"/>
                  <a:gd name="T7" fmla="*/ 0 h 15"/>
                  <a:gd name="T8" fmla="*/ 0 w 14"/>
                  <a:gd name="T9" fmla="*/ 0 h 15"/>
                  <a:gd name="T10" fmla="*/ 0 w 14"/>
                  <a:gd name="T11" fmla="*/ 0 h 15"/>
                  <a:gd name="T12" fmla="*/ 0 w 14"/>
                  <a:gd name="T13" fmla="*/ 0 h 15"/>
                  <a:gd name="T14" fmla="*/ 0 w 14"/>
                  <a:gd name="T15" fmla="*/ 0 h 15"/>
                  <a:gd name="T16" fmla="*/ 0 w 14"/>
                  <a:gd name="T17" fmla="*/ 0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15"/>
                  <a:gd name="T29" fmla="*/ 14 w 14"/>
                  <a:gd name="T30" fmla="*/ 15 h 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15">
                    <a:moveTo>
                      <a:pt x="9" y="0"/>
                    </a:moveTo>
                    <a:lnTo>
                      <a:pt x="3" y="2"/>
                    </a:lnTo>
                    <a:lnTo>
                      <a:pt x="0" y="8"/>
                    </a:lnTo>
                    <a:lnTo>
                      <a:pt x="0" y="13"/>
                    </a:lnTo>
                    <a:lnTo>
                      <a:pt x="9" y="15"/>
                    </a:lnTo>
                    <a:lnTo>
                      <a:pt x="13" y="15"/>
                    </a:lnTo>
                    <a:lnTo>
                      <a:pt x="14" y="12"/>
                    </a:lnTo>
                    <a:lnTo>
                      <a:pt x="14" y="5"/>
                    </a:lnTo>
                    <a:lnTo>
                      <a:pt x="9"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75" name="Freeform 105">
                <a:extLst>
                  <a:ext uri="{FF2B5EF4-FFF2-40B4-BE49-F238E27FC236}">
                    <a16:creationId xmlns:a16="http://schemas.microsoft.com/office/drawing/2014/main" id="{80FFCCF7-97B3-43DA-A5B9-5246B2D9060E}"/>
                  </a:ext>
                </a:extLst>
              </p:cNvPr>
              <p:cNvSpPr>
                <a:spLocks noChangeAspect="1"/>
              </p:cNvSpPr>
              <p:nvPr/>
            </p:nvSpPr>
            <p:spPr bwMode="auto">
              <a:xfrm>
                <a:off x="1199" y="2013"/>
                <a:ext cx="6" cy="6"/>
              </a:xfrm>
              <a:custGeom>
                <a:avLst/>
                <a:gdLst>
                  <a:gd name="T0" fmla="*/ 0 w 16"/>
                  <a:gd name="T1" fmla="*/ 0 h 19"/>
                  <a:gd name="T2" fmla="*/ 0 w 16"/>
                  <a:gd name="T3" fmla="*/ 0 h 19"/>
                  <a:gd name="T4" fmla="*/ 0 w 16"/>
                  <a:gd name="T5" fmla="*/ 0 h 19"/>
                  <a:gd name="T6" fmla="*/ 0 w 16"/>
                  <a:gd name="T7" fmla="*/ 0 h 19"/>
                  <a:gd name="T8" fmla="*/ 0 w 16"/>
                  <a:gd name="T9" fmla="*/ 0 h 19"/>
                  <a:gd name="T10" fmla="*/ 0 w 16"/>
                  <a:gd name="T11" fmla="*/ 0 h 19"/>
                  <a:gd name="T12" fmla="*/ 0 w 16"/>
                  <a:gd name="T13" fmla="*/ 0 h 19"/>
                  <a:gd name="T14" fmla="*/ 0 w 16"/>
                  <a:gd name="T15" fmla="*/ 0 h 19"/>
                  <a:gd name="T16" fmla="*/ 0 w 16"/>
                  <a:gd name="T17" fmla="*/ 0 h 19"/>
                  <a:gd name="T18" fmla="*/ 0 w 16"/>
                  <a:gd name="T19" fmla="*/ 0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9"/>
                  <a:gd name="T32" fmla="*/ 16 w 16"/>
                  <a:gd name="T33" fmla="*/ 19 h 1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9">
                    <a:moveTo>
                      <a:pt x="16" y="3"/>
                    </a:moveTo>
                    <a:lnTo>
                      <a:pt x="16" y="14"/>
                    </a:lnTo>
                    <a:lnTo>
                      <a:pt x="11" y="19"/>
                    </a:lnTo>
                    <a:lnTo>
                      <a:pt x="2" y="18"/>
                    </a:lnTo>
                    <a:lnTo>
                      <a:pt x="1" y="14"/>
                    </a:lnTo>
                    <a:lnTo>
                      <a:pt x="0" y="7"/>
                    </a:lnTo>
                    <a:lnTo>
                      <a:pt x="5" y="3"/>
                    </a:lnTo>
                    <a:lnTo>
                      <a:pt x="8" y="3"/>
                    </a:lnTo>
                    <a:lnTo>
                      <a:pt x="13" y="0"/>
                    </a:lnTo>
                    <a:lnTo>
                      <a:pt x="16" y="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76" name="Freeform 106">
                <a:extLst>
                  <a:ext uri="{FF2B5EF4-FFF2-40B4-BE49-F238E27FC236}">
                    <a16:creationId xmlns:a16="http://schemas.microsoft.com/office/drawing/2014/main" id="{625717B8-488B-4CF2-B38A-6FA13668089E}"/>
                  </a:ext>
                </a:extLst>
              </p:cNvPr>
              <p:cNvSpPr>
                <a:spLocks noChangeAspect="1"/>
              </p:cNvSpPr>
              <p:nvPr/>
            </p:nvSpPr>
            <p:spPr bwMode="auto">
              <a:xfrm>
                <a:off x="1199" y="2013"/>
                <a:ext cx="6" cy="6"/>
              </a:xfrm>
              <a:custGeom>
                <a:avLst/>
                <a:gdLst>
                  <a:gd name="T0" fmla="*/ 0 w 16"/>
                  <a:gd name="T1" fmla="*/ 0 h 19"/>
                  <a:gd name="T2" fmla="*/ 0 w 16"/>
                  <a:gd name="T3" fmla="*/ 0 h 19"/>
                  <a:gd name="T4" fmla="*/ 0 w 16"/>
                  <a:gd name="T5" fmla="*/ 0 h 19"/>
                  <a:gd name="T6" fmla="*/ 0 w 16"/>
                  <a:gd name="T7" fmla="*/ 0 h 19"/>
                  <a:gd name="T8" fmla="*/ 0 w 16"/>
                  <a:gd name="T9" fmla="*/ 0 h 19"/>
                  <a:gd name="T10" fmla="*/ 0 w 16"/>
                  <a:gd name="T11" fmla="*/ 0 h 19"/>
                  <a:gd name="T12" fmla="*/ 0 w 16"/>
                  <a:gd name="T13" fmla="*/ 0 h 19"/>
                  <a:gd name="T14" fmla="*/ 0 w 16"/>
                  <a:gd name="T15" fmla="*/ 0 h 19"/>
                  <a:gd name="T16" fmla="*/ 0 w 16"/>
                  <a:gd name="T17" fmla="*/ 0 h 19"/>
                  <a:gd name="T18" fmla="*/ 0 w 16"/>
                  <a:gd name="T19" fmla="*/ 0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9"/>
                  <a:gd name="T32" fmla="*/ 16 w 16"/>
                  <a:gd name="T33" fmla="*/ 19 h 1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9">
                    <a:moveTo>
                      <a:pt x="16" y="3"/>
                    </a:moveTo>
                    <a:lnTo>
                      <a:pt x="16" y="14"/>
                    </a:lnTo>
                    <a:lnTo>
                      <a:pt x="11" y="19"/>
                    </a:lnTo>
                    <a:lnTo>
                      <a:pt x="2" y="18"/>
                    </a:lnTo>
                    <a:lnTo>
                      <a:pt x="1" y="14"/>
                    </a:lnTo>
                    <a:lnTo>
                      <a:pt x="0" y="7"/>
                    </a:lnTo>
                    <a:lnTo>
                      <a:pt x="5" y="3"/>
                    </a:lnTo>
                    <a:lnTo>
                      <a:pt x="8" y="3"/>
                    </a:lnTo>
                    <a:lnTo>
                      <a:pt x="13" y="0"/>
                    </a:lnTo>
                    <a:lnTo>
                      <a:pt x="16" y="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77" name="Freeform 107">
                <a:extLst>
                  <a:ext uri="{FF2B5EF4-FFF2-40B4-BE49-F238E27FC236}">
                    <a16:creationId xmlns:a16="http://schemas.microsoft.com/office/drawing/2014/main" id="{DF4E9DFF-5F45-4073-8A82-0F1F1A0D9BBD}"/>
                  </a:ext>
                </a:extLst>
              </p:cNvPr>
              <p:cNvSpPr>
                <a:spLocks noChangeAspect="1"/>
              </p:cNvSpPr>
              <p:nvPr/>
            </p:nvSpPr>
            <p:spPr bwMode="auto">
              <a:xfrm>
                <a:off x="1214" y="2017"/>
                <a:ext cx="4" cy="6"/>
              </a:xfrm>
              <a:custGeom>
                <a:avLst/>
                <a:gdLst>
                  <a:gd name="T0" fmla="*/ 0 w 16"/>
                  <a:gd name="T1" fmla="*/ 0 h 19"/>
                  <a:gd name="T2" fmla="*/ 0 w 16"/>
                  <a:gd name="T3" fmla="*/ 0 h 19"/>
                  <a:gd name="T4" fmla="*/ 0 w 16"/>
                  <a:gd name="T5" fmla="*/ 0 h 19"/>
                  <a:gd name="T6" fmla="*/ 0 w 16"/>
                  <a:gd name="T7" fmla="*/ 0 h 19"/>
                  <a:gd name="T8" fmla="*/ 0 w 16"/>
                  <a:gd name="T9" fmla="*/ 0 h 19"/>
                  <a:gd name="T10" fmla="*/ 0 w 16"/>
                  <a:gd name="T11" fmla="*/ 0 h 19"/>
                  <a:gd name="T12" fmla="*/ 0 w 16"/>
                  <a:gd name="T13" fmla="*/ 0 h 19"/>
                  <a:gd name="T14" fmla="*/ 0 w 16"/>
                  <a:gd name="T15" fmla="*/ 0 h 19"/>
                  <a:gd name="T16" fmla="*/ 0 w 16"/>
                  <a:gd name="T17" fmla="*/ 0 h 19"/>
                  <a:gd name="T18" fmla="*/ 0 w 16"/>
                  <a:gd name="T19" fmla="*/ 0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9"/>
                  <a:gd name="T32" fmla="*/ 16 w 16"/>
                  <a:gd name="T33" fmla="*/ 19 h 1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9">
                    <a:moveTo>
                      <a:pt x="15" y="3"/>
                    </a:moveTo>
                    <a:lnTo>
                      <a:pt x="16" y="0"/>
                    </a:lnTo>
                    <a:lnTo>
                      <a:pt x="16" y="6"/>
                    </a:lnTo>
                    <a:lnTo>
                      <a:pt x="15" y="11"/>
                    </a:lnTo>
                    <a:lnTo>
                      <a:pt x="9" y="18"/>
                    </a:lnTo>
                    <a:lnTo>
                      <a:pt x="4" y="19"/>
                    </a:lnTo>
                    <a:lnTo>
                      <a:pt x="0" y="16"/>
                    </a:lnTo>
                    <a:lnTo>
                      <a:pt x="0" y="11"/>
                    </a:lnTo>
                    <a:lnTo>
                      <a:pt x="9" y="5"/>
                    </a:lnTo>
                    <a:lnTo>
                      <a:pt x="15" y="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78" name="Freeform 108">
                <a:extLst>
                  <a:ext uri="{FF2B5EF4-FFF2-40B4-BE49-F238E27FC236}">
                    <a16:creationId xmlns:a16="http://schemas.microsoft.com/office/drawing/2014/main" id="{2EF0717F-7B5A-4CE3-90AF-2BFEA29CE96E}"/>
                  </a:ext>
                </a:extLst>
              </p:cNvPr>
              <p:cNvSpPr>
                <a:spLocks noChangeAspect="1"/>
              </p:cNvSpPr>
              <p:nvPr/>
            </p:nvSpPr>
            <p:spPr bwMode="auto">
              <a:xfrm>
                <a:off x="1214" y="2017"/>
                <a:ext cx="4" cy="6"/>
              </a:xfrm>
              <a:custGeom>
                <a:avLst/>
                <a:gdLst>
                  <a:gd name="T0" fmla="*/ 0 w 16"/>
                  <a:gd name="T1" fmla="*/ 0 h 19"/>
                  <a:gd name="T2" fmla="*/ 0 w 16"/>
                  <a:gd name="T3" fmla="*/ 0 h 19"/>
                  <a:gd name="T4" fmla="*/ 0 w 16"/>
                  <a:gd name="T5" fmla="*/ 0 h 19"/>
                  <a:gd name="T6" fmla="*/ 0 w 16"/>
                  <a:gd name="T7" fmla="*/ 0 h 19"/>
                  <a:gd name="T8" fmla="*/ 0 w 16"/>
                  <a:gd name="T9" fmla="*/ 0 h 19"/>
                  <a:gd name="T10" fmla="*/ 0 w 16"/>
                  <a:gd name="T11" fmla="*/ 0 h 19"/>
                  <a:gd name="T12" fmla="*/ 0 w 16"/>
                  <a:gd name="T13" fmla="*/ 0 h 19"/>
                  <a:gd name="T14" fmla="*/ 0 w 16"/>
                  <a:gd name="T15" fmla="*/ 0 h 19"/>
                  <a:gd name="T16" fmla="*/ 0 w 16"/>
                  <a:gd name="T17" fmla="*/ 0 h 19"/>
                  <a:gd name="T18" fmla="*/ 0 w 16"/>
                  <a:gd name="T19" fmla="*/ 0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9"/>
                  <a:gd name="T32" fmla="*/ 16 w 16"/>
                  <a:gd name="T33" fmla="*/ 19 h 1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9">
                    <a:moveTo>
                      <a:pt x="15" y="3"/>
                    </a:moveTo>
                    <a:lnTo>
                      <a:pt x="16" y="0"/>
                    </a:lnTo>
                    <a:lnTo>
                      <a:pt x="16" y="6"/>
                    </a:lnTo>
                    <a:lnTo>
                      <a:pt x="15" y="11"/>
                    </a:lnTo>
                    <a:lnTo>
                      <a:pt x="9" y="18"/>
                    </a:lnTo>
                    <a:lnTo>
                      <a:pt x="4" y="19"/>
                    </a:lnTo>
                    <a:lnTo>
                      <a:pt x="0" y="16"/>
                    </a:lnTo>
                    <a:lnTo>
                      <a:pt x="0" y="11"/>
                    </a:lnTo>
                    <a:lnTo>
                      <a:pt x="9" y="5"/>
                    </a:lnTo>
                    <a:lnTo>
                      <a:pt x="15" y="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79" name="Freeform 109">
                <a:extLst>
                  <a:ext uri="{FF2B5EF4-FFF2-40B4-BE49-F238E27FC236}">
                    <a16:creationId xmlns:a16="http://schemas.microsoft.com/office/drawing/2014/main" id="{6B10C2FC-3288-4BC2-AA0D-667082015315}"/>
                  </a:ext>
                </a:extLst>
              </p:cNvPr>
              <p:cNvSpPr>
                <a:spLocks noChangeAspect="1"/>
              </p:cNvSpPr>
              <p:nvPr/>
            </p:nvSpPr>
            <p:spPr bwMode="auto">
              <a:xfrm>
                <a:off x="1180" y="2010"/>
                <a:ext cx="5" cy="3"/>
              </a:xfrm>
              <a:custGeom>
                <a:avLst/>
                <a:gdLst>
                  <a:gd name="T0" fmla="*/ 0 w 12"/>
                  <a:gd name="T1" fmla="*/ 0 h 14"/>
                  <a:gd name="T2" fmla="*/ 0 w 12"/>
                  <a:gd name="T3" fmla="*/ 0 h 14"/>
                  <a:gd name="T4" fmla="*/ 0 w 12"/>
                  <a:gd name="T5" fmla="*/ 0 h 14"/>
                  <a:gd name="T6" fmla="*/ 0 w 12"/>
                  <a:gd name="T7" fmla="*/ 0 h 14"/>
                  <a:gd name="T8" fmla="*/ 0 w 12"/>
                  <a:gd name="T9" fmla="*/ 0 h 14"/>
                  <a:gd name="T10" fmla="*/ 0 w 12"/>
                  <a:gd name="T11" fmla="*/ 0 h 14"/>
                  <a:gd name="T12" fmla="*/ 0 w 12"/>
                  <a:gd name="T13" fmla="*/ 0 h 14"/>
                  <a:gd name="T14" fmla="*/ 0 60000 65536"/>
                  <a:gd name="T15" fmla="*/ 0 60000 65536"/>
                  <a:gd name="T16" fmla="*/ 0 60000 65536"/>
                  <a:gd name="T17" fmla="*/ 0 60000 65536"/>
                  <a:gd name="T18" fmla="*/ 0 60000 65536"/>
                  <a:gd name="T19" fmla="*/ 0 60000 65536"/>
                  <a:gd name="T20" fmla="*/ 0 60000 65536"/>
                  <a:gd name="T21" fmla="*/ 0 w 12"/>
                  <a:gd name="T22" fmla="*/ 0 h 14"/>
                  <a:gd name="T23" fmla="*/ 12 w 12"/>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14">
                    <a:moveTo>
                      <a:pt x="11" y="0"/>
                    </a:moveTo>
                    <a:lnTo>
                      <a:pt x="12" y="14"/>
                    </a:lnTo>
                    <a:lnTo>
                      <a:pt x="8" y="14"/>
                    </a:lnTo>
                    <a:lnTo>
                      <a:pt x="3" y="12"/>
                    </a:lnTo>
                    <a:lnTo>
                      <a:pt x="0" y="7"/>
                    </a:lnTo>
                    <a:lnTo>
                      <a:pt x="1" y="3"/>
                    </a:lnTo>
                    <a:lnTo>
                      <a:pt x="11"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80" name="Freeform 110">
                <a:extLst>
                  <a:ext uri="{FF2B5EF4-FFF2-40B4-BE49-F238E27FC236}">
                    <a16:creationId xmlns:a16="http://schemas.microsoft.com/office/drawing/2014/main" id="{EB11F92C-A639-4E88-A204-B80658736B94}"/>
                  </a:ext>
                </a:extLst>
              </p:cNvPr>
              <p:cNvSpPr>
                <a:spLocks noChangeAspect="1"/>
              </p:cNvSpPr>
              <p:nvPr/>
            </p:nvSpPr>
            <p:spPr bwMode="auto">
              <a:xfrm>
                <a:off x="1180" y="2010"/>
                <a:ext cx="5" cy="3"/>
              </a:xfrm>
              <a:custGeom>
                <a:avLst/>
                <a:gdLst>
                  <a:gd name="T0" fmla="*/ 0 w 12"/>
                  <a:gd name="T1" fmla="*/ 0 h 14"/>
                  <a:gd name="T2" fmla="*/ 0 w 12"/>
                  <a:gd name="T3" fmla="*/ 0 h 14"/>
                  <a:gd name="T4" fmla="*/ 0 w 12"/>
                  <a:gd name="T5" fmla="*/ 0 h 14"/>
                  <a:gd name="T6" fmla="*/ 0 w 12"/>
                  <a:gd name="T7" fmla="*/ 0 h 14"/>
                  <a:gd name="T8" fmla="*/ 0 w 12"/>
                  <a:gd name="T9" fmla="*/ 0 h 14"/>
                  <a:gd name="T10" fmla="*/ 0 w 12"/>
                  <a:gd name="T11" fmla="*/ 0 h 14"/>
                  <a:gd name="T12" fmla="*/ 0 w 12"/>
                  <a:gd name="T13" fmla="*/ 0 h 14"/>
                  <a:gd name="T14" fmla="*/ 0 60000 65536"/>
                  <a:gd name="T15" fmla="*/ 0 60000 65536"/>
                  <a:gd name="T16" fmla="*/ 0 60000 65536"/>
                  <a:gd name="T17" fmla="*/ 0 60000 65536"/>
                  <a:gd name="T18" fmla="*/ 0 60000 65536"/>
                  <a:gd name="T19" fmla="*/ 0 60000 65536"/>
                  <a:gd name="T20" fmla="*/ 0 60000 65536"/>
                  <a:gd name="T21" fmla="*/ 0 w 12"/>
                  <a:gd name="T22" fmla="*/ 0 h 14"/>
                  <a:gd name="T23" fmla="*/ 12 w 12"/>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14">
                    <a:moveTo>
                      <a:pt x="11" y="0"/>
                    </a:moveTo>
                    <a:lnTo>
                      <a:pt x="12" y="14"/>
                    </a:lnTo>
                    <a:lnTo>
                      <a:pt x="8" y="14"/>
                    </a:lnTo>
                    <a:lnTo>
                      <a:pt x="3" y="12"/>
                    </a:lnTo>
                    <a:lnTo>
                      <a:pt x="0" y="7"/>
                    </a:lnTo>
                    <a:lnTo>
                      <a:pt x="1" y="3"/>
                    </a:lnTo>
                    <a:lnTo>
                      <a:pt x="11"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81" name="Freeform 111">
                <a:extLst>
                  <a:ext uri="{FF2B5EF4-FFF2-40B4-BE49-F238E27FC236}">
                    <a16:creationId xmlns:a16="http://schemas.microsoft.com/office/drawing/2014/main" id="{0B0DB5D8-A2F7-4F71-B300-0927D9E364B1}"/>
                  </a:ext>
                </a:extLst>
              </p:cNvPr>
              <p:cNvSpPr>
                <a:spLocks noChangeAspect="1"/>
              </p:cNvSpPr>
              <p:nvPr/>
            </p:nvSpPr>
            <p:spPr bwMode="auto">
              <a:xfrm>
                <a:off x="3058" y="874"/>
                <a:ext cx="6" cy="8"/>
              </a:xfrm>
              <a:custGeom>
                <a:avLst/>
                <a:gdLst>
                  <a:gd name="T0" fmla="*/ 0 w 17"/>
                  <a:gd name="T1" fmla="*/ 0 h 23"/>
                  <a:gd name="T2" fmla="*/ 0 w 17"/>
                  <a:gd name="T3" fmla="*/ 0 h 23"/>
                  <a:gd name="T4" fmla="*/ 0 w 17"/>
                  <a:gd name="T5" fmla="*/ 0 h 23"/>
                  <a:gd name="T6" fmla="*/ 0 w 17"/>
                  <a:gd name="T7" fmla="*/ 0 h 23"/>
                  <a:gd name="T8" fmla="*/ 0 w 17"/>
                  <a:gd name="T9" fmla="*/ 0 h 23"/>
                  <a:gd name="T10" fmla="*/ 0 w 17"/>
                  <a:gd name="T11" fmla="*/ 0 h 23"/>
                  <a:gd name="T12" fmla="*/ 0 w 17"/>
                  <a:gd name="T13" fmla="*/ 0 h 23"/>
                  <a:gd name="T14" fmla="*/ 0 w 17"/>
                  <a:gd name="T15" fmla="*/ 0 h 23"/>
                  <a:gd name="T16" fmla="*/ 0 w 17"/>
                  <a:gd name="T17" fmla="*/ 0 h 23"/>
                  <a:gd name="T18" fmla="*/ 0 w 17"/>
                  <a:gd name="T19" fmla="*/ 0 h 23"/>
                  <a:gd name="T20" fmla="*/ 0 w 17"/>
                  <a:gd name="T21" fmla="*/ 0 h 23"/>
                  <a:gd name="T22" fmla="*/ 0 w 17"/>
                  <a:gd name="T23" fmla="*/ 0 h 23"/>
                  <a:gd name="T24" fmla="*/ 0 w 17"/>
                  <a:gd name="T25" fmla="*/ 0 h 23"/>
                  <a:gd name="T26" fmla="*/ 0 w 17"/>
                  <a:gd name="T27" fmla="*/ 0 h 23"/>
                  <a:gd name="T28" fmla="*/ 0 w 17"/>
                  <a:gd name="T29" fmla="*/ 0 h 23"/>
                  <a:gd name="T30" fmla="*/ 0 w 17"/>
                  <a:gd name="T31" fmla="*/ 0 h 23"/>
                  <a:gd name="T32" fmla="*/ 0 w 17"/>
                  <a:gd name="T33" fmla="*/ 0 h 23"/>
                  <a:gd name="T34" fmla="*/ 0 w 17"/>
                  <a:gd name="T35" fmla="*/ 0 h 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
                  <a:gd name="T55" fmla="*/ 0 h 23"/>
                  <a:gd name="T56" fmla="*/ 17 w 17"/>
                  <a:gd name="T57" fmla="*/ 23 h 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 h="23">
                    <a:moveTo>
                      <a:pt x="14" y="3"/>
                    </a:moveTo>
                    <a:lnTo>
                      <a:pt x="11" y="2"/>
                    </a:lnTo>
                    <a:lnTo>
                      <a:pt x="8" y="0"/>
                    </a:lnTo>
                    <a:lnTo>
                      <a:pt x="5" y="3"/>
                    </a:lnTo>
                    <a:lnTo>
                      <a:pt x="6" y="5"/>
                    </a:lnTo>
                    <a:lnTo>
                      <a:pt x="6" y="8"/>
                    </a:lnTo>
                    <a:lnTo>
                      <a:pt x="2" y="7"/>
                    </a:lnTo>
                    <a:lnTo>
                      <a:pt x="0" y="11"/>
                    </a:lnTo>
                    <a:lnTo>
                      <a:pt x="1" y="16"/>
                    </a:lnTo>
                    <a:lnTo>
                      <a:pt x="8" y="18"/>
                    </a:lnTo>
                    <a:lnTo>
                      <a:pt x="13" y="23"/>
                    </a:lnTo>
                    <a:lnTo>
                      <a:pt x="16" y="19"/>
                    </a:lnTo>
                    <a:lnTo>
                      <a:pt x="12" y="16"/>
                    </a:lnTo>
                    <a:lnTo>
                      <a:pt x="11" y="13"/>
                    </a:lnTo>
                    <a:lnTo>
                      <a:pt x="14" y="11"/>
                    </a:lnTo>
                    <a:lnTo>
                      <a:pt x="17" y="9"/>
                    </a:lnTo>
                    <a:lnTo>
                      <a:pt x="17" y="7"/>
                    </a:lnTo>
                    <a:lnTo>
                      <a:pt x="14" y="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82" name="Freeform 112">
                <a:extLst>
                  <a:ext uri="{FF2B5EF4-FFF2-40B4-BE49-F238E27FC236}">
                    <a16:creationId xmlns:a16="http://schemas.microsoft.com/office/drawing/2014/main" id="{4D42F649-CB33-45B7-AFA4-9D9532F9BB95}"/>
                  </a:ext>
                </a:extLst>
              </p:cNvPr>
              <p:cNvSpPr>
                <a:spLocks noChangeAspect="1"/>
              </p:cNvSpPr>
              <p:nvPr/>
            </p:nvSpPr>
            <p:spPr bwMode="auto">
              <a:xfrm>
                <a:off x="3058" y="874"/>
                <a:ext cx="6" cy="8"/>
              </a:xfrm>
              <a:custGeom>
                <a:avLst/>
                <a:gdLst>
                  <a:gd name="T0" fmla="*/ 0 w 17"/>
                  <a:gd name="T1" fmla="*/ 0 h 23"/>
                  <a:gd name="T2" fmla="*/ 0 w 17"/>
                  <a:gd name="T3" fmla="*/ 0 h 23"/>
                  <a:gd name="T4" fmla="*/ 0 w 17"/>
                  <a:gd name="T5" fmla="*/ 0 h 23"/>
                  <a:gd name="T6" fmla="*/ 0 w 17"/>
                  <a:gd name="T7" fmla="*/ 0 h 23"/>
                  <a:gd name="T8" fmla="*/ 0 w 17"/>
                  <a:gd name="T9" fmla="*/ 0 h 23"/>
                  <a:gd name="T10" fmla="*/ 0 w 17"/>
                  <a:gd name="T11" fmla="*/ 0 h 23"/>
                  <a:gd name="T12" fmla="*/ 0 w 17"/>
                  <a:gd name="T13" fmla="*/ 0 h 23"/>
                  <a:gd name="T14" fmla="*/ 0 w 17"/>
                  <a:gd name="T15" fmla="*/ 0 h 23"/>
                  <a:gd name="T16" fmla="*/ 0 w 17"/>
                  <a:gd name="T17" fmla="*/ 0 h 23"/>
                  <a:gd name="T18" fmla="*/ 0 w 17"/>
                  <a:gd name="T19" fmla="*/ 0 h 23"/>
                  <a:gd name="T20" fmla="*/ 0 w 17"/>
                  <a:gd name="T21" fmla="*/ 0 h 23"/>
                  <a:gd name="T22" fmla="*/ 0 w 17"/>
                  <a:gd name="T23" fmla="*/ 0 h 23"/>
                  <a:gd name="T24" fmla="*/ 0 w 17"/>
                  <a:gd name="T25" fmla="*/ 0 h 23"/>
                  <a:gd name="T26" fmla="*/ 0 w 17"/>
                  <a:gd name="T27" fmla="*/ 0 h 23"/>
                  <a:gd name="T28" fmla="*/ 0 w 17"/>
                  <a:gd name="T29" fmla="*/ 0 h 23"/>
                  <a:gd name="T30" fmla="*/ 0 w 17"/>
                  <a:gd name="T31" fmla="*/ 0 h 23"/>
                  <a:gd name="T32" fmla="*/ 0 w 17"/>
                  <a:gd name="T33" fmla="*/ 0 h 23"/>
                  <a:gd name="T34" fmla="*/ 0 w 17"/>
                  <a:gd name="T35" fmla="*/ 0 h 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
                  <a:gd name="T55" fmla="*/ 0 h 23"/>
                  <a:gd name="T56" fmla="*/ 17 w 17"/>
                  <a:gd name="T57" fmla="*/ 23 h 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 h="23">
                    <a:moveTo>
                      <a:pt x="14" y="3"/>
                    </a:moveTo>
                    <a:lnTo>
                      <a:pt x="11" y="2"/>
                    </a:lnTo>
                    <a:lnTo>
                      <a:pt x="8" y="0"/>
                    </a:lnTo>
                    <a:lnTo>
                      <a:pt x="5" y="3"/>
                    </a:lnTo>
                    <a:lnTo>
                      <a:pt x="6" y="5"/>
                    </a:lnTo>
                    <a:lnTo>
                      <a:pt x="6" y="8"/>
                    </a:lnTo>
                    <a:lnTo>
                      <a:pt x="2" y="7"/>
                    </a:lnTo>
                    <a:lnTo>
                      <a:pt x="0" y="11"/>
                    </a:lnTo>
                    <a:lnTo>
                      <a:pt x="1" y="16"/>
                    </a:lnTo>
                    <a:lnTo>
                      <a:pt x="8" y="18"/>
                    </a:lnTo>
                    <a:lnTo>
                      <a:pt x="13" y="23"/>
                    </a:lnTo>
                    <a:lnTo>
                      <a:pt x="16" y="19"/>
                    </a:lnTo>
                    <a:lnTo>
                      <a:pt x="12" y="16"/>
                    </a:lnTo>
                    <a:lnTo>
                      <a:pt x="11" y="13"/>
                    </a:lnTo>
                    <a:lnTo>
                      <a:pt x="14" y="11"/>
                    </a:lnTo>
                    <a:lnTo>
                      <a:pt x="17" y="9"/>
                    </a:lnTo>
                    <a:lnTo>
                      <a:pt x="17" y="7"/>
                    </a:lnTo>
                    <a:lnTo>
                      <a:pt x="14" y="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83" name="Freeform 113">
                <a:extLst>
                  <a:ext uri="{FF2B5EF4-FFF2-40B4-BE49-F238E27FC236}">
                    <a16:creationId xmlns:a16="http://schemas.microsoft.com/office/drawing/2014/main" id="{69BB4472-F0D4-4767-A44F-F8E0E358C076}"/>
                  </a:ext>
                </a:extLst>
              </p:cNvPr>
              <p:cNvSpPr>
                <a:spLocks noChangeAspect="1"/>
              </p:cNvSpPr>
              <p:nvPr/>
            </p:nvSpPr>
            <p:spPr bwMode="auto">
              <a:xfrm>
                <a:off x="3080" y="877"/>
                <a:ext cx="1" cy="2"/>
              </a:xfrm>
              <a:custGeom>
                <a:avLst/>
                <a:gdLst>
                  <a:gd name="T0" fmla="*/ 0 w 8"/>
                  <a:gd name="T1" fmla="*/ 0 h 6"/>
                  <a:gd name="T2" fmla="*/ 0 w 8"/>
                  <a:gd name="T3" fmla="*/ 0 h 6"/>
                  <a:gd name="T4" fmla="*/ 0 w 8"/>
                  <a:gd name="T5" fmla="*/ 0 h 6"/>
                  <a:gd name="T6" fmla="*/ 0 w 8"/>
                  <a:gd name="T7" fmla="*/ 0 h 6"/>
                  <a:gd name="T8" fmla="*/ 0 w 8"/>
                  <a:gd name="T9" fmla="*/ 0 h 6"/>
                  <a:gd name="T10" fmla="*/ 0 w 8"/>
                  <a:gd name="T11" fmla="*/ 0 h 6"/>
                  <a:gd name="T12" fmla="*/ 0 w 8"/>
                  <a:gd name="T13" fmla="*/ 0 h 6"/>
                  <a:gd name="T14" fmla="*/ 0 60000 65536"/>
                  <a:gd name="T15" fmla="*/ 0 60000 65536"/>
                  <a:gd name="T16" fmla="*/ 0 60000 65536"/>
                  <a:gd name="T17" fmla="*/ 0 60000 65536"/>
                  <a:gd name="T18" fmla="*/ 0 60000 65536"/>
                  <a:gd name="T19" fmla="*/ 0 60000 65536"/>
                  <a:gd name="T20" fmla="*/ 0 60000 65536"/>
                  <a:gd name="T21" fmla="*/ 0 w 8"/>
                  <a:gd name="T22" fmla="*/ 0 h 6"/>
                  <a:gd name="T23" fmla="*/ 8 w 8"/>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6">
                    <a:moveTo>
                      <a:pt x="8" y="1"/>
                    </a:moveTo>
                    <a:lnTo>
                      <a:pt x="7" y="0"/>
                    </a:lnTo>
                    <a:lnTo>
                      <a:pt x="2" y="0"/>
                    </a:lnTo>
                    <a:lnTo>
                      <a:pt x="0" y="4"/>
                    </a:lnTo>
                    <a:lnTo>
                      <a:pt x="3" y="6"/>
                    </a:lnTo>
                    <a:lnTo>
                      <a:pt x="7" y="6"/>
                    </a:lnTo>
                    <a:lnTo>
                      <a:pt x="8"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84" name="Freeform 114">
                <a:extLst>
                  <a:ext uri="{FF2B5EF4-FFF2-40B4-BE49-F238E27FC236}">
                    <a16:creationId xmlns:a16="http://schemas.microsoft.com/office/drawing/2014/main" id="{119B9441-83CC-405F-9E4E-B34842C87CB3}"/>
                  </a:ext>
                </a:extLst>
              </p:cNvPr>
              <p:cNvSpPr>
                <a:spLocks noChangeAspect="1"/>
              </p:cNvSpPr>
              <p:nvPr/>
            </p:nvSpPr>
            <p:spPr bwMode="auto">
              <a:xfrm>
                <a:off x="3080" y="877"/>
                <a:ext cx="1" cy="2"/>
              </a:xfrm>
              <a:custGeom>
                <a:avLst/>
                <a:gdLst>
                  <a:gd name="T0" fmla="*/ 0 w 8"/>
                  <a:gd name="T1" fmla="*/ 0 h 6"/>
                  <a:gd name="T2" fmla="*/ 0 w 8"/>
                  <a:gd name="T3" fmla="*/ 0 h 6"/>
                  <a:gd name="T4" fmla="*/ 0 w 8"/>
                  <a:gd name="T5" fmla="*/ 0 h 6"/>
                  <a:gd name="T6" fmla="*/ 0 w 8"/>
                  <a:gd name="T7" fmla="*/ 0 h 6"/>
                  <a:gd name="T8" fmla="*/ 0 w 8"/>
                  <a:gd name="T9" fmla="*/ 0 h 6"/>
                  <a:gd name="T10" fmla="*/ 0 w 8"/>
                  <a:gd name="T11" fmla="*/ 0 h 6"/>
                  <a:gd name="T12" fmla="*/ 0 w 8"/>
                  <a:gd name="T13" fmla="*/ 0 h 6"/>
                  <a:gd name="T14" fmla="*/ 0 60000 65536"/>
                  <a:gd name="T15" fmla="*/ 0 60000 65536"/>
                  <a:gd name="T16" fmla="*/ 0 60000 65536"/>
                  <a:gd name="T17" fmla="*/ 0 60000 65536"/>
                  <a:gd name="T18" fmla="*/ 0 60000 65536"/>
                  <a:gd name="T19" fmla="*/ 0 60000 65536"/>
                  <a:gd name="T20" fmla="*/ 0 60000 65536"/>
                  <a:gd name="T21" fmla="*/ 0 w 8"/>
                  <a:gd name="T22" fmla="*/ 0 h 6"/>
                  <a:gd name="T23" fmla="*/ 8 w 8"/>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6">
                    <a:moveTo>
                      <a:pt x="8" y="1"/>
                    </a:moveTo>
                    <a:lnTo>
                      <a:pt x="7" y="0"/>
                    </a:lnTo>
                    <a:lnTo>
                      <a:pt x="2" y="0"/>
                    </a:lnTo>
                    <a:lnTo>
                      <a:pt x="0" y="4"/>
                    </a:lnTo>
                    <a:lnTo>
                      <a:pt x="3" y="6"/>
                    </a:lnTo>
                    <a:lnTo>
                      <a:pt x="7" y="6"/>
                    </a:lnTo>
                    <a:lnTo>
                      <a:pt x="8"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85" name="Freeform 115">
                <a:extLst>
                  <a:ext uri="{FF2B5EF4-FFF2-40B4-BE49-F238E27FC236}">
                    <a16:creationId xmlns:a16="http://schemas.microsoft.com/office/drawing/2014/main" id="{4B82D0EA-3507-461B-89CB-9C1E22F2537B}"/>
                  </a:ext>
                </a:extLst>
              </p:cNvPr>
              <p:cNvSpPr>
                <a:spLocks noChangeAspect="1"/>
              </p:cNvSpPr>
              <p:nvPr/>
            </p:nvSpPr>
            <p:spPr bwMode="auto">
              <a:xfrm>
                <a:off x="3086" y="877"/>
                <a:ext cx="6" cy="3"/>
              </a:xfrm>
              <a:custGeom>
                <a:avLst/>
                <a:gdLst>
                  <a:gd name="T0" fmla="*/ 0 w 17"/>
                  <a:gd name="T1" fmla="*/ 0 h 14"/>
                  <a:gd name="T2" fmla="*/ 0 w 17"/>
                  <a:gd name="T3" fmla="*/ 0 h 14"/>
                  <a:gd name="T4" fmla="*/ 0 w 17"/>
                  <a:gd name="T5" fmla="*/ 0 h 14"/>
                  <a:gd name="T6" fmla="*/ 0 w 17"/>
                  <a:gd name="T7" fmla="*/ 0 h 14"/>
                  <a:gd name="T8" fmla="*/ 0 w 17"/>
                  <a:gd name="T9" fmla="*/ 0 h 14"/>
                  <a:gd name="T10" fmla="*/ 0 w 17"/>
                  <a:gd name="T11" fmla="*/ 0 h 14"/>
                  <a:gd name="T12" fmla="*/ 0 w 17"/>
                  <a:gd name="T13" fmla="*/ 0 h 14"/>
                  <a:gd name="T14" fmla="*/ 0 w 17"/>
                  <a:gd name="T15" fmla="*/ 0 h 14"/>
                  <a:gd name="T16" fmla="*/ 0 w 17"/>
                  <a:gd name="T17" fmla="*/ 0 h 14"/>
                  <a:gd name="T18" fmla="*/ 0 w 17"/>
                  <a:gd name="T19" fmla="*/ 0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
                  <a:gd name="T31" fmla="*/ 0 h 14"/>
                  <a:gd name="T32" fmla="*/ 17 w 17"/>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 h="14">
                    <a:moveTo>
                      <a:pt x="11" y="14"/>
                    </a:moveTo>
                    <a:lnTo>
                      <a:pt x="13" y="12"/>
                    </a:lnTo>
                    <a:lnTo>
                      <a:pt x="17" y="0"/>
                    </a:lnTo>
                    <a:lnTo>
                      <a:pt x="15" y="2"/>
                    </a:lnTo>
                    <a:lnTo>
                      <a:pt x="6" y="4"/>
                    </a:lnTo>
                    <a:lnTo>
                      <a:pt x="5" y="8"/>
                    </a:lnTo>
                    <a:lnTo>
                      <a:pt x="2" y="11"/>
                    </a:lnTo>
                    <a:lnTo>
                      <a:pt x="0" y="13"/>
                    </a:lnTo>
                    <a:lnTo>
                      <a:pt x="6" y="12"/>
                    </a:lnTo>
                    <a:lnTo>
                      <a:pt x="11" y="1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86" name="Freeform 116">
                <a:extLst>
                  <a:ext uri="{FF2B5EF4-FFF2-40B4-BE49-F238E27FC236}">
                    <a16:creationId xmlns:a16="http://schemas.microsoft.com/office/drawing/2014/main" id="{CCF1510C-73B1-4B52-B862-7ED2A5364F24}"/>
                  </a:ext>
                </a:extLst>
              </p:cNvPr>
              <p:cNvSpPr>
                <a:spLocks noChangeAspect="1"/>
              </p:cNvSpPr>
              <p:nvPr/>
            </p:nvSpPr>
            <p:spPr bwMode="auto">
              <a:xfrm>
                <a:off x="3086" y="877"/>
                <a:ext cx="6" cy="3"/>
              </a:xfrm>
              <a:custGeom>
                <a:avLst/>
                <a:gdLst>
                  <a:gd name="T0" fmla="*/ 0 w 17"/>
                  <a:gd name="T1" fmla="*/ 0 h 14"/>
                  <a:gd name="T2" fmla="*/ 0 w 17"/>
                  <a:gd name="T3" fmla="*/ 0 h 14"/>
                  <a:gd name="T4" fmla="*/ 0 w 17"/>
                  <a:gd name="T5" fmla="*/ 0 h 14"/>
                  <a:gd name="T6" fmla="*/ 0 w 17"/>
                  <a:gd name="T7" fmla="*/ 0 h 14"/>
                  <a:gd name="T8" fmla="*/ 0 w 17"/>
                  <a:gd name="T9" fmla="*/ 0 h 14"/>
                  <a:gd name="T10" fmla="*/ 0 w 17"/>
                  <a:gd name="T11" fmla="*/ 0 h 14"/>
                  <a:gd name="T12" fmla="*/ 0 w 17"/>
                  <a:gd name="T13" fmla="*/ 0 h 14"/>
                  <a:gd name="T14" fmla="*/ 0 w 17"/>
                  <a:gd name="T15" fmla="*/ 0 h 14"/>
                  <a:gd name="T16" fmla="*/ 0 w 17"/>
                  <a:gd name="T17" fmla="*/ 0 h 14"/>
                  <a:gd name="T18" fmla="*/ 0 w 17"/>
                  <a:gd name="T19" fmla="*/ 0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
                  <a:gd name="T31" fmla="*/ 0 h 14"/>
                  <a:gd name="T32" fmla="*/ 17 w 17"/>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 h="14">
                    <a:moveTo>
                      <a:pt x="11" y="14"/>
                    </a:moveTo>
                    <a:lnTo>
                      <a:pt x="13" y="12"/>
                    </a:lnTo>
                    <a:lnTo>
                      <a:pt x="17" y="0"/>
                    </a:lnTo>
                    <a:lnTo>
                      <a:pt x="15" y="2"/>
                    </a:lnTo>
                    <a:lnTo>
                      <a:pt x="6" y="4"/>
                    </a:lnTo>
                    <a:lnTo>
                      <a:pt x="5" y="8"/>
                    </a:lnTo>
                    <a:lnTo>
                      <a:pt x="2" y="11"/>
                    </a:lnTo>
                    <a:lnTo>
                      <a:pt x="0" y="13"/>
                    </a:lnTo>
                    <a:lnTo>
                      <a:pt x="6" y="12"/>
                    </a:lnTo>
                    <a:lnTo>
                      <a:pt x="11" y="14"/>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87" name="Freeform 117">
                <a:extLst>
                  <a:ext uri="{FF2B5EF4-FFF2-40B4-BE49-F238E27FC236}">
                    <a16:creationId xmlns:a16="http://schemas.microsoft.com/office/drawing/2014/main" id="{E6C13997-2C99-4BEC-8CF7-86E5DAE981A0}"/>
                  </a:ext>
                </a:extLst>
              </p:cNvPr>
              <p:cNvSpPr>
                <a:spLocks noChangeAspect="1"/>
              </p:cNvSpPr>
              <p:nvPr/>
            </p:nvSpPr>
            <p:spPr bwMode="auto">
              <a:xfrm>
                <a:off x="2921" y="1252"/>
                <a:ext cx="46" cy="31"/>
              </a:xfrm>
              <a:custGeom>
                <a:avLst/>
                <a:gdLst>
                  <a:gd name="T0" fmla="*/ 0 w 153"/>
                  <a:gd name="T1" fmla="*/ 0 h 102"/>
                  <a:gd name="T2" fmla="*/ 0 w 153"/>
                  <a:gd name="T3" fmla="*/ 0 h 102"/>
                  <a:gd name="T4" fmla="*/ 0 w 153"/>
                  <a:gd name="T5" fmla="*/ 0 h 102"/>
                  <a:gd name="T6" fmla="*/ 0 w 153"/>
                  <a:gd name="T7" fmla="*/ 0 h 102"/>
                  <a:gd name="T8" fmla="*/ 0 w 153"/>
                  <a:gd name="T9" fmla="*/ 0 h 102"/>
                  <a:gd name="T10" fmla="*/ 0 w 153"/>
                  <a:gd name="T11" fmla="*/ 0 h 102"/>
                  <a:gd name="T12" fmla="*/ 0 w 153"/>
                  <a:gd name="T13" fmla="*/ 0 h 102"/>
                  <a:gd name="T14" fmla="*/ 0 w 153"/>
                  <a:gd name="T15" fmla="*/ 0 h 102"/>
                  <a:gd name="T16" fmla="*/ 0 w 153"/>
                  <a:gd name="T17" fmla="*/ 0 h 102"/>
                  <a:gd name="T18" fmla="*/ 0 w 153"/>
                  <a:gd name="T19" fmla="*/ 0 h 102"/>
                  <a:gd name="T20" fmla="*/ 0 w 153"/>
                  <a:gd name="T21" fmla="*/ 0 h 102"/>
                  <a:gd name="T22" fmla="*/ 0 w 153"/>
                  <a:gd name="T23" fmla="*/ 0 h 102"/>
                  <a:gd name="T24" fmla="*/ 0 w 153"/>
                  <a:gd name="T25" fmla="*/ 0 h 102"/>
                  <a:gd name="T26" fmla="*/ 0 w 153"/>
                  <a:gd name="T27" fmla="*/ 0 h 102"/>
                  <a:gd name="T28" fmla="*/ 0 w 153"/>
                  <a:gd name="T29" fmla="*/ 0 h 102"/>
                  <a:gd name="T30" fmla="*/ 0 w 153"/>
                  <a:gd name="T31" fmla="*/ 0 h 102"/>
                  <a:gd name="T32" fmla="*/ 0 w 153"/>
                  <a:gd name="T33" fmla="*/ 0 h 102"/>
                  <a:gd name="T34" fmla="*/ 0 w 153"/>
                  <a:gd name="T35" fmla="*/ 0 h 102"/>
                  <a:gd name="T36" fmla="*/ 0 w 153"/>
                  <a:gd name="T37" fmla="*/ 0 h 102"/>
                  <a:gd name="T38" fmla="*/ 0 w 153"/>
                  <a:gd name="T39" fmla="*/ 0 h 102"/>
                  <a:gd name="T40" fmla="*/ 0 w 153"/>
                  <a:gd name="T41" fmla="*/ 0 h 102"/>
                  <a:gd name="T42" fmla="*/ 0 w 153"/>
                  <a:gd name="T43" fmla="*/ 0 h 102"/>
                  <a:gd name="T44" fmla="*/ 0 w 153"/>
                  <a:gd name="T45" fmla="*/ 0 h 102"/>
                  <a:gd name="T46" fmla="*/ 0 w 153"/>
                  <a:gd name="T47" fmla="*/ 0 h 102"/>
                  <a:gd name="T48" fmla="*/ 0 w 153"/>
                  <a:gd name="T49" fmla="*/ 0 h 102"/>
                  <a:gd name="T50" fmla="*/ 0 w 153"/>
                  <a:gd name="T51" fmla="*/ 0 h 102"/>
                  <a:gd name="T52" fmla="*/ 0 w 153"/>
                  <a:gd name="T53" fmla="*/ 0 h 102"/>
                  <a:gd name="T54" fmla="*/ 0 w 153"/>
                  <a:gd name="T55" fmla="*/ 0 h 102"/>
                  <a:gd name="T56" fmla="*/ 0 w 153"/>
                  <a:gd name="T57" fmla="*/ 0 h 102"/>
                  <a:gd name="T58" fmla="*/ 0 w 153"/>
                  <a:gd name="T59" fmla="*/ 0 h 102"/>
                  <a:gd name="T60" fmla="*/ 0 w 153"/>
                  <a:gd name="T61" fmla="*/ 0 h 102"/>
                  <a:gd name="T62" fmla="*/ 0 w 153"/>
                  <a:gd name="T63" fmla="*/ 0 h 102"/>
                  <a:gd name="T64" fmla="*/ 0 w 153"/>
                  <a:gd name="T65" fmla="*/ 0 h 102"/>
                  <a:gd name="T66" fmla="*/ 0 w 153"/>
                  <a:gd name="T67" fmla="*/ 0 h 10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53"/>
                  <a:gd name="T103" fmla="*/ 0 h 102"/>
                  <a:gd name="T104" fmla="*/ 153 w 153"/>
                  <a:gd name="T105" fmla="*/ 102 h 10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53" h="102">
                    <a:moveTo>
                      <a:pt x="153" y="0"/>
                    </a:moveTo>
                    <a:lnTo>
                      <a:pt x="150" y="2"/>
                    </a:lnTo>
                    <a:lnTo>
                      <a:pt x="148" y="11"/>
                    </a:lnTo>
                    <a:lnTo>
                      <a:pt x="123" y="55"/>
                    </a:lnTo>
                    <a:lnTo>
                      <a:pt x="122" y="61"/>
                    </a:lnTo>
                    <a:lnTo>
                      <a:pt x="125" y="65"/>
                    </a:lnTo>
                    <a:lnTo>
                      <a:pt x="125" y="68"/>
                    </a:lnTo>
                    <a:lnTo>
                      <a:pt x="128" y="79"/>
                    </a:lnTo>
                    <a:lnTo>
                      <a:pt x="119" y="102"/>
                    </a:lnTo>
                    <a:lnTo>
                      <a:pt x="107" y="102"/>
                    </a:lnTo>
                    <a:lnTo>
                      <a:pt x="97" y="99"/>
                    </a:lnTo>
                    <a:lnTo>
                      <a:pt x="87" y="91"/>
                    </a:lnTo>
                    <a:lnTo>
                      <a:pt x="81" y="81"/>
                    </a:lnTo>
                    <a:lnTo>
                      <a:pt x="70" y="77"/>
                    </a:lnTo>
                    <a:lnTo>
                      <a:pt x="62" y="76"/>
                    </a:lnTo>
                    <a:lnTo>
                      <a:pt x="30" y="52"/>
                    </a:lnTo>
                    <a:lnTo>
                      <a:pt x="5" y="44"/>
                    </a:lnTo>
                    <a:lnTo>
                      <a:pt x="2" y="37"/>
                    </a:lnTo>
                    <a:lnTo>
                      <a:pt x="0" y="25"/>
                    </a:lnTo>
                    <a:lnTo>
                      <a:pt x="3" y="16"/>
                    </a:lnTo>
                    <a:lnTo>
                      <a:pt x="7" y="10"/>
                    </a:lnTo>
                    <a:lnTo>
                      <a:pt x="12" y="8"/>
                    </a:lnTo>
                    <a:lnTo>
                      <a:pt x="19" y="14"/>
                    </a:lnTo>
                    <a:lnTo>
                      <a:pt x="24" y="14"/>
                    </a:lnTo>
                    <a:lnTo>
                      <a:pt x="39" y="5"/>
                    </a:lnTo>
                    <a:lnTo>
                      <a:pt x="56" y="14"/>
                    </a:lnTo>
                    <a:lnTo>
                      <a:pt x="59" y="21"/>
                    </a:lnTo>
                    <a:lnTo>
                      <a:pt x="106" y="13"/>
                    </a:lnTo>
                    <a:lnTo>
                      <a:pt x="114" y="9"/>
                    </a:lnTo>
                    <a:lnTo>
                      <a:pt x="130" y="9"/>
                    </a:lnTo>
                    <a:lnTo>
                      <a:pt x="135" y="4"/>
                    </a:lnTo>
                    <a:lnTo>
                      <a:pt x="145" y="3"/>
                    </a:lnTo>
                    <a:lnTo>
                      <a:pt x="153"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88" name="Freeform 118">
                <a:extLst>
                  <a:ext uri="{FF2B5EF4-FFF2-40B4-BE49-F238E27FC236}">
                    <a16:creationId xmlns:a16="http://schemas.microsoft.com/office/drawing/2014/main" id="{2887C760-D930-468C-9425-6D121CB23E0A}"/>
                  </a:ext>
                </a:extLst>
              </p:cNvPr>
              <p:cNvSpPr>
                <a:spLocks noChangeAspect="1"/>
              </p:cNvSpPr>
              <p:nvPr/>
            </p:nvSpPr>
            <p:spPr bwMode="auto">
              <a:xfrm>
                <a:off x="2921" y="1252"/>
                <a:ext cx="46" cy="31"/>
              </a:xfrm>
              <a:custGeom>
                <a:avLst/>
                <a:gdLst>
                  <a:gd name="T0" fmla="*/ 0 w 153"/>
                  <a:gd name="T1" fmla="*/ 0 h 102"/>
                  <a:gd name="T2" fmla="*/ 0 w 153"/>
                  <a:gd name="T3" fmla="*/ 0 h 102"/>
                  <a:gd name="T4" fmla="*/ 0 w 153"/>
                  <a:gd name="T5" fmla="*/ 0 h 102"/>
                  <a:gd name="T6" fmla="*/ 0 w 153"/>
                  <a:gd name="T7" fmla="*/ 0 h 102"/>
                  <a:gd name="T8" fmla="*/ 0 w 153"/>
                  <a:gd name="T9" fmla="*/ 0 h 102"/>
                  <a:gd name="T10" fmla="*/ 0 w 153"/>
                  <a:gd name="T11" fmla="*/ 0 h 102"/>
                  <a:gd name="T12" fmla="*/ 0 w 153"/>
                  <a:gd name="T13" fmla="*/ 0 h 102"/>
                  <a:gd name="T14" fmla="*/ 0 w 153"/>
                  <a:gd name="T15" fmla="*/ 0 h 102"/>
                  <a:gd name="T16" fmla="*/ 0 w 153"/>
                  <a:gd name="T17" fmla="*/ 0 h 102"/>
                  <a:gd name="T18" fmla="*/ 0 w 153"/>
                  <a:gd name="T19" fmla="*/ 0 h 102"/>
                  <a:gd name="T20" fmla="*/ 0 w 153"/>
                  <a:gd name="T21" fmla="*/ 0 h 102"/>
                  <a:gd name="T22" fmla="*/ 0 w 153"/>
                  <a:gd name="T23" fmla="*/ 0 h 102"/>
                  <a:gd name="T24" fmla="*/ 0 w 153"/>
                  <a:gd name="T25" fmla="*/ 0 h 102"/>
                  <a:gd name="T26" fmla="*/ 0 w 153"/>
                  <a:gd name="T27" fmla="*/ 0 h 102"/>
                  <a:gd name="T28" fmla="*/ 0 w 153"/>
                  <a:gd name="T29" fmla="*/ 0 h 102"/>
                  <a:gd name="T30" fmla="*/ 0 w 153"/>
                  <a:gd name="T31" fmla="*/ 0 h 102"/>
                  <a:gd name="T32" fmla="*/ 0 w 153"/>
                  <a:gd name="T33" fmla="*/ 0 h 102"/>
                  <a:gd name="T34" fmla="*/ 0 w 153"/>
                  <a:gd name="T35" fmla="*/ 0 h 102"/>
                  <a:gd name="T36" fmla="*/ 0 w 153"/>
                  <a:gd name="T37" fmla="*/ 0 h 102"/>
                  <a:gd name="T38" fmla="*/ 0 w 153"/>
                  <a:gd name="T39" fmla="*/ 0 h 102"/>
                  <a:gd name="T40" fmla="*/ 0 w 153"/>
                  <a:gd name="T41" fmla="*/ 0 h 102"/>
                  <a:gd name="T42" fmla="*/ 0 w 153"/>
                  <a:gd name="T43" fmla="*/ 0 h 102"/>
                  <a:gd name="T44" fmla="*/ 0 w 153"/>
                  <a:gd name="T45" fmla="*/ 0 h 102"/>
                  <a:gd name="T46" fmla="*/ 0 w 153"/>
                  <a:gd name="T47" fmla="*/ 0 h 102"/>
                  <a:gd name="T48" fmla="*/ 0 w 153"/>
                  <a:gd name="T49" fmla="*/ 0 h 102"/>
                  <a:gd name="T50" fmla="*/ 0 w 153"/>
                  <a:gd name="T51" fmla="*/ 0 h 102"/>
                  <a:gd name="T52" fmla="*/ 0 w 153"/>
                  <a:gd name="T53" fmla="*/ 0 h 102"/>
                  <a:gd name="T54" fmla="*/ 0 w 153"/>
                  <a:gd name="T55" fmla="*/ 0 h 102"/>
                  <a:gd name="T56" fmla="*/ 0 w 153"/>
                  <a:gd name="T57" fmla="*/ 0 h 102"/>
                  <a:gd name="T58" fmla="*/ 0 w 153"/>
                  <a:gd name="T59" fmla="*/ 0 h 102"/>
                  <a:gd name="T60" fmla="*/ 0 w 153"/>
                  <a:gd name="T61" fmla="*/ 0 h 102"/>
                  <a:gd name="T62" fmla="*/ 0 w 153"/>
                  <a:gd name="T63" fmla="*/ 0 h 102"/>
                  <a:gd name="T64" fmla="*/ 0 w 153"/>
                  <a:gd name="T65" fmla="*/ 0 h 102"/>
                  <a:gd name="T66" fmla="*/ 0 w 153"/>
                  <a:gd name="T67" fmla="*/ 0 h 10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53"/>
                  <a:gd name="T103" fmla="*/ 0 h 102"/>
                  <a:gd name="T104" fmla="*/ 153 w 153"/>
                  <a:gd name="T105" fmla="*/ 102 h 10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53" h="102">
                    <a:moveTo>
                      <a:pt x="153" y="0"/>
                    </a:moveTo>
                    <a:lnTo>
                      <a:pt x="150" y="2"/>
                    </a:lnTo>
                    <a:lnTo>
                      <a:pt x="148" y="11"/>
                    </a:lnTo>
                    <a:lnTo>
                      <a:pt x="123" y="55"/>
                    </a:lnTo>
                    <a:lnTo>
                      <a:pt x="122" y="61"/>
                    </a:lnTo>
                    <a:lnTo>
                      <a:pt x="125" y="65"/>
                    </a:lnTo>
                    <a:lnTo>
                      <a:pt x="125" y="68"/>
                    </a:lnTo>
                    <a:lnTo>
                      <a:pt x="128" y="79"/>
                    </a:lnTo>
                    <a:lnTo>
                      <a:pt x="119" y="102"/>
                    </a:lnTo>
                    <a:lnTo>
                      <a:pt x="107" y="102"/>
                    </a:lnTo>
                    <a:lnTo>
                      <a:pt x="97" y="99"/>
                    </a:lnTo>
                    <a:lnTo>
                      <a:pt x="87" y="91"/>
                    </a:lnTo>
                    <a:lnTo>
                      <a:pt x="81" y="81"/>
                    </a:lnTo>
                    <a:lnTo>
                      <a:pt x="70" y="77"/>
                    </a:lnTo>
                    <a:lnTo>
                      <a:pt x="62" y="76"/>
                    </a:lnTo>
                    <a:lnTo>
                      <a:pt x="30" y="52"/>
                    </a:lnTo>
                    <a:lnTo>
                      <a:pt x="5" y="44"/>
                    </a:lnTo>
                    <a:lnTo>
                      <a:pt x="2" y="37"/>
                    </a:lnTo>
                    <a:lnTo>
                      <a:pt x="0" y="25"/>
                    </a:lnTo>
                    <a:lnTo>
                      <a:pt x="3" y="16"/>
                    </a:lnTo>
                    <a:lnTo>
                      <a:pt x="7" y="10"/>
                    </a:lnTo>
                    <a:lnTo>
                      <a:pt x="12" y="8"/>
                    </a:lnTo>
                    <a:lnTo>
                      <a:pt x="19" y="14"/>
                    </a:lnTo>
                    <a:lnTo>
                      <a:pt x="24" y="14"/>
                    </a:lnTo>
                    <a:lnTo>
                      <a:pt x="39" y="5"/>
                    </a:lnTo>
                    <a:lnTo>
                      <a:pt x="56" y="14"/>
                    </a:lnTo>
                    <a:lnTo>
                      <a:pt x="59" y="21"/>
                    </a:lnTo>
                    <a:lnTo>
                      <a:pt x="106" y="13"/>
                    </a:lnTo>
                    <a:lnTo>
                      <a:pt x="114" y="9"/>
                    </a:lnTo>
                    <a:lnTo>
                      <a:pt x="130" y="9"/>
                    </a:lnTo>
                    <a:lnTo>
                      <a:pt x="135" y="4"/>
                    </a:lnTo>
                    <a:lnTo>
                      <a:pt x="145" y="3"/>
                    </a:lnTo>
                    <a:lnTo>
                      <a:pt x="153"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89" name="Freeform 119">
                <a:extLst>
                  <a:ext uri="{FF2B5EF4-FFF2-40B4-BE49-F238E27FC236}">
                    <a16:creationId xmlns:a16="http://schemas.microsoft.com/office/drawing/2014/main" id="{C313E29B-B11F-4DCA-B3D7-5BEE623A8CD9}"/>
                  </a:ext>
                </a:extLst>
              </p:cNvPr>
              <p:cNvSpPr>
                <a:spLocks noChangeAspect="1"/>
              </p:cNvSpPr>
              <p:nvPr/>
            </p:nvSpPr>
            <p:spPr bwMode="auto">
              <a:xfrm>
                <a:off x="2868" y="1198"/>
                <a:ext cx="21" cy="44"/>
              </a:xfrm>
              <a:custGeom>
                <a:avLst/>
                <a:gdLst>
                  <a:gd name="T0" fmla="*/ 0 w 70"/>
                  <a:gd name="T1" fmla="*/ 0 h 149"/>
                  <a:gd name="T2" fmla="*/ 0 w 70"/>
                  <a:gd name="T3" fmla="*/ 0 h 149"/>
                  <a:gd name="T4" fmla="*/ 0 w 70"/>
                  <a:gd name="T5" fmla="*/ 0 h 149"/>
                  <a:gd name="T6" fmla="*/ 0 w 70"/>
                  <a:gd name="T7" fmla="*/ 0 h 149"/>
                  <a:gd name="T8" fmla="*/ 0 w 70"/>
                  <a:gd name="T9" fmla="*/ 0 h 149"/>
                  <a:gd name="T10" fmla="*/ 0 w 70"/>
                  <a:gd name="T11" fmla="*/ 0 h 149"/>
                  <a:gd name="T12" fmla="*/ 0 w 70"/>
                  <a:gd name="T13" fmla="*/ 0 h 149"/>
                  <a:gd name="T14" fmla="*/ 0 w 70"/>
                  <a:gd name="T15" fmla="*/ 0 h 149"/>
                  <a:gd name="T16" fmla="*/ 0 w 70"/>
                  <a:gd name="T17" fmla="*/ 0 h 149"/>
                  <a:gd name="T18" fmla="*/ 0 w 70"/>
                  <a:gd name="T19" fmla="*/ 0 h 149"/>
                  <a:gd name="T20" fmla="*/ 0 w 70"/>
                  <a:gd name="T21" fmla="*/ 0 h 149"/>
                  <a:gd name="T22" fmla="*/ 0 w 70"/>
                  <a:gd name="T23" fmla="*/ 0 h 149"/>
                  <a:gd name="T24" fmla="*/ 0 w 70"/>
                  <a:gd name="T25" fmla="*/ 0 h 149"/>
                  <a:gd name="T26" fmla="*/ 0 w 70"/>
                  <a:gd name="T27" fmla="*/ 0 h 149"/>
                  <a:gd name="T28" fmla="*/ 0 w 70"/>
                  <a:gd name="T29" fmla="*/ 0 h 149"/>
                  <a:gd name="T30" fmla="*/ 0 w 70"/>
                  <a:gd name="T31" fmla="*/ 0 h 149"/>
                  <a:gd name="T32" fmla="*/ 0 w 70"/>
                  <a:gd name="T33" fmla="*/ 0 h 149"/>
                  <a:gd name="T34" fmla="*/ 0 w 70"/>
                  <a:gd name="T35" fmla="*/ 0 h 149"/>
                  <a:gd name="T36" fmla="*/ 0 w 70"/>
                  <a:gd name="T37" fmla="*/ 0 h 149"/>
                  <a:gd name="T38" fmla="*/ 0 w 70"/>
                  <a:gd name="T39" fmla="*/ 0 h 149"/>
                  <a:gd name="T40" fmla="*/ 0 w 70"/>
                  <a:gd name="T41" fmla="*/ 0 h 149"/>
                  <a:gd name="T42" fmla="*/ 0 w 70"/>
                  <a:gd name="T43" fmla="*/ 0 h 149"/>
                  <a:gd name="T44" fmla="*/ 0 w 70"/>
                  <a:gd name="T45" fmla="*/ 0 h 149"/>
                  <a:gd name="T46" fmla="*/ 0 w 70"/>
                  <a:gd name="T47" fmla="*/ 0 h 149"/>
                  <a:gd name="T48" fmla="*/ 0 w 70"/>
                  <a:gd name="T49" fmla="*/ 0 h 149"/>
                  <a:gd name="T50" fmla="*/ 0 w 70"/>
                  <a:gd name="T51" fmla="*/ 0 h 149"/>
                  <a:gd name="T52" fmla="*/ 0 w 70"/>
                  <a:gd name="T53" fmla="*/ 0 h 149"/>
                  <a:gd name="T54" fmla="*/ 0 w 70"/>
                  <a:gd name="T55" fmla="*/ 0 h 149"/>
                  <a:gd name="T56" fmla="*/ 0 w 70"/>
                  <a:gd name="T57" fmla="*/ 0 h 149"/>
                  <a:gd name="T58" fmla="*/ 0 w 70"/>
                  <a:gd name="T59" fmla="*/ 0 h 149"/>
                  <a:gd name="T60" fmla="*/ 0 w 70"/>
                  <a:gd name="T61" fmla="*/ 0 h 149"/>
                  <a:gd name="T62" fmla="*/ 0 w 70"/>
                  <a:gd name="T63" fmla="*/ 0 h 149"/>
                  <a:gd name="T64" fmla="*/ 0 w 70"/>
                  <a:gd name="T65" fmla="*/ 0 h 14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0"/>
                  <a:gd name="T100" fmla="*/ 0 h 149"/>
                  <a:gd name="T101" fmla="*/ 70 w 70"/>
                  <a:gd name="T102" fmla="*/ 149 h 14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0" h="149">
                    <a:moveTo>
                      <a:pt x="50" y="0"/>
                    </a:moveTo>
                    <a:lnTo>
                      <a:pt x="59" y="4"/>
                    </a:lnTo>
                    <a:lnTo>
                      <a:pt x="62" y="6"/>
                    </a:lnTo>
                    <a:lnTo>
                      <a:pt x="65" y="10"/>
                    </a:lnTo>
                    <a:lnTo>
                      <a:pt x="70" y="36"/>
                    </a:lnTo>
                    <a:lnTo>
                      <a:pt x="58" y="119"/>
                    </a:lnTo>
                    <a:lnTo>
                      <a:pt x="54" y="124"/>
                    </a:lnTo>
                    <a:lnTo>
                      <a:pt x="53" y="128"/>
                    </a:lnTo>
                    <a:lnTo>
                      <a:pt x="48" y="132"/>
                    </a:lnTo>
                    <a:lnTo>
                      <a:pt x="37" y="130"/>
                    </a:lnTo>
                    <a:lnTo>
                      <a:pt x="32" y="133"/>
                    </a:lnTo>
                    <a:lnTo>
                      <a:pt x="27" y="142"/>
                    </a:lnTo>
                    <a:lnTo>
                      <a:pt x="21" y="147"/>
                    </a:lnTo>
                    <a:lnTo>
                      <a:pt x="11" y="149"/>
                    </a:lnTo>
                    <a:lnTo>
                      <a:pt x="1" y="131"/>
                    </a:lnTo>
                    <a:lnTo>
                      <a:pt x="0" y="124"/>
                    </a:lnTo>
                    <a:lnTo>
                      <a:pt x="1" y="119"/>
                    </a:lnTo>
                    <a:lnTo>
                      <a:pt x="0" y="111"/>
                    </a:lnTo>
                    <a:lnTo>
                      <a:pt x="5" y="94"/>
                    </a:lnTo>
                    <a:lnTo>
                      <a:pt x="8" y="90"/>
                    </a:lnTo>
                    <a:lnTo>
                      <a:pt x="10" y="85"/>
                    </a:lnTo>
                    <a:lnTo>
                      <a:pt x="8" y="83"/>
                    </a:lnTo>
                    <a:lnTo>
                      <a:pt x="8" y="46"/>
                    </a:lnTo>
                    <a:lnTo>
                      <a:pt x="7" y="44"/>
                    </a:lnTo>
                    <a:lnTo>
                      <a:pt x="3" y="44"/>
                    </a:lnTo>
                    <a:lnTo>
                      <a:pt x="1" y="39"/>
                    </a:lnTo>
                    <a:lnTo>
                      <a:pt x="5" y="21"/>
                    </a:lnTo>
                    <a:lnTo>
                      <a:pt x="5" y="20"/>
                    </a:lnTo>
                    <a:lnTo>
                      <a:pt x="11" y="27"/>
                    </a:lnTo>
                    <a:lnTo>
                      <a:pt x="19" y="26"/>
                    </a:lnTo>
                    <a:lnTo>
                      <a:pt x="39" y="10"/>
                    </a:lnTo>
                    <a:lnTo>
                      <a:pt x="44" y="7"/>
                    </a:lnTo>
                    <a:lnTo>
                      <a:pt x="50"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90" name="Freeform 120">
                <a:extLst>
                  <a:ext uri="{FF2B5EF4-FFF2-40B4-BE49-F238E27FC236}">
                    <a16:creationId xmlns:a16="http://schemas.microsoft.com/office/drawing/2014/main" id="{D47F3AC5-F8C3-4601-B7A3-F49EF29B5D14}"/>
                  </a:ext>
                </a:extLst>
              </p:cNvPr>
              <p:cNvSpPr>
                <a:spLocks noChangeAspect="1"/>
              </p:cNvSpPr>
              <p:nvPr/>
            </p:nvSpPr>
            <p:spPr bwMode="auto">
              <a:xfrm>
                <a:off x="2868" y="1198"/>
                <a:ext cx="21" cy="44"/>
              </a:xfrm>
              <a:custGeom>
                <a:avLst/>
                <a:gdLst>
                  <a:gd name="T0" fmla="*/ 0 w 70"/>
                  <a:gd name="T1" fmla="*/ 0 h 149"/>
                  <a:gd name="T2" fmla="*/ 0 w 70"/>
                  <a:gd name="T3" fmla="*/ 0 h 149"/>
                  <a:gd name="T4" fmla="*/ 0 w 70"/>
                  <a:gd name="T5" fmla="*/ 0 h 149"/>
                  <a:gd name="T6" fmla="*/ 0 w 70"/>
                  <a:gd name="T7" fmla="*/ 0 h 149"/>
                  <a:gd name="T8" fmla="*/ 0 w 70"/>
                  <a:gd name="T9" fmla="*/ 0 h 149"/>
                  <a:gd name="T10" fmla="*/ 0 w 70"/>
                  <a:gd name="T11" fmla="*/ 0 h 149"/>
                  <a:gd name="T12" fmla="*/ 0 w 70"/>
                  <a:gd name="T13" fmla="*/ 0 h 149"/>
                  <a:gd name="T14" fmla="*/ 0 w 70"/>
                  <a:gd name="T15" fmla="*/ 0 h 149"/>
                  <a:gd name="T16" fmla="*/ 0 w 70"/>
                  <a:gd name="T17" fmla="*/ 0 h 149"/>
                  <a:gd name="T18" fmla="*/ 0 w 70"/>
                  <a:gd name="T19" fmla="*/ 0 h 149"/>
                  <a:gd name="T20" fmla="*/ 0 w 70"/>
                  <a:gd name="T21" fmla="*/ 0 h 149"/>
                  <a:gd name="T22" fmla="*/ 0 w 70"/>
                  <a:gd name="T23" fmla="*/ 0 h 149"/>
                  <a:gd name="T24" fmla="*/ 0 w 70"/>
                  <a:gd name="T25" fmla="*/ 0 h 149"/>
                  <a:gd name="T26" fmla="*/ 0 w 70"/>
                  <a:gd name="T27" fmla="*/ 0 h 149"/>
                  <a:gd name="T28" fmla="*/ 0 w 70"/>
                  <a:gd name="T29" fmla="*/ 0 h 149"/>
                  <a:gd name="T30" fmla="*/ 0 w 70"/>
                  <a:gd name="T31" fmla="*/ 0 h 149"/>
                  <a:gd name="T32" fmla="*/ 0 w 70"/>
                  <a:gd name="T33" fmla="*/ 0 h 149"/>
                  <a:gd name="T34" fmla="*/ 0 w 70"/>
                  <a:gd name="T35" fmla="*/ 0 h 149"/>
                  <a:gd name="T36" fmla="*/ 0 w 70"/>
                  <a:gd name="T37" fmla="*/ 0 h 149"/>
                  <a:gd name="T38" fmla="*/ 0 w 70"/>
                  <a:gd name="T39" fmla="*/ 0 h 149"/>
                  <a:gd name="T40" fmla="*/ 0 w 70"/>
                  <a:gd name="T41" fmla="*/ 0 h 149"/>
                  <a:gd name="T42" fmla="*/ 0 w 70"/>
                  <a:gd name="T43" fmla="*/ 0 h 149"/>
                  <a:gd name="T44" fmla="*/ 0 w 70"/>
                  <a:gd name="T45" fmla="*/ 0 h 149"/>
                  <a:gd name="T46" fmla="*/ 0 w 70"/>
                  <a:gd name="T47" fmla="*/ 0 h 149"/>
                  <a:gd name="T48" fmla="*/ 0 w 70"/>
                  <a:gd name="T49" fmla="*/ 0 h 149"/>
                  <a:gd name="T50" fmla="*/ 0 w 70"/>
                  <a:gd name="T51" fmla="*/ 0 h 149"/>
                  <a:gd name="T52" fmla="*/ 0 w 70"/>
                  <a:gd name="T53" fmla="*/ 0 h 149"/>
                  <a:gd name="T54" fmla="*/ 0 w 70"/>
                  <a:gd name="T55" fmla="*/ 0 h 149"/>
                  <a:gd name="T56" fmla="*/ 0 w 70"/>
                  <a:gd name="T57" fmla="*/ 0 h 149"/>
                  <a:gd name="T58" fmla="*/ 0 w 70"/>
                  <a:gd name="T59" fmla="*/ 0 h 149"/>
                  <a:gd name="T60" fmla="*/ 0 w 70"/>
                  <a:gd name="T61" fmla="*/ 0 h 149"/>
                  <a:gd name="T62" fmla="*/ 0 w 70"/>
                  <a:gd name="T63" fmla="*/ 0 h 149"/>
                  <a:gd name="T64" fmla="*/ 0 w 70"/>
                  <a:gd name="T65" fmla="*/ 0 h 14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0"/>
                  <a:gd name="T100" fmla="*/ 0 h 149"/>
                  <a:gd name="T101" fmla="*/ 70 w 70"/>
                  <a:gd name="T102" fmla="*/ 149 h 14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0" h="149">
                    <a:moveTo>
                      <a:pt x="50" y="0"/>
                    </a:moveTo>
                    <a:lnTo>
                      <a:pt x="59" y="4"/>
                    </a:lnTo>
                    <a:lnTo>
                      <a:pt x="62" y="6"/>
                    </a:lnTo>
                    <a:lnTo>
                      <a:pt x="65" y="10"/>
                    </a:lnTo>
                    <a:lnTo>
                      <a:pt x="70" y="36"/>
                    </a:lnTo>
                    <a:lnTo>
                      <a:pt x="58" y="119"/>
                    </a:lnTo>
                    <a:lnTo>
                      <a:pt x="54" y="124"/>
                    </a:lnTo>
                    <a:lnTo>
                      <a:pt x="53" y="128"/>
                    </a:lnTo>
                    <a:lnTo>
                      <a:pt x="48" y="132"/>
                    </a:lnTo>
                    <a:lnTo>
                      <a:pt x="37" y="130"/>
                    </a:lnTo>
                    <a:lnTo>
                      <a:pt x="32" y="133"/>
                    </a:lnTo>
                    <a:lnTo>
                      <a:pt x="27" y="142"/>
                    </a:lnTo>
                    <a:lnTo>
                      <a:pt x="21" y="147"/>
                    </a:lnTo>
                    <a:lnTo>
                      <a:pt x="11" y="149"/>
                    </a:lnTo>
                    <a:lnTo>
                      <a:pt x="1" y="131"/>
                    </a:lnTo>
                    <a:lnTo>
                      <a:pt x="0" y="124"/>
                    </a:lnTo>
                    <a:lnTo>
                      <a:pt x="1" y="119"/>
                    </a:lnTo>
                    <a:lnTo>
                      <a:pt x="0" y="111"/>
                    </a:lnTo>
                    <a:lnTo>
                      <a:pt x="5" y="94"/>
                    </a:lnTo>
                    <a:lnTo>
                      <a:pt x="8" y="90"/>
                    </a:lnTo>
                    <a:lnTo>
                      <a:pt x="10" y="85"/>
                    </a:lnTo>
                    <a:lnTo>
                      <a:pt x="8" y="83"/>
                    </a:lnTo>
                    <a:lnTo>
                      <a:pt x="8" y="46"/>
                    </a:lnTo>
                    <a:lnTo>
                      <a:pt x="7" y="44"/>
                    </a:lnTo>
                    <a:lnTo>
                      <a:pt x="3" y="44"/>
                    </a:lnTo>
                    <a:lnTo>
                      <a:pt x="1" y="39"/>
                    </a:lnTo>
                    <a:lnTo>
                      <a:pt x="5" y="21"/>
                    </a:lnTo>
                    <a:lnTo>
                      <a:pt x="5" y="20"/>
                    </a:lnTo>
                    <a:lnTo>
                      <a:pt x="11" y="27"/>
                    </a:lnTo>
                    <a:lnTo>
                      <a:pt x="19" y="26"/>
                    </a:lnTo>
                    <a:lnTo>
                      <a:pt x="39" y="10"/>
                    </a:lnTo>
                    <a:lnTo>
                      <a:pt x="44" y="7"/>
                    </a:lnTo>
                    <a:lnTo>
                      <a:pt x="50"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91" name="Freeform 121">
                <a:extLst>
                  <a:ext uri="{FF2B5EF4-FFF2-40B4-BE49-F238E27FC236}">
                    <a16:creationId xmlns:a16="http://schemas.microsoft.com/office/drawing/2014/main" id="{A7A19B4B-AC82-43E1-8D75-1876B416031B}"/>
                  </a:ext>
                </a:extLst>
              </p:cNvPr>
              <p:cNvSpPr>
                <a:spLocks noChangeAspect="1"/>
              </p:cNvSpPr>
              <p:nvPr/>
            </p:nvSpPr>
            <p:spPr bwMode="auto">
              <a:xfrm>
                <a:off x="3093" y="1208"/>
                <a:ext cx="5" cy="3"/>
              </a:xfrm>
              <a:custGeom>
                <a:avLst/>
                <a:gdLst>
                  <a:gd name="T0" fmla="*/ 0 w 14"/>
                  <a:gd name="T1" fmla="*/ 0 h 13"/>
                  <a:gd name="T2" fmla="*/ 0 w 14"/>
                  <a:gd name="T3" fmla="*/ 0 h 13"/>
                  <a:gd name="T4" fmla="*/ 0 w 14"/>
                  <a:gd name="T5" fmla="*/ 0 h 13"/>
                  <a:gd name="T6" fmla="*/ 0 w 14"/>
                  <a:gd name="T7" fmla="*/ 0 h 13"/>
                  <a:gd name="T8" fmla="*/ 0 w 14"/>
                  <a:gd name="T9" fmla="*/ 0 h 13"/>
                  <a:gd name="T10" fmla="*/ 0 w 14"/>
                  <a:gd name="T11" fmla="*/ 0 h 13"/>
                  <a:gd name="T12" fmla="*/ 0 w 14"/>
                  <a:gd name="T13" fmla="*/ 0 h 13"/>
                  <a:gd name="T14" fmla="*/ 0 w 14"/>
                  <a:gd name="T15" fmla="*/ 0 h 13"/>
                  <a:gd name="T16" fmla="*/ 0 w 14"/>
                  <a:gd name="T17" fmla="*/ 0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13"/>
                  <a:gd name="T29" fmla="*/ 14 w 14"/>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13">
                    <a:moveTo>
                      <a:pt x="9" y="12"/>
                    </a:moveTo>
                    <a:lnTo>
                      <a:pt x="14" y="10"/>
                    </a:lnTo>
                    <a:lnTo>
                      <a:pt x="11" y="7"/>
                    </a:lnTo>
                    <a:lnTo>
                      <a:pt x="11" y="1"/>
                    </a:lnTo>
                    <a:lnTo>
                      <a:pt x="8" y="0"/>
                    </a:lnTo>
                    <a:lnTo>
                      <a:pt x="0" y="7"/>
                    </a:lnTo>
                    <a:lnTo>
                      <a:pt x="0" y="11"/>
                    </a:lnTo>
                    <a:lnTo>
                      <a:pt x="5" y="13"/>
                    </a:lnTo>
                    <a:lnTo>
                      <a:pt x="9" y="1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92" name="Freeform 122">
                <a:extLst>
                  <a:ext uri="{FF2B5EF4-FFF2-40B4-BE49-F238E27FC236}">
                    <a16:creationId xmlns:a16="http://schemas.microsoft.com/office/drawing/2014/main" id="{0E5DFA2F-34E8-4300-BE86-2A6CF57E9E93}"/>
                  </a:ext>
                </a:extLst>
              </p:cNvPr>
              <p:cNvSpPr>
                <a:spLocks noChangeAspect="1"/>
              </p:cNvSpPr>
              <p:nvPr/>
            </p:nvSpPr>
            <p:spPr bwMode="auto">
              <a:xfrm>
                <a:off x="3093" y="1208"/>
                <a:ext cx="5" cy="3"/>
              </a:xfrm>
              <a:custGeom>
                <a:avLst/>
                <a:gdLst>
                  <a:gd name="T0" fmla="*/ 0 w 14"/>
                  <a:gd name="T1" fmla="*/ 0 h 13"/>
                  <a:gd name="T2" fmla="*/ 0 w 14"/>
                  <a:gd name="T3" fmla="*/ 0 h 13"/>
                  <a:gd name="T4" fmla="*/ 0 w 14"/>
                  <a:gd name="T5" fmla="*/ 0 h 13"/>
                  <a:gd name="T6" fmla="*/ 0 w 14"/>
                  <a:gd name="T7" fmla="*/ 0 h 13"/>
                  <a:gd name="T8" fmla="*/ 0 w 14"/>
                  <a:gd name="T9" fmla="*/ 0 h 13"/>
                  <a:gd name="T10" fmla="*/ 0 w 14"/>
                  <a:gd name="T11" fmla="*/ 0 h 13"/>
                  <a:gd name="T12" fmla="*/ 0 w 14"/>
                  <a:gd name="T13" fmla="*/ 0 h 13"/>
                  <a:gd name="T14" fmla="*/ 0 w 14"/>
                  <a:gd name="T15" fmla="*/ 0 h 13"/>
                  <a:gd name="T16" fmla="*/ 0 w 14"/>
                  <a:gd name="T17" fmla="*/ 0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13"/>
                  <a:gd name="T29" fmla="*/ 14 w 14"/>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13">
                    <a:moveTo>
                      <a:pt x="9" y="12"/>
                    </a:moveTo>
                    <a:lnTo>
                      <a:pt x="14" y="10"/>
                    </a:lnTo>
                    <a:lnTo>
                      <a:pt x="11" y="7"/>
                    </a:lnTo>
                    <a:lnTo>
                      <a:pt x="11" y="1"/>
                    </a:lnTo>
                    <a:lnTo>
                      <a:pt x="8" y="0"/>
                    </a:lnTo>
                    <a:lnTo>
                      <a:pt x="0" y="7"/>
                    </a:lnTo>
                    <a:lnTo>
                      <a:pt x="0" y="11"/>
                    </a:lnTo>
                    <a:lnTo>
                      <a:pt x="5" y="13"/>
                    </a:lnTo>
                    <a:lnTo>
                      <a:pt x="9" y="1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93" name="Freeform 123">
                <a:extLst>
                  <a:ext uri="{FF2B5EF4-FFF2-40B4-BE49-F238E27FC236}">
                    <a16:creationId xmlns:a16="http://schemas.microsoft.com/office/drawing/2014/main" id="{978EF108-2CC2-40EC-994F-168C6F81CC85}"/>
                  </a:ext>
                </a:extLst>
              </p:cNvPr>
              <p:cNvSpPr>
                <a:spLocks noChangeAspect="1"/>
              </p:cNvSpPr>
              <p:nvPr/>
            </p:nvSpPr>
            <p:spPr bwMode="auto">
              <a:xfrm>
                <a:off x="3099" y="1223"/>
                <a:ext cx="4" cy="2"/>
              </a:xfrm>
              <a:custGeom>
                <a:avLst/>
                <a:gdLst>
                  <a:gd name="T0" fmla="*/ 0 w 17"/>
                  <a:gd name="T1" fmla="*/ 0 h 13"/>
                  <a:gd name="T2" fmla="*/ 0 w 17"/>
                  <a:gd name="T3" fmla="*/ 0 h 13"/>
                  <a:gd name="T4" fmla="*/ 0 w 17"/>
                  <a:gd name="T5" fmla="*/ 0 h 13"/>
                  <a:gd name="T6" fmla="*/ 0 w 17"/>
                  <a:gd name="T7" fmla="*/ 0 h 13"/>
                  <a:gd name="T8" fmla="*/ 0 w 17"/>
                  <a:gd name="T9" fmla="*/ 0 h 13"/>
                  <a:gd name="T10" fmla="*/ 0 w 17"/>
                  <a:gd name="T11" fmla="*/ 0 h 13"/>
                  <a:gd name="T12" fmla="*/ 0 w 17"/>
                  <a:gd name="T13" fmla="*/ 0 h 13"/>
                  <a:gd name="T14" fmla="*/ 0 w 17"/>
                  <a:gd name="T15" fmla="*/ 0 h 13"/>
                  <a:gd name="T16" fmla="*/ 0 w 17"/>
                  <a:gd name="T17" fmla="*/ 0 h 13"/>
                  <a:gd name="T18" fmla="*/ 0 w 17"/>
                  <a:gd name="T19" fmla="*/ 0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
                  <a:gd name="T31" fmla="*/ 0 h 13"/>
                  <a:gd name="T32" fmla="*/ 17 w 17"/>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 h="13">
                    <a:moveTo>
                      <a:pt x="17" y="5"/>
                    </a:moveTo>
                    <a:lnTo>
                      <a:pt x="15" y="5"/>
                    </a:lnTo>
                    <a:lnTo>
                      <a:pt x="15" y="0"/>
                    </a:lnTo>
                    <a:lnTo>
                      <a:pt x="10" y="0"/>
                    </a:lnTo>
                    <a:lnTo>
                      <a:pt x="3" y="2"/>
                    </a:lnTo>
                    <a:lnTo>
                      <a:pt x="0" y="10"/>
                    </a:lnTo>
                    <a:lnTo>
                      <a:pt x="4" y="13"/>
                    </a:lnTo>
                    <a:lnTo>
                      <a:pt x="6" y="9"/>
                    </a:lnTo>
                    <a:lnTo>
                      <a:pt x="13" y="12"/>
                    </a:lnTo>
                    <a:lnTo>
                      <a:pt x="17" y="5"/>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94" name="Freeform 124">
                <a:extLst>
                  <a:ext uri="{FF2B5EF4-FFF2-40B4-BE49-F238E27FC236}">
                    <a16:creationId xmlns:a16="http://schemas.microsoft.com/office/drawing/2014/main" id="{0A804645-6318-493D-A7C2-5B2D66267BD8}"/>
                  </a:ext>
                </a:extLst>
              </p:cNvPr>
              <p:cNvSpPr>
                <a:spLocks noChangeAspect="1"/>
              </p:cNvSpPr>
              <p:nvPr/>
            </p:nvSpPr>
            <p:spPr bwMode="auto">
              <a:xfrm>
                <a:off x="3099" y="1223"/>
                <a:ext cx="4" cy="2"/>
              </a:xfrm>
              <a:custGeom>
                <a:avLst/>
                <a:gdLst>
                  <a:gd name="T0" fmla="*/ 0 w 17"/>
                  <a:gd name="T1" fmla="*/ 0 h 13"/>
                  <a:gd name="T2" fmla="*/ 0 w 17"/>
                  <a:gd name="T3" fmla="*/ 0 h 13"/>
                  <a:gd name="T4" fmla="*/ 0 w 17"/>
                  <a:gd name="T5" fmla="*/ 0 h 13"/>
                  <a:gd name="T6" fmla="*/ 0 w 17"/>
                  <a:gd name="T7" fmla="*/ 0 h 13"/>
                  <a:gd name="T8" fmla="*/ 0 w 17"/>
                  <a:gd name="T9" fmla="*/ 0 h 13"/>
                  <a:gd name="T10" fmla="*/ 0 w 17"/>
                  <a:gd name="T11" fmla="*/ 0 h 13"/>
                  <a:gd name="T12" fmla="*/ 0 w 17"/>
                  <a:gd name="T13" fmla="*/ 0 h 13"/>
                  <a:gd name="T14" fmla="*/ 0 w 17"/>
                  <a:gd name="T15" fmla="*/ 0 h 13"/>
                  <a:gd name="T16" fmla="*/ 0 w 17"/>
                  <a:gd name="T17" fmla="*/ 0 h 13"/>
                  <a:gd name="T18" fmla="*/ 0 w 17"/>
                  <a:gd name="T19" fmla="*/ 0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
                  <a:gd name="T31" fmla="*/ 0 h 13"/>
                  <a:gd name="T32" fmla="*/ 17 w 17"/>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 h="13">
                    <a:moveTo>
                      <a:pt x="17" y="5"/>
                    </a:moveTo>
                    <a:lnTo>
                      <a:pt x="15" y="5"/>
                    </a:lnTo>
                    <a:lnTo>
                      <a:pt x="15" y="0"/>
                    </a:lnTo>
                    <a:lnTo>
                      <a:pt x="10" y="0"/>
                    </a:lnTo>
                    <a:lnTo>
                      <a:pt x="3" y="2"/>
                    </a:lnTo>
                    <a:lnTo>
                      <a:pt x="0" y="10"/>
                    </a:lnTo>
                    <a:lnTo>
                      <a:pt x="4" y="13"/>
                    </a:lnTo>
                    <a:lnTo>
                      <a:pt x="6" y="9"/>
                    </a:lnTo>
                    <a:lnTo>
                      <a:pt x="13" y="12"/>
                    </a:lnTo>
                    <a:lnTo>
                      <a:pt x="17" y="5"/>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95" name="Freeform 125">
                <a:extLst>
                  <a:ext uri="{FF2B5EF4-FFF2-40B4-BE49-F238E27FC236}">
                    <a16:creationId xmlns:a16="http://schemas.microsoft.com/office/drawing/2014/main" id="{8BB17FF5-1A3A-4758-8E35-4C9115E92F91}"/>
                  </a:ext>
                </a:extLst>
              </p:cNvPr>
              <p:cNvSpPr>
                <a:spLocks noChangeAspect="1"/>
              </p:cNvSpPr>
              <p:nvPr/>
            </p:nvSpPr>
            <p:spPr bwMode="auto">
              <a:xfrm>
                <a:off x="3111" y="1231"/>
                <a:ext cx="10" cy="9"/>
              </a:xfrm>
              <a:custGeom>
                <a:avLst/>
                <a:gdLst>
                  <a:gd name="T0" fmla="*/ 0 w 36"/>
                  <a:gd name="T1" fmla="*/ 0 h 28"/>
                  <a:gd name="T2" fmla="*/ 0 w 36"/>
                  <a:gd name="T3" fmla="*/ 0 h 28"/>
                  <a:gd name="T4" fmla="*/ 0 w 36"/>
                  <a:gd name="T5" fmla="*/ 0 h 28"/>
                  <a:gd name="T6" fmla="*/ 0 w 36"/>
                  <a:gd name="T7" fmla="*/ 0 h 28"/>
                  <a:gd name="T8" fmla="*/ 0 w 36"/>
                  <a:gd name="T9" fmla="*/ 0 h 28"/>
                  <a:gd name="T10" fmla="*/ 0 w 36"/>
                  <a:gd name="T11" fmla="*/ 0 h 28"/>
                  <a:gd name="T12" fmla="*/ 0 w 36"/>
                  <a:gd name="T13" fmla="*/ 0 h 28"/>
                  <a:gd name="T14" fmla="*/ 0 w 36"/>
                  <a:gd name="T15" fmla="*/ 0 h 28"/>
                  <a:gd name="T16" fmla="*/ 0 w 36"/>
                  <a:gd name="T17" fmla="*/ 0 h 28"/>
                  <a:gd name="T18" fmla="*/ 0 w 36"/>
                  <a:gd name="T19" fmla="*/ 0 h 28"/>
                  <a:gd name="T20" fmla="*/ 0 w 36"/>
                  <a:gd name="T21" fmla="*/ 0 h 28"/>
                  <a:gd name="T22" fmla="*/ 0 w 36"/>
                  <a:gd name="T23" fmla="*/ 0 h 28"/>
                  <a:gd name="T24" fmla="*/ 0 w 36"/>
                  <a:gd name="T25" fmla="*/ 0 h 2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28"/>
                  <a:gd name="T41" fmla="*/ 36 w 36"/>
                  <a:gd name="T42" fmla="*/ 28 h 2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28">
                    <a:moveTo>
                      <a:pt x="31" y="23"/>
                    </a:moveTo>
                    <a:lnTo>
                      <a:pt x="36" y="25"/>
                    </a:lnTo>
                    <a:lnTo>
                      <a:pt x="23" y="0"/>
                    </a:lnTo>
                    <a:lnTo>
                      <a:pt x="2" y="10"/>
                    </a:lnTo>
                    <a:lnTo>
                      <a:pt x="0" y="18"/>
                    </a:lnTo>
                    <a:lnTo>
                      <a:pt x="6" y="20"/>
                    </a:lnTo>
                    <a:lnTo>
                      <a:pt x="12" y="16"/>
                    </a:lnTo>
                    <a:lnTo>
                      <a:pt x="17" y="15"/>
                    </a:lnTo>
                    <a:lnTo>
                      <a:pt x="13" y="23"/>
                    </a:lnTo>
                    <a:lnTo>
                      <a:pt x="21" y="28"/>
                    </a:lnTo>
                    <a:lnTo>
                      <a:pt x="28" y="23"/>
                    </a:lnTo>
                    <a:lnTo>
                      <a:pt x="28" y="20"/>
                    </a:lnTo>
                    <a:lnTo>
                      <a:pt x="31" y="2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96" name="Freeform 126">
                <a:extLst>
                  <a:ext uri="{FF2B5EF4-FFF2-40B4-BE49-F238E27FC236}">
                    <a16:creationId xmlns:a16="http://schemas.microsoft.com/office/drawing/2014/main" id="{33312F1C-802D-4F5C-AC61-50FCA5417EA6}"/>
                  </a:ext>
                </a:extLst>
              </p:cNvPr>
              <p:cNvSpPr>
                <a:spLocks noChangeAspect="1"/>
              </p:cNvSpPr>
              <p:nvPr/>
            </p:nvSpPr>
            <p:spPr bwMode="auto">
              <a:xfrm>
                <a:off x="3111" y="1231"/>
                <a:ext cx="10" cy="9"/>
              </a:xfrm>
              <a:custGeom>
                <a:avLst/>
                <a:gdLst>
                  <a:gd name="T0" fmla="*/ 0 w 36"/>
                  <a:gd name="T1" fmla="*/ 0 h 28"/>
                  <a:gd name="T2" fmla="*/ 0 w 36"/>
                  <a:gd name="T3" fmla="*/ 0 h 28"/>
                  <a:gd name="T4" fmla="*/ 0 w 36"/>
                  <a:gd name="T5" fmla="*/ 0 h 28"/>
                  <a:gd name="T6" fmla="*/ 0 w 36"/>
                  <a:gd name="T7" fmla="*/ 0 h 28"/>
                  <a:gd name="T8" fmla="*/ 0 w 36"/>
                  <a:gd name="T9" fmla="*/ 0 h 28"/>
                  <a:gd name="T10" fmla="*/ 0 w 36"/>
                  <a:gd name="T11" fmla="*/ 0 h 28"/>
                  <a:gd name="T12" fmla="*/ 0 w 36"/>
                  <a:gd name="T13" fmla="*/ 0 h 28"/>
                  <a:gd name="T14" fmla="*/ 0 w 36"/>
                  <a:gd name="T15" fmla="*/ 0 h 28"/>
                  <a:gd name="T16" fmla="*/ 0 w 36"/>
                  <a:gd name="T17" fmla="*/ 0 h 28"/>
                  <a:gd name="T18" fmla="*/ 0 w 36"/>
                  <a:gd name="T19" fmla="*/ 0 h 28"/>
                  <a:gd name="T20" fmla="*/ 0 w 36"/>
                  <a:gd name="T21" fmla="*/ 0 h 28"/>
                  <a:gd name="T22" fmla="*/ 0 w 36"/>
                  <a:gd name="T23" fmla="*/ 0 h 28"/>
                  <a:gd name="T24" fmla="*/ 0 w 36"/>
                  <a:gd name="T25" fmla="*/ 0 h 2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28"/>
                  <a:gd name="T41" fmla="*/ 36 w 36"/>
                  <a:gd name="T42" fmla="*/ 28 h 2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28">
                    <a:moveTo>
                      <a:pt x="31" y="23"/>
                    </a:moveTo>
                    <a:lnTo>
                      <a:pt x="36" y="25"/>
                    </a:lnTo>
                    <a:lnTo>
                      <a:pt x="23" y="0"/>
                    </a:lnTo>
                    <a:lnTo>
                      <a:pt x="2" y="10"/>
                    </a:lnTo>
                    <a:lnTo>
                      <a:pt x="0" y="18"/>
                    </a:lnTo>
                    <a:lnTo>
                      <a:pt x="6" y="20"/>
                    </a:lnTo>
                    <a:lnTo>
                      <a:pt x="12" y="16"/>
                    </a:lnTo>
                    <a:lnTo>
                      <a:pt x="17" y="15"/>
                    </a:lnTo>
                    <a:lnTo>
                      <a:pt x="13" y="23"/>
                    </a:lnTo>
                    <a:lnTo>
                      <a:pt x="21" y="28"/>
                    </a:lnTo>
                    <a:lnTo>
                      <a:pt x="28" y="23"/>
                    </a:lnTo>
                    <a:lnTo>
                      <a:pt x="28" y="20"/>
                    </a:lnTo>
                    <a:lnTo>
                      <a:pt x="31" y="2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97" name="Freeform 127">
                <a:extLst>
                  <a:ext uri="{FF2B5EF4-FFF2-40B4-BE49-F238E27FC236}">
                    <a16:creationId xmlns:a16="http://schemas.microsoft.com/office/drawing/2014/main" id="{0E73846D-90CC-4407-8464-5C56BA884B85}"/>
                  </a:ext>
                </a:extLst>
              </p:cNvPr>
              <p:cNvSpPr>
                <a:spLocks noChangeAspect="1"/>
              </p:cNvSpPr>
              <p:nvPr/>
            </p:nvSpPr>
            <p:spPr bwMode="auto">
              <a:xfrm>
                <a:off x="3111" y="1248"/>
                <a:ext cx="3" cy="5"/>
              </a:xfrm>
              <a:custGeom>
                <a:avLst/>
                <a:gdLst>
                  <a:gd name="T0" fmla="*/ 0 w 13"/>
                  <a:gd name="T1" fmla="*/ 0 h 24"/>
                  <a:gd name="T2" fmla="*/ 0 w 13"/>
                  <a:gd name="T3" fmla="*/ 0 h 24"/>
                  <a:gd name="T4" fmla="*/ 0 w 13"/>
                  <a:gd name="T5" fmla="*/ 0 h 24"/>
                  <a:gd name="T6" fmla="*/ 0 w 13"/>
                  <a:gd name="T7" fmla="*/ 0 h 24"/>
                  <a:gd name="T8" fmla="*/ 0 w 13"/>
                  <a:gd name="T9" fmla="*/ 0 h 24"/>
                  <a:gd name="T10" fmla="*/ 0 w 13"/>
                  <a:gd name="T11" fmla="*/ 0 h 24"/>
                  <a:gd name="T12" fmla="*/ 0 w 13"/>
                  <a:gd name="T13" fmla="*/ 0 h 24"/>
                  <a:gd name="T14" fmla="*/ 0 w 13"/>
                  <a:gd name="T15" fmla="*/ 0 h 24"/>
                  <a:gd name="T16" fmla="*/ 0 w 13"/>
                  <a:gd name="T17" fmla="*/ 0 h 24"/>
                  <a:gd name="T18" fmla="*/ 0 w 13"/>
                  <a:gd name="T19" fmla="*/ 0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24"/>
                  <a:gd name="T32" fmla="*/ 13 w 13"/>
                  <a:gd name="T33" fmla="*/ 24 h 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24">
                    <a:moveTo>
                      <a:pt x="4" y="24"/>
                    </a:moveTo>
                    <a:lnTo>
                      <a:pt x="10" y="21"/>
                    </a:lnTo>
                    <a:lnTo>
                      <a:pt x="13" y="5"/>
                    </a:lnTo>
                    <a:lnTo>
                      <a:pt x="12" y="1"/>
                    </a:lnTo>
                    <a:lnTo>
                      <a:pt x="2" y="0"/>
                    </a:lnTo>
                    <a:lnTo>
                      <a:pt x="0" y="7"/>
                    </a:lnTo>
                    <a:lnTo>
                      <a:pt x="7" y="13"/>
                    </a:lnTo>
                    <a:lnTo>
                      <a:pt x="2" y="19"/>
                    </a:lnTo>
                    <a:lnTo>
                      <a:pt x="2" y="24"/>
                    </a:lnTo>
                    <a:lnTo>
                      <a:pt x="4" y="2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98" name="Freeform 128">
                <a:extLst>
                  <a:ext uri="{FF2B5EF4-FFF2-40B4-BE49-F238E27FC236}">
                    <a16:creationId xmlns:a16="http://schemas.microsoft.com/office/drawing/2014/main" id="{A3012E54-7C37-4EAF-A376-0E987E594546}"/>
                  </a:ext>
                </a:extLst>
              </p:cNvPr>
              <p:cNvSpPr>
                <a:spLocks noChangeAspect="1"/>
              </p:cNvSpPr>
              <p:nvPr/>
            </p:nvSpPr>
            <p:spPr bwMode="auto">
              <a:xfrm>
                <a:off x="3111" y="1248"/>
                <a:ext cx="3" cy="5"/>
              </a:xfrm>
              <a:custGeom>
                <a:avLst/>
                <a:gdLst>
                  <a:gd name="T0" fmla="*/ 0 w 13"/>
                  <a:gd name="T1" fmla="*/ 0 h 24"/>
                  <a:gd name="T2" fmla="*/ 0 w 13"/>
                  <a:gd name="T3" fmla="*/ 0 h 24"/>
                  <a:gd name="T4" fmla="*/ 0 w 13"/>
                  <a:gd name="T5" fmla="*/ 0 h 24"/>
                  <a:gd name="T6" fmla="*/ 0 w 13"/>
                  <a:gd name="T7" fmla="*/ 0 h 24"/>
                  <a:gd name="T8" fmla="*/ 0 w 13"/>
                  <a:gd name="T9" fmla="*/ 0 h 24"/>
                  <a:gd name="T10" fmla="*/ 0 w 13"/>
                  <a:gd name="T11" fmla="*/ 0 h 24"/>
                  <a:gd name="T12" fmla="*/ 0 w 13"/>
                  <a:gd name="T13" fmla="*/ 0 h 24"/>
                  <a:gd name="T14" fmla="*/ 0 w 13"/>
                  <a:gd name="T15" fmla="*/ 0 h 24"/>
                  <a:gd name="T16" fmla="*/ 0 w 13"/>
                  <a:gd name="T17" fmla="*/ 0 h 24"/>
                  <a:gd name="T18" fmla="*/ 0 w 13"/>
                  <a:gd name="T19" fmla="*/ 0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24"/>
                  <a:gd name="T32" fmla="*/ 13 w 13"/>
                  <a:gd name="T33" fmla="*/ 24 h 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24">
                    <a:moveTo>
                      <a:pt x="4" y="24"/>
                    </a:moveTo>
                    <a:lnTo>
                      <a:pt x="10" y="21"/>
                    </a:lnTo>
                    <a:lnTo>
                      <a:pt x="13" y="5"/>
                    </a:lnTo>
                    <a:lnTo>
                      <a:pt x="12" y="1"/>
                    </a:lnTo>
                    <a:lnTo>
                      <a:pt x="2" y="0"/>
                    </a:lnTo>
                    <a:lnTo>
                      <a:pt x="0" y="7"/>
                    </a:lnTo>
                    <a:lnTo>
                      <a:pt x="7" y="13"/>
                    </a:lnTo>
                    <a:lnTo>
                      <a:pt x="2" y="19"/>
                    </a:lnTo>
                    <a:lnTo>
                      <a:pt x="2" y="24"/>
                    </a:lnTo>
                    <a:lnTo>
                      <a:pt x="4" y="24"/>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599" name="Freeform 129">
                <a:extLst>
                  <a:ext uri="{FF2B5EF4-FFF2-40B4-BE49-F238E27FC236}">
                    <a16:creationId xmlns:a16="http://schemas.microsoft.com/office/drawing/2014/main" id="{2D37AC71-4120-48D3-B20A-14303658446F}"/>
                  </a:ext>
                </a:extLst>
              </p:cNvPr>
              <p:cNvSpPr>
                <a:spLocks noChangeAspect="1"/>
              </p:cNvSpPr>
              <p:nvPr/>
            </p:nvSpPr>
            <p:spPr bwMode="auto">
              <a:xfrm>
                <a:off x="3136" y="1287"/>
                <a:ext cx="9" cy="10"/>
              </a:xfrm>
              <a:custGeom>
                <a:avLst/>
                <a:gdLst>
                  <a:gd name="T0" fmla="*/ 0 w 29"/>
                  <a:gd name="T1" fmla="*/ 0 h 33"/>
                  <a:gd name="T2" fmla="*/ 0 w 29"/>
                  <a:gd name="T3" fmla="*/ 0 h 33"/>
                  <a:gd name="T4" fmla="*/ 0 w 29"/>
                  <a:gd name="T5" fmla="*/ 0 h 33"/>
                  <a:gd name="T6" fmla="*/ 0 w 29"/>
                  <a:gd name="T7" fmla="*/ 0 h 33"/>
                  <a:gd name="T8" fmla="*/ 0 w 29"/>
                  <a:gd name="T9" fmla="*/ 0 h 33"/>
                  <a:gd name="T10" fmla="*/ 0 w 29"/>
                  <a:gd name="T11" fmla="*/ 0 h 33"/>
                  <a:gd name="T12" fmla="*/ 0 w 29"/>
                  <a:gd name="T13" fmla="*/ 0 h 33"/>
                  <a:gd name="T14" fmla="*/ 0 w 29"/>
                  <a:gd name="T15" fmla="*/ 0 h 33"/>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33"/>
                  <a:gd name="T26" fmla="*/ 29 w 29"/>
                  <a:gd name="T27" fmla="*/ 33 h 3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33">
                    <a:moveTo>
                      <a:pt x="18" y="23"/>
                    </a:moveTo>
                    <a:lnTo>
                      <a:pt x="21" y="22"/>
                    </a:lnTo>
                    <a:lnTo>
                      <a:pt x="29" y="0"/>
                    </a:lnTo>
                    <a:lnTo>
                      <a:pt x="15" y="5"/>
                    </a:lnTo>
                    <a:lnTo>
                      <a:pt x="2" y="17"/>
                    </a:lnTo>
                    <a:lnTo>
                      <a:pt x="0" y="22"/>
                    </a:lnTo>
                    <a:lnTo>
                      <a:pt x="2" y="33"/>
                    </a:lnTo>
                    <a:lnTo>
                      <a:pt x="18" y="2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00" name="Freeform 130">
                <a:extLst>
                  <a:ext uri="{FF2B5EF4-FFF2-40B4-BE49-F238E27FC236}">
                    <a16:creationId xmlns:a16="http://schemas.microsoft.com/office/drawing/2014/main" id="{5503BDF5-DE0B-4425-A27F-DBDFC9EEBD16}"/>
                  </a:ext>
                </a:extLst>
              </p:cNvPr>
              <p:cNvSpPr>
                <a:spLocks noChangeAspect="1"/>
              </p:cNvSpPr>
              <p:nvPr/>
            </p:nvSpPr>
            <p:spPr bwMode="auto">
              <a:xfrm>
                <a:off x="3136" y="1287"/>
                <a:ext cx="9" cy="10"/>
              </a:xfrm>
              <a:custGeom>
                <a:avLst/>
                <a:gdLst>
                  <a:gd name="T0" fmla="*/ 0 w 29"/>
                  <a:gd name="T1" fmla="*/ 0 h 33"/>
                  <a:gd name="T2" fmla="*/ 0 w 29"/>
                  <a:gd name="T3" fmla="*/ 0 h 33"/>
                  <a:gd name="T4" fmla="*/ 0 w 29"/>
                  <a:gd name="T5" fmla="*/ 0 h 33"/>
                  <a:gd name="T6" fmla="*/ 0 w 29"/>
                  <a:gd name="T7" fmla="*/ 0 h 33"/>
                  <a:gd name="T8" fmla="*/ 0 w 29"/>
                  <a:gd name="T9" fmla="*/ 0 h 33"/>
                  <a:gd name="T10" fmla="*/ 0 w 29"/>
                  <a:gd name="T11" fmla="*/ 0 h 33"/>
                  <a:gd name="T12" fmla="*/ 0 w 29"/>
                  <a:gd name="T13" fmla="*/ 0 h 33"/>
                  <a:gd name="T14" fmla="*/ 0 w 29"/>
                  <a:gd name="T15" fmla="*/ 0 h 33"/>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33"/>
                  <a:gd name="T26" fmla="*/ 29 w 29"/>
                  <a:gd name="T27" fmla="*/ 33 h 3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33">
                    <a:moveTo>
                      <a:pt x="18" y="23"/>
                    </a:moveTo>
                    <a:lnTo>
                      <a:pt x="21" y="22"/>
                    </a:lnTo>
                    <a:lnTo>
                      <a:pt x="29" y="0"/>
                    </a:lnTo>
                    <a:lnTo>
                      <a:pt x="15" y="5"/>
                    </a:lnTo>
                    <a:lnTo>
                      <a:pt x="2" y="17"/>
                    </a:lnTo>
                    <a:lnTo>
                      <a:pt x="0" y="22"/>
                    </a:lnTo>
                    <a:lnTo>
                      <a:pt x="2" y="33"/>
                    </a:lnTo>
                    <a:lnTo>
                      <a:pt x="18" y="2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01" name="Freeform 131">
                <a:extLst>
                  <a:ext uri="{FF2B5EF4-FFF2-40B4-BE49-F238E27FC236}">
                    <a16:creationId xmlns:a16="http://schemas.microsoft.com/office/drawing/2014/main" id="{24C5FE07-3A4F-4F6E-8A23-329A494F9EC7}"/>
                  </a:ext>
                </a:extLst>
              </p:cNvPr>
              <p:cNvSpPr>
                <a:spLocks noChangeAspect="1"/>
              </p:cNvSpPr>
              <p:nvPr/>
            </p:nvSpPr>
            <p:spPr bwMode="auto">
              <a:xfrm>
                <a:off x="3075" y="1303"/>
                <a:ext cx="40" cy="14"/>
              </a:xfrm>
              <a:custGeom>
                <a:avLst/>
                <a:gdLst>
                  <a:gd name="T0" fmla="*/ 0 w 137"/>
                  <a:gd name="T1" fmla="*/ 0 h 46"/>
                  <a:gd name="T2" fmla="*/ 0 w 137"/>
                  <a:gd name="T3" fmla="*/ 0 h 46"/>
                  <a:gd name="T4" fmla="*/ 0 w 137"/>
                  <a:gd name="T5" fmla="*/ 0 h 46"/>
                  <a:gd name="T6" fmla="*/ 0 w 137"/>
                  <a:gd name="T7" fmla="*/ 0 h 46"/>
                  <a:gd name="T8" fmla="*/ 0 w 137"/>
                  <a:gd name="T9" fmla="*/ 0 h 46"/>
                  <a:gd name="T10" fmla="*/ 0 w 137"/>
                  <a:gd name="T11" fmla="*/ 0 h 46"/>
                  <a:gd name="T12" fmla="*/ 0 w 137"/>
                  <a:gd name="T13" fmla="*/ 0 h 46"/>
                  <a:gd name="T14" fmla="*/ 0 w 137"/>
                  <a:gd name="T15" fmla="*/ 0 h 46"/>
                  <a:gd name="T16" fmla="*/ 0 w 137"/>
                  <a:gd name="T17" fmla="*/ 0 h 46"/>
                  <a:gd name="T18" fmla="*/ 0 w 137"/>
                  <a:gd name="T19" fmla="*/ 0 h 46"/>
                  <a:gd name="T20" fmla="*/ 0 w 137"/>
                  <a:gd name="T21" fmla="*/ 0 h 46"/>
                  <a:gd name="T22" fmla="*/ 0 w 137"/>
                  <a:gd name="T23" fmla="*/ 0 h 46"/>
                  <a:gd name="T24" fmla="*/ 0 w 137"/>
                  <a:gd name="T25" fmla="*/ 0 h 46"/>
                  <a:gd name="T26" fmla="*/ 0 w 137"/>
                  <a:gd name="T27" fmla="*/ 0 h 46"/>
                  <a:gd name="T28" fmla="*/ 0 w 137"/>
                  <a:gd name="T29" fmla="*/ 0 h 46"/>
                  <a:gd name="T30" fmla="*/ 0 w 137"/>
                  <a:gd name="T31" fmla="*/ 0 h 46"/>
                  <a:gd name="T32" fmla="*/ 0 w 137"/>
                  <a:gd name="T33" fmla="*/ 0 h 46"/>
                  <a:gd name="T34" fmla="*/ 0 w 137"/>
                  <a:gd name="T35" fmla="*/ 0 h 46"/>
                  <a:gd name="T36" fmla="*/ 0 w 137"/>
                  <a:gd name="T37" fmla="*/ 0 h 46"/>
                  <a:gd name="T38" fmla="*/ 0 w 137"/>
                  <a:gd name="T39" fmla="*/ 0 h 46"/>
                  <a:gd name="T40" fmla="*/ 0 w 137"/>
                  <a:gd name="T41" fmla="*/ 0 h 46"/>
                  <a:gd name="T42" fmla="*/ 0 w 137"/>
                  <a:gd name="T43" fmla="*/ 0 h 46"/>
                  <a:gd name="T44" fmla="*/ 0 w 137"/>
                  <a:gd name="T45" fmla="*/ 0 h 46"/>
                  <a:gd name="T46" fmla="*/ 0 w 137"/>
                  <a:gd name="T47" fmla="*/ 0 h 46"/>
                  <a:gd name="T48" fmla="*/ 0 w 137"/>
                  <a:gd name="T49" fmla="*/ 0 h 46"/>
                  <a:gd name="T50" fmla="*/ 0 w 137"/>
                  <a:gd name="T51" fmla="*/ 0 h 46"/>
                  <a:gd name="T52" fmla="*/ 0 w 137"/>
                  <a:gd name="T53" fmla="*/ 0 h 46"/>
                  <a:gd name="T54" fmla="*/ 0 w 137"/>
                  <a:gd name="T55" fmla="*/ 0 h 46"/>
                  <a:gd name="T56" fmla="*/ 0 w 137"/>
                  <a:gd name="T57" fmla="*/ 0 h 4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37"/>
                  <a:gd name="T88" fmla="*/ 0 h 46"/>
                  <a:gd name="T89" fmla="*/ 137 w 137"/>
                  <a:gd name="T90" fmla="*/ 46 h 4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37" h="46">
                    <a:moveTo>
                      <a:pt x="75" y="15"/>
                    </a:moveTo>
                    <a:lnTo>
                      <a:pt x="69" y="12"/>
                    </a:lnTo>
                    <a:lnTo>
                      <a:pt x="40" y="17"/>
                    </a:lnTo>
                    <a:lnTo>
                      <a:pt x="35" y="12"/>
                    </a:lnTo>
                    <a:lnTo>
                      <a:pt x="30" y="11"/>
                    </a:lnTo>
                    <a:lnTo>
                      <a:pt x="33" y="6"/>
                    </a:lnTo>
                    <a:lnTo>
                      <a:pt x="29" y="1"/>
                    </a:lnTo>
                    <a:lnTo>
                      <a:pt x="23" y="6"/>
                    </a:lnTo>
                    <a:lnTo>
                      <a:pt x="14" y="0"/>
                    </a:lnTo>
                    <a:lnTo>
                      <a:pt x="11" y="0"/>
                    </a:lnTo>
                    <a:lnTo>
                      <a:pt x="8" y="7"/>
                    </a:lnTo>
                    <a:lnTo>
                      <a:pt x="3" y="6"/>
                    </a:lnTo>
                    <a:lnTo>
                      <a:pt x="0" y="27"/>
                    </a:lnTo>
                    <a:lnTo>
                      <a:pt x="45" y="30"/>
                    </a:lnTo>
                    <a:lnTo>
                      <a:pt x="50" y="33"/>
                    </a:lnTo>
                    <a:lnTo>
                      <a:pt x="58" y="36"/>
                    </a:lnTo>
                    <a:lnTo>
                      <a:pt x="61" y="46"/>
                    </a:lnTo>
                    <a:lnTo>
                      <a:pt x="118" y="37"/>
                    </a:lnTo>
                    <a:lnTo>
                      <a:pt x="128" y="42"/>
                    </a:lnTo>
                    <a:lnTo>
                      <a:pt x="137" y="27"/>
                    </a:lnTo>
                    <a:lnTo>
                      <a:pt x="134" y="22"/>
                    </a:lnTo>
                    <a:lnTo>
                      <a:pt x="128" y="26"/>
                    </a:lnTo>
                    <a:lnTo>
                      <a:pt x="123" y="27"/>
                    </a:lnTo>
                    <a:lnTo>
                      <a:pt x="117" y="30"/>
                    </a:lnTo>
                    <a:lnTo>
                      <a:pt x="110" y="27"/>
                    </a:lnTo>
                    <a:lnTo>
                      <a:pt x="106" y="20"/>
                    </a:lnTo>
                    <a:lnTo>
                      <a:pt x="81" y="20"/>
                    </a:lnTo>
                    <a:lnTo>
                      <a:pt x="75" y="19"/>
                    </a:lnTo>
                    <a:lnTo>
                      <a:pt x="75" y="15"/>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02" name="Freeform 132">
                <a:extLst>
                  <a:ext uri="{FF2B5EF4-FFF2-40B4-BE49-F238E27FC236}">
                    <a16:creationId xmlns:a16="http://schemas.microsoft.com/office/drawing/2014/main" id="{C9D03EFF-6A3E-421B-9811-6A4C2098EB7C}"/>
                  </a:ext>
                </a:extLst>
              </p:cNvPr>
              <p:cNvSpPr>
                <a:spLocks noChangeAspect="1"/>
              </p:cNvSpPr>
              <p:nvPr/>
            </p:nvSpPr>
            <p:spPr bwMode="auto">
              <a:xfrm>
                <a:off x="3075" y="1303"/>
                <a:ext cx="40" cy="14"/>
              </a:xfrm>
              <a:custGeom>
                <a:avLst/>
                <a:gdLst>
                  <a:gd name="T0" fmla="*/ 0 w 137"/>
                  <a:gd name="T1" fmla="*/ 0 h 46"/>
                  <a:gd name="T2" fmla="*/ 0 w 137"/>
                  <a:gd name="T3" fmla="*/ 0 h 46"/>
                  <a:gd name="T4" fmla="*/ 0 w 137"/>
                  <a:gd name="T5" fmla="*/ 0 h 46"/>
                  <a:gd name="T6" fmla="*/ 0 w 137"/>
                  <a:gd name="T7" fmla="*/ 0 h 46"/>
                  <a:gd name="T8" fmla="*/ 0 w 137"/>
                  <a:gd name="T9" fmla="*/ 0 h 46"/>
                  <a:gd name="T10" fmla="*/ 0 w 137"/>
                  <a:gd name="T11" fmla="*/ 0 h 46"/>
                  <a:gd name="T12" fmla="*/ 0 w 137"/>
                  <a:gd name="T13" fmla="*/ 0 h 46"/>
                  <a:gd name="T14" fmla="*/ 0 w 137"/>
                  <a:gd name="T15" fmla="*/ 0 h 46"/>
                  <a:gd name="T16" fmla="*/ 0 w 137"/>
                  <a:gd name="T17" fmla="*/ 0 h 46"/>
                  <a:gd name="T18" fmla="*/ 0 w 137"/>
                  <a:gd name="T19" fmla="*/ 0 h 46"/>
                  <a:gd name="T20" fmla="*/ 0 w 137"/>
                  <a:gd name="T21" fmla="*/ 0 h 46"/>
                  <a:gd name="T22" fmla="*/ 0 w 137"/>
                  <a:gd name="T23" fmla="*/ 0 h 46"/>
                  <a:gd name="T24" fmla="*/ 0 w 137"/>
                  <a:gd name="T25" fmla="*/ 0 h 46"/>
                  <a:gd name="T26" fmla="*/ 0 w 137"/>
                  <a:gd name="T27" fmla="*/ 0 h 46"/>
                  <a:gd name="T28" fmla="*/ 0 w 137"/>
                  <a:gd name="T29" fmla="*/ 0 h 46"/>
                  <a:gd name="T30" fmla="*/ 0 w 137"/>
                  <a:gd name="T31" fmla="*/ 0 h 46"/>
                  <a:gd name="T32" fmla="*/ 0 w 137"/>
                  <a:gd name="T33" fmla="*/ 0 h 46"/>
                  <a:gd name="T34" fmla="*/ 0 w 137"/>
                  <a:gd name="T35" fmla="*/ 0 h 46"/>
                  <a:gd name="T36" fmla="*/ 0 w 137"/>
                  <a:gd name="T37" fmla="*/ 0 h 46"/>
                  <a:gd name="T38" fmla="*/ 0 w 137"/>
                  <a:gd name="T39" fmla="*/ 0 h 46"/>
                  <a:gd name="T40" fmla="*/ 0 w 137"/>
                  <a:gd name="T41" fmla="*/ 0 h 46"/>
                  <a:gd name="T42" fmla="*/ 0 w 137"/>
                  <a:gd name="T43" fmla="*/ 0 h 46"/>
                  <a:gd name="T44" fmla="*/ 0 w 137"/>
                  <a:gd name="T45" fmla="*/ 0 h 46"/>
                  <a:gd name="T46" fmla="*/ 0 w 137"/>
                  <a:gd name="T47" fmla="*/ 0 h 46"/>
                  <a:gd name="T48" fmla="*/ 0 w 137"/>
                  <a:gd name="T49" fmla="*/ 0 h 46"/>
                  <a:gd name="T50" fmla="*/ 0 w 137"/>
                  <a:gd name="T51" fmla="*/ 0 h 46"/>
                  <a:gd name="T52" fmla="*/ 0 w 137"/>
                  <a:gd name="T53" fmla="*/ 0 h 46"/>
                  <a:gd name="T54" fmla="*/ 0 w 137"/>
                  <a:gd name="T55" fmla="*/ 0 h 46"/>
                  <a:gd name="T56" fmla="*/ 0 w 137"/>
                  <a:gd name="T57" fmla="*/ 0 h 4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37"/>
                  <a:gd name="T88" fmla="*/ 0 h 46"/>
                  <a:gd name="T89" fmla="*/ 137 w 137"/>
                  <a:gd name="T90" fmla="*/ 46 h 4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37" h="46">
                    <a:moveTo>
                      <a:pt x="75" y="15"/>
                    </a:moveTo>
                    <a:lnTo>
                      <a:pt x="69" y="12"/>
                    </a:lnTo>
                    <a:lnTo>
                      <a:pt x="40" y="17"/>
                    </a:lnTo>
                    <a:lnTo>
                      <a:pt x="35" y="12"/>
                    </a:lnTo>
                    <a:lnTo>
                      <a:pt x="30" y="11"/>
                    </a:lnTo>
                    <a:lnTo>
                      <a:pt x="33" y="6"/>
                    </a:lnTo>
                    <a:lnTo>
                      <a:pt x="29" y="1"/>
                    </a:lnTo>
                    <a:lnTo>
                      <a:pt x="23" y="6"/>
                    </a:lnTo>
                    <a:lnTo>
                      <a:pt x="14" y="0"/>
                    </a:lnTo>
                    <a:lnTo>
                      <a:pt x="11" y="0"/>
                    </a:lnTo>
                    <a:lnTo>
                      <a:pt x="8" y="7"/>
                    </a:lnTo>
                    <a:lnTo>
                      <a:pt x="3" y="6"/>
                    </a:lnTo>
                    <a:lnTo>
                      <a:pt x="0" y="27"/>
                    </a:lnTo>
                    <a:lnTo>
                      <a:pt x="45" y="30"/>
                    </a:lnTo>
                    <a:lnTo>
                      <a:pt x="50" y="33"/>
                    </a:lnTo>
                    <a:lnTo>
                      <a:pt x="58" y="36"/>
                    </a:lnTo>
                    <a:lnTo>
                      <a:pt x="61" y="46"/>
                    </a:lnTo>
                    <a:lnTo>
                      <a:pt x="118" y="37"/>
                    </a:lnTo>
                    <a:lnTo>
                      <a:pt x="128" y="42"/>
                    </a:lnTo>
                    <a:lnTo>
                      <a:pt x="137" y="27"/>
                    </a:lnTo>
                    <a:lnTo>
                      <a:pt x="134" y="22"/>
                    </a:lnTo>
                    <a:lnTo>
                      <a:pt x="128" y="26"/>
                    </a:lnTo>
                    <a:lnTo>
                      <a:pt x="123" y="27"/>
                    </a:lnTo>
                    <a:lnTo>
                      <a:pt x="117" y="30"/>
                    </a:lnTo>
                    <a:lnTo>
                      <a:pt x="110" y="27"/>
                    </a:lnTo>
                    <a:lnTo>
                      <a:pt x="106" y="20"/>
                    </a:lnTo>
                    <a:lnTo>
                      <a:pt x="81" y="20"/>
                    </a:lnTo>
                    <a:lnTo>
                      <a:pt x="75" y="19"/>
                    </a:lnTo>
                    <a:lnTo>
                      <a:pt x="75" y="15"/>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03" name="Freeform 133">
                <a:extLst>
                  <a:ext uri="{FF2B5EF4-FFF2-40B4-BE49-F238E27FC236}">
                    <a16:creationId xmlns:a16="http://schemas.microsoft.com/office/drawing/2014/main" id="{C70BDD1E-D018-4FDC-A93B-6AD0E8D082C7}"/>
                  </a:ext>
                </a:extLst>
              </p:cNvPr>
              <p:cNvSpPr>
                <a:spLocks noChangeAspect="1"/>
              </p:cNvSpPr>
              <p:nvPr/>
            </p:nvSpPr>
            <p:spPr bwMode="auto">
              <a:xfrm>
                <a:off x="3093" y="1259"/>
                <a:ext cx="5" cy="6"/>
              </a:xfrm>
              <a:custGeom>
                <a:avLst/>
                <a:gdLst>
                  <a:gd name="T0" fmla="*/ 0 w 13"/>
                  <a:gd name="T1" fmla="*/ 0 h 19"/>
                  <a:gd name="T2" fmla="*/ 0 w 13"/>
                  <a:gd name="T3" fmla="*/ 0 h 19"/>
                  <a:gd name="T4" fmla="*/ 0 w 13"/>
                  <a:gd name="T5" fmla="*/ 0 h 19"/>
                  <a:gd name="T6" fmla="*/ 0 w 13"/>
                  <a:gd name="T7" fmla="*/ 0 h 19"/>
                  <a:gd name="T8" fmla="*/ 0 w 13"/>
                  <a:gd name="T9" fmla="*/ 0 h 19"/>
                  <a:gd name="T10" fmla="*/ 0 w 13"/>
                  <a:gd name="T11" fmla="*/ 0 h 19"/>
                  <a:gd name="T12" fmla="*/ 0 w 13"/>
                  <a:gd name="T13" fmla="*/ 0 h 19"/>
                  <a:gd name="T14" fmla="*/ 0 w 13"/>
                  <a:gd name="T15" fmla="*/ 0 h 19"/>
                  <a:gd name="T16" fmla="*/ 0 w 13"/>
                  <a:gd name="T17" fmla="*/ 0 h 19"/>
                  <a:gd name="T18" fmla="*/ 0 w 13"/>
                  <a:gd name="T19" fmla="*/ 0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19"/>
                  <a:gd name="T32" fmla="*/ 13 w 13"/>
                  <a:gd name="T33" fmla="*/ 19 h 1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19">
                    <a:moveTo>
                      <a:pt x="11" y="19"/>
                    </a:moveTo>
                    <a:lnTo>
                      <a:pt x="13" y="16"/>
                    </a:lnTo>
                    <a:lnTo>
                      <a:pt x="13" y="9"/>
                    </a:lnTo>
                    <a:lnTo>
                      <a:pt x="12" y="6"/>
                    </a:lnTo>
                    <a:lnTo>
                      <a:pt x="7" y="1"/>
                    </a:lnTo>
                    <a:lnTo>
                      <a:pt x="0" y="0"/>
                    </a:lnTo>
                    <a:lnTo>
                      <a:pt x="0" y="3"/>
                    </a:lnTo>
                    <a:lnTo>
                      <a:pt x="3" y="8"/>
                    </a:lnTo>
                    <a:lnTo>
                      <a:pt x="8" y="18"/>
                    </a:lnTo>
                    <a:lnTo>
                      <a:pt x="11" y="19"/>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04" name="Freeform 134">
                <a:extLst>
                  <a:ext uri="{FF2B5EF4-FFF2-40B4-BE49-F238E27FC236}">
                    <a16:creationId xmlns:a16="http://schemas.microsoft.com/office/drawing/2014/main" id="{306C06E6-11B9-4DB4-8C3A-116C2A0F9C29}"/>
                  </a:ext>
                </a:extLst>
              </p:cNvPr>
              <p:cNvSpPr>
                <a:spLocks noChangeAspect="1"/>
              </p:cNvSpPr>
              <p:nvPr/>
            </p:nvSpPr>
            <p:spPr bwMode="auto">
              <a:xfrm>
                <a:off x="3093" y="1259"/>
                <a:ext cx="5" cy="6"/>
              </a:xfrm>
              <a:custGeom>
                <a:avLst/>
                <a:gdLst>
                  <a:gd name="T0" fmla="*/ 0 w 13"/>
                  <a:gd name="T1" fmla="*/ 0 h 19"/>
                  <a:gd name="T2" fmla="*/ 0 w 13"/>
                  <a:gd name="T3" fmla="*/ 0 h 19"/>
                  <a:gd name="T4" fmla="*/ 0 w 13"/>
                  <a:gd name="T5" fmla="*/ 0 h 19"/>
                  <a:gd name="T6" fmla="*/ 0 w 13"/>
                  <a:gd name="T7" fmla="*/ 0 h 19"/>
                  <a:gd name="T8" fmla="*/ 0 w 13"/>
                  <a:gd name="T9" fmla="*/ 0 h 19"/>
                  <a:gd name="T10" fmla="*/ 0 w 13"/>
                  <a:gd name="T11" fmla="*/ 0 h 19"/>
                  <a:gd name="T12" fmla="*/ 0 w 13"/>
                  <a:gd name="T13" fmla="*/ 0 h 19"/>
                  <a:gd name="T14" fmla="*/ 0 w 13"/>
                  <a:gd name="T15" fmla="*/ 0 h 19"/>
                  <a:gd name="T16" fmla="*/ 0 w 13"/>
                  <a:gd name="T17" fmla="*/ 0 h 19"/>
                  <a:gd name="T18" fmla="*/ 0 w 13"/>
                  <a:gd name="T19" fmla="*/ 0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19"/>
                  <a:gd name="T32" fmla="*/ 13 w 13"/>
                  <a:gd name="T33" fmla="*/ 19 h 1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19">
                    <a:moveTo>
                      <a:pt x="11" y="19"/>
                    </a:moveTo>
                    <a:lnTo>
                      <a:pt x="13" y="16"/>
                    </a:lnTo>
                    <a:lnTo>
                      <a:pt x="13" y="9"/>
                    </a:lnTo>
                    <a:lnTo>
                      <a:pt x="12" y="6"/>
                    </a:lnTo>
                    <a:lnTo>
                      <a:pt x="7" y="1"/>
                    </a:lnTo>
                    <a:lnTo>
                      <a:pt x="0" y="0"/>
                    </a:lnTo>
                    <a:lnTo>
                      <a:pt x="0" y="3"/>
                    </a:lnTo>
                    <a:lnTo>
                      <a:pt x="3" y="8"/>
                    </a:lnTo>
                    <a:lnTo>
                      <a:pt x="8" y="18"/>
                    </a:lnTo>
                    <a:lnTo>
                      <a:pt x="11" y="19"/>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05" name="Freeform 135">
                <a:extLst>
                  <a:ext uri="{FF2B5EF4-FFF2-40B4-BE49-F238E27FC236}">
                    <a16:creationId xmlns:a16="http://schemas.microsoft.com/office/drawing/2014/main" id="{358EA80F-7FE7-4441-B2A4-3FF36CDC4BCD}"/>
                  </a:ext>
                </a:extLst>
              </p:cNvPr>
              <p:cNvSpPr>
                <a:spLocks noChangeAspect="1"/>
              </p:cNvSpPr>
              <p:nvPr/>
            </p:nvSpPr>
            <p:spPr bwMode="auto">
              <a:xfrm>
                <a:off x="3103" y="1274"/>
                <a:ext cx="2" cy="4"/>
              </a:xfrm>
              <a:custGeom>
                <a:avLst/>
                <a:gdLst>
                  <a:gd name="T0" fmla="*/ 0 w 9"/>
                  <a:gd name="T1" fmla="*/ 0 h 15"/>
                  <a:gd name="T2" fmla="*/ 0 w 9"/>
                  <a:gd name="T3" fmla="*/ 0 h 15"/>
                  <a:gd name="T4" fmla="*/ 0 w 9"/>
                  <a:gd name="T5" fmla="*/ 0 h 15"/>
                  <a:gd name="T6" fmla="*/ 0 w 9"/>
                  <a:gd name="T7" fmla="*/ 0 h 15"/>
                  <a:gd name="T8" fmla="*/ 0 w 9"/>
                  <a:gd name="T9" fmla="*/ 0 h 15"/>
                  <a:gd name="T10" fmla="*/ 0 w 9"/>
                  <a:gd name="T11" fmla="*/ 0 h 15"/>
                  <a:gd name="T12" fmla="*/ 0 w 9"/>
                  <a:gd name="T13" fmla="*/ 0 h 15"/>
                  <a:gd name="T14" fmla="*/ 0 60000 65536"/>
                  <a:gd name="T15" fmla="*/ 0 60000 65536"/>
                  <a:gd name="T16" fmla="*/ 0 60000 65536"/>
                  <a:gd name="T17" fmla="*/ 0 60000 65536"/>
                  <a:gd name="T18" fmla="*/ 0 60000 65536"/>
                  <a:gd name="T19" fmla="*/ 0 60000 65536"/>
                  <a:gd name="T20" fmla="*/ 0 60000 65536"/>
                  <a:gd name="T21" fmla="*/ 0 w 9"/>
                  <a:gd name="T22" fmla="*/ 0 h 15"/>
                  <a:gd name="T23" fmla="*/ 9 w 9"/>
                  <a:gd name="T24" fmla="*/ 15 h 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15">
                    <a:moveTo>
                      <a:pt x="2" y="15"/>
                    </a:moveTo>
                    <a:lnTo>
                      <a:pt x="8" y="15"/>
                    </a:lnTo>
                    <a:lnTo>
                      <a:pt x="9" y="0"/>
                    </a:lnTo>
                    <a:lnTo>
                      <a:pt x="4" y="2"/>
                    </a:lnTo>
                    <a:lnTo>
                      <a:pt x="0" y="6"/>
                    </a:lnTo>
                    <a:lnTo>
                      <a:pt x="0" y="14"/>
                    </a:lnTo>
                    <a:lnTo>
                      <a:pt x="2" y="15"/>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06" name="Freeform 136">
                <a:extLst>
                  <a:ext uri="{FF2B5EF4-FFF2-40B4-BE49-F238E27FC236}">
                    <a16:creationId xmlns:a16="http://schemas.microsoft.com/office/drawing/2014/main" id="{0574E3F4-8400-4225-A2A2-CE1842D12BFC}"/>
                  </a:ext>
                </a:extLst>
              </p:cNvPr>
              <p:cNvSpPr>
                <a:spLocks noChangeAspect="1"/>
              </p:cNvSpPr>
              <p:nvPr/>
            </p:nvSpPr>
            <p:spPr bwMode="auto">
              <a:xfrm>
                <a:off x="3103" y="1274"/>
                <a:ext cx="2" cy="4"/>
              </a:xfrm>
              <a:custGeom>
                <a:avLst/>
                <a:gdLst>
                  <a:gd name="T0" fmla="*/ 0 w 9"/>
                  <a:gd name="T1" fmla="*/ 0 h 15"/>
                  <a:gd name="T2" fmla="*/ 0 w 9"/>
                  <a:gd name="T3" fmla="*/ 0 h 15"/>
                  <a:gd name="T4" fmla="*/ 0 w 9"/>
                  <a:gd name="T5" fmla="*/ 0 h 15"/>
                  <a:gd name="T6" fmla="*/ 0 w 9"/>
                  <a:gd name="T7" fmla="*/ 0 h 15"/>
                  <a:gd name="T8" fmla="*/ 0 w 9"/>
                  <a:gd name="T9" fmla="*/ 0 h 15"/>
                  <a:gd name="T10" fmla="*/ 0 w 9"/>
                  <a:gd name="T11" fmla="*/ 0 h 15"/>
                  <a:gd name="T12" fmla="*/ 0 w 9"/>
                  <a:gd name="T13" fmla="*/ 0 h 15"/>
                  <a:gd name="T14" fmla="*/ 0 60000 65536"/>
                  <a:gd name="T15" fmla="*/ 0 60000 65536"/>
                  <a:gd name="T16" fmla="*/ 0 60000 65536"/>
                  <a:gd name="T17" fmla="*/ 0 60000 65536"/>
                  <a:gd name="T18" fmla="*/ 0 60000 65536"/>
                  <a:gd name="T19" fmla="*/ 0 60000 65536"/>
                  <a:gd name="T20" fmla="*/ 0 60000 65536"/>
                  <a:gd name="T21" fmla="*/ 0 w 9"/>
                  <a:gd name="T22" fmla="*/ 0 h 15"/>
                  <a:gd name="T23" fmla="*/ 9 w 9"/>
                  <a:gd name="T24" fmla="*/ 15 h 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15">
                    <a:moveTo>
                      <a:pt x="2" y="15"/>
                    </a:moveTo>
                    <a:lnTo>
                      <a:pt x="8" y="15"/>
                    </a:lnTo>
                    <a:lnTo>
                      <a:pt x="9" y="0"/>
                    </a:lnTo>
                    <a:lnTo>
                      <a:pt x="4" y="2"/>
                    </a:lnTo>
                    <a:lnTo>
                      <a:pt x="0" y="6"/>
                    </a:lnTo>
                    <a:lnTo>
                      <a:pt x="0" y="14"/>
                    </a:lnTo>
                    <a:lnTo>
                      <a:pt x="2" y="15"/>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07" name="Freeform 137">
                <a:extLst>
                  <a:ext uri="{FF2B5EF4-FFF2-40B4-BE49-F238E27FC236}">
                    <a16:creationId xmlns:a16="http://schemas.microsoft.com/office/drawing/2014/main" id="{B18EB314-AF4B-45E6-B602-6B717BB19F0C}"/>
                  </a:ext>
                </a:extLst>
              </p:cNvPr>
              <p:cNvSpPr>
                <a:spLocks noChangeAspect="1"/>
              </p:cNvSpPr>
              <p:nvPr/>
            </p:nvSpPr>
            <p:spPr bwMode="auto">
              <a:xfrm>
                <a:off x="3043" y="1253"/>
                <a:ext cx="32" cy="34"/>
              </a:xfrm>
              <a:custGeom>
                <a:avLst/>
                <a:gdLst>
                  <a:gd name="T0" fmla="*/ 0 w 111"/>
                  <a:gd name="T1" fmla="*/ 0 h 118"/>
                  <a:gd name="T2" fmla="*/ 0 w 111"/>
                  <a:gd name="T3" fmla="*/ 0 h 118"/>
                  <a:gd name="T4" fmla="*/ 0 w 111"/>
                  <a:gd name="T5" fmla="*/ 0 h 118"/>
                  <a:gd name="T6" fmla="*/ 0 w 111"/>
                  <a:gd name="T7" fmla="*/ 0 h 118"/>
                  <a:gd name="T8" fmla="*/ 0 w 111"/>
                  <a:gd name="T9" fmla="*/ 0 h 118"/>
                  <a:gd name="T10" fmla="*/ 0 w 111"/>
                  <a:gd name="T11" fmla="*/ 0 h 118"/>
                  <a:gd name="T12" fmla="*/ 0 w 111"/>
                  <a:gd name="T13" fmla="*/ 0 h 118"/>
                  <a:gd name="T14" fmla="*/ 0 w 111"/>
                  <a:gd name="T15" fmla="*/ 0 h 118"/>
                  <a:gd name="T16" fmla="*/ 0 w 111"/>
                  <a:gd name="T17" fmla="*/ 0 h 118"/>
                  <a:gd name="T18" fmla="*/ 0 w 111"/>
                  <a:gd name="T19" fmla="*/ 0 h 118"/>
                  <a:gd name="T20" fmla="*/ 0 w 111"/>
                  <a:gd name="T21" fmla="*/ 0 h 118"/>
                  <a:gd name="T22" fmla="*/ 0 w 111"/>
                  <a:gd name="T23" fmla="*/ 0 h 118"/>
                  <a:gd name="T24" fmla="*/ 0 w 111"/>
                  <a:gd name="T25" fmla="*/ 0 h 118"/>
                  <a:gd name="T26" fmla="*/ 0 w 111"/>
                  <a:gd name="T27" fmla="*/ 0 h 118"/>
                  <a:gd name="T28" fmla="*/ 0 w 111"/>
                  <a:gd name="T29" fmla="*/ 0 h 118"/>
                  <a:gd name="T30" fmla="*/ 0 w 111"/>
                  <a:gd name="T31" fmla="*/ 0 h 118"/>
                  <a:gd name="T32" fmla="*/ 0 w 111"/>
                  <a:gd name="T33" fmla="*/ 0 h 118"/>
                  <a:gd name="T34" fmla="*/ 0 w 111"/>
                  <a:gd name="T35" fmla="*/ 0 h 118"/>
                  <a:gd name="T36" fmla="*/ 0 w 111"/>
                  <a:gd name="T37" fmla="*/ 0 h 118"/>
                  <a:gd name="T38" fmla="*/ 0 w 111"/>
                  <a:gd name="T39" fmla="*/ 0 h 118"/>
                  <a:gd name="T40" fmla="*/ 0 w 111"/>
                  <a:gd name="T41" fmla="*/ 0 h 118"/>
                  <a:gd name="T42" fmla="*/ 0 w 111"/>
                  <a:gd name="T43" fmla="*/ 0 h 118"/>
                  <a:gd name="T44" fmla="*/ 0 w 111"/>
                  <a:gd name="T45" fmla="*/ 0 h 118"/>
                  <a:gd name="T46" fmla="*/ 0 w 111"/>
                  <a:gd name="T47" fmla="*/ 0 h 118"/>
                  <a:gd name="T48" fmla="*/ 0 w 111"/>
                  <a:gd name="T49" fmla="*/ 0 h 118"/>
                  <a:gd name="T50" fmla="*/ 0 w 111"/>
                  <a:gd name="T51" fmla="*/ 0 h 118"/>
                  <a:gd name="T52" fmla="*/ 0 w 111"/>
                  <a:gd name="T53" fmla="*/ 0 h 118"/>
                  <a:gd name="T54" fmla="*/ 0 w 111"/>
                  <a:gd name="T55" fmla="*/ 0 h 118"/>
                  <a:gd name="T56" fmla="*/ 0 w 111"/>
                  <a:gd name="T57" fmla="*/ 0 h 118"/>
                  <a:gd name="T58" fmla="*/ 0 w 111"/>
                  <a:gd name="T59" fmla="*/ 0 h 118"/>
                  <a:gd name="T60" fmla="*/ 0 w 111"/>
                  <a:gd name="T61" fmla="*/ 0 h 118"/>
                  <a:gd name="T62" fmla="*/ 0 w 111"/>
                  <a:gd name="T63" fmla="*/ 0 h 118"/>
                  <a:gd name="T64" fmla="*/ 0 w 111"/>
                  <a:gd name="T65" fmla="*/ 0 h 118"/>
                  <a:gd name="T66" fmla="*/ 0 w 111"/>
                  <a:gd name="T67" fmla="*/ 0 h 118"/>
                  <a:gd name="T68" fmla="*/ 0 w 111"/>
                  <a:gd name="T69" fmla="*/ 0 h 118"/>
                  <a:gd name="T70" fmla="*/ 0 w 111"/>
                  <a:gd name="T71" fmla="*/ 0 h 118"/>
                  <a:gd name="T72" fmla="*/ 0 w 111"/>
                  <a:gd name="T73" fmla="*/ 0 h 118"/>
                  <a:gd name="T74" fmla="*/ 0 w 111"/>
                  <a:gd name="T75" fmla="*/ 0 h 11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11"/>
                  <a:gd name="T115" fmla="*/ 0 h 118"/>
                  <a:gd name="T116" fmla="*/ 111 w 111"/>
                  <a:gd name="T117" fmla="*/ 118 h 11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11" h="118">
                    <a:moveTo>
                      <a:pt x="44" y="0"/>
                    </a:moveTo>
                    <a:lnTo>
                      <a:pt x="33" y="1"/>
                    </a:lnTo>
                    <a:lnTo>
                      <a:pt x="19" y="9"/>
                    </a:lnTo>
                    <a:lnTo>
                      <a:pt x="13" y="7"/>
                    </a:lnTo>
                    <a:lnTo>
                      <a:pt x="2" y="24"/>
                    </a:lnTo>
                    <a:lnTo>
                      <a:pt x="0" y="32"/>
                    </a:lnTo>
                    <a:lnTo>
                      <a:pt x="5" y="44"/>
                    </a:lnTo>
                    <a:lnTo>
                      <a:pt x="17" y="50"/>
                    </a:lnTo>
                    <a:lnTo>
                      <a:pt x="23" y="63"/>
                    </a:lnTo>
                    <a:lnTo>
                      <a:pt x="18" y="77"/>
                    </a:lnTo>
                    <a:lnTo>
                      <a:pt x="19" y="90"/>
                    </a:lnTo>
                    <a:lnTo>
                      <a:pt x="24" y="95"/>
                    </a:lnTo>
                    <a:lnTo>
                      <a:pt x="31" y="97"/>
                    </a:lnTo>
                    <a:lnTo>
                      <a:pt x="34" y="87"/>
                    </a:lnTo>
                    <a:lnTo>
                      <a:pt x="41" y="80"/>
                    </a:lnTo>
                    <a:lnTo>
                      <a:pt x="43" y="86"/>
                    </a:lnTo>
                    <a:lnTo>
                      <a:pt x="50" y="92"/>
                    </a:lnTo>
                    <a:lnTo>
                      <a:pt x="54" y="118"/>
                    </a:lnTo>
                    <a:lnTo>
                      <a:pt x="58" y="118"/>
                    </a:lnTo>
                    <a:lnTo>
                      <a:pt x="63" y="100"/>
                    </a:lnTo>
                    <a:lnTo>
                      <a:pt x="71" y="96"/>
                    </a:lnTo>
                    <a:lnTo>
                      <a:pt x="83" y="112"/>
                    </a:lnTo>
                    <a:lnTo>
                      <a:pt x="90" y="117"/>
                    </a:lnTo>
                    <a:lnTo>
                      <a:pt x="84" y="69"/>
                    </a:lnTo>
                    <a:lnTo>
                      <a:pt x="79" y="59"/>
                    </a:lnTo>
                    <a:lnTo>
                      <a:pt x="76" y="48"/>
                    </a:lnTo>
                    <a:lnTo>
                      <a:pt x="91" y="59"/>
                    </a:lnTo>
                    <a:lnTo>
                      <a:pt x="92" y="64"/>
                    </a:lnTo>
                    <a:lnTo>
                      <a:pt x="97" y="63"/>
                    </a:lnTo>
                    <a:lnTo>
                      <a:pt x="104" y="58"/>
                    </a:lnTo>
                    <a:lnTo>
                      <a:pt x="111" y="56"/>
                    </a:lnTo>
                    <a:lnTo>
                      <a:pt x="110" y="49"/>
                    </a:lnTo>
                    <a:lnTo>
                      <a:pt x="99" y="42"/>
                    </a:lnTo>
                    <a:lnTo>
                      <a:pt x="94" y="28"/>
                    </a:lnTo>
                    <a:lnTo>
                      <a:pt x="95" y="22"/>
                    </a:lnTo>
                    <a:lnTo>
                      <a:pt x="55" y="6"/>
                    </a:lnTo>
                    <a:lnTo>
                      <a:pt x="50" y="6"/>
                    </a:lnTo>
                    <a:lnTo>
                      <a:pt x="44"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08" name="Freeform 138">
                <a:extLst>
                  <a:ext uri="{FF2B5EF4-FFF2-40B4-BE49-F238E27FC236}">
                    <a16:creationId xmlns:a16="http://schemas.microsoft.com/office/drawing/2014/main" id="{AF94FA3E-CDB9-44E2-A620-3DAA20EF27CC}"/>
                  </a:ext>
                </a:extLst>
              </p:cNvPr>
              <p:cNvSpPr>
                <a:spLocks noChangeAspect="1"/>
              </p:cNvSpPr>
              <p:nvPr/>
            </p:nvSpPr>
            <p:spPr bwMode="auto">
              <a:xfrm>
                <a:off x="3043" y="1253"/>
                <a:ext cx="32" cy="34"/>
              </a:xfrm>
              <a:custGeom>
                <a:avLst/>
                <a:gdLst>
                  <a:gd name="T0" fmla="*/ 0 w 111"/>
                  <a:gd name="T1" fmla="*/ 0 h 118"/>
                  <a:gd name="T2" fmla="*/ 0 w 111"/>
                  <a:gd name="T3" fmla="*/ 0 h 118"/>
                  <a:gd name="T4" fmla="*/ 0 w 111"/>
                  <a:gd name="T5" fmla="*/ 0 h 118"/>
                  <a:gd name="T6" fmla="*/ 0 w 111"/>
                  <a:gd name="T7" fmla="*/ 0 h 118"/>
                  <a:gd name="T8" fmla="*/ 0 w 111"/>
                  <a:gd name="T9" fmla="*/ 0 h 118"/>
                  <a:gd name="T10" fmla="*/ 0 w 111"/>
                  <a:gd name="T11" fmla="*/ 0 h 118"/>
                  <a:gd name="T12" fmla="*/ 0 w 111"/>
                  <a:gd name="T13" fmla="*/ 0 h 118"/>
                  <a:gd name="T14" fmla="*/ 0 w 111"/>
                  <a:gd name="T15" fmla="*/ 0 h 118"/>
                  <a:gd name="T16" fmla="*/ 0 w 111"/>
                  <a:gd name="T17" fmla="*/ 0 h 118"/>
                  <a:gd name="T18" fmla="*/ 0 w 111"/>
                  <a:gd name="T19" fmla="*/ 0 h 118"/>
                  <a:gd name="T20" fmla="*/ 0 w 111"/>
                  <a:gd name="T21" fmla="*/ 0 h 118"/>
                  <a:gd name="T22" fmla="*/ 0 w 111"/>
                  <a:gd name="T23" fmla="*/ 0 h 118"/>
                  <a:gd name="T24" fmla="*/ 0 w 111"/>
                  <a:gd name="T25" fmla="*/ 0 h 118"/>
                  <a:gd name="T26" fmla="*/ 0 w 111"/>
                  <a:gd name="T27" fmla="*/ 0 h 118"/>
                  <a:gd name="T28" fmla="*/ 0 w 111"/>
                  <a:gd name="T29" fmla="*/ 0 h 118"/>
                  <a:gd name="T30" fmla="*/ 0 w 111"/>
                  <a:gd name="T31" fmla="*/ 0 h 118"/>
                  <a:gd name="T32" fmla="*/ 0 w 111"/>
                  <a:gd name="T33" fmla="*/ 0 h 118"/>
                  <a:gd name="T34" fmla="*/ 0 w 111"/>
                  <a:gd name="T35" fmla="*/ 0 h 118"/>
                  <a:gd name="T36" fmla="*/ 0 w 111"/>
                  <a:gd name="T37" fmla="*/ 0 h 118"/>
                  <a:gd name="T38" fmla="*/ 0 w 111"/>
                  <a:gd name="T39" fmla="*/ 0 h 118"/>
                  <a:gd name="T40" fmla="*/ 0 w 111"/>
                  <a:gd name="T41" fmla="*/ 0 h 118"/>
                  <a:gd name="T42" fmla="*/ 0 w 111"/>
                  <a:gd name="T43" fmla="*/ 0 h 118"/>
                  <a:gd name="T44" fmla="*/ 0 w 111"/>
                  <a:gd name="T45" fmla="*/ 0 h 118"/>
                  <a:gd name="T46" fmla="*/ 0 w 111"/>
                  <a:gd name="T47" fmla="*/ 0 h 118"/>
                  <a:gd name="T48" fmla="*/ 0 w 111"/>
                  <a:gd name="T49" fmla="*/ 0 h 118"/>
                  <a:gd name="T50" fmla="*/ 0 w 111"/>
                  <a:gd name="T51" fmla="*/ 0 h 118"/>
                  <a:gd name="T52" fmla="*/ 0 w 111"/>
                  <a:gd name="T53" fmla="*/ 0 h 118"/>
                  <a:gd name="T54" fmla="*/ 0 w 111"/>
                  <a:gd name="T55" fmla="*/ 0 h 118"/>
                  <a:gd name="T56" fmla="*/ 0 w 111"/>
                  <a:gd name="T57" fmla="*/ 0 h 118"/>
                  <a:gd name="T58" fmla="*/ 0 w 111"/>
                  <a:gd name="T59" fmla="*/ 0 h 118"/>
                  <a:gd name="T60" fmla="*/ 0 w 111"/>
                  <a:gd name="T61" fmla="*/ 0 h 118"/>
                  <a:gd name="T62" fmla="*/ 0 w 111"/>
                  <a:gd name="T63" fmla="*/ 0 h 118"/>
                  <a:gd name="T64" fmla="*/ 0 w 111"/>
                  <a:gd name="T65" fmla="*/ 0 h 118"/>
                  <a:gd name="T66" fmla="*/ 0 w 111"/>
                  <a:gd name="T67" fmla="*/ 0 h 118"/>
                  <a:gd name="T68" fmla="*/ 0 w 111"/>
                  <a:gd name="T69" fmla="*/ 0 h 118"/>
                  <a:gd name="T70" fmla="*/ 0 w 111"/>
                  <a:gd name="T71" fmla="*/ 0 h 118"/>
                  <a:gd name="T72" fmla="*/ 0 w 111"/>
                  <a:gd name="T73" fmla="*/ 0 h 118"/>
                  <a:gd name="T74" fmla="*/ 0 w 111"/>
                  <a:gd name="T75" fmla="*/ 0 h 11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11"/>
                  <a:gd name="T115" fmla="*/ 0 h 118"/>
                  <a:gd name="T116" fmla="*/ 111 w 111"/>
                  <a:gd name="T117" fmla="*/ 118 h 11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11" h="118">
                    <a:moveTo>
                      <a:pt x="44" y="0"/>
                    </a:moveTo>
                    <a:lnTo>
                      <a:pt x="33" y="1"/>
                    </a:lnTo>
                    <a:lnTo>
                      <a:pt x="19" y="9"/>
                    </a:lnTo>
                    <a:lnTo>
                      <a:pt x="13" y="7"/>
                    </a:lnTo>
                    <a:lnTo>
                      <a:pt x="2" y="24"/>
                    </a:lnTo>
                    <a:lnTo>
                      <a:pt x="0" y="32"/>
                    </a:lnTo>
                    <a:lnTo>
                      <a:pt x="5" y="44"/>
                    </a:lnTo>
                    <a:lnTo>
                      <a:pt x="17" y="50"/>
                    </a:lnTo>
                    <a:lnTo>
                      <a:pt x="23" y="63"/>
                    </a:lnTo>
                    <a:lnTo>
                      <a:pt x="18" y="77"/>
                    </a:lnTo>
                    <a:lnTo>
                      <a:pt x="19" y="90"/>
                    </a:lnTo>
                    <a:lnTo>
                      <a:pt x="24" y="95"/>
                    </a:lnTo>
                    <a:lnTo>
                      <a:pt x="31" y="97"/>
                    </a:lnTo>
                    <a:lnTo>
                      <a:pt x="34" y="87"/>
                    </a:lnTo>
                    <a:lnTo>
                      <a:pt x="41" y="80"/>
                    </a:lnTo>
                    <a:lnTo>
                      <a:pt x="43" y="86"/>
                    </a:lnTo>
                    <a:lnTo>
                      <a:pt x="50" y="92"/>
                    </a:lnTo>
                    <a:lnTo>
                      <a:pt x="54" y="118"/>
                    </a:lnTo>
                    <a:lnTo>
                      <a:pt x="58" y="118"/>
                    </a:lnTo>
                    <a:lnTo>
                      <a:pt x="63" y="100"/>
                    </a:lnTo>
                    <a:lnTo>
                      <a:pt x="71" y="96"/>
                    </a:lnTo>
                    <a:lnTo>
                      <a:pt x="83" y="112"/>
                    </a:lnTo>
                    <a:lnTo>
                      <a:pt x="90" y="117"/>
                    </a:lnTo>
                    <a:lnTo>
                      <a:pt x="84" y="69"/>
                    </a:lnTo>
                    <a:lnTo>
                      <a:pt x="79" y="59"/>
                    </a:lnTo>
                    <a:lnTo>
                      <a:pt x="76" y="48"/>
                    </a:lnTo>
                    <a:lnTo>
                      <a:pt x="91" y="59"/>
                    </a:lnTo>
                    <a:lnTo>
                      <a:pt x="92" y="64"/>
                    </a:lnTo>
                    <a:lnTo>
                      <a:pt x="97" y="63"/>
                    </a:lnTo>
                    <a:lnTo>
                      <a:pt x="104" y="58"/>
                    </a:lnTo>
                    <a:lnTo>
                      <a:pt x="111" y="56"/>
                    </a:lnTo>
                    <a:lnTo>
                      <a:pt x="110" y="49"/>
                    </a:lnTo>
                    <a:lnTo>
                      <a:pt x="99" y="42"/>
                    </a:lnTo>
                    <a:lnTo>
                      <a:pt x="94" y="28"/>
                    </a:lnTo>
                    <a:lnTo>
                      <a:pt x="95" y="22"/>
                    </a:lnTo>
                    <a:lnTo>
                      <a:pt x="55" y="6"/>
                    </a:lnTo>
                    <a:lnTo>
                      <a:pt x="50" y="6"/>
                    </a:lnTo>
                    <a:lnTo>
                      <a:pt x="44"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09" name="Freeform 139">
                <a:extLst>
                  <a:ext uri="{FF2B5EF4-FFF2-40B4-BE49-F238E27FC236}">
                    <a16:creationId xmlns:a16="http://schemas.microsoft.com/office/drawing/2014/main" id="{714BC715-DCA8-4582-8625-64E30079FB28}"/>
                  </a:ext>
                </a:extLst>
              </p:cNvPr>
              <p:cNvSpPr>
                <a:spLocks noChangeAspect="1"/>
              </p:cNvSpPr>
              <p:nvPr/>
            </p:nvSpPr>
            <p:spPr bwMode="auto">
              <a:xfrm>
                <a:off x="3033" y="1250"/>
                <a:ext cx="6" cy="8"/>
              </a:xfrm>
              <a:custGeom>
                <a:avLst/>
                <a:gdLst>
                  <a:gd name="T0" fmla="*/ 0 w 20"/>
                  <a:gd name="T1" fmla="*/ 0 h 21"/>
                  <a:gd name="T2" fmla="*/ 0 w 20"/>
                  <a:gd name="T3" fmla="*/ 0 h 21"/>
                  <a:gd name="T4" fmla="*/ 0 w 20"/>
                  <a:gd name="T5" fmla="*/ 0 h 21"/>
                  <a:gd name="T6" fmla="*/ 0 w 20"/>
                  <a:gd name="T7" fmla="*/ 0 h 21"/>
                  <a:gd name="T8" fmla="*/ 0 w 20"/>
                  <a:gd name="T9" fmla="*/ 0 h 21"/>
                  <a:gd name="T10" fmla="*/ 0 w 20"/>
                  <a:gd name="T11" fmla="*/ 0 h 21"/>
                  <a:gd name="T12" fmla="*/ 0 w 20"/>
                  <a:gd name="T13" fmla="*/ 0 h 21"/>
                  <a:gd name="T14" fmla="*/ 0 w 20"/>
                  <a:gd name="T15" fmla="*/ 0 h 21"/>
                  <a:gd name="T16" fmla="*/ 0 60000 65536"/>
                  <a:gd name="T17" fmla="*/ 0 60000 65536"/>
                  <a:gd name="T18" fmla="*/ 0 60000 65536"/>
                  <a:gd name="T19" fmla="*/ 0 60000 65536"/>
                  <a:gd name="T20" fmla="*/ 0 60000 65536"/>
                  <a:gd name="T21" fmla="*/ 0 60000 65536"/>
                  <a:gd name="T22" fmla="*/ 0 60000 65536"/>
                  <a:gd name="T23" fmla="*/ 0 60000 65536"/>
                  <a:gd name="T24" fmla="*/ 0 w 20"/>
                  <a:gd name="T25" fmla="*/ 0 h 21"/>
                  <a:gd name="T26" fmla="*/ 20 w 20"/>
                  <a:gd name="T27" fmla="*/ 21 h 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 h="21">
                    <a:moveTo>
                      <a:pt x="17" y="21"/>
                    </a:moveTo>
                    <a:lnTo>
                      <a:pt x="20" y="14"/>
                    </a:lnTo>
                    <a:lnTo>
                      <a:pt x="13" y="9"/>
                    </a:lnTo>
                    <a:lnTo>
                      <a:pt x="12" y="0"/>
                    </a:lnTo>
                    <a:lnTo>
                      <a:pt x="0" y="10"/>
                    </a:lnTo>
                    <a:lnTo>
                      <a:pt x="7" y="18"/>
                    </a:lnTo>
                    <a:lnTo>
                      <a:pt x="12" y="19"/>
                    </a:lnTo>
                    <a:lnTo>
                      <a:pt x="17" y="2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10" name="Freeform 140">
                <a:extLst>
                  <a:ext uri="{FF2B5EF4-FFF2-40B4-BE49-F238E27FC236}">
                    <a16:creationId xmlns:a16="http://schemas.microsoft.com/office/drawing/2014/main" id="{BB07792E-4D3D-4D9B-9D8A-6E4166B9AA74}"/>
                  </a:ext>
                </a:extLst>
              </p:cNvPr>
              <p:cNvSpPr>
                <a:spLocks noChangeAspect="1"/>
              </p:cNvSpPr>
              <p:nvPr/>
            </p:nvSpPr>
            <p:spPr bwMode="auto">
              <a:xfrm>
                <a:off x="3033" y="1250"/>
                <a:ext cx="6" cy="8"/>
              </a:xfrm>
              <a:custGeom>
                <a:avLst/>
                <a:gdLst>
                  <a:gd name="T0" fmla="*/ 0 w 20"/>
                  <a:gd name="T1" fmla="*/ 0 h 21"/>
                  <a:gd name="T2" fmla="*/ 0 w 20"/>
                  <a:gd name="T3" fmla="*/ 0 h 21"/>
                  <a:gd name="T4" fmla="*/ 0 w 20"/>
                  <a:gd name="T5" fmla="*/ 0 h 21"/>
                  <a:gd name="T6" fmla="*/ 0 w 20"/>
                  <a:gd name="T7" fmla="*/ 0 h 21"/>
                  <a:gd name="T8" fmla="*/ 0 w 20"/>
                  <a:gd name="T9" fmla="*/ 0 h 21"/>
                  <a:gd name="T10" fmla="*/ 0 w 20"/>
                  <a:gd name="T11" fmla="*/ 0 h 21"/>
                  <a:gd name="T12" fmla="*/ 0 w 20"/>
                  <a:gd name="T13" fmla="*/ 0 h 21"/>
                  <a:gd name="T14" fmla="*/ 0 w 20"/>
                  <a:gd name="T15" fmla="*/ 0 h 21"/>
                  <a:gd name="T16" fmla="*/ 0 60000 65536"/>
                  <a:gd name="T17" fmla="*/ 0 60000 65536"/>
                  <a:gd name="T18" fmla="*/ 0 60000 65536"/>
                  <a:gd name="T19" fmla="*/ 0 60000 65536"/>
                  <a:gd name="T20" fmla="*/ 0 60000 65536"/>
                  <a:gd name="T21" fmla="*/ 0 60000 65536"/>
                  <a:gd name="T22" fmla="*/ 0 60000 65536"/>
                  <a:gd name="T23" fmla="*/ 0 60000 65536"/>
                  <a:gd name="T24" fmla="*/ 0 w 20"/>
                  <a:gd name="T25" fmla="*/ 0 h 21"/>
                  <a:gd name="T26" fmla="*/ 20 w 20"/>
                  <a:gd name="T27" fmla="*/ 21 h 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 h="21">
                    <a:moveTo>
                      <a:pt x="17" y="21"/>
                    </a:moveTo>
                    <a:lnTo>
                      <a:pt x="20" y="14"/>
                    </a:lnTo>
                    <a:lnTo>
                      <a:pt x="13" y="9"/>
                    </a:lnTo>
                    <a:lnTo>
                      <a:pt x="12" y="0"/>
                    </a:lnTo>
                    <a:lnTo>
                      <a:pt x="0" y="10"/>
                    </a:lnTo>
                    <a:lnTo>
                      <a:pt x="7" y="18"/>
                    </a:lnTo>
                    <a:lnTo>
                      <a:pt x="12" y="19"/>
                    </a:lnTo>
                    <a:lnTo>
                      <a:pt x="17" y="2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11" name="Freeform 141">
                <a:extLst>
                  <a:ext uri="{FF2B5EF4-FFF2-40B4-BE49-F238E27FC236}">
                    <a16:creationId xmlns:a16="http://schemas.microsoft.com/office/drawing/2014/main" id="{6BCBC07E-3247-4EA4-B86D-47C879CD2D32}"/>
                  </a:ext>
                </a:extLst>
              </p:cNvPr>
              <p:cNvSpPr>
                <a:spLocks noChangeAspect="1"/>
              </p:cNvSpPr>
              <p:nvPr/>
            </p:nvSpPr>
            <p:spPr bwMode="auto">
              <a:xfrm>
                <a:off x="3070" y="1240"/>
                <a:ext cx="23" cy="19"/>
              </a:xfrm>
              <a:custGeom>
                <a:avLst/>
                <a:gdLst>
                  <a:gd name="T0" fmla="*/ 0 w 77"/>
                  <a:gd name="T1" fmla="*/ 0 h 67"/>
                  <a:gd name="T2" fmla="*/ 0 w 77"/>
                  <a:gd name="T3" fmla="*/ 0 h 67"/>
                  <a:gd name="T4" fmla="*/ 0 w 77"/>
                  <a:gd name="T5" fmla="*/ 0 h 67"/>
                  <a:gd name="T6" fmla="*/ 0 w 77"/>
                  <a:gd name="T7" fmla="*/ 0 h 67"/>
                  <a:gd name="T8" fmla="*/ 0 w 77"/>
                  <a:gd name="T9" fmla="*/ 0 h 67"/>
                  <a:gd name="T10" fmla="*/ 0 w 77"/>
                  <a:gd name="T11" fmla="*/ 0 h 67"/>
                  <a:gd name="T12" fmla="*/ 0 w 77"/>
                  <a:gd name="T13" fmla="*/ 0 h 67"/>
                  <a:gd name="T14" fmla="*/ 0 w 77"/>
                  <a:gd name="T15" fmla="*/ 0 h 67"/>
                  <a:gd name="T16" fmla="*/ 0 w 77"/>
                  <a:gd name="T17" fmla="*/ 0 h 67"/>
                  <a:gd name="T18" fmla="*/ 0 w 77"/>
                  <a:gd name="T19" fmla="*/ 0 h 67"/>
                  <a:gd name="T20" fmla="*/ 0 w 77"/>
                  <a:gd name="T21" fmla="*/ 0 h 67"/>
                  <a:gd name="T22" fmla="*/ 0 w 77"/>
                  <a:gd name="T23" fmla="*/ 0 h 67"/>
                  <a:gd name="T24" fmla="*/ 0 w 77"/>
                  <a:gd name="T25" fmla="*/ 0 h 67"/>
                  <a:gd name="T26" fmla="*/ 0 w 77"/>
                  <a:gd name="T27" fmla="*/ 0 h 67"/>
                  <a:gd name="T28" fmla="*/ 0 w 77"/>
                  <a:gd name="T29" fmla="*/ 0 h 67"/>
                  <a:gd name="T30" fmla="*/ 0 w 77"/>
                  <a:gd name="T31" fmla="*/ 0 h 67"/>
                  <a:gd name="T32" fmla="*/ 0 w 77"/>
                  <a:gd name="T33" fmla="*/ 0 h 67"/>
                  <a:gd name="T34" fmla="*/ 0 w 77"/>
                  <a:gd name="T35" fmla="*/ 0 h 67"/>
                  <a:gd name="T36" fmla="*/ 0 w 77"/>
                  <a:gd name="T37" fmla="*/ 0 h 67"/>
                  <a:gd name="T38" fmla="*/ 0 w 77"/>
                  <a:gd name="T39" fmla="*/ 0 h 67"/>
                  <a:gd name="T40" fmla="*/ 0 w 77"/>
                  <a:gd name="T41" fmla="*/ 0 h 67"/>
                  <a:gd name="T42" fmla="*/ 0 w 77"/>
                  <a:gd name="T43" fmla="*/ 0 h 67"/>
                  <a:gd name="T44" fmla="*/ 0 w 77"/>
                  <a:gd name="T45" fmla="*/ 0 h 6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7"/>
                  <a:gd name="T70" fmla="*/ 0 h 67"/>
                  <a:gd name="T71" fmla="*/ 77 w 77"/>
                  <a:gd name="T72" fmla="*/ 67 h 6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7" h="67">
                    <a:moveTo>
                      <a:pt x="74" y="59"/>
                    </a:moveTo>
                    <a:lnTo>
                      <a:pt x="77" y="62"/>
                    </a:lnTo>
                    <a:lnTo>
                      <a:pt x="76" y="54"/>
                    </a:lnTo>
                    <a:lnTo>
                      <a:pt x="62" y="50"/>
                    </a:lnTo>
                    <a:lnTo>
                      <a:pt x="58" y="37"/>
                    </a:lnTo>
                    <a:lnTo>
                      <a:pt x="58" y="29"/>
                    </a:lnTo>
                    <a:lnTo>
                      <a:pt x="53" y="24"/>
                    </a:lnTo>
                    <a:lnTo>
                      <a:pt x="32" y="16"/>
                    </a:lnTo>
                    <a:lnTo>
                      <a:pt x="19" y="4"/>
                    </a:lnTo>
                    <a:lnTo>
                      <a:pt x="18" y="0"/>
                    </a:lnTo>
                    <a:lnTo>
                      <a:pt x="13" y="0"/>
                    </a:lnTo>
                    <a:lnTo>
                      <a:pt x="0" y="11"/>
                    </a:lnTo>
                    <a:lnTo>
                      <a:pt x="8" y="11"/>
                    </a:lnTo>
                    <a:lnTo>
                      <a:pt x="26" y="27"/>
                    </a:lnTo>
                    <a:lnTo>
                      <a:pt x="27" y="35"/>
                    </a:lnTo>
                    <a:lnTo>
                      <a:pt x="35" y="38"/>
                    </a:lnTo>
                    <a:lnTo>
                      <a:pt x="45" y="40"/>
                    </a:lnTo>
                    <a:lnTo>
                      <a:pt x="53" y="47"/>
                    </a:lnTo>
                    <a:lnTo>
                      <a:pt x="57" y="53"/>
                    </a:lnTo>
                    <a:lnTo>
                      <a:pt x="58" y="61"/>
                    </a:lnTo>
                    <a:lnTo>
                      <a:pt x="63" y="66"/>
                    </a:lnTo>
                    <a:lnTo>
                      <a:pt x="74" y="67"/>
                    </a:lnTo>
                    <a:lnTo>
                      <a:pt x="74" y="59"/>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12" name="Freeform 142">
                <a:extLst>
                  <a:ext uri="{FF2B5EF4-FFF2-40B4-BE49-F238E27FC236}">
                    <a16:creationId xmlns:a16="http://schemas.microsoft.com/office/drawing/2014/main" id="{7AD342E4-614B-41F0-87CD-5C8A4D793653}"/>
                  </a:ext>
                </a:extLst>
              </p:cNvPr>
              <p:cNvSpPr>
                <a:spLocks noChangeAspect="1"/>
              </p:cNvSpPr>
              <p:nvPr/>
            </p:nvSpPr>
            <p:spPr bwMode="auto">
              <a:xfrm>
                <a:off x="3070" y="1240"/>
                <a:ext cx="23" cy="19"/>
              </a:xfrm>
              <a:custGeom>
                <a:avLst/>
                <a:gdLst>
                  <a:gd name="T0" fmla="*/ 0 w 77"/>
                  <a:gd name="T1" fmla="*/ 0 h 67"/>
                  <a:gd name="T2" fmla="*/ 0 w 77"/>
                  <a:gd name="T3" fmla="*/ 0 h 67"/>
                  <a:gd name="T4" fmla="*/ 0 w 77"/>
                  <a:gd name="T5" fmla="*/ 0 h 67"/>
                  <a:gd name="T6" fmla="*/ 0 w 77"/>
                  <a:gd name="T7" fmla="*/ 0 h 67"/>
                  <a:gd name="T8" fmla="*/ 0 w 77"/>
                  <a:gd name="T9" fmla="*/ 0 h 67"/>
                  <a:gd name="T10" fmla="*/ 0 w 77"/>
                  <a:gd name="T11" fmla="*/ 0 h 67"/>
                  <a:gd name="T12" fmla="*/ 0 w 77"/>
                  <a:gd name="T13" fmla="*/ 0 h 67"/>
                  <a:gd name="T14" fmla="*/ 0 w 77"/>
                  <a:gd name="T15" fmla="*/ 0 h 67"/>
                  <a:gd name="T16" fmla="*/ 0 w 77"/>
                  <a:gd name="T17" fmla="*/ 0 h 67"/>
                  <a:gd name="T18" fmla="*/ 0 w 77"/>
                  <a:gd name="T19" fmla="*/ 0 h 67"/>
                  <a:gd name="T20" fmla="*/ 0 w 77"/>
                  <a:gd name="T21" fmla="*/ 0 h 67"/>
                  <a:gd name="T22" fmla="*/ 0 w 77"/>
                  <a:gd name="T23" fmla="*/ 0 h 67"/>
                  <a:gd name="T24" fmla="*/ 0 w 77"/>
                  <a:gd name="T25" fmla="*/ 0 h 67"/>
                  <a:gd name="T26" fmla="*/ 0 w 77"/>
                  <a:gd name="T27" fmla="*/ 0 h 67"/>
                  <a:gd name="T28" fmla="*/ 0 w 77"/>
                  <a:gd name="T29" fmla="*/ 0 h 67"/>
                  <a:gd name="T30" fmla="*/ 0 w 77"/>
                  <a:gd name="T31" fmla="*/ 0 h 67"/>
                  <a:gd name="T32" fmla="*/ 0 w 77"/>
                  <a:gd name="T33" fmla="*/ 0 h 67"/>
                  <a:gd name="T34" fmla="*/ 0 w 77"/>
                  <a:gd name="T35" fmla="*/ 0 h 67"/>
                  <a:gd name="T36" fmla="*/ 0 w 77"/>
                  <a:gd name="T37" fmla="*/ 0 h 67"/>
                  <a:gd name="T38" fmla="*/ 0 w 77"/>
                  <a:gd name="T39" fmla="*/ 0 h 67"/>
                  <a:gd name="T40" fmla="*/ 0 w 77"/>
                  <a:gd name="T41" fmla="*/ 0 h 67"/>
                  <a:gd name="T42" fmla="*/ 0 w 77"/>
                  <a:gd name="T43" fmla="*/ 0 h 67"/>
                  <a:gd name="T44" fmla="*/ 0 w 77"/>
                  <a:gd name="T45" fmla="*/ 0 h 6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7"/>
                  <a:gd name="T70" fmla="*/ 0 h 67"/>
                  <a:gd name="T71" fmla="*/ 77 w 77"/>
                  <a:gd name="T72" fmla="*/ 67 h 6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7" h="67">
                    <a:moveTo>
                      <a:pt x="74" y="59"/>
                    </a:moveTo>
                    <a:lnTo>
                      <a:pt x="77" y="62"/>
                    </a:lnTo>
                    <a:lnTo>
                      <a:pt x="76" y="54"/>
                    </a:lnTo>
                    <a:lnTo>
                      <a:pt x="62" y="50"/>
                    </a:lnTo>
                    <a:lnTo>
                      <a:pt x="58" y="37"/>
                    </a:lnTo>
                    <a:lnTo>
                      <a:pt x="58" y="29"/>
                    </a:lnTo>
                    <a:lnTo>
                      <a:pt x="53" y="24"/>
                    </a:lnTo>
                    <a:lnTo>
                      <a:pt x="32" y="16"/>
                    </a:lnTo>
                    <a:lnTo>
                      <a:pt x="19" y="4"/>
                    </a:lnTo>
                    <a:lnTo>
                      <a:pt x="18" y="0"/>
                    </a:lnTo>
                    <a:lnTo>
                      <a:pt x="13" y="0"/>
                    </a:lnTo>
                    <a:lnTo>
                      <a:pt x="0" y="11"/>
                    </a:lnTo>
                    <a:lnTo>
                      <a:pt x="8" y="11"/>
                    </a:lnTo>
                    <a:lnTo>
                      <a:pt x="26" y="27"/>
                    </a:lnTo>
                    <a:lnTo>
                      <a:pt x="27" y="35"/>
                    </a:lnTo>
                    <a:lnTo>
                      <a:pt x="35" y="38"/>
                    </a:lnTo>
                    <a:lnTo>
                      <a:pt x="45" y="40"/>
                    </a:lnTo>
                    <a:lnTo>
                      <a:pt x="53" y="47"/>
                    </a:lnTo>
                    <a:lnTo>
                      <a:pt x="57" y="53"/>
                    </a:lnTo>
                    <a:lnTo>
                      <a:pt x="58" y="61"/>
                    </a:lnTo>
                    <a:lnTo>
                      <a:pt x="63" y="66"/>
                    </a:lnTo>
                    <a:lnTo>
                      <a:pt x="74" y="67"/>
                    </a:lnTo>
                    <a:lnTo>
                      <a:pt x="74" y="59"/>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13" name="Freeform 143">
                <a:extLst>
                  <a:ext uri="{FF2B5EF4-FFF2-40B4-BE49-F238E27FC236}">
                    <a16:creationId xmlns:a16="http://schemas.microsoft.com/office/drawing/2014/main" id="{7A273E9F-05A8-458F-8102-297B521CBB73}"/>
                  </a:ext>
                </a:extLst>
              </p:cNvPr>
              <p:cNvSpPr>
                <a:spLocks noChangeAspect="1"/>
              </p:cNvSpPr>
              <p:nvPr/>
            </p:nvSpPr>
            <p:spPr bwMode="auto">
              <a:xfrm>
                <a:off x="3024" y="1225"/>
                <a:ext cx="6" cy="8"/>
              </a:xfrm>
              <a:custGeom>
                <a:avLst/>
                <a:gdLst>
                  <a:gd name="T0" fmla="*/ 0 w 18"/>
                  <a:gd name="T1" fmla="*/ 0 h 24"/>
                  <a:gd name="T2" fmla="*/ 0 w 18"/>
                  <a:gd name="T3" fmla="*/ 0 h 24"/>
                  <a:gd name="T4" fmla="*/ 0 w 18"/>
                  <a:gd name="T5" fmla="*/ 0 h 24"/>
                  <a:gd name="T6" fmla="*/ 0 w 18"/>
                  <a:gd name="T7" fmla="*/ 0 h 24"/>
                  <a:gd name="T8" fmla="*/ 0 w 18"/>
                  <a:gd name="T9" fmla="*/ 0 h 24"/>
                  <a:gd name="T10" fmla="*/ 0 w 18"/>
                  <a:gd name="T11" fmla="*/ 0 h 24"/>
                  <a:gd name="T12" fmla="*/ 0 w 18"/>
                  <a:gd name="T13" fmla="*/ 0 h 24"/>
                  <a:gd name="T14" fmla="*/ 0 w 18"/>
                  <a:gd name="T15" fmla="*/ 0 h 24"/>
                  <a:gd name="T16" fmla="*/ 0 60000 65536"/>
                  <a:gd name="T17" fmla="*/ 0 60000 65536"/>
                  <a:gd name="T18" fmla="*/ 0 60000 65536"/>
                  <a:gd name="T19" fmla="*/ 0 60000 65536"/>
                  <a:gd name="T20" fmla="*/ 0 60000 65536"/>
                  <a:gd name="T21" fmla="*/ 0 60000 65536"/>
                  <a:gd name="T22" fmla="*/ 0 60000 65536"/>
                  <a:gd name="T23" fmla="*/ 0 60000 65536"/>
                  <a:gd name="T24" fmla="*/ 0 w 18"/>
                  <a:gd name="T25" fmla="*/ 0 h 24"/>
                  <a:gd name="T26" fmla="*/ 18 w 18"/>
                  <a:gd name="T27" fmla="*/ 24 h 2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 h="24">
                    <a:moveTo>
                      <a:pt x="17" y="24"/>
                    </a:moveTo>
                    <a:lnTo>
                      <a:pt x="18" y="20"/>
                    </a:lnTo>
                    <a:lnTo>
                      <a:pt x="11" y="4"/>
                    </a:lnTo>
                    <a:lnTo>
                      <a:pt x="6" y="0"/>
                    </a:lnTo>
                    <a:lnTo>
                      <a:pt x="0" y="1"/>
                    </a:lnTo>
                    <a:lnTo>
                      <a:pt x="7" y="17"/>
                    </a:lnTo>
                    <a:lnTo>
                      <a:pt x="12" y="24"/>
                    </a:lnTo>
                    <a:lnTo>
                      <a:pt x="17" y="2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14" name="Freeform 144">
                <a:extLst>
                  <a:ext uri="{FF2B5EF4-FFF2-40B4-BE49-F238E27FC236}">
                    <a16:creationId xmlns:a16="http://schemas.microsoft.com/office/drawing/2014/main" id="{3D1FED61-CBA2-4A70-93D3-5AD5CFA3332E}"/>
                  </a:ext>
                </a:extLst>
              </p:cNvPr>
              <p:cNvSpPr>
                <a:spLocks noChangeAspect="1"/>
              </p:cNvSpPr>
              <p:nvPr/>
            </p:nvSpPr>
            <p:spPr bwMode="auto">
              <a:xfrm>
                <a:off x="3024" y="1225"/>
                <a:ext cx="6" cy="8"/>
              </a:xfrm>
              <a:custGeom>
                <a:avLst/>
                <a:gdLst>
                  <a:gd name="T0" fmla="*/ 0 w 18"/>
                  <a:gd name="T1" fmla="*/ 0 h 24"/>
                  <a:gd name="T2" fmla="*/ 0 w 18"/>
                  <a:gd name="T3" fmla="*/ 0 h 24"/>
                  <a:gd name="T4" fmla="*/ 0 w 18"/>
                  <a:gd name="T5" fmla="*/ 0 h 24"/>
                  <a:gd name="T6" fmla="*/ 0 w 18"/>
                  <a:gd name="T7" fmla="*/ 0 h 24"/>
                  <a:gd name="T8" fmla="*/ 0 w 18"/>
                  <a:gd name="T9" fmla="*/ 0 h 24"/>
                  <a:gd name="T10" fmla="*/ 0 w 18"/>
                  <a:gd name="T11" fmla="*/ 0 h 24"/>
                  <a:gd name="T12" fmla="*/ 0 w 18"/>
                  <a:gd name="T13" fmla="*/ 0 h 24"/>
                  <a:gd name="T14" fmla="*/ 0 w 18"/>
                  <a:gd name="T15" fmla="*/ 0 h 24"/>
                  <a:gd name="T16" fmla="*/ 0 60000 65536"/>
                  <a:gd name="T17" fmla="*/ 0 60000 65536"/>
                  <a:gd name="T18" fmla="*/ 0 60000 65536"/>
                  <a:gd name="T19" fmla="*/ 0 60000 65536"/>
                  <a:gd name="T20" fmla="*/ 0 60000 65536"/>
                  <a:gd name="T21" fmla="*/ 0 60000 65536"/>
                  <a:gd name="T22" fmla="*/ 0 60000 65536"/>
                  <a:gd name="T23" fmla="*/ 0 60000 65536"/>
                  <a:gd name="T24" fmla="*/ 0 w 18"/>
                  <a:gd name="T25" fmla="*/ 0 h 24"/>
                  <a:gd name="T26" fmla="*/ 18 w 18"/>
                  <a:gd name="T27" fmla="*/ 24 h 2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 h="24">
                    <a:moveTo>
                      <a:pt x="17" y="24"/>
                    </a:moveTo>
                    <a:lnTo>
                      <a:pt x="18" y="20"/>
                    </a:lnTo>
                    <a:lnTo>
                      <a:pt x="11" y="4"/>
                    </a:lnTo>
                    <a:lnTo>
                      <a:pt x="6" y="0"/>
                    </a:lnTo>
                    <a:lnTo>
                      <a:pt x="0" y="1"/>
                    </a:lnTo>
                    <a:lnTo>
                      <a:pt x="7" y="17"/>
                    </a:lnTo>
                    <a:lnTo>
                      <a:pt x="12" y="24"/>
                    </a:lnTo>
                    <a:lnTo>
                      <a:pt x="17" y="24"/>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15" name="Freeform 145">
                <a:extLst>
                  <a:ext uri="{FF2B5EF4-FFF2-40B4-BE49-F238E27FC236}">
                    <a16:creationId xmlns:a16="http://schemas.microsoft.com/office/drawing/2014/main" id="{5F6EF195-7E25-4D6C-9EB0-5638728F2CFD}"/>
                  </a:ext>
                </a:extLst>
              </p:cNvPr>
              <p:cNvSpPr>
                <a:spLocks noChangeAspect="1"/>
              </p:cNvSpPr>
              <p:nvPr/>
            </p:nvSpPr>
            <p:spPr bwMode="auto">
              <a:xfrm>
                <a:off x="3553" y="1468"/>
                <a:ext cx="13" cy="7"/>
              </a:xfrm>
              <a:custGeom>
                <a:avLst/>
                <a:gdLst>
                  <a:gd name="T0" fmla="*/ 0 w 46"/>
                  <a:gd name="T1" fmla="*/ 0 h 29"/>
                  <a:gd name="T2" fmla="*/ 0 w 46"/>
                  <a:gd name="T3" fmla="*/ 0 h 29"/>
                  <a:gd name="T4" fmla="*/ 0 w 46"/>
                  <a:gd name="T5" fmla="*/ 0 h 29"/>
                  <a:gd name="T6" fmla="*/ 0 w 46"/>
                  <a:gd name="T7" fmla="*/ 0 h 29"/>
                  <a:gd name="T8" fmla="*/ 0 w 46"/>
                  <a:gd name="T9" fmla="*/ 0 h 29"/>
                  <a:gd name="T10" fmla="*/ 0 w 46"/>
                  <a:gd name="T11" fmla="*/ 0 h 29"/>
                  <a:gd name="T12" fmla="*/ 0 w 46"/>
                  <a:gd name="T13" fmla="*/ 0 h 29"/>
                  <a:gd name="T14" fmla="*/ 0 w 46"/>
                  <a:gd name="T15" fmla="*/ 0 h 29"/>
                  <a:gd name="T16" fmla="*/ 0 60000 65536"/>
                  <a:gd name="T17" fmla="*/ 0 60000 65536"/>
                  <a:gd name="T18" fmla="*/ 0 60000 65536"/>
                  <a:gd name="T19" fmla="*/ 0 60000 65536"/>
                  <a:gd name="T20" fmla="*/ 0 60000 65536"/>
                  <a:gd name="T21" fmla="*/ 0 60000 65536"/>
                  <a:gd name="T22" fmla="*/ 0 60000 65536"/>
                  <a:gd name="T23" fmla="*/ 0 60000 65536"/>
                  <a:gd name="T24" fmla="*/ 0 w 46"/>
                  <a:gd name="T25" fmla="*/ 0 h 29"/>
                  <a:gd name="T26" fmla="*/ 46 w 46"/>
                  <a:gd name="T27" fmla="*/ 29 h 2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6" h="29">
                    <a:moveTo>
                      <a:pt x="46" y="1"/>
                    </a:moveTo>
                    <a:lnTo>
                      <a:pt x="41" y="0"/>
                    </a:lnTo>
                    <a:lnTo>
                      <a:pt x="25" y="1"/>
                    </a:lnTo>
                    <a:lnTo>
                      <a:pt x="21" y="11"/>
                    </a:lnTo>
                    <a:lnTo>
                      <a:pt x="0" y="24"/>
                    </a:lnTo>
                    <a:lnTo>
                      <a:pt x="2" y="29"/>
                    </a:lnTo>
                    <a:lnTo>
                      <a:pt x="26" y="21"/>
                    </a:lnTo>
                    <a:lnTo>
                      <a:pt x="46"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16" name="Freeform 146">
                <a:extLst>
                  <a:ext uri="{FF2B5EF4-FFF2-40B4-BE49-F238E27FC236}">
                    <a16:creationId xmlns:a16="http://schemas.microsoft.com/office/drawing/2014/main" id="{2A5214A6-CB05-4EF2-9A0B-6F0D56A89A89}"/>
                  </a:ext>
                </a:extLst>
              </p:cNvPr>
              <p:cNvSpPr>
                <a:spLocks noChangeAspect="1"/>
              </p:cNvSpPr>
              <p:nvPr/>
            </p:nvSpPr>
            <p:spPr bwMode="auto">
              <a:xfrm>
                <a:off x="3553" y="1468"/>
                <a:ext cx="13" cy="7"/>
              </a:xfrm>
              <a:custGeom>
                <a:avLst/>
                <a:gdLst>
                  <a:gd name="T0" fmla="*/ 0 w 46"/>
                  <a:gd name="T1" fmla="*/ 0 h 29"/>
                  <a:gd name="T2" fmla="*/ 0 w 46"/>
                  <a:gd name="T3" fmla="*/ 0 h 29"/>
                  <a:gd name="T4" fmla="*/ 0 w 46"/>
                  <a:gd name="T5" fmla="*/ 0 h 29"/>
                  <a:gd name="T6" fmla="*/ 0 w 46"/>
                  <a:gd name="T7" fmla="*/ 0 h 29"/>
                  <a:gd name="T8" fmla="*/ 0 w 46"/>
                  <a:gd name="T9" fmla="*/ 0 h 29"/>
                  <a:gd name="T10" fmla="*/ 0 w 46"/>
                  <a:gd name="T11" fmla="*/ 0 h 29"/>
                  <a:gd name="T12" fmla="*/ 0 w 46"/>
                  <a:gd name="T13" fmla="*/ 0 h 29"/>
                  <a:gd name="T14" fmla="*/ 0 w 46"/>
                  <a:gd name="T15" fmla="*/ 0 h 29"/>
                  <a:gd name="T16" fmla="*/ 0 60000 65536"/>
                  <a:gd name="T17" fmla="*/ 0 60000 65536"/>
                  <a:gd name="T18" fmla="*/ 0 60000 65536"/>
                  <a:gd name="T19" fmla="*/ 0 60000 65536"/>
                  <a:gd name="T20" fmla="*/ 0 60000 65536"/>
                  <a:gd name="T21" fmla="*/ 0 60000 65536"/>
                  <a:gd name="T22" fmla="*/ 0 60000 65536"/>
                  <a:gd name="T23" fmla="*/ 0 60000 65536"/>
                  <a:gd name="T24" fmla="*/ 0 w 46"/>
                  <a:gd name="T25" fmla="*/ 0 h 29"/>
                  <a:gd name="T26" fmla="*/ 46 w 46"/>
                  <a:gd name="T27" fmla="*/ 29 h 2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6" h="29">
                    <a:moveTo>
                      <a:pt x="46" y="1"/>
                    </a:moveTo>
                    <a:lnTo>
                      <a:pt x="41" y="0"/>
                    </a:lnTo>
                    <a:lnTo>
                      <a:pt x="25" y="1"/>
                    </a:lnTo>
                    <a:lnTo>
                      <a:pt x="21" y="11"/>
                    </a:lnTo>
                    <a:lnTo>
                      <a:pt x="0" y="24"/>
                    </a:lnTo>
                    <a:lnTo>
                      <a:pt x="2" y="29"/>
                    </a:lnTo>
                    <a:lnTo>
                      <a:pt x="26" y="21"/>
                    </a:lnTo>
                    <a:lnTo>
                      <a:pt x="46"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17" name="Freeform 147">
                <a:extLst>
                  <a:ext uri="{FF2B5EF4-FFF2-40B4-BE49-F238E27FC236}">
                    <a16:creationId xmlns:a16="http://schemas.microsoft.com/office/drawing/2014/main" id="{5D94F5B1-7555-497D-8685-FEFAE9FE6171}"/>
                  </a:ext>
                </a:extLst>
              </p:cNvPr>
              <p:cNvSpPr>
                <a:spLocks noChangeAspect="1"/>
              </p:cNvSpPr>
              <p:nvPr/>
            </p:nvSpPr>
            <p:spPr bwMode="auto">
              <a:xfrm>
                <a:off x="3618" y="1588"/>
                <a:ext cx="3" cy="11"/>
              </a:xfrm>
              <a:custGeom>
                <a:avLst/>
                <a:gdLst>
                  <a:gd name="T0" fmla="*/ 0 w 14"/>
                  <a:gd name="T1" fmla="*/ 0 h 31"/>
                  <a:gd name="T2" fmla="*/ 0 w 14"/>
                  <a:gd name="T3" fmla="*/ 0 h 31"/>
                  <a:gd name="T4" fmla="*/ 0 w 14"/>
                  <a:gd name="T5" fmla="*/ 0 h 31"/>
                  <a:gd name="T6" fmla="*/ 0 w 14"/>
                  <a:gd name="T7" fmla="*/ 0 h 31"/>
                  <a:gd name="T8" fmla="*/ 0 w 14"/>
                  <a:gd name="T9" fmla="*/ 0 h 31"/>
                  <a:gd name="T10" fmla="*/ 0 w 14"/>
                  <a:gd name="T11" fmla="*/ 0 h 31"/>
                  <a:gd name="T12" fmla="*/ 0 w 14"/>
                  <a:gd name="T13" fmla="*/ 0 h 31"/>
                  <a:gd name="T14" fmla="*/ 0 w 14"/>
                  <a:gd name="T15" fmla="*/ 0 h 31"/>
                  <a:gd name="T16" fmla="*/ 0 w 14"/>
                  <a:gd name="T17" fmla="*/ 0 h 31"/>
                  <a:gd name="T18" fmla="*/ 0 w 14"/>
                  <a:gd name="T19" fmla="*/ 0 h 31"/>
                  <a:gd name="T20" fmla="*/ 0 w 14"/>
                  <a:gd name="T21" fmla="*/ 0 h 31"/>
                  <a:gd name="T22" fmla="*/ 0 w 14"/>
                  <a:gd name="T23" fmla="*/ 0 h 31"/>
                  <a:gd name="T24" fmla="*/ 0 w 14"/>
                  <a:gd name="T25" fmla="*/ 0 h 31"/>
                  <a:gd name="T26" fmla="*/ 0 w 14"/>
                  <a:gd name="T27" fmla="*/ 0 h 31"/>
                  <a:gd name="T28" fmla="*/ 0 w 14"/>
                  <a:gd name="T29" fmla="*/ 0 h 31"/>
                  <a:gd name="T30" fmla="*/ 0 w 14"/>
                  <a:gd name="T31" fmla="*/ 0 h 31"/>
                  <a:gd name="T32" fmla="*/ 0 w 14"/>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31"/>
                  <a:gd name="T53" fmla="*/ 14 w 14"/>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31">
                    <a:moveTo>
                      <a:pt x="2" y="31"/>
                    </a:moveTo>
                    <a:lnTo>
                      <a:pt x="2" y="29"/>
                    </a:lnTo>
                    <a:lnTo>
                      <a:pt x="5" y="29"/>
                    </a:lnTo>
                    <a:lnTo>
                      <a:pt x="8" y="24"/>
                    </a:lnTo>
                    <a:lnTo>
                      <a:pt x="8" y="20"/>
                    </a:lnTo>
                    <a:lnTo>
                      <a:pt x="8" y="18"/>
                    </a:lnTo>
                    <a:lnTo>
                      <a:pt x="14" y="12"/>
                    </a:lnTo>
                    <a:lnTo>
                      <a:pt x="14" y="9"/>
                    </a:lnTo>
                    <a:lnTo>
                      <a:pt x="13" y="8"/>
                    </a:lnTo>
                    <a:lnTo>
                      <a:pt x="13" y="3"/>
                    </a:lnTo>
                    <a:lnTo>
                      <a:pt x="13" y="0"/>
                    </a:lnTo>
                    <a:lnTo>
                      <a:pt x="9" y="3"/>
                    </a:lnTo>
                    <a:lnTo>
                      <a:pt x="7" y="15"/>
                    </a:lnTo>
                    <a:lnTo>
                      <a:pt x="0" y="20"/>
                    </a:lnTo>
                    <a:lnTo>
                      <a:pt x="2" y="23"/>
                    </a:lnTo>
                    <a:lnTo>
                      <a:pt x="0" y="28"/>
                    </a:lnTo>
                    <a:lnTo>
                      <a:pt x="2" y="3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18" name="Freeform 148">
                <a:extLst>
                  <a:ext uri="{FF2B5EF4-FFF2-40B4-BE49-F238E27FC236}">
                    <a16:creationId xmlns:a16="http://schemas.microsoft.com/office/drawing/2014/main" id="{B8B3B50A-4F70-46AA-B863-A9039AA5FB07}"/>
                  </a:ext>
                </a:extLst>
              </p:cNvPr>
              <p:cNvSpPr>
                <a:spLocks noChangeAspect="1"/>
              </p:cNvSpPr>
              <p:nvPr/>
            </p:nvSpPr>
            <p:spPr bwMode="auto">
              <a:xfrm>
                <a:off x="3618" y="1588"/>
                <a:ext cx="3" cy="11"/>
              </a:xfrm>
              <a:custGeom>
                <a:avLst/>
                <a:gdLst>
                  <a:gd name="T0" fmla="*/ 0 w 14"/>
                  <a:gd name="T1" fmla="*/ 0 h 31"/>
                  <a:gd name="T2" fmla="*/ 0 w 14"/>
                  <a:gd name="T3" fmla="*/ 0 h 31"/>
                  <a:gd name="T4" fmla="*/ 0 w 14"/>
                  <a:gd name="T5" fmla="*/ 0 h 31"/>
                  <a:gd name="T6" fmla="*/ 0 w 14"/>
                  <a:gd name="T7" fmla="*/ 0 h 31"/>
                  <a:gd name="T8" fmla="*/ 0 w 14"/>
                  <a:gd name="T9" fmla="*/ 0 h 31"/>
                  <a:gd name="T10" fmla="*/ 0 w 14"/>
                  <a:gd name="T11" fmla="*/ 0 h 31"/>
                  <a:gd name="T12" fmla="*/ 0 w 14"/>
                  <a:gd name="T13" fmla="*/ 0 h 31"/>
                  <a:gd name="T14" fmla="*/ 0 w 14"/>
                  <a:gd name="T15" fmla="*/ 0 h 31"/>
                  <a:gd name="T16" fmla="*/ 0 w 14"/>
                  <a:gd name="T17" fmla="*/ 0 h 31"/>
                  <a:gd name="T18" fmla="*/ 0 w 14"/>
                  <a:gd name="T19" fmla="*/ 0 h 31"/>
                  <a:gd name="T20" fmla="*/ 0 w 14"/>
                  <a:gd name="T21" fmla="*/ 0 h 31"/>
                  <a:gd name="T22" fmla="*/ 0 w 14"/>
                  <a:gd name="T23" fmla="*/ 0 h 31"/>
                  <a:gd name="T24" fmla="*/ 0 w 14"/>
                  <a:gd name="T25" fmla="*/ 0 h 31"/>
                  <a:gd name="T26" fmla="*/ 0 w 14"/>
                  <a:gd name="T27" fmla="*/ 0 h 31"/>
                  <a:gd name="T28" fmla="*/ 0 w 14"/>
                  <a:gd name="T29" fmla="*/ 0 h 31"/>
                  <a:gd name="T30" fmla="*/ 0 w 14"/>
                  <a:gd name="T31" fmla="*/ 0 h 31"/>
                  <a:gd name="T32" fmla="*/ 0 w 14"/>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31"/>
                  <a:gd name="T53" fmla="*/ 14 w 14"/>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31">
                    <a:moveTo>
                      <a:pt x="2" y="31"/>
                    </a:moveTo>
                    <a:lnTo>
                      <a:pt x="2" y="29"/>
                    </a:lnTo>
                    <a:lnTo>
                      <a:pt x="5" y="29"/>
                    </a:lnTo>
                    <a:lnTo>
                      <a:pt x="8" y="24"/>
                    </a:lnTo>
                    <a:lnTo>
                      <a:pt x="8" y="20"/>
                    </a:lnTo>
                    <a:lnTo>
                      <a:pt x="8" y="18"/>
                    </a:lnTo>
                    <a:lnTo>
                      <a:pt x="14" y="12"/>
                    </a:lnTo>
                    <a:lnTo>
                      <a:pt x="14" y="9"/>
                    </a:lnTo>
                    <a:lnTo>
                      <a:pt x="13" y="8"/>
                    </a:lnTo>
                    <a:lnTo>
                      <a:pt x="13" y="3"/>
                    </a:lnTo>
                    <a:lnTo>
                      <a:pt x="13" y="0"/>
                    </a:lnTo>
                    <a:lnTo>
                      <a:pt x="9" y="3"/>
                    </a:lnTo>
                    <a:lnTo>
                      <a:pt x="7" y="15"/>
                    </a:lnTo>
                    <a:lnTo>
                      <a:pt x="0" y="20"/>
                    </a:lnTo>
                    <a:lnTo>
                      <a:pt x="2" y="23"/>
                    </a:lnTo>
                    <a:lnTo>
                      <a:pt x="0" y="28"/>
                    </a:lnTo>
                    <a:lnTo>
                      <a:pt x="2" y="3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19" name="Freeform 149">
                <a:extLst>
                  <a:ext uri="{FF2B5EF4-FFF2-40B4-BE49-F238E27FC236}">
                    <a16:creationId xmlns:a16="http://schemas.microsoft.com/office/drawing/2014/main" id="{8C81EB3D-74B3-4D86-A73F-36D1B98344BE}"/>
                  </a:ext>
                </a:extLst>
              </p:cNvPr>
              <p:cNvSpPr>
                <a:spLocks noChangeAspect="1"/>
              </p:cNvSpPr>
              <p:nvPr/>
            </p:nvSpPr>
            <p:spPr bwMode="auto">
              <a:xfrm>
                <a:off x="4177" y="1731"/>
                <a:ext cx="5" cy="40"/>
              </a:xfrm>
              <a:custGeom>
                <a:avLst/>
                <a:gdLst>
                  <a:gd name="T0" fmla="*/ 0 w 12"/>
                  <a:gd name="T1" fmla="*/ 0 h 136"/>
                  <a:gd name="T2" fmla="*/ 0 w 12"/>
                  <a:gd name="T3" fmla="*/ 0 h 136"/>
                  <a:gd name="T4" fmla="*/ 0 w 12"/>
                  <a:gd name="T5" fmla="*/ 0 h 136"/>
                  <a:gd name="T6" fmla="*/ 0 w 12"/>
                  <a:gd name="T7" fmla="*/ 0 h 136"/>
                  <a:gd name="T8" fmla="*/ 0 w 12"/>
                  <a:gd name="T9" fmla="*/ 0 h 136"/>
                  <a:gd name="T10" fmla="*/ 0 w 12"/>
                  <a:gd name="T11" fmla="*/ 0 h 136"/>
                  <a:gd name="T12" fmla="*/ 0 w 12"/>
                  <a:gd name="T13" fmla="*/ 0 h 136"/>
                  <a:gd name="T14" fmla="*/ 0 w 12"/>
                  <a:gd name="T15" fmla="*/ 0 h 136"/>
                  <a:gd name="T16" fmla="*/ 0 w 12"/>
                  <a:gd name="T17" fmla="*/ 0 h 136"/>
                  <a:gd name="T18" fmla="*/ 0 w 12"/>
                  <a:gd name="T19" fmla="*/ 0 h 13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
                  <a:gd name="T31" fmla="*/ 0 h 136"/>
                  <a:gd name="T32" fmla="*/ 12 w 12"/>
                  <a:gd name="T33" fmla="*/ 136 h 1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 h="136">
                    <a:moveTo>
                      <a:pt x="4" y="0"/>
                    </a:moveTo>
                    <a:lnTo>
                      <a:pt x="0" y="128"/>
                    </a:lnTo>
                    <a:lnTo>
                      <a:pt x="7" y="136"/>
                    </a:lnTo>
                    <a:lnTo>
                      <a:pt x="10" y="133"/>
                    </a:lnTo>
                    <a:lnTo>
                      <a:pt x="8" y="125"/>
                    </a:lnTo>
                    <a:lnTo>
                      <a:pt x="12" y="49"/>
                    </a:lnTo>
                    <a:lnTo>
                      <a:pt x="7" y="33"/>
                    </a:lnTo>
                    <a:lnTo>
                      <a:pt x="12" y="30"/>
                    </a:lnTo>
                    <a:lnTo>
                      <a:pt x="8" y="0"/>
                    </a:lnTo>
                    <a:lnTo>
                      <a:pt x="4"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20" name="Freeform 150">
                <a:extLst>
                  <a:ext uri="{FF2B5EF4-FFF2-40B4-BE49-F238E27FC236}">
                    <a16:creationId xmlns:a16="http://schemas.microsoft.com/office/drawing/2014/main" id="{16B77A35-16A7-4D01-B090-F47DE709B0BD}"/>
                  </a:ext>
                </a:extLst>
              </p:cNvPr>
              <p:cNvSpPr>
                <a:spLocks noChangeAspect="1"/>
              </p:cNvSpPr>
              <p:nvPr/>
            </p:nvSpPr>
            <p:spPr bwMode="auto">
              <a:xfrm>
                <a:off x="4177" y="1731"/>
                <a:ext cx="5" cy="40"/>
              </a:xfrm>
              <a:custGeom>
                <a:avLst/>
                <a:gdLst>
                  <a:gd name="T0" fmla="*/ 0 w 12"/>
                  <a:gd name="T1" fmla="*/ 0 h 136"/>
                  <a:gd name="T2" fmla="*/ 0 w 12"/>
                  <a:gd name="T3" fmla="*/ 0 h 136"/>
                  <a:gd name="T4" fmla="*/ 0 w 12"/>
                  <a:gd name="T5" fmla="*/ 0 h 136"/>
                  <a:gd name="T6" fmla="*/ 0 w 12"/>
                  <a:gd name="T7" fmla="*/ 0 h 136"/>
                  <a:gd name="T8" fmla="*/ 0 w 12"/>
                  <a:gd name="T9" fmla="*/ 0 h 136"/>
                  <a:gd name="T10" fmla="*/ 0 w 12"/>
                  <a:gd name="T11" fmla="*/ 0 h 136"/>
                  <a:gd name="T12" fmla="*/ 0 w 12"/>
                  <a:gd name="T13" fmla="*/ 0 h 136"/>
                  <a:gd name="T14" fmla="*/ 0 w 12"/>
                  <a:gd name="T15" fmla="*/ 0 h 136"/>
                  <a:gd name="T16" fmla="*/ 0 w 12"/>
                  <a:gd name="T17" fmla="*/ 0 h 136"/>
                  <a:gd name="T18" fmla="*/ 0 w 12"/>
                  <a:gd name="T19" fmla="*/ 0 h 13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
                  <a:gd name="T31" fmla="*/ 0 h 136"/>
                  <a:gd name="T32" fmla="*/ 12 w 12"/>
                  <a:gd name="T33" fmla="*/ 136 h 1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 h="136">
                    <a:moveTo>
                      <a:pt x="4" y="0"/>
                    </a:moveTo>
                    <a:lnTo>
                      <a:pt x="0" y="128"/>
                    </a:lnTo>
                    <a:lnTo>
                      <a:pt x="7" y="136"/>
                    </a:lnTo>
                    <a:lnTo>
                      <a:pt x="10" y="133"/>
                    </a:lnTo>
                    <a:lnTo>
                      <a:pt x="8" y="125"/>
                    </a:lnTo>
                    <a:lnTo>
                      <a:pt x="12" y="49"/>
                    </a:lnTo>
                    <a:lnTo>
                      <a:pt x="7" y="33"/>
                    </a:lnTo>
                    <a:lnTo>
                      <a:pt x="12" y="30"/>
                    </a:lnTo>
                    <a:lnTo>
                      <a:pt x="8" y="0"/>
                    </a:lnTo>
                    <a:lnTo>
                      <a:pt x="4"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21" name="Freeform 151">
                <a:extLst>
                  <a:ext uri="{FF2B5EF4-FFF2-40B4-BE49-F238E27FC236}">
                    <a16:creationId xmlns:a16="http://schemas.microsoft.com/office/drawing/2014/main" id="{AAC922F9-F546-40B7-AA4B-85BB9EBFBA1C}"/>
                  </a:ext>
                </a:extLst>
              </p:cNvPr>
              <p:cNvSpPr>
                <a:spLocks noChangeAspect="1"/>
              </p:cNvSpPr>
              <p:nvPr/>
            </p:nvSpPr>
            <p:spPr bwMode="auto">
              <a:xfrm>
                <a:off x="4204" y="1856"/>
                <a:ext cx="3" cy="9"/>
              </a:xfrm>
              <a:custGeom>
                <a:avLst/>
                <a:gdLst>
                  <a:gd name="T0" fmla="*/ 0 w 13"/>
                  <a:gd name="T1" fmla="*/ 0 h 32"/>
                  <a:gd name="T2" fmla="*/ 0 w 13"/>
                  <a:gd name="T3" fmla="*/ 0 h 32"/>
                  <a:gd name="T4" fmla="*/ 0 w 13"/>
                  <a:gd name="T5" fmla="*/ 0 h 32"/>
                  <a:gd name="T6" fmla="*/ 0 w 13"/>
                  <a:gd name="T7" fmla="*/ 0 h 32"/>
                  <a:gd name="T8" fmla="*/ 0 w 13"/>
                  <a:gd name="T9" fmla="*/ 0 h 32"/>
                  <a:gd name="T10" fmla="*/ 0 w 13"/>
                  <a:gd name="T11" fmla="*/ 0 h 32"/>
                  <a:gd name="T12" fmla="*/ 0 w 13"/>
                  <a:gd name="T13" fmla="*/ 0 h 32"/>
                  <a:gd name="T14" fmla="*/ 0 w 13"/>
                  <a:gd name="T15" fmla="*/ 0 h 32"/>
                  <a:gd name="T16" fmla="*/ 0 w 13"/>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32"/>
                  <a:gd name="T29" fmla="*/ 13 w 13"/>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32">
                    <a:moveTo>
                      <a:pt x="10" y="1"/>
                    </a:moveTo>
                    <a:lnTo>
                      <a:pt x="4" y="0"/>
                    </a:lnTo>
                    <a:lnTo>
                      <a:pt x="0" y="7"/>
                    </a:lnTo>
                    <a:lnTo>
                      <a:pt x="2" y="19"/>
                    </a:lnTo>
                    <a:lnTo>
                      <a:pt x="6" y="32"/>
                    </a:lnTo>
                    <a:lnTo>
                      <a:pt x="11" y="25"/>
                    </a:lnTo>
                    <a:lnTo>
                      <a:pt x="13" y="9"/>
                    </a:lnTo>
                    <a:lnTo>
                      <a:pt x="10" y="0"/>
                    </a:lnTo>
                    <a:lnTo>
                      <a:pt x="10"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22" name="Freeform 152">
                <a:extLst>
                  <a:ext uri="{FF2B5EF4-FFF2-40B4-BE49-F238E27FC236}">
                    <a16:creationId xmlns:a16="http://schemas.microsoft.com/office/drawing/2014/main" id="{78695F62-B0E3-44BD-8B48-DD506A9EB626}"/>
                  </a:ext>
                </a:extLst>
              </p:cNvPr>
              <p:cNvSpPr>
                <a:spLocks noChangeAspect="1"/>
              </p:cNvSpPr>
              <p:nvPr/>
            </p:nvSpPr>
            <p:spPr bwMode="auto">
              <a:xfrm>
                <a:off x="4204" y="1856"/>
                <a:ext cx="3" cy="9"/>
              </a:xfrm>
              <a:custGeom>
                <a:avLst/>
                <a:gdLst>
                  <a:gd name="T0" fmla="*/ 0 w 13"/>
                  <a:gd name="T1" fmla="*/ 0 h 32"/>
                  <a:gd name="T2" fmla="*/ 0 w 13"/>
                  <a:gd name="T3" fmla="*/ 0 h 32"/>
                  <a:gd name="T4" fmla="*/ 0 w 13"/>
                  <a:gd name="T5" fmla="*/ 0 h 32"/>
                  <a:gd name="T6" fmla="*/ 0 w 13"/>
                  <a:gd name="T7" fmla="*/ 0 h 32"/>
                  <a:gd name="T8" fmla="*/ 0 w 13"/>
                  <a:gd name="T9" fmla="*/ 0 h 32"/>
                  <a:gd name="T10" fmla="*/ 0 w 13"/>
                  <a:gd name="T11" fmla="*/ 0 h 32"/>
                  <a:gd name="T12" fmla="*/ 0 w 13"/>
                  <a:gd name="T13" fmla="*/ 0 h 32"/>
                  <a:gd name="T14" fmla="*/ 0 w 13"/>
                  <a:gd name="T15" fmla="*/ 0 h 32"/>
                  <a:gd name="T16" fmla="*/ 0 w 13"/>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32"/>
                  <a:gd name="T29" fmla="*/ 13 w 13"/>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32">
                    <a:moveTo>
                      <a:pt x="10" y="1"/>
                    </a:moveTo>
                    <a:lnTo>
                      <a:pt x="4" y="0"/>
                    </a:lnTo>
                    <a:lnTo>
                      <a:pt x="0" y="7"/>
                    </a:lnTo>
                    <a:lnTo>
                      <a:pt x="2" y="19"/>
                    </a:lnTo>
                    <a:lnTo>
                      <a:pt x="6" y="32"/>
                    </a:lnTo>
                    <a:lnTo>
                      <a:pt x="11" y="25"/>
                    </a:lnTo>
                    <a:lnTo>
                      <a:pt x="13" y="9"/>
                    </a:lnTo>
                    <a:lnTo>
                      <a:pt x="10" y="0"/>
                    </a:lnTo>
                    <a:lnTo>
                      <a:pt x="10"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23" name="Freeform 153">
                <a:extLst>
                  <a:ext uri="{FF2B5EF4-FFF2-40B4-BE49-F238E27FC236}">
                    <a16:creationId xmlns:a16="http://schemas.microsoft.com/office/drawing/2014/main" id="{9AD15F2E-CDBF-4D0C-A7FC-1113063AABEB}"/>
                  </a:ext>
                </a:extLst>
              </p:cNvPr>
              <p:cNvSpPr>
                <a:spLocks noChangeAspect="1"/>
              </p:cNvSpPr>
              <p:nvPr/>
            </p:nvSpPr>
            <p:spPr bwMode="auto">
              <a:xfrm>
                <a:off x="4364" y="1793"/>
                <a:ext cx="3" cy="7"/>
              </a:xfrm>
              <a:custGeom>
                <a:avLst/>
                <a:gdLst>
                  <a:gd name="T0" fmla="*/ 0 w 11"/>
                  <a:gd name="T1" fmla="*/ 0 h 23"/>
                  <a:gd name="T2" fmla="*/ 0 w 11"/>
                  <a:gd name="T3" fmla="*/ 0 h 23"/>
                  <a:gd name="T4" fmla="*/ 0 w 11"/>
                  <a:gd name="T5" fmla="*/ 0 h 23"/>
                  <a:gd name="T6" fmla="*/ 0 w 11"/>
                  <a:gd name="T7" fmla="*/ 0 h 23"/>
                  <a:gd name="T8" fmla="*/ 0 w 11"/>
                  <a:gd name="T9" fmla="*/ 0 h 23"/>
                  <a:gd name="T10" fmla="*/ 0 w 11"/>
                  <a:gd name="T11" fmla="*/ 0 h 23"/>
                  <a:gd name="T12" fmla="*/ 0 w 11"/>
                  <a:gd name="T13" fmla="*/ 0 h 23"/>
                  <a:gd name="T14" fmla="*/ 0 60000 65536"/>
                  <a:gd name="T15" fmla="*/ 0 60000 65536"/>
                  <a:gd name="T16" fmla="*/ 0 60000 65536"/>
                  <a:gd name="T17" fmla="*/ 0 60000 65536"/>
                  <a:gd name="T18" fmla="*/ 0 60000 65536"/>
                  <a:gd name="T19" fmla="*/ 0 60000 65536"/>
                  <a:gd name="T20" fmla="*/ 0 60000 65536"/>
                  <a:gd name="T21" fmla="*/ 0 w 11"/>
                  <a:gd name="T22" fmla="*/ 0 h 23"/>
                  <a:gd name="T23" fmla="*/ 11 w 11"/>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23">
                    <a:moveTo>
                      <a:pt x="3" y="0"/>
                    </a:moveTo>
                    <a:lnTo>
                      <a:pt x="10" y="7"/>
                    </a:lnTo>
                    <a:lnTo>
                      <a:pt x="11" y="23"/>
                    </a:lnTo>
                    <a:lnTo>
                      <a:pt x="5" y="16"/>
                    </a:lnTo>
                    <a:lnTo>
                      <a:pt x="1" y="9"/>
                    </a:lnTo>
                    <a:lnTo>
                      <a:pt x="0" y="5"/>
                    </a:lnTo>
                    <a:lnTo>
                      <a:pt x="3"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24" name="Freeform 154">
                <a:extLst>
                  <a:ext uri="{FF2B5EF4-FFF2-40B4-BE49-F238E27FC236}">
                    <a16:creationId xmlns:a16="http://schemas.microsoft.com/office/drawing/2014/main" id="{E746D7FE-FA3D-4CDF-9BBD-FA20B28B11E1}"/>
                  </a:ext>
                </a:extLst>
              </p:cNvPr>
              <p:cNvSpPr>
                <a:spLocks noChangeAspect="1"/>
              </p:cNvSpPr>
              <p:nvPr/>
            </p:nvSpPr>
            <p:spPr bwMode="auto">
              <a:xfrm>
                <a:off x="4364" y="1793"/>
                <a:ext cx="3" cy="7"/>
              </a:xfrm>
              <a:custGeom>
                <a:avLst/>
                <a:gdLst>
                  <a:gd name="T0" fmla="*/ 0 w 11"/>
                  <a:gd name="T1" fmla="*/ 0 h 23"/>
                  <a:gd name="T2" fmla="*/ 0 w 11"/>
                  <a:gd name="T3" fmla="*/ 0 h 23"/>
                  <a:gd name="T4" fmla="*/ 0 w 11"/>
                  <a:gd name="T5" fmla="*/ 0 h 23"/>
                  <a:gd name="T6" fmla="*/ 0 w 11"/>
                  <a:gd name="T7" fmla="*/ 0 h 23"/>
                  <a:gd name="T8" fmla="*/ 0 w 11"/>
                  <a:gd name="T9" fmla="*/ 0 h 23"/>
                  <a:gd name="T10" fmla="*/ 0 w 11"/>
                  <a:gd name="T11" fmla="*/ 0 h 23"/>
                  <a:gd name="T12" fmla="*/ 0 w 11"/>
                  <a:gd name="T13" fmla="*/ 0 h 23"/>
                  <a:gd name="T14" fmla="*/ 0 60000 65536"/>
                  <a:gd name="T15" fmla="*/ 0 60000 65536"/>
                  <a:gd name="T16" fmla="*/ 0 60000 65536"/>
                  <a:gd name="T17" fmla="*/ 0 60000 65536"/>
                  <a:gd name="T18" fmla="*/ 0 60000 65536"/>
                  <a:gd name="T19" fmla="*/ 0 60000 65536"/>
                  <a:gd name="T20" fmla="*/ 0 60000 65536"/>
                  <a:gd name="T21" fmla="*/ 0 w 11"/>
                  <a:gd name="T22" fmla="*/ 0 h 23"/>
                  <a:gd name="T23" fmla="*/ 11 w 11"/>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23">
                    <a:moveTo>
                      <a:pt x="3" y="0"/>
                    </a:moveTo>
                    <a:lnTo>
                      <a:pt x="10" y="7"/>
                    </a:lnTo>
                    <a:lnTo>
                      <a:pt x="11" y="23"/>
                    </a:lnTo>
                    <a:lnTo>
                      <a:pt x="5" y="16"/>
                    </a:lnTo>
                    <a:lnTo>
                      <a:pt x="1" y="9"/>
                    </a:lnTo>
                    <a:lnTo>
                      <a:pt x="0" y="5"/>
                    </a:lnTo>
                    <a:lnTo>
                      <a:pt x="3"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25" name="Freeform 155">
                <a:extLst>
                  <a:ext uri="{FF2B5EF4-FFF2-40B4-BE49-F238E27FC236}">
                    <a16:creationId xmlns:a16="http://schemas.microsoft.com/office/drawing/2014/main" id="{B3E7BE54-B7B9-4919-9348-754630AD380F}"/>
                  </a:ext>
                </a:extLst>
              </p:cNvPr>
              <p:cNvSpPr>
                <a:spLocks noChangeAspect="1"/>
              </p:cNvSpPr>
              <p:nvPr/>
            </p:nvSpPr>
            <p:spPr bwMode="auto">
              <a:xfrm>
                <a:off x="4609" y="1327"/>
                <a:ext cx="3" cy="4"/>
              </a:xfrm>
              <a:custGeom>
                <a:avLst/>
                <a:gdLst>
                  <a:gd name="T0" fmla="*/ 0 w 7"/>
                  <a:gd name="T1" fmla="*/ 0 h 14"/>
                  <a:gd name="T2" fmla="*/ 0 w 7"/>
                  <a:gd name="T3" fmla="*/ 0 h 14"/>
                  <a:gd name="T4" fmla="*/ 0 w 7"/>
                  <a:gd name="T5" fmla="*/ 0 h 14"/>
                  <a:gd name="T6" fmla="*/ 0 w 7"/>
                  <a:gd name="T7" fmla="*/ 0 h 14"/>
                  <a:gd name="T8" fmla="*/ 0 w 7"/>
                  <a:gd name="T9" fmla="*/ 0 h 14"/>
                  <a:gd name="T10" fmla="*/ 0 60000 65536"/>
                  <a:gd name="T11" fmla="*/ 0 60000 65536"/>
                  <a:gd name="T12" fmla="*/ 0 60000 65536"/>
                  <a:gd name="T13" fmla="*/ 0 60000 65536"/>
                  <a:gd name="T14" fmla="*/ 0 60000 65536"/>
                  <a:gd name="T15" fmla="*/ 0 w 7"/>
                  <a:gd name="T16" fmla="*/ 0 h 14"/>
                  <a:gd name="T17" fmla="*/ 7 w 7"/>
                  <a:gd name="T18" fmla="*/ 14 h 14"/>
                </a:gdLst>
                <a:ahLst/>
                <a:cxnLst>
                  <a:cxn ang="T10">
                    <a:pos x="T0" y="T1"/>
                  </a:cxn>
                  <a:cxn ang="T11">
                    <a:pos x="T2" y="T3"/>
                  </a:cxn>
                  <a:cxn ang="T12">
                    <a:pos x="T4" y="T5"/>
                  </a:cxn>
                  <a:cxn ang="T13">
                    <a:pos x="T6" y="T7"/>
                  </a:cxn>
                  <a:cxn ang="T14">
                    <a:pos x="T8" y="T9"/>
                  </a:cxn>
                </a:cxnLst>
                <a:rect l="T15" t="T16" r="T17" b="T18"/>
                <a:pathLst>
                  <a:path w="7" h="14">
                    <a:moveTo>
                      <a:pt x="0" y="0"/>
                    </a:moveTo>
                    <a:lnTo>
                      <a:pt x="0" y="9"/>
                    </a:lnTo>
                    <a:lnTo>
                      <a:pt x="4" y="14"/>
                    </a:lnTo>
                    <a:lnTo>
                      <a:pt x="7" y="10"/>
                    </a:lnTo>
                    <a:lnTo>
                      <a:pt x="0"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26" name="Freeform 156">
                <a:extLst>
                  <a:ext uri="{FF2B5EF4-FFF2-40B4-BE49-F238E27FC236}">
                    <a16:creationId xmlns:a16="http://schemas.microsoft.com/office/drawing/2014/main" id="{AEB41D36-C790-4C73-872A-3420228D181B}"/>
                  </a:ext>
                </a:extLst>
              </p:cNvPr>
              <p:cNvSpPr>
                <a:spLocks noChangeAspect="1"/>
              </p:cNvSpPr>
              <p:nvPr/>
            </p:nvSpPr>
            <p:spPr bwMode="auto">
              <a:xfrm>
                <a:off x="4609" y="1327"/>
                <a:ext cx="3" cy="4"/>
              </a:xfrm>
              <a:custGeom>
                <a:avLst/>
                <a:gdLst>
                  <a:gd name="T0" fmla="*/ 0 w 7"/>
                  <a:gd name="T1" fmla="*/ 0 h 14"/>
                  <a:gd name="T2" fmla="*/ 0 w 7"/>
                  <a:gd name="T3" fmla="*/ 0 h 14"/>
                  <a:gd name="T4" fmla="*/ 0 w 7"/>
                  <a:gd name="T5" fmla="*/ 0 h 14"/>
                  <a:gd name="T6" fmla="*/ 0 w 7"/>
                  <a:gd name="T7" fmla="*/ 0 h 14"/>
                  <a:gd name="T8" fmla="*/ 0 w 7"/>
                  <a:gd name="T9" fmla="*/ 0 h 14"/>
                  <a:gd name="T10" fmla="*/ 0 60000 65536"/>
                  <a:gd name="T11" fmla="*/ 0 60000 65536"/>
                  <a:gd name="T12" fmla="*/ 0 60000 65536"/>
                  <a:gd name="T13" fmla="*/ 0 60000 65536"/>
                  <a:gd name="T14" fmla="*/ 0 60000 65536"/>
                  <a:gd name="T15" fmla="*/ 0 w 7"/>
                  <a:gd name="T16" fmla="*/ 0 h 14"/>
                  <a:gd name="T17" fmla="*/ 7 w 7"/>
                  <a:gd name="T18" fmla="*/ 14 h 14"/>
                </a:gdLst>
                <a:ahLst/>
                <a:cxnLst>
                  <a:cxn ang="T10">
                    <a:pos x="T0" y="T1"/>
                  </a:cxn>
                  <a:cxn ang="T11">
                    <a:pos x="T2" y="T3"/>
                  </a:cxn>
                  <a:cxn ang="T12">
                    <a:pos x="T4" y="T5"/>
                  </a:cxn>
                  <a:cxn ang="T13">
                    <a:pos x="T6" y="T7"/>
                  </a:cxn>
                  <a:cxn ang="T14">
                    <a:pos x="T8" y="T9"/>
                  </a:cxn>
                </a:cxnLst>
                <a:rect l="T15" t="T16" r="T17" b="T18"/>
                <a:pathLst>
                  <a:path w="7" h="14">
                    <a:moveTo>
                      <a:pt x="0" y="0"/>
                    </a:moveTo>
                    <a:lnTo>
                      <a:pt x="0" y="9"/>
                    </a:lnTo>
                    <a:lnTo>
                      <a:pt x="4" y="14"/>
                    </a:lnTo>
                    <a:lnTo>
                      <a:pt x="7" y="10"/>
                    </a:lnTo>
                    <a:lnTo>
                      <a:pt x="0"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27" name="Freeform 157">
                <a:extLst>
                  <a:ext uri="{FF2B5EF4-FFF2-40B4-BE49-F238E27FC236}">
                    <a16:creationId xmlns:a16="http://schemas.microsoft.com/office/drawing/2014/main" id="{5C220E73-C479-45EF-B479-D5501A9CE1E2}"/>
                  </a:ext>
                </a:extLst>
              </p:cNvPr>
              <p:cNvSpPr>
                <a:spLocks noChangeAspect="1"/>
              </p:cNvSpPr>
              <p:nvPr/>
            </p:nvSpPr>
            <p:spPr bwMode="auto">
              <a:xfrm>
                <a:off x="4608" y="1321"/>
                <a:ext cx="4" cy="6"/>
              </a:xfrm>
              <a:custGeom>
                <a:avLst/>
                <a:gdLst>
                  <a:gd name="T0" fmla="*/ 0 w 14"/>
                  <a:gd name="T1" fmla="*/ 0 h 22"/>
                  <a:gd name="T2" fmla="*/ 0 w 14"/>
                  <a:gd name="T3" fmla="*/ 0 h 22"/>
                  <a:gd name="T4" fmla="*/ 0 w 14"/>
                  <a:gd name="T5" fmla="*/ 0 h 22"/>
                  <a:gd name="T6" fmla="*/ 0 w 14"/>
                  <a:gd name="T7" fmla="*/ 0 h 22"/>
                  <a:gd name="T8" fmla="*/ 0 w 14"/>
                  <a:gd name="T9" fmla="*/ 0 h 22"/>
                  <a:gd name="T10" fmla="*/ 0 60000 65536"/>
                  <a:gd name="T11" fmla="*/ 0 60000 65536"/>
                  <a:gd name="T12" fmla="*/ 0 60000 65536"/>
                  <a:gd name="T13" fmla="*/ 0 60000 65536"/>
                  <a:gd name="T14" fmla="*/ 0 60000 65536"/>
                  <a:gd name="T15" fmla="*/ 0 w 14"/>
                  <a:gd name="T16" fmla="*/ 0 h 22"/>
                  <a:gd name="T17" fmla="*/ 14 w 14"/>
                  <a:gd name="T18" fmla="*/ 22 h 22"/>
                </a:gdLst>
                <a:ahLst/>
                <a:cxnLst>
                  <a:cxn ang="T10">
                    <a:pos x="T0" y="T1"/>
                  </a:cxn>
                  <a:cxn ang="T11">
                    <a:pos x="T2" y="T3"/>
                  </a:cxn>
                  <a:cxn ang="T12">
                    <a:pos x="T4" y="T5"/>
                  </a:cxn>
                  <a:cxn ang="T13">
                    <a:pos x="T6" y="T7"/>
                  </a:cxn>
                  <a:cxn ang="T14">
                    <a:pos x="T8" y="T9"/>
                  </a:cxn>
                </a:cxnLst>
                <a:rect l="T15" t="T16" r="T17" b="T18"/>
                <a:pathLst>
                  <a:path w="14" h="22">
                    <a:moveTo>
                      <a:pt x="0" y="0"/>
                    </a:moveTo>
                    <a:lnTo>
                      <a:pt x="5" y="5"/>
                    </a:lnTo>
                    <a:lnTo>
                      <a:pt x="14" y="22"/>
                    </a:lnTo>
                    <a:lnTo>
                      <a:pt x="2" y="6"/>
                    </a:lnTo>
                    <a:lnTo>
                      <a:pt x="0"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28" name="Freeform 158">
                <a:extLst>
                  <a:ext uri="{FF2B5EF4-FFF2-40B4-BE49-F238E27FC236}">
                    <a16:creationId xmlns:a16="http://schemas.microsoft.com/office/drawing/2014/main" id="{48FB8E1C-6EC8-427A-9ED0-7D0321376655}"/>
                  </a:ext>
                </a:extLst>
              </p:cNvPr>
              <p:cNvSpPr>
                <a:spLocks noChangeAspect="1"/>
              </p:cNvSpPr>
              <p:nvPr/>
            </p:nvSpPr>
            <p:spPr bwMode="auto">
              <a:xfrm>
                <a:off x="4608" y="1321"/>
                <a:ext cx="4" cy="6"/>
              </a:xfrm>
              <a:custGeom>
                <a:avLst/>
                <a:gdLst>
                  <a:gd name="T0" fmla="*/ 0 w 14"/>
                  <a:gd name="T1" fmla="*/ 0 h 22"/>
                  <a:gd name="T2" fmla="*/ 0 w 14"/>
                  <a:gd name="T3" fmla="*/ 0 h 22"/>
                  <a:gd name="T4" fmla="*/ 0 w 14"/>
                  <a:gd name="T5" fmla="*/ 0 h 22"/>
                  <a:gd name="T6" fmla="*/ 0 w 14"/>
                  <a:gd name="T7" fmla="*/ 0 h 22"/>
                  <a:gd name="T8" fmla="*/ 0 w 14"/>
                  <a:gd name="T9" fmla="*/ 0 h 22"/>
                  <a:gd name="T10" fmla="*/ 0 60000 65536"/>
                  <a:gd name="T11" fmla="*/ 0 60000 65536"/>
                  <a:gd name="T12" fmla="*/ 0 60000 65536"/>
                  <a:gd name="T13" fmla="*/ 0 60000 65536"/>
                  <a:gd name="T14" fmla="*/ 0 60000 65536"/>
                  <a:gd name="T15" fmla="*/ 0 w 14"/>
                  <a:gd name="T16" fmla="*/ 0 h 22"/>
                  <a:gd name="T17" fmla="*/ 14 w 14"/>
                  <a:gd name="T18" fmla="*/ 22 h 22"/>
                </a:gdLst>
                <a:ahLst/>
                <a:cxnLst>
                  <a:cxn ang="T10">
                    <a:pos x="T0" y="T1"/>
                  </a:cxn>
                  <a:cxn ang="T11">
                    <a:pos x="T2" y="T3"/>
                  </a:cxn>
                  <a:cxn ang="T12">
                    <a:pos x="T4" y="T5"/>
                  </a:cxn>
                  <a:cxn ang="T13">
                    <a:pos x="T6" y="T7"/>
                  </a:cxn>
                  <a:cxn ang="T14">
                    <a:pos x="T8" y="T9"/>
                  </a:cxn>
                </a:cxnLst>
                <a:rect l="T15" t="T16" r="T17" b="T18"/>
                <a:pathLst>
                  <a:path w="14" h="22">
                    <a:moveTo>
                      <a:pt x="0" y="0"/>
                    </a:moveTo>
                    <a:lnTo>
                      <a:pt x="5" y="5"/>
                    </a:lnTo>
                    <a:lnTo>
                      <a:pt x="14" y="22"/>
                    </a:lnTo>
                    <a:lnTo>
                      <a:pt x="2" y="6"/>
                    </a:lnTo>
                    <a:lnTo>
                      <a:pt x="0"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29" name="Freeform 159">
                <a:extLst>
                  <a:ext uri="{FF2B5EF4-FFF2-40B4-BE49-F238E27FC236}">
                    <a16:creationId xmlns:a16="http://schemas.microsoft.com/office/drawing/2014/main" id="{64E7B5E5-FDAB-47A8-B530-40293B5FBA2D}"/>
                  </a:ext>
                </a:extLst>
              </p:cNvPr>
              <p:cNvSpPr>
                <a:spLocks noChangeAspect="1"/>
              </p:cNvSpPr>
              <p:nvPr/>
            </p:nvSpPr>
            <p:spPr bwMode="auto">
              <a:xfrm>
                <a:off x="4596" y="1267"/>
                <a:ext cx="2" cy="1"/>
              </a:xfrm>
              <a:custGeom>
                <a:avLst/>
                <a:gdLst>
                  <a:gd name="T0" fmla="*/ 0 w 4"/>
                  <a:gd name="T1" fmla="*/ 0 h 5"/>
                  <a:gd name="T2" fmla="*/ 0 w 4"/>
                  <a:gd name="T3" fmla="*/ 0 h 5"/>
                  <a:gd name="T4" fmla="*/ 0 w 4"/>
                  <a:gd name="T5" fmla="*/ 0 h 5"/>
                  <a:gd name="T6" fmla="*/ 1 w 4"/>
                  <a:gd name="T7" fmla="*/ 0 h 5"/>
                  <a:gd name="T8" fmla="*/ 1 w 4"/>
                  <a:gd name="T9" fmla="*/ 0 h 5"/>
                  <a:gd name="T10" fmla="*/ 0 w 4"/>
                  <a:gd name="T11" fmla="*/ 0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0"/>
                    </a:moveTo>
                    <a:lnTo>
                      <a:pt x="0" y="2"/>
                    </a:lnTo>
                    <a:lnTo>
                      <a:pt x="0" y="4"/>
                    </a:lnTo>
                    <a:lnTo>
                      <a:pt x="3" y="5"/>
                    </a:lnTo>
                    <a:lnTo>
                      <a:pt x="4" y="1"/>
                    </a:lnTo>
                    <a:lnTo>
                      <a:pt x="0"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30" name="Freeform 160">
                <a:extLst>
                  <a:ext uri="{FF2B5EF4-FFF2-40B4-BE49-F238E27FC236}">
                    <a16:creationId xmlns:a16="http://schemas.microsoft.com/office/drawing/2014/main" id="{1F93360A-3878-43E5-AF9C-CFBF2A8F7E7F}"/>
                  </a:ext>
                </a:extLst>
              </p:cNvPr>
              <p:cNvSpPr>
                <a:spLocks noChangeAspect="1"/>
              </p:cNvSpPr>
              <p:nvPr/>
            </p:nvSpPr>
            <p:spPr bwMode="auto">
              <a:xfrm>
                <a:off x="4596" y="1267"/>
                <a:ext cx="2" cy="1"/>
              </a:xfrm>
              <a:custGeom>
                <a:avLst/>
                <a:gdLst>
                  <a:gd name="T0" fmla="*/ 0 w 4"/>
                  <a:gd name="T1" fmla="*/ 0 h 5"/>
                  <a:gd name="T2" fmla="*/ 0 w 4"/>
                  <a:gd name="T3" fmla="*/ 0 h 5"/>
                  <a:gd name="T4" fmla="*/ 0 w 4"/>
                  <a:gd name="T5" fmla="*/ 0 h 5"/>
                  <a:gd name="T6" fmla="*/ 1 w 4"/>
                  <a:gd name="T7" fmla="*/ 0 h 5"/>
                  <a:gd name="T8" fmla="*/ 1 w 4"/>
                  <a:gd name="T9" fmla="*/ 0 h 5"/>
                  <a:gd name="T10" fmla="*/ 0 w 4"/>
                  <a:gd name="T11" fmla="*/ 0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0"/>
                    </a:moveTo>
                    <a:lnTo>
                      <a:pt x="0" y="2"/>
                    </a:lnTo>
                    <a:lnTo>
                      <a:pt x="0" y="4"/>
                    </a:lnTo>
                    <a:lnTo>
                      <a:pt x="3" y="5"/>
                    </a:lnTo>
                    <a:lnTo>
                      <a:pt x="4" y="1"/>
                    </a:lnTo>
                    <a:lnTo>
                      <a:pt x="0"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31" name="Freeform 161">
                <a:extLst>
                  <a:ext uri="{FF2B5EF4-FFF2-40B4-BE49-F238E27FC236}">
                    <a16:creationId xmlns:a16="http://schemas.microsoft.com/office/drawing/2014/main" id="{CFE0D31C-84CA-42EA-B3A9-68F664F84D41}"/>
                  </a:ext>
                </a:extLst>
              </p:cNvPr>
              <p:cNvSpPr>
                <a:spLocks noChangeAspect="1"/>
              </p:cNvSpPr>
              <p:nvPr/>
            </p:nvSpPr>
            <p:spPr bwMode="auto">
              <a:xfrm>
                <a:off x="4576" y="1343"/>
                <a:ext cx="10" cy="6"/>
              </a:xfrm>
              <a:custGeom>
                <a:avLst/>
                <a:gdLst>
                  <a:gd name="T0" fmla="*/ 0 w 32"/>
                  <a:gd name="T1" fmla="*/ 0 h 21"/>
                  <a:gd name="T2" fmla="*/ 0 w 32"/>
                  <a:gd name="T3" fmla="*/ 0 h 21"/>
                  <a:gd name="T4" fmla="*/ 0 w 32"/>
                  <a:gd name="T5" fmla="*/ 0 h 21"/>
                  <a:gd name="T6" fmla="*/ 0 w 32"/>
                  <a:gd name="T7" fmla="*/ 0 h 21"/>
                  <a:gd name="T8" fmla="*/ 0 w 32"/>
                  <a:gd name="T9" fmla="*/ 0 h 21"/>
                  <a:gd name="T10" fmla="*/ 0 w 32"/>
                  <a:gd name="T11" fmla="*/ 0 h 21"/>
                  <a:gd name="T12" fmla="*/ 0 w 32"/>
                  <a:gd name="T13" fmla="*/ 0 h 21"/>
                  <a:gd name="T14" fmla="*/ 0 w 32"/>
                  <a:gd name="T15" fmla="*/ 0 h 21"/>
                  <a:gd name="T16" fmla="*/ 0 w 32"/>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21"/>
                  <a:gd name="T29" fmla="*/ 32 w 32"/>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21">
                    <a:moveTo>
                      <a:pt x="1" y="6"/>
                    </a:moveTo>
                    <a:lnTo>
                      <a:pt x="0" y="14"/>
                    </a:lnTo>
                    <a:lnTo>
                      <a:pt x="3" y="19"/>
                    </a:lnTo>
                    <a:lnTo>
                      <a:pt x="13" y="21"/>
                    </a:lnTo>
                    <a:lnTo>
                      <a:pt x="24" y="19"/>
                    </a:lnTo>
                    <a:lnTo>
                      <a:pt x="32" y="8"/>
                    </a:lnTo>
                    <a:lnTo>
                      <a:pt x="25" y="0"/>
                    </a:lnTo>
                    <a:lnTo>
                      <a:pt x="12" y="0"/>
                    </a:lnTo>
                    <a:lnTo>
                      <a:pt x="1" y="6"/>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32" name="Freeform 162">
                <a:extLst>
                  <a:ext uri="{FF2B5EF4-FFF2-40B4-BE49-F238E27FC236}">
                    <a16:creationId xmlns:a16="http://schemas.microsoft.com/office/drawing/2014/main" id="{73638DB3-3DCE-4EDE-936A-ADFB867E771B}"/>
                  </a:ext>
                </a:extLst>
              </p:cNvPr>
              <p:cNvSpPr>
                <a:spLocks noChangeAspect="1"/>
              </p:cNvSpPr>
              <p:nvPr/>
            </p:nvSpPr>
            <p:spPr bwMode="auto">
              <a:xfrm>
                <a:off x="4576" y="1343"/>
                <a:ext cx="10" cy="6"/>
              </a:xfrm>
              <a:custGeom>
                <a:avLst/>
                <a:gdLst>
                  <a:gd name="T0" fmla="*/ 0 w 32"/>
                  <a:gd name="T1" fmla="*/ 0 h 21"/>
                  <a:gd name="T2" fmla="*/ 0 w 32"/>
                  <a:gd name="T3" fmla="*/ 0 h 21"/>
                  <a:gd name="T4" fmla="*/ 0 w 32"/>
                  <a:gd name="T5" fmla="*/ 0 h 21"/>
                  <a:gd name="T6" fmla="*/ 0 w 32"/>
                  <a:gd name="T7" fmla="*/ 0 h 21"/>
                  <a:gd name="T8" fmla="*/ 0 w 32"/>
                  <a:gd name="T9" fmla="*/ 0 h 21"/>
                  <a:gd name="T10" fmla="*/ 0 w 32"/>
                  <a:gd name="T11" fmla="*/ 0 h 21"/>
                  <a:gd name="T12" fmla="*/ 0 w 32"/>
                  <a:gd name="T13" fmla="*/ 0 h 21"/>
                  <a:gd name="T14" fmla="*/ 0 w 32"/>
                  <a:gd name="T15" fmla="*/ 0 h 21"/>
                  <a:gd name="T16" fmla="*/ 0 w 32"/>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21"/>
                  <a:gd name="T29" fmla="*/ 32 w 32"/>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21">
                    <a:moveTo>
                      <a:pt x="1" y="6"/>
                    </a:moveTo>
                    <a:lnTo>
                      <a:pt x="0" y="14"/>
                    </a:lnTo>
                    <a:lnTo>
                      <a:pt x="3" y="19"/>
                    </a:lnTo>
                    <a:lnTo>
                      <a:pt x="13" y="21"/>
                    </a:lnTo>
                    <a:lnTo>
                      <a:pt x="24" y="19"/>
                    </a:lnTo>
                    <a:lnTo>
                      <a:pt x="32" y="8"/>
                    </a:lnTo>
                    <a:lnTo>
                      <a:pt x="25" y="0"/>
                    </a:lnTo>
                    <a:lnTo>
                      <a:pt x="12" y="0"/>
                    </a:lnTo>
                    <a:lnTo>
                      <a:pt x="1" y="6"/>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33" name="Freeform 163">
                <a:extLst>
                  <a:ext uri="{FF2B5EF4-FFF2-40B4-BE49-F238E27FC236}">
                    <a16:creationId xmlns:a16="http://schemas.microsoft.com/office/drawing/2014/main" id="{58E0B7E5-21BD-4426-BFBB-ABA339D8EEE3}"/>
                  </a:ext>
                </a:extLst>
              </p:cNvPr>
              <p:cNvSpPr>
                <a:spLocks noChangeAspect="1"/>
              </p:cNvSpPr>
              <p:nvPr/>
            </p:nvSpPr>
            <p:spPr bwMode="auto">
              <a:xfrm>
                <a:off x="4981" y="1603"/>
                <a:ext cx="1" cy="2"/>
              </a:xfrm>
              <a:custGeom>
                <a:avLst/>
                <a:gdLst>
                  <a:gd name="T0" fmla="*/ 0 w 3"/>
                  <a:gd name="T1" fmla="*/ 1 h 4"/>
                  <a:gd name="T2" fmla="*/ 0 w 3"/>
                  <a:gd name="T3" fmla="*/ 0 h 4"/>
                  <a:gd name="T4" fmla="*/ 0 w 3"/>
                  <a:gd name="T5" fmla="*/ 1 h 4"/>
                  <a:gd name="T6" fmla="*/ 0 w 3"/>
                  <a:gd name="T7" fmla="*/ 1 h 4"/>
                  <a:gd name="T8" fmla="*/ 0 w 3"/>
                  <a:gd name="T9" fmla="*/ 1 h 4"/>
                  <a:gd name="T10" fmla="*/ 0 w 3"/>
                  <a:gd name="T11" fmla="*/ 1 h 4"/>
                  <a:gd name="T12" fmla="*/ 0 60000 65536"/>
                  <a:gd name="T13" fmla="*/ 0 60000 65536"/>
                  <a:gd name="T14" fmla="*/ 0 60000 65536"/>
                  <a:gd name="T15" fmla="*/ 0 60000 65536"/>
                  <a:gd name="T16" fmla="*/ 0 60000 65536"/>
                  <a:gd name="T17" fmla="*/ 0 60000 65536"/>
                  <a:gd name="T18" fmla="*/ 0 w 3"/>
                  <a:gd name="T19" fmla="*/ 0 h 4"/>
                  <a:gd name="T20" fmla="*/ 3 w 3"/>
                  <a:gd name="T21" fmla="*/ 4 h 4"/>
                </a:gdLst>
                <a:ahLst/>
                <a:cxnLst>
                  <a:cxn ang="T12">
                    <a:pos x="T0" y="T1"/>
                  </a:cxn>
                  <a:cxn ang="T13">
                    <a:pos x="T2" y="T3"/>
                  </a:cxn>
                  <a:cxn ang="T14">
                    <a:pos x="T4" y="T5"/>
                  </a:cxn>
                  <a:cxn ang="T15">
                    <a:pos x="T6" y="T7"/>
                  </a:cxn>
                  <a:cxn ang="T16">
                    <a:pos x="T8" y="T9"/>
                  </a:cxn>
                  <a:cxn ang="T17">
                    <a:pos x="T10" y="T11"/>
                  </a:cxn>
                </a:cxnLst>
                <a:rect l="T18" t="T19" r="T20" b="T21"/>
                <a:pathLst>
                  <a:path w="3" h="4">
                    <a:moveTo>
                      <a:pt x="1" y="1"/>
                    </a:moveTo>
                    <a:lnTo>
                      <a:pt x="2" y="0"/>
                    </a:lnTo>
                    <a:lnTo>
                      <a:pt x="3" y="4"/>
                    </a:lnTo>
                    <a:lnTo>
                      <a:pt x="2" y="4"/>
                    </a:lnTo>
                    <a:lnTo>
                      <a:pt x="0" y="1"/>
                    </a:lnTo>
                    <a:lnTo>
                      <a:pt x="1"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34" name="Freeform 164">
                <a:extLst>
                  <a:ext uri="{FF2B5EF4-FFF2-40B4-BE49-F238E27FC236}">
                    <a16:creationId xmlns:a16="http://schemas.microsoft.com/office/drawing/2014/main" id="{878F350A-306E-49A7-BE4F-D9802C74B665}"/>
                  </a:ext>
                </a:extLst>
              </p:cNvPr>
              <p:cNvSpPr>
                <a:spLocks noChangeAspect="1"/>
              </p:cNvSpPr>
              <p:nvPr/>
            </p:nvSpPr>
            <p:spPr bwMode="auto">
              <a:xfrm>
                <a:off x="4981" y="1603"/>
                <a:ext cx="1" cy="2"/>
              </a:xfrm>
              <a:custGeom>
                <a:avLst/>
                <a:gdLst>
                  <a:gd name="T0" fmla="*/ 0 w 3"/>
                  <a:gd name="T1" fmla="*/ 1 h 4"/>
                  <a:gd name="T2" fmla="*/ 0 w 3"/>
                  <a:gd name="T3" fmla="*/ 0 h 4"/>
                  <a:gd name="T4" fmla="*/ 0 w 3"/>
                  <a:gd name="T5" fmla="*/ 1 h 4"/>
                  <a:gd name="T6" fmla="*/ 0 w 3"/>
                  <a:gd name="T7" fmla="*/ 1 h 4"/>
                  <a:gd name="T8" fmla="*/ 0 w 3"/>
                  <a:gd name="T9" fmla="*/ 1 h 4"/>
                  <a:gd name="T10" fmla="*/ 0 w 3"/>
                  <a:gd name="T11" fmla="*/ 1 h 4"/>
                  <a:gd name="T12" fmla="*/ 0 60000 65536"/>
                  <a:gd name="T13" fmla="*/ 0 60000 65536"/>
                  <a:gd name="T14" fmla="*/ 0 60000 65536"/>
                  <a:gd name="T15" fmla="*/ 0 60000 65536"/>
                  <a:gd name="T16" fmla="*/ 0 60000 65536"/>
                  <a:gd name="T17" fmla="*/ 0 60000 65536"/>
                  <a:gd name="T18" fmla="*/ 0 w 3"/>
                  <a:gd name="T19" fmla="*/ 0 h 4"/>
                  <a:gd name="T20" fmla="*/ 3 w 3"/>
                  <a:gd name="T21" fmla="*/ 4 h 4"/>
                </a:gdLst>
                <a:ahLst/>
                <a:cxnLst>
                  <a:cxn ang="T12">
                    <a:pos x="T0" y="T1"/>
                  </a:cxn>
                  <a:cxn ang="T13">
                    <a:pos x="T2" y="T3"/>
                  </a:cxn>
                  <a:cxn ang="T14">
                    <a:pos x="T4" y="T5"/>
                  </a:cxn>
                  <a:cxn ang="T15">
                    <a:pos x="T6" y="T7"/>
                  </a:cxn>
                  <a:cxn ang="T16">
                    <a:pos x="T8" y="T9"/>
                  </a:cxn>
                  <a:cxn ang="T17">
                    <a:pos x="T10" y="T11"/>
                  </a:cxn>
                </a:cxnLst>
                <a:rect l="T18" t="T19" r="T20" b="T21"/>
                <a:pathLst>
                  <a:path w="3" h="4">
                    <a:moveTo>
                      <a:pt x="1" y="1"/>
                    </a:moveTo>
                    <a:lnTo>
                      <a:pt x="2" y="0"/>
                    </a:lnTo>
                    <a:lnTo>
                      <a:pt x="3" y="4"/>
                    </a:lnTo>
                    <a:lnTo>
                      <a:pt x="2" y="4"/>
                    </a:lnTo>
                    <a:lnTo>
                      <a:pt x="0" y="1"/>
                    </a:lnTo>
                    <a:lnTo>
                      <a:pt x="1"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35" name="Freeform 165">
                <a:extLst>
                  <a:ext uri="{FF2B5EF4-FFF2-40B4-BE49-F238E27FC236}">
                    <a16:creationId xmlns:a16="http://schemas.microsoft.com/office/drawing/2014/main" id="{D74F5D72-3355-4531-BF5B-A30177F52C1D}"/>
                  </a:ext>
                </a:extLst>
              </p:cNvPr>
              <p:cNvSpPr>
                <a:spLocks noChangeAspect="1"/>
              </p:cNvSpPr>
              <p:nvPr/>
            </p:nvSpPr>
            <p:spPr bwMode="auto">
              <a:xfrm>
                <a:off x="5003" y="1638"/>
                <a:ext cx="2" cy="3"/>
              </a:xfrm>
              <a:custGeom>
                <a:avLst/>
                <a:gdLst>
                  <a:gd name="T0" fmla="*/ 0 w 2"/>
                  <a:gd name="T1" fmla="*/ 1 h 6"/>
                  <a:gd name="T2" fmla="*/ 1 w 2"/>
                  <a:gd name="T3" fmla="*/ 0 h 6"/>
                  <a:gd name="T4" fmla="*/ 2 w 2"/>
                  <a:gd name="T5" fmla="*/ 1 h 6"/>
                  <a:gd name="T6" fmla="*/ 2 w 2"/>
                  <a:gd name="T7" fmla="*/ 1 h 6"/>
                  <a:gd name="T8" fmla="*/ 1 w 2"/>
                  <a:gd name="T9" fmla="*/ 1 h 6"/>
                  <a:gd name="T10" fmla="*/ 0 w 2"/>
                  <a:gd name="T11" fmla="*/ 1 h 6"/>
                  <a:gd name="T12" fmla="*/ 0 w 2"/>
                  <a:gd name="T13" fmla="*/ 1 h 6"/>
                  <a:gd name="T14" fmla="*/ 0 60000 65536"/>
                  <a:gd name="T15" fmla="*/ 0 60000 65536"/>
                  <a:gd name="T16" fmla="*/ 0 60000 65536"/>
                  <a:gd name="T17" fmla="*/ 0 60000 65536"/>
                  <a:gd name="T18" fmla="*/ 0 60000 65536"/>
                  <a:gd name="T19" fmla="*/ 0 60000 65536"/>
                  <a:gd name="T20" fmla="*/ 0 60000 65536"/>
                  <a:gd name="T21" fmla="*/ 0 w 2"/>
                  <a:gd name="T22" fmla="*/ 0 h 6"/>
                  <a:gd name="T23" fmla="*/ 2 w 2"/>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6">
                    <a:moveTo>
                      <a:pt x="0" y="2"/>
                    </a:moveTo>
                    <a:lnTo>
                      <a:pt x="1" y="0"/>
                    </a:lnTo>
                    <a:lnTo>
                      <a:pt x="2" y="1"/>
                    </a:lnTo>
                    <a:lnTo>
                      <a:pt x="2" y="6"/>
                    </a:lnTo>
                    <a:lnTo>
                      <a:pt x="1" y="6"/>
                    </a:lnTo>
                    <a:lnTo>
                      <a:pt x="0" y="3"/>
                    </a:lnTo>
                    <a:lnTo>
                      <a:pt x="0" y="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36" name="Freeform 166">
                <a:extLst>
                  <a:ext uri="{FF2B5EF4-FFF2-40B4-BE49-F238E27FC236}">
                    <a16:creationId xmlns:a16="http://schemas.microsoft.com/office/drawing/2014/main" id="{821AC66B-F989-4978-B0A8-1F942B8361D8}"/>
                  </a:ext>
                </a:extLst>
              </p:cNvPr>
              <p:cNvSpPr>
                <a:spLocks noChangeAspect="1"/>
              </p:cNvSpPr>
              <p:nvPr/>
            </p:nvSpPr>
            <p:spPr bwMode="auto">
              <a:xfrm>
                <a:off x="5003" y="1638"/>
                <a:ext cx="2" cy="3"/>
              </a:xfrm>
              <a:custGeom>
                <a:avLst/>
                <a:gdLst>
                  <a:gd name="T0" fmla="*/ 0 w 2"/>
                  <a:gd name="T1" fmla="*/ 1 h 6"/>
                  <a:gd name="T2" fmla="*/ 1 w 2"/>
                  <a:gd name="T3" fmla="*/ 0 h 6"/>
                  <a:gd name="T4" fmla="*/ 2 w 2"/>
                  <a:gd name="T5" fmla="*/ 1 h 6"/>
                  <a:gd name="T6" fmla="*/ 2 w 2"/>
                  <a:gd name="T7" fmla="*/ 1 h 6"/>
                  <a:gd name="T8" fmla="*/ 1 w 2"/>
                  <a:gd name="T9" fmla="*/ 1 h 6"/>
                  <a:gd name="T10" fmla="*/ 0 w 2"/>
                  <a:gd name="T11" fmla="*/ 1 h 6"/>
                  <a:gd name="T12" fmla="*/ 0 w 2"/>
                  <a:gd name="T13" fmla="*/ 1 h 6"/>
                  <a:gd name="T14" fmla="*/ 0 60000 65536"/>
                  <a:gd name="T15" fmla="*/ 0 60000 65536"/>
                  <a:gd name="T16" fmla="*/ 0 60000 65536"/>
                  <a:gd name="T17" fmla="*/ 0 60000 65536"/>
                  <a:gd name="T18" fmla="*/ 0 60000 65536"/>
                  <a:gd name="T19" fmla="*/ 0 60000 65536"/>
                  <a:gd name="T20" fmla="*/ 0 60000 65536"/>
                  <a:gd name="T21" fmla="*/ 0 w 2"/>
                  <a:gd name="T22" fmla="*/ 0 h 6"/>
                  <a:gd name="T23" fmla="*/ 2 w 2"/>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6">
                    <a:moveTo>
                      <a:pt x="0" y="2"/>
                    </a:moveTo>
                    <a:lnTo>
                      <a:pt x="1" y="0"/>
                    </a:lnTo>
                    <a:lnTo>
                      <a:pt x="2" y="1"/>
                    </a:lnTo>
                    <a:lnTo>
                      <a:pt x="2" y="6"/>
                    </a:lnTo>
                    <a:lnTo>
                      <a:pt x="1" y="6"/>
                    </a:lnTo>
                    <a:lnTo>
                      <a:pt x="0" y="3"/>
                    </a:lnTo>
                    <a:lnTo>
                      <a:pt x="0" y="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37" name="Freeform 167">
                <a:extLst>
                  <a:ext uri="{FF2B5EF4-FFF2-40B4-BE49-F238E27FC236}">
                    <a16:creationId xmlns:a16="http://schemas.microsoft.com/office/drawing/2014/main" id="{C609EDCC-BAEB-4B45-9762-E6CCCEEF5F77}"/>
                  </a:ext>
                </a:extLst>
              </p:cNvPr>
              <p:cNvSpPr>
                <a:spLocks noChangeAspect="1"/>
              </p:cNvSpPr>
              <p:nvPr/>
            </p:nvSpPr>
            <p:spPr bwMode="auto">
              <a:xfrm>
                <a:off x="5019" y="1702"/>
                <a:ext cx="2" cy="1"/>
              </a:xfrm>
              <a:custGeom>
                <a:avLst/>
                <a:gdLst>
                  <a:gd name="T0" fmla="*/ 0 w 7"/>
                  <a:gd name="T1" fmla="*/ 0 h 5"/>
                  <a:gd name="T2" fmla="*/ 0 w 7"/>
                  <a:gd name="T3" fmla="*/ 0 h 5"/>
                  <a:gd name="T4" fmla="*/ 0 w 7"/>
                  <a:gd name="T5" fmla="*/ 0 h 5"/>
                  <a:gd name="T6" fmla="*/ 0 w 7"/>
                  <a:gd name="T7" fmla="*/ 0 h 5"/>
                  <a:gd name="T8" fmla="*/ 0 w 7"/>
                  <a:gd name="T9" fmla="*/ 0 h 5"/>
                  <a:gd name="T10" fmla="*/ 0 w 7"/>
                  <a:gd name="T11" fmla="*/ 0 h 5"/>
                  <a:gd name="T12" fmla="*/ 0 w 7"/>
                  <a:gd name="T13" fmla="*/ 0 h 5"/>
                  <a:gd name="T14" fmla="*/ 0 w 7"/>
                  <a:gd name="T15" fmla="*/ 0 h 5"/>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5"/>
                  <a:gd name="T26" fmla="*/ 7 w 7"/>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5">
                    <a:moveTo>
                      <a:pt x="5" y="1"/>
                    </a:moveTo>
                    <a:lnTo>
                      <a:pt x="6" y="0"/>
                    </a:lnTo>
                    <a:lnTo>
                      <a:pt x="7" y="4"/>
                    </a:lnTo>
                    <a:lnTo>
                      <a:pt x="2" y="5"/>
                    </a:lnTo>
                    <a:lnTo>
                      <a:pt x="0" y="1"/>
                    </a:lnTo>
                    <a:lnTo>
                      <a:pt x="2" y="0"/>
                    </a:lnTo>
                    <a:lnTo>
                      <a:pt x="5" y="0"/>
                    </a:lnTo>
                    <a:lnTo>
                      <a:pt x="5"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38" name="Freeform 168">
                <a:extLst>
                  <a:ext uri="{FF2B5EF4-FFF2-40B4-BE49-F238E27FC236}">
                    <a16:creationId xmlns:a16="http://schemas.microsoft.com/office/drawing/2014/main" id="{368F1859-5887-405C-B4FF-469438205997}"/>
                  </a:ext>
                </a:extLst>
              </p:cNvPr>
              <p:cNvSpPr>
                <a:spLocks noChangeAspect="1"/>
              </p:cNvSpPr>
              <p:nvPr/>
            </p:nvSpPr>
            <p:spPr bwMode="auto">
              <a:xfrm>
                <a:off x="5019" y="1702"/>
                <a:ext cx="2" cy="1"/>
              </a:xfrm>
              <a:custGeom>
                <a:avLst/>
                <a:gdLst>
                  <a:gd name="T0" fmla="*/ 0 w 7"/>
                  <a:gd name="T1" fmla="*/ 0 h 5"/>
                  <a:gd name="T2" fmla="*/ 0 w 7"/>
                  <a:gd name="T3" fmla="*/ 0 h 5"/>
                  <a:gd name="T4" fmla="*/ 0 w 7"/>
                  <a:gd name="T5" fmla="*/ 0 h 5"/>
                  <a:gd name="T6" fmla="*/ 0 w 7"/>
                  <a:gd name="T7" fmla="*/ 0 h 5"/>
                  <a:gd name="T8" fmla="*/ 0 w 7"/>
                  <a:gd name="T9" fmla="*/ 0 h 5"/>
                  <a:gd name="T10" fmla="*/ 0 w 7"/>
                  <a:gd name="T11" fmla="*/ 0 h 5"/>
                  <a:gd name="T12" fmla="*/ 0 w 7"/>
                  <a:gd name="T13" fmla="*/ 0 h 5"/>
                  <a:gd name="T14" fmla="*/ 0 w 7"/>
                  <a:gd name="T15" fmla="*/ 0 h 5"/>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5"/>
                  <a:gd name="T26" fmla="*/ 7 w 7"/>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5">
                    <a:moveTo>
                      <a:pt x="5" y="1"/>
                    </a:moveTo>
                    <a:lnTo>
                      <a:pt x="6" y="0"/>
                    </a:lnTo>
                    <a:lnTo>
                      <a:pt x="7" y="4"/>
                    </a:lnTo>
                    <a:lnTo>
                      <a:pt x="2" y="5"/>
                    </a:lnTo>
                    <a:lnTo>
                      <a:pt x="0" y="1"/>
                    </a:lnTo>
                    <a:lnTo>
                      <a:pt x="2" y="0"/>
                    </a:lnTo>
                    <a:lnTo>
                      <a:pt x="5" y="0"/>
                    </a:lnTo>
                    <a:lnTo>
                      <a:pt x="5"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39" name="Freeform 169">
                <a:extLst>
                  <a:ext uri="{FF2B5EF4-FFF2-40B4-BE49-F238E27FC236}">
                    <a16:creationId xmlns:a16="http://schemas.microsoft.com/office/drawing/2014/main" id="{681C3766-90D0-4FDA-B701-A30E8C76D907}"/>
                  </a:ext>
                </a:extLst>
              </p:cNvPr>
              <p:cNvSpPr>
                <a:spLocks noChangeAspect="1"/>
              </p:cNvSpPr>
              <p:nvPr/>
            </p:nvSpPr>
            <p:spPr bwMode="auto">
              <a:xfrm>
                <a:off x="5012" y="1731"/>
                <a:ext cx="3" cy="6"/>
              </a:xfrm>
              <a:custGeom>
                <a:avLst/>
                <a:gdLst>
                  <a:gd name="T0" fmla="*/ 0 w 10"/>
                  <a:gd name="T1" fmla="*/ 0 h 17"/>
                  <a:gd name="T2" fmla="*/ 0 w 10"/>
                  <a:gd name="T3" fmla="*/ 0 h 17"/>
                  <a:gd name="T4" fmla="*/ 0 w 10"/>
                  <a:gd name="T5" fmla="*/ 0 h 17"/>
                  <a:gd name="T6" fmla="*/ 0 w 10"/>
                  <a:gd name="T7" fmla="*/ 0 h 17"/>
                  <a:gd name="T8" fmla="*/ 0 w 10"/>
                  <a:gd name="T9" fmla="*/ 0 h 17"/>
                  <a:gd name="T10" fmla="*/ 0 w 10"/>
                  <a:gd name="T11" fmla="*/ 0 h 17"/>
                  <a:gd name="T12" fmla="*/ 0 w 10"/>
                  <a:gd name="T13" fmla="*/ 0 h 17"/>
                  <a:gd name="T14" fmla="*/ 0 w 10"/>
                  <a:gd name="T15" fmla="*/ 0 h 17"/>
                  <a:gd name="T16" fmla="*/ 0 w 10"/>
                  <a:gd name="T17" fmla="*/ 0 h 17"/>
                  <a:gd name="T18" fmla="*/ 0 w 10"/>
                  <a:gd name="T19" fmla="*/ 0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17"/>
                  <a:gd name="T32" fmla="*/ 10 w 10"/>
                  <a:gd name="T33" fmla="*/ 17 h 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17">
                    <a:moveTo>
                      <a:pt x="7" y="0"/>
                    </a:moveTo>
                    <a:lnTo>
                      <a:pt x="10" y="0"/>
                    </a:lnTo>
                    <a:lnTo>
                      <a:pt x="10" y="4"/>
                    </a:lnTo>
                    <a:lnTo>
                      <a:pt x="6" y="8"/>
                    </a:lnTo>
                    <a:lnTo>
                      <a:pt x="7" y="15"/>
                    </a:lnTo>
                    <a:lnTo>
                      <a:pt x="3" y="17"/>
                    </a:lnTo>
                    <a:lnTo>
                      <a:pt x="0" y="12"/>
                    </a:lnTo>
                    <a:lnTo>
                      <a:pt x="0" y="9"/>
                    </a:lnTo>
                    <a:lnTo>
                      <a:pt x="1" y="5"/>
                    </a:lnTo>
                    <a:lnTo>
                      <a:pt x="7"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40" name="Freeform 170">
                <a:extLst>
                  <a:ext uri="{FF2B5EF4-FFF2-40B4-BE49-F238E27FC236}">
                    <a16:creationId xmlns:a16="http://schemas.microsoft.com/office/drawing/2014/main" id="{61410432-5257-4415-B14A-55717A99D5B3}"/>
                  </a:ext>
                </a:extLst>
              </p:cNvPr>
              <p:cNvSpPr>
                <a:spLocks noChangeAspect="1"/>
              </p:cNvSpPr>
              <p:nvPr/>
            </p:nvSpPr>
            <p:spPr bwMode="auto">
              <a:xfrm>
                <a:off x="5012" y="1731"/>
                <a:ext cx="3" cy="6"/>
              </a:xfrm>
              <a:custGeom>
                <a:avLst/>
                <a:gdLst>
                  <a:gd name="T0" fmla="*/ 0 w 10"/>
                  <a:gd name="T1" fmla="*/ 0 h 17"/>
                  <a:gd name="T2" fmla="*/ 0 w 10"/>
                  <a:gd name="T3" fmla="*/ 0 h 17"/>
                  <a:gd name="T4" fmla="*/ 0 w 10"/>
                  <a:gd name="T5" fmla="*/ 0 h 17"/>
                  <a:gd name="T6" fmla="*/ 0 w 10"/>
                  <a:gd name="T7" fmla="*/ 0 h 17"/>
                  <a:gd name="T8" fmla="*/ 0 w 10"/>
                  <a:gd name="T9" fmla="*/ 0 h 17"/>
                  <a:gd name="T10" fmla="*/ 0 w 10"/>
                  <a:gd name="T11" fmla="*/ 0 h 17"/>
                  <a:gd name="T12" fmla="*/ 0 w 10"/>
                  <a:gd name="T13" fmla="*/ 0 h 17"/>
                  <a:gd name="T14" fmla="*/ 0 w 10"/>
                  <a:gd name="T15" fmla="*/ 0 h 17"/>
                  <a:gd name="T16" fmla="*/ 0 w 10"/>
                  <a:gd name="T17" fmla="*/ 0 h 17"/>
                  <a:gd name="T18" fmla="*/ 0 w 10"/>
                  <a:gd name="T19" fmla="*/ 0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17"/>
                  <a:gd name="T32" fmla="*/ 10 w 10"/>
                  <a:gd name="T33" fmla="*/ 17 h 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17">
                    <a:moveTo>
                      <a:pt x="7" y="0"/>
                    </a:moveTo>
                    <a:lnTo>
                      <a:pt x="10" y="0"/>
                    </a:lnTo>
                    <a:lnTo>
                      <a:pt x="10" y="4"/>
                    </a:lnTo>
                    <a:lnTo>
                      <a:pt x="6" y="8"/>
                    </a:lnTo>
                    <a:lnTo>
                      <a:pt x="7" y="15"/>
                    </a:lnTo>
                    <a:lnTo>
                      <a:pt x="3" y="17"/>
                    </a:lnTo>
                    <a:lnTo>
                      <a:pt x="0" y="12"/>
                    </a:lnTo>
                    <a:lnTo>
                      <a:pt x="0" y="9"/>
                    </a:lnTo>
                    <a:lnTo>
                      <a:pt x="1" y="5"/>
                    </a:lnTo>
                    <a:lnTo>
                      <a:pt x="7"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41" name="Freeform 171">
                <a:extLst>
                  <a:ext uri="{FF2B5EF4-FFF2-40B4-BE49-F238E27FC236}">
                    <a16:creationId xmlns:a16="http://schemas.microsoft.com/office/drawing/2014/main" id="{952BCDE8-24CE-46D7-9895-E2FDF57A56A6}"/>
                  </a:ext>
                </a:extLst>
              </p:cNvPr>
              <p:cNvSpPr>
                <a:spLocks noChangeAspect="1"/>
              </p:cNvSpPr>
              <p:nvPr/>
            </p:nvSpPr>
            <p:spPr bwMode="auto">
              <a:xfrm>
                <a:off x="4803" y="2232"/>
                <a:ext cx="9" cy="9"/>
              </a:xfrm>
              <a:custGeom>
                <a:avLst/>
                <a:gdLst>
                  <a:gd name="T0" fmla="*/ 0 w 26"/>
                  <a:gd name="T1" fmla="*/ 0 h 30"/>
                  <a:gd name="T2" fmla="*/ 0 w 26"/>
                  <a:gd name="T3" fmla="*/ 0 h 30"/>
                  <a:gd name="T4" fmla="*/ 0 w 26"/>
                  <a:gd name="T5" fmla="*/ 0 h 30"/>
                  <a:gd name="T6" fmla="*/ 0 w 26"/>
                  <a:gd name="T7" fmla="*/ 0 h 30"/>
                  <a:gd name="T8" fmla="*/ 0 w 26"/>
                  <a:gd name="T9" fmla="*/ 0 h 30"/>
                  <a:gd name="T10" fmla="*/ 0 w 26"/>
                  <a:gd name="T11" fmla="*/ 0 h 30"/>
                  <a:gd name="T12" fmla="*/ 0 w 26"/>
                  <a:gd name="T13" fmla="*/ 0 h 30"/>
                  <a:gd name="T14" fmla="*/ 0 w 26"/>
                  <a:gd name="T15" fmla="*/ 0 h 30"/>
                  <a:gd name="T16" fmla="*/ 0 w 26"/>
                  <a:gd name="T17" fmla="*/ 0 h 30"/>
                  <a:gd name="T18" fmla="*/ 0 w 26"/>
                  <a:gd name="T19" fmla="*/ 0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
                  <a:gd name="T31" fmla="*/ 0 h 30"/>
                  <a:gd name="T32" fmla="*/ 26 w 26"/>
                  <a:gd name="T33" fmla="*/ 30 h 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 h="30">
                    <a:moveTo>
                      <a:pt x="5" y="29"/>
                    </a:moveTo>
                    <a:lnTo>
                      <a:pt x="1" y="30"/>
                    </a:lnTo>
                    <a:lnTo>
                      <a:pt x="0" y="20"/>
                    </a:lnTo>
                    <a:lnTo>
                      <a:pt x="3" y="19"/>
                    </a:lnTo>
                    <a:lnTo>
                      <a:pt x="4" y="8"/>
                    </a:lnTo>
                    <a:lnTo>
                      <a:pt x="8" y="0"/>
                    </a:lnTo>
                    <a:lnTo>
                      <a:pt x="11" y="2"/>
                    </a:lnTo>
                    <a:lnTo>
                      <a:pt x="17" y="19"/>
                    </a:lnTo>
                    <a:lnTo>
                      <a:pt x="26" y="29"/>
                    </a:lnTo>
                    <a:lnTo>
                      <a:pt x="5" y="29"/>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42" name="Freeform 172">
                <a:extLst>
                  <a:ext uri="{FF2B5EF4-FFF2-40B4-BE49-F238E27FC236}">
                    <a16:creationId xmlns:a16="http://schemas.microsoft.com/office/drawing/2014/main" id="{2F4C5DE0-7FBA-42E8-AA6F-7CA583F26297}"/>
                  </a:ext>
                </a:extLst>
              </p:cNvPr>
              <p:cNvSpPr>
                <a:spLocks noChangeAspect="1"/>
              </p:cNvSpPr>
              <p:nvPr/>
            </p:nvSpPr>
            <p:spPr bwMode="auto">
              <a:xfrm>
                <a:off x="4803" y="2232"/>
                <a:ext cx="9" cy="9"/>
              </a:xfrm>
              <a:custGeom>
                <a:avLst/>
                <a:gdLst>
                  <a:gd name="T0" fmla="*/ 0 w 26"/>
                  <a:gd name="T1" fmla="*/ 0 h 30"/>
                  <a:gd name="T2" fmla="*/ 0 w 26"/>
                  <a:gd name="T3" fmla="*/ 0 h 30"/>
                  <a:gd name="T4" fmla="*/ 0 w 26"/>
                  <a:gd name="T5" fmla="*/ 0 h 30"/>
                  <a:gd name="T6" fmla="*/ 0 w 26"/>
                  <a:gd name="T7" fmla="*/ 0 h 30"/>
                  <a:gd name="T8" fmla="*/ 0 w 26"/>
                  <a:gd name="T9" fmla="*/ 0 h 30"/>
                  <a:gd name="T10" fmla="*/ 0 w 26"/>
                  <a:gd name="T11" fmla="*/ 0 h 30"/>
                  <a:gd name="T12" fmla="*/ 0 w 26"/>
                  <a:gd name="T13" fmla="*/ 0 h 30"/>
                  <a:gd name="T14" fmla="*/ 0 w 26"/>
                  <a:gd name="T15" fmla="*/ 0 h 30"/>
                  <a:gd name="T16" fmla="*/ 0 w 26"/>
                  <a:gd name="T17" fmla="*/ 0 h 30"/>
                  <a:gd name="T18" fmla="*/ 0 w 26"/>
                  <a:gd name="T19" fmla="*/ 0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
                  <a:gd name="T31" fmla="*/ 0 h 30"/>
                  <a:gd name="T32" fmla="*/ 26 w 26"/>
                  <a:gd name="T33" fmla="*/ 30 h 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 h="30">
                    <a:moveTo>
                      <a:pt x="5" y="29"/>
                    </a:moveTo>
                    <a:lnTo>
                      <a:pt x="1" y="30"/>
                    </a:lnTo>
                    <a:lnTo>
                      <a:pt x="0" y="20"/>
                    </a:lnTo>
                    <a:lnTo>
                      <a:pt x="3" y="19"/>
                    </a:lnTo>
                    <a:lnTo>
                      <a:pt x="4" y="8"/>
                    </a:lnTo>
                    <a:lnTo>
                      <a:pt x="8" y="0"/>
                    </a:lnTo>
                    <a:lnTo>
                      <a:pt x="11" y="2"/>
                    </a:lnTo>
                    <a:lnTo>
                      <a:pt x="17" y="19"/>
                    </a:lnTo>
                    <a:lnTo>
                      <a:pt x="26" y="29"/>
                    </a:lnTo>
                    <a:lnTo>
                      <a:pt x="5" y="29"/>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43" name="Freeform 173">
                <a:extLst>
                  <a:ext uri="{FF2B5EF4-FFF2-40B4-BE49-F238E27FC236}">
                    <a16:creationId xmlns:a16="http://schemas.microsoft.com/office/drawing/2014/main" id="{6266C0FD-4121-41D3-BF56-2963C18D042A}"/>
                  </a:ext>
                </a:extLst>
              </p:cNvPr>
              <p:cNvSpPr>
                <a:spLocks noChangeAspect="1"/>
              </p:cNvSpPr>
              <p:nvPr/>
            </p:nvSpPr>
            <p:spPr bwMode="auto">
              <a:xfrm>
                <a:off x="4808" y="2229"/>
                <a:ext cx="19" cy="13"/>
              </a:xfrm>
              <a:custGeom>
                <a:avLst/>
                <a:gdLst>
                  <a:gd name="T0" fmla="*/ 0 w 63"/>
                  <a:gd name="T1" fmla="*/ 0 h 45"/>
                  <a:gd name="T2" fmla="*/ 0 w 63"/>
                  <a:gd name="T3" fmla="*/ 0 h 45"/>
                  <a:gd name="T4" fmla="*/ 0 w 63"/>
                  <a:gd name="T5" fmla="*/ 0 h 45"/>
                  <a:gd name="T6" fmla="*/ 0 w 63"/>
                  <a:gd name="T7" fmla="*/ 0 h 45"/>
                  <a:gd name="T8" fmla="*/ 0 w 63"/>
                  <a:gd name="T9" fmla="*/ 0 h 45"/>
                  <a:gd name="T10" fmla="*/ 0 w 63"/>
                  <a:gd name="T11" fmla="*/ 0 h 45"/>
                  <a:gd name="T12" fmla="*/ 0 w 63"/>
                  <a:gd name="T13" fmla="*/ 0 h 45"/>
                  <a:gd name="T14" fmla="*/ 0 w 63"/>
                  <a:gd name="T15" fmla="*/ 0 h 45"/>
                  <a:gd name="T16" fmla="*/ 0 w 63"/>
                  <a:gd name="T17" fmla="*/ 0 h 45"/>
                  <a:gd name="T18" fmla="*/ 0 w 63"/>
                  <a:gd name="T19" fmla="*/ 0 h 45"/>
                  <a:gd name="T20" fmla="*/ 0 w 63"/>
                  <a:gd name="T21" fmla="*/ 0 h 45"/>
                  <a:gd name="T22" fmla="*/ 0 w 63"/>
                  <a:gd name="T23" fmla="*/ 0 h 45"/>
                  <a:gd name="T24" fmla="*/ 0 w 63"/>
                  <a:gd name="T25" fmla="*/ 0 h 45"/>
                  <a:gd name="T26" fmla="*/ 0 w 63"/>
                  <a:gd name="T27" fmla="*/ 0 h 45"/>
                  <a:gd name="T28" fmla="*/ 0 w 63"/>
                  <a:gd name="T29" fmla="*/ 0 h 45"/>
                  <a:gd name="T30" fmla="*/ 0 w 63"/>
                  <a:gd name="T31" fmla="*/ 0 h 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3"/>
                  <a:gd name="T49" fmla="*/ 0 h 45"/>
                  <a:gd name="T50" fmla="*/ 63 w 63"/>
                  <a:gd name="T51" fmla="*/ 45 h 4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3" h="45">
                    <a:moveTo>
                      <a:pt x="0" y="0"/>
                    </a:moveTo>
                    <a:lnTo>
                      <a:pt x="2" y="4"/>
                    </a:lnTo>
                    <a:lnTo>
                      <a:pt x="7" y="8"/>
                    </a:lnTo>
                    <a:lnTo>
                      <a:pt x="11" y="11"/>
                    </a:lnTo>
                    <a:lnTo>
                      <a:pt x="20" y="15"/>
                    </a:lnTo>
                    <a:lnTo>
                      <a:pt x="35" y="11"/>
                    </a:lnTo>
                    <a:lnTo>
                      <a:pt x="39" y="11"/>
                    </a:lnTo>
                    <a:lnTo>
                      <a:pt x="51" y="0"/>
                    </a:lnTo>
                    <a:lnTo>
                      <a:pt x="56" y="3"/>
                    </a:lnTo>
                    <a:lnTo>
                      <a:pt x="61" y="10"/>
                    </a:lnTo>
                    <a:lnTo>
                      <a:pt x="63" y="22"/>
                    </a:lnTo>
                    <a:lnTo>
                      <a:pt x="56" y="35"/>
                    </a:lnTo>
                    <a:lnTo>
                      <a:pt x="39" y="45"/>
                    </a:lnTo>
                    <a:lnTo>
                      <a:pt x="32" y="45"/>
                    </a:lnTo>
                    <a:lnTo>
                      <a:pt x="10" y="27"/>
                    </a:lnTo>
                    <a:lnTo>
                      <a:pt x="0"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44" name="Freeform 174">
                <a:extLst>
                  <a:ext uri="{FF2B5EF4-FFF2-40B4-BE49-F238E27FC236}">
                    <a16:creationId xmlns:a16="http://schemas.microsoft.com/office/drawing/2014/main" id="{B63FFA7B-1B8D-4B95-B41C-943FA4033609}"/>
                  </a:ext>
                </a:extLst>
              </p:cNvPr>
              <p:cNvSpPr>
                <a:spLocks noChangeAspect="1"/>
              </p:cNvSpPr>
              <p:nvPr/>
            </p:nvSpPr>
            <p:spPr bwMode="auto">
              <a:xfrm>
                <a:off x="4808" y="2229"/>
                <a:ext cx="19" cy="13"/>
              </a:xfrm>
              <a:custGeom>
                <a:avLst/>
                <a:gdLst>
                  <a:gd name="T0" fmla="*/ 0 w 63"/>
                  <a:gd name="T1" fmla="*/ 0 h 45"/>
                  <a:gd name="T2" fmla="*/ 0 w 63"/>
                  <a:gd name="T3" fmla="*/ 0 h 45"/>
                  <a:gd name="T4" fmla="*/ 0 w 63"/>
                  <a:gd name="T5" fmla="*/ 0 h 45"/>
                  <a:gd name="T6" fmla="*/ 0 w 63"/>
                  <a:gd name="T7" fmla="*/ 0 h 45"/>
                  <a:gd name="T8" fmla="*/ 0 w 63"/>
                  <a:gd name="T9" fmla="*/ 0 h 45"/>
                  <a:gd name="T10" fmla="*/ 0 w 63"/>
                  <a:gd name="T11" fmla="*/ 0 h 45"/>
                  <a:gd name="T12" fmla="*/ 0 w 63"/>
                  <a:gd name="T13" fmla="*/ 0 h 45"/>
                  <a:gd name="T14" fmla="*/ 0 w 63"/>
                  <a:gd name="T15" fmla="*/ 0 h 45"/>
                  <a:gd name="T16" fmla="*/ 0 w 63"/>
                  <a:gd name="T17" fmla="*/ 0 h 45"/>
                  <a:gd name="T18" fmla="*/ 0 w 63"/>
                  <a:gd name="T19" fmla="*/ 0 h 45"/>
                  <a:gd name="T20" fmla="*/ 0 w 63"/>
                  <a:gd name="T21" fmla="*/ 0 h 45"/>
                  <a:gd name="T22" fmla="*/ 0 w 63"/>
                  <a:gd name="T23" fmla="*/ 0 h 45"/>
                  <a:gd name="T24" fmla="*/ 0 w 63"/>
                  <a:gd name="T25" fmla="*/ 0 h 45"/>
                  <a:gd name="T26" fmla="*/ 0 w 63"/>
                  <a:gd name="T27" fmla="*/ 0 h 45"/>
                  <a:gd name="T28" fmla="*/ 0 w 63"/>
                  <a:gd name="T29" fmla="*/ 0 h 45"/>
                  <a:gd name="T30" fmla="*/ 0 w 63"/>
                  <a:gd name="T31" fmla="*/ 0 h 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3"/>
                  <a:gd name="T49" fmla="*/ 0 h 45"/>
                  <a:gd name="T50" fmla="*/ 63 w 63"/>
                  <a:gd name="T51" fmla="*/ 45 h 4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3" h="45">
                    <a:moveTo>
                      <a:pt x="0" y="0"/>
                    </a:moveTo>
                    <a:lnTo>
                      <a:pt x="2" y="4"/>
                    </a:lnTo>
                    <a:lnTo>
                      <a:pt x="7" y="8"/>
                    </a:lnTo>
                    <a:lnTo>
                      <a:pt x="11" y="11"/>
                    </a:lnTo>
                    <a:lnTo>
                      <a:pt x="20" y="15"/>
                    </a:lnTo>
                    <a:lnTo>
                      <a:pt x="35" y="11"/>
                    </a:lnTo>
                    <a:lnTo>
                      <a:pt x="39" y="11"/>
                    </a:lnTo>
                    <a:lnTo>
                      <a:pt x="51" y="0"/>
                    </a:lnTo>
                    <a:lnTo>
                      <a:pt x="56" y="3"/>
                    </a:lnTo>
                    <a:lnTo>
                      <a:pt x="61" y="10"/>
                    </a:lnTo>
                    <a:lnTo>
                      <a:pt x="63" y="22"/>
                    </a:lnTo>
                    <a:lnTo>
                      <a:pt x="56" y="35"/>
                    </a:lnTo>
                    <a:lnTo>
                      <a:pt x="39" y="45"/>
                    </a:lnTo>
                    <a:lnTo>
                      <a:pt x="32" y="45"/>
                    </a:lnTo>
                    <a:lnTo>
                      <a:pt x="10" y="27"/>
                    </a:lnTo>
                    <a:lnTo>
                      <a:pt x="0"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45" name="Freeform 175">
                <a:extLst>
                  <a:ext uri="{FF2B5EF4-FFF2-40B4-BE49-F238E27FC236}">
                    <a16:creationId xmlns:a16="http://schemas.microsoft.com/office/drawing/2014/main" id="{47AAD507-C8A4-41CE-9CC7-73450B0610DD}"/>
                  </a:ext>
                </a:extLst>
              </p:cNvPr>
              <p:cNvSpPr>
                <a:spLocks noChangeAspect="1"/>
              </p:cNvSpPr>
              <p:nvPr/>
            </p:nvSpPr>
            <p:spPr bwMode="auto">
              <a:xfrm>
                <a:off x="4908" y="2226"/>
                <a:ext cx="2" cy="9"/>
              </a:xfrm>
              <a:custGeom>
                <a:avLst/>
                <a:gdLst>
                  <a:gd name="T0" fmla="*/ 0 w 11"/>
                  <a:gd name="T1" fmla="*/ 0 h 29"/>
                  <a:gd name="T2" fmla="*/ 0 w 11"/>
                  <a:gd name="T3" fmla="*/ 0 h 29"/>
                  <a:gd name="T4" fmla="*/ 0 w 11"/>
                  <a:gd name="T5" fmla="*/ 0 h 29"/>
                  <a:gd name="T6" fmla="*/ 0 w 11"/>
                  <a:gd name="T7" fmla="*/ 0 h 29"/>
                  <a:gd name="T8" fmla="*/ 0 w 11"/>
                  <a:gd name="T9" fmla="*/ 0 h 29"/>
                  <a:gd name="T10" fmla="*/ 0 w 11"/>
                  <a:gd name="T11" fmla="*/ 0 h 29"/>
                  <a:gd name="T12" fmla="*/ 0 w 11"/>
                  <a:gd name="T13" fmla="*/ 0 h 29"/>
                  <a:gd name="T14" fmla="*/ 0 60000 65536"/>
                  <a:gd name="T15" fmla="*/ 0 60000 65536"/>
                  <a:gd name="T16" fmla="*/ 0 60000 65536"/>
                  <a:gd name="T17" fmla="*/ 0 60000 65536"/>
                  <a:gd name="T18" fmla="*/ 0 60000 65536"/>
                  <a:gd name="T19" fmla="*/ 0 60000 65536"/>
                  <a:gd name="T20" fmla="*/ 0 60000 65536"/>
                  <a:gd name="T21" fmla="*/ 0 w 11"/>
                  <a:gd name="T22" fmla="*/ 0 h 29"/>
                  <a:gd name="T23" fmla="*/ 11 w 11"/>
                  <a:gd name="T24" fmla="*/ 29 h 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29">
                    <a:moveTo>
                      <a:pt x="1" y="29"/>
                    </a:moveTo>
                    <a:lnTo>
                      <a:pt x="0" y="29"/>
                    </a:lnTo>
                    <a:lnTo>
                      <a:pt x="1" y="13"/>
                    </a:lnTo>
                    <a:lnTo>
                      <a:pt x="7" y="3"/>
                    </a:lnTo>
                    <a:lnTo>
                      <a:pt x="11" y="0"/>
                    </a:lnTo>
                    <a:lnTo>
                      <a:pt x="11" y="10"/>
                    </a:lnTo>
                    <a:lnTo>
                      <a:pt x="1" y="29"/>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46" name="Freeform 176">
                <a:extLst>
                  <a:ext uri="{FF2B5EF4-FFF2-40B4-BE49-F238E27FC236}">
                    <a16:creationId xmlns:a16="http://schemas.microsoft.com/office/drawing/2014/main" id="{F79B23A4-4D14-4878-94BB-CB46DF449DB6}"/>
                  </a:ext>
                </a:extLst>
              </p:cNvPr>
              <p:cNvSpPr>
                <a:spLocks noChangeAspect="1"/>
              </p:cNvSpPr>
              <p:nvPr/>
            </p:nvSpPr>
            <p:spPr bwMode="auto">
              <a:xfrm>
                <a:off x="4908" y="2226"/>
                <a:ext cx="2" cy="9"/>
              </a:xfrm>
              <a:custGeom>
                <a:avLst/>
                <a:gdLst>
                  <a:gd name="T0" fmla="*/ 0 w 11"/>
                  <a:gd name="T1" fmla="*/ 0 h 29"/>
                  <a:gd name="T2" fmla="*/ 0 w 11"/>
                  <a:gd name="T3" fmla="*/ 0 h 29"/>
                  <a:gd name="T4" fmla="*/ 0 w 11"/>
                  <a:gd name="T5" fmla="*/ 0 h 29"/>
                  <a:gd name="T6" fmla="*/ 0 w 11"/>
                  <a:gd name="T7" fmla="*/ 0 h 29"/>
                  <a:gd name="T8" fmla="*/ 0 w 11"/>
                  <a:gd name="T9" fmla="*/ 0 h 29"/>
                  <a:gd name="T10" fmla="*/ 0 w 11"/>
                  <a:gd name="T11" fmla="*/ 0 h 29"/>
                  <a:gd name="T12" fmla="*/ 0 w 11"/>
                  <a:gd name="T13" fmla="*/ 0 h 29"/>
                  <a:gd name="T14" fmla="*/ 0 60000 65536"/>
                  <a:gd name="T15" fmla="*/ 0 60000 65536"/>
                  <a:gd name="T16" fmla="*/ 0 60000 65536"/>
                  <a:gd name="T17" fmla="*/ 0 60000 65536"/>
                  <a:gd name="T18" fmla="*/ 0 60000 65536"/>
                  <a:gd name="T19" fmla="*/ 0 60000 65536"/>
                  <a:gd name="T20" fmla="*/ 0 60000 65536"/>
                  <a:gd name="T21" fmla="*/ 0 w 11"/>
                  <a:gd name="T22" fmla="*/ 0 h 29"/>
                  <a:gd name="T23" fmla="*/ 11 w 11"/>
                  <a:gd name="T24" fmla="*/ 29 h 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29">
                    <a:moveTo>
                      <a:pt x="1" y="29"/>
                    </a:moveTo>
                    <a:lnTo>
                      <a:pt x="0" y="29"/>
                    </a:lnTo>
                    <a:lnTo>
                      <a:pt x="1" y="13"/>
                    </a:lnTo>
                    <a:lnTo>
                      <a:pt x="7" y="3"/>
                    </a:lnTo>
                    <a:lnTo>
                      <a:pt x="11" y="0"/>
                    </a:lnTo>
                    <a:lnTo>
                      <a:pt x="11" y="10"/>
                    </a:lnTo>
                    <a:lnTo>
                      <a:pt x="1" y="29"/>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47" name="Freeform 177">
                <a:extLst>
                  <a:ext uri="{FF2B5EF4-FFF2-40B4-BE49-F238E27FC236}">
                    <a16:creationId xmlns:a16="http://schemas.microsoft.com/office/drawing/2014/main" id="{D59520AD-170B-4F0D-B1C9-D5FF3E03560D}"/>
                  </a:ext>
                </a:extLst>
              </p:cNvPr>
              <p:cNvSpPr>
                <a:spLocks noChangeAspect="1"/>
              </p:cNvSpPr>
              <p:nvPr/>
            </p:nvSpPr>
            <p:spPr bwMode="auto">
              <a:xfrm>
                <a:off x="4908" y="2279"/>
                <a:ext cx="7" cy="12"/>
              </a:xfrm>
              <a:custGeom>
                <a:avLst/>
                <a:gdLst>
                  <a:gd name="T0" fmla="*/ 0 w 26"/>
                  <a:gd name="T1" fmla="*/ 0 h 39"/>
                  <a:gd name="T2" fmla="*/ 0 w 26"/>
                  <a:gd name="T3" fmla="*/ 0 h 39"/>
                  <a:gd name="T4" fmla="*/ 0 w 26"/>
                  <a:gd name="T5" fmla="*/ 0 h 39"/>
                  <a:gd name="T6" fmla="*/ 0 w 26"/>
                  <a:gd name="T7" fmla="*/ 0 h 39"/>
                  <a:gd name="T8" fmla="*/ 0 w 26"/>
                  <a:gd name="T9" fmla="*/ 0 h 39"/>
                  <a:gd name="T10" fmla="*/ 0 w 26"/>
                  <a:gd name="T11" fmla="*/ 0 h 39"/>
                  <a:gd name="T12" fmla="*/ 0 w 26"/>
                  <a:gd name="T13" fmla="*/ 0 h 39"/>
                  <a:gd name="T14" fmla="*/ 0 w 26"/>
                  <a:gd name="T15" fmla="*/ 0 h 39"/>
                  <a:gd name="T16" fmla="*/ 0 w 26"/>
                  <a:gd name="T17" fmla="*/ 0 h 39"/>
                  <a:gd name="T18" fmla="*/ 0 w 26"/>
                  <a:gd name="T19" fmla="*/ 0 h 39"/>
                  <a:gd name="T20" fmla="*/ 0 w 26"/>
                  <a:gd name="T21" fmla="*/ 0 h 39"/>
                  <a:gd name="T22" fmla="*/ 0 w 26"/>
                  <a:gd name="T23" fmla="*/ 0 h 3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
                  <a:gd name="T37" fmla="*/ 0 h 39"/>
                  <a:gd name="T38" fmla="*/ 26 w 26"/>
                  <a:gd name="T39" fmla="*/ 39 h 3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 h="39">
                    <a:moveTo>
                      <a:pt x="0" y="5"/>
                    </a:moveTo>
                    <a:lnTo>
                      <a:pt x="3" y="5"/>
                    </a:lnTo>
                    <a:lnTo>
                      <a:pt x="5" y="8"/>
                    </a:lnTo>
                    <a:lnTo>
                      <a:pt x="10" y="0"/>
                    </a:lnTo>
                    <a:lnTo>
                      <a:pt x="12" y="9"/>
                    </a:lnTo>
                    <a:lnTo>
                      <a:pt x="20" y="3"/>
                    </a:lnTo>
                    <a:lnTo>
                      <a:pt x="22" y="30"/>
                    </a:lnTo>
                    <a:lnTo>
                      <a:pt x="26" y="34"/>
                    </a:lnTo>
                    <a:lnTo>
                      <a:pt x="17" y="39"/>
                    </a:lnTo>
                    <a:lnTo>
                      <a:pt x="5" y="38"/>
                    </a:lnTo>
                    <a:lnTo>
                      <a:pt x="0" y="29"/>
                    </a:lnTo>
                    <a:lnTo>
                      <a:pt x="0" y="5"/>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48" name="Freeform 178">
                <a:extLst>
                  <a:ext uri="{FF2B5EF4-FFF2-40B4-BE49-F238E27FC236}">
                    <a16:creationId xmlns:a16="http://schemas.microsoft.com/office/drawing/2014/main" id="{34B94EC6-C7AD-4BE2-BC86-DBBB0678024C}"/>
                  </a:ext>
                </a:extLst>
              </p:cNvPr>
              <p:cNvSpPr>
                <a:spLocks noChangeAspect="1"/>
              </p:cNvSpPr>
              <p:nvPr/>
            </p:nvSpPr>
            <p:spPr bwMode="auto">
              <a:xfrm>
                <a:off x="4908" y="2279"/>
                <a:ext cx="7" cy="12"/>
              </a:xfrm>
              <a:custGeom>
                <a:avLst/>
                <a:gdLst>
                  <a:gd name="T0" fmla="*/ 0 w 26"/>
                  <a:gd name="T1" fmla="*/ 0 h 39"/>
                  <a:gd name="T2" fmla="*/ 0 w 26"/>
                  <a:gd name="T3" fmla="*/ 0 h 39"/>
                  <a:gd name="T4" fmla="*/ 0 w 26"/>
                  <a:gd name="T5" fmla="*/ 0 h 39"/>
                  <a:gd name="T6" fmla="*/ 0 w 26"/>
                  <a:gd name="T7" fmla="*/ 0 h 39"/>
                  <a:gd name="T8" fmla="*/ 0 w 26"/>
                  <a:gd name="T9" fmla="*/ 0 h 39"/>
                  <a:gd name="T10" fmla="*/ 0 w 26"/>
                  <a:gd name="T11" fmla="*/ 0 h 39"/>
                  <a:gd name="T12" fmla="*/ 0 w 26"/>
                  <a:gd name="T13" fmla="*/ 0 h 39"/>
                  <a:gd name="T14" fmla="*/ 0 w 26"/>
                  <a:gd name="T15" fmla="*/ 0 h 39"/>
                  <a:gd name="T16" fmla="*/ 0 w 26"/>
                  <a:gd name="T17" fmla="*/ 0 h 39"/>
                  <a:gd name="T18" fmla="*/ 0 w 26"/>
                  <a:gd name="T19" fmla="*/ 0 h 39"/>
                  <a:gd name="T20" fmla="*/ 0 w 26"/>
                  <a:gd name="T21" fmla="*/ 0 h 39"/>
                  <a:gd name="T22" fmla="*/ 0 w 26"/>
                  <a:gd name="T23" fmla="*/ 0 h 3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
                  <a:gd name="T37" fmla="*/ 0 h 39"/>
                  <a:gd name="T38" fmla="*/ 26 w 26"/>
                  <a:gd name="T39" fmla="*/ 39 h 3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 h="39">
                    <a:moveTo>
                      <a:pt x="0" y="5"/>
                    </a:moveTo>
                    <a:lnTo>
                      <a:pt x="3" y="5"/>
                    </a:lnTo>
                    <a:lnTo>
                      <a:pt x="5" y="8"/>
                    </a:lnTo>
                    <a:lnTo>
                      <a:pt x="10" y="0"/>
                    </a:lnTo>
                    <a:lnTo>
                      <a:pt x="12" y="9"/>
                    </a:lnTo>
                    <a:lnTo>
                      <a:pt x="20" y="3"/>
                    </a:lnTo>
                    <a:lnTo>
                      <a:pt x="22" y="30"/>
                    </a:lnTo>
                    <a:lnTo>
                      <a:pt x="26" y="34"/>
                    </a:lnTo>
                    <a:lnTo>
                      <a:pt x="17" y="39"/>
                    </a:lnTo>
                    <a:lnTo>
                      <a:pt x="5" y="38"/>
                    </a:lnTo>
                    <a:lnTo>
                      <a:pt x="0" y="29"/>
                    </a:lnTo>
                    <a:lnTo>
                      <a:pt x="0" y="5"/>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49" name="Freeform 179">
                <a:extLst>
                  <a:ext uri="{FF2B5EF4-FFF2-40B4-BE49-F238E27FC236}">
                    <a16:creationId xmlns:a16="http://schemas.microsoft.com/office/drawing/2014/main" id="{131F15A5-F2E0-4E63-84E0-00048B31BF39}"/>
                  </a:ext>
                </a:extLst>
              </p:cNvPr>
              <p:cNvSpPr>
                <a:spLocks noChangeAspect="1"/>
              </p:cNvSpPr>
              <p:nvPr/>
            </p:nvSpPr>
            <p:spPr bwMode="auto">
              <a:xfrm>
                <a:off x="4953" y="2332"/>
                <a:ext cx="9" cy="7"/>
              </a:xfrm>
              <a:custGeom>
                <a:avLst/>
                <a:gdLst>
                  <a:gd name="T0" fmla="*/ 0 w 31"/>
                  <a:gd name="T1" fmla="*/ 0 h 24"/>
                  <a:gd name="T2" fmla="*/ 0 w 31"/>
                  <a:gd name="T3" fmla="*/ 0 h 24"/>
                  <a:gd name="T4" fmla="*/ 0 w 31"/>
                  <a:gd name="T5" fmla="*/ 0 h 24"/>
                  <a:gd name="T6" fmla="*/ 0 w 31"/>
                  <a:gd name="T7" fmla="*/ 0 h 24"/>
                  <a:gd name="T8" fmla="*/ 0 w 31"/>
                  <a:gd name="T9" fmla="*/ 0 h 24"/>
                  <a:gd name="T10" fmla="*/ 0 w 31"/>
                  <a:gd name="T11" fmla="*/ 0 h 24"/>
                  <a:gd name="T12" fmla="*/ 0 w 31"/>
                  <a:gd name="T13" fmla="*/ 0 h 24"/>
                  <a:gd name="T14" fmla="*/ 0 w 31"/>
                  <a:gd name="T15" fmla="*/ 0 h 24"/>
                  <a:gd name="T16" fmla="*/ 0 w 31"/>
                  <a:gd name="T17" fmla="*/ 0 h 24"/>
                  <a:gd name="T18" fmla="*/ 0 w 31"/>
                  <a:gd name="T19" fmla="*/ 0 h 24"/>
                  <a:gd name="T20" fmla="*/ 0 w 31"/>
                  <a:gd name="T21" fmla="*/ 0 h 24"/>
                  <a:gd name="T22" fmla="*/ 0 w 31"/>
                  <a:gd name="T23" fmla="*/ 0 h 24"/>
                  <a:gd name="T24" fmla="*/ 0 w 31"/>
                  <a:gd name="T25" fmla="*/ 0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1"/>
                  <a:gd name="T40" fmla="*/ 0 h 24"/>
                  <a:gd name="T41" fmla="*/ 31 w 31"/>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1" h="24">
                    <a:moveTo>
                      <a:pt x="21" y="0"/>
                    </a:moveTo>
                    <a:lnTo>
                      <a:pt x="26" y="3"/>
                    </a:lnTo>
                    <a:lnTo>
                      <a:pt x="31" y="10"/>
                    </a:lnTo>
                    <a:lnTo>
                      <a:pt x="27" y="10"/>
                    </a:lnTo>
                    <a:lnTo>
                      <a:pt x="19" y="14"/>
                    </a:lnTo>
                    <a:lnTo>
                      <a:pt x="19" y="16"/>
                    </a:lnTo>
                    <a:lnTo>
                      <a:pt x="15" y="20"/>
                    </a:lnTo>
                    <a:lnTo>
                      <a:pt x="5" y="24"/>
                    </a:lnTo>
                    <a:lnTo>
                      <a:pt x="0" y="15"/>
                    </a:lnTo>
                    <a:lnTo>
                      <a:pt x="6" y="7"/>
                    </a:lnTo>
                    <a:lnTo>
                      <a:pt x="11" y="5"/>
                    </a:lnTo>
                    <a:lnTo>
                      <a:pt x="15" y="0"/>
                    </a:lnTo>
                    <a:lnTo>
                      <a:pt x="21"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50" name="Freeform 180">
                <a:extLst>
                  <a:ext uri="{FF2B5EF4-FFF2-40B4-BE49-F238E27FC236}">
                    <a16:creationId xmlns:a16="http://schemas.microsoft.com/office/drawing/2014/main" id="{7D7B987E-2FD0-4395-835C-0931A1229881}"/>
                  </a:ext>
                </a:extLst>
              </p:cNvPr>
              <p:cNvSpPr>
                <a:spLocks noChangeAspect="1"/>
              </p:cNvSpPr>
              <p:nvPr/>
            </p:nvSpPr>
            <p:spPr bwMode="auto">
              <a:xfrm>
                <a:off x="4953" y="2332"/>
                <a:ext cx="9" cy="7"/>
              </a:xfrm>
              <a:custGeom>
                <a:avLst/>
                <a:gdLst>
                  <a:gd name="T0" fmla="*/ 0 w 31"/>
                  <a:gd name="T1" fmla="*/ 0 h 24"/>
                  <a:gd name="T2" fmla="*/ 0 w 31"/>
                  <a:gd name="T3" fmla="*/ 0 h 24"/>
                  <a:gd name="T4" fmla="*/ 0 w 31"/>
                  <a:gd name="T5" fmla="*/ 0 h 24"/>
                  <a:gd name="T6" fmla="*/ 0 w 31"/>
                  <a:gd name="T7" fmla="*/ 0 h 24"/>
                  <a:gd name="T8" fmla="*/ 0 w 31"/>
                  <a:gd name="T9" fmla="*/ 0 h 24"/>
                  <a:gd name="T10" fmla="*/ 0 w 31"/>
                  <a:gd name="T11" fmla="*/ 0 h 24"/>
                  <a:gd name="T12" fmla="*/ 0 w 31"/>
                  <a:gd name="T13" fmla="*/ 0 h 24"/>
                  <a:gd name="T14" fmla="*/ 0 w 31"/>
                  <a:gd name="T15" fmla="*/ 0 h 24"/>
                  <a:gd name="T16" fmla="*/ 0 w 31"/>
                  <a:gd name="T17" fmla="*/ 0 h 24"/>
                  <a:gd name="T18" fmla="*/ 0 w 31"/>
                  <a:gd name="T19" fmla="*/ 0 h 24"/>
                  <a:gd name="T20" fmla="*/ 0 w 31"/>
                  <a:gd name="T21" fmla="*/ 0 h 24"/>
                  <a:gd name="T22" fmla="*/ 0 w 31"/>
                  <a:gd name="T23" fmla="*/ 0 h 24"/>
                  <a:gd name="T24" fmla="*/ 0 w 31"/>
                  <a:gd name="T25" fmla="*/ 0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1"/>
                  <a:gd name="T40" fmla="*/ 0 h 24"/>
                  <a:gd name="T41" fmla="*/ 31 w 31"/>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1" h="24">
                    <a:moveTo>
                      <a:pt x="21" y="0"/>
                    </a:moveTo>
                    <a:lnTo>
                      <a:pt x="26" y="3"/>
                    </a:lnTo>
                    <a:lnTo>
                      <a:pt x="31" y="10"/>
                    </a:lnTo>
                    <a:lnTo>
                      <a:pt x="27" y="10"/>
                    </a:lnTo>
                    <a:lnTo>
                      <a:pt x="19" y="14"/>
                    </a:lnTo>
                    <a:lnTo>
                      <a:pt x="19" y="16"/>
                    </a:lnTo>
                    <a:lnTo>
                      <a:pt x="15" y="20"/>
                    </a:lnTo>
                    <a:lnTo>
                      <a:pt x="5" y="24"/>
                    </a:lnTo>
                    <a:lnTo>
                      <a:pt x="0" y="15"/>
                    </a:lnTo>
                    <a:lnTo>
                      <a:pt x="6" y="7"/>
                    </a:lnTo>
                    <a:lnTo>
                      <a:pt x="11" y="5"/>
                    </a:lnTo>
                    <a:lnTo>
                      <a:pt x="15" y="0"/>
                    </a:lnTo>
                    <a:lnTo>
                      <a:pt x="21"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51" name="Freeform 181">
                <a:extLst>
                  <a:ext uri="{FF2B5EF4-FFF2-40B4-BE49-F238E27FC236}">
                    <a16:creationId xmlns:a16="http://schemas.microsoft.com/office/drawing/2014/main" id="{D4C2099D-CC0A-4CD0-B5E3-9280383543A8}"/>
                  </a:ext>
                </a:extLst>
              </p:cNvPr>
              <p:cNvSpPr>
                <a:spLocks noChangeAspect="1"/>
              </p:cNvSpPr>
              <p:nvPr/>
            </p:nvSpPr>
            <p:spPr bwMode="auto">
              <a:xfrm>
                <a:off x="5165" y="2496"/>
                <a:ext cx="4" cy="18"/>
              </a:xfrm>
              <a:custGeom>
                <a:avLst/>
                <a:gdLst>
                  <a:gd name="T0" fmla="*/ 0 w 17"/>
                  <a:gd name="T1" fmla="*/ 0 h 61"/>
                  <a:gd name="T2" fmla="*/ 0 w 17"/>
                  <a:gd name="T3" fmla="*/ 0 h 61"/>
                  <a:gd name="T4" fmla="*/ 0 w 17"/>
                  <a:gd name="T5" fmla="*/ 0 h 61"/>
                  <a:gd name="T6" fmla="*/ 0 w 17"/>
                  <a:gd name="T7" fmla="*/ 0 h 61"/>
                  <a:gd name="T8" fmla="*/ 0 w 17"/>
                  <a:gd name="T9" fmla="*/ 0 h 61"/>
                  <a:gd name="T10" fmla="*/ 0 w 17"/>
                  <a:gd name="T11" fmla="*/ 0 h 61"/>
                  <a:gd name="T12" fmla="*/ 0 w 17"/>
                  <a:gd name="T13" fmla="*/ 0 h 61"/>
                  <a:gd name="T14" fmla="*/ 0 w 17"/>
                  <a:gd name="T15" fmla="*/ 0 h 61"/>
                  <a:gd name="T16" fmla="*/ 0 w 17"/>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61"/>
                  <a:gd name="T29" fmla="*/ 17 w 17"/>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61">
                    <a:moveTo>
                      <a:pt x="9" y="3"/>
                    </a:moveTo>
                    <a:lnTo>
                      <a:pt x="10" y="0"/>
                    </a:lnTo>
                    <a:lnTo>
                      <a:pt x="17" y="16"/>
                    </a:lnTo>
                    <a:lnTo>
                      <a:pt x="16" y="32"/>
                    </a:lnTo>
                    <a:lnTo>
                      <a:pt x="4" y="61"/>
                    </a:lnTo>
                    <a:lnTo>
                      <a:pt x="0" y="61"/>
                    </a:lnTo>
                    <a:lnTo>
                      <a:pt x="0" y="32"/>
                    </a:lnTo>
                    <a:lnTo>
                      <a:pt x="11" y="12"/>
                    </a:lnTo>
                    <a:lnTo>
                      <a:pt x="9" y="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52" name="Freeform 182">
                <a:extLst>
                  <a:ext uri="{FF2B5EF4-FFF2-40B4-BE49-F238E27FC236}">
                    <a16:creationId xmlns:a16="http://schemas.microsoft.com/office/drawing/2014/main" id="{A5944BFD-85AE-4187-8547-48803874A0CF}"/>
                  </a:ext>
                </a:extLst>
              </p:cNvPr>
              <p:cNvSpPr>
                <a:spLocks noChangeAspect="1"/>
              </p:cNvSpPr>
              <p:nvPr/>
            </p:nvSpPr>
            <p:spPr bwMode="auto">
              <a:xfrm>
                <a:off x="5165" y="2496"/>
                <a:ext cx="4" cy="18"/>
              </a:xfrm>
              <a:custGeom>
                <a:avLst/>
                <a:gdLst>
                  <a:gd name="T0" fmla="*/ 0 w 17"/>
                  <a:gd name="T1" fmla="*/ 0 h 61"/>
                  <a:gd name="T2" fmla="*/ 0 w 17"/>
                  <a:gd name="T3" fmla="*/ 0 h 61"/>
                  <a:gd name="T4" fmla="*/ 0 w 17"/>
                  <a:gd name="T5" fmla="*/ 0 h 61"/>
                  <a:gd name="T6" fmla="*/ 0 w 17"/>
                  <a:gd name="T7" fmla="*/ 0 h 61"/>
                  <a:gd name="T8" fmla="*/ 0 w 17"/>
                  <a:gd name="T9" fmla="*/ 0 h 61"/>
                  <a:gd name="T10" fmla="*/ 0 w 17"/>
                  <a:gd name="T11" fmla="*/ 0 h 61"/>
                  <a:gd name="T12" fmla="*/ 0 w 17"/>
                  <a:gd name="T13" fmla="*/ 0 h 61"/>
                  <a:gd name="T14" fmla="*/ 0 w 17"/>
                  <a:gd name="T15" fmla="*/ 0 h 61"/>
                  <a:gd name="T16" fmla="*/ 0 w 17"/>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61"/>
                  <a:gd name="T29" fmla="*/ 17 w 17"/>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61">
                    <a:moveTo>
                      <a:pt x="9" y="3"/>
                    </a:moveTo>
                    <a:lnTo>
                      <a:pt x="10" y="0"/>
                    </a:lnTo>
                    <a:lnTo>
                      <a:pt x="17" y="16"/>
                    </a:lnTo>
                    <a:lnTo>
                      <a:pt x="16" y="32"/>
                    </a:lnTo>
                    <a:lnTo>
                      <a:pt x="4" y="61"/>
                    </a:lnTo>
                    <a:lnTo>
                      <a:pt x="0" y="61"/>
                    </a:lnTo>
                    <a:lnTo>
                      <a:pt x="0" y="32"/>
                    </a:lnTo>
                    <a:lnTo>
                      <a:pt x="11" y="12"/>
                    </a:lnTo>
                    <a:lnTo>
                      <a:pt x="9" y="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53" name="Freeform 183">
                <a:extLst>
                  <a:ext uri="{FF2B5EF4-FFF2-40B4-BE49-F238E27FC236}">
                    <a16:creationId xmlns:a16="http://schemas.microsoft.com/office/drawing/2014/main" id="{CFF7C79C-F202-4659-A37F-8E722C3A03A6}"/>
                  </a:ext>
                </a:extLst>
              </p:cNvPr>
              <p:cNvSpPr>
                <a:spLocks noChangeAspect="1"/>
              </p:cNvSpPr>
              <p:nvPr/>
            </p:nvSpPr>
            <p:spPr bwMode="auto">
              <a:xfrm>
                <a:off x="5169" y="2546"/>
                <a:ext cx="2" cy="6"/>
              </a:xfrm>
              <a:custGeom>
                <a:avLst/>
                <a:gdLst>
                  <a:gd name="T0" fmla="*/ 0 w 7"/>
                  <a:gd name="T1" fmla="*/ 0 h 19"/>
                  <a:gd name="T2" fmla="*/ 0 w 7"/>
                  <a:gd name="T3" fmla="*/ 0 h 19"/>
                  <a:gd name="T4" fmla="*/ 0 w 7"/>
                  <a:gd name="T5" fmla="*/ 0 h 19"/>
                  <a:gd name="T6" fmla="*/ 0 w 7"/>
                  <a:gd name="T7" fmla="*/ 0 h 19"/>
                  <a:gd name="T8" fmla="*/ 0 w 7"/>
                  <a:gd name="T9" fmla="*/ 0 h 19"/>
                  <a:gd name="T10" fmla="*/ 0 w 7"/>
                  <a:gd name="T11" fmla="*/ 0 h 19"/>
                  <a:gd name="T12" fmla="*/ 0 w 7"/>
                  <a:gd name="T13" fmla="*/ 0 h 19"/>
                  <a:gd name="T14" fmla="*/ 0 w 7"/>
                  <a:gd name="T15" fmla="*/ 0 h 19"/>
                  <a:gd name="T16" fmla="*/ 0 w 7"/>
                  <a:gd name="T17" fmla="*/ 0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19"/>
                  <a:gd name="T29" fmla="*/ 7 w 7"/>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19">
                    <a:moveTo>
                      <a:pt x="2" y="0"/>
                    </a:moveTo>
                    <a:lnTo>
                      <a:pt x="6" y="0"/>
                    </a:lnTo>
                    <a:lnTo>
                      <a:pt x="7" y="5"/>
                    </a:lnTo>
                    <a:lnTo>
                      <a:pt x="2" y="19"/>
                    </a:lnTo>
                    <a:lnTo>
                      <a:pt x="0" y="17"/>
                    </a:lnTo>
                    <a:lnTo>
                      <a:pt x="0" y="8"/>
                    </a:lnTo>
                    <a:lnTo>
                      <a:pt x="2" y="0"/>
                    </a:lnTo>
                    <a:lnTo>
                      <a:pt x="0" y="8"/>
                    </a:lnTo>
                    <a:lnTo>
                      <a:pt x="2"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54" name="Freeform 184">
                <a:extLst>
                  <a:ext uri="{FF2B5EF4-FFF2-40B4-BE49-F238E27FC236}">
                    <a16:creationId xmlns:a16="http://schemas.microsoft.com/office/drawing/2014/main" id="{7013F89D-3214-48C0-B55B-8C2CA7C95ED8}"/>
                  </a:ext>
                </a:extLst>
              </p:cNvPr>
              <p:cNvSpPr>
                <a:spLocks noChangeAspect="1"/>
              </p:cNvSpPr>
              <p:nvPr/>
            </p:nvSpPr>
            <p:spPr bwMode="auto">
              <a:xfrm>
                <a:off x="5169" y="2546"/>
                <a:ext cx="2" cy="6"/>
              </a:xfrm>
              <a:custGeom>
                <a:avLst/>
                <a:gdLst>
                  <a:gd name="T0" fmla="*/ 0 w 7"/>
                  <a:gd name="T1" fmla="*/ 0 h 19"/>
                  <a:gd name="T2" fmla="*/ 0 w 7"/>
                  <a:gd name="T3" fmla="*/ 0 h 19"/>
                  <a:gd name="T4" fmla="*/ 0 w 7"/>
                  <a:gd name="T5" fmla="*/ 0 h 19"/>
                  <a:gd name="T6" fmla="*/ 0 w 7"/>
                  <a:gd name="T7" fmla="*/ 0 h 19"/>
                  <a:gd name="T8" fmla="*/ 0 w 7"/>
                  <a:gd name="T9" fmla="*/ 0 h 19"/>
                  <a:gd name="T10" fmla="*/ 0 w 7"/>
                  <a:gd name="T11" fmla="*/ 0 h 19"/>
                  <a:gd name="T12" fmla="*/ 0 w 7"/>
                  <a:gd name="T13" fmla="*/ 0 h 19"/>
                  <a:gd name="T14" fmla="*/ 0 w 7"/>
                  <a:gd name="T15" fmla="*/ 0 h 19"/>
                  <a:gd name="T16" fmla="*/ 0 w 7"/>
                  <a:gd name="T17" fmla="*/ 0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19"/>
                  <a:gd name="T29" fmla="*/ 7 w 7"/>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19">
                    <a:moveTo>
                      <a:pt x="2" y="0"/>
                    </a:moveTo>
                    <a:lnTo>
                      <a:pt x="6" y="0"/>
                    </a:lnTo>
                    <a:lnTo>
                      <a:pt x="7" y="5"/>
                    </a:lnTo>
                    <a:lnTo>
                      <a:pt x="2" y="19"/>
                    </a:lnTo>
                    <a:lnTo>
                      <a:pt x="0" y="17"/>
                    </a:lnTo>
                    <a:lnTo>
                      <a:pt x="0" y="8"/>
                    </a:lnTo>
                    <a:lnTo>
                      <a:pt x="2" y="0"/>
                    </a:lnTo>
                    <a:lnTo>
                      <a:pt x="0" y="8"/>
                    </a:lnTo>
                    <a:lnTo>
                      <a:pt x="2"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55" name="Freeform 185">
                <a:extLst>
                  <a:ext uri="{FF2B5EF4-FFF2-40B4-BE49-F238E27FC236}">
                    <a16:creationId xmlns:a16="http://schemas.microsoft.com/office/drawing/2014/main" id="{87C6D123-CA83-4725-A5F5-F304BE0075F2}"/>
                  </a:ext>
                </a:extLst>
              </p:cNvPr>
              <p:cNvSpPr>
                <a:spLocks noChangeAspect="1"/>
              </p:cNvSpPr>
              <p:nvPr/>
            </p:nvSpPr>
            <p:spPr bwMode="auto">
              <a:xfrm>
                <a:off x="4916" y="2702"/>
                <a:ext cx="22" cy="10"/>
              </a:xfrm>
              <a:custGeom>
                <a:avLst/>
                <a:gdLst>
                  <a:gd name="T0" fmla="*/ 0 w 77"/>
                  <a:gd name="T1" fmla="*/ 0 h 31"/>
                  <a:gd name="T2" fmla="*/ 0 w 77"/>
                  <a:gd name="T3" fmla="*/ 0 h 31"/>
                  <a:gd name="T4" fmla="*/ 0 w 77"/>
                  <a:gd name="T5" fmla="*/ 0 h 31"/>
                  <a:gd name="T6" fmla="*/ 0 w 77"/>
                  <a:gd name="T7" fmla="*/ 0 h 31"/>
                  <a:gd name="T8" fmla="*/ 0 w 77"/>
                  <a:gd name="T9" fmla="*/ 0 h 31"/>
                  <a:gd name="T10" fmla="*/ 0 w 77"/>
                  <a:gd name="T11" fmla="*/ 0 h 31"/>
                  <a:gd name="T12" fmla="*/ 0 w 77"/>
                  <a:gd name="T13" fmla="*/ 0 h 31"/>
                  <a:gd name="T14" fmla="*/ 0 w 77"/>
                  <a:gd name="T15" fmla="*/ 0 h 31"/>
                  <a:gd name="T16" fmla="*/ 0 w 77"/>
                  <a:gd name="T17" fmla="*/ 0 h 31"/>
                  <a:gd name="T18" fmla="*/ 0 w 77"/>
                  <a:gd name="T19" fmla="*/ 0 h 31"/>
                  <a:gd name="T20" fmla="*/ 0 w 77"/>
                  <a:gd name="T21" fmla="*/ 0 h 31"/>
                  <a:gd name="T22" fmla="*/ 0 w 77"/>
                  <a:gd name="T23" fmla="*/ 0 h 31"/>
                  <a:gd name="T24" fmla="*/ 0 w 77"/>
                  <a:gd name="T25" fmla="*/ 0 h 31"/>
                  <a:gd name="T26" fmla="*/ 0 w 77"/>
                  <a:gd name="T27" fmla="*/ 0 h 31"/>
                  <a:gd name="T28" fmla="*/ 0 w 77"/>
                  <a:gd name="T29" fmla="*/ 0 h 31"/>
                  <a:gd name="T30" fmla="*/ 0 w 77"/>
                  <a:gd name="T31" fmla="*/ 0 h 3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7"/>
                  <a:gd name="T49" fmla="*/ 0 h 31"/>
                  <a:gd name="T50" fmla="*/ 77 w 77"/>
                  <a:gd name="T51" fmla="*/ 31 h 3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7" h="31">
                    <a:moveTo>
                      <a:pt x="1" y="15"/>
                    </a:moveTo>
                    <a:lnTo>
                      <a:pt x="4" y="12"/>
                    </a:lnTo>
                    <a:lnTo>
                      <a:pt x="38" y="0"/>
                    </a:lnTo>
                    <a:lnTo>
                      <a:pt x="49" y="3"/>
                    </a:lnTo>
                    <a:lnTo>
                      <a:pt x="51" y="10"/>
                    </a:lnTo>
                    <a:lnTo>
                      <a:pt x="64" y="14"/>
                    </a:lnTo>
                    <a:lnTo>
                      <a:pt x="72" y="14"/>
                    </a:lnTo>
                    <a:lnTo>
                      <a:pt x="77" y="21"/>
                    </a:lnTo>
                    <a:lnTo>
                      <a:pt x="65" y="19"/>
                    </a:lnTo>
                    <a:lnTo>
                      <a:pt x="54" y="21"/>
                    </a:lnTo>
                    <a:lnTo>
                      <a:pt x="53" y="26"/>
                    </a:lnTo>
                    <a:lnTo>
                      <a:pt x="47" y="31"/>
                    </a:lnTo>
                    <a:lnTo>
                      <a:pt x="37" y="28"/>
                    </a:lnTo>
                    <a:lnTo>
                      <a:pt x="6" y="28"/>
                    </a:lnTo>
                    <a:lnTo>
                      <a:pt x="0" y="19"/>
                    </a:lnTo>
                    <a:lnTo>
                      <a:pt x="1" y="15"/>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56" name="Freeform 186">
                <a:extLst>
                  <a:ext uri="{FF2B5EF4-FFF2-40B4-BE49-F238E27FC236}">
                    <a16:creationId xmlns:a16="http://schemas.microsoft.com/office/drawing/2014/main" id="{E52E647F-D856-4778-9F75-50B7E239F69A}"/>
                  </a:ext>
                </a:extLst>
              </p:cNvPr>
              <p:cNvSpPr>
                <a:spLocks noChangeAspect="1"/>
              </p:cNvSpPr>
              <p:nvPr/>
            </p:nvSpPr>
            <p:spPr bwMode="auto">
              <a:xfrm>
                <a:off x="4916" y="2702"/>
                <a:ext cx="22" cy="10"/>
              </a:xfrm>
              <a:custGeom>
                <a:avLst/>
                <a:gdLst>
                  <a:gd name="T0" fmla="*/ 0 w 77"/>
                  <a:gd name="T1" fmla="*/ 0 h 31"/>
                  <a:gd name="T2" fmla="*/ 0 w 77"/>
                  <a:gd name="T3" fmla="*/ 0 h 31"/>
                  <a:gd name="T4" fmla="*/ 0 w 77"/>
                  <a:gd name="T5" fmla="*/ 0 h 31"/>
                  <a:gd name="T6" fmla="*/ 0 w 77"/>
                  <a:gd name="T7" fmla="*/ 0 h 31"/>
                  <a:gd name="T8" fmla="*/ 0 w 77"/>
                  <a:gd name="T9" fmla="*/ 0 h 31"/>
                  <a:gd name="T10" fmla="*/ 0 w 77"/>
                  <a:gd name="T11" fmla="*/ 0 h 31"/>
                  <a:gd name="T12" fmla="*/ 0 w 77"/>
                  <a:gd name="T13" fmla="*/ 0 h 31"/>
                  <a:gd name="T14" fmla="*/ 0 w 77"/>
                  <a:gd name="T15" fmla="*/ 0 h 31"/>
                  <a:gd name="T16" fmla="*/ 0 w 77"/>
                  <a:gd name="T17" fmla="*/ 0 h 31"/>
                  <a:gd name="T18" fmla="*/ 0 w 77"/>
                  <a:gd name="T19" fmla="*/ 0 h 31"/>
                  <a:gd name="T20" fmla="*/ 0 w 77"/>
                  <a:gd name="T21" fmla="*/ 0 h 31"/>
                  <a:gd name="T22" fmla="*/ 0 w 77"/>
                  <a:gd name="T23" fmla="*/ 0 h 31"/>
                  <a:gd name="T24" fmla="*/ 0 w 77"/>
                  <a:gd name="T25" fmla="*/ 0 h 31"/>
                  <a:gd name="T26" fmla="*/ 0 w 77"/>
                  <a:gd name="T27" fmla="*/ 0 h 31"/>
                  <a:gd name="T28" fmla="*/ 0 w 77"/>
                  <a:gd name="T29" fmla="*/ 0 h 31"/>
                  <a:gd name="T30" fmla="*/ 0 w 77"/>
                  <a:gd name="T31" fmla="*/ 0 h 3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7"/>
                  <a:gd name="T49" fmla="*/ 0 h 31"/>
                  <a:gd name="T50" fmla="*/ 77 w 77"/>
                  <a:gd name="T51" fmla="*/ 31 h 3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7" h="31">
                    <a:moveTo>
                      <a:pt x="1" y="15"/>
                    </a:moveTo>
                    <a:lnTo>
                      <a:pt x="4" y="12"/>
                    </a:lnTo>
                    <a:lnTo>
                      <a:pt x="38" y="0"/>
                    </a:lnTo>
                    <a:lnTo>
                      <a:pt x="49" y="3"/>
                    </a:lnTo>
                    <a:lnTo>
                      <a:pt x="51" y="10"/>
                    </a:lnTo>
                    <a:lnTo>
                      <a:pt x="64" y="14"/>
                    </a:lnTo>
                    <a:lnTo>
                      <a:pt x="72" y="14"/>
                    </a:lnTo>
                    <a:lnTo>
                      <a:pt x="77" y="21"/>
                    </a:lnTo>
                    <a:lnTo>
                      <a:pt x="65" y="19"/>
                    </a:lnTo>
                    <a:lnTo>
                      <a:pt x="54" y="21"/>
                    </a:lnTo>
                    <a:lnTo>
                      <a:pt x="53" y="26"/>
                    </a:lnTo>
                    <a:lnTo>
                      <a:pt x="47" y="31"/>
                    </a:lnTo>
                    <a:lnTo>
                      <a:pt x="37" y="28"/>
                    </a:lnTo>
                    <a:lnTo>
                      <a:pt x="6" y="28"/>
                    </a:lnTo>
                    <a:lnTo>
                      <a:pt x="0" y="19"/>
                    </a:lnTo>
                    <a:lnTo>
                      <a:pt x="1" y="15"/>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57" name="Freeform 187">
                <a:extLst>
                  <a:ext uri="{FF2B5EF4-FFF2-40B4-BE49-F238E27FC236}">
                    <a16:creationId xmlns:a16="http://schemas.microsoft.com/office/drawing/2014/main" id="{5FD0D682-121F-4C06-B908-ABE38AFC23DB}"/>
                  </a:ext>
                </a:extLst>
              </p:cNvPr>
              <p:cNvSpPr>
                <a:spLocks noChangeAspect="1"/>
              </p:cNvSpPr>
              <p:nvPr/>
            </p:nvSpPr>
            <p:spPr bwMode="auto">
              <a:xfrm>
                <a:off x="5075" y="2780"/>
                <a:ext cx="6" cy="9"/>
              </a:xfrm>
              <a:custGeom>
                <a:avLst/>
                <a:gdLst>
                  <a:gd name="T0" fmla="*/ 0 w 21"/>
                  <a:gd name="T1" fmla="*/ 0 h 34"/>
                  <a:gd name="T2" fmla="*/ 0 w 21"/>
                  <a:gd name="T3" fmla="*/ 0 h 34"/>
                  <a:gd name="T4" fmla="*/ 0 w 21"/>
                  <a:gd name="T5" fmla="*/ 0 h 34"/>
                  <a:gd name="T6" fmla="*/ 0 w 21"/>
                  <a:gd name="T7" fmla="*/ 0 h 34"/>
                  <a:gd name="T8" fmla="*/ 0 w 21"/>
                  <a:gd name="T9" fmla="*/ 0 h 34"/>
                  <a:gd name="T10" fmla="*/ 0 w 21"/>
                  <a:gd name="T11" fmla="*/ 0 h 34"/>
                  <a:gd name="T12" fmla="*/ 0 w 21"/>
                  <a:gd name="T13" fmla="*/ 0 h 34"/>
                  <a:gd name="T14" fmla="*/ 0 w 21"/>
                  <a:gd name="T15" fmla="*/ 0 h 34"/>
                  <a:gd name="T16" fmla="*/ 0 w 21"/>
                  <a:gd name="T17" fmla="*/ 0 h 34"/>
                  <a:gd name="T18" fmla="*/ 0 w 21"/>
                  <a:gd name="T19" fmla="*/ 0 h 3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
                  <a:gd name="T31" fmla="*/ 0 h 34"/>
                  <a:gd name="T32" fmla="*/ 21 w 21"/>
                  <a:gd name="T33" fmla="*/ 34 h 3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 h="34">
                    <a:moveTo>
                      <a:pt x="3" y="3"/>
                    </a:moveTo>
                    <a:lnTo>
                      <a:pt x="5" y="0"/>
                    </a:lnTo>
                    <a:lnTo>
                      <a:pt x="19" y="14"/>
                    </a:lnTo>
                    <a:lnTo>
                      <a:pt x="21" y="24"/>
                    </a:lnTo>
                    <a:lnTo>
                      <a:pt x="21" y="30"/>
                    </a:lnTo>
                    <a:lnTo>
                      <a:pt x="11" y="34"/>
                    </a:lnTo>
                    <a:lnTo>
                      <a:pt x="11" y="24"/>
                    </a:lnTo>
                    <a:lnTo>
                      <a:pt x="7" y="14"/>
                    </a:lnTo>
                    <a:lnTo>
                      <a:pt x="0" y="8"/>
                    </a:lnTo>
                    <a:lnTo>
                      <a:pt x="3" y="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58" name="Freeform 188">
                <a:extLst>
                  <a:ext uri="{FF2B5EF4-FFF2-40B4-BE49-F238E27FC236}">
                    <a16:creationId xmlns:a16="http://schemas.microsoft.com/office/drawing/2014/main" id="{155F1C13-1B24-4B6B-B37A-A24FCDDC2ED0}"/>
                  </a:ext>
                </a:extLst>
              </p:cNvPr>
              <p:cNvSpPr>
                <a:spLocks noChangeAspect="1"/>
              </p:cNvSpPr>
              <p:nvPr/>
            </p:nvSpPr>
            <p:spPr bwMode="auto">
              <a:xfrm>
                <a:off x="5075" y="2780"/>
                <a:ext cx="6" cy="9"/>
              </a:xfrm>
              <a:custGeom>
                <a:avLst/>
                <a:gdLst>
                  <a:gd name="T0" fmla="*/ 0 w 21"/>
                  <a:gd name="T1" fmla="*/ 0 h 34"/>
                  <a:gd name="T2" fmla="*/ 0 w 21"/>
                  <a:gd name="T3" fmla="*/ 0 h 34"/>
                  <a:gd name="T4" fmla="*/ 0 w 21"/>
                  <a:gd name="T5" fmla="*/ 0 h 34"/>
                  <a:gd name="T6" fmla="*/ 0 w 21"/>
                  <a:gd name="T7" fmla="*/ 0 h 34"/>
                  <a:gd name="T8" fmla="*/ 0 w 21"/>
                  <a:gd name="T9" fmla="*/ 0 h 34"/>
                  <a:gd name="T10" fmla="*/ 0 w 21"/>
                  <a:gd name="T11" fmla="*/ 0 h 34"/>
                  <a:gd name="T12" fmla="*/ 0 w 21"/>
                  <a:gd name="T13" fmla="*/ 0 h 34"/>
                  <a:gd name="T14" fmla="*/ 0 w 21"/>
                  <a:gd name="T15" fmla="*/ 0 h 34"/>
                  <a:gd name="T16" fmla="*/ 0 w 21"/>
                  <a:gd name="T17" fmla="*/ 0 h 34"/>
                  <a:gd name="T18" fmla="*/ 0 w 21"/>
                  <a:gd name="T19" fmla="*/ 0 h 3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
                  <a:gd name="T31" fmla="*/ 0 h 34"/>
                  <a:gd name="T32" fmla="*/ 21 w 21"/>
                  <a:gd name="T33" fmla="*/ 34 h 3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 h="34">
                    <a:moveTo>
                      <a:pt x="3" y="3"/>
                    </a:moveTo>
                    <a:lnTo>
                      <a:pt x="5" y="0"/>
                    </a:lnTo>
                    <a:lnTo>
                      <a:pt x="19" y="14"/>
                    </a:lnTo>
                    <a:lnTo>
                      <a:pt x="21" y="24"/>
                    </a:lnTo>
                    <a:lnTo>
                      <a:pt x="21" y="30"/>
                    </a:lnTo>
                    <a:lnTo>
                      <a:pt x="11" y="34"/>
                    </a:lnTo>
                    <a:lnTo>
                      <a:pt x="11" y="24"/>
                    </a:lnTo>
                    <a:lnTo>
                      <a:pt x="7" y="14"/>
                    </a:lnTo>
                    <a:lnTo>
                      <a:pt x="0" y="8"/>
                    </a:lnTo>
                    <a:lnTo>
                      <a:pt x="3" y="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59" name="Freeform 189">
                <a:extLst>
                  <a:ext uri="{FF2B5EF4-FFF2-40B4-BE49-F238E27FC236}">
                    <a16:creationId xmlns:a16="http://schemas.microsoft.com/office/drawing/2014/main" id="{44A1FB1B-B742-469C-AD17-425382FFE3B2}"/>
                  </a:ext>
                </a:extLst>
              </p:cNvPr>
              <p:cNvSpPr>
                <a:spLocks noChangeAspect="1"/>
              </p:cNvSpPr>
              <p:nvPr/>
            </p:nvSpPr>
            <p:spPr bwMode="auto">
              <a:xfrm>
                <a:off x="5077" y="2790"/>
                <a:ext cx="5" cy="3"/>
              </a:xfrm>
              <a:custGeom>
                <a:avLst/>
                <a:gdLst>
                  <a:gd name="T0" fmla="*/ 0 w 20"/>
                  <a:gd name="T1" fmla="*/ 0 h 9"/>
                  <a:gd name="T2" fmla="*/ 0 w 20"/>
                  <a:gd name="T3" fmla="*/ 0 h 9"/>
                  <a:gd name="T4" fmla="*/ 0 w 20"/>
                  <a:gd name="T5" fmla="*/ 0 h 9"/>
                  <a:gd name="T6" fmla="*/ 0 w 20"/>
                  <a:gd name="T7" fmla="*/ 0 h 9"/>
                  <a:gd name="T8" fmla="*/ 0 w 20"/>
                  <a:gd name="T9" fmla="*/ 0 h 9"/>
                  <a:gd name="T10" fmla="*/ 0 w 20"/>
                  <a:gd name="T11" fmla="*/ 0 h 9"/>
                  <a:gd name="T12" fmla="*/ 0 w 20"/>
                  <a:gd name="T13" fmla="*/ 0 h 9"/>
                  <a:gd name="T14" fmla="*/ 0 60000 65536"/>
                  <a:gd name="T15" fmla="*/ 0 60000 65536"/>
                  <a:gd name="T16" fmla="*/ 0 60000 65536"/>
                  <a:gd name="T17" fmla="*/ 0 60000 65536"/>
                  <a:gd name="T18" fmla="*/ 0 60000 65536"/>
                  <a:gd name="T19" fmla="*/ 0 60000 65536"/>
                  <a:gd name="T20" fmla="*/ 0 60000 65536"/>
                  <a:gd name="T21" fmla="*/ 0 w 20"/>
                  <a:gd name="T22" fmla="*/ 0 h 9"/>
                  <a:gd name="T23" fmla="*/ 20 w 20"/>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9">
                    <a:moveTo>
                      <a:pt x="2" y="6"/>
                    </a:moveTo>
                    <a:lnTo>
                      <a:pt x="0" y="3"/>
                    </a:lnTo>
                    <a:lnTo>
                      <a:pt x="12" y="0"/>
                    </a:lnTo>
                    <a:lnTo>
                      <a:pt x="17" y="3"/>
                    </a:lnTo>
                    <a:lnTo>
                      <a:pt x="20" y="8"/>
                    </a:lnTo>
                    <a:lnTo>
                      <a:pt x="12" y="9"/>
                    </a:lnTo>
                    <a:lnTo>
                      <a:pt x="2" y="6"/>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60" name="Freeform 190">
                <a:extLst>
                  <a:ext uri="{FF2B5EF4-FFF2-40B4-BE49-F238E27FC236}">
                    <a16:creationId xmlns:a16="http://schemas.microsoft.com/office/drawing/2014/main" id="{EBD09478-CC44-454C-ABAC-34F592BDE17A}"/>
                  </a:ext>
                </a:extLst>
              </p:cNvPr>
              <p:cNvSpPr>
                <a:spLocks noChangeAspect="1"/>
              </p:cNvSpPr>
              <p:nvPr/>
            </p:nvSpPr>
            <p:spPr bwMode="auto">
              <a:xfrm>
                <a:off x="5077" y="2790"/>
                <a:ext cx="5" cy="3"/>
              </a:xfrm>
              <a:custGeom>
                <a:avLst/>
                <a:gdLst>
                  <a:gd name="T0" fmla="*/ 0 w 20"/>
                  <a:gd name="T1" fmla="*/ 0 h 9"/>
                  <a:gd name="T2" fmla="*/ 0 w 20"/>
                  <a:gd name="T3" fmla="*/ 0 h 9"/>
                  <a:gd name="T4" fmla="*/ 0 w 20"/>
                  <a:gd name="T5" fmla="*/ 0 h 9"/>
                  <a:gd name="T6" fmla="*/ 0 w 20"/>
                  <a:gd name="T7" fmla="*/ 0 h 9"/>
                  <a:gd name="T8" fmla="*/ 0 w 20"/>
                  <a:gd name="T9" fmla="*/ 0 h 9"/>
                  <a:gd name="T10" fmla="*/ 0 w 20"/>
                  <a:gd name="T11" fmla="*/ 0 h 9"/>
                  <a:gd name="T12" fmla="*/ 0 w 20"/>
                  <a:gd name="T13" fmla="*/ 0 h 9"/>
                  <a:gd name="T14" fmla="*/ 0 60000 65536"/>
                  <a:gd name="T15" fmla="*/ 0 60000 65536"/>
                  <a:gd name="T16" fmla="*/ 0 60000 65536"/>
                  <a:gd name="T17" fmla="*/ 0 60000 65536"/>
                  <a:gd name="T18" fmla="*/ 0 60000 65536"/>
                  <a:gd name="T19" fmla="*/ 0 60000 65536"/>
                  <a:gd name="T20" fmla="*/ 0 60000 65536"/>
                  <a:gd name="T21" fmla="*/ 0 w 20"/>
                  <a:gd name="T22" fmla="*/ 0 h 9"/>
                  <a:gd name="T23" fmla="*/ 20 w 20"/>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9">
                    <a:moveTo>
                      <a:pt x="2" y="6"/>
                    </a:moveTo>
                    <a:lnTo>
                      <a:pt x="0" y="3"/>
                    </a:lnTo>
                    <a:lnTo>
                      <a:pt x="12" y="0"/>
                    </a:lnTo>
                    <a:lnTo>
                      <a:pt x="17" y="3"/>
                    </a:lnTo>
                    <a:lnTo>
                      <a:pt x="20" y="8"/>
                    </a:lnTo>
                    <a:lnTo>
                      <a:pt x="12" y="9"/>
                    </a:lnTo>
                    <a:lnTo>
                      <a:pt x="2" y="6"/>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61" name="Freeform 191">
                <a:extLst>
                  <a:ext uri="{FF2B5EF4-FFF2-40B4-BE49-F238E27FC236}">
                    <a16:creationId xmlns:a16="http://schemas.microsoft.com/office/drawing/2014/main" id="{68440C11-871A-47FD-8D58-0D7F555C5F57}"/>
                  </a:ext>
                </a:extLst>
              </p:cNvPr>
              <p:cNvSpPr>
                <a:spLocks noChangeAspect="1"/>
              </p:cNvSpPr>
              <p:nvPr/>
            </p:nvSpPr>
            <p:spPr bwMode="auto">
              <a:xfrm>
                <a:off x="5031" y="2796"/>
                <a:ext cx="48" cy="53"/>
              </a:xfrm>
              <a:custGeom>
                <a:avLst/>
                <a:gdLst>
                  <a:gd name="T0" fmla="*/ 0 w 166"/>
                  <a:gd name="T1" fmla="*/ 0 h 181"/>
                  <a:gd name="T2" fmla="*/ 0 w 166"/>
                  <a:gd name="T3" fmla="*/ 0 h 181"/>
                  <a:gd name="T4" fmla="*/ 0 w 166"/>
                  <a:gd name="T5" fmla="*/ 0 h 181"/>
                  <a:gd name="T6" fmla="*/ 0 w 166"/>
                  <a:gd name="T7" fmla="*/ 0 h 181"/>
                  <a:gd name="T8" fmla="*/ 0 w 166"/>
                  <a:gd name="T9" fmla="*/ 0 h 181"/>
                  <a:gd name="T10" fmla="*/ 0 w 166"/>
                  <a:gd name="T11" fmla="*/ 0 h 181"/>
                  <a:gd name="T12" fmla="*/ 0 w 166"/>
                  <a:gd name="T13" fmla="*/ 0 h 181"/>
                  <a:gd name="T14" fmla="*/ 0 w 166"/>
                  <a:gd name="T15" fmla="*/ 0 h 181"/>
                  <a:gd name="T16" fmla="*/ 0 w 166"/>
                  <a:gd name="T17" fmla="*/ 0 h 181"/>
                  <a:gd name="T18" fmla="*/ 0 w 166"/>
                  <a:gd name="T19" fmla="*/ 0 h 181"/>
                  <a:gd name="T20" fmla="*/ 0 w 166"/>
                  <a:gd name="T21" fmla="*/ 0 h 181"/>
                  <a:gd name="T22" fmla="*/ 0 w 166"/>
                  <a:gd name="T23" fmla="*/ 0 h 181"/>
                  <a:gd name="T24" fmla="*/ 0 w 166"/>
                  <a:gd name="T25" fmla="*/ 0 h 181"/>
                  <a:gd name="T26" fmla="*/ 0 w 166"/>
                  <a:gd name="T27" fmla="*/ 0 h 181"/>
                  <a:gd name="T28" fmla="*/ 0 w 166"/>
                  <a:gd name="T29" fmla="*/ 0 h 181"/>
                  <a:gd name="T30" fmla="*/ 0 w 166"/>
                  <a:gd name="T31" fmla="*/ 0 h 181"/>
                  <a:gd name="T32" fmla="*/ 0 w 166"/>
                  <a:gd name="T33" fmla="*/ 0 h 181"/>
                  <a:gd name="T34" fmla="*/ 0 w 166"/>
                  <a:gd name="T35" fmla="*/ 0 h 181"/>
                  <a:gd name="T36" fmla="*/ 0 w 166"/>
                  <a:gd name="T37" fmla="*/ 0 h 181"/>
                  <a:gd name="T38" fmla="*/ 0 w 166"/>
                  <a:gd name="T39" fmla="*/ 0 h 181"/>
                  <a:gd name="T40" fmla="*/ 0 w 166"/>
                  <a:gd name="T41" fmla="*/ 0 h 181"/>
                  <a:gd name="T42" fmla="*/ 0 w 166"/>
                  <a:gd name="T43" fmla="*/ 0 h 181"/>
                  <a:gd name="T44" fmla="*/ 0 w 166"/>
                  <a:gd name="T45" fmla="*/ 0 h 181"/>
                  <a:gd name="T46" fmla="*/ 0 w 166"/>
                  <a:gd name="T47" fmla="*/ 0 h 181"/>
                  <a:gd name="T48" fmla="*/ 0 w 166"/>
                  <a:gd name="T49" fmla="*/ 0 h 181"/>
                  <a:gd name="T50" fmla="*/ 0 w 166"/>
                  <a:gd name="T51" fmla="*/ 0 h 181"/>
                  <a:gd name="T52" fmla="*/ 0 w 166"/>
                  <a:gd name="T53" fmla="*/ 0 h 181"/>
                  <a:gd name="T54" fmla="*/ 0 w 166"/>
                  <a:gd name="T55" fmla="*/ 0 h 181"/>
                  <a:gd name="T56" fmla="*/ 0 w 166"/>
                  <a:gd name="T57" fmla="*/ 0 h 181"/>
                  <a:gd name="T58" fmla="*/ 0 w 166"/>
                  <a:gd name="T59" fmla="*/ 0 h 181"/>
                  <a:gd name="T60" fmla="*/ 0 w 166"/>
                  <a:gd name="T61" fmla="*/ 0 h 181"/>
                  <a:gd name="T62" fmla="*/ 0 w 166"/>
                  <a:gd name="T63" fmla="*/ 0 h 181"/>
                  <a:gd name="T64" fmla="*/ 0 w 166"/>
                  <a:gd name="T65" fmla="*/ 0 h 181"/>
                  <a:gd name="T66" fmla="*/ 0 w 166"/>
                  <a:gd name="T67" fmla="*/ 0 h 181"/>
                  <a:gd name="T68" fmla="*/ 0 w 166"/>
                  <a:gd name="T69" fmla="*/ 0 h 181"/>
                  <a:gd name="T70" fmla="*/ 0 w 166"/>
                  <a:gd name="T71" fmla="*/ 0 h 181"/>
                  <a:gd name="T72" fmla="*/ 0 w 166"/>
                  <a:gd name="T73" fmla="*/ 0 h 181"/>
                  <a:gd name="T74" fmla="*/ 0 w 166"/>
                  <a:gd name="T75" fmla="*/ 0 h 181"/>
                  <a:gd name="T76" fmla="*/ 0 w 166"/>
                  <a:gd name="T77" fmla="*/ 0 h 181"/>
                  <a:gd name="T78" fmla="*/ 0 w 166"/>
                  <a:gd name="T79" fmla="*/ 0 h 181"/>
                  <a:gd name="T80" fmla="*/ 0 w 166"/>
                  <a:gd name="T81" fmla="*/ 0 h 181"/>
                  <a:gd name="T82" fmla="*/ 0 w 166"/>
                  <a:gd name="T83" fmla="*/ 0 h 181"/>
                  <a:gd name="T84" fmla="*/ 0 w 166"/>
                  <a:gd name="T85" fmla="*/ 0 h 181"/>
                  <a:gd name="T86" fmla="*/ 0 w 166"/>
                  <a:gd name="T87" fmla="*/ 0 h 181"/>
                  <a:gd name="T88" fmla="*/ 0 w 166"/>
                  <a:gd name="T89" fmla="*/ 0 h 181"/>
                  <a:gd name="T90" fmla="*/ 0 w 166"/>
                  <a:gd name="T91" fmla="*/ 0 h 181"/>
                  <a:gd name="T92" fmla="*/ 0 w 166"/>
                  <a:gd name="T93" fmla="*/ 0 h 181"/>
                  <a:gd name="T94" fmla="*/ 0 w 166"/>
                  <a:gd name="T95" fmla="*/ 0 h 181"/>
                  <a:gd name="T96" fmla="*/ 0 w 166"/>
                  <a:gd name="T97" fmla="*/ 0 h 181"/>
                  <a:gd name="T98" fmla="*/ 0 w 166"/>
                  <a:gd name="T99" fmla="*/ 0 h 181"/>
                  <a:gd name="T100" fmla="*/ 0 w 166"/>
                  <a:gd name="T101" fmla="*/ 0 h 181"/>
                  <a:gd name="T102" fmla="*/ 0 w 166"/>
                  <a:gd name="T103" fmla="*/ 0 h 181"/>
                  <a:gd name="T104" fmla="*/ 0 w 166"/>
                  <a:gd name="T105" fmla="*/ 0 h 181"/>
                  <a:gd name="T106" fmla="*/ 0 w 166"/>
                  <a:gd name="T107" fmla="*/ 0 h 181"/>
                  <a:gd name="T108" fmla="*/ 0 w 166"/>
                  <a:gd name="T109" fmla="*/ 0 h 181"/>
                  <a:gd name="T110" fmla="*/ 0 w 166"/>
                  <a:gd name="T111" fmla="*/ 0 h 181"/>
                  <a:gd name="T112" fmla="*/ 0 w 166"/>
                  <a:gd name="T113" fmla="*/ 0 h 18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66"/>
                  <a:gd name="T172" fmla="*/ 0 h 181"/>
                  <a:gd name="T173" fmla="*/ 166 w 166"/>
                  <a:gd name="T174" fmla="*/ 181 h 18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66" h="181">
                    <a:moveTo>
                      <a:pt x="1" y="0"/>
                    </a:moveTo>
                    <a:lnTo>
                      <a:pt x="4" y="3"/>
                    </a:lnTo>
                    <a:lnTo>
                      <a:pt x="16" y="10"/>
                    </a:lnTo>
                    <a:lnTo>
                      <a:pt x="22" y="6"/>
                    </a:lnTo>
                    <a:lnTo>
                      <a:pt x="26" y="6"/>
                    </a:lnTo>
                    <a:lnTo>
                      <a:pt x="57" y="27"/>
                    </a:lnTo>
                    <a:lnTo>
                      <a:pt x="89" y="31"/>
                    </a:lnTo>
                    <a:lnTo>
                      <a:pt x="108" y="21"/>
                    </a:lnTo>
                    <a:lnTo>
                      <a:pt x="116" y="21"/>
                    </a:lnTo>
                    <a:lnTo>
                      <a:pt x="126" y="20"/>
                    </a:lnTo>
                    <a:lnTo>
                      <a:pt x="135" y="10"/>
                    </a:lnTo>
                    <a:lnTo>
                      <a:pt x="146" y="14"/>
                    </a:lnTo>
                    <a:lnTo>
                      <a:pt x="150" y="6"/>
                    </a:lnTo>
                    <a:lnTo>
                      <a:pt x="157" y="9"/>
                    </a:lnTo>
                    <a:lnTo>
                      <a:pt x="164" y="19"/>
                    </a:lnTo>
                    <a:lnTo>
                      <a:pt x="164" y="88"/>
                    </a:lnTo>
                    <a:lnTo>
                      <a:pt x="166" y="93"/>
                    </a:lnTo>
                    <a:lnTo>
                      <a:pt x="163" y="103"/>
                    </a:lnTo>
                    <a:lnTo>
                      <a:pt x="163" y="87"/>
                    </a:lnTo>
                    <a:lnTo>
                      <a:pt x="161" y="81"/>
                    </a:lnTo>
                    <a:lnTo>
                      <a:pt x="150" y="100"/>
                    </a:lnTo>
                    <a:lnTo>
                      <a:pt x="150" y="113"/>
                    </a:lnTo>
                    <a:lnTo>
                      <a:pt x="146" y="114"/>
                    </a:lnTo>
                    <a:lnTo>
                      <a:pt x="143" y="130"/>
                    </a:lnTo>
                    <a:lnTo>
                      <a:pt x="140" y="132"/>
                    </a:lnTo>
                    <a:lnTo>
                      <a:pt x="135" y="132"/>
                    </a:lnTo>
                    <a:lnTo>
                      <a:pt x="126" y="130"/>
                    </a:lnTo>
                    <a:lnTo>
                      <a:pt x="124" y="134"/>
                    </a:lnTo>
                    <a:lnTo>
                      <a:pt x="124" y="140"/>
                    </a:lnTo>
                    <a:lnTo>
                      <a:pt x="120" y="147"/>
                    </a:lnTo>
                    <a:lnTo>
                      <a:pt x="115" y="151"/>
                    </a:lnTo>
                    <a:lnTo>
                      <a:pt x="111" y="160"/>
                    </a:lnTo>
                    <a:lnTo>
                      <a:pt x="108" y="155"/>
                    </a:lnTo>
                    <a:lnTo>
                      <a:pt x="104" y="152"/>
                    </a:lnTo>
                    <a:lnTo>
                      <a:pt x="100" y="156"/>
                    </a:lnTo>
                    <a:lnTo>
                      <a:pt x="98" y="172"/>
                    </a:lnTo>
                    <a:lnTo>
                      <a:pt x="91" y="179"/>
                    </a:lnTo>
                    <a:lnTo>
                      <a:pt x="87" y="181"/>
                    </a:lnTo>
                    <a:lnTo>
                      <a:pt x="82" y="176"/>
                    </a:lnTo>
                    <a:lnTo>
                      <a:pt x="75" y="175"/>
                    </a:lnTo>
                    <a:lnTo>
                      <a:pt x="72" y="177"/>
                    </a:lnTo>
                    <a:lnTo>
                      <a:pt x="63" y="173"/>
                    </a:lnTo>
                    <a:lnTo>
                      <a:pt x="54" y="173"/>
                    </a:lnTo>
                    <a:lnTo>
                      <a:pt x="52" y="168"/>
                    </a:lnTo>
                    <a:lnTo>
                      <a:pt x="58" y="167"/>
                    </a:lnTo>
                    <a:lnTo>
                      <a:pt x="62" y="161"/>
                    </a:lnTo>
                    <a:lnTo>
                      <a:pt x="53" y="161"/>
                    </a:lnTo>
                    <a:lnTo>
                      <a:pt x="46" y="157"/>
                    </a:lnTo>
                    <a:lnTo>
                      <a:pt x="36" y="139"/>
                    </a:lnTo>
                    <a:lnTo>
                      <a:pt x="30" y="132"/>
                    </a:lnTo>
                    <a:lnTo>
                      <a:pt x="27" y="128"/>
                    </a:lnTo>
                    <a:lnTo>
                      <a:pt x="18" y="92"/>
                    </a:lnTo>
                    <a:lnTo>
                      <a:pt x="28" y="109"/>
                    </a:lnTo>
                    <a:lnTo>
                      <a:pt x="33" y="100"/>
                    </a:lnTo>
                    <a:lnTo>
                      <a:pt x="28" y="95"/>
                    </a:lnTo>
                    <a:lnTo>
                      <a:pt x="0" y="34"/>
                    </a:lnTo>
                    <a:lnTo>
                      <a:pt x="1"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62" name="Freeform 192">
                <a:extLst>
                  <a:ext uri="{FF2B5EF4-FFF2-40B4-BE49-F238E27FC236}">
                    <a16:creationId xmlns:a16="http://schemas.microsoft.com/office/drawing/2014/main" id="{35B5824F-FEF1-4089-96B4-A3C6C130EBEF}"/>
                  </a:ext>
                </a:extLst>
              </p:cNvPr>
              <p:cNvSpPr>
                <a:spLocks noChangeAspect="1"/>
              </p:cNvSpPr>
              <p:nvPr/>
            </p:nvSpPr>
            <p:spPr bwMode="auto">
              <a:xfrm>
                <a:off x="5031" y="2796"/>
                <a:ext cx="48" cy="53"/>
              </a:xfrm>
              <a:custGeom>
                <a:avLst/>
                <a:gdLst>
                  <a:gd name="T0" fmla="*/ 0 w 166"/>
                  <a:gd name="T1" fmla="*/ 0 h 181"/>
                  <a:gd name="T2" fmla="*/ 0 w 166"/>
                  <a:gd name="T3" fmla="*/ 0 h 181"/>
                  <a:gd name="T4" fmla="*/ 0 w 166"/>
                  <a:gd name="T5" fmla="*/ 0 h 181"/>
                  <a:gd name="T6" fmla="*/ 0 w 166"/>
                  <a:gd name="T7" fmla="*/ 0 h 181"/>
                  <a:gd name="T8" fmla="*/ 0 w 166"/>
                  <a:gd name="T9" fmla="*/ 0 h 181"/>
                  <a:gd name="T10" fmla="*/ 0 w 166"/>
                  <a:gd name="T11" fmla="*/ 0 h 181"/>
                  <a:gd name="T12" fmla="*/ 0 w 166"/>
                  <a:gd name="T13" fmla="*/ 0 h 181"/>
                  <a:gd name="T14" fmla="*/ 0 w 166"/>
                  <a:gd name="T15" fmla="*/ 0 h 181"/>
                  <a:gd name="T16" fmla="*/ 0 w 166"/>
                  <a:gd name="T17" fmla="*/ 0 h 181"/>
                  <a:gd name="T18" fmla="*/ 0 w 166"/>
                  <a:gd name="T19" fmla="*/ 0 h 181"/>
                  <a:gd name="T20" fmla="*/ 0 w 166"/>
                  <a:gd name="T21" fmla="*/ 0 h 181"/>
                  <a:gd name="T22" fmla="*/ 0 w 166"/>
                  <a:gd name="T23" fmla="*/ 0 h 181"/>
                  <a:gd name="T24" fmla="*/ 0 w 166"/>
                  <a:gd name="T25" fmla="*/ 0 h 181"/>
                  <a:gd name="T26" fmla="*/ 0 w 166"/>
                  <a:gd name="T27" fmla="*/ 0 h 181"/>
                  <a:gd name="T28" fmla="*/ 0 w 166"/>
                  <a:gd name="T29" fmla="*/ 0 h 181"/>
                  <a:gd name="T30" fmla="*/ 0 w 166"/>
                  <a:gd name="T31" fmla="*/ 0 h 181"/>
                  <a:gd name="T32" fmla="*/ 0 w 166"/>
                  <a:gd name="T33" fmla="*/ 0 h 181"/>
                  <a:gd name="T34" fmla="*/ 0 w 166"/>
                  <a:gd name="T35" fmla="*/ 0 h 181"/>
                  <a:gd name="T36" fmla="*/ 0 w 166"/>
                  <a:gd name="T37" fmla="*/ 0 h 181"/>
                  <a:gd name="T38" fmla="*/ 0 w 166"/>
                  <a:gd name="T39" fmla="*/ 0 h 181"/>
                  <a:gd name="T40" fmla="*/ 0 w 166"/>
                  <a:gd name="T41" fmla="*/ 0 h 181"/>
                  <a:gd name="T42" fmla="*/ 0 w 166"/>
                  <a:gd name="T43" fmla="*/ 0 h 181"/>
                  <a:gd name="T44" fmla="*/ 0 w 166"/>
                  <a:gd name="T45" fmla="*/ 0 h 181"/>
                  <a:gd name="T46" fmla="*/ 0 w 166"/>
                  <a:gd name="T47" fmla="*/ 0 h 181"/>
                  <a:gd name="T48" fmla="*/ 0 w 166"/>
                  <a:gd name="T49" fmla="*/ 0 h 181"/>
                  <a:gd name="T50" fmla="*/ 0 w 166"/>
                  <a:gd name="T51" fmla="*/ 0 h 181"/>
                  <a:gd name="T52" fmla="*/ 0 w 166"/>
                  <a:gd name="T53" fmla="*/ 0 h 181"/>
                  <a:gd name="T54" fmla="*/ 0 w 166"/>
                  <a:gd name="T55" fmla="*/ 0 h 181"/>
                  <a:gd name="T56" fmla="*/ 0 w 166"/>
                  <a:gd name="T57" fmla="*/ 0 h 181"/>
                  <a:gd name="T58" fmla="*/ 0 w 166"/>
                  <a:gd name="T59" fmla="*/ 0 h 181"/>
                  <a:gd name="T60" fmla="*/ 0 w 166"/>
                  <a:gd name="T61" fmla="*/ 0 h 181"/>
                  <a:gd name="T62" fmla="*/ 0 w 166"/>
                  <a:gd name="T63" fmla="*/ 0 h 181"/>
                  <a:gd name="T64" fmla="*/ 0 w 166"/>
                  <a:gd name="T65" fmla="*/ 0 h 181"/>
                  <a:gd name="T66" fmla="*/ 0 w 166"/>
                  <a:gd name="T67" fmla="*/ 0 h 181"/>
                  <a:gd name="T68" fmla="*/ 0 w 166"/>
                  <a:gd name="T69" fmla="*/ 0 h 181"/>
                  <a:gd name="T70" fmla="*/ 0 w 166"/>
                  <a:gd name="T71" fmla="*/ 0 h 181"/>
                  <a:gd name="T72" fmla="*/ 0 w 166"/>
                  <a:gd name="T73" fmla="*/ 0 h 181"/>
                  <a:gd name="T74" fmla="*/ 0 w 166"/>
                  <a:gd name="T75" fmla="*/ 0 h 181"/>
                  <a:gd name="T76" fmla="*/ 0 w 166"/>
                  <a:gd name="T77" fmla="*/ 0 h 181"/>
                  <a:gd name="T78" fmla="*/ 0 w 166"/>
                  <a:gd name="T79" fmla="*/ 0 h 181"/>
                  <a:gd name="T80" fmla="*/ 0 w 166"/>
                  <a:gd name="T81" fmla="*/ 0 h 181"/>
                  <a:gd name="T82" fmla="*/ 0 w 166"/>
                  <a:gd name="T83" fmla="*/ 0 h 181"/>
                  <a:gd name="T84" fmla="*/ 0 w 166"/>
                  <a:gd name="T85" fmla="*/ 0 h 181"/>
                  <a:gd name="T86" fmla="*/ 0 w 166"/>
                  <a:gd name="T87" fmla="*/ 0 h 181"/>
                  <a:gd name="T88" fmla="*/ 0 w 166"/>
                  <a:gd name="T89" fmla="*/ 0 h 181"/>
                  <a:gd name="T90" fmla="*/ 0 w 166"/>
                  <a:gd name="T91" fmla="*/ 0 h 181"/>
                  <a:gd name="T92" fmla="*/ 0 w 166"/>
                  <a:gd name="T93" fmla="*/ 0 h 181"/>
                  <a:gd name="T94" fmla="*/ 0 w 166"/>
                  <a:gd name="T95" fmla="*/ 0 h 181"/>
                  <a:gd name="T96" fmla="*/ 0 w 166"/>
                  <a:gd name="T97" fmla="*/ 0 h 181"/>
                  <a:gd name="T98" fmla="*/ 0 w 166"/>
                  <a:gd name="T99" fmla="*/ 0 h 181"/>
                  <a:gd name="T100" fmla="*/ 0 w 166"/>
                  <a:gd name="T101" fmla="*/ 0 h 181"/>
                  <a:gd name="T102" fmla="*/ 0 w 166"/>
                  <a:gd name="T103" fmla="*/ 0 h 181"/>
                  <a:gd name="T104" fmla="*/ 0 w 166"/>
                  <a:gd name="T105" fmla="*/ 0 h 181"/>
                  <a:gd name="T106" fmla="*/ 0 w 166"/>
                  <a:gd name="T107" fmla="*/ 0 h 181"/>
                  <a:gd name="T108" fmla="*/ 0 w 166"/>
                  <a:gd name="T109" fmla="*/ 0 h 181"/>
                  <a:gd name="T110" fmla="*/ 0 w 166"/>
                  <a:gd name="T111" fmla="*/ 0 h 181"/>
                  <a:gd name="T112" fmla="*/ 0 w 166"/>
                  <a:gd name="T113" fmla="*/ 0 h 18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66"/>
                  <a:gd name="T172" fmla="*/ 0 h 181"/>
                  <a:gd name="T173" fmla="*/ 166 w 166"/>
                  <a:gd name="T174" fmla="*/ 181 h 18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66" h="181">
                    <a:moveTo>
                      <a:pt x="1" y="0"/>
                    </a:moveTo>
                    <a:lnTo>
                      <a:pt x="4" y="3"/>
                    </a:lnTo>
                    <a:lnTo>
                      <a:pt x="16" y="10"/>
                    </a:lnTo>
                    <a:lnTo>
                      <a:pt x="22" y="6"/>
                    </a:lnTo>
                    <a:lnTo>
                      <a:pt x="26" y="6"/>
                    </a:lnTo>
                    <a:lnTo>
                      <a:pt x="57" y="27"/>
                    </a:lnTo>
                    <a:lnTo>
                      <a:pt x="89" y="31"/>
                    </a:lnTo>
                    <a:lnTo>
                      <a:pt x="108" y="21"/>
                    </a:lnTo>
                    <a:lnTo>
                      <a:pt x="116" y="21"/>
                    </a:lnTo>
                    <a:lnTo>
                      <a:pt x="126" y="20"/>
                    </a:lnTo>
                    <a:lnTo>
                      <a:pt x="135" y="10"/>
                    </a:lnTo>
                    <a:lnTo>
                      <a:pt x="146" y="14"/>
                    </a:lnTo>
                    <a:lnTo>
                      <a:pt x="150" y="6"/>
                    </a:lnTo>
                    <a:lnTo>
                      <a:pt x="157" y="9"/>
                    </a:lnTo>
                    <a:lnTo>
                      <a:pt x="164" y="19"/>
                    </a:lnTo>
                    <a:lnTo>
                      <a:pt x="164" y="88"/>
                    </a:lnTo>
                    <a:lnTo>
                      <a:pt x="166" y="93"/>
                    </a:lnTo>
                    <a:lnTo>
                      <a:pt x="163" y="103"/>
                    </a:lnTo>
                    <a:lnTo>
                      <a:pt x="163" y="87"/>
                    </a:lnTo>
                    <a:lnTo>
                      <a:pt x="161" y="81"/>
                    </a:lnTo>
                    <a:lnTo>
                      <a:pt x="150" y="100"/>
                    </a:lnTo>
                    <a:lnTo>
                      <a:pt x="150" y="113"/>
                    </a:lnTo>
                    <a:lnTo>
                      <a:pt x="146" y="114"/>
                    </a:lnTo>
                    <a:lnTo>
                      <a:pt x="143" y="130"/>
                    </a:lnTo>
                    <a:lnTo>
                      <a:pt x="140" y="132"/>
                    </a:lnTo>
                    <a:lnTo>
                      <a:pt x="135" y="132"/>
                    </a:lnTo>
                    <a:lnTo>
                      <a:pt x="126" y="130"/>
                    </a:lnTo>
                    <a:lnTo>
                      <a:pt x="124" y="134"/>
                    </a:lnTo>
                    <a:lnTo>
                      <a:pt x="124" y="140"/>
                    </a:lnTo>
                    <a:lnTo>
                      <a:pt x="120" y="147"/>
                    </a:lnTo>
                    <a:lnTo>
                      <a:pt x="115" y="151"/>
                    </a:lnTo>
                    <a:lnTo>
                      <a:pt x="111" y="160"/>
                    </a:lnTo>
                    <a:lnTo>
                      <a:pt x="108" y="155"/>
                    </a:lnTo>
                    <a:lnTo>
                      <a:pt x="104" y="152"/>
                    </a:lnTo>
                    <a:lnTo>
                      <a:pt x="100" y="156"/>
                    </a:lnTo>
                    <a:lnTo>
                      <a:pt x="98" y="172"/>
                    </a:lnTo>
                    <a:lnTo>
                      <a:pt x="91" y="179"/>
                    </a:lnTo>
                    <a:lnTo>
                      <a:pt x="87" y="181"/>
                    </a:lnTo>
                    <a:lnTo>
                      <a:pt x="82" y="176"/>
                    </a:lnTo>
                    <a:lnTo>
                      <a:pt x="75" y="175"/>
                    </a:lnTo>
                    <a:lnTo>
                      <a:pt x="72" y="177"/>
                    </a:lnTo>
                    <a:lnTo>
                      <a:pt x="63" y="173"/>
                    </a:lnTo>
                    <a:lnTo>
                      <a:pt x="54" y="173"/>
                    </a:lnTo>
                    <a:lnTo>
                      <a:pt x="52" y="168"/>
                    </a:lnTo>
                    <a:lnTo>
                      <a:pt x="58" y="167"/>
                    </a:lnTo>
                    <a:lnTo>
                      <a:pt x="62" y="161"/>
                    </a:lnTo>
                    <a:lnTo>
                      <a:pt x="53" y="161"/>
                    </a:lnTo>
                    <a:lnTo>
                      <a:pt x="46" y="157"/>
                    </a:lnTo>
                    <a:lnTo>
                      <a:pt x="36" y="139"/>
                    </a:lnTo>
                    <a:lnTo>
                      <a:pt x="30" y="132"/>
                    </a:lnTo>
                    <a:lnTo>
                      <a:pt x="27" y="128"/>
                    </a:lnTo>
                    <a:lnTo>
                      <a:pt x="18" y="92"/>
                    </a:lnTo>
                    <a:lnTo>
                      <a:pt x="28" y="109"/>
                    </a:lnTo>
                    <a:lnTo>
                      <a:pt x="33" y="100"/>
                    </a:lnTo>
                    <a:lnTo>
                      <a:pt x="28" y="95"/>
                    </a:lnTo>
                    <a:lnTo>
                      <a:pt x="0" y="34"/>
                    </a:lnTo>
                    <a:lnTo>
                      <a:pt x="1"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63" name="Freeform 193">
                <a:extLst>
                  <a:ext uri="{FF2B5EF4-FFF2-40B4-BE49-F238E27FC236}">
                    <a16:creationId xmlns:a16="http://schemas.microsoft.com/office/drawing/2014/main" id="{F730C3B9-132F-4D94-A59E-1EA3FEF3D4AC}"/>
                  </a:ext>
                </a:extLst>
              </p:cNvPr>
              <p:cNvSpPr>
                <a:spLocks noChangeAspect="1"/>
              </p:cNvSpPr>
              <p:nvPr/>
            </p:nvSpPr>
            <p:spPr bwMode="auto">
              <a:xfrm>
                <a:off x="4553" y="2219"/>
                <a:ext cx="616" cy="549"/>
              </a:xfrm>
              <a:custGeom>
                <a:avLst/>
                <a:gdLst>
                  <a:gd name="T0" fmla="*/ 0 w 2099"/>
                  <a:gd name="T1" fmla="*/ 0 h 1871"/>
                  <a:gd name="T2" fmla="*/ 0 w 2099"/>
                  <a:gd name="T3" fmla="*/ 0 h 1871"/>
                  <a:gd name="T4" fmla="*/ 0 w 2099"/>
                  <a:gd name="T5" fmla="*/ 0 h 1871"/>
                  <a:gd name="T6" fmla="*/ 0 w 2099"/>
                  <a:gd name="T7" fmla="*/ 0 h 1871"/>
                  <a:gd name="T8" fmla="*/ 0 w 2099"/>
                  <a:gd name="T9" fmla="*/ 0 h 1871"/>
                  <a:gd name="T10" fmla="*/ 0 w 2099"/>
                  <a:gd name="T11" fmla="*/ 0 h 1871"/>
                  <a:gd name="T12" fmla="*/ 0 w 2099"/>
                  <a:gd name="T13" fmla="*/ 0 h 1871"/>
                  <a:gd name="T14" fmla="*/ 0 w 2099"/>
                  <a:gd name="T15" fmla="*/ 0 h 1871"/>
                  <a:gd name="T16" fmla="*/ 0 w 2099"/>
                  <a:gd name="T17" fmla="*/ 0 h 1871"/>
                  <a:gd name="T18" fmla="*/ 0 w 2099"/>
                  <a:gd name="T19" fmla="*/ 0 h 1871"/>
                  <a:gd name="T20" fmla="*/ 0 w 2099"/>
                  <a:gd name="T21" fmla="*/ 0 h 1871"/>
                  <a:gd name="T22" fmla="*/ 0 w 2099"/>
                  <a:gd name="T23" fmla="*/ 0 h 1871"/>
                  <a:gd name="T24" fmla="*/ 0 w 2099"/>
                  <a:gd name="T25" fmla="*/ 0 h 1871"/>
                  <a:gd name="T26" fmla="*/ 0 w 2099"/>
                  <a:gd name="T27" fmla="*/ 0 h 1871"/>
                  <a:gd name="T28" fmla="*/ 0 w 2099"/>
                  <a:gd name="T29" fmla="*/ 0 h 1871"/>
                  <a:gd name="T30" fmla="*/ 0 w 2099"/>
                  <a:gd name="T31" fmla="*/ 0 h 1871"/>
                  <a:gd name="T32" fmla="*/ 0 w 2099"/>
                  <a:gd name="T33" fmla="*/ 0 h 1871"/>
                  <a:gd name="T34" fmla="*/ 0 w 2099"/>
                  <a:gd name="T35" fmla="*/ 0 h 1871"/>
                  <a:gd name="T36" fmla="*/ 0 w 2099"/>
                  <a:gd name="T37" fmla="*/ 0 h 1871"/>
                  <a:gd name="T38" fmla="*/ 0 w 2099"/>
                  <a:gd name="T39" fmla="*/ 0 h 1871"/>
                  <a:gd name="T40" fmla="*/ 0 w 2099"/>
                  <a:gd name="T41" fmla="*/ 0 h 1871"/>
                  <a:gd name="T42" fmla="*/ 0 w 2099"/>
                  <a:gd name="T43" fmla="*/ 0 h 1871"/>
                  <a:gd name="T44" fmla="*/ 0 w 2099"/>
                  <a:gd name="T45" fmla="*/ 0 h 1871"/>
                  <a:gd name="T46" fmla="*/ 0 w 2099"/>
                  <a:gd name="T47" fmla="*/ 0 h 1871"/>
                  <a:gd name="T48" fmla="*/ 0 w 2099"/>
                  <a:gd name="T49" fmla="*/ 0 h 1871"/>
                  <a:gd name="T50" fmla="*/ 0 w 2099"/>
                  <a:gd name="T51" fmla="*/ 0 h 1871"/>
                  <a:gd name="T52" fmla="*/ 0 w 2099"/>
                  <a:gd name="T53" fmla="*/ 0 h 1871"/>
                  <a:gd name="T54" fmla="*/ 0 w 2099"/>
                  <a:gd name="T55" fmla="*/ 0 h 1871"/>
                  <a:gd name="T56" fmla="*/ 0 w 2099"/>
                  <a:gd name="T57" fmla="*/ 0 h 1871"/>
                  <a:gd name="T58" fmla="*/ 0 w 2099"/>
                  <a:gd name="T59" fmla="*/ 0 h 1871"/>
                  <a:gd name="T60" fmla="*/ 0 w 2099"/>
                  <a:gd name="T61" fmla="*/ 0 h 1871"/>
                  <a:gd name="T62" fmla="*/ 0 w 2099"/>
                  <a:gd name="T63" fmla="*/ 0 h 1871"/>
                  <a:gd name="T64" fmla="*/ 0 w 2099"/>
                  <a:gd name="T65" fmla="*/ 0 h 1871"/>
                  <a:gd name="T66" fmla="*/ 0 w 2099"/>
                  <a:gd name="T67" fmla="*/ 0 h 1871"/>
                  <a:gd name="T68" fmla="*/ 0 w 2099"/>
                  <a:gd name="T69" fmla="*/ 0 h 1871"/>
                  <a:gd name="T70" fmla="*/ 0 w 2099"/>
                  <a:gd name="T71" fmla="*/ 0 h 1871"/>
                  <a:gd name="T72" fmla="*/ 0 w 2099"/>
                  <a:gd name="T73" fmla="*/ 0 h 1871"/>
                  <a:gd name="T74" fmla="*/ 0 w 2099"/>
                  <a:gd name="T75" fmla="*/ 0 h 1871"/>
                  <a:gd name="T76" fmla="*/ 0 w 2099"/>
                  <a:gd name="T77" fmla="*/ 0 h 1871"/>
                  <a:gd name="T78" fmla="*/ 0 w 2099"/>
                  <a:gd name="T79" fmla="*/ 0 h 1871"/>
                  <a:gd name="T80" fmla="*/ 0 w 2099"/>
                  <a:gd name="T81" fmla="*/ 0 h 1871"/>
                  <a:gd name="T82" fmla="*/ 0 w 2099"/>
                  <a:gd name="T83" fmla="*/ 0 h 1871"/>
                  <a:gd name="T84" fmla="*/ 0 w 2099"/>
                  <a:gd name="T85" fmla="*/ 0 h 1871"/>
                  <a:gd name="T86" fmla="*/ 0 w 2099"/>
                  <a:gd name="T87" fmla="*/ 0 h 1871"/>
                  <a:gd name="T88" fmla="*/ 0 w 2099"/>
                  <a:gd name="T89" fmla="*/ 0 h 1871"/>
                  <a:gd name="T90" fmla="*/ 0 w 2099"/>
                  <a:gd name="T91" fmla="*/ 0 h 1871"/>
                  <a:gd name="T92" fmla="*/ 0 w 2099"/>
                  <a:gd name="T93" fmla="*/ 0 h 1871"/>
                  <a:gd name="T94" fmla="*/ 0 w 2099"/>
                  <a:gd name="T95" fmla="*/ 0 h 1871"/>
                  <a:gd name="T96" fmla="*/ 0 w 2099"/>
                  <a:gd name="T97" fmla="*/ 0 h 1871"/>
                  <a:gd name="T98" fmla="*/ 0 w 2099"/>
                  <a:gd name="T99" fmla="*/ 0 h 1871"/>
                  <a:gd name="T100" fmla="*/ 0 w 2099"/>
                  <a:gd name="T101" fmla="*/ 0 h 1871"/>
                  <a:gd name="T102" fmla="*/ 0 w 2099"/>
                  <a:gd name="T103" fmla="*/ 0 h 1871"/>
                  <a:gd name="T104" fmla="*/ 0 w 2099"/>
                  <a:gd name="T105" fmla="*/ 0 h 1871"/>
                  <a:gd name="T106" fmla="*/ 0 w 2099"/>
                  <a:gd name="T107" fmla="*/ 0 h 1871"/>
                  <a:gd name="T108" fmla="*/ 0 w 2099"/>
                  <a:gd name="T109" fmla="*/ 0 h 1871"/>
                  <a:gd name="T110" fmla="*/ 0 w 2099"/>
                  <a:gd name="T111" fmla="*/ 0 h 1871"/>
                  <a:gd name="T112" fmla="*/ 0 w 2099"/>
                  <a:gd name="T113" fmla="*/ 0 h 1871"/>
                  <a:gd name="T114" fmla="*/ 0 w 2099"/>
                  <a:gd name="T115" fmla="*/ 0 h 187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099"/>
                  <a:gd name="T175" fmla="*/ 0 h 1871"/>
                  <a:gd name="T176" fmla="*/ 2099 w 2099"/>
                  <a:gd name="T177" fmla="*/ 1871 h 187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099" h="1871">
                    <a:moveTo>
                      <a:pt x="19" y="753"/>
                    </a:moveTo>
                    <a:lnTo>
                      <a:pt x="24" y="747"/>
                    </a:lnTo>
                    <a:lnTo>
                      <a:pt x="26" y="768"/>
                    </a:lnTo>
                    <a:lnTo>
                      <a:pt x="23" y="773"/>
                    </a:lnTo>
                    <a:lnTo>
                      <a:pt x="23" y="778"/>
                    </a:lnTo>
                    <a:lnTo>
                      <a:pt x="27" y="780"/>
                    </a:lnTo>
                    <a:lnTo>
                      <a:pt x="26" y="795"/>
                    </a:lnTo>
                    <a:lnTo>
                      <a:pt x="31" y="796"/>
                    </a:lnTo>
                    <a:lnTo>
                      <a:pt x="38" y="789"/>
                    </a:lnTo>
                    <a:lnTo>
                      <a:pt x="48" y="756"/>
                    </a:lnTo>
                    <a:lnTo>
                      <a:pt x="68" y="744"/>
                    </a:lnTo>
                    <a:lnTo>
                      <a:pt x="75" y="737"/>
                    </a:lnTo>
                    <a:lnTo>
                      <a:pt x="94" y="733"/>
                    </a:lnTo>
                    <a:lnTo>
                      <a:pt x="103" y="715"/>
                    </a:lnTo>
                    <a:lnTo>
                      <a:pt x="110" y="710"/>
                    </a:lnTo>
                    <a:lnTo>
                      <a:pt x="115" y="699"/>
                    </a:lnTo>
                    <a:lnTo>
                      <a:pt x="157" y="667"/>
                    </a:lnTo>
                    <a:lnTo>
                      <a:pt x="160" y="665"/>
                    </a:lnTo>
                    <a:lnTo>
                      <a:pt x="163" y="669"/>
                    </a:lnTo>
                    <a:lnTo>
                      <a:pt x="179" y="669"/>
                    </a:lnTo>
                    <a:lnTo>
                      <a:pt x="186" y="674"/>
                    </a:lnTo>
                    <a:lnTo>
                      <a:pt x="197" y="674"/>
                    </a:lnTo>
                    <a:lnTo>
                      <a:pt x="214" y="669"/>
                    </a:lnTo>
                    <a:lnTo>
                      <a:pt x="222" y="659"/>
                    </a:lnTo>
                    <a:lnTo>
                      <a:pt x="232" y="653"/>
                    </a:lnTo>
                    <a:lnTo>
                      <a:pt x="261" y="648"/>
                    </a:lnTo>
                    <a:lnTo>
                      <a:pt x="282" y="626"/>
                    </a:lnTo>
                    <a:lnTo>
                      <a:pt x="294" y="625"/>
                    </a:lnTo>
                    <a:lnTo>
                      <a:pt x="304" y="631"/>
                    </a:lnTo>
                    <a:lnTo>
                      <a:pt x="315" y="625"/>
                    </a:lnTo>
                    <a:lnTo>
                      <a:pt x="336" y="622"/>
                    </a:lnTo>
                    <a:lnTo>
                      <a:pt x="345" y="616"/>
                    </a:lnTo>
                    <a:lnTo>
                      <a:pt x="368" y="610"/>
                    </a:lnTo>
                    <a:lnTo>
                      <a:pt x="408" y="573"/>
                    </a:lnTo>
                    <a:lnTo>
                      <a:pt x="410" y="565"/>
                    </a:lnTo>
                    <a:lnTo>
                      <a:pt x="410" y="554"/>
                    </a:lnTo>
                    <a:lnTo>
                      <a:pt x="419" y="536"/>
                    </a:lnTo>
                    <a:lnTo>
                      <a:pt x="419" y="528"/>
                    </a:lnTo>
                    <a:lnTo>
                      <a:pt x="426" y="529"/>
                    </a:lnTo>
                    <a:lnTo>
                      <a:pt x="448" y="497"/>
                    </a:lnTo>
                    <a:lnTo>
                      <a:pt x="445" y="495"/>
                    </a:lnTo>
                    <a:lnTo>
                      <a:pt x="436" y="459"/>
                    </a:lnTo>
                    <a:lnTo>
                      <a:pt x="436" y="445"/>
                    </a:lnTo>
                    <a:lnTo>
                      <a:pt x="444" y="430"/>
                    </a:lnTo>
                    <a:lnTo>
                      <a:pt x="447" y="427"/>
                    </a:lnTo>
                    <a:lnTo>
                      <a:pt x="453" y="427"/>
                    </a:lnTo>
                    <a:lnTo>
                      <a:pt x="456" y="418"/>
                    </a:lnTo>
                    <a:lnTo>
                      <a:pt x="463" y="409"/>
                    </a:lnTo>
                    <a:lnTo>
                      <a:pt x="468" y="409"/>
                    </a:lnTo>
                    <a:lnTo>
                      <a:pt x="466" y="403"/>
                    </a:lnTo>
                    <a:lnTo>
                      <a:pt x="470" y="391"/>
                    </a:lnTo>
                    <a:lnTo>
                      <a:pt x="472" y="388"/>
                    </a:lnTo>
                    <a:lnTo>
                      <a:pt x="509" y="465"/>
                    </a:lnTo>
                    <a:lnTo>
                      <a:pt x="513" y="453"/>
                    </a:lnTo>
                    <a:lnTo>
                      <a:pt x="513" y="435"/>
                    </a:lnTo>
                    <a:lnTo>
                      <a:pt x="515" y="435"/>
                    </a:lnTo>
                    <a:lnTo>
                      <a:pt x="521" y="434"/>
                    </a:lnTo>
                    <a:lnTo>
                      <a:pt x="520" y="419"/>
                    </a:lnTo>
                    <a:lnTo>
                      <a:pt x="512" y="406"/>
                    </a:lnTo>
                    <a:lnTo>
                      <a:pt x="507" y="401"/>
                    </a:lnTo>
                    <a:lnTo>
                      <a:pt x="508" y="395"/>
                    </a:lnTo>
                    <a:lnTo>
                      <a:pt x="507" y="375"/>
                    </a:lnTo>
                    <a:lnTo>
                      <a:pt x="510" y="370"/>
                    </a:lnTo>
                    <a:lnTo>
                      <a:pt x="521" y="376"/>
                    </a:lnTo>
                    <a:lnTo>
                      <a:pt x="529" y="374"/>
                    </a:lnTo>
                    <a:lnTo>
                      <a:pt x="542" y="393"/>
                    </a:lnTo>
                    <a:lnTo>
                      <a:pt x="559" y="396"/>
                    </a:lnTo>
                    <a:lnTo>
                      <a:pt x="561" y="388"/>
                    </a:lnTo>
                    <a:lnTo>
                      <a:pt x="551" y="382"/>
                    </a:lnTo>
                    <a:lnTo>
                      <a:pt x="552" y="369"/>
                    </a:lnTo>
                    <a:lnTo>
                      <a:pt x="562" y="356"/>
                    </a:lnTo>
                    <a:lnTo>
                      <a:pt x="565" y="349"/>
                    </a:lnTo>
                    <a:lnTo>
                      <a:pt x="560" y="329"/>
                    </a:lnTo>
                    <a:lnTo>
                      <a:pt x="565" y="322"/>
                    </a:lnTo>
                    <a:lnTo>
                      <a:pt x="572" y="318"/>
                    </a:lnTo>
                    <a:lnTo>
                      <a:pt x="583" y="327"/>
                    </a:lnTo>
                    <a:lnTo>
                      <a:pt x="585" y="323"/>
                    </a:lnTo>
                    <a:lnTo>
                      <a:pt x="580" y="308"/>
                    </a:lnTo>
                    <a:lnTo>
                      <a:pt x="580" y="301"/>
                    </a:lnTo>
                    <a:lnTo>
                      <a:pt x="583" y="296"/>
                    </a:lnTo>
                    <a:lnTo>
                      <a:pt x="602" y="303"/>
                    </a:lnTo>
                    <a:lnTo>
                      <a:pt x="601" y="297"/>
                    </a:lnTo>
                    <a:lnTo>
                      <a:pt x="594" y="284"/>
                    </a:lnTo>
                    <a:lnTo>
                      <a:pt x="593" y="270"/>
                    </a:lnTo>
                    <a:lnTo>
                      <a:pt x="602" y="266"/>
                    </a:lnTo>
                    <a:lnTo>
                      <a:pt x="607" y="265"/>
                    </a:lnTo>
                    <a:lnTo>
                      <a:pt x="613" y="262"/>
                    </a:lnTo>
                    <a:lnTo>
                      <a:pt x="622" y="261"/>
                    </a:lnTo>
                    <a:lnTo>
                      <a:pt x="624" y="271"/>
                    </a:lnTo>
                    <a:lnTo>
                      <a:pt x="629" y="268"/>
                    </a:lnTo>
                    <a:lnTo>
                      <a:pt x="636" y="261"/>
                    </a:lnTo>
                    <a:lnTo>
                      <a:pt x="640" y="246"/>
                    </a:lnTo>
                    <a:lnTo>
                      <a:pt x="640" y="240"/>
                    </a:lnTo>
                    <a:lnTo>
                      <a:pt x="634" y="231"/>
                    </a:lnTo>
                    <a:lnTo>
                      <a:pt x="638" y="224"/>
                    </a:lnTo>
                    <a:lnTo>
                      <a:pt x="643" y="231"/>
                    </a:lnTo>
                    <a:lnTo>
                      <a:pt x="645" y="241"/>
                    </a:lnTo>
                    <a:lnTo>
                      <a:pt x="650" y="236"/>
                    </a:lnTo>
                    <a:lnTo>
                      <a:pt x="654" y="229"/>
                    </a:lnTo>
                    <a:lnTo>
                      <a:pt x="656" y="230"/>
                    </a:lnTo>
                    <a:lnTo>
                      <a:pt x="657" y="236"/>
                    </a:lnTo>
                    <a:lnTo>
                      <a:pt x="664" y="235"/>
                    </a:lnTo>
                    <a:lnTo>
                      <a:pt x="675" y="228"/>
                    </a:lnTo>
                    <a:lnTo>
                      <a:pt x="678" y="224"/>
                    </a:lnTo>
                    <a:lnTo>
                      <a:pt x="675" y="215"/>
                    </a:lnTo>
                    <a:lnTo>
                      <a:pt x="683" y="213"/>
                    </a:lnTo>
                    <a:lnTo>
                      <a:pt x="696" y="220"/>
                    </a:lnTo>
                    <a:lnTo>
                      <a:pt x="704" y="220"/>
                    </a:lnTo>
                    <a:lnTo>
                      <a:pt x="723" y="235"/>
                    </a:lnTo>
                    <a:lnTo>
                      <a:pt x="740" y="262"/>
                    </a:lnTo>
                    <a:lnTo>
                      <a:pt x="754" y="275"/>
                    </a:lnTo>
                    <a:lnTo>
                      <a:pt x="751" y="308"/>
                    </a:lnTo>
                    <a:lnTo>
                      <a:pt x="753" y="312"/>
                    </a:lnTo>
                    <a:lnTo>
                      <a:pt x="754" y="313"/>
                    </a:lnTo>
                    <a:lnTo>
                      <a:pt x="756" y="309"/>
                    </a:lnTo>
                    <a:lnTo>
                      <a:pt x="758" y="301"/>
                    </a:lnTo>
                    <a:lnTo>
                      <a:pt x="758" y="297"/>
                    </a:lnTo>
                    <a:lnTo>
                      <a:pt x="761" y="291"/>
                    </a:lnTo>
                    <a:lnTo>
                      <a:pt x="765" y="292"/>
                    </a:lnTo>
                    <a:lnTo>
                      <a:pt x="766" y="289"/>
                    </a:lnTo>
                    <a:lnTo>
                      <a:pt x="772" y="292"/>
                    </a:lnTo>
                    <a:lnTo>
                      <a:pt x="772" y="283"/>
                    </a:lnTo>
                    <a:lnTo>
                      <a:pt x="775" y="281"/>
                    </a:lnTo>
                    <a:lnTo>
                      <a:pt x="785" y="284"/>
                    </a:lnTo>
                    <a:lnTo>
                      <a:pt x="808" y="282"/>
                    </a:lnTo>
                    <a:lnTo>
                      <a:pt x="816" y="287"/>
                    </a:lnTo>
                    <a:lnTo>
                      <a:pt x="833" y="309"/>
                    </a:lnTo>
                    <a:lnTo>
                      <a:pt x="838" y="308"/>
                    </a:lnTo>
                    <a:lnTo>
                      <a:pt x="836" y="288"/>
                    </a:lnTo>
                    <a:lnTo>
                      <a:pt x="842" y="284"/>
                    </a:lnTo>
                    <a:lnTo>
                      <a:pt x="843" y="282"/>
                    </a:lnTo>
                    <a:lnTo>
                      <a:pt x="821" y="250"/>
                    </a:lnTo>
                    <a:lnTo>
                      <a:pt x="824" y="231"/>
                    </a:lnTo>
                    <a:lnTo>
                      <a:pt x="828" y="234"/>
                    </a:lnTo>
                    <a:lnTo>
                      <a:pt x="832" y="230"/>
                    </a:lnTo>
                    <a:lnTo>
                      <a:pt x="843" y="210"/>
                    </a:lnTo>
                    <a:lnTo>
                      <a:pt x="843" y="202"/>
                    </a:lnTo>
                    <a:lnTo>
                      <a:pt x="847" y="194"/>
                    </a:lnTo>
                    <a:lnTo>
                      <a:pt x="854" y="195"/>
                    </a:lnTo>
                    <a:lnTo>
                      <a:pt x="864" y="195"/>
                    </a:lnTo>
                    <a:lnTo>
                      <a:pt x="870" y="187"/>
                    </a:lnTo>
                    <a:lnTo>
                      <a:pt x="869" y="173"/>
                    </a:lnTo>
                    <a:lnTo>
                      <a:pt x="862" y="173"/>
                    </a:lnTo>
                    <a:lnTo>
                      <a:pt x="868" y="142"/>
                    </a:lnTo>
                    <a:lnTo>
                      <a:pt x="885" y="135"/>
                    </a:lnTo>
                    <a:lnTo>
                      <a:pt x="886" y="125"/>
                    </a:lnTo>
                    <a:lnTo>
                      <a:pt x="894" y="127"/>
                    </a:lnTo>
                    <a:lnTo>
                      <a:pt x="901" y="132"/>
                    </a:lnTo>
                    <a:lnTo>
                      <a:pt x="905" y="141"/>
                    </a:lnTo>
                    <a:lnTo>
                      <a:pt x="906" y="132"/>
                    </a:lnTo>
                    <a:lnTo>
                      <a:pt x="900" y="121"/>
                    </a:lnTo>
                    <a:lnTo>
                      <a:pt x="904" y="119"/>
                    </a:lnTo>
                    <a:lnTo>
                      <a:pt x="908" y="108"/>
                    </a:lnTo>
                    <a:lnTo>
                      <a:pt x="922" y="114"/>
                    </a:lnTo>
                    <a:lnTo>
                      <a:pt x="923" y="108"/>
                    </a:lnTo>
                    <a:lnTo>
                      <a:pt x="934" y="110"/>
                    </a:lnTo>
                    <a:lnTo>
                      <a:pt x="948" y="109"/>
                    </a:lnTo>
                    <a:lnTo>
                      <a:pt x="958" y="111"/>
                    </a:lnTo>
                    <a:lnTo>
                      <a:pt x="965" y="111"/>
                    </a:lnTo>
                    <a:lnTo>
                      <a:pt x="994" y="98"/>
                    </a:lnTo>
                    <a:lnTo>
                      <a:pt x="993" y="68"/>
                    </a:lnTo>
                    <a:lnTo>
                      <a:pt x="986" y="61"/>
                    </a:lnTo>
                    <a:lnTo>
                      <a:pt x="977" y="59"/>
                    </a:lnTo>
                    <a:lnTo>
                      <a:pt x="968" y="61"/>
                    </a:lnTo>
                    <a:lnTo>
                      <a:pt x="957" y="47"/>
                    </a:lnTo>
                    <a:lnTo>
                      <a:pt x="947" y="42"/>
                    </a:lnTo>
                    <a:lnTo>
                      <a:pt x="948" y="41"/>
                    </a:lnTo>
                    <a:lnTo>
                      <a:pt x="951" y="40"/>
                    </a:lnTo>
                    <a:lnTo>
                      <a:pt x="955" y="42"/>
                    </a:lnTo>
                    <a:lnTo>
                      <a:pt x="957" y="37"/>
                    </a:lnTo>
                    <a:lnTo>
                      <a:pt x="960" y="33"/>
                    </a:lnTo>
                    <a:lnTo>
                      <a:pt x="963" y="38"/>
                    </a:lnTo>
                    <a:lnTo>
                      <a:pt x="965" y="56"/>
                    </a:lnTo>
                    <a:lnTo>
                      <a:pt x="969" y="48"/>
                    </a:lnTo>
                    <a:lnTo>
                      <a:pt x="969" y="37"/>
                    </a:lnTo>
                    <a:lnTo>
                      <a:pt x="974" y="36"/>
                    </a:lnTo>
                    <a:lnTo>
                      <a:pt x="978" y="41"/>
                    </a:lnTo>
                    <a:lnTo>
                      <a:pt x="983" y="40"/>
                    </a:lnTo>
                    <a:lnTo>
                      <a:pt x="990" y="53"/>
                    </a:lnTo>
                    <a:lnTo>
                      <a:pt x="999" y="61"/>
                    </a:lnTo>
                    <a:lnTo>
                      <a:pt x="1000" y="52"/>
                    </a:lnTo>
                    <a:lnTo>
                      <a:pt x="1005" y="51"/>
                    </a:lnTo>
                    <a:lnTo>
                      <a:pt x="1021" y="72"/>
                    </a:lnTo>
                    <a:lnTo>
                      <a:pt x="1036" y="77"/>
                    </a:lnTo>
                    <a:lnTo>
                      <a:pt x="1040" y="76"/>
                    </a:lnTo>
                    <a:lnTo>
                      <a:pt x="1043" y="77"/>
                    </a:lnTo>
                    <a:lnTo>
                      <a:pt x="1047" y="80"/>
                    </a:lnTo>
                    <a:lnTo>
                      <a:pt x="1053" y="76"/>
                    </a:lnTo>
                    <a:lnTo>
                      <a:pt x="1057" y="73"/>
                    </a:lnTo>
                    <a:lnTo>
                      <a:pt x="1057" y="82"/>
                    </a:lnTo>
                    <a:lnTo>
                      <a:pt x="1063" y="84"/>
                    </a:lnTo>
                    <a:lnTo>
                      <a:pt x="1072" y="85"/>
                    </a:lnTo>
                    <a:lnTo>
                      <a:pt x="1082" y="94"/>
                    </a:lnTo>
                    <a:lnTo>
                      <a:pt x="1090" y="93"/>
                    </a:lnTo>
                    <a:lnTo>
                      <a:pt x="1099" y="97"/>
                    </a:lnTo>
                    <a:lnTo>
                      <a:pt x="1108" y="92"/>
                    </a:lnTo>
                    <a:lnTo>
                      <a:pt x="1110" y="92"/>
                    </a:lnTo>
                    <a:lnTo>
                      <a:pt x="1115" y="99"/>
                    </a:lnTo>
                    <a:lnTo>
                      <a:pt x="1126" y="99"/>
                    </a:lnTo>
                    <a:lnTo>
                      <a:pt x="1131" y="103"/>
                    </a:lnTo>
                    <a:lnTo>
                      <a:pt x="1136" y="110"/>
                    </a:lnTo>
                    <a:lnTo>
                      <a:pt x="1152" y="94"/>
                    </a:lnTo>
                    <a:lnTo>
                      <a:pt x="1156" y="93"/>
                    </a:lnTo>
                    <a:lnTo>
                      <a:pt x="1166" y="94"/>
                    </a:lnTo>
                    <a:lnTo>
                      <a:pt x="1176" y="88"/>
                    </a:lnTo>
                    <a:lnTo>
                      <a:pt x="1169" y="101"/>
                    </a:lnTo>
                    <a:lnTo>
                      <a:pt x="1172" y="105"/>
                    </a:lnTo>
                    <a:lnTo>
                      <a:pt x="1174" y="106"/>
                    </a:lnTo>
                    <a:lnTo>
                      <a:pt x="1179" y="100"/>
                    </a:lnTo>
                    <a:lnTo>
                      <a:pt x="1181" y="104"/>
                    </a:lnTo>
                    <a:lnTo>
                      <a:pt x="1179" y="125"/>
                    </a:lnTo>
                    <a:lnTo>
                      <a:pt x="1181" y="129"/>
                    </a:lnTo>
                    <a:lnTo>
                      <a:pt x="1190" y="125"/>
                    </a:lnTo>
                    <a:lnTo>
                      <a:pt x="1195" y="111"/>
                    </a:lnTo>
                    <a:lnTo>
                      <a:pt x="1194" y="108"/>
                    </a:lnTo>
                    <a:lnTo>
                      <a:pt x="1194" y="98"/>
                    </a:lnTo>
                    <a:lnTo>
                      <a:pt x="1205" y="87"/>
                    </a:lnTo>
                    <a:lnTo>
                      <a:pt x="1208" y="90"/>
                    </a:lnTo>
                    <a:lnTo>
                      <a:pt x="1210" y="97"/>
                    </a:lnTo>
                    <a:lnTo>
                      <a:pt x="1211" y="114"/>
                    </a:lnTo>
                    <a:lnTo>
                      <a:pt x="1219" y="108"/>
                    </a:lnTo>
                    <a:lnTo>
                      <a:pt x="1225" y="106"/>
                    </a:lnTo>
                    <a:lnTo>
                      <a:pt x="1231" y="113"/>
                    </a:lnTo>
                    <a:lnTo>
                      <a:pt x="1219" y="142"/>
                    </a:lnTo>
                    <a:lnTo>
                      <a:pt x="1215" y="146"/>
                    </a:lnTo>
                    <a:lnTo>
                      <a:pt x="1211" y="145"/>
                    </a:lnTo>
                    <a:lnTo>
                      <a:pt x="1209" y="148"/>
                    </a:lnTo>
                    <a:lnTo>
                      <a:pt x="1215" y="158"/>
                    </a:lnTo>
                    <a:lnTo>
                      <a:pt x="1209" y="173"/>
                    </a:lnTo>
                    <a:lnTo>
                      <a:pt x="1204" y="176"/>
                    </a:lnTo>
                    <a:lnTo>
                      <a:pt x="1197" y="173"/>
                    </a:lnTo>
                    <a:lnTo>
                      <a:pt x="1194" y="167"/>
                    </a:lnTo>
                    <a:lnTo>
                      <a:pt x="1189" y="174"/>
                    </a:lnTo>
                    <a:lnTo>
                      <a:pt x="1193" y="191"/>
                    </a:lnTo>
                    <a:lnTo>
                      <a:pt x="1184" y="177"/>
                    </a:lnTo>
                    <a:lnTo>
                      <a:pt x="1181" y="177"/>
                    </a:lnTo>
                    <a:lnTo>
                      <a:pt x="1176" y="209"/>
                    </a:lnTo>
                    <a:lnTo>
                      <a:pt x="1185" y="205"/>
                    </a:lnTo>
                    <a:lnTo>
                      <a:pt x="1162" y="282"/>
                    </a:lnTo>
                    <a:lnTo>
                      <a:pt x="1162" y="294"/>
                    </a:lnTo>
                    <a:lnTo>
                      <a:pt x="1167" y="299"/>
                    </a:lnTo>
                    <a:lnTo>
                      <a:pt x="1172" y="307"/>
                    </a:lnTo>
                    <a:lnTo>
                      <a:pt x="1179" y="304"/>
                    </a:lnTo>
                    <a:lnTo>
                      <a:pt x="1188" y="314"/>
                    </a:lnTo>
                    <a:lnTo>
                      <a:pt x="1203" y="322"/>
                    </a:lnTo>
                    <a:lnTo>
                      <a:pt x="1209" y="360"/>
                    </a:lnTo>
                    <a:lnTo>
                      <a:pt x="1219" y="352"/>
                    </a:lnTo>
                    <a:lnTo>
                      <a:pt x="1240" y="359"/>
                    </a:lnTo>
                    <a:lnTo>
                      <a:pt x="1253" y="357"/>
                    </a:lnTo>
                    <a:lnTo>
                      <a:pt x="1257" y="366"/>
                    </a:lnTo>
                    <a:lnTo>
                      <a:pt x="1287" y="387"/>
                    </a:lnTo>
                    <a:lnTo>
                      <a:pt x="1302" y="404"/>
                    </a:lnTo>
                    <a:lnTo>
                      <a:pt x="1309" y="406"/>
                    </a:lnTo>
                    <a:lnTo>
                      <a:pt x="1317" y="411"/>
                    </a:lnTo>
                    <a:lnTo>
                      <a:pt x="1344" y="419"/>
                    </a:lnTo>
                    <a:lnTo>
                      <a:pt x="1354" y="428"/>
                    </a:lnTo>
                    <a:lnTo>
                      <a:pt x="1361" y="449"/>
                    </a:lnTo>
                    <a:lnTo>
                      <a:pt x="1407" y="480"/>
                    </a:lnTo>
                    <a:lnTo>
                      <a:pt x="1446" y="464"/>
                    </a:lnTo>
                    <a:lnTo>
                      <a:pt x="1491" y="299"/>
                    </a:lnTo>
                    <a:lnTo>
                      <a:pt x="1483" y="200"/>
                    </a:lnTo>
                    <a:lnTo>
                      <a:pt x="1492" y="177"/>
                    </a:lnTo>
                    <a:lnTo>
                      <a:pt x="1491" y="157"/>
                    </a:lnTo>
                    <a:lnTo>
                      <a:pt x="1496" y="145"/>
                    </a:lnTo>
                    <a:lnTo>
                      <a:pt x="1497" y="132"/>
                    </a:lnTo>
                    <a:lnTo>
                      <a:pt x="1490" y="130"/>
                    </a:lnTo>
                    <a:lnTo>
                      <a:pt x="1495" y="94"/>
                    </a:lnTo>
                    <a:lnTo>
                      <a:pt x="1506" y="90"/>
                    </a:lnTo>
                    <a:lnTo>
                      <a:pt x="1514" y="56"/>
                    </a:lnTo>
                    <a:lnTo>
                      <a:pt x="1527" y="37"/>
                    </a:lnTo>
                    <a:lnTo>
                      <a:pt x="1527" y="19"/>
                    </a:lnTo>
                    <a:lnTo>
                      <a:pt x="1530" y="15"/>
                    </a:lnTo>
                    <a:lnTo>
                      <a:pt x="1537" y="12"/>
                    </a:lnTo>
                    <a:lnTo>
                      <a:pt x="1544" y="6"/>
                    </a:lnTo>
                    <a:lnTo>
                      <a:pt x="1549" y="0"/>
                    </a:lnTo>
                    <a:lnTo>
                      <a:pt x="1554" y="3"/>
                    </a:lnTo>
                    <a:lnTo>
                      <a:pt x="1556" y="20"/>
                    </a:lnTo>
                    <a:lnTo>
                      <a:pt x="1554" y="20"/>
                    </a:lnTo>
                    <a:lnTo>
                      <a:pt x="1560" y="83"/>
                    </a:lnTo>
                    <a:lnTo>
                      <a:pt x="1570" y="83"/>
                    </a:lnTo>
                    <a:lnTo>
                      <a:pt x="1573" y="92"/>
                    </a:lnTo>
                    <a:lnTo>
                      <a:pt x="1571" y="108"/>
                    </a:lnTo>
                    <a:lnTo>
                      <a:pt x="1577" y="115"/>
                    </a:lnTo>
                    <a:lnTo>
                      <a:pt x="1581" y="127"/>
                    </a:lnTo>
                    <a:lnTo>
                      <a:pt x="1586" y="132"/>
                    </a:lnTo>
                    <a:lnTo>
                      <a:pt x="1586" y="148"/>
                    </a:lnTo>
                    <a:lnTo>
                      <a:pt x="1591" y="152"/>
                    </a:lnTo>
                    <a:lnTo>
                      <a:pt x="1606" y="244"/>
                    </a:lnTo>
                    <a:lnTo>
                      <a:pt x="1613" y="254"/>
                    </a:lnTo>
                    <a:lnTo>
                      <a:pt x="1622" y="257"/>
                    </a:lnTo>
                    <a:lnTo>
                      <a:pt x="1636" y="245"/>
                    </a:lnTo>
                    <a:lnTo>
                      <a:pt x="1644" y="241"/>
                    </a:lnTo>
                    <a:lnTo>
                      <a:pt x="1653" y="242"/>
                    </a:lnTo>
                    <a:lnTo>
                      <a:pt x="1659" y="262"/>
                    </a:lnTo>
                    <a:lnTo>
                      <a:pt x="1669" y="267"/>
                    </a:lnTo>
                    <a:lnTo>
                      <a:pt x="1676" y="278"/>
                    </a:lnTo>
                    <a:lnTo>
                      <a:pt x="1684" y="283"/>
                    </a:lnTo>
                    <a:lnTo>
                      <a:pt x="1692" y="294"/>
                    </a:lnTo>
                    <a:lnTo>
                      <a:pt x="1690" y="307"/>
                    </a:lnTo>
                    <a:lnTo>
                      <a:pt x="1694" y="314"/>
                    </a:lnTo>
                    <a:lnTo>
                      <a:pt x="1695" y="357"/>
                    </a:lnTo>
                    <a:lnTo>
                      <a:pt x="1699" y="369"/>
                    </a:lnTo>
                    <a:lnTo>
                      <a:pt x="1702" y="402"/>
                    </a:lnTo>
                    <a:lnTo>
                      <a:pt x="1715" y="422"/>
                    </a:lnTo>
                    <a:lnTo>
                      <a:pt x="1722" y="422"/>
                    </a:lnTo>
                    <a:lnTo>
                      <a:pt x="1733" y="493"/>
                    </a:lnTo>
                    <a:lnTo>
                      <a:pt x="1731" y="513"/>
                    </a:lnTo>
                    <a:lnTo>
                      <a:pt x="1733" y="526"/>
                    </a:lnTo>
                    <a:lnTo>
                      <a:pt x="1739" y="533"/>
                    </a:lnTo>
                    <a:lnTo>
                      <a:pt x="1744" y="534"/>
                    </a:lnTo>
                    <a:lnTo>
                      <a:pt x="1743" y="539"/>
                    </a:lnTo>
                    <a:lnTo>
                      <a:pt x="1746" y="536"/>
                    </a:lnTo>
                    <a:lnTo>
                      <a:pt x="1746" y="538"/>
                    </a:lnTo>
                    <a:lnTo>
                      <a:pt x="1744" y="543"/>
                    </a:lnTo>
                    <a:lnTo>
                      <a:pt x="1746" y="547"/>
                    </a:lnTo>
                    <a:lnTo>
                      <a:pt x="1744" y="553"/>
                    </a:lnTo>
                    <a:lnTo>
                      <a:pt x="1748" y="565"/>
                    </a:lnTo>
                    <a:lnTo>
                      <a:pt x="1762" y="570"/>
                    </a:lnTo>
                    <a:lnTo>
                      <a:pt x="1765" y="578"/>
                    </a:lnTo>
                    <a:lnTo>
                      <a:pt x="1794" y="587"/>
                    </a:lnTo>
                    <a:lnTo>
                      <a:pt x="1798" y="586"/>
                    </a:lnTo>
                    <a:lnTo>
                      <a:pt x="1803" y="581"/>
                    </a:lnTo>
                    <a:lnTo>
                      <a:pt x="1810" y="611"/>
                    </a:lnTo>
                    <a:lnTo>
                      <a:pt x="1815" y="616"/>
                    </a:lnTo>
                    <a:lnTo>
                      <a:pt x="1825" y="613"/>
                    </a:lnTo>
                    <a:lnTo>
                      <a:pt x="1832" y="618"/>
                    </a:lnTo>
                    <a:lnTo>
                      <a:pt x="1841" y="621"/>
                    </a:lnTo>
                    <a:lnTo>
                      <a:pt x="1852" y="638"/>
                    </a:lnTo>
                    <a:lnTo>
                      <a:pt x="1857" y="633"/>
                    </a:lnTo>
                    <a:lnTo>
                      <a:pt x="1878" y="652"/>
                    </a:lnTo>
                    <a:lnTo>
                      <a:pt x="1879" y="664"/>
                    </a:lnTo>
                    <a:lnTo>
                      <a:pt x="1872" y="662"/>
                    </a:lnTo>
                    <a:lnTo>
                      <a:pt x="1871" y="676"/>
                    </a:lnTo>
                    <a:lnTo>
                      <a:pt x="1877" y="683"/>
                    </a:lnTo>
                    <a:lnTo>
                      <a:pt x="1885" y="684"/>
                    </a:lnTo>
                    <a:lnTo>
                      <a:pt x="1900" y="726"/>
                    </a:lnTo>
                    <a:lnTo>
                      <a:pt x="1908" y="728"/>
                    </a:lnTo>
                    <a:lnTo>
                      <a:pt x="1908" y="766"/>
                    </a:lnTo>
                    <a:lnTo>
                      <a:pt x="1910" y="772"/>
                    </a:lnTo>
                    <a:lnTo>
                      <a:pt x="1911" y="780"/>
                    </a:lnTo>
                    <a:lnTo>
                      <a:pt x="1915" y="785"/>
                    </a:lnTo>
                    <a:lnTo>
                      <a:pt x="1918" y="795"/>
                    </a:lnTo>
                    <a:lnTo>
                      <a:pt x="1920" y="795"/>
                    </a:lnTo>
                    <a:lnTo>
                      <a:pt x="1924" y="793"/>
                    </a:lnTo>
                    <a:lnTo>
                      <a:pt x="1930" y="793"/>
                    </a:lnTo>
                    <a:lnTo>
                      <a:pt x="1930" y="775"/>
                    </a:lnTo>
                    <a:lnTo>
                      <a:pt x="1936" y="770"/>
                    </a:lnTo>
                    <a:lnTo>
                      <a:pt x="1939" y="782"/>
                    </a:lnTo>
                    <a:lnTo>
                      <a:pt x="1962" y="800"/>
                    </a:lnTo>
                    <a:lnTo>
                      <a:pt x="1966" y="784"/>
                    </a:lnTo>
                    <a:lnTo>
                      <a:pt x="1969" y="788"/>
                    </a:lnTo>
                    <a:lnTo>
                      <a:pt x="1969" y="795"/>
                    </a:lnTo>
                    <a:lnTo>
                      <a:pt x="1972" y="798"/>
                    </a:lnTo>
                    <a:lnTo>
                      <a:pt x="1977" y="864"/>
                    </a:lnTo>
                    <a:lnTo>
                      <a:pt x="2003" y="895"/>
                    </a:lnTo>
                    <a:lnTo>
                      <a:pt x="2015" y="895"/>
                    </a:lnTo>
                    <a:lnTo>
                      <a:pt x="2023" y="902"/>
                    </a:lnTo>
                    <a:lnTo>
                      <a:pt x="2033" y="923"/>
                    </a:lnTo>
                    <a:lnTo>
                      <a:pt x="2035" y="929"/>
                    </a:lnTo>
                    <a:lnTo>
                      <a:pt x="2042" y="937"/>
                    </a:lnTo>
                    <a:lnTo>
                      <a:pt x="2052" y="941"/>
                    </a:lnTo>
                    <a:lnTo>
                      <a:pt x="2051" y="945"/>
                    </a:lnTo>
                    <a:lnTo>
                      <a:pt x="2063" y="966"/>
                    </a:lnTo>
                    <a:lnTo>
                      <a:pt x="2061" y="972"/>
                    </a:lnTo>
                    <a:lnTo>
                      <a:pt x="2072" y="977"/>
                    </a:lnTo>
                    <a:lnTo>
                      <a:pt x="2075" y="1007"/>
                    </a:lnTo>
                    <a:lnTo>
                      <a:pt x="2082" y="1023"/>
                    </a:lnTo>
                    <a:lnTo>
                      <a:pt x="2086" y="1015"/>
                    </a:lnTo>
                    <a:lnTo>
                      <a:pt x="2084" y="1089"/>
                    </a:lnTo>
                    <a:lnTo>
                      <a:pt x="2088" y="1099"/>
                    </a:lnTo>
                    <a:lnTo>
                      <a:pt x="2084" y="1097"/>
                    </a:lnTo>
                    <a:lnTo>
                      <a:pt x="2082" y="1104"/>
                    </a:lnTo>
                    <a:lnTo>
                      <a:pt x="2083" y="1108"/>
                    </a:lnTo>
                    <a:lnTo>
                      <a:pt x="2083" y="1115"/>
                    </a:lnTo>
                    <a:lnTo>
                      <a:pt x="2087" y="1120"/>
                    </a:lnTo>
                    <a:lnTo>
                      <a:pt x="2099" y="1208"/>
                    </a:lnTo>
                    <a:lnTo>
                      <a:pt x="2029" y="1442"/>
                    </a:lnTo>
                    <a:lnTo>
                      <a:pt x="2030" y="1448"/>
                    </a:lnTo>
                    <a:lnTo>
                      <a:pt x="2015" y="1464"/>
                    </a:lnTo>
                    <a:lnTo>
                      <a:pt x="2009" y="1465"/>
                    </a:lnTo>
                    <a:lnTo>
                      <a:pt x="2008" y="1468"/>
                    </a:lnTo>
                    <a:lnTo>
                      <a:pt x="2012" y="1472"/>
                    </a:lnTo>
                    <a:lnTo>
                      <a:pt x="2002" y="1474"/>
                    </a:lnTo>
                    <a:lnTo>
                      <a:pt x="1995" y="1478"/>
                    </a:lnTo>
                    <a:lnTo>
                      <a:pt x="1973" y="1520"/>
                    </a:lnTo>
                    <a:lnTo>
                      <a:pt x="1967" y="1520"/>
                    </a:lnTo>
                    <a:lnTo>
                      <a:pt x="1963" y="1522"/>
                    </a:lnTo>
                    <a:lnTo>
                      <a:pt x="1962" y="1526"/>
                    </a:lnTo>
                    <a:lnTo>
                      <a:pt x="1968" y="1528"/>
                    </a:lnTo>
                    <a:lnTo>
                      <a:pt x="1967" y="1541"/>
                    </a:lnTo>
                    <a:lnTo>
                      <a:pt x="1961" y="1552"/>
                    </a:lnTo>
                    <a:lnTo>
                      <a:pt x="1958" y="1552"/>
                    </a:lnTo>
                    <a:lnTo>
                      <a:pt x="1957" y="1562"/>
                    </a:lnTo>
                    <a:lnTo>
                      <a:pt x="1950" y="1572"/>
                    </a:lnTo>
                    <a:lnTo>
                      <a:pt x="1934" y="1626"/>
                    </a:lnTo>
                    <a:lnTo>
                      <a:pt x="1926" y="1620"/>
                    </a:lnTo>
                    <a:lnTo>
                      <a:pt x="1919" y="1639"/>
                    </a:lnTo>
                    <a:lnTo>
                      <a:pt x="1914" y="1645"/>
                    </a:lnTo>
                    <a:lnTo>
                      <a:pt x="1910" y="1655"/>
                    </a:lnTo>
                    <a:lnTo>
                      <a:pt x="1908" y="1656"/>
                    </a:lnTo>
                    <a:lnTo>
                      <a:pt x="1904" y="1662"/>
                    </a:lnTo>
                    <a:lnTo>
                      <a:pt x="1898" y="1692"/>
                    </a:lnTo>
                    <a:lnTo>
                      <a:pt x="1900" y="1699"/>
                    </a:lnTo>
                    <a:lnTo>
                      <a:pt x="1887" y="1737"/>
                    </a:lnTo>
                    <a:lnTo>
                      <a:pt x="1889" y="1751"/>
                    </a:lnTo>
                    <a:lnTo>
                      <a:pt x="1884" y="1775"/>
                    </a:lnTo>
                    <a:lnTo>
                      <a:pt x="1878" y="1771"/>
                    </a:lnTo>
                    <a:lnTo>
                      <a:pt x="1874" y="1772"/>
                    </a:lnTo>
                    <a:lnTo>
                      <a:pt x="1872" y="1783"/>
                    </a:lnTo>
                    <a:lnTo>
                      <a:pt x="1806" y="1789"/>
                    </a:lnTo>
                    <a:lnTo>
                      <a:pt x="1748" y="1826"/>
                    </a:lnTo>
                    <a:lnTo>
                      <a:pt x="1746" y="1831"/>
                    </a:lnTo>
                    <a:lnTo>
                      <a:pt x="1735" y="1839"/>
                    </a:lnTo>
                    <a:lnTo>
                      <a:pt x="1730" y="1844"/>
                    </a:lnTo>
                    <a:lnTo>
                      <a:pt x="1727" y="1840"/>
                    </a:lnTo>
                    <a:lnTo>
                      <a:pt x="1715" y="1844"/>
                    </a:lnTo>
                    <a:lnTo>
                      <a:pt x="1709" y="1844"/>
                    </a:lnTo>
                    <a:lnTo>
                      <a:pt x="1705" y="1845"/>
                    </a:lnTo>
                    <a:lnTo>
                      <a:pt x="1704" y="1852"/>
                    </a:lnTo>
                    <a:lnTo>
                      <a:pt x="1706" y="1857"/>
                    </a:lnTo>
                    <a:lnTo>
                      <a:pt x="1710" y="1851"/>
                    </a:lnTo>
                    <a:lnTo>
                      <a:pt x="1716" y="1847"/>
                    </a:lnTo>
                    <a:lnTo>
                      <a:pt x="1720" y="1847"/>
                    </a:lnTo>
                    <a:lnTo>
                      <a:pt x="1715" y="1866"/>
                    </a:lnTo>
                    <a:lnTo>
                      <a:pt x="1711" y="1871"/>
                    </a:lnTo>
                    <a:lnTo>
                      <a:pt x="1699" y="1855"/>
                    </a:lnTo>
                    <a:lnTo>
                      <a:pt x="1695" y="1855"/>
                    </a:lnTo>
                    <a:lnTo>
                      <a:pt x="1689" y="1851"/>
                    </a:lnTo>
                    <a:lnTo>
                      <a:pt x="1685" y="1843"/>
                    </a:lnTo>
                    <a:lnTo>
                      <a:pt x="1675" y="1843"/>
                    </a:lnTo>
                    <a:lnTo>
                      <a:pt x="1669" y="1836"/>
                    </a:lnTo>
                    <a:lnTo>
                      <a:pt x="1668" y="1830"/>
                    </a:lnTo>
                    <a:lnTo>
                      <a:pt x="1671" y="1822"/>
                    </a:lnTo>
                    <a:lnTo>
                      <a:pt x="1665" y="1815"/>
                    </a:lnTo>
                    <a:lnTo>
                      <a:pt x="1654" y="1824"/>
                    </a:lnTo>
                    <a:lnTo>
                      <a:pt x="1645" y="1826"/>
                    </a:lnTo>
                    <a:lnTo>
                      <a:pt x="1637" y="1823"/>
                    </a:lnTo>
                    <a:lnTo>
                      <a:pt x="1633" y="1818"/>
                    </a:lnTo>
                    <a:lnTo>
                      <a:pt x="1645" y="1818"/>
                    </a:lnTo>
                    <a:lnTo>
                      <a:pt x="1647" y="1808"/>
                    </a:lnTo>
                    <a:lnTo>
                      <a:pt x="1647" y="1797"/>
                    </a:lnTo>
                    <a:lnTo>
                      <a:pt x="1639" y="1792"/>
                    </a:lnTo>
                    <a:lnTo>
                      <a:pt x="1624" y="1803"/>
                    </a:lnTo>
                    <a:lnTo>
                      <a:pt x="1616" y="1804"/>
                    </a:lnTo>
                    <a:lnTo>
                      <a:pt x="1628" y="1812"/>
                    </a:lnTo>
                    <a:lnTo>
                      <a:pt x="1628" y="1814"/>
                    </a:lnTo>
                    <a:lnTo>
                      <a:pt x="1611" y="1820"/>
                    </a:lnTo>
                    <a:lnTo>
                      <a:pt x="1592" y="1841"/>
                    </a:lnTo>
                    <a:lnTo>
                      <a:pt x="1565" y="1851"/>
                    </a:lnTo>
                    <a:lnTo>
                      <a:pt x="1563" y="1847"/>
                    </a:lnTo>
                    <a:lnTo>
                      <a:pt x="1491" y="1817"/>
                    </a:lnTo>
                    <a:lnTo>
                      <a:pt x="1483" y="1818"/>
                    </a:lnTo>
                    <a:lnTo>
                      <a:pt x="1476" y="1824"/>
                    </a:lnTo>
                    <a:lnTo>
                      <a:pt x="1470" y="1813"/>
                    </a:lnTo>
                    <a:lnTo>
                      <a:pt x="1454" y="1803"/>
                    </a:lnTo>
                    <a:lnTo>
                      <a:pt x="1438" y="1802"/>
                    </a:lnTo>
                    <a:lnTo>
                      <a:pt x="1424" y="1794"/>
                    </a:lnTo>
                    <a:lnTo>
                      <a:pt x="1417" y="1784"/>
                    </a:lnTo>
                    <a:lnTo>
                      <a:pt x="1412" y="1772"/>
                    </a:lnTo>
                    <a:lnTo>
                      <a:pt x="1402" y="1766"/>
                    </a:lnTo>
                    <a:lnTo>
                      <a:pt x="1391" y="1739"/>
                    </a:lnTo>
                    <a:lnTo>
                      <a:pt x="1391" y="1732"/>
                    </a:lnTo>
                    <a:lnTo>
                      <a:pt x="1394" y="1724"/>
                    </a:lnTo>
                    <a:lnTo>
                      <a:pt x="1396" y="1711"/>
                    </a:lnTo>
                    <a:lnTo>
                      <a:pt x="1387" y="1684"/>
                    </a:lnTo>
                    <a:lnTo>
                      <a:pt x="1366" y="1655"/>
                    </a:lnTo>
                    <a:lnTo>
                      <a:pt x="1372" y="1640"/>
                    </a:lnTo>
                    <a:lnTo>
                      <a:pt x="1371" y="1637"/>
                    </a:lnTo>
                    <a:lnTo>
                      <a:pt x="1357" y="1639"/>
                    </a:lnTo>
                    <a:lnTo>
                      <a:pt x="1330" y="1652"/>
                    </a:lnTo>
                    <a:lnTo>
                      <a:pt x="1320" y="1653"/>
                    </a:lnTo>
                    <a:lnTo>
                      <a:pt x="1314" y="1651"/>
                    </a:lnTo>
                    <a:lnTo>
                      <a:pt x="1328" y="1626"/>
                    </a:lnTo>
                    <a:lnTo>
                      <a:pt x="1330" y="1595"/>
                    </a:lnTo>
                    <a:lnTo>
                      <a:pt x="1324" y="1579"/>
                    </a:lnTo>
                    <a:lnTo>
                      <a:pt x="1317" y="1567"/>
                    </a:lnTo>
                    <a:lnTo>
                      <a:pt x="1310" y="1562"/>
                    </a:lnTo>
                    <a:lnTo>
                      <a:pt x="1299" y="1583"/>
                    </a:lnTo>
                    <a:lnTo>
                      <a:pt x="1294" y="1619"/>
                    </a:lnTo>
                    <a:lnTo>
                      <a:pt x="1293" y="1621"/>
                    </a:lnTo>
                    <a:lnTo>
                      <a:pt x="1286" y="1619"/>
                    </a:lnTo>
                    <a:lnTo>
                      <a:pt x="1276" y="1625"/>
                    </a:lnTo>
                    <a:lnTo>
                      <a:pt x="1265" y="1625"/>
                    </a:lnTo>
                    <a:lnTo>
                      <a:pt x="1256" y="1631"/>
                    </a:lnTo>
                    <a:lnTo>
                      <a:pt x="1251" y="1625"/>
                    </a:lnTo>
                    <a:lnTo>
                      <a:pt x="1255" y="1606"/>
                    </a:lnTo>
                    <a:lnTo>
                      <a:pt x="1267" y="1608"/>
                    </a:lnTo>
                    <a:lnTo>
                      <a:pt x="1277" y="1601"/>
                    </a:lnTo>
                    <a:lnTo>
                      <a:pt x="1279" y="1577"/>
                    </a:lnTo>
                    <a:lnTo>
                      <a:pt x="1278" y="1575"/>
                    </a:lnTo>
                    <a:lnTo>
                      <a:pt x="1277" y="1572"/>
                    </a:lnTo>
                    <a:lnTo>
                      <a:pt x="1278" y="1557"/>
                    </a:lnTo>
                    <a:lnTo>
                      <a:pt x="1289" y="1530"/>
                    </a:lnTo>
                    <a:lnTo>
                      <a:pt x="1294" y="1527"/>
                    </a:lnTo>
                    <a:lnTo>
                      <a:pt x="1299" y="1516"/>
                    </a:lnTo>
                    <a:lnTo>
                      <a:pt x="1299" y="1493"/>
                    </a:lnTo>
                    <a:lnTo>
                      <a:pt x="1304" y="1494"/>
                    </a:lnTo>
                    <a:lnTo>
                      <a:pt x="1300" y="1479"/>
                    </a:lnTo>
                    <a:lnTo>
                      <a:pt x="1300" y="1470"/>
                    </a:lnTo>
                    <a:lnTo>
                      <a:pt x="1297" y="1468"/>
                    </a:lnTo>
                    <a:lnTo>
                      <a:pt x="1297" y="1457"/>
                    </a:lnTo>
                    <a:lnTo>
                      <a:pt x="1292" y="1452"/>
                    </a:lnTo>
                    <a:lnTo>
                      <a:pt x="1289" y="1460"/>
                    </a:lnTo>
                    <a:lnTo>
                      <a:pt x="1291" y="1480"/>
                    </a:lnTo>
                    <a:lnTo>
                      <a:pt x="1286" y="1481"/>
                    </a:lnTo>
                    <a:lnTo>
                      <a:pt x="1270" y="1515"/>
                    </a:lnTo>
                    <a:lnTo>
                      <a:pt x="1268" y="1522"/>
                    </a:lnTo>
                    <a:lnTo>
                      <a:pt x="1263" y="1530"/>
                    </a:lnTo>
                    <a:lnTo>
                      <a:pt x="1255" y="1528"/>
                    </a:lnTo>
                    <a:lnTo>
                      <a:pt x="1250" y="1531"/>
                    </a:lnTo>
                    <a:lnTo>
                      <a:pt x="1250" y="1536"/>
                    </a:lnTo>
                    <a:lnTo>
                      <a:pt x="1236" y="1542"/>
                    </a:lnTo>
                    <a:lnTo>
                      <a:pt x="1231" y="1548"/>
                    </a:lnTo>
                    <a:lnTo>
                      <a:pt x="1226" y="1551"/>
                    </a:lnTo>
                    <a:lnTo>
                      <a:pt x="1221" y="1566"/>
                    </a:lnTo>
                    <a:lnTo>
                      <a:pt x="1204" y="1585"/>
                    </a:lnTo>
                    <a:lnTo>
                      <a:pt x="1200" y="1596"/>
                    </a:lnTo>
                    <a:lnTo>
                      <a:pt x="1205" y="1596"/>
                    </a:lnTo>
                    <a:lnTo>
                      <a:pt x="1205" y="1613"/>
                    </a:lnTo>
                    <a:lnTo>
                      <a:pt x="1200" y="1608"/>
                    </a:lnTo>
                    <a:lnTo>
                      <a:pt x="1194" y="1610"/>
                    </a:lnTo>
                    <a:lnTo>
                      <a:pt x="1185" y="1599"/>
                    </a:lnTo>
                    <a:lnTo>
                      <a:pt x="1177" y="1593"/>
                    </a:lnTo>
                    <a:lnTo>
                      <a:pt x="1172" y="1587"/>
                    </a:lnTo>
                    <a:lnTo>
                      <a:pt x="1163" y="1585"/>
                    </a:lnTo>
                    <a:lnTo>
                      <a:pt x="1163" y="1577"/>
                    </a:lnTo>
                    <a:lnTo>
                      <a:pt x="1178" y="1588"/>
                    </a:lnTo>
                    <a:lnTo>
                      <a:pt x="1179" y="1579"/>
                    </a:lnTo>
                    <a:lnTo>
                      <a:pt x="1176" y="1566"/>
                    </a:lnTo>
                    <a:lnTo>
                      <a:pt x="1171" y="1559"/>
                    </a:lnTo>
                    <a:lnTo>
                      <a:pt x="1168" y="1545"/>
                    </a:lnTo>
                    <a:lnTo>
                      <a:pt x="1161" y="1533"/>
                    </a:lnTo>
                    <a:lnTo>
                      <a:pt x="1152" y="1527"/>
                    </a:lnTo>
                    <a:lnTo>
                      <a:pt x="1148" y="1510"/>
                    </a:lnTo>
                    <a:lnTo>
                      <a:pt x="1140" y="1495"/>
                    </a:lnTo>
                    <a:lnTo>
                      <a:pt x="1135" y="1498"/>
                    </a:lnTo>
                    <a:lnTo>
                      <a:pt x="1116" y="1488"/>
                    </a:lnTo>
                    <a:lnTo>
                      <a:pt x="1110" y="1478"/>
                    </a:lnTo>
                    <a:lnTo>
                      <a:pt x="1109" y="1468"/>
                    </a:lnTo>
                    <a:lnTo>
                      <a:pt x="1114" y="1469"/>
                    </a:lnTo>
                    <a:lnTo>
                      <a:pt x="1115" y="1454"/>
                    </a:lnTo>
                    <a:lnTo>
                      <a:pt x="1096" y="1449"/>
                    </a:lnTo>
                    <a:lnTo>
                      <a:pt x="1075" y="1428"/>
                    </a:lnTo>
                    <a:lnTo>
                      <a:pt x="1070" y="1426"/>
                    </a:lnTo>
                    <a:lnTo>
                      <a:pt x="1072" y="1433"/>
                    </a:lnTo>
                    <a:lnTo>
                      <a:pt x="1064" y="1432"/>
                    </a:lnTo>
                    <a:lnTo>
                      <a:pt x="1035" y="1415"/>
                    </a:lnTo>
                    <a:lnTo>
                      <a:pt x="1028" y="1416"/>
                    </a:lnTo>
                    <a:lnTo>
                      <a:pt x="1021" y="1422"/>
                    </a:lnTo>
                    <a:lnTo>
                      <a:pt x="1019" y="1421"/>
                    </a:lnTo>
                    <a:lnTo>
                      <a:pt x="1012" y="1418"/>
                    </a:lnTo>
                    <a:lnTo>
                      <a:pt x="986" y="1394"/>
                    </a:lnTo>
                    <a:lnTo>
                      <a:pt x="964" y="1389"/>
                    </a:lnTo>
                    <a:lnTo>
                      <a:pt x="860" y="1391"/>
                    </a:lnTo>
                    <a:lnTo>
                      <a:pt x="807" y="1425"/>
                    </a:lnTo>
                    <a:lnTo>
                      <a:pt x="784" y="1426"/>
                    </a:lnTo>
                    <a:lnTo>
                      <a:pt x="769" y="1433"/>
                    </a:lnTo>
                    <a:lnTo>
                      <a:pt x="718" y="1436"/>
                    </a:lnTo>
                    <a:lnTo>
                      <a:pt x="707" y="1432"/>
                    </a:lnTo>
                    <a:lnTo>
                      <a:pt x="693" y="1436"/>
                    </a:lnTo>
                    <a:lnTo>
                      <a:pt x="662" y="1460"/>
                    </a:lnTo>
                    <a:lnTo>
                      <a:pt x="648" y="1464"/>
                    </a:lnTo>
                    <a:lnTo>
                      <a:pt x="640" y="1472"/>
                    </a:lnTo>
                    <a:lnTo>
                      <a:pt x="633" y="1475"/>
                    </a:lnTo>
                    <a:lnTo>
                      <a:pt x="623" y="1477"/>
                    </a:lnTo>
                    <a:lnTo>
                      <a:pt x="612" y="1484"/>
                    </a:lnTo>
                    <a:lnTo>
                      <a:pt x="594" y="1533"/>
                    </a:lnTo>
                    <a:lnTo>
                      <a:pt x="577" y="1538"/>
                    </a:lnTo>
                    <a:lnTo>
                      <a:pt x="570" y="1538"/>
                    </a:lnTo>
                    <a:lnTo>
                      <a:pt x="561" y="1535"/>
                    </a:lnTo>
                    <a:lnTo>
                      <a:pt x="521" y="1542"/>
                    </a:lnTo>
                    <a:lnTo>
                      <a:pt x="517" y="1536"/>
                    </a:lnTo>
                    <a:lnTo>
                      <a:pt x="512" y="1533"/>
                    </a:lnTo>
                    <a:lnTo>
                      <a:pt x="507" y="1536"/>
                    </a:lnTo>
                    <a:lnTo>
                      <a:pt x="466" y="1533"/>
                    </a:lnTo>
                    <a:lnTo>
                      <a:pt x="452" y="1541"/>
                    </a:lnTo>
                    <a:lnTo>
                      <a:pt x="413" y="1540"/>
                    </a:lnTo>
                    <a:lnTo>
                      <a:pt x="404" y="1545"/>
                    </a:lnTo>
                    <a:lnTo>
                      <a:pt x="397" y="1552"/>
                    </a:lnTo>
                    <a:lnTo>
                      <a:pt x="393" y="1559"/>
                    </a:lnTo>
                    <a:lnTo>
                      <a:pt x="394" y="1566"/>
                    </a:lnTo>
                    <a:lnTo>
                      <a:pt x="393" y="1566"/>
                    </a:lnTo>
                    <a:lnTo>
                      <a:pt x="388" y="1572"/>
                    </a:lnTo>
                    <a:lnTo>
                      <a:pt x="362" y="1575"/>
                    </a:lnTo>
                    <a:lnTo>
                      <a:pt x="345" y="1595"/>
                    </a:lnTo>
                    <a:lnTo>
                      <a:pt x="341" y="1601"/>
                    </a:lnTo>
                    <a:lnTo>
                      <a:pt x="335" y="1608"/>
                    </a:lnTo>
                    <a:lnTo>
                      <a:pt x="327" y="1611"/>
                    </a:lnTo>
                    <a:lnTo>
                      <a:pt x="319" y="1606"/>
                    </a:lnTo>
                    <a:lnTo>
                      <a:pt x="319" y="1615"/>
                    </a:lnTo>
                    <a:lnTo>
                      <a:pt x="311" y="1613"/>
                    </a:lnTo>
                    <a:lnTo>
                      <a:pt x="305" y="1616"/>
                    </a:lnTo>
                    <a:lnTo>
                      <a:pt x="298" y="1609"/>
                    </a:lnTo>
                    <a:lnTo>
                      <a:pt x="254" y="1609"/>
                    </a:lnTo>
                    <a:lnTo>
                      <a:pt x="247" y="1601"/>
                    </a:lnTo>
                    <a:lnTo>
                      <a:pt x="238" y="1599"/>
                    </a:lnTo>
                    <a:lnTo>
                      <a:pt x="238" y="1600"/>
                    </a:lnTo>
                    <a:lnTo>
                      <a:pt x="230" y="1599"/>
                    </a:lnTo>
                    <a:lnTo>
                      <a:pt x="194" y="1566"/>
                    </a:lnTo>
                    <a:lnTo>
                      <a:pt x="174" y="1561"/>
                    </a:lnTo>
                    <a:lnTo>
                      <a:pt x="167" y="1519"/>
                    </a:lnTo>
                    <a:lnTo>
                      <a:pt x="167" y="1517"/>
                    </a:lnTo>
                    <a:lnTo>
                      <a:pt x="176" y="1522"/>
                    </a:lnTo>
                    <a:lnTo>
                      <a:pt x="184" y="1520"/>
                    </a:lnTo>
                    <a:lnTo>
                      <a:pt x="195" y="1490"/>
                    </a:lnTo>
                    <a:lnTo>
                      <a:pt x="194" y="1481"/>
                    </a:lnTo>
                    <a:lnTo>
                      <a:pt x="189" y="1469"/>
                    </a:lnTo>
                    <a:lnTo>
                      <a:pt x="186" y="1454"/>
                    </a:lnTo>
                    <a:lnTo>
                      <a:pt x="189" y="1460"/>
                    </a:lnTo>
                    <a:lnTo>
                      <a:pt x="190" y="1449"/>
                    </a:lnTo>
                    <a:lnTo>
                      <a:pt x="52" y="1097"/>
                    </a:lnTo>
                    <a:lnTo>
                      <a:pt x="40" y="1088"/>
                    </a:lnTo>
                    <a:lnTo>
                      <a:pt x="23" y="1068"/>
                    </a:lnTo>
                    <a:lnTo>
                      <a:pt x="19" y="1059"/>
                    </a:lnTo>
                    <a:lnTo>
                      <a:pt x="13" y="1052"/>
                    </a:lnTo>
                    <a:lnTo>
                      <a:pt x="8" y="1042"/>
                    </a:lnTo>
                    <a:lnTo>
                      <a:pt x="8" y="1036"/>
                    </a:lnTo>
                    <a:lnTo>
                      <a:pt x="11" y="1042"/>
                    </a:lnTo>
                    <a:lnTo>
                      <a:pt x="16" y="1042"/>
                    </a:lnTo>
                    <a:lnTo>
                      <a:pt x="19" y="1045"/>
                    </a:lnTo>
                    <a:lnTo>
                      <a:pt x="26" y="1062"/>
                    </a:lnTo>
                    <a:lnTo>
                      <a:pt x="29" y="1060"/>
                    </a:lnTo>
                    <a:lnTo>
                      <a:pt x="32" y="1067"/>
                    </a:lnTo>
                    <a:lnTo>
                      <a:pt x="39" y="1068"/>
                    </a:lnTo>
                    <a:lnTo>
                      <a:pt x="44" y="1062"/>
                    </a:lnTo>
                    <a:lnTo>
                      <a:pt x="42" y="1052"/>
                    </a:lnTo>
                    <a:lnTo>
                      <a:pt x="32" y="1042"/>
                    </a:lnTo>
                    <a:lnTo>
                      <a:pt x="16" y="1000"/>
                    </a:lnTo>
                    <a:lnTo>
                      <a:pt x="19" y="1004"/>
                    </a:lnTo>
                    <a:lnTo>
                      <a:pt x="33" y="1041"/>
                    </a:lnTo>
                    <a:lnTo>
                      <a:pt x="40" y="1031"/>
                    </a:lnTo>
                    <a:lnTo>
                      <a:pt x="47" y="1052"/>
                    </a:lnTo>
                    <a:lnTo>
                      <a:pt x="53" y="1054"/>
                    </a:lnTo>
                    <a:lnTo>
                      <a:pt x="58" y="1046"/>
                    </a:lnTo>
                    <a:lnTo>
                      <a:pt x="54" y="1013"/>
                    </a:lnTo>
                    <a:lnTo>
                      <a:pt x="39" y="992"/>
                    </a:lnTo>
                    <a:lnTo>
                      <a:pt x="37" y="994"/>
                    </a:lnTo>
                    <a:lnTo>
                      <a:pt x="38" y="987"/>
                    </a:lnTo>
                    <a:lnTo>
                      <a:pt x="3" y="925"/>
                    </a:lnTo>
                    <a:lnTo>
                      <a:pt x="0" y="892"/>
                    </a:lnTo>
                    <a:lnTo>
                      <a:pt x="3" y="880"/>
                    </a:lnTo>
                    <a:lnTo>
                      <a:pt x="16" y="866"/>
                    </a:lnTo>
                    <a:lnTo>
                      <a:pt x="13" y="822"/>
                    </a:lnTo>
                    <a:lnTo>
                      <a:pt x="5" y="809"/>
                    </a:lnTo>
                    <a:lnTo>
                      <a:pt x="16" y="757"/>
                    </a:lnTo>
                    <a:lnTo>
                      <a:pt x="19" y="75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64" name="Freeform 194">
                <a:extLst>
                  <a:ext uri="{FF2B5EF4-FFF2-40B4-BE49-F238E27FC236}">
                    <a16:creationId xmlns:a16="http://schemas.microsoft.com/office/drawing/2014/main" id="{A4D236C0-A8AF-4FA1-8870-5A737F5DCEC3}"/>
                  </a:ext>
                </a:extLst>
              </p:cNvPr>
              <p:cNvSpPr>
                <a:spLocks noChangeAspect="1"/>
              </p:cNvSpPr>
              <p:nvPr/>
            </p:nvSpPr>
            <p:spPr bwMode="auto">
              <a:xfrm>
                <a:off x="4553" y="2219"/>
                <a:ext cx="616" cy="549"/>
              </a:xfrm>
              <a:custGeom>
                <a:avLst/>
                <a:gdLst>
                  <a:gd name="T0" fmla="*/ 0 w 2099"/>
                  <a:gd name="T1" fmla="*/ 0 h 1871"/>
                  <a:gd name="T2" fmla="*/ 0 w 2099"/>
                  <a:gd name="T3" fmla="*/ 0 h 1871"/>
                  <a:gd name="T4" fmla="*/ 0 w 2099"/>
                  <a:gd name="T5" fmla="*/ 0 h 1871"/>
                  <a:gd name="T6" fmla="*/ 0 w 2099"/>
                  <a:gd name="T7" fmla="*/ 0 h 1871"/>
                  <a:gd name="T8" fmla="*/ 0 w 2099"/>
                  <a:gd name="T9" fmla="*/ 0 h 1871"/>
                  <a:gd name="T10" fmla="*/ 0 w 2099"/>
                  <a:gd name="T11" fmla="*/ 0 h 1871"/>
                  <a:gd name="T12" fmla="*/ 0 w 2099"/>
                  <a:gd name="T13" fmla="*/ 0 h 1871"/>
                  <a:gd name="T14" fmla="*/ 0 w 2099"/>
                  <a:gd name="T15" fmla="*/ 0 h 1871"/>
                  <a:gd name="T16" fmla="*/ 0 w 2099"/>
                  <a:gd name="T17" fmla="*/ 0 h 1871"/>
                  <a:gd name="T18" fmla="*/ 0 w 2099"/>
                  <a:gd name="T19" fmla="*/ 0 h 1871"/>
                  <a:gd name="T20" fmla="*/ 0 w 2099"/>
                  <a:gd name="T21" fmla="*/ 0 h 1871"/>
                  <a:gd name="T22" fmla="*/ 0 w 2099"/>
                  <a:gd name="T23" fmla="*/ 0 h 1871"/>
                  <a:gd name="T24" fmla="*/ 0 w 2099"/>
                  <a:gd name="T25" fmla="*/ 0 h 1871"/>
                  <a:gd name="T26" fmla="*/ 0 w 2099"/>
                  <a:gd name="T27" fmla="*/ 0 h 1871"/>
                  <a:gd name="T28" fmla="*/ 0 w 2099"/>
                  <a:gd name="T29" fmla="*/ 0 h 1871"/>
                  <a:gd name="T30" fmla="*/ 0 w 2099"/>
                  <a:gd name="T31" fmla="*/ 0 h 1871"/>
                  <a:gd name="T32" fmla="*/ 0 w 2099"/>
                  <a:gd name="T33" fmla="*/ 0 h 1871"/>
                  <a:gd name="T34" fmla="*/ 0 w 2099"/>
                  <a:gd name="T35" fmla="*/ 0 h 1871"/>
                  <a:gd name="T36" fmla="*/ 0 w 2099"/>
                  <a:gd name="T37" fmla="*/ 0 h 1871"/>
                  <a:gd name="T38" fmla="*/ 0 w 2099"/>
                  <a:gd name="T39" fmla="*/ 0 h 1871"/>
                  <a:gd name="T40" fmla="*/ 0 w 2099"/>
                  <a:gd name="T41" fmla="*/ 0 h 1871"/>
                  <a:gd name="T42" fmla="*/ 0 w 2099"/>
                  <a:gd name="T43" fmla="*/ 0 h 1871"/>
                  <a:gd name="T44" fmla="*/ 0 w 2099"/>
                  <a:gd name="T45" fmla="*/ 0 h 1871"/>
                  <a:gd name="T46" fmla="*/ 0 w 2099"/>
                  <a:gd name="T47" fmla="*/ 0 h 1871"/>
                  <a:gd name="T48" fmla="*/ 0 w 2099"/>
                  <a:gd name="T49" fmla="*/ 0 h 1871"/>
                  <a:gd name="T50" fmla="*/ 0 w 2099"/>
                  <a:gd name="T51" fmla="*/ 0 h 1871"/>
                  <a:gd name="T52" fmla="*/ 0 w 2099"/>
                  <a:gd name="T53" fmla="*/ 0 h 1871"/>
                  <a:gd name="T54" fmla="*/ 0 w 2099"/>
                  <a:gd name="T55" fmla="*/ 0 h 1871"/>
                  <a:gd name="T56" fmla="*/ 0 w 2099"/>
                  <a:gd name="T57" fmla="*/ 0 h 1871"/>
                  <a:gd name="T58" fmla="*/ 0 w 2099"/>
                  <a:gd name="T59" fmla="*/ 0 h 1871"/>
                  <a:gd name="T60" fmla="*/ 0 w 2099"/>
                  <a:gd name="T61" fmla="*/ 0 h 1871"/>
                  <a:gd name="T62" fmla="*/ 0 w 2099"/>
                  <a:gd name="T63" fmla="*/ 0 h 1871"/>
                  <a:gd name="T64" fmla="*/ 0 w 2099"/>
                  <a:gd name="T65" fmla="*/ 0 h 1871"/>
                  <a:gd name="T66" fmla="*/ 0 w 2099"/>
                  <a:gd name="T67" fmla="*/ 0 h 1871"/>
                  <a:gd name="T68" fmla="*/ 0 w 2099"/>
                  <a:gd name="T69" fmla="*/ 0 h 1871"/>
                  <a:gd name="T70" fmla="*/ 0 w 2099"/>
                  <a:gd name="T71" fmla="*/ 0 h 1871"/>
                  <a:gd name="T72" fmla="*/ 0 w 2099"/>
                  <a:gd name="T73" fmla="*/ 0 h 1871"/>
                  <a:gd name="T74" fmla="*/ 0 w 2099"/>
                  <a:gd name="T75" fmla="*/ 0 h 1871"/>
                  <a:gd name="T76" fmla="*/ 0 w 2099"/>
                  <a:gd name="T77" fmla="*/ 0 h 1871"/>
                  <a:gd name="T78" fmla="*/ 0 w 2099"/>
                  <a:gd name="T79" fmla="*/ 0 h 1871"/>
                  <a:gd name="T80" fmla="*/ 0 w 2099"/>
                  <a:gd name="T81" fmla="*/ 0 h 1871"/>
                  <a:gd name="T82" fmla="*/ 0 w 2099"/>
                  <a:gd name="T83" fmla="*/ 0 h 1871"/>
                  <a:gd name="T84" fmla="*/ 0 w 2099"/>
                  <a:gd name="T85" fmla="*/ 0 h 1871"/>
                  <a:gd name="T86" fmla="*/ 0 w 2099"/>
                  <a:gd name="T87" fmla="*/ 0 h 1871"/>
                  <a:gd name="T88" fmla="*/ 0 w 2099"/>
                  <a:gd name="T89" fmla="*/ 0 h 1871"/>
                  <a:gd name="T90" fmla="*/ 0 w 2099"/>
                  <a:gd name="T91" fmla="*/ 0 h 1871"/>
                  <a:gd name="T92" fmla="*/ 0 w 2099"/>
                  <a:gd name="T93" fmla="*/ 0 h 1871"/>
                  <a:gd name="T94" fmla="*/ 0 w 2099"/>
                  <a:gd name="T95" fmla="*/ 0 h 1871"/>
                  <a:gd name="T96" fmla="*/ 0 w 2099"/>
                  <a:gd name="T97" fmla="*/ 0 h 1871"/>
                  <a:gd name="T98" fmla="*/ 0 w 2099"/>
                  <a:gd name="T99" fmla="*/ 0 h 1871"/>
                  <a:gd name="T100" fmla="*/ 0 w 2099"/>
                  <a:gd name="T101" fmla="*/ 0 h 1871"/>
                  <a:gd name="T102" fmla="*/ 0 w 2099"/>
                  <a:gd name="T103" fmla="*/ 0 h 1871"/>
                  <a:gd name="T104" fmla="*/ 0 w 2099"/>
                  <a:gd name="T105" fmla="*/ 0 h 1871"/>
                  <a:gd name="T106" fmla="*/ 0 w 2099"/>
                  <a:gd name="T107" fmla="*/ 0 h 1871"/>
                  <a:gd name="T108" fmla="*/ 0 w 2099"/>
                  <a:gd name="T109" fmla="*/ 0 h 1871"/>
                  <a:gd name="T110" fmla="*/ 0 w 2099"/>
                  <a:gd name="T111" fmla="*/ 0 h 1871"/>
                  <a:gd name="T112" fmla="*/ 0 w 2099"/>
                  <a:gd name="T113" fmla="*/ 0 h 1871"/>
                  <a:gd name="T114" fmla="*/ 0 w 2099"/>
                  <a:gd name="T115" fmla="*/ 0 h 187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099"/>
                  <a:gd name="T175" fmla="*/ 0 h 1871"/>
                  <a:gd name="T176" fmla="*/ 2099 w 2099"/>
                  <a:gd name="T177" fmla="*/ 1871 h 187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099" h="1871">
                    <a:moveTo>
                      <a:pt x="19" y="753"/>
                    </a:moveTo>
                    <a:lnTo>
                      <a:pt x="24" y="747"/>
                    </a:lnTo>
                    <a:lnTo>
                      <a:pt x="26" y="768"/>
                    </a:lnTo>
                    <a:lnTo>
                      <a:pt x="23" y="773"/>
                    </a:lnTo>
                    <a:lnTo>
                      <a:pt x="23" y="778"/>
                    </a:lnTo>
                    <a:lnTo>
                      <a:pt x="27" y="780"/>
                    </a:lnTo>
                    <a:lnTo>
                      <a:pt x="26" y="795"/>
                    </a:lnTo>
                    <a:lnTo>
                      <a:pt x="31" y="796"/>
                    </a:lnTo>
                    <a:lnTo>
                      <a:pt x="38" y="789"/>
                    </a:lnTo>
                    <a:lnTo>
                      <a:pt x="48" y="756"/>
                    </a:lnTo>
                    <a:lnTo>
                      <a:pt x="68" y="744"/>
                    </a:lnTo>
                    <a:lnTo>
                      <a:pt x="75" y="737"/>
                    </a:lnTo>
                    <a:lnTo>
                      <a:pt x="94" y="733"/>
                    </a:lnTo>
                    <a:lnTo>
                      <a:pt x="103" y="715"/>
                    </a:lnTo>
                    <a:lnTo>
                      <a:pt x="110" y="710"/>
                    </a:lnTo>
                    <a:lnTo>
                      <a:pt x="115" y="699"/>
                    </a:lnTo>
                    <a:lnTo>
                      <a:pt x="157" y="667"/>
                    </a:lnTo>
                    <a:lnTo>
                      <a:pt x="160" y="665"/>
                    </a:lnTo>
                    <a:lnTo>
                      <a:pt x="163" y="669"/>
                    </a:lnTo>
                    <a:lnTo>
                      <a:pt x="179" y="669"/>
                    </a:lnTo>
                    <a:lnTo>
                      <a:pt x="186" y="674"/>
                    </a:lnTo>
                    <a:lnTo>
                      <a:pt x="197" y="674"/>
                    </a:lnTo>
                    <a:lnTo>
                      <a:pt x="214" y="669"/>
                    </a:lnTo>
                    <a:lnTo>
                      <a:pt x="222" y="659"/>
                    </a:lnTo>
                    <a:lnTo>
                      <a:pt x="232" y="653"/>
                    </a:lnTo>
                    <a:lnTo>
                      <a:pt x="261" y="648"/>
                    </a:lnTo>
                    <a:lnTo>
                      <a:pt x="282" y="626"/>
                    </a:lnTo>
                    <a:lnTo>
                      <a:pt x="294" y="625"/>
                    </a:lnTo>
                    <a:lnTo>
                      <a:pt x="304" y="631"/>
                    </a:lnTo>
                    <a:lnTo>
                      <a:pt x="315" y="625"/>
                    </a:lnTo>
                    <a:lnTo>
                      <a:pt x="336" y="622"/>
                    </a:lnTo>
                    <a:lnTo>
                      <a:pt x="345" y="616"/>
                    </a:lnTo>
                    <a:lnTo>
                      <a:pt x="368" y="610"/>
                    </a:lnTo>
                    <a:lnTo>
                      <a:pt x="408" y="573"/>
                    </a:lnTo>
                    <a:lnTo>
                      <a:pt x="410" y="565"/>
                    </a:lnTo>
                    <a:lnTo>
                      <a:pt x="410" y="554"/>
                    </a:lnTo>
                    <a:lnTo>
                      <a:pt x="419" y="536"/>
                    </a:lnTo>
                    <a:lnTo>
                      <a:pt x="419" y="528"/>
                    </a:lnTo>
                    <a:lnTo>
                      <a:pt x="426" y="529"/>
                    </a:lnTo>
                    <a:lnTo>
                      <a:pt x="448" y="497"/>
                    </a:lnTo>
                    <a:lnTo>
                      <a:pt x="445" y="495"/>
                    </a:lnTo>
                    <a:lnTo>
                      <a:pt x="436" y="459"/>
                    </a:lnTo>
                    <a:lnTo>
                      <a:pt x="436" y="445"/>
                    </a:lnTo>
                    <a:lnTo>
                      <a:pt x="444" y="430"/>
                    </a:lnTo>
                    <a:lnTo>
                      <a:pt x="447" y="427"/>
                    </a:lnTo>
                    <a:lnTo>
                      <a:pt x="453" y="427"/>
                    </a:lnTo>
                    <a:lnTo>
                      <a:pt x="456" y="418"/>
                    </a:lnTo>
                    <a:lnTo>
                      <a:pt x="463" y="409"/>
                    </a:lnTo>
                    <a:lnTo>
                      <a:pt x="468" y="409"/>
                    </a:lnTo>
                    <a:lnTo>
                      <a:pt x="466" y="403"/>
                    </a:lnTo>
                    <a:lnTo>
                      <a:pt x="470" y="391"/>
                    </a:lnTo>
                    <a:lnTo>
                      <a:pt x="472" y="388"/>
                    </a:lnTo>
                    <a:lnTo>
                      <a:pt x="509" y="465"/>
                    </a:lnTo>
                    <a:lnTo>
                      <a:pt x="513" y="453"/>
                    </a:lnTo>
                    <a:lnTo>
                      <a:pt x="513" y="435"/>
                    </a:lnTo>
                    <a:lnTo>
                      <a:pt x="515" y="435"/>
                    </a:lnTo>
                    <a:lnTo>
                      <a:pt x="521" y="434"/>
                    </a:lnTo>
                    <a:lnTo>
                      <a:pt x="520" y="419"/>
                    </a:lnTo>
                    <a:lnTo>
                      <a:pt x="512" y="406"/>
                    </a:lnTo>
                    <a:lnTo>
                      <a:pt x="507" y="401"/>
                    </a:lnTo>
                    <a:lnTo>
                      <a:pt x="508" y="395"/>
                    </a:lnTo>
                    <a:lnTo>
                      <a:pt x="507" y="375"/>
                    </a:lnTo>
                    <a:lnTo>
                      <a:pt x="510" y="370"/>
                    </a:lnTo>
                    <a:lnTo>
                      <a:pt x="521" y="376"/>
                    </a:lnTo>
                    <a:lnTo>
                      <a:pt x="529" y="374"/>
                    </a:lnTo>
                    <a:lnTo>
                      <a:pt x="542" y="393"/>
                    </a:lnTo>
                    <a:lnTo>
                      <a:pt x="559" y="396"/>
                    </a:lnTo>
                    <a:lnTo>
                      <a:pt x="561" y="388"/>
                    </a:lnTo>
                    <a:lnTo>
                      <a:pt x="551" y="382"/>
                    </a:lnTo>
                    <a:lnTo>
                      <a:pt x="552" y="369"/>
                    </a:lnTo>
                    <a:lnTo>
                      <a:pt x="562" y="356"/>
                    </a:lnTo>
                    <a:lnTo>
                      <a:pt x="565" y="349"/>
                    </a:lnTo>
                    <a:lnTo>
                      <a:pt x="560" y="329"/>
                    </a:lnTo>
                    <a:lnTo>
                      <a:pt x="565" y="322"/>
                    </a:lnTo>
                    <a:lnTo>
                      <a:pt x="572" y="318"/>
                    </a:lnTo>
                    <a:lnTo>
                      <a:pt x="583" y="327"/>
                    </a:lnTo>
                    <a:lnTo>
                      <a:pt x="585" y="323"/>
                    </a:lnTo>
                    <a:lnTo>
                      <a:pt x="580" y="308"/>
                    </a:lnTo>
                    <a:lnTo>
                      <a:pt x="580" y="301"/>
                    </a:lnTo>
                    <a:lnTo>
                      <a:pt x="583" y="296"/>
                    </a:lnTo>
                    <a:lnTo>
                      <a:pt x="602" y="303"/>
                    </a:lnTo>
                    <a:lnTo>
                      <a:pt x="601" y="297"/>
                    </a:lnTo>
                    <a:lnTo>
                      <a:pt x="594" y="284"/>
                    </a:lnTo>
                    <a:lnTo>
                      <a:pt x="593" y="270"/>
                    </a:lnTo>
                    <a:lnTo>
                      <a:pt x="602" y="266"/>
                    </a:lnTo>
                    <a:lnTo>
                      <a:pt x="607" y="265"/>
                    </a:lnTo>
                    <a:lnTo>
                      <a:pt x="613" y="262"/>
                    </a:lnTo>
                    <a:lnTo>
                      <a:pt x="622" y="261"/>
                    </a:lnTo>
                    <a:lnTo>
                      <a:pt x="624" y="271"/>
                    </a:lnTo>
                    <a:lnTo>
                      <a:pt x="629" y="268"/>
                    </a:lnTo>
                    <a:lnTo>
                      <a:pt x="636" y="261"/>
                    </a:lnTo>
                    <a:lnTo>
                      <a:pt x="640" y="246"/>
                    </a:lnTo>
                    <a:lnTo>
                      <a:pt x="640" y="240"/>
                    </a:lnTo>
                    <a:lnTo>
                      <a:pt x="634" y="231"/>
                    </a:lnTo>
                    <a:lnTo>
                      <a:pt x="638" y="224"/>
                    </a:lnTo>
                    <a:lnTo>
                      <a:pt x="643" y="231"/>
                    </a:lnTo>
                    <a:lnTo>
                      <a:pt x="645" y="241"/>
                    </a:lnTo>
                    <a:lnTo>
                      <a:pt x="650" y="236"/>
                    </a:lnTo>
                    <a:lnTo>
                      <a:pt x="654" y="229"/>
                    </a:lnTo>
                    <a:lnTo>
                      <a:pt x="656" y="230"/>
                    </a:lnTo>
                    <a:lnTo>
                      <a:pt x="657" y="236"/>
                    </a:lnTo>
                    <a:lnTo>
                      <a:pt x="664" y="235"/>
                    </a:lnTo>
                    <a:lnTo>
                      <a:pt x="675" y="228"/>
                    </a:lnTo>
                    <a:lnTo>
                      <a:pt x="678" y="224"/>
                    </a:lnTo>
                    <a:lnTo>
                      <a:pt x="675" y="215"/>
                    </a:lnTo>
                    <a:lnTo>
                      <a:pt x="683" y="213"/>
                    </a:lnTo>
                    <a:lnTo>
                      <a:pt x="696" y="220"/>
                    </a:lnTo>
                    <a:lnTo>
                      <a:pt x="704" y="220"/>
                    </a:lnTo>
                    <a:lnTo>
                      <a:pt x="723" y="235"/>
                    </a:lnTo>
                    <a:lnTo>
                      <a:pt x="740" y="262"/>
                    </a:lnTo>
                    <a:lnTo>
                      <a:pt x="754" y="275"/>
                    </a:lnTo>
                    <a:lnTo>
                      <a:pt x="751" y="308"/>
                    </a:lnTo>
                    <a:lnTo>
                      <a:pt x="753" y="312"/>
                    </a:lnTo>
                    <a:lnTo>
                      <a:pt x="754" y="313"/>
                    </a:lnTo>
                    <a:lnTo>
                      <a:pt x="756" y="309"/>
                    </a:lnTo>
                    <a:lnTo>
                      <a:pt x="758" y="301"/>
                    </a:lnTo>
                    <a:lnTo>
                      <a:pt x="758" y="297"/>
                    </a:lnTo>
                    <a:lnTo>
                      <a:pt x="761" y="291"/>
                    </a:lnTo>
                    <a:lnTo>
                      <a:pt x="765" y="292"/>
                    </a:lnTo>
                    <a:lnTo>
                      <a:pt x="766" y="289"/>
                    </a:lnTo>
                    <a:lnTo>
                      <a:pt x="772" y="292"/>
                    </a:lnTo>
                    <a:lnTo>
                      <a:pt x="772" y="283"/>
                    </a:lnTo>
                    <a:lnTo>
                      <a:pt x="775" y="281"/>
                    </a:lnTo>
                    <a:lnTo>
                      <a:pt x="785" y="284"/>
                    </a:lnTo>
                    <a:lnTo>
                      <a:pt x="808" y="282"/>
                    </a:lnTo>
                    <a:lnTo>
                      <a:pt x="816" y="287"/>
                    </a:lnTo>
                    <a:lnTo>
                      <a:pt x="833" y="309"/>
                    </a:lnTo>
                    <a:lnTo>
                      <a:pt x="838" y="308"/>
                    </a:lnTo>
                    <a:lnTo>
                      <a:pt x="836" y="288"/>
                    </a:lnTo>
                    <a:lnTo>
                      <a:pt x="842" y="284"/>
                    </a:lnTo>
                    <a:lnTo>
                      <a:pt x="843" y="282"/>
                    </a:lnTo>
                    <a:lnTo>
                      <a:pt x="821" y="250"/>
                    </a:lnTo>
                    <a:lnTo>
                      <a:pt x="824" y="231"/>
                    </a:lnTo>
                    <a:lnTo>
                      <a:pt x="828" y="234"/>
                    </a:lnTo>
                    <a:lnTo>
                      <a:pt x="832" y="230"/>
                    </a:lnTo>
                    <a:lnTo>
                      <a:pt x="843" y="210"/>
                    </a:lnTo>
                    <a:lnTo>
                      <a:pt x="843" y="202"/>
                    </a:lnTo>
                    <a:lnTo>
                      <a:pt x="847" y="194"/>
                    </a:lnTo>
                    <a:lnTo>
                      <a:pt x="854" y="195"/>
                    </a:lnTo>
                    <a:lnTo>
                      <a:pt x="864" y="195"/>
                    </a:lnTo>
                    <a:lnTo>
                      <a:pt x="870" y="187"/>
                    </a:lnTo>
                    <a:lnTo>
                      <a:pt x="869" y="173"/>
                    </a:lnTo>
                    <a:lnTo>
                      <a:pt x="862" y="173"/>
                    </a:lnTo>
                    <a:lnTo>
                      <a:pt x="868" y="142"/>
                    </a:lnTo>
                    <a:lnTo>
                      <a:pt x="885" y="135"/>
                    </a:lnTo>
                    <a:lnTo>
                      <a:pt x="886" y="125"/>
                    </a:lnTo>
                    <a:lnTo>
                      <a:pt x="894" y="127"/>
                    </a:lnTo>
                    <a:lnTo>
                      <a:pt x="901" y="132"/>
                    </a:lnTo>
                    <a:lnTo>
                      <a:pt x="905" y="141"/>
                    </a:lnTo>
                    <a:lnTo>
                      <a:pt x="906" y="132"/>
                    </a:lnTo>
                    <a:lnTo>
                      <a:pt x="900" y="121"/>
                    </a:lnTo>
                    <a:lnTo>
                      <a:pt x="904" y="119"/>
                    </a:lnTo>
                    <a:lnTo>
                      <a:pt x="908" y="108"/>
                    </a:lnTo>
                    <a:lnTo>
                      <a:pt x="922" y="114"/>
                    </a:lnTo>
                    <a:lnTo>
                      <a:pt x="923" y="108"/>
                    </a:lnTo>
                    <a:lnTo>
                      <a:pt x="934" y="110"/>
                    </a:lnTo>
                    <a:lnTo>
                      <a:pt x="948" y="109"/>
                    </a:lnTo>
                    <a:lnTo>
                      <a:pt x="958" y="111"/>
                    </a:lnTo>
                    <a:lnTo>
                      <a:pt x="965" y="111"/>
                    </a:lnTo>
                    <a:lnTo>
                      <a:pt x="994" y="98"/>
                    </a:lnTo>
                    <a:lnTo>
                      <a:pt x="993" y="68"/>
                    </a:lnTo>
                    <a:lnTo>
                      <a:pt x="986" y="61"/>
                    </a:lnTo>
                    <a:lnTo>
                      <a:pt x="977" y="59"/>
                    </a:lnTo>
                    <a:lnTo>
                      <a:pt x="968" y="61"/>
                    </a:lnTo>
                    <a:lnTo>
                      <a:pt x="957" y="47"/>
                    </a:lnTo>
                    <a:lnTo>
                      <a:pt x="947" y="42"/>
                    </a:lnTo>
                    <a:lnTo>
                      <a:pt x="948" y="41"/>
                    </a:lnTo>
                    <a:lnTo>
                      <a:pt x="951" y="40"/>
                    </a:lnTo>
                    <a:lnTo>
                      <a:pt x="955" y="42"/>
                    </a:lnTo>
                    <a:lnTo>
                      <a:pt x="957" y="37"/>
                    </a:lnTo>
                    <a:lnTo>
                      <a:pt x="960" y="33"/>
                    </a:lnTo>
                    <a:lnTo>
                      <a:pt x="963" y="38"/>
                    </a:lnTo>
                    <a:lnTo>
                      <a:pt x="965" y="56"/>
                    </a:lnTo>
                    <a:lnTo>
                      <a:pt x="969" y="48"/>
                    </a:lnTo>
                    <a:lnTo>
                      <a:pt x="969" y="37"/>
                    </a:lnTo>
                    <a:lnTo>
                      <a:pt x="974" y="36"/>
                    </a:lnTo>
                    <a:lnTo>
                      <a:pt x="978" y="41"/>
                    </a:lnTo>
                    <a:lnTo>
                      <a:pt x="983" y="40"/>
                    </a:lnTo>
                    <a:lnTo>
                      <a:pt x="990" y="53"/>
                    </a:lnTo>
                    <a:lnTo>
                      <a:pt x="999" y="61"/>
                    </a:lnTo>
                    <a:lnTo>
                      <a:pt x="1000" y="52"/>
                    </a:lnTo>
                    <a:lnTo>
                      <a:pt x="1005" y="51"/>
                    </a:lnTo>
                    <a:lnTo>
                      <a:pt x="1021" y="72"/>
                    </a:lnTo>
                    <a:lnTo>
                      <a:pt x="1036" y="77"/>
                    </a:lnTo>
                    <a:lnTo>
                      <a:pt x="1040" y="76"/>
                    </a:lnTo>
                    <a:lnTo>
                      <a:pt x="1043" y="77"/>
                    </a:lnTo>
                    <a:lnTo>
                      <a:pt x="1047" y="80"/>
                    </a:lnTo>
                    <a:lnTo>
                      <a:pt x="1053" y="76"/>
                    </a:lnTo>
                    <a:lnTo>
                      <a:pt x="1057" y="73"/>
                    </a:lnTo>
                    <a:lnTo>
                      <a:pt x="1057" y="82"/>
                    </a:lnTo>
                    <a:lnTo>
                      <a:pt x="1063" y="84"/>
                    </a:lnTo>
                    <a:lnTo>
                      <a:pt x="1072" y="85"/>
                    </a:lnTo>
                    <a:lnTo>
                      <a:pt x="1082" y="94"/>
                    </a:lnTo>
                    <a:lnTo>
                      <a:pt x="1090" y="93"/>
                    </a:lnTo>
                    <a:lnTo>
                      <a:pt x="1099" y="97"/>
                    </a:lnTo>
                    <a:lnTo>
                      <a:pt x="1108" y="92"/>
                    </a:lnTo>
                    <a:lnTo>
                      <a:pt x="1110" y="92"/>
                    </a:lnTo>
                    <a:lnTo>
                      <a:pt x="1115" y="99"/>
                    </a:lnTo>
                    <a:lnTo>
                      <a:pt x="1126" y="99"/>
                    </a:lnTo>
                    <a:lnTo>
                      <a:pt x="1131" y="103"/>
                    </a:lnTo>
                    <a:lnTo>
                      <a:pt x="1136" y="110"/>
                    </a:lnTo>
                    <a:lnTo>
                      <a:pt x="1152" y="94"/>
                    </a:lnTo>
                    <a:lnTo>
                      <a:pt x="1156" y="93"/>
                    </a:lnTo>
                    <a:lnTo>
                      <a:pt x="1166" y="94"/>
                    </a:lnTo>
                    <a:lnTo>
                      <a:pt x="1176" y="88"/>
                    </a:lnTo>
                    <a:lnTo>
                      <a:pt x="1169" y="101"/>
                    </a:lnTo>
                    <a:lnTo>
                      <a:pt x="1172" y="105"/>
                    </a:lnTo>
                    <a:lnTo>
                      <a:pt x="1174" y="106"/>
                    </a:lnTo>
                    <a:lnTo>
                      <a:pt x="1179" y="100"/>
                    </a:lnTo>
                    <a:lnTo>
                      <a:pt x="1181" y="104"/>
                    </a:lnTo>
                    <a:lnTo>
                      <a:pt x="1179" y="125"/>
                    </a:lnTo>
                    <a:lnTo>
                      <a:pt x="1181" y="129"/>
                    </a:lnTo>
                    <a:lnTo>
                      <a:pt x="1190" y="125"/>
                    </a:lnTo>
                    <a:lnTo>
                      <a:pt x="1195" y="111"/>
                    </a:lnTo>
                    <a:lnTo>
                      <a:pt x="1194" y="108"/>
                    </a:lnTo>
                    <a:lnTo>
                      <a:pt x="1194" y="98"/>
                    </a:lnTo>
                    <a:lnTo>
                      <a:pt x="1205" y="87"/>
                    </a:lnTo>
                    <a:lnTo>
                      <a:pt x="1208" y="90"/>
                    </a:lnTo>
                    <a:lnTo>
                      <a:pt x="1210" y="97"/>
                    </a:lnTo>
                    <a:lnTo>
                      <a:pt x="1211" y="114"/>
                    </a:lnTo>
                    <a:lnTo>
                      <a:pt x="1219" y="108"/>
                    </a:lnTo>
                    <a:lnTo>
                      <a:pt x="1225" y="106"/>
                    </a:lnTo>
                    <a:lnTo>
                      <a:pt x="1231" y="113"/>
                    </a:lnTo>
                    <a:lnTo>
                      <a:pt x="1219" y="142"/>
                    </a:lnTo>
                    <a:lnTo>
                      <a:pt x="1215" y="146"/>
                    </a:lnTo>
                    <a:lnTo>
                      <a:pt x="1211" y="145"/>
                    </a:lnTo>
                    <a:lnTo>
                      <a:pt x="1209" y="148"/>
                    </a:lnTo>
                    <a:lnTo>
                      <a:pt x="1215" y="158"/>
                    </a:lnTo>
                    <a:lnTo>
                      <a:pt x="1209" y="173"/>
                    </a:lnTo>
                    <a:lnTo>
                      <a:pt x="1204" y="176"/>
                    </a:lnTo>
                    <a:lnTo>
                      <a:pt x="1197" y="173"/>
                    </a:lnTo>
                    <a:lnTo>
                      <a:pt x="1194" y="167"/>
                    </a:lnTo>
                    <a:lnTo>
                      <a:pt x="1189" y="174"/>
                    </a:lnTo>
                    <a:lnTo>
                      <a:pt x="1193" y="191"/>
                    </a:lnTo>
                    <a:lnTo>
                      <a:pt x="1184" y="177"/>
                    </a:lnTo>
                    <a:lnTo>
                      <a:pt x="1181" y="177"/>
                    </a:lnTo>
                    <a:lnTo>
                      <a:pt x="1176" y="209"/>
                    </a:lnTo>
                    <a:lnTo>
                      <a:pt x="1185" y="205"/>
                    </a:lnTo>
                    <a:lnTo>
                      <a:pt x="1162" y="282"/>
                    </a:lnTo>
                    <a:lnTo>
                      <a:pt x="1162" y="294"/>
                    </a:lnTo>
                    <a:lnTo>
                      <a:pt x="1167" y="299"/>
                    </a:lnTo>
                    <a:lnTo>
                      <a:pt x="1172" y="307"/>
                    </a:lnTo>
                    <a:lnTo>
                      <a:pt x="1179" y="304"/>
                    </a:lnTo>
                    <a:lnTo>
                      <a:pt x="1188" y="314"/>
                    </a:lnTo>
                    <a:lnTo>
                      <a:pt x="1203" y="322"/>
                    </a:lnTo>
                    <a:lnTo>
                      <a:pt x="1209" y="360"/>
                    </a:lnTo>
                    <a:lnTo>
                      <a:pt x="1219" y="352"/>
                    </a:lnTo>
                    <a:lnTo>
                      <a:pt x="1240" y="359"/>
                    </a:lnTo>
                    <a:lnTo>
                      <a:pt x="1253" y="357"/>
                    </a:lnTo>
                    <a:lnTo>
                      <a:pt x="1257" y="366"/>
                    </a:lnTo>
                    <a:lnTo>
                      <a:pt x="1287" y="387"/>
                    </a:lnTo>
                    <a:lnTo>
                      <a:pt x="1302" y="404"/>
                    </a:lnTo>
                    <a:lnTo>
                      <a:pt x="1309" y="406"/>
                    </a:lnTo>
                    <a:lnTo>
                      <a:pt x="1317" y="411"/>
                    </a:lnTo>
                    <a:lnTo>
                      <a:pt x="1344" y="419"/>
                    </a:lnTo>
                    <a:lnTo>
                      <a:pt x="1354" y="428"/>
                    </a:lnTo>
                    <a:lnTo>
                      <a:pt x="1361" y="449"/>
                    </a:lnTo>
                    <a:lnTo>
                      <a:pt x="1407" y="480"/>
                    </a:lnTo>
                    <a:lnTo>
                      <a:pt x="1446" y="464"/>
                    </a:lnTo>
                    <a:lnTo>
                      <a:pt x="1491" y="299"/>
                    </a:lnTo>
                    <a:lnTo>
                      <a:pt x="1483" y="200"/>
                    </a:lnTo>
                    <a:lnTo>
                      <a:pt x="1492" y="177"/>
                    </a:lnTo>
                    <a:lnTo>
                      <a:pt x="1491" y="157"/>
                    </a:lnTo>
                    <a:lnTo>
                      <a:pt x="1496" y="145"/>
                    </a:lnTo>
                    <a:lnTo>
                      <a:pt x="1497" y="132"/>
                    </a:lnTo>
                    <a:lnTo>
                      <a:pt x="1490" y="130"/>
                    </a:lnTo>
                    <a:lnTo>
                      <a:pt x="1495" y="94"/>
                    </a:lnTo>
                    <a:lnTo>
                      <a:pt x="1506" y="90"/>
                    </a:lnTo>
                    <a:lnTo>
                      <a:pt x="1514" y="56"/>
                    </a:lnTo>
                    <a:lnTo>
                      <a:pt x="1527" y="37"/>
                    </a:lnTo>
                    <a:lnTo>
                      <a:pt x="1527" y="19"/>
                    </a:lnTo>
                    <a:lnTo>
                      <a:pt x="1530" y="15"/>
                    </a:lnTo>
                    <a:lnTo>
                      <a:pt x="1537" y="12"/>
                    </a:lnTo>
                    <a:lnTo>
                      <a:pt x="1544" y="6"/>
                    </a:lnTo>
                    <a:lnTo>
                      <a:pt x="1549" y="0"/>
                    </a:lnTo>
                    <a:lnTo>
                      <a:pt x="1554" y="3"/>
                    </a:lnTo>
                    <a:lnTo>
                      <a:pt x="1556" y="20"/>
                    </a:lnTo>
                    <a:lnTo>
                      <a:pt x="1554" y="20"/>
                    </a:lnTo>
                    <a:lnTo>
                      <a:pt x="1560" y="83"/>
                    </a:lnTo>
                    <a:lnTo>
                      <a:pt x="1570" y="83"/>
                    </a:lnTo>
                    <a:lnTo>
                      <a:pt x="1573" y="92"/>
                    </a:lnTo>
                    <a:lnTo>
                      <a:pt x="1571" y="108"/>
                    </a:lnTo>
                    <a:lnTo>
                      <a:pt x="1577" y="115"/>
                    </a:lnTo>
                    <a:lnTo>
                      <a:pt x="1581" y="127"/>
                    </a:lnTo>
                    <a:lnTo>
                      <a:pt x="1586" y="132"/>
                    </a:lnTo>
                    <a:lnTo>
                      <a:pt x="1586" y="148"/>
                    </a:lnTo>
                    <a:lnTo>
                      <a:pt x="1591" y="152"/>
                    </a:lnTo>
                    <a:lnTo>
                      <a:pt x="1606" y="244"/>
                    </a:lnTo>
                    <a:lnTo>
                      <a:pt x="1613" y="254"/>
                    </a:lnTo>
                    <a:lnTo>
                      <a:pt x="1622" y="257"/>
                    </a:lnTo>
                    <a:lnTo>
                      <a:pt x="1636" y="245"/>
                    </a:lnTo>
                    <a:lnTo>
                      <a:pt x="1644" y="241"/>
                    </a:lnTo>
                    <a:lnTo>
                      <a:pt x="1653" y="242"/>
                    </a:lnTo>
                    <a:lnTo>
                      <a:pt x="1659" y="262"/>
                    </a:lnTo>
                    <a:lnTo>
                      <a:pt x="1669" y="267"/>
                    </a:lnTo>
                    <a:lnTo>
                      <a:pt x="1676" y="278"/>
                    </a:lnTo>
                    <a:lnTo>
                      <a:pt x="1684" y="283"/>
                    </a:lnTo>
                    <a:lnTo>
                      <a:pt x="1692" y="294"/>
                    </a:lnTo>
                    <a:lnTo>
                      <a:pt x="1690" y="307"/>
                    </a:lnTo>
                    <a:lnTo>
                      <a:pt x="1694" y="314"/>
                    </a:lnTo>
                    <a:lnTo>
                      <a:pt x="1695" y="357"/>
                    </a:lnTo>
                    <a:lnTo>
                      <a:pt x="1699" y="369"/>
                    </a:lnTo>
                    <a:lnTo>
                      <a:pt x="1702" y="402"/>
                    </a:lnTo>
                    <a:lnTo>
                      <a:pt x="1715" y="422"/>
                    </a:lnTo>
                    <a:lnTo>
                      <a:pt x="1722" y="422"/>
                    </a:lnTo>
                    <a:lnTo>
                      <a:pt x="1733" y="493"/>
                    </a:lnTo>
                    <a:lnTo>
                      <a:pt x="1731" y="513"/>
                    </a:lnTo>
                    <a:lnTo>
                      <a:pt x="1733" y="526"/>
                    </a:lnTo>
                    <a:lnTo>
                      <a:pt x="1739" y="533"/>
                    </a:lnTo>
                    <a:lnTo>
                      <a:pt x="1744" y="534"/>
                    </a:lnTo>
                    <a:lnTo>
                      <a:pt x="1743" y="539"/>
                    </a:lnTo>
                    <a:lnTo>
                      <a:pt x="1746" y="536"/>
                    </a:lnTo>
                    <a:lnTo>
                      <a:pt x="1746" y="538"/>
                    </a:lnTo>
                    <a:lnTo>
                      <a:pt x="1744" y="543"/>
                    </a:lnTo>
                    <a:lnTo>
                      <a:pt x="1746" y="547"/>
                    </a:lnTo>
                    <a:lnTo>
                      <a:pt x="1744" y="553"/>
                    </a:lnTo>
                    <a:lnTo>
                      <a:pt x="1748" y="565"/>
                    </a:lnTo>
                    <a:lnTo>
                      <a:pt x="1762" y="570"/>
                    </a:lnTo>
                    <a:lnTo>
                      <a:pt x="1765" y="578"/>
                    </a:lnTo>
                    <a:lnTo>
                      <a:pt x="1794" y="587"/>
                    </a:lnTo>
                    <a:lnTo>
                      <a:pt x="1798" y="586"/>
                    </a:lnTo>
                    <a:lnTo>
                      <a:pt x="1803" y="581"/>
                    </a:lnTo>
                    <a:lnTo>
                      <a:pt x="1810" y="611"/>
                    </a:lnTo>
                    <a:lnTo>
                      <a:pt x="1815" y="616"/>
                    </a:lnTo>
                    <a:lnTo>
                      <a:pt x="1825" y="613"/>
                    </a:lnTo>
                    <a:lnTo>
                      <a:pt x="1832" y="618"/>
                    </a:lnTo>
                    <a:lnTo>
                      <a:pt x="1841" y="621"/>
                    </a:lnTo>
                    <a:lnTo>
                      <a:pt x="1852" y="638"/>
                    </a:lnTo>
                    <a:lnTo>
                      <a:pt x="1857" y="633"/>
                    </a:lnTo>
                    <a:lnTo>
                      <a:pt x="1878" y="652"/>
                    </a:lnTo>
                    <a:lnTo>
                      <a:pt x="1879" y="664"/>
                    </a:lnTo>
                    <a:lnTo>
                      <a:pt x="1872" y="662"/>
                    </a:lnTo>
                    <a:lnTo>
                      <a:pt x="1871" y="676"/>
                    </a:lnTo>
                    <a:lnTo>
                      <a:pt x="1877" y="683"/>
                    </a:lnTo>
                    <a:lnTo>
                      <a:pt x="1885" y="684"/>
                    </a:lnTo>
                    <a:lnTo>
                      <a:pt x="1900" y="726"/>
                    </a:lnTo>
                    <a:lnTo>
                      <a:pt x="1908" y="728"/>
                    </a:lnTo>
                    <a:lnTo>
                      <a:pt x="1908" y="766"/>
                    </a:lnTo>
                    <a:lnTo>
                      <a:pt x="1910" y="772"/>
                    </a:lnTo>
                    <a:lnTo>
                      <a:pt x="1911" y="780"/>
                    </a:lnTo>
                    <a:lnTo>
                      <a:pt x="1915" y="785"/>
                    </a:lnTo>
                    <a:lnTo>
                      <a:pt x="1918" y="795"/>
                    </a:lnTo>
                    <a:lnTo>
                      <a:pt x="1920" y="795"/>
                    </a:lnTo>
                    <a:lnTo>
                      <a:pt x="1924" y="793"/>
                    </a:lnTo>
                    <a:lnTo>
                      <a:pt x="1930" y="793"/>
                    </a:lnTo>
                    <a:lnTo>
                      <a:pt x="1930" y="775"/>
                    </a:lnTo>
                    <a:lnTo>
                      <a:pt x="1936" y="770"/>
                    </a:lnTo>
                    <a:lnTo>
                      <a:pt x="1939" y="782"/>
                    </a:lnTo>
                    <a:lnTo>
                      <a:pt x="1962" y="800"/>
                    </a:lnTo>
                    <a:lnTo>
                      <a:pt x="1966" y="784"/>
                    </a:lnTo>
                    <a:lnTo>
                      <a:pt x="1969" y="788"/>
                    </a:lnTo>
                    <a:lnTo>
                      <a:pt x="1969" y="795"/>
                    </a:lnTo>
                    <a:lnTo>
                      <a:pt x="1972" y="798"/>
                    </a:lnTo>
                    <a:lnTo>
                      <a:pt x="1977" y="864"/>
                    </a:lnTo>
                    <a:lnTo>
                      <a:pt x="2003" y="895"/>
                    </a:lnTo>
                    <a:lnTo>
                      <a:pt x="2015" y="895"/>
                    </a:lnTo>
                    <a:lnTo>
                      <a:pt x="2023" y="902"/>
                    </a:lnTo>
                    <a:lnTo>
                      <a:pt x="2033" y="923"/>
                    </a:lnTo>
                    <a:lnTo>
                      <a:pt x="2035" y="929"/>
                    </a:lnTo>
                    <a:lnTo>
                      <a:pt x="2042" y="937"/>
                    </a:lnTo>
                    <a:lnTo>
                      <a:pt x="2052" y="941"/>
                    </a:lnTo>
                    <a:lnTo>
                      <a:pt x="2051" y="945"/>
                    </a:lnTo>
                    <a:lnTo>
                      <a:pt x="2063" y="966"/>
                    </a:lnTo>
                    <a:lnTo>
                      <a:pt x="2061" y="972"/>
                    </a:lnTo>
                    <a:lnTo>
                      <a:pt x="2072" y="977"/>
                    </a:lnTo>
                    <a:lnTo>
                      <a:pt x="2075" y="1007"/>
                    </a:lnTo>
                    <a:lnTo>
                      <a:pt x="2082" y="1023"/>
                    </a:lnTo>
                    <a:lnTo>
                      <a:pt x="2086" y="1015"/>
                    </a:lnTo>
                    <a:lnTo>
                      <a:pt x="2084" y="1089"/>
                    </a:lnTo>
                    <a:lnTo>
                      <a:pt x="2088" y="1099"/>
                    </a:lnTo>
                    <a:lnTo>
                      <a:pt x="2084" y="1097"/>
                    </a:lnTo>
                    <a:lnTo>
                      <a:pt x="2082" y="1104"/>
                    </a:lnTo>
                    <a:lnTo>
                      <a:pt x="2083" y="1108"/>
                    </a:lnTo>
                    <a:lnTo>
                      <a:pt x="2083" y="1115"/>
                    </a:lnTo>
                    <a:lnTo>
                      <a:pt x="2087" y="1120"/>
                    </a:lnTo>
                    <a:lnTo>
                      <a:pt x="2099" y="1208"/>
                    </a:lnTo>
                    <a:lnTo>
                      <a:pt x="2029" y="1442"/>
                    </a:lnTo>
                    <a:lnTo>
                      <a:pt x="2030" y="1448"/>
                    </a:lnTo>
                    <a:lnTo>
                      <a:pt x="2015" y="1464"/>
                    </a:lnTo>
                    <a:lnTo>
                      <a:pt x="2009" y="1465"/>
                    </a:lnTo>
                    <a:lnTo>
                      <a:pt x="2008" y="1468"/>
                    </a:lnTo>
                    <a:lnTo>
                      <a:pt x="2012" y="1472"/>
                    </a:lnTo>
                    <a:lnTo>
                      <a:pt x="2002" y="1474"/>
                    </a:lnTo>
                    <a:lnTo>
                      <a:pt x="1995" y="1478"/>
                    </a:lnTo>
                    <a:lnTo>
                      <a:pt x="1973" y="1520"/>
                    </a:lnTo>
                    <a:lnTo>
                      <a:pt x="1967" y="1520"/>
                    </a:lnTo>
                    <a:lnTo>
                      <a:pt x="1963" y="1522"/>
                    </a:lnTo>
                    <a:lnTo>
                      <a:pt x="1962" y="1526"/>
                    </a:lnTo>
                    <a:lnTo>
                      <a:pt x="1968" y="1528"/>
                    </a:lnTo>
                    <a:lnTo>
                      <a:pt x="1967" y="1541"/>
                    </a:lnTo>
                    <a:lnTo>
                      <a:pt x="1961" y="1552"/>
                    </a:lnTo>
                    <a:lnTo>
                      <a:pt x="1958" y="1552"/>
                    </a:lnTo>
                    <a:lnTo>
                      <a:pt x="1957" y="1562"/>
                    </a:lnTo>
                    <a:lnTo>
                      <a:pt x="1950" y="1572"/>
                    </a:lnTo>
                    <a:lnTo>
                      <a:pt x="1934" y="1626"/>
                    </a:lnTo>
                    <a:lnTo>
                      <a:pt x="1926" y="1620"/>
                    </a:lnTo>
                    <a:lnTo>
                      <a:pt x="1919" y="1639"/>
                    </a:lnTo>
                    <a:lnTo>
                      <a:pt x="1914" y="1645"/>
                    </a:lnTo>
                    <a:lnTo>
                      <a:pt x="1910" y="1655"/>
                    </a:lnTo>
                    <a:lnTo>
                      <a:pt x="1908" y="1656"/>
                    </a:lnTo>
                    <a:lnTo>
                      <a:pt x="1904" y="1662"/>
                    </a:lnTo>
                    <a:lnTo>
                      <a:pt x="1898" y="1692"/>
                    </a:lnTo>
                    <a:lnTo>
                      <a:pt x="1900" y="1699"/>
                    </a:lnTo>
                    <a:lnTo>
                      <a:pt x="1887" y="1737"/>
                    </a:lnTo>
                    <a:lnTo>
                      <a:pt x="1889" y="1751"/>
                    </a:lnTo>
                    <a:lnTo>
                      <a:pt x="1884" y="1775"/>
                    </a:lnTo>
                    <a:lnTo>
                      <a:pt x="1878" y="1771"/>
                    </a:lnTo>
                    <a:lnTo>
                      <a:pt x="1874" y="1772"/>
                    </a:lnTo>
                    <a:lnTo>
                      <a:pt x="1872" y="1783"/>
                    </a:lnTo>
                    <a:lnTo>
                      <a:pt x="1806" y="1789"/>
                    </a:lnTo>
                    <a:lnTo>
                      <a:pt x="1748" y="1826"/>
                    </a:lnTo>
                    <a:lnTo>
                      <a:pt x="1746" y="1831"/>
                    </a:lnTo>
                    <a:lnTo>
                      <a:pt x="1735" y="1839"/>
                    </a:lnTo>
                    <a:lnTo>
                      <a:pt x="1730" y="1844"/>
                    </a:lnTo>
                    <a:lnTo>
                      <a:pt x="1727" y="1840"/>
                    </a:lnTo>
                    <a:lnTo>
                      <a:pt x="1715" y="1844"/>
                    </a:lnTo>
                    <a:lnTo>
                      <a:pt x="1709" y="1844"/>
                    </a:lnTo>
                    <a:lnTo>
                      <a:pt x="1705" y="1845"/>
                    </a:lnTo>
                    <a:lnTo>
                      <a:pt x="1704" y="1852"/>
                    </a:lnTo>
                    <a:lnTo>
                      <a:pt x="1706" y="1857"/>
                    </a:lnTo>
                    <a:lnTo>
                      <a:pt x="1710" y="1851"/>
                    </a:lnTo>
                    <a:lnTo>
                      <a:pt x="1716" y="1847"/>
                    </a:lnTo>
                    <a:lnTo>
                      <a:pt x="1720" y="1847"/>
                    </a:lnTo>
                    <a:lnTo>
                      <a:pt x="1715" y="1866"/>
                    </a:lnTo>
                    <a:lnTo>
                      <a:pt x="1711" y="1871"/>
                    </a:lnTo>
                    <a:lnTo>
                      <a:pt x="1699" y="1855"/>
                    </a:lnTo>
                    <a:lnTo>
                      <a:pt x="1695" y="1855"/>
                    </a:lnTo>
                    <a:lnTo>
                      <a:pt x="1689" y="1851"/>
                    </a:lnTo>
                    <a:lnTo>
                      <a:pt x="1685" y="1843"/>
                    </a:lnTo>
                    <a:lnTo>
                      <a:pt x="1675" y="1843"/>
                    </a:lnTo>
                    <a:lnTo>
                      <a:pt x="1669" y="1836"/>
                    </a:lnTo>
                    <a:lnTo>
                      <a:pt x="1668" y="1830"/>
                    </a:lnTo>
                    <a:lnTo>
                      <a:pt x="1671" y="1822"/>
                    </a:lnTo>
                    <a:lnTo>
                      <a:pt x="1665" y="1815"/>
                    </a:lnTo>
                    <a:lnTo>
                      <a:pt x="1654" y="1824"/>
                    </a:lnTo>
                    <a:lnTo>
                      <a:pt x="1645" y="1826"/>
                    </a:lnTo>
                    <a:lnTo>
                      <a:pt x="1637" y="1823"/>
                    </a:lnTo>
                    <a:lnTo>
                      <a:pt x="1633" y="1818"/>
                    </a:lnTo>
                    <a:lnTo>
                      <a:pt x="1645" y="1818"/>
                    </a:lnTo>
                    <a:lnTo>
                      <a:pt x="1647" y="1808"/>
                    </a:lnTo>
                    <a:lnTo>
                      <a:pt x="1647" y="1797"/>
                    </a:lnTo>
                    <a:lnTo>
                      <a:pt x="1639" y="1792"/>
                    </a:lnTo>
                    <a:lnTo>
                      <a:pt x="1624" y="1803"/>
                    </a:lnTo>
                    <a:lnTo>
                      <a:pt x="1616" y="1804"/>
                    </a:lnTo>
                    <a:lnTo>
                      <a:pt x="1628" y="1812"/>
                    </a:lnTo>
                    <a:lnTo>
                      <a:pt x="1628" y="1814"/>
                    </a:lnTo>
                    <a:lnTo>
                      <a:pt x="1611" y="1820"/>
                    </a:lnTo>
                    <a:lnTo>
                      <a:pt x="1592" y="1841"/>
                    </a:lnTo>
                    <a:lnTo>
                      <a:pt x="1565" y="1851"/>
                    </a:lnTo>
                    <a:lnTo>
                      <a:pt x="1563" y="1847"/>
                    </a:lnTo>
                    <a:lnTo>
                      <a:pt x="1491" y="1817"/>
                    </a:lnTo>
                    <a:lnTo>
                      <a:pt x="1483" y="1818"/>
                    </a:lnTo>
                    <a:lnTo>
                      <a:pt x="1476" y="1824"/>
                    </a:lnTo>
                    <a:lnTo>
                      <a:pt x="1470" y="1813"/>
                    </a:lnTo>
                    <a:lnTo>
                      <a:pt x="1454" y="1803"/>
                    </a:lnTo>
                    <a:lnTo>
                      <a:pt x="1438" y="1802"/>
                    </a:lnTo>
                    <a:lnTo>
                      <a:pt x="1424" y="1794"/>
                    </a:lnTo>
                    <a:lnTo>
                      <a:pt x="1417" y="1784"/>
                    </a:lnTo>
                    <a:lnTo>
                      <a:pt x="1412" y="1772"/>
                    </a:lnTo>
                    <a:lnTo>
                      <a:pt x="1402" y="1766"/>
                    </a:lnTo>
                    <a:lnTo>
                      <a:pt x="1391" y="1739"/>
                    </a:lnTo>
                    <a:lnTo>
                      <a:pt x="1391" y="1732"/>
                    </a:lnTo>
                    <a:lnTo>
                      <a:pt x="1394" y="1724"/>
                    </a:lnTo>
                    <a:lnTo>
                      <a:pt x="1396" y="1711"/>
                    </a:lnTo>
                    <a:lnTo>
                      <a:pt x="1387" y="1684"/>
                    </a:lnTo>
                    <a:lnTo>
                      <a:pt x="1366" y="1655"/>
                    </a:lnTo>
                    <a:lnTo>
                      <a:pt x="1372" y="1640"/>
                    </a:lnTo>
                    <a:lnTo>
                      <a:pt x="1371" y="1637"/>
                    </a:lnTo>
                    <a:lnTo>
                      <a:pt x="1357" y="1639"/>
                    </a:lnTo>
                    <a:lnTo>
                      <a:pt x="1330" y="1652"/>
                    </a:lnTo>
                    <a:lnTo>
                      <a:pt x="1320" y="1653"/>
                    </a:lnTo>
                    <a:lnTo>
                      <a:pt x="1314" y="1651"/>
                    </a:lnTo>
                    <a:lnTo>
                      <a:pt x="1328" y="1626"/>
                    </a:lnTo>
                    <a:lnTo>
                      <a:pt x="1330" y="1595"/>
                    </a:lnTo>
                    <a:lnTo>
                      <a:pt x="1324" y="1579"/>
                    </a:lnTo>
                    <a:lnTo>
                      <a:pt x="1317" y="1567"/>
                    </a:lnTo>
                    <a:lnTo>
                      <a:pt x="1310" y="1562"/>
                    </a:lnTo>
                    <a:lnTo>
                      <a:pt x="1299" y="1583"/>
                    </a:lnTo>
                    <a:lnTo>
                      <a:pt x="1294" y="1619"/>
                    </a:lnTo>
                    <a:lnTo>
                      <a:pt x="1293" y="1621"/>
                    </a:lnTo>
                    <a:lnTo>
                      <a:pt x="1286" y="1619"/>
                    </a:lnTo>
                    <a:lnTo>
                      <a:pt x="1276" y="1625"/>
                    </a:lnTo>
                    <a:lnTo>
                      <a:pt x="1265" y="1625"/>
                    </a:lnTo>
                    <a:lnTo>
                      <a:pt x="1256" y="1631"/>
                    </a:lnTo>
                    <a:lnTo>
                      <a:pt x="1251" y="1625"/>
                    </a:lnTo>
                    <a:lnTo>
                      <a:pt x="1255" y="1606"/>
                    </a:lnTo>
                    <a:lnTo>
                      <a:pt x="1267" y="1608"/>
                    </a:lnTo>
                    <a:lnTo>
                      <a:pt x="1277" y="1601"/>
                    </a:lnTo>
                    <a:lnTo>
                      <a:pt x="1279" y="1577"/>
                    </a:lnTo>
                    <a:lnTo>
                      <a:pt x="1278" y="1575"/>
                    </a:lnTo>
                    <a:lnTo>
                      <a:pt x="1277" y="1572"/>
                    </a:lnTo>
                    <a:lnTo>
                      <a:pt x="1278" y="1557"/>
                    </a:lnTo>
                    <a:lnTo>
                      <a:pt x="1289" y="1530"/>
                    </a:lnTo>
                    <a:lnTo>
                      <a:pt x="1294" y="1527"/>
                    </a:lnTo>
                    <a:lnTo>
                      <a:pt x="1299" y="1516"/>
                    </a:lnTo>
                    <a:lnTo>
                      <a:pt x="1299" y="1493"/>
                    </a:lnTo>
                    <a:lnTo>
                      <a:pt x="1304" y="1494"/>
                    </a:lnTo>
                    <a:lnTo>
                      <a:pt x="1300" y="1479"/>
                    </a:lnTo>
                    <a:lnTo>
                      <a:pt x="1300" y="1470"/>
                    </a:lnTo>
                    <a:lnTo>
                      <a:pt x="1297" y="1468"/>
                    </a:lnTo>
                    <a:lnTo>
                      <a:pt x="1297" y="1457"/>
                    </a:lnTo>
                    <a:lnTo>
                      <a:pt x="1292" y="1452"/>
                    </a:lnTo>
                    <a:lnTo>
                      <a:pt x="1289" y="1460"/>
                    </a:lnTo>
                    <a:lnTo>
                      <a:pt x="1291" y="1480"/>
                    </a:lnTo>
                    <a:lnTo>
                      <a:pt x="1286" y="1481"/>
                    </a:lnTo>
                    <a:lnTo>
                      <a:pt x="1270" y="1515"/>
                    </a:lnTo>
                    <a:lnTo>
                      <a:pt x="1268" y="1522"/>
                    </a:lnTo>
                    <a:lnTo>
                      <a:pt x="1263" y="1530"/>
                    </a:lnTo>
                    <a:lnTo>
                      <a:pt x="1255" y="1528"/>
                    </a:lnTo>
                    <a:lnTo>
                      <a:pt x="1250" y="1531"/>
                    </a:lnTo>
                    <a:lnTo>
                      <a:pt x="1250" y="1536"/>
                    </a:lnTo>
                    <a:lnTo>
                      <a:pt x="1236" y="1542"/>
                    </a:lnTo>
                    <a:lnTo>
                      <a:pt x="1231" y="1548"/>
                    </a:lnTo>
                    <a:lnTo>
                      <a:pt x="1226" y="1551"/>
                    </a:lnTo>
                    <a:lnTo>
                      <a:pt x="1221" y="1566"/>
                    </a:lnTo>
                    <a:lnTo>
                      <a:pt x="1204" y="1585"/>
                    </a:lnTo>
                    <a:lnTo>
                      <a:pt x="1200" y="1596"/>
                    </a:lnTo>
                    <a:lnTo>
                      <a:pt x="1205" y="1596"/>
                    </a:lnTo>
                    <a:lnTo>
                      <a:pt x="1205" y="1613"/>
                    </a:lnTo>
                    <a:lnTo>
                      <a:pt x="1200" y="1608"/>
                    </a:lnTo>
                    <a:lnTo>
                      <a:pt x="1194" y="1610"/>
                    </a:lnTo>
                    <a:lnTo>
                      <a:pt x="1185" y="1599"/>
                    </a:lnTo>
                    <a:lnTo>
                      <a:pt x="1177" y="1593"/>
                    </a:lnTo>
                    <a:lnTo>
                      <a:pt x="1172" y="1587"/>
                    </a:lnTo>
                    <a:lnTo>
                      <a:pt x="1163" y="1585"/>
                    </a:lnTo>
                    <a:lnTo>
                      <a:pt x="1163" y="1577"/>
                    </a:lnTo>
                    <a:lnTo>
                      <a:pt x="1178" y="1588"/>
                    </a:lnTo>
                    <a:lnTo>
                      <a:pt x="1179" y="1579"/>
                    </a:lnTo>
                    <a:lnTo>
                      <a:pt x="1176" y="1566"/>
                    </a:lnTo>
                    <a:lnTo>
                      <a:pt x="1171" y="1559"/>
                    </a:lnTo>
                    <a:lnTo>
                      <a:pt x="1168" y="1545"/>
                    </a:lnTo>
                    <a:lnTo>
                      <a:pt x="1161" y="1533"/>
                    </a:lnTo>
                    <a:lnTo>
                      <a:pt x="1152" y="1527"/>
                    </a:lnTo>
                    <a:lnTo>
                      <a:pt x="1148" y="1510"/>
                    </a:lnTo>
                    <a:lnTo>
                      <a:pt x="1140" y="1495"/>
                    </a:lnTo>
                    <a:lnTo>
                      <a:pt x="1135" y="1498"/>
                    </a:lnTo>
                    <a:lnTo>
                      <a:pt x="1116" y="1488"/>
                    </a:lnTo>
                    <a:lnTo>
                      <a:pt x="1110" y="1478"/>
                    </a:lnTo>
                    <a:lnTo>
                      <a:pt x="1109" y="1468"/>
                    </a:lnTo>
                    <a:lnTo>
                      <a:pt x="1114" y="1469"/>
                    </a:lnTo>
                    <a:lnTo>
                      <a:pt x="1115" y="1454"/>
                    </a:lnTo>
                    <a:lnTo>
                      <a:pt x="1096" y="1449"/>
                    </a:lnTo>
                    <a:lnTo>
                      <a:pt x="1075" y="1428"/>
                    </a:lnTo>
                    <a:lnTo>
                      <a:pt x="1070" y="1426"/>
                    </a:lnTo>
                    <a:lnTo>
                      <a:pt x="1072" y="1433"/>
                    </a:lnTo>
                    <a:lnTo>
                      <a:pt x="1064" y="1432"/>
                    </a:lnTo>
                    <a:lnTo>
                      <a:pt x="1035" y="1415"/>
                    </a:lnTo>
                    <a:lnTo>
                      <a:pt x="1028" y="1416"/>
                    </a:lnTo>
                    <a:lnTo>
                      <a:pt x="1021" y="1422"/>
                    </a:lnTo>
                    <a:lnTo>
                      <a:pt x="1019" y="1421"/>
                    </a:lnTo>
                    <a:lnTo>
                      <a:pt x="1012" y="1418"/>
                    </a:lnTo>
                    <a:lnTo>
                      <a:pt x="986" y="1394"/>
                    </a:lnTo>
                    <a:lnTo>
                      <a:pt x="964" y="1389"/>
                    </a:lnTo>
                    <a:lnTo>
                      <a:pt x="860" y="1391"/>
                    </a:lnTo>
                    <a:lnTo>
                      <a:pt x="807" y="1425"/>
                    </a:lnTo>
                    <a:lnTo>
                      <a:pt x="784" y="1426"/>
                    </a:lnTo>
                    <a:lnTo>
                      <a:pt x="769" y="1433"/>
                    </a:lnTo>
                    <a:lnTo>
                      <a:pt x="718" y="1436"/>
                    </a:lnTo>
                    <a:lnTo>
                      <a:pt x="707" y="1432"/>
                    </a:lnTo>
                    <a:lnTo>
                      <a:pt x="693" y="1436"/>
                    </a:lnTo>
                    <a:lnTo>
                      <a:pt x="662" y="1460"/>
                    </a:lnTo>
                    <a:lnTo>
                      <a:pt x="648" y="1464"/>
                    </a:lnTo>
                    <a:lnTo>
                      <a:pt x="640" y="1472"/>
                    </a:lnTo>
                    <a:lnTo>
                      <a:pt x="633" y="1475"/>
                    </a:lnTo>
                    <a:lnTo>
                      <a:pt x="623" y="1477"/>
                    </a:lnTo>
                    <a:lnTo>
                      <a:pt x="612" y="1484"/>
                    </a:lnTo>
                    <a:lnTo>
                      <a:pt x="594" y="1533"/>
                    </a:lnTo>
                    <a:lnTo>
                      <a:pt x="577" y="1538"/>
                    </a:lnTo>
                    <a:lnTo>
                      <a:pt x="570" y="1538"/>
                    </a:lnTo>
                    <a:lnTo>
                      <a:pt x="561" y="1535"/>
                    </a:lnTo>
                    <a:lnTo>
                      <a:pt x="521" y="1542"/>
                    </a:lnTo>
                    <a:lnTo>
                      <a:pt x="517" y="1536"/>
                    </a:lnTo>
                    <a:lnTo>
                      <a:pt x="512" y="1533"/>
                    </a:lnTo>
                    <a:lnTo>
                      <a:pt x="507" y="1536"/>
                    </a:lnTo>
                    <a:lnTo>
                      <a:pt x="466" y="1533"/>
                    </a:lnTo>
                    <a:lnTo>
                      <a:pt x="452" y="1541"/>
                    </a:lnTo>
                    <a:lnTo>
                      <a:pt x="413" y="1540"/>
                    </a:lnTo>
                    <a:lnTo>
                      <a:pt x="404" y="1545"/>
                    </a:lnTo>
                    <a:lnTo>
                      <a:pt x="397" y="1552"/>
                    </a:lnTo>
                    <a:lnTo>
                      <a:pt x="393" y="1559"/>
                    </a:lnTo>
                    <a:lnTo>
                      <a:pt x="394" y="1566"/>
                    </a:lnTo>
                    <a:lnTo>
                      <a:pt x="393" y="1566"/>
                    </a:lnTo>
                    <a:lnTo>
                      <a:pt x="388" y="1572"/>
                    </a:lnTo>
                    <a:lnTo>
                      <a:pt x="362" y="1575"/>
                    </a:lnTo>
                    <a:lnTo>
                      <a:pt x="345" y="1595"/>
                    </a:lnTo>
                    <a:lnTo>
                      <a:pt x="341" y="1601"/>
                    </a:lnTo>
                    <a:lnTo>
                      <a:pt x="335" y="1608"/>
                    </a:lnTo>
                    <a:lnTo>
                      <a:pt x="327" y="1611"/>
                    </a:lnTo>
                    <a:lnTo>
                      <a:pt x="319" y="1606"/>
                    </a:lnTo>
                    <a:lnTo>
                      <a:pt x="319" y="1615"/>
                    </a:lnTo>
                    <a:lnTo>
                      <a:pt x="311" y="1613"/>
                    </a:lnTo>
                    <a:lnTo>
                      <a:pt x="305" y="1616"/>
                    </a:lnTo>
                    <a:lnTo>
                      <a:pt x="298" y="1609"/>
                    </a:lnTo>
                    <a:lnTo>
                      <a:pt x="254" y="1609"/>
                    </a:lnTo>
                    <a:lnTo>
                      <a:pt x="247" y="1601"/>
                    </a:lnTo>
                    <a:lnTo>
                      <a:pt x="238" y="1599"/>
                    </a:lnTo>
                    <a:lnTo>
                      <a:pt x="238" y="1600"/>
                    </a:lnTo>
                    <a:lnTo>
                      <a:pt x="230" y="1599"/>
                    </a:lnTo>
                    <a:lnTo>
                      <a:pt x="194" y="1566"/>
                    </a:lnTo>
                    <a:lnTo>
                      <a:pt x="174" y="1561"/>
                    </a:lnTo>
                    <a:lnTo>
                      <a:pt x="167" y="1519"/>
                    </a:lnTo>
                    <a:lnTo>
                      <a:pt x="167" y="1517"/>
                    </a:lnTo>
                    <a:lnTo>
                      <a:pt x="176" y="1522"/>
                    </a:lnTo>
                    <a:lnTo>
                      <a:pt x="184" y="1520"/>
                    </a:lnTo>
                    <a:lnTo>
                      <a:pt x="195" y="1490"/>
                    </a:lnTo>
                    <a:lnTo>
                      <a:pt x="194" y="1481"/>
                    </a:lnTo>
                    <a:lnTo>
                      <a:pt x="189" y="1469"/>
                    </a:lnTo>
                    <a:lnTo>
                      <a:pt x="186" y="1454"/>
                    </a:lnTo>
                    <a:lnTo>
                      <a:pt x="189" y="1460"/>
                    </a:lnTo>
                    <a:lnTo>
                      <a:pt x="190" y="1449"/>
                    </a:lnTo>
                    <a:lnTo>
                      <a:pt x="52" y="1097"/>
                    </a:lnTo>
                    <a:lnTo>
                      <a:pt x="40" y="1088"/>
                    </a:lnTo>
                    <a:lnTo>
                      <a:pt x="23" y="1068"/>
                    </a:lnTo>
                    <a:lnTo>
                      <a:pt x="19" y="1059"/>
                    </a:lnTo>
                    <a:lnTo>
                      <a:pt x="13" y="1052"/>
                    </a:lnTo>
                    <a:lnTo>
                      <a:pt x="8" y="1042"/>
                    </a:lnTo>
                    <a:lnTo>
                      <a:pt x="8" y="1036"/>
                    </a:lnTo>
                    <a:lnTo>
                      <a:pt x="11" y="1042"/>
                    </a:lnTo>
                    <a:lnTo>
                      <a:pt x="16" y="1042"/>
                    </a:lnTo>
                    <a:lnTo>
                      <a:pt x="19" y="1045"/>
                    </a:lnTo>
                    <a:lnTo>
                      <a:pt x="26" y="1062"/>
                    </a:lnTo>
                    <a:lnTo>
                      <a:pt x="29" y="1060"/>
                    </a:lnTo>
                    <a:lnTo>
                      <a:pt x="32" y="1067"/>
                    </a:lnTo>
                    <a:lnTo>
                      <a:pt x="39" y="1068"/>
                    </a:lnTo>
                    <a:lnTo>
                      <a:pt x="44" y="1062"/>
                    </a:lnTo>
                    <a:lnTo>
                      <a:pt x="42" y="1052"/>
                    </a:lnTo>
                    <a:lnTo>
                      <a:pt x="32" y="1042"/>
                    </a:lnTo>
                    <a:lnTo>
                      <a:pt x="16" y="1000"/>
                    </a:lnTo>
                    <a:lnTo>
                      <a:pt x="19" y="1004"/>
                    </a:lnTo>
                    <a:lnTo>
                      <a:pt x="33" y="1041"/>
                    </a:lnTo>
                    <a:lnTo>
                      <a:pt x="40" y="1031"/>
                    </a:lnTo>
                    <a:lnTo>
                      <a:pt x="47" y="1052"/>
                    </a:lnTo>
                    <a:lnTo>
                      <a:pt x="53" y="1054"/>
                    </a:lnTo>
                    <a:lnTo>
                      <a:pt x="58" y="1046"/>
                    </a:lnTo>
                    <a:lnTo>
                      <a:pt x="54" y="1013"/>
                    </a:lnTo>
                    <a:lnTo>
                      <a:pt x="39" y="992"/>
                    </a:lnTo>
                    <a:lnTo>
                      <a:pt x="37" y="994"/>
                    </a:lnTo>
                    <a:lnTo>
                      <a:pt x="38" y="987"/>
                    </a:lnTo>
                    <a:lnTo>
                      <a:pt x="3" y="925"/>
                    </a:lnTo>
                    <a:lnTo>
                      <a:pt x="0" y="892"/>
                    </a:lnTo>
                    <a:lnTo>
                      <a:pt x="3" y="880"/>
                    </a:lnTo>
                    <a:lnTo>
                      <a:pt x="16" y="866"/>
                    </a:lnTo>
                    <a:lnTo>
                      <a:pt x="13" y="822"/>
                    </a:lnTo>
                    <a:lnTo>
                      <a:pt x="5" y="809"/>
                    </a:lnTo>
                    <a:lnTo>
                      <a:pt x="16" y="757"/>
                    </a:lnTo>
                    <a:lnTo>
                      <a:pt x="19" y="75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65" name="Freeform 195">
                <a:extLst>
                  <a:ext uri="{FF2B5EF4-FFF2-40B4-BE49-F238E27FC236}">
                    <a16:creationId xmlns:a16="http://schemas.microsoft.com/office/drawing/2014/main" id="{3D3315A2-E33F-4B08-BF0D-6B8926153F27}"/>
                  </a:ext>
                </a:extLst>
              </p:cNvPr>
              <p:cNvSpPr>
                <a:spLocks noChangeAspect="1"/>
              </p:cNvSpPr>
              <p:nvPr/>
            </p:nvSpPr>
            <p:spPr bwMode="auto">
              <a:xfrm>
                <a:off x="2345" y="1248"/>
                <a:ext cx="2" cy="1"/>
              </a:xfrm>
              <a:custGeom>
                <a:avLst/>
                <a:gdLst>
                  <a:gd name="T0" fmla="*/ 0 w 5"/>
                  <a:gd name="T1" fmla="*/ 0 h 7"/>
                  <a:gd name="T2" fmla="*/ 0 w 5"/>
                  <a:gd name="T3" fmla="*/ 0 h 7"/>
                  <a:gd name="T4" fmla="*/ 0 w 5"/>
                  <a:gd name="T5" fmla="*/ 0 h 7"/>
                  <a:gd name="T6" fmla="*/ 0 w 5"/>
                  <a:gd name="T7" fmla="*/ 0 h 7"/>
                  <a:gd name="T8" fmla="*/ 0 w 5"/>
                  <a:gd name="T9" fmla="*/ 0 h 7"/>
                  <a:gd name="T10" fmla="*/ 0 60000 65536"/>
                  <a:gd name="T11" fmla="*/ 0 60000 65536"/>
                  <a:gd name="T12" fmla="*/ 0 60000 65536"/>
                  <a:gd name="T13" fmla="*/ 0 60000 65536"/>
                  <a:gd name="T14" fmla="*/ 0 60000 65536"/>
                  <a:gd name="T15" fmla="*/ 0 w 5"/>
                  <a:gd name="T16" fmla="*/ 0 h 7"/>
                  <a:gd name="T17" fmla="*/ 5 w 5"/>
                  <a:gd name="T18" fmla="*/ 7 h 7"/>
                </a:gdLst>
                <a:ahLst/>
                <a:cxnLst>
                  <a:cxn ang="T10">
                    <a:pos x="T0" y="T1"/>
                  </a:cxn>
                  <a:cxn ang="T11">
                    <a:pos x="T2" y="T3"/>
                  </a:cxn>
                  <a:cxn ang="T12">
                    <a:pos x="T4" y="T5"/>
                  </a:cxn>
                  <a:cxn ang="T13">
                    <a:pos x="T6" y="T7"/>
                  </a:cxn>
                  <a:cxn ang="T14">
                    <a:pos x="T8" y="T9"/>
                  </a:cxn>
                </a:cxnLst>
                <a:rect l="T15" t="T16" r="T17" b="T18"/>
                <a:pathLst>
                  <a:path w="5" h="7">
                    <a:moveTo>
                      <a:pt x="5" y="0"/>
                    </a:moveTo>
                    <a:lnTo>
                      <a:pt x="0" y="2"/>
                    </a:lnTo>
                    <a:lnTo>
                      <a:pt x="0" y="7"/>
                    </a:lnTo>
                    <a:lnTo>
                      <a:pt x="3" y="5"/>
                    </a:lnTo>
                    <a:lnTo>
                      <a:pt x="5"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66" name="Freeform 196">
                <a:extLst>
                  <a:ext uri="{FF2B5EF4-FFF2-40B4-BE49-F238E27FC236}">
                    <a16:creationId xmlns:a16="http://schemas.microsoft.com/office/drawing/2014/main" id="{4378017A-1BBC-49D7-A1D2-A617C3DE3B61}"/>
                  </a:ext>
                </a:extLst>
              </p:cNvPr>
              <p:cNvSpPr>
                <a:spLocks noChangeAspect="1"/>
              </p:cNvSpPr>
              <p:nvPr/>
            </p:nvSpPr>
            <p:spPr bwMode="auto">
              <a:xfrm>
                <a:off x="2345" y="1248"/>
                <a:ext cx="2" cy="1"/>
              </a:xfrm>
              <a:custGeom>
                <a:avLst/>
                <a:gdLst>
                  <a:gd name="T0" fmla="*/ 0 w 5"/>
                  <a:gd name="T1" fmla="*/ 0 h 7"/>
                  <a:gd name="T2" fmla="*/ 0 w 5"/>
                  <a:gd name="T3" fmla="*/ 0 h 7"/>
                  <a:gd name="T4" fmla="*/ 0 w 5"/>
                  <a:gd name="T5" fmla="*/ 0 h 7"/>
                  <a:gd name="T6" fmla="*/ 0 w 5"/>
                  <a:gd name="T7" fmla="*/ 0 h 7"/>
                  <a:gd name="T8" fmla="*/ 0 w 5"/>
                  <a:gd name="T9" fmla="*/ 0 h 7"/>
                  <a:gd name="T10" fmla="*/ 0 60000 65536"/>
                  <a:gd name="T11" fmla="*/ 0 60000 65536"/>
                  <a:gd name="T12" fmla="*/ 0 60000 65536"/>
                  <a:gd name="T13" fmla="*/ 0 60000 65536"/>
                  <a:gd name="T14" fmla="*/ 0 60000 65536"/>
                  <a:gd name="T15" fmla="*/ 0 w 5"/>
                  <a:gd name="T16" fmla="*/ 0 h 7"/>
                  <a:gd name="T17" fmla="*/ 5 w 5"/>
                  <a:gd name="T18" fmla="*/ 7 h 7"/>
                </a:gdLst>
                <a:ahLst/>
                <a:cxnLst>
                  <a:cxn ang="T10">
                    <a:pos x="T0" y="T1"/>
                  </a:cxn>
                  <a:cxn ang="T11">
                    <a:pos x="T2" y="T3"/>
                  </a:cxn>
                  <a:cxn ang="T12">
                    <a:pos x="T4" y="T5"/>
                  </a:cxn>
                  <a:cxn ang="T13">
                    <a:pos x="T6" y="T7"/>
                  </a:cxn>
                  <a:cxn ang="T14">
                    <a:pos x="T8" y="T9"/>
                  </a:cxn>
                </a:cxnLst>
                <a:rect l="T15" t="T16" r="T17" b="T18"/>
                <a:pathLst>
                  <a:path w="5" h="7">
                    <a:moveTo>
                      <a:pt x="5" y="0"/>
                    </a:moveTo>
                    <a:lnTo>
                      <a:pt x="0" y="2"/>
                    </a:lnTo>
                    <a:lnTo>
                      <a:pt x="0" y="7"/>
                    </a:lnTo>
                    <a:lnTo>
                      <a:pt x="3" y="5"/>
                    </a:lnTo>
                    <a:lnTo>
                      <a:pt x="5"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67" name="Freeform 197">
                <a:extLst>
                  <a:ext uri="{FF2B5EF4-FFF2-40B4-BE49-F238E27FC236}">
                    <a16:creationId xmlns:a16="http://schemas.microsoft.com/office/drawing/2014/main" id="{675D5D5C-437F-49C2-B76E-C87E28CB596F}"/>
                  </a:ext>
                </a:extLst>
              </p:cNvPr>
              <p:cNvSpPr>
                <a:spLocks noChangeAspect="1"/>
              </p:cNvSpPr>
              <p:nvPr/>
            </p:nvSpPr>
            <p:spPr bwMode="auto">
              <a:xfrm>
                <a:off x="2348" y="1249"/>
                <a:ext cx="6" cy="3"/>
              </a:xfrm>
              <a:custGeom>
                <a:avLst/>
                <a:gdLst>
                  <a:gd name="T0" fmla="*/ 0 w 21"/>
                  <a:gd name="T1" fmla="*/ 0 h 10"/>
                  <a:gd name="T2" fmla="*/ 0 w 21"/>
                  <a:gd name="T3" fmla="*/ 0 h 10"/>
                  <a:gd name="T4" fmla="*/ 0 w 21"/>
                  <a:gd name="T5" fmla="*/ 0 h 10"/>
                  <a:gd name="T6" fmla="*/ 0 w 21"/>
                  <a:gd name="T7" fmla="*/ 0 h 10"/>
                  <a:gd name="T8" fmla="*/ 0 w 21"/>
                  <a:gd name="T9" fmla="*/ 0 h 10"/>
                  <a:gd name="T10" fmla="*/ 0 w 21"/>
                  <a:gd name="T11" fmla="*/ 0 h 10"/>
                  <a:gd name="T12" fmla="*/ 0 w 21"/>
                  <a:gd name="T13" fmla="*/ 0 h 10"/>
                  <a:gd name="T14" fmla="*/ 0 w 21"/>
                  <a:gd name="T15" fmla="*/ 0 h 10"/>
                  <a:gd name="T16" fmla="*/ 0 w 21"/>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10"/>
                  <a:gd name="T29" fmla="*/ 21 w 21"/>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10">
                    <a:moveTo>
                      <a:pt x="16" y="8"/>
                    </a:moveTo>
                    <a:lnTo>
                      <a:pt x="21" y="7"/>
                    </a:lnTo>
                    <a:lnTo>
                      <a:pt x="18" y="3"/>
                    </a:lnTo>
                    <a:lnTo>
                      <a:pt x="5" y="0"/>
                    </a:lnTo>
                    <a:lnTo>
                      <a:pt x="2" y="1"/>
                    </a:lnTo>
                    <a:lnTo>
                      <a:pt x="0" y="6"/>
                    </a:lnTo>
                    <a:lnTo>
                      <a:pt x="5" y="8"/>
                    </a:lnTo>
                    <a:lnTo>
                      <a:pt x="10" y="10"/>
                    </a:lnTo>
                    <a:lnTo>
                      <a:pt x="16" y="8"/>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68" name="Freeform 198">
                <a:extLst>
                  <a:ext uri="{FF2B5EF4-FFF2-40B4-BE49-F238E27FC236}">
                    <a16:creationId xmlns:a16="http://schemas.microsoft.com/office/drawing/2014/main" id="{B7795DA8-4678-4935-B909-220D32DF82C3}"/>
                  </a:ext>
                </a:extLst>
              </p:cNvPr>
              <p:cNvSpPr>
                <a:spLocks noChangeAspect="1"/>
              </p:cNvSpPr>
              <p:nvPr/>
            </p:nvSpPr>
            <p:spPr bwMode="auto">
              <a:xfrm>
                <a:off x="2348" y="1249"/>
                <a:ext cx="6" cy="3"/>
              </a:xfrm>
              <a:custGeom>
                <a:avLst/>
                <a:gdLst>
                  <a:gd name="T0" fmla="*/ 0 w 21"/>
                  <a:gd name="T1" fmla="*/ 0 h 10"/>
                  <a:gd name="T2" fmla="*/ 0 w 21"/>
                  <a:gd name="T3" fmla="*/ 0 h 10"/>
                  <a:gd name="T4" fmla="*/ 0 w 21"/>
                  <a:gd name="T5" fmla="*/ 0 h 10"/>
                  <a:gd name="T6" fmla="*/ 0 w 21"/>
                  <a:gd name="T7" fmla="*/ 0 h 10"/>
                  <a:gd name="T8" fmla="*/ 0 w 21"/>
                  <a:gd name="T9" fmla="*/ 0 h 10"/>
                  <a:gd name="T10" fmla="*/ 0 w 21"/>
                  <a:gd name="T11" fmla="*/ 0 h 10"/>
                  <a:gd name="T12" fmla="*/ 0 w 21"/>
                  <a:gd name="T13" fmla="*/ 0 h 10"/>
                  <a:gd name="T14" fmla="*/ 0 w 21"/>
                  <a:gd name="T15" fmla="*/ 0 h 10"/>
                  <a:gd name="T16" fmla="*/ 0 w 21"/>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10"/>
                  <a:gd name="T29" fmla="*/ 21 w 21"/>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10">
                    <a:moveTo>
                      <a:pt x="16" y="8"/>
                    </a:moveTo>
                    <a:lnTo>
                      <a:pt x="21" y="7"/>
                    </a:lnTo>
                    <a:lnTo>
                      <a:pt x="18" y="3"/>
                    </a:lnTo>
                    <a:lnTo>
                      <a:pt x="5" y="0"/>
                    </a:lnTo>
                    <a:lnTo>
                      <a:pt x="2" y="1"/>
                    </a:lnTo>
                    <a:lnTo>
                      <a:pt x="0" y="6"/>
                    </a:lnTo>
                    <a:lnTo>
                      <a:pt x="5" y="8"/>
                    </a:lnTo>
                    <a:lnTo>
                      <a:pt x="10" y="10"/>
                    </a:lnTo>
                    <a:lnTo>
                      <a:pt x="16" y="8"/>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69" name="Freeform 199">
                <a:extLst>
                  <a:ext uri="{FF2B5EF4-FFF2-40B4-BE49-F238E27FC236}">
                    <a16:creationId xmlns:a16="http://schemas.microsoft.com/office/drawing/2014/main" id="{8EFD57CC-4CD6-4B31-8655-A5FF9A865B9F}"/>
                  </a:ext>
                </a:extLst>
              </p:cNvPr>
              <p:cNvSpPr>
                <a:spLocks noChangeAspect="1"/>
              </p:cNvSpPr>
              <p:nvPr/>
            </p:nvSpPr>
            <p:spPr bwMode="auto">
              <a:xfrm>
                <a:off x="2354" y="1246"/>
                <a:ext cx="6" cy="3"/>
              </a:xfrm>
              <a:custGeom>
                <a:avLst/>
                <a:gdLst>
                  <a:gd name="T0" fmla="*/ 0 w 19"/>
                  <a:gd name="T1" fmla="*/ 0 h 11"/>
                  <a:gd name="T2" fmla="*/ 0 w 19"/>
                  <a:gd name="T3" fmla="*/ 0 h 11"/>
                  <a:gd name="T4" fmla="*/ 0 w 19"/>
                  <a:gd name="T5" fmla="*/ 0 h 11"/>
                  <a:gd name="T6" fmla="*/ 0 w 19"/>
                  <a:gd name="T7" fmla="*/ 0 h 11"/>
                  <a:gd name="T8" fmla="*/ 0 w 19"/>
                  <a:gd name="T9" fmla="*/ 0 h 11"/>
                  <a:gd name="T10" fmla="*/ 0 w 19"/>
                  <a:gd name="T11" fmla="*/ 0 h 11"/>
                  <a:gd name="T12" fmla="*/ 0 w 19"/>
                  <a:gd name="T13" fmla="*/ 0 h 11"/>
                  <a:gd name="T14" fmla="*/ 0 w 19"/>
                  <a:gd name="T15" fmla="*/ 0 h 11"/>
                  <a:gd name="T16" fmla="*/ 0 w 19"/>
                  <a:gd name="T17" fmla="*/ 0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11"/>
                  <a:gd name="T29" fmla="*/ 19 w 19"/>
                  <a:gd name="T30" fmla="*/ 11 h 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11">
                    <a:moveTo>
                      <a:pt x="16" y="8"/>
                    </a:moveTo>
                    <a:lnTo>
                      <a:pt x="19" y="7"/>
                    </a:lnTo>
                    <a:lnTo>
                      <a:pt x="11" y="5"/>
                    </a:lnTo>
                    <a:lnTo>
                      <a:pt x="3" y="0"/>
                    </a:lnTo>
                    <a:lnTo>
                      <a:pt x="0" y="0"/>
                    </a:lnTo>
                    <a:lnTo>
                      <a:pt x="3" y="3"/>
                    </a:lnTo>
                    <a:lnTo>
                      <a:pt x="8" y="8"/>
                    </a:lnTo>
                    <a:lnTo>
                      <a:pt x="13" y="11"/>
                    </a:lnTo>
                    <a:lnTo>
                      <a:pt x="16" y="8"/>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70" name="Freeform 200">
                <a:extLst>
                  <a:ext uri="{FF2B5EF4-FFF2-40B4-BE49-F238E27FC236}">
                    <a16:creationId xmlns:a16="http://schemas.microsoft.com/office/drawing/2014/main" id="{8FF7C34D-9CA2-4879-9100-8C9027CF7BB6}"/>
                  </a:ext>
                </a:extLst>
              </p:cNvPr>
              <p:cNvSpPr>
                <a:spLocks noChangeAspect="1"/>
              </p:cNvSpPr>
              <p:nvPr/>
            </p:nvSpPr>
            <p:spPr bwMode="auto">
              <a:xfrm>
                <a:off x="2354" y="1246"/>
                <a:ext cx="6" cy="3"/>
              </a:xfrm>
              <a:custGeom>
                <a:avLst/>
                <a:gdLst>
                  <a:gd name="T0" fmla="*/ 0 w 19"/>
                  <a:gd name="T1" fmla="*/ 0 h 11"/>
                  <a:gd name="T2" fmla="*/ 0 w 19"/>
                  <a:gd name="T3" fmla="*/ 0 h 11"/>
                  <a:gd name="T4" fmla="*/ 0 w 19"/>
                  <a:gd name="T5" fmla="*/ 0 h 11"/>
                  <a:gd name="T6" fmla="*/ 0 w 19"/>
                  <a:gd name="T7" fmla="*/ 0 h 11"/>
                  <a:gd name="T8" fmla="*/ 0 w 19"/>
                  <a:gd name="T9" fmla="*/ 0 h 11"/>
                  <a:gd name="T10" fmla="*/ 0 w 19"/>
                  <a:gd name="T11" fmla="*/ 0 h 11"/>
                  <a:gd name="T12" fmla="*/ 0 w 19"/>
                  <a:gd name="T13" fmla="*/ 0 h 11"/>
                  <a:gd name="T14" fmla="*/ 0 w 19"/>
                  <a:gd name="T15" fmla="*/ 0 h 11"/>
                  <a:gd name="T16" fmla="*/ 0 w 19"/>
                  <a:gd name="T17" fmla="*/ 0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11"/>
                  <a:gd name="T29" fmla="*/ 19 w 19"/>
                  <a:gd name="T30" fmla="*/ 11 h 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11">
                    <a:moveTo>
                      <a:pt x="16" y="8"/>
                    </a:moveTo>
                    <a:lnTo>
                      <a:pt x="19" y="7"/>
                    </a:lnTo>
                    <a:lnTo>
                      <a:pt x="11" y="5"/>
                    </a:lnTo>
                    <a:lnTo>
                      <a:pt x="3" y="0"/>
                    </a:lnTo>
                    <a:lnTo>
                      <a:pt x="0" y="0"/>
                    </a:lnTo>
                    <a:lnTo>
                      <a:pt x="3" y="3"/>
                    </a:lnTo>
                    <a:lnTo>
                      <a:pt x="8" y="8"/>
                    </a:lnTo>
                    <a:lnTo>
                      <a:pt x="13" y="11"/>
                    </a:lnTo>
                    <a:lnTo>
                      <a:pt x="16" y="8"/>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71" name="Freeform 201">
                <a:extLst>
                  <a:ext uri="{FF2B5EF4-FFF2-40B4-BE49-F238E27FC236}">
                    <a16:creationId xmlns:a16="http://schemas.microsoft.com/office/drawing/2014/main" id="{8C3BC878-1056-4588-8555-C45D6919570D}"/>
                  </a:ext>
                </a:extLst>
              </p:cNvPr>
              <p:cNvSpPr>
                <a:spLocks noChangeAspect="1"/>
              </p:cNvSpPr>
              <p:nvPr/>
            </p:nvSpPr>
            <p:spPr bwMode="auto">
              <a:xfrm>
                <a:off x="2366" y="1245"/>
                <a:ext cx="4" cy="3"/>
              </a:xfrm>
              <a:custGeom>
                <a:avLst/>
                <a:gdLst>
                  <a:gd name="T0" fmla="*/ 0 w 12"/>
                  <a:gd name="T1" fmla="*/ 0 h 10"/>
                  <a:gd name="T2" fmla="*/ 0 w 12"/>
                  <a:gd name="T3" fmla="*/ 0 h 10"/>
                  <a:gd name="T4" fmla="*/ 0 w 12"/>
                  <a:gd name="T5" fmla="*/ 0 h 10"/>
                  <a:gd name="T6" fmla="*/ 0 w 12"/>
                  <a:gd name="T7" fmla="*/ 0 h 10"/>
                  <a:gd name="T8" fmla="*/ 0 w 12"/>
                  <a:gd name="T9" fmla="*/ 0 h 10"/>
                  <a:gd name="T10" fmla="*/ 0 w 12"/>
                  <a:gd name="T11" fmla="*/ 0 h 10"/>
                  <a:gd name="T12" fmla="*/ 0 w 12"/>
                  <a:gd name="T13" fmla="*/ 0 h 10"/>
                  <a:gd name="T14" fmla="*/ 0 w 12"/>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0"/>
                  <a:gd name="T26" fmla="*/ 12 w 12"/>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0">
                    <a:moveTo>
                      <a:pt x="11" y="1"/>
                    </a:moveTo>
                    <a:lnTo>
                      <a:pt x="10" y="0"/>
                    </a:lnTo>
                    <a:lnTo>
                      <a:pt x="2" y="2"/>
                    </a:lnTo>
                    <a:lnTo>
                      <a:pt x="0" y="6"/>
                    </a:lnTo>
                    <a:lnTo>
                      <a:pt x="2" y="8"/>
                    </a:lnTo>
                    <a:lnTo>
                      <a:pt x="7" y="10"/>
                    </a:lnTo>
                    <a:lnTo>
                      <a:pt x="12" y="7"/>
                    </a:lnTo>
                    <a:lnTo>
                      <a:pt x="11"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72" name="Freeform 202">
                <a:extLst>
                  <a:ext uri="{FF2B5EF4-FFF2-40B4-BE49-F238E27FC236}">
                    <a16:creationId xmlns:a16="http://schemas.microsoft.com/office/drawing/2014/main" id="{2A8EBE54-AA70-4A9A-985E-3810B72D22A6}"/>
                  </a:ext>
                </a:extLst>
              </p:cNvPr>
              <p:cNvSpPr>
                <a:spLocks noChangeAspect="1"/>
              </p:cNvSpPr>
              <p:nvPr/>
            </p:nvSpPr>
            <p:spPr bwMode="auto">
              <a:xfrm>
                <a:off x="2366" y="1245"/>
                <a:ext cx="4" cy="3"/>
              </a:xfrm>
              <a:custGeom>
                <a:avLst/>
                <a:gdLst>
                  <a:gd name="T0" fmla="*/ 0 w 12"/>
                  <a:gd name="T1" fmla="*/ 0 h 10"/>
                  <a:gd name="T2" fmla="*/ 0 w 12"/>
                  <a:gd name="T3" fmla="*/ 0 h 10"/>
                  <a:gd name="T4" fmla="*/ 0 w 12"/>
                  <a:gd name="T5" fmla="*/ 0 h 10"/>
                  <a:gd name="T6" fmla="*/ 0 w 12"/>
                  <a:gd name="T7" fmla="*/ 0 h 10"/>
                  <a:gd name="T8" fmla="*/ 0 w 12"/>
                  <a:gd name="T9" fmla="*/ 0 h 10"/>
                  <a:gd name="T10" fmla="*/ 0 w 12"/>
                  <a:gd name="T11" fmla="*/ 0 h 10"/>
                  <a:gd name="T12" fmla="*/ 0 w 12"/>
                  <a:gd name="T13" fmla="*/ 0 h 10"/>
                  <a:gd name="T14" fmla="*/ 0 w 12"/>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0"/>
                  <a:gd name="T26" fmla="*/ 12 w 12"/>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0">
                    <a:moveTo>
                      <a:pt x="11" y="1"/>
                    </a:moveTo>
                    <a:lnTo>
                      <a:pt x="10" y="0"/>
                    </a:lnTo>
                    <a:lnTo>
                      <a:pt x="2" y="2"/>
                    </a:lnTo>
                    <a:lnTo>
                      <a:pt x="0" y="6"/>
                    </a:lnTo>
                    <a:lnTo>
                      <a:pt x="2" y="8"/>
                    </a:lnTo>
                    <a:lnTo>
                      <a:pt x="7" y="10"/>
                    </a:lnTo>
                    <a:lnTo>
                      <a:pt x="12" y="7"/>
                    </a:lnTo>
                    <a:lnTo>
                      <a:pt x="11"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73" name="Freeform 203">
                <a:extLst>
                  <a:ext uri="{FF2B5EF4-FFF2-40B4-BE49-F238E27FC236}">
                    <a16:creationId xmlns:a16="http://schemas.microsoft.com/office/drawing/2014/main" id="{DFF0062F-3678-412B-BECE-5786A731884D}"/>
                  </a:ext>
                </a:extLst>
              </p:cNvPr>
              <p:cNvSpPr>
                <a:spLocks noChangeAspect="1"/>
              </p:cNvSpPr>
              <p:nvPr/>
            </p:nvSpPr>
            <p:spPr bwMode="auto">
              <a:xfrm>
                <a:off x="2382" y="1261"/>
                <a:ext cx="9" cy="3"/>
              </a:xfrm>
              <a:custGeom>
                <a:avLst/>
                <a:gdLst>
                  <a:gd name="T0" fmla="*/ 0 w 31"/>
                  <a:gd name="T1" fmla="*/ 0 h 10"/>
                  <a:gd name="T2" fmla="*/ 0 w 31"/>
                  <a:gd name="T3" fmla="*/ 0 h 10"/>
                  <a:gd name="T4" fmla="*/ 0 w 31"/>
                  <a:gd name="T5" fmla="*/ 0 h 10"/>
                  <a:gd name="T6" fmla="*/ 0 w 31"/>
                  <a:gd name="T7" fmla="*/ 0 h 10"/>
                  <a:gd name="T8" fmla="*/ 0 w 31"/>
                  <a:gd name="T9" fmla="*/ 0 h 10"/>
                  <a:gd name="T10" fmla="*/ 0 w 31"/>
                  <a:gd name="T11" fmla="*/ 0 h 10"/>
                  <a:gd name="T12" fmla="*/ 0 w 31"/>
                  <a:gd name="T13" fmla="*/ 0 h 10"/>
                  <a:gd name="T14" fmla="*/ 0 w 31"/>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0"/>
                  <a:gd name="T26" fmla="*/ 31 w 31"/>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0">
                    <a:moveTo>
                      <a:pt x="31" y="2"/>
                    </a:moveTo>
                    <a:lnTo>
                      <a:pt x="30" y="1"/>
                    </a:lnTo>
                    <a:lnTo>
                      <a:pt x="0" y="0"/>
                    </a:lnTo>
                    <a:lnTo>
                      <a:pt x="0" y="5"/>
                    </a:lnTo>
                    <a:lnTo>
                      <a:pt x="7" y="8"/>
                    </a:lnTo>
                    <a:lnTo>
                      <a:pt x="15" y="10"/>
                    </a:lnTo>
                    <a:lnTo>
                      <a:pt x="26" y="8"/>
                    </a:lnTo>
                    <a:lnTo>
                      <a:pt x="31" y="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74" name="Freeform 204">
                <a:extLst>
                  <a:ext uri="{FF2B5EF4-FFF2-40B4-BE49-F238E27FC236}">
                    <a16:creationId xmlns:a16="http://schemas.microsoft.com/office/drawing/2014/main" id="{50F6721A-8639-4B41-9F85-A2D781C8DB02}"/>
                  </a:ext>
                </a:extLst>
              </p:cNvPr>
              <p:cNvSpPr>
                <a:spLocks noChangeAspect="1"/>
              </p:cNvSpPr>
              <p:nvPr/>
            </p:nvSpPr>
            <p:spPr bwMode="auto">
              <a:xfrm>
                <a:off x="2382" y="1261"/>
                <a:ext cx="9" cy="3"/>
              </a:xfrm>
              <a:custGeom>
                <a:avLst/>
                <a:gdLst>
                  <a:gd name="T0" fmla="*/ 0 w 31"/>
                  <a:gd name="T1" fmla="*/ 0 h 10"/>
                  <a:gd name="T2" fmla="*/ 0 w 31"/>
                  <a:gd name="T3" fmla="*/ 0 h 10"/>
                  <a:gd name="T4" fmla="*/ 0 w 31"/>
                  <a:gd name="T5" fmla="*/ 0 h 10"/>
                  <a:gd name="T6" fmla="*/ 0 w 31"/>
                  <a:gd name="T7" fmla="*/ 0 h 10"/>
                  <a:gd name="T8" fmla="*/ 0 w 31"/>
                  <a:gd name="T9" fmla="*/ 0 h 10"/>
                  <a:gd name="T10" fmla="*/ 0 w 31"/>
                  <a:gd name="T11" fmla="*/ 0 h 10"/>
                  <a:gd name="T12" fmla="*/ 0 w 31"/>
                  <a:gd name="T13" fmla="*/ 0 h 10"/>
                  <a:gd name="T14" fmla="*/ 0 w 31"/>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0"/>
                  <a:gd name="T26" fmla="*/ 31 w 31"/>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0">
                    <a:moveTo>
                      <a:pt x="31" y="2"/>
                    </a:moveTo>
                    <a:lnTo>
                      <a:pt x="30" y="1"/>
                    </a:lnTo>
                    <a:lnTo>
                      <a:pt x="0" y="0"/>
                    </a:lnTo>
                    <a:lnTo>
                      <a:pt x="0" y="5"/>
                    </a:lnTo>
                    <a:lnTo>
                      <a:pt x="7" y="8"/>
                    </a:lnTo>
                    <a:lnTo>
                      <a:pt x="15" y="10"/>
                    </a:lnTo>
                    <a:lnTo>
                      <a:pt x="26" y="8"/>
                    </a:lnTo>
                    <a:lnTo>
                      <a:pt x="31" y="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75" name="Freeform 205">
                <a:extLst>
                  <a:ext uri="{FF2B5EF4-FFF2-40B4-BE49-F238E27FC236}">
                    <a16:creationId xmlns:a16="http://schemas.microsoft.com/office/drawing/2014/main" id="{76B26F5B-F057-4B80-9DAC-8C52CDCDCADD}"/>
                  </a:ext>
                </a:extLst>
              </p:cNvPr>
              <p:cNvSpPr>
                <a:spLocks noChangeAspect="1"/>
              </p:cNvSpPr>
              <p:nvPr/>
            </p:nvSpPr>
            <p:spPr bwMode="auto">
              <a:xfrm>
                <a:off x="2386" y="1277"/>
                <a:ext cx="2" cy="1"/>
              </a:xfrm>
              <a:custGeom>
                <a:avLst/>
                <a:gdLst>
                  <a:gd name="T0" fmla="*/ 0 w 5"/>
                  <a:gd name="T1" fmla="*/ 0 h 5"/>
                  <a:gd name="T2" fmla="*/ 0 w 5"/>
                  <a:gd name="T3" fmla="*/ 0 h 5"/>
                  <a:gd name="T4" fmla="*/ 0 w 5"/>
                  <a:gd name="T5" fmla="*/ 0 h 5"/>
                  <a:gd name="T6" fmla="*/ 0 w 5"/>
                  <a:gd name="T7" fmla="*/ 0 h 5"/>
                  <a:gd name="T8" fmla="*/ 0 w 5"/>
                  <a:gd name="T9" fmla="*/ 0 h 5"/>
                  <a:gd name="T10" fmla="*/ 0 w 5"/>
                  <a:gd name="T11" fmla="*/ 0 h 5"/>
                  <a:gd name="T12" fmla="*/ 0 60000 65536"/>
                  <a:gd name="T13" fmla="*/ 0 60000 65536"/>
                  <a:gd name="T14" fmla="*/ 0 60000 65536"/>
                  <a:gd name="T15" fmla="*/ 0 60000 65536"/>
                  <a:gd name="T16" fmla="*/ 0 60000 65536"/>
                  <a:gd name="T17" fmla="*/ 0 60000 65536"/>
                  <a:gd name="T18" fmla="*/ 0 w 5"/>
                  <a:gd name="T19" fmla="*/ 0 h 5"/>
                  <a:gd name="T20" fmla="*/ 5 w 5"/>
                  <a:gd name="T21" fmla="*/ 5 h 5"/>
                </a:gdLst>
                <a:ahLst/>
                <a:cxnLst>
                  <a:cxn ang="T12">
                    <a:pos x="T0" y="T1"/>
                  </a:cxn>
                  <a:cxn ang="T13">
                    <a:pos x="T2" y="T3"/>
                  </a:cxn>
                  <a:cxn ang="T14">
                    <a:pos x="T4" y="T5"/>
                  </a:cxn>
                  <a:cxn ang="T15">
                    <a:pos x="T6" y="T7"/>
                  </a:cxn>
                  <a:cxn ang="T16">
                    <a:pos x="T8" y="T9"/>
                  </a:cxn>
                  <a:cxn ang="T17">
                    <a:pos x="T10" y="T11"/>
                  </a:cxn>
                </a:cxnLst>
                <a:rect l="T18" t="T19" r="T20" b="T21"/>
                <a:pathLst>
                  <a:path w="5" h="5">
                    <a:moveTo>
                      <a:pt x="5" y="4"/>
                    </a:moveTo>
                    <a:lnTo>
                      <a:pt x="5" y="1"/>
                    </a:lnTo>
                    <a:lnTo>
                      <a:pt x="5" y="0"/>
                    </a:lnTo>
                    <a:lnTo>
                      <a:pt x="0" y="4"/>
                    </a:lnTo>
                    <a:lnTo>
                      <a:pt x="1" y="5"/>
                    </a:lnTo>
                    <a:lnTo>
                      <a:pt x="5" y="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76" name="Freeform 206">
                <a:extLst>
                  <a:ext uri="{FF2B5EF4-FFF2-40B4-BE49-F238E27FC236}">
                    <a16:creationId xmlns:a16="http://schemas.microsoft.com/office/drawing/2014/main" id="{31933557-A3DB-4A0F-81C5-B88EDD779E4F}"/>
                  </a:ext>
                </a:extLst>
              </p:cNvPr>
              <p:cNvSpPr>
                <a:spLocks noChangeAspect="1"/>
              </p:cNvSpPr>
              <p:nvPr/>
            </p:nvSpPr>
            <p:spPr bwMode="auto">
              <a:xfrm>
                <a:off x="2386" y="1277"/>
                <a:ext cx="2" cy="1"/>
              </a:xfrm>
              <a:custGeom>
                <a:avLst/>
                <a:gdLst>
                  <a:gd name="T0" fmla="*/ 0 w 5"/>
                  <a:gd name="T1" fmla="*/ 0 h 5"/>
                  <a:gd name="T2" fmla="*/ 0 w 5"/>
                  <a:gd name="T3" fmla="*/ 0 h 5"/>
                  <a:gd name="T4" fmla="*/ 0 w 5"/>
                  <a:gd name="T5" fmla="*/ 0 h 5"/>
                  <a:gd name="T6" fmla="*/ 0 w 5"/>
                  <a:gd name="T7" fmla="*/ 0 h 5"/>
                  <a:gd name="T8" fmla="*/ 0 w 5"/>
                  <a:gd name="T9" fmla="*/ 0 h 5"/>
                  <a:gd name="T10" fmla="*/ 0 w 5"/>
                  <a:gd name="T11" fmla="*/ 0 h 5"/>
                  <a:gd name="T12" fmla="*/ 0 60000 65536"/>
                  <a:gd name="T13" fmla="*/ 0 60000 65536"/>
                  <a:gd name="T14" fmla="*/ 0 60000 65536"/>
                  <a:gd name="T15" fmla="*/ 0 60000 65536"/>
                  <a:gd name="T16" fmla="*/ 0 60000 65536"/>
                  <a:gd name="T17" fmla="*/ 0 60000 65536"/>
                  <a:gd name="T18" fmla="*/ 0 w 5"/>
                  <a:gd name="T19" fmla="*/ 0 h 5"/>
                  <a:gd name="T20" fmla="*/ 5 w 5"/>
                  <a:gd name="T21" fmla="*/ 5 h 5"/>
                </a:gdLst>
                <a:ahLst/>
                <a:cxnLst>
                  <a:cxn ang="T12">
                    <a:pos x="T0" y="T1"/>
                  </a:cxn>
                  <a:cxn ang="T13">
                    <a:pos x="T2" y="T3"/>
                  </a:cxn>
                  <a:cxn ang="T14">
                    <a:pos x="T4" y="T5"/>
                  </a:cxn>
                  <a:cxn ang="T15">
                    <a:pos x="T6" y="T7"/>
                  </a:cxn>
                  <a:cxn ang="T16">
                    <a:pos x="T8" y="T9"/>
                  </a:cxn>
                  <a:cxn ang="T17">
                    <a:pos x="T10" y="T11"/>
                  </a:cxn>
                </a:cxnLst>
                <a:rect l="T18" t="T19" r="T20" b="T21"/>
                <a:pathLst>
                  <a:path w="5" h="5">
                    <a:moveTo>
                      <a:pt x="5" y="4"/>
                    </a:moveTo>
                    <a:lnTo>
                      <a:pt x="5" y="1"/>
                    </a:lnTo>
                    <a:lnTo>
                      <a:pt x="5" y="0"/>
                    </a:lnTo>
                    <a:lnTo>
                      <a:pt x="0" y="4"/>
                    </a:lnTo>
                    <a:lnTo>
                      <a:pt x="1" y="5"/>
                    </a:lnTo>
                    <a:lnTo>
                      <a:pt x="5" y="4"/>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77" name="Freeform 207">
                <a:extLst>
                  <a:ext uri="{FF2B5EF4-FFF2-40B4-BE49-F238E27FC236}">
                    <a16:creationId xmlns:a16="http://schemas.microsoft.com/office/drawing/2014/main" id="{CEC3EE0A-AAD1-4E12-B7CF-65E47158FA12}"/>
                  </a:ext>
                </a:extLst>
              </p:cNvPr>
              <p:cNvSpPr>
                <a:spLocks noChangeAspect="1"/>
              </p:cNvSpPr>
              <p:nvPr/>
            </p:nvSpPr>
            <p:spPr bwMode="auto">
              <a:xfrm>
                <a:off x="3380" y="2231"/>
                <a:ext cx="4" cy="11"/>
              </a:xfrm>
              <a:custGeom>
                <a:avLst/>
                <a:gdLst>
                  <a:gd name="T0" fmla="*/ 0 w 13"/>
                  <a:gd name="T1" fmla="*/ 0 h 41"/>
                  <a:gd name="T2" fmla="*/ 0 w 13"/>
                  <a:gd name="T3" fmla="*/ 0 h 41"/>
                  <a:gd name="T4" fmla="*/ 0 w 13"/>
                  <a:gd name="T5" fmla="*/ 0 h 41"/>
                  <a:gd name="T6" fmla="*/ 0 w 13"/>
                  <a:gd name="T7" fmla="*/ 0 h 41"/>
                  <a:gd name="T8" fmla="*/ 0 w 13"/>
                  <a:gd name="T9" fmla="*/ 0 h 41"/>
                  <a:gd name="T10" fmla="*/ 0 w 13"/>
                  <a:gd name="T11" fmla="*/ 0 h 41"/>
                  <a:gd name="T12" fmla="*/ 0 w 13"/>
                  <a:gd name="T13" fmla="*/ 0 h 41"/>
                  <a:gd name="T14" fmla="*/ 0 w 13"/>
                  <a:gd name="T15" fmla="*/ 0 h 41"/>
                  <a:gd name="T16" fmla="*/ 0 w 13"/>
                  <a:gd name="T17" fmla="*/ 0 h 41"/>
                  <a:gd name="T18" fmla="*/ 0 w 13"/>
                  <a:gd name="T19" fmla="*/ 0 h 41"/>
                  <a:gd name="T20" fmla="*/ 0 w 13"/>
                  <a:gd name="T21" fmla="*/ 0 h 41"/>
                  <a:gd name="T22" fmla="*/ 0 w 13"/>
                  <a:gd name="T23" fmla="*/ 0 h 41"/>
                  <a:gd name="T24" fmla="*/ 0 w 13"/>
                  <a:gd name="T25" fmla="*/ 0 h 41"/>
                  <a:gd name="T26" fmla="*/ 0 w 13"/>
                  <a:gd name="T27" fmla="*/ 0 h 41"/>
                  <a:gd name="T28" fmla="*/ 0 w 13"/>
                  <a:gd name="T29" fmla="*/ 0 h 4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
                  <a:gd name="T46" fmla="*/ 0 h 41"/>
                  <a:gd name="T47" fmla="*/ 13 w 13"/>
                  <a:gd name="T48" fmla="*/ 41 h 4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 h="41">
                    <a:moveTo>
                      <a:pt x="7" y="1"/>
                    </a:moveTo>
                    <a:lnTo>
                      <a:pt x="11" y="5"/>
                    </a:lnTo>
                    <a:lnTo>
                      <a:pt x="10" y="20"/>
                    </a:lnTo>
                    <a:lnTo>
                      <a:pt x="13" y="33"/>
                    </a:lnTo>
                    <a:lnTo>
                      <a:pt x="13" y="38"/>
                    </a:lnTo>
                    <a:lnTo>
                      <a:pt x="11" y="41"/>
                    </a:lnTo>
                    <a:lnTo>
                      <a:pt x="7" y="38"/>
                    </a:lnTo>
                    <a:lnTo>
                      <a:pt x="5" y="33"/>
                    </a:lnTo>
                    <a:lnTo>
                      <a:pt x="2" y="31"/>
                    </a:lnTo>
                    <a:lnTo>
                      <a:pt x="0" y="26"/>
                    </a:lnTo>
                    <a:lnTo>
                      <a:pt x="1" y="21"/>
                    </a:lnTo>
                    <a:lnTo>
                      <a:pt x="1" y="6"/>
                    </a:lnTo>
                    <a:lnTo>
                      <a:pt x="2" y="4"/>
                    </a:lnTo>
                    <a:lnTo>
                      <a:pt x="8" y="0"/>
                    </a:lnTo>
                    <a:lnTo>
                      <a:pt x="7"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78" name="Freeform 208">
                <a:extLst>
                  <a:ext uri="{FF2B5EF4-FFF2-40B4-BE49-F238E27FC236}">
                    <a16:creationId xmlns:a16="http://schemas.microsoft.com/office/drawing/2014/main" id="{B96FE0FF-41D1-49BC-96BA-92D82AC30F9D}"/>
                  </a:ext>
                </a:extLst>
              </p:cNvPr>
              <p:cNvSpPr>
                <a:spLocks noChangeAspect="1"/>
              </p:cNvSpPr>
              <p:nvPr/>
            </p:nvSpPr>
            <p:spPr bwMode="auto">
              <a:xfrm>
                <a:off x="3380" y="2231"/>
                <a:ext cx="4" cy="11"/>
              </a:xfrm>
              <a:custGeom>
                <a:avLst/>
                <a:gdLst>
                  <a:gd name="T0" fmla="*/ 0 w 13"/>
                  <a:gd name="T1" fmla="*/ 0 h 41"/>
                  <a:gd name="T2" fmla="*/ 0 w 13"/>
                  <a:gd name="T3" fmla="*/ 0 h 41"/>
                  <a:gd name="T4" fmla="*/ 0 w 13"/>
                  <a:gd name="T5" fmla="*/ 0 h 41"/>
                  <a:gd name="T6" fmla="*/ 0 w 13"/>
                  <a:gd name="T7" fmla="*/ 0 h 41"/>
                  <a:gd name="T8" fmla="*/ 0 w 13"/>
                  <a:gd name="T9" fmla="*/ 0 h 41"/>
                  <a:gd name="T10" fmla="*/ 0 w 13"/>
                  <a:gd name="T11" fmla="*/ 0 h 41"/>
                  <a:gd name="T12" fmla="*/ 0 w 13"/>
                  <a:gd name="T13" fmla="*/ 0 h 41"/>
                  <a:gd name="T14" fmla="*/ 0 w 13"/>
                  <a:gd name="T15" fmla="*/ 0 h 41"/>
                  <a:gd name="T16" fmla="*/ 0 w 13"/>
                  <a:gd name="T17" fmla="*/ 0 h 41"/>
                  <a:gd name="T18" fmla="*/ 0 w 13"/>
                  <a:gd name="T19" fmla="*/ 0 h 41"/>
                  <a:gd name="T20" fmla="*/ 0 w 13"/>
                  <a:gd name="T21" fmla="*/ 0 h 41"/>
                  <a:gd name="T22" fmla="*/ 0 w 13"/>
                  <a:gd name="T23" fmla="*/ 0 h 41"/>
                  <a:gd name="T24" fmla="*/ 0 w 13"/>
                  <a:gd name="T25" fmla="*/ 0 h 41"/>
                  <a:gd name="T26" fmla="*/ 0 w 13"/>
                  <a:gd name="T27" fmla="*/ 0 h 41"/>
                  <a:gd name="T28" fmla="*/ 0 w 13"/>
                  <a:gd name="T29" fmla="*/ 0 h 4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
                  <a:gd name="T46" fmla="*/ 0 h 41"/>
                  <a:gd name="T47" fmla="*/ 13 w 13"/>
                  <a:gd name="T48" fmla="*/ 41 h 4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 h="41">
                    <a:moveTo>
                      <a:pt x="7" y="1"/>
                    </a:moveTo>
                    <a:lnTo>
                      <a:pt x="11" y="5"/>
                    </a:lnTo>
                    <a:lnTo>
                      <a:pt x="10" y="20"/>
                    </a:lnTo>
                    <a:lnTo>
                      <a:pt x="13" y="33"/>
                    </a:lnTo>
                    <a:lnTo>
                      <a:pt x="13" y="38"/>
                    </a:lnTo>
                    <a:lnTo>
                      <a:pt x="11" y="41"/>
                    </a:lnTo>
                    <a:lnTo>
                      <a:pt x="7" y="38"/>
                    </a:lnTo>
                    <a:lnTo>
                      <a:pt x="5" y="33"/>
                    </a:lnTo>
                    <a:lnTo>
                      <a:pt x="2" y="31"/>
                    </a:lnTo>
                    <a:lnTo>
                      <a:pt x="0" y="26"/>
                    </a:lnTo>
                    <a:lnTo>
                      <a:pt x="1" y="21"/>
                    </a:lnTo>
                    <a:lnTo>
                      <a:pt x="1" y="6"/>
                    </a:lnTo>
                    <a:lnTo>
                      <a:pt x="2" y="4"/>
                    </a:lnTo>
                    <a:lnTo>
                      <a:pt x="8" y="0"/>
                    </a:lnTo>
                    <a:lnTo>
                      <a:pt x="7"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79" name="Freeform 209">
                <a:extLst>
                  <a:ext uri="{FF2B5EF4-FFF2-40B4-BE49-F238E27FC236}">
                    <a16:creationId xmlns:a16="http://schemas.microsoft.com/office/drawing/2014/main" id="{71BEA4F1-7FBE-489C-96C5-573FB06A8CA7}"/>
                  </a:ext>
                </a:extLst>
              </p:cNvPr>
              <p:cNvSpPr>
                <a:spLocks noChangeAspect="1"/>
              </p:cNvSpPr>
              <p:nvPr/>
            </p:nvSpPr>
            <p:spPr bwMode="auto">
              <a:xfrm>
                <a:off x="3385" y="2250"/>
                <a:ext cx="5" cy="3"/>
              </a:xfrm>
              <a:custGeom>
                <a:avLst/>
                <a:gdLst>
                  <a:gd name="T0" fmla="*/ 0 w 13"/>
                  <a:gd name="T1" fmla="*/ 0 h 9"/>
                  <a:gd name="T2" fmla="*/ 0 w 13"/>
                  <a:gd name="T3" fmla="*/ 0 h 9"/>
                  <a:gd name="T4" fmla="*/ 0 w 13"/>
                  <a:gd name="T5" fmla="*/ 0 h 9"/>
                  <a:gd name="T6" fmla="*/ 0 w 13"/>
                  <a:gd name="T7" fmla="*/ 0 h 9"/>
                  <a:gd name="T8" fmla="*/ 0 w 13"/>
                  <a:gd name="T9" fmla="*/ 0 h 9"/>
                  <a:gd name="T10" fmla="*/ 0 w 13"/>
                  <a:gd name="T11" fmla="*/ 0 h 9"/>
                  <a:gd name="T12" fmla="*/ 0 w 13"/>
                  <a:gd name="T13" fmla="*/ 0 h 9"/>
                  <a:gd name="T14" fmla="*/ 0 w 13"/>
                  <a:gd name="T15" fmla="*/ 0 h 9"/>
                  <a:gd name="T16" fmla="*/ 0 w 13"/>
                  <a:gd name="T17" fmla="*/ 0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9"/>
                  <a:gd name="T29" fmla="*/ 13 w 13"/>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9">
                    <a:moveTo>
                      <a:pt x="13" y="8"/>
                    </a:moveTo>
                    <a:lnTo>
                      <a:pt x="10" y="9"/>
                    </a:lnTo>
                    <a:lnTo>
                      <a:pt x="7" y="7"/>
                    </a:lnTo>
                    <a:lnTo>
                      <a:pt x="3" y="7"/>
                    </a:lnTo>
                    <a:lnTo>
                      <a:pt x="0" y="4"/>
                    </a:lnTo>
                    <a:lnTo>
                      <a:pt x="0" y="2"/>
                    </a:lnTo>
                    <a:lnTo>
                      <a:pt x="1" y="0"/>
                    </a:lnTo>
                    <a:lnTo>
                      <a:pt x="11" y="5"/>
                    </a:lnTo>
                    <a:lnTo>
                      <a:pt x="13" y="8"/>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80" name="Freeform 210">
                <a:extLst>
                  <a:ext uri="{FF2B5EF4-FFF2-40B4-BE49-F238E27FC236}">
                    <a16:creationId xmlns:a16="http://schemas.microsoft.com/office/drawing/2014/main" id="{046D3FE9-C79E-45C5-8D22-8CCADEE6693D}"/>
                  </a:ext>
                </a:extLst>
              </p:cNvPr>
              <p:cNvSpPr>
                <a:spLocks noChangeAspect="1"/>
              </p:cNvSpPr>
              <p:nvPr/>
            </p:nvSpPr>
            <p:spPr bwMode="auto">
              <a:xfrm>
                <a:off x="3385" y="2250"/>
                <a:ext cx="5" cy="3"/>
              </a:xfrm>
              <a:custGeom>
                <a:avLst/>
                <a:gdLst>
                  <a:gd name="T0" fmla="*/ 0 w 13"/>
                  <a:gd name="T1" fmla="*/ 0 h 9"/>
                  <a:gd name="T2" fmla="*/ 0 w 13"/>
                  <a:gd name="T3" fmla="*/ 0 h 9"/>
                  <a:gd name="T4" fmla="*/ 0 w 13"/>
                  <a:gd name="T5" fmla="*/ 0 h 9"/>
                  <a:gd name="T6" fmla="*/ 0 w 13"/>
                  <a:gd name="T7" fmla="*/ 0 h 9"/>
                  <a:gd name="T8" fmla="*/ 0 w 13"/>
                  <a:gd name="T9" fmla="*/ 0 h 9"/>
                  <a:gd name="T10" fmla="*/ 0 w 13"/>
                  <a:gd name="T11" fmla="*/ 0 h 9"/>
                  <a:gd name="T12" fmla="*/ 0 w 13"/>
                  <a:gd name="T13" fmla="*/ 0 h 9"/>
                  <a:gd name="T14" fmla="*/ 0 w 13"/>
                  <a:gd name="T15" fmla="*/ 0 h 9"/>
                  <a:gd name="T16" fmla="*/ 0 w 13"/>
                  <a:gd name="T17" fmla="*/ 0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9"/>
                  <a:gd name="T29" fmla="*/ 13 w 13"/>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9">
                    <a:moveTo>
                      <a:pt x="13" y="8"/>
                    </a:moveTo>
                    <a:lnTo>
                      <a:pt x="10" y="9"/>
                    </a:lnTo>
                    <a:lnTo>
                      <a:pt x="7" y="7"/>
                    </a:lnTo>
                    <a:lnTo>
                      <a:pt x="3" y="7"/>
                    </a:lnTo>
                    <a:lnTo>
                      <a:pt x="0" y="4"/>
                    </a:lnTo>
                    <a:lnTo>
                      <a:pt x="0" y="2"/>
                    </a:lnTo>
                    <a:lnTo>
                      <a:pt x="1" y="0"/>
                    </a:lnTo>
                    <a:lnTo>
                      <a:pt x="11" y="5"/>
                    </a:lnTo>
                    <a:lnTo>
                      <a:pt x="13" y="8"/>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81" name="Freeform 211">
                <a:extLst>
                  <a:ext uri="{FF2B5EF4-FFF2-40B4-BE49-F238E27FC236}">
                    <a16:creationId xmlns:a16="http://schemas.microsoft.com/office/drawing/2014/main" id="{6A1C353F-3DB4-4451-906B-0E3C8DDA432D}"/>
                  </a:ext>
                </a:extLst>
              </p:cNvPr>
              <p:cNvSpPr>
                <a:spLocks noChangeAspect="1"/>
              </p:cNvSpPr>
              <p:nvPr/>
            </p:nvSpPr>
            <p:spPr bwMode="auto">
              <a:xfrm>
                <a:off x="3396" y="2247"/>
                <a:ext cx="4" cy="6"/>
              </a:xfrm>
              <a:custGeom>
                <a:avLst/>
                <a:gdLst>
                  <a:gd name="T0" fmla="*/ 0 w 14"/>
                  <a:gd name="T1" fmla="*/ 0 h 18"/>
                  <a:gd name="T2" fmla="*/ 0 w 14"/>
                  <a:gd name="T3" fmla="*/ 0 h 18"/>
                  <a:gd name="T4" fmla="*/ 0 w 14"/>
                  <a:gd name="T5" fmla="*/ 0 h 18"/>
                  <a:gd name="T6" fmla="*/ 0 w 14"/>
                  <a:gd name="T7" fmla="*/ 0 h 18"/>
                  <a:gd name="T8" fmla="*/ 0 w 14"/>
                  <a:gd name="T9" fmla="*/ 0 h 18"/>
                  <a:gd name="T10" fmla="*/ 0 w 14"/>
                  <a:gd name="T11" fmla="*/ 0 h 18"/>
                  <a:gd name="T12" fmla="*/ 0 w 14"/>
                  <a:gd name="T13" fmla="*/ 0 h 18"/>
                  <a:gd name="T14" fmla="*/ 0 w 14"/>
                  <a:gd name="T15" fmla="*/ 0 h 18"/>
                  <a:gd name="T16" fmla="*/ 0 w 14"/>
                  <a:gd name="T17" fmla="*/ 0 h 18"/>
                  <a:gd name="T18" fmla="*/ 0 w 14"/>
                  <a:gd name="T19" fmla="*/ 0 h 18"/>
                  <a:gd name="T20" fmla="*/ 0 w 14"/>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18"/>
                  <a:gd name="T35" fmla="*/ 14 w 14"/>
                  <a:gd name="T36" fmla="*/ 18 h 1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18">
                    <a:moveTo>
                      <a:pt x="14" y="0"/>
                    </a:moveTo>
                    <a:lnTo>
                      <a:pt x="14" y="14"/>
                    </a:lnTo>
                    <a:lnTo>
                      <a:pt x="12" y="18"/>
                    </a:lnTo>
                    <a:lnTo>
                      <a:pt x="10" y="16"/>
                    </a:lnTo>
                    <a:lnTo>
                      <a:pt x="8" y="11"/>
                    </a:lnTo>
                    <a:lnTo>
                      <a:pt x="5" y="8"/>
                    </a:lnTo>
                    <a:lnTo>
                      <a:pt x="2" y="7"/>
                    </a:lnTo>
                    <a:lnTo>
                      <a:pt x="0" y="4"/>
                    </a:lnTo>
                    <a:lnTo>
                      <a:pt x="8" y="6"/>
                    </a:lnTo>
                    <a:lnTo>
                      <a:pt x="12" y="0"/>
                    </a:lnTo>
                    <a:lnTo>
                      <a:pt x="14"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82" name="Freeform 212">
                <a:extLst>
                  <a:ext uri="{FF2B5EF4-FFF2-40B4-BE49-F238E27FC236}">
                    <a16:creationId xmlns:a16="http://schemas.microsoft.com/office/drawing/2014/main" id="{1730C6D4-0174-404D-9CEA-FA6E54522AC9}"/>
                  </a:ext>
                </a:extLst>
              </p:cNvPr>
              <p:cNvSpPr>
                <a:spLocks noChangeAspect="1"/>
              </p:cNvSpPr>
              <p:nvPr/>
            </p:nvSpPr>
            <p:spPr bwMode="auto">
              <a:xfrm>
                <a:off x="3396" y="2247"/>
                <a:ext cx="4" cy="6"/>
              </a:xfrm>
              <a:custGeom>
                <a:avLst/>
                <a:gdLst>
                  <a:gd name="T0" fmla="*/ 0 w 14"/>
                  <a:gd name="T1" fmla="*/ 0 h 18"/>
                  <a:gd name="T2" fmla="*/ 0 w 14"/>
                  <a:gd name="T3" fmla="*/ 0 h 18"/>
                  <a:gd name="T4" fmla="*/ 0 w 14"/>
                  <a:gd name="T5" fmla="*/ 0 h 18"/>
                  <a:gd name="T6" fmla="*/ 0 w 14"/>
                  <a:gd name="T7" fmla="*/ 0 h 18"/>
                  <a:gd name="T8" fmla="*/ 0 w 14"/>
                  <a:gd name="T9" fmla="*/ 0 h 18"/>
                  <a:gd name="T10" fmla="*/ 0 w 14"/>
                  <a:gd name="T11" fmla="*/ 0 h 18"/>
                  <a:gd name="T12" fmla="*/ 0 w 14"/>
                  <a:gd name="T13" fmla="*/ 0 h 18"/>
                  <a:gd name="T14" fmla="*/ 0 w 14"/>
                  <a:gd name="T15" fmla="*/ 0 h 18"/>
                  <a:gd name="T16" fmla="*/ 0 w 14"/>
                  <a:gd name="T17" fmla="*/ 0 h 18"/>
                  <a:gd name="T18" fmla="*/ 0 w 14"/>
                  <a:gd name="T19" fmla="*/ 0 h 18"/>
                  <a:gd name="T20" fmla="*/ 0 w 14"/>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18"/>
                  <a:gd name="T35" fmla="*/ 14 w 14"/>
                  <a:gd name="T36" fmla="*/ 18 h 1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18">
                    <a:moveTo>
                      <a:pt x="14" y="0"/>
                    </a:moveTo>
                    <a:lnTo>
                      <a:pt x="14" y="14"/>
                    </a:lnTo>
                    <a:lnTo>
                      <a:pt x="12" y="18"/>
                    </a:lnTo>
                    <a:lnTo>
                      <a:pt x="10" y="16"/>
                    </a:lnTo>
                    <a:lnTo>
                      <a:pt x="8" y="11"/>
                    </a:lnTo>
                    <a:lnTo>
                      <a:pt x="5" y="8"/>
                    </a:lnTo>
                    <a:lnTo>
                      <a:pt x="2" y="7"/>
                    </a:lnTo>
                    <a:lnTo>
                      <a:pt x="0" y="4"/>
                    </a:lnTo>
                    <a:lnTo>
                      <a:pt x="8" y="6"/>
                    </a:lnTo>
                    <a:lnTo>
                      <a:pt x="12" y="0"/>
                    </a:lnTo>
                    <a:lnTo>
                      <a:pt x="14"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83" name="Freeform 213">
                <a:extLst>
                  <a:ext uri="{FF2B5EF4-FFF2-40B4-BE49-F238E27FC236}">
                    <a16:creationId xmlns:a16="http://schemas.microsoft.com/office/drawing/2014/main" id="{448AE73E-CC9F-4076-94CE-C46FE345EE17}"/>
                  </a:ext>
                </a:extLst>
              </p:cNvPr>
              <p:cNvSpPr>
                <a:spLocks noChangeAspect="1"/>
              </p:cNvSpPr>
              <p:nvPr/>
            </p:nvSpPr>
            <p:spPr bwMode="auto">
              <a:xfrm>
                <a:off x="3408" y="2260"/>
                <a:ext cx="2" cy="4"/>
              </a:xfrm>
              <a:custGeom>
                <a:avLst/>
                <a:gdLst>
                  <a:gd name="T0" fmla="*/ 0 w 9"/>
                  <a:gd name="T1" fmla="*/ 0 h 18"/>
                  <a:gd name="T2" fmla="*/ 0 w 9"/>
                  <a:gd name="T3" fmla="*/ 0 h 18"/>
                  <a:gd name="T4" fmla="*/ 0 w 9"/>
                  <a:gd name="T5" fmla="*/ 0 h 18"/>
                  <a:gd name="T6" fmla="*/ 0 w 9"/>
                  <a:gd name="T7" fmla="*/ 0 h 18"/>
                  <a:gd name="T8" fmla="*/ 0 w 9"/>
                  <a:gd name="T9" fmla="*/ 0 h 18"/>
                  <a:gd name="T10" fmla="*/ 0 w 9"/>
                  <a:gd name="T11" fmla="*/ 0 h 18"/>
                  <a:gd name="T12" fmla="*/ 0 w 9"/>
                  <a:gd name="T13" fmla="*/ 0 h 18"/>
                  <a:gd name="T14" fmla="*/ 0 w 9"/>
                  <a:gd name="T15" fmla="*/ 0 h 18"/>
                  <a:gd name="T16" fmla="*/ 0 w 9"/>
                  <a:gd name="T17" fmla="*/ 0 h 18"/>
                  <a:gd name="T18" fmla="*/ 0 w 9"/>
                  <a:gd name="T19" fmla="*/ 0 h 18"/>
                  <a:gd name="T20" fmla="*/ 0 w 9"/>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
                  <a:gd name="T34" fmla="*/ 0 h 18"/>
                  <a:gd name="T35" fmla="*/ 9 w 9"/>
                  <a:gd name="T36" fmla="*/ 18 h 1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 h="18">
                    <a:moveTo>
                      <a:pt x="9" y="3"/>
                    </a:moveTo>
                    <a:lnTo>
                      <a:pt x="9" y="12"/>
                    </a:lnTo>
                    <a:lnTo>
                      <a:pt x="9" y="14"/>
                    </a:lnTo>
                    <a:lnTo>
                      <a:pt x="9" y="17"/>
                    </a:lnTo>
                    <a:lnTo>
                      <a:pt x="7" y="18"/>
                    </a:lnTo>
                    <a:lnTo>
                      <a:pt x="2" y="17"/>
                    </a:lnTo>
                    <a:lnTo>
                      <a:pt x="3" y="6"/>
                    </a:lnTo>
                    <a:lnTo>
                      <a:pt x="0" y="3"/>
                    </a:lnTo>
                    <a:lnTo>
                      <a:pt x="0" y="0"/>
                    </a:lnTo>
                    <a:lnTo>
                      <a:pt x="4" y="0"/>
                    </a:lnTo>
                    <a:lnTo>
                      <a:pt x="9" y="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84" name="Freeform 214">
                <a:extLst>
                  <a:ext uri="{FF2B5EF4-FFF2-40B4-BE49-F238E27FC236}">
                    <a16:creationId xmlns:a16="http://schemas.microsoft.com/office/drawing/2014/main" id="{6EF770B8-E5B8-494C-AE38-0CDEF58B9AB7}"/>
                  </a:ext>
                </a:extLst>
              </p:cNvPr>
              <p:cNvSpPr>
                <a:spLocks noChangeAspect="1"/>
              </p:cNvSpPr>
              <p:nvPr/>
            </p:nvSpPr>
            <p:spPr bwMode="auto">
              <a:xfrm>
                <a:off x="3408" y="2260"/>
                <a:ext cx="2" cy="4"/>
              </a:xfrm>
              <a:custGeom>
                <a:avLst/>
                <a:gdLst>
                  <a:gd name="T0" fmla="*/ 0 w 9"/>
                  <a:gd name="T1" fmla="*/ 0 h 18"/>
                  <a:gd name="T2" fmla="*/ 0 w 9"/>
                  <a:gd name="T3" fmla="*/ 0 h 18"/>
                  <a:gd name="T4" fmla="*/ 0 w 9"/>
                  <a:gd name="T5" fmla="*/ 0 h 18"/>
                  <a:gd name="T6" fmla="*/ 0 w 9"/>
                  <a:gd name="T7" fmla="*/ 0 h 18"/>
                  <a:gd name="T8" fmla="*/ 0 w 9"/>
                  <a:gd name="T9" fmla="*/ 0 h 18"/>
                  <a:gd name="T10" fmla="*/ 0 w 9"/>
                  <a:gd name="T11" fmla="*/ 0 h 18"/>
                  <a:gd name="T12" fmla="*/ 0 w 9"/>
                  <a:gd name="T13" fmla="*/ 0 h 18"/>
                  <a:gd name="T14" fmla="*/ 0 w 9"/>
                  <a:gd name="T15" fmla="*/ 0 h 18"/>
                  <a:gd name="T16" fmla="*/ 0 w 9"/>
                  <a:gd name="T17" fmla="*/ 0 h 18"/>
                  <a:gd name="T18" fmla="*/ 0 w 9"/>
                  <a:gd name="T19" fmla="*/ 0 h 18"/>
                  <a:gd name="T20" fmla="*/ 0 w 9"/>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
                  <a:gd name="T34" fmla="*/ 0 h 18"/>
                  <a:gd name="T35" fmla="*/ 9 w 9"/>
                  <a:gd name="T36" fmla="*/ 18 h 1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 h="18">
                    <a:moveTo>
                      <a:pt x="9" y="3"/>
                    </a:moveTo>
                    <a:lnTo>
                      <a:pt x="9" y="12"/>
                    </a:lnTo>
                    <a:lnTo>
                      <a:pt x="9" y="14"/>
                    </a:lnTo>
                    <a:lnTo>
                      <a:pt x="9" y="17"/>
                    </a:lnTo>
                    <a:lnTo>
                      <a:pt x="7" y="18"/>
                    </a:lnTo>
                    <a:lnTo>
                      <a:pt x="2" y="17"/>
                    </a:lnTo>
                    <a:lnTo>
                      <a:pt x="3" y="6"/>
                    </a:lnTo>
                    <a:lnTo>
                      <a:pt x="0" y="3"/>
                    </a:lnTo>
                    <a:lnTo>
                      <a:pt x="0" y="0"/>
                    </a:lnTo>
                    <a:lnTo>
                      <a:pt x="4" y="0"/>
                    </a:lnTo>
                    <a:lnTo>
                      <a:pt x="9" y="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85" name="Freeform 215">
                <a:extLst>
                  <a:ext uri="{FF2B5EF4-FFF2-40B4-BE49-F238E27FC236}">
                    <a16:creationId xmlns:a16="http://schemas.microsoft.com/office/drawing/2014/main" id="{E15579C2-F395-4A76-AFAC-59222C21D1B5}"/>
                  </a:ext>
                </a:extLst>
              </p:cNvPr>
              <p:cNvSpPr>
                <a:spLocks noChangeAspect="1"/>
              </p:cNvSpPr>
              <p:nvPr/>
            </p:nvSpPr>
            <p:spPr bwMode="auto">
              <a:xfrm>
                <a:off x="2423" y="1779"/>
                <a:ext cx="5" cy="3"/>
              </a:xfrm>
              <a:custGeom>
                <a:avLst/>
                <a:gdLst>
                  <a:gd name="T0" fmla="*/ 0 w 14"/>
                  <a:gd name="T1" fmla="*/ 0 h 11"/>
                  <a:gd name="T2" fmla="*/ 0 w 14"/>
                  <a:gd name="T3" fmla="*/ 0 h 11"/>
                  <a:gd name="T4" fmla="*/ 0 w 14"/>
                  <a:gd name="T5" fmla="*/ 0 h 11"/>
                  <a:gd name="T6" fmla="*/ 0 w 14"/>
                  <a:gd name="T7" fmla="*/ 0 h 11"/>
                  <a:gd name="T8" fmla="*/ 0 w 14"/>
                  <a:gd name="T9" fmla="*/ 0 h 11"/>
                  <a:gd name="T10" fmla="*/ 0 w 14"/>
                  <a:gd name="T11" fmla="*/ 0 h 11"/>
                  <a:gd name="T12" fmla="*/ 0 60000 65536"/>
                  <a:gd name="T13" fmla="*/ 0 60000 65536"/>
                  <a:gd name="T14" fmla="*/ 0 60000 65536"/>
                  <a:gd name="T15" fmla="*/ 0 60000 65536"/>
                  <a:gd name="T16" fmla="*/ 0 60000 65536"/>
                  <a:gd name="T17" fmla="*/ 0 60000 65536"/>
                  <a:gd name="T18" fmla="*/ 0 w 14"/>
                  <a:gd name="T19" fmla="*/ 0 h 11"/>
                  <a:gd name="T20" fmla="*/ 14 w 14"/>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4" h="11">
                    <a:moveTo>
                      <a:pt x="14" y="2"/>
                    </a:moveTo>
                    <a:lnTo>
                      <a:pt x="8" y="0"/>
                    </a:lnTo>
                    <a:lnTo>
                      <a:pt x="0" y="4"/>
                    </a:lnTo>
                    <a:lnTo>
                      <a:pt x="1" y="11"/>
                    </a:lnTo>
                    <a:lnTo>
                      <a:pt x="11" y="5"/>
                    </a:lnTo>
                    <a:lnTo>
                      <a:pt x="14" y="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86" name="Freeform 216">
                <a:extLst>
                  <a:ext uri="{FF2B5EF4-FFF2-40B4-BE49-F238E27FC236}">
                    <a16:creationId xmlns:a16="http://schemas.microsoft.com/office/drawing/2014/main" id="{82A11D5D-1DA5-4A37-B49F-209040068802}"/>
                  </a:ext>
                </a:extLst>
              </p:cNvPr>
              <p:cNvSpPr>
                <a:spLocks noChangeAspect="1"/>
              </p:cNvSpPr>
              <p:nvPr/>
            </p:nvSpPr>
            <p:spPr bwMode="auto">
              <a:xfrm>
                <a:off x="2423" y="1779"/>
                <a:ext cx="5" cy="3"/>
              </a:xfrm>
              <a:custGeom>
                <a:avLst/>
                <a:gdLst>
                  <a:gd name="T0" fmla="*/ 0 w 14"/>
                  <a:gd name="T1" fmla="*/ 0 h 11"/>
                  <a:gd name="T2" fmla="*/ 0 w 14"/>
                  <a:gd name="T3" fmla="*/ 0 h 11"/>
                  <a:gd name="T4" fmla="*/ 0 w 14"/>
                  <a:gd name="T5" fmla="*/ 0 h 11"/>
                  <a:gd name="T6" fmla="*/ 0 w 14"/>
                  <a:gd name="T7" fmla="*/ 0 h 11"/>
                  <a:gd name="T8" fmla="*/ 0 w 14"/>
                  <a:gd name="T9" fmla="*/ 0 h 11"/>
                  <a:gd name="T10" fmla="*/ 0 w 14"/>
                  <a:gd name="T11" fmla="*/ 0 h 11"/>
                  <a:gd name="T12" fmla="*/ 0 60000 65536"/>
                  <a:gd name="T13" fmla="*/ 0 60000 65536"/>
                  <a:gd name="T14" fmla="*/ 0 60000 65536"/>
                  <a:gd name="T15" fmla="*/ 0 60000 65536"/>
                  <a:gd name="T16" fmla="*/ 0 60000 65536"/>
                  <a:gd name="T17" fmla="*/ 0 60000 65536"/>
                  <a:gd name="T18" fmla="*/ 0 w 14"/>
                  <a:gd name="T19" fmla="*/ 0 h 11"/>
                  <a:gd name="T20" fmla="*/ 14 w 14"/>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4" h="11">
                    <a:moveTo>
                      <a:pt x="14" y="2"/>
                    </a:moveTo>
                    <a:lnTo>
                      <a:pt x="8" y="0"/>
                    </a:lnTo>
                    <a:lnTo>
                      <a:pt x="0" y="4"/>
                    </a:lnTo>
                    <a:lnTo>
                      <a:pt x="1" y="11"/>
                    </a:lnTo>
                    <a:lnTo>
                      <a:pt x="11" y="5"/>
                    </a:lnTo>
                    <a:lnTo>
                      <a:pt x="14" y="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87" name="Freeform 217">
                <a:extLst>
                  <a:ext uri="{FF2B5EF4-FFF2-40B4-BE49-F238E27FC236}">
                    <a16:creationId xmlns:a16="http://schemas.microsoft.com/office/drawing/2014/main" id="{B6ECE4D0-EA12-44FF-A42F-37F54C4D4727}"/>
                  </a:ext>
                </a:extLst>
              </p:cNvPr>
              <p:cNvSpPr>
                <a:spLocks noChangeAspect="1"/>
              </p:cNvSpPr>
              <p:nvPr/>
            </p:nvSpPr>
            <p:spPr bwMode="auto">
              <a:xfrm>
                <a:off x="2817" y="1925"/>
                <a:ext cx="7" cy="12"/>
              </a:xfrm>
              <a:custGeom>
                <a:avLst/>
                <a:gdLst>
                  <a:gd name="T0" fmla="*/ 0 w 26"/>
                  <a:gd name="T1" fmla="*/ 0 h 39"/>
                  <a:gd name="T2" fmla="*/ 0 w 26"/>
                  <a:gd name="T3" fmla="*/ 0 h 39"/>
                  <a:gd name="T4" fmla="*/ 0 w 26"/>
                  <a:gd name="T5" fmla="*/ 0 h 39"/>
                  <a:gd name="T6" fmla="*/ 0 w 26"/>
                  <a:gd name="T7" fmla="*/ 0 h 39"/>
                  <a:gd name="T8" fmla="*/ 0 w 26"/>
                  <a:gd name="T9" fmla="*/ 0 h 39"/>
                  <a:gd name="T10" fmla="*/ 0 w 26"/>
                  <a:gd name="T11" fmla="*/ 0 h 39"/>
                  <a:gd name="T12" fmla="*/ 0 w 26"/>
                  <a:gd name="T13" fmla="*/ 0 h 39"/>
                  <a:gd name="T14" fmla="*/ 0 w 26"/>
                  <a:gd name="T15" fmla="*/ 0 h 39"/>
                  <a:gd name="T16" fmla="*/ 0 w 26"/>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39"/>
                  <a:gd name="T29" fmla="*/ 26 w 26"/>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39">
                    <a:moveTo>
                      <a:pt x="26" y="12"/>
                    </a:moveTo>
                    <a:lnTo>
                      <a:pt x="21" y="34"/>
                    </a:lnTo>
                    <a:lnTo>
                      <a:pt x="19" y="38"/>
                    </a:lnTo>
                    <a:lnTo>
                      <a:pt x="14" y="39"/>
                    </a:lnTo>
                    <a:lnTo>
                      <a:pt x="5" y="39"/>
                    </a:lnTo>
                    <a:lnTo>
                      <a:pt x="0" y="33"/>
                    </a:lnTo>
                    <a:lnTo>
                      <a:pt x="10" y="0"/>
                    </a:lnTo>
                    <a:lnTo>
                      <a:pt x="17" y="0"/>
                    </a:lnTo>
                    <a:lnTo>
                      <a:pt x="26" y="1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88" name="Freeform 218">
                <a:extLst>
                  <a:ext uri="{FF2B5EF4-FFF2-40B4-BE49-F238E27FC236}">
                    <a16:creationId xmlns:a16="http://schemas.microsoft.com/office/drawing/2014/main" id="{5282EE59-0D58-4787-A4CA-7B2D1D9D4FE3}"/>
                  </a:ext>
                </a:extLst>
              </p:cNvPr>
              <p:cNvSpPr>
                <a:spLocks noChangeAspect="1"/>
              </p:cNvSpPr>
              <p:nvPr/>
            </p:nvSpPr>
            <p:spPr bwMode="auto">
              <a:xfrm>
                <a:off x="2817" y="1925"/>
                <a:ext cx="7" cy="12"/>
              </a:xfrm>
              <a:custGeom>
                <a:avLst/>
                <a:gdLst>
                  <a:gd name="T0" fmla="*/ 0 w 26"/>
                  <a:gd name="T1" fmla="*/ 0 h 39"/>
                  <a:gd name="T2" fmla="*/ 0 w 26"/>
                  <a:gd name="T3" fmla="*/ 0 h 39"/>
                  <a:gd name="T4" fmla="*/ 0 w 26"/>
                  <a:gd name="T5" fmla="*/ 0 h 39"/>
                  <a:gd name="T6" fmla="*/ 0 w 26"/>
                  <a:gd name="T7" fmla="*/ 0 h 39"/>
                  <a:gd name="T8" fmla="*/ 0 w 26"/>
                  <a:gd name="T9" fmla="*/ 0 h 39"/>
                  <a:gd name="T10" fmla="*/ 0 w 26"/>
                  <a:gd name="T11" fmla="*/ 0 h 39"/>
                  <a:gd name="T12" fmla="*/ 0 w 26"/>
                  <a:gd name="T13" fmla="*/ 0 h 39"/>
                  <a:gd name="T14" fmla="*/ 0 w 26"/>
                  <a:gd name="T15" fmla="*/ 0 h 39"/>
                  <a:gd name="T16" fmla="*/ 0 w 26"/>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39"/>
                  <a:gd name="T29" fmla="*/ 26 w 26"/>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39">
                    <a:moveTo>
                      <a:pt x="26" y="12"/>
                    </a:moveTo>
                    <a:lnTo>
                      <a:pt x="21" y="34"/>
                    </a:lnTo>
                    <a:lnTo>
                      <a:pt x="19" y="38"/>
                    </a:lnTo>
                    <a:lnTo>
                      <a:pt x="14" y="39"/>
                    </a:lnTo>
                    <a:lnTo>
                      <a:pt x="5" y="39"/>
                    </a:lnTo>
                    <a:lnTo>
                      <a:pt x="0" y="33"/>
                    </a:lnTo>
                    <a:lnTo>
                      <a:pt x="10" y="0"/>
                    </a:lnTo>
                    <a:lnTo>
                      <a:pt x="17" y="0"/>
                    </a:lnTo>
                    <a:lnTo>
                      <a:pt x="26" y="1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89" name="Freeform 219">
                <a:extLst>
                  <a:ext uri="{FF2B5EF4-FFF2-40B4-BE49-F238E27FC236}">
                    <a16:creationId xmlns:a16="http://schemas.microsoft.com/office/drawing/2014/main" id="{68FBEE48-C988-4146-A878-DE5C5BB8E1D1}"/>
                  </a:ext>
                </a:extLst>
              </p:cNvPr>
              <p:cNvSpPr>
                <a:spLocks noChangeAspect="1"/>
              </p:cNvSpPr>
              <p:nvPr/>
            </p:nvSpPr>
            <p:spPr bwMode="auto">
              <a:xfrm>
                <a:off x="2770" y="2031"/>
                <a:ext cx="1" cy="1"/>
              </a:xfrm>
              <a:custGeom>
                <a:avLst/>
                <a:gdLst>
                  <a:gd name="T0" fmla="*/ 0 w 3"/>
                  <a:gd name="T1" fmla="*/ 0 h 7"/>
                  <a:gd name="T2" fmla="*/ 0 w 3"/>
                  <a:gd name="T3" fmla="*/ 0 h 7"/>
                  <a:gd name="T4" fmla="*/ 0 w 3"/>
                  <a:gd name="T5" fmla="*/ 0 h 7"/>
                  <a:gd name="T6" fmla="*/ 0 w 3"/>
                  <a:gd name="T7" fmla="*/ 0 h 7"/>
                  <a:gd name="T8" fmla="*/ 0 w 3"/>
                  <a:gd name="T9" fmla="*/ 0 h 7"/>
                  <a:gd name="T10" fmla="*/ 0 w 3"/>
                  <a:gd name="T11" fmla="*/ 0 h 7"/>
                  <a:gd name="T12" fmla="*/ 0 60000 65536"/>
                  <a:gd name="T13" fmla="*/ 0 60000 65536"/>
                  <a:gd name="T14" fmla="*/ 0 60000 65536"/>
                  <a:gd name="T15" fmla="*/ 0 60000 65536"/>
                  <a:gd name="T16" fmla="*/ 0 60000 65536"/>
                  <a:gd name="T17" fmla="*/ 0 60000 65536"/>
                  <a:gd name="T18" fmla="*/ 0 w 3"/>
                  <a:gd name="T19" fmla="*/ 0 h 7"/>
                  <a:gd name="T20" fmla="*/ 3 w 3"/>
                  <a:gd name="T21" fmla="*/ 7 h 7"/>
                </a:gdLst>
                <a:ahLst/>
                <a:cxnLst>
                  <a:cxn ang="T12">
                    <a:pos x="T0" y="T1"/>
                  </a:cxn>
                  <a:cxn ang="T13">
                    <a:pos x="T2" y="T3"/>
                  </a:cxn>
                  <a:cxn ang="T14">
                    <a:pos x="T4" y="T5"/>
                  </a:cxn>
                  <a:cxn ang="T15">
                    <a:pos x="T6" y="T7"/>
                  </a:cxn>
                  <a:cxn ang="T16">
                    <a:pos x="T8" y="T9"/>
                  </a:cxn>
                  <a:cxn ang="T17">
                    <a:pos x="T10" y="T11"/>
                  </a:cxn>
                </a:cxnLst>
                <a:rect l="T18" t="T19" r="T20" b="T21"/>
                <a:pathLst>
                  <a:path w="3" h="7">
                    <a:moveTo>
                      <a:pt x="0" y="0"/>
                    </a:moveTo>
                    <a:lnTo>
                      <a:pt x="2" y="0"/>
                    </a:lnTo>
                    <a:lnTo>
                      <a:pt x="3" y="2"/>
                    </a:lnTo>
                    <a:lnTo>
                      <a:pt x="3" y="7"/>
                    </a:lnTo>
                    <a:lnTo>
                      <a:pt x="1" y="6"/>
                    </a:lnTo>
                    <a:lnTo>
                      <a:pt x="0"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90" name="Freeform 220">
                <a:extLst>
                  <a:ext uri="{FF2B5EF4-FFF2-40B4-BE49-F238E27FC236}">
                    <a16:creationId xmlns:a16="http://schemas.microsoft.com/office/drawing/2014/main" id="{B3164C2A-DD80-4101-A5D3-C1E9B92E4D2D}"/>
                  </a:ext>
                </a:extLst>
              </p:cNvPr>
              <p:cNvSpPr>
                <a:spLocks noChangeAspect="1"/>
              </p:cNvSpPr>
              <p:nvPr/>
            </p:nvSpPr>
            <p:spPr bwMode="auto">
              <a:xfrm>
                <a:off x="2770" y="2031"/>
                <a:ext cx="1" cy="1"/>
              </a:xfrm>
              <a:custGeom>
                <a:avLst/>
                <a:gdLst>
                  <a:gd name="T0" fmla="*/ 0 w 3"/>
                  <a:gd name="T1" fmla="*/ 0 h 7"/>
                  <a:gd name="T2" fmla="*/ 0 w 3"/>
                  <a:gd name="T3" fmla="*/ 0 h 7"/>
                  <a:gd name="T4" fmla="*/ 0 w 3"/>
                  <a:gd name="T5" fmla="*/ 0 h 7"/>
                  <a:gd name="T6" fmla="*/ 0 w 3"/>
                  <a:gd name="T7" fmla="*/ 0 h 7"/>
                  <a:gd name="T8" fmla="*/ 0 w 3"/>
                  <a:gd name="T9" fmla="*/ 0 h 7"/>
                  <a:gd name="T10" fmla="*/ 0 w 3"/>
                  <a:gd name="T11" fmla="*/ 0 h 7"/>
                  <a:gd name="T12" fmla="*/ 0 60000 65536"/>
                  <a:gd name="T13" fmla="*/ 0 60000 65536"/>
                  <a:gd name="T14" fmla="*/ 0 60000 65536"/>
                  <a:gd name="T15" fmla="*/ 0 60000 65536"/>
                  <a:gd name="T16" fmla="*/ 0 60000 65536"/>
                  <a:gd name="T17" fmla="*/ 0 60000 65536"/>
                  <a:gd name="T18" fmla="*/ 0 w 3"/>
                  <a:gd name="T19" fmla="*/ 0 h 7"/>
                  <a:gd name="T20" fmla="*/ 3 w 3"/>
                  <a:gd name="T21" fmla="*/ 7 h 7"/>
                </a:gdLst>
                <a:ahLst/>
                <a:cxnLst>
                  <a:cxn ang="T12">
                    <a:pos x="T0" y="T1"/>
                  </a:cxn>
                  <a:cxn ang="T13">
                    <a:pos x="T2" y="T3"/>
                  </a:cxn>
                  <a:cxn ang="T14">
                    <a:pos x="T4" y="T5"/>
                  </a:cxn>
                  <a:cxn ang="T15">
                    <a:pos x="T6" y="T7"/>
                  </a:cxn>
                  <a:cxn ang="T16">
                    <a:pos x="T8" y="T9"/>
                  </a:cxn>
                  <a:cxn ang="T17">
                    <a:pos x="T10" y="T11"/>
                  </a:cxn>
                </a:cxnLst>
                <a:rect l="T18" t="T19" r="T20" b="T21"/>
                <a:pathLst>
                  <a:path w="3" h="7">
                    <a:moveTo>
                      <a:pt x="0" y="0"/>
                    </a:moveTo>
                    <a:lnTo>
                      <a:pt x="2" y="0"/>
                    </a:lnTo>
                    <a:lnTo>
                      <a:pt x="3" y="2"/>
                    </a:lnTo>
                    <a:lnTo>
                      <a:pt x="3" y="7"/>
                    </a:lnTo>
                    <a:lnTo>
                      <a:pt x="1" y="6"/>
                    </a:lnTo>
                    <a:lnTo>
                      <a:pt x="0"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91" name="Freeform 221">
                <a:extLst>
                  <a:ext uri="{FF2B5EF4-FFF2-40B4-BE49-F238E27FC236}">
                    <a16:creationId xmlns:a16="http://schemas.microsoft.com/office/drawing/2014/main" id="{924AC91C-6E93-49A2-B2ED-5B65A8F26A6B}"/>
                  </a:ext>
                </a:extLst>
              </p:cNvPr>
              <p:cNvSpPr>
                <a:spLocks noChangeAspect="1"/>
              </p:cNvSpPr>
              <p:nvPr/>
            </p:nvSpPr>
            <p:spPr bwMode="auto">
              <a:xfrm>
                <a:off x="3327" y="1680"/>
                <a:ext cx="3"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11"/>
                  <a:gd name="T41" fmla="*/ 9 w 9"/>
                  <a:gd name="T42" fmla="*/ 11 h 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11">
                    <a:moveTo>
                      <a:pt x="4" y="3"/>
                    </a:moveTo>
                    <a:lnTo>
                      <a:pt x="4" y="5"/>
                    </a:lnTo>
                    <a:lnTo>
                      <a:pt x="3" y="5"/>
                    </a:lnTo>
                    <a:lnTo>
                      <a:pt x="0" y="5"/>
                    </a:lnTo>
                    <a:lnTo>
                      <a:pt x="0" y="8"/>
                    </a:lnTo>
                    <a:lnTo>
                      <a:pt x="3" y="9"/>
                    </a:lnTo>
                    <a:lnTo>
                      <a:pt x="5" y="11"/>
                    </a:lnTo>
                    <a:lnTo>
                      <a:pt x="8" y="11"/>
                    </a:lnTo>
                    <a:lnTo>
                      <a:pt x="9" y="8"/>
                    </a:lnTo>
                    <a:lnTo>
                      <a:pt x="6" y="2"/>
                    </a:lnTo>
                    <a:lnTo>
                      <a:pt x="4" y="0"/>
                    </a:lnTo>
                    <a:lnTo>
                      <a:pt x="3" y="2"/>
                    </a:lnTo>
                    <a:lnTo>
                      <a:pt x="4" y="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92" name="Freeform 222">
                <a:extLst>
                  <a:ext uri="{FF2B5EF4-FFF2-40B4-BE49-F238E27FC236}">
                    <a16:creationId xmlns:a16="http://schemas.microsoft.com/office/drawing/2014/main" id="{10679832-F9B2-4865-B0B2-E73CE0DA5E16}"/>
                  </a:ext>
                </a:extLst>
              </p:cNvPr>
              <p:cNvSpPr>
                <a:spLocks noChangeAspect="1"/>
              </p:cNvSpPr>
              <p:nvPr/>
            </p:nvSpPr>
            <p:spPr bwMode="auto">
              <a:xfrm>
                <a:off x="3327" y="1680"/>
                <a:ext cx="3" cy="2"/>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w 9"/>
                  <a:gd name="T23" fmla="*/ 0 h 11"/>
                  <a:gd name="T24" fmla="*/ 0 w 9"/>
                  <a:gd name="T25" fmla="*/ 0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11"/>
                  <a:gd name="T41" fmla="*/ 9 w 9"/>
                  <a:gd name="T42" fmla="*/ 11 h 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11">
                    <a:moveTo>
                      <a:pt x="4" y="3"/>
                    </a:moveTo>
                    <a:lnTo>
                      <a:pt x="4" y="5"/>
                    </a:lnTo>
                    <a:lnTo>
                      <a:pt x="3" y="5"/>
                    </a:lnTo>
                    <a:lnTo>
                      <a:pt x="0" y="5"/>
                    </a:lnTo>
                    <a:lnTo>
                      <a:pt x="0" y="8"/>
                    </a:lnTo>
                    <a:lnTo>
                      <a:pt x="3" y="9"/>
                    </a:lnTo>
                    <a:lnTo>
                      <a:pt x="5" y="11"/>
                    </a:lnTo>
                    <a:lnTo>
                      <a:pt x="8" y="11"/>
                    </a:lnTo>
                    <a:lnTo>
                      <a:pt x="9" y="8"/>
                    </a:lnTo>
                    <a:lnTo>
                      <a:pt x="6" y="2"/>
                    </a:lnTo>
                    <a:lnTo>
                      <a:pt x="4" y="0"/>
                    </a:lnTo>
                    <a:lnTo>
                      <a:pt x="3" y="2"/>
                    </a:lnTo>
                    <a:lnTo>
                      <a:pt x="4" y="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93" name="Freeform 223">
                <a:extLst>
                  <a:ext uri="{FF2B5EF4-FFF2-40B4-BE49-F238E27FC236}">
                    <a16:creationId xmlns:a16="http://schemas.microsoft.com/office/drawing/2014/main" id="{1B2EC9AB-9053-4DEB-9976-B9EDBE4F9F13}"/>
                  </a:ext>
                </a:extLst>
              </p:cNvPr>
              <p:cNvSpPr>
                <a:spLocks noChangeAspect="1"/>
              </p:cNvSpPr>
              <p:nvPr/>
            </p:nvSpPr>
            <p:spPr bwMode="auto">
              <a:xfrm>
                <a:off x="3325" y="1685"/>
                <a:ext cx="9" cy="6"/>
              </a:xfrm>
              <a:custGeom>
                <a:avLst/>
                <a:gdLst>
                  <a:gd name="T0" fmla="*/ 0 w 28"/>
                  <a:gd name="T1" fmla="*/ 0 h 21"/>
                  <a:gd name="T2" fmla="*/ 0 w 28"/>
                  <a:gd name="T3" fmla="*/ 0 h 21"/>
                  <a:gd name="T4" fmla="*/ 0 w 28"/>
                  <a:gd name="T5" fmla="*/ 0 h 21"/>
                  <a:gd name="T6" fmla="*/ 0 w 28"/>
                  <a:gd name="T7" fmla="*/ 0 h 21"/>
                  <a:gd name="T8" fmla="*/ 0 w 28"/>
                  <a:gd name="T9" fmla="*/ 0 h 21"/>
                  <a:gd name="T10" fmla="*/ 0 w 28"/>
                  <a:gd name="T11" fmla="*/ 0 h 21"/>
                  <a:gd name="T12" fmla="*/ 0 w 28"/>
                  <a:gd name="T13" fmla="*/ 0 h 21"/>
                  <a:gd name="T14" fmla="*/ 0 w 28"/>
                  <a:gd name="T15" fmla="*/ 0 h 21"/>
                  <a:gd name="T16" fmla="*/ 0 w 28"/>
                  <a:gd name="T17" fmla="*/ 0 h 21"/>
                  <a:gd name="T18" fmla="*/ 0 w 28"/>
                  <a:gd name="T19" fmla="*/ 0 h 21"/>
                  <a:gd name="T20" fmla="*/ 0 w 28"/>
                  <a:gd name="T21" fmla="*/ 0 h 21"/>
                  <a:gd name="T22" fmla="*/ 0 w 28"/>
                  <a:gd name="T23" fmla="*/ 0 h 21"/>
                  <a:gd name="T24" fmla="*/ 0 w 28"/>
                  <a:gd name="T25" fmla="*/ 0 h 21"/>
                  <a:gd name="T26" fmla="*/ 0 w 28"/>
                  <a:gd name="T27" fmla="*/ 0 h 21"/>
                  <a:gd name="T28" fmla="*/ 0 w 28"/>
                  <a:gd name="T29" fmla="*/ 0 h 21"/>
                  <a:gd name="T30" fmla="*/ 0 w 28"/>
                  <a:gd name="T31" fmla="*/ 0 h 21"/>
                  <a:gd name="T32" fmla="*/ 0 w 28"/>
                  <a:gd name="T33" fmla="*/ 0 h 21"/>
                  <a:gd name="T34" fmla="*/ 0 w 28"/>
                  <a:gd name="T35" fmla="*/ 0 h 21"/>
                  <a:gd name="T36" fmla="*/ 0 w 28"/>
                  <a:gd name="T37" fmla="*/ 0 h 21"/>
                  <a:gd name="T38" fmla="*/ 0 w 28"/>
                  <a:gd name="T39" fmla="*/ 0 h 21"/>
                  <a:gd name="T40" fmla="*/ 0 w 28"/>
                  <a:gd name="T41" fmla="*/ 0 h 21"/>
                  <a:gd name="T42" fmla="*/ 0 w 28"/>
                  <a:gd name="T43" fmla="*/ 0 h 21"/>
                  <a:gd name="T44" fmla="*/ 0 w 28"/>
                  <a:gd name="T45" fmla="*/ 0 h 21"/>
                  <a:gd name="T46" fmla="*/ 0 w 28"/>
                  <a:gd name="T47" fmla="*/ 0 h 21"/>
                  <a:gd name="T48" fmla="*/ 0 w 28"/>
                  <a:gd name="T49" fmla="*/ 0 h 21"/>
                  <a:gd name="T50" fmla="*/ 0 w 28"/>
                  <a:gd name="T51" fmla="*/ 0 h 21"/>
                  <a:gd name="T52" fmla="*/ 0 w 28"/>
                  <a:gd name="T53" fmla="*/ 0 h 2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8"/>
                  <a:gd name="T82" fmla="*/ 0 h 21"/>
                  <a:gd name="T83" fmla="*/ 28 w 28"/>
                  <a:gd name="T84" fmla="*/ 21 h 2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8" h="21">
                    <a:moveTo>
                      <a:pt x="18" y="12"/>
                    </a:moveTo>
                    <a:lnTo>
                      <a:pt x="18" y="16"/>
                    </a:lnTo>
                    <a:lnTo>
                      <a:pt x="17" y="16"/>
                    </a:lnTo>
                    <a:lnTo>
                      <a:pt x="16" y="14"/>
                    </a:lnTo>
                    <a:lnTo>
                      <a:pt x="13" y="5"/>
                    </a:lnTo>
                    <a:lnTo>
                      <a:pt x="8" y="0"/>
                    </a:lnTo>
                    <a:lnTo>
                      <a:pt x="7" y="0"/>
                    </a:lnTo>
                    <a:lnTo>
                      <a:pt x="4" y="3"/>
                    </a:lnTo>
                    <a:lnTo>
                      <a:pt x="0" y="6"/>
                    </a:lnTo>
                    <a:lnTo>
                      <a:pt x="0" y="7"/>
                    </a:lnTo>
                    <a:lnTo>
                      <a:pt x="6" y="7"/>
                    </a:lnTo>
                    <a:lnTo>
                      <a:pt x="7" y="8"/>
                    </a:lnTo>
                    <a:lnTo>
                      <a:pt x="8" y="14"/>
                    </a:lnTo>
                    <a:lnTo>
                      <a:pt x="6" y="16"/>
                    </a:lnTo>
                    <a:lnTo>
                      <a:pt x="3" y="13"/>
                    </a:lnTo>
                    <a:lnTo>
                      <a:pt x="3" y="14"/>
                    </a:lnTo>
                    <a:lnTo>
                      <a:pt x="7" y="18"/>
                    </a:lnTo>
                    <a:lnTo>
                      <a:pt x="13" y="19"/>
                    </a:lnTo>
                    <a:lnTo>
                      <a:pt x="19" y="19"/>
                    </a:lnTo>
                    <a:lnTo>
                      <a:pt x="23" y="21"/>
                    </a:lnTo>
                    <a:lnTo>
                      <a:pt x="27" y="21"/>
                    </a:lnTo>
                    <a:lnTo>
                      <a:pt x="28" y="18"/>
                    </a:lnTo>
                    <a:lnTo>
                      <a:pt x="27" y="16"/>
                    </a:lnTo>
                    <a:lnTo>
                      <a:pt x="23" y="14"/>
                    </a:lnTo>
                    <a:lnTo>
                      <a:pt x="21" y="11"/>
                    </a:lnTo>
                    <a:lnTo>
                      <a:pt x="19" y="11"/>
                    </a:lnTo>
                    <a:lnTo>
                      <a:pt x="18" y="1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94" name="Freeform 224">
                <a:extLst>
                  <a:ext uri="{FF2B5EF4-FFF2-40B4-BE49-F238E27FC236}">
                    <a16:creationId xmlns:a16="http://schemas.microsoft.com/office/drawing/2014/main" id="{AAF9FDC2-83D8-4ADB-9304-28B8F2A82E52}"/>
                  </a:ext>
                </a:extLst>
              </p:cNvPr>
              <p:cNvSpPr>
                <a:spLocks noChangeAspect="1"/>
              </p:cNvSpPr>
              <p:nvPr/>
            </p:nvSpPr>
            <p:spPr bwMode="auto">
              <a:xfrm>
                <a:off x="3325" y="1685"/>
                <a:ext cx="9" cy="6"/>
              </a:xfrm>
              <a:custGeom>
                <a:avLst/>
                <a:gdLst>
                  <a:gd name="T0" fmla="*/ 0 w 28"/>
                  <a:gd name="T1" fmla="*/ 0 h 21"/>
                  <a:gd name="T2" fmla="*/ 0 w 28"/>
                  <a:gd name="T3" fmla="*/ 0 h 21"/>
                  <a:gd name="T4" fmla="*/ 0 w 28"/>
                  <a:gd name="T5" fmla="*/ 0 h 21"/>
                  <a:gd name="T6" fmla="*/ 0 w 28"/>
                  <a:gd name="T7" fmla="*/ 0 h 21"/>
                  <a:gd name="T8" fmla="*/ 0 w 28"/>
                  <a:gd name="T9" fmla="*/ 0 h 21"/>
                  <a:gd name="T10" fmla="*/ 0 w 28"/>
                  <a:gd name="T11" fmla="*/ 0 h 21"/>
                  <a:gd name="T12" fmla="*/ 0 w 28"/>
                  <a:gd name="T13" fmla="*/ 0 h 21"/>
                  <a:gd name="T14" fmla="*/ 0 w 28"/>
                  <a:gd name="T15" fmla="*/ 0 h 21"/>
                  <a:gd name="T16" fmla="*/ 0 w 28"/>
                  <a:gd name="T17" fmla="*/ 0 h 21"/>
                  <a:gd name="T18" fmla="*/ 0 w 28"/>
                  <a:gd name="T19" fmla="*/ 0 h 21"/>
                  <a:gd name="T20" fmla="*/ 0 w 28"/>
                  <a:gd name="T21" fmla="*/ 0 h 21"/>
                  <a:gd name="T22" fmla="*/ 0 w 28"/>
                  <a:gd name="T23" fmla="*/ 0 h 21"/>
                  <a:gd name="T24" fmla="*/ 0 w 28"/>
                  <a:gd name="T25" fmla="*/ 0 h 21"/>
                  <a:gd name="T26" fmla="*/ 0 w 28"/>
                  <a:gd name="T27" fmla="*/ 0 h 21"/>
                  <a:gd name="T28" fmla="*/ 0 w 28"/>
                  <a:gd name="T29" fmla="*/ 0 h 21"/>
                  <a:gd name="T30" fmla="*/ 0 w 28"/>
                  <a:gd name="T31" fmla="*/ 0 h 21"/>
                  <a:gd name="T32" fmla="*/ 0 w 28"/>
                  <a:gd name="T33" fmla="*/ 0 h 21"/>
                  <a:gd name="T34" fmla="*/ 0 w 28"/>
                  <a:gd name="T35" fmla="*/ 0 h 21"/>
                  <a:gd name="T36" fmla="*/ 0 w 28"/>
                  <a:gd name="T37" fmla="*/ 0 h 21"/>
                  <a:gd name="T38" fmla="*/ 0 w 28"/>
                  <a:gd name="T39" fmla="*/ 0 h 21"/>
                  <a:gd name="T40" fmla="*/ 0 w 28"/>
                  <a:gd name="T41" fmla="*/ 0 h 21"/>
                  <a:gd name="T42" fmla="*/ 0 w 28"/>
                  <a:gd name="T43" fmla="*/ 0 h 21"/>
                  <a:gd name="T44" fmla="*/ 0 w 28"/>
                  <a:gd name="T45" fmla="*/ 0 h 21"/>
                  <a:gd name="T46" fmla="*/ 0 w 28"/>
                  <a:gd name="T47" fmla="*/ 0 h 21"/>
                  <a:gd name="T48" fmla="*/ 0 w 28"/>
                  <a:gd name="T49" fmla="*/ 0 h 21"/>
                  <a:gd name="T50" fmla="*/ 0 w 28"/>
                  <a:gd name="T51" fmla="*/ 0 h 21"/>
                  <a:gd name="T52" fmla="*/ 0 w 28"/>
                  <a:gd name="T53" fmla="*/ 0 h 2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8"/>
                  <a:gd name="T82" fmla="*/ 0 h 21"/>
                  <a:gd name="T83" fmla="*/ 28 w 28"/>
                  <a:gd name="T84" fmla="*/ 21 h 2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8" h="21">
                    <a:moveTo>
                      <a:pt x="18" y="12"/>
                    </a:moveTo>
                    <a:lnTo>
                      <a:pt x="18" y="16"/>
                    </a:lnTo>
                    <a:lnTo>
                      <a:pt x="17" y="16"/>
                    </a:lnTo>
                    <a:lnTo>
                      <a:pt x="16" y="14"/>
                    </a:lnTo>
                    <a:lnTo>
                      <a:pt x="13" y="5"/>
                    </a:lnTo>
                    <a:lnTo>
                      <a:pt x="8" y="0"/>
                    </a:lnTo>
                    <a:lnTo>
                      <a:pt x="7" y="0"/>
                    </a:lnTo>
                    <a:lnTo>
                      <a:pt x="4" y="3"/>
                    </a:lnTo>
                    <a:lnTo>
                      <a:pt x="0" y="6"/>
                    </a:lnTo>
                    <a:lnTo>
                      <a:pt x="0" y="7"/>
                    </a:lnTo>
                    <a:lnTo>
                      <a:pt x="6" y="7"/>
                    </a:lnTo>
                    <a:lnTo>
                      <a:pt x="7" y="8"/>
                    </a:lnTo>
                    <a:lnTo>
                      <a:pt x="8" y="14"/>
                    </a:lnTo>
                    <a:lnTo>
                      <a:pt x="6" y="16"/>
                    </a:lnTo>
                    <a:lnTo>
                      <a:pt x="3" y="13"/>
                    </a:lnTo>
                    <a:lnTo>
                      <a:pt x="3" y="14"/>
                    </a:lnTo>
                    <a:lnTo>
                      <a:pt x="7" y="18"/>
                    </a:lnTo>
                    <a:lnTo>
                      <a:pt x="13" y="19"/>
                    </a:lnTo>
                    <a:lnTo>
                      <a:pt x="19" y="19"/>
                    </a:lnTo>
                    <a:lnTo>
                      <a:pt x="23" y="21"/>
                    </a:lnTo>
                    <a:lnTo>
                      <a:pt x="27" y="21"/>
                    </a:lnTo>
                    <a:lnTo>
                      <a:pt x="28" y="18"/>
                    </a:lnTo>
                    <a:lnTo>
                      <a:pt x="27" y="16"/>
                    </a:lnTo>
                    <a:lnTo>
                      <a:pt x="23" y="14"/>
                    </a:lnTo>
                    <a:lnTo>
                      <a:pt x="21" y="11"/>
                    </a:lnTo>
                    <a:lnTo>
                      <a:pt x="19" y="11"/>
                    </a:lnTo>
                    <a:lnTo>
                      <a:pt x="18" y="1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95" name="Freeform 225">
                <a:extLst>
                  <a:ext uri="{FF2B5EF4-FFF2-40B4-BE49-F238E27FC236}">
                    <a16:creationId xmlns:a16="http://schemas.microsoft.com/office/drawing/2014/main" id="{1D1C718B-B193-4114-9461-1841CFA3F9D1}"/>
                  </a:ext>
                </a:extLst>
              </p:cNvPr>
              <p:cNvSpPr>
                <a:spLocks noChangeAspect="1"/>
              </p:cNvSpPr>
              <p:nvPr/>
            </p:nvSpPr>
            <p:spPr bwMode="auto">
              <a:xfrm>
                <a:off x="3431" y="2192"/>
                <a:ext cx="4" cy="2"/>
              </a:xfrm>
              <a:custGeom>
                <a:avLst/>
                <a:gdLst>
                  <a:gd name="T0" fmla="*/ 0 w 15"/>
                  <a:gd name="T1" fmla="*/ 0 h 6"/>
                  <a:gd name="T2" fmla="*/ 0 w 15"/>
                  <a:gd name="T3" fmla="*/ 0 h 6"/>
                  <a:gd name="T4" fmla="*/ 0 w 15"/>
                  <a:gd name="T5" fmla="*/ 0 h 6"/>
                  <a:gd name="T6" fmla="*/ 0 w 15"/>
                  <a:gd name="T7" fmla="*/ 0 h 6"/>
                  <a:gd name="T8" fmla="*/ 0 w 15"/>
                  <a:gd name="T9" fmla="*/ 0 h 6"/>
                  <a:gd name="T10" fmla="*/ 0 w 15"/>
                  <a:gd name="T11" fmla="*/ 0 h 6"/>
                  <a:gd name="T12" fmla="*/ 0 w 15"/>
                  <a:gd name="T13" fmla="*/ 0 h 6"/>
                  <a:gd name="T14" fmla="*/ 0 60000 65536"/>
                  <a:gd name="T15" fmla="*/ 0 60000 65536"/>
                  <a:gd name="T16" fmla="*/ 0 60000 65536"/>
                  <a:gd name="T17" fmla="*/ 0 60000 65536"/>
                  <a:gd name="T18" fmla="*/ 0 60000 65536"/>
                  <a:gd name="T19" fmla="*/ 0 60000 65536"/>
                  <a:gd name="T20" fmla="*/ 0 60000 65536"/>
                  <a:gd name="T21" fmla="*/ 0 w 15"/>
                  <a:gd name="T22" fmla="*/ 0 h 6"/>
                  <a:gd name="T23" fmla="*/ 15 w 15"/>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 h="6">
                    <a:moveTo>
                      <a:pt x="8" y="1"/>
                    </a:moveTo>
                    <a:lnTo>
                      <a:pt x="10" y="0"/>
                    </a:lnTo>
                    <a:lnTo>
                      <a:pt x="4" y="0"/>
                    </a:lnTo>
                    <a:lnTo>
                      <a:pt x="0" y="6"/>
                    </a:lnTo>
                    <a:lnTo>
                      <a:pt x="8" y="6"/>
                    </a:lnTo>
                    <a:lnTo>
                      <a:pt x="15" y="0"/>
                    </a:lnTo>
                    <a:lnTo>
                      <a:pt x="8"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96" name="Freeform 226">
                <a:extLst>
                  <a:ext uri="{FF2B5EF4-FFF2-40B4-BE49-F238E27FC236}">
                    <a16:creationId xmlns:a16="http://schemas.microsoft.com/office/drawing/2014/main" id="{F15EDFCF-8F93-4DFA-9294-2EF233B1A368}"/>
                  </a:ext>
                </a:extLst>
              </p:cNvPr>
              <p:cNvSpPr>
                <a:spLocks noChangeAspect="1"/>
              </p:cNvSpPr>
              <p:nvPr/>
            </p:nvSpPr>
            <p:spPr bwMode="auto">
              <a:xfrm>
                <a:off x="3431" y="2192"/>
                <a:ext cx="4" cy="2"/>
              </a:xfrm>
              <a:custGeom>
                <a:avLst/>
                <a:gdLst>
                  <a:gd name="T0" fmla="*/ 0 w 15"/>
                  <a:gd name="T1" fmla="*/ 0 h 6"/>
                  <a:gd name="T2" fmla="*/ 0 w 15"/>
                  <a:gd name="T3" fmla="*/ 0 h 6"/>
                  <a:gd name="T4" fmla="*/ 0 w 15"/>
                  <a:gd name="T5" fmla="*/ 0 h 6"/>
                  <a:gd name="T6" fmla="*/ 0 w 15"/>
                  <a:gd name="T7" fmla="*/ 0 h 6"/>
                  <a:gd name="T8" fmla="*/ 0 w 15"/>
                  <a:gd name="T9" fmla="*/ 0 h 6"/>
                  <a:gd name="T10" fmla="*/ 0 w 15"/>
                  <a:gd name="T11" fmla="*/ 0 h 6"/>
                  <a:gd name="T12" fmla="*/ 0 w 15"/>
                  <a:gd name="T13" fmla="*/ 0 h 6"/>
                  <a:gd name="T14" fmla="*/ 0 60000 65536"/>
                  <a:gd name="T15" fmla="*/ 0 60000 65536"/>
                  <a:gd name="T16" fmla="*/ 0 60000 65536"/>
                  <a:gd name="T17" fmla="*/ 0 60000 65536"/>
                  <a:gd name="T18" fmla="*/ 0 60000 65536"/>
                  <a:gd name="T19" fmla="*/ 0 60000 65536"/>
                  <a:gd name="T20" fmla="*/ 0 60000 65536"/>
                  <a:gd name="T21" fmla="*/ 0 w 15"/>
                  <a:gd name="T22" fmla="*/ 0 h 6"/>
                  <a:gd name="T23" fmla="*/ 15 w 15"/>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 h="6">
                    <a:moveTo>
                      <a:pt x="8" y="1"/>
                    </a:moveTo>
                    <a:lnTo>
                      <a:pt x="10" y="0"/>
                    </a:lnTo>
                    <a:lnTo>
                      <a:pt x="4" y="0"/>
                    </a:lnTo>
                    <a:lnTo>
                      <a:pt x="0" y="6"/>
                    </a:lnTo>
                    <a:lnTo>
                      <a:pt x="8" y="6"/>
                    </a:lnTo>
                    <a:lnTo>
                      <a:pt x="15" y="0"/>
                    </a:lnTo>
                    <a:lnTo>
                      <a:pt x="8"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97" name="Freeform 227">
                <a:extLst>
                  <a:ext uri="{FF2B5EF4-FFF2-40B4-BE49-F238E27FC236}">
                    <a16:creationId xmlns:a16="http://schemas.microsoft.com/office/drawing/2014/main" id="{31E37DEA-4826-4672-89D9-16CCBCE4F298}"/>
                  </a:ext>
                </a:extLst>
              </p:cNvPr>
              <p:cNvSpPr>
                <a:spLocks noChangeAspect="1"/>
              </p:cNvSpPr>
              <p:nvPr/>
            </p:nvSpPr>
            <p:spPr bwMode="auto">
              <a:xfrm>
                <a:off x="2902" y="1537"/>
                <a:ext cx="172" cy="316"/>
              </a:xfrm>
              <a:custGeom>
                <a:avLst/>
                <a:gdLst>
                  <a:gd name="T0" fmla="*/ 0 w 587"/>
                  <a:gd name="T1" fmla="*/ 0 h 1078"/>
                  <a:gd name="T2" fmla="*/ 0 w 587"/>
                  <a:gd name="T3" fmla="*/ 0 h 1078"/>
                  <a:gd name="T4" fmla="*/ 0 w 587"/>
                  <a:gd name="T5" fmla="*/ 0 h 1078"/>
                  <a:gd name="T6" fmla="*/ 0 w 587"/>
                  <a:gd name="T7" fmla="*/ 0 h 1078"/>
                  <a:gd name="T8" fmla="*/ 0 w 587"/>
                  <a:gd name="T9" fmla="*/ 0 h 1078"/>
                  <a:gd name="T10" fmla="*/ 0 w 587"/>
                  <a:gd name="T11" fmla="*/ 0 h 1078"/>
                  <a:gd name="T12" fmla="*/ 0 w 587"/>
                  <a:gd name="T13" fmla="*/ 0 h 1078"/>
                  <a:gd name="T14" fmla="*/ 0 w 587"/>
                  <a:gd name="T15" fmla="*/ 0 h 1078"/>
                  <a:gd name="T16" fmla="*/ 0 w 587"/>
                  <a:gd name="T17" fmla="*/ 0 h 1078"/>
                  <a:gd name="T18" fmla="*/ 0 w 587"/>
                  <a:gd name="T19" fmla="*/ 0 h 1078"/>
                  <a:gd name="T20" fmla="*/ 0 w 587"/>
                  <a:gd name="T21" fmla="*/ 0 h 1078"/>
                  <a:gd name="T22" fmla="*/ 0 w 587"/>
                  <a:gd name="T23" fmla="*/ 0 h 1078"/>
                  <a:gd name="T24" fmla="*/ 0 w 587"/>
                  <a:gd name="T25" fmla="*/ 0 h 1078"/>
                  <a:gd name="T26" fmla="*/ 0 w 587"/>
                  <a:gd name="T27" fmla="*/ 0 h 1078"/>
                  <a:gd name="T28" fmla="*/ 0 w 587"/>
                  <a:gd name="T29" fmla="*/ 0 h 1078"/>
                  <a:gd name="T30" fmla="*/ 0 w 587"/>
                  <a:gd name="T31" fmla="*/ 0 h 1078"/>
                  <a:gd name="T32" fmla="*/ 0 w 587"/>
                  <a:gd name="T33" fmla="*/ 0 h 1078"/>
                  <a:gd name="T34" fmla="*/ 0 w 587"/>
                  <a:gd name="T35" fmla="*/ 0 h 1078"/>
                  <a:gd name="T36" fmla="*/ 0 w 587"/>
                  <a:gd name="T37" fmla="*/ 0 h 1078"/>
                  <a:gd name="T38" fmla="*/ 0 w 587"/>
                  <a:gd name="T39" fmla="*/ 0 h 1078"/>
                  <a:gd name="T40" fmla="*/ 0 w 587"/>
                  <a:gd name="T41" fmla="*/ 0 h 1078"/>
                  <a:gd name="T42" fmla="*/ 0 w 587"/>
                  <a:gd name="T43" fmla="*/ 0 h 1078"/>
                  <a:gd name="T44" fmla="*/ 0 w 587"/>
                  <a:gd name="T45" fmla="*/ 0 h 1078"/>
                  <a:gd name="T46" fmla="*/ 0 w 587"/>
                  <a:gd name="T47" fmla="*/ 0 h 1078"/>
                  <a:gd name="T48" fmla="*/ 0 w 587"/>
                  <a:gd name="T49" fmla="*/ 0 h 1078"/>
                  <a:gd name="T50" fmla="*/ 0 w 587"/>
                  <a:gd name="T51" fmla="*/ 0 h 1078"/>
                  <a:gd name="T52" fmla="*/ 0 w 587"/>
                  <a:gd name="T53" fmla="*/ 0 h 1078"/>
                  <a:gd name="T54" fmla="*/ 0 w 587"/>
                  <a:gd name="T55" fmla="*/ 0 h 1078"/>
                  <a:gd name="T56" fmla="*/ 0 w 587"/>
                  <a:gd name="T57" fmla="*/ 0 h 1078"/>
                  <a:gd name="T58" fmla="*/ 0 w 587"/>
                  <a:gd name="T59" fmla="*/ 0 h 1078"/>
                  <a:gd name="T60" fmla="*/ 0 w 587"/>
                  <a:gd name="T61" fmla="*/ 0 h 1078"/>
                  <a:gd name="T62" fmla="*/ 0 w 587"/>
                  <a:gd name="T63" fmla="*/ 0 h 1078"/>
                  <a:gd name="T64" fmla="*/ 0 w 587"/>
                  <a:gd name="T65" fmla="*/ 0 h 1078"/>
                  <a:gd name="T66" fmla="*/ 0 w 587"/>
                  <a:gd name="T67" fmla="*/ 0 h 1078"/>
                  <a:gd name="T68" fmla="*/ 0 w 587"/>
                  <a:gd name="T69" fmla="*/ 0 h 1078"/>
                  <a:gd name="T70" fmla="*/ 0 w 587"/>
                  <a:gd name="T71" fmla="*/ 0 h 1078"/>
                  <a:gd name="T72" fmla="*/ 0 w 587"/>
                  <a:gd name="T73" fmla="*/ 0 h 1078"/>
                  <a:gd name="T74" fmla="*/ 0 w 587"/>
                  <a:gd name="T75" fmla="*/ 0 h 1078"/>
                  <a:gd name="T76" fmla="*/ 0 w 587"/>
                  <a:gd name="T77" fmla="*/ 0 h 1078"/>
                  <a:gd name="T78" fmla="*/ 0 w 587"/>
                  <a:gd name="T79" fmla="*/ 0 h 1078"/>
                  <a:gd name="T80" fmla="*/ 0 w 587"/>
                  <a:gd name="T81" fmla="*/ 0 h 1078"/>
                  <a:gd name="T82" fmla="*/ 0 w 587"/>
                  <a:gd name="T83" fmla="*/ 0 h 1078"/>
                  <a:gd name="T84" fmla="*/ 0 w 587"/>
                  <a:gd name="T85" fmla="*/ 0 h 1078"/>
                  <a:gd name="T86" fmla="*/ 0 w 587"/>
                  <a:gd name="T87" fmla="*/ 0 h 1078"/>
                  <a:gd name="T88" fmla="*/ 0 w 587"/>
                  <a:gd name="T89" fmla="*/ 0 h 1078"/>
                  <a:gd name="T90" fmla="*/ 0 w 587"/>
                  <a:gd name="T91" fmla="*/ 0 h 1078"/>
                  <a:gd name="T92" fmla="*/ 0 w 587"/>
                  <a:gd name="T93" fmla="*/ 0 h 1078"/>
                  <a:gd name="T94" fmla="*/ 0 w 587"/>
                  <a:gd name="T95" fmla="*/ 0 h 1078"/>
                  <a:gd name="T96" fmla="*/ 0 w 587"/>
                  <a:gd name="T97" fmla="*/ 0 h 1078"/>
                  <a:gd name="T98" fmla="*/ 0 w 587"/>
                  <a:gd name="T99" fmla="*/ 0 h 1078"/>
                  <a:gd name="T100" fmla="*/ 0 w 587"/>
                  <a:gd name="T101" fmla="*/ 0 h 1078"/>
                  <a:gd name="T102" fmla="*/ 0 w 587"/>
                  <a:gd name="T103" fmla="*/ 0 h 1078"/>
                  <a:gd name="T104" fmla="*/ 0 w 587"/>
                  <a:gd name="T105" fmla="*/ 0 h 1078"/>
                  <a:gd name="T106" fmla="*/ 0 w 587"/>
                  <a:gd name="T107" fmla="*/ 0 h 1078"/>
                  <a:gd name="T108" fmla="*/ 0 w 587"/>
                  <a:gd name="T109" fmla="*/ 0 h 1078"/>
                  <a:gd name="T110" fmla="*/ 0 w 587"/>
                  <a:gd name="T111" fmla="*/ 0 h 1078"/>
                  <a:gd name="T112" fmla="*/ 0 w 587"/>
                  <a:gd name="T113" fmla="*/ 0 h 1078"/>
                  <a:gd name="T114" fmla="*/ 0 w 587"/>
                  <a:gd name="T115" fmla="*/ 0 h 1078"/>
                  <a:gd name="T116" fmla="*/ 0 w 587"/>
                  <a:gd name="T117" fmla="*/ 0 h 1078"/>
                  <a:gd name="T118" fmla="*/ 0 w 587"/>
                  <a:gd name="T119" fmla="*/ 0 h 1078"/>
                  <a:gd name="T120" fmla="*/ 0 w 587"/>
                  <a:gd name="T121" fmla="*/ 0 h 1078"/>
                  <a:gd name="T122" fmla="*/ 0 w 587"/>
                  <a:gd name="T123" fmla="*/ 0 h 107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87"/>
                  <a:gd name="T187" fmla="*/ 0 h 1078"/>
                  <a:gd name="T188" fmla="*/ 587 w 587"/>
                  <a:gd name="T189" fmla="*/ 1078 h 107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87" h="1078">
                    <a:moveTo>
                      <a:pt x="110" y="119"/>
                    </a:moveTo>
                    <a:lnTo>
                      <a:pt x="115" y="137"/>
                    </a:lnTo>
                    <a:lnTo>
                      <a:pt x="115" y="141"/>
                    </a:lnTo>
                    <a:lnTo>
                      <a:pt x="130" y="176"/>
                    </a:lnTo>
                    <a:lnTo>
                      <a:pt x="158" y="195"/>
                    </a:lnTo>
                    <a:lnTo>
                      <a:pt x="143" y="224"/>
                    </a:lnTo>
                    <a:lnTo>
                      <a:pt x="115" y="432"/>
                    </a:lnTo>
                    <a:lnTo>
                      <a:pt x="18" y="555"/>
                    </a:lnTo>
                    <a:lnTo>
                      <a:pt x="17" y="569"/>
                    </a:lnTo>
                    <a:lnTo>
                      <a:pt x="12" y="571"/>
                    </a:lnTo>
                    <a:lnTo>
                      <a:pt x="12" y="584"/>
                    </a:lnTo>
                    <a:lnTo>
                      <a:pt x="3" y="585"/>
                    </a:lnTo>
                    <a:lnTo>
                      <a:pt x="0" y="591"/>
                    </a:lnTo>
                    <a:lnTo>
                      <a:pt x="1" y="605"/>
                    </a:lnTo>
                    <a:lnTo>
                      <a:pt x="16" y="611"/>
                    </a:lnTo>
                    <a:lnTo>
                      <a:pt x="21" y="617"/>
                    </a:lnTo>
                    <a:lnTo>
                      <a:pt x="27" y="622"/>
                    </a:lnTo>
                    <a:lnTo>
                      <a:pt x="33" y="632"/>
                    </a:lnTo>
                    <a:lnTo>
                      <a:pt x="36" y="658"/>
                    </a:lnTo>
                    <a:lnTo>
                      <a:pt x="53" y="662"/>
                    </a:lnTo>
                    <a:lnTo>
                      <a:pt x="65" y="659"/>
                    </a:lnTo>
                    <a:lnTo>
                      <a:pt x="71" y="664"/>
                    </a:lnTo>
                    <a:lnTo>
                      <a:pt x="79" y="667"/>
                    </a:lnTo>
                    <a:lnTo>
                      <a:pt x="86" y="664"/>
                    </a:lnTo>
                    <a:lnTo>
                      <a:pt x="94" y="681"/>
                    </a:lnTo>
                    <a:lnTo>
                      <a:pt x="90" y="686"/>
                    </a:lnTo>
                    <a:lnTo>
                      <a:pt x="87" y="696"/>
                    </a:lnTo>
                    <a:lnTo>
                      <a:pt x="78" y="706"/>
                    </a:lnTo>
                    <a:lnTo>
                      <a:pt x="63" y="711"/>
                    </a:lnTo>
                    <a:lnTo>
                      <a:pt x="78" y="770"/>
                    </a:lnTo>
                    <a:lnTo>
                      <a:pt x="70" y="832"/>
                    </a:lnTo>
                    <a:lnTo>
                      <a:pt x="94" y="883"/>
                    </a:lnTo>
                    <a:lnTo>
                      <a:pt x="96" y="902"/>
                    </a:lnTo>
                    <a:lnTo>
                      <a:pt x="95" y="905"/>
                    </a:lnTo>
                    <a:lnTo>
                      <a:pt x="91" y="906"/>
                    </a:lnTo>
                    <a:lnTo>
                      <a:pt x="57" y="900"/>
                    </a:lnTo>
                    <a:lnTo>
                      <a:pt x="42" y="902"/>
                    </a:lnTo>
                    <a:lnTo>
                      <a:pt x="33" y="906"/>
                    </a:lnTo>
                    <a:lnTo>
                      <a:pt x="28" y="914"/>
                    </a:lnTo>
                    <a:lnTo>
                      <a:pt x="29" y="946"/>
                    </a:lnTo>
                    <a:lnTo>
                      <a:pt x="39" y="963"/>
                    </a:lnTo>
                    <a:lnTo>
                      <a:pt x="47" y="971"/>
                    </a:lnTo>
                    <a:lnTo>
                      <a:pt x="68" y="978"/>
                    </a:lnTo>
                    <a:lnTo>
                      <a:pt x="71" y="982"/>
                    </a:lnTo>
                    <a:lnTo>
                      <a:pt x="94" y="1076"/>
                    </a:lnTo>
                    <a:lnTo>
                      <a:pt x="96" y="1078"/>
                    </a:lnTo>
                    <a:lnTo>
                      <a:pt x="100" y="1075"/>
                    </a:lnTo>
                    <a:lnTo>
                      <a:pt x="120" y="1072"/>
                    </a:lnTo>
                    <a:lnTo>
                      <a:pt x="126" y="1075"/>
                    </a:lnTo>
                    <a:lnTo>
                      <a:pt x="131" y="1073"/>
                    </a:lnTo>
                    <a:lnTo>
                      <a:pt x="141" y="1064"/>
                    </a:lnTo>
                    <a:lnTo>
                      <a:pt x="154" y="1061"/>
                    </a:lnTo>
                    <a:lnTo>
                      <a:pt x="157" y="1052"/>
                    </a:lnTo>
                    <a:lnTo>
                      <a:pt x="160" y="1051"/>
                    </a:lnTo>
                    <a:lnTo>
                      <a:pt x="162" y="1050"/>
                    </a:lnTo>
                    <a:lnTo>
                      <a:pt x="165" y="1049"/>
                    </a:lnTo>
                    <a:lnTo>
                      <a:pt x="168" y="1050"/>
                    </a:lnTo>
                    <a:lnTo>
                      <a:pt x="172" y="1057"/>
                    </a:lnTo>
                    <a:lnTo>
                      <a:pt x="174" y="1060"/>
                    </a:lnTo>
                    <a:lnTo>
                      <a:pt x="181" y="1070"/>
                    </a:lnTo>
                    <a:lnTo>
                      <a:pt x="185" y="1067"/>
                    </a:lnTo>
                    <a:lnTo>
                      <a:pt x="188" y="1062"/>
                    </a:lnTo>
                    <a:lnTo>
                      <a:pt x="196" y="1060"/>
                    </a:lnTo>
                    <a:lnTo>
                      <a:pt x="202" y="1057"/>
                    </a:lnTo>
                    <a:lnTo>
                      <a:pt x="205" y="1052"/>
                    </a:lnTo>
                    <a:lnTo>
                      <a:pt x="232" y="1039"/>
                    </a:lnTo>
                    <a:lnTo>
                      <a:pt x="247" y="1040"/>
                    </a:lnTo>
                    <a:lnTo>
                      <a:pt x="254" y="1035"/>
                    </a:lnTo>
                    <a:lnTo>
                      <a:pt x="279" y="1035"/>
                    </a:lnTo>
                    <a:lnTo>
                      <a:pt x="280" y="1034"/>
                    </a:lnTo>
                    <a:lnTo>
                      <a:pt x="283" y="1025"/>
                    </a:lnTo>
                    <a:lnTo>
                      <a:pt x="284" y="1023"/>
                    </a:lnTo>
                    <a:lnTo>
                      <a:pt x="290" y="1021"/>
                    </a:lnTo>
                    <a:lnTo>
                      <a:pt x="294" y="1018"/>
                    </a:lnTo>
                    <a:lnTo>
                      <a:pt x="298" y="1008"/>
                    </a:lnTo>
                    <a:lnTo>
                      <a:pt x="303" y="1003"/>
                    </a:lnTo>
                    <a:lnTo>
                      <a:pt x="305" y="998"/>
                    </a:lnTo>
                    <a:lnTo>
                      <a:pt x="303" y="989"/>
                    </a:lnTo>
                    <a:lnTo>
                      <a:pt x="296" y="983"/>
                    </a:lnTo>
                    <a:lnTo>
                      <a:pt x="296" y="979"/>
                    </a:lnTo>
                    <a:lnTo>
                      <a:pt x="298" y="976"/>
                    </a:lnTo>
                    <a:lnTo>
                      <a:pt x="300" y="973"/>
                    </a:lnTo>
                    <a:lnTo>
                      <a:pt x="321" y="967"/>
                    </a:lnTo>
                    <a:lnTo>
                      <a:pt x="341" y="967"/>
                    </a:lnTo>
                    <a:lnTo>
                      <a:pt x="345" y="966"/>
                    </a:lnTo>
                    <a:lnTo>
                      <a:pt x="368" y="961"/>
                    </a:lnTo>
                    <a:lnTo>
                      <a:pt x="373" y="963"/>
                    </a:lnTo>
                    <a:lnTo>
                      <a:pt x="381" y="960"/>
                    </a:lnTo>
                    <a:lnTo>
                      <a:pt x="384" y="956"/>
                    </a:lnTo>
                    <a:lnTo>
                      <a:pt x="389" y="947"/>
                    </a:lnTo>
                    <a:lnTo>
                      <a:pt x="408" y="937"/>
                    </a:lnTo>
                    <a:lnTo>
                      <a:pt x="410" y="934"/>
                    </a:lnTo>
                    <a:lnTo>
                      <a:pt x="415" y="920"/>
                    </a:lnTo>
                    <a:lnTo>
                      <a:pt x="431" y="902"/>
                    </a:lnTo>
                    <a:lnTo>
                      <a:pt x="436" y="900"/>
                    </a:lnTo>
                    <a:lnTo>
                      <a:pt x="446" y="884"/>
                    </a:lnTo>
                    <a:lnTo>
                      <a:pt x="454" y="882"/>
                    </a:lnTo>
                    <a:lnTo>
                      <a:pt x="454" y="862"/>
                    </a:lnTo>
                    <a:lnTo>
                      <a:pt x="458" y="848"/>
                    </a:lnTo>
                    <a:lnTo>
                      <a:pt x="465" y="842"/>
                    </a:lnTo>
                    <a:lnTo>
                      <a:pt x="507" y="831"/>
                    </a:lnTo>
                    <a:lnTo>
                      <a:pt x="517" y="826"/>
                    </a:lnTo>
                    <a:lnTo>
                      <a:pt x="513" y="804"/>
                    </a:lnTo>
                    <a:lnTo>
                      <a:pt x="509" y="799"/>
                    </a:lnTo>
                    <a:lnTo>
                      <a:pt x="503" y="794"/>
                    </a:lnTo>
                    <a:lnTo>
                      <a:pt x="488" y="712"/>
                    </a:lnTo>
                    <a:lnTo>
                      <a:pt x="467" y="719"/>
                    </a:lnTo>
                    <a:lnTo>
                      <a:pt x="463" y="719"/>
                    </a:lnTo>
                    <a:lnTo>
                      <a:pt x="465" y="693"/>
                    </a:lnTo>
                    <a:lnTo>
                      <a:pt x="475" y="669"/>
                    </a:lnTo>
                    <a:lnTo>
                      <a:pt x="476" y="638"/>
                    </a:lnTo>
                    <a:lnTo>
                      <a:pt x="479" y="633"/>
                    </a:lnTo>
                    <a:lnTo>
                      <a:pt x="487" y="628"/>
                    </a:lnTo>
                    <a:lnTo>
                      <a:pt x="488" y="627"/>
                    </a:lnTo>
                    <a:lnTo>
                      <a:pt x="488" y="596"/>
                    </a:lnTo>
                    <a:lnTo>
                      <a:pt x="522" y="540"/>
                    </a:lnTo>
                    <a:lnTo>
                      <a:pt x="525" y="517"/>
                    </a:lnTo>
                    <a:lnTo>
                      <a:pt x="526" y="514"/>
                    </a:lnTo>
                    <a:lnTo>
                      <a:pt x="582" y="510"/>
                    </a:lnTo>
                    <a:lnTo>
                      <a:pt x="587" y="259"/>
                    </a:lnTo>
                    <a:lnTo>
                      <a:pt x="580" y="257"/>
                    </a:lnTo>
                    <a:lnTo>
                      <a:pt x="169" y="0"/>
                    </a:lnTo>
                    <a:lnTo>
                      <a:pt x="115" y="22"/>
                    </a:lnTo>
                    <a:lnTo>
                      <a:pt x="110" y="119"/>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98" name="Freeform 228">
                <a:extLst>
                  <a:ext uri="{FF2B5EF4-FFF2-40B4-BE49-F238E27FC236}">
                    <a16:creationId xmlns:a16="http://schemas.microsoft.com/office/drawing/2014/main" id="{1F452165-0A20-4D7F-8C71-487D5CD8A2A5}"/>
                  </a:ext>
                </a:extLst>
              </p:cNvPr>
              <p:cNvSpPr>
                <a:spLocks noChangeAspect="1"/>
              </p:cNvSpPr>
              <p:nvPr/>
            </p:nvSpPr>
            <p:spPr bwMode="auto">
              <a:xfrm>
                <a:off x="2902" y="1537"/>
                <a:ext cx="172" cy="316"/>
              </a:xfrm>
              <a:custGeom>
                <a:avLst/>
                <a:gdLst>
                  <a:gd name="T0" fmla="*/ 0 w 587"/>
                  <a:gd name="T1" fmla="*/ 0 h 1078"/>
                  <a:gd name="T2" fmla="*/ 0 w 587"/>
                  <a:gd name="T3" fmla="*/ 0 h 1078"/>
                  <a:gd name="T4" fmla="*/ 0 w 587"/>
                  <a:gd name="T5" fmla="*/ 0 h 1078"/>
                  <a:gd name="T6" fmla="*/ 0 w 587"/>
                  <a:gd name="T7" fmla="*/ 0 h 1078"/>
                  <a:gd name="T8" fmla="*/ 0 w 587"/>
                  <a:gd name="T9" fmla="*/ 0 h 1078"/>
                  <a:gd name="T10" fmla="*/ 0 w 587"/>
                  <a:gd name="T11" fmla="*/ 0 h 1078"/>
                  <a:gd name="T12" fmla="*/ 0 w 587"/>
                  <a:gd name="T13" fmla="*/ 0 h 1078"/>
                  <a:gd name="T14" fmla="*/ 0 w 587"/>
                  <a:gd name="T15" fmla="*/ 0 h 1078"/>
                  <a:gd name="T16" fmla="*/ 0 w 587"/>
                  <a:gd name="T17" fmla="*/ 0 h 1078"/>
                  <a:gd name="T18" fmla="*/ 0 w 587"/>
                  <a:gd name="T19" fmla="*/ 0 h 1078"/>
                  <a:gd name="T20" fmla="*/ 0 w 587"/>
                  <a:gd name="T21" fmla="*/ 0 h 1078"/>
                  <a:gd name="T22" fmla="*/ 0 w 587"/>
                  <a:gd name="T23" fmla="*/ 0 h 1078"/>
                  <a:gd name="T24" fmla="*/ 0 w 587"/>
                  <a:gd name="T25" fmla="*/ 0 h 1078"/>
                  <a:gd name="T26" fmla="*/ 0 w 587"/>
                  <a:gd name="T27" fmla="*/ 0 h 1078"/>
                  <a:gd name="T28" fmla="*/ 0 w 587"/>
                  <a:gd name="T29" fmla="*/ 0 h 1078"/>
                  <a:gd name="T30" fmla="*/ 0 w 587"/>
                  <a:gd name="T31" fmla="*/ 0 h 1078"/>
                  <a:gd name="T32" fmla="*/ 0 w 587"/>
                  <a:gd name="T33" fmla="*/ 0 h 1078"/>
                  <a:gd name="T34" fmla="*/ 0 w 587"/>
                  <a:gd name="T35" fmla="*/ 0 h 1078"/>
                  <a:gd name="T36" fmla="*/ 0 w 587"/>
                  <a:gd name="T37" fmla="*/ 0 h 1078"/>
                  <a:gd name="T38" fmla="*/ 0 w 587"/>
                  <a:gd name="T39" fmla="*/ 0 h 1078"/>
                  <a:gd name="T40" fmla="*/ 0 w 587"/>
                  <a:gd name="T41" fmla="*/ 0 h 1078"/>
                  <a:gd name="T42" fmla="*/ 0 w 587"/>
                  <a:gd name="T43" fmla="*/ 0 h 1078"/>
                  <a:gd name="T44" fmla="*/ 0 w 587"/>
                  <a:gd name="T45" fmla="*/ 0 h 1078"/>
                  <a:gd name="T46" fmla="*/ 0 w 587"/>
                  <a:gd name="T47" fmla="*/ 0 h 1078"/>
                  <a:gd name="T48" fmla="*/ 0 w 587"/>
                  <a:gd name="T49" fmla="*/ 0 h 1078"/>
                  <a:gd name="T50" fmla="*/ 0 w 587"/>
                  <a:gd name="T51" fmla="*/ 0 h 1078"/>
                  <a:gd name="T52" fmla="*/ 0 w 587"/>
                  <a:gd name="T53" fmla="*/ 0 h 1078"/>
                  <a:gd name="T54" fmla="*/ 0 w 587"/>
                  <a:gd name="T55" fmla="*/ 0 h 1078"/>
                  <a:gd name="T56" fmla="*/ 0 w 587"/>
                  <a:gd name="T57" fmla="*/ 0 h 1078"/>
                  <a:gd name="T58" fmla="*/ 0 w 587"/>
                  <a:gd name="T59" fmla="*/ 0 h 1078"/>
                  <a:gd name="T60" fmla="*/ 0 w 587"/>
                  <a:gd name="T61" fmla="*/ 0 h 1078"/>
                  <a:gd name="T62" fmla="*/ 0 w 587"/>
                  <a:gd name="T63" fmla="*/ 0 h 1078"/>
                  <a:gd name="T64" fmla="*/ 0 w 587"/>
                  <a:gd name="T65" fmla="*/ 0 h 1078"/>
                  <a:gd name="T66" fmla="*/ 0 w 587"/>
                  <a:gd name="T67" fmla="*/ 0 h 1078"/>
                  <a:gd name="T68" fmla="*/ 0 w 587"/>
                  <a:gd name="T69" fmla="*/ 0 h 1078"/>
                  <a:gd name="T70" fmla="*/ 0 w 587"/>
                  <a:gd name="T71" fmla="*/ 0 h 1078"/>
                  <a:gd name="T72" fmla="*/ 0 w 587"/>
                  <a:gd name="T73" fmla="*/ 0 h 1078"/>
                  <a:gd name="T74" fmla="*/ 0 w 587"/>
                  <a:gd name="T75" fmla="*/ 0 h 1078"/>
                  <a:gd name="T76" fmla="*/ 0 w 587"/>
                  <a:gd name="T77" fmla="*/ 0 h 1078"/>
                  <a:gd name="T78" fmla="*/ 0 w 587"/>
                  <a:gd name="T79" fmla="*/ 0 h 1078"/>
                  <a:gd name="T80" fmla="*/ 0 w 587"/>
                  <a:gd name="T81" fmla="*/ 0 h 1078"/>
                  <a:gd name="T82" fmla="*/ 0 w 587"/>
                  <a:gd name="T83" fmla="*/ 0 h 1078"/>
                  <a:gd name="T84" fmla="*/ 0 w 587"/>
                  <a:gd name="T85" fmla="*/ 0 h 1078"/>
                  <a:gd name="T86" fmla="*/ 0 w 587"/>
                  <a:gd name="T87" fmla="*/ 0 h 1078"/>
                  <a:gd name="T88" fmla="*/ 0 w 587"/>
                  <a:gd name="T89" fmla="*/ 0 h 1078"/>
                  <a:gd name="T90" fmla="*/ 0 w 587"/>
                  <a:gd name="T91" fmla="*/ 0 h 1078"/>
                  <a:gd name="T92" fmla="*/ 0 w 587"/>
                  <a:gd name="T93" fmla="*/ 0 h 1078"/>
                  <a:gd name="T94" fmla="*/ 0 w 587"/>
                  <a:gd name="T95" fmla="*/ 0 h 1078"/>
                  <a:gd name="T96" fmla="*/ 0 w 587"/>
                  <a:gd name="T97" fmla="*/ 0 h 1078"/>
                  <a:gd name="T98" fmla="*/ 0 w 587"/>
                  <a:gd name="T99" fmla="*/ 0 h 1078"/>
                  <a:gd name="T100" fmla="*/ 0 w 587"/>
                  <a:gd name="T101" fmla="*/ 0 h 1078"/>
                  <a:gd name="T102" fmla="*/ 0 w 587"/>
                  <a:gd name="T103" fmla="*/ 0 h 1078"/>
                  <a:gd name="T104" fmla="*/ 0 w 587"/>
                  <a:gd name="T105" fmla="*/ 0 h 1078"/>
                  <a:gd name="T106" fmla="*/ 0 w 587"/>
                  <a:gd name="T107" fmla="*/ 0 h 1078"/>
                  <a:gd name="T108" fmla="*/ 0 w 587"/>
                  <a:gd name="T109" fmla="*/ 0 h 1078"/>
                  <a:gd name="T110" fmla="*/ 0 w 587"/>
                  <a:gd name="T111" fmla="*/ 0 h 1078"/>
                  <a:gd name="T112" fmla="*/ 0 w 587"/>
                  <a:gd name="T113" fmla="*/ 0 h 1078"/>
                  <a:gd name="T114" fmla="*/ 0 w 587"/>
                  <a:gd name="T115" fmla="*/ 0 h 1078"/>
                  <a:gd name="T116" fmla="*/ 0 w 587"/>
                  <a:gd name="T117" fmla="*/ 0 h 1078"/>
                  <a:gd name="T118" fmla="*/ 0 w 587"/>
                  <a:gd name="T119" fmla="*/ 0 h 1078"/>
                  <a:gd name="T120" fmla="*/ 0 w 587"/>
                  <a:gd name="T121" fmla="*/ 0 h 1078"/>
                  <a:gd name="T122" fmla="*/ 0 w 587"/>
                  <a:gd name="T123" fmla="*/ 0 h 107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87"/>
                  <a:gd name="T187" fmla="*/ 0 h 1078"/>
                  <a:gd name="T188" fmla="*/ 587 w 587"/>
                  <a:gd name="T189" fmla="*/ 1078 h 107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87" h="1078">
                    <a:moveTo>
                      <a:pt x="110" y="119"/>
                    </a:moveTo>
                    <a:lnTo>
                      <a:pt x="115" y="137"/>
                    </a:lnTo>
                    <a:lnTo>
                      <a:pt x="115" y="141"/>
                    </a:lnTo>
                    <a:lnTo>
                      <a:pt x="130" y="176"/>
                    </a:lnTo>
                    <a:lnTo>
                      <a:pt x="158" y="195"/>
                    </a:lnTo>
                    <a:lnTo>
                      <a:pt x="143" y="224"/>
                    </a:lnTo>
                    <a:lnTo>
                      <a:pt x="115" y="432"/>
                    </a:lnTo>
                    <a:lnTo>
                      <a:pt x="18" y="555"/>
                    </a:lnTo>
                    <a:lnTo>
                      <a:pt x="17" y="569"/>
                    </a:lnTo>
                    <a:lnTo>
                      <a:pt x="12" y="571"/>
                    </a:lnTo>
                    <a:lnTo>
                      <a:pt x="12" y="584"/>
                    </a:lnTo>
                    <a:lnTo>
                      <a:pt x="3" y="585"/>
                    </a:lnTo>
                    <a:lnTo>
                      <a:pt x="0" y="591"/>
                    </a:lnTo>
                    <a:lnTo>
                      <a:pt x="1" y="605"/>
                    </a:lnTo>
                    <a:lnTo>
                      <a:pt x="16" y="611"/>
                    </a:lnTo>
                    <a:lnTo>
                      <a:pt x="21" y="617"/>
                    </a:lnTo>
                    <a:lnTo>
                      <a:pt x="27" y="622"/>
                    </a:lnTo>
                    <a:lnTo>
                      <a:pt x="33" y="632"/>
                    </a:lnTo>
                    <a:lnTo>
                      <a:pt x="36" y="658"/>
                    </a:lnTo>
                    <a:lnTo>
                      <a:pt x="53" y="662"/>
                    </a:lnTo>
                    <a:lnTo>
                      <a:pt x="65" y="659"/>
                    </a:lnTo>
                    <a:lnTo>
                      <a:pt x="71" y="664"/>
                    </a:lnTo>
                    <a:lnTo>
                      <a:pt x="79" y="667"/>
                    </a:lnTo>
                    <a:lnTo>
                      <a:pt x="86" y="664"/>
                    </a:lnTo>
                    <a:lnTo>
                      <a:pt x="94" y="681"/>
                    </a:lnTo>
                    <a:lnTo>
                      <a:pt x="90" y="686"/>
                    </a:lnTo>
                    <a:lnTo>
                      <a:pt x="87" y="696"/>
                    </a:lnTo>
                    <a:lnTo>
                      <a:pt x="78" y="706"/>
                    </a:lnTo>
                    <a:lnTo>
                      <a:pt x="63" y="711"/>
                    </a:lnTo>
                    <a:lnTo>
                      <a:pt x="78" y="770"/>
                    </a:lnTo>
                    <a:lnTo>
                      <a:pt x="70" y="832"/>
                    </a:lnTo>
                    <a:lnTo>
                      <a:pt x="94" y="883"/>
                    </a:lnTo>
                    <a:lnTo>
                      <a:pt x="96" y="902"/>
                    </a:lnTo>
                    <a:lnTo>
                      <a:pt x="95" y="905"/>
                    </a:lnTo>
                    <a:lnTo>
                      <a:pt x="91" y="906"/>
                    </a:lnTo>
                    <a:lnTo>
                      <a:pt x="57" y="900"/>
                    </a:lnTo>
                    <a:lnTo>
                      <a:pt x="42" y="902"/>
                    </a:lnTo>
                    <a:lnTo>
                      <a:pt x="33" y="906"/>
                    </a:lnTo>
                    <a:lnTo>
                      <a:pt x="28" y="914"/>
                    </a:lnTo>
                    <a:lnTo>
                      <a:pt x="29" y="946"/>
                    </a:lnTo>
                    <a:lnTo>
                      <a:pt x="39" y="963"/>
                    </a:lnTo>
                    <a:lnTo>
                      <a:pt x="47" y="971"/>
                    </a:lnTo>
                    <a:lnTo>
                      <a:pt x="68" y="978"/>
                    </a:lnTo>
                    <a:lnTo>
                      <a:pt x="71" y="982"/>
                    </a:lnTo>
                    <a:lnTo>
                      <a:pt x="94" y="1076"/>
                    </a:lnTo>
                    <a:lnTo>
                      <a:pt x="96" y="1078"/>
                    </a:lnTo>
                    <a:lnTo>
                      <a:pt x="100" y="1075"/>
                    </a:lnTo>
                    <a:lnTo>
                      <a:pt x="120" y="1072"/>
                    </a:lnTo>
                    <a:lnTo>
                      <a:pt x="126" y="1075"/>
                    </a:lnTo>
                    <a:lnTo>
                      <a:pt x="131" y="1073"/>
                    </a:lnTo>
                    <a:lnTo>
                      <a:pt x="141" y="1064"/>
                    </a:lnTo>
                    <a:lnTo>
                      <a:pt x="154" y="1061"/>
                    </a:lnTo>
                    <a:lnTo>
                      <a:pt x="157" y="1052"/>
                    </a:lnTo>
                    <a:lnTo>
                      <a:pt x="160" y="1051"/>
                    </a:lnTo>
                    <a:lnTo>
                      <a:pt x="162" y="1050"/>
                    </a:lnTo>
                    <a:lnTo>
                      <a:pt x="165" y="1049"/>
                    </a:lnTo>
                    <a:lnTo>
                      <a:pt x="168" y="1050"/>
                    </a:lnTo>
                    <a:lnTo>
                      <a:pt x="172" y="1057"/>
                    </a:lnTo>
                    <a:lnTo>
                      <a:pt x="174" y="1060"/>
                    </a:lnTo>
                    <a:lnTo>
                      <a:pt x="181" y="1070"/>
                    </a:lnTo>
                    <a:lnTo>
                      <a:pt x="185" y="1067"/>
                    </a:lnTo>
                    <a:lnTo>
                      <a:pt x="188" y="1062"/>
                    </a:lnTo>
                    <a:lnTo>
                      <a:pt x="196" y="1060"/>
                    </a:lnTo>
                    <a:lnTo>
                      <a:pt x="202" y="1057"/>
                    </a:lnTo>
                    <a:lnTo>
                      <a:pt x="205" y="1052"/>
                    </a:lnTo>
                    <a:lnTo>
                      <a:pt x="232" y="1039"/>
                    </a:lnTo>
                    <a:lnTo>
                      <a:pt x="247" y="1040"/>
                    </a:lnTo>
                    <a:lnTo>
                      <a:pt x="254" y="1035"/>
                    </a:lnTo>
                    <a:lnTo>
                      <a:pt x="279" y="1035"/>
                    </a:lnTo>
                    <a:lnTo>
                      <a:pt x="280" y="1034"/>
                    </a:lnTo>
                    <a:lnTo>
                      <a:pt x="283" y="1025"/>
                    </a:lnTo>
                    <a:lnTo>
                      <a:pt x="284" y="1023"/>
                    </a:lnTo>
                    <a:lnTo>
                      <a:pt x="290" y="1021"/>
                    </a:lnTo>
                    <a:lnTo>
                      <a:pt x="294" y="1018"/>
                    </a:lnTo>
                    <a:lnTo>
                      <a:pt x="298" y="1008"/>
                    </a:lnTo>
                    <a:lnTo>
                      <a:pt x="303" y="1003"/>
                    </a:lnTo>
                    <a:lnTo>
                      <a:pt x="305" y="998"/>
                    </a:lnTo>
                    <a:lnTo>
                      <a:pt x="303" y="989"/>
                    </a:lnTo>
                    <a:lnTo>
                      <a:pt x="296" y="983"/>
                    </a:lnTo>
                    <a:lnTo>
                      <a:pt x="296" y="979"/>
                    </a:lnTo>
                    <a:lnTo>
                      <a:pt x="298" y="976"/>
                    </a:lnTo>
                    <a:lnTo>
                      <a:pt x="300" y="973"/>
                    </a:lnTo>
                    <a:lnTo>
                      <a:pt x="321" y="967"/>
                    </a:lnTo>
                    <a:lnTo>
                      <a:pt x="341" y="967"/>
                    </a:lnTo>
                    <a:lnTo>
                      <a:pt x="345" y="966"/>
                    </a:lnTo>
                    <a:lnTo>
                      <a:pt x="368" y="961"/>
                    </a:lnTo>
                    <a:lnTo>
                      <a:pt x="373" y="963"/>
                    </a:lnTo>
                    <a:lnTo>
                      <a:pt x="381" y="960"/>
                    </a:lnTo>
                    <a:lnTo>
                      <a:pt x="384" y="956"/>
                    </a:lnTo>
                    <a:lnTo>
                      <a:pt x="389" y="947"/>
                    </a:lnTo>
                    <a:lnTo>
                      <a:pt x="408" y="937"/>
                    </a:lnTo>
                    <a:lnTo>
                      <a:pt x="410" y="934"/>
                    </a:lnTo>
                    <a:lnTo>
                      <a:pt x="415" y="920"/>
                    </a:lnTo>
                    <a:lnTo>
                      <a:pt x="431" y="902"/>
                    </a:lnTo>
                    <a:lnTo>
                      <a:pt x="436" y="900"/>
                    </a:lnTo>
                    <a:lnTo>
                      <a:pt x="446" y="884"/>
                    </a:lnTo>
                    <a:lnTo>
                      <a:pt x="454" y="882"/>
                    </a:lnTo>
                    <a:lnTo>
                      <a:pt x="454" y="862"/>
                    </a:lnTo>
                    <a:lnTo>
                      <a:pt x="458" y="848"/>
                    </a:lnTo>
                    <a:lnTo>
                      <a:pt x="465" y="842"/>
                    </a:lnTo>
                    <a:lnTo>
                      <a:pt x="507" y="831"/>
                    </a:lnTo>
                    <a:lnTo>
                      <a:pt x="517" y="826"/>
                    </a:lnTo>
                    <a:lnTo>
                      <a:pt x="513" y="804"/>
                    </a:lnTo>
                    <a:lnTo>
                      <a:pt x="509" y="799"/>
                    </a:lnTo>
                    <a:lnTo>
                      <a:pt x="503" y="794"/>
                    </a:lnTo>
                    <a:lnTo>
                      <a:pt x="488" y="712"/>
                    </a:lnTo>
                    <a:lnTo>
                      <a:pt x="467" y="719"/>
                    </a:lnTo>
                    <a:lnTo>
                      <a:pt x="463" y="719"/>
                    </a:lnTo>
                    <a:lnTo>
                      <a:pt x="465" y="693"/>
                    </a:lnTo>
                    <a:lnTo>
                      <a:pt x="475" y="669"/>
                    </a:lnTo>
                    <a:lnTo>
                      <a:pt x="476" y="638"/>
                    </a:lnTo>
                    <a:lnTo>
                      <a:pt x="479" y="633"/>
                    </a:lnTo>
                    <a:lnTo>
                      <a:pt x="487" y="628"/>
                    </a:lnTo>
                    <a:lnTo>
                      <a:pt x="488" y="627"/>
                    </a:lnTo>
                    <a:lnTo>
                      <a:pt x="488" y="596"/>
                    </a:lnTo>
                    <a:lnTo>
                      <a:pt x="522" y="540"/>
                    </a:lnTo>
                    <a:lnTo>
                      <a:pt x="525" y="517"/>
                    </a:lnTo>
                    <a:lnTo>
                      <a:pt x="526" y="514"/>
                    </a:lnTo>
                    <a:lnTo>
                      <a:pt x="582" y="510"/>
                    </a:lnTo>
                    <a:lnTo>
                      <a:pt x="587" y="259"/>
                    </a:lnTo>
                    <a:lnTo>
                      <a:pt x="580" y="257"/>
                    </a:lnTo>
                    <a:lnTo>
                      <a:pt x="169" y="0"/>
                    </a:lnTo>
                    <a:lnTo>
                      <a:pt x="115" y="22"/>
                    </a:lnTo>
                    <a:lnTo>
                      <a:pt x="110" y="119"/>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699" name="Freeform 229">
                <a:extLst>
                  <a:ext uri="{FF2B5EF4-FFF2-40B4-BE49-F238E27FC236}">
                    <a16:creationId xmlns:a16="http://schemas.microsoft.com/office/drawing/2014/main" id="{33039013-C0BB-44B3-A01C-32E97CFC40E4}"/>
                  </a:ext>
                </a:extLst>
              </p:cNvPr>
              <p:cNvSpPr>
                <a:spLocks noChangeAspect="1"/>
              </p:cNvSpPr>
              <p:nvPr/>
            </p:nvSpPr>
            <p:spPr bwMode="auto">
              <a:xfrm>
                <a:off x="1243" y="1702"/>
                <a:ext cx="68" cy="85"/>
              </a:xfrm>
              <a:custGeom>
                <a:avLst/>
                <a:gdLst>
                  <a:gd name="T0" fmla="*/ 0 w 229"/>
                  <a:gd name="T1" fmla="*/ 0 h 289"/>
                  <a:gd name="T2" fmla="*/ 0 w 229"/>
                  <a:gd name="T3" fmla="*/ 0 h 289"/>
                  <a:gd name="T4" fmla="*/ 0 w 229"/>
                  <a:gd name="T5" fmla="*/ 0 h 289"/>
                  <a:gd name="T6" fmla="*/ 0 w 229"/>
                  <a:gd name="T7" fmla="*/ 0 h 289"/>
                  <a:gd name="T8" fmla="*/ 0 w 229"/>
                  <a:gd name="T9" fmla="*/ 0 h 289"/>
                  <a:gd name="T10" fmla="*/ 0 w 229"/>
                  <a:gd name="T11" fmla="*/ 0 h 289"/>
                  <a:gd name="T12" fmla="*/ 0 w 229"/>
                  <a:gd name="T13" fmla="*/ 0 h 289"/>
                  <a:gd name="T14" fmla="*/ 0 w 229"/>
                  <a:gd name="T15" fmla="*/ 0 h 289"/>
                  <a:gd name="T16" fmla="*/ 0 w 229"/>
                  <a:gd name="T17" fmla="*/ 0 h 289"/>
                  <a:gd name="T18" fmla="*/ 0 w 229"/>
                  <a:gd name="T19" fmla="*/ 0 h 289"/>
                  <a:gd name="T20" fmla="*/ 0 w 229"/>
                  <a:gd name="T21" fmla="*/ 0 h 289"/>
                  <a:gd name="T22" fmla="*/ 0 w 229"/>
                  <a:gd name="T23" fmla="*/ 0 h 289"/>
                  <a:gd name="T24" fmla="*/ 0 w 229"/>
                  <a:gd name="T25" fmla="*/ 0 h 289"/>
                  <a:gd name="T26" fmla="*/ 0 w 229"/>
                  <a:gd name="T27" fmla="*/ 0 h 289"/>
                  <a:gd name="T28" fmla="*/ 0 w 229"/>
                  <a:gd name="T29" fmla="*/ 0 h 289"/>
                  <a:gd name="T30" fmla="*/ 0 w 229"/>
                  <a:gd name="T31" fmla="*/ 0 h 289"/>
                  <a:gd name="T32" fmla="*/ 0 w 229"/>
                  <a:gd name="T33" fmla="*/ 0 h 289"/>
                  <a:gd name="T34" fmla="*/ 0 w 229"/>
                  <a:gd name="T35" fmla="*/ 0 h 289"/>
                  <a:gd name="T36" fmla="*/ 0 w 229"/>
                  <a:gd name="T37" fmla="*/ 0 h 289"/>
                  <a:gd name="T38" fmla="*/ 0 w 229"/>
                  <a:gd name="T39" fmla="*/ 0 h 289"/>
                  <a:gd name="T40" fmla="*/ 0 w 229"/>
                  <a:gd name="T41" fmla="*/ 0 h 289"/>
                  <a:gd name="T42" fmla="*/ 0 w 229"/>
                  <a:gd name="T43" fmla="*/ 0 h 289"/>
                  <a:gd name="T44" fmla="*/ 0 w 229"/>
                  <a:gd name="T45" fmla="*/ 0 h 289"/>
                  <a:gd name="T46" fmla="*/ 0 w 229"/>
                  <a:gd name="T47" fmla="*/ 0 h 289"/>
                  <a:gd name="T48" fmla="*/ 0 w 229"/>
                  <a:gd name="T49" fmla="*/ 0 h 289"/>
                  <a:gd name="T50" fmla="*/ 0 w 229"/>
                  <a:gd name="T51" fmla="*/ 0 h 289"/>
                  <a:gd name="T52" fmla="*/ 0 w 229"/>
                  <a:gd name="T53" fmla="*/ 0 h 289"/>
                  <a:gd name="T54" fmla="*/ 0 w 229"/>
                  <a:gd name="T55" fmla="*/ 0 h 289"/>
                  <a:gd name="T56" fmla="*/ 0 w 229"/>
                  <a:gd name="T57" fmla="*/ 0 h 289"/>
                  <a:gd name="T58" fmla="*/ 0 w 229"/>
                  <a:gd name="T59" fmla="*/ 0 h 289"/>
                  <a:gd name="T60" fmla="*/ 0 w 229"/>
                  <a:gd name="T61" fmla="*/ 0 h 289"/>
                  <a:gd name="T62" fmla="*/ 0 w 229"/>
                  <a:gd name="T63" fmla="*/ 0 h 289"/>
                  <a:gd name="T64" fmla="*/ 0 w 229"/>
                  <a:gd name="T65" fmla="*/ 0 h 289"/>
                  <a:gd name="T66" fmla="*/ 0 w 229"/>
                  <a:gd name="T67" fmla="*/ 0 h 289"/>
                  <a:gd name="T68" fmla="*/ 0 w 229"/>
                  <a:gd name="T69" fmla="*/ 0 h 289"/>
                  <a:gd name="T70" fmla="*/ 0 w 229"/>
                  <a:gd name="T71" fmla="*/ 0 h 289"/>
                  <a:gd name="T72" fmla="*/ 0 w 229"/>
                  <a:gd name="T73" fmla="*/ 0 h 289"/>
                  <a:gd name="T74" fmla="*/ 0 w 229"/>
                  <a:gd name="T75" fmla="*/ 0 h 289"/>
                  <a:gd name="T76" fmla="*/ 0 w 229"/>
                  <a:gd name="T77" fmla="*/ 0 h 289"/>
                  <a:gd name="T78" fmla="*/ 0 w 229"/>
                  <a:gd name="T79" fmla="*/ 0 h 289"/>
                  <a:gd name="T80" fmla="*/ 0 w 229"/>
                  <a:gd name="T81" fmla="*/ 0 h 289"/>
                  <a:gd name="T82" fmla="*/ 0 w 229"/>
                  <a:gd name="T83" fmla="*/ 0 h 289"/>
                  <a:gd name="T84" fmla="*/ 0 w 229"/>
                  <a:gd name="T85" fmla="*/ 0 h 289"/>
                  <a:gd name="T86" fmla="*/ 0 w 229"/>
                  <a:gd name="T87" fmla="*/ 0 h 289"/>
                  <a:gd name="T88" fmla="*/ 0 w 229"/>
                  <a:gd name="T89" fmla="*/ 0 h 289"/>
                  <a:gd name="T90" fmla="*/ 0 w 229"/>
                  <a:gd name="T91" fmla="*/ 0 h 289"/>
                  <a:gd name="T92" fmla="*/ 0 w 229"/>
                  <a:gd name="T93" fmla="*/ 0 h 289"/>
                  <a:gd name="T94" fmla="*/ 0 w 229"/>
                  <a:gd name="T95" fmla="*/ 0 h 289"/>
                  <a:gd name="T96" fmla="*/ 0 w 229"/>
                  <a:gd name="T97" fmla="*/ 0 h 289"/>
                  <a:gd name="T98" fmla="*/ 0 w 229"/>
                  <a:gd name="T99" fmla="*/ 0 h 289"/>
                  <a:gd name="T100" fmla="*/ 0 w 229"/>
                  <a:gd name="T101" fmla="*/ 0 h 289"/>
                  <a:gd name="T102" fmla="*/ 0 w 229"/>
                  <a:gd name="T103" fmla="*/ 0 h 289"/>
                  <a:gd name="T104" fmla="*/ 0 w 229"/>
                  <a:gd name="T105" fmla="*/ 0 h 28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9"/>
                  <a:gd name="T160" fmla="*/ 0 h 289"/>
                  <a:gd name="T161" fmla="*/ 229 w 229"/>
                  <a:gd name="T162" fmla="*/ 289 h 28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9" h="289">
                    <a:moveTo>
                      <a:pt x="229" y="2"/>
                    </a:moveTo>
                    <a:lnTo>
                      <a:pt x="218" y="0"/>
                    </a:lnTo>
                    <a:lnTo>
                      <a:pt x="206" y="9"/>
                    </a:lnTo>
                    <a:lnTo>
                      <a:pt x="202" y="14"/>
                    </a:lnTo>
                    <a:lnTo>
                      <a:pt x="193" y="19"/>
                    </a:lnTo>
                    <a:lnTo>
                      <a:pt x="184" y="19"/>
                    </a:lnTo>
                    <a:lnTo>
                      <a:pt x="176" y="26"/>
                    </a:lnTo>
                    <a:lnTo>
                      <a:pt x="160" y="25"/>
                    </a:lnTo>
                    <a:lnTo>
                      <a:pt x="156" y="23"/>
                    </a:lnTo>
                    <a:lnTo>
                      <a:pt x="154" y="18"/>
                    </a:lnTo>
                    <a:lnTo>
                      <a:pt x="147" y="15"/>
                    </a:lnTo>
                    <a:lnTo>
                      <a:pt x="146" y="19"/>
                    </a:lnTo>
                    <a:lnTo>
                      <a:pt x="144" y="21"/>
                    </a:lnTo>
                    <a:lnTo>
                      <a:pt x="140" y="24"/>
                    </a:lnTo>
                    <a:lnTo>
                      <a:pt x="136" y="30"/>
                    </a:lnTo>
                    <a:lnTo>
                      <a:pt x="134" y="46"/>
                    </a:lnTo>
                    <a:lnTo>
                      <a:pt x="130" y="50"/>
                    </a:lnTo>
                    <a:lnTo>
                      <a:pt x="121" y="52"/>
                    </a:lnTo>
                    <a:lnTo>
                      <a:pt x="116" y="59"/>
                    </a:lnTo>
                    <a:lnTo>
                      <a:pt x="115" y="61"/>
                    </a:lnTo>
                    <a:lnTo>
                      <a:pt x="112" y="64"/>
                    </a:lnTo>
                    <a:lnTo>
                      <a:pt x="108" y="70"/>
                    </a:lnTo>
                    <a:lnTo>
                      <a:pt x="100" y="72"/>
                    </a:lnTo>
                    <a:lnTo>
                      <a:pt x="100" y="75"/>
                    </a:lnTo>
                    <a:lnTo>
                      <a:pt x="98" y="76"/>
                    </a:lnTo>
                    <a:lnTo>
                      <a:pt x="92" y="77"/>
                    </a:lnTo>
                    <a:lnTo>
                      <a:pt x="83" y="68"/>
                    </a:lnTo>
                    <a:lnTo>
                      <a:pt x="77" y="66"/>
                    </a:lnTo>
                    <a:lnTo>
                      <a:pt x="67" y="88"/>
                    </a:lnTo>
                    <a:lnTo>
                      <a:pt x="50" y="90"/>
                    </a:lnTo>
                    <a:lnTo>
                      <a:pt x="46" y="88"/>
                    </a:lnTo>
                    <a:lnTo>
                      <a:pt x="42" y="97"/>
                    </a:lnTo>
                    <a:lnTo>
                      <a:pt x="45" y="115"/>
                    </a:lnTo>
                    <a:lnTo>
                      <a:pt x="41" y="115"/>
                    </a:lnTo>
                    <a:lnTo>
                      <a:pt x="32" y="132"/>
                    </a:lnTo>
                    <a:lnTo>
                      <a:pt x="29" y="135"/>
                    </a:lnTo>
                    <a:lnTo>
                      <a:pt x="3" y="135"/>
                    </a:lnTo>
                    <a:lnTo>
                      <a:pt x="0" y="143"/>
                    </a:lnTo>
                    <a:lnTo>
                      <a:pt x="98" y="258"/>
                    </a:lnTo>
                    <a:lnTo>
                      <a:pt x="102" y="270"/>
                    </a:lnTo>
                    <a:lnTo>
                      <a:pt x="103" y="270"/>
                    </a:lnTo>
                    <a:lnTo>
                      <a:pt x="109" y="261"/>
                    </a:lnTo>
                    <a:lnTo>
                      <a:pt x="113" y="261"/>
                    </a:lnTo>
                    <a:lnTo>
                      <a:pt x="147" y="275"/>
                    </a:lnTo>
                    <a:lnTo>
                      <a:pt x="168" y="271"/>
                    </a:lnTo>
                    <a:lnTo>
                      <a:pt x="192" y="289"/>
                    </a:lnTo>
                    <a:lnTo>
                      <a:pt x="214" y="284"/>
                    </a:lnTo>
                    <a:lnTo>
                      <a:pt x="218" y="282"/>
                    </a:lnTo>
                    <a:lnTo>
                      <a:pt x="217" y="273"/>
                    </a:lnTo>
                    <a:lnTo>
                      <a:pt x="209" y="258"/>
                    </a:lnTo>
                    <a:lnTo>
                      <a:pt x="208" y="243"/>
                    </a:lnTo>
                    <a:lnTo>
                      <a:pt x="213" y="232"/>
                    </a:lnTo>
                    <a:lnTo>
                      <a:pt x="229" y="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00" name="Freeform 230">
                <a:extLst>
                  <a:ext uri="{FF2B5EF4-FFF2-40B4-BE49-F238E27FC236}">
                    <a16:creationId xmlns:a16="http://schemas.microsoft.com/office/drawing/2014/main" id="{1B5DEEFA-A162-4BFA-95C6-B56844DF65C0}"/>
                  </a:ext>
                </a:extLst>
              </p:cNvPr>
              <p:cNvSpPr>
                <a:spLocks noChangeAspect="1"/>
              </p:cNvSpPr>
              <p:nvPr/>
            </p:nvSpPr>
            <p:spPr bwMode="auto">
              <a:xfrm>
                <a:off x="1243" y="1702"/>
                <a:ext cx="68" cy="85"/>
              </a:xfrm>
              <a:custGeom>
                <a:avLst/>
                <a:gdLst>
                  <a:gd name="T0" fmla="*/ 0 w 229"/>
                  <a:gd name="T1" fmla="*/ 0 h 289"/>
                  <a:gd name="T2" fmla="*/ 0 w 229"/>
                  <a:gd name="T3" fmla="*/ 0 h 289"/>
                  <a:gd name="T4" fmla="*/ 0 w 229"/>
                  <a:gd name="T5" fmla="*/ 0 h 289"/>
                  <a:gd name="T6" fmla="*/ 0 w 229"/>
                  <a:gd name="T7" fmla="*/ 0 h 289"/>
                  <a:gd name="T8" fmla="*/ 0 w 229"/>
                  <a:gd name="T9" fmla="*/ 0 h 289"/>
                  <a:gd name="T10" fmla="*/ 0 w 229"/>
                  <a:gd name="T11" fmla="*/ 0 h 289"/>
                  <a:gd name="T12" fmla="*/ 0 w 229"/>
                  <a:gd name="T13" fmla="*/ 0 h 289"/>
                  <a:gd name="T14" fmla="*/ 0 w 229"/>
                  <a:gd name="T15" fmla="*/ 0 h 289"/>
                  <a:gd name="T16" fmla="*/ 0 w 229"/>
                  <a:gd name="T17" fmla="*/ 0 h 289"/>
                  <a:gd name="T18" fmla="*/ 0 w 229"/>
                  <a:gd name="T19" fmla="*/ 0 h 289"/>
                  <a:gd name="T20" fmla="*/ 0 w 229"/>
                  <a:gd name="T21" fmla="*/ 0 h 289"/>
                  <a:gd name="T22" fmla="*/ 0 w 229"/>
                  <a:gd name="T23" fmla="*/ 0 h 289"/>
                  <a:gd name="T24" fmla="*/ 0 w 229"/>
                  <a:gd name="T25" fmla="*/ 0 h 289"/>
                  <a:gd name="T26" fmla="*/ 0 w 229"/>
                  <a:gd name="T27" fmla="*/ 0 h 289"/>
                  <a:gd name="T28" fmla="*/ 0 w 229"/>
                  <a:gd name="T29" fmla="*/ 0 h 289"/>
                  <a:gd name="T30" fmla="*/ 0 w 229"/>
                  <a:gd name="T31" fmla="*/ 0 h 289"/>
                  <a:gd name="T32" fmla="*/ 0 w 229"/>
                  <a:gd name="T33" fmla="*/ 0 h 289"/>
                  <a:gd name="T34" fmla="*/ 0 w 229"/>
                  <a:gd name="T35" fmla="*/ 0 h 289"/>
                  <a:gd name="T36" fmla="*/ 0 w 229"/>
                  <a:gd name="T37" fmla="*/ 0 h 289"/>
                  <a:gd name="T38" fmla="*/ 0 w 229"/>
                  <a:gd name="T39" fmla="*/ 0 h 289"/>
                  <a:gd name="T40" fmla="*/ 0 w 229"/>
                  <a:gd name="T41" fmla="*/ 0 h 289"/>
                  <a:gd name="T42" fmla="*/ 0 w 229"/>
                  <a:gd name="T43" fmla="*/ 0 h 289"/>
                  <a:gd name="T44" fmla="*/ 0 w 229"/>
                  <a:gd name="T45" fmla="*/ 0 h 289"/>
                  <a:gd name="T46" fmla="*/ 0 w 229"/>
                  <a:gd name="T47" fmla="*/ 0 h 289"/>
                  <a:gd name="T48" fmla="*/ 0 w 229"/>
                  <a:gd name="T49" fmla="*/ 0 h 289"/>
                  <a:gd name="T50" fmla="*/ 0 w 229"/>
                  <a:gd name="T51" fmla="*/ 0 h 289"/>
                  <a:gd name="T52" fmla="*/ 0 w 229"/>
                  <a:gd name="T53" fmla="*/ 0 h 289"/>
                  <a:gd name="T54" fmla="*/ 0 w 229"/>
                  <a:gd name="T55" fmla="*/ 0 h 289"/>
                  <a:gd name="T56" fmla="*/ 0 w 229"/>
                  <a:gd name="T57" fmla="*/ 0 h 289"/>
                  <a:gd name="T58" fmla="*/ 0 w 229"/>
                  <a:gd name="T59" fmla="*/ 0 h 289"/>
                  <a:gd name="T60" fmla="*/ 0 w 229"/>
                  <a:gd name="T61" fmla="*/ 0 h 289"/>
                  <a:gd name="T62" fmla="*/ 0 w 229"/>
                  <a:gd name="T63" fmla="*/ 0 h 289"/>
                  <a:gd name="T64" fmla="*/ 0 w 229"/>
                  <a:gd name="T65" fmla="*/ 0 h 289"/>
                  <a:gd name="T66" fmla="*/ 0 w 229"/>
                  <a:gd name="T67" fmla="*/ 0 h 289"/>
                  <a:gd name="T68" fmla="*/ 0 w 229"/>
                  <a:gd name="T69" fmla="*/ 0 h 289"/>
                  <a:gd name="T70" fmla="*/ 0 w 229"/>
                  <a:gd name="T71" fmla="*/ 0 h 289"/>
                  <a:gd name="T72" fmla="*/ 0 w 229"/>
                  <a:gd name="T73" fmla="*/ 0 h 289"/>
                  <a:gd name="T74" fmla="*/ 0 w 229"/>
                  <a:gd name="T75" fmla="*/ 0 h 289"/>
                  <a:gd name="T76" fmla="*/ 0 w 229"/>
                  <a:gd name="T77" fmla="*/ 0 h 289"/>
                  <a:gd name="T78" fmla="*/ 0 w 229"/>
                  <a:gd name="T79" fmla="*/ 0 h 289"/>
                  <a:gd name="T80" fmla="*/ 0 w 229"/>
                  <a:gd name="T81" fmla="*/ 0 h 289"/>
                  <a:gd name="T82" fmla="*/ 0 w 229"/>
                  <a:gd name="T83" fmla="*/ 0 h 289"/>
                  <a:gd name="T84" fmla="*/ 0 w 229"/>
                  <a:gd name="T85" fmla="*/ 0 h 289"/>
                  <a:gd name="T86" fmla="*/ 0 w 229"/>
                  <a:gd name="T87" fmla="*/ 0 h 289"/>
                  <a:gd name="T88" fmla="*/ 0 w 229"/>
                  <a:gd name="T89" fmla="*/ 0 h 289"/>
                  <a:gd name="T90" fmla="*/ 0 w 229"/>
                  <a:gd name="T91" fmla="*/ 0 h 289"/>
                  <a:gd name="T92" fmla="*/ 0 w 229"/>
                  <a:gd name="T93" fmla="*/ 0 h 289"/>
                  <a:gd name="T94" fmla="*/ 0 w 229"/>
                  <a:gd name="T95" fmla="*/ 0 h 289"/>
                  <a:gd name="T96" fmla="*/ 0 w 229"/>
                  <a:gd name="T97" fmla="*/ 0 h 289"/>
                  <a:gd name="T98" fmla="*/ 0 w 229"/>
                  <a:gd name="T99" fmla="*/ 0 h 289"/>
                  <a:gd name="T100" fmla="*/ 0 w 229"/>
                  <a:gd name="T101" fmla="*/ 0 h 289"/>
                  <a:gd name="T102" fmla="*/ 0 w 229"/>
                  <a:gd name="T103" fmla="*/ 0 h 289"/>
                  <a:gd name="T104" fmla="*/ 0 w 229"/>
                  <a:gd name="T105" fmla="*/ 0 h 28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9"/>
                  <a:gd name="T160" fmla="*/ 0 h 289"/>
                  <a:gd name="T161" fmla="*/ 229 w 229"/>
                  <a:gd name="T162" fmla="*/ 289 h 28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9" h="289">
                    <a:moveTo>
                      <a:pt x="229" y="2"/>
                    </a:moveTo>
                    <a:lnTo>
                      <a:pt x="218" y="0"/>
                    </a:lnTo>
                    <a:lnTo>
                      <a:pt x="206" y="9"/>
                    </a:lnTo>
                    <a:lnTo>
                      <a:pt x="202" y="14"/>
                    </a:lnTo>
                    <a:lnTo>
                      <a:pt x="193" y="19"/>
                    </a:lnTo>
                    <a:lnTo>
                      <a:pt x="184" y="19"/>
                    </a:lnTo>
                    <a:lnTo>
                      <a:pt x="176" y="26"/>
                    </a:lnTo>
                    <a:lnTo>
                      <a:pt x="160" y="25"/>
                    </a:lnTo>
                    <a:lnTo>
                      <a:pt x="156" y="23"/>
                    </a:lnTo>
                    <a:lnTo>
                      <a:pt x="154" y="18"/>
                    </a:lnTo>
                    <a:lnTo>
                      <a:pt x="147" y="15"/>
                    </a:lnTo>
                    <a:lnTo>
                      <a:pt x="146" y="19"/>
                    </a:lnTo>
                    <a:lnTo>
                      <a:pt x="144" y="21"/>
                    </a:lnTo>
                    <a:lnTo>
                      <a:pt x="140" y="24"/>
                    </a:lnTo>
                    <a:lnTo>
                      <a:pt x="136" y="30"/>
                    </a:lnTo>
                    <a:lnTo>
                      <a:pt x="134" y="46"/>
                    </a:lnTo>
                    <a:lnTo>
                      <a:pt x="130" y="50"/>
                    </a:lnTo>
                    <a:lnTo>
                      <a:pt x="121" y="52"/>
                    </a:lnTo>
                    <a:lnTo>
                      <a:pt x="116" y="59"/>
                    </a:lnTo>
                    <a:lnTo>
                      <a:pt x="115" y="61"/>
                    </a:lnTo>
                    <a:lnTo>
                      <a:pt x="112" y="64"/>
                    </a:lnTo>
                    <a:lnTo>
                      <a:pt x="108" y="70"/>
                    </a:lnTo>
                    <a:lnTo>
                      <a:pt x="100" y="72"/>
                    </a:lnTo>
                    <a:lnTo>
                      <a:pt x="100" y="75"/>
                    </a:lnTo>
                    <a:lnTo>
                      <a:pt x="98" y="76"/>
                    </a:lnTo>
                    <a:lnTo>
                      <a:pt x="92" y="77"/>
                    </a:lnTo>
                    <a:lnTo>
                      <a:pt x="83" y="68"/>
                    </a:lnTo>
                    <a:lnTo>
                      <a:pt x="77" y="66"/>
                    </a:lnTo>
                    <a:lnTo>
                      <a:pt x="67" y="88"/>
                    </a:lnTo>
                    <a:lnTo>
                      <a:pt x="50" y="90"/>
                    </a:lnTo>
                    <a:lnTo>
                      <a:pt x="46" y="88"/>
                    </a:lnTo>
                    <a:lnTo>
                      <a:pt x="42" y="97"/>
                    </a:lnTo>
                    <a:lnTo>
                      <a:pt x="45" y="115"/>
                    </a:lnTo>
                    <a:lnTo>
                      <a:pt x="41" y="115"/>
                    </a:lnTo>
                    <a:lnTo>
                      <a:pt x="32" y="132"/>
                    </a:lnTo>
                    <a:lnTo>
                      <a:pt x="29" y="135"/>
                    </a:lnTo>
                    <a:lnTo>
                      <a:pt x="3" y="135"/>
                    </a:lnTo>
                    <a:lnTo>
                      <a:pt x="0" y="143"/>
                    </a:lnTo>
                    <a:lnTo>
                      <a:pt x="98" y="258"/>
                    </a:lnTo>
                    <a:lnTo>
                      <a:pt x="102" y="270"/>
                    </a:lnTo>
                    <a:lnTo>
                      <a:pt x="103" y="270"/>
                    </a:lnTo>
                    <a:lnTo>
                      <a:pt x="109" y="261"/>
                    </a:lnTo>
                    <a:lnTo>
                      <a:pt x="113" y="261"/>
                    </a:lnTo>
                    <a:lnTo>
                      <a:pt x="147" y="275"/>
                    </a:lnTo>
                    <a:lnTo>
                      <a:pt x="168" y="271"/>
                    </a:lnTo>
                    <a:lnTo>
                      <a:pt x="192" y="289"/>
                    </a:lnTo>
                    <a:lnTo>
                      <a:pt x="214" y="284"/>
                    </a:lnTo>
                    <a:lnTo>
                      <a:pt x="218" y="282"/>
                    </a:lnTo>
                    <a:lnTo>
                      <a:pt x="217" y="273"/>
                    </a:lnTo>
                    <a:lnTo>
                      <a:pt x="209" y="258"/>
                    </a:lnTo>
                    <a:lnTo>
                      <a:pt x="208" y="243"/>
                    </a:lnTo>
                    <a:lnTo>
                      <a:pt x="213" y="232"/>
                    </a:lnTo>
                    <a:lnTo>
                      <a:pt x="229" y="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01" name="Freeform 231">
                <a:extLst>
                  <a:ext uri="{FF2B5EF4-FFF2-40B4-BE49-F238E27FC236}">
                    <a16:creationId xmlns:a16="http://schemas.microsoft.com/office/drawing/2014/main" id="{590EE835-BA06-4014-BFCD-9802FFB7CE9D}"/>
                  </a:ext>
                </a:extLst>
              </p:cNvPr>
              <p:cNvSpPr>
                <a:spLocks noChangeAspect="1"/>
              </p:cNvSpPr>
              <p:nvPr/>
            </p:nvSpPr>
            <p:spPr bwMode="auto">
              <a:xfrm>
                <a:off x="1320" y="1809"/>
                <a:ext cx="94" cy="50"/>
              </a:xfrm>
              <a:custGeom>
                <a:avLst/>
                <a:gdLst>
                  <a:gd name="T0" fmla="*/ 0 w 321"/>
                  <a:gd name="T1" fmla="*/ 0 h 167"/>
                  <a:gd name="T2" fmla="*/ 0 w 321"/>
                  <a:gd name="T3" fmla="*/ 0 h 167"/>
                  <a:gd name="T4" fmla="*/ 0 w 321"/>
                  <a:gd name="T5" fmla="*/ 0 h 167"/>
                  <a:gd name="T6" fmla="*/ 0 w 321"/>
                  <a:gd name="T7" fmla="*/ 0 h 167"/>
                  <a:gd name="T8" fmla="*/ 0 w 321"/>
                  <a:gd name="T9" fmla="*/ 0 h 167"/>
                  <a:gd name="T10" fmla="*/ 0 w 321"/>
                  <a:gd name="T11" fmla="*/ 0 h 167"/>
                  <a:gd name="T12" fmla="*/ 0 w 321"/>
                  <a:gd name="T13" fmla="*/ 0 h 167"/>
                  <a:gd name="T14" fmla="*/ 0 w 321"/>
                  <a:gd name="T15" fmla="*/ 0 h 167"/>
                  <a:gd name="T16" fmla="*/ 0 w 321"/>
                  <a:gd name="T17" fmla="*/ 0 h 167"/>
                  <a:gd name="T18" fmla="*/ 0 w 321"/>
                  <a:gd name="T19" fmla="*/ 0 h 167"/>
                  <a:gd name="T20" fmla="*/ 0 w 321"/>
                  <a:gd name="T21" fmla="*/ 0 h 167"/>
                  <a:gd name="T22" fmla="*/ 0 w 321"/>
                  <a:gd name="T23" fmla="*/ 0 h 167"/>
                  <a:gd name="T24" fmla="*/ 0 w 321"/>
                  <a:gd name="T25" fmla="*/ 0 h 167"/>
                  <a:gd name="T26" fmla="*/ 0 w 321"/>
                  <a:gd name="T27" fmla="*/ 0 h 167"/>
                  <a:gd name="T28" fmla="*/ 0 w 321"/>
                  <a:gd name="T29" fmla="*/ 0 h 167"/>
                  <a:gd name="T30" fmla="*/ 0 w 321"/>
                  <a:gd name="T31" fmla="*/ 0 h 167"/>
                  <a:gd name="T32" fmla="*/ 0 w 321"/>
                  <a:gd name="T33" fmla="*/ 0 h 167"/>
                  <a:gd name="T34" fmla="*/ 0 w 321"/>
                  <a:gd name="T35" fmla="*/ 0 h 167"/>
                  <a:gd name="T36" fmla="*/ 0 w 321"/>
                  <a:gd name="T37" fmla="*/ 0 h 167"/>
                  <a:gd name="T38" fmla="*/ 0 w 321"/>
                  <a:gd name="T39" fmla="*/ 0 h 167"/>
                  <a:gd name="T40" fmla="*/ 0 w 321"/>
                  <a:gd name="T41" fmla="*/ 0 h 167"/>
                  <a:gd name="T42" fmla="*/ 0 w 321"/>
                  <a:gd name="T43" fmla="*/ 0 h 167"/>
                  <a:gd name="T44" fmla="*/ 0 w 321"/>
                  <a:gd name="T45" fmla="*/ 0 h 167"/>
                  <a:gd name="T46" fmla="*/ 0 w 321"/>
                  <a:gd name="T47" fmla="*/ 0 h 167"/>
                  <a:gd name="T48" fmla="*/ 0 w 321"/>
                  <a:gd name="T49" fmla="*/ 0 h 167"/>
                  <a:gd name="T50" fmla="*/ 0 w 321"/>
                  <a:gd name="T51" fmla="*/ 0 h 167"/>
                  <a:gd name="T52" fmla="*/ 0 w 321"/>
                  <a:gd name="T53" fmla="*/ 0 h 167"/>
                  <a:gd name="T54" fmla="*/ 0 w 321"/>
                  <a:gd name="T55" fmla="*/ 0 h 167"/>
                  <a:gd name="T56" fmla="*/ 0 w 321"/>
                  <a:gd name="T57" fmla="*/ 0 h 167"/>
                  <a:gd name="T58" fmla="*/ 0 w 321"/>
                  <a:gd name="T59" fmla="*/ 0 h 167"/>
                  <a:gd name="T60" fmla="*/ 0 w 321"/>
                  <a:gd name="T61" fmla="*/ 0 h 167"/>
                  <a:gd name="T62" fmla="*/ 0 w 321"/>
                  <a:gd name="T63" fmla="*/ 0 h 167"/>
                  <a:gd name="T64" fmla="*/ 0 w 321"/>
                  <a:gd name="T65" fmla="*/ 0 h 167"/>
                  <a:gd name="T66" fmla="*/ 0 w 321"/>
                  <a:gd name="T67" fmla="*/ 0 h 167"/>
                  <a:gd name="T68" fmla="*/ 0 w 321"/>
                  <a:gd name="T69" fmla="*/ 0 h 167"/>
                  <a:gd name="T70" fmla="*/ 0 w 321"/>
                  <a:gd name="T71" fmla="*/ 0 h 167"/>
                  <a:gd name="T72" fmla="*/ 0 w 321"/>
                  <a:gd name="T73" fmla="*/ 0 h 167"/>
                  <a:gd name="T74" fmla="*/ 0 w 321"/>
                  <a:gd name="T75" fmla="*/ 0 h 167"/>
                  <a:gd name="T76" fmla="*/ 0 w 321"/>
                  <a:gd name="T77" fmla="*/ 0 h 167"/>
                  <a:gd name="T78" fmla="*/ 0 w 321"/>
                  <a:gd name="T79" fmla="*/ 0 h 167"/>
                  <a:gd name="T80" fmla="*/ 0 w 321"/>
                  <a:gd name="T81" fmla="*/ 0 h 167"/>
                  <a:gd name="T82" fmla="*/ 0 w 321"/>
                  <a:gd name="T83" fmla="*/ 0 h 167"/>
                  <a:gd name="T84" fmla="*/ 0 w 321"/>
                  <a:gd name="T85" fmla="*/ 0 h 167"/>
                  <a:gd name="T86" fmla="*/ 0 w 321"/>
                  <a:gd name="T87" fmla="*/ 0 h 167"/>
                  <a:gd name="T88" fmla="*/ 0 w 321"/>
                  <a:gd name="T89" fmla="*/ 0 h 167"/>
                  <a:gd name="T90" fmla="*/ 0 w 321"/>
                  <a:gd name="T91" fmla="*/ 0 h 167"/>
                  <a:gd name="T92" fmla="*/ 0 w 321"/>
                  <a:gd name="T93" fmla="*/ 0 h 167"/>
                  <a:gd name="T94" fmla="*/ 0 w 321"/>
                  <a:gd name="T95" fmla="*/ 0 h 16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21"/>
                  <a:gd name="T145" fmla="*/ 0 h 167"/>
                  <a:gd name="T146" fmla="*/ 321 w 321"/>
                  <a:gd name="T147" fmla="*/ 167 h 16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21" h="167">
                    <a:moveTo>
                      <a:pt x="21" y="0"/>
                    </a:moveTo>
                    <a:lnTo>
                      <a:pt x="21" y="2"/>
                    </a:lnTo>
                    <a:lnTo>
                      <a:pt x="18" y="2"/>
                    </a:lnTo>
                    <a:lnTo>
                      <a:pt x="16" y="0"/>
                    </a:lnTo>
                    <a:lnTo>
                      <a:pt x="12" y="0"/>
                    </a:lnTo>
                    <a:lnTo>
                      <a:pt x="5" y="11"/>
                    </a:lnTo>
                    <a:lnTo>
                      <a:pt x="3" y="29"/>
                    </a:lnTo>
                    <a:lnTo>
                      <a:pt x="12" y="34"/>
                    </a:lnTo>
                    <a:lnTo>
                      <a:pt x="16" y="39"/>
                    </a:lnTo>
                    <a:lnTo>
                      <a:pt x="13" y="44"/>
                    </a:lnTo>
                    <a:lnTo>
                      <a:pt x="11" y="49"/>
                    </a:lnTo>
                    <a:lnTo>
                      <a:pt x="8" y="54"/>
                    </a:lnTo>
                    <a:lnTo>
                      <a:pt x="10" y="69"/>
                    </a:lnTo>
                    <a:lnTo>
                      <a:pt x="2" y="88"/>
                    </a:lnTo>
                    <a:lnTo>
                      <a:pt x="0" y="88"/>
                    </a:lnTo>
                    <a:lnTo>
                      <a:pt x="6" y="102"/>
                    </a:lnTo>
                    <a:lnTo>
                      <a:pt x="8" y="101"/>
                    </a:lnTo>
                    <a:lnTo>
                      <a:pt x="10" y="92"/>
                    </a:lnTo>
                    <a:lnTo>
                      <a:pt x="13" y="89"/>
                    </a:lnTo>
                    <a:lnTo>
                      <a:pt x="40" y="91"/>
                    </a:lnTo>
                    <a:lnTo>
                      <a:pt x="58" y="100"/>
                    </a:lnTo>
                    <a:lnTo>
                      <a:pt x="68" y="100"/>
                    </a:lnTo>
                    <a:lnTo>
                      <a:pt x="71" y="102"/>
                    </a:lnTo>
                    <a:lnTo>
                      <a:pt x="95" y="138"/>
                    </a:lnTo>
                    <a:lnTo>
                      <a:pt x="100" y="138"/>
                    </a:lnTo>
                    <a:lnTo>
                      <a:pt x="105" y="130"/>
                    </a:lnTo>
                    <a:lnTo>
                      <a:pt x="111" y="127"/>
                    </a:lnTo>
                    <a:lnTo>
                      <a:pt x="121" y="165"/>
                    </a:lnTo>
                    <a:lnTo>
                      <a:pt x="133" y="167"/>
                    </a:lnTo>
                    <a:lnTo>
                      <a:pt x="138" y="165"/>
                    </a:lnTo>
                    <a:lnTo>
                      <a:pt x="162" y="144"/>
                    </a:lnTo>
                    <a:lnTo>
                      <a:pt x="160" y="137"/>
                    </a:lnTo>
                    <a:lnTo>
                      <a:pt x="141" y="117"/>
                    </a:lnTo>
                    <a:lnTo>
                      <a:pt x="139" y="113"/>
                    </a:lnTo>
                    <a:lnTo>
                      <a:pt x="141" y="100"/>
                    </a:lnTo>
                    <a:lnTo>
                      <a:pt x="151" y="92"/>
                    </a:lnTo>
                    <a:lnTo>
                      <a:pt x="158" y="89"/>
                    </a:lnTo>
                    <a:lnTo>
                      <a:pt x="160" y="89"/>
                    </a:lnTo>
                    <a:lnTo>
                      <a:pt x="169" y="83"/>
                    </a:lnTo>
                    <a:lnTo>
                      <a:pt x="191" y="47"/>
                    </a:lnTo>
                    <a:lnTo>
                      <a:pt x="201" y="43"/>
                    </a:lnTo>
                    <a:lnTo>
                      <a:pt x="209" y="43"/>
                    </a:lnTo>
                    <a:lnTo>
                      <a:pt x="242" y="67"/>
                    </a:lnTo>
                    <a:lnTo>
                      <a:pt x="253" y="83"/>
                    </a:lnTo>
                    <a:lnTo>
                      <a:pt x="262" y="78"/>
                    </a:lnTo>
                    <a:lnTo>
                      <a:pt x="269" y="78"/>
                    </a:lnTo>
                    <a:lnTo>
                      <a:pt x="274" y="84"/>
                    </a:lnTo>
                    <a:lnTo>
                      <a:pt x="275" y="88"/>
                    </a:lnTo>
                    <a:lnTo>
                      <a:pt x="270" y="88"/>
                    </a:lnTo>
                    <a:lnTo>
                      <a:pt x="261" y="99"/>
                    </a:lnTo>
                    <a:lnTo>
                      <a:pt x="261" y="130"/>
                    </a:lnTo>
                    <a:lnTo>
                      <a:pt x="275" y="152"/>
                    </a:lnTo>
                    <a:lnTo>
                      <a:pt x="283" y="158"/>
                    </a:lnTo>
                    <a:lnTo>
                      <a:pt x="285" y="158"/>
                    </a:lnTo>
                    <a:lnTo>
                      <a:pt x="285" y="152"/>
                    </a:lnTo>
                    <a:lnTo>
                      <a:pt x="293" y="144"/>
                    </a:lnTo>
                    <a:lnTo>
                      <a:pt x="293" y="135"/>
                    </a:lnTo>
                    <a:lnTo>
                      <a:pt x="296" y="135"/>
                    </a:lnTo>
                    <a:lnTo>
                      <a:pt x="303" y="138"/>
                    </a:lnTo>
                    <a:lnTo>
                      <a:pt x="321" y="112"/>
                    </a:lnTo>
                    <a:lnTo>
                      <a:pt x="321" y="109"/>
                    </a:lnTo>
                    <a:lnTo>
                      <a:pt x="317" y="105"/>
                    </a:lnTo>
                    <a:lnTo>
                      <a:pt x="316" y="104"/>
                    </a:lnTo>
                    <a:lnTo>
                      <a:pt x="315" y="95"/>
                    </a:lnTo>
                    <a:lnTo>
                      <a:pt x="313" y="88"/>
                    </a:lnTo>
                    <a:lnTo>
                      <a:pt x="306" y="84"/>
                    </a:lnTo>
                    <a:lnTo>
                      <a:pt x="306" y="83"/>
                    </a:lnTo>
                    <a:lnTo>
                      <a:pt x="308" y="70"/>
                    </a:lnTo>
                    <a:lnTo>
                      <a:pt x="309" y="68"/>
                    </a:lnTo>
                    <a:lnTo>
                      <a:pt x="267" y="23"/>
                    </a:lnTo>
                    <a:lnTo>
                      <a:pt x="217" y="8"/>
                    </a:lnTo>
                    <a:lnTo>
                      <a:pt x="207" y="2"/>
                    </a:lnTo>
                    <a:lnTo>
                      <a:pt x="183" y="2"/>
                    </a:lnTo>
                    <a:lnTo>
                      <a:pt x="180" y="5"/>
                    </a:lnTo>
                    <a:lnTo>
                      <a:pt x="175" y="13"/>
                    </a:lnTo>
                    <a:lnTo>
                      <a:pt x="174" y="33"/>
                    </a:lnTo>
                    <a:lnTo>
                      <a:pt x="167" y="38"/>
                    </a:lnTo>
                    <a:lnTo>
                      <a:pt x="165" y="37"/>
                    </a:lnTo>
                    <a:lnTo>
                      <a:pt x="164" y="26"/>
                    </a:lnTo>
                    <a:lnTo>
                      <a:pt x="159" y="24"/>
                    </a:lnTo>
                    <a:lnTo>
                      <a:pt x="155" y="24"/>
                    </a:lnTo>
                    <a:lnTo>
                      <a:pt x="137" y="37"/>
                    </a:lnTo>
                    <a:lnTo>
                      <a:pt x="122" y="41"/>
                    </a:lnTo>
                    <a:lnTo>
                      <a:pt x="117" y="43"/>
                    </a:lnTo>
                    <a:lnTo>
                      <a:pt x="110" y="53"/>
                    </a:lnTo>
                    <a:lnTo>
                      <a:pt x="106" y="54"/>
                    </a:lnTo>
                    <a:lnTo>
                      <a:pt x="92" y="53"/>
                    </a:lnTo>
                    <a:lnTo>
                      <a:pt x="74" y="43"/>
                    </a:lnTo>
                    <a:lnTo>
                      <a:pt x="47" y="43"/>
                    </a:lnTo>
                    <a:lnTo>
                      <a:pt x="44" y="36"/>
                    </a:lnTo>
                    <a:lnTo>
                      <a:pt x="44" y="28"/>
                    </a:lnTo>
                    <a:lnTo>
                      <a:pt x="38" y="23"/>
                    </a:lnTo>
                    <a:lnTo>
                      <a:pt x="36" y="11"/>
                    </a:lnTo>
                    <a:lnTo>
                      <a:pt x="34" y="10"/>
                    </a:lnTo>
                    <a:lnTo>
                      <a:pt x="24" y="6"/>
                    </a:lnTo>
                    <a:lnTo>
                      <a:pt x="21"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02" name="Freeform 232">
                <a:extLst>
                  <a:ext uri="{FF2B5EF4-FFF2-40B4-BE49-F238E27FC236}">
                    <a16:creationId xmlns:a16="http://schemas.microsoft.com/office/drawing/2014/main" id="{6A04542A-D6D9-4145-8978-CC90DBF935CF}"/>
                  </a:ext>
                </a:extLst>
              </p:cNvPr>
              <p:cNvSpPr>
                <a:spLocks noChangeAspect="1"/>
              </p:cNvSpPr>
              <p:nvPr/>
            </p:nvSpPr>
            <p:spPr bwMode="auto">
              <a:xfrm>
                <a:off x="1320" y="1809"/>
                <a:ext cx="94" cy="50"/>
              </a:xfrm>
              <a:custGeom>
                <a:avLst/>
                <a:gdLst>
                  <a:gd name="T0" fmla="*/ 0 w 321"/>
                  <a:gd name="T1" fmla="*/ 0 h 167"/>
                  <a:gd name="T2" fmla="*/ 0 w 321"/>
                  <a:gd name="T3" fmla="*/ 0 h 167"/>
                  <a:gd name="T4" fmla="*/ 0 w 321"/>
                  <a:gd name="T5" fmla="*/ 0 h 167"/>
                  <a:gd name="T6" fmla="*/ 0 w 321"/>
                  <a:gd name="T7" fmla="*/ 0 h 167"/>
                  <a:gd name="T8" fmla="*/ 0 w 321"/>
                  <a:gd name="T9" fmla="*/ 0 h 167"/>
                  <a:gd name="T10" fmla="*/ 0 w 321"/>
                  <a:gd name="T11" fmla="*/ 0 h 167"/>
                  <a:gd name="T12" fmla="*/ 0 w 321"/>
                  <a:gd name="T13" fmla="*/ 0 h 167"/>
                  <a:gd name="T14" fmla="*/ 0 w 321"/>
                  <a:gd name="T15" fmla="*/ 0 h 167"/>
                  <a:gd name="T16" fmla="*/ 0 w 321"/>
                  <a:gd name="T17" fmla="*/ 0 h 167"/>
                  <a:gd name="T18" fmla="*/ 0 w 321"/>
                  <a:gd name="T19" fmla="*/ 0 h 167"/>
                  <a:gd name="T20" fmla="*/ 0 w 321"/>
                  <a:gd name="T21" fmla="*/ 0 h 167"/>
                  <a:gd name="T22" fmla="*/ 0 w 321"/>
                  <a:gd name="T23" fmla="*/ 0 h 167"/>
                  <a:gd name="T24" fmla="*/ 0 w 321"/>
                  <a:gd name="T25" fmla="*/ 0 h 167"/>
                  <a:gd name="T26" fmla="*/ 0 w 321"/>
                  <a:gd name="T27" fmla="*/ 0 h 167"/>
                  <a:gd name="T28" fmla="*/ 0 w 321"/>
                  <a:gd name="T29" fmla="*/ 0 h 167"/>
                  <a:gd name="T30" fmla="*/ 0 w 321"/>
                  <a:gd name="T31" fmla="*/ 0 h 167"/>
                  <a:gd name="T32" fmla="*/ 0 w 321"/>
                  <a:gd name="T33" fmla="*/ 0 h 167"/>
                  <a:gd name="T34" fmla="*/ 0 w 321"/>
                  <a:gd name="T35" fmla="*/ 0 h 167"/>
                  <a:gd name="T36" fmla="*/ 0 w 321"/>
                  <a:gd name="T37" fmla="*/ 0 h 167"/>
                  <a:gd name="T38" fmla="*/ 0 w 321"/>
                  <a:gd name="T39" fmla="*/ 0 h 167"/>
                  <a:gd name="T40" fmla="*/ 0 w 321"/>
                  <a:gd name="T41" fmla="*/ 0 h 167"/>
                  <a:gd name="T42" fmla="*/ 0 w 321"/>
                  <a:gd name="T43" fmla="*/ 0 h 167"/>
                  <a:gd name="T44" fmla="*/ 0 w 321"/>
                  <a:gd name="T45" fmla="*/ 0 h 167"/>
                  <a:gd name="T46" fmla="*/ 0 w 321"/>
                  <a:gd name="T47" fmla="*/ 0 h 167"/>
                  <a:gd name="T48" fmla="*/ 0 w 321"/>
                  <a:gd name="T49" fmla="*/ 0 h 167"/>
                  <a:gd name="T50" fmla="*/ 0 w 321"/>
                  <a:gd name="T51" fmla="*/ 0 h 167"/>
                  <a:gd name="T52" fmla="*/ 0 w 321"/>
                  <a:gd name="T53" fmla="*/ 0 h 167"/>
                  <a:gd name="T54" fmla="*/ 0 w 321"/>
                  <a:gd name="T55" fmla="*/ 0 h 167"/>
                  <a:gd name="T56" fmla="*/ 0 w 321"/>
                  <a:gd name="T57" fmla="*/ 0 h 167"/>
                  <a:gd name="T58" fmla="*/ 0 w 321"/>
                  <a:gd name="T59" fmla="*/ 0 h 167"/>
                  <a:gd name="T60" fmla="*/ 0 w 321"/>
                  <a:gd name="T61" fmla="*/ 0 h 167"/>
                  <a:gd name="T62" fmla="*/ 0 w 321"/>
                  <a:gd name="T63" fmla="*/ 0 h 167"/>
                  <a:gd name="T64" fmla="*/ 0 w 321"/>
                  <a:gd name="T65" fmla="*/ 0 h 167"/>
                  <a:gd name="T66" fmla="*/ 0 w 321"/>
                  <a:gd name="T67" fmla="*/ 0 h 167"/>
                  <a:gd name="T68" fmla="*/ 0 w 321"/>
                  <a:gd name="T69" fmla="*/ 0 h 167"/>
                  <a:gd name="T70" fmla="*/ 0 w 321"/>
                  <a:gd name="T71" fmla="*/ 0 h 167"/>
                  <a:gd name="T72" fmla="*/ 0 w 321"/>
                  <a:gd name="T73" fmla="*/ 0 h 167"/>
                  <a:gd name="T74" fmla="*/ 0 w 321"/>
                  <a:gd name="T75" fmla="*/ 0 h 167"/>
                  <a:gd name="T76" fmla="*/ 0 w 321"/>
                  <a:gd name="T77" fmla="*/ 0 h 167"/>
                  <a:gd name="T78" fmla="*/ 0 w 321"/>
                  <a:gd name="T79" fmla="*/ 0 h 167"/>
                  <a:gd name="T80" fmla="*/ 0 w 321"/>
                  <a:gd name="T81" fmla="*/ 0 h 167"/>
                  <a:gd name="T82" fmla="*/ 0 w 321"/>
                  <a:gd name="T83" fmla="*/ 0 h 167"/>
                  <a:gd name="T84" fmla="*/ 0 w 321"/>
                  <a:gd name="T85" fmla="*/ 0 h 167"/>
                  <a:gd name="T86" fmla="*/ 0 w 321"/>
                  <a:gd name="T87" fmla="*/ 0 h 167"/>
                  <a:gd name="T88" fmla="*/ 0 w 321"/>
                  <a:gd name="T89" fmla="*/ 0 h 167"/>
                  <a:gd name="T90" fmla="*/ 0 w 321"/>
                  <a:gd name="T91" fmla="*/ 0 h 167"/>
                  <a:gd name="T92" fmla="*/ 0 w 321"/>
                  <a:gd name="T93" fmla="*/ 0 h 167"/>
                  <a:gd name="T94" fmla="*/ 0 w 321"/>
                  <a:gd name="T95" fmla="*/ 0 h 16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21"/>
                  <a:gd name="T145" fmla="*/ 0 h 167"/>
                  <a:gd name="T146" fmla="*/ 321 w 321"/>
                  <a:gd name="T147" fmla="*/ 167 h 16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21" h="167">
                    <a:moveTo>
                      <a:pt x="21" y="0"/>
                    </a:moveTo>
                    <a:lnTo>
                      <a:pt x="21" y="2"/>
                    </a:lnTo>
                    <a:lnTo>
                      <a:pt x="18" y="2"/>
                    </a:lnTo>
                    <a:lnTo>
                      <a:pt x="16" y="0"/>
                    </a:lnTo>
                    <a:lnTo>
                      <a:pt x="12" y="0"/>
                    </a:lnTo>
                    <a:lnTo>
                      <a:pt x="5" y="11"/>
                    </a:lnTo>
                    <a:lnTo>
                      <a:pt x="3" y="29"/>
                    </a:lnTo>
                    <a:lnTo>
                      <a:pt x="12" y="34"/>
                    </a:lnTo>
                    <a:lnTo>
                      <a:pt x="16" y="39"/>
                    </a:lnTo>
                    <a:lnTo>
                      <a:pt x="13" y="44"/>
                    </a:lnTo>
                    <a:lnTo>
                      <a:pt x="11" y="49"/>
                    </a:lnTo>
                    <a:lnTo>
                      <a:pt x="8" y="54"/>
                    </a:lnTo>
                    <a:lnTo>
                      <a:pt x="10" y="69"/>
                    </a:lnTo>
                    <a:lnTo>
                      <a:pt x="2" y="88"/>
                    </a:lnTo>
                    <a:lnTo>
                      <a:pt x="0" y="88"/>
                    </a:lnTo>
                    <a:lnTo>
                      <a:pt x="6" y="102"/>
                    </a:lnTo>
                    <a:lnTo>
                      <a:pt x="8" y="101"/>
                    </a:lnTo>
                    <a:lnTo>
                      <a:pt x="10" y="92"/>
                    </a:lnTo>
                    <a:lnTo>
                      <a:pt x="13" y="89"/>
                    </a:lnTo>
                    <a:lnTo>
                      <a:pt x="40" y="91"/>
                    </a:lnTo>
                    <a:lnTo>
                      <a:pt x="58" y="100"/>
                    </a:lnTo>
                    <a:lnTo>
                      <a:pt x="68" y="100"/>
                    </a:lnTo>
                    <a:lnTo>
                      <a:pt x="71" y="102"/>
                    </a:lnTo>
                    <a:lnTo>
                      <a:pt x="95" y="138"/>
                    </a:lnTo>
                    <a:lnTo>
                      <a:pt x="100" y="138"/>
                    </a:lnTo>
                    <a:lnTo>
                      <a:pt x="105" y="130"/>
                    </a:lnTo>
                    <a:lnTo>
                      <a:pt x="111" y="127"/>
                    </a:lnTo>
                    <a:lnTo>
                      <a:pt x="121" y="165"/>
                    </a:lnTo>
                    <a:lnTo>
                      <a:pt x="133" y="167"/>
                    </a:lnTo>
                    <a:lnTo>
                      <a:pt x="138" y="165"/>
                    </a:lnTo>
                    <a:lnTo>
                      <a:pt x="162" y="144"/>
                    </a:lnTo>
                    <a:lnTo>
                      <a:pt x="160" y="137"/>
                    </a:lnTo>
                    <a:lnTo>
                      <a:pt x="141" y="117"/>
                    </a:lnTo>
                    <a:lnTo>
                      <a:pt x="139" y="113"/>
                    </a:lnTo>
                    <a:lnTo>
                      <a:pt x="141" y="100"/>
                    </a:lnTo>
                    <a:lnTo>
                      <a:pt x="151" y="92"/>
                    </a:lnTo>
                    <a:lnTo>
                      <a:pt x="158" y="89"/>
                    </a:lnTo>
                    <a:lnTo>
                      <a:pt x="160" y="89"/>
                    </a:lnTo>
                    <a:lnTo>
                      <a:pt x="169" y="83"/>
                    </a:lnTo>
                    <a:lnTo>
                      <a:pt x="191" y="47"/>
                    </a:lnTo>
                    <a:lnTo>
                      <a:pt x="201" y="43"/>
                    </a:lnTo>
                    <a:lnTo>
                      <a:pt x="209" y="43"/>
                    </a:lnTo>
                    <a:lnTo>
                      <a:pt x="242" y="67"/>
                    </a:lnTo>
                    <a:lnTo>
                      <a:pt x="253" y="83"/>
                    </a:lnTo>
                    <a:lnTo>
                      <a:pt x="262" y="78"/>
                    </a:lnTo>
                    <a:lnTo>
                      <a:pt x="269" y="78"/>
                    </a:lnTo>
                    <a:lnTo>
                      <a:pt x="274" y="84"/>
                    </a:lnTo>
                    <a:lnTo>
                      <a:pt x="275" y="88"/>
                    </a:lnTo>
                    <a:lnTo>
                      <a:pt x="270" y="88"/>
                    </a:lnTo>
                    <a:lnTo>
                      <a:pt x="261" y="99"/>
                    </a:lnTo>
                    <a:lnTo>
                      <a:pt x="261" y="130"/>
                    </a:lnTo>
                    <a:lnTo>
                      <a:pt x="275" y="152"/>
                    </a:lnTo>
                    <a:lnTo>
                      <a:pt x="283" y="158"/>
                    </a:lnTo>
                    <a:lnTo>
                      <a:pt x="285" y="158"/>
                    </a:lnTo>
                    <a:lnTo>
                      <a:pt x="285" y="152"/>
                    </a:lnTo>
                    <a:lnTo>
                      <a:pt x="293" y="144"/>
                    </a:lnTo>
                    <a:lnTo>
                      <a:pt x="293" y="135"/>
                    </a:lnTo>
                    <a:lnTo>
                      <a:pt x="296" y="135"/>
                    </a:lnTo>
                    <a:lnTo>
                      <a:pt x="303" y="138"/>
                    </a:lnTo>
                    <a:lnTo>
                      <a:pt x="321" y="112"/>
                    </a:lnTo>
                    <a:lnTo>
                      <a:pt x="321" y="109"/>
                    </a:lnTo>
                    <a:lnTo>
                      <a:pt x="317" y="105"/>
                    </a:lnTo>
                    <a:lnTo>
                      <a:pt x="316" y="104"/>
                    </a:lnTo>
                    <a:lnTo>
                      <a:pt x="315" y="95"/>
                    </a:lnTo>
                    <a:lnTo>
                      <a:pt x="313" y="88"/>
                    </a:lnTo>
                    <a:lnTo>
                      <a:pt x="306" y="84"/>
                    </a:lnTo>
                    <a:lnTo>
                      <a:pt x="306" y="83"/>
                    </a:lnTo>
                    <a:lnTo>
                      <a:pt x="308" y="70"/>
                    </a:lnTo>
                    <a:lnTo>
                      <a:pt x="309" y="68"/>
                    </a:lnTo>
                    <a:lnTo>
                      <a:pt x="267" y="23"/>
                    </a:lnTo>
                    <a:lnTo>
                      <a:pt x="217" y="8"/>
                    </a:lnTo>
                    <a:lnTo>
                      <a:pt x="207" y="2"/>
                    </a:lnTo>
                    <a:lnTo>
                      <a:pt x="183" y="2"/>
                    </a:lnTo>
                    <a:lnTo>
                      <a:pt x="180" y="5"/>
                    </a:lnTo>
                    <a:lnTo>
                      <a:pt x="175" y="13"/>
                    </a:lnTo>
                    <a:lnTo>
                      <a:pt x="174" y="33"/>
                    </a:lnTo>
                    <a:lnTo>
                      <a:pt x="167" y="38"/>
                    </a:lnTo>
                    <a:lnTo>
                      <a:pt x="165" y="37"/>
                    </a:lnTo>
                    <a:lnTo>
                      <a:pt x="164" y="26"/>
                    </a:lnTo>
                    <a:lnTo>
                      <a:pt x="159" y="24"/>
                    </a:lnTo>
                    <a:lnTo>
                      <a:pt x="155" y="24"/>
                    </a:lnTo>
                    <a:lnTo>
                      <a:pt x="137" y="37"/>
                    </a:lnTo>
                    <a:lnTo>
                      <a:pt x="122" y="41"/>
                    </a:lnTo>
                    <a:lnTo>
                      <a:pt x="117" y="43"/>
                    </a:lnTo>
                    <a:lnTo>
                      <a:pt x="110" y="53"/>
                    </a:lnTo>
                    <a:lnTo>
                      <a:pt x="106" y="54"/>
                    </a:lnTo>
                    <a:lnTo>
                      <a:pt x="92" y="53"/>
                    </a:lnTo>
                    <a:lnTo>
                      <a:pt x="74" y="43"/>
                    </a:lnTo>
                    <a:lnTo>
                      <a:pt x="47" y="43"/>
                    </a:lnTo>
                    <a:lnTo>
                      <a:pt x="44" y="36"/>
                    </a:lnTo>
                    <a:lnTo>
                      <a:pt x="44" y="28"/>
                    </a:lnTo>
                    <a:lnTo>
                      <a:pt x="38" y="23"/>
                    </a:lnTo>
                    <a:lnTo>
                      <a:pt x="36" y="11"/>
                    </a:lnTo>
                    <a:lnTo>
                      <a:pt x="34" y="10"/>
                    </a:lnTo>
                    <a:lnTo>
                      <a:pt x="24" y="6"/>
                    </a:lnTo>
                    <a:lnTo>
                      <a:pt x="21"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03" name="Freeform 233">
                <a:extLst>
                  <a:ext uri="{FF2B5EF4-FFF2-40B4-BE49-F238E27FC236}">
                    <a16:creationId xmlns:a16="http://schemas.microsoft.com/office/drawing/2014/main" id="{171BA3F5-4B3B-4596-86C3-08AF0312661B}"/>
                  </a:ext>
                </a:extLst>
              </p:cNvPr>
              <p:cNvSpPr>
                <a:spLocks noChangeAspect="1"/>
              </p:cNvSpPr>
              <p:nvPr/>
            </p:nvSpPr>
            <p:spPr bwMode="auto">
              <a:xfrm>
                <a:off x="1168" y="1644"/>
                <a:ext cx="62" cy="83"/>
              </a:xfrm>
              <a:custGeom>
                <a:avLst/>
                <a:gdLst>
                  <a:gd name="T0" fmla="*/ 0 w 209"/>
                  <a:gd name="T1" fmla="*/ 0 h 282"/>
                  <a:gd name="T2" fmla="*/ 0 w 209"/>
                  <a:gd name="T3" fmla="*/ 0 h 282"/>
                  <a:gd name="T4" fmla="*/ 0 w 209"/>
                  <a:gd name="T5" fmla="*/ 0 h 282"/>
                  <a:gd name="T6" fmla="*/ 0 w 209"/>
                  <a:gd name="T7" fmla="*/ 0 h 282"/>
                  <a:gd name="T8" fmla="*/ 0 w 209"/>
                  <a:gd name="T9" fmla="*/ 0 h 282"/>
                  <a:gd name="T10" fmla="*/ 0 w 209"/>
                  <a:gd name="T11" fmla="*/ 0 h 282"/>
                  <a:gd name="T12" fmla="*/ 0 w 209"/>
                  <a:gd name="T13" fmla="*/ 0 h 282"/>
                  <a:gd name="T14" fmla="*/ 0 w 209"/>
                  <a:gd name="T15" fmla="*/ 0 h 282"/>
                  <a:gd name="T16" fmla="*/ 0 w 209"/>
                  <a:gd name="T17" fmla="*/ 0 h 282"/>
                  <a:gd name="T18" fmla="*/ 0 w 209"/>
                  <a:gd name="T19" fmla="*/ 0 h 282"/>
                  <a:gd name="T20" fmla="*/ 0 w 209"/>
                  <a:gd name="T21" fmla="*/ 0 h 282"/>
                  <a:gd name="T22" fmla="*/ 0 w 209"/>
                  <a:gd name="T23" fmla="*/ 0 h 282"/>
                  <a:gd name="T24" fmla="*/ 0 w 209"/>
                  <a:gd name="T25" fmla="*/ 0 h 282"/>
                  <a:gd name="T26" fmla="*/ 0 w 209"/>
                  <a:gd name="T27" fmla="*/ 0 h 282"/>
                  <a:gd name="T28" fmla="*/ 0 w 209"/>
                  <a:gd name="T29" fmla="*/ 0 h 282"/>
                  <a:gd name="T30" fmla="*/ 0 w 209"/>
                  <a:gd name="T31" fmla="*/ 0 h 282"/>
                  <a:gd name="T32" fmla="*/ 0 w 209"/>
                  <a:gd name="T33" fmla="*/ 0 h 282"/>
                  <a:gd name="T34" fmla="*/ 0 w 209"/>
                  <a:gd name="T35" fmla="*/ 0 h 282"/>
                  <a:gd name="T36" fmla="*/ 0 w 209"/>
                  <a:gd name="T37" fmla="*/ 0 h 282"/>
                  <a:gd name="T38" fmla="*/ 0 w 209"/>
                  <a:gd name="T39" fmla="*/ 0 h 282"/>
                  <a:gd name="T40" fmla="*/ 0 w 209"/>
                  <a:gd name="T41" fmla="*/ 0 h 282"/>
                  <a:gd name="T42" fmla="*/ 0 w 209"/>
                  <a:gd name="T43" fmla="*/ 0 h 282"/>
                  <a:gd name="T44" fmla="*/ 0 w 209"/>
                  <a:gd name="T45" fmla="*/ 0 h 282"/>
                  <a:gd name="T46" fmla="*/ 0 w 209"/>
                  <a:gd name="T47" fmla="*/ 0 h 282"/>
                  <a:gd name="T48" fmla="*/ 0 w 209"/>
                  <a:gd name="T49" fmla="*/ 0 h 282"/>
                  <a:gd name="T50" fmla="*/ 0 w 209"/>
                  <a:gd name="T51" fmla="*/ 0 h 282"/>
                  <a:gd name="T52" fmla="*/ 0 w 209"/>
                  <a:gd name="T53" fmla="*/ 0 h 282"/>
                  <a:gd name="T54" fmla="*/ 0 w 209"/>
                  <a:gd name="T55" fmla="*/ 0 h 282"/>
                  <a:gd name="T56" fmla="*/ 0 w 209"/>
                  <a:gd name="T57" fmla="*/ 0 h 282"/>
                  <a:gd name="T58" fmla="*/ 0 w 209"/>
                  <a:gd name="T59" fmla="*/ 0 h 282"/>
                  <a:gd name="T60" fmla="*/ 0 w 209"/>
                  <a:gd name="T61" fmla="*/ 0 h 282"/>
                  <a:gd name="T62" fmla="*/ 0 w 209"/>
                  <a:gd name="T63" fmla="*/ 0 h 282"/>
                  <a:gd name="T64" fmla="*/ 0 w 209"/>
                  <a:gd name="T65" fmla="*/ 0 h 282"/>
                  <a:gd name="T66" fmla="*/ 0 w 209"/>
                  <a:gd name="T67" fmla="*/ 0 h 282"/>
                  <a:gd name="T68" fmla="*/ 0 w 209"/>
                  <a:gd name="T69" fmla="*/ 0 h 282"/>
                  <a:gd name="T70" fmla="*/ 0 w 209"/>
                  <a:gd name="T71" fmla="*/ 0 h 282"/>
                  <a:gd name="T72" fmla="*/ 0 w 209"/>
                  <a:gd name="T73" fmla="*/ 0 h 282"/>
                  <a:gd name="T74" fmla="*/ 0 w 209"/>
                  <a:gd name="T75" fmla="*/ 0 h 282"/>
                  <a:gd name="T76" fmla="*/ 0 w 209"/>
                  <a:gd name="T77" fmla="*/ 0 h 282"/>
                  <a:gd name="T78" fmla="*/ 0 w 209"/>
                  <a:gd name="T79" fmla="*/ 0 h 282"/>
                  <a:gd name="T80" fmla="*/ 0 w 209"/>
                  <a:gd name="T81" fmla="*/ 0 h 282"/>
                  <a:gd name="T82" fmla="*/ 0 w 209"/>
                  <a:gd name="T83" fmla="*/ 0 h 282"/>
                  <a:gd name="T84" fmla="*/ 0 w 209"/>
                  <a:gd name="T85" fmla="*/ 0 h 282"/>
                  <a:gd name="T86" fmla="*/ 0 w 209"/>
                  <a:gd name="T87" fmla="*/ 0 h 282"/>
                  <a:gd name="T88" fmla="*/ 0 w 209"/>
                  <a:gd name="T89" fmla="*/ 0 h 282"/>
                  <a:gd name="T90" fmla="*/ 0 w 209"/>
                  <a:gd name="T91" fmla="*/ 0 h 282"/>
                  <a:gd name="T92" fmla="*/ 0 w 209"/>
                  <a:gd name="T93" fmla="*/ 0 h 282"/>
                  <a:gd name="T94" fmla="*/ 0 w 209"/>
                  <a:gd name="T95" fmla="*/ 0 h 282"/>
                  <a:gd name="T96" fmla="*/ 0 w 209"/>
                  <a:gd name="T97" fmla="*/ 0 h 282"/>
                  <a:gd name="T98" fmla="*/ 0 w 209"/>
                  <a:gd name="T99" fmla="*/ 0 h 282"/>
                  <a:gd name="T100" fmla="*/ 0 w 209"/>
                  <a:gd name="T101" fmla="*/ 0 h 282"/>
                  <a:gd name="T102" fmla="*/ 0 w 209"/>
                  <a:gd name="T103" fmla="*/ 0 h 282"/>
                  <a:gd name="T104" fmla="*/ 0 w 209"/>
                  <a:gd name="T105" fmla="*/ 0 h 282"/>
                  <a:gd name="T106" fmla="*/ 0 w 209"/>
                  <a:gd name="T107" fmla="*/ 0 h 282"/>
                  <a:gd name="T108" fmla="*/ 0 w 209"/>
                  <a:gd name="T109" fmla="*/ 0 h 282"/>
                  <a:gd name="T110" fmla="*/ 0 w 209"/>
                  <a:gd name="T111" fmla="*/ 0 h 282"/>
                  <a:gd name="T112" fmla="*/ 0 w 209"/>
                  <a:gd name="T113" fmla="*/ 0 h 282"/>
                  <a:gd name="T114" fmla="*/ 0 w 209"/>
                  <a:gd name="T115" fmla="*/ 0 h 282"/>
                  <a:gd name="T116" fmla="*/ 0 w 209"/>
                  <a:gd name="T117" fmla="*/ 0 h 282"/>
                  <a:gd name="T118" fmla="*/ 0 w 209"/>
                  <a:gd name="T119" fmla="*/ 0 h 28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09"/>
                  <a:gd name="T181" fmla="*/ 0 h 282"/>
                  <a:gd name="T182" fmla="*/ 209 w 209"/>
                  <a:gd name="T183" fmla="*/ 282 h 28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09" h="282">
                    <a:moveTo>
                      <a:pt x="160" y="0"/>
                    </a:moveTo>
                    <a:lnTo>
                      <a:pt x="67" y="2"/>
                    </a:lnTo>
                    <a:lnTo>
                      <a:pt x="67" y="34"/>
                    </a:lnTo>
                    <a:lnTo>
                      <a:pt x="35" y="34"/>
                    </a:lnTo>
                    <a:lnTo>
                      <a:pt x="34" y="32"/>
                    </a:lnTo>
                    <a:lnTo>
                      <a:pt x="76" y="75"/>
                    </a:lnTo>
                    <a:lnTo>
                      <a:pt x="79" y="86"/>
                    </a:lnTo>
                    <a:lnTo>
                      <a:pt x="92" y="100"/>
                    </a:lnTo>
                    <a:lnTo>
                      <a:pt x="91" y="118"/>
                    </a:lnTo>
                    <a:lnTo>
                      <a:pt x="91" y="120"/>
                    </a:lnTo>
                    <a:lnTo>
                      <a:pt x="89" y="119"/>
                    </a:lnTo>
                    <a:lnTo>
                      <a:pt x="37" y="122"/>
                    </a:lnTo>
                    <a:lnTo>
                      <a:pt x="6" y="187"/>
                    </a:lnTo>
                    <a:lnTo>
                      <a:pt x="4" y="188"/>
                    </a:lnTo>
                    <a:lnTo>
                      <a:pt x="8" y="197"/>
                    </a:lnTo>
                    <a:lnTo>
                      <a:pt x="6" y="201"/>
                    </a:lnTo>
                    <a:lnTo>
                      <a:pt x="4" y="204"/>
                    </a:lnTo>
                    <a:lnTo>
                      <a:pt x="3" y="223"/>
                    </a:lnTo>
                    <a:lnTo>
                      <a:pt x="0" y="224"/>
                    </a:lnTo>
                    <a:lnTo>
                      <a:pt x="3" y="229"/>
                    </a:lnTo>
                    <a:lnTo>
                      <a:pt x="8" y="233"/>
                    </a:lnTo>
                    <a:lnTo>
                      <a:pt x="9" y="235"/>
                    </a:lnTo>
                    <a:lnTo>
                      <a:pt x="16" y="240"/>
                    </a:lnTo>
                    <a:lnTo>
                      <a:pt x="18" y="243"/>
                    </a:lnTo>
                    <a:lnTo>
                      <a:pt x="47" y="266"/>
                    </a:lnTo>
                    <a:lnTo>
                      <a:pt x="113" y="277"/>
                    </a:lnTo>
                    <a:lnTo>
                      <a:pt x="120" y="282"/>
                    </a:lnTo>
                    <a:lnTo>
                      <a:pt x="120" y="277"/>
                    </a:lnTo>
                    <a:lnTo>
                      <a:pt x="126" y="265"/>
                    </a:lnTo>
                    <a:lnTo>
                      <a:pt x="134" y="262"/>
                    </a:lnTo>
                    <a:lnTo>
                      <a:pt x="139" y="255"/>
                    </a:lnTo>
                    <a:lnTo>
                      <a:pt x="145" y="253"/>
                    </a:lnTo>
                    <a:lnTo>
                      <a:pt x="147" y="246"/>
                    </a:lnTo>
                    <a:lnTo>
                      <a:pt x="149" y="238"/>
                    </a:lnTo>
                    <a:lnTo>
                      <a:pt x="151" y="233"/>
                    </a:lnTo>
                    <a:lnTo>
                      <a:pt x="155" y="232"/>
                    </a:lnTo>
                    <a:lnTo>
                      <a:pt x="156" y="227"/>
                    </a:lnTo>
                    <a:lnTo>
                      <a:pt x="165" y="219"/>
                    </a:lnTo>
                    <a:lnTo>
                      <a:pt x="162" y="209"/>
                    </a:lnTo>
                    <a:lnTo>
                      <a:pt x="161" y="208"/>
                    </a:lnTo>
                    <a:lnTo>
                      <a:pt x="162" y="198"/>
                    </a:lnTo>
                    <a:lnTo>
                      <a:pt x="171" y="191"/>
                    </a:lnTo>
                    <a:lnTo>
                      <a:pt x="171" y="188"/>
                    </a:lnTo>
                    <a:lnTo>
                      <a:pt x="176" y="187"/>
                    </a:lnTo>
                    <a:lnTo>
                      <a:pt x="206" y="160"/>
                    </a:lnTo>
                    <a:lnTo>
                      <a:pt x="209" y="147"/>
                    </a:lnTo>
                    <a:lnTo>
                      <a:pt x="209" y="145"/>
                    </a:lnTo>
                    <a:lnTo>
                      <a:pt x="208" y="145"/>
                    </a:lnTo>
                    <a:lnTo>
                      <a:pt x="206" y="140"/>
                    </a:lnTo>
                    <a:lnTo>
                      <a:pt x="201" y="139"/>
                    </a:lnTo>
                    <a:lnTo>
                      <a:pt x="193" y="145"/>
                    </a:lnTo>
                    <a:lnTo>
                      <a:pt x="191" y="145"/>
                    </a:lnTo>
                    <a:lnTo>
                      <a:pt x="183" y="139"/>
                    </a:lnTo>
                    <a:lnTo>
                      <a:pt x="180" y="133"/>
                    </a:lnTo>
                    <a:lnTo>
                      <a:pt x="181" y="133"/>
                    </a:lnTo>
                    <a:lnTo>
                      <a:pt x="168" y="133"/>
                    </a:lnTo>
                    <a:lnTo>
                      <a:pt x="160" y="129"/>
                    </a:lnTo>
                    <a:lnTo>
                      <a:pt x="161" y="126"/>
                    </a:lnTo>
                    <a:lnTo>
                      <a:pt x="160"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04" name="Freeform 234">
                <a:extLst>
                  <a:ext uri="{FF2B5EF4-FFF2-40B4-BE49-F238E27FC236}">
                    <a16:creationId xmlns:a16="http://schemas.microsoft.com/office/drawing/2014/main" id="{554A24C0-BDDF-4BC2-85A2-2C73D4151397}"/>
                  </a:ext>
                </a:extLst>
              </p:cNvPr>
              <p:cNvSpPr>
                <a:spLocks noChangeAspect="1"/>
              </p:cNvSpPr>
              <p:nvPr/>
            </p:nvSpPr>
            <p:spPr bwMode="auto">
              <a:xfrm>
                <a:off x="1168" y="1644"/>
                <a:ext cx="62" cy="83"/>
              </a:xfrm>
              <a:custGeom>
                <a:avLst/>
                <a:gdLst>
                  <a:gd name="T0" fmla="*/ 0 w 209"/>
                  <a:gd name="T1" fmla="*/ 0 h 282"/>
                  <a:gd name="T2" fmla="*/ 0 w 209"/>
                  <a:gd name="T3" fmla="*/ 0 h 282"/>
                  <a:gd name="T4" fmla="*/ 0 w 209"/>
                  <a:gd name="T5" fmla="*/ 0 h 282"/>
                  <a:gd name="T6" fmla="*/ 0 w 209"/>
                  <a:gd name="T7" fmla="*/ 0 h 282"/>
                  <a:gd name="T8" fmla="*/ 0 w 209"/>
                  <a:gd name="T9" fmla="*/ 0 h 282"/>
                  <a:gd name="T10" fmla="*/ 0 w 209"/>
                  <a:gd name="T11" fmla="*/ 0 h 282"/>
                  <a:gd name="T12" fmla="*/ 0 w 209"/>
                  <a:gd name="T13" fmla="*/ 0 h 282"/>
                  <a:gd name="T14" fmla="*/ 0 w 209"/>
                  <a:gd name="T15" fmla="*/ 0 h 282"/>
                  <a:gd name="T16" fmla="*/ 0 w 209"/>
                  <a:gd name="T17" fmla="*/ 0 h 282"/>
                  <a:gd name="T18" fmla="*/ 0 w 209"/>
                  <a:gd name="T19" fmla="*/ 0 h 282"/>
                  <a:gd name="T20" fmla="*/ 0 w 209"/>
                  <a:gd name="T21" fmla="*/ 0 h 282"/>
                  <a:gd name="T22" fmla="*/ 0 w 209"/>
                  <a:gd name="T23" fmla="*/ 0 h 282"/>
                  <a:gd name="T24" fmla="*/ 0 w 209"/>
                  <a:gd name="T25" fmla="*/ 0 h 282"/>
                  <a:gd name="T26" fmla="*/ 0 w 209"/>
                  <a:gd name="T27" fmla="*/ 0 h 282"/>
                  <a:gd name="T28" fmla="*/ 0 w 209"/>
                  <a:gd name="T29" fmla="*/ 0 h 282"/>
                  <a:gd name="T30" fmla="*/ 0 w 209"/>
                  <a:gd name="T31" fmla="*/ 0 h 282"/>
                  <a:gd name="T32" fmla="*/ 0 w 209"/>
                  <a:gd name="T33" fmla="*/ 0 h 282"/>
                  <a:gd name="T34" fmla="*/ 0 w 209"/>
                  <a:gd name="T35" fmla="*/ 0 h 282"/>
                  <a:gd name="T36" fmla="*/ 0 w 209"/>
                  <a:gd name="T37" fmla="*/ 0 h 282"/>
                  <a:gd name="T38" fmla="*/ 0 w 209"/>
                  <a:gd name="T39" fmla="*/ 0 h 282"/>
                  <a:gd name="T40" fmla="*/ 0 w 209"/>
                  <a:gd name="T41" fmla="*/ 0 h 282"/>
                  <a:gd name="T42" fmla="*/ 0 w 209"/>
                  <a:gd name="T43" fmla="*/ 0 h 282"/>
                  <a:gd name="T44" fmla="*/ 0 w 209"/>
                  <a:gd name="T45" fmla="*/ 0 h 282"/>
                  <a:gd name="T46" fmla="*/ 0 w 209"/>
                  <a:gd name="T47" fmla="*/ 0 h 282"/>
                  <a:gd name="T48" fmla="*/ 0 w 209"/>
                  <a:gd name="T49" fmla="*/ 0 h 282"/>
                  <a:gd name="T50" fmla="*/ 0 w 209"/>
                  <a:gd name="T51" fmla="*/ 0 h 282"/>
                  <a:gd name="T52" fmla="*/ 0 w 209"/>
                  <a:gd name="T53" fmla="*/ 0 h 282"/>
                  <a:gd name="T54" fmla="*/ 0 w 209"/>
                  <a:gd name="T55" fmla="*/ 0 h 282"/>
                  <a:gd name="T56" fmla="*/ 0 w 209"/>
                  <a:gd name="T57" fmla="*/ 0 h 282"/>
                  <a:gd name="T58" fmla="*/ 0 w 209"/>
                  <a:gd name="T59" fmla="*/ 0 h 282"/>
                  <a:gd name="T60" fmla="*/ 0 w 209"/>
                  <a:gd name="T61" fmla="*/ 0 h 282"/>
                  <a:gd name="T62" fmla="*/ 0 w 209"/>
                  <a:gd name="T63" fmla="*/ 0 h 282"/>
                  <a:gd name="T64" fmla="*/ 0 w 209"/>
                  <a:gd name="T65" fmla="*/ 0 h 282"/>
                  <a:gd name="T66" fmla="*/ 0 w 209"/>
                  <a:gd name="T67" fmla="*/ 0 h 282"/>
                  <a:gd name="T68" fmla="*/ 0 w 209"/>
                  <a:gd name="T69" fmla="*/ 0 h 282"/>
                  <a:gd name="T70" fmla="*/ 0 w 209"/>
                  <a:gd name="T71" fmla="*/ 0 h 282"/>
                  <a:gd name="T72" fmla="*/ 0 w 209"/>
                  <a:gd name="T73" fmla="*/ 0 h 282"/>
                  <a:gd name="T74" fmla="*/ 0 w 209"/>
                  <a:gd name="T75" fmla="*/ 0 h 282"/>
                  <a:gd name="T76" fmla="*/ 0 w 209"/>
                  <a:gd name="T77" fmla="*/ 0 h 282"/>
                  <a:gd name="T78" fmla="*/ 0 w 209"/>
                  <a:gd name="T79" fmla="*/ 0 h 282"/>
                  <a:gd name="T80" fmla="*/ 0 w 209"/>
                  <a:gd name="T81" fmla="*/ 0 h 282"/>
                  <a:gd name="T82" fmla="*/ 0 w 209"/>
                  <a:gd name="T83" fmla="*/ 0 h 282"/>
                  <a:gd name="T84" fmla="*/ 0 w 209"/>
                  <a:gd name="T85" fmla="*/ 0 h 282"/>
                  <a:gd name="T86" fmla="*/ 0 w 209"/>
                  <a:gd name="T87" fmla="*/ 0 h 282"/>
                  <a:gd name="T88" fmla="*/ 0 w 209"/>
                  <a:gd name="T89" fmla="*/ 0 h 282"/>
                  <a:gd name="T90" fmla="*/ 0 w 209"/>
                  <a:gd name="T91" fmla="*/ 0 h 282"/>
                  <a:gd name="T92" fmla="*/ 0 w 209"/>
                  <a:gd name="T93" fmla="*/ 0 h 282"/>
                  <a:gd name="T94" fmla="*/ 0 w 209"/>
                  <a:gd name="T95" fmla="*/ 0 h 282"/>
                  <a:gd name="T96" fmla="*/ 0 w 209"/>
                  <a:gd name="T97" fmla="*/ 0 h 282"/>
                  <a:gd name="T98" fmla="*/ 0 w 209"/>
                  <a:gd name="T99" fmla="*/ 0 h 282"/>
                  <a:gd name="T100" fmla="*/ 0 w 209"/>
                  <a:gd name="T101" fmla="*/ 0 h 282"/>
                  <a:gd name="T102" fmla="*/ 0 w 209"/>
                  <a:gd name="T103" fmla="*/ 0 h 282"/>
                  <a:gd name="T104" fmla="*/ 0 w 209"/>
                  <a:gd name="T105" fmla="*/ 0 h 282"/>
                  <a:gd name="T106" fmla="*/ 0 w 209"/>
                  <a:gd name="T107" fmla="*/ 0 h 282"/>
                  <a:gd name="T108" fmla="*/ 0 w 209"/>
                  <a:gd name="T109" fmla="*/ 0 h 282"/>
                  <a:gd name="T110" fmla="*/ 0 w 209"/>
                  <a:gd name="T111" fmla="*/ 0 h 282"/>
                  <a:gd name="T112" fmla="*/ 0 w 209"/>
                  <a:gd name="T113" fmla="*/ 0 h 282"/>
                  <a:gd name="T114" fmla="*/ 0 w 209"/>
                  <a:gd name="T115" fmla="*/ 0 h 282"/>
                  <a:gd name="T116" fmla="*/ 0 w 209"/>
                  <a:gd name="T117" fmla="*/ 0 h 282"/>
                  <a:gd name="T118" fmla="*/ 0 w 209"/>
                  <a:gd name="T119" fmla="*/ 0 h 28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09"/>
                  <a:gd name="T181" fmla="*/ 0 h 282"/>
                  <a:gd name="T182" fmla="*/ 209 w 209"/>
                  <a:gd name="T183" fmla="*/ 282 h 28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09" h="282">
                    <a:moveTo>
                      <a:pt x="160" y="0"/>
                    </a:moveTo>
                    <a:lnTo>
                      <a:pt x="67" y="2"/>
                    </a:lnTo>
                    <a:lnTo>
                      <a:pt x="67" y="34"/>
                    </a:lnTo>
                    <a:lnTo>
                      <a:pt x="35" y="34"/>
                    </a:lnTo>
                    <a:lnTo>
                      <a:pt x="34" y="32"/>
                    </a:lnTo>
                    <a:lnTo>
                      <a:pt x="76" y="75"/>
                    </a:lnTo>
                    <a:lnTo>
                      <a:pt x="79" y="86"/>
                    </a:lnTo>
                    <a:lnTo>
                      <a:pt x="92" y="100"/>
                    </a:lnTo>
                    <a:lnTo>
                      <a:pt x="91" y="118"/>
                    </a:lnTo>
                    <a:lnTo>
                      <a:pt x="91" y="120"/>
                    </a:lnTo>
                    <a:lnTo>
                      <a:pt x="89" y="119"/>
                    </a:lnTo>
                    <a:lnTo>
                      <a:pt x="37" y="122"/>
                    </a:lnTo>
                    <a:lnTo>
                      <a:pt x="6" y="187"/>
                    </a:lnTo>
                    <a:lnTo>
                      <a:pt x="4" y="188"/>
                    </a:lnTo>
                    <a:lnTo>
                      <a:pt x="8" y="197"/>
                    </a:lnTo>
                    <a:lnTo>
                      <a:pt x="6" y="201"/>
                    </a:lnTo>
                    <a:lnTo>
                      <a:pt x="4" y="204"/>
                    </a:lnTo>
                    <a:lnTo>
                      <a:pt x="3" y="223"/>
                    </a:lnTo>
                    <a:lnTo>
                      <a:pt x="0" y="224"/>
                    </a:lnTo>
                    <a:lnTo>
                      <a:pt x="3" y="229"/>
                    </a:lnTo>
                    <a:lnTo>
                      <a:pt x="8" y="233"/>
                    </a:lnTo>
                    <a:lnTo>
                      <a:pt x="9" y="235"/>
                    </a:lnTo>
                    <a:lnTo>
                      <a:pt x="16" y="240"/>
                    </a:lnTo>
                    <a:lnTo>
                      <a:pt x="18" y="243"/>
                    </a:lnTo>
                    <a:lnTo>
                      <a:pt x="47" y="266"/>
                    </a:lnTo>
                    <a:lnTo>
                      <a:pt x="113" y="277"/>
                    </a:lnTo>
                    <a:lnTo>
                      <a:pt x="120" y="282"/>
                    </a:lnTo>
                    <a:lnTo>
                      <a:pt x="120" y="277"/>
                    </a:lnTo>
                    <a:lnTo>
                      <a:pt x="126" y="265"/>
                    </a:lnTo>
                    <a:lnTo>
                      <a:pt x="134" y="262"/>
                    </a:lnTo>
                    <a:lnTo>
                      <a:pt x="139" y="255"/>
                    </a:lnTo>
                    <a:lnTo>
                      <a:pt x="145" y="253"/>
                    </a:lnTo>
                    <a:lnTo>
                      <a:pt x="147" y="246"/>
                    </a:lnTo>
                    <a:lnTo>
                      <a:pt x="149" y="238"/>
                    </a:lnTo>
                    <a:lnTo>
                      <a:pt x="151" y="233"/>
                    </a:lnTo>
                    <a:lnTo>
                      <a:pt x="155" y="232"/>
                    </a:lnTo>
                    <a:lnTo>
                      <a:pt x="156" y="227"/>
                    </a:lnTo>
                    <a:lnTo>
                      <a:pt x="165" y="219"/>
                    </a:lnTo>
                    <a:lnTo>
                      <a:pt x="162" y="209"/>
                    </a:lnTo>
                    <a:lnTo>
                      <a:pt x="161" y="208"/>
                    </a:lnTo>
                    <a:lnTo>
                      <a:pt x="162" y="198"/>
                    </a:lnTo>
                    <a:lnTo>
                      <a:pt x="171" y="191"/>
                    </a:lnTo>
                    <a:lnTo>
                      <a:pt x="171" y="188"/>
                    </a:lnTo>
                    <a:lnTo>
                      <a:pt x="176" y="187"/>
                    </a:lnTo>
                    <a:lnTo>
                      <a:pt x="206" y="160"/>
                    </a:lnTo>
                    <a:lnTo>
                      <a:pt x="209" y="147"/>
                    </a:lnTo>
                    <a:lnTo>
                      <a:pt x="209" y="145"/>
                    </a:lnTo>
                    <a:lnTo>
                      <a:pt x="208" y="145"/>
                    </a:lnTo>
                    <a:lnTo>
                      <a:pt x="206" y="140"/>
                    </a:lnTo>
                    <a:lnTo>
                      <a:pt x="201" y="139"/>
                    </a:lnTo>
                    <a:lnTo>
                      <a:pt x="193" y="145"/>
                    </a:lnTo>
                    <a:lnTo>
                      <a:pt x="191" y="145"/>
                    </a:lnTo>
                    <a:lnTo>
                      <a:pt x="183" y="139"/>
                    </a:lnTo>
                    <a:lnTo>
                      <a:pt x="180" y="133"/>
                    </a:lnTo>
                    <a:lnTo>
                      <a:pt x="181" y="133"/>
                    </a:lnTo>
                    <a:lnTo>
                      <a:pt x="168" y="133"/>
                    </a:lnTo>
                    <a:lnTo>
                      <a:pt x="160" y="129"/>
                    </a:lnTo>
                    <a:lnTo>
                      <a:pt x="161" y="126"/>
                    </a:lnTo>
                    <a:lnTo>
                      <a:pt x="160"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05" name="Freeform 235">
                <a:extLst>
                  <a:ext uri="{FF2B5EF4-FFF2-40B4-BE49-F238E27FC236}">
                    <a16:creationId xmlns:a16="http://schemas.microsoft.com/office/drawing/2014/main" id="{6A97F586-B483-4240-B30D-359A30D568AA}"/>
                  </a:ext>
                </a:extLst>
              </p:cNvPr>
              <p:cNvSpPr>
                <a:spLocks noChangeAspect="1"/>
              </p:cNvSpPr>
              <p:nvPr/>
            </p:nvSpPr>
            <p:spPr bwMode="auto">
              <a:xfrm>
                <a:off x="1487" y="1605"/>
                <a:ext cx="56" cy="44"/>
              </a:xfrm>
              <a:custGeom>
                <a:avLst/>
                <a:gdLst>
                  <a:gd name="T0" fmla="*/ 0 w 190"/>
                  <a:gd name="T1" fmla="*/ 0 h 152"/>
                  <a:gd name="T2" fmla="*/ 0 w 190"/>
                  <a:gd name="T3" fmla="*/ 0 h 152"/>
                  <a:gd name="T4" fmla="*/ 0 w 190"/>
                  <a:gd name="T5" fmla="*/ 0 h 152"/>
                  <a:gd name="T6" fmla="*/ 0 w 190"/>
                  <a:gd name="T7" fmla="*/ 0 h 152"/>
                  <a:gd name="T8" fmla="*/ 0 w 190"/>
                  <a:gd name="T9" fmla="*/ 0 h 152"/>
                  <a:gd name="T10" fmla="*/ 0 w 190"/>
                  <a:gd name="T11" fmla="*/ 0 h 152"/>
                  <a:gd name="T12" fmla="*/ 0 w 190"/>
                  <a:gd name="T13" fmla="*/ 0 h 152"/>
                  <a:gd name="T14" fmla="*/ 0 w 190"/>
                  <a:gd name="T15" fmla="*/ 0 h 152"/>
                  <a:gd name="T16" fmla="*/ 0 w 190"/>
                  <a:gd name="T17" fmla="*/ 0 h 152"/>
                  <a:gd name="T18" fmla="*/ 0 w 190"/>
                  <a:gd name="T19" fmla="*/ 0 h 152"/>
                  <a:gd name="T20" fmla="*/ 0 w 190"/>
                  <a:gd name="T21" fmla="*/ 0 h 152"/>
                  <a:gd name="T22" fmla="*/ 0 w 190"/>
                  <a:gd name="T23" fmla="*/ 0 h 152"/>
                  <a:gd name="T24" fmla="*/ 0 w 190"/>
                  <a:gd name="T25" fmla="*/ 0 h 152"/>
                  <a:gd name="T26" fmla="*/ 0 w 190"/>
                  <a:gd name="T27" fmla="*/ 0 h 152"/>
                  <a:gd name="T28" fmla="*/ 0 w 190"/>
                  <a:gd name="T29" fmla="*/ 0 h 152"/>
                  <a:gd name="T30" fmla="*/ 0 w 190"/>
                  <a:gd name="T31" fmla="*/ 0 h 152"/>
                  <a:gd name="T32" fmla="*/ 0 w 190"/>
                  <a:gd name="T33" fmla="*/ 0 h 152"/>
                  <a:gd name="T34" fmla="*/ 0 w 190"/>
                  <a:gd name="T35" fmla="*/ 0 h 152"/>
                  <a:gd name="T36" fmla="*/ 0 w 190"/>
                  <a:gd name="T37" fmla="*/ 0 h 152"/>
                  <a:gd name="T38" fmla="*/ 0 w 190"/>
                  <a:gd name="T39" fmla="*/ 0 h 152"/>
                  <a:gd name="T40" fmla="*/ 0 w 190"/>
                  <a:gd name="T41" fmla="*/ 0 h 152"/>
                  <a:gd name="T42" fmla="*/ 0 w 190"/>
                  <a:gd name="T43" fmla="*/ 0 h 152"/>
                  <a:gd name="T44" fmla="*/ 0 w 190"/>
                  <a:gd name="T45" fmla="*/ 0 h 152"/>
                  <a:gd name="T46" fmla="*/ 0 w 190"/>
                  <a:gd name="T47" fmla="*/ 0 h 152"/>
                  <a:gd name="T48" fmla="*/ 0 w 190"/>
                  <a:gd name="T49" fmla="*/ 0 h 152"/>
                  <a:gd name="T50" fmla="*/ 0 w 190"/>
                  <a:gd name="T51" fmla="*/ 0 h 152"/>
                  <a:gd name="T52" fmla="*/ 0 w 190"/>
                  <a:gd name="T53" fmla="*/ 0 h 152"/>
                  <a:gd name="T54" fmla="*/ 0 w 190"/>
                  <a:gd name="T55" fmla="*/ 0 h 152"/>
                  <a:gd name="T56" fmla="*/ 0 w 190"/>
                  <a:gd name="T57" fmla="*/ 0 h 152"/>
                  <a:gd name="T58" fmla="*/ 0 w 190"/>
                  <a:gd name="T59" fmla="*/ 0 h 152"/>
                  <a:gd name="T60" fmla="*/ 0 w 190"/>
                  <a:gd name="T61" fmla="*/ 0 h 152"/>
                  <a:gd name="T62" fmla="*/ 0 w 190"/>
                  <a:gd name="T63" fmla="*/ 0 h 152"/>
                  <a:gd name="T64" fmla="*/ 0 w 190"/>
                  <a:gd name="T65" fmla="*/ 0 h 152"/>
                  <a:gd name="T66" fmla="*/ 0 w 190"/>
                  <a:gd name="T67" fmla="*/ 0 h 152"/>
                  <a:gd name="T68" fmla="*/ 0 w 190"/>
                  <a:gd name="T69" fmla="*/ 0 h 152"/>
                  <a:gd name="T70" fmla="*/ 0 w 190"/>
                  <a:gd name="T71" fmla="*/ 0 h 152"/>
                  <a:gd name="T72" fmla="*/ 0 w 190"/>
                  <a:gd name="T73" fmla="*/ 0 h 152"/>
                  <a:gd name="T74" fmla="*/ 0 w 190"/>
                  <a:gd name="T75" fmla="*/ 0 h 152"/>
                  <a:gd name="T76" fmla="*/ 0 w 190"/>
                  <a:gd name="T77" fmla="*/ 0 h 152"/>
                  <a:gd name="T78" fmla="*/ 0 w 190"/>
                  <a:gd name="T79" fmla="*/ 0 h 152"/>
                  <a:gd name="T80" fmla="*/ 0 w 190"/>
                  <a:gd name="T81" fmla="*/ 0 h 152"/>
                  <a:gd name="T82" fmla="*/ 0 w 190"/>
                  <a:gd name="T83" fmla="*/ 0 h 152"/>
                  <a:gd name="T84" fmla="*/ 0 w 190"/>
                  <a:gd name="T85" fmla="*/ 0 h 152"/>
                  <a:gd name="T86" fmla="*/ 0 w 190"/>
                  <a:gd name="T87" fmla="*/ 0 h 152"/>
                  <a:gd name="T88" fmla="*/ 0 w 190"/>
                  <a:gd name="T89" fmla="*/ 0 h 152"/>
                  <a:gd name="T90" fmla="*/ 0 w 190"/>
                  <a:gd name="T91" fmla="*/ 0 h 152"/>
                  <a:gd name="T92" fmla="*/ 0 w 190"/>
                  <a:gd name="T93" fmla="*/ 0 h 152"/>
                  <a:gd name="T94" fmla="*/ 0 w 190"/>
                  <a:gd name="T95" fmla="*/ 0 h 152"/>
                  <a:gd name="T96" fmla="*/ 0 w 190"/>
                  <a:gd name="T97" fmla="*/ 0 h 152"/>
                  <a:gd name="T98" fmla="*/ 0 w 190"/>
                  <a:gd name="T99" fmla="*/ 0 h 152"/>
                  <a:gd name="T100" fmla="*/ 0 w 190"/>
                  <a:gd name="T101" fmla="*/ 0 h 152"/>
                  <a:gd name="T102" fmla="*/ 0 w 190"/>
                  <a:gd name="T103" fmla="*/ 0 h 152"/>
                  <a:gd name="T104" fmla="*/ 0 w 190"/>
                  <a:gd name="T105" fmla="*/ 0 h 152"/>
                  <a:gd name="T106" fmla="*/ 0 w 190"/>
                  <a:gd name="T107" fmla="*/ 0 h 152"/>
                  <a:gd name="T108" fmla="*/ 0 w 190"/>
                  <a:gd name="T109" fmla="*/ 0 h 152"/>
                  <a:gd name="T110" fmla="*/ 0 w 190"/>
                  <a:gd name="T111" fmla="*/ 0 h 152"/>
                  <a:gd name="T112" fmla="*/ 0 w 190"/>
                  <a:gd name="T113" fmla="*/ 0 h 152"/>
                  <a:gd name="T114" fmla="*/ 0 w 190"/>
                  <a:gd name="T115" fmla="*/ 0 h 15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90"/>
                  <a:gd name="T175" fmla="*/ 0 h 152"/>
                  <a:gd name="T176" fmla="*/ 190 w 190"/>
                  <a:gd name="T177" fmla="*/ 152 h 15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90" h="152">
                    <a:moveTo>
                      <a:pt x="1" y="6"/>
                    </a:moveTo>
                    <a:lnTo>
                      <a:pt x="2" y="4"/>
                    </a:lnTo>
                    <a:lnTo>
                      <a:pt x="6" y="0"/>
                    </a:lnTo>
                    <a:lnTo>
                      <a:pt x="56" y="2"/>
                    </a:lnTo>
                    <a:lnTo>
                      <a:pt x="87" y="16"/>
                    </a:lnTo>
                    <a:lnTo>
                      <a:pt x="100" y="18"/>
                    </a:lnTo>
                    <a:lnTo>
                      <a:pt x="104" y="23"/>
                    </a:lnTo>
                    <a:lnTo>
                      <a:pt x="109" y="35"/>
                    </a:lnTo>
                    <a:lnTo>
                      <a:pt x="111" y="37"/>
                    </a:lnTo>
                    <a:lnTo>
                      <a:pt x="138" y="40"/>
                    </a:lnTo>
                    <a:lnTo>
                      <a:pt x="142" y="41"/>
                    </a:lnTo>
                    <a:lnTo>
                      <a:pt x="143" y="46"/>
                    </a:lnTo>
                    <a:lnTo>
                      <a:pt x="135" y="50"/>
                    </a:lnTo>
                    <a:lnTo>
                      <a:pt x="126" y="50"/>
                    </a:lnTo>
                    <a:lnTo>
                      <a:pt x="126" y="55"/>
                    </a:lnTo>
                    <a:lnTo>
                      <a:pt x="138" y="60"/>
                    </a:lnTo>
                    <a:lnTo>
                      <a:pt x="164" y="61"/>
                    </a:lnTo>
                    <a:lnTo>
                      <a:pt x="182" y="79"/>
                    </a:lnTo>
                    <a:lnTo>
                      <a:pt x="189" y="82"/>
                    </a:lnTo>
                    <a:lnTo>
                      <a:pt x="190" y="86"/>
                    </a:lnTo>
                    <a:lnTo>
                      <a:pt x="190" y="94"/>
                    </a:lnTo>
                    <a:lnTo>
                      <a:pt x="188" y="104"/>
                    </a:lnTo>
                    <a:lnTo>
                      <a:pt x="181" y="112"/>
                    </a:lnTo>
                    <a:lnTo>
                      <a:pt x="173" y="112"/>
                    </a:lnTo>
                    <a:lnTo>
                      <a:pt x="168" y="107"/>
                    </a:lnTo>
                    <a:lnTo>
                      <a:pt x="156" y="102"/>
                    </a:lnTo>
                    <a:lnTo>
                      <a:pt x="127" y="98"/>
                    </a:lnTo>
                    <a:lnTo>
                      <a:pt x="108" y="102"/>
                    </a:lnTo>
                    <a:lnTo>
                      <a:pt x="101" y="107"/>
                    </a:lnTo>
                    <a:lnTo>
                      <a:pt x="99" y="112"/>
                    </a:lnTo>
                    <a:lnTo>
                      <a:pt x="98" y="114"/>
                    </a:lnTo>
                    <a:lnTo>
                      <a:pt x="78" y="120"/>
                    </a:lnTo>
                    <a:lnTo>
                      <a:pt x="69" y="107"/>
                    </a:lnTo>
                    <a:lnTo>
                      <a:pt x="69" y="104"/>
                    </a:lnTo>
                    <a:lnTo>
                      <a:pt x="62" y="103"/>
                    </a:lnTo>
                    <a:lnTo>
                      <a:pt x="53" y="109"/>
                    </a:lnTo>
                    <a:lnTo>
                      <a:pt x="38" y="138"/>
                    </a:lnTo>
                    <a:lnTo>
                      <a:pt x="38" y="141"/>
                    </a:lnTo>
                    <a:lnTo>
                      <a:pt x="30" y="152"/>
                    </a:lnTo>
                    <a:lnTo>
                      <a:pt x="25" y="152"/>
                    </a:lnTo>
                    <a:lnTo>
                      <a:pt x="25" y="150"/>
                    </a:lnTo>
                    <a:lnTo>
                      <a:pt x="16" y="141"/>
                    </a:lnTo>
                    <a:lnTo>
                      <a:pt x="16" y="130"/>
                    </a:lnTo>
                    <a:lnTo>
                      <a:pt x="12" y="126"/>
                    </a:lnTo>
                    <a:lnTo>
                      <a:pt x="14" y="124"/>
                    </a:lnTo>
                    <a:lnTo>
                      <a:pt x="12" y="102"/>
                    </a:lnTo>
                    <a:lnTo>
                      <a:pt x="6" y="93"/>
                    </a:lnTo>
                    <a:lnTo>
                      <a:pt x="5" y="88"/>
                    </a:lnTo>
                    <a:lnTo>
                      <a:pt x="6" y="86"/>
                    </a:lnTo>
                    <a:lnTo>
                      <a:pt x="14" y="78"/>
                    </a:lnTo>
                    <a:lnTo>
                      <a:pt x="11" y="60"/>
                    </a:lnTo>
                    <a:lnTo>
                      <a:pt x="14" y="55"/>
                    </a:lnTo>
                    <a:lnTo>
                      <a:pt x="15" y="49"/>
                    </a:lnTo>
                    <a:lnTo>
                      <a:pt x="10" y="42"/>
                    </a:lnTo>
                    <a:lnTo>
                      <a:pt x="10" y="26"/>
                    </a:lnTo>
                    <a:lnTo>
                      <a:pt x="7" y="16"/>
                    </a:lnTo>
                    <a:lnTo>
                      <a:pt x="0" y="8"/>
                    </a:lnTo>
                    <a:lnTo>
                      <a:pt x="1" y="6"/>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06" name="Freeform 236">
                <a:extLst>
                  <a:ext uri="{FF2B5EF4-FFF2-40B4-BE49-F238E27FC236}">
                    <a16:creationId xmlns:a16="http://schemas.microsoft.com/office/drawing/2014/main" id="{4685945F-FFB5-4379-9C05-5CA77C9C0B87}"/>
                  </a:ext>
                </a:extLst>
              </p:cNvPr>
              <p:cNvSpPr>
                <a:spLocks noChangeAspect="1"/>
              </p:cNvSpPr>
              <p:nvPr/>
            </p:nvSpPr>
            <p:spPr bwMode="auto">
              <a:xfrm>
                <a:off x="1487" y="1605"/>
                <a:ext cx="56" cy="44"/>
              </a:xfrm>
              <a:custGeom>
                <a:avLst/>
                <a:gdLst>
                  <a:gd name="T0" fmla="*/ 0 w 190"/>
                  <a:gd name="T1" fmla="*/ 0 h 152"/>
                  <a:gd name="T2" fmla="*/ 0 w 190"/>
                  <a:gd name="T3" fmla="*/ 0 h 152"/>
                  <a:gd name="T4" fmla="*/ 0 w 190"/>
                  <a:gd name="T5" fmla="*/ 0 h 152"/>
                  <a:gd name="T6" fmla="*/ 0 w 190"/>
                  <a:gd name="T7" fmla="*/ 0 h 152"/>
                  <a:gd name="T8" fmla="*/ 0 w 190"/>
                  <a:gd name="T9" fmla="*/ 0 h 152"/>
                  <a:gd name="T10" fmla="*/ 0 w 190"/>
                  <a:gd name="T11" fmla="*/ 0 h 152"/>
                  <a:gd name="T12" fmla="*/ 0 w 190"/>
                  <a:gd name="T13" fmla="*/ 0 h 152"/>
                  <a:gd name="T14" fmla="*/ 0 w 190"/>
                  <a:gd name="T15" fmla="*/ 0 h 152"/>
                  <a:gd name="T16" fmla="*/ 0 w 190"/>
                  <a:gd name="T17" fmla="*/ 0 h 152"/>
                  <a:gd name="T18" fmla="*/ 0 w 190"/>
                  <a:gd name="T19" fmla="*/ 0 h 152"/>
                  <a:gd name="T20" fmla="*/ 0 w 190"/>
                  <a:gd name="T21" fmla="*/ 0 h 152"/>
                  <a:gd name="T22" fmla="*/ 0 w 190"/>
                  <a:gd name="T23" fmla="*/ 0 h 152"/>
                  <a:gd name="T24" fmla="*/ 0 w 190"/>
                  <a:gd name="T25" fmla="*/ 0 h 152"/>
                  <a:gd name="T26" fmla="*/ 0 w 190"/>
                  <a:gd name="T27" fmla="*/ 0 h 152"/>
                  <a:gd name="T28" fmla="*/ 0 w 190"/>
                  <a:gd name="T29" fmla="*/ 0 h 152"/>
                  <a:gd name="T30" fmla="*/ 0 w 190"/>
                  <a:gd name="T31" fmla="*/ 0 h 152"/>
                  <a:gd name="T32" fmla="*/ 0 w 190"/>
                  <a:gd name="T33" fmla="*/ 0 h 152"/>
                  <a:gd name="T34" fmla="*/ 0 w 190"/>
                  <a:gd name="T35" fmla="*/ 0 h 152"/>
                  <a:gd name="T36" fmla="*/ 0 w 190"/>
                  <a:gd name="T37" fmla="*/ 0 h 152"/>
                  <a:gd name="T38" fmla="*/ 0 w 190"/>
                  <a:gd name="T39" fmla="*/ 0 h 152"/>
                  <a:gd name="T40" fmla="*/ 0 w 190"/>
                  <a:gd name="T41" fmla="*/ 0 h 152"/>
                  <a:gd name="T42" fmla="*/ 0 w 190"/>
                  <a:gd name="T43" fmla="*/ 0 h 152"/>
                  <a:gd name="T44" fmla="*/ 0 w 190"/>
                  <a:gd name="T45" fmla="*/ 0 h 152"/>
                  <a:gd name="T46" fmla="*/ 0 w 190"/>
                  <a:gd name="T47" fmla="*/ 0 h 152"/>
                  <a:gd name="T48" fmla="*/ 0 w 190"/>
                  <a:gd name="T49" fmla="*/ 0 h 152"/>
                  <a:gd name="T50" fmla="*/ 0 w 190"/>
                  <a:gd name="T51" fmla="*/ 0 h 152"/>
                  <a:gd name="T52" fmla="*/ 0 w 190"/>
                  <a:gd name="T53" fmla="*/ 0 h 152"/>
                  <a:gd name="T54" fmla="*/ 0 w 190"/>
                  <a:gd name="T55" fmla="*/ 0 h 152"/>
                  <a:gd name="T56" fmla="*/ 0 w 190"/>
                  <a:gd name="T57" fmla="*/ 0 h 152"/>
                  <a:gd name="T58" fmla="*/ 0 w 190"/>
                  <a:gd name="T59" fmla="*/ 0 h 152"/>
                  <a:gd name="T60" fmla="*/ 0 w 190"/>
                  <a:gd name="T61" fmla="*/ 0 h 152"/>
                  <a:gd name="T62" fmla="*/ 0 w 190"/>
                  <a:gd name="T63" fmla="*/ 0 h 152"/>
                  <a:gd name="T64" fmla="*/ 0 w 190"/>
                  <a:gd name="T65" fmla="*/ 0 h 152"/>
                  <a:gd name="T66" fmla="*/ 0 w 190"/>
                  <a:gd name="T67" fmla="*/ 0 h 152"/>
                  <a:gd name="T68" fmla="*/ 0 w 190"/>
                  <a:gd name="T69" fmla="*/ 0 h 152"/>
                  <a:gd name="T70" fmla="*/ 0 w 190"/>
                  <a:gd name="T71" fmla="*/ 0 h 152"/>
                  <a:gd name="T72" fmla="*/ 0 w 190"/>
                  <a:gd name="T73" fmla="*/ 0 h 152"/>
                  <a:gd name="T74" fmla="*/ 0 w 190"/>
                  <a:gd name="T75" fmla="*/ 0 h 152"/>
                  <a:gd name="T76" fmla="*/ 0 w 190"/>
                  <a:gd name="T77" fmla="*/ 0 h 152"/>
                  <a:gd name="T78" fmla="*/ 0 w 190"/>
                  <a:gd name="T79" fmla="*/ 0 h 152"/>
                  <a:gd name="T80" fmla="*/ 0 w 190"/>
                  <a:gd name="T81" fmla="*/ 0 h 152"/>
                  <a:gd name="T82" fmla="*/ 0 w 190"/>
                  <a:gd name="T83" fmla="*/ 0 h 152"/>
                  <a:gd name="T84" fmla="*/ 0 w 190"/>
                  <a:gd name="T85" fmla="*/ 0 h 152"/>
                  <a:gd name="T86" fmla="*/ 0 w 190"/>
                  <a:gd name="T87" fmla="*/ 0 h 152"/>
                  <a:gd name="T88" fmla="*/ 0 w 190"/>
                  <a:gd name="T89" fmla="*/ 0 h 152"/>
                  <a:gd name="T90" fmla="*/ 0 w 190"/>
                  <a:gd name="T91" fmla="*/ 0 h 152"/>
                  <a:gd name="T92" fmla="*/ 0 w 190"/>
                  <a:gd name="T93" fmla="*/ 0 h 152"/>
                  <a:gd name="T94" fmla="*/ 0 w 190"/>
                  <a:gd name="T95" fmla="*/ 0 h 152"/>
                  <a:gd name="T96" fmla="*/ 0 w 190"/>
                  <a:gd name="T97" fmla="*/ 0 h 152"/>
                  <a:gd name="T98" fmla="*/ 0 w 190"/>
                  <a:gd name="T99" fmla="*/ 0 h 152"/>
                  <a:gd name="T100" fmla="*/ 0 w 190"/>
                  <a:gd name="T101" fmla="*/ 0 h 152"/>
                  <a:gd name="T102" fmla="*/ 0 w 190"/>
                  <a:gd name="T103" fmla="*/ 0 h 152"/>
                  <a:gd name="T104" fmla="*/ 0 w 190"/>
                  <a:gd name="T105" fmla="*/ 0 h 152"/>
                  <a:gd name="T106" fmla="*/ 0 w 190"/>
                  <a:gd name="T107" fmla="*/ 0 h 152"/>
                  <a:gd name="T108" fmla="*/ 0 w 190"/>
                  <a:gd name="T109" fmla="*/ 0 h 152"/>
                  <a:gd name="T110" fmla="*/ 0 w 190"/>
                  <a:gd name="T111" fmla="*/ 0 h 152"/>
                  <a:gd name="T112" fmla="*/ 0 w 190"/>
                  <a:gd name="T113" fmla="*/ 0 h 152"/>
                  <a:gd name="T114" fmla="*/ 0 w 190"/>
                  <a:gd name="T115" fmla="*/ 0 h 15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90"/>
                  <a:gd name="T175" fmla="*/ 0 h 152"/>
                  <a:gd name="T176" fmla="*/ 190 w 190"/>
                  <a:gd name="T177" fmla="*/ 152 h 15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90" h="152">
                    <a:moveTo>
                      <a:pt x="1" y="6"/>
                    </a:moveTo>
                    <a:lnTo>
                      <a:pt x="2" y="4"/>
                    </a:lnTo>
                    <a:lnTo>
                      <a:pt x="6" y="0"/>
                    </a:lnTo>
                    <a:lnTo>
                      <a:pt x="56" y="2"/>
                    </a:lnTo>
                    <a:lnTo>
                      <a:pt x="87" y="16"/>
                    </a:lnTo>
                    <a:lnTo>
                      <a:pt x="100" y="18"/>
                    </a:lnTo>
                    <a:lnTo>
                      <a:pt x="104" y="23"/>
                    </a:lnTo>
                    <a:lnTo>
                      <a:pt x="109" y="35"/>
                    </a:lnTo>
                    <a:lnTo>
                      <a:pt x="111" y="37"/>
                    </a:lnTo>
                    <a:lnTo>
                      <a:pt x="138" y="40"/>
                    </a:lnTo>
                    <a:lnTo>
                      <a:pt x="142" y="41"/>
                    </a:lnTo>
                    <a:lnTo>
                      <a:pt x="143" y="46"/>
                    </a:lnTo>
                    <a:lnTo>
                      <a:pt x="135" y="50"/>
                    </a:lnTo>
                    <a:lnTo>
                      <a:pt x="126" y="50"/>
                    </a:lnTo>
                    <a:lnTo>
                      <a:pt x="126" y="55"/>
                    </a:lnTo>
                    <a:lnTo>
                      <a:pt x="138" y="60"/>
                    </a:lnTo>
                    <a:lnTo>
                      <a:pt x="164" y="61"/>
                    </a:lnTo>
                    <a:lnTo>
                      <a:pt x="182" y="79"/>
                    </a:lnTo>
                    <a:lnTo>
                      <a:pt x="189" y="82"/>
                    </a:lnTo>
                    <a:lnTo>
                      <a:pt x="190" y="86"/>
                    </a:lnTo>
                    <a:lnTo>
                      <a:pt x="190" y="94"/>
                    </a:lnTo>
                    <a:lnTo>
                      <a:pt x="188" y="104"/>
                    </a:lnTo>
                    <a:lnTo>
                      <a:pt x="181" y="112"/>
                    </a:lnTo>
                    <a:lnTo>
                      <a:pt x="173" y="112"/>
                    </a:lnTo>
                    <a:lnTo>
                      <a:pt x="168" y="107"/>
                    </a:lnTo>
                    <a:lnTo>
                      <a:pt x="156" y="102"/>
                    </a:lnTo>
                    <a:lnTo>
                      <a:pt x="127" y="98"/>
                    </a:lnTo>
                    <a:lnTo>
                      <a:pt x="108" y="102"/>
                    </a:lnTo>
                    <a:lnTo>
                      <a:pt x="101" y="107"/>
                    </a:lnTo>
                    <a:lnTo>
                      <a:pt x="99" y="112"/>
                    </a:lnTo>
                    <a:lnTo>
                      <a:pt x="98" y="114"/>
                    </a:lnTo>
                    <a:lnTo>
                      <a:pt x="78" y="120"/>
                    </a:lnTo>
                    <a:lnTo>
                      <a:pt x="69" y="107"/>
                    </a:lnTo>
                    <a:lnTo>
                      <a:pt x="69" y="104"/>
                    </a:lnTo>
                    <a:lnTo>
                      <a:pt x="62" y="103"/>
                    </a:lnTo>
                    <a:lnTo>
                      <a:pt x="53" y="109"/>
                    </a:lnTo>
                    <a:lnTo>
                      <a:pt x="38" y="138"/>
                    </a:lnTo>
                    <a:lnTo>
                      <a:pt x="38" y="141"/>
                    </a:lnTo>
                    <a:lnTo>
                      <a:pt x="30" y="152"/>
                    </a:lnTo>
                    <a:lnTo>
                      <a:pt x="25" y="152"/>
                    </a:lnTo>
                    <a:lnTo>
                      <a:pt x="25" y="150"/>
                    </a:lnTo>
                    <a:lnTo>
                      <a:pt x="16" y="141"/>
                    </a:lnTo>
                    <a:lnTo>
                      <a:pt x="16" y="130"/>
                    </a:lnTo>
                    <a:lnTo>
                      <a:pt x="12" y="126"/>
                    </a:lnTo>
                    <a:lnTo>
                      <a:pt x="14" y="124"/>
                    </a:lnTo>
                    <a:lnTo>
                      <a:pt x="12" y="102"/>
                    </a:lnTo>
                    <a:lnTo>
                      <a:pt x="6" y="93"/>
                    </a:lnTo>
                    <a:lnTo>
                      <a:pt x="5" y="88"/>
                    </a:lnTo>
                    <a:lnTo>
                      <a:pt x="6" y="86"/>
                    </a:lnTo>
                    <a:lnTo>
                      <a:pt x="14" y="78"/>
                    </a:lnTo>
                    <a:lnTo>
                      <a:pt x="11" y="60"/>
                    </a:lnTo>
                    <a:lnTo>
                      <a:pt x="14" y="55"/>
                    </a:lnTo>
                    <a:lnTo>
                      <a:pt x="15" y="49"/>
                    </a:lnTo>
                    <a:lnTo>
                      <a:pt x="10" y="42"/>
                    </a:lnTo>
                    <a:lnTo>
                      <a:pt x="10" y="26"/>
                    </a:lnTo>
                    <a:lnTo>
                      <a:pt x="7" y="16"/>
                    </a:lnTo>
                    <a:lnTo>
                      <a:pt x="0" y="8"/>
                    </a:lnTo>
                    <a:lnTo>
                      <a:pt x="1" y="6"/>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07" name="Freeform 237">
                <a:extLst>
                  <a:ext uri="{FF2B5EF4-FFF2-40B4-BE49-F238E27FC236}">
                    <a16:creationId xmlns:a16="http://schemas.microsoft.com/office/drawing/2014/main" id="{A9E8B04A-0B49-4508-AAC9-ACC47964B4B6}"/>
                  </a:ext>
                </a:extLst>
              </p:cNvPr>
              <p:cNvSpPr>
                <a:spLocks noChangeAspect="1"/>
              </p:cNvSpPr>
              <p:nvPr/>
            </p:nvSpPr>
            <p:spPr bwMode="auto">
              <a:xfrm>
                <a:off x="1477" y="1757"/>
                <a:ext cx="220" cy="231"/>
              </a:xfrm>
              <a:custGeom>
                <a:avLst/>
                <a:gdLst>
                  <a:gd name="T0" fmla="*/ 0 w 751"/>
                  <a:gd name="T1" fmla="*/ 0 h 785"/>
                  <a:gd name="T2" fmla="*/ 0 w 751"/>
                  <a:gd name="T3" fmla="*/ 0 h 785"/>
                  <a:gd name="T4" fmla="*/ 0 w 751"/>
                  <a:gd name="T5" fmla="*/ 0 h 785"/>
                  <a:gd name="T6" fmla="*/ 0 w 751"/>
                  <a:gd name="T7" fmla="*/ 0 h 785"/>
                  <a:gd name="T8" fmla="*/ 0 w 751"/>
                  <a:gd name="T9" fmla="*/ 0 h 785"/>
                  <a:gd name="T10" fmla="*/ 0 w 751"/>
                  <a:gd name="T11" fmla="*/ 0 h 785"/>
                  <a:gd name="T12" fmla="*/ 0 w 751"/>
                  <a:gd name="T13" fmla="*/ 0 h 785"/>
                  <a:gd name="T14" fmla="*/ 0 w 751"/>
                  <a:gd name="T15" fmla="*/ 0 h 785"/>
                  <a:gd name="T16" fmla="*/ 0 w 751"/>
                  <a:gd name="T17" fmla="*/ 0 h 785"/>
                  <a:gd name="T18" fmla="*/ 0 w 751"/>
                  <a:gd name="T19" fmla="*/ 0 h 785"/>
                  <a:gd name="T20" fmla="*/ 0 w 751"/>
                  <a:gd name="T21" fmla="*/ 0 h 785"/>
                  <a:gd name="T22" fmla="*/ 0 w 751"/>
                  <a:gd name="T23" fmla="*/ 0 h 785"/>
                  <a:gd name="T24" fmla="*/ 0 w 751"/>
                  <a:gd name="T25" fmla="*/ 0 h 785"/>
                  <a:gd name="T26" fmla="*/ 0 w 751"/>
                  <a:gd name="T27" fmla="*/ 0 h 785"/>
                  <a:gd name="T28" fmla="*/ 0 w 751"/>
                  <a:gd name="T29" fmla="*/ 0 h 785"/>
                  <a:gd name="T30" fmla="*/ 0 w 751"/>
                  <a:gd name="T31" fmla="*/ 0 h 785"/>
                  <a:gd name="T32" fmla="*/ 0 w 751"/>
                  <a:gd name="T33" fmla="*/ 0 h 785"/>
                  <a:gd name="T34" fmla="*/ 0 w 751"/>
                  <a:gd name="T35" fmla="*/ 0 h 785"/>
                  <a:gd name="T36" fmla="*/ 0 w 751"/>
                  <a:gd name="T37" fmla="*/ 0 h 785"/>
                  <a:gd name="T38" fmla="*/ 0 w 751"/>
                  <a:gd name="T39" fmla="*/ 0 h 785"/>
                  <a:gd name="T40" fmla="*/ 0 w 751"/>
                  <a:gd name="T41" fmla="*/ 0 h 785"/>
                  <a:gd name="T42" fmla="*/ 0 w 751"/>
                  <a:gd name="T43" fmla="*/ 0 h 785"/>
                  <a:gd name="T44" fmla="*/ 0 w 751"/>
                  <a:gd name="T45" fmla="*/ 0 h 785"/>
                  <a:gd name="T46" fmla="*/ 0 w 751"/>
                  <a:gd name="T47" fmla="*/ 0 h 785"/>
                  <a:gd name="T48" fmla="*/ 0 w 751"/>
                  <a:gd name="T49" fmla="*/ 0 h 785"/>
                  <a:gd name="T50" fmla="*/ 0 w 751"/>
                  <a:gd name="T51" fmla="*/ 0 h 785"/>
                  <a:gd name="T52" fmla="*/ 0 w 751"/>
                  <a:gd name="T53" fmla="*/ 0 h 785"/>
                  <a:gd name="T54" fmla="*/ 0 w 751"/>
                  <a:gd name="T55" fmla="*/ 0 h 785"/>
                  <a:gd name="T56" fmla="*/ 0 w 751"/>
                  <a:gd name="T57" fmla="*/ 0 h 785"/>
                  <a:gd name="T58" fmla="*/ 0 w 751"/>
                  <a:gd name="T59" fmla="*/ 0 h 785"/>
                  <a:gd name="T60" fmla="*/ 0 w 751"/>
                  <a:gd name="T61" fmla="*/ 0 h 785"/>
                  <a:gd name="T62" fmla="*/ 0 w 751"/>
                  <a:gd name="T63" fmla="*/ 0 h 785"/>
                  <a:gd name="T64" fmla="*/ 0 w 751"/>
                  <a:gd name="T65" fmla="*/ 0 h 785"/>
                  <a:gd name="T66" fmla="*/ 0 w 751"/>
                  <a:gd name="T67" fmla="*/ 0 h 785"/>
                  <a:gd name="T68" fmla="*/ 0 w 751"/>
                  <a:gd name="T69" fmla="*/ 0 h 785"/>
                  <a:gd name="T70" fmla="*/ 0 w 751"/>
                  <a:gd name="T71" fmla="*/ 0 h 785"/>
                  <a:gd name="T72" fmla="*/ 0 w 751"/>
                  <a:gd name="T73" fmla="*/ 0 h 785"/>
                  <a:gd name="T74" fmla="*/ 0 w 751"/>
                  <a:gd name="T75" fmla="*/ 0 h 785"/>
                  <a:gd name="T76" fmla="*/ 0 w 751"/>
                  <a:gd name="T77" fmla="*/ 0 h 785"/>
                  <a:gd name="T78" fmla="*/ 0 w 751"/>
                  <a:gd name="T79" fmla="*/ 0 h 785"/>
                  <a:gd name="T80" fmla="*/ 0 w 751"/>
                  <a:gd name="T81" fmla="*/ 0 h 785"/>
                  <a:gd name="T82" fmla="*/ 0 w 751"/>
                  <a:gd name="T83" fmla="*/ 0 h 785"/>
                  <a:gd name="T84" fmla="*/ 0 w 751"/>
                  <a:gd name="T85" fmla="*/ 0 h 785"/>
                  <a:gd name="T86" fmla="*/ 0 w 751"/>
                  <a:gd name="T87" fmla="*/ 0 h 785"/>
                  <a:gd name="T88" fmla="*/ 0 w 751"/>
                  <a:gd name="T89" fmla="*/ 0 h 785"/>
                  <a:gd name="T90" fmla="*/ 0 w 751"/>
                  <a:gd name="T91" fmla="*/ 0 h 785"/>
                  <a:gd name="T92" fmla="*/ 0 w 751"/>
                  <a:gd name="T93" fmla="*/ 0 h 785"/>
                  <a:gd name="T94" fmla="*/ 0 w 751"/>
                  <a:gd name="T95" fmla="*/ 0 h 785"/>
                  <a:gd name="T96" fmla="*/ 0 w 751"/>
                  <a:gd name="T97" fmla="*/ 0 h 785"/>
                  <a:gd name="T98" fmla="*/ 0 w 751"/>
                  <a:gd name="T99" fmla="*/ 0 h 785"/>
                  <a:gd name="T100" fmla="*/ 0 w 751"/>
                  <a:gd name="T101" fmla="*/ 0 h 785"/>
                  <a:gd name="T102" fmla="*/ 0 w 751"/>
                  <a:gd name="T103" fmla="*/ 0 h 785"/>
                  <a:gd name="T104" fmla="*/ 0 w 751"/>
                  <a:gd name="T105" fmla="*/ 0 h 785"/>
                  <a:gd name="T106" fmla="*/ 0 w 751"/>
                  <a:gd name="T107" fmla="*/ 0 h 785"/>
                  <a:gd name="T108" fmla="*/ 0 w 751"/>
                  <a:gd name="T109" fmla="*/ 0 h 785"/>
                  <a:gd name="T110" fmla="*/ 0 w 751"/>
                  <a:gd name="T111" fmla="*/ 0 h 785"/>
                  <a:gd name="T112" fmla="*/ 0 w 751"/>
                  <a:gd name="T113" fmla="*/ 0 h 7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51"/>
                  <a:gd name="T172" fmla="*/ 0 h 785"/>
                  <a:gd name="T173" fmla="*/ 751 w 751"/>
                  <a:gd name="T174" fmla="*/ 785 h 78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51" h="785">
                    <a:moveTo>
                      <a:pt x="101" y="26"/>
                    </a:moveTo>
                    <a:lnTo>
                      <a:pt x="92" y="36"/>
                    </a:lnTo>
                    <a:lnTo>
                      <a:pt x="81" y="38"/>
                    </a:lnTo>
                    <a:lnTo>
                      <a:pt x="75" y="43"/>
                    </a:lnTo>
                    <a:lnTo>
                      <a:pt x="79" y="58"/>
                    </a:lnTo>
                    <a:lnTo>
                      <a:pt x="90" y="79"/>
                    </a:lnTo>
                    <a:lnTo>
                      <a:pt x="91" y="85"/>
                    </a:lnTo>
                    <a:lnTo>
                      <a:pt x="89" y="87"/>
                    </a:lnTo>
                    <a:lnTo>
                      <a:pt x="89" y="90"/>
                    </a:lnTo>
                    <a:lnTo>
                      <a:pt x="92" y="94"/>
                    </a:lnTo>
                    <a:lnTo>
                      <a:pt x="90" y="118"/>
                    </a:lnTo>
                    <a:lnTo>
                      <a:pt x="73" y="137"/>
                    </a:lnTo>
                    <a:lnTo>
                      <a:pt x="74" y="173"/>
                    </a:lnTo>
                    <a:lnTo>
                      <a:pt x="78" y="179"/>
                    </a:lnTo>
                    <a:lnTo>
                      <a:pt x="87" y="187"/>
                    </a:lnTo>
                    <a:lnTo>
                      <a:pt x="99" y="217"/>
                    </a:lnTo>
                    <a:lnTo>
                      <a:pt x="106" y="217"/>
                    </a:lnTo>
                    <a:lnTo>
                      <a:pt x="113" y="214"/>
                    </a:lnTo>
                    <a:lnTo>
                      <a:pt x="126" y="199"/>
                    </a:lnTo>
                    <a:lnTo>
                      <a:pt x="126" y="196"/>
                    </a:lnTo>
                    <a:lnTo>
                      <a:pt x="123" y="165"/>
                    </a:lnTo>
                    <a:lnTo>
                      <a:pt x="101" y="124"/>
                    </a:lnTo>
                    <a:lnTo>
                      <a:pt x="99" y="94"/>
                    </a:lnTo>
                    <a:lnTo>
                      <a:pt x="104" y="90"/>
                    </a:lnTo>
                    <a:lnTo>
                      <a:pt x="105" y="87"/>
                    </a:lnTo>
                    <a:lnTo>
                      <a:pt x="107" y="83"/>
                    </a:lnTo>
                    <a:lnTo>
                      <a:pt x="116" y="81"/>
                    </a:lnTo>
                    <a:lnTo>
                      <a:pt x="133" y="64"/>
                    </a:lnTo>
                    <a:lnTo>
                      <a:pt x="190" y="51"/>
                    </a:lnTo>
                    <a:lnTo>
                      <a:pt x="190" y="43"/>
                    </a:lnTo>
                    <a:lnTo>
                      <a:pt x="188" y="40"/>
                    </a:lnTo>
                    <a:lnTo>
                      <a:pt x="183" y="37"/>
                    </a:lnTo>
                    <a:lnTo>
                      <a:pt x="167" y="35"/>
                    </a:lnTo>
                    <a:lnTo>
                      <a:pt x="164" y="34"/>
                    </a:lnTo>
                    <a:lnTo>
                      <a:pt x="162" y="34"/>
                    </a:lnTo>
                    <a:lnTo>
                      <a:pt x="160" y="31"/>
                    </a:lnTo>
                    <a:lnTo>
                      <a:pt x="167" y="6"/>
                    </a:lnTo>
                    <a:lnTo>
                      <a:pt x="173" y="0"/>
                    </a:lnTo>
                    <a:lnTo>
                      <a:pt x="176" y="0"/>
                    </a:lnTo>
                    <a:lnTo>
                      <a:pt x="181" y="3"/>
                    </a:lnTo>
                    <a:lnTo>
                      <a:pt x="194" y="36"/>
                    </a:lnTo>
                    <a:lnTo>
                      <a:pt x="201" y="50"/>
                    </a:lnTo>
                    <a:lnTo>
                      <a:pt x="267" y="67"/>
                    </a:lnTo>
                    <a:lnTo>
                      <a:pt x="272" y="74"/>
                    </a:lnTo>
                    <a:lnTo>
                      <a:pt x="282" y="108"/>
                    </a:lnTo>
                    <a:lnTo>
                      <a:pt x="283" y="110"/>
                    </a:lnTo>
                    <a:lnTo>
                      <a:pt x="290" y="118"/>
                    </a:lnTo>
                    <a:lnTo>
                      <a:pt x="395" y="109"/>
                    </a:lnTo>
                    <a:lnTo>
                      <a:pt x="399" y="113"/>
                    </a:lnTo>
                    <a:lnTo>
                      <a:pt x="404" y="124"/>
                    </a:lnTo>
                    <a:lnTo>
                      <a:pt x="409" y="130"/>
                    </a:lnTo>
                    <a:lnTo>
                      <a:pt x="421" y="137"/>
                    </a:lnTo>
                    <a:lnTo>
                      <a:pt x="450" y="140"/>
                    </a:lnTo>
                    <a:lnTo>
                      <a:pt x="476" y="135"/>
                    </a:lnTo>
                    <a:lnTo>
                      <a:pt x="493" y="120"/>
                    </a:lnTo>
                    <a:lnTo>
                      <a:pt x="521" y="118"/>
                    </a:lnTo>
                    <a:lnTo>
                      <a:pt x="525" y="115"/>
                    </a:lnTo>
                    <a:lnTo>
                      <a:pt x="524" y="111"/>
                    </a:lnTo>
                    <a:lnTo>
                      <a:pt x="503" y="110"/>
                    </a:lnTo>
                    <a:lnTo>
                      <a:pt x="497" y="108"/>
                    </a:lnTo>
                    <a:lnTo>
                      <a:pt x="503" y="104"/>
                    </a:lnTo>
                    <a:lnTo>
                      <a:pt x="606" y="102"/>
                    </a:lnTo>
                    <a:lnTo>
                      <a:pt x="618" y="105"/>
                    </a:lnTo>
                    <a:lnTo>
                      <a:pt x="619" y="106"/>
                    </a:lnTo>
                    <a:lnTo>
                      <a:pt x="617" y="108"/>
                    </a:lnTo>
                    <a:lnTo>
                      <a:pt x="604" y="110"/>
                    </a:lnTo>
                    <a:lnTo>
                      <a:pt x="603" y="114"/>
                    </a:lnTo>
                    <a:lnTo>
                      <a:pt x="598" y="116"/>
                    </a:lnTo>
                    <a:lnTo>
                      <a:pt x="586" y="114"/>
                    </a:lnTo>
                    <a:lnTo>
                      <a:pt x="572" y="118"/>
                    </a:lnTo>
                    <a:lnTo>
                      <a:pt x="568" y="121"/>
                    </a:lnTo>
                    <a:lnTo>
                      <a:pt x="568" y="126"/>
                    </a:lnTo>
                    <a:lnTo>
                      <a:pt x="578" y="130"/>
                    </a:lnTo>
                    <a:lnTo>
                      <a:pt x="583" y="131"/>
                    </a:lnTo>
                    <a:lnTo>
                      <a:pt x="589" y="137"/>
                    </a:lnTo>
                    <a:lnTo>
                      <a:pt x="593" y="144"/>
                    </a:lnTo>
                    <a:lnTo>
                      <a:pt x="599" y="151"/>
                    </a:lnTo>
                    <a:lnTo>
                      <a:pt x="601" y="160"/>
                    </a:lnTo>
                    <a:lnTo>
                      <a:pt x="606" y="165"/>
                    </a:lnTo>
                    <a:lnTo>
                      <a:pt x="622" y="162"/>
                    </a:lnTo>
                    <a:lnTo>
                      <a:pt x="640" y="167"/>
                    </a:lnTo>
                    <a:lnTo>
                      <a:pt x="665" y="184"/>
                    </a:lnTo>
                    <a:lnTo>
                      <a:pt x="674" y="187"/>
                    </a:lnTo>
                    <a:lnTo>
                      <a:pt x="682" y="196"/>
                    </a:lnTo>
                    <a:lnTo>
                      <a:pt x="693" y="218"/>
                    </a:lnTo>
                    <a:lnTo>
                      <a:pt x="695" y="243"/>
                    </a:lnTo>
                    <a:lnTo>
                      <a:pt x="692" y="245"/>
                    </a:lnTo>
                    <a:lnTo>
                      <a:pt x="683" y="250"/>
                    </a:lnTo>
                    <a:lnTo>
                      <a:pt x="683" y="254"/>
                    </a:lnTo>
                    <a:lnTo>
                      <a:pt x="686" y="255"/>
                    </a:lnTo>
                    <a:lnTo>
                      <a:pt x="702" y="260"/>
                    </a:lnTo>
                    <a:lnTo>
                      <a:pt x="708" y="260"/>
                    </a:lnTo>
                    <a:lnTo>
                      <a:pt x="711" y="259"/>
                    </a:lnTo>
                    <a:lnTo>
                      <a:pt x="718" y="249"/>
                    </a:lnTo>
                    <a:lnTo>
                      <a:pt x="728" y="246"/>
                    </a:lnTo>
                    <a:lnTo>
                      <a:pt x="749" y="264"/>
                    </a:lnTo>
                    <a:lnTo>
                      <a:pt x="750" y="267"/>
                    </a:lnTo>
                    <a:lnTo>
                      <a:pt x="751" y="278"/>
                    </a:lnTo>
                    <a:lnTo>
                      <a:pt x="748" y="281"/>
                    </a:lnTo>
                    <a:lnTo>
                      <a:pt x="743" y="281"/>
                    </a:lnTo>
                    <a:lnTo>
                      <a:pt x="734" y="289"/>
                    </a:lnTo>
                    <a:lnTo>
                      <a:pt x="718" y="297"/>
                    </a:lnTo>
                    <a:lnTo>
                      <a:pt x="713" y="302"/>
                    </a:lnTo>
                    <a:lnTo>
                      <a:pt x="712" y="306"/>
                    </a:lnTo>
                    <a:lnTo>
                      <a:pt x="700" y="308"/>
                    </a:lnTo>
                    <a:lnTo>
                      <a:pt x="698" y="312"/>
                    </a:lnTo>
                    <a:lnTo>
                      <a:pt x="696" y="319"/>
                    </a:lnTo>
                    <a:lnTo>
                      <a:pt x="700" y="345"/>
                    </a:lnTo>
                    <a:lnTo>
                      <a:pt x="704" y="346"/>
                    </a:lnTo>
                    <a:lnTo>
                      <a:pt x="711" y="345"/>
                    </a:lnTo>
                    <a:lnTo>
                      <a:pt x="713" y="345"/>
                    </a:lnTo>
                    <a:lnTo>
                      <a:pt x="718" y="351"/>
                    </a:lnTo>
                    <a:lnTo>
                      <a:pt x="714" y="359"/>
                    </a:lnTo>
                    <a:lnTo>
                      <a:pt x="686" y="376"/>
                    </a:lnTo>
                    <a:lnTo>
                      <a:pt x="686" y="397"/>
                    </a:lnTo>
                    <a:lnTo>
                      <a:pt x="677" y="416"/>
                    </a:lnTo>
                    <a:lnTo>
                      <a:pt x="676" y="416"/>
                    </a:lnTo>
                    <a:lnTo>
                      <a:pt x="675" y="421"/>
                    </a:lnTo>
                    <a:lnTo>
                      <a:pt x="711" y="476"/>
                    </a:lnTo>
                    <a:lnTo>
                      <a:pt x="714" y="477"/>
                    </a:lnTo>
                    <a:lnTo>
                      <a:pt x="714" y="497"/>
                    </a:lnTo>
                    <a:lnTo>
                      <a:pt x="697" y="522"/>
                    </a:lnTo>
                    <a:lnTo>
                      <a:pt x="695" y="523"/>
                    </a:lnTo>
                    <a:lnTo>
                      <a:pt x="677" y="526"/>
                    </a:lnTo>
                    <a:lnTo>
                      <a:pt x="662" y="534"/>
                    </a:lnTo>
                    <a:lnTo>
                      <a:pt x="656" y="545"/>
                    </a:lnTo>
                    <a:lnTo>
                      <a:pt x="653" y="549"/>
                    </a:lnTo>
                    <a:lnTo>
                      <a:pt x="607" y="557"/>
                    </a:lnTo>
                    <a:lnTo>
                      <a:pt x="588" y="564"/>
                    </a:lnTo>
                    <a:lnTo>
                      <a:pt x="586" y="570"/>
                    </a:lnTo>
                    <a:lnTo>
                      <a:pt x="583" y="570"/>
                    </a:lnTo>
                    <a:lnTo>
                      <a:pt x="560" y="570"/>
                    </a:lnTo>
                    <a:lnTo>
                      <a:pt x="519" y="548"/>
                    </a:lnTo>
                    <a:lnTo>
                      <a:pt x="484" y="542"/>
                    </a:lnTo>
                    <a:lnTo>
                      <a:pt x="484" y="554"/>
                    </a:lnTo>
                    <a:lnTo>
                      <a:pt x="489" y="565"/>
                    </a:lnTo>
                    <a:lnTo>
                      <a:pt x="513" y="580"/>
                    </a:lnTo>
                    <a:lnTo>
                      <a:pt x="515" y="584"/>
                    </a:lnTo>
                    <a:lnTo>
                      <a:pt x="513" y="630"/>
                    </a:lnTo>
                    <a:lnTo>
                      <a:pt x="521" y="670"/>
                    </a:lnTo>
                    <a:lnTo>
                      <a:pt x="536" y="673"/>
                    </a:lnTo>
                    <a:lnTo>
                      <a:pt x="540" y="674"/>
                    </a:lnTo>
                    <a:lnTo>
                      <a:pt x="565" y="673"/>
                    </a:lnTo>
                    <a:lnTo>
                      <a:pt x="565" y="684"/>
                    </a:lnTo>
                    <a:lnTo>
                      <a:pt x="562" y="689"/>
                    </a:lnTo>
                    <a:lnTo>
                      <a:pt x="551" y="691"/>
                    </a:lnTo>
                    <a:lnTo>
                      <a:pt x="544" y="696"/>
                    </a:lnTo>
                    <a:lnTo>
                      <a:pt x="543" y="699"/>
                    </a:lnTo>
                    <a:lnTo>
                      <a:pt x="536" y="702"/>
                    </a:lnTo>
                    <a:lnTo>
                      <a:pt x="529" y="704"/>
                    </a:lnTo>
                    <a:lnTo>
                      <a:pt x="524" y="712"/>
                    </a:lnTo>
                    <a:lnTo>
                      <a:pt x="519" y="731"/>
                    </a:lnTo>
                    <a:lnTo>
                      <a:pt x="515" y="736"/>
                    </a:lnTo>
                    <a:lnTo>
                      <a:pt x="509" y="738"/>
                    </a:lnTo>
                    <a:lnTo>
                      <a:pt x="504" y="738"/>
                    </a:lnTo>
                    <a:lnTo>
                      <a:pt x="496" y="743"/>
                    </a:lnTo>
                    <a:lnTo>
                      <a:pt x="493" y="749"/>
                    </a:lnTo>
                    <a:lnTo>
                      <a:pt x="484" y="751"/>
                    </a:lnTo>
                    <a:lnTo>
                      <a:pt x="472" y="756"/>
                    </a:lnTo>
                    <a:lnTo>
                      <a:pt x="470" y="756"/>
                    </a:lnTo>
                    <a:lnTo>
                      <a:pt x="462" y="762"/>
                    </a:lnTo>
                    <a:lnTo>
                      <a:pt x="453" y="766"/>
                    </a:lnTo>
                    <a:lnTo>
                      <a:pt x="441" y="779"/>
                    </a:lnTo>
                    <a:lnTo>
                      <a:pt x="420" y="785"/>
                    </a:lnTo>
                    <a:lnTo>
                      <a:pt x="403" y="785"/>
                    </a:lnTo>
                    <a:lnTo>
                      <a:pt x="400" y="784"/>
                    </a:lnTo>
                    <a:lnTo>
                      <a:pt x="398" y="784"/>
                    </a:lnTo>
                    <a:lnTo>
                      <a:pt x="382" y="768"/>
                    </a:lnTo>
                    <a:lnTo>
                      <a:pt x="337" y="662"/>
                    </a:lnTo>
                    <a:lnTo>
                      <a:pt x="319" y="644"/>
                    </a:lnTo>
                    <a:lnTo>
                      <a:pt x="319" y="641"/>
                    </a:lnTo>
                    <a:lnTo>
                      <a:pt x="336" y="617"/>
                    </a:lnTo>
                    <a:lnTo>
                      <a:pt x="338" y="616"/>
                    </a:lnTo>
                    <a:lnTo>
                      <a:pt x="341" y="611"/>
                    </a:lnTo>
                    <a:lnTo>
                      <a:pt x="346" y="609"/>
                    </a:lnTo>
                    <a:lnTo>
                      <a:pt x="346" y="606"/>
                    </a:lnTo>
                    <a:lnTo>
                      <a:pt x="345" y="597"/>
                    </a:lnTo>
                    <a:lnTo>
                      <a:pt x="337" y="580"/>
                    </a:lnTo>
                    <a:lnTo>
                      <a:pt x="321" y="563"/>
                    </a:lnTo>
                    <a:lnTo>
                      <a:pt x="320" y="560"/>
                    </a:lnTo>
                    <a:lnTo>
                      <a:pt x="316" y="528"/>
                    </a:lnTo>
                    <a:lnTo>
                      <a:pt x="311" y="519"/>
                    </a:lnTo>
                    <a:lnTo>
                      <a:pt x="311" y="505"/>
                    </a:lnTo>
                    <a:lnTo>
                      <a:pt x="317" y="484"/>
                    </a:lnTo>
                    <a:lnTo>
                      <a:pt x="317" y="471"/>
                    </a:lnTo>
                    <a:lnTo>
                      <a:pt x="325" y="458"/>
                    </a:lnTo>
                    <a:lnTo>
                      <a:pt x="325" y="440"/>
                    </a:lnTo>
                    <a:lnTo>
                      <a:pt x="327" y="435"/>
                    </a:lnTo>
                    <a:lnTo>
                      <a:pt x="334" y="427"/>
                    </a:lnTo>
                    <a:lnTo>
                      <a:pt x="330" y="411"/>
                    </a:lnTo>
                    <a:lnTo>
                      <a:pt x="327" y="408"/>
                    </a:lnTo>
                    <a:lnTo>
                      <a:pt x="324" y="407"/>
                    </a:lnTo>
                    <a:lnTo>
                      <a:pt x="314" y="408"/>
                    </a:lnTo>
                    <a:lnTo>
                      <a:pt x="283" y="421"/>
                    </a:lnTo>
                    <a:lnTo>
                      <a:pt x="262" y="417"/>
                    </a:lnTo>
                    <a:lnTo>
                      <a:pt x="257" y="413"/>
                    </a:lnTo>
                    <a:lnTo>
                      <a:pt x="251" y="412"/>
                    </a:lnTo>
                    <a:lnTo>
                      <a:pt x="242" y="416"/>
                    </a:lnTo>
                    <a:lnTo>
                      <a:pt x="241" y="418"/>
                    </a:lnTo>
                    <a:lnTo>
                      <a:pt x="235" y="419"/>
                    </a:lnTo>
                    <a:lnTo>
                      <a:pt x="226" y="418"/>
                    </a:lnTo>
                    <a:lnTo>
                      <a:pt x="222" y="416"/>
                    </a:lnTo>
                    <a:lnTo>
                      <a:pt x="221" y="416"/>
                    </a:lnTo>
                    <a:lnTo>
                      <a:pt x="190" y="365"/>
                    </a:lnTo>
                    <a:lnTo>
                      <a:pt x="190" y="361"/>
                    </a:lnTo>
                    <a:lnTo>
                      <a:pt x="186" y="359"/>
                    </a:lnTo>
                    <a:lnTo>
                      <a:pt x="175" y="356"/>
                    </a:lnTo>
                    <a:lnTo>
                      <a:pt x="169" y="351"/>
                    </a:lnTo>
                    <a:lnTo>
                      <a:pt x="157" y="346"/>
                    </a:lnTo>
                    <a:lnTo>
                      <a:pt x="111" y="355"/>
                    </a:lnTo>
                    <a:lnTo>
                      <a:pt x="97" y="354"/>
                    </a:lnTo>
                    <a:lnTo>
                      <a:pt x="79" y="345"/>
                    </a:lnTo>
                    <a:lnTo>
                      <a:pt x="75" y="336"/>
                    </a:lnTo>
                    <a:lnTo>
                      <a:pt x="71" y="334"/>
                    </a:lnTo>
                    <a:lnTo>
                      <a:pt x="58" y="327"/>
                    </a:lnTo>
                    <a:lnTo>
                      <a:pt x="53" y="271"/>
                    </a:lnTo>
                    <a:lnTo>
                      <a:pt x="50" y="264"/>
                    </a:lnTo>
                    <a:lnTo>
                      <a:pt x="36" y="246"/>
                    </a:lnTo>
                    <a:lnTo>
                      <a:pt x="26" y="209"/>
                    </a:lnTo>
                    <a:lnTo>
                      <a:pt x="23" y="207"/>
                    </a:lnTo>
                    <a:lnTo>
                      <a:pt x="0" y="208"/>
                    </a:lnTo>
                    <a:lnTo>
                      <a:pt x="23" y="118"/>
                    </a:lnTo>
                    <a:lnTo>
                      <a:pt x="71" y="36"/>
                    </a:lnTo>
                    <a:lnTo>
                      <a:pt x="86" y="27"/>
                    </a:lnTo>
                    <a:lnTo>
                      <a:pt x="101" y="26"/>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08" name="Freeform 238">
                <a:extLst>
                  <a:ext uri="{FF2B5EF4-FFF2-40B4-BE49-F238E27FC236}">
                    <a16:creationId xmlns:a16="http://schemas.microsoft.com/office/drawing/2014/main" id="{3BAE37A8-D368-4147-9A7B-AE2BB7B7A85E}"/>
                  </a:ext>
                </a:extLst>
              </p:cNvPr>
              <p:cNvSpPr>
                <a:spLocks noChangeAspect="1"/>
              </p:cNvSpPr>
              <p:nvPr/>
            </p:nvSpPr>
            <p:spPr bwMode="auto">
              <a:xfrm>
                <a:off x="1477" y="1757"/>
                <a:ext cx="220" cy="231"/>
              </a:xfrm>
              <a:custGeom>
                <a:avLst/>
                <a:gdLst>
                  <a:gd name="T0" fmla="*/ 0 w 751"/>
                  <a:gd name="T1" fmla="*/ 0 h 785"/>
                  <a:gd name="T2" fmla="*/ 0 w 751"/>
                  <a:gd name="T3" fmla="*/ 0 h 785"/>
                  <a:gd name="T4" fmla="*/ 0 w 751"/>
                  <a:gd name="T5" fmla="*/ 0 h 785"/>
                  <a:gd name="T6" fmla="*/ 0 w 751"/>
                  <a:gd name="T7" fmla="*/ 0 h 785"/>
                  <a:gd name="T8" fmla="*/ 0 w 751"/>
                  <a:gd name="T9" fmla="*/ 0 h 785"/>
                  <a:gd name="T10" fmla="*/ 0 w 751"/>
                  <a:gd name="T11" fmla="*/ 0 h 785"/>
                  <a:gd name="T12" fmla="*/ 0 w 751"/>
                  <a:gd name="T13" fmla="*/ 0 h 785"/>
                  <a:gd name="T14" fmla="*/ 0 w 751"/>
                  <a:gd name="T15" fmla="*/ 0 h 785"/>
                  <a:gd name="T16" fmla="*/ 0 w 751"/>
                  <a:gd name="T17" fmla="*/ 0 h 785"/>
                  <a:gd name="T18" fmla="*/ 0 w 751"/>
                  <a:gd name="T19" fmla="*/ 0 h 785"/>
                  <a:gd name="T20" fmla="*/ 0 w 751"/>
                  <a:gd name="T21" fmla="*/ 0 h 785"/>
                  <a:gd name="T22" fmla="*/ 0 w 751"/>
                  <a:gd name="T23" fmla="*/ 0 h 785"/>
                  <a:gd name="T24" fmla="*/ 0 w 751"/>
                  <a:gd name="T25" fmla="*/ 0 h 785"/>
                  <a:gd name="T26" fmla="*/ 0 w 751"/>
                  <a:gd name="T27" fmla="*/ 0 h 785"/>
                  <a:gd name="T28" fmla="*/ 0 w 751"/>
                  <a:gd name="T29" fmla="*/ 0 h 785"/>
                  <a:gd name="T30" fmla="*/ 0 w 751"/>
                  <a:gd name="T31" fmla="*/ 0 h 785"/>
                  <a:gd name="T32" fmla="*/ 0 w 751"/>
                  <a:gd name="T33" fmla="*/ 0 h 785"/>
                  <a:gd name="T34" fmla="*/ 0 w 751"/>
                  <a:gd name="T35" fmla="*/ 0 h 785"/>
                  <a:gd name="T36" fmla="*/ 0 w 751"/>
                  <a:gd name="T37" fmla="*/ 0 h 785"/>
                  <a:gd name="T38" fmla="*/ 0 w 751"/>
                  <a:gd name="T39" fmla="*/ 0 h 785"/>
                  <a:gd name="T40" fmla="*/ 0 w 751"/>
                  <a:gd name="T41" fmla="*/ 0 h 785"/>
                  <a:gd name="T42" fmla="*/ 0 w 751"/>
                  <a:gd name="T43" fmla="*/ 0 h 785"/>
                  <a:gd name="T44" fmla="*/ 0 w 751"/>
                  <a:gd name="T45" fmla="*/ 0 h 785"/>
                  <a:gd name="T46" fmla="*/ 0 w 751"/>
                  <a:gd name="T47" fmla="*/ 0 h 785"/>
                  <a:gd name="T48" fmla="*/ 0 w 751"/>
                  <a:gd name="T49" fmla="*/ 0 h 785"/>
                  <a:gd name="T50" fmla="*/ 0 w 751"/>
                  <a:gd name="T51" fmla="*/ 0 h 785"/>
                  <a:gd name="T52" fmla="*/ 0 w 751"/>
                  <a:gd name="T53" fmla="*/ 0 h 785"/>
                  <a:gd name="T54" fmla="*/ 0 w 751"/>
                  <a:gd name="T55" fmla="*/ 0 h 785"/>
                  <a:gd name="T56" fmla="*/ 0 w 751"/>
                  <a:gd name="T57" fmla="*/ 0 h 785"/>
                  <a:gd name="T58" fmla="*/ 0 w 751"/>
                  <a:gd name="T59" fmla="*/ 0 h 785"/>
                  <a:gd name="T60" fmla="*/ 0 w 751"/>
                  <a:gd name="T61" fmla="*/ 0 h 785"/>
                  <a:gd name="T62" fmla="*/ 0 w 751"/>
                  <a:gd name="T63" fmla="*/ 0 h 785"/>
                  <a:gd name="T64" fmla="*/ 0 w 751"/>
                  <a:gd name="T65" fmla="*/ 0 h 785"/>
                  <a:gd name="T66" fmla="*/ 0 w 751"/>
                  <a:gd name="T67" fmla="*/ 0 h 785"/>
                  <a:gd name="T68" fmla="*/ 0 w 751"/>
                  <a:gd name="T69" fmla="*/ 0 h 785"/>
                  <a:gd name="T70" fmla="*/ 0 w 751"/>
                  <a:gd name="T71" fmla="*/ 0 h 785"/>
                  <a:gd name="T72" fmla="*/ 0 w 751"/>
                  <a:gd name="T73" fmla="*/ 0 h 785"/>
                  <a:gd name="T74" fmla="*/ 0 w 751"/>
                  <a:gd name="T75" fmla="*/ 0 h 785"/>
                  <a:gd name="T76" fmla="*/ 0 w 751"/>
                  <a:gd name="T77" fmla="*/ 0 h 785"/>
                  <a:gd name="T78" fmla="*/ 0 w 751"/>
                  <a:gd name="T79" fmla="*/ 0 h 785"/>
                  <a:gd name="T80" fmla="*/ 0 w 751"/>
                  <a:gd name="T81" fmla="*/ 0 h 785"/>
                  <a:gd name="T82" fmla="*/ 0 w 751"/>
                  <a:gd name="T83" fmla="*/ 0 h 785"/>
                  <a:gd name="T84" fmla="*/ 0 w 751"/>
                  <a:gd name="T85" fmla="*/ 0 h 785"/>
                  <a:gd name="T86" fmla="*/ 0 w 751"/>
                  <a:gd name="T87" fmla="*/ 0 h 785"/>
                  <a:gd name="T88" fmla="*/ 0 w 751"/>
                  <a:gd name="T89" fmla="*/ 0 h 785"/>
                  <a:gd name="T90" fmla="*/ 0 w 751"/>
                  <a:gd name="T91" fmla="*/ 0 h 785"/>
                  <a:gd name="T92" fmla="*/ 0 w 751"/>
                  <a:gd name="T93" fmla="*/ 0 h 785"/>
                  <a:gd name="T94" fmla="*/ 0 w 751"/>
                  <a:gd name="T95" fmla="*/ 0 h 785"/>
                  <a:gd name="T96" fmla="*/ 0 w 751"/>
                  <a:gd name="T97" fmla="*/ 0 h 785"/>
                  <a:gd name="T98" fmla="*/ 0 w 751"/>
                  <a:gd name="T99" fmla="*/ 0 h 785"/>
                  <a:gd name="T100" fmla="*/ 0 w 751"/>
                  <a:gd name="T101" fmla="*/ 0 h 785"/>
                  <a:gd name="T102" fmla="*/ 0 w 751"/>
                  <a:gd name="T103" fmla="*/ 0 h 785"/>
                  <a:gd name="T104" fmla="*/ 0 w 751"/>
                  <a:gd name="T105" fmla="*/ 0 h 785"/>
                  <a:gd name="T106" fmla="*/ 0 w 751"/>
                  <a:gd name="T107" fmla="*/ 0 h 785"/>
                  <a:gd name="T108" fmla="*/ 0 w 751"/>
                  <a:gd name="T109" fmla="*/ 0 h 785"/>
                  <a:gd name="T110" fmla="*/ 0 w 751"/>
                  <a:gd name="T111" fmla="*/ 0 h 785"/>
                  <a:gd name="T112" fmla="*/ 0 w 751"/>
                  <a:gd name="T113" fmla="*/ 0 h 7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51"/>
                  <a:gd name="T172" fmla="*/ 0 h 785"/>
                  <a:gd name="T173" fmla="*/ 751 w 751"/>
                  <a:gd name="T174" fmla="*/ 785 h 78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51" h="785">
                    <a:moveTo>
                      <a:pt x="101" y="26"/>
                    </a:moveTo>
                    <a:lnTo>
                      <a:pt x="92" y="36"/>
                    </a:lnTo>
                    <a:lnTo>
                      <a:pt x="81" y="38"/>
                    </a:lnTo>
                    <a:lnTo>
                      <a:pt x="75" y="43"/>
                    </a:lnTo>
                    <a:lnTo>
                      <a:pt x="79" y="58"/>
                    </a:lnTo>
                    <a:lnTo>
                      <a:pt x="90" y="79"/>
                    </a:lnTo>
                    <a:lnTo>
                      <a:pt x="91" y="85"/>
                    </a:lnTo>
                    <a:lnTo>
                      <a:pt x="89" y="87"/>
                    </a:lnTo>
                    <a:lnTo>
                      <a:pt x="89" y="90"/>
                    </a:lnTo>
                    <a:lnTo>
                      <a:pt x="92" y="94"/>
                    </a:lnTo>
                    <a:lnTo>
                      <a:pt x="90" y="118"/>
                    </a:lnTo>
                    <a:lnTo>
                      <a:pt x="73" y="137"/>
                    </a:lnTo>
                    <a:lnTo>
                      <a:pt x="74" y="173"/>
                    </a:lnTo>
                    <a:lnTo>
                      <a:pt x="78" y="179"/>
                    </a:lnTo>
                    <a:lnTo>
                      <a:pt x="87" y="187"/>
                    </a:lnTo>
                    <a:lnTo>
                      <a:pt x="99" y="217"/>
                    </a:lnTo>
                    <a:lnTo>
                      <a:pt x="106" y="217"/>
                    </a:lnTo>
                    <a:lnTo>
                      <a:pt x="113" y="214"/>
                    </a:lnTo>
                    <a:lnTo>
                      <a:pt x="126" y="199"/>
                    </a:lnTo>
                    <a:lnTo>
                      <a:pt x="126" y="196"/>
                    </a:lnTo>
                    <a:lnTo>
                      <a:pt x="123" y="165"/>
                    </a:lnTo>
                    <a:lnTo>
                      <a:pt x="101" y="124"/>
                    </a:lnTo>
                    <a:lnTo>
                      <a:pt x="99" y="94"/>
                    </a:lnTo>
                    <a:lnTo>
                      <a:pt x="104" y="90"/>
                    </a:lnTo>
                    <a:lnTo>
                      <a:pt x="105" y="87"/>
                    </a:lnTo>
                    <a:lnTo>
                      <a:pt x="107" y="83"/>
                    </a:lnTo>
                    <a:lnTo>
                      <a:pt x="116" y="81"/>
                    </a:lnTo>
                    <a:lnTo>
                      <a:pt x="133" y="64"/>
                    </a:lnTo>
                    <a:lnTo>
                      <a:pt x="190" y="51"/>
                    </a:lnTo>
                    <a:lnTo>
                      <a:pt x="190" y="43"/>
                    </a:lnTo>
                    <a:lnTo>
                      <a:pt x="188" y="40"/>
                    </a:lnTo>
                    <a:lnTo>
                      <a:pt x="183" y="37"/>
                    </a:lnTo>
                    <a:lnTo>
                      <a:pt x="167" y="35"/>
                    </a:lnTo>
                    <a:lnTo>
                      <a:pt x="164" y="34"/>
                    </a:lnTo>
                    <a:lnTo>
                      <a:pt x="162" y="34"/>
                    </a:lnTo>
                    <a:lnTo>
                      <a:pt x="160" y="31"/>
                    </a:lnTo>
                    <a:lnTo>
                      <a:pt x="167" y="6"/>
                    </a:lnTo>
                    <a:lnTo>
                      <a:pt x="173" y="0"/>
                    </a:lnTo>
                    <a:lnTo>
                      <a:pt x="176" y="0"/>
                    </a:lnTo>
                    <a:lnTo>
                      <a:pt x="181" y="3"/>
                    </a:lnTo>
                    <a:lnTo>
                      <a:pt x="194" y="36"/>
                    </a:lnTo>
                    <a:lnTo>
                      <a:pt x="201" y="50"/>
                    </a:lnTo>
                    <a:lnTo>
                      <a:pt x="267" y="67"/>
                    </a:lnTo>
                    <a:lnTo>
                      <a:pt x="272" y="74"/>
                    </a:lnTo>
                    <a:lnTo>
                      <a:pt x="282" y="108"/>
                    </a:lnTo>
                    <a:lnTo>
                      <a:pt x="283" y="110"/>
                    </a:lnTo>
                    <a:lnTo>
                      <a:pt x="290" y="118"/>
                    </a:lnTo>
                    <a:lnTo>
                      <a:pt x="395" y="109"/>
                    </a:lnTo>
                    <a:lnTo>
                      <a:pt x="399" y="113"/>
                    </a:lnTo>
                    <a:lnTo>
                      <a:pt x="404" y="124"/>
                    </a:lnTo>
                    <a:lnTo>
                      <a:pt x="409" y="130"/>
                    </a:lnTo>
                    <a:lnTo>
                      <a:pt x="421" y="137"/>
                    </a:lnTo>
                    <a:lnTo>
                      <a:pt x="450" y="140"/>
                    </a:lnTo>
                    <a:lnTo>
                      <a:pt x="476" y="135"/>
                    </a:lnTo>
                    <a:lnTo>
                      <a:pt x="493" y="120"/>
                    </a:lnTo>
                    <a:lnTo>
                      <a:pt x="521" y="118"/>
                    </a:lnTo>
                    <a:lnTo>
                      <a:pt x="525" y="115"/>
                    </a:lnTo>
                    <a:lnTo>
                      <a:pt x="524" y="111"/>
                    </a:lnTo>
                    <a:lnTo>
                      <a:pt x="503" y="110"/>
                    </a:lnTo>
                    <a:lnTo>
                      <a:pt x="497" y="108"/>
                    </a:lnTo>
                    <a:lnTo>
                      <a:pt x="503" y="104"/>
                    </a:lnTo>
                    <a:lnTo>
                      <a:pt x="606" y="102"/>
                    </a:lnTo>
                    <a:lnTo>
                      <a:pt x="618" y="105"/>
                    </a:lnTo>
                    <a:lnTo>
                      <a:pt x="619" y="106"/>
                    </a:lnTo>
                    <a:lnTo>
                      <a:pt x="617" y="108"/>
                    </a:lnTo>
                    <a:lnTo>
                      <a:pt x="604" y="110"/>
                    </a:lnTo>
                    <a:lnTo>
                      <a:pt x="603" y="114"/>
                    </a:lnTo>
                    <a:lnTo>
                      <a:pt x="598" y="116"/>
                    </a:lnTo>
                    <a:lnTo>
                      <a:pt x="586" y="114"/>
                    </a:lnTo>
                    <a:lnTo>
                      <a:pt x="572" y="118"/>
                    </a:lnTo>
                    <a:lnTo>
                      <a:pt x="568" y="121"/>
                    </a:lnTo>
                    <a:lnTo>
                      <a:pt x="568" y="126"/>
                    </a:lnTo>
                    <a:lnTo>
                      <a:pt x="578" y="130"/>
                    </a:lnTo>
                    <a:lnTo>
                      <a:pt x="583" y="131"/>
                    </a:lnTo>
                    <a:lnTo>
                      <a:pt x="589" y="137"/>
                    </a:lnTo>
                    <a:lnTo>
                      <a:pt x="593" y="144"/>
                    </a:lnTo>
                    <a:lnTo>
                      <a:pt x="599" y="151"/>
                    </a:lnTo>
                    <a:lnTo>
                      <a:pt x="601" y="160"/>
                    </a:lnTo>
                    <a:lnTo>
                      <a:pt x="606" y="165"/>
                    </a:lnTo>
                    <a:lnTo>
                      <a:pt x="622" y="162"/>
                    </a:lnTo>
                    <a:lnTo>
                      <a:pt x="640" y="167"/>
                    </a:lnTo>
                    <a:lnTo>
                      <a:pt x="665" y="184"/>
                    </a:lnTo>
                    <a:lnTo>
                      <a:pt x="674" y="187"/>
                    </a:lnTo>
                    <a:lnTo>
                      <a:pt x="682" y="196"/>
                    </a:lnTo>
                    <a:lnTo>
                      <a:pt x="693" y="218"/>
                    </a:lnTo>
                    <a:lnTo>
                      <a:pt x="695" y="243"/>
                    </a:lnTo>
                    <a:lnTo>
                      <a:pt x="692" y="245"/>
                    </a:lnTo>
                    <a:lnTo>
                      <a:pt x="683" y="250"/>
                    </a:lnTo>
                    <a:lnTo>
                      <a:pt x="683" y="254"/>
                    </a:lnTo>
                    <a:lnTo>
                      <a:pt x="686" y="255"/>
                    </a:lnTo>
                    <a:lnTo>
                      <a:pt x="702" y="260"/>
                    </a:lnTo>
                    <a:lnTo>
                      <a:pt x="708" y="260"/>
                    </a:lnTo>
                    <a:lnTo>
                      <a:pt x="711" y="259"/>
                    </a:lnTo>
                    <a:lnTo>
                      <a:pt x="718" y="249"/>
                    </a:lnTo>
                    <a:lnTo>
                      <a:pt x="728" y="246"/>
                    </a:lnTo>
                    <a:lnTo>
                      <a:pt x="749" y="264"/>
                    </a:lnTo>
                    <a:lnTo>
                      <a:pt x="750" y="267"/>
                    </a:lnTo>
                    <a:lnTo>
                      <a:pt x="751" y="278"/>
                    </a:lnTo>
                    <a:lnTo>
                      <a:pt x="748" y="281"/>
                    </a:lnTo>
                    <a:lnTo>
                      <a:pt x="743" y="281"/>
                    </a:lnTo>
                    <a:lnTo>
                      <a:pt x="734" y="289"/>
                    </a:lnTo>
                    <a:lnTo>
                      <a:pt x="718" y="297"/>
                    </a:lnTo>
                    <a:lnTo>
                      <a:pt x="713" y="302"/>
                    </a:lnTo>
                    <a:lnTo>
                      <a:pt x="712" y="306"/>
                    </a:lnTo>
                    <a:lnTo>
                      <a:pt x="700" y="308"/>
                    </a:lnTo>
                    <a:lnTo>
                      <a:pt x="698" y="312"/>
                    </a:lnTo>
                    <a:lnTo>
                      <a:pt x="696" y="319"/>
                    </a:lnTo>
                    <a:lnTo>
                      <a:pt x="700" y="345"/>
                    </a:lnTo>
                    <a:lnTo>
                      <a:pt x="704" y="346"/>
                    </a:lnTo>
                    <a:lnTo>
                      <a:pt x="711" y="345"/>
                    </a:lnTo>
                    <a:lnTo>
                      <a:pt x="713" y="345"/>
                    </a:lnTo>
                    <a:lnTo>
                      <a:pt x="718" y="351"/>
                    </a:lnTo>
                    <a:lnTo>
                      <a:pt x="714" y="359"/>
                    </a:lnTo>
                    <a:lnTo>
                      <a:pt x="686" y="376"/>
                    </a:lnTo>
                    <a:lnTo>
                      <a:pt x="686" y="397"/>
                    </a:lnTo>
                    <a:lnTo>
                      <a:pt x="677" y="416"/>
                    </a:lnTo>
                    <a:lnTo>
                      <a:pt x="676" y="416"/>
                    </a:lnTo>
                    <a:lnTo>
                      <a:pt x="675" y="421"/>
                    </a:lnTo>
                    <a:lnTo>
                      <a:pt x="711" y="476"/>
                    </a:lnTo>
                    <a:lnTo>
                      <a:pt x="714" y="477"/>
                    </a:lnTo>
                    <a:lnTo>
                      <a:pt x="714" y="497"/>
                    </a:lnTo>
                    <a:lnTo>
                      <a:pt x="697" y="522"/>
                    </a:lnTo>
                    <a:lnTo>
                      <a:pt x="695" y="523"/>
                    </a:lnTo>
                    <a:lnTo>
                      <a:pt x="677" y="526"/>
                    </a:lnTo>
                    <a:lnTo>
                      <a:pt x="662" y="534"/>
                    </a:lnTo>
                    <a:lnTo>
                      <a:pt x="656" y="545"/>
                    </a:lnTo>
                    <a:lnTo>
                      <a:pt x="653" y="549"/>
                    </a:lnTo>
                    <a:lnTo>
                      <a:pt x="607" y="557"/>
                    </a:lnTo>
                    <a:lnTo>
                      <a:pt x="588" y="564"/>
                    </a:lnTo>
                    <a:lnTo>
                      <a:pt x="586" y="570"/>
                    </a:lnTo>
                    <a:lnTo>
                      <a:pt x="583" y="570"/>
                    </a:lnTo>
                    <a:lnTo>
                      <a:pt x="560" y="570"/>
                    </a:lnTo>
                    <a:lnTo>
                      <a:pt x="519" y="548"/>
                    </a:lnTo>
                    <a:lnTo>
                      <a:pt x="484" y="542"/>
                    </a:lnTo>
                    <a:lnTo>
                      <a:pt x="484" y="554"/>
                    </a:lnTo>
                    <a:lnTo>
                      <a:pt x="489" y="565"/>
                    </a:lnTo>
                    <a:lnTo>
                      <a:pt x="513" y="580"/>
                    </a:lnTo>
                    <a:lnTo>
                      <a:pt x="515" y="584"/>
                    </a:lnTo>
                    <a:lnTo>
                      <a:pt x="513" y="630"/>
                    </a:lnTo>
                    <a:lnTo>
                      <a:pt x="521" y="670"/>
                    </a:lnTo>
                    <a:lnTo>
                      <a:pt x="536" y="673"/>
                    </a:lnTo>
                    <a:lnTo>
                      <a:pt x="540" y="674"/>
                    </a:lnTo>
                    <a:lnTo>
                      <a:pt x="565" y="673"/>
                    </a:lnTo>
                    <a:lnTo>
                      <a:pt x="565" y="684"/>
                    </a:lnTo>
                    <a:lnTo>
                      <a:pt x="562" y="689"/>
                    </a:lnTo>
                    <a:lnTo>
                      <a:pt x="551" y="691"/>
                    </a:lnTo>
                    <a:lnTo>
                      <a:pt x="544" y="696"/>
                    </a:lnTo>
                    <a:lnTo>
                      <a:pt x="543" y="699"/>
                    </a:lnTo>
                    <a:lnTo>
                      <a:pt x="536" y="702"/>
                    </a:lnTo>
                    <a:lnTo>
                      <a:pt x="529" y="704"/>
                    </a:lnTo>
                    <a:lnTo>
                      <a:pt x="524" y="712"/>
                    </a:lnTo>
                    <a:lnTo>
                      <a:pt x="519" y="731"/>
                    </a:lnTo>
                    <a:lnTo>
                      <a:pt x="515" y="736"/>
                    </a:lnTo>
                    <a:lnTo>
                      <a:pt x="509" y="738"/>
                    </a:lnTo>
                    <a:lnTo>
                      <a:pt x="504" y="738"/>
                    </a:lnTo>
                    <a:lnTo>
                      <a:pt x="496" y="743"/>
                    </a:lnTo>
                    <a:lnTo>
                      <a:pt x="493" y="749"/>
                    </a:lnTo>
                    <a:lnTo>
                      <a:pt x="484" y="751"/>
                    </a:lnTo>
                    <a:lnTo>
                      <a:pt x="472" y="756"/>
                    </a:lnTo>
                    <a:lnTo>
                      <a:pt x="470" y="756"/>
                    </a:lnTo>
                    <a:lnTo>
                      <a:pt x="462" y="762"/>
                    </a:lnTo>
                    <a:lnTo>
                      <a:pt x="453" y="766"/>
                    </a:lnTo>
                    <a:lnTo>
                      <a:pt x="441" y="779"/>
                    </a:lnTo>
                    <a:lnTo>
                      <a:pt x="420" y="785"/>
                    </a:lnTo>
                    <a:lnTo>
                      <a:pt x="403" y="785"/>
                    </a:lnTo>
                    <a:lnTo>
                      <a:pt x="400" y="784"/>
                    </a:lnTo>
                    <a:lnTo>
                      <a:pt x="398" y="784"/>
                    </a:lnTo>
                    <a:lnTo>
                      <a:pt x="382" y="768"/>
                    </a:lnTo>
                    <a:lnTo>
                      <a:pt x="337" y="662"/>
                    </a:lnTo>
                    <a:lnTo>
                      <a:pt x="319" y="644"/>
                    </a:lnTo>
                    <a:lnTo>
                      <a:pt x="319" y="641"/>
                    </a:lnTo>
                    <a:lnTo>
                      <a:pt x="336" y="617"/>
                    </a:lnTo>
                    <a:lnTo>
                      <a:pt x="338" y="616"/>
                    </a:lnTo>
                    <a:lnTo>
                      <a:pt x="341" y="611"/>
                    </a:lnTo>
                    <a:lnTo>
                      <a:pt x="346" y="609"/>
                    </a:lnTo>
                    <a:lnTo>
                      <a:pt x="346" y="606"/>
                    </a:lnTo>
                    <a:lnTo>
                      <a:pt x="345" y="597"/>
                    </a:lnTo>
                    <a:lnTo>
                      <a:pt x="337" y="580"/>
                    </a:lnTo>
                    <a:lnTo>
                      <a:pt x="321" y="563"/>
                    </a:lnTo>
                    <a:lnTo>
                      <a:pt x="320" y="560"/>
                    </a:lnTo>
                    <a:lnTo>
                      <a:pt x="316" y="528"/>
                    </a:lnTo>
                    <a:lnTo>
                      <a:pt x="311" y="519"/>
                    </a:lnTo>
                    <a:lnTo>
                      <a:pt x="311" y="505"/>
                    </a:lnTo>
                    <a:lnTo>
                      <a:pt x="317" y="484"/>
                    </a:lnTo>
                    <a:lnTo>
                      <a:pt x="317" y="471"/>
                    </a:lnTo>
                    <a:lnTo>
                      <a:pt x="325" y="458"/>
                    </a:lnTo>
                    <a:lnTo>
                      <a:pt x="325" y="440"/>
                    </a:lnTo>
                    <a:lnTo>
                      <a:pt x="327" y="435"/>
                    </a:lnTo>
                    <a:lnTo>
                      <a:pt x="334" y="427"/>
                    </a:lnTo>
                    <a:lnTo>
                      <a:pt x="330" y="411"/>
                    </a:lnTo>
                    <a:lnTo>
                      <a:pt x="327" y="408"/>
                    </a:lnTo>
                    <a:lnTo>
                      <a:pt x="324" y="407"/>
                    </a:lnTo>
                    <a:lnTo>
                      <a:pt x="314" y="408"/>
                    </a:lnTo>
                    <a:lnTo>
                      <a:pt x="283" y="421"/>
                    </a:lnTo>
                    <a:lnTo>
                      <a:pt x="262" y="417"/>
                    </a:lnTo>
                    <a:lnTo>
                      <a:pt x="257" y="413"/>
                    </a:lnTo>
                    <a:lnTo>
                      <a:pt x="251" y="412"/>
                    </a:lnTo>
                    <a:lnTo>
                      <a:pt x="242" y="416"/>
                    </a:lnTo>
                    <a:lnTo>
                      <a:pt x="241" y="418"/>
                    </a:lnTo>
                    <a:lnTo>
                      <a:pt x="235" y="419"/>
                    </a:lnTo>
                    <a:lnTo>
                      <a:pt x="226" y="418"/>
                    </a:lnTo>
                    <a:lnTo>
                      <a:pt x="222" y="416"/>
                    </a:lnTo>
                    <a:lnTo>
                      <a:pt x="221" y="416"/>
                    </a:lnTo>
                    <a:lnTo>
                      <a:pt x="190" y="365"/>
                    </a:lnTo>
                    <a:lnTo>
                      <a:pt x="190" y="361"/>
                    </a:lnTo>
                    <a:lnTo>
                      <a:pt x="186" y="359"/>
                    </a:lnTo>
                    <a:lnTo>
                      <a:pt x="175" y="356"/>
                    </a:lnTo>
                    <a:lnTo>
                      <a:pt x="169" y="351"/>
                    </a:lnTo>
                    <a:lnTo>
                      <a:pt x="157" y="346"/>
                    </a:lnTo>
                    <a:lnTo>
                      <a:pt x="111" y="355"/>
                    </a:lnTo>
                    <a:lnTo>
                      <a:pt x="97" y="354"/>
                    </a:lnTo>
                    <a:lnTo>
                      <a:pt x="79" y="345"/>
                    </a:lnTo>
                    <a:lnTo>
                      <a:pt x="75" y="336"/>
                    </a:lnTo>
                    <a:lnTo>
                      <a:pt x="71" y="334"/>
                    </a:lnTo>
                    <a:lnTo>
                      <a:pt x="58" y="327"/>
                    </a:lnTo>
                    <a:lnTo>
                      <a:pt x="53" y="271"/>
                    </a:lnTo>
                    <a:lnTo>
                      <a:pt x="50" y="264"/>
                    </a:lnTo>
                    <a:lnTo>
                      <a:pt x="36" y="246"/>
                    </a:lnTo>
                    <a:lnTo>
                      <a:pt x="26" y="209"/>
                    </a:lnTo>
                    <a:lnTo>
                      <a:pt x="23" y="207"/>
                    </a:lnTo>
                    <a:lnTo>
                      <a:pt x="0" y="208"/>
                    </a:lnTo>
                    <a:lnTo>
                      <a:pt x="23" y="118"/>
                    </a:lnTo>
                    <a:lnTo>
                      <a:pt x="71" y="36"/>
                    </a:lnTo>
                    <a:lnTo>
                      <a:pt x="86" y="27"/>
                    </a:lnTo>
                    <a:lnTo>
                      <a:pt x="101" y="26"/>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09" name="Freeform 239">
                <a:extLst>
                  <a:ext uri="{FF2B5EF4-FFF2-40B4-BE49-F238E27FC236}">
                    <a16:creationId xmlns:a16="http://schemas.microsoft.com/office/drawing/2014/main" id="{B3DF726E-554D-41C7-AD3A-4D97344E78DB}"/>
                  </a:ext>
                </a:extLst>
              </p:cNvPr>
              <p:cNvSpPr>
                <a:spLocks noChangeAspect="1"/>
              </p:cNvSpPr>
              <p:nvPr/>
            </p:nvSpPr>
            <p:spPr bwMode="auto">
              <a:xfrm>
                <a:off x="1357" y="1976"/>
                <a:ext cx="92" cy="128"/>
              </a:xfrm>
              <a:custGeom>
                <a:avLst/>
                <a:gdLst>
                  <a:gd name="T0" fmla="*/ 0 w 314"/>
                  <a:gd name="T1" fmla="*/ 0 h 434"/>
                  <a:gd name="T2" fmla="*/ 0 w 314"/>
                  <a:gd name="T3" fmla="*/ 0 h 434"/>
                  <a:gd name="T4" fmla="*/ 0 w 314"/>
                  <a:gd name="T5" fmla="*/ 0 h 434"/>
                  <a:gd name="T6" fmla="*/ 0 w 314"/>
                  <a:gd name="T7" fmla="*/ 0 h 434"/>
                  <a:gd name="T8" fmla="*/ 0 w 314"/>
                  <a:gd name="T9" fmla="*/ 0 h 434"/>
                  <a:gd name="T10" fmla="*/ 0 w 314"/>
                  <a:gd name="T11" fmla="*/ 0 h 434"/>
                  <a:gd name="T12" fmla="*/ 0 w 314"/>
                  <a:gd name="T13" fmla="*/ 0 h 434"/>
                  <a:gd name="T14" fmla="*/ 0 w 314"/>
                  <a:gd name="T15" fmla="*/ 0 h 434"/>
                  <a:gd name="T16" fmla="*/ 0 w 314"/>
                  <a:gd name="T17" fmla="*/ 0 h 434"/>
                  <a:gd name="T18" fmla="*/ 0 w 314"/>
                  <a:gd name="T19" fmla="*/ 0 h 434"/>
                  <a:gd name="T20" fmla="*/ 0 w 314"/>
                  <a:gd name="T21" fmla="*/ 0 h 434"/>
                  <a:gd name="T22" fmla="*/ 0 w 314"/>
                  <a:gd name="T23" fmla="*/ 0 h 434"/>
                  <a:gd name="T24" fmla="*/ 0 w 314"/>
                  <a:gd name="T25" fmla="*/ 0 h 434"/>
                  <a:gd name="T26" fmla="*/ 0 w 314"/>
                  <a:gd name="T27" fmla="*/ 0 h 434"/>
                  <a:gd name="T28" fmla="*/ 0 w 314"/>
                  <a:gd name="T29" fmla="*/ 0 h 434"/>
                  <a:gd name="T30" fmla="*/ 0 w 314"/>
                  <a:gd name="T31" fmla="*/ 0 h 434"/>
                  <a:gd name="T32" fmla="*/ 0 w 314"/>
                  <a:gd name="T33" fmla="*/ 0 h 434"/>
                  <a:gd name="T34" fmla="*/ 0 w 314"/>
                  <a:gd name="T35" fmla="*/ 0 h 434"/>
                  <a:gd name="T36" fmla="*/ 0 w 314"/>
                  <a:gd name="T37" fmla="*/ 0 h 434"/>
                  <a:gd name="T38" fmla="*/ 0 w 314"/>
                  <a:gd name="T39" fmla="*/ 0 h 434"/>
                  <a:gd name="T40" fmla="*/ 0 w 314"/>
                  <a:gd name="T41" fmla="*/ 0 h 434"/>
                  <a:gd name="T42" fmla="*/ 0 w 314"/>
                  <a:gd name="T43" fmla="*/ 0 h 434"/>
                  <a:gd name="T44" fmla="*/ 0 w 314"/>
                  <a:gd name="T45" fmla="*/ 0 h 434"/>
                  <a:gd name="T46" fmla="*/ 0 w 314"/>
                  <a:gd name="T47" fmla="*/ 0 h 434"/>
                  <a:gd name="T48" fmla="*/ 0 w 314"/>
                  <a:gd name="T49" fmla="*/ 0 h 434"/>
                  <a:gd name="T50" fmla="*/ 0 w 314"/>
                  <a:gd name="T51" fmla="*/ 0 h 434"/>
                  <a:gd name="T52" fmla="*/ 0 w 314"/>
                  <a:gd name="T53" fmla="*/ 0 h 434"/>
                  <a:gd name="T54" fmla="*/ 0 w 314"/>
                  <a:gd name="T55" fmla="*/ 0 h 434"/>
                  <a:gd name="T56" fmla="*/ 0 w 314"/>
                  <a:gd name="T57" fmla="*/ 0 h 434"/>
                  <a:gd name="T58" fmla="*/ 0 w 314"/>
                  <a:gd name="T59" fmla="*/ 0 h 434"/>
                  <a:gd name="T60" fmla="*/ 0 w 314"/>
                  <a:gd name="T61" fmla="*/ 0 h 434"/>
                  <a:gd name="T62" fmla="*/ 0 w 314"/>
                  <a:gd name="T63" fmla="*/ 0 h 434"/>
                  <a:gd name="T64" fmla="*/ 0 w 314"/>
                  <a:gd name="T65" fmla="*/ 0 h 434"/>
                  <a:gd name="T66" fmla="*/ 0 w 314"/>
                  <a:gd name="T67" fmla="*/ 0 h 434"/>
                  <a:gd name="T68" fmla="*/ 0 w 314"/>
                  <a:gd name="T69" fmla="*/ 0 h 434"/>
                  <a:gd name="T70" fmla="*/ 0 w 314"/>
                  <a:gd name="T71" fmla="*/ 0 h 434"/>
                  <a:gd name="T72" fmla="*/ 0 w 314"/>
                  <a:gd name="T73" fmla="*/ 0 h 434"/>
                  <a:gd name="T74" fmla="*/ 0 w 314"/>
                  <a:gd name="T75" fmla="*/ 0 h 434"/>
                  <a:gd name="T76" fmla="*/ 0 w 314"/>
                  <a:gd name="T77" fmla="*/ 0 h 434"/>
                  <a:gd name="T78" fmla="*/ 0 w 314"/>
                  <a:gd name="T79" fmla="*/ 0 h 434"/>
                  <a:gd name="T80" fmla="*/ 0 w 314"/>
                  <a:gd name="T81" fmla="*/ 0 h 43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14"/>
                  <a:gd name="T124" fmla="*/ 0 h 434"/>
                  <a:gd name="T125" fmla="*/ 314 w 314"/>
                  <a:gd name="T126" fmla="*/ 434 h 43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14" h="434">
                    <a:moveTo>
                      <a:pt x="109" y="0"/>
                    </a:moveTo>
                    <a:lnTo>
                      <a:pt x="111" y="3"/>
                    </a:lnTo>
                    <a:lnTo>
                      <a:pt x="190" y="54"/>
                    </a:lnTo>
                    <a:lnTo>
                      <a:pt x="198" y="77"/>
                    </a:lnTo>
                    <a:lnTo>
                      <a:pt x="209" y="79"/>
                    </a:lnTo>
                    <a:lnTo>
                      <a:pt x="220" y="76"/>
                    </a:lnTo>
                    <a:lnTo>
                      <a:pt x="255" y="79"/>
                    </a:lnTo>
                    <a:lnTo>
                      <a:pt x="257" y="76"/>
                    </a:lnTo>
                    <a:lnTo>
                      <a:pt x="261" y="69"/>
                    </a:lnTo>
                    <a:lnTo>
                      <a:pt x="266" y="69"/>
                    </a:lnTo>
                    <a:lnTo>
                      <a:pt x="273" y="71"/>
                    </a:lnTo>
                    <a:lnTo>
                      <a:pt x="302" y="96"/>
                    </a:lnTo>
                    <a:lnTo>
                      <a:pt x="307" y="97"/>
                    </a:lnTo>
                    <a:lnTo>
                      <a:pt x="305" y="100"/>
                    </a:lnTo>
                    <a:lnTo>
                      <a:pt x="294" y="100"/>
                    </a:lnTo>
                    <a:lnTo>
                      <a:pt x="293" y="110"/>
                    </a:lnTo>
                    <a:lnTo>
                      <a:pt x="298" y="112"/>
                    </a:lnTo>
                    <a:lnTo>
                      <a:pt x="305" y="131"/>
                    </a:lnTo>
                    <a:lnTo>
                      <a:pt x="305" y="137"/>
                    </a:lnTo>
                    <a:lnTo>
                      <a:pt x="314" y="158"/>
                    </a:lnTo>
                    <a:lnTo>
                      <a:pt x="313" y="159"/>
                    </a:lnTo>
                    <a:lnTo>
                      <a:pt x="305" y="159"/>
                    </a:lnTo>
                    <a:lnTo>
                      <a:pt x="235" y="270"/>
                    </a:lnTo>
                    <a:lnTo>
                      <a:pt x="157" y="307"/>
                    </a:lnTo>
                    <a:lnTo>
                      <a:pt x="153" y="311"/>
                    </a:lnTo>
                    <a:lnTo>
                      <a:pt x="148" y="324"/>
                    </a:lnTo>
                    <a:lnTo>
                      <a:pt x="148" y="336"/>
                    </a:lnTo>
                    <a:lnTo>
                      <a:pt x="145" y="338"/>
                    </a:lnTo>
                    <a:lnTo>
                      <a:pt x="142" y="338"/>
                    </a:lnTo>
                    <a:lnTo>
                      <a:pt x="139" y="335"/>
                    </a:lnTo>
                    <a:lnTo>
                      <a:pt x="136" y="335"/>
                    </a:lnTo>
                    <a:lnTo>
                      <a:pt x="136" y="336"/>
                    </a:lnTo>
                    <a:lnTo>
                      <a:pt x="122" y="361"/>
                    </a:lnTo>
                    <a:lnTo>
                      <a:pt x="118" y="413"/>
                    </a:lnTo>
                    <a:lnTo>
                      <a:pt x="116" y="415"/>
                    </a:lnTo>
                    <a:lnTo>
                      <a:pt x="108" y="419"/>
                    </a:lnTo>
                    <a:lnTo>
                      <a:pt x="100" y="429"/>
                    </a:lnTo>
                    <a:lnTo>
                      <a:pt x="89" y="434"/>
                    </a:lnTo>
                    <a:lnTo>
                      <a:pt x="80" y="434"/>
                    </a:lnTo>
                    <a:lnTo>
                      <a:pt x="68" y="405"/>
                    </a:lnTo>
                    <a:lnTo>
                      <a:pt x="52" y="405"/>
                    </a:lnTo>
                    <a:lnTo>
                      <a:pt x="48" y="400"/>
                    </a:lnTo>
                    <a:lnTo>
                      <a:pt x="45" y="396"/>
                    </a:lnTo>
                    <a:lnTo>
                      <a:pt x="35" y="395"/>
                    </a:lnTo>
                    <a:lnTo>
                      <a:pt x="22" y="404"/>
                    </a:lnTo>
                    <a:lnTo>
                      <a:pt x="20" y="401"/>
                    </a:lnTo>
                    <a:lnTo>
                      <a:pt x="19" y="383"/>
                    </a:lnTo>
                    <a:lnTo>
                      <a:pt x="16" y="378"/>
                    </a:lnTo>
                    <a:lnTo>
                      <a:pt x="16" y="374"/>
                    </a:lnTo>
                    <a:lnTo>
                      <a:pt x="19" y="368"/>
                    </a:lnTo>
                    <a:lnTo>
                      <a:pt x="30" y="366"/>
                    </a:lnTo>
                    <a:lnTo>
                      <a:pt x="33" y="358"/>
                    </a:lnTo>
                    <a:lnTo>
                      <a:pt x="33" y="348"/>
                    </a:lnTo>
                    <a:lnTo>
                      <a:pt x="31" y="346"/>
                    </a:lnTo>
                    <a:lnTo>
                      <a:pt x="28" y="333"/>
                    </a:lnTo>
                    <a:lnTo>
                      <a:pt x="27" y="333"/>
                    </a:lnTo>
                    <a:lnTo>
                      <a:pt x="27" y="328"/>
                    </a:lnTo>
                    <a:lnTo>
                      <a:pt x="31" y="325"/>
                    </a:lnTo>
                    <a:lnTo>
                      <a:pt x="47" y="316"/>
                    </a:lnTo>
                    <a:lnTo>
                      <a:pt x="56" y="299"/>
                    </a:lnTo>
                    <a:lnTo>
                      <a:pt x="59" y="270"/>
                    </a:lnTo>
                    <a:lnTo>
                      <a:pt x="57" y="262"/>
                    </a:lnTo>
                    <a:lnTo>
                      <a:pt x="53" y="259"/>
                    </a:lnTo>
                    <a:lnTo>
                      <a:pt x="52" y="242"/>
                    </a:lnTo>
                    <a:lnTo>
                      <a:pt x="30" y="274"/>
                    </a:lnTo>
                    <a:lnTo>
                      <a:pt x="26" y="272"/>
                    </a:lnTo>
                    <a:lnTo>
                      <a:pt x="20" y="264"/>
                    </a:lnTo>
                    <a:lnTo>
                      <a:pt x="1" y="251"/>
                    </a:lnTo>
                    <a:lnTo>
                      <a:pt x="0" y="164"/>
                    </a:lnTo>
                    <a:lnTo>
                      <a:pt x="4" y="159"/>
                    </a:lnTo>
                    <a:lnTo>
                      <a:pt x="16" y="153"/>
                    </a:lnTo>
                    <a:lnTo>
                      <a:pt x="24" y="141"/>
                    </a:lnTo>
                    <a:lnTo>
                      <a:pt x="27" y="112"/>
                    </a:lnTo>
                    <a:lnTo>
                      <a:pt x="43" y="82"/>
                    </a:lnTo>
                    <a:lnTo>
                      <a:pt x="41" y="43"/>
                    </a:lnTo>
                    <a:lnTo>
                      <a:pt x="47" y="35"/>
                    </a:lnTo>
                    <a:lnTo>
                      <a:pt x="66" y="35"/>
                    </a:lnTo>
                    <a:lnTo>
                      <a:pt x="68" y="34"/>
                    </a:lnTo>
                    <a:lnTo>
                      <a:pt x="88" y="13"/>
                    </a:lnTo>
                    <a:lnTo>
                      <a:pt x="98" y="12"/>
                    </a:lnTo>
                    <a:lnTo>
                      <a:pt x="104" y="9"/>
                    </a:lnTo>
                    <a:lnTo>
                      <a:pt x="108" y="3"/>
                    </a:lnTo>
                    <a:lnTo>
                      <a:pt x="109"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10" name="Freeform 240">
                <a:extLst>
                  <a:ext uri="{FF2B5EF4-FFF2-40B4-BE49-F238E27FC236}">
                    <a16:creationId xmlns:a16="http://schemas.microsoft.com/office/drawing/2014/main" id="{C5BD9C13-D48E-417F-9CA0-27136D235A50}"/>
                  </a:ext>
                </a:extLst>
              </p:cNvPr>
              <p:cNvSpPr>
                <a:spLocks noChangeAspect="1"/>
              </p:cNvSpPr>
              <p:nvPr/>
            </p:nvSpPr>
            <p:spPr bwMode="auto">
              <a:xfrm>
                <a:off x="1357" y="1976"/>
                <a:ext cx="92" cy="128"/>
              </a:xfrm>
              <a:custGeom>
                <a:avLst/>
                <a:gdLst>
                  <a:gd name="T0" fmla="*/ 0 w 314"/>
                  <a:gd name="T1" fmla="*/ 0 h 434"/>
                  <a:gd name="T2" fmla="*/ 0 w 314"/>
                  <a:gd name="T3" fmla="*/ 0 h 434"/>
                  <a:gd name="T4" fmla="*/ 0 w 314"/>
                  <a:gd name="T5" fmla="*/ 0 h 434"/>
                  <a:gd name="T6" fmla="*/ 0 w 314"/>
                  <a:gd name="T7" fmla="*/ 0 h 434"/>
                  <a:gd name="T8" fmla="*/ 0 w 314"/>
                  <a:gd name="T9" fmla="*/ 0 h 434"/>
                  <a:gd name="T10" fmla="*/ 0 w 314"/>
                  <a:gd name="T11" fmla="*/ 0 h 434"/>
                  <a:gd name="T12" fmla="*/ 0 w 314"/>
                  <a:gd name="T13" fmla="*/ 0 h 434"/>
                  <a:gd name="T14" fmla="*/ 0 w 314"/>
                  <a:gd name="T15" fmla="*/ 0 h 434"/>
                  <a:gd name="T16" fmla="*/ 0 w 314"/>
                  <a:gd name="T17" fmla="*/ 0 h 434"/>
                  <a:gd name="T18" fmla="*/ 0 w 314"/>
                  <a:gd name="T19" fmla="*/ 0 h 434"/>
                  <a:gd name="T20" fmla="*/ 0 w 314"/>
                  <a:gd name="T21" fmla="*/ 0 h 434"/>
                  <a:gd name="T22" fmla="*/ 0 w 314"/>
                  <a:gd name="T23" fmla="*/ 0 h 434"/>
                  <a:gd name="T24" fmla="*/ 0 w 314"/>
                  <a:gd name="T25" fmla="*/ 0 h 434"/>
                  <a:gd name="T26" fmla="*/ 0 w 314"/>
                  <a:gd name="T27" fmla="*/ 0 h 434"/>
                  <a:gd name="T28" fmla="*/ 0 w 314"/>
                  <a:gd name="T29" fmla="*/ 0 h 434"/>
                  <a:gd name="T30" fmla="*/ 0 w 314"/>
                  <a:gd name="T31" fmla="*/ 0 h 434"/>
                  <a:gd name="T32" fmla="*/ 0 w 314"/>
                  <a:gd name="T33" fmla="*/ 0 h 434"/>
                  <a:gd name="T34" fmla="*/ 0 w 314"/>
                  <a:gd name="T35" fmla="*/ 0 h 434"/>
                  <a:gd name="T36" fmla="*/ 0 w 314"/>
                  <a:gd name="T37" fmla="*/ 0 h 434"/>
                  <a:gd name="T38" fmla="*/ 0 w 314"/>
                  <a:gd name="T39" fmla="*/ 0 h 434"/>
                  <a:gd name="T40" fmla="*/ 0 w 314"/>
                  <a:gd name="T41" fmla="*/ 0 h 434"/>
                  <a:gd name="T42" fmla="*/ 0 w 314"/>
                  <a:gd name="T43" fmla="*/ 0 h 434"/>
                  <a:gd name="T44" fmla="*/ 0 w 314"/>
                  <a:gd name="T45" fmla="*/ 0 h 434"/>
                  <a:gd name="T46" fmla="*/ 0 w 314"/>
                  <a:gd name="T47" fmla="*/ 0 h 434"/>
                  <a:gd name="T48" fmla="*/ 0 w 314"/>
                  <a:gd name="T49" fmla="*/ 0 h 434"/>
                  <a:gd name="T50" fmla="*/ 0 w 314"/>
                  <a:gd name="T51" fmla="*/ 0 h 434"/>
                  <a:gd name="T52" fmla="*/ 0 w 314"/>
                  <a:gd name="T53" fmla="*/ 0 h 434"/>
                  <a:gd name="T54" fmla="*/ 0 w 314"/>
                  <a:gd name="T55" fmla="*/ 0 h 434"/>
                  <a:gd name="T56" fmla="*/ 0 w 314"/>
                  <a:gd name="T57" fmla="*/ 0 h 434"/>
                  <a:gd name="T58" fmla="*/ 0 w 314"/>
                  <a:gd name="T59" fmla="*/ 0 h 434"/>
                  <a:gd name="T60" fmla="*/ 0 w 314"/>
                  <a:gd name="T61" fmla="*/ 0 h 434"/>
                  <a:gd name="T62" fmla="*/ 0 w 314"/>
                  <a:gd name="T63" fmla="*/ 0 h 434"/>
                  <a:gd name="T64" fmla="*/ 0 w 314"/>
                  <a:gd name="T65" fmla="*/ 0 h 434"/>
                  <a:gd name="T66" fmla="*/ 0 w 314"/>
                  <a:gd name="T67" fmla="*/ 0 h 434"/>
                  <a:gd name="T68" fmla="*/ 0 w 314"/>
                  <a:gd name="T69" fmla="*/ 0 h 434"/>
                  <a:gd name="T70" fmla="*/ 0 w 314"/>
                  <a:gd name="T71" fmla="*/ 0 h 434"/>
                  <a:gd name="T72" fmla="*/ 0 w 314"/>
                  <a:gd name="T73" fmla="*/ 0 h 434"/>
                  <a:gd name="T74" fmla="*/ 0 w 314"/>
                  <a:gd name="T75" fmla="*/ 0 h 434"/>
                  <a:gd name="T76" fmla="*/ 0 w 314"/>
                  <a:gd name="T77" fmla="*/ 0 h 434"/>
                  <a:gd name="T78" fmla="*/ 0 w 314"/>
                  <a:gd name="T79" fmla="*/ 0 h 434"/>
                  <a:gd name="T80" fmla="*/ 0 w 314"/>
                  <a:gd name="T81" fmla="*/ 0 h 43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14"/>
                  <a:gd name="T124" fmla="*/ 0 h 434"/>
                  <a:gd name="T125" fmla="*/ 314 w 314"/>
                  <a:gd name="T126" fmla="*/ 434 h 43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14" h="434">
                    <a:moveTo>
                      <a:pt x="109" y="0"/>
                    </a:moveTo>
                    <a:lnTo>
                      <a:pt x="111" y="3"/>
                    </a:lnTo>
                    <a:lnTo>
                      <a:pt x="190" y="54"/>
                    </a:lnTo>
                    <a:lnTo>
                      <a:pt x="198" y="77"/>
                    </a:lnTo>
                    <a:lnTo>
                      <a:pt x="209" y="79"/>
                    </a:lnTo>
                    <a:lnTo>
                      <a:pt x="220" y="76"/>
                    </a:lnTo>
                    <a:lnTo>
                      <a:pt x="255" y="79"/>
                    </a:lnTo>
                    <a:lnTo>
                      <a:pt x="257" y="76"/>
                    </a:lnTo>
                    <a:lnTo>
                      <a:pt x="261" y="69"/>
                    </a:lnTo>
                    <a:lnTo>
                      <a:pt x="266" y="69"/>
                    </a:lnTo>
                    <a:lnTo>
                      <a:pt x="273" y="71"/>
                    </a:lnTo>
                    <a:lnTo>
                      <a:pt x="302" y="96"/>
                    </a:lnTo>
                    <a:lnTo>
                      <a:pt x="307" y="97"/>
                    </a:lnTo>
                    <a:lnTo>
                      <a:pt x="305" y="100"/>
                    </a:lnTo>
                    <a:lnTo>
                      <a:pt x="294" y="100"/>
                    </a:lnTo>
                    <a:lnTo>
                      <a:pt x="293" y="110"/>
                    </a:lnTo>
                    <a:lnTo>
                      <a:pt x="298" y="112"/>
                    </a:lnTo>
                    <a:lnTo>
                      <a:pt x="305" y="131"/>
                    </a:lnTo>
                    <a:lnTo>
                      <a:pt x="305" y="137"/>
                    </a:lnTo>
                    <a:lnTo>
                      <a:pt x="314" y="158"/>
                    </a:lnTo>
                    <a:lnTo>
                      <a:pt x="313" y="159"/>
                    </a:lnTo>
                    <a:lnTo>
                      <a:pt x="305" y="159"/>
                    </a:lnTo>
                    <a:lnTo>
                      <a:pt x="235" y="270"/>
                    </a:lnTo>
                    <a:lnTo>
                      <a:pt x="157" y="307"/>
                    </a:lnTo>
                    <a:lnTo>
                      <a:pt x="153" y="311"/>
                    </a:lnTo>
                    <a:lnTo>
                      <a:pt x="148" y="324"/>
                    </a:lnTo>
                    <a:lnTo>
                      <a:pt x="148" y="336"/>
                    </a:lnTo>
                    <a:lnTo>
                      <a:pt x="145" y="338"/>
                    </a:lnTo>
                    <a:lnTo>
                      <a:pt x="142" y="338"/>
                    </a:lnTo>
                    <a:lnTo>
                      <a:pt x="139" y="335"/>
                    </a:lnTo>
                    <a:lnTo>
                      <a:pt x="136" y="335"/>
                    </a:lnTo>
                    <a:lnTo>
                      <a:pt x="136" y="336"/>
                    </a:lnTo>
                    <a:lnTo>
                      <a:pt x="122" y="361"/>
                    </a:lnTo>
                    <a:lnTo>
                      <a:pt x="118" y="413"/>
                    </a:lnTo>
                    <a:lnTo>
                      <a:pt x="116" y="415"/>
                    </a:lnTo>
                    <a:lnTo>
                      <a:pt x="108" y="419"/>
                    </a:lnTo>
                    <a:lnTo>
                      <a:pt x="100" y="429"/>
                    </a:lnTo>
                    <a:lnTo>
                      <a:pt x="89" y="434"/>
                    </a:lnTo>
                    <a:lnTo>
                      <a:pt x="80" y="434"/>
                    </a:lnTo>
                    <a:lnTo>
                      <a:pt x="68" y="405"/>
                    </a:lnTo>
                    <a:lnTo>
                      <a:pt x="52" y="405"/>
                    </a:lnTo>
                    <a:lnTo>
                      <a:pt x="48" y="400"/>
                    </a:lnTo>
                    <a:lnTo>
                      <a:pt x="45" y="396"/>
                    </a:lnTo>
                    <a:lnTo>
                      <a:pt x="35" y="395"/>
                    </a:lnTo>
                    <a:lnTo>
                      <a:pt x="22" y="404"/>
                    </a:lnTo>
                    <a:lnTo>
                      <a:pt x="20" y="401"/>
                    </a:lnTo>
                    <a:lnTo>
                      <a:pt x="19" y="383"/>
                    </a:lnTo>
                    <a:lnTo>
                      <a:pt x="16" y="378"/>
                    </a:lnTo>
                    <a:lnTo>
                      <a:pt x="16" y="374"/>
                    </a:lnTo>
                    <a:lnTo>
                      <a:pt x="19" y="368"/>
                    </a:lnTo>
                    <a:lnTo>
                      <a:pt x="30" y="366"/>
                    </a:lnTo>
                    <a:lnTo>
                      <a:pt x="33" y="358"/>
                    </a:lnTo>
                    <a:lnTo>
                      <a:pt x="33" y="348"/>
                    </a:lnTo>
                    <a:lnTo>
                      <a:pt x="31" y="346"/>
                    </a:lnTo>
                    <a:lnTo>
                      <a:pt x="28" y="333"/>
                    </a:lnTo>
                    <a:lnTo>
                      <a:pt x="27" y="333"/>
                    </a:lnTo>
                    <a:lnTo>
                      <a:pt x="27" y="328"/>
                    </a:lnTo>
                    <a:lnTo>
                      <a:pt x="31" y="325"/>
                    </a:lnTo>
                    <a:lnTo>
                      <a:pt x="47" y="316"/>
                    </a:lnTo>
                    <a:lnTo>
                      <a:pt x="56" y="299"/>
                    </a:lnTo>
                    <a:lnTo>
                      <a:pt x="59" y="270"/>
                    </a:lnTo>
                    <a:lnTo>
                      <a:pt x="57" y="262"/>
                    </a:lnTo>
                    <a:lnTo>
                      <a:pt x="53" y="259"/>
                    </a:lnTo>
                    <a:lnTo>
                      <a:pt x="52" y="242"/>
                    </a:lnTo>
                    <a:lnTo>
                      <a:pt x="30" y="274"/>
                    </a:lnTo>
                    <a:lnTo>
                      <a:pt x="26" y="272"/>
                    </a:lnTo>
                    <a:lnTo>
                      <a:pt x="20" y="264"/>
                    </a:lnTo>
                    <a:lnTo>
                      <a:pt x="1" y="251"/>
                    </a:lnTo>
                    <a:lnTo>
                      <a:pt x="0" y="164"/>
                    </a:lnTo>
                    <a:lnTo>
                      <a:pt x="4" y="159"/>
                    </a:lnTo>
                    <a:lnTo>
                      <a:pt x="16" y="153"/>
                    </a:lnTo>
                    <a:lnTo>
                      <a:pt x="24" y="141"/>
                    </a:lnTo>
                    <a:lnTo>
                      <a:pt x="27" y="112"/>
                    </a:lnTo>
                    <a:lnTo>
                      <a:pt x="43" y="82"/>
                    </a:lnTo>
                    <a:lnTo>
                      <a:pt x="41" y="43"/>
                    </a:lnTo>
                    <a:lnTo>
                      <a:pt x="47" y="35"/>
                    </a:lnTo>
                    <a:lnTo>
                      <a:pt x="66" y="35"/>
                    </a:lnTo>
                    <a:lnTo>
                      <a:pt x="68" y="34"/>
                    </a:lnTo>
                    <a:lnTo>
                      <a:pt x="88" y="13"/>
                    </a:lnTo>
                    <a:lnTo>
                      <a:pt x="98" y="12"/>
                    </a:lnTo>
                    <a:lnTo>
                      <a:pt x="104" y="9"/>
                    </a:lnTo>
                    <a:lnTo>
                      <a:pt x="108" y="3"/>
                    </a:lnTo>
                    <a:lnTo>
                      <a:pt x="109"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11" name="Freeform 241">
                <a:extLst>
                  <a:ext uri="{FF2B5EF4-FFF2-40B4-BE49-F238E27FC236}">
                    <a16:creationId xmlns:a16="http://schemas.microsoft.com/office/drawing/2014/main" id="{EB200E97-F4CD-4455-A1BA-7FE3E71734E5}"/>
                  </a:ext>
                </a:extLst>
              </p:cNvPr>
              <p:cNvSpPr>
                <a:spLocks noChangeAspect="1"/>
              </p:cNvSpPr>
              <p:nvPr/>
            </p:nvSpPr>
            <p:spPr bwMode="auto">
              <a:xfrm>
                <a:off x="1655" y="2388"/>
                <a:ext cx="131" cy="161"/>
              </a:xfrm>
              <a:custGeom>
                <a:avLst/>
                <a:gdLst>
                  <a:gd name="T0" fmla="*/ 0 w 442"/>
                  <a:gd name="T1" fmla="*/ 0 h 547"/>
                  <a:gd name="T2" fmla="*/ 0 w 442"/>
                  <a:gd name="T3" fmla="*/ 0 h 547"/>
                  <a:gd name="T4" fmla="*/ 0 w 442"/>
                  <a:gd name="T5" fmla="*/ 0 h 547"/>
                  <a:gd name="T6" fmla="*/ 0 w 442"/>
                  <a:gd name="T7" fmla="*/ 0 h 547"/>
                  <a:gd name="T8" fmla="*/ 0 w 442"/>
                  <a:gd name="T9" fmla="*/ 0 h 547"/>
                  <a:gd name="T10" fmla="*/ 0 w 442"/>
                  <a:gd name="T11" fmla="*/ 0 h 547"/>
                  <a:gd name="T12" fmla="*/ 0 w 442"/>
                  <a:gd name="T13" fmla="*/ 0 h 547"/>
                  <a:gd name="T14" fmla="*/ 0 w 442"/>
                  <a:gd name="T15" fmla="*/ 0 h 547"/>
                  <a:gd name="T16" fmla="*/ 0 w 442"/>
                  <a:gd name="T17" fmla="*/ 0 h 547"/>
                  <a:gd name="T18" fmla="*/ 0 w 442"/>
                  <a:gd name="T19" fmla="*/ 0 h 547"/>
                  <a:gd name="T20" fmla="*/ 0 w 442"/>
                  <a:gd name="T21" fmla="*/ 0 h 547"/>
                  <a:gd name="T22" fmla="*/ 0 w 442"/>
                  <a:gd name="T23" fmla="*/ 0 h 547"/>
                  <a:gd name="T24" fmla="*/ 0 w 442"/>
                  <a:gd name="T25" fmla="*/ 0 h 547"/>
                  <a:gd name="T26" fmla="*/ 0 w 442"/>
                  <a:gd name="T27" fmla="*/ 0 h 547"/>
                  <a:gd name="T28" fmla="*/ 0 w 442"/>
                  <a:gd name="T29" fmla="*/ 0 h 547"/>
                  <a:gd name="T30" fmla="*/ 0 w 442"/>
                  <a:gd name="T31" fmla="*/ 0 h 547"/>
                  <a:gd name="T32" fmla="*/ 0 w 442"/>
                  <a:gd name="T33" fmla="*/ 0 h 547"/>
                  <a:gd name="T34" fmla="*/ 0 w 442"/>
                  <a:gd name="T35" fmla="*/ 0 h 547"/>
                  <a:gd name="T36" fmla="*/ 0 w 442"/>
                  <a:gd name="T37" fmla="*/ 0 h 547"/>
                  <a:gd name="T38" fmla="*/ 0 w 442"/>
                  <a:gd name="T39" fmla="*/ 0 h 547"/>
                  <a:gd name="T40" fmla="*/ 0 w 442"/>
                  <a:gd name="T41" fmla="*/ 0 h 547"/>
                  <a:gd name="T42" fmla="*/ 0 w 442"/>
                  <a:gd name="T43" fmla="*/ 0 h 547"/>
                  <a:gd name="T44" fmla="*/ 0 w 442"/>
                  <a:gd name="T45" fmla="*/ 0 h 547"/>
                  <a:gd name="T46" fmla="*/ 0 w 442"/>
                  <a:gd name="T47" fmla="*/ 0 h 547"/>
                  <a:gd name="T48" fmla="*/ 0 w 442"/>
                  <a:gd name="T49" fmla="*/ 0 h 547"/>
                  <a:gd name="T50" fmla="*/ 0 w 442"/>
                  <a:gd name="T51" fmla="*/ 0 h 547"/>
                  <a:gd name="T52" fmla="*/ 0 w 442"/>
                  <a:gd name="T53" fmla="*/ 0 h 547"/>
                  <a:gd name="T54" fmla="*/ 0 w 442"/>
                  <a:gd name="T55" fmla="*/ 0 h 547"/>
                  <a:gd name="T56" fmla="*/ 0 w 442"/>
                  <a:gd name="T57" fmla="*/ 0 h 547"/>
                  <a:gd name="T58" fmla="*/ 0 w 442"/>
                  <a:gd name="T59" fmla="*/ 0 h 547"/>
                  <a:gd name="T60" fmla="*/ 0 w 442"/>
                  <a:gd name="T61" fmla="*/ 0 h 547"/>
                  <a:gd name="T62" fmla="*/ 0 w 442"/>
                  <a:gd name="T63" fmla="*/ 0 h 547"/>
                  <a:gd name="T64" fmla="*/ 0 w 442"/>
                  <a:gd name="T65" fmla="*/ 0 h 5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42"/>
                  <a:gd name="T100" fmla="*/ 0 h 547"/>
                  <a:gd name="T101" fmla="*/ 442 w 442"/>
                  <a:gd name="T102" fmla="*/ 547 h 5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42" h="547">
                    <a:moveTo>
                      <a:pt x="0" y="205"/>
                    </a:moveTo>
                    <a:lnTo>
                      <a:pt x="18" y="143"/>
                    </a:lnTo>
                    <a:lnTo>
                      <a:pt x="18" y="97"/>
                    </a:lnTo>
                    <a:lnTo>
                      <a:pt x="37" y="58"/>
                    </a:lnTo>
                    <a:lnTo>
                      <a:pt x="42" y="34"/>
                    </a:lnTo>
                    <a:lnTo>
                      <a:pt x="114" y="9"/>
                    </a:lnTo>
                    <a:lnTo>
                      <a:pt x="118" y="9"/>
                    </a:lnTo>
                    <a:lnTo>
                      <a:pt x="151" y="0"/>
                    </a:lnTo>
                    <a:lnTo>
                      <a:pt x="192" y="0"/>
                    </a:lnTo>
                    <a:lnTo>
                      <a:pt x="207" y="4"/>
                    </a:lnTo>
                    <a:lnTo>
                      <a:pt x="246" y="58"/>
                    </a:lnTo>
                    <a:lnTo>
                      <a:pt x="245" y="63"/>
                    </a:lnTo>
                    <a:lnTo>
                      <a:pt x="245" y="66"/>
                    </a:lnTo>
                    <a:lnTo>
                      <a:pt x="254" y="85"/>
                    </a:lnTo>
                    <a:lnTo>
                      <a:pt x="253" y="178"/>
                    </a:lnTo>
                    <a:lnTo>
                      <a:pt x="257" y="186"/>
                    </a:lnTo>
                    <a:lnTo>
                      <a:pt x="283" y="199"/>
                    </a:lnTo>
                    <a:lnTo>
                      <a:pt x="324" y="200"/>
                    </a:lnTo>
                    <a:lnTo>
                      <a:pt x="329" y="197"/>
                    </a:lnTo>
                    <a:lnTo>
                      <a:pt x="337" y="194"/>
                    </a:lnTo>
                    <a:lnTo>
                      <a:pt x="343" y="199"/>
                    </a:lnTo>
                    <a:lnTo>
                      <a:pt x="365" y="207"/>
                    </a:lnTo>
                    <a:lnTo>
                      <a:pt x="371" y="217"/>
                    </a:lnTo>
                    <a:lnTo>
                      <a:pt x="377" y="296"/>
                    </a:lnTo>
                    <a:lnTo>
                      <a:pt x="382" y="305"/>
                    </a:lnTo>
                    <a:lnTo>
                      <a:pt x="396" y="312"/>
                    </a:lnTo>
                    <a:lnTo>
                      <a:pt x="406" y="314"/>
                    </a:lnTo>
                    <a:lnTo>
                      <a:pt x="411" y="311"/>
                    </a:lnTo>
                    <a:lnTo>
                      <a:pt x="432" y="307"/>
                    </a:lnTo>
                    <a:lnTo>
                      <a:pt x="437" y="312"/>
                    </a:lnTo>
                    <a:lnTo>
                      <a:pt x="442" y="322"/>
                    </a:lnTo>
                    <a:lnTo>
                      <a:pt x="422" y="471"/>
                    </a:lnTo>
                    <a:lnTo>
                      <a:pt x="413" y="490"/>
                    </a:lnTo>
                    <a:lnTo>
                      <a:pt x="371" y="530"/>
                    </a:lnTo>
                    <a:lnTo>
                      <a:pt x="370" y="535"/>
                    </a:lnTo>
                    <a:lnTo>
                      <a:pt x="368" y="536"/>
                    </a:lnTo>
                    <a:lnTo>
                      <a:pt x="359" y="539"/>
                    </a:lnTo>
                    <a:lnTo>
                      <a:pt x="347" y="536"/>
                    </a:lnTo>
                    <a:lnTo>
                      <a:pt x="339" y="541"/>
                    </a:lnTo>
                    <a:lnTo>
                      <a:pt x="335" y="545"/>
                    </a:lnTo>
                    <a:lnTo>
                      <a:pt x="328" y="547"/>
                    </a:lnTo>
                    <a:lnTo>
                      <a:pt x="322" y="547"/>
                    </a:lnTo>
                    <a:lnTo>
                      <a:pt x="317" y="546"/>
                    </a:lnTo>
                    <a:lnTo>
                      <a:pt x="308" y="547"/>
                    </a:lnTo>
                    <a:lnTo>
                      <a:pt x="298" y="544"/>
                    </a:lnTo>
                    <a:lnTo>
                      <a:pt x="277" y="530"/>
                    </a:lnTo>
                    <a:lnTo>
                      <a:pt x="225" y="524"/>
                    </a:lnTo>
                    <a:lnTo>
                      <a:pt x="224" y="521"/>
                    </a:lnTo>
                    <a:lnTo>
                      <a:pt x="261" y="431"/>
                    </a:lnTo>
                    <a:lnTo>
                      <a:pt x="260" y="410"/>
                    </a:lnTo>
                    <a:lnTo>
                      <a:pt x="257" y="405"/>
                    </a:lnTo>
                    <a:lnTo>
                      <a:pt x="255" y="403"/>
                    </a:lnTo>
                    <a:lnTo>
                      <a:pt x="250" y="394"/>
                    </a:lnTo>
                    <a:lnTo>
                      <a:pt x="243" y="388"/>
                    </a:lnTo>
                    <a:lnTo>
                      <a:pt x="229" y="383"/>
                    </a:lnTo>
                    <a:lnTo>
                      <a:pt x="220" y="371"/>
                    </a:lnTo>
                    <a:lnTo>
                      <a:pt x="161" y="330"/>
                    </a:lnTo>
                    <a:lnTo>
                      <a:pt x="103" y="317"/>
                    </a:lnTo>
                    <a:lnTo>
                      <a:pt x="97" y="312"/>
                    </a:lnTo>
                    <a:lnTo>
                      <a:pt x="87" y="293"/>
                    </a:lnTo>
                    <a:lnTo>
                      <a:pt x="49" y="260"/>
                    </a:lnTo>
                    <a:lnTo>
                      <a:pt x="46" y="254"/>
                    </a:lnTo>
                    <a:lnTo>
                      <a:pt x="32" y="241"/>
                    </a:lnTo>
                    <a:lnTo>
                      <a:pt x="21" y="217"/>
                    </a:lnTo>
                    <a:lnTo>
                      <a:pt x="15" y="211"/>
                    </a:lnTo>
                    <a:lnTo>
                      <a:pt x="0" y="205"/>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12" name="Freeform 242">
                <a:extLst>
                  <a:ext uri="{FF2B5EF4-FFF2-40B4-BE49-F238E27FC236}">
                    <a16:creationId xmlns:a16="http://schemas.microsoft.com/office/drawing/2014/main" id="{289E88BA-9C79-42F0-ACAA-554B84EE2C25}"/>
                  </a:ext>
                </a:extLst>
              </p:cNvPr>
              <p:cNvSpPr>
                <a:spLocks noChangeAspect="1"/>
              </p:cNvSpPr>
              <p:nvPr/>
            </p:nvSpPr>
            <p:spPr bwMode="auto">
              <a:xfrm>
                <a:off x="1655" y="2388"/>
                <a:ext cx="131" cy="161"/>
              </a:xfrm>
              <a:custGeom>
                <a:avLst/>
                <a:gdLst>
                  <a:gd name="T0" fmla="*/ 0 w 442"/>
                  <a:gd name="T1" fmla="*/ 0 h 547"/>
                  <a:gd name="T2" fmla="*/ 0 w 442"/>
                  <a:gd name="T3" fmla="*/ 0 h 547"/>
                  <a:gd name="T4" fmla="*/ 0 w 442"/>
                  <a:gd name="T5" fmla="*/ 0 h 547"/>
                  <a:gd name="T6" fmla="*/ 0 w 442"/>
                  <a:gd name="T7" fmla="*/ 0 h 547"/>
                  <a:gd name="T8" fmla="*/ 0 w 442"/>
                  <a:gd name="T9" fmla="*/ 0 h 547"/>
                  <a:gd name="T10" fmla="*/ 0 w 442"/>
                  <a:gd name="T11" fmla="*/ 0 h 547"/>
                  <a:gd name="T12" fmla="*/ 0 w 442"/>
                  <a:gd name="T13" fmla="*/ 0 h 547"/>
                  <a:gd name="T14" fmla="*/ 0 w 442"/>
                  <a:gd name="T15" fmla="*/ 0 h 547"/>
                  <a:gd name="T16" fmla="*/ 0 w 442"/>
                  <a:gd name="T17" fmla="*/ 0 h 547"/>
                  <a:gd name="T18" fmla="*/ 0 w 442"/>
                  <a:gd name="T19" fmla="*/ 0 h 547"/>
                  <a:gd name="T20" fmla="*/ 0 w 442"/>
                  <a:gd name="T21" fmla="*/ 0 h 547"/>
                  <a:gd name="T22" fmla="*/ 0 w 442"/>
                  <a:gd name="T23" fmla="*/ 0 h 547"/>
                  <a:gd name="T24" fmla="*/ 0 w 442"/>
                  <a:gd name="T25" fmla="*/ 0 h 547"/>
                  <a:gd name="T26" fmla="*/ 0 w 442"/>
                  <a:gd name="T27" fmla="*/ 0 h 547"/>
                  <a:gd name="T28" fmla="*/ 0 w 442"/>
                  <a:gd name="T29" fmla="*/ 0 h 547"/>
                  <a:gd name="T30" fmla="*/ 0 w 442"/>
                  <a:gd name="T31" fmla="*/ 0 h 547"/>
                  <a:gd name="T32" fmla="*/ 0 w 442"/>
                  <a:gd name="T33" fmla="*/ 0 h 547"/>
                  <a:gd name="T34" fmla="*/ 0 w 442"/>
                  <a:gd name="T35" fmla="*/ 0 h 547"/>
                  <a:gd name="T36" fmla="*/ 0 w 442"/>
                  <a:gd name="T37" fmla="*/ 0 h 547"/>
                  <a:gd name="T38" fmla="*/ 0 w 442"/>
                  <a:gd name="T39" fmla="*/ 0 h 547"/>
                  <a:gd name="T40" fmla="*/ 0 w 442"/>
                  <a:gd name="T41" fmla="*/ 0 h 547"/>
                  <a:gd name="T42" fmla="*/ 0 w 442"/>
                  <a:gd name="T43" fmla="*/ 0 h 547"/>
                  <a:gd name="T44" fmla="*/ 0 w 442"/>
                  <a:gd name="T45" fmla="*/ 0 h 547"/>
                  <a:gd name="T46" fmla="*/ 0 w 442"/>
                  <a:gd name="T47" fmla="*/ 0 h 547"/>
                  <a:gd name="T48" fmla="*/ 0 w 442"/>
                  <a:gd name="T49" fmla="*/ 0 h 547"/>
                  <a:gd name="T50" fmla="*/ 0 w 442"/>
                  <a:gd name="T51" fmla="*/ 0 h 547"/>
                  <a:gd name="T52" fmla="*/ 0 w 442"/>
                  <a:gd name="T53" fmla="*/ 0 h 547"/>
                  <a:gd name="T54" fmla="*/ 0 w 442"/>
                  <a:gd name="T55" fmla="*/ 0 h 547"/>
                  <a:gd name="T56" fmla="*/ 0 w 442"/>
                  <a:gd name="T57" fmla="*/ 0 h 547"/>
                  <a:gd name="T58" fmla="*/ 0 w 442"/>
                  <a:gd name="T59" fmla="*/ 0 h 547"/>
                  <a:gd name="T60" fmla="*/ 0 w 442"/>
                  <a:gd name="T61" fmla="*/ 0 h 547"/>
                  <a:gd name="T62" fmla="*/ 0 w 442"/>
                  <a:gd name="T63" fmla="*/ 0 h 547"/>
                  <a:gd name="T64" fmla="*/ 0 w 442"/>
                  <a:gd name="T65" fmla="*/ 0 h 5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42"/>
                  <a:gd name="T100" fmla="*/ 0 h 547"/>
                  <a:gd name="T101" fmla="*/ 442 w 442"/>
                  <a:gd name="T102" fmla="*/ 547 h 5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42" h="547">
                    <a:moveTo>
                      <a:pt x="0" y="205"/>
                    </a:moveTo>
                    <a:lnTo>
                      <a:pt x="18" y="143"/>
                    </a:lnTo>
                    <a:lnTo>
                      <a:pt x="18" y="97"/>
                    </a:lnTo>
                    <a:lnTo>
                      <a:pt x="37" y="58"/>
                    </a:lnTo>
                    <a:lnTo>
                      <a:pt x="42" y="34"/>
                    </a:lnTo>
                    <a:lnTo>
                      <a:pt x="114" y="9"/>
                    </a:lnTo>
                    <a:lnTo>
                      <a:pt x="118" y="9"/>
                    </a:lnTo>
                    <a:lnTo>
                      <a:pt x="151" y="0"/>
                    </a:lnTo>
                    <a:lnTo>
                      <a:pt x="192" y="0"/>
                    </a:lnTo>
                    <a:lnTo>
                      <a:pt x="207" y="4"/>
                    </a:lnTo>
                    <a:lnTo>
                      <a:pt x="246" y="58"/>
                    </a:lnTo>
                    <a:lnTo>
                      <a:pt x="245" y="63"/>
                    </a:lnTo>
                    <a:lnTo>
                      <a:pt x="245" y="66"/>
                    </a:lnTo>
                    <a:lnTo>
                      <a:pt x="254" y="85"/>
                    </a:lnTo>
                    <a:lnTo>
                      <a:pt x="253" y="178"/>
                    </a:lnTo>
                    <a:lnTo>
                      <a:pt x="257" y="186"/>
                    </a:lnTo>
                    <a:lnTo>
                      <a:pt x="283" y="199"/>
                    </a:lnTo>
                    <a:lnTo>
                      <a:pt x="324" y="200"/>
                    </a:lnTo>
                    <a:lnTo>
                      <a:pt x="329" y="197"/>
                    </a:lnTo>
                    <a:lnTo>
                      <a:pt x="337" y="194"/>
                    </a:lnTo>
                    <a:lnTo>
                      <a:pt x="343" y="199"/>
                    </a:lnTo>
                    <a:lnTo>
                      <a:pt x="365" y="207"/>
                    </a:lnTo>
                    <a:lnTo>
                      <a:pt x="371" y="217"/>
                    </a:lnTo>
                    <a:lnTo>
                      <a:pt x="377" y="296"/>
                    </a:lnTo>
                    <a:lnTo>
                      <a:pt x="382" y="305"/>
                    </a:lnTo>
                    <a:lnTo>
                      <a:pt x="396" y="312"/>
                    </a:lnTo>
                    <a:lnTo>
                      <a:pt x="406" y="314"/>
                    </a:lnTo>
                    <a:lnTo>
                      <a:pt x="411" y="311"/>
                    </a:lnTo>
                    <a:lnTo>
                      <a:pt x="432" y="307"/>
                    </a:lnTo>
                    <a:lnTo>
                      <a:pt x="437" y="312"/>
                    </a:lnTo>
                    <a:lnTo>
                      <a:pt x="442" y="322"/>
                    </a:lnTo>
                    <a:lnTo>
                      <a:pt x="422" y="471"/>
                    </a:lnTo>
                    <a:lnTo>
                      <a:pt x="413" y="490"/>
                    </a:lnTo>
                    <a:lnTo>
                      <a:pt x="371" y="530"/>
                    </a:lnTo>
                    <a:lnTo>
                      <a:pt x="370" y="535"/>
                    </a:lnTo>
                    <a:lnTo>
                      <a:pt x="368" y="536"/>
                    </a:lnTo>
                    <a:lnTo>
                      <a:pt x="359" y="539"/>
                    </a:lnTo>
                    <a:lnTo>
                      <a:pt x="347" y="536"/>
                    </a:lnTo>
                    <a:lnTo>
                      <a:pt x="339" y="541"/>
                    </a:lnTo>
                    <a:lnTo>
                      <a:pt x="335" y="545"/>
                    </a:lnTo>
                    <a:lnTo>
                      <a:pt x="328" y="547"/>
                    </a:lnTo>
                    <a:lnTo>
                      <a:pt x="322" y="547"/>
                    </a:lnTo>
                    <a:lnTo>
                      <a:pt x="317" y="546"/>
                    </a:lnTo>
                    <a:lnTo>
                      <a:pt x="308" y="547"/>
                    </a:lnTo>
                    <a:lnTo>
                      <a:pt x="298" y="544"/>
                    </a:lnTo>
                    <a:lnTo>
                      <a:pt x="277" y="530"/>
                    </a:lnTo>
                    <a:lnTo>
                      <a:pt x="225" y="524"/>
                    </a:lnTo>
                    <a:lnTo>
                      <a:pt x="224" y="521"/>
                    </a:lnTo>
                    <a:lnTo>
                      <a:pt x="261" y="431"/>
                    </a:lnTo>
                    <a:lnTo>
                      <a:pt x="260" y="410"/>
                    </a:lnTo>
                    <a:lnTo>
                      <a:pt x="257" y="405"/>
                    </a:lnTo>
                    <a:lnTo>
                      <a:pt x="255" y="403"/>
                    </a:lnTo>
                    <a:lnTo>
                      <a:pt x="250" y="394"/>
                    </a:lnTo>
                    <a:lnTo>
                      <a:pt x="243" y="388"/>
                    </a:lnTo>
                    <a:lnTo>
                      <a:pt x="229" y="383"/>
                    </a:lnTo>
                    <a:lnTo>
                      <a:pt x="220" y="371"/>
                    </a:lnTo>
                    <a:lnTo>
                      <a:pt x="161" y="330"/>
                    </a:lnTo>
                    <a:lnTo>
                      <a:pt x="103" y="317"/>
                    </a:lnTo>
                    <a:lnTo>
                      <a:pt x="97" y="312"/>
                    </a:lnTo>
                    <a:lnTo>
                      <a:pt x="87" y="293"/>
                    </a:lnTo>
                    <a:lnTo>
                      <a:pt x="49" y="260"/>
                    </a:lnTo>
                    <a:lnTo>
                      <a:pt x="46" y="254"/>
                    </a:lnTo>
                    <a:lnTo>
                      <a:pt x="32" y="241"/>
                    </a:lnTo>
                    <a:lnTo>
                      <a:pt x="21" y="217"/>
                    </a:lnTo>
                    <a:lnTo>
                      <a:pt x="15" y="211"/>
                    </a:lnTo>
                    <a:lnTo>
                      <a:pt x="0" y="205"/>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13" name="Freeform 243">
                <a:extLst>
                  <a:ext uri="{FF2B5EF4-FFF2-40B4-BE49-F238E27FC236}">
                    <a16:creationId xmlns:a16="http://schemas.microsoft.com/office/drawing/2014/main" id="{149253BF-37FA-4B90-AB16-3BC307DC4DAD}"/>
                  </a:ext>
                </a:extLst>
              </p:cNvPr>
              <p:cNvSpPr>
                <a:spLocks noChangeAspect="1"/>
              </p:cNvSpPr>
              <p:nvPr/>
            </p:nvSpPr>
            <p:spPr bwMode="auto">
              <a:xfrm>
                <a:off x="1498" y="2355"/>
                <a:ext cx="99" cy="670"/>
              </a:xfrm>
              <a:custGeom>
                <a:avLst/>
                <a:gdLst>
                  <a:gd name="T0" fmla="*/ 0 w 341"/>
                  <a:gd name="T1" fmla="*/ 0 h 2281"/>
                  <a:gd name="T2" fmla="*/ 0 w 341"/>
                  <a:gd name="T3" fmla="*/ 0 h 2281"/>
                  <a:gd name="T4" fmla="*/ 0 w 341"/>
                  <a:gd name="T5" fmla="*/ 0 h 2281"/>
                  <a:gd name="T6" fmla="*/ 0 w 341"/>
                  <a:gd name="T7" fmla="*/ 0 h 2281"/>
                  <a:gd name="T8" fmla="*/ 0 w 341"/>
                  <a:gd name="T9" fmla="*/ 0 h 2281"/>
                  <a:gd name="T10" fmla="*/ 0 w 341"/>
                  <a:gd name="T11" fmla="*/ 0 h 2281"/>
                  <a:gd name="T12" fmla="*/ 0 w 341"/>
                  <a:gd name="T13" fmla="*/ 0 h 2281"/>
                  <a:gd name="T14" fmla="*/ 0 w 341"/>
                  <a:gd name="T15" fmla="*/ 0 h 2281"/>
                  <a:gd name="T16" fmla="*/ 0 w 341"/>
                  <a:gd name="T17" fmla="*/ 0 h 2281"/>
                  <a:gd name="T18" fmla="*/ 0 w 341"/>
                  <a:gd name="T19" fmla="*/ 0 h 2281"/>
                  <a:gd name="T20" fmla="*/ 0 w 341"/>
                  <a:gd name="T21" fmla="*/ 0 h 2281"/>
                  <a:gd name="T22" fmla="*/ 0 w 341"/>
                  <a:gd name="T23" fmla="*/ 0 h 2281"/>
                  <a:gd name="T24" fmla="*/ 0 w 341"/>
                  <a:gd name="T25" fmla="*/ 0 h 2281"/>
                  <a:gd name="T26" fmla="*/ 0 w 341"/>
                  <a:gd name="T27" fmla="*/ 0 h 2281"/>
                  <a:gd name="T28" fmla="*/ 0 w 341"/>
                  <a:gd name="T29" fmla="*/ 0 h 2281"/>
                  <a:gd name="T30" fmla="*/ 0 w 341"/>
                  <a:gd name="T31" fmla="*/ 0 h 2281"/>
                  <a:gd name="T32" fmla="*/ 0 w 341"/>
                  <a:gd name="T33" fmla="*/ 0 h 2281"/>
                  <a:gd name="T34" fmla="*/ 0 w 341"/>
                  <a:gd name="T35" fmla="*/ 0 h 2281"/>
                  <a:gd name="T36" fmla="*/ 0 w 341"/>
                  <a:gd name="T37" fmla="*/ 0 h 2281"/>
                  <a:gd name="T38" fmla="*/ 0 w 341"/>
                  <a:gd name="T39" fmla="*/ 0 h 2281"/>
                  <a:gd name="T40" fmla="*/ 0 w 341"/>
                  <a:gd name="T41" fmla="*/ 0 h 2281"/>
                  <a:gd name="T42" fmla="*/ 0 w 341"/>
                  <a:gd name="T43" fmla="*/ 0 h 2281"/>
                  <a:gd name="T44" fmla="*/ 0 w 341"/>
                  <a:gd name="T45" fmla="*/ 0 h 2281"/>
                  <a:gd name="T46" fmla="*/ 0 w 341"/>
                  <a:gd name="T47" fmla="*/ 0 h 2281"/>
                  <a:gd name="T48" fmla="*/ 0 w 341"/>
                  <a:gd name="T49" fmla="*/ 0 h 2281"/>
                  <a:gd name="T50" fmla="*/ 0 w 341"/>
                  <a:gd name="T51" fmla="*/ 0 h 2281"/>
                  <a:gd name="T52" fmla="*/ 0 w 341"/>
                  <a:gd name="T53" fmla="*/ 0 h 2281"/>
                  <a:gd name="T54" fmla="*/ 0 w 341"/>
                  <a:gd name="T55" fmla="*/ 0 h 2281"/>
                  <a:gd name="T56" fmla="*/ 0 w 341"/>
                  <a:gd name="T57" fmla="*/ 0 h 2281"/>
                  <a:gd name="T58" fmla="*/ 0 w 341"/>
                  <a:gd name="T59" fmla="*/ 0 h 2281"/>
                  <a:gd name="T60" fmla="*/ 0 w 341"/>
                  <a:gd name="T61" fmla="*/ 0 h 2281"/>
                  <a:gd name="T62" fmla="*/ 0 w 341"/>
                  <a:gd name="T63" fmla="*/ 0 h 2281"/>
                  <a:gd name="T64" fmla="*/ 0 w 341"/>
                  <a:gd name="T65" fmla="*/ 0 h 2281"/>
                  <a:gd name="T66" fmla="*/ 0 w 341"/>
                  <a:gd name="T67" fmla="*/ 0 h 2281"/>
                  <a:gd name="T68" fmla="*/ 0 w 341"/>
                  <a:gd name="T69" fmla="*/ 0 h 2281"/>
                  <a:gd name="T70" fmla="*/ 0 w 341"/>
                  <a:gd name="T71" fmla="*/ 0 h 2281"/>
                  <a:gd name="T72" fmla="*/ 0 w 341"/>
                  <a:gd name="T73" fmla="*/ 0 h 2281"/>
                  <a:gd name="T74" fmla="*/ 0 w 341"/>
                  <a:gd name="T75" fmla="*/ 0 h 2281"/>
                  <a:gd name="T76" fmla="*/ 0 w 341"/>
                  <a:gd name="T77" fmla="*/ 0 h 2281"/>
                  <a:gd name="T78" fmla="*/ 0 w 341"/>
                  <a:gd name="T79" fmla="*/ 0 h 2281"/>
                  <a:gd name="T80" fmla="*/ 0 w 341"/>
                  <a:gd name="T81" fmla="*/ 0 h 2281"/>
                  <a:gd name="T82" fmla="*/ 0 w 341"/>
                  <a:gd name="T83" fmla="*/ 0 h 2281"/>
                  <a:gd name="T84" fmla="*/ 0 w 341"/>
                  <a:gd name="T85" fmla="*/ 0 h 2281"/>
                  <a:gd name="T86" fmla="*/ 0 w 341"/>
                  <a:gd name="T87" fmla="*/ 0 h 2281"/>
                  <a:gd name="T88" fmla="*/ 0 w 341"/>
                  <a:gd name="T89" fmla="*/ 0 h 2281"/>
                  <a:gd name="T90" fmla="*/ 0 w 341"/>
                  <a:gd name="T91" fmla="*/ 0 h 2281"/>
                  <a:gd name="T92" fmla="*/ 0 w 341"/>
                  <a:gd name="T93" fmla="*/ 0 h 2281"/>
                  <a:gd name="T94" fmla="*/ 0 w 341"/>
                  <a:gd name="T95" fmla="*/ 0 h 2281"/>
                  <a:gd name="T96" fmla="*/ 0 w 341"/>
                  <a:gd name="T97" fmla="*/ 0 h 2281"/>
                  <a:gd name="T98" fmla="*/ 0 w 341"/>
                  <a:gd name="T99" fmla="*/ 0 h 2281"/>
                  <a:gd name="T100" fmla="*/ 0 w 341"/>
                  <a:gd name="T101" fmla="*/ 0 h 2281"/>
                  <a:gd name="T102" fmla="*/ 0 w 341"/>
                  <a:gd name="T103" fmla="*/ 0 h 2281"/>
                  <a:gd name="T104" fmla="*/ 0 w 341"/>
                  <a:gd name="T105" fmla="*/ 0 h 2281"/>
                  <a:gd name="T106" fmla="*/ 0 w 341"/>
                  <a:gd name="T107" fmla="*/ 0 h 2281"/>
                  <a:gd name="T108" fmla="*/ 0 w 341"/>
                  <a:gd name="T109" fmla="*/ 0 h 2281"/>
                  <a:gd name="T110" fmla="*/ 0 w 341"/>
                  <a:gd name="T111" fmla="*/ 0 h 2281"/>
                  <a:gd name="T112" fmla="*/ 0 w 341"/>
                  <a:gd name="T113" fmla="*/ 0 h 2281"/>
                  <a:gd name="T114" fmla="*/ 0 w 341"/>
                  <a:gd name="T115" fmla="*/ 0 h 2281"/>
                  <a:gd name="T116" fmla="*/ 0 w 341"/>
                  <a:gd name="T117" fmla="*/ 0 h 2281"/>
                  <a:gd name="T118" fmla="*/ 0 w 341"/>
                  <a:gd name="T119" fmla="*/ 0 h 2281"/>
                  <a:gd name="T120" fmla="*/ 0 w 341"/>
                  <a:gd name="T121" fmla="*/ 0 h 2281"/>
                  <a:gd name="T122" fmla="*/ 0 w 341"/>
                  <a:gd name="T123" fmla="*/ 0 h 2281"/>
                  <a:gd name="T124" fmla="*/ 0 w 341"/>
                  <a:gd name="T125" fmla="*/ 0 h 228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41"/>
                  <a:gd name="T190" fmla="*/ 0 h 2281"/>
                  <a:gd name="T191" fmla="*/ 341 w 341"/>
                  <a:gd name="T192" fmla="*/ 2281 h 228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41" h="2281">
                    <a:moveTo>
                      <a:pt x="165" y="0"/>
                    </a:moveTo>
                    <a:lnTo>
                      <a:pt x="166" y="0"/>
                    </a:lnTo>
                    <a:lnTo>
                      <a:pt x="188" y="31"/>
                    </a:lnTo>
                    <a:lnTo>
                      <a:pt x="197" y="89"/>
                    </a:lnTo>
                    <a:lnTo>
                      <a:pt x="223" y="116"/>
                    </a:lnTo>
                    <a:lnTo>
                      <a:pt x="224" y="127"/>
                    </a:lnTo>
                    <a:lnTo>
                      <a:pt x="220" y="132"/>
                    </a:lnTo>
                    <a:lnTo>
                      <a:pt x="219" y="141"/>
                    </a:lnTo>
                    <a:lnTo>
                      <a:pt x="223" y="147"/>
                    </a:lnTo>
                    <a:lnTo>
                      <a:pt x="223" y="151"/>
                    </a:lnTo>
                    <a:lnTo>
                      <a:pt x="221" y="153"/>
                    </a:lnTo>
                    <a:lnTo>
                      <a:pt x="213" y="157"/>
                    </a:lnTo>
                    <a:lnTo>
                      <a:pt x="212" y="158"/>
                    </a:lnTo>
                    <a:lnTo>
                      <a:pt x="210" y="179"/>
                    </a:lnTo>
                    <a:lnTo>
                      <a:pt x="218" y="184"/>
                    </a:lnTo>
                    <a:lnTo>
                      <a:pt x="221" y="189"/>
                    </a:lnTo>
                    <a:lnTo>
                      <a:pt x="221" y="208"/>
                    </a:lnTo>
                    <a:lnTo>
                      <a:pt x="236" y="221"/>
                    </a:lnTo>
                    <a:lnTo>
                      <a:pt x="241" y="251"/>
                    </a:lnTo>
                    <a:lnTo>
                      <a:pt x="247" y="263"/>
                    </a:lnTo>
                    <a:lnTo>
                      <a:pt x="261" y="354"/>
                    </a:lnTo>
                    <a:lnTo>
                      <a:pt x="268" y="357"/>
                    </a:lnTo>
                    <a:lnTo>
                      <a:pt x="287" y="357"/>
                    </a:lnTo>
                    <a:lnTo>
                      <a:pt x="291" y="355"/>
                    </a:lnTo>
                    <a:lnTo>
                      <a:pt x="301" y="355"/>
                    </a:lnTo>
                    <a:lnTo>
                      <a:pt x="301" y="357"/>
                    </a:lnTo>
                    <a:lnTo>
                      <a:pt x="303" y="357"/>
                    </a:lnTo>
                    <a:lnTo>
                      <a:pt x="303" y="360"/>
                    </a:lnTo>
                    <a:lnTo>
                      <a:pt x="307" y="365"/>
                    </a:lnTo>
                    <a:lnTo>
                      <a:pt x="301" y="432"/>
                    </a:lnTo>
                    <a:lnTo>
                      <a:pt x="239" y="464"/>
                    </a:lnTo>
                    <a:lnTo>
                      <a:pt x="238" y="471"/>
                    </a:lnTo>
                    <a:lnTo>
                      <a:pt x="240" y="502"/>
                    </a:lnTo>
                    <a:lnTo>
                      <a:pt x="235" y="509"/>
                    </a:lnTo>
                    <a:lnTo>
                      <a:pt x="250" y="617"/>
                    </a:lnTo>
                    <a:lnTo>
                      <a:pt x="250" y="621"/>
                    </a:lnTo>
                    <a:lnTo>
                      <a:pt x="236" y="628"/>
                    </a:lnTo>
                    <a:lnTo>
                      <a:pt x="221" y="643"/>
                    </a:lnTo>
                    <a:lnTo>
                      <a:pt x="220" y="647"/>
                    </a:lnTo>
                    <a:lnTo>
                      <a:pt x="214" y="673"/>
                    </a:lnTo>
                    <a:lnTo>
                      <a:pt x="192" y="702"/>
                    </a:lnTo>
                    <a:lnTo>
                      <a:pt x="174" y="842"/>
                    </a:lnTo>
                    <a:lnTo>
                      <a:pt x="171" y="846"/>
                    </a:lnTo>
                    <a:lnTo>
                      <a:pt x="172" y="851"/>
                    </a:lnTo>
                    <a:lnTo>
                      <a:pt x="171" y="856"/>
                    </a:lnTo>
                    <a:lnTo>
                      <a:pt x="165" y="863"/>
                    </a:lnTo>
                    <a:lnTo>
                      <a:pt x="156" y="893"/>
                    </a:lnTo>
                    <a:lnTo>
                      <a:pt x="155" y="895"/>
                    </a:lnTo>
                    <a:lnTo>
                      <a:pt x="152" y="935"/>
                    </a:lnTo>
                    <a:lnTo>
                      <a:pt x="161" y="945"/>
                    </a:lnTo>
                    <a:lnTo>
                      <a:pt x="162" y="974"/>
                    </a:lnTo>
                    <a:lnTo>
                      <a:pt x="177" y="1007"/>
                    </a:lnTo>
                    <a:lnTo>
                      <a:pt x="177" y="1029"/>
                    </a:lnTo>
                    <a:lnTo>
                      <a:pt x="184" y="1036"/>
                    </a:lnTo>
                    <a:lnTo>
                      <a:pt x="194" y="1093"/>
                    </a:lnTo>
                    <a:lnTo>
                      <a:pt x="179" y="1123"/>
                    </a:lnTo>
                    <a:lnTo>
                      <a:pt x="176" y="1152"/>
                    </a:lnTo>
                    <a:lnTo>
                      <a:pt x="174" y="1155"/>
                    </a:lnTo>
                    <a:lnTo>
                      <a:pt x="166" y="1164"/>
                    </a:lnTo>
                    <a:lnTo>
                      <a:pt x="172" y="1216"/>
                    </a:lnTo>
                    <a:lnTo>
                      <a:pt x="170" y="1218"/>
                    </a:lnTo>
                    <a:lnTo>
                      <a:pt x="163" y="1222"/>
                    </a:lnTo>
                    <a:lnTo>
                      <a:pt x="162" y="1224"/>
                    </a:lnTo>
                    <a:lnTo>
                      <a:pt x="161" y="1230"/>
                    </a:lnTo>
                    <a:lnTo>
                      <a:pt x="160" y="1233"/>
                    </a:lnTo>
                    <a:lnTo>
                      <a:pt x="155" y="1234"/>
                    </a:lnTo>
                    <a:lnTo>
                      <a:pt x="151" y="1235"/>
                    </a:lnTo>
                    <a:lnTo>
                      <a:pt x="146" y="1243"/>
                    </a:lnTo>
                    <a:lnTo>
                      <a:pt x="150" y="1352"/>
                    </a:lnTo>
                    <a:lnTo>
                      <a:pt x="155" y="1361"/>
                    </a:lnTo>
                    <a:lnTo>
                      <a:pt x="155" y="1373"/>
                    </a:lnTo>
                    <a:lnTo>
                      <a:pt x="153" y="1381"/>
                    </a:lnTo>
                    <a:lnTo>
                      <a:pt x="142" y="1394"/>
                    </a:lnTo>
                    <a:lnTo>
                      <a:pt x="126" y="1543"/>
                    </a:lnTo>
                    <a:lnTo>
                      <a:pt x="130" y="1556"/>
                    </a:lnTo>
                    <a:lnTo>
                      <a:pt x="137" y="1563"/>
                    </a:lnTo>
                    <a:lnTo>
                      <a:pt x="140" y="1577"/>
                    </a:lnTo>
                    <a:lnTo>
                      <a:pt x="137" y="1588"/>
                    </a:lnTo>
                    <a:lnTo>
                      <a:pt x="130" y="1599"/>
                    </a:lnTo>
                    <a:lnTo>
                      <a:pt x="126" y="1616"/>
                    </a:lnTo>
                    <a:lnTo>
                      <a:pt x="129" y="1645"/>
                    </a:lnTo>
                    <a:lnTo>
                      <a:pt x="132" y="1650"/>
                    </a:lnTo>
                    <a:lnTo>
                      <a:pt x="136" y="1653"/>
                    </a:lnTo>
                    <a:lnTo>
                      <a:pt x="139" y="1682"/>
                    </a:lnTo>
                    <a:lnTo>
                      <a:pt x="145" y="1690"/>
                    </a:lnTo>
                    <a:lnTo>
                      <a:pt x="147" y="1702"/>
                    </a:lnTo>
                    <a:lnTo>
                      <a:pt x="146" y="1726"/>
                    </a:lnTo>
                    <a:lnTo>
                      <a:pt x="147" y="1730"/>
                    </a:lnTo>
                    <a:lnTo>
                      <a:pt x="153" y="1730"/>
                    </a:lnTo>
                    <a:lnTo>
                      <a:pt x="165" y="1734"/>
                    </a:lnTo>
                    <a:lnTo>
                      <a:pt x="172" y="1740"/>
                    </a:lnTo>
                    <a:lnTo>
                      <a:pt x="173" y="1746"/>
                    </a:lnTo>
                    <a:lnTo>
                      <a:pt x="172" y="1753"/>
                    </a:lnTo>
                    <a:lnTo>
                      <a:pt x="149" y="1752"/>
                    </a:lnTo>
                    <a:lnTo>
                      <a:pt x="146" y="1753"/>
                    </a:lnTo>
                    <a:lnTo>
                      <a:pt x="150" y="1762"/>
                    </a:lnTo>
                    <a:lnTo>
                      <a:pt x="160" y="1767"/>
                    </a:lnTo>
                    <a:lnTo>
                      <a:pt x="170" y="1776"/>
                    </a:lnTo>
                    <a:lnTo>
                      <a:pt x="171" y="1784"/>
                    </a:lnTo>
                    <a:lnTo>
                      <a:pt x="163" y="1792"/>
                    </a:lnTo>
                    <a:lnTo>
                      <a:pt x="168" y="1866"/>
                    </a:lnTo>
                    <a:lnTo>
                      <a:pt x="161" y="1896"/>
                    </a:lnTo>
                    <a:lnTo>
                      <a:pt x="145" y="1922"/>
                    </a:lnTo>
                    <a:lnTo>
                      <a:pt x="144" y="1930"/>
                    </a:lnTo>
                    <a:lnTo>
                      <a:pt x="144" y="1941"/>
                    </a:lnTo>
                    <a:lnTo>
                      <a:pt x="145" y="1949"/>
                    </a:lnTo>
                    <a:lnTo>
                      <a:pt x="147" y="1953"/>
                    </a:lnTo>
                    <a:lnTo>
                      <a:pt x="150" y="1960"/>
                    </a:lnTo>
                    <a:lnTo>
                      <a:pt x="150" y="1966"/>
                    </a:lnTo>
                    <a:lnTo>
                      <a:pt x="149" y="1969"/>
                    </a:lnTo>
                    <a:lnTo>
                      <a:pt x="144" y="1998"/>
                    </a:lnTo>
                    <a:lnTo>
                      <a:pt x="128" y="2027"/>
                    </a:lnTo>
                    <a:lnTo>
                      <a:pt x="125" y="2029"/>
                    </a:lnTo>
                    <a:lnTo>
                      <a:pt x="123" y="2096"/>
                    </a:lnTo>
                    <a:lnTo>
                      <a:pt x="124" y="2097"/>
                    </a:lnTo>
                    <a:lnTo>
                      <a:pt x="129" y="2111"/>
                    </a:lnTo>
                    <a:lnTo>
                      <a:pt x="132" y="2112"/>
                    </a:lnTo>
                    <a:lnTo>
                      <a:pt x="135" y="2110"/>
                    </a:lnTo>
                    <a:lnTo>
                      <a:pt x="136" y="2105"/>
                    </a:lnTo>
                    <a:lnTo>
                      <a:pt x="142" y="2102"/>
                    </a:lnTo>
                    <a:lnTo>
                      <a:pt x="157" y="2103"/>
                    </a:lnTo>
                    <a:lnTo>
                      <a:pt x="160" y="2100"/>
                    </a:lnTo>
                    <a:lnTo>
                      <a:pt x="165" y="2101"/>
                    </a:lnTo>
                    <a:lnTo>
                      <a:pt x="177" y="2166"/>
                    </a:lnTo>
                    <a:lnTo>
                      <a:pt x="187" y="2178"/>
                    </a:lnTo>
                    <a:lnTo>
                      <a:pt x="197" y="2181"/>
                    </a:lnTo>
                    <a:lnTo>
                      <a:pt x="239" y="2181"/>
                    </a:lnTo>
                    <a:lnTo>
                      <a:pt x="243" y="2183"/>
                    </a:lnTo>
                    <a:lnTo>
                      <a:pt x="282" y="2180"/>
                    </a:lnTo>
                    <a:lnTo>
                      <a:pt x="340" y="2195"/>
                    </a:lnTo>
                    <a:lnTo>
                      <a:pt x="341" y="2197"/>
                    </a:lnTo>
                    <a:lnTo>
                      <a:pt x="339" y="2199"/>
                    </a:lnTo>
                    <a:lnTo>
                      <a:pt x="322" y="2196"/>
                    </a:lnTo>
                    <a:lnTo>
                      <a:pt x="312" y="2191"/>
                    </a:lnTo>
                    <a:lnTo>
                      <a:pt x="306" y="2191"/>
                    </a:lnTo>
                    <a:lnTo>
                      <a:pt x="296" y="2195"/>
                    </a:lnTo>
                    <a:lnTo>
                      <a:pt x="294" y="2200"/>
                    </a:lnTo>
                    <a:lnTo>
                      <a:pt x="291" y="2205"/>
                    </a:lnTo>
                    <a:lnTo>
                      <a:pt x="280" y="2206"/>
                    </a:lnTo>
                    <a:lnTo>
                      <a:pt x="259" y="2217"/>
                    </a:lnTo>
                    <a:lnTo>
                      <a:pt x="254" y="2216"/>
                    </a:lnTo>
                    <a:lnTo>
                      <a:pt x="249" y="2220"/>
                    </a:lnTo>
                    <a:lnTo>
                      <a:pt x="243" y="2221"/>
                    </a:lnTo>
                    <a:lnTo>
                      <a:pt x="243" y="2270"/>
                    </a:lnTo>
                    <a:lnTo>
                      <a:pt x="240" y="2279"/>
                    </a:lnTo>
                    <a:lnTo>
                      <a:pt x="238" y="2281"/>
                    </a:lnTo>
                    <a:lnTo>
                      <a:pt x="234" y="2281"/>
                    </a:lnTo>
                    <a:lnTo>
                      <a:pt x="193" y="2267"/>
                    </a:lnTo>
                    <a:lnTo>
                      <a:pt x="188" y="2260"/>
                    </a:lnTo>
                    <a:lnTo>
                      <a:pt x="188" y="2254"/>
                    </a:lnTo>
                    <a:lnTo>
                      <a:pt x="194" y="2251"/>
                    </a:lnTo>
                    <a:lnTo>
                      <a:pt x="197" y="2255"/>
                    </a:lnTo>
                    <a:lnTo>
                      <a:pt x="196" y="2259"/>
                    </a:lnTo>
                    <a:lnTo>
                      <a:pt x="202" y="2257"/>
                    </a:lnTo>
                    <a:lnTo>
                      <a:pt x="204" y="2253"/>
                    </a:lnTo>
                    <a:lnTo>
                      <a:pt x="208" y="2249"/>
                    </a:lnTo>
                    <a:lnTo>
                      <a:pt x="217" y="2248"/>
                    </a:lnTo>
                    <a:lnTo>
                      <a:pt x="230" y="2239"/>
                    </a:lnTo>
                    <a:lnTo>
                      <a:pt x="233" y="2232"/>
                    </a:lnTo>
                    <a:lnTo>
                      <a:pt x="233" y="2227"/>
                    </a:lnTo>
                    <a:lnTo>
                      <a:pt x="224" y="2223"/>
                    </a:lnTo>
                    <a:lnTo>
                      <a:pt x="214" y="2211"/>
                    </a:lnTo>
                    <a:lnTo>
                      <a:pt x="191" y="2208"/>
                    </a:lnTo>
                    <a:lnTo>
                      <a:pt x="181" y="2212"/>
                    </a:lnTo>
                    <a:lnTo>
                      <a:pt x="177" y="2216"/>
                    </a:lnTo>
                    <a:lnTo>
                      <a:pt x="174" y="2207"/>
                    </a:lnTo>
                    <a:lnTo>
                      <a:pt x="163" y="2210"/>
                    </a:lnTo>
                    <a:lnTo>
                      <a:pt x="163" y="2206"/>
                    </a:lnTo>
                    <a:lnTo>
                      <a:pt x="165" y="2204"/>
                    </a:lnTo>
                    <a:lnTo>
                      <a:pt x="172" y="2199"/>
                    </a:lnTo>
                    <a:lnTo>
                      <a:pt x="174" y="2192"/>
                    </a:lnTo>
                    <a:lnTo>
                      <a:pt x="172" y="2185"/>
                    </a:lnTo>
                    <a:lnTo>
                      <a:pt x="163" y="2176"/>
                    </a:lnTo>
                    <a:lnTo>
                      <a:pt x="170" y="2175"/>
                    </a:lnTo>
                    <a:lnTo>
                      <a:pt x="170" y="2171"/>
                    </a:lnTo>
                    <a:lnTo>
                      <a:pt x="168" y="2166"/>
                    </a:lnTo>
                    <a:lnTo>
                      <a:pt x="150" y="2150"/>
                    </a:lnTo>
                    <a:lnTo>
                      <a:pt x="140" y="2147"/>
                    </a:lnTo>
                    <a:lnTo>
                      <a:pt x="136" y="2147"/>
                    </a:lnTo>
                    <a:lnTo>
                      <a:pt x="162" y="2162"/>
                    </a:lnTo>
                    <a:lnTo>
                      <a:pt x="162" y="2166"/>
                    </a:lnTo>
                    <a:lnTo>
                      <a:pt x="158" y="2166"/>
                    </a:lnTo>
                    <a:lnTo>
                      <a:pt x="151" y="2164"/>
                    </a:lnTo>
                    <a:lnTo>
                      <a:pt x="145" y="2159"/>
                    </a:lnTo>
                    <a:lnTo>
                      <a:pt x="144" y="2160"/>
                    </a:lnTo>
                    <a:lnTo>
                      <a:pt x="150" y="2170"/>
                    </a:lnTo>
                    <a:lnTo>
                      <a:pt x="147" y="2175"/>
                    </a:lnTo>
                    <a:lnTo>
                      <a:pt x="144" y="2179"/>
                    </a:lnTo>
                    <a:lnTo>
                      <a:pt x="130" y="2155"/>
                    </a:lnTo>
                    <a:lnTo>
                      <a:pt x="136" y="2165"/>
                    </a:lnTo>
                    <a:lnTo>
                      <a:pt x="139" y="2181"/>
                    </a:lnTo>
                    <a:lnTo>
                      <a:pt x="134" y="2181"/>
                    </a:lnTo>
                    <a:lnTo>
                      <a:pt x="130" y="2180"/>
                    </a:lnTo>
                    <a:lnTo>
                      <a:pt x="126" y="2171"/>
                    </a:lnTo>
                    <a:lnTo>
                      <a:pt x="125" y="2157"/>
                    </a:lnTo>
                    <a:lnTo>
                      <a:pt x="119" y="2144"/>
                    </a:lnTo>
                    <a:lnTo>
                      <a:pt x="98" y="2127"/>
                    </a:lnTo>
                    <a:lnTo>
                      <a:pt x="94" y="2118"/>
                    </a:lnTo>
                    <a:lnTo>
                      <a:pt x="95" y="2113"/>
                    </a:lnTo>
                    <a:lnTo>
                      <a:pt x="104" y="2113"/>
                    </a:lnTo>
                    <a:lnTo>
                      <a:pt x="111" y="2112"/>
                    </a:lnTo>
                    <a:lnTo>
                      <a:pt x="110" y="2103"/>
                    </a:lnTo>
                    <a:lnTo>
                      <a:pt x="106" y="2102"/>
                    </a:lnTo>
                    <a:lnTo>
                      <a:pt x="105" y="2107"/>
                    </a:lnTo>
                    <a:lnTo>
                      <a:pt x="102" y="2107"/>
                    </a:lnTo>
                    <a:lnTo>
                      <a:pt x="97" y="2103"/>
                    </a:lnTo>
                    <a:lnTo>
                      <a:pt x="92" y="2096"/>
                    </a:lnTo>
                    <a:lnTo>
                      <a:pt x="94" y="2092"/>
                    </a:lnTo>
                    <a:lnTo>
                      <a:pt x="103" y="2095"/>
                    </a:lnTo>
                    <a:lnTo>
                      <a:pt x="102" y="2092"/>
                    </a:lnTo>
                    <a:lnTo>
                      <a:pt x="97" y="2087"/>
                    </a:lnTo>
                    <a:lnTo>
                      <a:pt x="87" y="2086"/>
                    </a:lnTo>
                    <a:lnTo>
                      <a:pt x="76" y="2079"/>
                    </a:lnTo>
                    <a:lnTo>
                      <a:pt x="71" y="2072"/>
                    </a:lnTo>
                    <a:lnTo>
                      <a:pt x="79" y="2063"/>
                    </a:lnTo>
                    <a:lnTo>
                      <a:pt x="79" y="2051"/>
                    </a:lnTo>
                    <a:lnTo>
                      <a:pt x="81" y="2049"/>
                    </a:lnTo>
                    <a:lnTo>
                      <a:pt x="79" y="2044"/>
                    </a:lnTo>
                    <a:lnTo>
                      <a:pt x="90" y="2038"/>
                    </a:lnTo>
                    <a:lnTo>
                      <a:pt x="95" y="2039"/>
                    </a:lnTo>
                    <a:lnTo>
                      <a:pt x="99" y="2039"/>
                    </a:lnTo>
                    <a:lnTo>
                      <a:pt x="98" y="2037"/>
                    </a:lnTo>
                    <a:lnTo>
                      <a:pt x="93" y="2034"/>
                    </a:lnTo>
                    <a:lnTo>
                      <a:pt x="90" y="2030"/>
                    </a:lnTo>
                    <a:lnTo>
                      <a:pt x="95" y="2011"/>
                    </a:lnTo>
                    <a:lnTo>
                      <a:pt x="92" y="2012"/>
                    </a:lnTo>
                    <a:lnTo>
                      <a:pt x="85" y="2018"/>
                    </a:lnTo>
                    <a:lnTo>
                      <a:pt x="84" y="2024"/>
                    </a:lnTo>
                    <a:lnTo>
                      <a:pt x="82" y="2030"/>
                    </a:lnTo>
                    <a:lnTo>
                      <a:pt x="78" y="2029"/>
                    </a:lnTo>
                    <a:lnTo>
                      <a:pt x="71" y="1992"/>
                    </a:lnTo>
                    <a:lnTo>
                      <a:pt x="73" y="1988"/>
                    </a:lnTo>
                    <a:lnTo>
                      <a:pt x="76" y="1988"/>
                    </a:lnTo>
                    <a:lnTo>
                      <a:pt x="71" y="1983"/>
                    </a:lnTo>
                    <a:lnTo>
                      <a:pt x="71" y="1975"/>
                    </a:lnTo>
                    <a:lnTo>
                      <a:pt x="83" y="1974"/>
                    </a:lnTo>
                    <a:lnTo>
                      <a:pt x="92" y="1980"/>
                    </a:lnTo>
                    <a:lnTo>
                      <a:pt x="85" y="1966"/>
                    </a:lnTo>
                    <a:lnTo>
                      <a:pt x="83" y="1969"/>
                    </a:lnTo>
                    <a:lnTo>
                      <a:pt x="68" y="1972"/>
                    </a:lnTo>
                    <a:lnTo>
                      <a:pt x="64" y="1970"/>
                    </a:lnTo>
                    <a:lnTo>
                      <a:pt x="58" y="1959"/>
                    </a:lnTo>
                    <a:lnTo>
                      <a:pt x="56" y="1944"/>
                    </a:lnTo>
                    <a:lnTo>
                      <a:pt x="62" y="1945"/>
                    </a:lnTo>
                    <a:lnTo>
                      <a:pt x="72" y="1959"/>
                    </a:lnTo>
                    <a:lnTo>
                      <a:pt x="69" y="1949"/>
                    </a:lnTo>
                    <a:lnTo>
                      <a:pt x="72" y="1946"/>
                    </a:lnTo>
                    <a:lnTo>
                      <a:pt x="89" y="1949"/>
                    </a:lnTo>
                    <a:lnTo>
                      <a:pt x="102" y="1957"/>
                    </a:lnTo>
                    <a:lnTo>
                      <a:pt x="108" y="1957"/>
                    </a:lnTo>
                    <a:lnTo>
                      <a:pt x="97" y="1951"/>
                    </a:lnTo>
                    <a:lnTo>
                      <a:pt x="84" y="1928"/>
                    </a:lnTo>
                    <a:lnTo>
                      <a:pt x="82" y="1933"/>
                    </a:lnTo>
                    <a:lnTo>
                      <a:pt x="72" y="1932"/>
                    </a:lnTo>
                    <a:lnTo>
                      <a:pt x="68" y="1928"/>
                    </a:lnTo>
                    <a:lnTo>
                      <a:pt x="68" y="1924"/>
                    </a:lnTo>
                    <a:lnTo>
                      <a:pt x="73" y="1920"/>
                    </a:lnTo>
                    <a:lnTo>
                      <a:pt x="56" y="1913"/>
                    </a:lnTo>
                    <a:lnTo>
                      <a:pt x="53" y="1910"/>
                    </a:lnTo>
                    <a:lnTo>
                      <a:pt x="56" y="1904"/>
                    </a:lnTo>
                    <a:lnTo>
                      <a:pt x="71" y="1897"/>
                    </a:lnTo>
                    <a:lnTo>
                      <a:pt x="64" y="1892"/>
                    </a:lnTo>
                    <a:lnTo>
                      <a:pt x="71" y="1886"/>
                    </a:lnTo>
                    <a:lnTo>
                      <a:pt x="68" y="1883"/>
                    </a:lnTo>
                    <a:lnTo>
                      <a:pt x="66" y="1878"/>
                    </a:lnTo>
                    <a:lnTo>
                      <a:pt x="53" y="1870"/>
                    </a:lnTo>
                    <a:lnTo>
                      <a:pt x="47" y="1870"/>
                    </a:lnTo>
                    <a:lnTo>
                      <a:pt x="42" y="1875"/>
                    </a:lnTo>
                    <a:lnTo>
                      <a:pt x="38" y="1876"/>
                    </a:lnTo>
                    <a:lnTo>
                      <a:pt x="26" y="1871"/>
                    </a:lnTo>
                    <a:lnTo>
                      <a:pt x="16" y="1862"/>
                    </a:lnTo>
                    <a:lnTo>
                      <a:pt x="5" y="1868"/>
                    </a:lnTo>
                    <a:lnTo>
                      <a:pt x="9" y="1871"/>
                    </a:lnTo>
                    <a:lnTo>
                      <a:pt x="11" y="1877"/>
                    </a:lnTo>
                    <a:lnTo>
                      <a:pt x="11" y="1885"/>
                    </a:lnTo>
                    <a:lnTo>
                      <a:pt x="3" y="1882"/>
                    </a:lnTo>
                    <a:lnTo>
                      <a:pt x="0" y="1876"/>
                    </a:lnTo>
                    <a:lnTo>
                      <a:pt x="1" y="1861"/>
                    </a:lnTo>
                    <a:lnTo>
                      <a:pt x="8" y="1857"/>
                    </a:lnTo>
                    <a:lnTo>
                      <a:pt x="17" y="1844"/>
                    </a:lnTo>
                    <a:lnTo>
                      <a:pt x="24" y="1842"/>
                    </a:lnTo>
                    <a:lnTo>
                      <a:pt x="31" y="1839"/>
                    </a:lnTo>
                    <a:lnTo>
                      <a:pt x="31" y="1833"/>
                    </a:lnTo>
                    <a:lnTo>
                      <a:pt x="27" y="1833"/>
                    </a:lnTo>
                    <a:lnTo>
                      <a:pt x="24" y="1833"/>
                    </a:lnTo>
                    <a:lnTo>
                      <a:pt x="20" y="1831"/>
                    </a:lnTo>
                    <a:lnTo>
                      <a:pt x="17" y="1828"/>
                    </a:lnTo>
                    <a:lnTo>
                      <a:pt x="16" y="1821"/>
                    </a:lnTo>
                    <a:lnTo>
                      <a:pt x="31" y="1819"/>
                    </a:lnTo>
                    <a:lnTo>
                      <a:pt x="37" y="1820"/>
                    </a:lnTo>
                    <a:lnTo>
                      <a:pt x="41" y="1823"/>
                    </a:lnTo>
                    <a:lnTo>
                      <a:pt x="47" y="1819"/>
                    </a:lnTo>
                    <a:lnTo>
                      <a:pt x="57" y="1825"/>
                    </a:lnTo>
                    <a:lnTo>
                      <a:pt x="56" y="1830"/>
                    </a:lnTo>
                    <a:lnTo>
                      <a:pt x="57" y="1835"/>
                    </a:lnTo>
                    <a:lnTo>
                      <a:pt x="61" y="1831"/>
                    </a:lnTo>
                    <a:lnTo>
                      <a:pt x="62" y="1836"/>
                    </a:lnTo>
                    <a:lnTo>
                      <a:pt x="57" y="1842"/>
                    </a:lnTo>
                    <a:lnTo>
                      <a:pt x="56" y="1846"/>
                    </a:lnTo>
                    <a:lnTo>
                      <a:pt x="61" y="1852"/>
                    </a:lnTo>
                    <a:lnTo>
                      <a:pt x="66" y="1854"/>
                    </a:lnTo>
                    <a:lnTo>
                      <a:pt x="69" y="1846"/>
                    </a:lnTo>
                    <a:lnTo>
                      <a:pt x="73" y="1841"/>
                    </a:lnTo>
                    <a:lnTo>
                      <a:pt x="74" y="1846"/>
                    </a:lnTo>
                    <a:lnTo>
                      <a:pt x="74" y="1859"/>
                    </a:lnTo>
                    <a:lnTo>
                      <a:pt x="78" y="1857"/>
                    </a:lnTo>
                    <a:lnTo>
                      <a:pt x="78" y="1851"/>
                    </a:lnTo>
                    <a:lnTo>
                      <a:pt x="85" y="1844"/>
                    </a:lnTo>
                    <a:lnTo>
                      <a:pt x="90" y="1841"/>
                    </a:lnTo>
                    <a:lnTo>
                      <a:pt x="94" y="1818"/>
                    </a:lnTo>
                    <a:lnTo>
                      <a:pt x="90" y="1820"/>
                    </a:lnTo>
                    <a:lnTo>
                      <a:pt x="82" y="1839"/>
                    </a:lnTo>
                    <a:lnTo>
                      <a:pt x="82" y="1820"/>
                    </a:lnTo>
                    <a:lnTo>
                      <a:pt x="84" y="1817"/>
                    </a:lnTo>
                    <a:lnTo>
                      <a:pt x="85" y="1815"/>
                    </a:lnTo>
                    <a:lnTo>
                      <a:pt x="95" y="1814"/>
                    </a:lnTo>
                    <a:lnTo>
                      <a:pt x="88" y="1812"/>
                    </a:lnTo>
                    <a:lnTo>
                      <a:pt x="88" y="1809"/>
                    </a:lnTo>
                    <a:lnTo>
                      <a:pt x="92" y="1804"/>
                    </a:lnTo>
                    <a:lnTo>
                      <a:pt x="97" y="1802"/>
                    </a:lnTo>
                    <a:lnTo>
                      <a:pt x="97" y="1799"/>
                    </a:lnTo>
                    <a:lnTo>
                      <a:pt x="90" y="1799"/>
                    </a:lnTo>
                    <a:lnTo>
                      <a:pt x="81" y="1804"/>
                    </a:lnTo>
                    <a:lnTo>
                      <a:pt x="82" y="1797"/>
                    </a:lnTo>
                    <a:lnTo>
                      <a:pt x="84" y="1792"/>
                    </a:lnTo>
                    <a:lnTo>
                      <a:pt x="88" y="1788"/>
                    </a:lnTo>
                    <a:lnTo>
                      <a:pt x="92" y="1788"/>
                    </a:lnTo>
                    <a:lnTo>
                      <a:pt x="106" y="1797"/>
                    </a:lnTo>
                    <a:lnTo>
                      <a:pt x="111" y="1795"/>
                    </a:lnTo>
                    <a:lnTo>
                      <a:pt x="110" y="1791"/>
                    </a:lnTo>
                    <a:lnTo>
                      <a:pt x="105" y="1791"/>
                    </a:lnTo>
                    <a:lnTo>
                      <a:pt x="93" y="1784"/>
                    </a:lnTo>
                    <a:lnTo>
                      <a:pt x="85" y="1783"/>
                    </a:lnTo>
                    <a:lnTo>
                      <a:pt x="85" y="1770"/>
                    </a:lnTo>
                    <a:lnTo>
                      <a:pt x="89" y="1767"/>
                    </a:lnTo>
                    <a:lnTo>
                      <a:pt x="98" y="1768"/>
                    </a:lnTo>
                    <a:lnTo>
                      <a:pt x="105" y="1766"/>
                    </a:lnTo>
                    <a:lnTo>
                      <a:pt x="111" y="1757"/>
                    </a:lnTo>
                    <a:lnTo>
                      <a:pt x="113" y="1753"/>
                    </a:lnTo>
                    <a:lnTo>
                      <a:pt x="111" y="1739"/>
                    </a:lnTo>
                    <a:lnTo>
                      <a:pt x="108" y="1732"/>
                    </a:lnTo>
                    <a:lnTo>
                      <a:pt x="104" y="1731"/>
                    </a:lnTo>
                    <a:lnTo>
                      <a:pt x="93" y="1723"/>
                    </a:lnTo>
                    <a:lnTo>
                      <a:pt x="87" y="1720"/>
                    </a:lnTo>
                    <a:lnTo>
                      <a:pt x="84" y="1718"/>
                    </a:lnTo>
                    <a:lnTo>
                      <a:pt x="84" y="1715"/>
                    </a:lnTo>
                    <a:lnTo>
                      <a:pt x="85" y="1713"/>
                    </a:lnTo>
                    <a:lnTo>
                      <a:pt x="90" y="1709"/>
                    </a:lnTo>
                    <a:lnTo>
                      <a:pt x="94" y="1697"/>
                    </a:lnTo>
                    <a:lnTo>
                      <a:pt x="98" y="1693"/>
                    </a:lnTo>
                    <a:lnTo>
                      <a:pt x="95" y="1688"/>
                    </a:lnTo>
                    <a:lnTo>
                      <a:pt x="97" y="1683"/>
                    </a:lnTo>
                    <a:lnTo>
                      <a:pt x="92" y="1679"/>
                    </a:lnTo>
                    <a:lnTo>
                      <a:pt x="90" y="1673"/>
                    </a:lnTo>
                    <a:lnTo>
                      <a:pt x="90" y="1668"/>
                    </a:lnTo>
                    <a:lnTo>
                      <a:pt x="92" y="1664"/>
                    </a:lnTo>
                    <a:lnTo>
                      <a:pt x="97" y="1661"/>
                    </a:lnTo>
                    <a:lnTo>
                      <a:pt x="99" y="1646"/>
                    </a:lnTo>
                    <a:lnTo>
                      <a:pt x="95" y="1629"/>
                    </a:lnTo>
                    <a:lnTo>
                      <a:pt x="100" y="1620"/>
                    </a:lnTo>
                    <a:lnTo>
                      <a:pt x="108" y="1621"/>
                    </a:lnTo>
                    <a:lnTo>
                      <a:pt x="97" y="1609"/>
                    </a:lnTo>
                    <a:lnTo>
                      <a:pt x="99" y="1600"/>
                    </a:lnTo>
                    <a:lnTo>
                      <a:pt x="106" y="1603"/>
                    </a:lnTo>
                    <a:lnTo>
                      <a:pt x="111" y="1614"/>
                    </a:lnTo>
                    <a:lnTo>
                      <a:pt x="108" y="1587"/>
                    </a:lnTo>
                    <a:lnTo>
                      <a:pt x="100" y="1587"/>
                    </a:lnTo>
                    <a:lnTo>
                      <a:pt x="93" y="1583"/>
                    </a:lnTo>
                    <a:lnTo>
                      <a:pt x="94" y="1575"/>
                    </a:lnTo>
                    <a:lnTo>
                      <a:pt x="103" y="1569"/>
                    </a:lnTo>
                    <a:lnTo>
                      <a:pt x="108" y="1568"/>
                    </a:lnTo>
                    <a:lnTo>
                      <a:pt x="111" y="1563"/>
                    </a:lnTo>
                    <a:lnTo>
                      <a:pt x="111" y="1562"/>
                    </a:lnTo>
                    <a:lnTo>
                      <a:pt x="104" y="1565"/>
                    </a:lnTo>
                    <a:lnTo>
                      <a:pt x="100" y="1565"/>
                    </a:lnTo>
                    <a:lnTo>
                      <a:pt x="94" y="1563"/>
                    </a:lnTo>
                    <a:lnTo>
                      <a:pt x="88" y="1556"/>
                    </a:lnTo>
                    <a:lnTo>
                      <a:pt x="81" y="1556"/>
                    </a:lnTo>
                    <a:lnTo>
                      <a:pt x="76" y="1558"/>
                    </a:lnTo>
                    <a:lnTo>
                      <a:pt x="76" y="1564"/>
                    </a:lnTo>
                    <a:lnTo>
                      <a:pt x="72" y="1568"/>
                    </a:lnTo>
                    <a:lnTo>
                      <a:pt x="61" y="1572"/>
                    </a:lnTo>
                    <a:lnTo>
                      <a:pt x="48" y="1567"/>
                    </a:lnTo>
                    <a:lnTo>
                      <a:pt x="50" y="1561"/>
                    </a:lnTo>
                    <a:lnTo>
                      <a:pt x="46" y="1556"/>
                    </a:lnTo>
                    <a:lnTo>
                      <a:pt x="42" y="1554"/>
                    </a:lnTo>
                    <a:lnTo>
                      <a:pt x="38" y="1548"/>
                    </a:lnTo>
                    <a:lnTo>
                      <a:pt x="36" y="1506"/>
                    </a:lnTo>
                    <a:lnTo>
                      <a:pt x="40" y="1495"/>
                    </a:lnTo>
                    <a:lnTo>
                      <a:pt x="37" y="1454"/>
                    </a:lnTo>
                    <a:lnTo>
                      <a:pt x="45" y="1450"/>
                    </a:lnTo>
                    <a:lnTo>
                      <a:pt x="46" y="1446"/>
                    </a:lnTo>
                    <a:lnTo>
                      <a:pt x="50" y="1439"/>
                    </a:lnTo>
                    <a:lnTo>
                      <a:pt x="52" y="1431"/>
                    </a:lnTo>
                    <a:lnTo>
                      <a:pt x="42" y="1387"/>
                    </a:lnTo>
                    <a:lnTo>
                      <a:pt x="35" y="1371"/>
                    </a:lnTo>
                    <a:lnTo>
                      <a:pt x="35" y="1370"/>
                    </a:lnTo>
                    <a:lnTo>
                      <a:pt x="36" y="1370"/>
                    </a:lnTo>
                    <a:lnTo>
                      <a:pt x="36" y="1347"/>
                    </a:lnTo>
                    <a:lnTo>
                      <a:pt x="27" y="1324"/>
                    </a:lnTo>
                    <a:lnTo>
                      <a:pt x="25" y="1292"/>
                    </a:lnTo>
                    <a:lnTo>
                      <a:pt x="32" y="1284"/>
                    </a:lnTo>
                    <a:lnTo>
                      <a:pt x="40" y="1287"/>
                    </a:lnTo>
                    <a:lnTo>
                      <a:pt x="46" y="1284"/>
                    </a:lnTo>
                    <a:lnTo>
                      <a:pt x="42" y="1253"/>
                    </a:lnTo>
                    <a:lnTo>
                      <a:pt x="47" y="1250"/>
                    </a:lnTo>
                    <a:lnTo>
                      <a:pt x="51" y="1254"/>
                    </a:lnTo>
                    <a:lnTo>
                      <a:pt x="55" y="1250"/>
                    </a:lnTo>
                    <a:lnTo>
                      <a:pt x="90" y="1104"/>
                    </a:lnTo>
                    <a:lnTo>
                      <a:pt x="92" y="1103"/>
                    </a:lnTo>
                    <a:lnTo>
                      <a:pt x="97" y="1075"/>
                    </a:lnTo>
                    <a:lnTo>
                      <a:pt x="102" y="1066"/>
                    </a:lnTo>
                    <a:lnTo>
                      <a:pt x="100" y="1031"/>
                    </a:lnTo>
                    <a:lnTo>
                      <a:pt x="108" y="1010"/>
                    </a:lnTo>
                    <a:lnTo>
                      <a:pt x="89" y="843"/>
                    </a:lnTo>
                    <a:lnTo>
                      <a:pt x="99" y="836"/>
                    </a:lnTo>
                    <a:lnTo>
                      <a:pt x="103" y="817"/>
                    </a:lnTo>
                    <a:lnTo>
                      <a:pt x="89" y="772"/>
                    </a:lnTo>
                    <a:lnTo>
                      <a:pt x="90" y="763"/>
                    </a:lnTo>
                    <a:lnTo>
                      <a:pt x="102" y="741"/>
                    </a:lnTo>
                    <a:lnTo>
                      <a:pt x="109" y="679"/>
                    </a:lnTo>
                    <a:lnTo>
                      <a:pt x="115" y="664"/>
                    </a:lnTo>
                    <a:lnTo>
                      <a:pt x="114" y="642"/>
                    </a:lnTo>
                    <a:lnTo>
                      <a:pt x="120" y="632"/>
                    </a:lnTo>
                    <a:lnTo>
                      <a:pt x="120" y="548"/>
                    </a:lnTo>
                    <a:lnTo>
                      <a:pt x="126" y="529"/>
                    </a:lnTo>
                    <a:lnTo>
                      <a:pt x="132" y="523"/>
                    </a:lnTo>
                    <a:lnTo>
                      <a:pt x="129" y="402"/>
                    </a:lnTo>
                    <a:lnTo>
                      <a:pt x="123" y="393"/>
                    </a:lnTo>
                    <a:lnTo>
                      <a:pt x="125" y="371"/>
                    </a:lnTo>
                    <a:lnTo>
                      <a:pt x="130" y="364"/>
                    </a:lnTo>
                    <a:lnTo>
                      <a:pt x="134" y="364"/>
                    </a:lnTo>
                    <a:lnTo>
                      <a:pt x="144" y="258"/>
                    </a:lnTo>
                    <a:lnTo>
                      <a:pt x="114" y="43"/>
                    </a:lnTo>
                    <a:lnTo>
                      <a:pt x="124" y="33"/>
                    </a:lnTo>
                    <a:lnTo>
                      <a:pt x="126" y="33"/>
                    </a:lnTo>
                    <a:lnTo>
                      <a:pt x="144" y="32"/>
                    </a:lnTo>
                    <a:lnTo>
                      <a:pt x="150" y="30"/>
                    </a:lnTo>
                    <a:lnTo>
                      <a:pt x="151" y="27"/>
                    </a:lnTo>
                    <a:lnTo>
                      <a:pt x="151" y="17"/>
                    </a:lnTo>
                    <a:lnTo>
                      <a:pt x="161" y="1"/>
                    </a:lnTo>
                    <a:lnTo>
                      <a:pt x="165"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14" name="Freeform 244">
                <a:extLst>
                  <a:ext uri="{FF2B5EF4-FFF2-40B4-BE49-F238E27FC236}">
                    <a16:creationId xmlns:a16="http://schemas.microsoft.com/office/drawing/2014/main" id="{5AEFA571-0242-4341-B1BC-72EF6E6A95BD}"/>
                  </a:ext>
                </a:extLst>
              </p:cNvPr>
              <p:cNvSpPr>
                <a:spLocks noChangeAspect="1"/>
              </p:cNvSpPr>
              <p:nvPr/>
            </p:nvSpPr>
            <p:spPr bwMode="auto">
              <a:xfrm>
                <a:off x="1498" y="2355"/>
                <a:ext cx="99" cy="670"/>
              </a:xfrm>
              <a:custGeom>
                <a:avLst/>
                <a:gdLst>
                  <a:gd name="T0" fmla="*/ 0 w 341"/>
                  <a:gd name="T1" fmla="*/ 0 h 2281"/>
                  <a:gd name="T2" fmla="*/ 0 w 341"/>
                  <a:gd name="T3" fmla="*/ 0 h 2281"/>
                  <a:gd name="T4" fmla="*/ 0 w 341"/>
                  <a:gd name="T5" fmla="*/ 0 h 2281"/>
                  <a:gd name="T6" fmla="*/ 0 w 341"/>
                  <a:gd name="T7" fmla="*/ 0 h 2281"/>
                  <a:gd name="T8" fmla="*/ 0 w 341"/>
                  <a:gd name="T9" fmla="*/ 0 h 2281"/>
                  <a:gd name="T10" fmla="*/ 0 w 341"/>
                  <a:gd name="T11" fmla="*/ 0 h 2281"/>
                  <a:gd name="T12" fmla="*/ 0 w 341"/>
                  <a:gd name="T13" fmla="*/ 0 h 2281"/>
                  <a:gd name="T14" fmla="*/ 0 w 341"/>
                  <a:gd name="T15" fmla="*/ 0 h 2281"/>
                  <a:gd name="T16" fmla="*/ 0 w 341"/>
                  <a:gd name="T17" fmla="*/ 0 h 2281"/>
                  <a:gd name="T18" fmla="*/ 0 w 341"/>
                  <a:gd name="T19" fmla="*/ 0 h 2281"/>
                  <a:gd name="T20" fmla="*/ 0 w 341"/>
                  <a:gd name="T21" fmla="*/ 0 h 2281"/>
                  <a:gd name="T22" fmla="*/ 0 w 341"/>
                  <a:gd name="T23" fmla="*/ 0 h 2281"/>
                  <a:gd name="T24" fmla="*/ 0 w 341"/>
                  <a:gd name="T25" fmla="*/ 0 h 2281"/>
                  <a:gd name="T26" fmla="*/ 0 w 341"/>
                  <a:gd name="T27" fmla="*/ 0 h 2281"/>
                  <a:gd name="T28" fmla="*/ 0 w 341"/>
                  <a:gd name="T29" fmla="*/ 0 h 2281"/>
                  <a:gd name="T30" fmla="*/ 0 w 341"/>
                  <a:gd name="T31" fmla="*/ 0 h 2281"/>
                  <a:gd name="T32" fmla="*/ 0 w 341"/>
                  <a:gd name="T33" fmla="*/ 0 h 2281"/>
                  <a:gd name="T34" fmla="*/ 0 w 341"/>
                  <a:gd name="T35" fmla="*/ 0 h 2281"/>
                  <a:gd name="T36" fmla="*/ 0 w 341"/>
                  <a:gd name="T37" fmla="*/ 0 h 2281"/>
                  <a:gd name="T38" fmla="*/ 0 w 341"/>
                  <a:gd name="T39" fmla="*/ 0 h 2281"/>
                  <a:gd name="T40" fmla="*/ 0 w 341"/>
                  <a:gd name="T41" fmla="*/ 0 h 2281"/>
                  <a:gd name="T42" fmla="*/ 0 w 341"/>
                  <a:gd name="T43" fmla="*/ 0 h 2281"/>
                  <a:gd name="T44" fmla="*/ 0 w 341"/>
                  <a:gd name="T45" fmla="*/ 0 h 2281"/>
                  <a:gd name="T46" fmla="*/ 0 w 341"/>
                  <a:gd name="T47" fmla="*/ 0 h 2281"/>
                  <a:gd name="T48" fmla="*/ 0 w 341"/>
                  <a:gd name="T49" fmla="*/ 0 h 2281"/>
                  <a:gd name="T50" fmla="*/ 0 w 341"/>
                  <a:gd name="T51" fmla="*/ 0 h 2281"/>
                  <a:gd name="T52" fmla="*/ 0 w 341"/>
                  <a:gd name="T53" fmla="*/ 0 h 2281"/>
                  <a:gd name="T54" fmla="*/ 0 w 341"/>
                  <a:gd name="T55" fmla="*/ 0 h 2281"/>
                  <a:gd name="T56" fmla="*/ 0 w 341"/>
                  <a:gd name="T57" fmla="*/ 0 h 2281"/>
                  <a:gd name="T58" fmla="*/ 0 w 341"/>
                  <a:gd name="T59" fmla="*/ 0 h 2281"/>
                  <a:gd name="T60" fmla="*/ 0 w 341"/>
                  <a:gd name="T61" fmla="*/ 0 h 2281"/>
                  <a:gd name="T62" fmla="*/ 0 w 341"/>
                  <a:gd name="T63" fmla="*/ 0 h 2281"/>
                  <a:gd name="T64" fmla="*/ 0 w 341"/>
                  <a:gd name="T65" fmla="*/ 0 h 2281"/>
                  <a:gd name="T66" fmla="*/ 0 w 341"/>
                  <a:gd name="T67" fmla="*/ 0 h 2281"/>
                  <a:gd name="T68" fmla="*/ 0 w 341"/>
                  <a:gd name="T69" fmla="*/ 0 h 2281"/>
                  <a:gd name="T70" fmla="*/ 0 w 341"/>
                  <a:gd name="T71" fmla="*/ 0 h 2281"/>
                  <a:gd name="T72" fmla="*/ 0 w 341"/>
                  <a:gd name="T73" fmla="*/ 0 h 2281"/>
                  <a:gd name="T74" fmla="*/ 0 w 341"/>
                  <a:gd name="T75" fmla="*/ 0 h 2281"/>
                  <a:gd name="T76" fmla="*/ 0 w 341"/>
                  <a:gd name="T77" fmla="*/ 0 h 2281"/>
                  <a:gd name="T78" fmla="*/ 0 w 341"/>
                  <a:gd name="T79" fmla="*/ 0 h 2281"/>
                  <a:gd name="T80" fmla="*/ 0 w 341"/>
                  <a:gd name="T81" fmla="*/ 0 h 2281"/>
                  <a:gd name="T82" fmla="*/ 0 w 341"/>
                  <a:gd name="T83" fmla="*/ 0 h 2281"/>
                  <a:gd name="T84" fmla="*/ 0 w 341"/>
                  <a:gd name="T85" fmla="*/ 0 h 2281"/>
                  <a:gd name="T86" fmla="*/ 0 w 341"/>
                  <a:gd name="T87" fmla="*/ 0 h 2281"/>
                  <a:gd name="T88" fmla="*/ 0 w 341"/>
                  <a:gd name="T89" fmla="*/ 0 h 2281"/>
                  <a:gd name="T90" fmla="*/ 0 w 341"/>
                  <a:gd name="T91" fmla="*/ 0 h 2281"/>
                  <a:gd name="T92" fmla="*/ 0 w 341"/>
                  <a:gd name="T93" fmla="*/ 0 h 2281"/>
                  <a:gd name="T94" fmla="*/ 0 w 341"/>
                  <a:gd name="T95" fmla="*/ 0 h 2281"/>
                  <a:gd name="T96" fmla="*/ 0 w 341"/>
                  <a:gd name="T97" fmla="*/ 0 h 2281"/>
                  <a:gd name="T98" fmla="*/ 0 w 341"/>
                  <a:gd name="T99" fmla="*/ 0 h 2281"/>
                  <a:gd name="T100" fmla="*/ 0 w 341"/>
                  <a:gd name="T101" fmla="*/ 0 h 2281"/>
                  <a:gd name="T102" fmla="*/ 0 w 341"/>
                  <a:gd name="T103" fmla="*/ 0 h 2281"/>
                  <a:gd name="T104" fmla="*/ 0 w 341"/>
                  <a:gd name="T105" fmla="*/ 0 h 2281"/>
                  <a:gd name="T106" fmla="*/ 0 w 341"/>
                  <a:gd name="T107" fmla="*/ 0 h 2281"/>
                  <a:gd name="T108" fmla="*/ 0 w 341"/>
                  <a:gd name="T109" fmla="*/ 0 h 2281"/>
                  <a:gd name="T110" fmla="*/ 0 w 341"/>
                  <a:gd name="T111" fmla="*/ 0 h 2281"/>
                  <a:gd name="T112" fmla="*/ 0 w 341"/>
                  <a:gd name="T113" fmla="*/ 0 h 2281"/>
                  <a:gd name="T114" fmla="*/ 0 w 341"/>
                  <a:gd name="T115" fmla="*/ 0 h 2281"/>
                  <a:gd name="T116" fmla="*/ 0 w 341"/>
                  <a:gd name="T117" fmla="*/ 0 h 2281"/>
                  <a:gd name="T118" fmla="*/ 0 w 341"/>
                  <a:gd name="T119" fmla="*/ 0 h 2281"/>
                  <a:gd name="T120" fmla="*/ 0 w 341"/>
                  <a:gd name="T121" fmla="*/ 0 h 2281"/>
                  <a:gd name="T122" fmla="*/ 0 w 341"/>
                  <a:gd name="T123" fmla="*/ 0 h 2281"/>
                  <a:gd name="T124" fmla="*/ 0 w 341"/>
                  <a:gd name="T125" fmla="*/ 0 h 228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41"/>
                  <a:gd name="T190" fmla="*/ 0 h 2281"/>
                  <a:gd name="T191" fmla="*/ 341 w 341"/>
                  <a:gd name="T192" fmla="*/ 2281 h 228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41" h="2281">
                    <a:moveTo>
                      <a:pt x="165" y="0"/>
                    </a:moveTo>
                    <a:lnTo>
                      <a:pt x="166" y="0"/>
                    </a:lnTo>
                    <a:lnTo>
                      <a:pt x="188" y="31"/>
                    </a:lnTo>
                    <a:lnTo>
                      <a:pt x="197" y="89"/>
                    </a:lnTo>
                    <a:lnTo>
                      <a:pt x="223" y="116"/>
                    </a:lnTo>
                    <a:lnTo>
                      <a:pt x="224" y="127"/>
                    </a:lnTo>
                    <a:lnTo>
                      <a:pt x="220" y="132"/>
                    </a:lnTo>
                    <a:lnTo>
                      <a:pt x="219" y="141"/>
                    </a:lnTo>
                    <a:lnTo>
                      <a:pt x="223" y="147"/>
                    </a:lnTo>
                    <a:lnTo>
                      <a:pt x="223" y="151"/>
                    </a:lnTo>
                    <a:lnTo>
                      <a:pt x="221" y="153"/>
                    </a:lnTo>
                    <a:lnTo>
                      <a:pt x="213" y="157"/>
                    </a:lnTo>
                    <a:lnTo>
                      <a:pt x="212" y="158"/>
                    </a:lnTo>
                    <a:lnTo>
                      <a:pt x="210" y="179"/>
                    </a:lnTo>
                    <a:lnTo>
                      <a:pt x="218" y="184"/>
                    </a:lnTo>
                    <a:lnTo>
                      <a:pt x="221" y="189"/>
                    </a:lnTo>
                    <a:lnTo>
                      <a:pt x="221" y="208"/>
                    </a:lnTo>
                    <a:lnTo>
                      <a:pt x="236" y="221"/>
                    </a:lnTo>
                    <a:lnTo>
                      <a:pt x="241" y="251"/>
                    </a:lnTo>
                    <a:lnTo>
                      <a:pt x="247" y="263"/>
                    </a:lnTo>
                    <a:lnTo>
                      <a:pt x="261" y="354"/>
                    </a:lnTo>
                    <a:lnTo>
                      <a:pt x="268" y="357"/>
                    </a:lnTo>
                    <a:lnTo>
                      <a:pt x="287" y="357"/>
                    </a:lnTo>
                    <a:lnTo>
                      <a:pt x="291" y="355"/>
                    </a:lnTo>
                    <a:lnTo>
                      <a:pt x="301" y="355"/>
                    </a:lnTo>
                    <a:lnTo>
                      <a:pt x="301" y="357"/>
                    </a:lnTo>
                    <a:lnTo>
                      <a:pt x="303" y="357"/>
                    </a:lnTo>
                    <a:lnTo>
                      <a:pt x="303" y="360"/>
                    </a:lnTo>
                    <a:lnTo>
                      <a:pt x="307" y="365"/>
                    </a:lnTo>
                    <a:lnTo>
                      <a:pt x="301" y="432"/>
                    </a:lnTo>
                    <a:lnTo>
                      <a:pt x="239" y="464"/>
                    </a:lnTo>
                    <a:lnTo>
                      <a:pt x="238" y="471"/>
                    </a:lnTo>
                    <a:lnTo>
                      <a:pt x="240" y="502"/>
                    </a:lnTo>
                    <a:lnTo>
                      <a:pt x="235" y="509"/>
                    </a:lnTo>
                    <a:lnTo>
                      <a:pt x="250" y="617"/>
                    </a:lnTo>
                    <a:lnTo>
                      <a:pt x="250" y="621"/>
                    </a:lnTo>
                    <a:lnTo>
                      <a:pt x="236" y="628"/>
                    </a:lnTo>
                    <a:lnTo>
                      <a:pt x="221" y="643"/>
                    </a:lnTo>
                    <a:lnTo>
                      <a:pt x="220" y="647"/>
                    </a:lnTo>
                    <a:lnTo>
                      <a:pt x="214" y="673"/>
                    </a:lnTo>
                    <a:lnTo>
                      <a:pt x="192" y="702"/>
                    </a:lnTo>
                    <a:lnTo>
                      <a:pt x="174" y="842"/>
                    </a:lnTo>
                    <a:lnTo>
                      <a:pt x="171" y="846"/>
                    </a:lnTo>
                    <a:lnTo>
                      <a:pt x="172" y="851"/>
                    </a:lnTo>
                    <a:lnTo>
                      <a:pt x="171" y="856"/>
                    </a:lnTo>
                    <a:lnTo>
                      <a:pt x="165" y="863"/>
                    </a:lnTo>
                    <a:lnTo>
                      <a:pt x="156" y="893"/>
                    </a:lnTo>
                    <a:lnTo>
                      <a:pt x="155" y="895"/>
                    </a:lnTo>
                    <a:lnTo>
                      <a:pt x="152" y="935"/>
                    </a:lnTo>
                    <a:lnTo>
                      <a:pt x="161" y="945"/>
                    </a:lnTo>
                    <a:lnTo>
                      <a:pt x="162" y="974"/>
                    </a:lnTo>
                    <a:lnTo>
                      <a:pt x="177" y="1007"/>
                    </a:lnTo>
                    <a:lnTo>
                      <a:pt x="177" y="1029"/>
                    </a:lnTo>
                    <a:lnTo>
                      <a:pt x="184" y="1036"/>
                    </a:lnTo>
                    <a:lnTo>
                      <a:pt x="194" y="1093"/>
                    </a:lnTo>
                    <a:lnTo>
                      <a:pt x="179" y="1123"/>
                    </a:lnTo>
                    <a:lnTo>
                      <a:pt x="176" y="1152"/>
                    </a:lnTo>
                    <a:lnTo>
                      <a:pt x="174" y="1155"/>
                    </a:lnTo>
                    <a:lnTo>
                      <a:pt x="166" y="1164"/>
                    </a:lnTo>
                    <a:lnTo>
                      <a:pt x="172" y="1216"/>
                    </a:lnTo>
                    <a:lnTo>
                      <a:pt x="170" y="1218"/>
                    </a:lnTo>
                    <a:lnTo>
                      <a:pt x="163" y="1222"/>
                    </a:lnTo>
                    <a:lnTo>
                      <a:pt x="162" y="1224"/>
                    </a:lnTo>
                    <a:lnTo>
                      <a:pt x="161" y="1230"/>
                    </a:lnTo>
                    <a:lnTo>
                      <a:pt x="160" y="1233"/>
                    </a:lnTo>
                    <a:lnTo>
                      <a:pt x="155" y="1234"/>
                    </a:lnTo>
                    <a:lnTo>
                      <a:pt x="151" y="1235"/>
                    </a:lnTo>
                    <a:lnTo>
                      <a:pt x="146" y="1243"/>
                    </a:lnTo>
                    <a:lnTo>
                      <a:pt x="150" y="1352"/>
                    </a:lnTo>
                    <a:lnTo>
                      <a:pt x="155" y="1361"/>
                    </a:lnTo>
                    <a:lnTo>
                      <a:pt x="155" y="1373"/>
                    </a:lnTo>
                    <a:lnTo>
                      <a:pt x="153" y="1381"/>
                    </a:lnTo>
                    <a:lnTo>
                      <a:pt x="142" y="1394"/>
                    </a:lnTo>
                    <a:lnTo>
                      <a:pt x="126" y="1543"/>
                    </a:lnTo>
                    <a:lnTo>
                      <a:pt x="130" y="1556"/>
                    </a:lnTo>
                    <a:lnTo>
                      <a:pt x="137" y="1563"/>
                    </a:lnTo>
                    <a:lnTo>
                      <a:pt x="140" y="1577"/>
                    </a:lnTo>
                    <a:lnTo>
                      <a:pt x="137" y="1588"/>
                    </a:lnTo>
                    <a:lnTo>
                      <a:pt x="130" y="1599"/>
                    </a:lnTo>
                    <a:lnTo>
                      <a:pt x="126" y="1616"/>
                    </a:lnTo>
                    <a:lnTo>
                      <a:pt x="129" y="1645"/>
                    </a:lnTo>
                    <a:lnTo>
                      <a:pt x="132" y="1650"/>
                    </a:lnTo>
                    <a:lnTo>
                      <a:pt x="136" y="1653"/>
                    </a:lnTo>
                    <a:lnTo>
                      <a:pt x="139" y="1682"/>
                    </a:lnTo>
                    <a:lnTo>
                      <a:pt x="145" y="1690"/>
                    </a:lnTo>
                    <a:lnTo>
                      <a:pt x="147" y="1702"/>
                    </a:lnTo>
                    <a:lnTo>
                      <a:pt x="146" y="1726"/>
                    </a:lnTo>
                    <a:lnTo>
                      <a:pt x="147" y="1730"/>
                    </a:lnTo>
                    <a:lnTo>
                      <a:pt x="153" y="1730"/>
                    </a:lnTo>
                    <a:lnTo>
                      <a:pt x="165" y="1734"/>
                    </a:lnTo>
                    <a:lnTo>
                      <a:pt x="172" y="1740"/>
                    </a:lnTo>
                    <a:lnTo>
                      <a:pt x="173" y="1746"/>
                    </a:lnTo>
                    <a:lnTo>
                      <a:pt x="172" y="1753"/>
                    </a:lnTo>
                    <a:lnTo>
                      <a:pt x="149" y="1752"/>
                    </a:lnTo>
                    <a:lnTo>
                      <a:pt x="146" y="1753"/>
                    </a:lnTo>
                    <a:lnTo>
                      <a:pt x="150" y="1762"/>
                    </a:lnTo>
                    <a:lnTo>
                      <a:pt x="160" y="1767"/>
                    </a:lnTo>
                    <a:lnTo>
                      <a:pt x="170" y="1776"/>
                    </a:lnTo>
                    <a:lnTo>
                      <a:pt x="171" y="1784"/>
                    </a:lnTo>
                    <a:lnTo>
                      <a:pt x="163" y="1792"/>
                    </a:lnTo>
                    <a:lnTo>
                      <a:pt x="168" y="1866"/>
                    </a:lnTo>
                    <a:lnTo>
                      <a:pt x="161" y="1896"/>
                    </a:lnTo>
                    <a:lnTo>
                      <a:pt x="145" y="1922"/>
                    </a:lnTo>
                    <a:lnTo>
                      <a:pt x="144" y="1930"/>
                    </a:lnTo>
                    <a:lnTo>
                      <a:pt x="144" y="1941"/>
                    </a:lnTo>
                    <a:lnTo>
                      <a:pt x="145" y="1949"/>
                    </a:lnTo>
                    <a:lnTo>
                      <a:pt x="147" y="1953"/>
                    </a:lnTo>
                    <a:lnTo>
                      <a:pt x="150" y="1960"/>
                    </a:lnTo>
                    <a:lnTo>
                      <a:pt x="150" y="1966"/>
                    </a:lnTo>
                    <a:lnTo>
                      <a:pt x="149" y="1969"/>
                    </a:lnTo>
                    <a:lnTo>
                      <a:pt x="144" y="1998"/>
                    </a:lnTo>
                    <a:lnTo>
                      <a:pt x="128" y="2027"/>
                    </a:lnTo>
                    <a:lnTo>
                      <a:pt x="125" y="2029"/>
                    </a:lnTo>
                    <a:lnTo>
                      <a:pt x="123" y="2096"/>
                    </a:lnTo>
                    <a:lnTo>
                      <a:pt x="124" y="2097"/>
                    </a:lnTo>
                    <a:lnTo>
                      <a:pt x="129" y="2111"/>
                    </a:lnTo>
                    <a:lnTo>
                      <a:pt x="132" y="2112"/>
                    </a:lnTo>
                    <a:lnTo>
                      <a:pt x="135" y="2110"/>
                    </a:lnTo>
                    <a:lnTo>
                      <a:pt x="136" y="2105"/>
                    </a:lnTo>
                    <a:lnTo>
                      <a:pt x="142" y="2102"/>
                    </a:lnTo>
                    <a:lnTo>
                      <a:pt x="157" y="2103"/>
                    </a:lnTo>
                    <a:lnTo>
                      <a:pt x="160" y="2100"/>
                    </a:lnTo>
                    <a:lnTo>
                      <a:pt x="165" y="2101"/>
                    </a:lnTo>
                    <a:lnTo>
                      <a:pt x="177" y="2166"/>
                    </a:lnTo>
                    <a:lnTo>
                      <a:pt x="187" y="2178"/>
                    </a:lnTo>
                    <a:lnTo>
                      <a:pt x="197" y="2181"/>
                    </a:lnTo>
                    <a:lnTo>
                      <a:pt x="239" y="2181"/>
                    </a:lnTo>
                    <a:lnTo>
                      <a:pt x="243" y="2183"/>
                    </a:lnTo>
                    <a:lnTo>
                      <a:pt x="282" y="2180"/>
                    </a:lnTo>
                    <a:lnTo>
                      <a:pt x="340" y="2195"/>
                    </a:lnTo>
                    <a:lnTo>
                      <a:pt x="341" y="2197"/>
                    </a:lnTo>
                    <a:lnTo>
                      <a:pt x="339" y="2199"/>
                    </a:lnTo>
                    <a:lnTo>
                      <a:pt x="322" y="2196"/>
                    </a:lnTo>
                    <a:lnTo>
                      <a:pt x="312" y="2191"/>
                    </a:lnTo>
                    <a:lnTo>
                      <a:pt x="306" y="2191"/>
                    </a:lnTo>
                    <a:lnTo>
                      <a:pt x="296" y="2195"/>
                    </a:lnTo>
                    <a:lnTo>
                      <a:pt x="294" y="2200"/>
                    </a:lnTo>
                    <a:lnTo>
                      <a:pt x="291" y="2205"/>
                    </a:lnTo>
                    <a:lnTo>
                      <a:pt x="280" y="2206"/>
                    </a:lnTo>
                    <a:lnTo>
                      <a:pt x="259" y="2217"/>
                    </a:lnTo>
                    <a:lnTo>
                      <a:pt x="254" y="2216"/>
                    </a:lnTo>
                    <a:lnTo>
                      <a:pt x="249" y="2220"/>
                    </a:lnTo>
                    <a:lnTo>
                      <a:pt x="243" y="2221"/>
                    </a:lnTo>
                    <a:lnTo>
                      <a:pt x="243" y="2270"/>
                    </a:lnTo>
                    <a:lnTo>
                      <a:pt x="240" y="2279"/>
                    </a:lnTo>
                    <a:lnTo>
                      <a:pt x="238" y="2281"/>
                    </a:lnTo>
                    <a:lnTo>
                      <a:pt x="234" y="2281"/>
                    </a:lnTo>
                    <a:lnTo>
                      <a:pt x="193" y="2267"/>
                    </a:lnTo>
                    <a:lnTo>
                      <a:pt x="188" y="2260"/>
                    </a:lnTo>
                    <a:lnTo>
                      <a:pt x="188" y="2254"/>
                    </a:lnTo>
                    <a:lnTo>
                      <a:pt x="194" y="2251"/>
                    </a:lnTo>
                    <a:lnTo>
                      <a:pt x="197" y="2255"/>
                    </a:lnTo>
                    <a:lnTo>
                      <a:pt x="196" y="2259"/>
                    </a:lnTo>
                    <a:lnTo>
                      <a:pt x="202" y="2257"/>
                    </a:lnTo>
                    <a:lnTo>
                      <a:pt x="204" y="2253"/>
                    </a:lnTo>
                    <a:lnTo>
                      <a:pt x="208" y="2249"/>
                    </a:lnTo>
                    <a:lnTo>
                      <a:pt x="217" y="2248"/>
                    </a:lnTo>
                    <a:lnTo>
                      <a:pt x="230" y="2239"/>
                    </a:lnTo>
                    <a:lnTo>
                      <a:pt x="233" y="2232"/>
                    </a:lnTo>
                    <a:lnTo>
                      <a:pt x="233" y="2227"/>
                    </a:lnTo>
                    <a:lnTo>
                      <a:pt x="224" y="2223"/>
                    </a:lnTo>
                    <a:lnTo>
                      <a:pt x="214" y="2211"/>
                    </a:lnTo>
                    <a:lnTo>
                      <a:pt x="191" y="2208"/>
                    </a:lnTo>
                    <a:lnTo>
                      <a:pt x="181" y="2212"/>
                    </a:lnTo>
                    <a:lnTo>
                      <a:pt x="177" y="2216"/>
                    </a:lnTo>
                    <a:lnTo>
                      <a:pt x="174" y="2207"/>
                    </a:lnTo>
                    <a:lnTo>
                      <a:pt x="163" y="2210"/>
                    </a:lnTo>
                    <a:lnTo>
                      <a:pt x="163" y="2206"/>
                    </a:lnTo>
                    <a:lnTo>
                      <a:pt x="165" y="2204"/>
                    </a:lnTo>
                    <a:lnTo>
                      <a:pt x="172" y="2199"/>
                    </a:lnTo>
                    <a:lnTo>
                      <a:pt x="174" y="2192"/>
                    </a:lnTo>
                    <a:lnTo>
                      <a:pt x="172" y="2185"/>
                    </a:lnTo>
                    <a:lnTo>
                      <a:pt x="163" y="2176"/>
                    </a:lnTo>
                    <a:lnTo>
                      <a:pt x="170" y="2175"/>
                    </a:lnTo>
                    <a:lnTo>
                      <a:pt x="170" y="2171"/>
                    </a:lnTo>
                    <a:lnTo>
                      <a:pt x="168" y="2166"/>
                    </a:lnTo>
                    <a:lnTo>
                      <a:pt x="150" y="2150"/>
                    </a:lnTo>
                    <a:lnTo>
                      <a:pt x="140" y="2147"/>
                    </a:lnTo>
                    <a:lnTo>
                      <a:pt x="136" y="2147"/>
                    </a:lnTo>
                    <a:lnTo>
                      <a:pt x="162" y="2162"/>
                    </a:lnTo>
                    <a:lnTo>
                      <a:pt x="162" y="2166"/>
                    </a:lnTo>
                    <a:lnTo>
                      <a:pt x="158" y="2166"/>
                    </a:lnTo>
                    <a:lnTo>
                      <a:pt x="151" y="2164"/>
                    </a:lnTo>
                    <a:lnTo>
                      <a:pt x="145" y="2159"/>
                    </a:lnTo>
                    <a:lnTo>
                      <a:pt x="144" y="2160"/>
                    </a:lnTo>
                    <a:lnTo>
                      <a:pt x="150" y="2170"/>
                    </a:lnTo>
                    <a:lnTo>
                      <a:pt x="147" y="2175"/>
                    </a:lnTo>
                    <a:lnTo>
                      <a:pt x="144" y="2179"/>
                    </a:lnTo>
                    <a:lnTo>
                      <a:pt x="130" y="2155"/>
                    </a:lnTo>
                    <a:lnTo>
                      <a:pt x="136" y="2165"/>
                    </a:lnTo>
                    <a:lnTo>
                      <a:pt x="139" y="2181"/>
                    </a:lnTo>
                    <a:lnTo>
                      <a:pt x="134" y="2181"/>
                    </a:lnTo>
                    <a:lnTo>
                      <a:pt x="130" y="2180"/>
                    </a:lnTo>
                    <a:lnTo>
                      <a:pt x="126" y="2171"/>
                    </a:lnTo>
                    <a:lnTo>
                      <a:pt x="125" y="2157"/>
                    </a:lnTo>
                    <a:lnTo>
                      <a:pt x="119" y="2144"/>
                    </a:lnTo>
                    <a:lnTo>
                      <a:pt x="98" y="2127"/>
                    </a:lnTo>
                    <a:lnTo>
                      <a:pt x="94" y="2118"/>
                    </a:lnTo>
                    <a:lnTo>
                      <a:pt x="95" y="2113"/>
                    </a:lnTo>
                    <a:lnTo>
                      <a:pt x="104" y="2113"/>
                    </a:lnTo>
                    <a:lnTo>
                      <a:pt x="111" y="2112"/>
                    </a:lnTo>
                    <a:lnTo>
                      <a:pt x="110" y="2103"/>
                    </a:lnTo>
                    <a:lnTo>
                      <a:pt x="106" y="2102"/>
                    </a:lnTo>
                    <a:lnTo>
                      <a:pt x="105" y="2107"/>
                    </a:lnTo>
                    <a:lnTo>
                      <a:pt x="102" y="2107"/>
                    </a:lnTo>
                    <a:lnTo>
                      <a:pt x="97" y="2103"/>
                    </a:lnTo>
                    <a:lnTo>
                      <a:pt x="92" y="2096"/>
                    </a:lnTo>
                    <a:lnTo>
                      <a:pt x="94" y="2092"/>
                    </a:lnTo>
                    <a:lnTo>
                      <a:pt x="103" y="2095"/>
                    </a:lnTo>
                    <a:lnTo>
                      <a:pt x="102" y="2092"/>
                    </a:lnTo>
                    <a:lnTo>
                      <a:pt x="97" y="2087"/>
                    </a:lnTo>
                    <a:lnTo>
                      <a:pt x="87" y="2086"/>
                    </a:lnTo>
                    <a:lnTo>
                      <a:pt x="76" y="2079"/>
                    </a:lnTo>
                    <a:lnTo>
                      <a:pt x="71" y="2072"/>
                    </a:lnTo>
                    <a:lnTo>
                      <a:pt x="79" y="2063"/>
                    </a:lnTo>
                    <a:lnTo>
                      <a:pt x="79" y="2051"/>
                    </a:lnTo>
                    <a:lnTo>
                      <a:pt x="81" y="2049"/>
                    </a:lnTo>
                    <a:lnTo>
                      <a:pt x="79" y="2044"/>
                    </a:lnTo>
                    <a:lnTo>
                      <a:pt x="90" y="2038"/>
                    </a:lnTo>
                    <a:lnTo>
                      <a:pt x="95" y="2039"/>
                    </a:lnTo>
                    <a:lnTo>
                      <a:pt x="99" y="2039"/>
                    </a:lnTo>
                    <a:lnTo>
                      <a:pt x="98" y="2037"/>
                    </a:lnTo>
                    <a:lnTo>
                      <a:pt x="93" y="2034"/>
                    </a:lnTo>
                    <a:lnTo>
                      <a:pt x="90" y="2030"/>
                    </a:lnTo>
                    <a:lnTo>
                      <a:pt x="95" y="2011"/>
                    </a:lnTo>
                    <a:lnTo>
                      <a:pt x="92" y="2012"/>
                    </a:lnTo>
                    <a:lnTo>
                      <a:pt x="85" y="2018"/>
                    </a:lnTo>
                    <a:lnTo>
                      <a:pt x="84" y="2024"/>
                    </a:lnTo>
                    <a:lnTo>
                      <a:pt x="82" y="2030"/>
                    </a:lnTo>
                    <a:lnTo>
                      <a:pt x="78" y="2029"/>
                    </a:lnTo>
                    <a:lnTo>
                      <a:pt x="71" y="1992"/>
                    </a:lnTo>
                    <a:lnTo>
                      <a:pt x="73" y="1988"/>
                    </a:lnTo>
                    <a:lnTo>
                      <a:pt x="76" y="1988"/>
                    </a:lnTo>
                    <a:lnTo>
                      <a:pt x="71" y="1983"/>
                    </a:lnTo>
                    <a:lnTo>
                      <a:pt x="71" y="1975"/>
                    </a:lnTo>
                    <a:lnTo>
                      <a:pt x="83" y="1974"/>
                    </a:lnTo>
                    <a:lnTo>
                      <a:pt x="92" y="1980"/>
                    </a:lnTo>
                    <a:lnTo>
                      <a:pt x="85" y="1966"/>
                    </a:lnTo>
                    <a:lnTo>
                      <a:pt x="83" y="1969"/>
                    </a:lnTo>
                    <a:lnTo>
                      <a:pt x="68" y="1972"/>
                    </a:lnTo>
                    <a:lnTo>
                      <a:pt x="64" y="1970"/>
                    </a:lnTo>
                    <a:lnTo>
                      <a:pt x="58" y="1959"/>
                    </a:lnTo>
                    <a:lnTo>
                      <a:pt x="56" y="1944"/>
                    </a:lnTo>
                    <a:lnTo>
                      <a:pt x="62" y="1945"/>
                    </a:lnTo>
                    <a:lnTo>
                      <a:pt x="72" y="1959"/>
                    </a:lnTo>
                    <a:lnTo>
                      <a:pt x="69" y="1949"/>
                    </a:lnTo>
                    <a:lnTo>
                      <a:pt x="72" y="1946"/>
                    </a:lnTo>
                    <a:lnTo>
                      <a:pt x="89" y="1949"/>
                    </a:lnTo>
                    <a:lnTo>
                      <a:pt x="102" y="1957"/>
                    </a:lnTo>
                    <a:lnTo>
                      <a:pt x="108" y="1957"/>
                    </a:lnTo>
                    <a:lnTo>
                      <a:pt x="97" y="1951"/>
                    </a:lnTo>
                    <a:lnTo>
                      <a:pt x="84" y="1928"/>
                    </a:lnTo>
                    <a:lnTo>
                      <a:pt x="82" y="1933"/>
                    </a:lnTo>
                    <a:lnTo>
                      <a:pt x="72" y="1932"/>
                    </a:lnTo>
                    <a:lnTo>
                      <a:pt x="68" y="1928"/>
                    </a:lnTo>
                    <a:lnTo>
                      <a:pt x="68" y="1924"/>
                    </a:lnTo>
                    <a:lnTo>
                      <a:pt x="73" y="1920"/>
                    </a:lnTo>
                    <a:lnTo>
                      <a:pt x="56" y="1913"/>
                    </a:lnTo>
                    <a:lnTo>
                      <a:pt x="53" y="1910"/>
                    </a:lnTo>
                    <a:lnTo>
                      <a:pt x="56" y="1904"/>
                    </a:lnTo>
                    <a:lnTo>
                      <a:pt x="71" y="1897"/>
                    </a:lnTo>
                    <a:lnTo>
                      <a:pt x="64" y="1892"/>
                    </a:lnTo>
                    <a:lnTo>
                      <a:pt x="71" y="1886"/>
                    </a:lnTo>
                    <a:lnTo>
                      <a:pt x="68" y="1883"/>
                    </a:lnTo>
                    <a:lnTo>
                      <a:pt x="66" y="1878"/>
                    </a:lnTo>
                    <a:lnTo>
                      <a:pt x="53" y="1870"/>
                    </a:lnTo>
                    <a:lnTo>
                      <a:pt x="47" y="1870"/>
                    </a:lnTo>
                    <a:lnTo>
                      <a:pt x="42" y="1875"/>
                    </a:lnTo>
                    <a:lnTo>
                      <a:pt x="38" y="1876"/>
                    </a:lnTo>
                    <a:lnTo>
                      <a:pt x="26" y="1871"/>
                    </a:lnTo>
                    <a:lnTo>
                      <a:pt x="16" y="1862"/>
                    </a:lnTo>
                    <a:lnTo>
                      <a:pt x="5" y="1868"/>
                    </a:lnTo>
                    <a:lnTo>
                      <a:pt x="9" y="1871"/>
                    </a:lnTo>
                    <a:lnTo>
                      <a:pt x="11" y="1877"/>
                    </a:lnTo>
                    <a:lnTo>
                      <a:pt x="11" y="1885"/>
                    </a:lnTo>
                    <a:lnTo>
                      <a:pt x="3" y="1882"/>
                    </a:lnTo>
                    <a:lnTo>
                      <a:pt x="0" y="1876"/>
                    </a:lnTo>
                    <a:lnTo>
                      <a:pt x="1" y="1861"/>
                    </a:lnTo>
                    <a:lnTo>
                      <a:pt x="8" y="1857"/>
                    </a:lnTo>
                    <a:lnTo>
                      <a:pt x="17" y="1844"/>
                    </a:lnTo>
                    <a:lnTo>
                      <a:pt x="24" y="1842"/>
                    </a:lnTo>
                    <a:lnTo>
                      <a:pt x="31" y="1839"/>
                    </a:lnTo>
                    <a:lnTo>
                      <a:pt x="31" y="1833"/>
                    </a:lnTo>
                    <a:lnTo>
                      <a:pt x="27" y="1833"/>
                    </a:lnTo>
                    <a:lnTo>
                      <a:pt x="24" y="1833"/>
                    </a:lnTo>
                    <a:lnTo>
                      <a:pt x="20" y="1831"/>
                    </a:lnTo>
                    <a:lnTo>
                      <a:pt x="17" y="1828"/>
                    </a:lnTo>
                    <a:lnTo>
                      <a:pt x="16" y="1821"/>
                    </a:lnTo>
                    <a:lnTo>
                      <a:pt x="31" y="1819"/>
                    </a:lnTo>
                    <a:lnTo>
                      <a:pt x="37" y="1820"/>
                    </a:lnTo>
                    <a:lnTo>
                      <a:pt x="41" y="1823"/>
                    </a:lnTo>
                    <a:lnTo>
                      <a:pt x="47" y="1819"/>
                    </a:lnTo>
                    <a:lnTo>
                      <a:pt x="57" y="1825"/>
                    </a:lnTo>
                    <a:lnTo>
                      <a:pt x="56" y="1830"/>
                    </a:lnTo>
                    <a:lnTo>
                      <a:pt x="57" y="1835"/>
                    </a:lnTo>
                    <a:lnTo>
                      <a:pt x="61" y="1831"/>
                    </a:lnTo>
                    <a:lnTo>
                      <a:pt x="62" y="1836"/>
                    </a:lnTo>
                    <a:lnTo>
                      <a:pt x="57" y="1842"/>
                    </a:lnTo>
                    <a:lnTo>
                      <a:pt x="56" y="1846"/>
                    </a:lnTo>
                    <a:lnTo>
                      <a:pt x="61" y="1852"/>
                    </a:lnTo>
                    <a:lnTo>
                      <a:pt x="66" y="1854"/>
                    </a:lnTo>
                    <a:lnTo>
                      <a:pt x="69" y="1846"/>
                    </a:lnTo>
                    <a:lnTo>
                      <a:pt x="73" y="1841"/>
                    </a:lnTo>
                    <a:lnTo>
                      <a:pt x="74" y="1846"/>
                    </a:lnTo>
                    <a:lnTo>
                      <a:pt x="74" y="1859"/>
                    </a:lnTo>
                    <a:lnTo>
                      <a:pt x="78" y="1857"/>
                    </a:lnTo>
                    <a:lnTo>
                      <a:pt x="78" y="1851"/>
                    </a:lnTo>
                    <a:lnTo>
                      <a:pt x="85" y="1844"/>
                    </a:lnTo>
                    <a:lnTo>
                      <a:pt x="90" y="1841"/>
                    </a:lnTo>
                    <a:lnTo>
                      <a:pt x="94" y="1818"/>
                    </a:lnTo>
                    <a:lnTo>
                      <a:pt x="90" y="1820"/>
                    </a:lnTo>
                    <a:lnTo>
                      <a:pt x="82" y="1839"/>
                    </a:lnTo>
                    <a:lnTo>
                      <a:pt x="82" y="1820"/>
                    </a:lnTo>
                    <a:lnTo>
                      <a:pt x="84" y="1817"/>
                    </a:lnTo>
                    <a:lnTo>
                      <a:pt x="85" y="1815"/>
                    </a:lnTo>
                    <a:lnTo>
                      <a:pt x="95" y="1814"/>
                    </a:lnTo>
                    <a:lnTo>
                      <a:pt x="88" y="1812"/>
                    </a:lnTo>
                    <a:lnTo>
                      <a:pt x="88" y="1809"/>
                    </a:lnTo>
                    <a:lnTo>
                      <a:pt x="92" y="1804"/>
                    </a:lnTo>
                    <a:lnTo>
                      <a:pt x="97" y="1802"/>
                    </a:lnTo>
                    <a:lnTo>
                      <a:pt x="97" y="1799"/>
                    </a:lnTo>
                    <a:lnTo>
                      <a:pt x="90" y="1799"/>
                    </a:lnTo>
                    <a:lnTo>
                      <a:pt x="81" y="1804"/>
                    </a:lnTo>
                    <a:lnTo>
                      <a:pt x="82" y="1797"/>
                    </a:lnTo>
                    <a:lnTo>
                      <a:pt x="84" y="1792"/>
                    </a:lnTo>
                    <a:lnTo>
                      <a:pt x="88" y="1788"/>
                    </a:lnTo>
                    <a:lnTo>
                      <a:pt x="92" y="1788"/>
                    </a:lnTo>
                    <a:lnTo>
                      <a:pt x="106" y="1797"/>
                    </a:lnTo>
                    <a:lnTo>
                      <a:pt x="111" y="1795"/>
                    </a:lnTo>
                    <a:lnTo>
                      <a:pt x="110" y="1791"/>
                    </a:lnTo>
                    <a:lnTo>
                      <a:pt x="105" y="1791"/>
                    </a:lnTo>
                    <a:lnTo>
                      <a:pt x="93" y="1784"/>
                    </a:lnTo>
                    <a:lnTo>
                      <a:pt x="85" y="1783"/>
                    </a:lnTo>
                    <a:lnTo>
                      <a:pt x="85" y="1770"/>
                    </a:lnTo>
                    <a:lnTo>
                      <a:pt x="89" y="1767"/>
                    </a:lnTo>
                    <a:lnTo>
                      <a:pt x="98" y="1768"/>
                    </a:lnTo>
                    <a:lnTo>
                      <a:pt x="105" y="1766"/>
                    </a:lnTo>
                    <a:lnTo>
                      <a:pt x="111" y="1757"/>
                    </a:lnTo>
                    <a:lnTo>
                      <a:pt x="113" y="1753"/>
                    </a:lnTo>
                    <a:lnTo>
                      <a:pt x="111" y="1739"/>
                    </a:lnTo>
                    <a:lnTo>
                      <a:pt x="108" y="1732"/>
                    </a:lnTo>
                    <a:lnTo>
                      <a:pt x="104" y="1731"/>
                    </a:lnTo>
                    <a:lnTo>
                      <a:pt x="93" y="1723"/>
                    </a:lnTo>
                    <a:lnTo>
                      <a:pt x="87" y="1720"/>
                    </a:lnTo>
                    <a:lnTo>
                      <a:pt x="84" y="1718"/>
                    </a:lnTo>
                    <a:lnTo>
                      <a:pt x="84" y="1715"/>
                    </a:lnTo>
                    <a:lnTo>
                      <a:pt x="85" y="1713"/>
                    </a:lnTo>
                    <a:lnTo>
                      <a:pt x="90" y="1709"/>
                    </a:lnTo>
                    <a:lnTo>
                      <a:pt x="94" y="1697"/>
                    </a:lnTo>
                    <a:lnTo>
                      <a:pt x="98" y="1693"/>
                    </a:lnTo>
                    <a:lnTo>
                      <a:pt x="95" y="1688"/>
                    </a:lnTo>
                    <a:lnTo>
                      <a:pt x="97" y="1683"/>
                    </a:lnTo>
                    <a:lnTo>
                      <a:pt x="92" y="1679"/>
                    </a:lnTo>
                    <a:lnTo>
                      <a:pt x="90" y="1673"/>
                    </a:lnTo>
                    <a:lnTo>
                      <a:pt x="90" y="1668"/>
                    </a:lnTo>
                    <a:lnTo>
                      <a:pt x="92" y="1664"/>
                    </a:lnTo>
                    <a:lnTo>
                      <a:pt x="97" y="1661"/>
                    </a:lnTo>
                    <a:lnTo>
                      <a:pt x="99" y="1646"/>
                    </a:lnTo>
                    <a:lnTo>
                      <a:pt x="95" y="1629"/>
                    </a:lnTo>
                    <a:lnTo>
                      <a:pt x="100" y="1620"/>
                    </a:lnTo>
                    <a:lnTo>
                      <a:pt x="108" y="1621"/>
                    </a:lnTo>
                    <a:lnTo>
                      <a:pt x="97" y="1609"/>
                    </a:lnTo>
                    <a:lnTo>
                      <a:pt x="99" y="1600"/>
                    </a:lnTo>
                    <a:lnTo>
                      <a:pt x="106" y="1603"/>
                    </a:lnTo>
                    <a:lnTo>
                      <a:pt x="111" y="1614"/>
                    </a:lnTo>
                    <a:lnTo>
                      <a:pt x="108" y="1587"/>
                    </a:lnTo>
                    <a:lnTo>
                      <a:pt x="100" y="1587"/>
                    </a:lnTo>
                    <a:lnTo>
                      <a:pt x="93" y="1583"/>
                    </a:lnTo>
                    <a:lnTo>
                      <a:pt x="94" y="1575"/>
                    </a:lnTo>
                    <a:lnTo>
                      <a:pt x="103" y="1569"/>
                    </a:lnTo>
                    <a:lnTo>
                      <a:pt x="108" y="1568"/>
                    </a:lnTo>
                    <a:lnTo>
                      <a:pt x="111" y="1563"/>
                    </a:lnTo>
                    <a:lnTo>
                      <a:pt x="111" y="1562"/>
                    </a:lnTo>
                    <a:lnTo>
                      <a:pt x="104" y="1565"/>
                    </a:lnTo>
                    <a:lnTo>
                      <a:pt x="100" y="1565"/>
                    </a:lnTo>
                    <a:lnTo>
                      <a:pt x="94" y="1563"/>
                    </a:lnTo>
                    <a:lnTo>
                      <a:pt x="88" y="1556"/>
                    </a:lnTo>
                    <a:lnTo>
                      <a:pt x="81" y="1556"/>
                    </a:lnTo>
                    <a:lnTo>
                      <a:pt x="76" y="1558"/>
                    </a:lnTo>
                    <a:lnTo>
                      <a:pt x="76" y="1564"/>
                    </a:lnTo>
                    <a:lnTo>
                      <a:pt x="72" y="1568"/>
                    </a:lnTo>
                    <a:lnTo>
                      <a:pt x="61" y="1572"/>
                    </a:lnTo>
                    <a:lnTo>
                      <a:pt x="48" y="1567"/>
                    </a:lnTo>
                    <a:lnTo>
                      <a:pt x="50" y="1561"/>
                    </a:lnTo>
                    <a:lnTo>
                      <a:pt x="46" y="1556"/>
                    </a:lnTo>
                    <a:lnTo>
                      <a:pt x="42" y="1554"/>
                    </a:lnTo>
                    <a:lnTo>
                      <a:pt x="38" y="1548"/>
                    </a:lnTo>
                    <a:lnTo>
                      <a:pt x="36" y="1506"/>
                    </a:lnTo>
                    <a:lnTo>
                      <a:pt x="40" y="1495"/>
                    </a:lnTo>
                    <a:lnTo>
                      <a:pt x="37" y="1454"/>
                    </a:lnTo>
                    <a:lnTo>
                      <a:pt x="45" y="1450"/>
                    </a:lnTo>
                    <a:lnTo>
                      <a:pt x="46" y="1446"/>
                    </a:lnTo>
                    <a:lnTo>
                      <a:pt x="50" y="1439"/>
                    </a:lnTo>
                    <a:lnTo>
                      <a:pt x="52" y="1431"/>
                    </a:lnTo>
                    <a:lnTo>
                      <a:pt x="42" y="1387"/>
                    </a:lnTo>
                    <a:lnTo>
                      <a:pt x="35" y="1371"/>
                    </a:lnTo>
                    <a:lnTo>
                      <a:pt x="35" y="1370"/>
                    </a:lnTo>
                    <a:lnTo>
                      <a:pt x="36" y="1370"/>
                    </a:lnTo>
                    <a:lnTo>
                      <a:pt x="36" y="1347"/>
                    </a:lnTo>
                    <a:lnTo>
                      <a:pt x="27" y="1324"/>
                    </a:lnTo>
                    <a:lnTo>
                      <a:pt x="25" y="1292"/>
                    </a:lnTo>
                    <a:lnTo>
                      <a:pt x="32" y="1284"/>
                    </a:lnTo>
                    <a:lnTo>
                      <a:pt x="40" y="1287"/>
                    </a:lnTo>
                    <a:lnTo>
                      <a:pt x="46" y="1284"/>
                    </a:lnTo>
                    <a:lnTo>
                      <a:pt x="42" y="1253"/>
                    </a:lnTo>
                    <a:lnTo>
                      <a:pt x="47" y="1250"/>
                    </a:lnTo>
                    <a:lnTo>
                      <a:pt x="51" y="1254"/>
                    </a:lnTo>
                    <a:lnTo>
                      <a:pt x="55" y="1250"/>
                    </a:lnTo>
                    <a:lnTo>
                      <a:pt x="90" y="1104"/>
                    </a:lnTo>
                    <a:lnTo>
                      <a:pt x="92" y="1103"/>
                    </a:lnTo>
                    <a:lnTo>
                      <a:pt x="97" y="1075"/>
                    </a:lnTo>
                    <a:lnTo>
                      <a:pt x="102" y="1066"/>
                    </a:lnTo>
                    <a:lnTo>
                      <a:pt x="100" y="1031"/>
                    </a:lnTo>
                    <a:lnTo>
                      <a:pt x="108" y="1010"/>
                    </a:lnTo>
                    <a:lnTo>
                      <a:pt x="89" y="843"/>
                    </a:lnTo>
                    <a:lnTo>
                      <a:pt x="99" y="836"/>
                    </a:lnTo>
                    <a:lnTo>
                      <a:pt x="103" y="817"/>
                    </a:lnTo>
                    <a:lnTo>
                      <a:pt x="89" y="772"/>
                    </a:lnTo>
                    <a:lnTo>
                      <a:pt x="90" y="763"/>
                    </a:lnTo>
                    <a:lnTo>
                      <a:pt x="102" y="741"/>
                    </a:lnTo>
                    <a:lnTo>
                      <a:pt x="109" y="679"/>
                    </a:lnTo>
                    <a:lnTo>
                      <a:pt x="115" y="664"/>
                    </a:lnTo>
                    <a:lnTo>
                      <a:pt x="114" y="642"/>
                    </a:lnTo>
                    <a:lnTo>
                      <a:pt x="120" y="632"/>
                    </a:lnTo>
                    <a:lnTo>
                      <a:pt x="120" y="548"/>
                    </a:lnTo>
                    <a:lnTo>
                      <a:pt x="126" y="529"/>
                    </a:lnTo>
                    <a:lnTo>
                      <a:pt x="132" y="523"/>
                    </a:lnTo>
                    <a:lnTo>
                      <a:pt x="129" y="402"/>
                    </a:lnTo>
                    <a:lnTo>
                      <a:pt x="123" y="393"/>
                    </a:lnTo>
                    <a:lnTo>
                      <a:pt x="125" y="371"/>
                    </a:lnTo>
                    <a:lnTo>
                      <a:pt x="130" y="364"/>
                    </a:lnTo>
                    <a:lnTo>
                      <a:pt x="134" y="364"/>
                    </a:lnTo>
                    <a:lnTo>
                      <a:pt x="144" y="258"/>
                    </a:lnTo>
                    <a:lnTo>
                      <a:pt x="114" y="43"/>
                    </a:lnTo>
                    <a:lnTo>
                      <a:pt x="124" y="33"/>
                    </a:lnTo>
                    <a:lnTo>
                      <a:pt x="126" y="33"/>
                    </a:lnTo>
                    <a:lnTo>
                      <a:pt x="144" y="32"/>
                    </a:lnTo>
                    <a:lnTo>
                      <a:pt x="150" y="30"/>
                    </a:lnTo>
                    <a:lnTo>
                      <a:pt x="151" y="27"/>
                    </a:lnTo>
                    <a:lnTo>
                      <a:pt x="151" y="17"/>
                    </a:lnTo>
                    <a:lnTo>
                      <a:pt x="161" y="1"/>
                    </a:lnTo>
                    <a:lnTo>
                      <a:pt x="165"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15" name="Freeform 245">
                <a:extLst>
                  <a:ext uri="{FF2B5EF4-FFF2-40B4-BE49-F238E27FC236}">
                    <a16:creationId xmlns:a16="http://schemas.microsoft.com/office/drawing/2014/main" id="{AA13AE1D-5E2E-45D6-B685-153971A0CDCF}"/>
                  </a:ext>
                </a:extLst>
              </p:cNvPr>
              <p:cNvSpPr>
                <a:spLocks noChangeAspect="1"/>
              </p:cNvSpPr>
              <p:nvPr/>
            </p:nvSpPr>
            <p:spPr bwMode="auto">
              <a:xfrm>
                <a:off x="1565" y="3003"/>
                <a:ext cx="34" cy="42"/>
              </a:xfrm>
              <a:custGeom>
                <a:avLst/>
                <a:gdLst>
                  <a:gd name="T0" fmla="*/ 0 w 112"/>
                  <a:gd name="T1" fmla="*/ 0 h 143"/>
                  <a:gd name="T2" fmla="*/ 0 w 112"/>
                  <a:gd name="T3" fmla="*/ 0 h 143"/>
                  <a:gd name="T4" fmla="*/ 0 w 112"/>
                  <a:gd name="T5" fmla="*/ 0 h 143"/>
                  <a:gd name="T6" fmla="*/ 0 w 112"/>
                  <a:gd name="T7" fmla="*/ 0 h 143"/>
                  <a:gd name="T8" fmla="*/ 0 w 112"/>
                  <a:gd name="T9" fmla="*/ 0 h 143"/>
                  <a:gd name="T10" fmla="*/ 0 w 112"/>
                  <a:gd name="T11" fmla="*/ 0 h 143"/>
                  <a:gd name="T12" fmla="*/ 0 w 112"/>
                  <a:gd name="T13" fmla="*/ 0 h 143"/>
                  <a:gd name="T14" fmla="*/ 0 w 112"/>
                  <a:gd name="T15" fmla="*/ 0 h 143"/>
                  <a:gd name="T16" fmla="*/ 0 w 112"/>
                  <a:gd name="T17" fmla="*/ 0 h 143"/>
                  <a:gd name="T18" fmla="*/ 0 w 112"/>
                  <a:gd name="T19" fmla="*/ 0 h 143"/>
                  <a:gd name="T20" fmla="*/ 0 w 112"/>
                  <a:gd name="T21" fmla="*/ 0 h 143"/>
                  <a:gd name="T22" fmla="*/ 0 w 112"/>
                  <a:gd name="T23" fmla="*/ 0 h 143"/>
                  <a:gd name="T24" fmla="*/ 0 w 112"/>
                  <a:gd name="T25" fmla="*/ 0 h 143"/>
                  <a:gd name="T26" fmla="*/ 0 w 112"/>
                  <a:gd name="T27" fmla="*/ 0 h 143"/>
                  <a:gd name="T28" fmla="*/ 0 w 112"/>
                  <a:gd name="T29" fmla="*/ 0 h 143"/>
                  <a:gd name="T30" fmla="*/ 0 w 112"/>
                  <a:gd name="T31" fmla="*/ 0 h 143"/>
                  <a:gd name="T32" fmla="*/ 0 w 112"/>
                  <a:gd name="T33" fmla="*/ 0 h 143"/>
                  <a:gd name="T34" fmla="*/ 0 w 112"/>
                  <a:gd name="T35" fmla="*/ 0 h 143"/>
                  <a:gd name="T36" fmla="*/ 0 w 112"/>
                  <a:gd name="T37" fmla="*/ 0 h 143"/>
                  <a:gd name="T38" fmla="*/ 0 w 112"/>
                  <a:gd name="T39" fmla="*/ 0 h 143"/>
                  <a:gd name="T40" fmla="*/ 0 w 112"/>
                  <a:gd name="T41" fmla="*/ 0 h 143"/>
                  <a:gd name="T42" fmla="*/ 0 w 112"/>
                  <a:gd name="T43" fmla="*/ 0 h 143"/>
                  <a:gd name="T44" fmla="*/ 0 w 112"/>
                  <a:gd name="T45" fmla="*/ 0 h 143"/>
                  <a:gd name="T46" fmla="*/ 0 w 112"/>
                  <a:gd name="T47" fmla="*/ 0 h 143"/>
                  <a:gd name="T48" fmla="*/ 0 w 112"/>
                  <a:gd name="T49" fmla="*/ 0 h 143"/>
                  <a:gd name="T50" fmla="*/ 0 w 112"/>
                  <a:gd name="T51" fmla="*/ 0 h 143"/>
                  <a:gd name="T52" fmla="*/ 0 w 112"/>
                  <a:gd name="T53" fmla="*/ 0 h 143"/>
                  <a:gd name="T54" fmla="*/ 0 w 112"/>
                  <a:gd name="T55" fmla="*/ 0 h 143"/>
                  <a:gd name="T56" fmla="*/ 0 w 112"/>
                  <a:gd name="T57" fmla="*/ 0 h 143"/>
                  <a:gd name="T58" fmla="*/ 0 w 112"/>
                  <a:gd name="T59" fmla="*/ 0 h 143"/>
                  <a:gd name="T60" fmla="*/ 0 w 112"/>
                  <a:gd name="T61" fmla="*/ 0 h 143"/>
                  <a:gd name="T62" fmla="*/ 0 w 112"/>
                  <a:gd name="T63" fmla="*/ 0 h 143"/>
                  <a:gd name="T64" fmla="*/ 0 w 112"/>
                  <a:gd name="T65" fmla="*/ 0 h 143"/>
                  <a:gd name="T66" fmla="*/ 0 w 112"/>
                  <a:gd name="T67" fmla="*/ 0 h 143"/>
                  <a:gd name="T68" fmla="*/ 0 w 112"/>
                  <a:gd name="T69" fmla="*/ 0 h 143"/>
                  <a:gd name="T70" fmla="*/ 0 w 112"/>
                  <a:gd name="T71" fmla="*/ 0 h 143"/>
                  <a:gd name="T72" fmla="*/ 0 w 112"/>
                  <a:gd name="T73" fmla="*/ 0 h 143"/>
                  <a:gd name="T74" fmla="*/ 0 w 112"/>
                  <a:gd name="T75" fmla="*/ 0 h 143"/>
                  <a:gd name="T76" fmla="*/ 0 w 112"/>
                  <a:gd name="T77" fmla="*/ 0 h 14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12"/>
                  <a:gd name="T118" fmla="*/ 0 h 143"/>
                  <a:gd name="T119" fmla="*/ 112 w 112"/>
                  <a:gd name="T120" fmla="*/ 143 h 14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12" h="143">
                    <a:moveTo>
                      <a:pt x="112" y="137"/>
                    </a:moveTo>
                    <a:lnTo>
                      <a:pt x="103" y="136"/>
                    </a:lnTo>
                    <a:lnTo>
                      <a:pt x="106" y="139"/>
                    </a:lnTo>
                    <a:lnTo>
                      <a:pt x="100" y="139"/>
                    </a:lnTo>
                    <a:lnTo>
                      <a:pt x="96" y="143"/>
                    </a:lnTo>
                    <a:lnTo>
                      <a:pt x="85" y="136"/>
                    </a:lnTo>
                    <a:lnTo>
                      <a:pt x="58" y="134"/>
                    </a:lnTo>
                    <a:lnTo>
                      <a:pt x="56" y="136"/>
                    </a:lnTo>
                    <a:lnTo>
                      <a:pt x="47" y="136"/>
                    </a:lnTo>
                    <a:lnTo>
                      <a:pt x="32" y="132"/>
                    </a:lnTo>
                    <a:lnTo>
                      <a:pt x="28" y="133"/>
                    </a:lnTo>
                    <a:lnTo>
                      <a:pt x="21" y="133"/>
                    </a:lnTo>
                    <a:lnTo>
                      <a:pt x="24" y="131"/>
                    </a:lnTo>
                    <a:lnTo>
                      <a:pt x="23" y="129"/>
                    </a:lnTo>
                    <a:lnTo>
                      <a:pt x="18" y="129"/>
                    </a:lnTo>
                    <a:lnTo>
                      <a:pt x="19" y="127"/>
                    </a:lnTo>
                    <a:lnTo>
                      <a:pt x="23" y="124"/>
                    </a:lnTo>
                    <a:lnTo>
                      <a:pt x="12" y="122"/>
                    </a:lnTo>
                    <a:lnTo>
                      <a:pt x="11" y="124"/>
                    </a:lnTo>
                    <a:lnTo>
                      <a:pt x="3" y="124"/>
                    </a:lnTo>
                    <a:lnTo>
                      <a:pt x="5" y="122"/>
                    </a:lnTo>
                    <a:lnTo>
                      <a:pt x="3" y="118"/>
                    </a:lnTo>
                    <a:lnTo>
                      <a:pt x="0" y="116"/>
                    </a:lnTo>
                    <a:lnTo>
                      <a:pt x="11" y="113"/>
                    </a:lnTo>
                    <a:lnTo>
                      <a:pt x="11" y="110"/>
                    </a:lnTo>
                    <a:lnTo>
                      <a:pt x="17" y="110"/>
                    </a:lnTo>
                    <a:lnTo>
                      <a:pt x="21" y="107"/>
                    </a:lnTo>
                    <a:lnTo>
                      <a:pt x="23" y="108"/>
                    </a:lnTo>
                    <a:lnTo>
                      <a:pt x="26" y="107"/>
                    </a:lnTo>
                    <a:lnTo>
                      <a:pt x="23" y="102"/>
                    </a:lnTo>
                    <a:lnTo>
                      <a:pt x="14" y="98"/>
                    </a:lnTo>
                    <a:lnTo>
                      <a:pt x="14" y="92"/>
                    </a:lnTo>
                    <a:lnTo>
                      <a:pt x="47" y="112"/>
                    </a:lnTo>
                    <a:lnTo>
                      <a:pt x="48" y="110"/>
                    </a:lnTo>
                    <a:lnTo>
                      <a:pt x="53" y="108"/>
                    </a:lnTo>
                    <a:lnTo>
                      <a:pt x="45" y="107"/>
                    </a:lnTo>
                    <a:lnTo>
                      <a:pt x="44" y="105"/>
                    </a:lnTo>
                    <a:lnTo>
                      <a:pt x="48" y="101"/>
                    </a:lnTo>
                    <a:lnTo>
                      <a:pt x="58" y="108"/>
                    </a:lnTo>
                    <a:lnTo>
                      <a:pt x="58" y="102"/>
                    </a:lnTo>
                    <a:lnTo>
                      <a:pt x="65" y="103"/>
                    </a:lnTo>
                    <a:lnTo>
                      <a:pt x="71" y="110"/>
                    </a:lnTo>
                    <a:lnTo>
                      <a:pt x="73" y="107"/>
                    </a:lnTo>
                    <a:lnTo>
                      <a:pt x="79" y="107"/>
                    </a:lnTo>
                    <a:lnTo>
                      <a:pt x="76" y="102"/>
                    </a:lnTo>
                    <a:lnTo>
                      <a:pt x="53" y="95"/>
                    </a:lnTo>
                    <a:lnTo>
                      <a:pt x="50" y="92"/>
                    </a:lnTo>
                    <a:lnTo>
                      <a:pt x="44" y="74"/>
                    </a:lnTo>
                    <a:lnTo>
                      <a:pt x="47" y="69"/>
                    </a:lnTo>
                    <a:lnTo>
                      <a:pt x="53" y="69"/>
                    </a:lnTo>
                    <a:lnTo>
                      <a:pt x="54" y="66"/>
                    </a:lnTo>
                    <a:lnTo>
                      <a:pt x="73" y="61"/>
                    </a:lnTo>
                    <a:lnTo>
                      <a:pt x="75" y="54"/>
                    </a:lnTo>
                    <a:lnTo>
                      <a:pt x="71" y="49"/>
                    </a:lnTo>
                    <a:lnTo>
                      <a:pt x="56" y="49"/>
                    </a:lnTo>
                    <a:lnTo>
                      <a:pt x="42" y="55"/>
                    </a:lnTo>
                    <a:lnTo>
                      <a:pt x="31" y="49"/>
                    </a:lnTo>
                    <a:lnTo>
                      <a:pt x="28" y="45"/>
                    </a:lnTo>
                    <a:lnTo>
                      <a:pt x="27" y="30"/>
                    </a:lnTo>
                    <a:lnTo>
                      <a:pt x="31" y="29"/>
                    </a:lnTo>
                    <a:lnTo>
                      <a:pt x="34" y="32"/>
                    </a:lnTo>
                    <a:lnTo>
                      <a:pt x="38" y="32"/>
                    </a:lnTo>
                    <a:lnTo>
                      <a:pt x="40" y="27"/>
                    </a:lnTo>
                    <a:lnTo>
                      <a:pt x="37" y="22"/>
                    </a:lnTo>
                    <a:lnTo>
                      <a:pt x="34" y="18"/>
                    </a:lnTo>
                    <a:lnTo>
                      <a:pt x="27" y="16"/>
                    </a:lnTo>
                    <a:lnTo>
                      <a:pt x="38" y="16"/>
                    </a:lnTo>
                    <a:lnTo>
                      <a:pt x="44" y="19"/>
                    </a:lnTo>
                    <a:lnTo>
                      <a:pt x="47" y="17"/>
                    </a:lnTo>
                    <a:lnTo>
                      <a:pt x="54" y="16"/>
                    </a:lnTo>
                    <a:lnTo>
                      <a:pt x="58" y="2"/>
                    </a:lnTo>
                    <a:lnTo>
                      <a:pt x="66" y="0"/>
                    </a:lnTo>
                    <a:lnTo>
                      <a:pt x="73" y="9"/>
                    </a:lnTo>
                    <a:lnTo>
                      <a:pt x="80" y="11"/>
                    </a:lnTo>
                    <a:lnTo>
                      <a:pt x="87" y="8"/>
                    </a:lnTo>
                    <a:lnTo>
                      <a:pt x="94" y="4"/>
                    </a:lnTo>
                    <a:lnTo>
                      <a:pt x="99" y="11"/>
                    </a:lnTo>
                    <a:lnTo>
                      <a:pt x="112" y="137"/>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16" name="Freeform 246">
                <a:extLst>
                  <a:ext uri="{FF2B5EF4-FFF2-40B4-BE49-F238E27FC236}">
                    <a16:creationId xmlns:a16="http://schemas.microsoft.com/office/drawing/2014/main" id="{5D6C40B0-46F4-4892-8D4D-F1F2C71861A6}"/>
                  </a:ext>
                </a:extLst>
              </p:cNvPr>
              <p:cNvSpPr>
                <a:spLocks noChangeAspect="1"/>
              </p:cNvSpPr>
              <p:nvPr/>
            </p:nvSpPr>
            <p:spPr bwMode="auto">
              <a:xfrm>
                <a:off x="1565" y="3003"/>
                <a:ext cx="34" cy="42"/>
              </a:xfrm>
              <a:custGeom>
                <a:avLst/>
                <a:gdLst>
                  <a:gd name="T0" fmla="*/ 0 w 112"/>
                  <a:gd name="T1" fmla="*/ 0 h 143"/>
                  <a:gd name="T2" fmla="*/ 0 w 112"/>
                  <a:gd name="T3" fmla="*/ 0 h 143"/>
                  <a:gd name="T4" fmla="*/ 0 w 112"/>
                  <a:gd name="T5" fmla="*/ 0 h 143"/>
                  <a:gd name="T6" fmla="*/ 0 w 112"/>
                  <a:gd name="T7" fmla="*/ 0 h 143"/>
                  <a:gd name="T8" fmla="*/ 0 w 112"/>
                  <a:gd name="T9" fmla="*/ 0 h 143"/>
                  <a:gd name="T10" fmla="*/ 0 w 112"/>
                  <a:gd name="T11" fmla="*/ 0 h 143"/>
                  <a:gd name="T12" fmla="*/ 0 w 112"/>
                  <a:gd name="T13" fmla="*/ 0 h 143"/>
                  <a:gd name="T14" fmla="*/ 0 w 112"/>
                  <a:gd name="T15" fmla="*/ 0 h 143"/>
                  <a:gd name="T16" fmla="*/ 0 w 112"/>
                  <a:gd name="T17" fmla="*/ 0 h 143"/>
                  <a:gd name="T18" fmla="*/ 0 w 112"/>
                  <a:gd name="T19" fmla="*/ 0 h 143"/>
                  <a:gd name="T20" fmla="*/ 0 w 112"/>
                  <a:gd name="T21" fmla="*/ 0 h 143"/>
                  <a:gd name="T22" fmla="*/ 0 w 112"/>
                  <a:gd name="T23" fmla="*/ 0 h 143"/>
                  <a:gd name="T24" fmla="*/ 0 w 112"/>
                  <a:gd name="T25" fmla="*/ 0 h 143"/>
                  <a:gd name="T26" fmla="*/ 0 w 112"/>
                  <a:gd name="T27" fmla="*/ 0 h 143"/>
                  <a:gd name="T28" fmla="*/ 0 w 112"/>
                  <a:gd name="T29" fmla="*/ 0 h 143"/>
                  <a:gd name="T30" fmla="*/ 0 w 112"/>
                  <a:gd name="T31" fmla="*/ 0 h 143"/>
                  <a:gd name="T32" fmla="*/ 0 w 112"/>
                  <a:gd name="T33" fmla="*/ 0 h 143"/>
                  <a:gd name="T34" fmla="*/ 0 w 112"/>
                  <a:gd name="T35" fmla="*/ 0 h 143"/>
                  <a:gd name="T36" fmla="*/ 0 w 112"/>
                  <a:gd name="T37" fmla="*/ 0 h 143"/>
                  <a:gd name="T38" fmla="*/ 0 w 112"/>
                  <a:gd name="T39" fmla="*/ 0 h 143"/>
                  <a:gd name="T40" fmla="*/ 0 w 112"/>
                  <a:gd name="T41" fmla="*/ 0 h 143"/>
                  <a:gd name="T42" fmla="*/ 0 w 112"/>
                  <a:gd name="T43" fmla="*/ 0 h 143"/>
                  <a:gd name="T44" fmla="*/ 0 w 112"/>
                  <a:gd name="T45" fmla="*/ 0 h 143"/>
                  <a:gd name="T46" fmla="*/ 0 w 112"/>
                  <a:gd name="T47" fmla="*/ 0 h 143"/>
                  <a:gd name="T48" fmla="*/ 0 w 112"/>
                  <a:gd name="T49" fmla="*/ 0 h 143"/>
                  <a:gd name="T50" fmla="*/ 0 w 112"/>
                  <a:gd name="T51" fmla="*/ 0 h 143"/>
                  <a:gd name="T52" fmla="*/ 0 w 112"/>
                  <a:gd name="T53" fmla="*/ 0 h 143"/>
                  <a:gd name="T54" fmla="*/ 0 w 112"/>
                  <a:gd name="T55" fmla="*/ 0 h 143"/>
                  <a:gd name="T56" fmla="*/ 0 w 112"/>
                  <a:gd name="T57" fmla="*/ 0 h 143"/>
                  <a:gd name="T58" fmla="*/ 0 w 112"/>
                  <a:gd name="T59" fmla="*/ 0 h 143"/>
                  <a:gd name="T60" fmla="*/ 0 w 112"/>
                  <a:gd name="T61" fmla="*/ 0 h 143"/>
                  <a:gd name="T62" fmla="*/ 0 w 112"/>
                  <a:gd name="T63" fmla="*/ 0 h 143"/>
                  <a:gd name="T64" fmla="*/ 0 w 112"/>
                  <a:gd name="T65" fmla="*/ 0 h 143"/>
                  <a:gd name="T66" fmla="*/ 0 w 112"/>
                  <a:gd name="T67" fmla="*/ 0 h 143"/>
                  <a:gd name="T68" fmla="*/ 0 w 112"/>
                  <a:gd name="T69" fmla="*/ 0 h 143"/>
                  <a:gd name="T70" fmla="*/ 0 w 112"/>
                  <a:gd name="T71" fmla="*/ 0 h 143"/>
                  <a:gd name="T72" fmla="*/ 0 w 112"/>
                  <a:gd name="T73" fmla="*/ 0 h 143"/>
                  <a:gd name="T74" fmla="*/ 0 w 112"/>
                  <a:gd name="T75" fmla="*/ 0 h 143"/>
                  <a:gd name="T76" fmla="*/ 0 w 112"/>
                  <a:gd name="T77" fmla="*/ 0 h 14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12"/>
                  <a:gd name="T118" fmla="*/ 0 h 143"/>
                  <a:gd name="T119" fmla="*/ 112 w 112"/>
                  <a:gd name="T120" fmla="*/ 143 h 14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12" h="143">
                    <a:moveTo>
                      <a:pt x="112" y="137"/>
                    </a:moveTo>
                    <a:lnTo>
                      <a:pt x="103" y="136"/>
                    </a:lnTo>
                    <a:lnTo>
                      <a:pt x="106" y="139"/>
                    </a:lnTo>
                    <a:lnTo>
                      <a:pt x="100" y="139"/>
                    </a:lnTo>
                    <a:lnTo>
                      <a:pt x="96" y="143"/>
                    </a:lnTo>
                    <a:lnTo>
                      <a:pt x="85" y="136"/>
                    </a:lnTo>
                    <a:lnTo>
                      <a:pt x="58" y="134"/>
                    </a:lnTo>
                    <a:lnTo>
                      <a:pt x="56" y="136"/>
                    </a:lnTo>
                    <a:lnTo>
                      <a:pt x="47" y="136"/>
                    </a:lnTo>
                    <a:lnTo>
                      <a:pt x="32" y="132"/>
                    </a:lnTo>
                    <a:lnTo>
                      <a:pt x="28" y="133"/>
                    </a:lnTo>
                    <a:lnTo>
                      <a:pt x="21" y="133"/>
                    </a:lnTo>
                    <a:lnTo>
                      <a:pt x="24" y="131"/>
                    </a:lnTo>
                    <a:lnTo>
                      <a:pt x="23" y="129"/>
                    </a:lnTo>
                    <a:lnTo>
                      <a:pt x="18" y="129"/>
                    </a:lnTo>
                    <a:lnTo>
                      <a:pt x="19" y="127"/>
                    </a:lnTo>
                    <a:lnTo>
                      <a:pt x="23" y="124"/>
                    </a:lnTo>
                    <a:lnTo>
                      <a:pt x="12" y="122"/>
                    </a:lnTo>
                    <a:lnTo>
                      <a:pt x="11" y="124"/>
                    </a:lnTo>
                    <a:lnTo>
                      <a:pt x="3" y="124"/>
                    </a:lnTo>
                    <a:lnTo>
                      <a:pt x="5" y="122"/>
                    </a:lnTo>
                    <a:lnTo>
                      <a:pt x="3" y="118"/>
                    </a:lnTo>
                    <a:lnTo>
                      <a:pt x="0" y="116"/>
                    </a:lnTo>
                    <a:lnTo>
                      <a:pt x="11" y="113"/>
                    </a:lnTo>
                    <a:lnTo>
                      <a:pt x="11" y="110"/>
                    </a:lnTo>
                    <a:lnTo>
                      <a:pt x="17" y="110"/>
                    </a:lnTo>
                    <a:lnTo>
                      <a:pt x="21" y="107"/>
                    </a:lnTo>
                    <a:lnTo>
                      <a:pt x="23" y="108"/>
                    </a:lnTo>
                    <a:lnTo>
                      <a:pt x="26" y="107"/>
                    </a:lnTo>
                    <a:lnTo>
                      <a:pt x="23" y="102"/>
                    </a:lnTo>
                    <a:lnTo>
                      <a:pt x="14" y="98"/>
                    </a:lnTo>
                    <a:lnTo>
                      <a:pt x="14" y="92"/>
                    </a:lnTo>
                    <a:lnTo>
                      <a:pt x="47" y="112"/>
                    </a:lnTo>
                    <a:lnTo>
                      <a:pt x="48" y="110"/>
                    </a:lnTo>
                    <a:lnTo>
                      <a:pt x="53" y="108"/>
                    </a:lnTo>
                    <a:lnTo>
                      <a:pt x="45" y="107"/>
                    </a:lnTo>
                    <a:lnTo>
                      <a:pt x="44" y="105"/>
                    </a:lnTo>
                    <a:lnTo>
                      <a:pt x="48" y="101"/>
                    </a:lnTo>
                    <a:lnTo>
                      <a:pt x="58" y="108"/>
                    </a:lnTo>
                    <a:lnTo>
                      <a:pt x="58" y="102"/>
                    </a:lnTo>
                    <a:lnTo>
                      <a:pt x="65" y="103"/>
                    </a:lnTo>
                    <a:lnTo>
                      <a:pt x="71" y="110"/>
                    </a:lnTo>
                    <a:lnTo>
                      <a:pt x="73" y="107"/>
                    </a:lnTo>
                    <a:lnTo>
                      <a:pt x="79" y="107"/>
                    </a:lnTo>
                    <a:lnTo>
                      <a:pt x="76" y="102"/>
                    </a:lnTo>
                    <a:lnTo>
                      <a:pt x="53" y="95"/>
                    </a:lnTo>
                    <a:lnTo>
                      <a:pt x="50" y="92"/>
                    </a:lnTo>
                    <a:lnTo>
                      <a:pt x="44" y="74"/>
                    </a:lnTo>
                    <a:lnTo>
                      <a:pt x="47" y="69"/>
                    </a:lnTo>
                    <a:lnTo>
                      <a:pt x="53" y="69"/>
                    </a:lnTo>
                    <a:lnTo>
                      <a:pt x="54" y="66"/>
                    </a:lnTo>
                    <a:lnTo>
                      <a:pt x="73" y="61"/>
                    </a:lnTo>
                    <a:lnTo>
                      <a:pt x="75" y="54"/>
                    </a:lnTo>
                    <a:lnTo>
                      <a:pt x="71" y="49"/>
                    </a:lnTo>
                    <a:lnTo>
                      <a:pt x="56" y="49"/>
                    </a:lnTo>
                    <a:lnTo>
                      <a:pt x="42" y="55"/>
                    </a:lnTo>
                    <a:lnTo>
                      <a:pt x="31" y="49"/>
                    </a:lnTo>
                    <a:lnTo>
                      <a:pt x="28" y="45"/>
                    </a:lnTo>
                    <a:lnTo>
                      <a:pt x="27" y="30"/>
                    </a:lnTo>
                    <a:lnTo>
                      <a:pt x="31" y="29"/>
                    </a:lnTo>
                    <a:lnTo>
                      <a:pt x="34" y="32"/>
                    </a:lnTo>
                    <a:lnTo>
                      <a:pt x="38" y="32"/>
                    </a:lnTo>
                    <a:lnTo>
                      <a:pt x="40" y="27"/>
                    </a:lnTo>
                    <a:lnTo>
                      <a:pt x="37" y="22"/>
                    </a:lnTo>
                    <a:lnTo>
                      <a:pt x="34" y="18"/>
                    </a:lnTo>
                    <a:lnTo>
                      <a:pt x="27" y="16"/>
                    </a:lnTo>
                    <a:lnTo>
                      <a:pt x="38" y="16"/>
                    </a:lnTo>
                    <a:lnTo>
                      <a:pt x="44" y="19"/>
                    </a:lnTo>
                    <a:lnTo>
                      <a:pt x="47" y="17"/>
                    </a:lnTo>
                    <a:lnTo>
                      <a:pt x="54" y="16"/>
                    </a:lnTo>
                    <a:lnTo>
                      <a:pt x="58" y="2"/>
                    </a:lnTo>
                    <a:lnTo>
                      <a:pt x="66" y="0"/>
                    </a:lnTo>
                    <a:lnTo>
                      <a:pt x="73" y="9"/>
                    </a:lnTo>
                    <a:lnTo>
                      <a:pt x="80" y="11"/>
                    </a:lnTo>
                    <a:lnTo>
                      <a:pt x="87" y="8"/>
                    </a:lnTo>
                    <a:lnTo>
                      <a:pt x="94" y="4"/>
                    </a:lnTo>
                    <a:lnTo>
                      <a:pt x="99" y="11"/>
                    </a:lnTo>
                    <a:lnTo>
                      <a:pt x="112" y="137"/>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17" name="Freeform 247">
                <a:extLst>
                  <a:ext uri="{FF2B5EF4-FFF2-40B4-BE49-F238E27FC236}">
                    <a16:creationId xmlns:a16="http://schemas.microsoft.com/office/drawing/2014/main" id="{F470C666-8648-40E2-877D-1FCE1A8DB69B}"/>
                  </a:ext>
                </a:extLst>
              </p:cNvPr>
              <p:cNvSpPr>
                <a:spLocks noChangeAspect="1"/>
              </p:cNvSpPr>
              <p:nvPr/>
            </p:nvSpPr>
            <p:spPr bwMode="auto">
              <a:xfrm>
                <a:off x="3077" y="735"/>
                <a:ext cx="104" cy="148"/>
              </a:xfrm>
              <a:custGeom>
                <a:avLst/>
                <a:gdLst>
                  <a:gd name="T0" fmla="*/ 0 w 359"/>
                  <a:gd name="T1" fmla="*/ 0 h 509"/>
                  <a:gd name="T2" fmla="*/ 0 w 359"/>
                  <a:gd name="T3" fmla="*/ 0 h 509"/>
                  <a:gd name="T4" fmla="*/ 0 w 359"/>
                  <a:gd name="T5" fmla="*/ 0 h 509"/>
                  <a:gd name="T6" fmla="*/ 0 w 359"/>
                  <a:gd name="T7" fmla="*/ 0 h 509"/>
                  <a:gd name="T8" fmla="*/ 0 w 359"/>
                  <a:gd name="T9" fmla="*/ 0 h 509"/>
                  <a:gd name="T10" fmla="*/ 0 w 359"/>
                  <a:gd name="T11" fmla="*/ 0 h 509"/>
                  <a:gd name="T12" fmla="*/ 0 w 359"/>
                  <a:gd name="T13" fmla="*/ 0 h 509"/>
                  <a:gd name="T14" fmla="*/ 0 w 359"/>
                  <a:gd name="T15" fmla="*/ 0 h 509"/>
                  <a:gd name="T16" fmla="*/ 0 w 359"/>
                  <a:gd name="T17" fmla="*/ 0 h 509"/>
                  <a:gd name="T18" fmla="*/ 0 w 359"/>
                  <a:gd name="T19" fmla="*/ 0 h 509"/>
                  <a:gd name="T20" fmla="*/ 0 w 359"/>
                  <a:gd name="T21" fmla="*/ 0 h 509"/>
                  <a:gd name="T22" fmla="*/ 0 w 359"/>
                  <a:gd name="T23" fmla="*/ 0 h 509"/>
                  <a:gd name="T24" fmla="*/ 0 w 359"/>
                  <a:gd name="T25" fmla="*/ 0 h 509"/>
                  <a:gd name="T26" fmla="*/ 0 w 359"/>
                  <a:gd name="T27" fmla="*/ 0 h 509"/>
                  <a:gd name="T28" fmla="*/ 0 w 359"/>
                  <a:gd name="T29" fmla="*/ 0 h 509"/>
                  <a:gd name="T30" fmla="*/ 0 w 359"/>
                  <a:gd name="T31" fmla="*/ 0 h 509"/>
                  <a:gd name="T32" fmla="*/ 0 w 359"/>
                  <a:gd name="T33" fmla="*/ 0 h 509"/>
                  <a:gd name="T34" fmla="*/ 0 w 359"/>
                  <a:gd name="T35" fmla="*/ 0 h 509"/>
                  <a:gd name="T36" fmla="*/ 0 w 359"/>
                  <a:gd name="T37" fmla="*/ 0 h 509"/>
                  <a:gd name="T38" fmla="*/ 0 w 359"/>
                  <a:gd name="T39" fmla="*/ 0 h 509"/>
                  <a:gd name="T40" fmla="*/ 0 w 359"/>
                  <a:gd name="T41" fmla="*/ 0 h 509"/>
                  <a:gd name="T42" fmla="*/ 0 w 359"/>
                  <a:gd name="T43" fmla="*/ 0 h 509"/>
                  <a:gd name="T44" fmla="*/ 0 w 359"/>
                  <a:gd name="T45" fmla="*/ 0 h 509"/>
                  <a:gd name="T46" fmla="*/ 0 w 359"/>
                  <a:gd name="T47" fmla="*/ 0 h 509"/>
                  <a:gd name="T48" fmla="*/ 0 w 359"/>
                  <a:gd name="T49" fmla="*/ 0 h 509"/>
                  <a:gd name="T50" fmla="*/ 0 w 359"/>
                  <a:gd name="T51" fmla="*/ 0 h 509"/>
                  <a:gd name="T52" fmla="*/ 0 w 359"/>
                  <a:gd name="T53" fmla="*/ 0 h 509"/>
                  <a:gd name="T54" fmla="*/ 0 w 359"/>
                  <a:gd name="T55" fmla="*/ 0 h 509"/>
                  <a:gd name="T56" fmla="*/ 0 w 359"/>
                  <a:gd name="T57" fmla="*/ 0 h 509"/>
                  <a:gd name="T58" fmla="*/ 0 w 359"/>
                  <a:gd name="T59" fmla="*/ 0 h 509"/>
                  <a:gd name="T60" fmla="*/ 0 w 359"/>
                  <a:gd name="T61" fmla="*/ 0 h 509"/>
                  <a:gd name="T62" fmla="*/ 0 w 359"/>
                  <a:gd name="T63" fmla="*/ 0 h 509"/>
                  <a:gd name="T64" fmla="*/ 0 w 359"/>
                  <a:gd name="T65" fmla="*/ 0 h 509"/>
                  <a:gd name="T66" fmla="*/ 0 w 359"/>
                  <a:gd name="T67" fmla="*/ 0 h 509"/>
                  <a:gd name="T68" fmla="*/ 0 w 359"/>
                  <a:gd name="T69" fmla="*/ 0 h 509"/>
                  <a:gd name="T70" fmla="*/ 0 w 359"/>
                  <a:gd name="T71" fmla="*/ 0 h 509"/>
                  <a:gd name="T72" fmla="*/ 0 w 359"/>
                  <a:gd name="T73" fmla="*/ 0 h 509"/>
                  <a:gd name="T74" fmla="*/ 0 w 359"/>
                  <a:gd name="T75" fmla="*/ 0 h 509"/>
                  <a:gd name="T76" fmla="*/ 0 w 359"/>
                  <a:gd name="T77" fmla="*/ 0 h 509"/>
                  <a:gd name="T78" fmla="*/ 0 w 359"/>
                  <a:gd name="T79" fmla="*/ 0 h 509"/>
                  <a:gd name="T80" fmla="*/ 0 w 359"/>
                  <a:gd name="T81" fmla="*/ 0 h 509"/>
                  <a:gd name="T82" fmla="*/ 0 w 359"/>
                  <a:gd name="T83" fmla="*/ 0 h 509"/>
                  <a:gd name="T84" fmla="*/ 0 w 359"/>
                  <a:gd name="T85" fmla="*/ 0 h 509"/>
                  <a:gd name="T86" fmla="*/ 0 w 359"/>
                  <a:gd name="T87" fmla="*/ 0 h 509"/>
                  <a:gd name="T88" fmla="*/ 0 w 359"/>
                  <a:gd name="T89" fmla="*/ 0 h 509"/>
                  <a:gd name="T90" fmla="*/ 0 w 359"/>
                  <a:gd name="T91" fmla="*/ 0 h 509"/>
                  <a:gd name="T92" fmla="*/ 0 w 359"/>
                  <a:gd name="T93" fmla="*/ 0 h 509"/>
                  <a:gd name="T94" fmla="*/ 0 w 359"/>
                  <a:gd name="T95" fmla="*/ 0 h 509"/>
                  <a:gd name="T96" fmla="*/ 0 w 359"/>
                  <a:gd name="T97" fmla="*/ 0 h 50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9"/>
                  <a:gd name="T148" fmla="*/ 0 h 509"/>
                  <a:gd name="T149" fmla="*/ 359 w 359"/>
                  <a:gd name="T150" fmla="*/ 509 h 50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9" h="509">
                    <a:moveTo>
                      <a:pt x="39" y="47"/>
                    </a:moveTo>
                    <a:lnTo>
                      <a:pt x="40" y="47"/>
                    </a:lnTo>
                    <a:lnTo>
                      <a:pt x="41" y="48"/>
                    </a:lnTo>
                    <a:lnTo>
                      <a:pt x="76" y="72"/>
                    </a:lnTo>
                    <a:lnTo>
                      <a:pt x="94" y="75"/>
                    </a:lnTo>
                    <a:lnTo>
                      <a:pt x="103" y="81"/>
                    </a:lnTo>
                    <a:lnTo>
                      <a:pt x="119" y="99"/>
                    </a:lnTo>
                    <a:lnTo>
                      <a:pt x="120" y="101"/>
                    </a:lnTo>
                    <a:lnTo>
                      <a:pt x="117" y="106"/>
                    </a:lnTo>
                    <a:lnTo>
                      <a:pt x="114" y="117"/>
                    </a:lnTo>
                    <a:lnTo>
                      <a:pt x="115" y="122"/>
                    </a:lnTo>
                    <a:lnTo>
                      <a:pt x="118" y="125"/>
                    </a:lnTo>
                    <a:lnTo>
                      <a:pt x="118" y="130"/>
                    </a:lnTo>
                    <a:lnTo>
                      <a:pt x="113" y="137"/>
                    </a:lnTo>
                    <a:lnTo>
                      <a:pt x="114" y="143"/>
                    </a:lnTo>
                    <a:lnTo>
                      <a:pt x="124" y="158"/>
                    </a:lnTo>
                    <a:lnTo>
                      <a:pt x="123" y="167"/>
                    </a:lnTo>
                    <a:lnTo>
                      <a:pt x="118" y="172"/>
                    </a:lnTo>
                    <a:lnTo>
                      <a:pt x="114" y="178"/>
                    </a:lnTo>
                    <a:lnTo>
                      <a:pt x="117" y="185"/>
                    </a:lnTo>
                    <a:lnTo>
                      <a:pt x="124" y="198"/>
                    </a:lnTo>
                    <a:lnTo>
                      <a:pt x="128" y="200"/>
                    </a:lnTo>
                    <a:lnTo>
                      <a:pt x="130" y="201"/>
                    </a:lnTo>
                    <a:lnTo>
                      <a:pt x="133" y="204"/>
                    </a:lnTo>
                    <a:lnTo>
                      <a:pt x="136" y="205"/>
                    </a:lnTo>
                    <a:lnTo>
                      <a:pt x="139" y="203"/>
                    </a:lnTo>
                    <a:lnTo>
                      <a:pt x="141" y="204"/>
                    </a:lnTo>
                    <a:lnTo>
                      <a:pt x="143" y="209"/>
                    </a:lnTo>
                    <a:lnTo>
                      <a:pt x="151" y="214"/>
                    </a:lnTo>
                    <a:lnTo>
                      <a:pt x="161" y="221"/>
                    </a:lnTo>
                    <a:lnTo>
                      <a:pt x="164" y="227"/>
                    </a:lnTo>
                    <a:lnTo>
                      <a:pt x="161" y="238"/>
                    </a:lnTo>
                    <a:lnTo>
                      <a:pt x="166" y="246"/>
                    </a:lnTo>
                    <a:lnTo>
                      <a:pt x="162" y="245"/>
                    </a:lnTo>
                    <a:lnTo>
                      <a:pt x="160" y="248"/>
                    </a:lnTo>
                    <a:lnTo>
                      <a:pt x="161" y="252"/>
                    </a:lnTo>
                    <a:lnTo>
                      <a:pt x="155" y="250"/>
                    </a:lnTo>
                    <a:lnTo>
                      <a:pt x="139" y="253"/>
                    </a:lnTo>
                    <a:lnTo>
                      <a:pt x="132" y="267"/>
                    </a:lnTo>
                    <a:lnTo>
                      <a:pt x="50" y="332"/>
                    </a:lnTo>
                    <a:lnTo>
                      <a:pt x="38" y="334"/>
                    </a:lnTo>
                    <a:lnTo>
                      <a:pt x="33" y="332"/>
                    </a:lnTo>
                    <a:lnTo>
                      <a:pt x="28" y="337"/>
                    </a:lnTo>
                    <a:lnTo>
                      <a:pt x="33" y="341"/>
                    </a:lnTo>
                    <a:lnTo>
                      <a:pt x="30" y="342"/>
                    </a:lnTo>
                    <a:lnTo>
                      <a:pt x="19" y="344"/>
                    </a:lnTo>
                    <a:lnTo>
                      <a:pt x="20" y="346"/>
                    </a:lnTo>
                    <a:lnTo>
                      <a:pt x="18" y="350"/>
                    </a:lnTo>
                    <a:lnTo>
                      <a:pt x="13" y="350"/>
                    </a:lnTo>
                    <a:lnTo>
                      <a:pt x="12" y="351"/>
                    </a:lnTo>
                    <a:lnTo>
                      <a:pt x="4" y="362"/>
                    </a:lnTo>
                    <a:lnTo>
                      <a:pt x="5" y="374"/>
                    </a:lnTo>
                    <a:lnTo>
                      <a:pt x="8" y="377"/>
                    </a:lnTo>
                    <a:lnTo>
                      <a:pt x="9" y="382"/>
                    </a:lnTo>
                    <a:lnTo>
                      <a:pt x="5" y="393"/>
                    </a:lnTo>
                    <a:lnTo>
                      <a:pt x="8" y="398"/>
                    </a:lnTo>
                    <a:lnTo>
                      <a:pt x="13" y="402"/>
                    </a:lnTo>
                    <a:lnTo>
                      <a:pt x="14" y="414"/>
                    </a:lnTo>
                    <a:lnTo>
                      <a:pt x="17" y="418"/>
                    </a:lnTo>
                    <a:lnTo>
                      <a:pt x="19" y="420"/>
                    </a:lnTo>
                    <a:lnTo>
                      <a:pt x="19" y="421"/>
                    </a:lnTo>
                    <a:lnTo>
                      <a:pt x="17" y="419"/>
                    </a:lnTo>
                    <a:lnTo>
                      <a:pt x="13" y="419"/>
                    </a:lnTo>
                    <a:lnTo>
                      <a:pt x="10" y="421"/>
                    </a:lnTo>
                    <a:lnTo>
                      <a:pt x="12" y="424"/>
                    </a:lnTo>
                    <a:lnTo>
                      <a:pt x="10" y="426"/>
                    </a:lnTo>
                    <a:lnTo>
                      <a:pt x="9" y="438"/>
                    </a:lnTo>
                    <a:lnTo>
                      <a:pt x="5" y="444"/>
                    </a:lnTo>
                    <a:lnTo>
                      <a:pt x="4" y="444"/>
                    </a:lnTo>
                    <a:lnTo>
                      <a:pt x="0" y="449"/>
                    </a:lnTo>
                    <a:lnTo>
                      <a:pt x="3" y="451"/>
                    </a:lnTo>
                    <a:lnTo>
                      <a:pt x="3" y="454"/>
                    </a:lnTo>
                    <a:lnTo>
                      <a:pt x="2" y="456"/>
                    </a:lnTo>
                    <a:lnTo>
                      <a:pt x="3" y="459"/>
                    </a:lnTo>
                    <a:lnTo>
                      <a:pt x="7" y="460"/>
                    </a:lnTo>
                    <a:lnTo>
                      <a:pt x="5" y="462"/>
                    </a:lnTo>
                    <a:lnTo>
                      <a:pt x="3" y="462"/>
                    </a:lnTo>
                    <a:lnTo>
                      <a:pt x="3" y="466"/>
                    </a:lnTo>
                    <a:lnTo>
                      <a:pt x="12" y="466"/>
                    </a:lnTo>
                    <a:lnTo>
                      <a:pt x="21" y="472"/>
                    </a:lnTo>
                    <a:lnTo>
                      <a:pt x="40" y="477"/>
                    </a:lnTo>
                    <a:lnTo>
                      <a:pt x="41" y="480"/>
                    </a:lnTo>
                    <a:lnTo>
                      <a:pt x="39" y="483"/>
                    </a:lnTo>
                    <a:lnTo>
                      <a:pt x="44" y="486"/>
                    </a:lnTo>
                    <a:lnTo>
                      <a:pt x="55" y="482"/>
                    </a:lnTo>
                    <a:lnTo>
                      <a:pt x="55" y="485"/>
                    </a:lnTo>
                    <a:lnTo>
                      <a:pt x="54" y="489"/>
                    </a:lnTo>
                    <a:lnTo>
                      <a:pt x="60" y="497"/>
                    </a:lnTo>
                    <a:lnTo>
                      <a:pt x="59" y="499"/>
                    </a:lnTo>
                    <a:lnTo>
                      <a:pt x="64" y="502"/>
                    </a:lnTo>
                    <a:lnTo>
                      <a:pt x="61" y="504"/>
                    </a:lnTo>
                    <a:lnTo>
                      <a:pt x="54" y="508"/>
                    </a:lnTo>
                    <a:lnTo>
                      <a:pt x="57" y="509"/>
                    </a:lnTo>
                    <a:lnTo>
                      <a:pt x="65" y="506"/>
                    </a:lnTo>
                    <a:lnTo>
                      <a:pt x="72" y="497"/>
                    </a:lnTo>
                    <a:lnTo>
                      <a:pt x="73" y="498"/>
                    </a:lnTo>
                    <a:lnTo>
                      <a:pt x="73" y="502"/>
                    </a:lnTo>
                    <a:lnTo>
                      <a:pt x="76" y="503"/>
                    </a:lnTo>
                    <a:lnTo>
                      <a:pt x="93" y="497"/>
                    </a:lnTo>
                    <a:lnTo>
                      <a:pt x="98" y="497"/>
                    </a:lnTo>
                    <a:lnTo>
                      <a:pt x="102" y="496"/>
                    </a:lnTo>
                    <a:lnTo>
                      <a:pt x="106" y="498"/>
                    </a:lnTo>
                    <a:lnTo>
                      <a:pt x="107" y="498"/>
                    </a:lnTo>
                    <a:lnTo>
                      <a:pt x="119" y="489"/>
                    </a:lnTo>
                    <a:lnTo>
                      <a:pt x="124" y="489"/>
                    </a:lnTo>
                    <a:lnTo>
                      <a:pt x="128" y="491"/>
                    </a:lnTo>
                    <a:lnTo>
                      <a:pt x="139" y="486"/>
                    </a:lnTo>
                    <a:lnTo>
                      <a:pt x="145" y="486"/>
                    </a:lnTo>
                    <a:lnTo>
                      <a:pt x="150" y="478"/>
                    </a:lnTo>
                    <a:lnTo>
                      <a:pt x="153" y="483"/>
                    </a:lnTo>
                    <a:lnTo>
                      <a:pt x="165" y="480"/>
                    </a:lnTo>
                    <a:lnTo>
                      <a:pt x="164" y="476"/>
                    </a:lnTo>
                    <a:lnTo>
                      <a:pt x="165" y="477"/>
                    </a:lnTo>
                    <a:lnTo>
                      <a:pt x="171" y="478"/>
                    </a:lnTo>
                    <a:lnTo>
                      <a:pt x="175" y="478"/>
                    </a:lnTo>
                    <a:lnTo>
                      <a:pt x="179" y="476"/>
                    </a:lnTo>
                    <a:lnTo>
                      <a:pt x="191" y="475"/>
                    </a:lnTo>
                    <a:lnTo>
                      <a:pt x="205" y="470"/>
                    </a:lnTo>
                    <a:lnTo>
                      <a:pt x="211" y="472"/>
                    </a:lnTo>
                    <a:lnTo>
                      <a:pt x="222" y="473"/>
                    </a:lnTo>
                    <a:lnTo>
                      <a:pt x="226" y="472"/>
                    </a:lnTo>
                    <a:lnTo>
                      <a:pt x="228" y="470"/>
                    </a:lnTo>
                    <a:lnTo>
                      <a:pt x="342" y="384"/>
                    </a:lnTo>
                    <a:lnTo>
                      <a:pt x="359" y="360"/>
                    </a:lnTo>
                    <a:lnTo>
                      <a:pt x="359" y="342"/>
                    </a:lnTo>
                    <a:lnTo>
                      <a:pt x="357" y="345"/>
                    </a:lnTo>
                    <a:lnTo>
                      <a:pt x="350" y="337"/>
                    </a:lnTo>
                    <a:lnTo>
                      <a:pt x="348" y="330"/>
                    </a:lnTo>
                    <a:lnTo>
                      <a:pt x="329" y="321"/>
                    </a:lnTo>
                    <a:lnTo>
                      <a:pt x="324" y="316"/>
                    </a:lnTo>
                    <a:lnTo>
                      <a:pt x="321" y="308"/>
                    </a:lnTo>
                    <a:lnTo>
                      <a:pt x="323" y="302"/>
                    </a:lnTo>
                    <a:lnTo>
                      <a:pt x="329" y="295"/>
                    </a:lnTo>
                    <a:lnTo>
                      <a:pt x="333" y="288"/>
                    </a:lnTo>
                    <a:lnTo>
                      <a:pt x="332" y="280"/>
                    </a:lnTo>
                    <a:lnTo>
                      <a:pt x="322" y="274"/>
                    </a:lnTo>
                    <a:lnTo>
                      <a:pt x="317" y="268"/>
                    </a:lnTo>
                    <a:lnTo>
                      <a:pt x="320" y="261"/>
                    </a:lnTo>
                    <a:lnTo>
                      <a:pt x="315" y="253"/>
                    </a:lnTo>
                    <a:lnTo>
                      <a:pt x="305" y="252"/>
                    </a:lnTo>
                    <a:lnTo>
                      <a:pt x="305" y="243"/>
                    </a:lnTo>
                    <a:lnTo>
                      <a:pt x="308" y="240"/>
                    </a:lnTo>
                    <a:lnTo>
                      <a:pt x="307" y="232"/>
                    </a:lnTo>
                    <a:lnTo>
                      <a:pt x="305" y="229"/>
                    </a:lnTo>
                    <a:lnTo>
                      <a:pt x="308" y="222"/>
                    </a:lnTo>
                    <a:lnTo>
                      <a:pt x="310" y="214"/>
                    </a:lnTo>
                    <a:lnTo>
                      <a:pt x="317" y="210"/>
                    </a:lnTo>
                    <a:lnTo>
                      <a:pt x="315" y="198"/>
                    </a:lnTo>
                    <a:lnTo>
                      <a:pt x="300" y="175"/>
                    </a:lnTo>
                    <a:lnTo>
                      <a:pt x="298" y="169"/>
                    </a:lnTo>
                    <a:lnTo>
                      <a:pt x="289" y="157"/>
                    </a:lnTo>
                    <a:lnTo>
                      <a:pt x="289" y="148"/>
                    </a:lnTo>
                    <a:lnTo>
                      <a:pt x="312" y="117"/>
                    </a:lnTo>
                    <a:lnTo>
                      <a:pt x="311" y="110"/>
                    </a:lnTo>
                    <a:lnTo>
                      <a:pt x="295" y="93"/>
                    </a:lnTo>
                    <a:lnTo>
                      <a:pt x="286" y="90"/>
                    </a:lnTo>
                    <a:lnTo>
                      <a:pt x="279" y="89"/>
                    </a:lnTo>
                    <a:lnTo>
                      <a:pt x="271" y="85"/>
                    </a:lnTo>
                    <a:lnTo>
                      <a:pt x="268" y="70"/>
                    </a:lnTo>
                    <a:lnTo>
                      <a:pt x="269" y="68"/>
                    </a:lnTo>
                    <a:lnTo>
                      <a:pt x="275" y="58"/>
                    </a:lnTo>
                    <a:lnTo>
                      <a:pt x="275" y="57"/>
                    </a:lnTo>
                    <a:lnTo>
                      <a:pt x="270" y="55"/>
                    </a:lnTo>
                    <a:lnTo>
                      <a:pt x="285" y="47"/>
                    </a:lnTo>
                    <a:lnTo>
                      <a:pt x="281" y="44"/>
                    </a:lnTo>
                    <a:lnTo>
                      <a:pt x="280" y="42"/>
                    </a:lnTo>
                    <a:lnTo>
                      <a:pt x="282" y="38"/>
                    </a:lnTo>
                    <a:lnTo>
                      <a:pt x="292" y="31"/>
                    </a:lnTo>
                    <a:lnTo>
                      <a:pt x="292" y="26"/>
                    </a:lnTo>
                    <a:lnTo>
                      <a:pt x="289" y="17"/>
                    </a:lnTo>
                    <a:lnTo>
                      <a:pt x="265" y="7"/>
                    </a:lnTo>
                    <a:lnTo>
                      <a:pt x="260" y="1"/>
                    </a:lnTo>
                    <a:lnTo>
                      <a:pt x="258" y="0"/>
                    </a:lnTo>
                    <a:lnTo>
                      <a:pt x="206" y="10"/>
                    </a:lnTo>
                    <a:lnTo>
                      <a:pt x="200" y="13"/>
                    </a:lnTo>
                    <a:lnTo>
                      <a:pt x="192" y="22"/>
                    </a:lnTo>
                    <a:lnTo>
                      <a:pt x="188" y="50"/>
                    </a:lnTo>
                    <a:lnTo>
                      <a:pt x="174" y="55"/>
                    </a:lnTo>
                    <a:lnTo>
                      <a:pt x="169" y="60"/>
                    </a:lnTo>
                    <a:lnTo>
                      <a:pt x="154" y="65"/>
                    </a:lnTo>
                    <a:lnTo>
                      <a:pt x="149" y="64"/>
                    </a:lnTo>
                    <a:lnTo>
                      <a:pt x="143" y="58"/>
                    </a:lnTo>
                    <a:lnTo>
                      <a:pt x="138" y="55"/>
                    </a:lnTo>
                    <a:lnTo>
                      <a:pt x="119" y="64"/>
                    </a:lnTo>
                    <a:lnTo>
                      <a:pt x="113" y="65"/>
                    </a:lnTo>
                    <a:lnTo>
                      <a:pt x="92" y="62"/>
                    </a:lnTo>
                    <a:lnTo>
                      <a:pt x="90" y="59"/>
                    </a:lnTo>
                    <a:lnTo>
                      <a:pt x="87" y="53"/>
                    </a:lnTo>
                    <a:lnTo>
                      <a:pt x="67" y="36"/>
                    </a:lnTo>
                    <a:lnTo>
                      <a:pt x="61" y="34"/>
                    </a:lnTo>
                    <a:lnTo>
                      <a:pt x="54" y="37"/>
                    </a:lnTo>
                    <a:lnTo>
                      <a:pt x="55" y="43"/>
                    </a:lnTo>
                    <a:lnTo>
                      <a:pt x="50" y="44"/>
                    </a:lnTo>
                    <a:lnTo>
                      <a:pt x="45" y="43"/>
                    </a:lnTo>
                    <a:lnTo>
                      <a:pt x="41" y="44"/>
                    </a:lnTo>
                    <a:lnTo>
                      <a:pt x="39" y="47"/>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18" name="Freeform 248">
                <a:extLst>
                  <a:ext uri="{FF2B5EF4-FFF2-40B4-BE49-F238E27FC236}">
                    <a16:creationId xmlns:a16="http://schemas.microsoft.com/office/drawing/2014/main" id="{B9FE3A5E-FF9A-45D0-BDB7-6432461E33C6}"/>
                  </a:ext>
                </a:extLst>
              </p:cNvPr>
              <p:cNvSpPr>
                <a:spLocks noChangeAspect="1"/>
              </p:cNvSpPr>
              <p:nvPr/>
            </p:nvSpPr>
            <p:spPr bwMode="auto">
              <a:xfrm>
                <a:off x="3077" y="735"/>
                <a:ext cx="104" cy="148"/>
              </a:xfrm>
              <a:custGeom>
                <a:avLst/>
                <a:gdLst>
                  <a:gd name="T0" fmla="*/ 0 w 359"/>
                  <a:gd name="T1" fmla="*/ 0 h 509"/>
                  <a:gd name="T2" fmla="*/ 0 w 359"/>
                  <a:gd name="T3" fmla="*/ 0 h 509"/>
                  <a:gd name="T4" fmla="*/ 0 w 359"/>
                  <a:gd name="T5" fmla="*/ 0 h 509"/>
                  <a:gd name="T6" fmla="*/ 0 w 359"/>
                  <a:gd name="T7" fmla="*/ 0 h 509"/>
                  <a:gd name="T8" fmla="*/ 0 w 359"/>
                  <a:gd name="T9" fmla="*/ 0 h 509"/>
                  <a:gd name="T10" fmla="*/ 0 w 359"/>
                  <a:gd name="T11" fmla="*/ 0 h 509"/>
                  <a:gd name="T12" fmla="*/ 0 w 359"/>
                  <a:gd name="T13" fmla="*/ 0 h 509"/>
                  <a:gd name="T14" fmla="*/ 0 w 359"/>
                  <a:gd name="T15" fmla="*/ 0 h 509"/>
                  <a:gd name="T16" fmla="*/ 0 w 359"/>
                  <a:gd name="T17" fmla="*/ 0 h 509"/>
                  <a:gd name="T18" fmla="*/ 0 w 359"/>
                  <a:gd name="T19" fmla="*/ 0 h 509"/>
                  <a:gd name="T20" fmla="*/ 0 w 359"/>
                  <a:gd name="T21" fmla="*/ 0 h 509"/>
                  <a:gd name="T22" fmla="*/ 0 w 359"/>
                  <a:gd name="T23" fmla="*/ 0 h 509"/>
                  <a:gd name="T24" fmla="*/ 0 w 359"/>
                  <a:gd name="T25" fmla="*/ 0 h 509"/>
                  <a:gd name="T26" fmla="*/ 0 w 359"/>
                  <a:gd name="T27" fmla="*/ 0 h 509"/>
                  <a:gd name="T28" fmla="*/ 0 w 359"/>
                  <a:gd name="T29" fmla="*/ 0 h 509"/>
                  <a:gd name="T30" fmla="*/ 0 w 359"/>
                  <a:gd name="T31" fmla="*/ 0 h 509"/>
                  <a:gd name="T32" fmla="*/ 0 w 359"/>
                  <a:gd name="T33" fmla="*/ 0 h 509"/>
                  <a:gd name="T34" fmla="*/ 0 w 359"/>
                  <a:gd name="T35" fmla="*/ 0 h 509"/>
                  <a:gd name="T36" fmla="*/ 0 w 359"/>
                  <a:gd name="T37" fmla="*/ 0 h 509"/>
                  <a:gd name="T38" fmla="*/ 0 w 359"/>
                  <a:gd name="T39" fmla="*/ 0 h 509"/>
                  <a:gd name="T40" fmla="*/ 0 w 359"/>
                  <a:gd name="T41" fmla="*/ 0 h 509"/>
                  <a:gd name="T42" fmla="*/ 0 w 359"/>
                  <a:gd name="T43" fmla="*/ 0 h 509"/>
                  <a:gd name="T44" fmla="*/ 0 w 359"/>
                  <a:gd name="T45" fmla="*/ 0 h 509"/>
                  <a:gd name="T46" fmla="*/ 0 w 359"/>
                  <a:gd name="T47" fmla="*/ 0 h 509"/>
                  <a:gd name="T48" fmla="*/ 0 w 359"/>
                  <a:gd name="T49" fmla="*/ 0 h 509"/>
                  <a:gd name="T50" fmla="*/ 0 w 359"/>
                  <a:gd name="T51" fmla="*/ 0 h 509"/>
                  <a:gd name="T52" fmla="*/ 0 w 359"/>
                  <a:gd name="T53" fmla="*/ 0 h 509"/>
                  <a:gd name="T54" fmla="*/ 0 w 359"/>
                  <a:gd name="T55" fmla="*/ 0 h 509"/>
                  <a:gd name="T56" fmla="*/ 0 w 359"/>
                  <a:gd name="T57" fmla="*/ 0 h 509"/>
                  <a:gd name="T58" fmla="*/ 0 w 359"/>
                  <a:gd name="T59" fmla="*/ 0 h 509"/>
                  <a:gd name="T60" fmla="*/ 0 w 359"/>
                  <a:gd name="T61" fmla="*/ 0 h 509"/>
                  <a:gd name="T62" fmla="*/ 0 w 359"/>
                  <a:gd name="T63" fmla="*/ 0 h 509"/>
                  <a:gd name="T64" fmla="*/ 0 w 359"/>
                  <a:gd name="T65" fmla="*/ 0 h 509"/>
                  <a:gd name="T66" fmla="*/ 0 w 359"/>
                  <a:gd name="T67" fmla="*/ 0 h 509"/>
                  <a:gd name="T68" fmla="*/ 0 w 359"/>
                  <a:gd name="T69" fmla="*/ 0 h 509"/>
                  <a:gd name="T70" fmla="*/ 0 w 359"/>
                  <a:gd name="T71" fmla="*/ 0 h 509"/>
                  <a:gd name="T72" fmla="*/ 0 w 359"/>
                  <a:gd name="T73" fmla="*/ 0 h 509"/>
                  <a:gd name="T74" fmla="*/ 0 w 359"/>
                  <a:gd name="T75" fmla="*/ 0 h 509"/>
                  <a:gd name="T76" fmla="*/ 0 w 359"/>
                  <a:gd name="T77" fmla="*/ 0 h 509"/>
                  <a:gd name="T78" fmla="*/ 0 w 359"/>
                  <a:gd name="T79" fmla="*/ 0 h 509"/>
                  <a:gd name="T80" fmla="*/ 0 w 359"/>
                  <a:gd name="T81" fmla="*/ 0 h 509"/>
                  <a:gd name="T82" fmla="*/ 0 w 359"/>
                  <a:gd name="T83" fmla="*/ 0 h 509"/>
                  <a:gd name="T84" fmla="*/ 0 w 359"/>
                  <a:gd name="T85" fmla="*/ 0 h 509"/>
                  <a:gd name="T86" fmla="*/ 0 w 359"/>
                  <a:gd name="T87" fmla="*/ 0 h 509"/>
                  <a:gd name="T88" fmla="*/ 0 w 359"/>
                  <a:gd name="T89" fmla="*/ 0 h 509"/>
                  <a:gd name="T90" fmla="*/ 0 w 359"/>
                  <a:gd name="T91" fmla="*/ 0 h 509"/>
                  <a:gd name="T92" fmla="*/ 0 w 359"/>
                  <a:gd name="T93" fmla="*/ 0 h 509"/>
                  <a:gd name="T94" fmla="*/ 0 w 359"/>
                  <a:gd name="T95" fmla="*/ 0 h 509"/>
                  <a:gd name="T96" fmla="*/ 0 w 359"/>
                  <a:gd name="T97" fmla="*/ 0 h 50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9"/>
                  <a:gd name="T148" fmla="*/ 0 h 509"/>
                  <a:gd name="T149" fmla="*/ 359 w 359"/>
                  <a:gd name="T150" fmla="*/ 509 h 50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9" h="509">
                    <a:moveTo>
                      <a:pt x="39" y="47"/>
                    </a:moveTo>
                    <a:lnTo>
                      <a:pt x="40" y="47"/>
                    </a:lnTo>
                    <a:lnTo>
                      <a:pt x="41" y="48"/>
                    </a:lnTo>
                    <a:lnTo>
                      <a:pt x="76" y="72"/>
                    </a:lnTo>
                    <a:lnTo>
                      <a:pt x="94" y="75"/>
                    </a:lnTo>
                    <a:lnTo>
                      <a:pt x="103" y="81"/>
                    </a:lnTo>
                    <a:lnTo>
                      <a:pt x="119" y="99"/>
                    </a:lnTo>
                    <a:lnTo>
                      <a:pt x="120" y="101"/>
                    </a:lnTo>
                    <a:lnTo>
                      <a:pt x="117" y="106"/>
                    </a:lnTo>
                    <a:lnTo>
                      <a:pt x="114" y="117"/>
                    </a:lnTo>
                    <a:lnTo>
                      <a:pt x="115" y="122"/>
                    </a:lnTo>
                    <a:lnTo>
                      <a:pt x="118" y="125"/>
                    </a:lnTo>
                    <a:lnTo>
                      <a:pt x="118" y="130"/>
                    </a:lnTo>
                    <a:lnTo>
                      <a:pt x="113" y="137"/>
                    </a:lnTo>
                    <a:lnTo>
                      <a:pt x="114" y="143"/>
                    </a:lnTo>
                    <a:lnTo>
                      <a:pt x="124" y="158"/>
                    </a:lnTo>
                    <a:lnTo>
                      <a:pt x="123" y="167"/>
                    </a:lnTo>
                    <a:lnTo>
                      <a:pt x="118" y="172"/>
                    </a:lnTo>
                    <a:lnTo>
                      <a:pt x="114" y="178"/>
                    </a:lnTo>
                    <a:lnTo>
                      <a:pt x="117" y="185"/>
                    </a:lnTo>
                    <a:lnTo>
                      <a:pt x="124" y="198"/>
                    </a:lnTo>
                    <a:lnTo>
                      <a:pt x="128" y="200"/>
                    </a:lnTo>
                    <a:lnTo>
                      <a:pt x="130" y="201"/>
                    </a:lnTo>
                    <a:lnTo>
                      <a:pt x="133" y="204"/>
                    </a:lnTo>
                    <a:lnTo>
                      <a:pt x="136" y="205"/>
                    </a:lnTo>
                    <a:lnTo>
                      <a:pt x="139" y="203"/>
                    </a:lnTo>
                    <a:lnTo>
                      <a:pt x="141" y="204"/>
                    </a:lnTo>
                    <a:lnTo>
                      <a:pt x="143" y="209"/>
                    </a:lnTo>
                    <a:lnTo>
                      <a:pt x="151" y="214"/>
                    </a:lnTo>
                    <a:lnTo>
                      <a:pt x="161" y="221"/>
                    </a:lnTo>
                    <a:lnTo>
                      <a:pt x="164" y="227"/>
                    </a:lnTo>
                    <a:lnTo>
                      <a:pt x="161" y="238"/>
                    </a:lnTo>
                    <a:lnTo>
                      <a:pt x="166" y="246"/>
                    </a:lnTo>
                    <a:lnTo>
                      <a:pt x="162" y="245"/>
                    </a:lnTo>
                    <a:lnTo>
                      <a:pt x="160" y="248"/>
                    </a:lnTo>
                    <a:lnTo>
                      <a:pt x="161" y="252"/>
                    </a:lnTo>
                    <a:lnTo>
                      <a:pt x="155" y="250"/>
                    </a:lnTo>
                    <a:lnTo>
                      <a:pt x="139" y="253"/>
                    </a:lnTo>
                    <a:lnTo>
                      <a:pt x="132" y="267"/>
                    </a:lnTo>
                    <a:lnTo>
                      <a:pt x="50" y="332"/>
                    </a:lnTo>
                    <a:lnTo>
                      <a:pt x="38" y="334"/>
                    </a:lnTo>
                    <a:lnTo>
                      <a:pt x="33" y="332"/>
                    </a:lnTo>
                    <a:lnTo>
                      <a:pt x="28" y="337"/>
                    </a:lnTo>
                    <a:lnTo>
                      <a:pt x="33" y="341"/>
                    </a:lnTo>
                    <a:lnTo>
                      <a:pt x="30" y="342"/>
                    </a:lnTo>
                    <a:lnTo>
                      <a:pt x="19" y="344"/>
                    </a:lnTo>
                    <a:lnTo>
                      <a:pt x="20" y="346"/>
                    </a:lnTo>
                    <a:lnTo>
                      <a:pt x="18" y="350"/>
                    </a:lnTo>
                    <a:lnTo>
                      <a:pt x="13" y="350"/>
                    </a:lnTo>
                    <a:lnTo>
                      <a:pt x="12" y="351"/>
                    </a:lnTo>
                    <a:lnTo>
                      <a:pt x="4" y="362"/>
                    </a:lnTo>
                    <a:lnTo>
                      <a:pt x="5" y="374"/>
                    </a:lnTo>
                    <a:lnTo>
                      <a:pt x="8" y="377"/>
                    </a:lnTo>
                    <a:lnTo>
                      <a:pt x="9" y="382"/>
                    </a:lnTo>
                    <a:lnTo>
                      <a:pt x="5" y="393"/>
                    </a:lnTo>
                    <a:lnTo>
                      <a:pt x="8" y="398"/>
                    </a:lnTo>
                    <a:lnTo>
                      <a:pt x="13" y="402"/>
                    </a:lnTo>
                    <a:lnTo>
                      <a:pt x="14" y="414"/>
                    </a:lnTo>
                    <a:lnTo>
                      <a:pt x="17" y="418"/>
                    </a:lnTo>
                    <a:lnTo>
                      <a:pt x="19" y="420"/>
                    </a:lnTo>
                    <a:lnTo>
                      <a:pt x="19" y="421"/>
                    </a:lnTo>
                    <a:lnTo>
                      <a:pt x="17" y="419"/>
                    </a:lnTo>
                    <a:lnTo>
                      <a:pt x="13" y="419"/>
                    </a:lnTo>
                    <a:lnTo>
                      <a:pt x="10" y="421"/>
                    </a:lnTo>
                    <a:lnTo>
                      <a:pt x="12" y="424"/>
                    </a:lnTo>
                    <a:lnTo>
                      <a:pt x="10" y="426"/>
                    </a:lnTo>
                    <a:lnTo>
                      <a:pt x="9" y="438"/>
                    </a:lnTo>
                    <a:lnTo>
                      <a:pt x="5" y="444"/>
                    </a:lnTo>
                    <a:lnTo>
                      <a:pt x="4" y="444"/>
                    </a:lnTo>
                    <a:lnTo>
                      <a:pt x="0" y="449"/>
                    </a:lnTo>
                    <a:lnTo>
                      <a:pt x="3" y="451"/>
                    </a:lnTo>
                    <a:lnTo>
                      <a:pt x="3" y="454"/>
                    </a:lnTo>
                    <a:lnTo>
                      <a:pt x="2" y="456"/>
                    </a:lnTo>
                    <a:lnTo>
                      <a:pt x="3" y="459"/>
                    </a:lnTo>
                    <a:lnTo>
                      <a:pt x="7" y="460"/>
                    </a:lnTo>
                    <a:lnTo>
                      <a:pt x="5" y="462"/>
                    </a:lnTo>
                    <a:lnTo>
                      <a:pt x="3" y="462"/>
                    </a:lnTo>
                    <a:lnTo>
                      <a:pt x="3" y="466"/>
                    </a:lnTo>
                    <a:lnTo>
                      <a:pt x="12" y="466"/>
                    </a:lnTo>
                    <a:lnTo>
                      <a:pt x="21" y="472"/>
                    </a:lnTo>
                    <a:lnTo>
                      <a:pt x="40" y="477"/>
                    </a:lnTo>
                    <a:lnTo>
                      <a:pt x="41" y="480"/>
                    </a:lnTo>
                    <a:lnTo>
                      <a:pt x="39" y="483"/>
                    </a:lnTo>
                    <a:lnTo>
                      <a:pt x="44" y="486"/>
                    </a:lnTo>
                    <a:lnTo>
                      <a:pt x="55" y="482"/>
                    </a:lnTo>
                    <a:lnTo>
                      <a:pt x="55" y="485"/>
                    </a:lnTo>
                    <a:lnTo>
                      <a:pt x="54" y="489"/>
                    </a:lnTo>
                    <a:lnTo>
                      <a:pt x="60" y="497"/>
                    </a:lnTo>
                    <a:lnTo>
                      <a:pt x="59" y="499"/>
                    </a:lnTo>
                    <a:lnTo>
                      <a:pt x="64" y="502"/>
                    </a:lnTo>
                    <a:lnTo>
                      <a:pt x="61" y="504"/>
                    </a:lnTo>
                    <a:lnTo>
                      <a:pt x="54" y="508"/>
                    </a:lnTo>
                    <a:lnTo>
                      <a:pt x="57" y="509"/>
                    </a:lnTo>
                    <a:lnTo>
                      <a:pt x="65" y="506"/>
                    </a:lnTo>
                    <a:lnTo>
                      <a:pt x="72" y="497"/>
                    </a:lnTo>
                    <a:lnTo>
                      <a:pt x="73" y="498"/>
                    </a:lnTo>
                    <a:lnTo>
                      <a:pt x="73" y="502"/>
                    </a:lnTo>
                    <a:lnTo>
                      <a:pt x="76" y="503"/>
                    </a:lnTo>
                    <a:lnTo>
                      <a:pt x="93" y="497"/>
                    </a:lnTo>
                    <a:lnTo>
                      <a:pt x="98" y="497"/>
                    </a:lnTo>
                    <a:lnTo>
                      <a:pt x="102" y="496"/>
                    </a:lnTo>
                    <a:lnTo>
                      <a:pt x="106" y="498"/>
                    </a:lnTo>
                    <a:lnTo>
                      <a:pt x="107" y="498"/>
                    </a:lnTo>
                    <a:lnTo>
                      <a:pt x="119" y="489"/>
                    </a:lnTo>
                    <a:lnTo>
                      <a:pt x="124" y="489"/>
                    </a:lnTo>
                    <a:lnTo>
                      <a:pt x="128" y="491"/>
                    </a:lnTo>
                    <a:lnTo>
                      <a:pt x="139" y="486"/>
                    </a:lnTo>
                    <a:lnTo>
                      <a:pt x="145" y="486"/>
                    </a:lnTo>
                    <a:lnTo>
                      <a:pt x="150" y="478"/>
                    </a:lnTo>
                    <a:lnTo>
                      <a:pt x="153" y="483"/>
                    </a:lnTo>
                    <a:lnTo>
                      <a:pt x="165" y="480"/>
                    </a:lnTo>
                    <a:lnTo>
                      <a:pt x="164" y="476"/>
                    </a:lnTo>
                    <a:lnTo>
                      <a:pt x="165" y="477"/>
                    </a:lnTo>
                    <a:lnTo>
                      <a:pt x="171" y="478"/>
                    </a:lnTo>
                    <a:lnTo>
                      <a:pt x="175" y="478"/>
                    </a:lnTo>
                    <a:lnTo>
                      <a:pt x="179" y="476"/>
                    </a:lnTo>
                    <a:lnTo>
                      <a:pt x="191" y="475"/>
                    </a:lnTo>
                    <a:lnTo>
                      <a:pt x="205" y="470"/>
                    </a:lnTo>
                    <a:lnTo>
                      <a:pt x="211" y="472"/>
                    </a:lnTo>
                    <a:lnTo>
                      <a:pt x="222" y="473"/>
                    </a:lnTo>
                    <a:lnTo>
                      <a:pt x="226" y="472"/>
                    </a:lnTo>
                    <a:lnTo>
                      <a:pt x="228" y="470"/>
                    </a:lnTo>
                    <a:lnTo>
                      <a:pt x="342" y="384"/>
                    </a:lnTo>
                    <a:lnTo>
                      <a:pt x="359" y="360"/>
                    </a:lnTo>
                    <a:lnTo>
                      <a:pt x="359" y="342"/>
                    </a:lnTo>
                    <a:lnTo>
                      <a:pt x="357" y="345"/>
                    </a:lnTo>
                    <a:lnTo>
                      <a:pt x="350" y="337"/>
                    </a:lnTo>
                    <a:lnTo>
                      <a:pt x="348" y="330"/>
                    </a:lnTo>
                    <a:lnTo>
                      <a:pt x="329" y="321"/>
                    </a:lnTo>
                    <a:lnTo>
                      <a:pt x="324" y="316"/>
                    </a:lnTo>
                    <a:lnTo>
                      <a:pt x="321" y="308"/>
                    </a:lnTo>
                    <a:lnTo>
                      <a:pt x="323" y="302"/>
                    </a:lnTo>
                    <a:lnTo>
                      <a:pt x="329" y="295"/>
                    </a:lnTo>
                    <a:lnTo>
                      <a:pt x="333" y="288"/>
                    </a:lnTo>
                    <a:lnTo>
                      <a:pt x="332" y="280"/>
                    </a:lnTo>
                    <a:lnTo>
                      <a:pt x="322" y="274"/>
                    </a:lnTo>
                    <a:lnTo>
                      <a:pt x="317" y="268"/>
                    </a:lnTo>
                    <a:lnTo>
                      <a:pt x="320" y="261"/>
                    </a:lnTo>
                    <a:lnTo>
                      <a:pt x="315" y="253"/>
                    </a:lnTo>
                    <a:lnTo>
                      <a:pt x="305" y="252"/>
                    </a:lnTo>
                    <a:lnTo>
                      <a:pt x="305" y="243"/>
                    </a:lnTo>
                    <a:lnTo>
                      <a:pt x="308" y="240"/>
                    </a:lnTo>
                    <a:lnTo>
                      <a:pt x="307" y="232"/>
                    </a:lnTo>
                    <a:lnTo>
                      <a:pt x="305" y="229"/>
                    </a:lnTo>
                    <a:lnTo>
                      <a:pt x="308" y="222"/>
                    </a:lnTo>
                    <a:lnTo>
                      <a:pt x="310" y="214"/>
                    </a:lnTo>
                    <a:lnTo>
                      <a:pt x="317" y="210"/>
                    </a:lnTo>
                    <a:lnTo>
                      <a:pt x="315" y="198"/>
                    </a:lnTo>
                    <a:lnTo>
                      <a:pt x="300" y="175"/>
                    </a:lnTo>
                    <a:lnTo>
                      <a:pt x="298" y="169"/>
                    </a:lnTo>
                    <a:lnTo>
                      <a:pt x="289" y="157"/>
                    </a:lnTo>
                    <a:lnTo>
                      <a:pt x="289" y="148"/>
                    </a:lnTo>
                    <a:lnTo>
                      <a:pt x="312" y="117"/>
                    </a:lnTo>
                    <a:lnTo>
                      <a:pt x="311" y="110"/>
                    </a:lnTo>
                    <a:lnTo>
                      <a:pt x="295" y="93"/>
                    </a:lnTo>
                    <a:lnTo>
                      <a:pt x="286" y="90"/>
                    </a:lnTo>
                    <a:lnTo>
                      <a:pt x="279" y="89"/>
                    </a:lnTo>
                    <a:lnTo>
                      <a:pt x="271" y="85"/>
                    </a:lnTo>
                    <a:lnTo>
                      <a:pt x="268" y="70"/>
                    </a:lnTo>
                    <a:lnTo>
                      <a:pt x="269" y="68"/>
                    </a:lnTo>
                    <a:lnTo>
                      <a:pt x="275" y="58"/>
                    </a:lnTo>
                    <a:lnTo>
                      <a:pt x="275" y="57"/>
                    </a:lnTo>
                    <a:lnTo>
                      <a:pt x="270" y="55"/>
                    </a:lnTo>
                    <a:lnTo>
                      <a:pt x="285" y="47"/>
                    </a:lnTo>
                    <a:lnTo>
                      <a:pt x="281" y="44"/>
                    </a:lnTo>
                    <a:lnTo>
                      <a:pt x="280" y="42"/>
                    </a:lnTo>
                    <a:lnTo>
                      <a:pt x="282" y="38"/>
                    </a:lnTo>
                    <a:lnTo>
                      <a:pt x="292" y="31"/>
                    </a:lnTo>
                    <a:lnTo>
                      <a:pt x="292" y="26"/>
                    </a:lnTo>
                    <a:lnTo>
                      <a:pt x="289" y="17"/>
                    </a:lnTo>
                    <a:lnTo>
                      <a:pt x="265" y="7"/>
                    </a:lnTo>
                    <a:lnTo>
                      <a:pt x="260" y="1"/>
                    </a:lnTo>
                    <a:lnTo>
                      <a:pt x="258" y="0"/>
                    </a:lnTo>
                    <a:lnTo>
                      <a:pt x="206" y="10"/>
                    </a:lnTo>
                    <a:lnTo>
                      <a:pt x="200" y="13"/>
                    </a:lnTo>
                    <a:lnTo>
                      <a:pt x="192" y="22"/>
                    </a:lnTo>
                    <a:lnTo>
                      <a:pt x="188" y="50"/>
                    </a:lnTo>
                    <a:lnTo>
                      <a:pt x="174" y="55"/>
                    </a:lnTo>
                    <a:lnTo>
                      <a:pt x="169" y="60"/>
                    </a:lnTo>
                    <a:lnTo>
                      <a:pt x="154" y="65"/>
                    </a:lnTo>
                    <a:lnTo>
                      <a:pt x="149" y="64"/>
                    </a:lnTo>
                    <a:lnTo>
                      <a:pt x="143" y="58"/>
                    </a:lnTo>
                    <a:lnTo>
                      <a:pt x="138" y="55"/>
                    </a:lnTo>
                    <a:lnTo>
                      <a:pt x="119" y="64"/>
                    </a:lnTo>
                    <a:lnTo>
                      <a:pt x="113" y="65"/>
                    </a:lnTo>
                    <a:lnTo>
                      <a:pt x="92" y="62"/>
                    </a:lnTo>
                    <a:lnTo>
                      <a:pt x="90" y="59"/>
                    </a:lnTo>
                    <a:lnTo>
                      <a:pt x="87" y="53"/>
                    </a:lnTo>
                    <a:lnTo>
                      <a:pt x="67" y="36"/>
                    </a:lnTo>
                    <a:lnTo>
                      <a:pt x="61" y="34"/>
                    </a:lnTo>
                    <a:lnTo>
                      <a:pt x="54" y="37"/>
                    </a:lnTo>
                    <a:lnTo>
                      <a:pt x="55" y="43"/>
                    </a:lnTo>
                    <a:lnTo>
                      <a:pt x="50" y="44"/>
                    </a:lnTo>
                    <a:lnTo>
                      <a:pt x="45" y="43"/>
                    </a:lnTo>
                    <a:lnTo>
                      <a:pt x="41" y="44"/>
                    </a:lnTo>
                    <a:lnTo>
                      <a:pt x="39" y="47"/>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19" name="Freeform 249">
                <a:extLst>
                  <a:ext uri="{FF2B5EF4-FFF2-40B4-BE49-F238E27FC236}">
                    <a16:creationId xmlns:a16="http://schemas.microsoft.com/office/drawing/2014/main" id="{934407F7-BCEB-4E96-91A6-9C3723506D29}"/>
                  </a:ext>
                </a:extLst>
              </p:cNvPr>
              <p:cNvSpPr>
                <a:spLocks noChangeAspect="1"/>
              </p:cNvSpPr>
              <p:nvPr/>
            </p:nvSpPr>
            <p:spPr bwMode="auto">
              <a:xfrm>
                <a:off x="2861" y="1095"/>
                <a:ext cx="148" cy="164"/>
              </a:xfrm>
              <a:custGeom>
                <a:avLst/>
                <a:gdLst>
                  <a:gd name="T0" fmla="*/ 0 w 502"/>
                  <a:gd name="T1" fmla="*/ 0 h 559"/>
                  <a:gd name="T2" fmla="*/ 0 w 502"/>
                  <a:gd name="T3" fmla="*/ 0 h 559"/>
                  <a:gd name="T4" fmla="*/ 0 w 502"/>
                  <a:gd name="T5" fmla="*/ 0 h 559"/>
                  <a:gd name="T6" fmla="*/ 0 w 502"/>
                  <a:gd name="T7" fmla="*/ 0 h 559"/>
                  <a:gd name="T8" fmla="*/ 0 w 502"/>
                  <a:gd name="T9" fmla="*/ 0 h 559"/>
                  <a:gd name="T10" fmla="*/ 0 w 502"/>
                  <a:gd name="T11" fmla="*/ 0 h 559"/>
                  <a:gd name="T12" fmla="*/ 0 w 502"/>
                  <a:gd name="T13" fmla="*/ 0 h 559"/>
                  <a:gd name="T14" fmla="*/ 0 w 502"/>
                  <a:gd name="T15" fmla="*/ 0 h 559"/>
                  <a:gd name="T16" fmla="*/ 0 w 502"/>
                  <a:gd name="T17" fmla="*/ 0 h 559"/>
                  <a:gd name="T18" fmla="*/ 0 w 502"/>
                  <a:gd name="T19" fmla="*/ 0 h 559"/>
                  <a:gd name="T20" fmla="*/ 0 w 502"/>
                  <a:gd name="T21" fmla="*/ 0 h 559"/>
                  <a:gd name="T22" fmla="*/ 0 w 502"/>
                  <a:gd name="T23" fmla="*/ 0 h 559"/>
                  <a:gd name="T24" fmla="*/ 0 w 502"/>
                  <a:gd name="T25" fmla="*/ 0 h 559"/>
                  <a:gd name="T26" fmla="*/ 0 w 502"/>
                  <a:gd name="T27" fmla="*/ 0 h 559"/>
                  <a:gd name="T28" fmla="*/ 0 w 502"/>
                  <a:gd name="T29" fmla="*/ 0 h 559"/>
                  <a:gd name="T30" fmla="*/ 0 w 502"/>
                  <a:gd name="T31" fmla="*/ 0 h 559"/>
                  <a:gd name="T32" fmla="*/ 0 w 502"/>
                  <a:gd name="T33" fmla="*/ 0 h 559"/>
                  <a:gd name="T34" fmla="*/ 0 w 502"/>
                  <a:gd name="T35" fmla="*/ 0 h 559"/>
                  <a:gd name="T36" fmla="*/ 0 w 502"/>
                  <a:gd name="T37" fmla="*/ 0 h 559"/>
                  <a:gd name="T38" fmla="*/ 0 w 502"/>
                  <a:gd name="T39" fmla="*/ 0 h 559"/>
                  <a:gd name="T40" fmla="*/ 0 w 502"/>
                  <a:gd name="T41" fmla="*/ 0 h 559"/>
                  <a:gd name="T42" fmla="*/ 0 w 502"/>
                  <a:gd name="T43" fmla="*/ 0 h 559"/>
                  <a:gd name="T44" fmla="*/ 0 w 502"/>
                  <a:gd name="T45" fmla="*/ 0 h 559"/>
                  <a:gd name="T46" fmla="*/ 0 w 502"/>
                  <a:gd name="T47" fmla="*/ 0 h 559"/>
                  <a:gd name="T48" fmla="*/ 0 w 502"/>
                  <a:gd name="T49" fmla="*/ 0 h 559"/>
                  <a:gd name="T50" fmla="*/ 0 w 502"/>
                  <a:gd name="T51" fmla="*/ 0 h 559"/>
                  <a:gd name="T52" fmla="*/ 0 w 502"/>
                  <a:gd name="T53" fmla="*/ 0 h 559"/>
                  <a:gd name="T54" fmla="*/ 0 w 502"/>
                  <a:gd name="T55" fmla="*/ 0 h 559"/>
                  <a:gd name="T56" fmla="*/ 0 w 502"/>
                  <a:gd name="T57" fmla="*/ 0 h 559"/>
                  <a:gd name="T58" fmla="*/ 0 w 502"/>
                  <a:gd name="T59" fmla="*/ 0 h 559"/>
                  <a:gd name="T60" fmla="*/ 0 w 502"/>
                  <a:gd name="T61" fmla="*/ 0 h 559"/>
                  <a:gd name="T62" fmla="*/ 0 w 502"/>
                  <a:gd name="T63" fmla="*/ 0 h 559"/>
                  <a:gd name="T64" fmla="*/ 0 w 502"/>
                  <a:gd name="T65" fmla="*/ 0 h 559"/>
                  <a:gd name="T66" fmla="*/ 0 w 502"/>
                  <a:gd name="T67" fmla="*/ 0 h 559"/>
                  <a:gd name="T68" fmla="*/ 0 w 502"/>
                  <a:gd name="T69" fmla="*/ 0 h 559"/>
                  <a:gd name="T70" fmla="*/ 0 w 502"/>
                  <a:gd name="T71" fmla="*/ 0 h 559"/>
                  <a:gd name="T72" fmla="*/ 0 w 502"/>
                  <a:gd name="T73" fmla="*/ 0 h 559"/>
                  <a:gd name="T74" fmla="*/ 0 w 502"/>
                  <a:gd name="T75" fmla="*/ 0 h 559"/>
                  <a:gd name="T76" fmla="*/ 0 w 502"/>
                  <a:gd name="T77" fmla="*/ 0 h 559"/>
                  <a:gd name="T78" fmla="*/ 0 w 502"/>
                  <a:gd name="T79" fmla="*/ 0 h 559"/>
                  <a:gd name="T80" fmla="*/ 0 w 502"/>
                  <a:gd name="T81" fmla="*/ 0 h 559"/>
                  <a:gd name="T82" fmla="*/ 0 w 502"/>
                  <a:gd name="T83" fmla="*/ 0 h 559"/>
                  <a:gd name="T84" fmla="*/ 0 w 502"/>
                  <a:gd name="T85" fmla="*/ 0 h 559"/>
                  <a:gd name="T86" fmla="*/ 0 w 502"/>
                  <a:gd name="T87" fmla="*/ 0 h 559"/>
                  <a:gd name="T88" fmla="*/ 0 w 502"/>
                  <a:gd name="T89" fmla="*/ 0 h 559"/>
                  <a:gd name="T90" fmla="*/ 0 w 502"/>
                  <a:gd name="T91" fmla="*/ 0 h 559"/>
                  <a:gd name="T92" fmla="*/ 0 w 502"/>
                  <a:gd name="T93" fmla="*/ 0 h 559"/>
                  <a:gd name="T94" fmla="*/ 0 w 502"/>
                  <a:gd name="T95" fmla="*/ 0 h 559"/>
                  <a:gd name="T96" fmla="*/ 0 w 502"/>
                  <a:gd name="T97" fmla="*/ 0 h 559"/>
                  <a:gd name="T98" fmla="*/ 0 w 502"/>
                  <a:gd name="T99" fmla="*/ 0 h 559"/>
                  <a:gd name="T100" fmla="*/ 0 w 502"/>
                  <a:gd name="T101" fmla="*/ 0 h 559"/>
                  <a:gd name="T102" fmla="*/ 0 w 502"/>
                  <a:gd name="T103" fmla="*/ 0 h 559"/>
                  <a:gd name="T104" fmla="*/ 0 w 502"/>
                  <a:gd name="T105" fmla="*/ 0 h 559"/>
                  <a:gd name="T106" fmla="*/ 0 w 502"/>
                  <a:gd name="T107" fmla="*/ 0 h 559"/>
                  <a:gd name="T108" fmla="*/ 0 w 502"/>
                  <a:gd name="T109" fmla="*/ 0 h 559"/>
                  <a:gd name="T110" fmla="*/ 0 w 502"/>
                  <a:gd name="T111" fmla="*/ 0 h 559"/>
                  <a:gd name="T112" fmla="*/ 0 w 502"/>
                  <a:gd name="T113" fmla="*/ 0 h 559"/>
                  <a:gd name="T114" fmla="*/ 0 w 502"/>
                  <a:gd name="T115" fmla="*/ 0 h 559"/>
                  <a:gd name="T116" fmla="*/ 0 w 502"/>
                  <a:gd name="T117" fmla="*/ 0 h 559"/>
                  <a:gd name="T118" fmla="*/ 0 w 502"/>
                  <a:gd name="T119" fmla="*/ 0 h 559"/>
                  <a:gd name="T120" fmla="*/ 0 w 502"/>
                  <a:gd name="T121" fmla="*/ 0 h 559"/>
                  <a:gd name="T122" fmla="*/ 0 w 502"/>
                  <a:gd name="T123" fmla="*/ 0 h 559"/>
                  <a:gd name="T124" fmla="*/ 0 w 502"/>
                  <a:gd name="T125" fmla="*/ 0 h 5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02"/>
                  <a:gd name="T190" fmla="*/ 0 h 559"/>
                  <a:gd name="T191" fmla="*/ 502 w 502"/>
                  <a:gd name="T192" fmla="*/ 559 h 55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02" h="559">
                    <a:moveTo>
                      <a:pt x="185" y="12"/>
                    </a:moveTo>
                    <a:lnTo>
                      <a:pt x="181" y="21"/>
                    </a:lnTo>
                    <a:lnTo>
                      <a:pt x="180" y="26"/>
                    </a:lnTo>
                    <a:lnTo>
                      <a:pt x="176" y="28"/>
                    </a:lnTo>
                    <a:lnTo>
                      <a:pt x="167" y="28"/>
                    </a:lnTo>
                    <a:lnTo>
                      <a:pt x="165" y="33"/>
                    </a:lnTo>
                    <a:lnTo>
                      <a:pt x="165" y="38"/>
                    </a:lnTo>
                    <a:lnTo>
                      <a:pt x="167" y="43"/>
                    </a:lnTo>
                    <a:lnTo>
                      <a:pt x="165" y="47"/>
                    </a:lnTo>
                    <a:lnTo>
                      <a:pt x="140" y="43"/>
                    </a:lnTo>
                    <a:lnTo>
                      <a:pt x="135" y="38"/>
                    </a:lnTo>
                    <a:lnTo>
                      <a:pt x="130" y="36"/>
                    </a:lnTo>
                    <a:lnTo>
                      <a:pt x="110" y="69"/>
                    </a:lnTo>
                    <a:lnTo>
                      <a:pt x="106" y="67"/>
                    </a:lnTo>
                    <a:lnTo>
                      <a:pt x="102" y="61"/>
                    </a:lnTo>
                    <a:lnTo>
                      <a:pt x="93" y="54"/>
                    </a:lnTo>
                    <a:lnTo>
                      <a:pt x="92" y="39"/>
                    </a:lnTo>
                    <a:lnTo>
                      <a:pt x="82" y="44"/>
                    </a:lnTo>
                    <a:lnTo>
                      <a:pt x="76" y="49"/>
                    </a:lnTo>
                    <a:lnTo>
                      <a:pt x="75" y="57"/>
                    </a:lnTo>
                    <a:lnTo>
                      <a:pt x="61" y="67"/>
                    </a:lnTo>
                    <a:lnTo>
                      <a:pt x="14" y="72"/>
                    </a:lnTo>
                    <a:lnTo>
                      <a:pt x="13" y="75"/>
                    </a:lnTo>
                    <a:lnTo>
                      <a:pt x="19" y="106"/>
                    </a:lnTo>
                    <a:lnTo>
                      <a:pt x="4" y="119"/>
                    </a:lnTo>
                    <a:lnTo>
                      <a:pt x="0" y="125"/>
                    </a:lnTo>
                    <a:lnTo>
                      <a:pt x="0" y="129"/>
                    </a:lnTo>
                    <a:lnTo>
                      <a:pt x="2" y="132"/>
                    </a:lnTo>
                    <a:lnTo>
                      <a:pt x="8" y="135"/>
                    </a:lnTo>
                    <a:lnTo>
                      <a:pt x="3" y="157"/>
                    </a:lnTo>
                    <a:lnTo>
                      <a:pt x="4" y="166"/>
                    </a:lnTo>
                    <a:lnTo>
                      <a:pt x="8" y="172"/>
                    </a:lnTo>
                    <a:lnTo>
                      <a:pt x="28" y="174"/>
                    </a:lnTo>
                    <a:lnTo>
                      <a:pt x="29" y="180"/>
                    </a:lnTo>
                    <a:lnTo>
                      <a:pt x="28" y="187"/>
                    </a:lnTo>
                    <a:lnTo>
                      <a:pt x="25" y="193"/>
                    </a:lnTo>
                    <a:lnTo>
                      <a:pt x="25" y="195"/>
                    </a:lnTo>
                    <a:lnTo>
                      <a:pt x="40" y="195"/>
                    </a:lnTo>
                    <a:lnTo>
                      <a:pt x="55" y="189"/>
                    </a:lnTo>
                    <a:lnTo>
                      <a:pt x="57" y="183"/>
                    </a:lnTo>
                    <a:lnTo>
                      <a:pt x="66" y="173"/>
                    </a:lnTo>
                    <a:lnTo>
                      <a:pt x="71" y="171"/>
                    </a:lnTo>
                    <a:lnTo>
                      <a:pt x="72" y="166"/>
                    </a:lnTo>
                    <a:lnTo>
                      <a:pt x="88" y="159"/>
                    </a:lnTo>
                    <a:lnTo>
                      <a:pt x="103" y="162"/>
                    </a:lnTo>
                    <a:lnTo>
                      <a:pt x="146" y="187"/>
                    </a:lnTo>
                    <a:lnTo>
                      <a:pt x="148" y="190"/>
                    </a:lnTo>
                    <a:lnTo>
                      <a:pt x="156" y="236"/>
                    </a:lnTo>
                    <a:lnTo>
                      <a:pt x="155" y="242"/>
                    </a:lnTo>
                    <a:lnTo>
                      <a:pt x="176" y="269"/>
                    </a:lnTo>
                    <a:lnTo>
                      <a:pt x="177" y="282"/>
                    </a:lnTo>
                    <a:lnTo>
                      <a:pt x="185" y="279"/>
                    </a:lnTo>
                    <a:lnTo>
                      <a:pt x="191" y="279"/>
                    </a:lnTo>
                    <a:lnTo>
                      <a:pt x="197" y="286"/>
                    </a:lnTo>
                    <a:lnTo>
                      <a:pt x="207" y="303"/>
                    </a:lnTo>
                    <a:lnTo>
                      <a:pt x="214" y="304"/>
                    </a:lnTo>
                    <a:lnTo>
                      <a:pt x="255" y="351"/>
                    </a:lnTo>
                    <a:lnTo>
                      <a:pt x="260" y="350"/>
                    </a:lnTo>
                    <a:lnTo>
                      <a:pt x="282" y="351"/>
                    </a:lnTo>
                    <a:lnTo>
                      <a:pt x="287" y="352"/>
                    </a:lnTo>
                    <a:lnTo>
                      <a:pt x="298" y="367"/>
                    </a:lnTo>
                    <a:lnTo>
                      <a:pt x="301" y="376"/>
                    </a:lnTo>
                    <a:lnTo>
                      <a:pt x="315" y="382"/>
                    </a:lnTo>
                    <a:lnTo>
                      <a:pt x="315" y="384"/>
                    </a:lnTo>
                    <a:lnTo>
                      <a:pt x="313" y="391"/>
                    </a:lnTo>
                    <a:lnTo>
                      <a:pt x="329" y="388"/>
                    </a:lnTo>
                    <a:lnTo>
                      <a:pt x="334" y="389"/>
                    </a:lnTo>
                    <a:lnTo>
                      <a:pt x="337" y="394"/>
                    </a:lnTo>
                    <a:lnTo>
                      <a:pt x="339" y="404"/>
                    </a:lnTo>
                    <a:lnTo>
                      <a:pt x="337" y="410"/>
                    </a:lnTo>
                    <a:lnTo>
                      <a:pt x="340" y="417"/>
                    </a:lnTo>
                    <a:lnTo>
                      <a:pt x="350" y="420"/>
                    </a:lnTo>
                    <a:lnTo>
                      <a:pt x="354" y="424"/>
                    </a:lnTo>
                    <a:lnTo>
                      <a:pt x="358" y="431"/>
                    </a:lnTo>
                    <a:lnTo>
                      <a:pt x="363" y="423"/>
                    </a:lnTo>
                    <a:lnTo>
                      <a:pt x="366" y="423"/>
                    </a:lnTo>
                    <a:lnTo>
                      <a:pt x="389" y="502"/>
                    </a:lnTo>
                    <a:lnTo>
                      <a:pt x="369" y="513"/>
                    </a:lnTo>
                    <a:lnTo>
                      <a:pt x="371" y="523"/>
                    </a:lnTo>
                    <a:lnTo>
                      <a:pt x="360" y="542"/>
                    </a:lnTo>
                    <a:lnTo>
                      <a:pt x="359" y="551"/>
                    </a:lnTo>
                    <a:lnTo>
                      <a:pt x="362" y="559"/>
                    </a:lnTo>
                    <a:lnTo>
                      <a:pt x="363" y="556"/>
                    </a:lnTo>
                    <a:lnTo>
                      <a:pt x="362" y="559"/>
                    </a:lnTo>
                    <a:lnTo>
                      <a:pt x="375" y="559"/>
                    </a:lnTo>
                    <a:lnTo>
                      <a:pt x="378" y="556"/>
                    </a:lnTo>
                    <a:lnTo>
                      <a:pt x="389" y="537"/>
                    </a:lnTo>
                    <a:lnTo>
                      <a:pt x="395" y="532"/>
                    </a:lnTo>
                    <a:lnTo>
                      <a:pt x="401" y="530"/>
                    </a:lnTo>
                    <a:lnTo>
                      <a:pt x="404" y="525"/>
                    </a:lnTo>
                    <a:lnTo>
                      <a:pt x="406" y="504"/>
                    </a:lnTo>
                    <a:lnTo>
                      <a:pt x="408" y="501"/>
                    </a:lnTo>
                    <a:lnTo>
                      <a:pt x="425" y="493"/>
                    </a:lnTo>
                    <a:lnTo>
                      <a:pt x="430" y="493"/>
                    </a:lnTo>
                    <a:lnTo>
                      <a:pt x="431" y="490"/>
                    </a:lnTo>
                    <a:lnTo>
                      <a:pt x="432" y="464"/>
                    </a:lnTo>
                    <a:lnTo>
                      <a:pt x="428" y="460"/>
                    </a:lnTo>
                    <a:lnTo>
                      <a:pt x="421" y="455"/>
                    </a:lnTo>
                    <a:lnTo>
                      <a:pt x="417" y="449"/>
                    </a:lnTo>
                    <a:lnTo>
                      <a:pt x="408" y="445"/>
                    </a:lnTo>
                    <a:lnTo>
                      <a:pt x="415" y="419"/>
                    </a:lnTo>
                    <a:lnTo>
                      <a:pt x="434" y="398"/>
                    </a:lnTo>
                    <a:lnTo>
                      <a:pt x="444" y="397"/>
                    </a:lnTo>
                    <a:lnTo>
                      <a:pt x="457" y="407"/>
                    </a:lnTo>
                    <a:lnTo>
                      <a:pt x="478" y="415"/>
                    </a:lnTo>
                    <a:lnTo>
                      <a:pt x="485" y="433"/>
                    </a:lnTo>
                    <a:lnTo>
                      <a:pt x="494" y="438"/>
                    </a:lnTo>
                    <a:lnTo>
                      <a:pt x="494" y="436"/>
                    </a:lnTo>
                    <a:lnTo>
                      <a:pt x="502" y="423"/>
                    </a:lnTo>
                    <a:lnTo>
                      <a:pt x="480" y="383"/>
                    </a:lnTo>
                    <a:lnTo>
                      <a:pt x="451" y="372"/>
                    </a:lnTo>
                    <a:lnTo>
                      <a:pt x="444" y="365"/>
                    </a:lnTo>
                    <a:lnTo>
                      <a:pt x="395" y="340"/>
                    </a:lnTo>
                    <a:lnTo>
                      <a:pt x="391" y="340"/>
                    </a:lnTo>
                    <a:lnTo>
                      <a:pt x="389" y="336"/>
                    </a:lnTo>
                    <a:lnTo>
                      <a:pt x="390" y="331"/>
                    </a:lnTo>
                    <a:lnTo>
                      <a:pt x="395" y="326"/>
                    </a:lnTo>
                    <a:lnTo>
                      <a:pt x="402" y="323"/>
                    </a:lnTo>
                    <a:lnTo>
                      <a:pt x="404" y="314"/>
                    </a:lnTo>
                    <a:lnTo>
                      <a:pt x="399" y="308"/>
                    </a:lnTo>
                    <a:lnTo>
                      <a:pt x="390" y="309"/>
                    </a:lnTo>
                    <a:lnTo>
                      <a:pt x="386" y="310"/>
                    </a:lnTo>
                    <a:lnTo>
                      <a:pt x="392" y="309"/>
                    </a:lnTo>
                    <a:lnTo>
                      <a:pt x="386" y="310"/>
                    </a:lnTo>
                    <a:lnTo>
                      <a:pt x="360" y="310"/>
                    </a:lnTo>
                    <a:lnTo>
                      <a:pt x="359" y="318"/>
                    </a:lnTo>
                    <a:lnTo>
                      <a:pt x="342" y="300"/>
                    </a:lnTo>
                    <a:lnTo>
                      <a:pt x="338" y="299"/>
                    </a:lnTo>
                    <a:lnTo>
                      <a:pt x="337" y="293"/>
                    </a:lnTo>
                    <a:lnTo>
                      <a:pt x="333" y="293"/>
                    </a:lnTo>
                    <a:lnTo>
                      <a:pt x="315" y="269"/>
                    </a:lnTo>
                    <a:lnTo>
                      <a:pt x="306" y="244"/>
                    </a:lnTo>
                    <a:lnTo>
                      <a:pt x="303" y="239"/>
                    </a:lnTo>
                    <a:lnTo>
                      <a:pt x="296" y="208"/>
                    </a:lnTo>
                    <a:lnTo>
                      <a:pt x="292" y="205"/>
                    </a:lnTo>
                    <a:lnTo>
                      <a:pt x="287" y="205"/>
                    </a:lnTo>
                    <a:lnTo>
                      <a:pt x="286" y="203"/>
                    </a:lnTo>
                    <a:lnTo>
                      <a:pt x="276" y="195"/>
                    </a:lnTo>
                    <a:lnTo>
                      <a:pt x="271" y="189"/>
                    </a:lnTo>
                    <a:lnTo>
                      <a:pt x="255" y="182"/>
                    </a:lnTo>
                    <a:lnTo>
                      <a:pt x="248" y="168"/>
                    </a:lnTo>
                    <a:lnTo>
                      <a:pt x="245" y="161"/>
                    </a:lnTo>
                    <a:lnTo>
                      <a:pt x="251" y="133"/>
                    </a:lnTo>
                    <a:lnTo>
                      <a:pt x="256" y="130"/>
                    </a:lnTo>
                    <a:lnTo>
                      <a:pt x="258" y="125"/>
                    </a:lnTo>
                    <a:lnTo>
                      <a:pt x="256" y="120"/>
                    </a:lnTo>
                    <a:lnTo>
                      <a:pt x="250" y="117"/>
                    </a:lnTo>
                    <a:lnTo>
                      <a:pt x="250" y="106"/>
                    </a:lnTo>
                    <a:lnTo>
                      <a:pt x="253" y="100"/>
                    </a:lnTo>
                    <a:lnTo>
                      <a:pt x="263" y="94"/>
                    </a:lnTo>
                    <a:lnTo>
                      <a:pt x="266" y="94"/>
                    </a:lnTo>
                    <a:lnTo>
                      <a:pt x="266" y="95"/>
                    </a:lnTo>
                    <a:lnTo>
                      <a:pt x="271" y="94"/>
                    </a:lnTo>
                    <a:lnTo>
                      <a:pt x="298" y="80"/>
                    </a:lnTo>
                    <a:lnTo>
                      <a:pt x="306" y="83"/>
                    </a:lnTo>
                    <a:lnTo>
                      <a:pt x="315" y="79"/>
                    </a:lnTo>
                    <a:lnTo>
                      <a:pt x="319" y="80"/>
                    </a:lnTo>
                    <a:lnTo>
                      <a:pt x="319" y="85"/>
                    </a:lnTo>
                    <a:lnTo>
                      <a:pt x="316" y="90"/>
                    </a:lnTo>
                    <a:lnTo>
                      <a:pt x="316" y="91"/>
                    </a:lnTo>
                    <a:lnTo>
                      <a:pt x="319" y="93"/>
                    </a:lnTo>
                    <a:lnTo>
                      <a:pt x="323" y="91"/>
                    </a:lnTo>
                    <a:lnTo>
                      <a:pt x="327" y="89"/>
                    </a:lnTo>
                    <a:lnTo>
                      <a:pt x="328" y="86"/>
                    </a:lnTo>
                    <a:lnTo>
                      <a:pt x="327" y="83"/>
                    </a:lnTo>
                    <a:lnTo>
                      <a:pt x="324" y="82"/>
                    </a:lnTo>
                    <a:lnTo>
                      <a:pt x="323" y="78"/>
                    </a:lnTo>
                    <a:lnTo>
                      <a:pt x="317" y="75"/>
                    </a:lnTo>
                    <a:lnTo>
                      <a:pt x="316" y="73"/>
                    </a:lnTo>
                    <a:lnTo>
                      <a:pt x="316" y="67"/>
                    </a:lnTo>
                    <a:lnTo>
                      <a:pt x="313" y="62"/>
                    </a:lnTo>
                    <a:lnTo>
                      <a:pt x="315" y="56"/>
                    </a:lnTo>
                    <a:lnTo>
                      <a:pt x="317" y="51"/>
                    </a:lnTo>
                    <a:lnTo>
                      <a:pt x="313" y="52"/>
                    </a:lnTo>
                    <a:lnTo>
                      <a:pt x="311" y="51"/>
                    </a:lnTo>
                    <a:lnTo>
                      <a:pt x="312" y="47"/>
                    </a:lnTo>
                    <a:lnTo>
                      <a:pt x="315" y="42"/>
                    </a:lnTo>
                    <a:lnTo>
                      <a:pt x="324" y="35"/>
                    </a:lnTo>
                    <a:lnTo>
                      <a:pt x="282" y="27"/>
                    </a:lnTo>
                    <a:lnTo>
                      <a:pt x="275" y="22"/>
                    </a:lnTo>
                    <a:lnTo>
                      <a:pt x="272" y="22"/>
                    </a:lnTo>
                    <a:lnTo>
                      <a:pt x="264" y="16"/>
                    </a:lnTo>
                    <a:lnTo>
                      <a:pt x="261" y="5"/>
                    </a:lnTo>
                    <a:lnTo>
                      <a:pt x="261" y="1"/>
                    </a:lnTo>
                    <a:lnTo>
                      <a:pt x="260" y="0"/>
                    </a:lnTo>
                    <a:lnTo>
                      <a:pt x="255" y="1"/>
                    </a:lnTo>
                    <a:lnTo>
                      <a:pt x="250" y="4"/>
                    </a:lnTo>
                    <a:lnTo>
                      <a:pt x="195" y="16"/>
                    </a:lnTo>
                    <a:lnTo>
                      <a:pt x="185" y="1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20" name="Freeform 250">
                <a:extLst>
                  <a:ext uri="{FF2B5EF4-FFF2-40B4-BE49-F238E27FC236}">
                    <a16:creationId xmlns:a16="http://schemas.microsoft.com/office/drawing/2014/main" id="{A95FD593-9361-4AFD-AC73-87A72A5A515B}"/>
                  </a:ext>
                </a:extLst>
              </p:cNvPr>
              <p:cNvSpPr>
                <a:spLocks noChangeAspect="1"/>
              </p:cNvSpPr>
              <p:nvPr/>
            </p:nvSpPr>
            <p:spPr bwMode="auto">
              <a:xfrm>
                <a:off x="2861" y="1095"/>
                <a:ext cx="148" cy="164"/>
              </a:xfrm>
              <a:custGeom>
                <a:avLst/>
                <a:gdLst>
                  <a:gd name="T0" fmla="*/ 0 w 502"/>
                  <a:gd name="T1" fmla="*/ 0 h 559"/>
                  <a:gd name="T2" fmla="*/ 0 w 502"/>
                  <a:gd name="T3" fmla="*/ 0 h 559"/>
                  <a:gd name="T4" fmla="*/ 0 w 502"/>
                  <a:gd name="T5" fmla="*/ 0 h 559"/>
                  <a:gd name="T6" fmla="*/ 0 w 502"/>
                  <a:gd name="T7" fmla="*/ 0 h 559"/>
                  <a:gd name="T8" fmla="*/ 0 w 502"/>
                  <a:gd name="T9" fmla="*/ 0 h 559"/>
                  <a:gd name="T10" fmla="*/ 0 w 502"/>
                  <a:gd name="T11" fmla="*/ 0 h 559"/>
                  <a:gd name="T12" fmla="*/ 0 w 502"/>
                  <a:gd name="T13" fmla="*/ 0 h 559"/>
                  <a:gd name="T14" fmla="*/ 0 w 502"/>
                  <a:gd name="T15" fmla="*/ 0 h 559"/>
                  <a:gd name="T16" fmla="*/ 0 w 502"/>
                  <a:gd name="T17" fmla="*/ 0 h 559"/>
                  <a:gd name="T18" fmla="*/ 0 w 502"/>
                  <a:gd name="T19" fmla="*/ 0 h 559"/>
                  <a:gd name="T20" fmla="*/ 0 w 502"/>
                  <a:gd name="T21" fmla="*/ 0 h 559"/>
                  <a:gd name="T22" fmla="*/ 0 w 502"/>
                  <a:gd name="T23" fmla="*/ 0 h 559"/>
                  <a:gd name="T24" fmla="*/ 0 w 502"/>
                  <a:gd name="T25" fmla="*/ 0 h 559"/>
                  <a:gd name="T26" fmla="*/ 0 w 502"/>
                  <a:gd name="T27" fmla="*/ 0 h 559"/>
                  <a:gd name="T28" fmla="*/ 0 w 502"/>
                  <a:gd name="T29" fmla="*/ 0 h 559"/>
                  <a:gd name="T30" fmla="*/ 0 w 502"/>
                  <a:gd name="T31" fmla="*/ 0 h 559"/>
                  <a:gd name="T32" fmla="*/ 0 w 502"/>
                  <a:gd name="T33" fmla="*/ 0 h 559"/>
                  <a:gd name="T34" fmla="*/ 0 w 502"/>
                  <a:gd name="T35" fmla="*/ 0 h 559"/>
                  <a:gd name="T36" fmla="*/ 0 w 502"/>
                  <a:gd name="T37" fmla="*/ 0 h 559"/>
                  <a:gd name="T38" fmla="*/ 0 w 502"/>
                  <a:gd name="T39" fmla="*/ 0 h 559"/>
                  <a:gd name="T40" fmla="*/ 0 w 502"/>
                  <a:gd name="T41" fmla="*/ 0 h 559"/>
                  <a:gd name="T42" fmla="*/ 0 w 502"/>
                  <a:gd name="T43" fmla="*/ 0 h 559"/>
                  <a:gd name="T44" fmla="*/ 0 w 502"/>
                  <a:gd name="T45" fmla="*/ 0 h 559"/>
                  <a:gd name="T46" fmla="*/ 0 w 502"/>
                  <a:gd name="T47" fmla="*/ 0 h 559"/>
                  <a:gd name="T48" fmla="*/ 0 w 502"/>
                  <a:gd name="T49" fmla="*/ 0 h 559"/>
                  <a:gd name="T50" fmla="*/ 0 w 502"/>
                  <a:gd name="T51" fmla="*/ 0 h 559"/>
                  <a:gd name="T52" fmla="*/ 0 w 502"/>
                  <a:gd name="T53" fmla="*/ 0 h 559"/>
                  <a:gd name="T54" fmla="*/ 0 w 502"/>
                  <a:gd name="T55" fmla="*/ 0 h 559"/>
                  <a:gd name="T56" fmla="*/ 0 w 502"/>
                  <a:gd name="T57" fmla="*/ 0 h 559"/>
                  <a:gd name="T58" fmla="*/ 0 w 502"/>
                  <a:gd name="T59" fmla="*/ 0 h 559"/>
                  <a:gd name="T60" fmla="*/ 0 w 502"/>
                  <a:gd name="T61" fmla="*/ 0 h 559"/>
                  <a:gd name="T62" fmla="*/ 0 w 502"/>
                  <a:gd name="T63" fmla="*/ 0 h 559"/>
                  <a:gd name="T64" fmla="*/ 0 w 502"/>
                  <a:gd name="T65" fmla="*/ 0 h 559"/>
                  <a:gd name="T66" fmla="*/ 0 w 502"/>
                  <a:gd name="T67" fmla="*/ 0 h 559"/>
                  <a:gd name="T68" fmla="*/ 0 w 502"/>
                  <a:gd name="T69" fmla="*/ 0 h 559"/>
                  <a:gd name="T70" fmla="*/ 0 w 502"/>
                  <a:gd name="T71" fmla="*/ 0 h 559"/>
                  <a:gd name="T72" fmla="*/ 0 w 502"/>
                  <a:gd name="T73" fmla="*/ 0 h 559"/>
                  <a:gd name="T74" fmla="*/ 0 w 502"/>
                  <a:gd name="T75" fmla="*/ 0 h 559"/>
                  <a:gd name="T76" fmla="*/ 0 w 502"/>
                  <a:gd name="T77" fmla="*/ 0 h 559"/>
                  <a:gd name="T78" fmla="*/ 0 w 502"/>
                  <a:gd name="T79" fmla="*/ 0 h 559"/>
                  <a:gd name="T80" fmla="*/ 0 w 502"/>
                  <a:gd name="T81" fmla="*/ 0 h 559"/>
                  <a:gd name="T82" fmla="*/ 0 w 502"/>
                  <a:gd name="T83" fmla="*/ 0 h 559"/>
                  <a:gd name="T84" fmla="*/ 0 w 502"/>
                  <a:gd name="T85" fmla="*/ 0 h 559"/>
                  <a:gd name="T86" fmla="*/ 0 w 502"/>
                  <a:gd name="T87" fmla="*/ 0 h 559"/>
                  <a:gd name="T88" fmla="*/ 0 w 502"/>
                  <a:gd name="T89" fmla="*/ 0 h 559"/>
                  <a:gd name="T90" fmla="*/ 0 w 502"/>
                  <a:gd name="T91" fmla="*/ 0 h 559"/>
                  <a:gd name="T92" fmla="*/ 0 w 502"/>
                  <a:gd name="T93" fmla="*/ 0 h 559"/>
                  <a:gd name="T94" fmla="*/ 0 w 502"/>
                  <a:gd name="T95" fmla="*/ 0 h 559"/>
                  <a:gd name="T96" fmla="*/ 0 w 502"/>
                  <a:gd name="T97" fmla="*/ 0 h 559"/>
                  <a:gd name="T98" fmla="*/ 0 w 502"/>
                  <a:gd name="T99" fmla="*/ 0 h 559"/>
                  <a:gd name="T100" fmla="*/ 0 w 502"/>
                  <a:gd name="T101" fmla="*/ 0 h 559"/>
                  <a:gd name="T102" fmla="*/ 0 w 502"/>
                  <a:gd name="T103" fmla="*/ 0 h 559"/>
                  <a:gd name="T104" fmla="*/ 0 w 502"/>
                  <a:gd name="T105" fmla="*/ 0 h 559"/>
                  <a:gd name="T106" fmla="*/ 0 w 502"/>
                  <a:gd name="T107" fmla="*/ 0 h 559"/>
                  <a:gd name="T108" fmla="*/ 0 w 502"/>
                  <a:gd name="T109" fmla="*/ 0 h 559"/>
                  <a:gd name="T110" fmla="*/ 0 w 502"/>
                  <a:gd name="T111" fmla="*/ 0 h 559"/>
                  <a:gd name="T112" fmla="*/ 0 w 502"/>
                  <a:gd name="T113" fmla="*/ 0 h 559"/>
                  <a:gd name="T114" fmla="*/ 0 w 502"/>
                  <a:gd name="T115" fmla="*/ 0 h 559"/>
                  <a:gd name="T116" fmla="*/ 0 w 502"/>
                  <a:gd name="T117" fmla="*/ 0 h 559"/>
                  <a:gd name="T118" fmla="*/ 0 w 502"/>
                  <a:gd name="T119" fmla="*/ 0 h 559"/>
                  <a:gd name="T120" fmla="*/ 0 w 502"/>
                  <a:gd name="T121" fmla="*/ 0 h 559"/>
                  <a:gd name="T122" fmla="*/ 0 w 502"/>
                  <a:gd name="T123" fmla="*/ 0 h 559"/>
                  <a:gd name="T124" fmla="*/ 0 w 502"/>
                  <a:gd name="T125" fmla="*/ 0 h 5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02"/>
                  <a:gd name="T190" fmla="*/ 0 h 559"/>
                  <a:gd name="T191" fmla="*/ 502 w 502"/>
                  <a:gd name="T192" fmla="*/ 559 h 55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02" h="559">
                    <a:moveTo>
                      <a:pt x="185" y="12"/>
                    </a:moveTo>
                    <a:lnTo>
                      <a:pt x="181" y="21"/>
                    </a:lnTo>
                    <a:lnTo>
                      <a:pt x="180" y="26"/>
                    </a:lnTo>
                    <a:lnTo>
                      <a:pt x="176" y="28"/>
                    </a:lnTo>
                    <a:lnTo>
                      <a:pt x="167" y="28"/>
                    </a:lnTo>
                    <a:lnTo>
                      <a:pt x="165" y="33"/>
                    </a:lnTo>
                    <a:lnTo>
                      <a:pt x="165" y="38"/>
                    </a:lnTo>
                    <a:lnTo>
                      <a:pt x="167" y="43"/>
                    </a:lnTo>
                    <a:lnTo>
                      <a:pt x="165" y="47"/>
                    </a:lnTo>
                    <a:lnTo>
                      <a:pt x="140" y="43"/>
                    </a:lnTo>
                    <a:lnTo>
                      <a:pt x="135" y="38"/>
                    </a:lnTo>
                    <a:lnTo>
                      <a:pt x="130" y="36"/>
                    </a:lnTo>
                    <a:lnTo>
                      <a:pt x="110" y="69"/>
                    </a:lnTo>
                    <a:lnTo>
                      <a:pt x="106" y="67"/>
                    </a:lnTo>
                    <a:lnTo>
                      <a:pt x="102" y="61"/>
                    </a:lnTo>
                    <a:lnTo>
                      <a:pt x="93" y="54"/>
                    </a:lnTo>
                    <a:lnTo>
                      <a:pt x="92" y="39"/>
                    </a:lnTo>
                    <a:lnTo>
                      <a:pt x="82" y="44"/>
                    </a:lnTo>
                    <a:lnTo>
                      <a:pt x="76" y="49"/>
                    </a:lnTo>
                    <a:lnTo>
                      <a:pt x="75" y="57"/>
                    </a:lnTo>
                    <a:lnTo>
                      <a:pt x="61" y="67"/>
                    </a:lnTo>
                    <a:lnTo>
                      <a:pt x="14" y="72"/>
                    </a:lnTo>
                    <a:lnTo>
                      <a:pt x="13" y="75"/>
                    </a:lnTo>
                    <a:lnTo>
                      <a:pt x="19" y="106"/>
                    </a:lnTo>
                    <a:lnTo>
                      <a:pt x="4" y="119"/>
                    </a:lnTo>
                    <a:lnTo>
                      <a:pt x="0" y="125"/>
                    </a:lnTo>
                    <a:lnTo>
                      <a:pt x="0" y="129"/>
                    </a:lnTo>
                    <a:lnTo>
                      <a:pt x="2" y="132"/>
                    </a:lnTo>
                    <a:lnTo>
                      <a:pt x="8" y="135"/>
                    </a:lnTo>
                    <a:lnTo>
                      <a:pt x="3" y="157"/>
                    </a:lnTo>
                    <a:lnTo>
                      <a:pt x="4" y="166"/>
                    </a:lnTo>
                    <a:lnTo>
                      <a:pt x="8" y="172"/>
                    </a:lnTo>
                    <a:lnTo>
                      <a:pt x="28" y="174"/>
                    </a:lnTo>
                    <a:lnTo>
                      <a:pt x="29" y="180"/>
                    </a:lnTo>
                    <a:lnTo>
                      <a:pt x="28" y="187"/>
                    </a:lnTo>
                    <a:lnTo>
                      <a:pt x="25" y="193"/>
                    </a:lnTo>
                    <a:lnTo>
                      <a:pt x="25" y="195"/>
                    </a:lnTo>
                    <a:lnTo>
                      <a:pt x="40" y="195"/>
                    </a:lnTo>
                    <a:lnTo>
                      <a:pt x="55" y="189"/>
                    </a:lnTo>
                    <a:lnTo>
                      <a:pt x="57" y="183"/>
                    </a:lnTo>
                    <a:lnTo>
                      <a:pt x="66" y="173"/>
                    </a:lnTo>
                    <a:lnTo>
                      <a:pt x="71" y="171"/>
                    </a:lnTo>
                    <a:lnTo>
                      <a:pt x="72" y="166"/>
                    </a:lnTo>
                    <a:lnTo>
                      <a:pt x="88" y="159"/>
                    </a:lnTo>
                    <a:lnTo>
                      <a:pt x="103" y="162"/>
                    </a:lnTo>
                    <a:lnTo>
                      <a:pt x="146" y="187"/>
                    </a:lnTo>
                    <a:lnTo>
                      <a:pt x="148" y="190"/>
                    </a:lnTo>
                    <a:lnTo>
                      <a:pt x="156" y="236"/>
                    </a:lnTo>
                    <a:lnTo>
                      <a:pt x="155" y="242"/>
                    </a:lnTo>
                    <a:lnTo>
                      <a:pt x="176" y="269"/>
                    </a:lnTo>
                    <a:lnTo>
                      <a:pt x="177" y="282"/>
                    </a:lnTo>
                    <a:lnTo>
                      <a:pt x="185" y="279"/>
                    </a:lnTo>
                    <a:lnTo>
                      <a:pt x="191" y="279"/>
                    </a:lnTo>
                    <a:lnTo>
                      <a:pt x="197" y="286"/>
                    </a:lnTo>
                    <a:lnTo>
                      <a:pt x="207" y="303"/>
                    </a:lnTo>
                    <a:lnTo>
                      <a:pt x="214" y="304"/>
                    </a:lnTo>
                    <a:lnTo>
                      <a:pt x="255" y="351"/>
                    </a:lnTo>
                    <a:lnTo>
                      <a:pt x="260" y="350"/>
                    </a:lnTo>
                    <a:lnTo>
                      <a:pt x="282" y="351"/>
                    </a:lnTo>
                    <a:lnTo>
                      <a:pt x="287" y="352"/>
                    </a:lnTo>
                    <a:lnTo>
                      <a:pt x="298" y="367"/>
                    </a:lnTo>
                    <a:lnTo>
                      <a:pt x="301" y="376"/>
                    </a:lnTo>
                    <a:lnTo>
                      <a:pt x="315" y="382"/>
                    </a:lnTo>
                    <a:lnTo>
                      <a:pt x="315" y="384"/>
                    </a:lnTo>
                    <a:lnTo>
                      <a:pt x="313" y="391"/>
                    </a:lnTo>
                    <a:lnTo>
                      <a:pt x="329" y="388"/>
                    </a:lnTo>
                    <a:lnTo>
                      <a:pt x="334" y="389"/>
                    </a:lnTo>
                    <a:lnTo>
                      <a:pt x="337" y="394"/>
                    </a:lnTo>
                    <a:lnTo>
                      <a:pt x="339" y="404"/>
                    </a:lnTo>
                    <a:lnTo>
                      <a:pt x="337" y="410"/>
                    </a:lnTo>
                    <a:lnTo>
                      <a:pt x="340" y="417"/>
                    </a:lnTo>
                    <a:lnTo>
                      <a:pt x="350" y="420"/>
                    </a:lnTo>
                    <a:lnTo>
                      <a:pt x="354" y="424"/>
                    </a:lnTo>
                    <a:lnTo>
                      <a:pt x="358" y="431"/>
                    </a:lnTo>
                    <a:lnTo>
                      <a:pt x="363" y="423"/>
                    </a:lnTo>
                    <a:lnTo>
                      <a:pt x="366" y="423"/>
                    </a:lnTo>
                    <a:lnTo>
                      <a:pt x="389" y="502"/>
                    </a:lnTo>
                    <a:lnTo>
                      <a:pt x="369" y="513"/>
                    </a:lnTo>
                    <a:lnTo>
                      <a:pt x="371" y="523"/>
                    </a:lnTo>
                    <a:lnTo>
                      <a:pt x="360" y="542"/>
                    </a:lnTo>
                    <a:lnTo>
                      <a:pt x="359" y="551"/>
                    </a:lnTo>
                    <a:lnTo>
                      <a:pt x="362" y="559"/>
                    </a:lnTo>
                    <a:lnTo>
                      <a:pt x="363" y="556"/>
                    </a:lnTo>
                    <a:lnTo>
                      <a:pt x="362" y="559"/>
                    </a:lnTo>
                    <a:lnTo>
                      <a:pt x="375" y="559"/>
                    </a:lnTo>
                    <a:lnTo>
                      <a:pt x="378" y="556"/>
                    </a:lnTo>
                    <a:lnTo>
                      <a:pt x="389" y="537"/>
                    </a:lnTo>
                    <a:lnTo>
                      <a:pt x="395" y="532"/>
                    </a:lnTo>
                    <a:lnTo>
                      <a:pt x="401" y="530"/>
                    </a:lnTo>
                    <a:lnTo>
                      <a:pt x="404" y="525"/>
                    </a:lnTo>
                    <a:lnTo>
                      <a:pt x="406" y="504"/>
                    </a:lnTo>
                    <a:lnTo>
                      <a:pt x="408" y="501"/>
                    </a:lnTo>
                    <a:lnTo>
                      <a:pt x="425" y="493"/>
                    </a:lnTo>
                    <a:lnTo>
                      <a:pt x="430" y="493"/>
                    </a:lnTo>
                    <a:lnTo>
                      <a:pt x="431" y="490"/>
                    </a:lnTo>
                    <a:lnTo>
                      <a:pt x="432" y="464"/>
                    </a:lnTo>
                    <a:lnTo>
                      <a:pt x="428" y="460"/>
                    </a:lnTo>
                    <a:lnTo>
                      <a:pt x="421" y="455"/>
                    </a:lnTo>
                    <a:lnTo>
                      <a:pt x="417" y="449"/>
                    </a:lnTo>
                    <a:lnTo>
                      <a:pt x="408" y="445"/>
                    </a:lnTo>
                    <a:lnTo>
                      <a:pt x="415" y="419"/>
                    </a:lnTo>
                    <a:lnTo>
                      <a:pt x="434" y="398"/>
                    </a:lnTo>
                    <a:lnTo>
                      <a:pt x="444" y="397"/>
                    </a:lnTo>
                    <a:lnTo>
                      <a:pt x="457" y="407"/>
                    </a:lnTo>
                    <a:lnTo>
                      <a:pt x="478" y="415"/>
                    </a:lnTo>
                    <a:lnTo>
                      <a:pt x="485" y="433"/>
                    </a:lnTo>
                    <a:lnTo>
                      <a:pt x="494" y="438"/>
                    </a:lnTo>
                    <a:lnTo>
                      <a:pt x="494" y="436"/>
                    </a:lnTo>
                    <a:lnTo>
                      <a:pt x="502" y="423"/>
                    </a:lnTo>
                    <a:lnTo>
                      <a:pt x="480" y="383"/>
                    </a:lnTo>
                    <a:lnTo>
                      <a:pt x="451" y="372"/>
                    </a:lnTo>
                    <a:lnTo>
                      <a:pt x="444" y="365"/>
                    </a:lnTo>
                    <a:lnTo>
                      <a:pt x="395" y="340"/>
                    </a:lnTo>
                    <a:lnTo>
                      <a:pt x="391" y="340"/>
                    </a:lnTo>
                    <a:lnTo>
                      <a:pt x="389" y="336"/>
                    </a:lnTo>
                    <a:lnTo>
                      <a:pt x="390" y="331"/>
                    </a:lnTo>
                    <a:lnTo>
                      <a:pt x="395" y="326"/>
                    </a:lnTo>
                    <a:lnTo>
                      <a:pt x="402" y="323"/>
                    </a:lnTo>
                    <a:lnTo>
                      <a:pt x="404" y="314"/>
                    </a:lnTo>
                    <a:lnTo>
                      <a:pt x="399" y="308"/>
                    </a:lnTo>
                    <a:lnTo>
                      <a:pt x="390" y="309"/>
                    </a:lnTo>
                    <a:lnTo>
                      <a:pt x="386" y="310"/>
                    </a:lnTo>
                    <a:lnTo>
                      <a:pt x="392" y="309"/>
                    </a:lnTo>
                    <a:lnTo>
                      <a:pt x="386" y="310"/>
                    </a:lnTo>
                    <a:lnTo>
                      <a:pt x="360" y="310"/>
                    </a:lnTo>
                    <a:lnTo>
                      <a:pt x="359" y="318"/>
                    </a:lnTo>
                    <a:lnTo>
                      <a:pt x="342" y="300"/>
                    </a:lnTo>
                    <a:lnTo>
                      <a:pt x="338" y="299"/>
                    </a:lnTo>
                    <a:lnTo>
                      <a:pt x="337" y="293"/>
                    </a:lnTo>
                    <a:lnTo>
                      <a:pt x="333" y="293"/>
                    </a:lnTo>
                    <a:lnTo>
                      <a:pt x="315" y="269"/>
                    </a:lnTo>
                    <a:lnTo>
                      <a:pt x="306" y="244"/>
                    </a:lnTo>
                    <a:lnTo>
                      <a:pt x="303" y="239"/>
                    </a:lnTo>
                    <a:lnTo>
                      <a:pt x="296" y="208"/>
                    </a:lnTo>
                    <a:lnTo>
                      <a:pt x="292" y="205"/>
                    </a:lnTo>
                    <a:lnTo>
                      <a:pt x="287" y="205"/>
                    </a:lnTo>
                    <a:lnTo>
                      <a:pt x="286" y="203"/>
                    </a:lnTo>
                    <a:lnTo>
                      <a:pt x="276" y="195"/>
                    </a:lnTo>
                    <a:lnTo>
                      <a:pt x="271" y="189"/>
                    </a:lnTo>
                    <a:lnTo>
                      <a:pt x="255" y="182"/>
                    </a:lnTo>
                    <a:lnTo>
                      <a:pt x="248" y="168"/>
                    </a:lnTo>
                    <a:lnTo>
                      <a:pt x="245" y="161"/>
                    </a:lnTo>
                    <a:lnTo>
                      <a:pt x="251" y="133"/>
                    </a:lnTo>
                    <a:lnTo>
                      <a:pt x="256" y="130"/>
                    </a:lnTo>
                    <a:lnTo>
                      <a:pt x="258" y="125"/>
                    </a:lnTo>
                    <a:lnTo>
                      <a:pt x="256" y="120"/>
                    </a:lnTo>
                    <a:lnTo>
                      <a:pt x="250" y="117"/>
                    </a:lnTo>
                    <a:lnTo>
                      <a:pt x="250" y="106"/>
                    </a:lnTo>
                    <a:lnTo>
                      <a:pt x="253" y="100"/>
                    </a:lnTo>
                    <a:lnTo>
                      <a:pt x="263" y="94"/>
                    </a:lnTo>
                    <a:lnTo>
                      <a:pt x="266" y="94"/>
                    </a:lnTo>
                    <a:lnTo>
                      <a:pt x="266" y="95"/>
                    </a:lnTo>
                    <a:lnTo>
                      <a:pt x="271" y="94"/>
                    </a:lnTo>
                    <a:lnTo>
                      <a:pt x="298" y="80"/>
                    </a:lnTo>
                    <a:lnTo>
                      <a:pt x="306" y="83"/>
                    </a:lnTo>
                    <a:lnTo>
                      <a:pt x="315" y="79"/>
                    </a:lnTo>
                    <a:lnTo>
                      <a:pt x="319" y="80"/>
                    </a:lnTo>
                    <a:lnTo>
                      <a:pt x="319" y="85"/>
                    </a:lnTo>
                    <a:lnTo>
                      <a:pt x="316" y="90"/>
                    </a:lnTo>
                    <a:lnTo>
                      <a:pt x="316" y="91"/>
                    </a:lnTo>
                    <a:lnTo>
                      <a:pt x="319" y="93"/>
                    </a:lnTo>
                    <a:lnTo>
                      <a:pt x="323" y="91"/>
                    </a:lnTo>
                    <a:lnTo>
                      <a:pt x="327" y="89"/>
                    </a:lnTo>
                    <a:lnTo>
                      <a:pt x="328" y="86"/>
                    </a:lnTo>
                    <a:lnTo>
                      <a:pt x="327" y="83"/>
                    </a:lnTo>
                    <a:lnTo>
                      <a:pt x="324" y="82"/>
                    </a:lnTo>
                    <a:lnTo>
                      <a:pt x="323" y="78"/>
                    </a:lnTo>
                    <a:lnTo>
                      <a:pt x="317" y="75"/>
                    </a:lnTo>
                    <a:lnTo>
                      <a:pt x="316" y="73"/>
                    </a:lnTo>
                    <a:lnTo>
                      <a:pt x="316" y="67"/>
                    </a:lnTo>
                    <a:lnTo>
                      <a:pt x="313" y="62"/>
                    </a:lnTo>
                    <a:lnTo>
                      <a:pt x="315" y="56"/>
                    </a:lnTo>
                    <a:lnTo>
                      <a:pt x="317" y="51"/>
                    </a:lnTo>
                    <a:lnTo>
                      <a:pt x="313" y="52"/>
                    </a:lnTo>
                    <a:lnTo>
                      <a:pt x="311" y="51"/>
                    </a:lnTo>
                    <a:lnTo>
                      <a:pt x="312" y="47"/>
                    </a:lnTo>
                    <a:lnTo>
                      <a:pt x="315" y="42"/>
                    </a:lnTo>
                    <a:lnTo>
                      <a:pt x="324" y="35"/>
                    </a:lnTo>
                    <a:lnTo>
                      <a:pt x="282" y="27"/>
                    </a:lnTo>
                    <a:lnTo>
                      <a:pt x="275" y="22"/>
                    </a:lnTo>
                    <a:lnTo>
                      <a:pt x="272" y="22"/>
                    </a:lnTo>
                    <a:lnTo>
                      <a:pt x="264" y="16"/>
                    </a:lnTo>
                    <a:lnTo>
                      <a:pt x="261" y="5"/>
                    </a:lnTo>
                    <a:lnTo>
                      <a:pt x="261" y="1"/>
                    </a:lnTo>
                    <a:lnTo>
                      <a:pt x="260" y="0"/>
                    </a:lnTo>
                    <a:lnTo>
                      <a:pt x="255" y="1"/>
                    </a:lnTo>
                    <a:lnTo>
                      <a:pt x="250" y="4"/>
                    </a:lnTo>
                    <a:lnTo>
                      <a:pt x="195" y="16"/>
                    </a:lnTo>
                    <a:lnTo>
                      <a:pt x="185" y="1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21" name="Freeform 251">
                <a:extLst>
                  <a:ext uri="{FF2B5EF4-FFF2-40B4-BE49-F238E27FC236}">
                    <a16:creationId xmlns:a16="http://schemas.microsoft.com/office/drawing/2014/main" id="{3D984BC7-6FE9-4B70-B0DE-118931BF3F43}"/>
                  </a:ext>
                </a:extLst>
              </p:cNvPr>
              <p:cNvSpPr>
                <a:spLocks noChangeAspect="1"/>
              </p:cNvSpPr>
              <p:nvPr/>
            </p:nvSpPr>
            <p:spPr bwMode="auto">
              <a:xfrm>
                <a:off x="2980" y="1126"/>
                <a:ext cx="50" cy="51"/>
              </a:xfrm>
              <a:custGeom>
                <a:avLst/>
                <a:gdLst>
                  <a:gd name="T0" fmla="*/ 0 w 171"/>
                  <a:gd name="T1" fmla="*/ 0 h 173"/>
                  <a:gd name="T2" fmla="*/ 0 w 171"/>
                  <a:gd name="T3" fmla="*/ 0 h 173"/>
                  <a:gd name="T4" fmla="*/ 0 w 171"/>
                  <a:gd name="T5" fmla="*/ 0 h 173"/>
                  <a:gd name="T6" fmla="*/ 0 w 171"/>
                  <a:gd name="T7" fmla="*/ 0 h 173"/>
                  <a:gd name="T8" fmla="*/ 0 w 171"/>
                  <a:gd name="T9" fmla="*/ 0 h 173"/>
                  <a:gd name="T10" fmla="*/ 0 w 171"/>
                  <a:gd name="T11" fmla="*/ 0 h 173"/>
                  <a:gd name="T12" fmla="*/ 0 w 171"/>
                  <a:gd name="T13" fmla="*/ 0 h 173"/>
                  <a:gd name="T14" fmla="*/ 0 w 171"/>
                  <a:gd name="T15" fmla="*/ 0 h 173"/>
                  <a:gd name="T16" fmla="*/ 0 w 171"/>
                  <a:gd name="T17" fmla="*/ 0 h 173"/>
                  <a:gd name="T18" fmla="*/ 0 w 171"/>
                  <a:gd name="T19" fmla="*/ 0 h 173"/>
                  <a:gd name="T20" fmla="*/ 0 w 171"/>
                  <a:gd name="T21" fmla="*/ 0 h 173"/>
                  <a:gd name="T22" fmla="*/ 0 w 171"/>
                  <a:gd name="T23" fmla="*/ 0 h 173"/>
                  <a:gd name="T24" fmla="*/ 0 w 171"/>
                  <a:gd name="T25" fmla="*/ 0 h 173"/>
                  <a:gd name="T26" fmla="*/ 0 w 171"/>
                  <a:gd name="T27" fmla="*/ 0 h 173"/>
                  <a:gd name="T28" fmla="*/ 0 w 171"/>
                  <a:gd name="T29" fmla="*/ 0 h 173"/>
                  <a:gd name="T30" fmla="*/ 0 w 171"/>
                  <a:gd name="T31" fmla="*/ 0 h 173"/>
                  <a:gd name="T32" fmla="*/ 0 w 171"/>
                  <a:gd name="T33" fmla="*/ 0 h 173"/>
                  <a:gd name="T34" fmla="*/ 0 w 171"/>
                  <a:gd name="T35" fmla="*/ 0 h 173"/>
                  <a:gd name="T36" fmla="*/ 0 w 171"/>
                  <a:gd name="T37" fmla="*/ 0 h 173"/>
                  <a:gd name="T38" fmla="*/ 0 w 171"/>
                  <a:gd name="T39" fmla="*/ 0 h 173"/>
                  <a:gd name="T40" fmla="*/ 0 w 171"/>
                  <a:gd name="T41" fmla="*/ 0 h 173"/>
                  <a:gd name="T42" fmla="*/ 0 w 171"/>
                  <a:gd name="T43" fmla="*/ 0 h 173"/>
                  <a:gd name="T44" fmla="*/ 0 w 171"/>
                  <a:gd name="T45" fmla="*/ 0 h 173"/>
                  <a:gd name="T46" fmla="*/ 0 w 171"/>
                  <a:gd name="T47" fmla="*/ 0 h 173"/>
                  <a:gd name="T48" fmla="*/ 0 w 171"/>
                  <a:gd name="T49" fmla="*/ 0 h 173"/>
                  <a:gd name="T50" fmla="*/ 0 w 171"/>
                  <a:gd name="T51" fmla="*/ 0 h 173"/>
                  <a:gd name="T52" fmla="*/ 0 w 171"/>
                  <a:gd name="T53" fmla="*/ 0 h 173"/>
                  <a:gd name="T54" fmla="*/ 0 w 171"/>
                  <a:gd name="T55" fmla="*/ 0 h 173"/>
                  <a:gd name="T56" fmla="*/ 0 w 171"/>
                  <a:gd name="T57" fmla="*/ 0 h 173"/>
                  <a:gd name="T58" fmla="*/ 0 w 171"/>
                  <a:gd name="T59" fmla="*/ 0 h 173"/>
                  <a:gd name="T60" fmla="*/ 0 w 171"/>
                  <a:gd name="T61" fmla="*/ 0 h 173"/>
                  <a:gd name="T62" fmla="*/ 0 w 171"/>
                  <a:gd name="T63" fmla="*/ 0 h 173"/>
                  <a:gd name="T64" fmla="*/ 0 w 171"/>
                  <a:gd name="T65" fmla="*/ 0 h 173"/>
                  <a:gd name="T66" fmla="*/ 0 w 171"/>
                  <a:gd name="T67" fmla="*/ 0 h 173"/>
                  <a:gd name="T68" fmla="*/ 0 w 171"/>
                  <a:gd name="T69" fmla="*/ 0 h 173"/>
                  <a:gd name="T70" fmla="*/ 0 w 171"/>
                  <a:gd name="T71" fmla="*/ 0 h 173"/>
                  <a:gd name="T72" fmla="*/ 0 w 171"/>
                  <a:gd name="T73" fmla="*/ 0 h 173"/>
                  <a:gd name="T74" fmla="*/ 0 w 171"/>
                  <a:gd name="T75" fmla="*/ 0 h 173"/>
                  <a:gd name="T76" fmla="*/ 0 w 171"/>
                  <a:gd name="T77" fmla="*/ 0 h 173"/>
                  <a:gd name="T78" fmla="*/ 0 w 171"/>
                  <a:gd name="T79" fmla="*/ 0 h 173"/>
                  <a:gd name="T80" fmla="*/ 0 w 171"/>
                  <a:gd name="T81" fmla="*/ 0 h 173"/>
                  <a:gd name="T82" fmla="*/ 0 w 171"/>
                  <a:gd name="T83" fmla="*/ 0 h 173"/>
                  <a:gd name="T84" fmla="*/ 0 w 171"/>
                  <a:gd name="T85" fmla="*/ 0 h 173"/>
                  <a:gd name="T86" fmla="*/ 0 w 171"/>
                  <a:gd name="T87" fmla="*/ 0 h 173"/>
                  <a:gd name="T88" fmla="*/ 0 w 171"/>
                  <a:gd name="T89" fmla="*/ 0 h 173"/>
                  <a:gd name="T90" fmla="*/ 0 w 171"/>
                  <a:gd name="T91" fmla="*/ 0 h 17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71"/>
                  <a:gd name="T139" fmla="*/ 0 h 173"/>
                  <a:gd name="T140" fmla="*/ 171 w 171"/>
                  <a:gd name="T141" fmla="*/ 173 h 17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71" h="173">
                    <a:moveTo>
                      <a:pt x="108" y="173"/>
                    </a:moveTo>
                    <a:lnTo>
                      <a:pt x="110" y="166"/>
                    </a:lnTo>
                    <a:lnTo>
                      <a:pt x="106" y="166"/>
                    </a:lnTo>
                    <a:lnTo>
                      <a:pt x="107" y="162"/>
                    </a:lnTo>
                    <a:lnTo>
                      <a:pt x="100" y="160"/>
                    </a:lnTo>
                    <a:lnTo>
                      <a:pt x="94" y="153"/>
                    </a:lnTo>
                    <a:lnTo>
                      <a:pt x="89" y="153"/>
                    </a:lnTo>
                    <a:lnTo>
                      <a:pt x="82" y="147"/>
                    </a:lnTo>
                    <a:lnTo>
                      <a:pt x="82" y="143"/>
                    </a:lnTo>
                    <a:lnTo>
                      <a:pt x="76" y="143"/>
                    </a:lnTo>
                    <a:lnTo>
                      <a:pt x="70" y="147"/>
                    </a:lnTo>
                    <a:lnTo>
                      <a:pt x="69" y="142"/>
                    </a:lnTo>
                    <a:lnTo>
                      <a:pt x="75" y="139"/>
                    </a:lnTo>
                    <a:lnTo>
                      <a:pt x="59" y="119"/>
                    </a:lnTo>
                    <a:lnTo>
                      <a:pt x="59" y="110"/>
                    </a:lnTo>
                    <a:lnTo>
                      <a:pt x="55" y="107"/>
                    </a:lnTo>
                    <a:lnTo>
                      <a:pt x="50" y="106"/>
                    </a:lnTo>
                    <a:lnTo>
                      <a:pt x="37" y="89"/>
                    </a:lnTo>
                    <a:lnTo>
                      <a:pt x="37" y="85"/>
                    </a:lnTo>
                    <a:lnTo>
                      <a:pt x="29" y="75"/>
                    </a:lnTo>
                    <a:lnTo>
                      <a:pt x="24" y="74"/>
                    </a:lnTo>
                    <a:lnTo>
                      <a:pt x="18" y="63"/>
                    </a:lnTo>
                    <a:lnTo>
                      <a:pt x="14" y="63"/>
                    </a:lnTo>
                    <a:lnTo>
                      <a:pt x="16" y="56"/>
                    </a:lnTo>
                    <a:lnTo>
                      <a:pt x="18" y="55"/>
                    </a:lnTo>
                    <a:lnTo>
                      <a:pt x="14" y="50"/>
                    </a:lnTo>
                    <a:lnTo>
                      <a:pt x="16" y="47"/>
                    </a:lnTo>
                    <a:lnTo>
                      <a:pt x="11" y="42"/>
                    </a:lnTo>
                    <a:lnTo>
                      <a:pt x="9" y="32"/>
                    </a:lnTo>
                    <a:lnTo>
                      <a:pt x="6" y="32"/>
                    </a:lnTo>
                    <a:lnTo>
                      <a:pt x="0" y="26"/>
                    </a:lnTo>
                    <a:lnTo>
                      <a:pt x="1" y="24"/>
                    </a:lnTo>
                    <a:lnTo>
                      <a:pt x="3" y="23"/>
                    </a:lnTo>
                    <a:lnTo>
                      <a:pt x="3" y="19"/>
                    </a:lnTo>
                    <a:lnTo>
                      <a:pt x="4" y="4"/>
                    </a:lnTo>
                    <a:lnTo>
                      <a:pt x="9" y="0"/>
                    </a:lnTo>
                    <a:lnTo>
                      <a:pt x="17" y="1"/>
                    </a:lnTo>
                    <a:lnTo>
                      <a:pt x="17" y="3"/>
                    </a:lnTo>
                    <a:lnTo>
                      <a:pt x="27" y="14"/>
                    </a:lnTo>
                    <a:lnTo>
                      <a:pt x="29" y="16"/>
                    </a:lnTo>
                    <a:lnTo>
                      <a:pt x="38" y="2"/>
                    </a:lnTo>
                    <a:lnTo>
                      <a:pt x="53" y="3"/>
                    </a:lnTo>
                    <a:lnTo>
                      <a:pt x="56" y="0"/>
                    </a:lnTo>
                    <a:lnTo>
                      <a:pt x="58" y="0"/>
                    </a:lnTo>
                    <a:lnTo>
                      <a:pt x="66" y="6"/>
                    </a:lnTo>
                    <a:lnTo>
                      <a:pt x="70" y="6"/>
                    </a:lnTo>
                    <a:lnTo>
                      <a:pt x="73" y="4"/>
                    </a:lnTo>
                    <a:lnTo>
                      <a:pt x="75" y="7"/>
                    </a:lnTo>
                    <a:lnTo>
                      <a:pt x="87" y="8"/>
                    </a:lnTo>
                    <a:lnTo>
                      <a:pt x="89" y="7"/>
                    </a:lnTo>
                    <a:lnTo>
                      <a:pt x="90" y="7"/>
                    </a:lnTo>
                    <a:lnTo>
                      <a:pt x="96" y="13"/>
                    </a:lnTo>
                    <a:lnTo>
                      <a:pt x="98" y="12"/>
                    </a:lnTo>
                    <a:lnTo>
                      <a:pt x="103" y="7"/>
                    </a:lnTo>
                    <a:lnTo>
                      <a:pt x="107" y="7"/>
                    </a:lnTo>
                    <a:lnTo>
                      <a:pt x="110" y="11"/>
                    </a:lnTo>
                    <a:lnTo>
                      <a:pt x="112" y="12"/>
                    </a:lnTo>
                    <a:lnTo>
                      <a:pt x="115" y="8"/>
                    </a:lnTo>
                    <a:lnTo>
                      <a:pt x="123" y="9"/>
                    </a:lnTo>
                    <a:lnTo>
                      <a:pt x="126" y="14"/>
                    </a:lnTo>
                    <a:lnTo>
                      <a:pt x="128" y="12"/>
                    </a:lnTo>
                    <a:lnTo>
                      <a:pt x="128" y="11"/>
                    </a:lnTo>
                    <a:lnTo>
                      <a:pt x="134" y="11"/>
                    </a:lnTo>
                    <a:lnTo>
                      <a:pt x="138" y="17"/>
                    </a:lnTo>
                    <a:lnTo>
                      <a:pt x="138" y="21"/>
                    </a:lnTo>
                    <a:lnTo>
                      <a:pt x="138" y="22"/>
                    </a:lnTo>
                    <a:lnTo>
                      <a:pt x="142" y="26"/>
                    </a:lnTo>
                    <a:lnTo>
                      <a:pt x="148" y="26"/>
                    </a:lnTo>
                    <a:lnTo>
                      <a:pt x="153" y="21"/>
                    </a:lnTo>
                    <a:lnTo>
                      <a:pt x="163" y="22"/>
                    </a:lnTo>
                    <a:lnTo>
                      <a:pt x="165" y="24"/>
                    </a:lnTo>
                    <a:lnTo>
                      <a:pt x="163" y="27"/>
                    </a:lnTo>
                    <a:lnTo>
                      <a:pt x="163" y="30"/>
                    </a:lnTo>
                    <a:lnTo>
                      <a:pt x="158" y="35"/>
                    </a:lnTo>
                    <a:lnTo>
                      <a:pt x="154" y="44"/>
                    </a:lnTo>
                    <a:lnTo>
                      <a:pt x="152" y="45"/>
                    </a:lnTo>
                    <a:lnTo>
                      <a:pt x="152" y="48"/>
                    </a:lnTo>
                    <a:lnTo>
                      <a:pt x="153" y="49"/>
                    </a:lnTo>
                    <a:lnTo>
                      <a:pt x="149" y="54"/>
                    </a:lnTo>
                    <a:lnTo>
                      <a:pt x="152" y="59"/>
                    </a:lnTo>
                    <a:lnTo>
                      <a:pt x="154" y="59"/>
                    </a:lnTo>
                    <a:lnTo>
                      <a:pt x="155" y="61"/>
                    </a:lnTo>
                    <a:lnTo>
                      <a:pt x="159" y="60"/>
                    </a:lnTo>
                    <a:lnTo>
                      <a:pt x="160" y="65"/>
                    </a:lnTo>
                    <a:lnTo>
                      <a:pt x="164" y="69"/>
                    </a:lnTo>
                    <a:lnTo>
                      <a:pt x="166" y="68"/>
                    </a:lnTo>
                    <a:lnTo>
                      <a:pt x="166" y="69"/>
                    </a:lnTo>
                    <a:lnTo>
                      <a:pt x="166" y="71"/>
                    </a:lnTo>
                    <a:lnTo>
                      <a:pt x="170" y="73"/>
                    </a:lnTo>
                    <a:lnTo>
                      <a:pt x="171" y="74"/>
                    </a:lnTo>
                    <a:lnTo>
                      <a:pt x="171" y="76"/>
                    </a:lnTo>
                    <a:lnTo>
                      <a:pt x="168" y="79"/>
                    </a:lnTo>
                    <a:lnTo>
                      <a:pt x="162" y="80"/>
                    </a:lnTo>
                    <a:lnTo>
                      <a:pt x="158" y="77"/>
                    </a:lnTo>
                    <a:lnTo>
                      <a:pt x="155" y="77"/>
                    </a:lnTo>
                    <a:lnTo>
                      <a:pt x="154" y="79"/>
                    </a:lnTo>
                    <a:lnTo>
                      <a:pt x="155" y="80"/>
                    </a:lnTo>
                    <a:lnTo>
                      <a:pt x="164" y="92"/>
                    </a:lnTo>
                    <a:lnTo>
                      <a:pt x="166" y="94"/>
                    </a:lnTo>
                    <a:lnTo>
                      <a:pt x="165" y="100"/>
                    </a:lnTo>
                    <a:lnTo>
                      <a:pt x="164" y="101"/>
                    </a:lnTo>
                    <a:lnTo>
                      <a:pt x="162" y="102"/>
                    </a:lnTo>
                    <a:lnTo>
                      <a:pt x="159" y="101"/>
                    </a:lnTo>
                    <a:lnTo>
                      <a:pt x="158" y="101"/>
                    </a:lnTo>
                    <a:lnTo>
                      <a:pt x="155" y="105"/>
                    </a:lnTo>
                    <a:lnTo>
                      <a:pt x="152" y="106"/>
                    </a:lnTo>
                    <a:lnTo>
                      <a:pt x="148" y="106"/>
                    </a:lnTo>
                    <a:lnTo>
                      <a:pt x="145" y="107"/>
                    </a:lnTo>
                    <a:lnTo>
                      <a:pt x="144" y="107"/>
                    </a:lnTo>
                    <a:lnTo>
                      <a:pt x="143" y="105"/>
                    </a:lnTo>
                    <a:lnTo>
                      <a:pt x="141" y="105"/>
                    </a:lnTo>
                    <a:lnTo>
                      <a:pt x="138" y="107"/>
                    </a:lnTo>
                    <a:lnTo>
                      <a:pt x="138" y="110"/>
                    </a:lnTo>
                    <a:lnTo>
                      <a:pt x="141" y="111"/>
                    </a:lnTo>
                    <a:lnTo>
                      <a:pt x="142" y="116"/>
                    </a:lnTo>
                    <a:lnTo>
                      <a:pt x="143" y="118"/>
                    </a:lnTo>
                    <a:lnTo>
                      <a:pt x="143" y="122"/>
                    </a:lnTo>
                    <a:lnTo>
                      <a:pt x="142" y="123"/>
                    </a:lnTo>
                    <a:lnTo>
                      <a:pt x="139" y="123"/>
                    </a:lnTo>
                    <a:lnTo>
                      <a:pt x="138" y="122"/>
                    </a:lnTo>
                    <a:lnTo>
                      <a:pt x="138" y="118"/>
                    </a:lnTo>
                    <a:lnTo>
                      <a:pt x="136" y="117"/>
                    </a:lnTo>
                    <a:lnTo>
                      <a:pt x="133" y="117"/>
                    </a:lnTo>
                    <a:lnTo>
                      <a:pt x="124" y="123"/>
                    </a:lnTo>
                    <a:lnTo>
                      <a:pt x="123" y="127"/>
                    </a:lnTo>
                    <a:lnTo>
                      <a:pt x="122" y="128"/>
                    </a:lnTo>
                    <a:lnTo>
                      <a:pt x="122" y="134"/>
                    </a:lnTo>
                    <a:lnTo>
                      <a:pt x="119" y="137"/>
                    </a:lnTo>
                    <a:lnTo>
                      <a:pt x="116" y="137"/>
                    </a:lnTo>
                    <a:lnTo>
                      <a:pt x="113" y="139"/>
                    </a:lnTo>
                    <a:lnTo>
                      <a:pt x="112" y="147"/>
                    </a:lnTo>
                    <a:lnTo>
                      <a:pt x="111" y="147"/>
                    </a:lnTo>
                    <a:lnTo>
                      <a:pt x="111" y="149"/>
                    </a:lnTo>
                    <a:lnTo>
                      <a:pt x="113" y="154"/>
                    </a:lnTo>
                    <a:lnTo>
                      <a:pt x="115" y="157"/>
                    </a:lnTo>
                    <a:lnTo>
                      <a:pt x="115" y="160"/>
                    </a:lnTo>
                    <a:lnTo>
                      <a:pt x="110" y="166"/>
                    </a:lnTo>
                    <a:lnTo>
                      <a:pt x="108" y="17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22" name="Freeform 252">
                <a:extLst>
                  <a:ext uri="{FF2B5EF4-FFF2-40B4-BE49-F238E27FC236}">
                    <a16:creationId xmlns:a16="http://schemas.microsoft.com/office/drawing/2014/main" id="{07795ED9-14CB-4F20-861E-A161E0EC59C0}"/>
                  </a:ext>
                </a:extLst>
              </p:cNvPr>
              <p:cNvSpPr>
                <a:spLocks noChangeAspect="1"/>
              </p:cNvSpPr>
              <p:nvPr/>
            </p:nvSpPr>
            <p:spPr bwMode="auto">
              <a:xfrm>
                <a:off x="2980" y="1126"/>
                <a:ext cx="50" cy="51"/>
              </a:xfrm>
              <a:custGeom>
                <a:avLst/>
                <a:gdLst>
                  <a:gd name="T0" fmla="*/ 0 w 171"/>
                  <a:gd name="T1" fmla="*/ 0 h 173"/>
                  <a:gd name="T2" fmla="*/ 0 w 171"/>
                  <a:gd name="T3" fmla="*/ 0 h 173"/>
                  <a:gd name="T4" fmla="*/ 0 w 171"/>
                  <a:gd name="T5" fmla="*/ 0 h 173"/>
                  <a:gd name="T6" fmla="*/ 0 w 171"/>
                  <a:gd name="T7" fmla="*/ 0 h 173"/>
                  <a:gd name="T8" fmla="*/ 0 w 171"/>
                  <a:gd name="T9" fmla="*/ 0 h 173"/>
                  <a:gd name="T10" fmla="*/ 0 w 171"/>
                  <a:gd name="T11" fmla="*/ 0 h 173"/>
                  <a:gd name="T12" fmla="*/ 0 w 171"/>
                  <a:gd name="T13" fmla="*/ 0 h 173"/>
                  <a:gd name="T14" fmla="*/ 0 w 171"/>
                  <a:gd name="T15" fmla="*/ 0 h 173"/>
                  <a:gd name="T16" fmla="*/ 0 w 171"/>
                  <a:gd name="T17" fmla="*/ 0 h 173"/>
                  <a:gd name="T18" fmla="*/ 0 w 171"/>
                  <a:gd name="T19" fmla="*/ 0 h 173"/>
                  <a:gd name="T20" fmla="*/ 0 w 171"/>
                  <a:gd name="T21" fmla="*/ 0 h 173"/>
                  <a:gd name="T22" fmla="*/ 0 w 171"/>
                  <a:gd name="T23" fmla="*/ 0 h 173"/>
                  <a:gd name="T24" fmla="*/ 0 w 171"/>
                  <a:gd name="T25" fmla="*/ 0 h 173"/>
                  <a:gd name="T26" fmla="*/ 0 w 171"/>
                  <a:gd name="T27" fmla="*/ 0 h 173"/>
                  <a:gd name="T28" fmla="*/ 0 w 171"/>
                  <a:gd name="T29" fmla="*/ 0 h 173"/>
                  <a:gd name="T30" fmla="*/ 0 w 171"/>
                  <a:gd name="T31" fmla="*/ 0 h 173"/>
                  <a:gd name="T32" fmla="*/ 0 w 171"/>
                  <a:gd name="T33" fmla="*/ 0 h 173"/>
                  <a:gd name="T34" fmla="*/ 0 w 171"/>
                  <a:gd name="T35" fmla="*/ 0 h 173"/>
                  <a:gd name="T36" fmla="*/ 0 w 171"/>
                  <a:gd name="T37" fmla="*/ 0 h 173"/>
                  <a:gd name="T38" fmla="*/ 0 w 171"/>
                  <a:gd name="T39" fmla="*/ 0 h 173"/>
                  <a:gd name="T40" fmla="*/ 0 w 171"/>
                  <a:gd name="T41" fmla="*/ 0 h 173"/>
                  <a:gd name="T42" fmla="*/ 0 w 171"/>
                  <a:gd name="T43" fmla="*/ 0 h 173"/>
                  <a:gd name="T44" fmla="*/ 0 w 171"/>
                  <a:gd name="T45" fmla="*/ 0 h 173"/>
                  <a:gd name="T46" fmla="*/ 0 w 171"/>
                  <a:gd name="T47" fmla="*/ 0 h 173"/>
                  <a:gd name="T48" fmla="*/ 0 w 171"/>
                  <a:gd name="T49" fmla="*/ 0 h 173"/>
                  <a:gd name="T50" fmla="*/ 0 w 171"/>
                  <a:gd name="T51" fmla="*/ 0 h 173"/>
                  <a:gd name="T52" fmla="*/ 0 w 171"/>
                  <a:gd name="T53" fmla="*/ 0 h 173"/>
                  <a:gd name="T54" fmla="*/ 0 w 171"/>
                  <a:gd name="T55" fmla="*/ 0 h 173"/>
                  <a:gd name="T56" fmla="*/ 0 w 171"/>
                  <a:gd name="T57" fmla="*/ 0 h 173"/>
                  <a:gd name="T58" fmla="*/ 0 w 171"/>
                  <a:gd name="T59" fmla="*/ 0 h 173"/>
                  <a:gd name="T60" fmla="*/ 0 w 171"/>
                  <a:gd name="T61" fmla="*/ 0 h 173"/>
                  <a:gd name="T62" fmla="*/ 0 w 171"/>
                  <a:gd name="T63" fmla="*/ 0 h 173"/>
                  <a:gd name="T64" fmla="*/ 0 w 171"/>
                  <a:gd name="T65" fmla="*/ 0 h 173"/>
                  <a:gd name="T66" fmla="*/ 0 w 171"/>
                  <a:gd name="T67" fmla="*/ 0 h 173"/>
                  <a:gd name="T68" fmla="*/ 0 w 171"/>
                  <a:gd name="T69" fmla="*/ 0 h 173"/>
                  <a:gd name="T70" fmla="*/ 0 w 171"/>
                  <a:gd name="T71" fmla="*/ 0 h 173"/>
                  <a:gd name="T72" fmla="*/ 0 w 171"/>
                  <a:gd name="T73" fmla="*/ 0 h 173"/>
                  <a:gd name="T74" fmla="*/ 0 w 171"/>
                  <a:gd name="T75" fmla="*/ 0 h 173"/>
                  <a:gd name="T76" fmla="*/ 0 w 171"/>
                  <a:gd name="T77" fmla="*/ 0 h 173"/>
                  <a:gd name="T78" fmla="*/ 0 w 171"/>
                  <a:gd name="T79" fmla="*/ 0 h 173"/>
                  <a:gd name="T80" fmla="*/ 0 w 171"/>
                  <a:gd name="T81" fmla="*/ 0 h 173"/>
                  <a:gd name="T82" fmla="*/ 0 w 171"/>
                  <a:gd name="T83" fmla="*/ 0 h 173"/>
                  <a:gd name="T84" fmla="*/ 0 w 171"/>
                  <a:gd name="T85" fmla="*/ 0 h 173"/>
                  <a:gd name="T86" fmla="*/ 0 w 171"/>
                  <a:gd name="T87" fmla="*/ 0 h 173"/>
                  <a:gd name="T88" fmla="*/ 0 w 171"/>
                  <a:gd name="T89" fmla="*/ 0 h 173"/>
                  <a:gd name="T90" fmla="*/ 0 w 171"/>
                  <a:gd name="T91" fmla="*/ 0 h 17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71"/>
                  <a:gd name="T139" fmla="*/ 0 h 173"/>
                  <a:gd name="T140" fmla="*/ 171 w 171"/>
                  <a:gd name="T141" fmla="*/ 173 h 17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71" h="173">
                    <a:moveTo>
                      <a:pt x="108" y="173"/>
                    </a:moveTo>
                    <a:lnTo>
                      <a:pt x="110" y="166"/>
                    </a:lnTo>
                    <a:lnTo>
                      <a:pt x="106" y="166"/>
                    </a:lnTo>
                    <a:lnTo>
                      <a:pt x="107" y="162"/>
                    </a:lnTo>
                    <a:lnTo>
                      <a:pt x="100" y="160"/>
                    </a:lnTo>
                    <a:lnTo>
                      <a:pt x="94" y="153"/>
                    </a:lnTo>
                    <a:lnTo>
                      <a:pt x="89" y="153"/>
                    </a:lnTo>
                    <a:lnTo>
                      <a:pt x="82" y="147"/>
                    </a:lnTo>
                    <a:lnTo>
                      <a:pt x="82" y="143"/>
                    </a:lnTo>
                    <a:lnTo>
                      <a:pt x="76" y="143"/>
                    </a:lnTo>
                    <a:lnTo>
                      <a:pt x="70" y="147"/>
                    </a:lnTo>
                    <a:lnTo>
                      <a:pt x="69" y="142"/>
                    </a:lnTo>
                    <a:lnTo>
                      <a:pt x="75" y="139"/>
                    </a:lnTo>
                    <a:lnTo>
                      <a:pt x="59" y="119"/>
                    </a:lnTo>
                    <a:lnTo>
                      <a:pt x="59" y="110"/>
                    </a:lnTo>
                    <a:lnTo>
                      <a:pt x="55" y="107"/>
                    </a:lnTo>
                    <a:lnTo>
                      <a:pt x="50" y="106"/>
                    </a:lnTo>
                    <a:lnTo>
                      <a:pt x="37" y="89"/>
                    </a:lnTo>
                    <a:lnTo>
                      <a:pt x="37" y="85"/>
                    </a:lnTo>
                    <a:lnTo>
                      <a:pt x="29" y="75"/>
                    </a:lnTo>
                    <a:lnTo>
                      <a:pt x="24" y="74"/>
                    </a:lnTo>
                    <a:lnTo>
                      <a:pt x="18" y="63"/>
                    </a:lnTo>
                    <a:lnTo>
                      <a:pt x="14" y="63"/>
                    </a:lnTo>
                    <a:lnTo>
                      <a:pt x="16" y="56"/>
                    </a:lnTo>
                    <a:lnTo>
                      <a:pt x="18" y="55"/>
                    </a:lnTo>
                    <a:lnTo>
                      <a:pt x="14" y="50"/>
                    </a:lnTo>
                    <a:lnTo>
                      <a:pt x="16" y="47"/>
                    </a:lnTo>
                    <a:lnTo>
                      <a:pt x="11" y="42"/>
                    </a:lnTo>
                    <a:lnTo>
                      <a:pt x="9" y="32"/>
                    </a:lnTo>
                    <a:lnTo>
                      <a:pt x="6" y="32"/>
                    </a:lnTo>
                    <a:lnTo>
                      <a:pt x="0" y="26"/>
                    </a:lnTo>
                    <a:lnTo>
                      <a:pt x="1" y="24"/>
                    </a:lnTo>
                    <a:lnTo>
                      <a:pt x="3" y="23"/>
                    </a:lnTo>
                    <a:lnTo>
                      <a:pt x="3" y="19"/>
                    </a:lnTo>
                    <a:lnTo>
                      <a:pt x="4" y="4"/>
                    </a:lnTo>
                    <a:lnTo>
                      <a:pt x="9" y="0"/>
                    </a:lnTo>
                    <a:lnTo>
                      <a:pt x="17" y="1"/>
                    </a:lnTo>
                    <a:lnTo>
                      <a:pt x="17" y="3"/>
                    </a:lnTo>
                    <a:lnTo>
                      <a:pt x="27" y="14"/>
                    </a:lnTo>
                    <a:lnTo>
                      <a:pt x="29" y="16"/>
                    </a:lnTo>
                    <a:lnTo>
                      <a:pt x="38" y="2"/>
                    </a:lnTo>
                    <a:lnTo>
                      <a:pt x="53" y="3"/>
                    </a:lnTo>
                    <a:lnTo>
                      <a:pt x="56" y="0"/>
                    </a:lnTo>
                    <a:lnTo>
                      <a:pt x="58" y="0"/>
                    </a:lnTo>
                    <a:lnTo>
                      <a:pt x="66" y="6"/>
                    </a:lnTo>
                    <a:lnTo>
                      <a:pt x="70" y="6"/>
                    </a:lnTo>
                    <a:lnTo>
                      <a:pt x="73" y="4"/>
                    </a:lnTo>
                    <a:lnTo>
                      <a:pt x="75" y="7"/>
                    </a:lnTo>
                    <a:lnTo>
                      <a:pt x="87" y="8"/>
                    </a:lnTo>
                    <a:lnTo>
                      <a:pt x="89" y="7"/>
                    </a:lnTo>
                    <a:lnTo>
                      <a:pt x="90" y="7"/>
                    </a:lnTo>
                    <a:lnTo>
                      <a:pt x="96" y="13"/>
                    </a:lnTo>
                    <a:lnTo>
                      <a:pt x="98" y="12"/>
                    </a:lnTo>
                    <a:lnTo>
                      <a:pt x="103" y="7"/>
                    </a:lnTo>
                    <a:lnTo>
                      <a:pt x="107" y="7"/>
                    </a:lnTo>
                    <a:lnTo>
                      <a:pt x="110" y="11"/>
                    </a:lnTo>
                    <a:lnTo>
                      <a:pt x="112" y="12"/>
                    </a:lnTo>
                    <a:lnTo>
                      <a:pt x="115" y="8"/>
                    </a:lnTo>
                    <a:lnTo>
                      <a:pt x="123" y="9"/>
                    </a:lnTo>
                    <a:lnTo>
                      <a:pt x="126" y="14"/>
                    </a:lnTo>
                    <a:lnTo>
                      <a:pt x="128" y="12"/>
                    </a:lnTo>
                    <a:lnTo>
                      <a:pt x="128" y="11"/>
                    </a:lnTo>
                    <a:lnTo>
                      <a:pt x="134" y="11"/>
                    </a:lnTo>
                    <a:lnTo>
                      <a:pt x="138" y="17"/>
                    </a:lnTo>
                    <a:lnTo>
                      <a:pt x="138" y="21"/>
                    </a:lnTo>
                    <a:lnTo>
                      <a:pt x="138" y="22"/>
                    </a:lnTo>
                    <a:lnTo>
                      <a:pt x="142" y="26"/>
                    </a:lnTo>
                    <a:lnTo>
                      <a:pt x="148" y="26"/>
                    </a:lnTo>
                    <a:lnTo>
                      <a:pt x="153" y="21"/>
                    </a:lnTo>
                    <a:lnTo>
                      <a:pt x="163" y="22"/>
                    </a:lnTo>
                    <a:lnTo>
                      <a:pt x="165" y="24"/>
                    </a:lnTo>
                    <a:lnTo>
                      <a:pt x="163" y="27"/>
                    </a:lnTo>
                    <a:lnTo>
                      <a:pt x="163" y="30"/>
                    </a:lnTo>
                    <a:lnTo>
                      <a:pt x="158" y="35"/>
                    </a:lnTo>
                    <a:lnTo>
                      <a:pt x="154" y="44"/>
                    </a:lnTo>
                    <a:lnTo>
                      <a:pt x="152" y="45"/>
                    </a:lnTo>
                    <a:lnTo>
                      <a:pt x="152" y="48"/>
                    </a:lnTo>
                    <a:lnTo>
                      <a:pt x="153" y="49"/>
                    </a:lnTo>
                    <a:lnTo>
                      <a:pt x="149" y="54"/>
                    </a:lnTo>
                    <a:lnTo>
                      <a:pt x="152" y="59"/>
                    </a:lnTo>
                    <a:lnTo>
                      <a:pt x="154" y="59"/>
                    </a:lnTo>
                    <a:lnTo>
                      <a:pt x="155" y="61"/>
                    </a:lnTo>
                    <a:lnTo>
                      <a:pt x="159" y="60"/>
                    </a:lnTo>
                    <a:lnTo>
                      <a:pt x="160" y="65"/>
                    </a:lnTo>
                    <a:lnTo>
                      <a:pt x="164" y="69"/>
                    </a:lnTo>
                    <a:lnTo>
                      <a:pt x="166" y="68"/>
                    </a:lnTo>
                    <a:lnTo>
                      <a:pt x="166" y="69"/>
                    </a:lnTo>
                    <a:lnTo>
                      <a:pt x="166" y="71"/>
                    </a:lnTo>
                    <a:lnTo>
                      <a:pt x="170" y="73"/>
                    </a:lnTo>
                    <a:lnTo>
                      <a:pt x="171" y="74"/>
                    </a:lnTo>
                    <a:lnTo>
                      <a:pt x="171" y="76"/>
                    </a:lnTo>
                    <a:lnTo>
                      <a:pt x="168" y="79"/>
                    </a:lnTo>
                    <a:lnTo>
                      <a:pt x="162" y="80"/>
                    </a:lnTo>
                    <a:lnTo>
                      <a:pt x="158" y="77"/>
                    </a:lnTo>
                    <a:lnTo>
                      <a:pt x="155" y="77"/>
                    </a:lnTo>
                    <a:lnTo>
                      <a:pt x="154" y="79"/>
                    </a:lnTo>
                    <a:lnTo>
                      <a:pt x="155" y="80"/>
                    </a:lnTo>
                    <a:lnTo>
                      <a:pt x="164" y="92"/>
                    </a:lnTo>
                    <a:lnTo>
                      <a:pt x="166" y="94"/>
                    </a:lnTo>
                    <a:lnTo>
                      <a:pt x="165" y="100"/>
                    </a:lnTo>
                    <a:lnTo>
                      <a:pt x="164" y="101"/>
                    </a:lnTo>
                    <a:lnTo>
                      <a:pt x="162" y="102"/>
                    </a:lnTo>
                    <a:lnTo>
                      <a:pt x="159" y="101"/>
                    </a:lnTo>
                    <a:lnTo>
                      <a:pt x="158" y="101"/>
                    </a:lnTo>
                    <a:lnTo>
                      <a:pt x="155" y="105"/>
                    </a:lnTo>
                    <a:lnTo>
                      <a:pt x="152" y="106"/>
                    </a:lnTo>
                    <a:lnTo>
                      <a:pt x="148" y="106"/>
                    </a:lnTo>
                    <a:lnTo>
                      <a:pt x="145" y="107"/>
                    </a:lnTo>
                    <a:lnTo>
                      <a:pt x="144" y="107"/>
                    </a:lnTo>
                    <a:lnTo>
                      <a:pt x="143" y="105"/>
                    </a:lnTo>
                    <a:lnTo>
                      <a:pt x="141" y="105"/>
                    </a:lnTo>
                    <a:lnTo>
                      <a:pt x="138" y="107"/>
                    </a:lnTo>
                    <a:lnTo>
                      <a:pt x="138" y="110"/>
                    </a:lnTo>
                    <a:lnTo>
                      <a:pt x="141" y="111"/>
                    </a:lnTo>
                    <a:lnTo>
                      <a:pt x="142" y="116"/>
                    </a:lnTo>
                    <a:lnTo>
                      <a:pt x="143" y="118"/>
                    </a:lnTo>
                    <a:lnTo>
                      <a:pt x="143" y="122"/>
                    </a:lnTo>
                    <a:lnTo>
                      <a:pt x="142" y="123"/>
                    </a:lnTo>
                    <a:lnTo>
                      <a:pt x="139" y="123"/>
                    </a:lnTo>
                    <a:lnTo>
                      <a:pt x="138" y="122"/>
                    </a:lnTo>
                    <a:lnTo>
                      <a:pt x="138" y="118"/>
                    </a:lnTo>
                    <a:lnTo>
                      <a:pt x="136" y="117"/>
                    </a:lnTo>
                    <a:lnTo>
                      <a:pt x="133" y="117"/>
                    </a:lnTo>
                    <a:lnTo>
                      <a:pt x="124" y="123"/>
                    </a:lnTo>
                    <a:lnTo>
                      <a:pt x="123" y="127"/>
                    </a:lnTo>
                    <a:lnTo>
                      <a:pt x="122" y="128"/>
                    </a:lnTo>
                    <a:lnTo>
                      <a:pt x="122" y="134"/>
                    </a:lnTo>
                    <a:lnTo>
                      <a:pt x="119" y="137"/>
                    </a:lnTo>
                    <a:lnTo>
                      <a:pt x="116" y="137"/>
                    </a:lnTo>
                    <a:lnTo>
                      <a:pt x="113" y="139"/>
                    </a:lnTo>
                    <a:lnTo>
                      <a:pt x="112" y="147"/>
                    </a:lnTo>
                    <a:lnTo>
                      <a:pt x="111" y="147"/>
                    </a:lnTo>
                    <a:lnTo>
                      <a:pt x="111" y="149"/>
                    </a:lnTo>
                    <a:lnTo>
                      <a:pt x="113" y="154"/>
                    </a:lnTo>
                    <a:lnTo>
                      <a:pt x="115" y="157"/>
                    </a:lnTo>
                    <a:lnTo>
                      <a:pt x="115" y="160"/>
                    </a:lnTo>
                    <a:lnTo>
                      <a:pt x="110" y="166"/>
                    </a:lnTo>
                    <a:lnTo>
                      <a:pt x="108" y="17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23" name="Freeform 253">
                <a:extLst>
                  <a:ext uri="{FF2B5EF4-FFF2-40B4-BE49-F238E27FC236}">
                    <a16:creationId xmlns:a16="http://schemas.microsoft.com/office/drawing/2014/main" id="{8A6F62A0-6E7D-4713-B3AB-A581AD05F58A}"/>
                  </a:ext>
                </a:extLst>
              </p:cNvPr>
              <p:cNvSpPr>
                <a:spLocks noChangeAspect="1"/>
              </p:cNvSpPr>
              <p:nvPr/>
            </p:nvSpPr>
            <p:spPr bwMode="auto">
              <a:xfrm>
                <a:off x="3031" y="1189"/>
                <a:ext cx="90" cy="75"/>
              </a:xfrm>
              <a:custGeom>
                <a:avLst/>
                <a:gdLst>
                  <a:gd name="T0" fmla="*/ 0 w 307"/>
                  <a:gd name="T1" fmla="*/ 0 h 256"/>
                  <a:gd name="T2" fmla="*/ 0 w 307"/>
                  <a:gd name="T3" fmla="*/ 0 h 256"/>
                  <a:gd name="T4" fmla="*/ 0 w 307"/>
                  <a:gd name="T5" fmla="*/ 0 h 256"/>
                  <a:gd name="T6" fmla="*/ 0 w 307"/>
                  <a:gd name="T7" fmla="*/ 0 h 256"/>
                  <a:gd name="T8" fmla="*/ 0 w 307"/>
                  <a:gd name="T9" fmla="*/ 0 h 256"/>
                  <a:gd name="T10" fmla="*/ 0 w 307"/>
                  <a:gd name="T11" fmla="*/ 0 h 256"/>
                  <a:gd name="T12" fmla="*/ 0 w 307"/>
                  <a:gd name="T13" fmla="*/ 0 h 256"/>
                  <a:gd name="T14" fmla="*/ 0 w 307"/>
                  <a:gd name="T15" fmla="*/ 0 h 256"/>
                  <a:gd name="T16" fmla="*/ 0 w 307"/>
                  <a:gd name="T17" fmla="*/ 0 h 256"/>
                  <a:gd name="T18" fmla="*/ 0 w 307"/>
                  <a:gd name="T19" fmla="*/ 0 h 256"/>
                  <a:gd name="T20" fmla="*/ 0 w 307"/>
                  <a:gd name="T21" fmla="*/ 0 h 256"/>
                  <a:gd name="T22" fmla="*/ 0 w 307"/>
                  <a:gd name="T23" fmla="*/ 0 h 256"/>
                  <a:gd name="T24" fmla="*/ 0 w 307"/>
                  <a:gd name="T25" fmla="*/ 0 h 256"/>
                  <a:gd name="T26" fmla="*/ 0 w 307"/>
                  <a:gd name="T27" fmla="*/ 0 h 256"/>
                  <a:gd name="T28" fmla="*/ 0 w 307"/>
                  <a:gd name="T29" fmla="*/ 0 h 256"/>
                  <a:gd name="T30" fmla="*/ 0 w 307"/>
                  <a:gd name="T31" fmla="*/ 0 h 256"/>
                  <a:gd name="T32" fmla="*/ 0 w 307"/>
                  <a:gd name="T33" fmla="*/ 0 h 256"/>
                  <a:gd name="T34" fmla="*/ 0 w 307"/>
                  <a:gd name="T35" fmla="*/ 0 h 256"/>
                  <a:gd name="T36" fmla="*/ 0 w 307"/>
                  <a:gd name="T37" fmla="*/ 0 h 256"/>
                  <a:gd name="T38" fmla="*/ 0 w 307"/>
                  <a:gd name="T39" fmla="*/ 0 h 256"/>
                  <a:gd name="T40" fmla="*/ 0 w 307"/>
                  <a:gd name="T41" fmla="*/ 0 h 256"/>
                  <a:gd name="T42" fmla="*/ 0 w 307"/>
                  <a:gd name="T43" fmla="*/ 0 h 256"/>
                  <a:gd name="T44" fmla="*/ 0 w 307"/>
                  <a:gd name="T45" fmla="*/ 0 h 256"/>
                  <a:gd name="T46" fmla="*/ 0 w 307"/>
                  <a:gd name="T47" fmla="*/ 0 h 256"/>
                  <a:gd name="T48" fmla="*/ 0 w 307"/>
                  <a:gd name="T49" fmla="*/ 0 h 256"/>
                  <a:gd name="T50" fmla="*/ 0 w 307"/>
                  <a:gd name="T51" fmla="*/ 0 h 256"/>
                  <a:gd name="T52" fmla="*/ 0 w 307"/>
                  <a:gd name="T53" fmla="*/ 0 h 256"/>
                  <a:gd name="T54" fmla="*/ 0 w 307"/>
                  <a:gd name="T55" fmla="*/ 0 h 256"/>
                  <a:gd name="T56" fmla="*/ 0 w 307"/>
                  <a:gd name="T57" fmla="*/ 0 h 256"/>
                  <a:gd name="T58" fmla="*/ 0 w 307"/>
                  <a:gd name="T59" fmla="*/ 0 h 256"/>
                  <a:gd name="T60" fmla="*/ 0 w 307"/>
                  <a:gd name="T61" fmla="*/ 0 h 256"/>
                  <a:gd name="T62" fmla="*/ 0 w 307"/>
                  <a:gd name="T63" fmla="*/ 0 h 256"/>
                  <a:gd name="T64" fmla="*/ 0 w 307"/>
                  <a:gd name="T65" fmla="*/ 0 h 256"/>
                  <a:gd name="T66" fmla="*/ 0 w 307"/>
                  <a:gd name="T67" fmla="*/ 0 h 256"/>
                  <a:gd name="T68" fmla="*/ 0 w 307"/>
                  <a:gd name="T69" fmla="*/ 0 h 256"/>
                  <a:gd name="T70" fmla="*/ 0 w 307"/>
                  <a:gd name="T71" fmla="*/ 0 h 256"/>
                  <a:gd name="T72" fmla="*/ 0 w 307"/>
                  <a:gd name="T73" fmla="*/ 0 h 256"/>
                  <a:gd name="T74" fmla="*/ 0 w 307"/>
                  <a:gd name="T75" fmla="*/ 0 h 256"/>
                  <a:gd name="T76" fmla="*/ 0 w 307"/>
                  <a:gd name="T77" fmla="*/ 0 h 256"/>
                  <a:gd name="T78" fmla="*/ 0 w 307"/>
                  <a:gd name="T79" fmla="*/ 0 h 256"/>
                  <a:gd name="T80" fmla="*/ 0 w 307"/>
                  <a:gd name="T81" fmla="*/ 0 h 256"/>
                  <a:gd name="T82" fmla="*/ 0 w 307"/>
                  <a:gd name="T83" fmla="*/ 0 h 256"/>
                  <a:gd name="T84" fmla="*/ 0 w 307"/>
                  <a:gd name="T85" fmla="*/ 0 h 256"/>
                  <a:gd name="T86" fmla="*/ 0 w 307"/>
                  <a:gd name="T87" fmla="*/ 0 h 256"/>
                  <a:gd name="T88" fmla="*/ 0 w 307"/>
                  <a:gd name="T89" fmla="*/ 0 h 256"/>
                  <a:gd name="T90" fmla="*/ 0 w 307"/>
                  <a:gd name="T91" fmla="*/ 0 h 256"/>
                  <a:gd name="T92" fmla="*/ 0 w 307"/>
                  <a:gd name="T93" fmla="*/ 0 h 256"/>
                  <a:gd name="T94" fmla="*/ 0 w 307"/>
                  <a:gd name="T95" fmla="*/ 0 h 256"/>
                  <a:gd name="T96" fmla="*/ 0 w 307"/>
                  <a:gd name="T97" fmla="*/ 0 h 256"/>
                  <a:gd name="T98" fmla="*/ 0 w 307"/>
                  <a:gd name="T99" fmla="*/ 0 h 256"/>
                  <a:gd name="T100" fmla="*/ 0 w 307"/>
                  <a:gd name="T101" fmla="*/ 0 h 256"/>
                  <a:gd name="T102" fmla="*/ 0 w 307"/>
                  <a:gd name="T103" fmla="*/ 0 h 256"/>
                  <a:gd name="T104" fmla="*/ 0 w 307"/>
                  <a:gd name="T105" fmla="*/ 0 h 2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07"/>
                  <a:gd name="T160" fmla="*/ 0 h 256"/>
                  <a:gd name="T161" fmla="*/ 307 w 307"/>
                  <a:gd name="T162" fmla="*/ 256 h 2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07" h="256">
                    <a:moveTo>
                      <a:pt x="281" y="67"/>
                    </a:moveTo>
                    <a:lnTo>
                      <a:pt x="273" y="59"/>
                    </a:lnTo>
                    <a:lnTo>
                      <a:pt x="234" y="49"/>
                    </a:lnTo>
                    <a:lnTo>
                      <a:pt x="220" y="57"/>
                    </a:lnTo>
                    <a:lnTo>
                      <a:pt x="214" y="57"/>
                    </a:lnTo>
                    <a:lnTo>
                      <a:pt x="205" y="53"/>
                    </a:lnTo>
                    <a:lnTo>
                      <a:pt x="197" y="62"/>
                    </a:lnTo>
                    <a:lnTo>
                      <a:pt x="182" y="65"/>
                    </a:lnTo>
                    <a:lnTo>
                      <a:pt x="170" y="74"/>
                    </a:lnTo>
                    <a:lnTo>
                      <a:pt x="176" y="80"/>
                    </a:lnTo>
                    <a:lnTo>
                      <a:pt x="188" y="85"/>
                    </a:lnTo>
                    <a:lnTo>
                      <a:pt x="196" y="95"/>
                    </a:lnTo>
                    <a:lnTo>
                      <a:pt x="198" y="99"/>
                    </a:lnTo>
                    <a:lnTo>
                      <a:pt x="189" y="91"/>
                    </a:lnTo>
                    <a:lnTo>
                      <a:pt x="176" y="88"/>
                    </a:lnTo>
                    <a:lnTo>
                      <a:pt x="171" y="96"/>
                    </a:lnTo>
                    <a:lnTo>
                      <a:pt x="181" y="103"/>
                    </a:lnTo>
                    <a:lnTo>
                      <a:pt x="181" y="114"/>
                    </a:lnTo>
                    <a:lnTo>
                      <a:pt x="170" y="98"/>
                    </a:lnTo>
                    <a:lnTo>
                      <a:pt x="162" y="95"/>
                    </a:lnTo>
                    <a:lnTo>
                      <a:pt x="158" y="96"/>
                    </a:lnTo>
                    <a:lnTo>
                      <a:pt x="160" y="105"/>
                    </a:lnTo>
                    <a:lnTo>
                      <a:pt x="167" y="112"/>
                    </a:lnTo>
                    <a:lnTo>
                      <a:pt x="162" y="116"/>
                    </a:lnTo>
                    <a:lnTo>
                      <a:pt x="153" y="106"/>
                    </a:lnTo>
                    <a:lnTo>
                      <a:pt x="150" y="95"/>
                    </a:lnTo>
                    <a:lnTo>
                      <a:pt x="131" y="83"/>
                    </a:lnTo>
                    <a:lnTo>
                      <a:pt x="130" y="79"/>
                    </a:lnTo>
                    <a:lnTo>
                      <a:pt x="134" y="74"/>
                    </a:lnTo>
                    <a:lnTo>
                      <a:pt x="121" y="78"/>
                    </a:lnTo>
                    <a:lnTo>
                      <a:pt x="119" y="114"/>
                    </a:lnTo>
                    <a:lnTo>
                      <a:pt x="124" y="120"/>
                    </a:lnTo>
                    <a:lnTo>
                      <a:pt x="128" y="133"/>
                    </a:lnTo>
                    <a:lnTo>
                      <a:pt x="141" y="148"/>
                    </a:lnTo>
                    <a:lnTo>
                      <a:pt x="147" y="164"/>
                    </a:lnTo>
                    <a:lnTo>
                      <a:pt x="142" y="167"/>
                    </a:lnTo>
                    <a:lnTo>
                      <a:pt x="139" y="166"/>
                    </a:lnTo>
                    <a:lnTo>
                      <a:pt x="141" y="159"/>
                    </a:lnTo>
                    <a:lnTo>
                      <a:pt x="137" y="155"/>
                    </a:lnTo>
                    <a:lnTo>
                      <a:pt x="130" y="153"/>
                    </a:lnTo>
                    <a:lnTo>
                      <a:pt x="128" y="161"/>
                    </a:lnTo>
                    <a:lnTo>
                      <a:pt x="131" y="173"/>
                    </a:lnTo>
                    <a:lnTo>
                      <a:pt x="129" y="176"/>
                    </a:lnTo>
                    <a:lnTo>
                      <a:pt x="111" y="178"/>
                    </a:lnTo>
                    <a:lnTo>
                      <a:pt x="114" y="184"/>
                    </a:lnTo>
                    <a:lnTo>
                      <a:pt x="137" y="194"/>
                    </a:lnTo>
                    <a:lnTo>
                      <a:pt x="146" y="195"/>
                    </a:lnTo>
                    <a:lnTo>
                      <a:pt x="150" y="205"/>
                    </a:lnTo>
                    <a:lnTo>
                      <a:pt x="155" y="205"/>
                    </a:lnTo>
                    <a:lnTo>
                      <a:pt x="168" y="218"/>
                    </a:lnTo>
                    <a:lnTo>
                      <a:pt x="173" y="218"/>
                    </a:lnTo>
                    <a:lnTo>
                      <a:pt x="178" y="223"/>
                    </a:lnTo>
                    <a:lnTo>
                      <a:pt x="178" y="256"/>
                    </a:lnTo>
                    <a:lnTo>
                      <a:pt x="167" y="248"/>
                    </a:lnTo>
                    <a:lnTo>
                      <a:pt x="158" y="237"/>
                    </a:lnTo>
                    <a:lnTo>
                      <a:pt x="135" y="240"/>
                    </a:lnTo>
                    <a:lnTo>
                      <a:pt x="126" y="235"/>
                    </a:lnTo>
                    <a:lnTo>
                      <a:pt x="135" y="232"/>
                    </a:lnTo>
                    <a:lnTo>
                      <a:pt x="137" y="225"/>
                    </a:lnTo>
                    <a:lnTo>
                      <a:pt x="128" y="224"/>
                    </a:lnTo>
                    <a:lnTo>
                      <a:pt x="116" y="211"/>
                    </a:lnTo>
                    <a:lnTo>
                      <a:pt x="110" y="216"/>
                    </a:lnTo>
                    <a:lnTo>
                      <a:pt x="103" y="214"/>
                    </a:lnTo>
                    <a:lnTo>
                      <a:pt x="92" y="215"/>
                    </a:lnTo>
                    <a:lnTo>
                      <a:pt x="81" y="213"/>
                    </a:lnTo>
                    <a:lnTo>
                      <a:pt x="66" y="215"/>
                    </a:lnTo>
                    <a:lnTo>
                      <a:pt x="53" y="210"/>
                    </a:lnTo>
                    <a:lnTo>
                      <a:pt x="51" y="210"/>
                    </a:lnTo>
                    <a:lnTo>
                      <a:pt x="48" y="214"/>
                    </a:lnTo>
                    <a:lnTo>
                      <a:pt x="43" y="215"/>
                    </a:lnTo>
                    <a:lnTo>
                      <a:pt x="26" y="180"/>
                    </a:lnTo>
                    <a:lnTo>
                      <a:pt x="35" y="182"/>
                    </a:lnTo>
                    <a:lnTo>
                      <a:pt x="43" y="180"/>
                    </a:lnTo>
                    <a:lnTo>
                      <a:pt x="41" y="173"/>
                    </a:lnTo>
                    <a:lnTo>
                      <a:pt x="29" y="167"/>
                    </a:lnTo>
                    <a:lnTo>
                      <a:pt x="26" y="176"/>
                    </a:lnTo>
                    <a:lnTo>
                      <a:pt x="14" y="153"/>
                    </a:lnTo>
                    <a:lnTo>
                      <a:pt x="6" y="147"/>
                    </a:lnTo>
                    <a:lnTo>
                      <a:pt x="3" y="132"/>
                    </a:lnTo>
                    <a:lnTo>
                      <a:pt x="1" y="130"/>
                    </a:lnTo>
                    <a:lnTo>
                      <a:pt x="0" y="130"/>
                    </a:lnTo>
                    <a:lnTo>
                      <a:pt x="1" y="131"/>
                    </a:lnTo>
                    <a:lnTo>
                      <a:pt x="9" y="125"/>
                    </a:lnTo>
                    <a:lnTo>
                      <a:pt x="14" y="119"/>
                    </a:lnTo>
                    <a:lnTo>
                      <a:pt x="16" y="110"/>
                    </a:lnTo>
                    <a:lnTo>
                      <a:pt x="25" y="103"/>
                    </a:lnTo>
                    <a:lnTo>
                      <a:pt x="35" y="88"/>
                    </a:lnTo>
                    <a:lnTo>
                      <a:pt x="46" y="78"/>
                    </a:lnTo>
                    <a:lnTo>
                      <a:pt x="46" y="57"/>
                    </a:lnTo>
                    <a:lnTo>
                      <a:pt x="76" y="53"/>
                    </a:lnTo>
                    <a:lnTo>
                      <a:pt x="87" y="44"/>
                    </a:lnTo>
                    <a:lnTo>
                      <a:pt x="102" y="38"/>
                    </a:lnTo>
                    <a:lnTo>
                      <a:pt x="119" y="38"/>
                    </a:lnTo>
                    <a:lnTo>
                      <a:pt x="131" y="27"/>
                    </a:lnTo>
                    <a:lnTo>
                      <a:pt x="219" y="14"/>
                    </a:lnTo>
                    <a:lnTo>
                      <a:pt x="226" y="21"/>
                    </a:lnTo>
                    <a:lnTo>
                      <a:pt x="256" y="32"/>
                    </a:lnTo>
                    <a:lnTo>
                      <a:pt x="273" y="28"/>
                    </a:lnTo>
                    <a:lnTo>
                      <a:pt x="286" y="17"/>
                    </a:lnTo>
                    <a:lnTo>
                      <a:pt x="287" y="1"/>
                    </a:lnTo>
                    <a:lnTo>
                      <a:pt x="297" y="0"/>
                    </a:lnTo>
                    <a:lnTo>
                      <a:pt x="299" y="5"/>
                    </a:lnTo>
                    <a:lnTo>
                      <a:pt x="307" y="11"/>
                    </a:lnTo>
                    <a:lnTo>
                      <a:pt x="306" y="21"/>
                    </a:lnTo>
                    <a:lnTo>
                      <a:pt x="296" y="28"/>
                    </a:lnTo>
                    <a:lnTo>
                      <a:pt x="291" y="54"/>
                    </a:lnTo>
                    <a:lnTo>
                      <a:pt x="281" y="67"/>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24" name="Freeform 254">
                <a:extLst>
                  <a:ext uri="{FF2B5EF4-FFF2-40B4-BE49-F238E27FC236}">
                    <a16:creationId xmlns:a16="http://schemas.microsoft.com/office/drawing/2014/main" id="{55CB8183-CC1F-4DD7-8D0C-1BEE1474B9F0}"/>
                  </a:ext>
                </a:extLst>
              </p:cNvPr>
              <p:cNvSpPr>
                <a:spLocks noChangeAspect="1"/>
              </p:cNvSpPr>
              <p:nvPr/>
            </p:nvSpPr>
            <p:spPr bwMode="auto">
              <a:xfrm>
                <a:off x="3031" y="1189"/>
                <a:ext cx="90" cy="75"/>
              </a:xfrm>
              <a:custGeom>
                <a:avLst/>
                <a:gdLst>
                  <a:gd name="T0" fmla="*/ 0 w 307"/>
                  <a:gd name="T1" fmla="*/ 0 h 256"/>
                  <a:gd name="T2" fmla="*/ 0 w 307"/>
                  <a:gd name="T3" fmla="*/ 0 h 256"/>
                  <a:gd name="T4" fmla="*/ 0 w 307"/>
                  <a:gd name="T5" fmla="*/ 0 h 256"/>
                  <a:gd name="T6" fmla="*/ 0 w 307"/>
                  <a:gd name="T7" fmla="*/ 0 h 256"/>
                  <a:gd name="T8" fmla="*/ 0 w 307"/>
                  <a:gd name="T9" fmla="*/ 0 h 256"/>
                  <a:gd name="T10" fmla="*/ 0 w 307"/>
                  <a:gd name="T11" fmla="*/ 0 h 256"/>
                  <a:gd name="T12" fmla="*/ 0 w 307"/>
                  <a:gd name="T13" fmla="*/ 0 h 256"/>
                  <a:gd name="T14" fmla="*/ 0 w 307"/>
                  <a:gd name="T15" fmla="*/ 0 h 256"/>
                  <a:gd name="T16" fmla="*/ 0 w 307"/>
                  <a:gd name="T17" fmla="*/ 0 h 256"/>
                  <a:gd name="T18" fmla="*/ 0 w 307"/>
                  <a:gd name="T19" fmla="*/ 0 h 256"/>
                  <a:gd name="T20" fmla="*/ 0 w 307"/>
                  <a:gd name="T21" fmla="*/ 0 h 256"/>
                  <a:gd name="T22" fmla="*/ 0 w 307"/>
                  <a:gd name="T23" fmla="*/ 0 h 256"/>
                  <a:gd name="T24" fmla="*/ 0 w 307"/>
                  <a:gd name="T25" fmla="*/ 0 h 256"/>
                  <a:gd name="T26" fmla="*/ 0 w 307"/>
                  <a:gd name="T27" fmla="*/ 0 h 256"/>
                  <a:gd name="T28" fmla="*/ 0 w 307"/>
                  <a:gd name="T29" fmla="*/ 0 h 256"/>
                  <a:gd name="T30" fmla="*/ 0 w 307"/>
                  <a:gd name="T31" fmla="*/ 0 h 256"/>
                  <a:gd name="T32" fmla="*/ 0 w 307"/>
                  <a:gd name="T33" fmla="*/ 0 h 256"/>
                  <a:gd name="T34" fmla="*/ 0 w 307"/>
                  <a:gd name="T35" fmla="*/ 0 h 256"/>
                  <a:gd name="T36" fmla="*/ 0 w 307"/>
                  <a:gd name="T37" fmla="*/ 0 h 256"/>
                  <a:gd name="T38" fmla="*/ 0 w 307"/>
                  <a:gd name="T39" fmla="*/ 0 h 256"/>
                  <a:gd name="T40" fmla="*/ 0 w 307"/>
                  <a:gd name="T41" fmla="*/ 0 h 256"/>
                  <a:gd name="T42" fmla="*/ 0 w 307"/>
                  <a:gd name="T43" fmla="*/ 0 h 256"/>
                  <a:gd name="T44" fmla="*/ 0 w 307"/>
                  <a:gd name="T45" fmla="*/ 0 h 256"/>
                  <a:gd name="T46" fmla="*/ 0 w 307"/>
                  <a:gd name="T47" fmla="*/ 0 h 256"/>
                  <a:gd name="T48" fmla="*/ 0 w 307"/>
                  <a:gd name="T49" fmla="*/ 0 h 256"/>
                  <a:gd name="T50" fmla="*/ 0 w 307"/>
                  <a:gd name="T51" fmla="*/ 0 h 256"/>
                  <a:gd name="T52" fmla="*/ 0 w 307"/>
                  <a:gd name="T53" fmla="*/ 0 h 256"/>
                  <a:gd name="T54" fmla="*/ 0 w 307"/>
                  <a:gd name="T55" fmla="*/ 0 h 256"/>
                  <a:gd name="T56" fmla="*/ 0 w 307"/>
                  <a:gd name="T57" fmla="*/ 0 h 256"/>
                  <a:gd name="T58" fmla="*/ 0 w 307"/>
                  <a:gd name="T59" fmla="*/ 0 h 256"/>
                  <a:gd name="T60" fmla="*/ 0 w 307"/>
                  <a:gd name="T61" fmla="*/ 0 h 256"/>
                  <a:gd name="T62" fmla="*/ 0 w 307"/>
                  <a:gd name="T63" fmla="*/ 0 h 256"/>
                  <a:gd name="T64" fmla="*/ 0 w 307"/>
                  <a:gd name="T65" fmla="*/ 0 h 256"/>
                  <a:gd name="T66" fmla="*/ 0 w 307"/>
                  <a:gd name="T67" fmla="*/ 0 h 256"/>
                  <a:gd name="T68" fmla="*/ 0 w 307"/>
                  <a:gd name="T69" fmla="*/ 0 h 256"/>
                  <a:gd name="T70" fmla="*/ 0 w 307"/>
                  <a:gd name="T71" fmla="*/ 0 h 256"/>
                  <a:gd name="T72" fmla="*/ 0 w 307"/>
                  <a:gd name="T73" fmla="*/ 0 h 256"/>
                  <a:gd name="T74" fmla="*/ 0 w 307"/>
                  <a:gd name="T75" fmla="*/ 0 h 256"/>
                  <a:gd name="T76" fmla="*/ 0 w 307"/>
                  <a:gd name="T77" fmla="*/ 0 h 256"/>
                  <a:gd name="T78" fmla="*/ 0 w 307"/>
                  <a:gd name="T79" fmla="*/ 0 h 256"/>
                  <a:gd name="T80" fmla="*/ 0 w 307"/>
                  <a:gd name="T81" fmla="*/ 0 h 256"/>
                  <a:gd name="T82" fmla="*/ 0 w 307"/>
                  <a:gd name="T83" fmla="*/ 0 h 256"/>
                  <a:gd name="T84" fmla="*/ 0 w 307"/>
                  <a:gd name="T85" fmla="*/ 0 h 256"/>
                  <a:gd name="T86" fmla="*/ 0 w 307"/>
                  <a:gd name="T87" fmla="*/ 0 h 256"/>
                  <a:gd name="T88" fmla="*/ 0 w 307"/>
                  <a:gd name="T89" fmla="*/ 0 h 256"/>
                  <a:gd name="T90" fmla="*/ 0 w 307"/>
                  <a:gd name="T91" fmla="*/ 0 h 256"/>
                  <a:gd name="T92" fmla="*/ 0 w 307"/>
                  <a:gd name="T93" fmla="*/ 0 h 256"/>
                  <a:gd name="T94" fmla="*/ 0 w 307"/>
                  <a:gd name="T95" fmla="*/ 0 h 256"/>
                  <a:gd name="T96" fmla="*/ 0 w 307"/>
                  <a:gd name="T97" fmla="*/ 0 h 256"/>
                  <a:gd name="T98" fmla="*/ 0 w 307"/>
                  <a:gd name="T99" fmla="*/ 0 h 256"/>
                  <a:gd name="T100" fmla="*/ 0 w 307"/>
                  <a:gd name="T101" fmla="*/ 0 h 256"/>
                  <a:gd name="T102" fmla="*/ 0 w 307"/>
                  <a:gd name="T103" fmla="*/ 0 h 256"/>
                  <a:gd name="T104" fmla="*/ 0 w 307"/>
                  <a:gd name="T105" fmla="*/ 0 h 2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07"/>
                  <a:gd name="T160" fmla="*/ 0 h 256"/>
                  <a:gd name="T161" fmla="*/ 307 w 307"/>
                  <a:gd name="T162" fmla="*/ 256 h 2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07" h="256">
                    <a:moveTo>
                      <a:pt x="281" y="67"/>
                    </a:moveTo>
                    <a:lnTo>
                      <a:pt x="273" y="59"/>
                    </a:lnTo>
                    <a:lnTo>
                      <a:pt x="234" y="49"/>
                    </a:lnTo>
                    <a:lnTo>
                      <a:pt x="220" y="57"/>
                    </a:lnTo>
                    <a:lnTo>
                      <a:pt x="214" y="57"/>
                    </a:lnTo>
                    <a:lnTo>
                      <a:pt x="205" y="53"/>
                    </a:lnTo>
                    <a:lnTo>
                      <a:pt x="197" y="62"/>
                    </a:lnTo>
                    <a:lnTo>
                      <a:pt x="182" y="65"/>
                    </a:lnTo>
                    <a:lnTo>
                      <a:pt x="170" y="74"/>
                    </a:lnTo>
                    <a:lnTo>
                      <a:pt x="176" y="80"/>
                    </a:lnTo>
                    <a:lnTo>
                      <a:pt x="188" y="85"/>
                    </a:lnTo>
                    <a:lnTo>
                      <a:pt x="196" y="95"/>
                    </a:lnTo>
                    <a:lnTo>
                      <a:pt x="198" y="99"/>
                    </a:lnTo>
                    <a:lnTo>
                      <a:pt x="189" y="91"/>
                    </a:lnTo>
                    <a:lnTo>
                      <a:pt x="176" y="88"/>
                    </a:lnTo>
                    <a:lnTo>
                      <a:pt x="171" y="96"/>
                    </a:lnTo>
                    <a:lnTo>
                      <a:pt x="181" y="103"/>
                    </a:lnTo>
                    <a:lnTo>
                      <a:pt x="181" y="114"/>
                    </a:lnTo>
                    <a:lnTo>
                      <a:pt x="170" y="98"/>
                    </a:lnTo>
                    <a:lnTo>
                      <a:pt x="162" y="95"/>
                    </a:lnTo>
                    <a:lnTo>
                      <a:pt x="158" y="96"/>
                    </a:lnTo>
                    <a:lnTo>
                      <a:pt x="160" y="105"/>
                    </a:lnTo>
                    <a:lnTo>
                      <a:pt x="167" y="112"/>
                    </a:lnTo>
                    <a:lnTo>
                      <a:pt x="162" y="116"/>
                    </a:lnTo>
                    <a:lnTo>
                      <a:pt x="153" y="106"/>
                    </a:lnTo>
                    <a:lnTo>
                      <a:pt x="150" y="95"/>
                    </a:lnTo>
                    <a:lnTo>
                      <a:pt x="131" y="83"/>
                    </a:lnTo>
                    <a:lnTo>
                      <a:pt x="130" y="79"/>
                    </a:lnTo>
                    <a:lnTo>
                      <a:pt x="134" y="74"/>
                    </a:lnTo>
                    <a:lnTo>
                      <a:pt x="121" y="78"/>
                    </a:lnTo>
                    <a:lnTo>
                      <a:pt x="119" y="114"/>
                    </a:lnTo>
                    <a:lnTo>
                      <a:pt x="124" y="120"/>
                    </a:lnTo>
                    <a:lnTo>
                      <a:pt x="128" y="133"/>
                    </a:lnTo>
                    <a:lnTo>
                      <a:pt x="141" y="148"/>
                    </a:lnTo>
                    <a:lnTo>
                      <a:pt x="147" y="164"/>
                    </a:lnTo>
                    <a:lnTo>
                      <a:pt x="142" y="167"/>
                    </a:lnTo>
                    <a:lnTo>
                      <a:pt x="139" y="166"/>
                    </a:lnTo>
                    <a:lnTo>
                      <a:pt x="141" y="159"/>
                    </a:lnTo>
                    <a:lnTo>
                      <a:pt x="137" y="155"/>
                    </a:lnTo>
                    <a:lnTo>
                      <a:pt x="130" y="153"/>
                    </a:lnTo>
                    <a:lnTo>
                      <a:pt x="128" y="161"/>
                    </a:lnTo>
                    <a:lnTo>
                      <a:pt x="131" y="173"/>
                    </a:lnTo>
                    <a:lnTo>
                      <a:pt x="129" y="176"/>
                    </a:lnTo>
                    <a:lnTo>
                      <a:pt x="111" y="178"/>
                    </a:lnTo>
                    <a:lnTo>
                      <a:pt x="114" y="184"/>
                    </a:lnTo>
                    <a:lnTo>
                      <a:pt x="137" y="194"/>
                    </a:lnTo>
                    <a:lnTo>
                      <a:pt x="146" y="195"/>
                    </a:lnTo>
                    <a:lnTo>
                      <a:pt x="150" y="205"/>
                    </a:lnTo>
                    <a:lnTo>
                      <a:pt x="155" y="205"/>
                    </a:lnTo>
                    <a:lnTo>
                      <a:pt x="168" y="218"/>
                    </a:lnTo>
                    <a:lnTo>
                      <a:pt x="173" y="218"/>
                    </a:lnTo>
                    <a:lnTo>
                      <a:pt x="178" y="223"/>
                    </a:lnTo>
                    <a:lnTo>
                      <a:pt x="178" y="256"/>
                    </a:lnTo>
                    <a:lnTo>
                      <a:pt x="167" y="248"/>
                    </a:lnTo>
                    <a:lnTo>
                      <a:pt x="158" y="237"/>
                    </a:lnTo>
                    <a:lnTo>
                      <a:pt x="135" y="240"/>
                    </a:lnTo>
                    <a:lnTo>
                      <a:pt x="126" y="235"/>
                    </a:lnTo>
                    <a:lnTo>
                      <a:pt x="135" y="232"/>
                    </a:lnTo>
                    <a:lnTo>
                      <a:pt x="137" y="225"/>
                    </a:lnTo>
                    <a:lnTo>
                      <a:pt x="128" y="224"/>
                    </a:lnTo>
                    <a:lnTo>
                      <a:pt x="116" y="211"/>
                    </a:lnTo>
                    <a:lnTo>
                      <a:pt x="110" y="216"/>
                    </a:lnTo>
                    <a:lnTo>
                      <a:pt x="103" y="214"/>
                    </a:lnTo>
                    <a:lnTo>
                      <a:pt x="92" y="215"/>
                    </a:lnTo>
                    <a:lnTo>
                      <a:pt x="81" y="213"/>
                    </a:lnTo>
                    <a:lnTo>
                      <a:pt x="66" y="215"/>
                    </a:lnTo>
                    <a:lnTo>
                      <a:pt x="53" y="210"/>
                    </a:lnTo>
                    <a:lnTo>
                      <a:pt x="51" y="210"/>
                    </a:lnTo>
                    <a:lnTo>
                      <a:pt x="48" y="214"/>
                    </a:lnTo>
                    <a:lnTo>
                      <a:pt x="43" y="215"/>
                    </a:lnTo>
                    <a:lnTo>
                      <a:pt x="26" y="180"/>
                    </a:lnTo>
                    <a:lnTo>
                      <a:pt x="35" y="182"/>
                    </a:lnTo>
                    <a:lnTo>
                      <a:pt x="43" y="180"/>
                    </a:lnTo>
                    <a:lnTo>
                      <a:pt x="41" y="173"/>
                    </a:lnTo>
                    <a:lnTo>
                      <a:pt x="29" y="167"/>
                    </a:lnTo>
                    <a:lnTo>
                      <a:pt x="26" y="176"/>
                    </a:lnTo>
                    <a:lnTo>
                      <a:pt x="14" y="153"/>
                    </a:lnTo>
                    <a:lnTo>
                      <a:pt x="6" y="147"/>
                    </a:lnTo>
                    <a:lnTo>
                      <a:pt x="3" y="132"/>
                    </a:lnTo>
                    <a:lnTo>
                      <a:pt x="1" y="130"/>
                    </a:lnTo>
                    <a:lnTo>
                      <a:pt x="0" y="130"/>
                    </a:lnTo>
                    <a:lnTo>
                      <a:pt x="1" y="131"/>
                    </a:lnTo>
                    <a:lnTo>
                      <a:pt x="9" y="125"/>
                    </a:lnTo>
                    <a:lnTo>
                      <a:pt x="14" y="119"/>
                    </a:lnTo>
                    <a:lnTo>
                      <a:pt x="16" y="110"/>
                    </a:lnTo>
                    <a:lnTo>
                      <a:pt x="25" y="103"/>
                    </a:lnTo>
                    <a:lnTo>
                      <a:pt x="35" y="88"/>
                    </a:lnTo>
                    <a:lnTo>
                      <a:pt x="46" y="78"/>
                    </a:lnTo>
                    <a:lnTo>
                      <a:pt x="46" y="57"/>
                    </a:lnTo>
                    <a:lnTo>
                      <a:pt x="76" y="53"/>
                    </a:lnTo>
                    <a:lnTo>
                      <a:pt x="87" y="44"/>
                    </a:lnTo>
                    <a:lnTo>
                      <a:pt x="102" y="38"/>
                    </a:lnTo>
                    <a:lnTo>
                      <a:pt x="119" y="38"/>
                    </a:lnTo>
                    <a:lnTo>
                      <a:pt x="131" y="27"/>
                    </a:lnTo>
                    <a:lnTo>
                      <a:pt x="219" y="14"/>
                    </a:lnTo>
                    <a:lnTo>
                      <a:pt x="226" y="21"/>
                    </a:lnTo>
                    <a:lnTo>
                      <a:pt x="256" y="32"/>
                    </a:lnTo>
                    <a:lnTo>
                      <a:pt x="273" y="28"/>
                    </a:lnTo>
                    <a:lnTo>
                      <a:pt x="286" y="17"/>
                    </a:lnTo>
                    <a:lnTo>
                      <a:pt x="287" y="1"/>
                    </a:lnTo>
                    <a:lnTo>
                      <a:pt x="297" y="0"/>
                    </a:lnTo>
                    <a:lnTo>
                      <a:pt x="299" y="5"/>
                    </a:lnTo>
                    <a:lnTo>
                      <a:pt x="307" y="11"/>
                    </a:lnTo>
                    <a:lnTo>
                      <a:pt x="306" y="21"/>
                    </a:lnTo>
                    <a:lnTo>
                      <a:pt x="296" y="28"/>
                    </a:lnTo>
                    <a:lnTo>
                      <a:pt x="291" y="54"/>
                    </a:lnTo>
                    <a:lnTo>
                      <a:pt x="281" y="67"/>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25" name="Freeform 255">
                <a:extLst>
                  <a:ext uri="{FF2B5EF4-FFF2-40B4-BE49-F238E27FC236}">
                    <a16:creationId xmlns:a16="http://schemas.microsoft.com/office/drawing/2014/main" id="{38A03FB9-E8C6-4303-A212-F63A6F54AD10}"/>
                  </a:ext>
                </a:extLst>
              </p:cNvPr>
              <p:cNvSpPr>
                <a:spLocks noChangeAspect="1"/>
              </p:cNvSpPr>
              <p:nvPr/>
            </p:nvSpPr>
            <p:spPr bwMode="auto">
              <a:xfrm>
                <a:off x="3242" y="1318"/>
                <a:ext cx="23" cy="32"/>
              </a:xfrm>
              <a:custGeom>
                <a:avLst/>
                <a:gdLst>
                  <a:gd name="T0" fmla="*/ 0 w 82"/>
                  <a:gd name="T1" fmla="*/ 0 h 112"/>
                  <a:gd name="T2" fmla="*/ 0 w 82"/>
                  <a:gd name="T3" fmla="*/ 0 h 112"/>
                  <a:gd name="T4" fmla="*/ 0 w 82"/>
                  <a:gd name="T5" fmla="*/ 0 h 112"/>
                  <a:gd name="T6" fmla="*/ 0 w 82"/>
                  <a:gd name="T7" fmla="*/ 0 h 112"/>
                  <a:gd name="T8" fmla="*/ 0 w 82"/>
                  <a:gd name="T9" fmla="*/ 0 h 112"/>
                  <a:gd name="T10" fmla="*/ 0 w 82"/>
                  <a:gd name="T11" fmla="*/ 0 h 112"/>
                  <a:gd name="T12" fmla="*/ 0 w 82"/>
                  <a:gd name="T13" fmla="*/ 0 h 112"/>
                  <a:gd name="T14" fmla="*/ 0 w 82"/>
                  <a:gd name="T15" fmla="*/ 0 h 112"/>
                  <a:gd name="T16" fmla="*/ 0 w 82"/>
                  <a:gd name="T17" fmla="*/ 0 h 112"/>
                  <a:gd name="T18" fmla="*/ 0 w 82"/>
                  <a:gd name="T19" fmla="*/ 0 h 112"/>
                  <a:gd name="T20" fmla="*/ 0 w 82"/>
                  <a:gd name="T21" fmla="*/ 0 h 112"/>
                  <a:gd name="T22" fmla="*/ 0 w 82"/>
                  <a:gd name="T23" fmla="*/ 0 h 112"/>
                  <a:gd name="T24" fmla="*/ 0 w 82"/>
                  <a:gd name="T25" fmla="*/ 0 h 112"/>
                  <a:gd name="T26" fmla="*/ 0 w 82"/>
                  <a:gd name="T27" fmla="*/ 0 h 112"/>
                  <a:gd name="T28" fmla="*/ 0 w 82"/>
                  <a:gd name="T29" fmla="*/ 0 h 112"/>
                  <a:gd name="T30" fmla="*/ 0 w 82"/>
                  <a:gd name="T31" fmla="*/ 0 h 112"/>
                  <a:gd name="T32" fmla="*/ 0 w 82"/>
                  <a:gd name="T33" fmla="*/ 0 h 112"/>
                  <a:gd name="T34" fmla="*/ 0 w 82"/>
                  <a:gd name="T35" fmla="*/ 0 h 112"/>
                  <a:gd name="T36" fmla="*/ 0 w 82"/>
                  <a:gd name="T37" fmla="*/ 0 h 112"/>
                  <a:gd name="T38" fmla="*/ 0 w 82"/>
                  <a:gd name="T39" fmla="*/ 0 h 112"/>
                  <a:gd name="T40" fmla="*/ 0 w 82"/>
                  <a:gd name="T41" fmla="*/ 0 h 112"/>
                  <a:gd name="T42" fmla="*/ 0 w 82"/>
                  <a:gd name="T43" fmla="*/ 0 h 112"/>
                  <a:gd name="T44" fmla="*/ 0 w 82"/>
                  <a:gd name="T45" fmla="*/ 0 h 112"/>
                  <a:gd name="T46" fmla="*/ 0 w 82"/>
                  <a:gd name="T47" fmla="*/ 0 h 112"/>
                  <a:gd name="T48" fmla="*/ 0 w 82"/>
                  <a:gd name="T49" fmla="*/ 0 h 112"/>
                  <a:gd name="T50" fmla="*/ 0 w 82"/>
                  <a:gd name="T51" fmla="*/ 0 h 112"/>
                  <a:gd name="T52" fmla="*/ 0 w 82"/>
                  <a:gd name="T53" fmla="*/ 0 h 112"/>
                  <a:gd name="T54" fmla="*/ 0 w 82"/>
                  <a:gd name="T55" fmla="*/ 0 h 112"/>
                  <a:gd name="T56" fmla="*/ 0 w 82"/>
                  <a:gd name="T57" fmla="*/ 0 h 112"/>
                  <a:gd name="T58" fmla="*/ 0 w 82"/>
                  <a:gd name="T59" fmla="*/ 0 h 112"/>
                  <a:gd name="T60" fmla="*/ 0 w 82"/>
                  <a:gd name="T61" fmla="*/ 0 h 112"/>
                  <a:gd name="T62" fmla="*/ 0 w 82"/>
                  <a:gd name="T63" fmla="*/ 0 h 112"/>
                  <a:gd name="T64" fmla="*/ 0 w 82"/>
                  <a:gd name="T65" fmla="*/ 0 h 112"/>
                  <a:gd name="T66" fmla="*/ 0 w 82"/>
                  <a:gd name="T67" fmla="*/ 0 h 112"/>
                  <a:gd name="T68" fmla="*/ 0 w 82"/>
                  <a:gd name="T69" fmla="*/ 0 h 112"/>
                  <a:gd name="T70" fmla="*/ 0 w 82"/>
                  <a:gd name="T71" fmla="*/ 0 h 112"/>
                  <a:gd name="T72" fmla="*/ 0 w 82"/>
                  <a:gd name="T73" fmla="*/ 0 h 112"/>
                  <a:gd name="T74" fmla="*/ 0 w 82"/>
                  <a:gd name="T75" fmla="*/ 0 h 112"/>
                  <a:gd name="T76" fmla="*/ 0 w 82"/>
                  <a:gd name="T77" fmla="*/ 0 h 112"/>
                  <a:gd name="T78" fmla="*/ 0 w 82"/>
                  <a:gd name="T79" fmla="*/ 0 h 112"/>
                  <a:gd name="T80" fmla="*/ 0 w 82"/>
                  <a:gd name="T81" fmla="*/ 0 h 112"/>
                  <a:gd name="T82" fmla="*/ 0 w 82"/>
                  <a:gd name="T83" fmla="*/ 0 h 112"/>
                  <a:gd name="T84" fmla="*/ 0 w 82"/>
                  <a:gd name="T85" fmla="*/ 0 h 112"/>
                  <a:gd name="T86" fmla="*/ 0 w 82"/>
                  <a:gd name="T87" fmla="*/ 0 h 112"/>
                  <a:gd name="T88" fmla="*/ 0 w 82"/>
                  <a:gd name="T89" fmla="*/ 0 h 112"/>
                  <a:gd name="T90" fmla="*/ 0 w 82"/>
                  <a:gd name="T91" fmla="*/ 0 h 112"/>
                  <a:gd name="T92" fmla="*/ 0 w 82"/>
                  <a:gd name="T93" fmla="*/ 0 h 112"/>
                  <a:gd name="T94" fmla="*/ 0 w 82"/>
                  <a:gd name="T95" fmla="*/ 0 h 112"/>
                  <a:gd name="T96" fmla="*/ 0 w 82"/>
                  <a:gd name="T97" fmla="*/ 0 h 112"/>
                  <a:gd name="T98" fmla="*/ 0 w 82"/>
                  <a:gd name="T99" fmla="*/ 0 h 112"/>
                  <a:gd name="T100" fmla="*/ 0 w 82"/>
                  <a:gd name="T101" fmla="*/ 0 h 112"/>
                  <a:gd name="T102" fmla="*/ 0 w 82"/>
                  <a:gd name="T103" fmla="*/ 0 h 112"/>
                  <a:gd name="T104" fmla="*/ 0 w 82"/>
                  <a:gd name="T105" fmla="*/ 0 h 112"/>
                  <a:gd name="T106" fmla="*/ 0 w 82"/>
                  <a:gd name="T107" fmla="*/ 0 h 112"/>
                  <a:gd name="T108" fmla="*/ 0 w 82"/>
                  <a:gd name="T109" fmla="*/ 0 h 112"/>
                  <a:gd name="T110" fmla="*/ 0 w 82"/>
                  <a:gd name="T111" fmla="*/ 0 h 112"/>
                  <a:gd name="T112" fmla="*/ 0 w 82"/>
                  <a:gd name="T113" fmla="*/ 0 h 112"/>
                  <a:gd name="T114" fmla="*/ 0 w 82"/>
                  <a:gd name="T115" fmla="*/ 0 h 112"/>
                  <a:gd name="T116" fmla="*/ 0 w 82"/>
                  <a:gd name="T117" fmla="*/ 0 h 112"/>
                  <a:gd name="T118" fmla="*/ 0 w 82"/>
                  <a:gd name="T119" fmla="*/ 0 h 112"/>
                  <a:gd name="T120" fmla="*/ 0 w 82"/>
                  <a:gd name="T121" fmla="*/ 0 h 11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82"/>
                  <a:gd name="T184" fmla="*/ 0 h 112"/>
                  <a:gd name="T185" fmla="*/ 82 w 82"/>
                  <a:gd name="T186" fmla="*/ 112 h 11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82" h="112">
                    <a:moveTo>
                      <a:pt x="28" y="99"/>
                    </a:moveTo>
                    <a:lnTo>
                      <a:pt x="35" y="93"/>
                    </a:lnTo>
                    <a:lnTo>
                      <a:pt x="39" y="93"/>
                    </a:lnTo>
                    <a:lnTo>
                      <a:pt x="40" y="89"/>
                    </a:lnTo>
                    <a:lnTo>
                      <a:pt x="47" y="85"/>
                    </a:lnTo>
                    <a:lnTo>
                      <a:pt x="49" y="80"/>
                    </a:lnTo>
                    <a:lnTo>
                      <a:pt x="52" y="79"/>
                    </a:lnTo>
                    <a:lnTo>
                      <a:pt x="52" y="74"/>
                    </a:lnTo>
                    <a:lnTo>
                      <a:pt x="47" y="73"/>
                    </a:lnTo>
                    <a:lnTo>
                      <a:pt x="47" y="72"/>
                    </a:lnTo>
                    <a:lnTo>
                      <a:pt x="49" y="67"/>
                    </a:lnTo>
                    <a:lnTo>
                      <a:pt x="50" y="65"/>
                    </a:lnTo>
                    <a:lnTo>
                      <a:pt x="52" y="61"/>
                    </a:lnTo>
                    <a:lnTo>
                      <a:pt x="64" y="59"/>
                    </a:lnTo>
                    <a:lnTo>
                      <a:pt x="68" y="61"/>
                    </a:lnTo>
                    <a:lnTo>
                      <a:pt x="70" y="61"/>
                    </a:lnTo>
                    <a:lnTo>
                      <a:pt x="70" y="59"/>
                    </a:lnTo>
                    <a:lnTo>
                      <a:pt x="64" y="54"/>
                    </a:lnTo>
                    <a:lnTo>
                      <a:pt x="65" y="52"/>
                    </a:lnTo>
                    <a:lnTo>
                      <a:pt x="68" y="49"/>
                    </a:lnTo>
                    <a:lnTo>
                      <a:pt x="68" y="46"/>
                    </a:lnTo>
                    <a:lnTo>
                      <a:pt x="73" y="44"/>
                    </a:lnTo>
                    <a:lnTo>
                      <a:pt x="78" y="41"/>
                    </a:lnTo>
                    <a:lnTo>
                      <a:pt x="79" y="41"/>
                    </a:lnTo>
                    <a:lnTo>
                      <a:pt x="80" y="37"/>
                    </a:lnTo>
                    <a:lnTo>
                      <a:pt x="82" y="35"/>
                    </a:lnTo>
                    <a:lnTo>
                      <a:pt x="80" y="32"/>
                    </a:lnTo>
                    <a:lnTo>
                      <a:pt x="81" y="28"/>
                    </a:lnTo>
                    <a:lnTo>
                      <a:pt x="76" y="23"/>
                    </a:lnTo>
                    <a:lnTo>
                      <a:pt x="79" y="20"/>
                    </a:lnTo>
                    <a:lnTo>
                      <a:pt x="74" y="18"/>
                    </a:lnTo>
                    <a:lnTo>
                      <a:pt x="71" y="14"/>
                    </a:lnTo>
                    <a:lnTo>
                      <a:pt x="66" y="14"/>
                    </a:lnTo>
                    <a:lnTo>
                      <a:pt x="68" y="12"/>
                    </a:lnTo>
                    <a:lnTo>
                      <a:pt x="69" y="10"/>
                    </a:lnTo>
                    <a:lnTo>
                      <a:pt x="69" y="9"/>
                    </a:lnTo>
                    <a:lnTo>
                      <a:pt x="73" y="9"/>
                    </a:lnTo>
                    <a:lnTo>
                      <a:pt x="73" y="6"/>
                    </a:lnTo>
                    <a:lnTo>
                      <a:pt x="71" y="4"/>
                    </a:lnTo>
                    <a:lnTo>
                      <a:pt x="68" y="4"/>
                    </a:lnTo>
                    <a:lnTo>
                      <a:pt x="66" y="0"/>
                    </a:lnTo>
                    <a:lnTo>
                      <a:pt x="64" y="0"/>
                    </a:lnTo>
                    <a:lnTo>
                      <a:pt x="61" y="4"/>
                    </a:lnTo>
                    <a:lnTo>
                      <a:pt x="47" y="4"/>
                    </a:lnTo>
                    <a:lnTo>
                      <a:pt x="49" y="14"/>
                    </a:lnTo>
                    <a:lnTo>
                      <a:pt x="34" y="27"/>
                    </a:lnTo>
                    <a:lnTo>
                      <a:pt x="28" y="51"/>
                    </a:lnTo>
                    <a:lnTo>
                      <a:pt x="23" y="53"/>
                    </a:lnTo>
                    <a:lnTo>
                      <a:pt x="23" y="56"/>
                    </a:lnTo>
                    <a:lnTo>
                      <a:pt x="21" y="56"/>
                    </a:lnTo>
                    <a:lnTo>
                      <a:pt x="0" y="107"/>
                    </a:lnTo>
                    <a:lnTo>
                      <a:pt x="2" y="110"/>
                    </a:lnTo>
                    <a:lnTo>
                      <a:pt x="12" y="109"/>
                    </a:lnTo>
                    <a:lnTo>
                      <a:pt x="16" y="112"/>
                    </a:lnTo>
                    <a:lnTo>
                      <a:pt x="17" y="112"/>
                    </a:lnTo>
                    <a:lnTo>
                      <a:pt x="19" y="110"/>
                    </a:lnTo>
                    <a:lnTo>
                      <a:pt x="23" y="110"/>
                    </a:lnTo>
                    <a:lnTo>
                      <a:pt x="24" y="98"/>
                    </a:lnTo>
                    <a:lnTo>
                      <a:pt x="27" y="96"/>
                    </a:lnTo>
                    <a:lnTo>
                      <a:pt x="28" y="96"/>
                    </a:lnTo>
                    <a:lnTo>
                      <a:pt x="28" y="99"/>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26" name="Freeform 256">
                <a:extLst>
                  <a:ext uri="{FF2B5EF4-FFF2-40B4-BE49-F238E27FC236}">
                    <a16:creationId xmlns:a16="http://schemas.microsoft.com/office/drawing/2014/main" id="{AF0A2810-3592-46E7-AD3F-94654931D04E}"/>
                  </a:ext>
                </a:extLst>
              </p:cNvPr>
              <p:cNvSpPr>
                <a:spLocks noChangeAspect="1"/>
              </p:cNvSpPr>
              <p:nvPr/>
            </p:nvSpPr>
            <p:spPr bwMode="auto">
              <a:xfrm>
                <a:off x="3242" y="1318"/>
                <a:ext cx="23" cy="32"/>
              </a:xfrm>
              <a:custGeom>
                <a:avLst/>
                <a:gdLst>
                  <a:gd name="T0" fmla="*/ 0 w 82"/>
                  <a:gd name="T1" fmla="*/ 0 h 112"/>
                  <a:gd name="T2" fmla="*/ 0 w 82"/>
                  <a:gd name="T3" fmla="*/ 0 h 112"/>
                  <a:gd name="T4" fmla="*/ 0 w 82"/>
                  <a:gd name="T5" fmla="*/ 0 h 112"/>
                  <a:gd name="T6" fmla="*/ 0 w 82"/>
                  <a:gd name="T7" fmla="*/ 0 h 112"/>
                  <a:gd name="T8" fmla="*/ 0 w 82"/>
                  <a:gd name="T9" fmla="*/ 0 h 112"/>
                  <a:gd name="T10" fmla="*/ 0 w 82"/>
                  <a:gd name="T11" fmla="*/ 0 h 112"/>
                  <a:gd name="T12" fmla="*/ 0 w 82"/>
                  <a:gd name="T13" fmla="*/ 0 h 112"/>
                  <a:gd name="T14" fmla="*/ 0 w 82"/>
                  <a:gd name="T15" fmla="*/ 0 h 112"/>
                  <a:gd name="T16" fmla="*/ 0 w 82"/>
                  <a:gd name="T17" fmla="*/ 0 h 112"/>
                  <a:gd name="T18" fmla="*/ 0 w 82"/>
                  <a:gd name="T19" fmla="*/ 0 h 112"/>
                  <a:gd name="T20" fmla="*/ 0 w 82"/>
                  <a:gd name="T21" fmla="*/ 0 h 112"/>
                  <a:gd name="T22" fmla="*/ 0 w 82"/>
                  <a:gd name="T23" fmla="*/ 0 h 112"/>
                  <a:gd name="T24" fmla="*/ 0 w 82"/>
                  <a:gd name="T25" fmla="*/ 0 h 112"/>
                  <a:gd name="T26" fmla="*/ 0 w 82"/>
                  <a:gd name="T27" fmla="*/ 0 h 112"/>
                  <a:gd name="T28" fmla="*/ 0 w 82"/>
                  <a:gd name="T29" fmla="*/ 0 h 112"/>
                  <a:gd name="T30" fmla="*/ 0 w 82"/>
                  <a:gd name="T31" fmla="*/ 0 h 112"/>
                  <a:gd name="T32" fmla="*/ 0 w 82"/>
                  <a:gd name="T33" fmla="*/ 0 h 112"/>
                  <a:gd name="T34" fmla="*/ 0 w 82"/>
                  <a:gd name="T35" fmla="*/ 0 h 112"/>
                  <a:gd name="T36" fmla="*/ 0 w 82"/>
                  <a:gd name="T37" fmla="*/ 0 h 112"/>
                  <a:gd name="T38" fmla="*/ 0 w 82"/>
                  <a:gd name="T39" fmla="*/ 0 h 112"/>
                  <a:gd name="T40" fmla="*/ 0 w 82"/>
                  <a:gd name="T41" fmla="*/ 0 h 112"/>
                  <a:gd name="T42" fmla="*/ 0 w 82"/>
                  <a:gd name="T43" fmla="*/ 0 h 112"/>
                  <a:gd name="T44" fmla="*/ 0 w 82"/>
                  <a:gd name="T45" fmla="*/ 0 h 112"/>
                  <a:gd name="T46" fmla="*/ 0 w 82"/>
                  <a:gd name="T47" fmla="*/ 0 h 112"/>
                  <a:gd name="T48" fmla="*/ 0 w 82"/>
                  <a:gd name="T49" fmla="*/ 0 h 112"/>
                  <a:gd name="T50" fmla="*/ 0 w 82"/>
                  <a:gd name="T51" fmla="*/ 0 h 112"/>
                  <a:gd name="T52" fmla="*/ 0 w 82"/>
                  <a:gd name="T53" fmla="*/ 0 h 112"/>
                  <a:gd name="T54" fmla="*/ 0 w 82"/>
                  <a:gd name="T55" fmla="*/ 0 h 112"/>
                  <a:gd name="T56" fmla="*/ 0 w 82"/>
                  <a:gd name="T57" fmla="*/ 0 h 112"/>
                  <a:gd name="T58" fmla="*/ 0 w 82"/>
                  <a:gd name="T59" fmla="*/ 0 h 112"/>
                  <a:gd name="T60" fmla="*/ 0 w 82"/>
                  <a:gd name="T61" fmla="*/ 0 h 112"/>
                  <a:gd name="T62" fmla="*/ 0 w 82"/>
                  <a:gd name="T63" fmla="*/ 0 h 112"/>
                  <a:gd name="T64" fmla="*/ 0 w 82"/>
                  <a:gd name="T65" fmla="*/ 0 h 112"/>
                  <a:gd name="T66" fmla="*/ 0 w 82"/>
                  <a:gd name="T67" fmla="*/ 0 h 112"/>
                  <a:gd name="T68" fmla="*/ 0 w 82"/>
                  <a:gd name="T69" fmla="*/ 0 h 112"/>
                  <a:gd name="T70" fmla="*/ 0 w 82"/>
                  <a:gd name="T71" fmla="*/ 0 h 112"/>
                  <a:gd name="T72" fmla="*/ 0 w 82"/>
                  <a:gd name="T73" fmla="*/ 0 h 112"/>
                  <a:gd name="T74" fmla="*/ 0 w 82"/>
                  <a:gd name="T75" fmla="*/ 0 h 112"/>
                  <a:gd name="T76" fmla="*/ 0 w 82"/>
                  <a:gd name="T77" fmla="*/ 0 h 112"/>
                  <a:gd name="T78" fmla="*/ 0 w 82"/>
                  <a:gd name="T79" fmla="*/ 0 h 112"/>
                  <a:gd name="T80" fmla="*/ 0 w 82"/>
                  <a:gd name="T81" fmla="*/ 0 h 112"/>
                  <a:gd name="T82" fmla="*/ 0 w 82"/>
                  <a:gd name="T83" fmla="*/ 0 h 112"/>
                  <a:gd name="T84" fmla="*/ 0 w 82"/>
                  <a:gd name="T85" fmla="*/ 0 h 112"/>
                  <a:gd name="T86" fmla="*/ 0 w 82"/>
                  <a:gd name="T87" fmla="*/ 0 h 112"/>
                  <a:gd name="T88" fmla="*/ 0 w 82"/>
                  <a:gd name="T89" fmla="*/ 0 h 112"/>
                  <a:gd name="T90" fmla="*/ 0 w 82"/>
                  <a:gd name="T91" fmla="*/ 0 h 112"/>
                  <a:gd name="T92" fmla="*/ 0 w 82"/>
                  <a:gd name="T93" fmla="*/ 0 h 112"/>
                  <a:gd name="T94" fmla="*/ 0 w 82"/>
                  <a:gd name="T95" fmla="*/ 0 h 112"/>
                  <a:gd name="T96" fmla="*/ 0 w 82"/>
                  <a:gd name="T97" fmla="*/ 0 h 112"/>
                  <a:gd name="T98" fmla="*/ 0 w 82"/>
                  <a:gd name="T99" fmla="*/ 0 h 112"/>
                  <a:gd name="T100" fmla="*/ 0 w 82"/>
                  <a:gd name="T101" fmla="*/ 0 h 112"/>
                  <a:gd name="T102" fmla="*/ 0 w 82"/>
                  <a:gd name="T103" fmla="*/ 0 h 112"/>
                  <a:gd name="T104" fmla="*/ 0 w 82"/>
                  <a:gd name="T105" fmla="*/ 0 h 112"/>
                  <a:gd name="T106" fmla="*/ 0 w 82"/>
                  <a:gd name="T107" fmla="*/ 0 h 112"/>
                  <a:gd name="T108" fmla="*/ 0 w 82"/>
                  <a:gd name="T109" fmla="*/ 0 h 112"/>
                  <a:gd name="T110" fmla="*/ 0 w 82"/>
                  <a:gd name="T111" fmla="*/ 0 h 112"/>
                  <a:gd name="T112" fmla="*/ 0 w 82"/>
                  <a:gd name="T113" fmla="*/ 0 h 112"/>
                  <a:gd name="T114" fmla="*/ 0 w 82"/>
                  <a:gd name="T115" fmla="*/ 0 h 112"/>
                  <a:gd name="T116" fmla="*/ 0 w 82"/>
                  <a:gd name="T117" fmla="*/ 0 h 112"/>
                  <a:gd name="T118" fmla="*/ 0 w 82"/>
                  <a:gd name="T119" fmla="*/ 0 h 112"/>
                  <a:gd name="T120" fmla="*/ 0 w 82"/>
                  <a:gd name="T121" fmla="*/ 0 h 11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82"/>
                  <a:gd name="T184" fmla="*/ 0 h 112"/>
                  <a:gd name="T185" fmla="*/ 82 w 82"/>
                  <a:gd name="T186" fmla="*/ 112 h 11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82" h="112">
                    <a:moveTo>
                      <a:pt x="28" y="99"/>
                    </a:moveTo>
                    <a:lnTo>
                      <a:pt x="35" y="93"/>
                    </a:lnTo>
                    <a:lnTo>
                      <a:pt x="39" y="93"/>
                    </a:lnTo>
                    <a:lnTo>
                      <a:pt x="40" y="89"/>
                    </a:lnTo>
                    <a:lnTo>
                      <a:pt x="47" y="85"/>
                    </a:lnTo>
                    <a:lnTo>
                      <a:pt x="49" y="80"/>
                    </a:lnTo>
                    <a:lnTo>
                      <a:pt x="52" y="79"/>
                    </a:lnTo>
                    <a:lnTo>
                      <a:pt x="52" y="74"/>
                    </a:lnTo>
                    <a:lnTo>
                      <a:pt x="47" y="73"/>
                    </a:lnTo>
                    <a:lnTo>
                      <a:pt x="47" y="72"/>
                    </a:lnTo>
                    <a:lnTo>
                      <a:pt x="49" y="67"/>
                    </a:lnTo>
                    <a:lnTo>
                      <a:pt x="50" y="65"/>
                    </a:lnTo>
                    <a:lnTo>
                      <a:pt x="52" y="61"/>
                    </a:lnTo>
                    <a:lnTo>
                      <a:pt x="64" y="59"/>
                    </a:lnTo>
                    <a:lnTo>
                      <a:pt x="68" y="61"/>
                    </a:lnTo>
                    <a:lnTo>
                      <a:pt x="70" y="61"/>
                    </a:lnTo>
                    <a:lnTo>
                      <a:pt x="70" y="59"/>
                    </a:lnTo>
                    <a:lnTo>
                      <a:pt x="64" y="54"/>
                    </a:lnTo>
                    <a:lnTo>
                      <a:pt x="65" y="52"/>
                    </a:lnTo>
                    <a:lnTo>
                      <a:pt x="68" y="49"/>
                    </a:lnTo>
                    <a:lnTo>
                      <a:pt x="68" y="46"/>
                    </a:lnTo>
                    <a:lnTo>
                      <a:pt x="73" y="44"/>
                    </a:lnTo>
                    <a:lnTo>
                      <a:pt x="78" y="41"/>
                    </a:lnTo>
                    <a:lnTo>
                      <a:pt x="79" y="41"/>
                    </a:lnTo>
                    <a:lnTo>
                      <a:pt x="80" y="37"/>
                    </a:lnTo>
                    <a:lnTo>
                      <a:pt x="82" y="35"/>
                    </a:lnTo>
                    <a:lnTo>
                      <a:pt x="80" y="32"/>
                    </a:lnTo>
                    <a:lnTo>
                      <a:pt x="81" y="28"/>
                    </a:lnTo>
                    <a:lnTo>
                      <a:pt x="76" y="23"/>
                    </a:lnTo>
                    <a:lnTo>
                      <a:pt x="79" y="20"/>
                    </a:lnTo>
                    <a:lnTo>
                      <a:pt x="74" y="18"/>
                    </a:lnTo>
                    <a:lnTo>
                      <a:pt x="71" y="14"/>
                    </a:lnTo>
                    <a:lnTo>
                      <a:pt x="66" y="14"/>
                    </a:lnTo>
                    <a:lnTo>
                      <a:pt x="68" y="12"/>
                    </a:lnTo>
                    <a:lnTo>
                      <a:pt x="69" y="10"/>
                    </a:lnTo>
                    <a:lnTo>
                      <a:pt x="69" y="9"/>
                    </a:lnTo>
                    <a:lnTo>
                      <a:pt x="73" y="9"/>
                    </a:lnTo>
                    <a:lnTo>
                      <a:pt x="73" y="6"/>
                    </a:lnTo>
                    <a:lnTo>
                      <a:pt x="71" y="4"/>
                    </a:lnTo>
                    <a:lnTo>
                      <a:pt x="68" y="4"/>
                    </a:lnTo>
                    <a:lnTo>
                      <a:pt x="66" y="0"/>
                    </a:lnTo>
                    <a:lnTo>
                      <a:pt x="64" y="0"/>
                    </a:lnTo>
                    <a:lnTo>
                      <a:pt x="61" y="4"/>
                    </a:lnTo>
                    <a:lnTo>
                      <a:pt x="47" y="4"/>
                    </a:lnTo>
                    <a:lnTo>
                      <a:pt x="49" y="14"/>
                    </a:lnTo>
                    <a:lnTo>
                      <a:pt x="34" y="27"/>
                    </a:lnTo>
                    <a:lnTo>
                      <a:pt x="28" y="51"/>
                    </a:lnTo>
                    <a:lnTo>
                      <a:pt x="23" y="53"/>
                    </a:lnTo>
                    <a:lnTo>
                      <a:pt x="23" y="56"/>
                    </a:lnTo>
                    <a:lnTo>
                      <a:pt x="21" y="56"/>
                    </a:lnTo>
                    <a:lnTo>
                      <a:pt x="0" y="107"/>
                    </a:lnTo>
                    <a:lnTo>
                      <a:pt x="2" y="110"/>
                    </a:lnTo>
                    <a:lnTo>
                      <a:pt x="12" y="109"/>
                    </a:lnTo>
                    <a:lnTo>
                      <a:pt x="16" y="112"/>
                    </a:lnTo>
                    <a:lnTo>
                      <a:pt x="17" y="112"/>
                    </a:lnTo>
                    <a:lnTo>
                      <a:pt x="19" y="110"/>
                    </a:lnTo>
                    <a:lnTo>
                      <a:pt x="23" y="110"/>
                    </a:lnTo>
                    <a:lnTo>
                      <a:pt x="24" y="98"/>
                    </a:lnTo>
                    <a:lnTo>
                      <a:pt x="27" y="96"/>
                    </a:lnTo>
                    <a:lnTo>
                      <a:pt x="28" y="96"/>
                    </a:lnTo>
                    <a:lnTo>
                      <a:pt x="28" y="99"/>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27" name="Freeform 257">
                <a:extLst>
                  <a:ext uri="{FF2B5EF4-FFF2-40B4-BE49-F238E27FC236}">
                    <a16:creationId xmlns:a16="http://schemas.microsoft.com/office/drawing/2014/main" id="{3D068752-1986-44EA-987C-BABA33B409FB}"/>
                  </a:ext>
                </a:extLst>
              </p:cNvPr>
              <p:cNvSpPr>
                <a:spLocks noChangeAspect="1"/>
              </p:cNvSpPr>
              <p:nvPr/>
            </p:nvSpPr>
            <p:spPr bwMode="auto">
              <a:xfrm>
                <a:off x="3566" y="1480"/>
                <a:ext cx="6" cy="11"/>
              </a:xfrm>
              <a:custGeom>
                <a:avLst/>
                <a:gdLst>
                  <a:gd name="T0" fmla="*/ 0 w 19"/>
                  <a:gd name="T1" fmla="*/ 0 h 42"/>
                  <a:gd name="T2" fmla="*/ 0 w 19"/>
                  <a:gd name="T3" fmla="*/ 0 h 42"/>
                  <a:gd name="T4" fmla="*/ 0 w 19"/>
                  <a:gd name="T5" fmla="*/ 0 h 42"/>
                  <a:gd name="T6" fmla="*/ 0 w 19"/>
                  <a:gd name="T7" fmla="*/ 0 h 42"/>
                  <a:gd name="T8" fmla="*/ 0 w 19"/>
                  <a:gd name="T9" fmla="*/ 0 h 42"/>
                  <a:gd name="T10" fmla="*/ 0 w 19"/>
                  <a:gd name="T11" fmla="*/ 0 h 42"/>
                  <a:gd name="T12" fmla="*/ 0 w 19"/>
                  <a:gd name="T13" fmla="*/ 0 h 42"/>
                  <a:gd name="T14" fmla="*/ 0 w 19"/>
                  <a:gd name="T15" fmla="*/ 0 h 42"/>
                  <a:gd name="T16" fmla="*/ 0 w 19"/>
                  <a:gd name="T17" fmla="*/ 0 h 42"/>
                  <a:gd name="T18" fmla="*/ 0 w 19"/>
                  <a:gd name="T19" fmla="*/ 0 h 42"/>
                  <a:gd name="T20" fmla="*/ 0 w 19"/>
                  <a:gd name="T21" fmla="*/ 0 h 42"/>
                  <a:gd name="T22" fmla="*/ 0 w 19"/>
                  <a:gd name="T23" fmla="*/ 0 h 42"/>
                  <a:gd name="T24" fmla="*/ 0 w 19"/>
                  <a:gd name="T25" fmla="*/ 0 h 42"/>
                  <a:gd name="T26" fmla="*/ 0 w 19"/>
                  <a:gd name="T27" fmla="*/ 0 h 42"/>
                  <a:gd name="T28" fmla="*/ 0 w 19"/>
                  <a:gd name="T29" fmla="*/ 0 h 42"/>
                  <a:gd name="T30" fmla="*/ 0 w 19"/>
                  <a:gd name="T31" fmla="*/ 0 h 42"/>
                  <a:gd name="T32" fmla="*/ 0 w 19"/>
                  <a:gd name="T33" fmla="*/ 0 h 42"/>
                  <a:gd name="T34" fmla="*/ 0 w 19"/>
                  <a:gd name="T35" fmla="*/ 0 h 42"/>
                  <a:gd name="T36" fmla="*/ 0 w 19"/>
                  <a:gd name="T37" fmla="*/ 0 h 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42"/>
                  <a:gd name="T59" fmla="*/ 19 w 19"/>
                  <a:gd name="T60" fmla="*/ 42 h 4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42">
                    <a:moveTo>
                      <a:pt x="0" y="15"/>
                    </a:moveTo>
                    <a:lnTo>
                      <a:pt x="3" y="19"/>
                    </a:lnTo>
                    <a:lnTo>
                      <a:pt x="5" y="26"/>
                    </a:lnTo>
                    <a:lnTo>
                      <a:pt x="4" y="29"/>
                    </a:lnTo>
                    <a:lnTo>
                      <a:pt x="6" y="32"/>
                    </a:lnTo>
                    <a:lnTo>
                      <a:pt x="5" y="39"/>
                    </a:lnTo>
                    <a:lnTo>
                      <a:pt x="8" y="40"/>
                    </a:lnTo>
                    <a:lnTo>
                      <a:pt x="15" y="42"/>
                    </a:lnTo>
                    <a:lnTo>
                      <a:pt x="15" y="39"/>
                    </a:lnTo>
                    <a:lnTo>
                      <a:pt x="19" y="29"/>
                    </a:lnTo>
                    <a:lnTo>
                      <a:pt x="19" y="19"/>
                    </a:lnTo>
                    <a:lnTo>
                      <a:pt x="16" y="15"/>
                    </a:lnTo>
                    <a:lnTo>
                      <a:pt x="15" y="11"/>
                    </a:lnTo>
                    <a:lnTo>
                      <a:pt x="17" y="8"/>
                    </a:lnTo>
                    <a:lnTo>
                      <a:pt x="17" y="3"/>
                    </a:lnTo>
                    <a:lnTo>
                      <a:pt x="15" y="0"/>
                    </a:lnTo>
                    <a:lnTo>
                      <a:pt x="9" y="4"/>
                    </a:lnTo>
                    <a:lnTo>
                      <a:pt x="6" y="4"/>
                    </a:lnTo>
                    <a:lnTo>
                      <a:pt x="0" y="15"/>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28" name="Freeform 258">
                <a:extLst>
                  <a:ext uri="{FF2B5EF4-FFF2-40B4-BE49-F238E27FC236}">
                    <a16:creationId xmlns:a16="http://schemas.microsoft.com/office/drawing/2014/main" id="{5AAE8A7D-BC50-4F1C-9992-54A435C3A190}"/>
                  </a:ext>
                </a:extLst>
              </p:cNvPr>
              <p:cNvSpPr>
                <a:spLocks noChangeAspect="1"/>
              </p:cNvSpPr>
              <p:nvPr/>
            </p:nvSpPr>
            <p:spPr bwMode="auto">
              <a:xfrm>
                <a:off x="3566" y="1480"/>
                <a:ext cx="6" cy="11"/>
              </a:xfrm>
              <a:custGeom>
                <a:avLst/>
                <a:gdLst>
                  <a:gd name="T0" fmla="*/ 0 w 19"/>
                  <a:gd name="T1" fmla="*/ 0 h 42"/>
                  <a:gd name="T2" fmla="*/ 0 w 19"/>
                  <a:gd name="T3" fmla="*/ 0 h 42"/>
                  <a:gd name="T4" fmla="*/ 0 w 19"/>
                  <a:gd name="T5" fmla="*/ 0 h 42"/>
                  <a:gd name="T6" fmla="*/ 0 w 19"/>
                  <a:gd name="T7" fmla="*/ 0 h 42"/>
                  <a:gd name="T8" fmla="*/ 0 w 19"/>
                  <a:gd name="T9" fmla="*/ 0 h 42"/>
                  <a:gd name="T10" fmla="*/ 0 w 19"/>
                  <a:gd name="T11" fmla="*/ 0 h 42"/>
                  <a:gd name="T12" fmla="*/ 0 w 19"/>
                  <a:gd name="T13" fmla="*/ 0 h 42"/>
                  <a:gd name="T14" fmla="*/ 0 w 19"/>
                  <a:gd name="T15" fmla="*/ 0 h 42"/>
                  <a:gd name="T16" fmla="*/ 0 w 19"/>
                  <a:gd name="T17" fmla="*/ 0 h 42"/>
                  <a:gd name="T18" fmla="*/ 0 w 19"/>
                  <a:gd name="T19" fmla="*/ 0 h 42"/>
                  <a:gd name="T20" fmla="*/ 0 w 19"/>
                  <a:gd name="T21" fmla="*/ 0 h 42"/>
                  <a:gd name="T22" fmla="*/ 0 w 19"/>
                  <a:gd name="T23" fmla="*/ 0 h 42"/>
                  <a:gd name="T24" fmla="*/ 0 w 19"/>
                  <a:gd name="T25" fmla="*/ 0 h 42"/>
                  <a:gd name="T26" fmla="*/ 0 w 19"/>
                  <a:gd name="T27" fmla="*/ 0 h 42"/>
                  <a:gd name="T28" fmla="*/ 0 w 19"/>
                  <a:gd name="T29" fmla="*/ 0 h 42"/>
                  <a:gd name="T30" fmla="*/ 0 w 19"/>
                  <a:gd name="T31" fmla="*/ 0 h 42"/>
                  <a:gd name="T32" fmla="*/ 0 w 19"/>
                  <a:gd name="T33" fmla="*/ 0 h 42"/>
                  <a:gd name="T34" fmla="*/ 0 w 19"/>
                  <a:gd name="T35" fmla="*/ 0 h 42"/>
                  <a:gd name="T36" fmla="*/ 0 w 19"/>
                  <a:gd name="T37" fmla="*/ 0 h 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
                  <a:gd name="T58" fmla="*/ 0 h 42"/>
                  <a:gd name="T59" fmla="*/ 19 w 19"/>
                  <a:gd name="T60" fmla="*/ 42 h 4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 h="42">
                    <a:moveTo>
                      <a:pt x="0" y="15"/>
                    </a:moveTo>
                    <a:lnTo>
                      <a:pt x="3" y="19"/>
                    </a:lnTo>
                    <a:lnTo>
                      <a:pt x="5" y="26"/>
                    </a:lnTo>
                    <a:lnTo>
                      <a:pt x="4" y="29"/>
                    </a:lnTo>
                    <a:lnTo>
                      <a:pt x="6" y="32"/>
                    </a:lnTo>
                    <a:lnTo>
                      <a:pt x="5" y="39"/>
                    </a:lnTo>
                    <a:lnTo>
                      <a:pt x="8" y="40"/>
                    </a:lnTo>
                    <a:lnTo>
                      <a:pt x="15" y="42"/>
                    </a:lnTo>
                    <a:lnTo>
                      <a:pt x="15" y="39"/>
                    </a:lnTo>
                    <a:lnTo>
                      <a:pt x="19" y="29"/>
                    </a:lnTo>
                    <a:lnTo>
                      <a:pt x="19" y="19"/>
                    </a:lnTo>
                    <a:lnTo>
                      <a:pt x="16" y="15"/>
                    </a:lnTo>
                    <a:lnTo>
                      <a:pt x="15" y="11"/>
                    </a:lnTo>
                    <a:lnTo>
                      <a:pt x="17" y="8"/>
                    </a:lnTo>
                    <a:lnTo>
                      <a:pt x="17" y="3"/>
                    </a:lnTo>
                    <a:lnTo>
                      <a:pt x="15" y="0"/>
                    </a:lnTo>
                    <a:lnTo>
                      <a:pt x="9" y="4"/>
                    </a:lnTo>
                    <a:lnTo>
                      <a:pt x="6" y="4"/>
                    </a:lnTo>
                    <a:lnTo>
                      <a:pt x="0" y="15"/>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29" name="Freeform 259">
                <a:extLst>
                  <a:ext uri="{FF2B5EF4-FFF2-40B4-BE49-F238E27FC236}">
                    <a16:creationId xmlns:a16="http://schemas.microsoft.com/office/drawing/2014/main" id="{64108B69-8C54-405B-86A0-524AC6F87977}"/>
                  </a:ext>
                </a:extLst>
              </p:cNvPr>
              <p:cNvSpPr>
                <a:spLocks noChangeAspect="1"/>
              </p:cNvSpPr>
              <p:nvPr/>
            </p:nvSpPr>
            <p:spPr bwMode="auto">
              <a:xfrm>
                <a:off x="3757" y="1296"/>
                <a:ext cx="431" cy="544"/>
              </a:xfrm>
              <a:custGeom>
                <a:avLst/>
                <a:gdLst>
                  <a:gd name="T0" fmla="*/ 0 w 1466"/>
                  <a:gd name="T1" fmla="*/ 0 h 1852"/>
                  <a:gd name="T2" fmla="*/ 0 w 1466"/>
                  <a:gd name="T3" fmla="*/ 0 h 1852"/>
                  <a:gd name="T4" fmla="*/ 0 w 1466"/>
                  <a:gd name="T5" fmla="*/ 0 h 1852"/>
                  <a:gd name="T6" fmla="*/ 0 w 1466"/>
                  <a:gd name="T7" fmla="*/ 0 h 1852"/>
                  <a:gd name="T8" fmla="*/ 0 w 1466"/>
                  <a:gd name="T9" fmla="*/ 0 h 1852"/>
                  <a:gd name="T10" fmla="*/ 0 w 1466"/>
                  <a:gd name="T11" fmla="*/ 0 h 1852"/>
                  <a:gd name="T12" fmla="*/ 0 w 1466"/>
                  <a:gd name="T13" fmla="*/ 0 h 1852"/>
                  <a:gd name="T14" fmla="*/ 0 w 1466"/>
                  <a:gd name="T15" fmla="*/ 0 h 1852"/>
                  <a:gd name="T16" fmla="*/ 0 w 1466"/>
                  <a:gd name="T17" fmla="*/ 0 h 1852"/>
                  <a:gd name="T18" fmla="*/ 0 w 1466"/>
                  <a:gd name="T19" fmla="*/ 0 h 1852"/>
                  <a:gd name="T20" fmla="*/ 0 w 1466"/>
                  <a:gd name="T21" fmla="*/ 0 h 1852"/>
                  <a:gd name="T22" fmla="*/ 0 w 1466"/>
                  <a:gd name="T23" fmla="*/ 0 h 1852"/>
                  <a:gd name="T24" fmla="*/ 0 w 1466"/>
                  <a:gd name="T25" fmla="*/ 0 h 1852"/>
                  <a:gd name="T26" fmla="*/ 0 w 1466"/>
                  <a:gd name="T27" fmla="*/ 0 h 1852"/>
                  <a:gd name="T28" fmla="*/ 0 w 1466"/>
                  <a:gd name="T29" fmla="*/ 0 h 1852"/>
                  <a:gd name="T30" fmla="*/ 0 w 1466"/>
                  <a:gd name="T31" fmla="*/ 0 h 1852"/>
                  <a:gd name="T32" fmla="*/ 0 w 1466"/>
                  <a:gd name="T33" fmla="*/ 0 h 1852"/>
                  <a:gd name="T34" fmla="*/ 0 w 1466"/>
                  <a:gd name="T35" fmla="*/ 0 h 1852"/>
                  <a:gd name="T36" fmla="*/ 0 w 1466"/>
                  <a:gd name="T37" fmla="*/ 0 h 1852"/>
                  <a:gd name="T38" fmla="*/ 0 w 1466"/>
                  <a:gd name="T39" fmla="*/ 0 h 1852"/>
                  <a:gd name="T40" fmla="*/ 0 w 1466"/>
                  <a:gd name="T41" fmla="*/ 0 h 1852"/>
                  <a:gd name="T42" fmla="*/ 0 w 1466"/>
                  <a:gd name="T43" fmla="*/ 0 h 1852"/>
                  <a:gd name="T44" fmla="*/ 0 w 1466"/>
                  <a:gd name="T45" fmla="*/ 0 h 1852"/>
                  <a:gd name="T46" fmla="*/ 0 w 1466"/>
                  <a:gd name="T47" fmla="*/ 0 h 1852"/>
                  <a:gd name="T48" fmla="*/ 0 w 1466"/>
                  <a:gd name="T49" fmla="*/ 0 h 1852"/>
                  <a:gd name="T50" fmla="*/ 0 w 1466"/>
                  <a:gd name="T51" fmla="*/ 0 h 1852"/>
                  <a:gd name="T52" fmla="*/ 0 w 1466"/>
                  <a:gd name="T53" fmla="*/ 0 h 1852"/>
                  <a:gd name="T54" fmla="*/ 0 w 1466"/>
                  <a:gd name="T55" fmla="*/ 0 h 1852"/>
                  <a:gd name="T56" fmla="*/ 0 w 1466"/>
                  <a:gd name="T57" fmla="*/ 0 h 1852"/>
                  <a:gd name="T58" fmla="*/ 0 w 1466"/>
                  <a:gd name="T59" fmla="*/ 0 h 1852"/>
                  <a:gd name="T60" fmla="*/ 0 w 1466"/>
                  <a:gd name="T61" fmla="*/ 0 h 1852"/>
                  <a:gd name="T62" fmla="*/ 0 w 1466"/>
                  <a:gd name="T63" fmla="*/ 0 h 1852"/>
                  <a:gd name="T64" fmla="*/ 0 w 1466"/>
                  <a:gd name="T65" fmla="*/ 0 h 1852"/>
                  <a:gd name="T66" fmla="*/ 0 w 1466"/>
                  <a:gd name="T67" fmla="*/ 0 h 1852"/>
                  <a:gd name="T68" fmla="*/ 0 w 1466"/>
                  <a:gd name="T69" fmla="*/ 0 h 1852"/>
                  <a:gd name="T70" fmla="*/ 0 w 1466"/>
                  <a:gd name="T71" fmla="*/ 0 h 1852"/>
                  <a:gd name="T72" fmla="*/ 0 w 1466"/>
                  <a:gd name="T73" fmla="*/ 0 h 1852"/>
                  <a:gd name="T74" fmla="*/ 0 w 1466"/>
                  <a:gd name="T75" fmla="*/ 0 h 1852"/>
                  <a:gd name="T76" fmla="*/ 0 w 1466"/>
                  <a:gd name="T77" fmla="*/ 0 h 1852"/>
                  <a:gd name="T78" fmla="*/ 0 w 1466"/>
                  <a:gd name="T79" fmla="*/ 0 h 1852"/>
                  <a:gd name="T80" fmla="*/ 0 w 1466"/>
                  <a:gd name="T81" fmla="*/ 0 h 1852"/>
                  <a:gd name="T82" fmla="*/ 0 w 1466"/>
                  <a:gd name="T83" fmla="*/ 0 h 1852"/>
                  <a:gd name="T84" fmla="*/ 0 w 1466"/>
                  <a:gd name="T85" fmla="*/ 0 h 1852"/>
                  <a:gd name="T86" fmla="*/ 0 w 1466"/>
                  <a:gd name="T87" fmla="*/ 0 h 1852"/>
                  <a:gd name="T88" fmla="*/ 0 w 1466"/>
                  <a:gd name="T89" fmla="*/ 0 h 1852"/>
                  <a:gd name="T90" fmla="*/ 0 w 1466"/>
                  <a:gd name="T91" fmla="*/ 0 h 1852"/>
                  <a:gd name="T92" fmla="*/ 0 w 1466"/>
                  <a:gd name="T93" fmla="*/ 0 h 1852"/>
                  <a:gd name="T94" fmla="*/ 0 w 1466"/>
                  <a:gd name="T95" fmla="*/ 0 h 1852"/>
                  <a:gd name="T96" fmla="*/ 0 w 1466"/>
                  <a:gd name="T97" fmla="*/ 0 h 1852"/>
                  <a:gd name="T98" fmla="*/ 0 w 1466"/>
                  <a:gd name="T99" fmla="*/ 0 h 1852"/>
                  <a:gd name="T100" fmla="*/ 0 w 1466"/>
                  <a:gd name="T101" fmla="*/ 0 h 1852"/>
                  <a:gd name="T102" fmla="*/ 0 w 1466"/>
                  <a:gd name="T103" fmla="*/ 0 h 1852"/>
                  <a:gd name="T104" fmla="*/ 0 w 1466"/>
                  <a:gd name="T105" fmla="*/ 0 h 1852"/>
                  <a:gd name="T106" fmla="*/ 0 w 1466"/>
                  <a:gd name="T107" fmla="*/ 0 h 1852"/>
                  <a:gd name="T108" fmla="*/ 0 w 1466"/>
                  <a:gd name="T109" fmla="*/ 0 h 1852"/>
                  <a:gd name="T110" fmla="*/ 0 w 1466"/>
                  <a:gd name="T111" fmla="*/ 0 h 1852"/>
                  <a:gd name="T112" fmla="*/ 0 w 1466"/>
                  <a:gd name="T113" fmla="*/ 0 h 1852"/>
                  <a:gd name="T114" fmla="*/ 0 w 1466"/>
                  <a:gd name="T115" fmla="*/ 0 h 1852"/>
                  <a:gd name="T116" fmla="*/ 0 w 1466"/>
                  <a:gd name="T117" fmla="*/ 0 h 1852"/>
                  <a:gd name="T118" fmla="*/ 0 w 1466"/>
                  <a:gd name="T119" fmla="*/ 0 h 1852"/>
                  <a:gd name="T120" fmla="*/ 0 w 1466"/>
                  <a:gd name="T121" fmla="*/ 0 h 1852"/>
                  <a:gd name="T122" fmla="*/ 0 w 1466"/>
                  <a:gd name="T123" fmla="*/ 0 h 1852"/>
                  <a:gd name="T124" fmla="*/ 0 w 1466"/>
                  <a:gd name="T125" fmla="*/ 0 h 185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6"/>
                  <a:gd name="T190" fmla="*/ 0 h 1852"/>
                  <a:gd name="T191" fmla="*/ 1466 w 1466"/>
                  <a:gd name="T192" fmla="*/ 1852 h 185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6" h="1852">
                    <a:moveTo>
                      <a:pt x="363" y="1332"/>
                    </a:moveTo>
                    <a:lnTo>
                      <a:pt x="366" y="1333"/>
                    </a:lnTo>
                    <a:lnTo>
                      <a:pt x="371" y="1350"/>
                    </a:lnTo>
                    <a:lnTo>
                      <a:pt x="373" y="1351"/>
                    </a:lnTo>
                    <a:lnTo>
                      <a:pt x="376" y="1348"/>
                    </a:lnTo>
                    <a:lnTo>
                      <a:pt x="381" y="1348"/>
                    </a:lnTo>
                    <a:lnTo>
                      <a:pt x="378" y="1355"/>
                    </a:lnTo>
                    <a:lnTo>
                      <a:pt x="378" y="1361"/>
                    </a:lnTo>
                    <a:lnTo>
                      <a:pt x="397" y="1400"/>
                    </a:lnTo>
                    <a:lnTo>
                      <a:pt x="404" y="1405"/>
                    </a:lnTo>
                    <a:lnTo>
                      <a:pt x="611" y="1852"/>
                    </a:lnTo>
                    <a:lnTo>
                      <a:pt x="628" y="1850"/>
                    </a:lnTo>
                    <a:lnTo>
                      <a:pt x="635" y="1840"/>
                    </a:lnTo>
                    <a:lnTo>
                      <a:pt x="635" y="1838"/>
                    </a:lnTo>
                    <a:lnTo>
                      <a:pt x="642" y="1833"/>
                    </a:lnTo>
                    <a:lnTo>
                      <a:pt x="648" y="1826"/>
                    </a:lnTo>
                    <a:lnTo>
                      <a:pt x="649" y="1819"/>
                    </a:lnTo>
                    <a:lnTo>
                      <a:pt x="648" y="1813"/>
                    </a:lnTo>
                    <a:lnTo>
                      <a:pt x="654" y="1789"/>
                    </a:lnTo>
                    <a:lnTo>
                      <a:pt x="675" y="1775"/>
                    </a:lnTo>
                    <a:lnTo>
                      <a:pt x="692" y="1772"/>
                    </a:lnTo>
                    <a:lnTo>
                      <a:pt x="691" y="1748"/>
                    </a:lnTo>
                    <a:lnTo>
                      <a:pt x="708" y="1702"/>
                    </a:lnTo>
                    <a:lnTo>
                      <a:pt x="721" y="1700"/>
                    </a:lnTo>
                    <a:lnTo>
                      <a:pt x="726" y="1703"/>
                    </a:lnTo>
                    <a:lnTo>
                      <a:pt x="736" y="1703"/>
                    </a:lnTo>
                    <a:lnTo>
                      <a:pt x="727" y="1598"/>
                    </a:lnTo>
                    <a:lnTo>
                      <a:pt x="744" y="1507"/>
                    </a:lnTo>
                    <a:lnTo>
                      <a:pt x="740" y="1491"/>
                    </a:lnTo>
                    <a:lnTo>
                      <a:pt x="736" y="1484"/>
                    </a:lnTo>
                    <a:lnTo>
                      <a:pt x="733" y="1478"/>
                    </a:lnTo>
                    <a:lnTo>
                      <a:pt x="729" y="1476"/>
                    </a:lnTo>
                    <a:lnTo>
                      <a:pt x="732" y="1471"/>
                    </a:lnTo>
                    <a:lnTo>
                      <a:pt x="736" y="1476"/>
                    </a:lnTo>
                    <a:lnTo>
                      <a:pt x="724" y="1437"/>
                    </a:lnTo>
                    <a:lnTo>
                      <a:pt x="724" y="1413"/>
                    </a:lnTo>
                    <a:lnTo>
                      <a:pt x="724" y="1410"/>
                    </a:lnTo>
                    <a:lnTo>
                      <a:pt x="719" y="1404"/>
                    </a:lnTo>
                    <a:lnTo>
                      <a:pt x="713" y="1363"/>
                    </a:lnTo>
                    <a:lnTo>
                      <a:pt x="726" y="1333"/>
                    </a:lnTo>
                    <a:lnTo>
                      <a:pt x="734" y="1327"/>
                    </a:lnTo>
                    <a:lnTo>
                      <a:pt x="743" y="1327"/>
                    </a:lnTo>
                    <a:lnTo>
                      <a:pt x="754" y="1333"/>
                    </a:lnTo>
                    <a:lnTo>
                      <a:pt x="762" y="1329"/>
                    </a:lnTo>
                    <a:lnTo>
                      <a:pt x="769" y="1299"/>
                    </a:lnTo>
                    <a:lnTo>
                      <a:pt x="771" y="1298"/>
                    </a:lnTo>
                    <a:lnTo>
                      <a:pt x="818" y="1280"/>
                    </a:lnTo>
                    <a:lnTo>
                      <a:pt x="822" y="1272"/>
                    </a:lnTo>
                    <a:lnTo>
                      <a:pt x="821" y="1258"/>
                    </a:lnTo>
                    <a:lnTo>
                      <a:pt x="825" y="1247"/>
                    </a:lnTo>
                    <a:lnTo>
                      <a:pt x="904" y="1160"/>
                    </a:lnTo>
                    <a:lnTo>
                      <a:pt x="906" y="1155"/>
                    </a:lnTo>
                    <a:lnTo>
                      <a:pt x="909" y="1155"/>
                    </a:lnTo>
                    <a:lnTo>
                      <a:pt x="943" y="1094"/>
                    </a:lnTo>
                    <a:lnTo>
                      <a:pt x="1004" y="1049"/>
                    </a:lnTo>
                    <a:lnTo>
                      <a:pt x="1006" y="1049"/>
                    </a:lnTo>
                    <a:lnTo>
                      <a:pt x="1026" y="1019"/>
                    </a:lnTo>
                    <a:lnTo>
                      <a:pt x="1026" y="1012"/>
                    </a:lnTo>
                    <a:lnTo>
                      <a:pt x="1035" y="1000"/>
                    </a:lnTo>
                    <a:lnTo>
                      <a:pt x="1024" y="972"/>
                    </a:lnTo>
                    <a:lnTo>
                      <a:pt x="1026" y="954"/>
                    </a:lnTo>
                    <a:lnTo>
                      <a:pt x="1068" y="927"/>
                    </a:lnTo>
                    <a:lnTo>
                      <a:pt x="1074" y="903"/>
                    </a:lnTo>
                    <a:lnTo>
                      <a:pt x="1078" y="903"/>
                    </a:lnTo>
                    <a:lnTo>
                      <a:pt x="1082" y="930"/>
                    </a:lnTo>
                    <a:lnTo>
                      <a:pt x="1082" y="933"/>
                    </a:lnTo>
                    <a:lnTo>
                      <a:pt x="1084" y="932"/>
                    </a:lnTo>
                    <a:lnTo>
                      <a:pt x="1088" y="934"/>
                    </a:lnTo>
                    <a:lnTo>
                      <a:pt x="1093" y="943"/>
                    </a:lnTo>
                    <a:lnTo>
                      <a:pt x="1100" y="942"/>
                    </a:lnTo>
                    <a:lnTo>
                      <a:pt x="1104" y="937"/>
                    </a:lnTo>
                    <a:lnTo>
                      <a:pt x="1109" y="938"/>
                    </a:lnTo>
                    <a:lnTo>
                      <a:pt x="1108" y="929"/>
                    </a:lnTo>
                    <a:lnTo>
                      <a:pt x="1109" y="924"/>
                    </a:lnTo>
                    <a:lnTo>
                      <a:pt x="1114" y="935"/>
                    </a:lnTo>
                    <a:lnTo>
                      <a:pt x="1118" y="939"/>
                    </a:lnTo>
                    <a:lnTo>
                      <a:pt x="1125" y="937"/>
                    </a:lnTo>
                    <a:lnTo>
                      <a:pt x="1116" y="920"/>
                    </a:lnTo>
                    <a:lnTo>
                      <a:pt x="1116" y="914"/>
                    </a:lnTo>
                    <a:lnTo>
                      <a:pt x="1104" y="878"/>
                    </a:lnTo>
                    <a:lnTo>
                      <a:pt x="1098" y="872"/>
                    </a:lnTo>
                    <a:lnTo>
                      <a:pt x="1093" y="862"/>
                    </a:lnTo>
                    <a:lnTo>
                      <a:pt x="1090" y="851"/>
                    </a:lnTo>
                    <a:lnTo>
                      <a:pt x="1092" y="850"/>
                    </a:lnTo>
                    <a:lnTo>
                      <a:pt x="1089" y="831"/>
                    </a:lnTo>
                    <a:lnTo>
                      <a:pt x="1087" y="828"/>
                    </a:lnTo>
                    <a:lnTo>
                      <a:pt x="1083" y="825"/>
                    </a:lnTo>
                    <a:lnTo>
                      <a:pt x="1079" y="809"/>
                    </a:lnTo>
                    <a:lnTo>
                      <a:pt x="1072" y="802"/>
                    </a:lnTo>
                    <a:lnTo>
                      <a:pt x="1066" y="757"/>
                    </a:lnTo>
                    <a:lnTo>
                      <a:pt x="1027" y="731"/>
                    </a:lnTo>
                    <a:lnTo>
                      <a:pt x="1025" y="725"/>
                    </a:lnTo>
                    <a:lnTo>
                      <a:pt x="1026" y="709"/>
                    </a:lnTo>
                    <a:lnTo>
                      <a:pt x="1034" y="708"/>
                    </a:lnTo>
                    <a:lnTo>
                      <a:pt x="1039" y="704"/>
                    </a:lnTo>
                    <a:lnTo>
                      <a:pt x="1039" y="697"/>
                    </a:lnTo>
                    <a:lnTo>
                      <a:pt x="1057" y="694"/>
                    </a:lnTo>
                    <a:lnTo>
                      <a:pt x="1055" y="686"/>
                    </a:lnTo>
                    <a:lnTo>
                      <a:pt x="1051" y="682"/>
                    </a:lnTo>
                    <a:lnTo>
                      <a:pt x="1051" y="678"/>
                    </a:lnTo>
                    <a:lnTo>
                      <a:pt x="1036" y="678"/>
                    </a:lnTo>
                    <a:lnTo>
                      <a:pt x="1029" y="673"/>
                    </a:lnTo>
                    <a:lnTo>
                      <a:pt x="1022" y="658"/>
                    </a:lnTo>
                    <a:lnTo>
                      <a:pt x="1017" y="655"/>
                    </a:lnTo>
                    <a:lnTo>
                      <a:pt x="1025" y="629"/>
                    </a:lnTo>
                    <a:lnTo>
                      <a:pt x="1024" y="615"/>
                    </a:lnTo>
                    <a:lnTo>
                      <a:pt x="1027" y="613"/>
                    </a:lnTo>
                    <a:lnTo>
                      <a:pt x="1050" y="639"/>
                    </a:lnTo>
                    <a:lnTo>
                      <a:pt x="1048" y="618"/>
                    </a:lnTo>
                    <a:lnTo>
                      <a:pt x="1055" y="620"/>
                    </a:lnTo>
                    <a:lnTo>
                      <a:pt x="1061" y="636"/>
                    </a:lnTo>
                    <a:lnTo>
                      <a:pt x="1071" y="646"/>
                    </a:lnTo>
                    <a:lnTo>
                      <a:pt x="1074" y="641"/>
                    </a:lnTo>
                    <a:lnTo>
                      <a:pt x="1084" y="648"/>
                    </a:lnTo>
                    <a:lnTo>
                      <a:pt x="1088" y="632"/>
                    </a:lnTo>
                    <a:lnTo>
                      <a:pt x="1109" y="678"/>
                    </a:lnTo>
                    <a:lnTo>
                      <a:pt x="1118" y="688"/>
                    </a:lnTo>
                    <a:lnTo>
                      <a:pt x="1130" y="693"/>
                    </a:lnTo>
                    <a:lnTo>
                      <a:pt x="1172" y="698"/>
                    </a:lnTo>
                    <a:lnTo>
                      <a:pt x="1176" y="694"/>
                    </a:lnTo>
                    <a:lnTo>
                      <a:pt x="1210" y="694"/>
                    </a:lnTo>
                    <a:lnTo>
                      <a:pt x="1250" y="705"/>
                    </a:lnTo>
                    <a:lnTo>
                      <a:pt x="1250" y="712"/>
                    </a:lnTo>
                    <a:lnTo>
                      <a:pt x="1243" y="716"/>
                    </a:lnTo>
                    <a:lnTo>
                      <a:pt x="1241" y="731"/>
                    </a:lnTo>
                    <a:lnTo>
                      <a:pt x="1226" y="758"/>
                    </a:lnTo>
                    <a:lnTo>
                      <a:pt x="1205" y="776"/>
                    </a:lnTo>
                    <a:lnTo>
                      <a:pt x="1205" y="784"/>
                    </a:lnTo>
                    <a:lnTo>
                      <a:pt x="1223" y="824"/>
                    </a:lnTo>
                    <a:lnTo>
                      <a:pt x="1233" y="827"/>
                    </a:lnTo>
                    <a:lnTo>
                      <a:pt x="1240" y="836"/>
                    </a:lnTo>
                    <a:lnTo>
                      <a:pt x="1249" y="843"/>
                    </a:lnTo>
                    <a:lnTo>
                      <a:pt x="1252" y="810"/>
                    </a:lnTo>
                    <a:lnTo>
                      <a:pt x="1259" y="794"/>
                    </a:lnTo>
                    <a:lnTo>
                      <a:pt x="1265" y="794"/>
                    </a:lnTo>
                    <a:lnTo>
                      <a:pt x="1318" y="918"/>
                    </a:lnTo>
                    <a:lnTo>
                      <a:pt x="1322" y="914"/>
                    </a:lnTo>
                    <a:lnTo>
                      <a:pt x="1324" y="909"/>
                    </a:lnTo>
                    <a:lnTo>
                      <a:pt x="1334" y="912"/>
                    </a:lnTo>
                    <a:lnTo>
                      <a:pt x="1339" y="909"/>
                    </a:lnTo>
                    <a:lnTo>
                      <a:pt x="1343" y="903"/>
                    </a:lnTo>
                    <a:lnTo>
                      <a:pt x="1341" y="897"/>
                    </a:lnTo>
                    <a:lnTo>
                      <a:pt x="1339" y="896"/>
                    </a:lnTo>
                    <a:lnTo>
                      <a:pt x="1328" y="867"/>
                    </a:lnTo>
                    <a:lnTo>
                      <a:pt x="1328" y="852"/>
                    </a:lnTo>
                    <a:lnTo>
                      <a:pt x="1338" y="852"/>
                    </a:lnTo>
                    <a:lnTo>
                      <a:pt x="1340" y="848"/>
                    </a:lnTo>
                    <a:lnTo>
                      <a:pt x="1330" y="797"/>
                    </a:lnTo>
                    <a:lnTo>
                      <a:pt x="1335" y="788"/>
                    </a:lnTo>
                    <a:lnTo>
                      <a:pt x="1348" y="784"/>
                    </a:lnTo>
                    <a:lnTo>
                      <a:pt x="1369" y="788"/>
                    </a:lnTo>
                    <a:lnTo>
                      <a:pt x="1371" y="782"/>
                    </a:lnTo>
                    <a:lnTo>
                      <a:pt x="1380" y="708"/>
                    </a:lnTo>
                    <a:lnTo>
                      <a:pt x="1375" y="698"/>
                    </a:lnTo>
                    <a:lnTo>
                      <a:pt x="1377" y="688"/>
                    </a:lnTo>
                    <a:lnTo>
                      <a:pt x="1391" y="676"/>
                    </a:lnTo>
                    <a:lnTo>
                      <a:pt x="1392" y="662"/>
                    </a:lnTo>
                    <a:lnTo>
                      <a:pt x="1382" y="632"/>
                    </a:lnTo>
                    <a:lnTo>
                      <a:pt x="1385" y="615"/>
                    </a:lnTo>
                    <a:lnTo>
                      <a:pt x="1393" y="603"/>
                    </a:lnTo>
                    <a:lnTo>
                      <a:pt x="1407" y="595"/>
                    </a:lnTo>
                    <a:lnTo>
                      <a:pt x="1413" y="585"/>
                    </a:lnTo>
                    <a:lnTo>
                      <a:pt x="1417" y="572"/>
                    </a:lnTo>
                    <a:lnTo>
                      <a:pt x="1433" y="568"/>
                    </a:lnTo>
                    <a:lnTo>
                      <a:pt x="1442" y="563"/>
                    </a:lnTo>
                    <a:lnTo>
                      <a:pt x="1459" y="569"/>
                    </a:lnTo>
                    <a:lnTo>
                      <a:pt x="1461" y="563"/>
                    </a:lnTo>
                    <a:lnTo>
                      <a:pt x="1454" y="546"/>
                    </a:lnTo>
                    <a:lnTo>
                      <a:pt x="1454" y="532"/>
                    </a:lnTo>
                    <a:lnTo>
                      <a:pt x="1463" y="526"/>
                    </a:lnTo>
                    <a:lnTo>
                      <a:pt x="1466" y="519"/>
                    </a:lnTo>
                    <a:lnTo>
                      <a:pt x="1454" y="494"/>
                    </a:lnTo>
                    <a:lnTo>
                      <a:pt x="1443" y="489"/>
                    </a:lnTo>
                    <a:lnTo>
                      <a:pt x="1429" y="489"/>
                    </a:lnTo>
                    <a:lnTo>
                      <a:pt x="1419" y="485"/>
                    </a:lnTo>
                    <a:lnTo>
                      <a:pt x="1402" y="485"/>
                    </a:lnTo>
                    <a:lnTo>
                      <a:pt x="1396" y="453"/>
                    </a:lnTo>
                    <a:lnTo>
                      <a:pt x="1384" y="449"/>
                    </a:lnTo>
                    <a:lnTo>
                      <a:pt x="1379" y="439"/>
                    </a:lnTo>
                    <a:lnTo>
                      <a:pt x="1379" y="432"/>
                    </a:lnTo>
                    <a:lnTo>
                      <a:pt x="1364" y="418"/>
                    </a:lnTo>
                    <a:lnTo>
                      <a:pt x="1354" y="422"/>
                    </a:lnTo>
                    <a:lnTo>
                      <a:pt x="1343" y="432"/>
                    </a:lnTo>
                    <a:lnTo>
                      <a:pt x="1332" y="437"/>
                    </a:lnTo>
                    <a:lnTo>
                      <a:pt x="1306" y="436"/>
                    </a:lnTo>
                    <a:lnTo>
                      <a:pt x="1297" y="431"/>
                    </a:lnTo>
                    <a:lnTo>
                      <a:pt x="1293" y="431"/>
                    </a:lnTo>
                    <a:lnTo>
                      <a:pt x="1278" y="442"/>
                    </a:lnTo>
                    <a:lnTo>
                      <a:pt x="1277" y="453"/>
                    </a:lnTo>
                    <a:lnTo>
                      <a:pt x="1264" y="470"/>
                    </a:lnTo>
                    <a:lnTo>
                      <a:pt x="1251" y="475"/>
                    </a:lnTo>
                    <a:lnTo>
                      <a:pt x="1236" y="500"/>
                    </a:lnTo>
                    <a:lnTo>
                      <a:pt x="1224" y="507"/>
                    </a:lnTo>
                    <a:lnTo>
                      <a:pt x="1215" y="516"/>
                    </a:lnTo>
                    <a:lnTo>
                      <a:pt x="1176" y="528"/>
                    </a:lnTo>
                    <a:lnTo>
                      <a:pt x="1178" y="530"/>
                    </a:lnTo>
                    <a:lnTo>
                      <a:pt x="1178" y="540"/>
                    </a:lnTo>
                    <a:lnTo>
                      <a:pt x="1178" y="542"/>
                    </a:lnTo>
                    <a:lnTo>
                      <a:pt x="1181" y="546"/>
                    </a:lnTo>
                    <a:lnTo>
                      <a:pt x="1199" y="552"/>
                    </a:lnTo>
                    <a:lnTo>
                      <a:pt x="1207" y="559"/>
                    </a:lnTo>
                    <a:lnTo>
                      <a:pt x="1209" y="574"/>
                    </a:lnTo>
                    <a:lnTo>
                      <a:pt x="1212" y="579"/>
                    </a:lnTo>
                    <a:lnTo>
                      <a:pt x="1212" y="582"/>
                    </a:lnTo>
                    <a:lnTo>
                      <a:pt x="1205" y="587"/>
                    </a:lnTo>
                    <a:lnTo>
                      <a:pt x="1141" y="597"/>
                    </a:lnTo>
                    <a:lnTo>
                      <a:pt x="1130" y="593"/>
                    </a:lnTo>
                    <a:lnTo>
                      <a:pt x="1126" y="593"/>
                    </a:lnTo>
                    <a:lnTo>
                      <a:pt x="1105" y="601"/>
                    </a:lnTo>
                    <a:lnTo>
                      <a:pt x="1066" y="598"/>
                    </a:lnTo>
                    <a:lnTo>
                      <a:pt x="1050" y="590"/>
                    </a:lnTo>
                    <a:lnTo>
                      <a:pt x="1046" y="592"/>
                    </a:lnTo>
                    <a:lnTo>
                      <a:pt x="1045" y="589"/>
                    </a:lnTo>
                    <a:lnTo>
                      <a:pt x="1042" y="582"/>
                    </a:lnTo>
                    <a:lnTo>
                      <a:pt x="1041" y="579"/>
                    </a:lnTo>
                    <a:lnTo>
                      <a:pt x="1036" y="578"/>
                    </a:lnTo>
                    <a:lnTo>
                      <a:pt x="1035" y="573"/>
                    </a:lnTo>
                    <a:lnTo>
                      <a:pt x="1041" y="563"/>
                    </a:lnTo>
                    <a:lnTo>
                      <a:pt x="1041" y="559"/>
                    </a:lnTo>
                    <a:lnTo>
                      <a:pt x="1036" y="559"/>
                    </a:lnTo>
                    <a:lnTo>
                      <a:pt x="1032" y="557"/>
                    </a:lnTo>
                    <a:lnTo>
                      <a:pt x="1030" y="554"/>
                    </a:lnTo>
                    <a:lnTo>
                      <a:pt x="1026" y="546"/>
                    </a:lnTo>
                    <a:lnTo>
                      <a:pt x="1025" y="527"/>
                    </a:lnTo>
                    <a:lnTo>
                      <a:pt x="1017" y="512"/>
                    </a:lnTo>
                    <a:lnTo>
                      <a:pt x="1013" y="510"/>
                    </a:lnTo>
                    <a:lnTo>
                      <a:pt x="1009" y="511"/>
                    </a:lnTo>
                    <a:lnTo>
                      <a:pt x="1003" y="519"/>
                    </a:lnTo>
                    <a:lnTo>
                      <a:pt x="995" y="519"/>
                    </a:lnTo>
                    <a:lnTo>
                      <a:pt x="988" y="522"/>
                    </a:lnTo>
                    <a:lnTo>
                      <a:pt x="987" y="543"/>
                    </a:lnTo>
                    <a:lnTo>
                      <a:pt x="994" y="573"/>
                    </a:lnTo>
                    <a:lnTo>
                      <a:pt x="992" y="579"/>
                    </a:lnTo>
                    <a:lnTo>
                      <a:pt x="992" y="583"/>
                    </a:lnTo>
                    <a:lnTo>
                      <a:pt x="1000" y="588"/>
                    </a:lnTo>
                    <a:lnTo>
                      <a:pt x="1008" y="598"/>
                    </a:lnTo>
                    <a:lnTo>
                      <a:pt x="1009" y="605"/>
                    </a:lnTo>
                    <a:lnTo>
                      <a:pt x="1006" y="618"/>
                    </a:lnTo>
                    <a:lnTo>
                      <a:pt x="1006" y="620"/>
                    </a:lnTo>
                    <a:lnTo>
                      <a:pt x="995" y="619"/>
                    </a:lnTo>
                    <a:lnTo>
                      <a:pt x="985" y="621"/>
                    </a:lnTo>
                    <a:lnTo>
                      <a:pt x="972" y="620"/>
                    </a:lnTo>
                    <a:lnTo>
                      <a:pt x="963" y="622"/>
                    </a:lnTo>
                    <a:lnTo>
                      <a:pt x="953" y="618"/>
                    </a:lnTo>
                    <a:lnTo>
                      <a:pt x="891" y="609"/>
                    </a:lnTo>
                    <a:lnTo>
                      <a:pt x="883" y="601"/>
                    </a:lnTo>
                    <a:lnTo>
                      <a:pt x="874" y="598"/>
                    </a:lnTo>
                    <a:lnTo>
                      <a:pt x="863" y="599"/>
                    </a:lnTo>
                    <a:lnTo>
                      <a:pt x="843" y="595"/>
                    </a:lnTo>
                    <a:lnTo>
                      <a:pt x="802" y="562"/>
                    </a:lnTo>
                    <a:lnTo>
                      <a:pt x="780" y="558"/>
                    </a:lnTo>
                    <a:lnTo>
                      <a:pt x="779" y="562"/>
                    </a:lnTo>
                    <a:lnTo>
                      <a:pt x="754" y="556"/>
                    </a:lnTo>
                    <a:lnTo>
                      <a:pt x="747" y="562"/>
                    </a:lnTo>
                    <a:lnTo>
                      <a:pt x="722" y="557"/>
                    </a:lnTo>
                    <a:lnTo>
                      <a:pt x="706" y="541"/>
                    </a:lnTo>
                    <a:lnTo>
                      <a:pt x="698" y="540"/>
                    </a:lnTo>
                    <a:lnTo>
                      <a:pt x="694" y="540"/>
                    </a:lnTo>
                    <a:lnTo>
                      <a:pt x="684" y="532"/>
                    </a:lnTo>
                    <a:lnTo>
                      <a:pt x="672" y="527"/>
                    </a:lnTo>
                    <a:lnTo>
                      <a:pt x="663" y="525"/>
                    </a:lnTo>
                    <a:lnTo>
                      <a:pt x="593" y="479"/>
                    </a:lnTo>
                    <a:lnTo>
                      <a:pt x="591" y="479"/>
                    </a:lnTo>
                    <a:lnTo>
                      <a:pt x="591" y="483"/>
                    </a:lnTo>
                    <a:lnTo>
                      <a:pt x="587" y="483"/>
                    </a:lnTo>
                    <a:lnTo>
                      <a:pt x="581" y="479"/>
                    </a:lnTo>
                    <a:lnTo>
                      <a:pt x="579" y="473"/>
                    </a:lnTo>
                    <a:lnTo>
                      <a:pt x="572" y="467"/>
                    </a:lnTo>
                    <a:lnTo>
                      <a:pt x="562" y="465"/>
                    </a:lnTo>
                    <a:lnTo>
                      <a:pt x="560" y="463"/>
                    </a:lnTo>
                    <a:lnTo>
                      <a:pt x="560" y="456"/>
                    </a:lnTo>
                    <a:lnTo>
                      <a:pt x="562" y="448"/>
                    </a:lnTo>
                    <a:lnTo>
                      <a:pt x="565" y="446"/>
                    </a:lnTo>
                    <a:lnTo>
                      <a:pt x="565" y="439"/>
                    </a:lnTo>
                    <a:lnTo>
                      <a:pt x="567" y="435"/>
                    </a:lnTo>
                    <a:lnTo>
                      <a:pt x="562" y="426"/>
                    </a:lnTo>
                    <a:lnTo>
                      <a:pt x="562" y="417"/>
                    </a:lnTo>
                    <a:lnTo>
                      <a:pt x="566" y="412"/>
                    </a:lnTo>
                    <a:lnTo>
                      <a:pt x="562" y="405"/>
                    </a:lnTo>
                    <a:lnTo>
                      <a:pt x="561" y="401"/>
                    </a:lnTo>
                    <a:lnTo>
                      <a:pt x="564" y="396"/>
                    </a:lnTo>
                    <a:lnTo>
                      <a:pt x="569" y="395"/>
                    </a:lnTo>
                    <a:lnTo>
                      <a:pt x="570" y="388"/>
                    </a:lnTo>
                    <a:lnTo>
                      <a:pt x="576" y="383"/>
                    </a:lnTo>
                    <a:lnTo>
                      <a:pt x="579" y="376"/>
                    </a:lnTo>
                    <a:lnTo>
                      <a:pt x="579" y="371"/>
                    </a:lnTo>
                    <a:lnTo>
                      <a:pt x="580" y="370"/>
                    </a:lnTo>
                    <a:lnTo>
                      <a:pt x="583" y="371"/>
                    </a:lnTo>
                    <a:lnTo>
                      <a:pt x="588" y="370"/>
                    </a:lnTo>
                    <a:lnTo>
                      <a:pt x="585" y="368"/>
                    </a:lnTo>
                    <a:lnTo>
                      <a:pt x="567" y="363"/>
                    </a:lnTo>
                    <a:lnTo>
                      <a:pt x="560" y="354"/>
                    </a:lnTo>
                    <a:lnTo>
                      <a:pt x="555" y="354"/>
                    </a:lnTo>
                    <a:lnTo>
                      <a:pt x="541" y="344"/>
                    </a:lnTo>
                    <a:lnTo>
                      <a:pt x="535" y="343"/>
                    </a:lnTo>
                    <a:lnTo>
                      <a:pt x="529" y="341"/>
                    </a:lnTo>
                    <a:lnTo>
                      <a:pt x="527" y="337"/>
                    </a:lnTo>
                    <a:lnTo>
                      <a:pt x="525" y="332"/>
                    </a:lnTo>
                    <a:lnTo>
                      <a:pt x="522" y="328"/>
                    </a:lnTo>
                    <a:lnTo>
                      <a:pt x="518" y="328"/>
                    </a:lnTo>
                    <a:lnTo>
                      <a:pt x="515" y="326"/>
                    </a:lnTo>
                    <a:lnTo>
                      <a:pt x="510" y="323"/>
                    </a:lnTo>
                    <a:lnTo>
                      <a:pt x="503" y="328"/>
                    </a:lnTo>
                    <a:lnTo>
                      <a:pt x="502" y="326"/>
                    </a:lnTo>
                    <a:lnTo>
                      <a:pt x="499" y="320"/>
                    </a:lnTo>
                    <a:lnTo>
                      <a:pt x="497" y="318"/>
                    </a:lnTo>
                    <a:lnTo>
                      <a:pt x="494" y="317"/>
                    </a:lnTo>
                    <a:lnTo>
                      <a:pt x="480" y="318"/>
                    </a:lnTo>
                    <a:lnTo>
                      <a:pt x="475" y="322"/>
                    </a:lnTo>
                    <a:lnTo>
                      <a:pt x="471" y="322"/>
                    </a:lnTo>
                    <a:lnTo>
                      <a:pt x="468" y="320"/>
                    </a:lnTo>
                    <a:lnTo>
                      <a:pt x="467" y="310"/>
                    </a:lnTo>
                    <a:lnTo>
                      <a:pt x="456" y="300"/>
                    </a:lnTo>
                    <a:lnTo>
                      <a:pt x="456" y="297"/>
                    </a:lnTo>
                    <a:lnTo>
                      <a:pt x="450" y="292"/>
                    </a:lnTo>
                    <a:lnTo>
                      <a:pt x="449" y="287"/>
                    </a:lnTo>
                    <a:lnTo>
                      <a:pt x="450" y="280"/>
                    </a:lnTo>
                    <a:lnTo>
                      <a:pt x="445" y="274"/>
                    </a:lnTo>
                    <a:lnTo>
                      <a:pt x="444" y="256"/>
                    </a:lnTo>
                    <a:lnTo>
                      <a:pt x="425" y="240"/>
                    </a:lnTo>
                    <a:lnTo>
                      <a:pt x="419" y="222"/>
                    </a:lnTo>
                    <a:lnTo>
                      <a:pt x="419" y="219"/>
                    </a:lnTo>
                    <a:lnTo>
                      <a:pt x="429" y="218"/>
                    </a:lnTo>
                    <a:lnTo>
                      <a:pt x="430" y="214"/>
                    </a:lnTo>
                    <a:lnTo>
                      <a:pt x="431" y="216"/>
                    </a:lnTo>
                    <a:lnTo>
                      <a:pt x="435" y="223"/>
                    </a:lnTo>
                    <a:lnTo>
                      <a:pt x="441" y="229"/>
                    </a:lnTo>
                    <a:lnTo>
                      <a:pt x="447" y="232"/>
                    </a:lnTo>
                    <a:lnTo>
                      <a:pt x="450" y="232"/>
                    </a:lnTo>
                    <a:lnTo>
                      <a:pt x="452" y="229"/>
                    </a:lnTo>
                    <a:lnTo>
                      <a:pt x="456" y="230"/>
                    </a:lnTo>
                    <a:lnTo>
                      <a:pt x="455" y="226"/>
                    </a:lnTo>
                    <a:lnTo>
                      <a:pt x="457" y="223"/>
                    </a:lnTo>
                    <a:lnTo>
                      <a:pt x="460" y="217"/>
                    </a:lnTo>
                    <a:lnTo>
                      <a:pt x="461" y="217"/>
                    </a:lnTo>
                    <a:lnTo>
                      <a:pt x="466" y="222"/>
                    </a:lnTo>
                    <a:lnTo>
                      <a:pt x="467" y="222"/>
                    </a:lnTo>
                    <a:lnTo>
                      <a:pt x="472" y="211"/>
                    </a:lnTo>
                    <a:lnTo>
                      <a:pt x="472" y="207"/>
                    </a:lnTo>
                    <a:lnTo>
                      <a:pt x="459" y="193"/>
                    </a:lnTo>
                    <a:lnTo>
                      <a:pt x="457" y="190"/>
                    </a:lnTo>
                    <a:lnTo>
                      <a:pt x="457" y="186"/>
                    </a:lnTo>
                    <a:lnTo>
                      <a:pt x="456" y="182"/>
                    </a:lnTo>
                    <a:lnTo>
                      <a:pt x="446" y="177"/>
                    </a:lnTo>
                    <a:lnTo>
                      <a:pt x="441" y="179"/>
                    </a:lnTo>
                    <a:lnTo>
                      <a:pt x="440" y="175"/>
                    </a:lnTo>
                    <a:lnTo>
                      <a:pt x="430" y="167"/>
                    </a:lnTo>
                    <a:lnTo>
                      <a:pt x="426" y="154"/>
                    </a:lnTo>
                    <a:lnTo>
                      <a:pt x="430" y="153"/>
                    </a:lnTo>
                    <a:lnTo>
                      <a:pt x="426" y="143"/>
                    </a:lnTo>
                    <a:lnTo>
                      <a:pt x="419" y="135"/>
                    </a:lnTo>
                    <a:lnTo>
                      <a:pt x="418" y="129"/>
                    </a:lnTo>
                    <a:lnTo>
                      <a:pt x="418" y="128"/>
                    </a:lnTo>
                    <a:lnTo>
                      <a:pt x="426" y="129"/>
                    </a:lnTo>
                    <a:lnTo>
                      <a:pt x="430" y="124"/>
                    </a:lnTo>
                    <a:lnTo>
                      <a:pt x="440" y="128"/>
                    </a:lnTo>
                    <a:lnTo>
                      <a:pt x="442" y="127"/>
                    </a:lnTo>
                    <a:lnTo>
                      <a:pt x="445" y="120"/>
                    </a:lnTo>
                    <a:lnTo>
                      <a:pt x="446" y="112"/>
                    </a:lnTo>
                    <a:lnTo>
                      <a:pt x="444" y="102"/>
                    </a:lnTo>
                    <a:lnTo>
                      <a:pt x="452" y="99"/>
                    </a:lnTo>
                    <a:lnTo>
                      <a:pt x="452" y="98"/>
                    </a:lnTo>
                    <a:lnTo>
                      <a:pt x="451" y="97"/>
                    </a:lnTo>
                    <a:lnTo>
                      <a:pt x="450" y="93"/>
                    </a:lnTo>
                    <a:lnTo>
                      <a:pt x="452" y="91"/>
                    </a:lnTo>
                    <a:lnTo>
                      <a:pt x="452" y="88"/>
                    </a:lnTo>
                    <a:lnTo>
                      <a:pt x="455" y="85"/>
                    </a:lnTo>
                    <a:lnTo>
                      <a:pt x="460" y="80"/>
                    </a:lnTo>
                    <a:lnTo>
                      <a:pt x="459" y="73"/>
                    </a:lnTo>
                    <a:lnTo>
                      <a:pt x="461" y="68"/>
                    </a:lnTo>
                    <a:lnTo>
                      <a:pt x="459" y="51"/>
                    </a:lnTo>
                    <a:lnTo>
                      <a:pt x="460" y="47"/>
                    </a:lnTo>
                    <a:lnTo>
                      <a:pt x="457" y="40"/>
                    </a:lnTo>
                    <a:lnTo>
                      <a:pt x="461" y="34"/>
                    </a:lnTo>
                    <a:lnTo>
                      <a:pt x="460" y="31"/>
                    </a:lnTo>
                    <a:lnTo>
                      <a:pt x="456" y="29"/>
                    </a:lnTo>
                    <a:lnTo>
                      <a:pt x="452" y="29"/>
                    </a:lnTo>
                    <a:lnTo>
                      <a:pt x="449" y="36"/>
                    </a:lnTo>
                    <a:lnTo>
                      <a:pt x="447" y="36"/>
                    </a:lnTo>
                    <a:lnTo>
                      <a:pt x="444" y="33"/>
                    </a:lnTo>
                    <a:lnTo>
                      <a:pt x="439" y="23"/>
                    </a:lnTo>
                    <a:lnTo>
                      <a:pt x="434" y="26"/>
                    </a:lnTo>
                    <a:lnTo>
                      <a:pt x="431" y="25"/>
                    </a:lnTo>
                    <a:lnTo>
                      <a:pt x="428" y="22"/>
                    </a:lnTo>
                    <a:lnTo>
                      <a:pt x="425" y="22"/>
                    </a:lnTo>
                    <a:lnTo>
                      <a:pt x="423" y="20"/>
                    </a:lnTo>
                    <a:lnTo>
                      <a:pt x="419" y="10"/>
                    </a:lnTo>
                    <a:lnTo>
                      <a:pt x="415" y="9"/>
                    </a:lnTo>
                    <a:lnTo>
                      <a:pt x="413" y="8"/>
                    </a:lnTo>
                    <a:lnTo>
                      <a:pt x="412" y="7"/>
                    </a:lnTo>
                    <a:lnTo>
                      <a:pt x="408" y="7"/>
                    </a:lnTo>
                    <a:lnTo>
                      <a:pt x="400" y="0"/>
                    </a:lnTo>
                    <a:lnTo>
                      <a:pt x="398" y="0"/>
                    </a:lnTo>
                    <a:lnTo>
                      <a:pt x="394" y="3"/>
                    </a:lnTo>
                    <a:lnTo>
                      <a:pt x="389" y="3"/>
                    </a:lnTo>
                    <a:lnTo>
                      <a:pt x="386" y="5"/>
                    </a:lnTo>
                    <a:lnTo>
                      <a:pt x="373" y="7"/>
                    </a:lnTo>
                    <a:lnTo>
                      <a:pt x="367" y="14"/>
                    </a:lnTo>
                    <a:lnTo>
                      <a:pt x="358" y="18"/>
                    </a:lnTo>
                    <a:lnTo>
                      <a:pt x="353" y="23"/>
                    </a:lnTo>
                    <a:lnTo>
                      <a:pt x="350" y="29"/>
                    </a:lnTo>
                    <a:lnTo>
                      <a:pt x="346" y="29"/>
                    </a:lnTo>
                    <a:lnTo>
                      <a:pt x="344" y="34"/>
                    </a:lnTo>
                    <a:lnTo>
                      <a:pt x="336" y="31"/>
                    </a:lnTo>
                    <a:lnTo>
                      <a:pt x="332" y="34"/>
                    </a:lnTo>
                    <a:lnTo>
                      <a:pt x="329" y="34"/>
                    </a:lnTo>
                    <a:lnTo>
                      <a:pt x="304" y="59"/>
                    </a:lnTo>
                    <a:lnTo>
                      <a:pt x="303" y="62"/>
                    </a:lnTo>
                    <a:lnTo>
                      <a:pt x="304" y="65"/>
                    </a:lnTo>
                    <a:lnTo>
                      <a:pt x="305" y="67"/>
                    </a:lnTo>
                    <a:lnTo>
                      <a:pt x="304" y="76"/>
                    </a:lnTo>
                    <a:lnTo>
                      <a:pt x="302" y="80"/>
                    </a:lnTo>
                    <a:lnTo>
                      <a:pt x="298" y="78"/>
                    </a:lnTo>
                    <a:lnTo>
                      <a:pt x="294" y="75"/>
                    </a:lnTo>
                    <a:lnTo>
                      <a:pt x="277" y="76"/>
                    </a:lnTo>
                    <a:lnTo>
                      <a:pt x="276" y="77"/>
                    </a:lnTo>
                    <a:lnTo>
                      <a:pt x="273" y="83"/>
                    </a:lnTo>
                    <a:lnTo>
                      <a:pt x="271" y="85"/>
                    </a:lnTo>
                    <a:lnTo>
                      <a:pt x="266" y="85"/>
                    </a:lnTo>
                    <a:lnTo>
                      <a:pt x="258" y="82"/>
                    </a:lnTo>
                    <a:lnTo>
                      <a:pt x="255" y="85"/>
                    </a:lnTo>
                    <a:lnTo>
                      <a:pt x="255" y="88"/>
                    </a:lnTo>
                    <a:lnTo>
                      <a:pt x="252" y="91"/>
                    </a:lnTo>
                    <a:lnTo>
                      <a:pt x="250" y="91"/>
                    </a:lnTo>
                    <a:lnTo>
                      <a:pt x="245" y="90"/>
                    </a:lnTo>
                    <a:lnTo>
                      <a:pt x="241" y="92"/>
                    </a:lnTo>
                    <a:lnTo>
                      <a:pt x="236" y="88"/>
                    </a:lnTo>
                    <a:lnTo>
                      <a:pt x="226" y="90"/>
                    </a:lnTo>
                    <a:lnTo>
                      <a:pt x="221" y="87"/>
                    </a:lnTo>
                    <a:lnTo>
                      <a:pt x="216" y="87"/>
                    </a:lnTo>
                    <a:lnTo>
                      <a:pt x="174" y="70"/>
                    </a:lnTo>
                    <a:lnTo>
                      <a:pt x="170" y="72"/>
                    </a:lnTo>
                    <a:lnTo>
                      <a:pt x="168" y="76"/>
                    </a:lnTo>
                    <a:lnTo>
                      <a:pt x="161" y="75"/>
                    </a:lnTo>
                    <a:lnTo>
                      <a:pt x="158" y="76"/>
                    </a:lnTo>
                    <a:lnTo>
                      <a:pt x="157" y="78"/>
                    </a:lnTo>
                    <a:lnTo>
                      <a:pt x="158" y="86"/>
                    </a:lnTo>
                    <a:lnTo>
                      <a:pt x="154" y="101"/>
                    </a:lnTo>
                    <a:lnTo>
                      <a:pt x="156" y="102"/>
                    </a:lnTo>
                    <a:lnTo>
                      <a:pt x="163" y="102"/>
                    </a:lnTo>
                    <a:lnTo>
                      <a:pt x="167" y="107"/>
                    </a:lnTo>
                    <a:lnTo>
                      <a:pt x="167" y="109"/>
                    </a:lnTo>
                    <a:lnTo>
                      <a:pt x="163" y="112"/>
                    </a:lnTo>
                    <a:lnTo>
                      <a:pt x="163" y="114"/>
                    </a:lnTo>
                    <a:lnTo>
                      <a:pt x="163" y="118"/>
                    </a:lnTo>
                    <a:lnTo>
                      <a:pt x="167" y="120"/>
                    </a:lnTo>
                    <a:lnTo>
                      <a:pt x="169" y="122"/>
                    </a:lnTo>
                    <a:lnTo>
                      <a:pt x="179" y="122"/>
                    </a:lnTo>
                    <a:lnTo>
                      <a:pt x="182" y="123"/>
                    </a:lnTo>
                    <a:lnTo>
                      <a:pt x="184" y="129"/>
                    </a:lnTo>
                    <a:lnTo>
                      <a:pt x="180" y="133"/>
                    </a:lnTo>
                    <a:lnTo>
                      <a:pt x="175" y="135"/>
                    </a:lnTo>
                    <a:lnTo>
                      <a:pt x="175" y="141"/>
                    </a:lnTo>
                    <a:lnTo>
                      <a:pt x="189" y="151"/>
                    </a:lnTo>
                    <a:lnTo>
                      <a:pt x="191" y="159"/>
                    </a:lnTo>
                    <a:lnTo>
                      <a:pt x="191" y="162"/>
                    </a:lnTo>
                    <a:lnTo>
                      <a:pt x="182" y="172"/>
                    </a:lnTo>
                    <a:lnTo>
                      <a:pt x="182" y="175"/>
                    </a:lnTo>
                    <a:lnTo>
                      <a:pt x="189" y="179"/>
                    </a:lnTo>
                    <a:lnTo>
                      <a:pt x="195" y="187"/>
                    </a:lnTo>
                    <a:lnTo>
                      <a:pt x="205" y="192"/>
                    </a:lnTo>
                    <a:lnTo>
                      <a:pt x="206" y="201"/>
                    </a:lnTo>
                    <a:lnTo>
                      <a:pt x="214" y="201"/>
                    </a:lnTo>
                    <a:lnTo>
                      <a:pt x="216" y="205"/>
                    </a:lnTo>
                    <a:lnTo>
                      <a:pt x="221" y="203"/>
                    </a:lnTo>
                    <a:lnTo>
                      <a:pt x="226" y="205"/>
                    </a:lnTo>
                    <a:lnTo>
                      <a:pt x="227" y="214"/>
                    </a:lnTo>
                    <a:lnTo>
                      <a:pt x="233" y="224"/>
                    </a:lnTo>
                    <a:lnTo>
                      <a:pt x="251" y="226"/>
                    </a:lnTo>
                    <a:lnTo>
                      <a:pt x="256" y="229"/>
                    </a:lnTo>
                    <a:lnTo>
                      <a:pt x="261" y="228"/>
                    </a:lnTo>
                    <a:lnTo>
                      <a:pt x="267" y="235"/>
                    </a:lnTo>
                    <a:lnTo>
                      <a:pt x="268" y="239"/>
                    </a:lnTo>
                    <a:lnTo>
                      <a:pt x="271" y="244"/>
                    </a:lnTo>
                    <a:lnTo>
                      <a:pt x="267" y="248"/>
                    </a:lnTo>
                    <a:lnTo>
                      <a:pt x="266" y="252"/>
                    </a:lnTo>
                    <a:lnTo>
                      <a:pt x="256" y="254"/>
                    </a:lnTo>
                    <a:lnTo>
                      <a:pt x="253" y="252"/>
                    </a:lnTo>
                    <a:lnTo>
                      <a:pt x="248" y="253"/>
                    </a:lnTo>
                    <a:lnTo>
                      <a:pt x="247" y="255"/>
                    </a:lnTo>
                    <a:lnTo>
                      <a:pt x="238" y="260"/>
                    </a:lnTo>
                    <a:lnTo>
                      <a:pt x="236" y="269"/>
                    </a:lnTo>
                    <a:lnTo>
                      <a:pt x="238" y="279"/>
                    </a:lnTo>
                    <a:lnTo>
                      <a:pt x="245" y="285"/>
                    </a:lnTo>
                    <a:lnTo>
                      <a:pt x="245" y="290"/>
                    </a:lnTo>
                    <a:lnTo>
                      <a:pt x="246" y="291"/>
                    </a:lnTo>
                    <a:lnTo>
                      <a:pt x="248" y="294"/>
                    </a:lnTo>
                    <a:lnTo>
                      <a:pt x="248" y="297"/>
                    </a:lnTo>
                    <a:lnTo>
                      <a:pt x="245" y="301"/>
                    </a:lnTo>
                    <a:lnTo>
                      <a:pt x="245" y="307"/>
                    </a:lnTo>
                    <a:lnTo>
                      <a:pt x="246" y="311"/>
                    </a:lnTo>
                    <a:lnTo>
                      <a:pt x="247" y="311"/>
                    </a:lnTo>
                    <a:lnTo>
                      <a:pt x="257" y="312"/>
                    </a:lnTo>
                    <a:lnTo>
                      <a:pt x="261" y="318"/>
                    </a:lnTo>
                    <a:lnTo>
                      <a:pt x="259" y="321"/>
                    </a:lnTo>
                    <a:lnTo>
                      <a:pt x="256" y="321"/>
                    </a:lnTo>
                    <a:lnTo>
                      <a:pt x="252" y="321"/>
                    </a:lnTo>
                    <a:lnTo>
                      <a:pt x="250" y="318"/>
                    </a:lnTo>
                    <a:lnTo>
                      <a:pt x="248" y="324"/>
                    </a:lnTo>
                    <a:lnTo>
                      <a:pt x="237" y="331"/>
                    </a:lnTo>
                    <a:lnTo>
                      <a:pt x="230" y="347"/>
                    </a:lnTo>
                    <a:lnTo>
                      <a:pt x="226" y="349"/>
                    </a:lnTo>
                    <a:lnTo>
                      <a:pt x="220" y="360"/>
                    </a:lnTo>
                    <a:lnTo>
                      <a:pt x="220" y="367"/>
                    </a:lnTo>
                    <a:lnTo>
                      <a:pt x="224" y="375"/>
                    </a:lnTo>
                    <a:lnTo>
                      <a:pt x="221" y="383"/>
                    </a:lnTo>
                    <a:lnTo>
                      <a:pt x="215" y="388"/>
                    </a:lnTo>
                    <a:lnTo>
                      <a:pt x="208" y="389"/>
                    </a:lnTo>
                    <a:lnTo>
                      <a:pt x="204" y="394"/>
                    </a:lnTo>
                    <a:lnTo>
                      <a:pt x="188" y="448"/>
                    </a:lnTo>
                    <a:lnTo>
                      <a:pt x="183" y="454"/>
                    </a:lnTo>
                    <a:lnTo>
                      <a:pt x="173" y="462"/>
                    </a:lnTo>
                    <a:lnTo>
                      <a:pt x="147" y="520"/>
                    </a:lnTo>
                    <a:lnTo>
                      <a:pt x="143" y="524"/>
                    </a:lnTo>
                    <a:lnTo>
                      <a:pt x="140" y="525"/>
                    </a:lnTo>
                    <a:lnTo>
                      <a:pt x="118" y="524"/>
                    </a:lnTo>
                    <a:lnTo>
                      <a:pt x="115" y="525"/>
                    </a:lnTo>
                    <a:lnTo>
                      <a:pt x="109" y="528"/>
                    </a:lnTo>
                    <a:lnTo>
                      <a:pt x="105" y="535"/>
                    </a:lnTo>
                    <a:lnTo>
                      <a:pt x="101" y="536"/>
                    </a:lnTo>
                    <a:lnTo>
                      <a:pt x="99" y="533"/>
                    </a:lnTo>
                    <a:lnTo>
                      <a:pt x="85" y="516"/>
                    </a:lnTo>
                    <a:lnTo>
                      <a:pt x="81" y="512"/>
                    </a:lnTo>
                    <a:lnTo>
                      <a:pt x="78" y="514"/>
                    </a:lnTo>
                    <a:lnTo>
                      <a:pt x="44" y="567"/>
                    </a:lnTo>
                    <a:lnTo>
                      <a:pt x="42" y="593"/>
                    </a:lnTo>
                    <a:lnTo>
                      <a:pt x="43" y="599"/>
                    </a:lnTo>
                    <a:lnTo>
                      <a:pt x="53" y="608"/>
                    </a:lnTo>
                    <a:lnTo>
                      <a:pt x="59" y="608"/>
                    </a:lnTo>
                    <a:lnTo>
                      <a:pt x="65" y="610"/>
                    </a:lnTo>
                    <a:lnTo>
                      <a:pt x="75" y="609"/>
                    </a:lnTo>
                    <a:lnTo>
                      <a:pt x="79" y="610"/>
                    </a:lnTo>
                    <a:lnTo>
                      <a:pt x="83" y="615"/>
                    </a:lnTo>
                    <a:lnTo>
                      <a:pt x="85" y="625"/>
                    </a:lnTo>
                    <a:lnTo>
                      <a:pt x="83" y="646"/>
                    </a:lnTo>
                    <a:lnTo>
                      <a:pt x="85" y="656"/>
                    </a:lnTo>
                    <a:lnTo>
                      <a:pt x="97" y="668"/>
                    </a:lnTo>
                    <a:lnTo>
                      <a:pt x="101" y="669"/>
                    </a:lnTo>
                    <a:lnTo>
                      <a:pt x="109" y="666"/>
                    </a:lnTo>
                    <a:lnTo>
                      <a:pt x="112" y="667"/>
                    </a:lnTo>
                    <a:lnTo>
                      <a:pt x="115" y="669"/>
                    </a:lnTo>
                    <a:lnTo>
                      <a:pt x="120" y="692"/>
                    </a:lnTo>
                    <a:lnTo>
                      <a:pt x="146" y="726"/>
                    </a:lnTo>
                    <a:lnTo>
                      <a:pt x="147" y="731"/>
                    </a:lnTo>
                    <a:lnTo>
                      <a:pt x="143" y="734"/>
                    </a:lnTo>
                    <a:lnTo>
                      <a:pt x="146" y="747"/>
                    </a:lnTo>
                    <a:lnTo>
                      <a:pt x="144" y="750"/>
                    </a:lnTo>
                    <a:lnTo>
                      <a:pt x="152" y="751"/>
                    </a:lnTo>
                    <a:lnTo>
                      <a:pt x="152" y="754"/>
                    </a:lnTo>
                    <a:lnTo>
                      <a:pt x="146" y="755"/>
                    </a:lnTo>
                    <a:lnTo>
                      <a:pt x="142" y="758"/>
                    </a:lnTo>
                    <a:lnTo>
                      <a:pt x="141" y="761"/>
                    </a:lnTo>
                    <a:lnTo>
                      <a:pt x="138" y="763"/>
                    </a:lnTo>
                    <a:lnTo>
                      <a:pt x="130" y="762"/>
                    </a:lnTo>
                    <a:lnTo>
                      <a:pt x="127" y="761"/>
                    </a:lnTo>
                    <a:lnTo>
                      <a:pt x="126" y="758"/>
                    </a:lnTo>
                    <a:lnTo>
                      <a:pt x="126" y="752"/>
                    </a:lnTo>
                    <a:lnTo>
                      <a:pt x="125" y="751"/>
                    </a:lnTo>
                    <a:lnTo>
                      <a:pt x="118" y="750"/>
                    </a:lnTo>
                    <a:lnTo>
                      <a:pt x="114" y="752"/>
                    </a:lnTo>
                    <a:lnTo>
                      <a:pt x="104" y="757"/>
                    </a:lnTo>
                    <a:lnTo>
                      <a:pt x="101" y="765"/>
                    </a:lnTo>
                    <a:lnTo>
                      <a:pt x="100" y="767"/>
                    </a:lnTo>
                    <a:lnTo>
                      <a:pt x="83" y="766"/>
                    </a:lnTo>
                    <a:lnTo>
                      <a:pt x="74" y="758"/>
                    </a:lnTo>
                    <a:lnTo>
                      <a:pt x="69" y="761"/>
                    </a:lnTo>
                    <a:lnTo>
                      <a:pt x="64" y="758"/>
                    </a:lnTo>
                    <a:lnTo>
                      <a:pt x="53" y="760"/>
                    </a:lnTo>
                    <a:lnTo>
                      <a:pt x="49" y="758"/>
                    </a:lnTo>
                    <a:lnTo>
                      <a:pt x="44" y="760"/>
                    </a:lnTo>
                    <a:lnTo>
                      <a:pt x="39" y="758"/>
                    </a:lnTo>
                    <a:lnTo>
                      <a:pt x="38" y="761"/>
                    </a:lnTo>
                    <a:lnTo>
                      <a:pt x="37" y="761"/>
                    </a:lnTo>
                    <a:lnTo>
                      <a:pt x="34" y="755"/>
                    </a:lnTo>
                    <a:lnTo>
                      <a:pt x="32" y="754"/>
                    </a:lnTo>
                    <a:lnTo>
                      <a:pt x="31" y="760"/>
                    </a:lnTo>
                    <a:lnTo>
                      <a:pt x="34" y="778"/>
                    </a:lnTo>
                    <a:lnTo>
                      <a:pt x="16" y="778"/>
                    </a:lnTo>
                    <a:lnTo>
                      <a:pt x="12" y="780"/>
                    </a:lnTo>
                    <a:lnTo>
                      <a:pt x="7" y="778"/>
                    </a:lnTo>
                    <a:lnTo>
                      <a:pt x="6" y="784"/>
                    </a:lnTo>
                    <a:lnTo>
                      <a:pt x="5" y="786"/>
                    </a:lnTo>
                    <a:lnTo>
                      <a:pt x="3" y="791"/>
                    </a:lnTo>
                    <a:lnTo>
                      <a:pt x="0" y="794"/>
                    </a:lnTo>
                    <a:lnTo>
                      <a:pt x="2" y="807"/>
                    </a:lnTo>
                    <a:lnTo>
                      <a:pt x="10" y="807"/>
                    </a:lnTo>
                    <a:lnTo>
                      <a:pt x="43" y="849"/>
                    </a:lnTo>
                    <a:lnTo>
                      <a:pt x="53" y="855"/>
                    </a:lnTo>
                    <a:lnTo>
                      <a:pt x="93" y="855"/>
                    </a:lnTo>
                    <a:lnTo>
                      <a:pt x="115" y="846"/>
                    </a:lnTo>
                    <a:lnTo>
                      <a:pt x="117" y="838"/>
                    </a:lnTo>
                    <a:lnTo>
                      <a:pt x="122" y="835"/>
                    </a:lnTo>
                    <a:lnTo>
                      <a:pt x="126" y="841"/>
                    </a:lnTo>
                    <a:lnTo>
                      <a:pt x="121" y="865"/>
                    </a:lnTo>
                    <a:lnTo>
                      <a:pt x="105" y="883"/>
                    </a:lnTo>
                    <a:lnTo>
                      <a:pt x="69" y="891"/>
                    </a:lnTo>
                    <a:lnTo>
                      <a:pt x="60" y="883"/>
                    </a:lnTo>
                    <a:lnTo>
                      <a:pt x="57" y="888"/>
                    </a:lnTo>
                    <a:lnTo>
                      <a:pt x="62" y="907"/>
                    </a:lnTo>
                    <a:lnTo>
                      <a:pt x="147" y="990"/>
                    </a:lnTo>
                    <a:lnTo>
                      <a:pt x="178" y="993"/>
                    </a:lnTo>
                    <a:lnTo>
                      <a:pt x="193" y="988"/>
                    </a:lnTo>
                    <a:lnTo>
                      <a:pt x="203" y="980"/>
                    </a:lnTo>
                    <a:lnTo>
                      <a:pt x="208" y="980"/>
                    </a:lnTo>
                    <a:lnTo>
                      <a:pt x="222" y="967"/>
                    </a:lnTo>
                    <a:lnTo>
                      <a:pt x="231" y="946"/>
                    </a:lnTo>
                    <a:lnTo>
                      <a:pt x="227" y="885"/>
                    </a:lnTo>
                    <a:lnTo>
                      <a:pt x="231" y="888"/>
                    </a:lnTo>
                    <a:lnTo>
                      <a:pt x="233" y="891"/>
                    </a:lnTo>
                    <a:lnTo>
                      <a:pt x="262" y="892"/>
                    </a:lnTo>
                    <a:lnTo>
                      <a:pt x="263" y="893"/>
                    </a:lnTo>
                    <a:lnTo>
                      <a:pt x="259" y="901"/>
                    </a:lnTo>
                    <a:lnTo>
                      <a:pt x="248" y="901"/>
                    </a:lnTo>
                    <a:lnTo>
                      <a:pt x="246" y="916"/>
                    </a:lnTo>
                    <a:lnTo>
                      <a:pt x="250" y="917"/>
                    </a:lnTo>
                    <a:lnTo>
                      <a:pt x="250" y="929"/>
                    </a:lnTo>
                    <a:lnTo>
                      <a:pt x="252" y="933"/>
                    </a:lnTo>
                    <a:lnTo>
                      <a:pt x="259" y="937"/>
                    </a:lnTo>
                    <a:lnTo>
                      <a:pt x="256" y="951"/>
                    </a:lnTo>
                    <a:lnTo>
                      <a:pt x="258" y="967"/>
                    </a:lnTo>
                    <a:lnTo>
                      <a:pt x="262" y="967"/>
                    </a:lnTo>
                    <a:lnTo>
                      <a:pt x="264" y="971"/>
                    </a:lnTo>
                    <a:lnTo>
                      <a:pt x="278" y="1022"/>
                    </a:lnTo>
                    <a:lnTo>
                      <a:pt x="274" y="1053"/>
                    </a:lnTo>
                    <a:lnTo>
                      <a:pt x="282" y="1086"/>
                    </a:lnTo>
                    <a:lnTo>
                      <a:pt x="284" y="1091"/>
                    </a:lnTo>
                    <a:lnTo>
                      <a:pt x="288" y="1110"/>
                    </a:lnTo>
                    <a:lnTo>
                      <a:pt x="290" y="1105"/>
                    </a:lnTo>
                    <a:lnTo>
                      <a:pt x="294" y="1102"/>
                    </a:lnTo>
                    <a:lnTo>
                      <a:pt x="298" y="1115"/>
                    </a:lnTo>
                    <a:lnTo>
                      <a:pt x="297" y="1153"/>
                    </a:lnTo>
                    <a:lnTo>
                      <a:pt x="304" y="1163"/>
                    </a:lnTo>
                    <a:lnTo>
                      <a:pt x="308" y="1188"/>
                    </a:lnTo>
                    <a:lnTo>
                      <a:pt x="309" y="1188"/>
                    </a:lnTo>
                    <a:lnTo>
                      <a:pt x="346" y="1303"/>
                    </a:lnTo>
                    <a:lnTo>
                      <a:pt x="349" y="1306"/>
                    </a:lnTo>
                    <a:lnTo>
                      <a:pt x="353" y="1319"/>
                    </a:lnTo>
                    <a:lnTo>
                      <a:pt x="363" y="133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30" name="Freeform 260">
                <a:extLst>
                  <a:ext uri="{FF2B5EF4-FFF2-40B4-BE49-F238E27FC236}">
                    <a16:creationId xmlns:a16="http://schemas.microsoft.com/office/drawing/2014/main" id="{2D6E722F-BF89-4917-9E17-039B0EE59898}"/>
                  </a:ext>
                </a:extLst>
              </p:cNvPr>
              <p:cNvSpPr>
                <a:spLocks noChangeAspect="1"/>
              </p:cNvSpPr>
              <p:nvPr/>
            </p:nvSpPr>
            <p:spPr bwMode="auto">
              <a:xfrm>
                <a:off x="3757" y="1296"/>
                <a:ext cx="431" cy="544"/>
              </a:xfrm>
              <a:custGeom>
                <a:avLst/>
                <a:gdLst>
                  <a:gd name="T0" fmla="*/ 0 w 1466"/>
                  <a:gd name="T1" fmla="*/ 0 h 1852"/>
                  <a:gd name="T2" fmla="*/ 0 w 1466"/>
                  <a:gd name="T3" fmla="*/ 0 h 1852"/>
                  <a:gd name="T4" fmla="*/ 0 w 1466"/>
                  <a:gd name="T5" fmla="*/ 0 h 1852"/>
                  <a:gd name="T6" fmla="*/ 0 w 1466"/>
                  <a:gd name="T7" fmla="*/ 0 h 1852"/>
                  <a:gd name="T8" fmla="*/ 0 w 1466"/>
                  <a:gd name="T9" fmla="*/ 0 h 1852"/>
                  <a:gd name="T10" fmla="*/ 0 w 1466"/>
                  <a:gd name="T11" fmla="*/ 0 h 1852"/>
                  <a:gd name="T12" fmla="*/ 0 w 1466"/>
                  <a:gd name="T13" fmla="*/ 0 h 1852"/>
                  <a:gd name="T14" fmla="*/ 0 w 1466"/>
                  <a:gd name="T15" fmla="*/ 0 h 1852"/>
                  <a:gd name="T16" fmla="*/ 0 w 1466"/>
                  <a:gd name="T17" fmla="*/ 0 h 1852"/>
                  <a:gd name="T18" fmla="*/ 0 w 1466"/>
                  <a:gd name="T19" fmla="*/ 0 h 1852"/>
                  <a:gd name="T20" fmla="*/ 0 w 1466"/>
                  <a:gd name="T21" fmla="*/ 0 h 1852"/>
                  <a:gd name="T22" fmla="*/ 0 w 1466"/>
                  <a:gd name="T23" fmla="*/ 0 h 1852"/>
                  <a:gd name="T24" fmla="*/ 0 w 1466"/>
                  <a:gd name="T25" fmla="*/ 0 h 1852"/>
                  <a:gd name="T26" fmla="*/ 0 w 1466"/>
                  <a:gd name="T27" fmla="*/ 0 h 1852"/>
                  <a:gd name="T28" fmla="*/ 0 w 1466"/>
                  <a:gd name="T29" fmla="*/ 0 h 1852"/>
                  <a:gd name="T30" fmla="*/ 0 w 1466"/>
                  <a:gd name="T31" fmla="*/ 0 h 1852"/>
                  <a:gd name="T32" fmla="*/ 0 w 1466"/>
                  <a:gd name="T33" fmla="*/ 0 h 1852"/>
                  <a:gd name="T34" fmla="*/ 0 w 1466"/>
                  <a:gd name="T35" fmla="*/ 0 h 1852"/>
                  <a:gd name="T36" fmla="*/ 0 w 1466"/>
                  <a:gd name="T37" fmla="*/ 0 h 1852"/>
                  <a:gd name="T38" fmla="*/ 0 w 1466"/>
                  <a:gd name="T39" fmla="*/ 0 h 1852"/>
                  <a:gd name="T40" fmla="*/ 0 w 1466"/>
                  <a:gd name="T41" fmla="*/ 0 h 1852"/>
                  <a:gd name="T42" fmla="*/ 0 w 1466"/>
                  <a:gd name="T43" fmla="*/ 0 h 1852"/>
                  <a:gd name="T44" fmla="*/ 0 w 1466"/>
                  <a:gd name="T45" fmla="*/ 0 h 1852"/>
                  <a:gd name="T46" fmla="*/ 0 w 1466"/>
                  <a:gd name="T47" fmla="*/ 0 h 1852"/>
                  <a:gd name="T48" fmla="*/ 0 w 1466"/>
                  <a:gd name="T49" fmla="*/ 0 h 1852"/>
                  <a:gd name="T50" fmla="*/ 0 w 1466"/>
                  <a:gd name="T51" fmla="*/ 0 h 1852"/>
                  <a:gd name="T52" fmla="*/ 0 w 1466"/>
                  <a:gd name="T53" fmla="*/ 0 h 1852"/>
                  <a:gd name="T54" fmla="*/ 0 w 1466"/>
                  <a:gd name="T55" fmla="*/ 0 h 1852"/>
                  <a:gd name="T56" fmla="*/ 0 w 1466"/>
                  <a:gd name="T57" fmla="*/ 0 h 1852"/>
                  <a:gd name="T58" fmla="*/ 0 w 1466"/>
                  <a:gd name="T59" fmla="*/ 0 h 1852"/>
                  <a:gd name="T60" fmla="*/ 0 w 1466"/>
                  <a:gd name="T61" fmla="*/ 0 h 1852"/>
                  <a:gd name="T62" fmla="*/ 0 w 1466"/>
                  <a:gd name="T63" fmla="*/ 0 h 1852"/>
                  <a:gd name="T64" fmla="*/ 0 w 1466"/>
                  <a:gd name="T65" fmla="*/ 0 h 1852"/>
                  <a:gd name="T66" fmla="*/ 0 w 1466"/>
                  <a:gd name="T67" fmla="*/ 0 h 1852"/>
                  <a:gd name="T68" fmla="*/ 0 w 1466"/>
                  <a:gd name="T69" fmla="*/ 0 h 1852"/>
                  <a:gd name="T70" fmla="*/ 0 w 1466"/>
                  <a:gd name="T71" fmla="*/ 0 h 1852"/>
                  <a:gd name="T72" fmla="*/ 0 w 1466"/>
                  <a:gd name="T73" fmla="*/ 0 h 1852"/>
                  <a:gd name="T74" fmla="*/ 0 w 1466"/>
                  <a:gd name="T75" fmla="*/ 0 h 1852"/>
                  <a:gd name="T76" fmla="*/ 0 w 1466"/>
                  <a:gd name="T77" fmla="*/ 0 h 1852"/>
                  <a:gd name="T78" fmla="*/ 0 w 1466"/>
                  <a:gd name="T79" fmla="*/ 0 h 1852"/>
                  <a:gd name="T80" fmla="*/ 0 w 1466"/>
                  <a:gd name="T81" fmla="*/ 0 h 1852"/>
                  <a:gd name="T82" fmla="*/ 0 w 1466"/>
                  <a:gd name="T83" fmla="*/ 0 h 1852"/>
                  <a:gd name="T84" fmla="*/ 0 w 1466"/>
                  <a:gd name="T85" fmla="*/ 0 h 1852"/>
                  <a:gd name="T86" fmla="*/ 0 w 1466"/>
                  <a:gd name="T87" fmla="*/ 0 h 1852"/>
                  <a:gd name="T88" fmla="*/ 0 w 1466"/>
                  <a:gd name="T89" fmla="*/ 0 h 1852"/>
                  <a:gd name="T90" fmla="*/ 0 w 1466"/>
                  <a:gd name="T91" fmla="*/ 0 h 1852"/>
                  <a:gd name="T92" fmla="*/ 0 w 1466"/>
                  <a:gd name="T93" fmla="*/ 0 h 1852"/>
                  <a:gd name="T94" fmla="*/ 0 w 1466"/>
                  <a:gd name="T95" fmla="*/ 0 h 1852"/>
                  <a:gd name="T96" fmla="*/ 0 w 1466"/>
                  <a:gd name="T97" fmla="*/ 0 h 1852"/>
                  <a:gd name="T98" fmla="*/ 0 w 1466"/>
                  <a:gd name="T99" fmla="*/ 0 h 1852"/>
                  <a:gd name="T100" fmla="*/ 0 w 1466"/>
                  <a:gd name="T101" fmla="*/ 0 h 1852"/>
                  <a:gd name="T102" fmla="*/ 0 w 1466"/>
                  <a:gd name="T103" fmla="*/ 0 h 1852"/>
                  <a:gd name="T104" fmla="*/ 0 w 1466"/>
                  <a:gd name="T105" fmla="*/ 0 h 1852"/>
                  <a:gd name="T106" fmla="*/ 0 w 1466"/>
                  <a:gd name="T107" fmla="*/ 0 h 1852"/>
                  <a:gd name="T108" fmla="*/ 0 w 1466"/>
                  <a:gd name="T109" fmla="*/ 0 h 1852"/>
                  <a:gd name="T110" fmla="*/ 0 w 1466"/>
                  <a:gd name="T111" fmla="*/ 0 h 1852"/>
                  <a:gd name="T112" fmla="*/ 0 w 1466"/>
                  <a:gd name="T113" fmla="*/ 0 h 1852"/>
                  <a:gd name="T114" fmla="*/ 0 w 1466"/>
                  <a:gd name="T115" fmla="*/ 0 h 1852"/>
                  <a:gd name="T116" fmla="*/ 0 w 1466"/>
                  <a:gd name="T117" fmla="*/ 0 h 1852"/>
                  <a:gd name="T118" fmla="*/ 0 w 1466"/>
                  <a:gd name="T119" fmla="*/ 0 h 1852"/>
                  <a:gd name="T120" fmla="*/ 0 w 1466"/>
                  <a:gd name="T121" fmla="*/ 0 h 1852"/>
                  <a:gd name="T122" fmla="*/ 0 w 1466"/>
                  <a:gd name="T123" fmla="*/ 0 h 1852"/>
                  <a:gd name="T124" fmla="*/ 0 w 1466"/>
                  <a:gd name="T125" fmla="*/ 0 h 185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6"/>
                  <a:gd name="T190" fmla="*/ 0 h 1852"/>
                  <a:gd name="T191" fmla="*/ 1466 w 1466"/>
                  <a:gd name="T192" fmla="*/ 1852 h 185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6" h="1852">
                    <a:moveTo>
                      <a:pt x="363" y="1332"/>
                    </a:moveTo>
                    <a:lnTo>
                      <a:pt x="366" y="1333"/>
                    </a:lnTo>
                    <a:lnTo>
                      <a:pt x="371" y="1350"/>
                    </a:lnTo>
                    <a:lnTo>
                      <a:pt x="373" y="1351"/>
                    </a:lnTo>
                    <a:lnTo>
                      <a:pt x="376" y="1348"/>
                    </a:lnTo>
                    <a:lnTo>
                      <a:pt x="381" y="1348"/>
                    </a:lnTo>
                    <a:lnTo>
                      <a:pt x="378" y="1355"/>
                    </a:lnTo>
                    <a:lnTo>
                      <a:pt x="378" y="1361"/>
                    </a:lnTo>
                    <a:lnTo>
                      <a:pt x="397" y="1400"/>
                    </a:lnTo>
                    <a:lnTo>
                      <a:pt x="404" y="1405"/>
                    </a:lnTo>
                    <a:lnTo>
                      <a:pt x="611" y="1852"/>
                    </a:lnTo>
                    <a:lnTo>
                      <a:pt x="628" y="1850"/>
                    </a:lnTo>
                    <a:lnTo>
                      <a:pt x="635" y="1840"/>
                    </a:lnTo>
                    <a:lnTo>
                      <a:pt x="635" y="1838"/>
                    </a:lnTo>
                    <a:lnTo>
                      <a:pt x="642" y="1833"/>
                    </a:lnTo>
                    <a:lnTo>
                      <a:pt x="648" y="1826"/>
                    </a:lnTo>
                    <a:lnTo>
                      <a:pt x="649" y="1819"/>
                    </a:lnTo>
                    <a:lnTo>
                      <a:pt x="648" y="1813"/>
                    </a:lnTo>
                    <a:lnTo>
                      <a:pt x="654" y="1789"/>
                    </a:lnTo>
                    <a:lnTo>
                      <a:pt x="675" y="1775"/>
                    </a:lnTo>
                    <a:lnTo>
                      <a:pt x="692" y="1772"/>
                    </a:lnTo>
                    <a:lnTo>
                      <a:pt x="691" y="1748"/>
                    </a:lnTo>
                    <a:lnTo>
                      <a:pt x="708" y="1702"/>
                    </a:lnTo>
                    <a:lnTo>
                      <a:pt x="721" y="1700"/>
                    </a:lnTo>
                    <a:lnTo>
                      <a:pt x="726" y="1703"/>
                    </a:lnTo>
                    <a:lnTo>
                      <a:pt x="736" y="1703"/>
                    </a:lnTo>
                    <a:lnTo>
                      <a:pt x="727" y="1598"/>
                    </a:lnTo>
                    <a:lnTo>
                      <a:pt x="744" y="1507"/>
                    </a:lnTo>
                    <a:lnTo>
                      <a:pt x="740" y="1491"/>
                    </a:lnTo>
                    <a:lnTo>
                      <a:pt x="736" y="1484"/>
                    </a:lnTo>
                    <a:lnTo>
                      <a:pt x="733" y="1478"/>
                    </a:lnTo>
                    <a:lnTo>
                      <a:pt x="729" y="1476"/>
                    </a:lnTo>
                    <a:lnTo>
                      <a:pt x="732" y="1471"/>
                    </a:lnTo>
                    <a:lnTo>
                      <a:pt x="736" y="1476"/>
                    </a:lnTo>
                    <a:lnTo>
                      <a:pt x="724" y="1437"/>
                    </a:lnTo>
                    <a:lnTo>
                      <a:pt x="724" y="1413"/>
                    </a:lnTo>
                    <a:lnTo>
                      <a:pt x="724" y="1410"/>
                    </a:lnTo>
                    <a:lnTo>
                      <a:pt x="719" y="1404"/>
                    </a:lnTo>
                    <a:lnTo>
                      <a:pt x="713" y="1363"/>
                    </a:lnTo>
                    <a:lnTo>
                      <a:pt x="726" y="1333"/>
                    </a:lnTo>
                    <a:lnTo>
                      <a:pt x="734" y="1327"/>
                    </a:lnTo>
                    <a:lnTo>
                      <a:pt x="743" y="1327"/>
                    </a:lnTo>
                    <a:lnTo>
                      <a:pt x="754" y="1333"/>
                    </a:lnTo>
                    <a:lnTo>
                      <a:pt x="762" y="1329"/>
                    </a:lnTo>
                    <a:lnTo>
                      <a:pt x="769" y="1299"/>
                    </a:lnTo>
                    <a:lnTo>
                      <a:pt x="771" y="1298"/>
                    </a:lnTo>
                    <a:lnTo>
                      <a:pt x="818" y="1280"/>
                    </a:lnTo>
                    <a:lnTo>
                      <a:pt x="822" y="1272"/>
                    </a:lnTo>
                    <a:lnTo>
                      <a:pt x="821" y="1258"/>
                    </a:lnTo>
                    <a:lnTo>
                      <a:pt x="825" y="1247"/>
                    </a:lnTo>
                    <a:lnTo>
                      <a:pt x="904" y="1160"/>
                    </a:lnTo>
                    <a:lnTo>
                      <a:pt x="906" y="1155"/>
                    </a:lnTo>
                    <a:lnTo>
                      <a:pt x="909" y="1155"/>
                    </a:lnTo>
                    <a:lnTo>
                      <a:pt x="943" y="1094"/>
                    </a:lnTo>
                    <a:lnTo>
                      <a:pt x="1004" y="1049"/>
                    </a:lnTo>
                    <a:lnTo>
                      <a:pt x="1006" y="1049"/>
                    </a:lnTo>
                    <a:lnTo>
                      <a:pt x="1026" y="1019"/>
                    </a:lnTo>
                    <a:lnTo>
                      <a:pt x="1026" y="1012"/>
                    </a:lnTo>
                    <a:lnTo>
                      <a:pt x="1035" y="1000"/>
                    </a:lnTo>
                    <a:lnTo>
                      <a:pt x="1024" y="972"/>
                    </a:lnTo>
                    <a:lnTo>
                      <a:pt x="1026" y="954"/>
                    </a:lnTo>
                    <a:lnTo>
                      <a:pt x="1068" y="927"/>
                    </a:lnTo>
                    <a:lnTo>
                      <a:pt x="1074" y="903"/>
                    </a:lnTo>
                    <a:lnTo>
                      <a:pt x="1078" y="903"/>
                    </a:lnTo>
                    <a:lnTo>
                      <a:pt x="1082" y="930"/>
                    </a:lnTo>
                    <a:lnTo>
                      <a:pt x="1082" y="933"/>
                    </a:lnTo>
                    <a:lnTo>
                      <a:pt x="1084" y="932"/>
                    </a:lnTo>
                    <a:lnTo>
                      <a:pt x="1088" y="934"/>
                    </a:lnTo>
                    <a:lnTo>
                      <a:pt x="1093" y="943"/>
                    </a:lnTo>
                    <a:lnTo>
                      <a:pt x="1100" y="942"/>
                    </a:lnTo>
                    <a:lnTo>
                      <a:pt x="1104" y="937"/>
                    </a:lnTo>
                    <a:lnTo>
                      <a:pt x="1109" y="938"/>
                    </a:lnTo>
                    <a:lnTo>
                      <a:pt x="1108" y="929"/>
                    </a:lnTo>
                    <a:lnTo>
                      <a:pt x="1109" y="924"/>
                    </a:lnTo>
                    <a:lnTo>
                      <a:pt x="1114" y="935"/>
                    </a:lnTo>
                    <a:lnTo>
                      <a:pt x="1118" y="939"/>
                    </a:lnTo>
                    <a:lnTo>
                      <a:pt x="1125" y="937"/>
                    </a:lnTo>
                    <a:lnTo>
                      <a:pt x="1116" y="920"/>
                    </a:lnTo>
                    <a:lnTo>
                      <a:pt x="1116" y="914"/>
                    </a:lnTo>
                    <a:lnTo>
                      <a:pt x="1104" y="878"/>
                    </a:lnTo>
                    <a:lnTo>
                      <a:pt x="1098" y="872"/>
                    </a:lnTo>
                    <a:lnTo>
                      <a:pt x="1093" y="862"/>
                    </a:lnTo>
                    <a:lnTo>
                      <a:pt x="1090" y="851"/>
                    </a:lnTo>
                    <a:lnTo>
                      <a:pt x="1092" y="850"/>
                    </a:lnTo>
                    <a:lnTo>
                      <a:pt x="1089" y="831"/>
                    </a:lnTo>
                    <a:lnTo>
                      <a:pt x="1087" y="828"/>
                    </a:lnTo>
                    <a:lnTo>
                      <a:pt x="1083" y="825"/>
                    </a:lnTo>
                    <a:lnTo>
                      <a:pt x="1079" y="809"/>
                    </a:lnTo>
                    <a:lnTo>
                      <a:pt x="1072" y="802"/>
                    </a:lnTo>
                    <a:lnTo>
                      <a:pt x="1066" y="757"/>
                    </a:lnTo>
                    <a:lnTo>
                      <a:pt x="1027" y="731"/>
                    </a:lnTo>
                    <a:lnTo>
                      <a:pt x="1025" y="725"/>
                    </a:lnTo>
                    <a:lnTo>
                      <a:pt x="1026" y="709"/>
                    </a:lnTo>
                    <a:lnTo>
                      <a:pt x="1034" y="708"/>
                    </a:lnTo>
                    <a:lnTo>
                      <a:pt x="1039" y="704"/>
                    </a:lnTo>
                    <a:lnTo>
                      <a:pt x="1039" y="697"/>
                    </a:lnTo>
                    <a:lnTo>
                      <a:pt x="1057" y="694"/>
                    </a:lnTo>
                    <a:lnTo>
                      <a:pt x="1055" y="686"/>
                    </a:lnTo>
                    <a:lnTo>
                      <a:pt x="1051" y="682"/>
                    </a:lnTo>
                    <a:lnTo>
                      <a:pt x="1051" y="678"/>
                    </a:lnTo>
                    <a:lnTo>
                      <a:pt x="1036" y="678"/>
                    </a:lnTo>
                    <a:lnTo>
                      <a:pt x="1029" y="673"/>
                    </a:lnTo>
                    <a:lnTo>
                      <a:pt x="1022" y="658"/>
                    </a:lnTo>
                    <a:lnTo>
                      <a:pt x="1017" y="655"/>
                    </a:lnTo>
                    <a:lnTo>
                      <a:pt x="1025" y="629"/>
                    </a:lnTo>
                    <a:lnTo>
                      <a:pt x="1024" y="615"/>
                    </a:lnTo>
                    <a:lnTo>
                      <a:pt x="1027" y="613"/>
                    </a:lnTo>
                    <a:lnTo>
                      <a:pt x="1050" y="639"/>
                    </a:lnTo>
                    <a:lnTo>
                      <a:pt x="1048" y="618"/>
                    </a:lnTo>
                    <a:lnTo>
                      <a:pt x="1055" y="620"/>
                    </a:lnTo>
                    <a:lnTo>
                      <a:pt x="1061" y="636"/>
                    </a:lnTo>
                    <a:lnTo>
                      <a:pt x="1071" y="646"/>
                    </a:lnTo>
                    <a:lnTo>
                      <a:pt x="1074" y="641"/>
                    </a:lnTo>
                    <a:lnTo>
                      <a:pt x="1084" y="648"/>
                    </a:lnTo>
                    <a:lnTo>
                      <a:pt x="1088" y="632"/>
                    </a:lnTo>
                    <a:lnTo>
                      <a:pt x="1109" y="678"/>
                    </a:lnTo>
                    <a:lnTo>
                      <a:pt x="1118" y="688"/>
                    </a:lnTo>
                    <a:lnTo>
                      <a:pt x="1130" y="693"/>
                    </a:lnTo>
                    <a:lnTo>
                      <a:pt x="1172" y="698"/>
                    </a:lnTo>
                    <a:lnTo>
                      <a:pt x="1176" y="694"/>
                    </a:lnTo>
                    <a:lnTo>
                      <a:pt x="1210" y="694"/>
                    </a:lnTo>
                    <a:lnTo>
                      <a:pt x="1250" y="705"/>
                    </a:lnTo>
                    <a:lnTo>
                      <a:pt x="1250" y="712"/>
                    </a:lnTo>
                    <a:lnTo>
                      <a:pt x="1243" y="716"/>
                    </a:lnTo>
                    <a:lnTo>
                      <a:pt x="1241" y="731"/>
                    </a:lnTo>
                    <a:lnTo>
                      <a:pt x="1226" y="758"/>
                    </a:lnTo>
                    <a:lnTo>
                      <a:pt x="1205" y="776"/>
                    </a:lnTo>
                    <a:lnTo>
                      <a:pt x="1205" y="784"/>
                    </a:lnTo>
                    <a:lnTo>
                      <a:pt x="1223" y="824"/>
                    </a:lnTo>
                    <a:lnTo>
                      <a:pt x="1233" y="827"/>
                    </a:lnTo>
                    <a:lnTo>
                      <a:pt x="1240" y="836"/>
                    </a:lnTo>
                    <a:lnTo>
                      <a:pt x="1249" y="843"/>
                    </a:lnTo>
                    <a:lnTo>
                      <a:pt x="1252" y="810"/>
                    </a:lnTo>
                    <a:lnTo>
                      <a:pt x="1259" y="794"/>
                    </a:lnTo>
                    <a:lnTo>
                      <a:pt x="1265" y="794"/>
                    </a:lnTo>
                    <a:lnTo>
                      <a:pt x="1318" y="918"/>
                    </a:lnTo>
                    <a:lnTo>
                      <a:pt x="1322" y="914"/>
                    </a:lnTo>
                    <a:lnTo>
                      <a:pt x="1324" y="909"/>
                    </a:lnTo>
                    <a:lnTo>
                      <a:pt x="1334" y="912"/>
                    </a:lnTo>
                    <a:lnTo>
                      <a:pt x="1339" y="909"/>
                    </a:lnTo>
                    <a:lnTo>
                      <a:pt x="1343" y="903"/>
                    </a:lnTo>
                    <a:lnTo>
                      <a:pt x="1341" y="897"/>
                    </a:lnTo>
                    <a:lnTo>
                      <a:pt x="1339" y="896"/>
                    </a:lnTo>
                    <a:lnTo>
                      <a:pt x="1328" y="867"/>
                    </a:lnTo>
                    <a:lnTo>
                      <a:pt x="1328" y="852"/>
                    </a:lnTo>
                    <a:lnTo>
                      <a:pt x="1338" y="852"/>
                    </a:lnTo>
                    <a:lnTo>
                      <a:pt x="1340" y="848"/>
                    </a:lnTo>
                    <a:lnTo>
                      <a:pt x="1330" y="797"/>
                    </a:lnTo>
                    <a:lnTo>
                      <a:pt x="1335" y="788"/>
                    </a:lnTo>
                    <a:lnTo>
                      <a:pt x="1348" y="784"/>
                    </a:lnTo>
                    <a:lnTo>
                      <a:pt x="1369" y="788"/>
                    </a:lnTo>
                    <a:lnTo>
                      <a:pt x="1371" y="782"/>
                    </a:lnTo>
                    <a:lnTo>
                      <a:pt x="1380" y="708"/>
                    </a:lnTo>
                    <a:lnTo>
                      <a:pt x="1375" y="698"/>
                    </a:lnTo>
                    <a:lnTo>
                      <a:pt x="1377" y="688"/>
                    </a:lnTo>
                    <a:lnTo>
                      <a:pt x="1391" y="676"/>
                    </a:lnTo>
                    <a:lnTo>
                      <a:pt x="1392" y="662"/>
                    </a:lnTo>
                    <a:lnTo>
                      <a:pt x="1382" y="632"/>
                    </a:lnTo>
                    <a:lnTo>
                      <a:pt x="1385" y="615"/>
                    </a:lnTo>
                    <a:lnTo>
                      <a:pt x="1393" y="603"/>
                    </a:lnTo>
                    <a:lnTo>
                      <a:pt x="1407" y="595"/>
                    </a:lnTo>
                    <a:lnTo>
                      <a:pt x="1413" y="585"/>
                    </a:lnTo>
                    <a:lnTo>
                      <a:pt x="1417" y="572"/>
                    </a:lnTo>
                    <a:lnTo>
                      <a:pt x="1433" y="568"/>
                    </a:lnTo>
                    <a:lnTo>
                      <a:pt x="1442" y="563"/>
                    </a:lnTo>
                    <a:lnTo>
                      <a:pt x="1459" y="569"/>
                    </a:lnTo>
                    <a:lnTo>
                      <a:pt x="1461" y="563"/>
                    </a:lnTo>
                    <a:lnTo>
                      <a:pt x="1454" y="546"/>
                    </a:lnTo>
                    <a:lnTo>
                      <a:pt x="1454" y="532"/>
                    </a:lnTo>
                    <a:lnTo>
                      <a:pt x="1463" y="526"/>
                    </a:lnTo>
                    <a:lnTo>
                      <a:pt x="1466" y="519"/>
                    </a:lnTo>
                    <a:lnTo>
                      <a:pt x="1454" y="494"/>
                    </a:lnTo>
                    <a:lnTo>
                      <a:pt x="1443" y="489"/>
                    </a:lnTo>
                    <a:lnTo>
                      <a:pt x="1429" y="489"/>
                    </a:lnTo>
                    <a:lnTo>
                      <a:pt x="1419" y="485"/>
                    </a:lnTo>
                    <a:lnTo>
                      <a:pt x="1402" y="485"/>
                    </a:lnTo>
                    <a:lnTo>
                      <a:pt x="1396" y="453"/>
                    </a:lnTo>
                    <a:lnTo>
                      <a:pt x="1384" y="449"/>
                    </a:lnTo>
                    <a:lnTo>
                      <a:pt x="1379" y="439"/>
                    </a:lnTo>
                    <a:lnTo>
                      <a:pt x="1379" y="432"/>
                    </a:lnTo>
                    <a:lnTo>
                      <a:pt x="1364" y="418"/>
                    </a:lnTo>
                    <a:lnTo>
                      <a:pt x="1354" y="422"/>
                    </a:lnTo>
                    <a:lnTo>
                      <a:pt x="1343" y="432"/>
                    </a:lnTo>
                    <a:lnTo>
                      <a:pt x="1332" y="437"/>
                    </a:lnTo>
                    <a:lnTo>
                      <a:pt x="1306" y="436"/>
                    </a:lnTo>
                    <a:lnTo>
                      <a:pt x="1297" y="431"/>
                    </a:lnTo>
                    <a:lnTo>
                      <a:pt x="1293" y="431"/>
                    </a:lnTo>
                    <a:lnTo>
                      <a:pt x="1278" y="442"/>
                    </a:lnTo>
                    <a:lnTo>
                      <a:pt x="1277" y="453"/>
                    </a:lnTo>
                    <a:lnTo>
                      <a:pt x="1264" y="470"/>
                    </a:lnTo>
                    <a:lnTo>
                      <a:pt x="1251" y="475"/>
                    </a:lnTo>
                    <a:lnTo>
                      <a:pt x="1236" y="500"/>
                    </a:lnTo>
                    <a:lnTo>
                      <a:pt x="1224" y="507"/>
                    </a:lnTo>
                    <a:lnTo>
                      <a:pt x="1215" y="516"/>
                    </a:lnTo>
                    <a:lnTo>
                      <a:pt x="1176" y="528"/>
                    </a:lnTo>
                    <a:lnTo>
                      <a:pt x="1178" y="530"/>
                    </a:lnTo>
                    <a:lnTo>
                      <a:pt x="1178" y="540"/>
                    </a:lnTo>
                    <a:lnTo>
                      <a:pt x="1178" y="542"/>
                    </a:lnTo>
                    <a:lnTo>
                      <a:pt x="1181" y="546"/>
                    </a:lnTo>
                    <a:lnTo>
                      <a:pt x="1199" y="552"/>
                    </a:lnTo>
                    <a:lnTo>
                      <a:pt x="1207" y="559"/>
                    </a:lnTo>
                    <a:lnTo>
                      <a:pt x="1209" y="574"/>
                    </a:lnTo>
                    <a:lnTo>
                      <a:pt x="1212" y="579"/>
                    </a:lnTo>
                    <a:lnTo>
                      <a:pt x="1212" y="582"/>
                    </a:lnTo>
                    <a:lnTo>
                      <a:pt x="1205" y="587"/>
                    </a:lnTo>
                    <a:lnTo>
                      <a:pt x="1141" y="597"/>
                    </a:lnTo>
                    <a:lnTo>
                      <a:pt x="1130" y="593"/>
                    </a:lnTo>
                    <a:lnTo>
                      <a:pt x="1126" y="593"/>
                    </a:lnTo>
                    <a:lnTo>
                      <a:pt x="1105" y="601"/>
                    </a:lnTo>
                    <a:lnTo>
                      <a:pt x="1066" y="598"/>
                    </a:lnTo>
                    <a:lnTo>
                      <a:pt x="1050" y="590"/>
                    </a:lnTo>
                    <a:lnTo>
                      <a:pt x="1046" y="592"/>
                    </a:lnTo>
                    <a:lnTo>
                      <a:pt x="1045" y="589"/>
                    </a:lnTo>
                    <a:lnTo>
                      <a:pt x="1042" y="582"/>
                    </a:lnTo>
                    <a:lnTo>
                      <a:pt x="1041" y="579"/>
                    </a:lnTo>
                    <a:lnTo>
                      <a:pt x="1036" y="578"/>
                    </a:lnTo>
                    <a:lnTo>
                      <a:pt x="1035" y="573"/>
                    </a:lnTo>
                    <a:lnTo>
                      <a:pt x="1041" y="563"/>
                    </a:lnTo>
                    <a:lnTo>
                      <a:pt x="1041" y="559"/>
                    </a:lnTo>
                    <a:lnTo>
                      <a:pt x="1036" y="559"/>
                    </a:lnTo>
                    <a:lnTo>
                      <a:pt x="1032" y="557"/>
                    </a:lnTo>
                    <a:lnTo>
                      <a:pt x="1030" y="554"/>
                    </a:lnTo>
                    <a:lnTo>
                      <a:pt x="1026" y="546"/>
                    </a:lnTo>
                    <a:lnTo>
                      <a:pt x="1025" y="527"/>
                    </a:lnTo>
                    <a:lnTo>
                      <a:pt x="1017" y="512"/>
                    </a:lnTo>
                    <a:lnTo>
                      <a:pt x="1013" y="510"/>
                    </a:lnTo>
                    <a:lnTo>
                      <a:pt x="1009" y="511"/>
                    </a:lnTo>
                    <a:lnTo>
                      <a:pt x="1003" y="519"/>
                    </a:lnTo>
                    <a:lnTo>
                      <a:pt x="995" y="519"/>
                    </a:lnTo>
                    <a:lnTo>
                      <a:pt x="988" y="522"/>
                    </a:lnTo>
                    <a:lnTo>
                      <a:pt x="987" y="543"/>
                    </a:lnTo>
                    <a:lnTo>
                      <a:pt x="994" y="573"/>
                    </a:lnTo>
                    <a:lnTo>
                      <a:pt x="992" y="579"/>
                    </a:lnTo>
                    <a:lnTo>
                      <a:pt x="992" y="583"/>
                    </a:lnTo>
                    <a:lnTo>
                      <a:pt x="1000" y="588"/>
                    </a:lnTo>
                    <a:lnTo>
                      <a:pt x="1008" y="598"/>
                    </a:lnTo>
                    <a:lnTo>
                      <a:pt x="1009" y="605"/>
                    </a:lnTo>
                    <a:lnTo>
                      <a:pt x="1006" y="618"/>
                    </a:lnTo>
                    <a:lnTo>
                      <a:pt x="1006" y="620"/>
                    </a:lnTo>
                    <a:lnTo>
                      <a:pt x="995" y="619"/>
                    </a:lnTo>
                    <a:lnTo>
                      <a:pt x="985" y="621"/>
                    </a:lnTo>
                    <a:lnTo>
                      <a:pt x="972" y="620"/>
                    </a:lnTo>
                    <a:lnTo>
                      <a:pt x="963" y="622"/>
                    </a:lnTo>
                    <a:lnTo>
                      <a:pt x="953" y="618"/>
                    </a:lnTo>
                    <a:lnTo>
                      <a:pt x="891" y="609"/>
                    </a:lnTo>
                    <a:lnTo>
                      <a:pt x="883" y="601"/>
                    </a:lnTo>
                    <a:lnTo>
                      <a:pt x="874" y="598"/>
                    </a:lnTo>
                    <a:lnTo>
                      <a:pt x="863" y="599"/>
                    </a:lnTo>
                    <a:lnTo>
                      <a:pt x="843" y="595"/>
                    </a:lnTo>
                    <a:lnTo>
                      <a:pt x="802" y="562"/>
                    </a:lnTo>
                    <a:lnTo>
                      <a:pt x="780" y="558"/>
                    </a:lnTo>
                    <a:lnTo>
                      <a:pt x="779" y="562"/>
                    </a:lnTo>
                    <a:lnTo>
                      <a:pt x="754" y="556"/>
                    </a:lnTo>
                    <a:lnTo>
                      <a:pt x="747" y="562"/>
                    </a:lnTo>
                    <a:lnTo>
                      <a:pt x="722" y="557"/>
                    </a:lnTo>
                    <a:lnTo>
                      <a:pt x="706" y="541"/>
                    </a:lnTo>
                    <a:lnTo>
                      <a:pt x="698" y="540"/>
                    </a:lnTo>
                    <a:lnTo>
                      <a:pt x="694" y="540"/>
                    </a:lnTo>
                    <a:lnTo>
                      <a:pt x="684" y="532"/>
                    </a:lnTo>
                    <a:lnTo>
                      <a:pt x="672" y="527"/>
                    </a:lnTo>
                    <a:lnTo>
                      <a:pt x="663" y="525"/>
                    </a:lnTo>
                    <a:lnTo>
                      <a:pt x="593" y="479"/>
                    </a:lnTo>
                    <a:lnTo>
                      <a:pt x="591" y="479"/>
                    </a:lnTo>
                    <a:lnTo>
                      <a:pt x="591" y="483"/>
                    </a:lnTo>
                    <a:lnTo>
                      <a:pt x="587" y="483"/>
                    </a:lnTo>
                    <a:lnTo>
                      <a:pt x="581" y="479"/>
                    </a:lnTo>
                    <a:lnTo>
                      <a:pt x="579" y="473"/>
                    </a:lnTo>
                    <a:lnTo>
                      <a:pt x="572" y="467"/>
                    </a:lnTo>
                    <a:lnTo>
                      <a:pt x="562" y="465"/>
                    </a:lnTo>
                    <a:lnTo>
                      <a:pt x="560" y="463"/>
                    </a:lnTo>
                    <a:lnTo>
                      <a:pt x="560" y="456"/>
                    </a:lnTo>
                    <a:lnTo>
                      <a:pt x="562" y="448"/>
                    </a:lnTo>
                    <a:lnTo>
                      <a:pt x="565" y="446"/>
                    </a:lnTo>
                    <a:lnTo>
                      <a:pt x="565" y="439"/>
                    </a:lnTo>
                    <a:lnTo>
                      <a:pt x="567" y="435"/>
                    </a:lnTo>
                    <a:lnTo>
                      <a:pt x="562" y="426"/>
                    </a:lnTo>
                    <a:lnTo>
                      <a:pt x="562" y="417"/>
                    </a:lnTo>
                    <a:lnTo>
                      <a:pt x="566" y="412"/>
                    </a:lnTo>
                    <a:lnTo>
                      <a:pt x="562" y="405"/>
                    </a:lnTo>
                    <a:lnTo>
                      <a:pt x="561" y="401"/>
                    </a:lnTo>
                    <a:lnTo>
                      <a:pt x="564" y="396"/>
                    </a:lnTo>
                    <a:lnTo>
                      <a:pt x="569" y="395"/>
                    </a:lnTo>
                    <a:lnTo>
                      <a:pt x="570" y="388"/>
                    </a:lnTo>
                    <a:lnTo>
                      <a:pt x="576" y="383"/>
                    </a:lnTo>
                    <a:lnTo>
                      <a:pt x="579" y="376"/>
                    </a:lnTo>
                    <a:lnTo>
                      <a:pt x="579" y="371"/>
                    </a:lnTo>
                    <a:lnTo>
                      <a:pt x="580" y="370"/>
                    </a:lnTo>
                    <a:lnTo>
                      <a:pt x="583" y="371"/>
                    </a:lnTo>
                    <a:lnTo>
                      <a:pt x="588" y="370"/>
                    </a:lnTo>
                    <a:lnTo>
                      <a:pt x="585" y="368"/>
                    </a:lnTo>
                    <a:lnTo>
                      <a:pt x="567" y="363"/>
                    </a:lnTo>
                    <a:lnTo>
                      <a:pt x="560" y="354"/>
                    </a:lnTo>
                    <a:lnTo>
                      <a:pt x="555" y="354"/>
                    </a:lnTo>
                    <a:lnTo>
                      <a:pt x="541" y="344"/>
                    </a:lnTo>
                    <a:lnTo>
                      <a:pt x="535" y="343"/>
                    </a:lnTo>
                    <a:lnTo>
                      <a:pt x="529" y="341"/>
                    </a:lnTo>
                    <a:lnTo>
                      <a:pt x="527" y="337"/>
                    </a:lnTo>
                    <a:lnTo>
                      <a:pt x="525" y="332"/>
                    </a:lnTo>
                    <a:lnTo>
                      <a:pt x="522" y="328"/>
                    </a:lnTo>
                    <a:lnTo>
                      <a:pt x="518" y="328"/>
                    </a:lnTo>
                    <a:lnTo>
                      <a:pt x="515" y="326"/>
                    </a:lnTo>
                    <a:lnTo>
                      <a:pt x="510" y="323"/>
                    </a:lnTo>
                    <a:lnTo>
                      <a:pt x="503" y="328"/>
                    </a:lnTo>
                    <a:lnTo>
                      <a:pt x="502" y="326"/>
                    </a:lnTo>
                    <a:lnTo>
                      <a:pt x="499" y="320"/>
                    </a:lnTo>
                    <a:lnTo>
                      <a:pt x="497" y="318"/>
                    </a:lnTo>
                    <a:lnTo>
                      <a:pt x="494" y="317"/>
                    </a:lnTo>
                    <a:lnTo>
                      <a:pt x="480" y="318"/>
                    </a:lnTo>
                    <a:lnTo>
                      <a:pt x="475" y="322"/>
                    </a:lnTo>
                    <a:lnTo>
                      <a:pt x="471" y="322"/>
                    </a:lnTo>
                    <a:lnTo>
                      <a:pt x="468" y="320"/>
                    </a:lnTo>
                    <a:lnTo>
                      <a:pt x="467" y="310"/>
                    </a:lnTo>
                    <a:lnTo>
                      <a:pt x="456" y="300"/>
                    </a:lnTo>
                    <a:lnTo>
                      <a:pt x="456" y="297"/>
                    </a:lnTo>
                    <a:lnTo>
                      <a:pt x="450" y="292"/>
                    </a:lnTo>
                    <a:lnTo>
                      <a:pt x="449" y="287"/>
                    </a:lnTo>
                    <a:lnTo>
                      <a:pt x="450" y="280"/>
                    </a:lnTo>
                    <a:lnTo>
                      <a:pt x="445" y="274"/>
                    </a:lnTo>
                    <a:lnTo>
                      <a:pt x="444" y="256"/>
                    </a:lnTo>
                    <a:lnTo>
                      <a:pt x="425" y="240"/>
                    </a:lnTo>
                    <a:lnTo>
                      <a:pt x="419" y="222"/>
                    </a:lnTo>
                    <a:lnTo>
                      <a:pt x="419" y="219"/>
                    </a:lnTo>
                    <a:lnTo>
                      <a:pt x="429" y="218"/>
                    </a:lnTo>
                    <a:lnTo>
                      <a:pt x="430" y="214"/>
                    </a:lnTo>
                    <a:lnTo>
                      <a:pt x="431" y="216"/>
                    </a:lnTo>
                    <a:lnTo>
                      <a:pt x="435" y="223"/>
                    </a:lnTo>
                    <a:lnTo>
                      <a:pt x="441" y="229"/>
                    </a:lnTo>
                    <a:lnTo>
                      <a:pt x="447" y="232"/>
                    </a:lnTo>
                    <a:lnTo>
                      <a:pt x="450" y="232"/>
                    </a:lnTo>
                    <a:lnTo>
                      <a:pt x="452" y="229"/>
                    </a:lnTo>
                    <a:lnTo>
                      <a:pt x="456" y="230"/>
                    </a:lnTo>
                    <a:lnTo>
                      <a:pt x="455" y="226"/>
                    </a:lnTo>
                    <a:lnTo>
                      <a:pt x="457" y="223"/>
                    </a:lnTo>
                    <a:lnTo>
                      <a:pt x="460" y="217"/>
                    </a:lnTo>
                    <a:lnTo>
                      <a:pt x="461" y="217"/>
                    </a:lnTo>
                    <a:lnTo>
                      <a:pt x="466" y="222"/>
                    </a:lnTo>
                    <a:lnTo>
                      <a:pt x="467" y="222"/>
                    </a:lnTo>
                    <a:lnTo>
                      <a:pt x="472" y="211"/>
                    </a:lnTo>
                    <a:lnTo>
                      <a:pt x="472" y="207"/>
                    </a:lnTo>
                    <a:lnTo>
                      <a:pt x="459" y="193"/>
                    </a:lnTo>
                    <a:lnTo>
                      <a:pt x="457" y="190"/>
                    </a:lnTo>
                    <a:lnTo>
                      <a:pt x="457" y="186"/>
                    </a:lnTo>
                    <a:lnTo>
                      <a:pt x="456" y="182"/>
                    </a:lnTo>
                    <a:lnTo>
                      <a:pt x="446" y="177"/>
                    </a:lnTo>
                    <a:lnTo>
                      <a:pt x="441" y="179"/>
                    </a:lnTo>
                    <a:lnTo>
                      <a:pt x="440" y="175"/>
                    </a:lnTo>
                    <a:lnTo>
                      <a:pt x="430" y="167"/>
                    </a:lnTo>
                    <a:lnTo>
                      <a:pt x="426" y="154"/>
                    </a:lnTo>
                    <a:lnTo>
                      <a:pt x="430" y="153"/>
                    </a:lnTo>
                    <a:lnTo>
                      <a:pt x="426" y="143"/>
                    </a:lnTo>
                    <a:lnTo>
                      <a:pt x="419" y="135"/>
                    </a:lnTo>
                    <a:lnTo>
                      <a:pt x="418" y="129"/>
                    </a:lnTo>
                    <a:lnTo>
                      <a:pt x="418" y="128"/>
                    </a:lnTo>
                    <a:lnTo>
                      <a:pt x="426" y="129"/>
                    </a:lnTo>
                    <a:lnTo>
                      <a:pt x="430" y="124"/>
                    </a:lnTo>
                    <a:lnTo>
                      <a:pt x="440" y="128"/>
                    </a:lnTo>
                    <a:lnTo>
                      <a:pt x="442" y="127"/>
                    </a:lnTo>
                    <a:lnTo>
                      <a:pt x="445" y="120"/>
                    </a:lnTo>
                    <a:lnTo>
                      <a:pt x="446" y="112"/>
                    </a:lnTo>
                    <a:lnTo>
                      <a:pt x="444" y="102"/>
                    </a:lnTo>
                    <a:lnTo>
                      <a:pt x="452" y="99"/>
                    </a:lnTo>
                    <a:lnTo>
                      <a:pt x="452" y="98"/>
                    </a:lnTo>
                    <a:lnTo>
                      <a:pt x="451" y="97"/>
                    </a:lnTo>
                    <a:lnTo>
                      <a:pt x="450" y="93"/>
                    </a:lnTo>
                    <a:lnTo>
                      <a:pt x="452" y="91"/>
                    </a:lnTo>
                    <a:lnTo>
                      <a:pt x="452" y="88"/>
                    </a:lnTo>
                    <a:lnTo>
                      <a:pt x="455" y="85"/>
                    </a:lnTo>
                    <a:lnTo>
                      <a:pt x="460" y="80"/>
                    </a:lnTo>
                    <a:lnTo>
                      <a:pt x="459" y="73"/>
                    </a:lnTo>
                    <a:lnTo>
                      <a:pt x="461" y="68"/>
                    </a:lnTo>
                    <a:lnTo>
                      <a:pt x="459" y="51"/>
                    </a:lnTo>
                    <a:lnTo>
                      <a:pt x="460" y="47"/>
                    </a:lnTo>
                    <a:lnTo>
                      <a:pt x="457" y="40"/>
                    </a:lnTo>
                    <a:lnTo>
                      <a:pt x="461" y="34"/>
                    </a:lnTo>
                    <a:lnTo>
                      <a:pt x="460" y="31"/>
                    </a:lnTo>
                    <a:lnTo>
                      <a:pt x="456" y="29"/>
                    </a:lnTo>
                    <a:lnTo>
                      <a:pt x="452" y="29"/>
                    </a:lnTo>
                    <a:lnTo>
                      <a:pt x="449" y="36"/>
                    </a:lnTo>
                    <a:lnTo>
                      <a:pt x="447" y="36"/>
                    </a:lnTo>
                    <a:lnTo>
                      <a:pt x="444" y="33"/>
                    </a:lnTo>
                    <a:lnTo>
                      <a:pt x="439" y="23"/>
                    </a:lnTo>
                    <a:lnTo>
                      <a:pt x="434" y="26"/>
                    </a:lnTo>
                    <a:lnTo>
                      <a:pt x="431" y="25"/>
                    </a:lnTo>
                    <a:lnTo>
                      <a:pt x="428" y="22"/>
                    </a:lnTo>
                    <a:lnTo>
                      <a:pt x="425" y="22"/>
                    </a:lnTo>
                    <a:lnTo>
                      <a:pt x="423" y="20"/>
                    </a:lnTo>
                    <a:lnTo>
                      <a:pt x="419" y="10"/>
                    </a:lnTo>
                    <a:lnTo>
                      <a:pt x="415" y="9"/>
                    </a:lnTo>
                    <a:lnTo>
                      <a:pt x="413" y="8"/>
                    </a:lnTo>
                    <a:lnTo>
                      <a:pt x="412" y="7"/>
                    </a:lnTo>
                    <a:lnTo>
                      <a:pt x="408" y="7"/>
                    </a:lnTo>
                    <a:lnTo>
                      <a:pt x="400" y="0"/>
                    </a:lnTo>
                    <a:lnTo>
                      <a:pt x="398" y="0"/>
                    </a:lnTo>
                    <a:lnTo>
                      <a:pt x="394" y="3"/>
                    </a:lnTo>
                    <a:lnTo>
                      <a:pt x="389" y="3"/>
                    </a:lnTo>
                    <a:lnTo>
                      <a:pt x="386" y="5"/>
                    </a:lnTo>
                    <a:lnTo>
                      <a:pt x="373" y="7"/>
                    </a:lnTo>
                    <a:lnTo>
                      <a:pt x="367" y="14"/>
                    </a:lnTo>
                    <a:lnTo>
                      <a:pt x="358" y="18"/>
                    </a:lnTo>
                    <a:lnTo>
                      <a:pt x="353" y="23"/>
                    </a:lnTo>
                    <a:lnTo>
                      <a:pt x="350" y="29"/>
                    </a:lnTo>
                    <a:lnTo>
                      <a:pt x="346" y="29"/>
                    </a:lnTo>
                    <a:lnTo>
                      <a:pt x="344" y="34"/>
                    </a:lnTo>
                    <a:lnTo>
                      <a:pt x="336" y="31"/>
                    </a:lnTo>
                    <a:lnTo>
                      <a:pt x="332" y="34"/>
                    </a:lnTo>
                    <a:lnTo>
                      <a:pt x="329" y="34"/>
                    </a:lnTo>
                    <a:lnTo>
                      <a:pt x="304" y="59"/>
                    </a:lnTo>
                    <a:lnTo>
                      <a:pt x="303" y="62"/>
                    </a:lnTo>
                    <a:lnTo>
                      <a:pt x="304" y="65"/>
                    </a:lnTo>
                    <a:lnTo>
                      <a:pt x="305" y="67"/>
                    </a:lnTo>
                    <a:lnTo>
                      <a:pt x="304" y="76"/>
                    </a:lnTo>
                    <a:lnTo>
                      <a:pt x="302" y="80"/>
                    </a:lnTo>
                    <a:lnTo>
                      <a:pt x="298" y="78"/>
                    </a:lnTo>
                    <a:lnTo>
                      <a:pt x="294" y="75"/>
                    </a:lnTo>
                    <a:lnTo>
                      <a:pt x="277" y="76"/>
                    </a:lnTo>
                    <a:lnTo>
                      <a:pt x="276" y="77"/>
                    </a:lnTo>
                    <a:lnTo>
                      <a:pt x="273" y="83"/>
                    </a:lnTo>
                    <a:lnTo>
                      <a:pt x="271" y="85"/>
                    </a:lnTo>
                    <a:lnTo>
                      <a:pt x="266" y="85"/>
                    </a:lnTo>
                    <a:lnTo>
                      <a:pt x="258" y="82"/>
                    </a:lnTo>
                    <a:lnTo>
                      <a:pt x="255" y="85"/>
                    </a:lnTo>
                    <a:lnTo>
                      <a:pt x="255" y="88"/>
                    </a:lnTo>
                    <a:lnTo>
                      <a:pt x="252" y="91"/>
                    </a:lnTo>
                    <a:lnTo>
                      <a:pt x="250" y="91"/>
                    </a:lnTo>
                    <a:lnTo>
                      <a:pt x="245" y="90"/>
                    </a:lnTo>
                    <a:lnTo>
                      <a:pt x="241" y="92"/>
                    </a:lnTo>
                    <a:lnTo>
                      <a:pt x="236" y="88"/>
                    </a:lnTo>
                    <a:lnTo>
                      <a:pt x="226" y="90"/>
                    </a:lnTo>
                    <a:lnTo>
                      <a:pt x="221" y="87"/>
                    </a:lnTo>
                    <a:lnTo>
                      <a:pt x="216" y="87"/>
                    </a:lnTo>
                    <a:lnTo>
                      <a:pt x="174" y="70"/>
                    </a:lnTo>
                    <a:lnTo>
                      <a:pt x="170" y="72"/>
                    </a:lnTo>
                    <a:lnTo>
                      <a:pt x="168" y="76"/>
                    </a:lnTo>
                    <a:lnTo>
                      <a:pt x="161" y="75"/>
                    </a:lnTo>
                    <a:lnTo>
                      <a:pt x="158" y="76"/>
                    </a:lnTo>
                    <a:lnTo>
                      <a:pt x="157" y="78"/>
                    </a:lnTo>
                    <a:lnTo>
                      <a:pt x="158" y="86"/>
                    </a:lnTo>
                    <a:lnTo>
                      <a:pt x="154" y="101"/>
                    </a:lnTo>
                    <a:lnTo>
                      <a:pt x="156" y="102"/>
                    </a:lnTo>
                    <a:lnTo>
                      <a:pt x="163" y="102"/>
                    </a:lnTo>
                    <a:lnTo>
                      <a:pt x="167" y="107"/>
                    </a:lnTo>
                    <a:lnTo>
                      <a:pt x="167" y="109"/>
                    </a:lnTo>
                    <a:lnTo>
                      <a:pt x="163" y="112"/>
                    </a:lnTo>
                    <a:lnTo>
                      <a:pt x="163" y="114"/>
                    </a:lnTo>
                    <a:lnTo>
                      <a:pt x="163" y="118"/>
                    </a:lnTo>
                    <a:lnTo>
                      <a:pt x="167" y="120"/>
                    </a:lnTo>
                    <a:lnTo>
                      <a:pt x="169" y="122"/>
                    </a:lnTo>
                    <a:lnTo>
                      <a:pt x="179" y="122"/>
                    </a:lnTo>
                    <a:lnTo>
                      <a:pt x="182" y="123"/>
                    </a:lnTo>
                    <a:lnTo>
                      <a:pt x="184" y="129"/>
                    </a:lnTo>
                    <a:lnTo>
                      <a:pt x="180" y="133"/>
                    </a:lnTo>
                    <a:lnTo>
                      <a:pt x="175" y="135"/>
                    </a:lnTo>
                    <a:lnTo>
                      <a:pt x="175" y="141"/>
                    </a:lnTo>
                    <a:lnTo>
                      <a:pt x="189" y="151"/>
                    </a:lnTo>
                    <a:lnTo>
                      <a:pt x="191" y="159"/>
                    </a:lnTo>
                    <a:lnTo>
                      <a:pt x="191" y="162"/>
                    </a:lnTo>
                    <a:lnTo>
                      <a:pt x="182" y="172"/>
                    </a:lnTo>
                    <a:lnTo>
                      <a:pt x="182" y="175"/>
                    </a:lnTo>
                    <a:lnTo>
                      <a:pt x="189" y="179"/>
                    </a:lnTo>
                    <a:lnTo>
                      <a:pt x="195" y="187"/>
                    </a:lnTo>
                    <a:lnTo>
                      <a:pt x="205" y="192"/>
                    </a:lnTo>
                    <a:lnTo>
                      <a:pt x="206" y="201"/>
                    </a:lnTo>
                    <a:lnTo>
                      <a:pt x="214" y="201"/>
                    </a:lnTo>
                    <a:lnTo>
                      <a:pt x="216" y="205"/>
                    </a:lnTo>
                    <a:lnTo>
                      <a:pt x="221" y="203"/>
                    </a:lnTo>
                    <a:lnTo>
                      <a:pt x="226" y="205"/>
                    </a:lnTo>
                    <a:lnTo>
                      <a:pt x="227" y="214"/>
                    </a:lnTo>
                    <a:lnTo>
                      <a:pt x="233" y="224"/>
                    </a:lnTo>
                    <a:lnTo>
                      <a:pt x="251" y="226"/>
                    </a:lnTo>
                    <a:lnTo>
                      <a:pt x="256" y="229"/>
                    </a:lnTo>
                    <a:lnTo>
                      <a:pt x="261" y="228"/>
                    </a:lnTo>
                    <a:lnTo>
                      <a:pt x="267" y="235"/>
                    </a:lnTo>
                    <a:lnTo>
                      <a:pt x="268" y="239"/>
                    </a:lnTo>
                    <a:lnTo>
                      <a:pt x="271" y="244"/>
                    </a:lnTo>
                    <a:lnTo>
                      <a:pt x="267" y="248"/>
                    </a:lnTo>
                    <a:lnTo>
                      <a:pt x="266" y="252"/>
                    </a:lnTo>
                    <a:lnTo>
                      <a:pt x="256" y="254"/>
                    </a:lnTo>
                    <a:lnTo>
                      <a:pt x="253" y="252"/>
                    </a:lnTo>
                    <a:lnTo>
                      <a:pt x="248" y="253"/>
                    </a:lnTo>
                    <a:lnTo>
                      <a:pt x="247" y="255"/>
                    </a:lnTo>
                    <a:lnTo>
                      <a:pt x="238" y="260"/>
                    </a:lnTo>
                    <a:lnTo>
                      <a:pt x="236" y="269"/>
                    </a:lnTo>
                    <a:lnTo>
                      <a:pt x="238" y="279"/>
                    </a:lnTo>
                    <a:lnTo>
                      <a:pt x="245" y="285"/>
                    </a:lnTo>
                    <a:lnTo>
                      <a:pt x="245" y="290"/>
                    </a:lnTo>
                    <a:lnTo>
                      <a:pt x="246" y="291"/>
                    </a:lnTo>
                    <a:lnTo>
                      <a:pt x="248" y="294"/>
                    </a:lnTo>
                    <a:lnTo>
                      <a:pt x="248" y="297"/>
                    </a:lnTo>
                    <a:lnTo>
                      <a:pt x="245" y="301"/>
                    </a:lnTo>
                    <a:lnTo>
                      <a:pt x="245" y="307"/>
                    </a:lnTo>
                    <a:lnTo>
                      <a:pt x="246" y="311"/>
                    </a:lnTo>
                    <a:lnTo>
                      <a:pt x="247" y="311"/>
                    </a:lnTo>
                    <a:lnTo>
                      <a:pt x="257" y="312"/>
                    </a:lnTo>
                    <a:lnTo>
                      <a:pt x="261" y="318"/>
                    </a:lnTo>
                    <a:lnTo>
                      <a:pt x="259" y="321"/>
                    </a:lnTo>
                    <a:lnTo>
                      <a:pt x="256" y="321"/>
                    </a:lnTo>
                    <a:lnTo>
                      <a:pt x="252" y="321"/>
                    </a:lnTo>
                    <a:lnTo>
                      <a:pt x="250" y="318"/>
                    </a:lnTo>
                    <a:lnTo>
                      <a:pt x="248" y="324"/>
                    </a:lnTo>
                    <a:lnTo>
                      <a:pt x="237" y="331"/>
                    </a:lnTo>
                    <a:lnTo>
                      <a:pt x="230" y="347"/>
                    </a:lnTo>
                    <a:lnTo>
                      <a:pt x="226" y="349"/>
                    </a:lnTo>
                    <a:lnTo>
                      <a:pt x="220" y="360"/>
                    </a:lnTo>
                    <a:lnTo>
                      <a:pt x="220" y="367"/>
                    </a:lnTo>
                    <a:lnTo>
                      <a:pt x="224" y="375"/>
                    </a:lnTo>
                    <a:lnTo>
                      <a:pt x="221" y="383"/>
                    </a:lnTo>
                    <a:lnTo>
                      <a:pt x="215" y="388"/>
                    </a:lnTo>
                    <a:lnTo>
                      <a:pt x="208" y="389"/>
                    </a:lnTo>
                    <a:lnTo>
                      <a:pt x="204" y="394"/>
                    </a:lnTo>
                    <a:lnTo>
                      <a:pt x="188" y="448"/>
                    </a:lnTo>
                    <a:lnTo>
                      <a:pt x="183" y="454"/>
                    </a:lnTo>
                    <a:lnTo>
                      <a:pt x="173" y="462"/>
                    </a:lnTo>
                    <a:lnTo>
                      <a:pt x="147" y="520"/>
                    </a:lnTo>
                    <a:lnTo>
                      <a:pt x="143" y="524"/>
                    </a:lnTo>
                    <a:lnTo>
                      <a:pt x="140" y="525"/>
                    </a:lnTo>
                    <a:lnTo>
                      <a:pt x="118" y="524"/>
                    </a:lnTo>
                    <a:lnTo>
                      <a:pt x="115" y="525"/>
                    </a:lnTo>
                    <a:lnTo>
                      <a:pt x="109" y="528"/>
                    </a:lnTo>
                    <a:lnTo>
                      <a:pt x="105" y="535"/>
                    </a:lnTo>
                    <a:lnTo>
                      <a:pt x="101" y="536"/>
                    </a:lnTo>
                    <a:lnTo>
                      <a:pt x="99" y="533"/>
                    </a:lnTo>
                    <a:lnTo>
                      <a:pt x="85" y="516"/>
                    </a:lnTo>
                    <a:lnTo>
                      <a:pt x="81" y="512"/>
                    </a:lnTo>
                    <a:lnTo>
                      <a:pt x="78" y="514"/>
                    </a:lnTo>
                    <a:lnTo>
                      <a:pt x="44" y="567"/>
                    </a:lnTo>
                    <a:lnTo>
                      <a:pt x="42" y="593"/>
                    </a:lnTo>
                    <a:lnTo>
                      <a:pt x="43" y="599"/>
                    </a:lnTo>
                    <a:lnTo>
                      <a:pt x="53" y="608"/>
                    </a:lnTo>
                    <a:lnTo>
                      <a:pt x="59" y="608"/>
                    </a:lnTo>
                    <a:lnTo>
                      <a:pt x="65" y="610"/>
                    </a:lnTo>
                    <a:lnTo>
                      <a:pt x="75" y="609"/>
                    </a:lnTo>
                    <a:lnTo>
                      <a:pt x="79" y="610"/>
                    </a:lnTo>
                    <a:lnTo>
                      <a:pt x="83" y="615"/>
                    </a:lnTo>
                    <a:lnTo>
                      <a:pt x="85" y="625"/>
                    </a:lnTo>
                    <a:lnTo>
                      <a:pt x="83" y="646"/>
                    </a:lnTo>
                    <a:lnTo>
                      <a:pt x="85" y="656"/>
                    </a:lnTo>
                    <a:lnTo>
                      <a:pt x="97" y="668"/>
                    </a:lnTo>
                    <a:lnTo>
                      <a:pt x="101" y="669"/>
                    </a:lnTo>
                    <a:lnTo>
                      <a:pt x="109" y="666"/>
                    </a:lnTo>
                    <a:lnTo>
                      <a:pt x="112" y="667"/>
                    </a:lnTo>
                    <a:lnTo>
                      <a:pt x="115" y="669"/>
                    </a:lnTo>
                    <a:lnTo>
                      <a:pt x="120" y="692"/>
                    </a:lnTo>
                    <a:lnTo>
                      <a:pt x="146" y="726"/>
                    </a:lnTo>
                    <a:lnTo>
                      <a:pt x="147" y="731"/>
                    </a:lnTo>
                    <a:lnTo>
                      <a:pt x="143" y="734"/>
                    </a:lnTo>
                    <a:lnTo>
                      <a:pt x="146" y="747"/>
                    </a:lnTo>
                    <a:lnTo>
                      <a:pt x="144" y="750"/>
                    </a:lnTo>
                    <a:lnTo>
                      <a:pt x="152" y="751"/>
                    </a:lnTo>
                    <a:lnTo>
                      <a:pt x="152" y="754"/>
                    </a:lnTo>
                    <a:lnTo>
                      <a:pt x="146" y="755"/>
                    </a:lnTo>
                    <a:lnTo>
                      <a:pt x="142" y="758"/>
                    </a:lnTo>
                    <a:lnTo>
                      <a:pt x="141" y="761"/>
                    </a:lnTo>
                    <a:lnTo>
                      <a:pt x="138" y="763"/>
                    </a:lnTo>
                    <a:lnTo>
                      <a:pt x="130" y="762"/>
                    </a:lnTo>
                    <a:lnTo>
                      <a:pt x="127" y="761"/>
                    </a:lnTo>
                    <a:lnTo>
                      <a:pt x="126" y="758"/>
                    </a:lnTo>
                    <a:lnTo>
                      <a:pt x="126" y="752"/>
                    </a:lnTo>
                    <a:lnTo>
                      <a:pt x="125" y="751"/>
                    </a:lnTo>
                    <a:lnTo>
                      <a:pt x="118" y="750"/>
                    </a:lnTo>
                    <a:lnTo>
                      <a:pt x="114" y="752"/>
                    </a:lnTo>
                    <a:lnTo>
                      <a:pt x="104" y="757"/>
                    </a:lnTo>
                    <a:lnTo>
                      <a:pt x="101" y="765"/>
                    </a:lnTo>
                    <a:lnTo>
                      <a:pt x="100" y="767"/>
                    </a:lnTo>
                    <a:lnTo>
                      <a:pt x="83" y="766"/>
                    </a:lnTo>
                    <a:lnTo>
                      <a:pt x="74" y="758"/>
                    </a:lnTo>
                    <a:lnTo>
                      <a:pt x="69" y="761"/>
                    </a:lnTo>
                    <a:lnTo>
                      <a:pt x="64" y="758"/>
                    </a:lnTo>
                    <a:lnTo>
                      <a:pt x="53" y="760"/>
                    </a:lnTo>
                    <a:lnTo>
                      <a:pt x="49" y="758"/>
                    </a:lnTo>
                    <a:lnTo>
                      <a:pt x="44" y="760"/>
                    </a:lnTo>
                    <a:lnTo>
                      <a:pt x="39" y="758"/>
                    </a:lnTo>
                    <a:lnTo>
                      <a:pt x="38" y="761"/>
                    </a:lnTo>
                    <a:lnTo>
                      <a:pt x="37" y="761"/>
                    </a:lnTo>
                    <a:lnTo>
                      <a:pt x="34" y="755"/>
                    </a:lnTo>
                    <a:lnTo>
                      <a:pt x="32" y="754"/>
                    </a:lnTo>
                    <a:lnTo>
                      <a:pt x="31" y="760"/>
                    </a:lnTo>
                    <a:lnTo>
                      <a:pt x="34" y="778"/>
                    </a:lnTo>
                    <a:lnTo>
                      <a:pt x="16" y="778"/>
                    </a:lnTo>
                    <a:lnTo>
                      <a:pt x="12" y="780"/>
                    </a:lnTo>
                    <a:lnTo>
                      <a:pt x="7" y="778"/>
                    </a:lnTo>
                    <a:lnTo>
                      <a:pt x="6" y="784"/>
                    </a:lnTo>
                    <a:lnTo>
                      <a:pt x="5" y="786"/>
                    </a:lnTo>
                    <a:lnTo>
                      <a:pt x="3" y="791"/>
                    </a:lnTo>
                    <a:lnTo>
                      <a:pt x="0" y="794"/>
                    </a:lnTo>
                    <a:lnTo>
                      <a:pt x="2" y="807"/>
                    </a:lnTo>
                    <a:lnTo>
                      <a:pt x="10" y="807"/>
                    </a:lnTo>
                    <a:lnTo>
                      <a:pt x="43" y="849"/>
                    </a:lnTo>
                    <a:lnTo>
                      <a:pt x="53" y="855"/>
                    </a:lnTo>
                    <a:lnTo>
                      <a:pt x="93" y="855"/>
                    </a:lnTo>
                    <a:lnTo>
                      <a:pt x="115" y="846"/>
                    </a:lnTo>
                    <a:lnTo>
                      <a:pt x="117" y="838"/>
                    </a:lnTo>
                    <a:lnTo>
                      <a:pt x="122" y="835"/>
                    </a:lnTo>
                    <a:lnTo>
                      <a:pt x="126" y="841"/>
                    </a:lnTo>
                    <a:lnTo>
                      <a:pt x="121" y="865"/>
                    </a:lnTo>
                    <a:lnTo>
                      <a:pt x="105" y="883"/>
                    </a:lnTo>
                    <a:lnTo>
                      <a:pt x="69" y="891"/>
                    </a:lnTo>
                    <a:lnTo>
                      <a:pt x="60" y="883"/>
                    </a:lnTo>
                    <a:lnTo>
                      <a:pt x="57" y="888"/>
                    </a:lnTo>
                    <a:lnTo>
                      <a:pt x="62" y="907"/>
                    </a:lnTo>
                    <a:lnTo>
                      <a:pt x="147" y="990"/>
                    </a:lnTo>
                    <a:lnTo>
                      <a:pt x="178" y="993"/>
                    </a:lnTo>
                    <a:lnTo>
                      <a:pt x="193" y="988"/>
                    </a:lnTo>
                    <a:lnTo>
                      <a:pt x="203" y="980"/>
                    </a:lnTo>
                    <a:lnTo>
                      <a:pt x="208" y="980"/>
                    </a:lnTo>
                    <a:lnTo>
                      <a:pt x="222" y="967"/>
                    </a:lnTo>
                    <a:lnTo>
                      <a:pt x="231" y="946"/>
                    </a:lnTo>
                    <a:lnTo>
                      <a:pt x="227" y="885"/>
                    </a:lnTo>
                    <a:lnTo>
                      <a:pt x="231" y="888"/>
                    </a:lnTo>
                    <a:lnTo>
                      <a:pt x="233" y="891"/>
                    </a:lnTo>
                    <a:lnTo>
                      <a:pt x="262" y="892"/>
                    </a:lnTo>
                    <a:lnTo>
                      <a:pt x="263" y="893"/>
                    </a:lnTo>
                    <a:lnTo>
                      <a:pt x="259" y="901"/>
                    </a:lnTo>
                    <a:lnTo>
                      <a:pt x="248" y="901"/>
                    </a:lnTo>
                    <a:lnTo>
                      <a:pt x="246" y="916"/>
                    </a:lnTo>
                    <a:lnTo>
                      <a:pt x="250" y="917"/>
                    </a:lnTo>
                    <a:lnTo>
                      <a:pt x="250" y="929"/>
                    </a:lnTo>
                    <a:lnTo>
                      <a:pt x="252" y="933"/>
                    </a:lnTo>
                    <a:lnTo>
                      <a:pt x="259" y="937"/>
                    </a:lnTo>
                    <a:lnTo>
                      <a:pt x="256" y="951"/>
                    </a:lnTo>
                    <a:lnTo>
                      <a:pt x="258" y="967"/>
                    </a:lnTo>
                    <a:lnTo>
                      <a:pt x="262" y="967"/>
                    </a:lnTo>
                    <a:lnTo>
                      <a:pt x="264" y="971"/>
                    </a:lnTo>
                    <a:lnTo>
                      <a:pt x="278" y="1022"/>
                    </a:lnTo>
                    <a:lnTo>
                      <a:pt x="274" y="1053"/>
                    </a:lnTo>
                    <a:lnTo>
                      <a:pt x="282" y="1086"/>
                    </a:lnTo>
                    <a:lnTo>
                      <a:pt x="284" y="1091"/>
                    </a:lnTo>
                    <a:lnTo>
                      <a:pt x="288" y="1110"/>
                    </a:lnTo>
                    <a:lnTo>
                      <a:pt x="290" y="1105"/>
                    </a:lnTo>
                    <a:lnTo>
                      <a:pt x="294" y="1102"/>
                    </a:lnTo>
                    <a:lnTo>
                      <a:pt x="298" y="1115"/>
                    </a:lnTo>
                    <a:lnTo>
                      <a:pt x="297" y="1153"/>
                    </a:lnTo>
                    <a:lnTo>
                      <a:pt x="304" y="1163"/>
                    </a:lnTo>
                    <a:lnTo>
                      <a:pt x="308" y="1188"/>
                    </a:lnTo>
                    <a:lnTo>
                      <a:pt x="309" y="1188"/>
                    </a:lnTo>
                    <a:lnTo>
                      <a:pt x="346" y="1303"/>
                    </a:lnTo>
                    <a:lnTo>
                      <a:pt x="349" y="1306"/>
                    </a:lnTo>
                    <a:lnTo>
                      <a:pt x="353" y="1319"/>
                    </a:lnTo>
                    <a:lnTo>
                      <a:pt x="363" y="133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31" name="Freeform 261">
                <a:extLst>
                  <a:ext uri="{FF2B5EF4-FFF2-40B4-BE49-F238E27FC236}">
                    <a16:creationId xmlns:a16="http://schemas.microsoft.com/office/drawing/2014/main" id="{28806E6B-A295-42FE-912F-A62790A805BF}"/>
                  </a:ext>
                </a:extLst>
              </p:cNvPr>
              <p:cNvSpPr>
                <a:spLocks noChangeAspect="1"/>
              </p:cNvSpPr>
              <p:nvPr/>
            </p:nvSpPr>
            <p:spPr bwMode="auto">
              <a:xfrm>
                <a:off x="4290" y="1540"/>
                <a:ext cx="155" cy="289"/>
              </a:xfrm>
              <a:custGeom>
                <a:avLst/>
                <a:gdLst>
                  <a:gd name="T0" fmla="*/ 0 w 526"/>
                  <a:gd name="T1" fmla="*/ 0 h 987"/>
                  <a:gd name="T2" fmla="*/ 0 w 526"/>
                  <a:gd name="T3" fmla="*/ 0 h 987"/>
                  <a:gd name="T4" fmla="*/ 0 w 526"/>
                  <a:gd name="T5" fmla="*/ 0 h 987"/>
                  <a:gd name="T6" fmla="*/ 0 w 526"/>
                  <a:gd name="T7" fmla="*/ 0 h 987"/>
                  <a:gd name="T8" fmla="*/ 0 w 526"/>
                  <a:gd name="T9" fmla="*/ 0 h 987"/>
                  <a:gd name="T10" fmla="*/ 0 w 526"/>
                  <a:gd name="T11" fmla="*/ 0 h 987"/>
                  <a:gd name="T12" fmla="*/ 0 w 526"/>
                  <a:gd name="T13" fmla="*/ 0 h 987"/>
                  <a:gd name="T14" fmla="*/ 0 w 526"/>
                  <a:gd name="T15" fmla="*/ 0 h 987"/>
                  <a:gd name="T16" fmla="*/ 0 w 526"/>
                  <a:gd name="T17" fmla="*/ 0 h 987"/>
                  <a:gd name="T18" fmla="*/ 0 w 526"/>
                  <a:gd name="T19" fmla="*/ 0 h 987"/>
                  <a:gd name="T20" fmla="*/ 0 w 526"/>
                  <a:gd name="T21" fmla="*/ 0 h 987"/>
                  <a:gd name="T22" fmla="*/ 0 w 526"/>
                  <a:gd name="T23" fmla="*/ 0 h 987"/>
                  <a:gd name="T24" fmla="*/ 0 w 526"/>
                  <a:gd name="T25" fmla="*/ 0 h 987"/>
                  <a:gd name="T26" fmla="*/ 0 w 526"/>
                  <a:gd name="T27" fmla="*/ 0 h 987"/>
                  <a:gd name="T28" fmla="*/ 0 w 526"/>
                  <a:gd name="T29" fmla="*/ 0 h 987"/>
                  <a:gd name="T30" fmla="*/ 0 w 526"/>
                  <a:gd name="T31" fmla="*/ 0 h 987"/>
                  <a:gd name="T32" fmla="*/ 0 w 526"/>
                  <a:gd name="T33" fmla="*/ 0 h 987"/>
                  <a:gd name="T34" fmla="*/ 0 w 526"/>
                  <a:gd name="T35" fmla="*/ 0 h 987"/>
                  <a:gd name="T36" fmla="*/ 0 w 526"/>
                  <a:gd name="T37" fmla="*/ 0 h 987"/>
                  <a:gd name="T38" fmla="*/ 0 w 526"/>
                  <a:gd name="T39" fmla="*/ 0 h 987"/>
                  <a:gd name="T40" fmla="*/ 0 w 526"/>
                  <a:gd name="T41" fmla="*/ 0 h 987"/>
                  <a:gd name="T42" fmla="*/ 0 w 526"/>
                  <a:gd name="T43" fmla="*/ 0 h 987"/>
                  <a:gd name="T44" fmla="*/ 0 w 526"/>
                  <a:gd name="T45" fmla="*/ 0 h 987"/>
                  <a:gd name="T46" fmla="*/ 0 w 526"/>
                  <a:gd name="T47" fmla="*/ 0 h 987"/>
                  <a:gd name="T48" fmla="*/ 0 w 526"/>
                  <a:gd name="T49" fmla="*/ 0 h 987"/>
                  <a:gd name="T50" fmla="*/ 0 w 526"/>
                  <a:gd name="T51" fmla="*/ 0 h 987"/>
                  <a:gd name="T52" fmla="*/ 0 w 526"/>
                  <a:gd name="T53" fmla="*/ 0 h 987"/>
                  <a:gd name="T54" fmla="*/ 0 w 526"/>
                  <a:gd name="T55" fmla="*/ 0 h 987"/>
                  <a:gd name="T56" fmla="*/ 0 w 526"/>
                  <a:gd name="T57" fmla="*/ 0 h 987"/>
                  <a:gd name="T58" fmla="*/ 0 w 526"/>
                  <a:gd name="T59" fmla="*/ 0 h 987"/>
                  <a:gd name="T60" fmla="*/ 0 w 526"/>
                  <a:gd name="T61" fmla="*/ 0 h 987"/>
                  <a:gd name="T62" fmla="*/ 0 w 526"/>
                  <a:gd name="T63" fmla="*/ 0 h 987"/>
                  <a:gd name="T64" fmla="*/ 0 w 526"/>
                  <a:gd name="T65" fmla="*/ 0 h 987"/>
                  <a:gd name="T66" fmla="*/ 0 w 526"/>
                  <a:gd name="T67" fmla="*/ 0 h 987"/>
                  <a:gd name="T68" fmla="*/ 0 w 526"/>
                  <a:gd name="T69" fmla="*/ 0 h 987"/>
                  <a:gd name="T70" fmla="*/ 0 w 526"/>
                  <a:gd name="T71" fmla="*/ 0 h 987"/>
                  <a:gd name="T72" fmla="*/ 0 w 526"/>
                  <a:gd name="T73" fmla="*/ 0 h 987"/>
                  <a:gd name="T74" fmla="*/ 0 w 526"/>
                  <a:gd name="T75" fmla="*/ 0 h 987"/>
                  <a:gd name="T76" fmla="*/ 0 w 526"/>
                  <a:gd name="T77" fmla="*/ 0 h 987"/>
                  <a:gd name="T78" fmla="*/ 0 w 526"/>
                  <a:gd name="T79" fmla="*/ 0 h 987"/>
                  <a:gd name="T80" fmla="*/ 0 w 526"/>
                  <a:gd name="T81" fmla="*/ 0 h 987"/>
                  <a:gd name="T82" fmla="*/ 0 w 526"/>
                  <a:gd name="T83" fmla="*/ 0 h 987"/>
                  <a:gd name="T84" fmla="*/ 0 w 526"/>
                  <a:gd name="T85" fmla="*/ 0 h 987"/>
                  <a:gd name="T86" fmla="*/ 0 w 526"/>
                  <a:gd name="T87" fmla="*/ 0 h 987"/>
                  <a:gd name="T88" fmla="*/ 0 w 526"/>
                  <a:gd name="T89" fmla="*/ 0 h 987"/>
                  <a:gd name="T90" fmla="*/ 0 w 526"/>
                  <a:gd name="T91" fmla="*/ 0 h 987"/>
                  <a:gd name="T92" fmla="*/ 0 w 526"/>
                  <a:gd name="T93" fmla="*/ 0 h 987"/>
                  <a:gd name="T94" fmla="*/ 0 w 526"/>
                  <a:gd name="T95" fmla="*/ 0 h 987"/>
                  <a:gd name="T96" fmla="*/ 0 w 526"/>
                  <a:gd name="T97" fmla="*/ 0 h 987"/>
                  <a:gd name="T98" fmla="*/ 0 w 526"/>
                  <a:gd name="T99" fmla="*/ 0 h 987"/>
                  <a:gd name="T100" fmla="*/ 0 w 526"/>
                  <a:gd name="T101" fmla="*/ 0 h 987"/>
                  <a:gd name="T102" fmla="*/ 0 w 526"/>
                  <a:gd name="T103" fmla="*/ 0 h 987"/>
                  <a:gd name="T104" fmla="*/ 0 w 526"/>
                  <a:gd name="T105" fmla="*/ 0 h 98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26"/>
                  <a:gd name="T160" fmla="*/ 0 h 987"/>
                  <a:gd name="T161" fmla="*/ 526 w 526"/>
                  <a:gd name="T162" fmla="*/ 987 h 98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26" h="987">
                    <a:moveTo>
                      <a:pt x="386" y="915"/>
                    </a:moveTo>
                    <a:lnTo>
                      <a:pt x="396" y="920"/>
                    </a:lnTo>
                    <a:lnTo>
                      <a:pt x="398" y="909"/>
                    </a:lnTo>
                    <a:lnTo>
                      <a:pt x="392" y="897"/>
                    </a:lnTo>
                    <a:lnTo>
                      <a:pt x="393" y="891"/>
                    </a:lnTo>
                    <a:lnTo>
                      <a:pt x="399" y="892"/>
                    </a:lnTo>
                    <a:lnTo>
                      <a:pt x="401" y="885"/>
                    </a:lnTo>
                    <a:lnTo>
                      <a:pt x="404" y="886"/>
                    </a:lnTo>
                    <a:lnTo>
                      <a:pt x="402" y="876"/>
                    </a:lnTo>
                    <a:lnTo>
                      <a:pt x="404" y="871"/>
                    </a:lnTo>
                    <a:lnTo>
                      <a:pt x="407" y="864"/>
                    </a:lnTo>
                    <a:lnTo>
                      <a:pt x="420" y="860"/>
                    </a:lnTo>
                    <a:lnTo>
                      <a:pt x="428" y="864"/>
                    </a:lnTo>
                    <a:lnTo>
                      <a:pt x="435" y="864"/>
                    </a:lnTo>
                    <a:lnTo>
                      <a:pt x="456" y="846"/>
                    </a:lnTo>
                    <a:lnTo>
                      <a:pt x="470" y="840"/>
                    </a:lnTo>
                    <a:lnTo>
                      <a:pt x="476" y="828"/>
                    </a:lnTo>
                    <a:lnTo>
                      <a:pt x="505" y="809"/>
                    </a:lnTo>
                    <a:lnTo>
                      <a:pt x="511" y="802"/>
                    </a:lnTo>
                    <a:lnTo>
                      <a:pt x="519" y="800"/>
                    </a:lnTo>
                    <a:lnTo>
                      <a:pt x="521" y="782"/>
                    </a:lnTo>
                    <a:lnTo>
                      <a:pt x="526" y="776"/>
                    </a:lnTo>
                    <a:lnTo>
                      <a:pt x="526" y="768"/>
                    </a:lnTo>
                    <a:lnTo>
                      <a:pt x="522" y="765"/>
                    </a:lnTo>
                    <a:lnTo>
                      <a:pt x="523" y="760"/>
                    </a:lnTo>
                    <a:lnTo>
                      <a:pt x="526" y="761"/>
                    </a:lnTo>
                    <a:lnTo>
                      <a:pt x="516" y="728"/>
                    </a:lnTo>
                    <a:lnTo>
                      <a:pt x="517" y="723"/>
                    </a:lnTo>
                    <a:lnTo>
                      <a:pt x="521" y="726"/>
                    </a:lnTo>
                    <a:lnTo>
                      <a:pt x="518" y="711"/>
                    </a:lnTo>
                    <a:lnTo>
                      <a:pt x="521" y="705"/>
                    </a:lnTo>
                    <a:lnTo>
                      <a:pt x="526" y="707"/>
                    </a:lnTo>
                    <a:lnTo>
                      <a:pt x="526" y="711"/>
                    </a:lnTo>
                    <a:lnTo>
                      <a:pt x="521" y="687"/>
                    </a:lnTo>
                    <a:lnTo>
                      <a:pt x="516" y="684"/>
                    </a:lnTo>
                    <a:lnTo>
                      <a:pt x="465" y="528"/>
                    </a:lnTo>
                    <a:lnTo>
                      <a:pt x="430" y="490"/>
                    </a:lnTo>
                    <a:lnTo>
                      <a:pt x="424" y="474"/>
                    </a:lnTo>
                    <a:lnTo>
                      <a:pt x="425" y="478"/>
                    </a:lnTo>
                    <a:lnTo>
                      <a:pt x="419" y="479"/>
                    </a:lnTo>
                    <a:lnTo>
                      <a:pt x="417" y="473"/>
                    </a:lnTo>
                    <a:lnTo>
                      <a:pt x="409" y="463"/>
                    </a:lnTo>
                    <a:lnTo>
                      <a:pt x="392" y="459"/>
                    </a:lnTo>
                    <a:lnTo>
                      <a:pt x="305" y="374"/>
                    </a:lnTo>
                    <a:lnTo>
                      <a:pt x="292" y="340"/>
                    </a:lnTo>
                    <a:lnTo>
                      <a:pt x="254" y="310"/>
                    </a:lnTo>
                    <a:lnTo>
                      <a:pt x="245" y="295"/>
                    </a:lnTo>
                    <a:lnTo>
                      <a:pt x="247" y="222"/>
                    </a:lnTo>
                    <a:lnTo>
                      <a:pt x="268" y="193"/>
                    </a:lnTo>
                    <a:lnTo>
                      <a:pt x="270" y="188"/>
                    </a:lnTo>
                    <a:lnTo>
                      <a:pt x="270" y="172"/>
                    </a:lnTo>
                    <a:lnTo>
                      <a:pt x="277" y="159"/>
                    </a:lnTo>
                    <a:lnTo>
                      <a:pt x="293" y="149"/>
                    </a:lnTo>
                    <a:lnTo>
                      <a:pt x="301" y="140"/>
                    </a:lnTo>
                    <a:lnTo>
                      <a:pt x="299" y="130"/>
                    </a:lnTo>
                    <a:lnTo>
                      <a:pt x="314" y="118"/>
                    </a:lnTo>
                    <a:lnTo>
                      <a:pt x="324" y="122"/>
                    </a:lnTo>
                    <a:lnTo>
                      <a:pt x="327" y="119"/>
                    </a:lnTo>
                    <a:lnTo>
                      <a:pt x="325" y="115"/>
                    </a:lnTo>
                    <a:lnTo>
                      <a:pt x="318" y="111"/>
                    </a:lnTo>
                    <a:lnTo>
                      <a:pt x="301" y="111"/>
                    </a:lnTo>
                    <a:lnTo>
                      <a:pt x="289" y="108"/>
                    </a:lnTo>
                    <a:lnTo>
                      <a:pt x="283" y="103"/>
                    </a:lnTo>
                    <a:lnTo>
                      <a:pt x="256" y="87"/>
                    </a:lnTo>
                    <a:lnTo>
                      <a:pt x="236" y="57"/>
                    </a:lnTo>
                    <a:lnTo>
                      <a:pt x="237" y="39"/>
                    </a:lnTo>
                    <a:lnTo>
                      <a:pt x="230" y="29"/>
                    </a:lnTo>
                    <a:lnTo>
                      <a:pt x="197" y="24"/>
                    </a:lnTo>
                    <a:lnTo>
                      <a:pt x="150" y="0"/>
                    </a:lnTo>
                    <a:lnTo>
                      <a:pt x="142" y="2"/>
                    </a:lnTo>
                    <a:lnTo>
                      <a:pt x="136" y="14"/>
                    </a:lnTo>
                    <a:lnTo>
                      <a:pt x="118" y="30"/>
                    </a:lnTo>
                    <a:lnTo>
                      <a:pt x="113" y="33"/>
                    </a:lnTo>
                    <a:lnTo>
                      <a:pt x="103" y="29"/>
                    </a:lnTo>
                    <a:lnTo>
                      <a:pt x="97" y="38"/>
                    </a:lnTo>
                    <a:lnTo>
                      <a:pt x="89" y="44"/>
                    </a:lnTo>
                    <a:lnTo>
                      <a:pt x="84" y="36"/>
                    </a:lnTo>
                    <a:lnTo>
                      <a:pt x="72" y="40"/>
                    </a:lnTo>
                    <a:lnTo>
                      <a:pt x="64" y="34"/>
                    </a:lnTo>
                    <a:lnTo>
                      <a:pt x="58" y="36"/>
                    </a:lnTo>
                    <a:lnTo>
                      <a:pt x="47" y="46"/>
                    </a:lnTo>
                    <a:lnTo>
                      <a:pt x="41" y="45"/>
                    </a:lnTo>
                    <a:lnTo>
                      <a:pt x="32" y="38"/>
                    </a:lnTo>
                    <a:lnTo>
                      <a:pt x="19" y="35"/>
                    </a:lnTo>
                    <a:lnTo>
                      <a:pt x="15" y="33"/>
                    </a:lnTo>
                    <a:lnTo>
                      <a:pt x="12" y="34"/>
                    </a:lnTo>
                    <a:lnTo>
                      <a:pt x="7" y="50"/>
                    </a:lnTo>
                    <a:lnTo>
                      <a:pt x="7" y="54"/>
                    </a:lnTo>
                    <a:lnTo>
                      <a:pt x="0" y="50"/>
                    </a:lnTo>
                    <a:lnTo>
                      <a:pt x="58" y="112"/>
                    </a:lnTo>
                    <a:lnTo>
                      <a:pt x="59" y="127"/>
                    </a:lnTo>
                    <a:lnTo>
                      <a:pt x="63" y="136"/>
                    </a:lnTo>
                    <a:lnTo>
                      <a:pt x="82" y="154"/>
                    </a:lnTo>
                    <a:lnTo>
                      <a:pt x="101" y="157"/>
                    </a:lnTo>
                    <a:lnTo>
                      <a:pt x="120" y="153"/>
                    </a:lnTo>
                    <a:lnTo>
                      <a:pt x="135" y="153"/>
                    </a:lnTo>
                    <a:lnTo>
                      <a:pt x="156" y="176"/>
                    </a:lnTo>
                    <a:lnTo>
                      <a:pt x="158" y="183"/>
                    </a:lnTo>
                    <a:lnTo>
                      <a:pt x="168" y="191"/>
                    </a:lnTo>
                    <a:lnTo>
                      <a:pt x="174" y="202"/>
                    </a:lnTo>
                    <a:lnTo>
                      <a:pt x="182" y="208"/>
                    </a:lnTo>
                    <a:lnTo>
                      <a:pt x="183" y="218"/>
                    </a:lnTo>
                    <a:lnTo>
                      <a:pt x="172" y="237"/>
                    </a:lnTo>
                    <a:lnTo>
                      <a:pt x="167" y="237"/>
                    </a:lnTo>
                    <a:lnTo>
                      <a:pt x="155" y="234"/>
                    </a:lnTo>
                    <a:lnTo>
                      <a:pt x="148" y="237"/>
                    </a:lnTo>
                    <a:lnTo>
                      <a:pt x="146" y="253"/>
                    </a:lnTo>
                    <a:lnTo>
                      <a:pt x="148" y="260"/>
                    </a:lnTo>
                    <a:lnTo>
                      <a:pt x="218" y="305"/>
                    </a:lnTo>
                    <a:lnTo>
                      <a:pt x="225" y="322"/>
                    </a:lnTo>
                    <a:lnTo>
                      <a:pt x="252" y="345"/>
                    </a:lnTo>
                    <a:lnTo>
                      <a:pt x="259" y="357"/>
                    </a:lnTo>
                    <a:lnTo>
                      <a:pt x="280" y="380"/>
                    </a:lnTo>
                    <a:lnTo>
                      <a:pt x="286" y="381"/>
                    </a:lnTo>
                    <a:lnTo>
                      <a:pt x="305" y="396"/>
                    </a:lnTo>
                    <a:lnTo>
                      <a:pt x="319" y="427"/>
                    </a:lnTo>
                    <a:lnTo>
                      <a:pt x="319" y="428"/>
                    </a:lnTo>
                    <a:lnTo>
                      <a:pt x="320" y="430"/>
                    </a:lnTo>
                    <a:lnTo>
                      <a:pt x="328" y="446"/>
                    </a:lnTo>
                    <a:lnTo>
                      <a:pt x="336" y="446"/>
                    </a:lnTo>
                    <a:lnTo>
                      <a:pt x="361" y="467"/>
                    </a:lnTo>
                    <a:lnTo>
                      <a:pt x="390" y="521"/>
                    </a:lnTo>
                    <a:lnTo>
                      <a:pt x="411" y="634"/>
                    </a:lnTo>
                    <a:lnTo>
                      <a:pt x="420" y="652"/>
                    </a:lnTo>
                    <a:lnTo>
                      <a:pt x="429" y="728"/>
                    </a:lnTo>
                    <a:lnTo>
                      <a:pt x="424" y="736"/>
                    </a:lnTo>
                    <a:lnTo>
                      <a:pt x="414" y="734"/>
                    </a:lnTo>
                    <a:lnTo>
                      <a:pt x="401" y="750"/>
                    </a:lnTo>
                    <a:lnTo>
                      <a:pt x="392" y="750"/>
                    </a:lnTo>
                    <a:lnTo>
                      <a:pt x="375" y="760"/>
                    </a:lnTo>
                    <a:lnTo>
                      <a:pt x="376" y="772"/>
                    </a:lnTo>
                    <a:lnTo>
                      <a:pt x="348" y="777"/>
                    </a:lnTo>
                    <a:lnTo>
                      <a:pt x="352" y="815"/>
                    </a:lnTo>
                    <a:lnTo>
                      <a:pt x="348" y="819"/>
                    </a:lnTo>
                    <a:lnTo>
                      <a:pt x="340" y="822"/>
                    </a:lnTo>
                    <a:lnTo>
                      <a:pt x="329" y="831"/>
                    </a:lnTo>
                    <a:lnTo>
                      <a:pt x="319" y="835"/>
                    </a:lnTo>
                    <a:lnTo>
                      <a:pt x="312" y="833"/>
                    </a:lnTo>
                    <a:lnTo>
                      <a:pt x="305" y="833"/>
                    </a:lnTo>
                    <a:lnTo>
                      <a:pt x="305" y="844"/>
                    </a:lnTo>
                    <a:lnTo>
                      <a:pt x="302" y="850"/>
                    </a:lnTo>
                    <a:lnTo>
                      <a:pt x="294" y="855"/>
                    </a:lnTo>
                    <a:lnTo>
                      <a:pt x="280" y="860"/>
                    </a:lnTo>
                    <a:lnTo>
                      <a:pt x="288" y="873"/>
                    </a:lnTo>
                    <a:lnTo>
                      <a:pt x="308" y="881"/>
                    </a:lnTo>
                    <a:lnTo>
                      <a:pt x="314" y="890"/>
                    </a:lnTo>
                    <a:lnTo>
                      <a:pt x="312" y="901"/>
                    </a:lnTo>
                    <a:lnTo>
                      <a:pt x="307" y="912"/>
                    </a:lnTo>
                    <a:lnTo>
                      <a:pt x="308" y="946"/>
                    </a:lnTo>
                    <a:lnTo>
                      <a:pt x="319" y="976"/>
                    </a:lnTo>
                    <a:lnTo>
                      <a:pt x="314" y="982"/>
                    </a:lnTo>
                    <a:lnTo>
                      <a:pt x="317" y="987"/>
                    </a:lnTo>
                    <a:lnTo>
                      <a:pt x="327" y="987"/>
                    </a:lnTo>
                    <a:lnTo>
                      <a:pt x="339" y="974"/>
                    </a:lnTo>
                    <a:lnTo>
                      <a:pt x="356" y="945"/>
                    </a:lnTo>
                    <a:lnTo>
                      <a:pt x="376" y="935"/>
                    </a:lnTo>
                    <a:lnTo>
                      <a:pt x="378" y="929"/>
                    </a:lnTo>
                    <a:lnTo>
                      <a:pt x="377" y="920"/>
                    </a:lnTo>
                    <a:lnTo>
                      <a:pt x="386" y="915"/>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32" name="Freeform 262">
                <a:extLst>
                  <a:ext uri="{FF2B5EF4-FFF2-40B4-BE49-F238E27FC236}">
                    <a16:creationId xmlns:a16="http://schemas.microsoft.com/office/drawing/2014/main" id="{8A652929-E6A9-4A7C-950C-02B7C3C1BA51}"/>
                  </a:ext>
                </a:extLst>
              </p:cNvPr>
              <p:cNvSpPr>
                <a:spLocks noChangeAspect="1"/>
              </p:cNvSpPr>
              <p:nvPr/>
            </p:nvSpPr>
            <p:spPr bwMode="auto">
              <a:xfrm>
                <a:off x="4290" y="1540"/>
                <a:ext cx="155" cy="289"/>
              </a:xfrm>
              <a:custGeom>
                <a:avLst/>
                <a:gdLst>
                  <a:gd name="T0" fmla="*/ 0 w 526"/>
                  <a:gd name="T1" fmla="*/ 0 h 987"/>
                  <a:gd name="T2" fmla="*/ 0 w 526"/>
                  <a:gd name="T3" fmla="*/ 0 h 987"/>
                  <a:gd name="T4" fmla="*/ 0 w 526"/>
                  <a:gd name="T5" fmla="*/ 0 h 987"/>
                  <a:gd name="T6" fmla="*/ 0 w 526"/>
                  <a:gd name="T7" fmla="*/ 0 h 987"/>
                  <a:gd name="T8" fmla="*/ 0 w 526"/>
                  <a:gd name="T9" fmla="*/ 0 h 987"/>
                  <a:gd name="T10" fmla="*/ 0 w 526"/>
                  <a:gd name="T11" fmla="*/ 0 h 987"/>
                  <a:gd name="T12" fmla="*/ 0 w 526"/>
                  <a:gd name="T13" fmla="*/ 0 h 987"/>
                  <a:gd name="T14" fmla="*/ 0 w 526"/>
                  <a:gd name="T15" fmla="*/ 0 h 987"/>
                  <a:gd name="T16" fmla="*/ 0 w 526"/>
                  <a:gd name="T17" fmla="*/ 0 h 987"/>
                  <a:gd name="T18" fmla="*/ 0 w 526"/>
                  <a:gd name="T19" fmla="*/ 0 h 987"/>
                  <a:gd name="T20" fmla="*/ 0 w 526"/>
                  <a:gd name="T21" fmla="*/ 0 h 987"/>
                  <a:gd name="T22" fmla="*/ 0 w 526"/>
                  <a:gd name="T23" fmla="*/ 0 h 987"/>
                  <a:gd name="T24" fmla="*/ 0 w 526"/>
                  <a:gd name="T25" fmla="*/ 0 h 987"/>
                  <a:gd name="T26" fmla="*/ 0 w 526"/>
                  <a:gd name="T27" fmla="*/ 0 h 987"/>
                  <a:gd name="T28" fmla="*/ 0 w 526"/>
                  <a:gd name="T29" fmla="*/ 0 h 987"/>
                  <a:gd name="T30" fmla="*/ 0 w 526"/>
                  <a:gd name="T31" fmla="*/ 0 h 987"/>
                  <a:gd name="T32" fmla="*/ 0 w 526"/>
                  <a:gd name="T33" fmla="*/ 0 h 987"/>
                  <a:gd name="T34" fmla="*/ 0 w 526"/>
                  <a:gd name="T35" fmla="*/ 0 h 987"/>
                  <a:gd name="T36" fmla="*/ 0 w 526"/>
                  <a:gd name="T37" fmla="*/ 0 h 987"/>
                  <a:gd name="T38" fmla="*/ 0 w 526"/>
                  <a:gd name="T39" fmla="*/ 0 h 987"/>
                  <a:gd name="T40" fmla="*/ 0 w 526"/>
                  <a:gd name="T41" fmla="*/ 0 h 987"/>
                  <a:gd name="T42" fmla="*/ 0 w 526"/>
                  <a:gd name="T43" fmla="*/ 0 h 987"/>
                  <a:gd name="T44" fmla="*/ 0 w 526"/>
                  <a:gd name="T45" fmla="*/ 0 h 987"/>
                  <a:gd name="T46" fmla="*/ 0 w 526"/>
                  <a:gd name="T47" fmla="*/ 0 h 987"/>
                  <a:gd name="T48" fmla="*/ 0 w 526"/>
                  <a:gd name="T49" fmla="*/ 0 h 987"/>
                  <a:gd name="T50" fmla="*/ 0 w 526"/>
                  <a:gd name="T51" fmla="*/ 0 h 987"/>
                  <a:gd name="T52" fmla="*/ 0 w 526"/>
                  <a:gd name="T53" fmla="*/ 0 h 987"/>
                  <a:gd name="T54" fmla="*/ 0 w 526"/>
                  <a:gd name="T55" fmla="*/ 0 h 987"/>
                  <a:gd name="T56" fmla="*/ 0 w 526"/>
                  <a:gd name="T57" fmla="*/ 0 h 987"/>
                  <a:gd name="T58" fmla="*/ 0 w 526"/>
                  <a:gd name="T59" fmla="*/ 0 h 987"/>
                  <a:gd name="T60" fmla="*/ 0 w 526"/>
                  <a:gd name="T61" fmla="*/ 0 h 987"/>
                  <a:gd name="T62" fmla="*/ 0 w 526"/>
                  <a:gd name="T63" fmla="*/ 0 h 987"/>
                  <a:gd name="T64" fmla="*/ 0 w 526"/>
                  <a:gd name="T65" fmla="*/ 0 h 987"/>
                  <a:gd name="T66" fmla="*/ 0 w 526"/>
                  <a:gd name="T67" fmla="*/ 0 h 987"/>
                  <a:gd name="T68" fmla="*/ 0 w 526"/>
                  <a:gd name="T69" fmla="*/ 0 h 987"/>
                  <a:gd name="T70" fmla="*/ 0 w 526"/>
                  <a:gd name="T71" fmla="*/ 0 h 987"/>
                  <a:gd name="T72" fmla="*/ 0 w 526"/>
                  <a:gd name="T73" fmla="*/ 0 h 987"/>
                  <a:gd name="T74" fmla="*/ 0 w 526"/>
                  <a:gd name="T75" fmla="*/ 0 h 987"/>
                  <a:gd name="T76" fmla="*/ 0 w 526"/>
                  <a:gd name="T77" fmla="*/ 0 h 987"/>
                  <a:gd name="T78" fmla="*/ 0 w 526"/>
                  <a:gd name="T79" fmla="*/ 0 h 987"/>
                  <a:gd name="T80" fmla="*/ 0 w 526"/>
                  <a:gd name="T81" fmla="*/ 0 h 987"/>
                  <a:gd name="T82" fmla="*/ 0 w 526"/>
                  <a:gd name="T83" fmla="*/ 0 h 987"/>
                  <a:gd name="T84" fmla="*/ 0 w 526"/>
                  <a:gd name="T85" fmla="*/ 0 h 987"/>
                  <a:gd name="T86" fmla="*/ 0 w 526"/>
                  <a:gd name="T87" fmla="*/ 0 h 987"/>
                  <a:gd name="T88" fmla="*/ 0 w 526"/>
                  <a:gd name="T89" fmla="*/ 0 h 987"/>
                  <a:gd name="T90" fmla="*/ 0 w 526"/>
                  <a:gd name="T91" fmla="*/ 0 h 987"/>
                  <a:gd name="T92" fmla="*/ 0 w 526"/>
                  <a:gd name="T93" fmla="*/ 0 h 987"/>
                  <a:gd name="T94" fmla="*/ 0 w 526"/>
                  <a:gd name="T95" fmla="*/ 0 h 987"/>
                  <a:gd name="T96" fmla="*/ 0 w 526"/>
                  <a:gd name="T97" fmla="*/ 0 h 987"/>
                  <a:gd name="T98" fmla="*/ 0 w 526"/>
                  <a:gd name="T99" fmla="*/ 0 h 987"/>
                  <a:gd name="T100" fmla="*/ 0 w 526"/>
                  <a:gd name="T101" fmla="*/ 0 h 987"/>
                  <a:gd name="T102" fmla="*/ 0 w 526"/>
                  <a:gd name="T103" fmla="*/ 0 h 987"/>
                  <a:gd name="T104" fmla="*/ 0 w 526"/>
                  <a:gd name="T105" fmla="*/ 0 h 98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26"/>
                  <a:gd name="T160" fmla="*/ 0 h 987"/>
                  <a:gd name="T161" fmla="*/ 526 w 526"/>
                  <a:gd name="T162" fmla="*/ 987 h 98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26" h="987">
                    <a:moveTo>
                      <a:pt x="386" y="915"/>
                    </a:moveTo>
                    <a:lnTo>
                      <a:pt x="396" y="920"/>
                    </a:lnTo>
                    <a:lnTo>
                      <a:pt x="398" y="909"/>
                    </a:lnTo>
                    <a:lnTo>
                      <a:pt x="392" y="897"/>
                    </a:lnTo>
                    <a:lnTo>
                      <a:pt x="393" y="891"/>
                    </a:lnTo>
                    <a:lnTo>
                      <a:pt x="399" y="892"/>
                    </a:lnTo>
                    <a:lnTo>
                      <a:pt x="401" y="885"/>
                    </a:lnTo>
                    <a:lnTo>
                      <a:pt x="404" y="886"/>
                    </a:lnTo>
                    <a:lnTo>
                      <a:pt x="402" y="876"/>
                    </a:lnTo>
                    <a:lnTo>
                      <a:pt x="404" y="871"/>
                    </a:lnTo>
                    <a:lnTo>
                      <a:pt x="407" y="864"/>
                    </a:lnTo>
                    <a:lnTo>
                      <a:pt x="420" y="860"/>
                    </a:lnTo>
                    <a:lnTo>
                      <a:pt x="428" y="864"/>
                    </a:lnTo>
                    <a:lnTo>
                      <a:pt x="435" y="864"/>
                    </a:lnTo>
                    <a:lnTo>
                      <a:pt x="456" y="846"/>
                    </a:lnTo>
                    <a:lnTo>
                      <a:pt x="470" y="840"/>
                    </a:lnTo>
                    <a:lnTo>
                      <a:pt x="476" y="828"/>
                    </a:lnTo>
                    <a:lnTo>
                      <a:pt x="505" y="809"/>
                    </a:lnTo>
                    <a:lnTo>
                      <a:pt x="511" y="802"/>
                    </a:lnTo>
                    <a:lnTo>
                      <a:pt x="519" y="800"/>
                    </a:lnTo>
                    <a:lnTo>
                      <a:pt x="521" y="782"/>
                    </a:lnTo>
                    <a:lnTo>
                      <a:pt x="526" y="776"/>
                    </a:lnTo>
                    <a:lnTo>
                      <a:pt x="526" y="768"/>
                    </a:lnTo>
                    <a:lnTo>
                      <a:pt x="522" y="765"/>
                    </a:lnTo>
                    <a:lnTo>
                      <a:pt x="523" y="760"/>
                    </a:lnTo>
                    <a:lnTo>
                      <a:pt x="526" y="761"/>
                    </a:lnTo>
                    <a:lnTo>
                      <a:pt x="516" y="728"/>
                    </a:lnTo>
                    <a:lnTo>
                      <a:pt x="517" y="723"/>
                    </a:lnTo>
                    <a:lnTo>
                      <a:pt x="521" y="726"/>
                    </a:lnTo>
                    <a:lnTo>
                      <a:pt x="518" y="711"/>
                    </a:lnTo>
                    <a:lnTo>
                      <a:pt x="521" y="705"/>
                    </a:lnTo>
                    <a:lnTo>
                      <a:pt x="526" y="707"/>
                    </a:lnTo>
                    <a:lnTo>
                      <a:pt x="526" y="711"/>
                    </a:lnTo>
                    <a:lnTo>
                      <a:pt x="521" y="687"/>
                    </a:lnTo>
                    <a:lnTo>
                      <a:pt x="516" y="684"/>
                    </a:lnTo>
                    <a:lnTo>
                      <a:pt x="465" y="528"/>
                    </a:lnTo>
                    <a:lnTo>
                      <a:pt x="430" y="490"/>
                    </a:lnTo>
                    <a:lnTo>
                      <a:pt x="424" y="474"/>
                    </a:lnTo>
                    <a:lnTo>
                      <a:pt x="425" y="478"/>
                    </a:lnTo>
                    <a:lnTo>
                      <a:pt x="419" y="479"/>
                    </a:lnTo>
                    <a:lnTo>
                      <a:pt x="417" y="473"/>
                    </a:lnTo>
                    <a:lnTo>
                      <a:pt x="409" y="463"/>
                    </a:lnTo>
                    <a:lnTo>
                      <a:pt x="392" y="459"/>
                    </a:lnTo>
                    <a:lnTo>
                      <a:pt x="305" y="374"/>
                    </a:lnTo>
                    <a:lnTo>
                      <a:pt x="292" y="340"/>
                    </a:lnTo>
                    <a:lnTo>
                      <a:pt x="254" y="310"/>
                    </a:lnTo>
                    <a:lnTo>
                      <a:pt x="245" y="295"/>
                    </a:lnTo>
                    <a:lnTo>
                      <a:pt x="247" y="222"/>
                    </a:lnTo>
                    <a:lnTo>
                      <a:pt x="268" y="193"/>
                    </a:lnTo>
                    <a:lnTo>
                      <a:pt x="270" y="188"/>
                    </a:lnTo>
                    <a:lnTo>
                      <a:pt x="270" y="172"/>
                    </a:lnTo>
                    <a:lnTo>
                      <a:pt x="277" y="159"/>
                    </a:lnTo>
                    <a:lnTo>
                      <a:pt x="293" y="149"/>
                    </a:lnTo>
                    <a:lnTo>
                      <a:pt x="301" y="140"/>
                    </a:lnTo>
                    <a:lnTo>
                      <a:pt x="299" y="130"/>
                    </a:lnTo>
                    <a:lnTo>
                      <a:pt x="314" y="118"/>
                    </a:lnTo>
                    <a:lnTo>
                      <a:pt x="324" y="122"/>
                    </a:lnTo>
                    <a:lnTo>
                      <a:pt x="327" y="119"/>
                    </a:lnTo>
                    <a:lnTo>
                      <a:pt x="325" y="115"/>
                    </a:lnTo>
                    <a:lnTo>
                      <a:pt x="318" y="111"/>
                    </a:lnTo>
                    <a:lnTo>
                      <a:pt x="301" y="111"/>
                    </a:lnTo>
                    <a:lnTo>
                      <a:pt x="289" y="108"/>
                    </a:lnTo>
                    <a:lnTo>
                      <a:pt x="283" y="103"/>
                    </a:lnTo>
                    <a:lnTo>
                      <a:pt x="256" y="87"/>
                    </a:lnTo>
                    <a:lnTo>
                      <a:pt x="236" y="57"/>
                    </a:lnTo>
                    <a:lnTo>
                      <a:pt x="237" y="39"/>
                    </a:lnTo>
                    <a:lnTo>
                      <a:pt x="230" y="29"/>
                    </a:lnTo>
                    <a:lnTo>
                      <a:pt x="197" y="24"/>
                    </a:lnTo>
                    <a:lnTo>
                      <a:pt x="150" y="0"/>
                    </a:lnTo>
                    <a:lnTo>
                      <a:pt x="142" y="2"/>
                    </a:lnTo>
                    <a:lnTo>
                      <a:pt x="136" y="14"/>
                    </a:lnTo>
                    <a:lnTo>
                      <a:pt x="118" y="30"/>
                    </a:lnTo>
                    <a:lnTo>
                      <a:pt x="113" y="33"/>
                    </a:lnTo>
                    <a:lnTo>
                      <a:pt x="103" y="29"/>
                    </a:lnTo>
                    <a:lnTo>
                      <a:pt x="97" y="38"/>
                    </a:lnTo>
                    <a:lnTo>
                      <a:pt x="89" y="44"/>
                    </a:lnTo>
                    <a:lnTo>
                      <a:pt x="84" y="36"/>
                    </a:lnTo>
                    <a:lnTo>
                      <a:pt x="72" y="40"/>
                    </a:lnTo>
                    <a:lnTo>
                      <a:pt x="64" y="34"/>
                    </a:lnTo>
                    <a:lnTo>
                      <a:pt x="58" y="36"/>
                    </a:lnTo>
                    <a:lnTo>
                      <a:pt x="47" y="46"/>
                    </a:lnTo>
                    <a:lnTo>
                      <a:pt x="41" y="45"/>
                    </a:lnTo>
                    <a:lnTo>
                      <a:pt x="32" y="38"/>
                    </a:lnTo>
                    <a:lnTo>
                      <a:pt x="19" y="35"/>
                    </a:lnTo>
                    <a:lnTo>
                      <a:pt x="15" y="33"/>
                    </a:lnTo>
                    <a:lnTo>
                      <a:pt x="12" y="34"/>
                    </a:lnTo>
                    <a:lnTo>
                      <a:pt x="7" y="50"/>
                    </a:lnTo>
                    <a:lnTo>
                      <a:pt x="7" y="54"/>
                    </a:lnTo>
                    <a:lnTo>
                      <a:pt x="0" y="50"/>
                    </a:lnTo>
                    <a:lnTo>
                      <a:pt x="58" y="112"/>
                    </a:lnTo>
                    <a:lnTo>
                      <a:pt x="59" y="127"/>
                    </a:lnTo>
                    <a:lnTo>
                      <a:pt x="63" y="136"/>
                    </a:lnTo>
                    <a:lnTo>
                      <a:pt x="82" y="154"/>
                    </a:lnTo>
                    <a:lnTo>
                      <a:pt x="101" y="157"/>
                    </a:lnTo>
                    <a:lnTo>
                      <a:pt x="120" y="153"/>
                    </a:lnTo>
                    <a:lnTo>
                      <a:pt x="135" y="153"/>
                    </a:lnTo>
                    <a:lnTo>
                      <a:pt x="156" y="176"/>
                    </a:lnTo>
                    <a:lnTo>
                      <a:pt x="158" y="183"/>
                    </a:lnTo>
                    <a:lnTo>
                      <a:pt x="168" y="191"/>
                    </a:lnTo>
                    <a:lnTo>
                      <a:pt x="174" y="202"/>
                    </a:lnTo>
                    <a:lnTo>
                      <a:pt x="182" y="208"/>
                    </a:lnTo>
                    <a:lnTo>
                      <a:pt x="183" y="218"/>
                    </a:lnTo>
                    <a:lnTo>
                      <a:pt x="172" y="237"/>
                    </a:lnTo>
                    <a:lnTo>
                      <a:pt x="167" y="237"/>
                    </a:lnTo>
                    <a:lnTo>
                      <a:pt x="155" y="234"/>
                    </a:lnTo>
                    <a:lnTo>
                      <a:pt x="148" y="237"/>
                    </a:lnTo>
                    <a:lnTo>
                      <a:pt x="146" y="253"/>
                    </a:lnTo>
                    <a:lnTo>
                      <a:pt x="148" y="260"/>
                    </a:lnTo>
                    <a:lnTo>
                      <a:pt x="218" y="305"/>
                    </a:lnTo>
                    <a:lnTo>
                      <a:pt x="225" y="322"/>
                    </a:lnTo>
                    <a:lnTo>
                      <a:pt x="252" y="345"/>
                    </a:lnTo>
                    <a:lnTo>
                      <a:pt x="259" y="357"/>
                    </a:lnTo>
                    <a:lnTo>
                      <a:pt x="280" y="380"/>
                    </a:lnTo>
                    <a:lnTo>
                      <a:pt x="286" y="381"/>
                    </a:lnTo>
                    <a:lnTo>
                      <a:pt x="305" y="396"/>
                    </a:lnTo>
                    <a:lnTo>
                      <a:pt x="319" y="427"/>
                    </a:lnTo>
                    <a:lnTo>
                      <a:pt x="319" y="428"/>
                    </a:lnTo>
                    <a:lnTo>
                      <a:pt x="320" y="430"/>
                    </a:lnTo>
                    <a:lnTo>
                      <a:pt x="328" y="446"/>
                    </a:lnTo>
                    <a:lnTo>
                      <a:pt x="336" y="446"/>
                    </a:lnTo>
                    <a:lnTo>
                      <a:pt x="361" y="467"/>
                    </a:lnTo>
                    <a:lnTo>
                      <a:pt x="390" y="521"/>
                    </a:lnTo>
                    <a:lnTo>
                      <a:pt x="411" y="634"/>
                    </a:lnTo>
                    <a:lnTo>
                      <a:pt x="420" y="652"/>
                    </a:lnTo>
                    <a:lnTo>
                      <a:pt x="429" y="728"/>
                    </a:lnTo>
                    <a:lnTo>
                      <a:pt x="424" y="736"/>
                    </a:lnTo>
                    <a:lnTo>
                      <a:pt x="414" y="734"/>
                    </a:lnTo>
                    <a:lnTo>
                      <a:pt x="401" y="750"/>
                    </a:lnTo>
                    <a:lnTo>
                      <a:pt x="392" y="750"/>
                    </a:lnTo>
                    <a:lnTo>
                      <a:pt x="375" y="760"/>
                    </a:lnTo>
                    <a:lnTo>
                      <a:pt x="376" y="772"/>
                    </a:lnTo>
                    <a:lnTo>
                      <a:pt x="348" y="777"/>
                    </a:lnTo>
                    <a:lnTo>
                      <a:pt x="352" y="815"/>
                    </a:lnTo>
                    <a:lnTo>
                      <a:pt x="348" y="819"/>
                    </a:lnTo>
                    <a:lnTo>
                      <a:pt x="340" y="822"/>
                    </a:lnTo>
                    <a:lnTo>
                      <a:pt x="329" y="831"/>
                    </a:lnTo>
                    <a:lnTo>
                      <a:pt x="319" y="835"/>
                    </a:lnTo>
                    <a:lnTo>
                      <a:pt x="312" y="833"/>
                    </a:lnTo>
                    <a:lnTo>
                      <a:pt x="305" y="833"/>
                    </a:lnTo>
                    <a:lnTo>
                      <a:pt x="305" y="844"/>
                    </a:lnTo>
                    <a:lnTo>
                      <a:pt x="302" y="850"/>
                    </a:lnTo>
                    <a:lnTo>
                      <a:pt x="294" y="855"/>
                    </a:lnTo>
                    <a:lnTo>
                      <a:pt x="280" y="860"/>
                    </a:lnTo>
                    <a:lnTo>
                      <a:pt x="288" y="873"/>
                    </a:lnTo>
                    <a:lnTo>
                      <a:pt x="308" y="881"/>
                    </a:lnTo>
                    <a:lnTo>
                      <a:pt x="314" y="890"/>
                    </a:lnTo>
                    <a:lnTo>
                      <a:pt x="312" y="901"/>
                    </a:lnTo>
                    <a:lnTo>
                      <a:pt x="307" y="912"/>
                    </a:lnTo>
                    <a:lnTo>
                      <a:pt x="308" y="946"/>
                    </a:lnTo>
                    <a:lnTo>
                      <a:pt x="319" y="976"/>
                    </a:lnTo>
                    <a:lnTo>
                      <a:pt x="314" y="982"/>
                    </a:lnTo>
                    <a:lnTo>
                      <a:pt x="317" y="987"/>
                    </a:lnTo>
                    <a:lnTo>
                      <a:pt x="327" y="987"/>
                    </a:lnTo>
                    <a:lnTo>
                      <a:pt x="339" y="974"/>
                    </a:lnTo>
                    <a:lnTo>
                      <a:pt x="356" y="945"/>
                    </a:lnTo>
                    <a:lnTo>
                      <a:pt x="376" y="935"/>
                    </a:lnTo>
                    <a:lnTo>
                      <a:pt x="378" y="929"/>
                    </a:lnTo>
                    <a:lnTo>
                      <a:pt x="377" y="920"/>
                    </a:lnTo>
                    <a:lnTo>
                      <a:pt x="386" y="915"/>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33" name="Freeform 263">
                <a:extLst>
                  <a:ext uri="{FF2B5EF4-FFF2-40B4-BE49-F238E27FC236}">
                    <a16:creationId xmlns:a16="http://schemas.microsoft.com/office/drawing/2014/main" id="{70D8944E-AE11-4BFF-BA49-DDDF9A628EFC}"/>
                  </a:ext>
                </a:extLst>
              </p:cNvPr>
              <p:cNvSpPr>
                <a:spLocks noChangeAspect="1"/>
              </p:cNvSpPr>
              <p:nvPr/>
            </p:nvSpPr>
            <p:spPr bwMode="auto">
              <a:xfrm>
                <a:off x="4531" y="1249"/>
                <a:ext cx="68" cy="78"/>
              </a:xfrm>
              <a:custGeom>
                <a:avLst/>
                <a:gdLst>
                  <a:gd name="T0" fmla="*/ 0 w 228"/>
                  <a:gd name="T1" fmla="*/ 0 h 265"/>
                  <a:gd name="T2" fmla="*/ 0 w 228"/>
                  <a:gd name="T3" fmla="*/ 0 h 265"/>
                  <a:gd name="T4" fmla="*/ 0 w 228"/>
                  <a:gd name="T5" fmla="*/ 0 h 265"/>
                  <a:gd name="T6" fmla="*/ 0 w 228"/>
                  <a:gd name="T7" fmla="*/ 0 h 265"/>
                  <a:gd name="T8" fmla="*/ 0 w 228"/>
                  <a:gd name="T9" fmla="*/ 0 h 265"/>
                  <a:gd name="T10" fmla="*/ 0 w 228"/>
                  <a:gd name="T11" fmla="*/ 0 h 265"/>
                  <a:gd name="T12" fmla="*/ 0 w 228"/>
                  <a:gd name="T13" fmla="*/ 0 h 265"/>
                  <a:gd name="T14" fmla="*/ 0 w 228"/>
                  <a:gd name="T15" fmla="*/ 0 h 265"/>
                  <a:gd name="T16" fmla="*/ 0 w 228"/>
                  <a:gd name="T17" fmla="*/ 0 h 265"/>
                  <a:gd name="T18" fmla="*/ 0 w 228"/>
                  <a:gd name="T19" fmla="*/ 0 h 265"/>
                  <a:gd name="T20" fmla="*/ 0 w 228"/>
                  <a:gd name="T21" fmla="*/ 0 h 265"/>
                  <a:gd name="T22" fmla="*/ 0 w 228"/>
                  <a:gd name="T23" fmla="*/ 0 h 265"/>
                  <a:gd name="T24" fmla="*/ 0 w 228"/>
                  <a:gd name="T25" fmla="*/ 0 h 265"/>
                  <a:gd name="T26" fmla="*/ 0 w 228"/>
                  <a:gd name="T27" fmla="*/ 0 h 265"/>
                  <a:gd name="T28" fmla="*/ 0 w 228"/>
                  <a:gd name="T29" fmla="*/ 0 h 265"/>
                  <a:gd name="T30" fmla="*/ 0 w 228"/>
                  <a:gd name="T31" fmla="*/ 0 h 265"/>
                  <a:gd name="T32" fmla="*/ 0 w 228"/>
                  <a:gd name="T33" fmla="*/ 0 h 265"/>
                  <a:gd name="T34" fmla="*/ 0 w 228"/>
                  <a:gd name="T35" fmla="*/ 0 h 265"/>
                  <a:gd name="T36" fmla="*/ 0 w 228"/>
                  <a:gd name="T37" fmla="*/ 0 h 265"/>
                  <a:gd name="T38" fmla="*/ 0 w 228"/>
                  <a:gd name="T39" fmla="*/ 0 h 265"/>
                  <a:gd name="T40" fmla="*/ 0 w 228"/>
                  <a:gd name="T41" fmla="*/ 0 h 265"/>
                  <a:gd name="T42" fmla="*/ 0 w 228"/>
                  <a:gd name="T43" fmla="*/ 0 h 265"/>
                  <a:gd name="T44" fmla="*/ 0 w 228"/>
                  <a:gd name="T45" fmla="*/ 0 h 265"/>
                  <a:gd name="T46" fmla="*/ 0 w 228"/>
                  <a:gd name="T47" fmla="*/ 0 h 265"/>
                  <a:gd name="T48" fmla="*/ 0 w 228"/>
                  <a:gd name="T49" fmla="*/ 0 h 265"/>
                  <a:gd name="T50" fmla="*/ 0 w 228"/>
                  <a:gd name="T51" fmla="*/ 0 h 265"/>
                  <a:gd name="T52" fmla="*/ 0 w 228"/>
                  <a:gd name="T53" fmla="*/ 0 h 265"/>
                  <a:gd name="T54" fmla="*/ 0 w 228"/>
                  <a:gd name="T55" fmla="*/ 0 h 265"/>
                  <a:gd name="T56" fmla="*/ 0 w 228"/>
                  <a:gd name="T57" fmla="*/ 0 h 265"/>
                  <a:gd name="T58" fmla="*/ 0 w 228"/>
                  <a:gd name="T59" fmla="*/ 0 h 265"/>
                  <a:gd name="T60" fmla="*/ 0 w 228"/>
                  <a:gd name="T61" fmla="*/ 0 h 265"/>
                  <a:gd name="T62" fmla="*/ 0 w 228"/>
                  <a:gd name="T63" fmla="*/ 0 h 265"/>
                  <a:gd name="T64" fmla="*/ 0 w 228"/>
                  <a:gd name="T65" fmla="*/ 0 h 265"/>
                  <a:gd name="T66" fmla="*/ 0 w 228"/>
                  <a:gd name="T67" fmla="*/ 0 h 265"/>
                  <a:gd name="T68" fmla="*/ 0 w 228"/>
                  <a:gd name="T69" fmla="*/ 0 h 265"/>
                  <a:gd name="T70" fmla="*/ 0 w 228"/>
                  <a:gd name="T71" fmla="*/ 0 h 265"/>
                  <a:gd name="T72" fmla="*/ 0 w 228"/>
                  <a:gd name="T73" fmla="*/ 0 h 265"/>
                  <a:gd name="T74" fmla="*/ 0 w 228"/>
                  <a:gd name="T75" fmla="*/ 0 h 265"/>
                  <a:gd name="T76" fmla="*/ 0 w 228"/>
                  <a:gd name="T77" fmla="*/ 0 h 26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28"/>
                  <a:gd name="T118" fmla="*/ 0 h 265"/>
                  <a:gd name="T119" fmla="*/ 228 w 228"/>
                  <a:gd name="T120" fmla="*/ 265 h 26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28" h="265">
                    <a:moveTo>
                      <a:pt x="61" y="0"/>
                    </a:moveTo>
                    <a:lnTo>
                      <a:pt x="211" y="155"/>
                    </a:lnTo>
                    <a:lnTo>
                      <a:pt x="217" y="156"/>
                    </a:lnTo>
                    <a:lnTo>
                      <a:pt x="228" y="198"/>
                    </a:lnTo>
                    <a:lnTo>
                      <a:pt x="225" y="209"/>
                    </a:lnTo>
                    <a:lnTo>
                      <a:pt x="210" y="214"/>
                    </a:lnTo>
                    <a:lnTo>
                      <a:pt x="200" y="212"/>
                    </a:lnTo>
                    <a:lnTo>
                      <a:pt x="200" y="217"/>
                    </a:lnTo>
                    <a:lnTo>
                      <a:pt x="201" y="224"/>
                    </a:lnTo>
                    <a:lnTo>
                      <a:pt x="200" y="233"/>
                    </a:lnTo>
                    <a:lnTo>
                      <a:pt x="194" y="226"/>
                    </a:lnTo>
                    <a:lnTo>
                      <a:pt x="188" y="226"/>
                    </a:lnTo>
                    <a:lnTo>
                      <a:pt x="175" y="220"/>
                    </a:lnTo>
                    <a:lnTo>
                      <a:pt x="172" y="223"/>
                    </a:lnTo>
                    <a:lnTo>
                      <a:pt x="164" y="228"/>
                    </a:lnTo>
                    <a:lnTo>
                      <a:pt x="172" y="233"/>
                    </a:lnTo>
                    <a:lnTo>
                      <a:pt x="173" y="240"/>
                    </a:lnTo>
                    <a:lnTo>
                      <a:pt x="169" y="243"/>
                    </a:lnTo>
                    <a:lnTo>
                      <a:pt x="157" y="233"/>
                    </a:lnTo>
                    <a:lnTo>
                      <a:pt x="165" y="249"/>
                    </a:lnTo>
                    <a:lnTo>
                      <a:pt x="162" y="252"/>
                    </a:lnTo>
                    <a:lnTo>
                      <a:pt x="158" y="252"/>
                    </a:lnTo>
                    <a:lnTo>
                      <a:pt x="153" y="249"/>
                    </a:lnTo>
                    <a:lnTo>
                      <a:pt x="155" y="243"/>
                    </a:lnTo>
                    <a:lnTo>
                      <a:pt x="153" y="238"/>
                    </a:lnTo>
                    <a:lnTo>
                      <a:pt x="149" y="240"/>
                    </a:lnTo>
                    <a:lnTo>
                      <a:pt x="144" y="245"/>
                    </a:lnTo>
                    <a:lnTo>
                      <a:pt x="142" y="256"/>
                    </a:lnTo>
                    <a:lnTo>
                      <a:pt x="139" y="256"/>
                    </a:lnTo>
                    <a:lnTo>
                      <a:pt x="133" y="250"/>
                    </a:lnTo>
                    <a:lnTo>
                      <a:pt x="128" y="264"/>
                    </a:lnTo>
                    <a:lnTo>
                      <a:pt x="123" y="255"/>
                    </a:lnTo>
                    <a:lnTo>
                      <a:pt x="116" y="257"/>
                    </a:lnTo>
                    <a:lnTo>
                      <a:pt x="117" y="265"/>
                    </a:lnTo>
                    <a:lnTo>
                      <a:pt x="112" y="261"/>
                    </a:lnTo>
                    <a:lnTo>
                      <a:pt x="112" y="254"/>
                    </a:lnTo>
                    <a:lnTo>
                      <a:pt x="108" y="244"/>
                    </a:lnTo>
                    <a:lnTo>
                      <a:pt x="120" y="248"/>
                    </a:lnTo>
                    <a:lnTo>
                      <a:pt x="115" y="240"/>
                    </a:lnTo>
                    <a:lnTo>
                      <a:pt x="113" y="234"/>
                    </a:lnTo>
                    <a:lnTo>
                      <a:pt x="107" y="230"/>
                    </a:lnTo>
                    <a:lnTo>
                      <a:pt x="106" y="236"/>
                    </a:lnTo>
                    <a:lnTo>
                      <a:pt x="99" y="229"/>
                    </a:lnTo>
                    <a:lnTo>
                      <a:pt x="96" y="217"/>
                    </a:lnTo>
                    <a:lnTo>
                      <a:pt x="91" y="207"/>
                    </a:lnTo>
                    <a:lnTo>
                      <a:pt x="89" y="187"/>
                    </a:lnTo>
                    <a:lnTo>
                      <a:pt x="84" y="183"/>
                    </a:lnTo>
                    <a:lnTo>
                      <a:pt x="89" y="176"/>
                    </a:lnTo>
                    <a:lnTo>
                      <a:pt x="86" y="170"/>
                    </a:lnTo>
                    <a:lnTo>
                      <a:pt x="80" y="165"/>
                    </a:lnTo>
                    <a:lnTo>
                      <a:pt x="76" y="158"/>
                    </a:lnTo>
                    <a:lnTo>
                      <a:pt x="68" y="152"/>
                    </a:lnTo>
                    <a:lnTo>
                      <a:pt x="42" y="118"/>
                    </a:lnTo>
                    <a:lnTo>
                      <a:pt x="36" y="115"/>
                    </a:lnTo>
                    <a:lnTo>
                      <a:pt x="44" y="126"/>
                    </a:lnTo>
                    <a:lnTo>
                      <a:pt x="40" y="129"/>
                    </a:lnTo>
                    <a:lnTo>
                      <a:pt x="31" y="120"/>
                    </a:lnTo>
                    <a:lnTo>
                      <a:pt x="26" y="120"/>
                    </a:lnTo>
                    <a:lnTo>
                      <a:pt x="22" y="110"/>
                    </a:lnTo>
                    <a:lnTo>
                      <a:pt x="23" y="104"/>
                    </a:lnTo>
                    <a:lnTo>
                      <a:pt x="31" y="103"/>
                    </a:lnTo>
                    <a:lnTo>
                      <a:pt x="40" y="99"/>
                    </a:lnTo>
                    <a:lnTo>
                      <a:pt x="57" y="107"/>
                    </a:lnTo>
                    <a:lnTo>
                      <a:pt x="47" y="98"/>
                    </a:lnTo>
                    <a:lnTo>
                      <a:pt x="42" y="89"/>
                    </a:lnTo>
                    <a:lnTo>
                      <a:pt x="36" y="86"/>
                    </a:lnTo>
                    <a:lnTo>
                      <a:pt x="33" y="79"/>
                    </a:lnTo>
                    <a:lnTo>
                      <a:pt x="34" y="78"/>
                    </a:lnTo>
                    <a:lnTo>
                      <a:pt x="27" y="73"/>
                    </a:lnTo>
                    <a:lnTo>
                      <a:pt x="24" y="74"/>
                    </a:lnTo>
                    <a:lnTo>
                      <a:pt x="15" y="65"/>
                    </a:lnTo>
                    <a:lnTo>
                      <a:pt x="16" y="63"/>
                    </a:lnTo>
                    <a:lnTo>
                      <a:pt x="2" y="52"/>
                    </a:lnTo>
                    <a:lnTo>
                      <a:pt x="0" y="47"/>
                    </a:lnTo>
                    <a:lnTo>
                      <a:pt x="3" y="48"/>
                    </a:lnTo>
                    <a:lnTo>
                      <a:pt x="16" y="20"/>
                    </a:lnTo>
                    <a:lnTo>
                      <a:pt x="45" y="19"/>
                    </a:lnTo>
                    <a:lnTo>
                      <a:pt x="55" y="14"/>
                    </a:lnTo>
                    <a:lnTo>
                      <a:pt x="61"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34" name="Freeform 264">
                <a:extLst>
                  <a:ext uri="{FF2B5EF4-FFF2-40B4-BE49-F238E27FC236}">
                    <a16:creationId xmlns:a16="http://schemas.microsoft.com/office/drawing/2014/main" id="{FC1394A6-7D87-46C8-AB2B-AF3D492F8D2A}"/>
                  </a:ext>
                </a:extLst>
              </p:cNvPr>
              <p:cNvSpPr>
                <a:spLocks noChangeAspect="1"/>
              </p:cNvSpPr>
              <p:nvPr/>
            </p:nvSpPr>
            <p:spPr bwMode="auto">
              <a:xfrm>
                <a:off x="4531" y="1249"/>
                <a:ext cx="68" cy="78"/>
              </a:xfrm>
              <a:custGeom>
                <a:avLst/>
                <a:gdLst>
                  <a:gd name="T0" fmla="*/ 0 w 228"/>
                  <a:gd name="T1" fmla="*/ 0 h 265"/>
                  <a:gd name="T2" fmla="*/ 0 w 228"/>
                  <a:gd name="T3" fmla="*/ 0 h 265"/>
                  <a:gd name="T4" fmla="*/ 0 w 228"/>
                  <a:gd name="T5" fmla="*/ 0 h 265"/>
                  <a:gd name="T6" fmla="*/ 0 w 228"/>
                  <a:gd name="T7" fmla="*/ 0 h 265"/>
                  <a:gd name="T8" fmla="*/ 0 w 228"/>
                  <a:gd name="T9" fmla="*/ 0 h 265"/>
                  <a:gd name="T10" fmla="*/ 0 w 228"/>
                  <a:gd name="T11" fmla="*/ 0 h 265"/>
                  <a:gd name="T12" fmla="*/ 0 w 228"/>
                  <a:gd name="T13" fmla="*/ 0 h 265"/>
                  <a:gd name="T14" fmla="*/ 0 w 228"/>
                  <a:gd name="T15" fmla="*/ 0 h 265"/>
                  <a:gd name="T16" fmla="*/ 0 w 228"/>
                  <a:gd name="T17" fmla="*/ 0 h 265"/>
                  <a:gd name="T18" fmla="*/ 0 w 228"/>
                  <a:gd name="T19" fmla="*/ 0 h 265"/>
                  <a:gd name="T20" fmla="*/ 0 w 228"/>
                  <a:gd name="T21" fmla="*/ 0 h 265"/>
                  <a:gd name="T22" fmla="*/ 0 w 228"/>
                  <a:gd name="T23" fmla="*/ 0 h 265"/>
                  <a:gd name="T24" fmla="*/ 0 w 228"/>
                  <a:gd name="T25" fmla="*/ 0 h 265"/>
                  <a:gd name="T26" fmla="*/ 0 w 228"/>
                  <a:gd name="T27" fmla="*/ 0 h 265"/>
                  <a:gd name="T28" fmla="*/ 0 w 228"/>
                  <a:gd name="T29" fmla="*/ 0 h 265"/>
                  <a:gd name="T30" fmla="*/ 0 w 228"/>
                  <a:gd name="T31" fmla="*/ 0 h 265"/>
                  <a:gd name="T32" fmla="*/ 0 w 228"/>
                  <a:gd name="T33" fmla="*/ 0 h 265"/>
                  <a:gd name="T34" fmla="*/ 0 w 228"/>
                  <a:gd name="T35" fmla="*/ 0 h 265"/>
                  <a:gd name="T36" fmla="*/ 0 w 228"/>
                  <a:gd name="T37" fmla="*/ 0 h 265"/>
                  <a:gd name="T38" fmla="*/ 0 w 228"/>
                  <a:gd name="T39" fmla="*/ 0 h 265"/>
                  <a:gd name="T40" fmla="*/ 0 w 228"/>
                  <a:gd name="T41" fmla="*/ 0 h 265"/>
                  <a:gd name="T42" fmla="*/ 0 w 228"/>
                  <a:gd name="T43" fmla="*/ 0 h 265"/>
                  <a:gd name="T44" fmla="*/ 0 w 228"/>
                  <a:gd name="T45" fmla="*/ 0 h 265"/>
                  <a:gd name="T46" fmla="*/ 0 w 228"/>
                  <a:gd name="T47" fmla="*/ 0 h 265"/>
                  <a:gd name="T48" fmla="*/ 0 w 228"/>
                  <a:gd name="T49" fmla="*/ 0 h 265"/>
                  <a:gd name="T50" fmla="*/ 0 w 228"/>
                  <a:gd name="T51" fmla="*/ 0 h 265"/>
                  <a:gd name="T52" fmla="*/ 0 w 228"/>
                  <a:gd name="T53" fmla="*/ 0 h 265"/>
                  <a:gd name="T54" fmla="*/ 0 w 228"/>
                  <a:gd name="T55" fmla="*/ 0 h 265"/>
                  <a:gd name="T56" fmla="*/ 0 w 228"/>
                  <a:gd name="T57" fmla="*/ 0 h 265"/>
                  <a:gd name="T58" fmla="*/ 0 w 228"/>
                  <a:gd name="T59" fmla="*/ 0 h 265"/>
                  <a:gd name="T60" fmla="*/ 0 w 228"/>
                  <a:gd name="T61" fmla="*/ 0 h 265"/>
                  <a:gd name="T62" fmla="*/ 0 w 228"/>
                  <a:gd name="T63" fmla="*/ 0 h 265"/>
                  <a:gd name="T64" fmla="*/ 0 w 228"/>
                  <a:gd name="T65" fmla="*/ 0 h 265"/>
                  <a:gd name="T66" fmla="*/ 0 w 228"/>
                  <a:gd name="T67" fmla="*/ 0 h 265"/>
                  <a:gd name="T68" fmla="*/ 0 w 228"/>
                  <a:gd name="T69" fmla="*/ 0 h 265"/>
                  <a:gd name="T70" fmla="*/ 0 w 228"/>
                  <a:gd name="T71" fmla="*/ 0 h 265"/>
                  <a:gd name="T72" fmla="*/ 0 w 228"/>
                  <a:gd name="T73" fmla="*/ 0 h 265"/>
                  <a:gd name="T74" fmla="*/ 0 w 228"/>
                  <a:gd name="T75" fmla="*/ 0 h 265"/>
                  <a:gd name="T76" fmla="*/ 0 w 228"/>
                  <a:gd name="T77" fmla="*/ 0 h 26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28"/>
                  <a:gd name="T118" fmla="*/ 0 h 265"/>
                  <a:gd name="T119" fmla="*/ 228 w 228"/>
                  <a:gd name="T120" fmla="*/ 265 h 26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28" h="265">
                    <a:moveTo>
                      <a:pt x="61" y="0"/>
                    </a:moveTo>
                    <a:lnTo>
                      <a:pt x="211" y="155"/>
                    </a:lnTo>
                    <a:lnTo>
                      <a:pt x="217" y="156"/>
                    </a:lnTo>
                    <a:lnTo>
                      <a:pt x="228" y="198"/>
                    </a:lnTo>
                    <a:lnTo>
                      <a:pt x="225" y="209"/>
                    </a:lnTo>
                    <a:lnTo>
                      <a:pt x="210" y="214"/>
                    </a:lnTo>
                    <a:lnTo>
                      <a:pt x="200" y="212"/>
                    </a:lnTo>
                    <a:lnTo>
                      <a:pt x="200" y="217"/>
                    </a:lnTo>
                    <a:lnTo>
                      <a:pt x="201" y="224"/>
                    </a:lnTo>
                    <a:lnTo>
                      <a:pt x="200" y="233"/>
                    </a:lnTo>
                    <a:lnTo>
                      <a:pt x="194" y="226"/>
                    </a:lnTo>
                    <a:lnTo>
                      <a:pt x="188" y="226"/>
                    </a:lnTo>
                    <a:lnTo>
                      <a:pt x="175" y="220"/>
                    </a:lnTo>
                    <a:lnTo>
                      <a:pt x="172" y="223"/>
                    </a:lnTo>
                    <a:lnTo>
                      <a:pt x="164" y="228"/>
                    </a:lnTo>
                    <a:lnTo>
                      <a:pt x="172" y="233"/>
                    </a:lnTo>
                    <a:lnTo>
                      <a:pt x="173" y="240"/>
                    </a:lnTo>
                    <a:lnTo>
                      <a:pt x="169" y="243"/>
                    </a:lnTo>
                    <a:lnTo>
                      <a:pt x="157" y="233"/>
                    </a:lnTo>
                    <a:lnTo>
                      <a:pt x="165" y="249"/>
                    </a:lnTo>
                    <a:lnTo>
                      <a:pt x="162" y="252"/>
                    </a:lnTo>
                    <a:lnTo>
                      <a:pt x="158" y="252"/>
                    </a:lnTo>
                    <a:lnTo>
                      <a:pt x="153" y="249"/>
                    </a:lnTo>
                    <a:lnTo>
                      <a:pt x="155" y="243"/>
                    </a:lnTo>
                    <a:lnTo>
                      <a:pt x="153" y="238"/>
                    </a:lnTo>
                    <a:lnTo>
                      <a:pt x="149" y="240"/>
                    </a:lnTo>
                    <a:lnTo>
                      <a:pt x="144" y="245"/>
                    </a:lnTo>
                    <a:lnTo>
                      <a:pt x="142" y="256"/>
                    </a:lnTo>
                    <a:lnTo>
                      <a:pt x="139" y="256"/>
                    </a:lnTo>
                    <a:lnTo>
                      <a:pt x="133" y="250"/>
                    </a:lnTo>
                    <a:lnTo>
                      <a:pt x="128" y="264"/>
                    </a:lnTo>
                    <a:lnTo>
                      <a:pt x="123" y="255"/>
                    </a:lnTo>
                    <a:lnTo>
                      <a:pt x="116" y="257"/>
                    </a:lnTo>
                    <a:lnTo>
                      <a:pt x="117" y="265"/>
                    </a:lnTo>
                    <a:lnTo>
                      <a:pt x="112" y="261"/>
                    </a:lnTo>
                    <a:lnTo>
                      <a:pt x="112" y="254"/>
                    </a:lnTo>
                    <a:lnTo>
                      <a:pt x="108" y="244"/>
                    </a:lnTo>
                    <a:lnTo>
                      <a:pt x="120" y="248"/>
                    </a:lnTo>
                    <a:lnTo>
                      <a:pt x="115" y="240"/>
                    </a:lnTo>
                    <a:lnTo>
                      <a:pt x="113" y="234"/>
                    </a:lnTo>
                    <a:lnTo>
                      <a:pt x="107" y="230"/>
                    </a:lnTo>
                    <a:lnTo>
                      <a:pt x="106" y="236"/>
                    </a:lnTo>
                    <a:lnTo>
                      <a:pt x="99" y="229"/>
                    </a:lnTo>
                    <a:lnTo>
                      <a:pt x="96" y="217"/>
                    </a:lnTo>
                    <a:lnTo>
                      <a:pt x="91" y="207"/>
                    </a:lnTo>
                    <a:lnTo>
                      <a:pt x="89" y="187"/>
                    </a:lnTo>
                    <a:lnTo>
                      <a:pt x="84" y="183"/>
                    </a:lnTo>
                    <a:lnTo>
                      <a:pt x="89" y="176"/>
                    </a:lnTo>
                    <a:lnTo>
                      <a:pt x="86" y="170"/>
                    </a:lnTo>
                    <a:lnTo>
                      <a:pt x="80" y="165"/>
                    </a:lnTo>
                    <a:lnTo>
                      <a:pt x="76" y="158"/>
                    </a:lnTo>
                    <a:lnTo>
                      <a:pt x="68" y="152"/>
                    </a:lnTo>
                    <a:lnTo>
                      <a:pt x="42" y="118"/>
                    </a:lnTo>
                    <a:lnTo>
                      <a:pt x="36" y="115"/>
                    </a:lnTo>
                    <a:lnTo>
                      <a:pt x="44" y="126"/>
                    </a:lnTo>
                    <a:lnTo>
                      <a:pt x="40" y="129"/>
                    </a:lnTo>
                    <a:lnTo>
                      <a:pt x="31" y="120"/>
                    </a:lnTo>
                    <a:lnTo>
                      <a:pt x="26" y="120"/>
                    </a:lnTo>
                    <a:lnTo>
                      <a:pt x="22" y="110"/>
                    </a:lnTo>
                    <a:lnTo>
                      <a:pt x="23" y="104"/>
                    </a:lnTo>
                    <a:lnTo>
                      <a:pt x="31" y="103"/>
                    </a:lnTo>
                    <a:lnTo>
                      <a:pt x="40" y="99"/>
                    </a:lnTo>
                    <a:lnTo>
                      <a:pt x="57" y="107"/>
                    </a:lnTo>
                    <a:lnTo>
                      <a:pt x="47" y="98"/>
                    </a:lnTo>
                    <a:lnTo>
                      <a:pt x="42" y="89"/>
                    </a:lnTo>
                    <a:lnTo>
                      <a:pt x="36" y="86"/>
                    </a:lnTo>
                    <a:lnTo>
                      <a:pt x="33" y="79"/>
                    </a:lnTo>
                    <a:lnTo>
                      <a:pt x="34" y="78"/>
                    </a:lnTo>
                    <a:lnTo>
                      <a:pt x="27" y="73"/>
                    </a:lnTo>
                    <a:lnTo>
                      <a:pt x="24" y="74"/>
                    </a:lnTo>
                    <a:lnTo>
                      <a:pt x="15" y="65"/>
                    </a:lnTo>
                    <a:lnTo>
                      <a:pt x="16" y="63"/>
                    </a:lnTo>
                    <a:lnTo>
                      <a:pt x="2" y="52"/>
                    </a:lnTo>
                    <a:lnTo>
                      <a:pt x="0" y="47"/>
                    </a:lnTo>
                    <a:lnTo>
                      <a:pt x="3" y="48"/>
                    </a:lnTo>
                    <a:lnTo>
                      <a:pt x="16" y="20"/>
                    </a:lnTo>
                    <a:lnTo>
                      <a:pt x="45" y="19"/>
                    </a:lnTo>
                    <a:lnTo>
                      <a:pt x="55" y="14"/>
                    </a:lnTo>
                    <a:lnTo>
                      <a:pt x="61"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35" name="Freeform 265">
                <a:extLst>
                  <a:ext uri="{FF2B5EF4-FFF2-40B4-BE49-F238E27FC236}">
                    <a16:creationId xmlns:a16="http://schemas.microsoft.com/office/drawing/2014/main" id="{6957BF31-AA5D-4DFD-934F-EC6F8EF4FAF8}"/>
                  </a:ext>
                </a:extLst>
              </p:cNvPr>
              <p:cNvSpPr>
                <a:spLocks noChangeAspect="1"/>
              </p:cNvSpPr>
              <p:nvPr/>
            </p:nvSpPr>
            <p:spPr bwMode="auto">
              <a:xfrm>
                <a:off x="4468" y="1863"/>
                <a:ext cx="156" cy="122"/>
              </a:xfrm>
              <a:custGeom>
                <a:avLst/>
                <a:gdLst>
                  <a:gd name="T0" fmla="*/ 0 w 528"/>
                  <a:gd name="T1" fmla="*/ 0 h 413"/>
                  <a:gd name="T2" fmla="*/ 0 w 528"/>
                  <a:gd name="T3" fmla="*/ 0 h 413"/>
                  <a:gd name="T4" fmla="*/ 0 w 528"/>
                  <a:gd name="T5" fmla="*/ 0 h 413"/>
                  <a:gd name="T6" fmla="*/ 0 w 528"/>
                  <a:gd name="T7" fmla="*/ 0 h 413"/>
                  <a:gd name="T8" fmla="*/ 0 w 528"/>
                  <a:gd name="T9" fmla="*/ 0 h 413"/>
                  <a:gd name="T10" fmla="*/ 0 w 528"/>
                  <a:gd name="T11" fmla="*/ 0 h 413"/>
                  <a:gd name="T12" fmla="*/ 0 w 528"/>
                  <a:gd name="T13" fmla="*/ 0 h 413"/>
                  <a:gd name="T14" fmla="*/ 0 w 528"/>
                  <a:gd name="T15" fmla="*/ 0 h 413"/>
                  <a:gd name="T16" fmla="*/ 0 w 528"/>
                  <a:gd name="T17" fmla="*/ 0 h 413"/>
                  <a:gd name="T18" fmla="*/ 0 w 528"/>
                  <a:gd name="T19" fmla="*/ 0 h 413"/>
                  <a:gd name="T20" fmla="*/ 0 w 528"/>
                  <a:gd name="T21" fmla="*/ 0 h 413"/>
                  <a:gd name="T22" fmla="*/ 0 w 528"/>
                  <a:gd name="T23" fmla="*/ 0 h 413"/>
                  <a:gd name="T24" fmla="*/ 0 w 528"/>
                  <a:gd name="T25" fmla="*/ 0 h 413"/>
                  <a:gd name="T26" fmla="*/ 0 w 528"/>
                  <a:gd name="T27" fmla="*/ 0 h 413"/>
                  <a:gd name="T28" fmla="*/ 0 w 528"/>
                  <a:gd name="T29" fmla="*/ 0 h 413"/>
                  <a:gd name="T30" fmla="*/ 0 w 528"/>
                  <a:gd name="T31" fmla="*/ 0 h 413"/>
                  <a:gd name="T32" fmla="*/ 0 w 528"/>
                  <a:gd name="T33" fmla="*/ 0 h 413"/>
                  <a:gd name="T34" fmla="*/ 0 w 528"/>
                  <a:gd name="T35" fmla="*/ 0 h 413"/>
                  <a:gd name="T36" fmla="*/ 0 w 528"/>
                  <a:gd name="T37" fmla="*/ 0 h 413"/>
                  <a:gd name="T38" fmla="*/ 0 w 528"/>
                  <a:gd name="T39" fmla="*/ 0 h 413"/>
                  <a:gd name="T40" fmla="*/ 0 w 528"/>
                  <a:gd name="T41" fmla="*/ 0 h 413"/>
                  <a:gd name="T42" fmla="*/ 0 w 528"/>
                  <a:gd name="T43" fmla="*/ 0 h 413"/>
                  <a:gd name="T44" fmla="*/ 0 w 528"/>
                  <a:gd name="T45" fmla="*/ 0 h 413"/>
                  <a:gd name="T46" fmla="*/ 0 w 528"/>
                  <a:gd name="T47" fmla="*/ 0 h 413"/>
                  <a:gd name="T48" fmla="*/ 0 w 528"/>
                  <a:gd name="T49" fmla="*/ 0 h 413"/>
                  <a:gd name="T50" fmla="*/ 0 w 528"/>
                  <a:gd name="T51" fmla="*/ 0 h 413"/>
                  <a:gd name="T52" fmla="*/ 0 w 528"/>
                  <a:gd name="T53" fmla="*/ 0 h 413"/>
                  <a:gd name="T54" fmla="*/ 0 w 528"/>
                  <a:gd name="T55" fmla="*/ 0 h 413"/>
                  <a:gd name="T56" fmla="*/ 0 w 528"/>
                  <a:gd name="T57" fmla="*/ 0 h 413"/>
                  <a:gd name="T58" fmla="*/ 0 w 528"/>
                  <a:gd name="T59" fmla="*/ 0 h 413"/>
                  <a:gd name="T60" fmla="*/ 0 w 528"/>
                  <a:gd name="T61" fmla="*/ 0 h 413"/>
                  <a:gd name="T62" fmla="*/ 0 w 528"/>
                  <a:gd name="T63" fmla="*/ 0 h 413"/>
                  <a:gd name="T64" fmla="*/ 0 w 528"/>
                  <a:gd name="T65" fmla="*/ 0 h 413"/>
                  <a:gd name="T66" fmla="*/ 0 w 528"/>
                  <a:gd name="T67" fmla="*/ 0 h 413"/>
                  <a:gd name="T68" fmla="*/ 0 w 528"/>
                  <a:gd name="T69" fmla="*/ 0 h 413"/>
                  <a:gd name="T70" fmla="*/ 0 w 528"/>
                  <a:gd name="T71" fmla="*/ 0 h 413"/>
                  <a:gd name="T72" fmla="*/ 0 w 528"/>
                  <a:gd name="T73" fmla="*/ 0 h 413"/>
                  <a:gd name="T74" fmla="*/ 0 w 528"/>
                  <a:gd name="T75" fmla="*/ 0 h 413"/>
                  <a:gd name="T76" fmla="*/ 0 w 528"/>
                  <a:gd name="T77" fmla="*/ 0 h 413"/>
                  <a:gd name="T78" fmla="*/ 0 w 528"/>
                  <a:gd name="T79" fmla="*/ 0 h 413"/>
                  <a:gd name="T80" fmla="*/ 0 w 528"/>
                  <a:gd name="T81" fmla="*/ 0 h 413"/>
                  <a:gd name="T82" fmla="*/ 0 w 528"/>
                  <a:gd name="T83" fmla="*/ 0 h 413"/>
                  <a:gd name="T84" fmla="*/ 0 w 528"/>
                  <a:gd name="T85" fmla="*/ 0 h 413"/>
                  <a:gd name="T86" fmla="*/ 0 w 528"/>
                  <a:gd name="T87" fmla="*/ 0 h 413"/>
                  <a:gd name="T88" fmla="*/ 0 w 528"/>
                  <a:gd name="T89" fmla="*/ 0 h 413"/>
                  <a:gd name="T90" fmla="*/ 0 w 528"/>
                  <a:gd name="T91" fmla="*/ 0 h 413"/>
                  <a:gd name="T92" fmla="*/ 0 w 528"/>
                  <a:gd name="T93" fmla="*/ 0 h 413"/>
                  <a:gd name="T94" fmla="*/ 0 w 528"/>
                  <a:gd name="T95" fmla="*/ 0 h 413"/>
                  <a:gd name="T96" fmla="*/ 0 w 528"/>
                  <a:gd name="T97" fmla="*/ 0 h 413"/>
                  <a:gd name="T98" fmla="*/ 0 w 528"/>
                  <a:gd name="T99" fmla="*/ 0 h 413"/>
                  <a:gd name="T100" fmla="*/ 0 w 528"/>
                  <a:gd name="T101" fmla="*/ 0 h 413"/>
                  <a:gd name="T102" fmla="*/ 0 w 528"/>
                  <a:gd name="T103" fmla="*/ 0 h 413"/>
                  <a:gd name="T104" fmla="*/ 0 w 528"/>
                  <a:gd name="T105" fmla="*/ 0 h 413"/>
                  <a:gd name="T106" fmla="*/ 0 w 528"/>
                  <a:gd name="T107" fmla="*/ 0 h 413"/>
                  <a:gd name="T108" fmla="*/ 0 w 528"/>
                  <a:gd name="T109" fmla="*/ 0 h 413"/>
                  <a:gd name="T110" fmla="*/ 0 w 528"/>
                  <a:gd name="T111" fmla="*/ 0 h 413"/>
                  <a:gd name="T112" fmla="*/ 0 w 528"/>
                  <a:gd name="T113" fmla="*/ 0 h 413"/>
                  <a:gd name="T114" fmla="*/ 0 w 528"/>
                  <a:gd name="T115" fmla="*/ 0 h 413"/>
                  <a:gd name="T116" fmla="*/ 0 w 528"/>
                  <a:gd name="T117" fmla="*/ 0 h 413"/>
                  <a:gd name="T118" fmla="*/ 0 w 528"/>
                  <a:gd name="T119" fmla="*/ 0 h 413"/>
                  <a:gd name="T120" fmla="*/ 0 w 528"/>
                  <a:gd name="T121" fmla="*/ 0 h 413"/>
                  <a:gd name="T122" fmla="*/ 0 w 528"/>
                  <a:gd name="T123" fmla="*/ 0 h 41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28"/>
                  <a:gd name="T187" fmla="*/ 0 h 413"/>
                  <a:gd name="T188" fmla="*/ 528 w 528"/>
                  <a:gd name="T189" fmla="*/ 413 h 41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28" h="413">
                    <a:moveTo>
                      <a:pt x="238" y="160"/>
                    </a:moveTo>
                    <a:lnTo>
                      <a:pt x="242" y="163"/>
                    </a:lnTo>
                    <a:lnTo>
                      <a:pt x="270" y="198"/>
                    </a:lnTo>
                    <a:lnTo>
                      <a:pt x="275" y="199"/>
                    </a:lnTo>
                    <a:lnTo>
                      <a:pt x="279" y="195"/>
                    </a:lnTo>
                    <a:lnTo>
                      <a:pt x="280" y="156"/>
                    </a:lnTo>
                    <a:lnTo>
                      <a:pt x="284" y="151"/>
                    </a:lnTo>
                    <a:lnTo>
                      <a:pt x="289" y="147"/>
                    </a:lnTo>
                    <a:lnTo>
                      <a:pt x="294" y="147"/>
                    </a:lnTo>
                    <a:lnTo>
                      <a:pt x="298" y="152"/>
                    </a:lnTo>
                    <a:lnTo>
                      <a:pt x="304" y="170"/>
                    </a:lnTo>
                    <a:lnTo>
                      <a:pt x="309" y="174"/>
                    </a:lnTo>
                    <a:lnTo>
                      <a:pt x="315" y="174"/>
                    </a:lnTo>
                    <a:lnTo>
                      <a:pt x="317" y="168"/>
                    </a:lnTo>
                    <a:lnTo>
                      <a:pt x="315" y="153"/>
                    </a:lnTo>
                    <a:lnTo>
                      <a:pt x="310" y="143"/>
                    </a:lnTo>
                    <a:lnTo>
                      <a:pt x="305" y="137"/>
                    </a:lnTo>
                    <a:lnTo>
                      <a:pt x="311" y="137"/>
                    </a:lnTo>
                    <a:lnTo>
                      <a:pt x="316" y="132"/>
                    </a:lnTo>
                    <a:lnTo>
                      <a:pt x="322" y="120"/>
                    </a:lnTo>
                    <a:lnTo>
                      <a:pt x="316" y="116"/>
                    </a:lnTo>
                    <a:lnTo>
                      <a:pt x="314" y="109"/>
                    </a:lnTo>
                    <a:lnTo>
                      <a:pt x="316" y="100"/>
                    </a:lnTo>
                    <a:lnTo>
                      <a:pt x="321" y="99"/>
                    </a:lnTo>
                    <a:lnTo>
                      <a:pt x="332" y="99"/>
                    </a:lnTo>
                    <a:lnTo>
                      <a:pt x="347" y="65"/>
                    </a:lnTo>
                    <a:lnTo>
                      <a:pt x="348" y="58"/>
                    </a:lnTo>
                    <a:lnTo>
                      <a:pt x="373" y="15"/>
                    </a:lnTo>
                    <a:lnTo>
                      <a:pt x="374" y="7"/>
                    </a:lnTo>
                    <a:lnTo>
                      <a:pt x="378" y="0"/>
                    </a:lnTo>
                    <a:lnTo>
                      <a:pt x="380" y="0"/>
                    </a:lnTo>
                    <a:lnTo>
                      <a:pt x="383" y="17"/>
                    </a:lnTo>
                    <a:lnTo>
                      <a:pt x="382" y="23"/>
                    </a:lnTo>
                    <a:lnTo>
                      <a:pt x="382" y="27"/>
                    </a:lnTo>
                    <a:lnTo>
                      <a:pt x="394" y="1"/>
                    </a:lnTo>
                    <a:lnTo>
                      <a:pt x="401" y="1"/>
                    </a:lnTo>
                    <a:lnTo>
                      <a:pt x="410" y="22"/>
                    </a:lnTo>
                    <a:lnTo>
                      <a:pt x="417" y="27"/>
                    </a:lnTo>
                    <a:lnTo>
                      <a:pt x="421" y="23"/>
                    </a:lnTo>
                    <a:lnTo>
                      <a:pt x="432" y="34"/>
                    </a:lnTo>
                    <a:lnTo>
                      <a:pt x="436" y="48"/>
                    </a:lnTo>
                    <a:lnTo>
                      <a:pt x="434" y="54"/>
                    </a:lnTo>
                    <a:lnTo>
                      <a:pt x="435" y="70"/>
                    </a:lnTo>
                    <a:lnTo>
                      <a:pt x="437" y="71"/>
                    </a:lnTo>
                    <a:lnTo>
                      <a:pt x="440" y="69"/>
                    </a:lnTo>
                    <a:lnTo>
                      <a:pt x="445" y="70"/>
                    </a:lnTo>
                    <a:lnTo>
                      <a:pt x="450" y="67"/>
                    </a:lnTo>
                    <a:lnTo>
                      <a:pt x="455" y="67"/>
                    </a:lnTo>
                    <a:lnTo>
                      <a:pt x="458" y="73"/>
                    </a:lnTo>
                    <a:lnTo>
                      <a:pt x="458" y="79"/>
                    </a:lnTo>
                    <a:lnTo>
                      <a:pt x="455" y="84"/>
                    </a:lnTo>
                    <a:lnTo>
                      <a:pt x="457" y="86"/>
                    </a:lnTo>
                    <a:lnTo>
                      <a:pt x="462" y="86"/>
                    </a:lnTo>
                    <a:lnTo>
                      <a:pt x="467" y="80"/>
                    </a:lnTo>
                    <a:lnTo>
                      <a:pt x="473" y="81"/>
                    </a:lnTo>
                    <a:lnTo>
                      <a:pt x="497" y="100"/>
                    </a:lnTo>
                    <a:lnTo>
                      <a:pt x="519" y="107"/>
                    </a:lnTo>
                    <a:lnTo>
                      <a:pt x="526" y="112"/>
                    </a:lnTo>
                    <a:lnTo>
                      <a:pt x="528" y="118"/>
                    </a:lnTo>
                    <a:lnTo>
                      <a:pt x="525" y="125"/>
                    </a:lnTo>
                    <a:lnTo>
                      <a:pt x="499" y="139"/>
                    </a:lnTo>
                    <a:lnTo>
                      <a:pt x="488" y="142"/>
                    </a:lnTo>
                    <a:lnTo>
                      <a:pt x="481" y="137"/>
                    </a:lnTo>
                    <a:lnTo>
                      <a:pt x="473" y="141"/>
                    </a:lnTo>
                    <a:lnTo>
                      <a:pt x="472" y="149"/>
                    </a:lnTo>
                    <a:lnTo>
                      <a:pt x="476" y="157"/>
                    </a:lnTo>
                    <a:lnTo>
                      <a:pt x="482" y="164"/>
                    </a:lnTo>
                    <a:lnTo>
                      <a:pt x="487" y="165"/>
                    </a:lnTo>
                    <a:lnTo>
                      <a:pt x="492" y="170"/>
                    </a:lnTo>
                    <a:lnTo>
                      <a:pt x="494" y="174"/>
                    </a:lnTo>
                    <a:lnTo>
                      <a:pt x="463" y="186"/>
                    </a:lnTo>
                    <a:lnTo>
                      <a:pt x="457" y="185"/>
                    </a:lnTo>
                    <a:lnTo>
                      <a:pt x="446" y="178"/>
                    </a:lnTo>
                    <a:lnTo>
                      <a:pt x="445" y="178"/>
                    </a:lnTo>
                    <a:lnTo>
                      <a:pt x="442" y="184"/>
                    </a:lnTo>
                    <a:lnTo>
                      <a:pt x="440" y="189"/>
                    </a:lnTo>
                    <a:lnTo>
                      <a:pt x="420" y="183"/>
                    </a:lnTo>
                    <a:lnTo>
                      <a:pt x="411" y="177"/>
                    </a:lnTo>
                    <a:lnTo>
                      <a:pt x="341" y="177"/>
                    </a:lnTo>
                    <a:lnTo>
                      <a:pt x="335" y="188"/>
                    </a:lnTo>
                    <a:lnTo>
                      <a:pt x="325" y="250"/>
                    </a:lnTo>
                    <a:lnTo>
                      <a:pt x="299" y="288"/>
                    </a:lnTo>
                    <a:lnTo>
                      <a:pt x="276" y="367"/>
                    </a:lnTo>
                    <a:lnTo>
                      <a:pt x="269" y="373"/>
                    </a:lnTo>
                    <a:lnTo>
                      <a:pt x="223" y="392"/>
                    </a:lnTo>
                    <a:lnTo>
                      <a:pt x="215" y="392"/>
                    </a:lnTo>
                    <a:lnTo>
                      <a:pt x="187" y="383"/>
                    </a:lnTo>
                    <a:lnTo>
                      <a:pt x="186" y="373"/>
                    </a:lnTo>
                    <a:lnTo>
                      <a:pt x="181" y="371"/>
                    </a:lnTo>
                    <a:lnTo>
                      <a:pt x="154" y="369"/>
                    </a:lnTo>
                    <a:lnTo>
                      <a:pt x="149" y="371"/>
                    </a:lnTo>
                    <a:lnTo>
                      <a:pt x="126" y="405"/>
                    </a:lnTo>
                    <a:lnTo>
                      <a:pt x="118" y="409"/>
                    </a:lnTo>
                    <a:lnTo>
                      <a:pt x="108" y="408"/>
                    </a:lnTo>
                    <a:lnTo>
                      <a:pt x="98" y="409"/>
                    </a:lnTo>
                    <a:lnTo>
                      <a:pt x="89" y="413"/>
                    </a:lnTo>
                    <a:lnTo>
                      <a:pt x="80" y="405"/>
                    </a:lnTo>
                    <a:lnTo>
                      <a:pt x="69" y="407"/>
                    </a:lnTo>
                    <a:lnTo>
                      <a:pt x="56" y="412"/>
                    </a:lnTo>
                    <a:lnTo>
                      <a:pt x="42" y="407"/>
                    </a:lnTo>
                    <a:lnTo>
                      <a:pt x="0" y="343"/>
                    </a:lnTo>
                    <a:lnTo>
                      <a:pt x="0" y="337"/>
                    </a:lnTo>
                    <a:lnTo>
                      <a:pt x="7" y="330"/>
                    </a:lnTo>
                    <a:lnTo>
                      <a:pt x="11" y="342"/>
                    </a:lnTo>
                    <a:lnTo>
                      <a:pt x="14" y="347"/>
                    </a:lnTo>
                    <a:lnTo>
                      <a:pt x="35" y="356"/>
                    </a:lnTo>
                    <a:lnTo>
                      <a:pt x="48" y="353"/>
                    </a:lnTo>
                    <a:lnTo>
                      <a:pt x="60" y="361"/>
                    </a:lnTo>
                    <a:lnTo>
                      <a:pt x="86" y="366"/>
                    </a:lnTo>
                    <a:lnTo>
                      <a:pt x="95" y="330"/>
                    </a:lnTo>
                    <a:lnTo>
                      <a:pt x="91" y="316"/>
                    </a:lnTo>
                    <a:lnTo>
                      <a:pt x="96" y="313"/>
                    </a:lnTo>
                    <a:lnTo>
                      <a:pt x="103" y="314"/>
                    </a:lnTo>
                    <a:lnTo>
                      <a:pt x="105" y="316"/>
                    </a:lnTo>
                    <a:lnTo>
                      <a:pt x="103" y="299"/>
                    </a:lnTo>
                    <a:lnTo>
                      <a:pt x="112" y="280"/>
                    </a:lnTo>
                    <a:lnTo>
                      <a:pt x="117" y="277"/>
                    </a:lnTo>
                    <a:lnTo>
                      <a:pt x="133" y="275"/>
                    </a:lnTo>
                    <a:lnTo>
                      <a:pt x="137" y="273"/>
                    </a:lnTo>
                    <a:lnTo>
                      <a:pt x="175" y="268"/>
                    </a:lnTo>
                    <a:lnTo>
                      <a:pt x="180" y="264"/>
                    </a:lnTo>
                    <a:lnTo>
                      <a:pt x="236" y="178"/>
                    </a:lnTo>
                    <a:lnTo>
                      <a:pt x="237" y="163"/>
                    </a:lnTo>
                    <a:lnTo>
                      <a:pt x="238" y="16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36" name="Freeform 266">
                <a:extLst>
                  <a:ext uri="{FF2B5EF4-FFF2-40B4-BE49-F238E27FC236}">
                    <a16:creationId xmlns:a16="http://schemas.microsoft.com/office/drawing/2014/main" id="{F70BA2A6-84AF-4DF4-8532-1CE6104BE3AE}"/>
                  </a:ext>
                </a:extLst>
              </p:cNvPr>
              <p:cNvSpPr>
                <a:spLocks noChangeAspect="1"/>
              </p:cNvSpPr>
              <p:nvPr/>
            </p:nvSpPr>
            <p:spPr bwMode="auto">
              <a:xfrm>
                <a:off x="4468" y="1863"/>
                <a:ext cx="156" cy="122"/>
              </a:xfrm>
              <a:custGeom>
                <a:avLst/>
                <a:gdLst>
                  <a:gd name="T0" fmla="*/ 0 w 528"/>
                  <a:gd name="T1" fmla="*/ 0 h 413"/>
                  <a:gd name="T2" fmla="*/ 0 w 528"/>
                  <a:gd name="T3" fmla="*/ 0 h 413"/>
                  <a:gd name="T4" fmla="*/ 0 w 528"/>
                  <a:gd name="T5" fmla="*/ 0 h 413"/>
                  <a:gd name="T6" fmla="*/ 0 w 528"/>
                  <a:gd name="T7" fmla="*/ 0 h 413"/>
                  <a:gd name="T8" fmla="*/ 0 w 528"/>
                  <a:gd name="T9" fmla="*/ 0 h 413"/>
                  <a:gd name="T10" fmla="*/ 0 w 528"/>
                  <a:gd name="T11" fmla="*/ 0 h 413"/>
                  <a:gd name="T12" fmla="*/ 0 w 528"/>
                  <a:gd name="T13" fmla="*/ 0 h 413"/>
                  <a:gd name="T14" fmla="*/ 0 w 528"/>
                  <a:gd name="T15" fmla="*/ 0 h 413"/>
                  <a:gd name="T16" fmla="*/ 0 w 528"/>
                  <a:gd name="T17" fmla="*/ 0 h 413"/>
                  <a:gd name="T18" fmla="*/ 0 w 528"/>
                  <a:gd name="T19" fmla="*/ 0 h 413"/>
                  <a:gd name="T20" fmla="*/ 0 w 528"/>
                  <a:gd name="T21" fmla="*/ 0 h 413"/>
                  <a:gd name="T22" fmla="*/ 0 w 528"/>
                  <a:gd name="T23" fmla="*/ 0 h 413"/>
                  <a:gd name="T24" fmla="*/ 0 w 528"/>
                  <a:gd name="T25" fmla="*/ 0 h 413"/>
                  <a:gd name="T26" fmla="*/ 0 w 528"/>
                  <a:gd name="T27" fmla="*/ 0 h 413"/>
                  <a:gd name="T28" fmla="*/ 0 w 528"/>
                  <a:gd name="T29" fmla="*/ 0 h 413"/>
                  <a:gd name="T30" fmla="*/ 0 w 528"/>
                  <a:gd name="T31" fmla="*/ 0 h 413"/>
                  <a:gd name="T32" fmla="*/ 0 w 528"/>
                  <a:gd name="T33" fmla="*/ 0 h 413"/>
                  <a:gd name="T34" fmla="*/ 0 w 528"/>
                  <a:gd name="T35" fmla="*/ 0 h 413"/>
                  <a:gd name="T36" fmla="*/ 0 w 528"/>
                  <a:gd name="T37" fmla="*/ 0 h 413"/>
                  <a:gd name="T38" fmla="*/ 0 w 528"/>
                  <a:gd name="T39" fmla="*/ 0 h 413"/>
                  <a:gd name="T40" fmla="*/ 0 w 528"/>
                  <a:gd name="T41" fmla="*/ 0 h 413"/>
                  <a:gd name="T42" fmla="*/ 0 w 528"/>
                  <a:gd name="T43" fmla="*/ 0 h 413"/>
                  <a:gd name="T44" fmla="*/ 0 w 528"/>
                  <a:gd name="T45" fmla="*/ 0 h 413"/>
                  <a:gd name="T46" fmla="*/ 0 w 528"/>
                  <a:gd name="T47" fmla="*/ 0 h 413"/>
                  <a:gd name="T48" fmla="*/ 0 w 528"/>
                  <a:gd name="T49" fmla="*/ 0 h 413"/>
                  <a:gd name="T50" fmla="*/ 0 w 528"/>
                  <a:gd name="T51" fmla="*/ 0 h 413"/>
                  <a:gd name="T52" fmla="*/ 0 w 528"/>
                  <a:gd name="T53" fmla="*/ 0 h 413"/>
                  <a:gd name="T54" fmla="*/ 0 w 528"/>
                  <a:gd name="T55" fmla="*/ 0 h 413"/>
                  <a:gd name="T56" fmla="*/ 0 w 528"/>
                  <a:gd name="T57" fmla="*/ 0 h 413"/>
                  <a:gd name="T58" fmla="*/ 0 w 528"/>
                  <a:gd name="T59" fmla="*/ 0 h 413"/>
                  <a:gd name="T60" fmla="*/ 0 w 528"/>
                  <a:gd name="T61" fmla="*/ 0 h 413"/>
                  <a:gd name="T62" fmla="*/ 0 w 528"/>
                  <a:gd name="T63" fmla="*/ 0 h 413"/>
                  <a:gd name="T64" fmla="*/ 0 w 528"/>
                  <a:gd name="T65" fmla="*/ 0 h 413"/>
                  <a:gd name="T66" fmla="*/ 0 w 528"/>
                  <a:gd name="T67" fmla="*/ 0 h 413"/>
                  <a:gd name="T68" fmla="*/ 0 w 528"/>
                  <a:gd name="T69" fmla="*/ 0 h 413"/>
                  <a:gd name="T70" fmla="*/ 0 w 528"/>
                  <a:gd name="T71" fmla="*/ 0 h 413"/>
                  <a:gd name="T72" fmla="*/ 0 w 528"/>
                  <a:gd name="T73" fmla="*/ 0 h 413"/>
                  <a:gd name="T74" fmla="*/ 0 w 528"/>
                  <a:gd name="T75" fmla="*/ 0 h 413"/>
                  <a:gd name="T76" fmla="*/ 0 w 528"/>
                  <a:gd name="T77" fmla="*/ 0 h 413"/>
                  <a:gd name="T78" fmla="*/ 0 w 528"/>
                  <a:gd name="T79" fmla="*/ 0 h 413"/>
                  <a:gd name="T80" fmla="*/ 0 w 528"/>
                  <a:gd name="T81" fmla="*/ 0 h 413"/>
                  <a:gd name="T82" fmla="*/ 0 w 528"/>
                  <a:gd name="T83" fmla="*/ 0 h 413"/>
                  <a:gd name="T84" fmla="*/ 0 w 528"/>
                  <a:gd name="T85" fmla="*/ 0 h 413"/>
                  <a:gd name="T86" fmla="*/ 0 w 528"/>
                  <a:gd name="T87" fmla="*/ 0 h 413"/>
                  <a:gd name="T88" fmla="*/ 0 w 528"/>
                  <a:gd name="T89" fmla="*/ 0 h 413"/>
                  <a:gd name="T90" fmla="*/ 0 w 528"/>
                  <a:gd name="T91" fmla="*/ 0 h 413"/>
                  <a:gd name="T92" fmla="*/ 0 w 528"/>
                  <a:gd name="T93" fmla="*/ 0 h 413"/>
                  <a:gd name="T94" fmla="*/ 0 w 528"/>
                  <a:gd name="T95" fmla="*/ 0 h 413"/>
                  <a:gd name="T96" fmla="*/ 0 w 528"/>
                  <a:gd name="T97" fmla="*/ 0 h 413"/>
                  <a:gd name="T98" fmla="*/ 0 w 528"/>
                  <a:gd name="T99" fmla="*/ 0 h 413"/>
                  <a:gd name="T100" fmla="*/ 0 w 528"/>
                  <a:gd name="T101" fmla="*/ 0 h 413"/>
                  <a:gd name="T102" fmla="*/ 0 w 528"/>
                  <a:gd name="T103" fmla="*/ 0 h 413"/>
                  <a:gd name="T104" fmla="*/ 0 w 528"/>
                  <a:gd name="T105" fmla="*/ 0 h 413"/>
                  <a:gd name="T106" fmla="*/ 0 w 528"/>
                  <a:gd name="T107" fmla="*/ 0 h 413"/>
                  <a:gd name="T108" fmla="*/ 0 w 528"/>
                  <a:gd name="T109" fmla="*/ 0 h 413"/>
                  <a:gd name="T110" fmla="*/ 0 w 528"/>
                  <a:gd name="T111" fmla="*/ 0 h 413"/>
                  <a:gd name="T112" fmla="*/ 0 w 528"/>
                  <a:gd name="T113" fmla="*/ 0 h 413"/>
                  <a:gd name="T114" fmla="*/ 0 w 528"/>
                  <a:gd name="T115" fmla="*/ 0 h 413"/>
                  <a:gd name="T116" fmla="*/ 0 w 528"/>
                  <a:gd name="T117" fmla="*/ 0 h 413"/>
                  <a:gd name="T118" fmla="*/ 0 w 528"/>
                  <a:gd name="T119" fmla="*/ 0 h 413"/>
                  <a:gd name="T120" fmla="*/ 0 w 528"/>
                  <a:gd name="T121" fmla="*/ 0 h 413"/>
                  <a:gd name="T122" fmla="*/ 0 w 528"/>
                  <a:gd name="T123" fmla="*/ 0 h 41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28"/>
                  <a:gd name="T187" fmla="*/ 0 h 413"/>
                  <a:gd name="T188" fmla="*/ 528 w 528"/>
                  <a:gd name="T189" fmla="*/ 413 h 41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28" h="413">
                    <a:moveTo>
                      <a:pt x="238" y="160"/>
                    </a:moveTo>
                    <a:lnTo>
                      <a:pt x="242" y="163"/>
                    </a:lnTo>
                    <a:lnTo>
                      <a:pt x="270" y="198"/>
                    </a:lnTo>
                    <a:lnTo>
                      <a:pt x="275" y="199"/>
                    </a:lnTo>
                    <a:lnTo>
                      <a:pt x="279" y="195"/>
                    </a:lnTo>
                    <a:lnTo>
                      <a:pt x="280" y="156"/>
                    </a:lnTo>
                    <a:lnTo>
                      <a:pt x="284" y="151"/>
                    </a:lnTo>
                    <a:lnTo>
                      <a:pt x="289" y="147"/>
                    </a:lnTo>
                    <a:lnTo>
                      <a:pt x="294" y="147"/>
                    </a:lnTo>
                    <a:lnTo>
                      <a:pt x="298" y="152"/>
                    </a:lnTo>
                    <a:lnTo>
                      <a:pt x="304" y="170"/>
                    </a:lnTo>
                    <a:lnTo>
                      <a:pt x="309" y="174"/>
                    </a:lnTo>
                    <a:lnTo>
                      <a:pt x="315" y="174"/>
                    </a:lnTo>
                    <a:lnTo>
                      <a:pt x="317" y="168"/>
                    </a:lnTo>
                    <a:lnTo>
                      <a:pt x="315" y="153"/>
                    </a:lnTo>
                    <a:lnTo>
                      <a:pt x="310" y="143"/>
                    </a:lnTo>
                    <a:lnTo>
                      <a:pt x="305" y="137"/>
                    </a:lnTo>
                    <a:lnTo>
                      <a:pt x="311" y="137"/>
                    </a:lnTo>
                    <a:lnTo>
                      <a:pt x="316" y="132"/>
                    </a:lnTo>
                    <a:lnTo>
                      <a:pt x="322" y="120"/>
                    </a:lnTo>
                    <a:lnTo>
                      <a:pt x="316" y="116"/>
                    </a:lnTo>
                    <a:lnTo>
                      <a:pt x="314" y="109"/>
                    </a:lnTo>
                    <a:lnTo>
                      <a:pt x="316" y="100"/>
                    </a:lnTo>
                    <a:lnTo>
                      <a:pt x="321" y="99"/>
                    </a:lnTo>
                    <a:lnTo>
                      <a:pt x="332" y="99"/>
                    </a:lnTo>
                    <a:lnTo>
                      <a:pt x="347" y="65"/>
                    </a:lnTo>
                    <a:lnTo>
                      <a:pt x="348" y="58"/>
                    </a:lnTo>
                    <a:lnTo>
                      <a:pt x="373" y="15"/>
                    </a:lnTo>
                    <a:lnTo>
                      <a:pt x="374" y="7"/>
                    </a:lnTo>
                    <a:lnTo>
                      <a:pt x="378" y="0"/>
                    </a:lnTo>
                    <a:lnTo>
                      <a:pt x="380" y="0"/>
                    </a:lnTo>
                    <a:lnTo>
                      <a:pt x="383" y="17"/>
                    </a:lnTo>
                    <a:lnTo>
                      <a:pt x="382" y="23"/>
                    </a:lnTo>
                    <a:lnTo>
                      <a:pt x="382" y="27"/>
                    </a:lnTo>
                    <a:lnTo>
                      <a:pt x="394" y="1"/>
                    </a:lnTo>
                    <a:lnTo>
                      <a:pt x="401" y="1"/>
                    </a:lnTo>
                    <a:lnTo>
                      <a:pt x="410" y="22"/>
                    </a:lnTo>
                    <a:lnTo>
                      <a:pt x="417" y="27"/>
                    </a:lnTo>
                    <a:lnTo>
                      <a:pt x="421" y="23"/>
                    </a:lnTo>
                    <a:lnTo>
                      <a:pt x="432" y="34"/>
                    </a:lnTo>
                    <a:lnTo>
                      <a:pt x="436" y="48"/>
                    </a:lnTo>
                    <a:lnTo>
                      <a:pt x="434" y="54"/>
                    </a:lnTo>
                    <a:lnTo>
                      <a:pt x="435" y="70"/>
                    </a:lnTo>
                    <a:lnTo>
                      <a:pt x="437" y="71"/>
                    </a:lnTo>
                    <a:lnTo>
                      <a:pt x="440" y="69"/>
                    </a:lnTo>
                    <a:lnTo>
                      <a:pt x="445" y="70"/>
                    </a:lnTo>
                    <a:lnTo>
                      <a:pt x="450" y="67"/>
                    </a:lnTo>
                    <a:lnTo>
                      <a:pt x="455" y="67"/>
                    </a:lnTo>
                    <a:lnTo>
                      <a:pt x="458" y="73"/>
                    </a:lnTo>
                    <a:lnTo>
                      <a:pt x="458" y="79"/>
                    </a:lnTo>
                    <a:lnTo>
                      <a:pt x="455" y="84"/>
                    </a:lnTo>
                    <a:lnTo>
                      <a:pt x="457" y="86"/>
                    </a:lnTo>
                    <a:lnTo>
                      <a:pt x="462" y="86"/>
                    </a:lnTo>
                    <a:lnTo>
                      <a:pt x="467" y="80"/>
                    </a:lnTo>
                    <a:lnTo>
                      <a:pt x="473" y="81"/>
                    </a:lnTo>
                    <a:lnTo>
                      <a:pt x="497" y="100"/>
                    </a:lnTo>
                    <a:lnTo>
                      <a:pt x="519" y="107"/>
                    </a:lnTo>
                    <a:lnTo>
                      <a:pt x="526" y="112"/>
                    </a:lnTo>
                    <a:lnTo>
                      <a:pt x="528" y="118"/>
                    </a:lnTo>
                    <a:lnTo>
                      <a:pt x="525" y="125"/>
                    </a:lnTo>
                    <a:lnTo>
                      <a:pt x="499" y="139"/>
                    </a:lnTo>
                    <a:lnTo>
                      <a:pt x="488" y="142"/>
                    </a:lnTo>
                    <a:lnTo>
                      <a:pt x="481" y="137"/>
                    </a:lnTo>
                    <a:lnTo>
                      <a:pt x="473" y="141"/>
                    </a:lnTo>
                    <a:lnTo>
                      <a:pt x="472" y="149"/>
                    </a:lnTo>
                    <a:lnTo>
                      <a:pt x="476" y="157"/>
                    </a:lnTo>
                    <a:lnTo>
                      <a:pt x="482" y="164"/>
                    </a:lnTo>
                    <a:lnTo>
                      <a:pt x="487" y="165"/>
                    </a:lnTo>
                    <a:lnTo>
                      <a:pt x="492" y="170"/>
                    </a:lnTo>
                    <a:lnTo>
                      <a:pt x="494" y="174"/>
                    </a:lnTo>
                    <a:lnTo>
                      <a:pt x="463" y="186"/>
                    </a:lnTo>
                    <a:lnTo>
                      <a:pt x="457" y="185"/>
                    </a:lnTo>
                    <a:lnTo>
                      <a:pt x="446" y="178"/>
                    </a:lnTo>
                    <a:lnTo>
                      <a:pt x="445" y="178"/>
                    </a:lnTo>
                    <a:lnTo>
                      <a:pt x="442" y="184"/>
                    </a:lnTo>
                    <a:lnTo>
                      <a:pt x="440" y="189"/>
                    </a:lnTo>
                    <a:lnTo>
                      <a:pt x="420" y="183"/>
                    </a:lnTo>
                    <a:lnTo>
                      <a:pt x="411" y="177"/>
                    </a:lnTo>
                    <a:lnTo>
                      <a:pt x="341" y="177"/>
                    </a:lnTo>
                    <a:lnTo>
                      <a:pt x="335" y="188"/>
                    </a:lnTo>
                    <a:lnTo>
                      <a:pt x="325" y="250"/>
                    </a:lnTo>
                    <a:lnTo>
                      <a:pt x="299" y="288"/>
                    </a:lnTo>
                    <a:lnTo>
                      <a:pt x="276" y="367"/>
                    </a:lnTo>
                    <a:lnTo>
                      <a:pt x="269" y="373"/>
                    </a:lnTo>
                    <a:lnTo>
                      <a:pt x="223" y="392"/>
                    </a:lnTo>
                    <a:lnTo>
                      <a:pt x="215" y="392"/>
                    </a:lnTo>
                    <a:lnTo>
                      <a:pt x="187" y="383"/>
                    </a:lnTo>
                    <a:lnTo>
                      <a:pt x="186" y="373"/>
                    </a:lnTo>
                    <a:lnTo>
                      <a:pt x="181" y="371"/>
                    </a:lnTo>
                    <a:lnTo>
                      <a:pt x="154" y="369"/>
                    </a:lnTo>
                    <a:lnTo>
                      <a:pt x="149" y="371"/>
                    </a:lnTo>
                    <a:lnTo>
                      <a:pt x="126" y="405"/>
                    </a:lnTo>
                    <a:lnTo>
                      <a:pt x="118" y="409"/>
                    </a:lnTo>
                    <a:lnTo>
                      <a:pt x="108" y="408"/>
                    </a:lnTo>
                    <a:lnTo>
                      <a:pt x="98" y="409"/>
                    </a:lnTo>
                    <a:lnTo>
                      <a:pt x="89" y="413"/>
                    </a:lnTo>
                    <a:lnTo>
                      <a:pt x="80" y="405"/>
                    </a:lnTo>
                    <a:lnTo>
                      <a:pt x="69" y="407"/>
                    </a:lnTo>
                    <a:lnTo>
                      <a:pt x="56" y="412"/>
                    </a:lnTo>
                    <a:lnTo>
                      <a:pt x="42" y="407"/>
                    </a:lnTo>
                    <a:lnTo>
                      <a:pt x="0" y="343"/>
                    </a:lnTo>
                    <a:lnTo>
                      <a:pt x="0" y="337"/>
                    </a:lnTo>
                    <a:lnTo>
                      <a:pt x="7" y="330"/>
                    </a:lnTo>
                    <a:lnTo>
                      <a:pt x="11" y="342"/>
                    </a:lnTo>
                    <a:lnTo>
                      <a:pt x="14" y="347"/>
                    </a:lnTo>
                    <a:lnTo>
                      <a:pt x="35" y="356"/>
                    </a:lnTo>
                    <a:lnTo>
                      <a:pt x="48" y="353"/>
                    </a:lnTo>
                    <a:lnTo>
                      <a:pt x="60" y="361"/>
                    </a:lnTo>
                    <a:lnTo>
                      <a:pt x="86" y="366"/>
                    </a:lnTo>
                    <a:lnTo>
                      <a:pt x="95" y="330"/>
                    </a:lnTo>
                    <a:lnTo>
                      <a:pt x="91" y="316"/>
                    </a:lnTo>
                    <a:lnTo>
                      <a:pt x="96" y="313"/>
                    </a:lnTo>
                    <a:lnTo>
                      <a:pt x="103" y="314"/>
                    </a:lnTo>
                    <a:lnTo>
                      <a:pt x="105" y="316"/>
                    </a:lnTo>
                    <a:lnTo>
                      <a:pt x="103" y="299"/>
                    </a:lnTo>
                    <a:lnTo>
                      <a:pt x="112" y="280"/>
                    </a:lnTo>
                    <a:lnTo>
                      <a:pt x="117" y="277"/>
                    </a:lnTo>
                    <a:lnTo>
                      <a:pt x="133" y="275"/>
                    </a:lnTo>
                    <a:lnTo>
                      <a:pt x="137" y="273"/>
                    </a:lnTo>
                    <a:lnTo>
                      <a:pt x="175" y="268"/>
                    </a:lnTo>
                    <a:lnTo>
                      <a:pt x="180" y="264"/>
                    </a:lnTo>
                    <a:lnTo>
                      <a:pt x="236" y="178"/>
                    </a:lnTo>
                    <a:lnTo>
                      <a:pt x="237" y="163"/>
                    </a:lnTo>
                    <a:lnTo>
                      <a:pt x="238" y="16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37" name="Freeform 267">
                <a:extLst>
                  <a:ext uri="{FF2B5EF4-FFF2-40B4-BE49-F238E27FC236}">
                    <a16:creationId xmlns:a16="http://schemas.microsoft.com/office/drawing/2014/main" id="{F5E255F8-E43B-40AE-B7F9-14701870214F}"/>
                  </a:ext>
                </a:extLst>
              </p:cNvPr>
              <p:cNvSpPr>
                <a:spLocks noChangeAspect="1"/>
              </p:cNvSpPr>
              <p:nvPr/>
            </p:nvSpPr>
            <p:spPr bwMode="auto">
              <a:xfrm>
                <a:off x="2416" y="1724"/>
                <a:ext cx="50" cy="17"/>
              </a:xfrm>
              <a:custGeom>
                <a:avLst/>
                <a:gdLst>
                  <a:gd name="T0" fmla="*/ 0 w 170"/>
                  <a:gd name="T1" fmla="*/ 0 h 57"/>
                  <a:gd name="T2" fmla="*/ 0 w 170"/>
                  <a:gd name="T3" fmla="*/ 0 h 57"/>
                  <a:gd name="T4" fmla="*/ 0 w 170"/>
                  <a:gd name="T5" fmla="*/ 0 h 57"/>
                  <a:gd name="T6" fmla="*/ 0 w 170"/>
                  <a:gd name="T7" fmla="*/ 0 h 57"/>
                  <a:gd name="T8" fmla="*/ 0 w 170"/>
                  <a:gd name="T9" fmla="*/ 0 h 57"/>
                  <a:gd name="T10" fmla="*/ 0 w 170"/>
                  <a:gd name="T11" fmla="*/ 0 h 57"/>
                  <a:gd name="T12" fmla="*/ 0 w 170"/>
                  <a:gd name="T13" fmla="*/ 0 h 57"/>
                  <a:gd name="T14" fmla="*/ 0 w 170"/>
                  <a:gd name="T15" fmla="*/ 0 h 57"/>
                  <a:gd name="T16" fmla="*/ 0 w 170"/>
                  <a:gd name="T17" fmla="*/ 0 h 57"/>
                  <a:gd name="T18" fmla="*/ 0 w 170"/>
                  <a:gd name="T19" fmla="*/ 0 h 57"/>
                  <a:gd name="T20" fmla="*/ 0 w 170"/>
                  <a:gd name="T21" fmla="*/ 0 h 57"/>
                  <a:gd name="T22" fmla="*/ 0 w 170"/>
                  <a:gd name="T23" fmla="*/ 0 h 57"/>
                  <a:gd name="T24" fmla="*/ 0 w 170"/>
                  <a:gd name="T25" fmla="*/ 0 h 57"/>
                  <a:gd name="T26" fmla="*/ 0 w 170"/>
                  <a:gd name="T27" fmla="*/ 0 h 57"/>
                  <a:gd name="T28" fmla="*/ 0 w 170"/>
                  <a:gd name="T29" fmla="*/ 0 h 57"/>
                  <a:gd name="T30" fmla="*/ 0 w 170"/>
                  <a:gd name="T31" fmla="*/ 0 h 57"/>
                  <a:gd name="T32" fmla="*/ 0 w 170"/>
                  <a:gd name="T33" fmla="*/ 0 h 57"/>
                  <a:gd name="T34" fmla="*/ 0 w 170"/>
                  <a:gd name="T35" fmla="*/ 0 h 57"/>
                  <a:gd name="T36" fmla="*/ 0 w 170"/>
                  <a:gd name="T37" fmla="*/ 0 h 57"/>
                  <a:gd name="T38" fmla="*/ 0 w 170"/>
                  <a:gd name="T39" fmla="*/ 0 h 57"/>
                  <a:gd name="T40" fmla="*/ 0 w 170"/>
                  <a:gd name="T41" fmla="*/ 0 h 57"/>
                  <a:gd name="T42" fmla="*/ 0 w 170"/>
                  <a:gd name="T43" fmla="*/ 0 h 57"/>
                  <a:gd name="T44" fmla="*/ 0 w 170"/>
                  <a:gd name="T45" fmla="*/ 0 h 57"/>
                  <a:gd name="T46" fmla="*/ 0 w 170"/>
                  <a:gd name="T47" fmla="*/ 0 h 57"/>
                  <a:gd name="T48" fmla="*/ 0 w 170"/>
                  <a:gd name="T49" fmla="*/ 0 h 57"/>
                  <a:gd name="T50" fmla="*/ 0 w 170"/>
                  <a:gd name="T51" fmla="*/ 0 h 57"/>
                  <a:gd name="T52" fmla="*/ 0 w 170"/>
                  <a:gd name="T53" fmla="*/ 0 h 57"/>
                  <a:gd name="T54" fmla="*/ 0 w 170"/>
                  <a:gd name="T55" fmla="*/ 0 h 57"/>
                  <a:gd name="T56" fmla="*/ 0 w 170"/>
                  <a:gd name="T57" fmla="*/ 0 h 57"/>
                  <a:gd name="T58" fmla="*/ 0 w 170"/>
                  <a:gd name="T59" fmla="*/ 0 h 57"/>
                  <a:gd name="T60" fmla="*/ 0 w 170"/>
                  <a:gd name="T61" fmla="*/ 0 h 57"/>
                  <a:gd name="T62" fmla="*/ 0 w 170"/>
                  <a:gd name="T63" fmla="*/ 0 h 57"/>
                  <a:gd name="T64" fmla="*/ 0 w 170"/>
                  <a:gd name="T65" fmla="*/ 0 h 57"/>
                  <a:gd name="T66" fmla="*/ 0 w 170"/>
                  <a:gd name="T67" fmla="*/ 0 h 57"/>
                  <a:gd name="T68" fmla="*/ 0 w 170"/>
                  <a:gd name="T69" fmla="*/ 0 h 57"/>
                  <a:gd name="T70" fmla="*/ 0 w 170"/>
                  <a:gd name="T71" fmla="*/ 0 h 57"/>
                  <a:gd name="T72" fmla="*/ 0 w 170"/>
                  <a:gd name="T73" fmla="*/ 0 h 57"/>
                  <a:gd name="T74" fmla="*/ 0 w 170"/>
                  <a:gd name="T75" fmla="*/ 0 h 57"/>
                  <a:gd name="T76" fmla="*/ 0 w 170"/>
                  <a:gd name="T77" fmla="*/ 0 h 57"/>
                  <a:gd name="T78" fmla="*/ 0 w 170"/>
                  <a:gd name="T79" fmla="*/ 0 h 57"/>
                  <a:gd name="T80" fmla="*/ 0 w 170"/>
                  <a:gd name="T81" fmla="*/ 0 h 57"/>
                  <a:gd name="T82" fmla="*/ 0 w 170"/>
                  <a:gd name="T83" fmla="*/ 0 h 57"/>
                  <a:gd name="T84" fmla="*/ 0 w 170"/>
                  <a:gd name="T85" fmla="*/ 0 h 57"/>
                  <a:gd name="T86" fmla="*/ 0 w 170"/>
                  <a:gd name="T87" fmla="*/ 0 h 57"/>
                  <a:gd name="T88" fmla="*/ 0 w 170"/>
                  <a:gd name="T89" fmla="*/ 0 h 57"/>
                  <a:gd name="T90" fmla="*/ 0 w 170"/>
                  <a:gd name="T91" fmla="*/ 0 h 57"/>
                  <a:gd name="T92" fmla="*/ 0 w 170"/>
                  <a:gd name="T93" fmla="*/ 0 h 57"/>
                  <a:gd name="T94" fmla="*/ 0 w 170"/>
                  <a:gd name="T95" fmla="*/ 0 h 57"/>
                  <a:gd name="T96" fmla="*/ 0 w 170"/>
                  <a:gd name="T97" fmla="*/ 0 h 57"/>
                  <a:gd name="T98" fmla="*/ 0 w 170"/>
                  <a:gd name="T99" fmla="*/ 0 h 57"/>
                  <a:gd name="T100" fmla="*/ 0 w 170"/>
                  <a:gd name="T101" fmla="*/ 0 h 5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0"/>
                  <a:gd name="T154" fmla="*/ 0 h 57"/>
                  <a:gd name="T155" fmla="*/ 170 w 170"/>
                  <a:gd name="T156" fmla="*/ 57 h 5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0" h="57">
                    <a:moveTo>
                      <a:pt x="3" y="55"/>
                    </a:moveTo>
                    <a:lnTo>
                      <a:pt x="8" y="47"/>
                    </a:lnTo>
                    <a:lnTo>
                      <a:pt x="56" y="43"/>
                    </a:lnTo>
                    <a:lnTo>
                      <a:pt x="57" y="42"/>
                    </a:lnTo>
                    <a:lnTo>
                      <a:pt x="61" y="34"/>
                    </a:lnTo>
                    <a:lnTo>
                      <a:pt x="65" y="32"/>
                    </a:lnTo>
                    <a:lnTo>
                      <a:pt x="70" y="34"/>
                    </a:lnTo>
                    <a:lnTo>
                      <a:pt x="81" y="32"/>
                    </a:lnTo>
                    <a:lnTo>
                      <a:pt x="89" y="27"/>
                    </a:lnTo>
                    <a:lnTo>
                      <a:pt x="94" y="21"/>
                    </a:lnTo>
                    <a:lnTo>
                      <a:pt x="97" y="20"/>
                    </a:lnTo>
                    <a:lnTo>
                      <a:pt x="103" y="21"/>
                    </a:lnTo>
                    <a:lnTo>
                      <a:pt x="107" y="26"/>
                    </a:lnTo>
                    <a:lnTo>
                      <a:pt x="114" y="29"/>
                    </a:lnTo>
                    <a:lnTo>
                      <a:pt x="122" y="35"/>
                    </a:lnTo>
                    <a:lnTo>
                      <a:pt x="128" y="36"/>
                    </a:lnTo>
                    <a:lnTo>
                      <a:pt x="136" y="41"/>
                    </a:lnTo>
                    <a:lnTo>
                      <a:pt x="144" y="40"/>
                    </a:lnTo>
                    <a:lnTo>
                      <a:pt x="146" y="42"/>
                    </a:lnTo>
                    <a:lnTo>
                      <a:pt x="154" y="37"/>
                    </a:lnTo>
                    <a:lnTo>
                      <a:pt x="166" y="35"/>
                    </a:lnTo>
                    <a:lnTo>
                      <a:pt x="170" y="31"/>
                    </a:lnTo>
                    <a:lnTo>
                      <a:pt x="170" y="20"/>
                    </a:lnTo>
                    <a:lnTo>
                      <a:pt x="169" y="20"/>
                    </a:lnTo>
                    <a:lnTo>
                      <a:pt x="166" y="20"/>
                    </a:lnTo>
                    <a:lnTo>
                      <a:pt x="164" y="19"/>
                    </a:lnTo>
                    <a:lnTo>
                      <a:pt x="155" y="20"/>
                    </a:lnTo>
                    <a:lnTo>
                      <a:pt x="144" y="26"/>
                    </a:lnTo>
                    <a:lnTo>
                      <a:pt x="138" y="25"/>
                    </a:lnTo>
                    <a:lnTo>
                      <a:pt x="133" y="21"/>
                    </a:lnTo>
                    <a:lnTo>
                      <a:pt x="129" y="15"/>
                    </a:lnTo>
                    <a:lnTo>
                      <a:pt x="128" y="14"/>
                    </a:lnTo>
                    <a:lnTo>
                      <a:pt x="115" y="14"/>
                    </a:lnTo>
                    <a:lnTo>
                      <a:pt x="110" y="4"/>
                    </a:lnTo>
                    <a:lnTo>
                      <a:pt x="106" y="3"/>
                    </a:lnTo>
                    <a:lnTo>
                      <a:pt x="102" y="0"/>
                    </a:lnTo>
                    <a:lnTo>
                      <a:pt x="96" y="1"/>
                    </a:lnTo>
                    <a:lnTo>
                      <a:pt x="91" y="5"/>
                    </a:lnTo>
                    <a:lnTo>
                      <a:pt x="86" y="4"/>
                    </a:lnTo>
                    <a:lnTo>
                      <a:pt x="80" y="9"/>
                    </a:lnTo>
                    <a:lnTo>
                      <a:pt x="75" y="17"/>
                    </a:lnTo>
                    <a:lnTo>
                      <a:pt x="18" y="17"/>
                    </a:lnTo>
                    <a:lnTo>
                      <a:pt x="16" y="21"/>
                    </a:lnTo>
                    <a:lnTo>
                      <a:pt x="16" y="26"/>
                    </a:lnTo>
                    <a:lnTo>
                      <a:pt x="12" y="25"/>
                    </a:lnTo>
                    <a:lnTo>
                      <a:pt x="9" y="26"/>
                    </a:lnTo>
                    <a:lnTo>
                      <a:pt x="5" y="32"/>
                    </a:lnTo>
                    <a:lnTo>
                      <a:pt x="2" y="35"/>
                    </a:lnTo>
                    <a:lnTo>
                      <a:pt x="0" y="55"/>
                    </a:lnTo>
                    <a:lnTo>
                      <a:pt x="2" y="57"/>
                    </a:lnTo>
                    <a:lnTo>
                      <a:pt x="3" y="55"/>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38" name="Freeform 268">
                <a:extLst>
                  <a:ext uri="{FF2B5EF4-FFF2-40B4-BE49-F238E27FC236}">
                    <a16:creationId xmlns:a16="http://schemas.microsoft.com/office/drawing/2014/main" id="{A31E33B5-5D91-4F5B-889B-15549E0351AB}"/>
                  </a:ext>
                </a:extLst>
              </p:cNvPr>
              <p:cNvSpPr>
                <a:spLocks noChangeAspect="1"/>
              </p:cNvSpPr>
              <p:nvPr/>
            </p:nvSpPr>
            <p:spPr bwMode="auto">
              <a:xfrm>
                <a:off x="2416" y="1724"/>
                <a:ext cx="50" cy="17"/>
              </a:xfrm>
              <a:custGeom>
                <a:avLst/>
                <a:gdLst>
                  <a:gd name="T0" fmla="*/ 0 w 170"/>
                  <a:gd name="T1" fmla="*/ 0 h 57"/>
                  <a:gd name="T2" fmla="*/ 0 w 170"/>
                  <a:gd name="T3" fmla="*/ 0 h 57"/>
                  <a:gd name="T4" fmla="*/ 0 w 170"/>
                  <a:gd name="T5" fmla="*/ 0 h 57"/>
                  <a:gd name="T6" fmla="*/ 0 w 170"/>
                  <a:gd name="T7" fmla="*/ 0 h 57"/>
                  <a:gd name="T8" fmla="*/ 0 w 170"/>
                  <a:gd name="T9" fmla="*/ 0 h 57"/>
                  <a:gd name="T10" fmla="*/ 0 w 170"/>
                  <a:gd name="T11" fmla="*/ 0 h 57"/>
                  <a:gd name="T12" fmla="*/ 0 w 170"/>
                  <a:gd name="T13" fmla="*/ 0 h 57"/>
                  <a:gd name="T14" fmla="*/ 0 w 170"/>
                  <a:gd name="T15" fmla="*/ 0 h 57"/>
                  <a:gd name="T16" fmla="*/ 0 w 170"/>
                  <a:gd name="T17" fmla="*/ 0 h 57"/>
                  <a:gd name="T18" fmla="*/ 0 w 170"/>
                  <a:gd name="T19" fmla="*/ 0 h 57"/>
                  <a:gd name="T20" fmla="*/ 0 w 170"/>
                  <a:gd name="T21" fmla="*/ 0 h 57"/>
                  <a:gd name="T22" fmla="*/ 0 w 170"/>
                  <a:gd name="T23" fmla="*/ 0 h 57"/>
                  <a:gd name="T24" fmla="*/ 0 w 170"/>
                  <a:gd name="T25" fmla="*/ 0 h 57"/>
                  <a:gd name="T26" fmla="*/ 0 w 170"/>
                  <a:gd name="T27" fmla="*/ 0 h 57"/>
                  <a:gd name="T28" fmla="*/ 0 w 170"/>
                  <a:gd name="T29" fmla="*/ 0 h 57"/>
                  <a:gd name="T30" fmla="*/ 0 w 170"/>
                  <a:gd name="T31" fmla="*/ 0 h 57"/>
                  <a:gd name="T32" fmla="*/ 0 w 170"/>
                  <a:gd name="T33" fmla="*/ 0 h 57"/>
                  <a:gd name="T34" fmla="*/ 0 w 170"/>
                  <a:gd name="T35" fmla="*/ 0 h 57"/>
                  <a:gd name="T36" fmla="*/ 0 w 170"/>
                  <a:gd name="T37" fmla="*/ 0 h 57"/>
                  <a:gd name="T38" fmla="*/ 0 w 170"/>
                  <a:gd name="T39" fmla="*/ 0 h 57"/>
                  <a:gd name="T40" fmla="*/ 0 w 170"/>
                  <a:gd name="T41" fmla="*/ 0 h 57"/>
                  <a:gd name="T42" fmla="*/ 0 w 170"/>
                  <a:gd name="T43" fmla="*/ 0 h 57"/>
                  <a:gd name="T44" fmla="*/ 0 w 170"/>
                  <a:gd name="T45" fmla="*/ 0 h 57"/>
                  <a:gd name="T46" fmla="*/ 0 w 170"/>
                  <a:gd name="T47" fmla="*/ 0 h 57"/>
                  <a:gd name="T48" fmla="*/ 0 w 170"/>
                  <a:gd name="T49" fmla="*/ 0 h 57"/>
                  <a:gd name="T50" fmla="*/ 0 w 170"/>
                  <a:gd name="T51" fmla="*/ 0 h 57"/>
                  <a:gd name="T52" fmla="*/ 0 w 170"/>
                  <a:gd name="T53" fmla="*/ 0 h 57"/>
                  <a:gd name="T54" fmla="*/ 0 w 170"/>
                  <a:gd name="T55" fmla="*/ 0 h 57"/>
                  <a:gd name="T56" fmla="*/ 0 w 170"/>
                  <a:gd name="T57" fmla="*/ 0 h 57"/>
                  <a:gd name="T58" fmla="*/ 0 w 170"/>
                  <a:gd name="T59" fmla="*/ 0 h 57"/>
                  <a:gd name="T60" fmla="*/ 0 w 170"/>
                  <a:gd name="T61" fmla="*/ 0 h 57"/>
                  <a:gd name="T62" fmla="*/ 0 w 170"/>
                  <a:gd name="T63" fmla="*/ 0 h 57"/>
                  <a:gd name="T64" fmla="*/ 0 w 170"/>
                  <a:gd name="T65" fmla="*/ 0 h 57"/>
                  <a:gd name="T66" fmla="*/ 0 w 170"/>
                  <a:gd name="T67" fmla="*/ 0 h 57"/>
                  <a:gd name="T68" fmla="*/ 0 w 170"/>
                  <a:gd name="T69" fmla="*/ 0 h 57"/>
                  <a:gd name="T70" fmla="*/ 0 w 170"/>
                  <a:gd name="T71" fmla="*/ 0 h 57"/>
                  <a:gd name="T72" fmla="*/ 0 w 170"/>
                  <a:gd name="T73" fmla="*/ 0 h 57"/>
                  <a:gd name="T74" fmla="*/ 0 w 170"/>
                  <a:gd name="T75" fmla="*/ 0 h 57"/>
                  <a:gd name="T76" fmla="*/ 0 w 170"/>
                  <a:gd name="T77" fmla="*/ 0 h 57"/>
                  <a:gd name="T78" fmla="*/ 0 w 170"/>
                  <a:gd name="T79" fmla="*/ 0 h 57"/>
                  <a:gd name="T80" fmla="*/ 0 w 170"/>
                  <a:gd name="T81" fmla="*/ 0 h 57"/>
                  <a:gd name="T82" fmla="*/ 0 w 170"/>
                  <a:gd name="T83" fmla="*/ 0 h 57"/>
                  <a:gd name="T84" fmla="*/ 0 w 170"/>
                  <a:gd name="T85" fmla="*/ 0 h 57"/>
                  <a:gd name="T86" fmla="*/ 0 w 170"/>
                  <a:gd name="T87" fmla="*/ 0 h 57"/>
                  <a:gd name="T88" fmla="*/ 0 w 170"/>
                  <a:gd name="T89" fmla="*/ 0 h 57"/>
                  <a:gd name="T90" fmla="*/ 0 w 170"/>
                  <a:gd name="T91" fmla="*/ 0 h 57"/>
                  <a:gd name="T92" fmla="*/ 0 w 170"/>
                  <a:gd name="T93" fmla="*/ 0 h 57"/>
                  <a:gd name="T94" fmla="*/ 0 w 170"/>
                  <a:gd name="T95" fmla="*/ 0 h 57"/>
                  <a:gd name="T96" fmla="*/ 0 w 170"/>
                  <a:gd name="T97" fmla="*/ 0 h 57"/>
                  <a:gd name="T98" fmla="*/ 0 w 170"/>
                  <a:gd name="T99" fmla="*/ 0 h 57"/>
                  <a:gd name="T100" fmla="*/ 0 w 170"/>
                  <a:gd name="T101" fmla="*/ 0 h 5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0"/>
                  <a:gd name="T154" fmla="*/ 0 h 57"/>
                  <a:gd name="T155" fmla="*/ 170 w 170"/>
                  <a:gd name="T156" fmla="*/ 57 h 5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0" h="57">
                    <a:moveTo>
                      <a:pt x="3" y="55"/>
                    </a:moveTo>
                    <a:lnTo>
                      <a:pt x="8" y="47"/>
                    </a:lnTo>
                    <a:lnTo>
                      <a:pt x="56" y="43"/>
                    </a:lnTo>
                    <a:lnTo>
                      <a:pt x="57" y="42"/>
                    </a:lnTo>
                    <a:lnTo>
                      <a:pt x="61" y="34"/>
                    </a:lnTo>
                    <a:lnTo>
                      <a:pt x="65" y="32"/>
                    </a:lnTo>
                    <a:lnTo>
                      <a:pt x="70" y="34"/>
                    </a:lnTo>
                    <a:lnTo>
                      <a:pt x="81" y="32"/>
                    </a:lnTo>
                    <a:lnTo>
                      <a:pt x="89" y="27"/>
                    </a:lnTo>
                    <a:lnTo>
                      <a:pt x="94" y="21"/>
                    </a:lnTo>
                    <a:lnTo>
                      <a:pt x="97" y="20"/>
                    </a:lnTo>
                    <a:lnTo>
                      <a:pt x="103" y="21"/>
                    </a:lnTo>
                    <a:lnTo>
                      <a:pt x="107" y="26"/>
                    </a:lnTo>
                    <a:lnTo>
                      <a:pt x="114" y="29"/>
                    </a:lnTo>
                    <a:lnTo>
                      <a:pt x="122" y="35"/>
                    </a:lnTo>
                    <a:lnTo>
                      <a:pt x="128" y="36"/>
                    </a:lnTo>
                    <a:lnTo>
                      <a:pt x="136" y="41"/>
                    </a:lnTo>
                    <a:lnTo>
                      <a:pt x="144" y="40"/>
                    </a:lnTo>
                    <a:lnTo>
                      <a:pt x="146" y="42"/>
                    </a:lnTo>
                    <a:lnTo>
                      <a:pt x="154" y="37"/>
                    </a:lnTo>
                    <a:lnTo>
                      <a:pt x="166" y="35"/>
                    </a:lnTo>
                    <a:lnTo>
                      <a:pt x="170" y="31"/>
                    </a:lnTo>
                    <a:lnTo>
                      <a:pt x="170" y="20"/>
                    </a:lnTo>
                    <a:lnTo>
                      <a:pt x="169" y="20"/>
                    </a:lnTo>
                    <a:lnTo>
                      <a:pt x="166" y="20"/>
                    </a:lnTo>
                    <a:lnTo>
                      <a:pt x="164" y="19"/>
                    </a:lnTo>
                    <a:lnTo>
                      <a:pt x="155" y="20"/>
                    </a:lnTo>
                    <a:lnTo>
                      <a:pt x="144" y="26"/>
                    </a:lnTo>
                    <a:lnTo>
                      <a:pt x="138" y="25"/>
                    </a:lnTo>
                    <a:lnTo>
                      <a:pt x="133" y="21"/>
                    </a:lnTo>
                    <a:lnTo>
                      <a:pt x="129" y="15"/>
                    </a:lnTo>
                    <a:lnTo>
                      <a:pt x="128" y="14"/>
                    </a:lnTo>
                    <a:lnTo>
                      <a:pt x="115" y="14"/>
                    </a:lnTo>
                    <a:lnTo>
                      <a:pt x="110" y="4"/>
                    </a:lnTo>
                    <a:lnTo>
                      <a:pt x="106" y="3"/>
                    </a:lnTo>
                    <a:lnTo>
                      <a:pt x="102" y="0"/>
                    </a:lnTo>
                    <a:lnTo>
                      <a:pt x="96" y="1"/>
                    </a:lnTo>
                    <a:lnTo>
                      <a:pt x="91" y="5"/>
                    </a:lnTo>
                    <a:lnTo>
                      <a:pt x="86" y="4"/>
                    </a:lnTo>
                    <a:lnTo>
                      <a:pt x="80" y="9"/>
                    </a:lnTo>
                    <a:lnTo>
                      <a:pt x="75" y="17"/>
                    </a:lnTo>
                    <a:lnTo>
                      <a:pt x="18" y="17"/>
                    </a:lnTo>
                    <a:lnTo>
                      <a:pt x="16" y="21"/>
                    </a:lnTo>
                    <a:lnTo>
                      <a:pt x="16" y="26"/>
                    </a:lnTo>
                    <a:lnTo>
                      <a:pt x="12" y="25"/>
                    </a:lnTo>
                    <a:lnTo>
                      <a:pt x="9" y="26"/>
                    </a:lnTo>
                    <a:lnTo>
                      <a:pt x="5" y="32"/>
                    </a:lnTo>
                    <a:lnTo>
                      <a:pt x="2" y="35"/>
                    </a:lnTo>
                    <a:lnTo>
                      <a:pt x="0" y="55"/>
                    </a:lnTo>
                    <a:lnTo>
                      <a:pt x="2" y="57"/>
                    </a:lnTo>
                    <a:lnTo>
                      <a:pt x="3" y="55"/>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39" name="Freeform 269">
                <a:extLst>
                  <a:ext uri="{FF2B5EF4-FFF2-40B4-BE49-F238E27FC236}">
                    <a16:creationId xmlns:a16="http://schemas.microsoft.com/office/drawing/2014/main" id="{580E6749-2E9A-4616-A5FD-1822EDC4EE08}"/>
                  </a:ext>
                </a:extLst>
              </p:cNvPr>
              <p:cNvSpPr>
                <a:spLocks noChangeAspect="1"/>
              </p:cNvSpPr>
              <p:nvPr/>
            </p:nvSpPr>
            <p:spPr bwMode="auto">
              <a:xfrm>
                <a:off x="2416" y="1747"/>
                <a:ext cx="50" cy="35"/>
              </a:xfrm>
              <a:custGeom>
                <a:avLst/>
                <a:gdLst>
                  <a:gd name="T0" fmla="*/ 0 w 174"/>
                  <a:gd name="T1" fmla="*/ 0 h 121"/>
                  <a:gd name="T2" fmla="*/ 0 w 174"/>
                  <a:gd name="T3" fmla="*/ 0 h 121"/>
                  <a:gd name="T4" fmla="*/ 0 w 174"/>
                  <a:gd name="T5" fmla="*/ 0 h 121"/>
                  <a:gd name="T6" fmla="*/ 0 w 174"/>
                  <a:gd name="T7" fmla="*/ 0 h 121"/>
                  <a:gd name="T8" fmla="*/ 0 w 174"/>
                  <a:gd name="T9" fmla="*/ 0 h 121"/>
                  <a:gd name="T10" fmla="*/ 0 w 174"/>
                  <a:gd name="T11" fmla="*/ 0 h 121"/>
                  <a:gd name="T12" fmla="*/ 0 w 174"/>
                  <a:gd name="T13" fmla="*/ 0 h 121"/>
                  <a:gd name="T14" fmla="*/ 0 w 174"/>
                  <a:gd name="T15" fmla="*/ 0 h 121"/>
                  <a:gd name="T16" fmla="*/ 0 w 174"/>
                  <a:gd name="T17" fmla="*/ 0 h 121"/>
                  <a:gd name="T18" fmla="*/ 0 w 174"/>
                  <a:gd name="T19" fmla="*/ 0 h 121"/>
                  <a:gd name="T20" fmla="*/ 0 w 174"/>
                  <a:gd name="T21" fmla="*/ 0 h 121"/>
                  <a:gd name="T22" fmla="*/ 0 w 174"/>
                  <a:gd name="T23" fmla="*/ 0 h 121"/>
                  <a:gd name="T24" fmla="*/ 0 w 174"/>
                  <a:gd name="T25" fmla="*/ 0 h 121"/>
                  <a:gd name="T26" fmla="*/ 0 w 174"/>
                  <a:gd name="T27" fmla="*/ 0 h 121"/>
                  <a:gd name="T28" fmla="*/ 0 w 174"/>
                  <a:gd name="T29" fmla="*/ 0 h 121"/>
                  <a:gd name="T30" fmla="*/ 0 w 174"/>
                  <a:gd name="T31" fmla="*/ 0 h 121"/>
                  <a:gd name="T32" fmla="*/ 0 w 174"/>
                  <a:gd name="T33" fmla="*/ 0 h 121"/>
                  <a:gd name="T34" fmla="*/ 0 w 174"/>
                  <a:gd name="T35" fmla="*/ 0 h 121"/>
                  <a:gd name="T36" fmla="*/ 0 w 174"/>
                  <a:gd name="T37" fmla="*/ 0 h 121"/>
                  <a:gd name="T38" fmla="*/ 0 w 174"/>
                  <a:gd name="T39" fmla="*/ 0 h 121"/>
                  <a:gd name="T40" fmla="*/ 0 w 174"/>
                  <a:gd name="T41" fmla="*/ 0 h 121"/>
                  <a:gd name="T42" fmla="*/ 0 w 174"/>
                  <a:gd name="T43" fmla="*/ 0 h 121"/>
                  <a:gd name="T44" fmla="*/ 0 w 174"/>
                  <a:gd name="T45" fmla="*/ 0 h 121"/>
                  <a:gd name="T46" fmla="*/ 0 w 174"/>
                  <a:gd name="T47" fmla="*/ 0 h 121"/>
                  <a:gd name="T48" fmla="*/ 0 w 174"/>
                  <a:gd name="T49" fmla="*/ 0 h 121"/>
                  <a:gd name="T50" fmla="*/ 0 w 174"/>
                  <a:gd name="T51" fmla="*/ 0 h 121"/>
                  <a:gd name="T52" fmla="*/ 0 w 174"/>
                  <a:gd name="T53" fmla="*/ 0 h 121"/>
                  <a:gd name="T54" fmla="*/ 0 w 174"/>
                  <a:gd name="T55" fmla="*/ 0 h 121"/>
                  <a:gd name="T56" fmla="*/ 0 w 174"/>
                  <a:gd name="T57" fmla="*/ 0 h 121"/>
                  <a:gd name="T58" fmla="*/ 0 w 174"/>
                  <a:gd name="T59" fmla="*/ 0 h 121"/>
                  <a:gd name="T60" fmla="*/ 0 w 174"/>
                  <a:gd name="T61" fmla="*/ 0 h 121"/>
                  <a:gd name="T62" fmla="*/ 0 w 174"/>
                  <a:gd name="T63" fmla="*/ 0 h 121"/>
                  <a:gd name="T64" fmla="*/ 0 w 174"/>
                  <a:gd name="T65" fmla="*/ 0 h 121"/>
                  <a:gd name="T66" fmla="*/ 0 w 174"/>
                  <a:gd name="T67" fmla="*/ 0 h 121"/>
                  <a:gd name="T68" fmla="*/ 0 w 174"/>
                  <a:gd name="T69" fmla="*/ 0 h 121"/>
                  <a:gd name="T70" fmla="*/ 0 w 174"/>
                  <a:gd name="T71" fmla="*/ 0 h 121"/>
                  <a:gd name="T72" fmla="*/ 0 w 174"/>
                  <a:gd name="T73" fmla="*/ 0 h 121"/>
                  <a:gd name="T74" fmla="*/ 0 w 174"/>
                  <a:gd name="T75" fmla="*/ 0 h 121"/>
                  <a:gd name="T76" fmla="*/ 0 w 174"/>
                  <a:gd name="T77" fmla="*/ 0 h 121"/>
                  <a:gd name="T78" fmla="*/ 0 w 174"/>
                  <a:gd name="T79" fmla="*/ 0 h 121"/>
                  <a:gd name="T80" fmla="*/ 0 w 174"/>
                  <a:gd name="T81" fmla="*/ 0 h 121"/>
                  <a:gd name="T82" fmla="*/ 0 w 174"/>
                  <a:gd name="T83" fmla="*/ 0 h 121"/>
                  <a:gd name="T84" fmla="*/ 0 w 174"/>
                  <a:gd name="T85" fmla="*/ 0 h 121"/>
                  <a:gd name="T86" fmla="*/ 0 w 174"/>
                  <a:gd name="T87" fmla="*/ 0 h 121"/>
                  <a:gd name="T88" fmla="*/ 0 w 174"/>
                  <a:gd name="T89" fmla="*/ 0 h 121"/>
                  <a:gd name="T90" fmla="*/ 0 w 174"/>
                  <a:gd name="T91" fmla="*/ 0 h 121"/>
                  <a:gd name="T92" fmla="*/ 0 w 174"/>
                  <a:gd name="T93" fmla="*/ 0 h 121"/>
                  <a:gd name="T94" fmla="*/ 0 w 174"/>
                  <a:gd name="T95" fmla="*/ 0 h 121"/>
                  <a:gd name="T96" fmla="*/ 0 w 174"/>
                  <a:gd name="T97" fmla="*/ 0 h 121"/>
                  <a:gd name="T98" fmla="*/ 0 w 174"/>
                  <a:gd name="T99" fmla="*/ 0 h 121"/>
                  <a:gd name="T100" fmla="*/ 0 w 174"/>
                  <a:gd name="T101" fmla="*/ 0 h 121"/>
                  <a:gd name="T102" fmla="*/ 0 w 174"/>
                  <a:gd name="T103" fmla="*/ 0 h 121"/>
                  <a:gd name="T104" fmla="*/ 0 w 174"/>
                  <a:gd name="T105" fmla="*/ 0 h 121"/>
                  <a:gd name="T106" fmla="*/ 0 w 174"/>
                  <a:gd name="T107" fmla="*/ 0 h 12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74"/>
                  <a:gd name="T163" fmla="*/ 0 h 121"/>
                  <a:gd name="T164" fmla="*/ 174 w 174"/>
                  <a:gd name="T165" fmla="*/ 121 h 12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74" h="121">
                    <a:moveTo>
                      <a:pt x="172" y="0"/>
                    </a:moveTo>
                    <a:lnTo>
                      <a:pt x="172" y="8"/>
                    </a:lnTo>
                    <a:lnTo>
                      <a:pt x="174" y="17"/>
                    </a:lnTo>
                    <a:lnTo>
                      <a:pt x="174" y="23"/>
                    </a:lnTo>
                    <a:lnTo>
                      <a:pt x="172" y="28"/>
                    </a:lnTo>
                    <a:lnTo>
                      <a:pt x="168" y="32"/>
                    </a:lnTo>
                    <a:lnTo>
                      <a:pt x="163" y="32"/>
                    </a:lnTo>
                    <a:lnTo>
                      <a:pt x="161" y="33"/>
                    </a:lnTo>
                    <a:lnTo>
                      <a:pt x="158" y="37"/>
                    </a:lnTo>
                    <a:lnTo>
                      <a:pt x="163" y="42"/>
                    </a:lnTo>
                    <a:lnTo>
                      <a:pt x="166" y="48"/>
                    </a:lnTo>
                    <a:lnTo>
                      <a:pt x="166" y="70"/>
                    </a:lnTo>
                    <a:lnTo>
                      <a:pt x="159" y="70"/>
                    </a:lnTo>
                    <a:lnTo>
                      <a:pt x="154" y="73"/>
                    </a:lnTo>
                    <a:lnTo>
                      <a:pt x="136" y="73"/>
                    </a:lnTo>
                    <a:lnTo>
                      <a:pt x="117" y="83"/>
                    </a:lnTo>
                    <a:lnTo>
                      <a:pt x="110" y="89"/>
                    </a:lnTo>
                    <a:lnTo>
                      <a:pt x="105" y="97"/>
                    </a:lnTo>
                    <a:lnTo>
                      <a:pt x="101" y="110"/>
                    </a:lnTo>
                    <a:lnTo>
                      <a:pt x="93" y="119"/>
                    </a:lnTo>
                    <a:lnTo>
                      <a:pt x="86" y="121"/>
                    </a:lnTo>
                    <a:lnTo>
                      <a:pt x="86" y="116"/>
                    </a:lnTo>
                    <a:lnTo>
                      <a:pt x="88" y="114"/>
                    </a:lnTo>
                    <a:lnTo>
                      <a:pt x="79" y="115"/>
                    </a:lnTo>
                    <a:lnTo>
                      <a:pt x="74" y="114"/>
                    </a:lnTo>
                    <a:lnTo>
                      <a:pt x="70" y="106"/>
                    </a:lnTo>
                    <a:lnTo>
                      <a:pt x="69" y="97"/>
                    </a:lnTo>
                    <a:lnTo>
                      <a:pt x="74" y="85"/>
                    </a:lnTo>
                    <a:lnTo>
                      <a:pt x="69" y="72"/>
                    </a:lnTo>
                    <a:lnTo>
                      <a:pt x="77" y="65"/>
                    </a:lnTo>
                    <a:lnTo>
                      <a:pt x="83" y="63"/>
                    </a:lnTo>
                    <a:lnTo>
                      <a:pt x="101" y="62"/>
                    </a:lnTo>
                    <a:lnTo>
                      <a:pt x="103" y="55"/>
                    </a:lnTo>
                    <a:lnTo>
                      <a:pt x="70" y="62"/>
                    </a:lnTo>
                    <a:lnTo>
                      <a:pt x="56" y="70"/>
                    </a:lnTo>
                    <a:lnTo>
                      <a:pt x="48" y="72"/>
                    </a:lnTo>
                    <a:lnTo>
                      <a:pt x="44" y="70"/>
                    </a:lnTo>
                    <a:lnTo>
                      <a:pt x="44" y="60"/>
                    </a:lnTo>
                    <a:lnTo>
                      <a:pt x="38" y="60"/>
                    </a:lnTo>
                    <a:lnTo>
                      <a:pt x="28" y="59"/>
                    </a:lnTo>
                    <a:lnTo>
                      <a:pt x="26" y="53"/>
                    </a:lnTo>
                    <a:lnTo>
                      <a:pt x="26" y="42"/>
                    </a:lnTo>
                    <a:lnTo>
                      <a:pt x="5" y="34"/>
                    </a:lnTo>
                    <a:lnTo>
                      <a:pt x="0" y="25"/>
                    </a:lnTo>
                    <a:lnTo>
                      <a:pt x="2" y="21"/>
                    </a:lnTo>
                    <a:lnTo>
                      <a:pt x="5" y="23"/>
                    </a:lnTo>
                    <a:lnTo>
                      <a:pt x="9" y="25"/>
                    </a:lnTo>
                    <a:lnTo>
                      <a:pt x="15" y="25"/>
                    </a:lnTo>
                    <a:lnTo>
                      <a:pt x="32" y="17"/>
                    </a:lnTo>
                    <a:lnTo>
                      <a:pt x="61" y="18"/>
                    </a:lnTo>
                    <a:lnTo>
                      <a:pt x="95" y="1"/>
                    </a:lnTo>
                    <a:lnTo>
                      <a:pt x="119" y="1"/>
                    </a:lnTo>
                    <a:lnTo>
                      <a:pt x="122" y="0"/>
                    </a:lnTo>
                    <a:lnTo>
                      <a:pt x="172"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40" name="Freeform 270">
                <a:extLst>
                  <a:ext uri="{FF2B5EF4-FFF2-40B4-BE49-F238E27FC236}">
                    <a16:creationId xmlns:a16="http://schemas.microsoft.com/office/drawing/2014/main" id="{6D29165C-EBEF-4C0A-A067-898BD131439B}"/>
                  </a:ext>
                </a:extLst>
              </p:cNvPr>
              <p:cNvSpPr>
                <a:spLocks noChangeAspect="1"/>
              </p:cNvSpPr>
              <p:nvPr/>
            </p:nvSpPr>
            <p:spPr bwMode="auto">
              <a:xfrm>
                <a:off x="2416" y="1747"/>
                <a:ext cx="50" cy="35"/>
              </a:xfrm>
              <a:custGeom>
                <a:avLst/>
                <a:gdLst>
                  <a:gd name="T0" fmla="*/ 0 w 174"/>
                  <a:gd name="T1" fmla="*/ 0 h 121"/>
                  <a:gd name="T2" fmla="*/ 0 w 174"/>
                  <a:gd name="T3" fmla="*/ 0 h 121"/>
                  <a:gd name="T4" fmla="*/ 0 w 174"/>
                  <a:gd name="T5" fmla="*/ 0 h 121"/>
                  <a:gd name="T6" fmla="*/ 0 w 174"/>
                  <a:gd name="T7" fmla="*/ 0 h 121"/>
                  <a:gd name="T8" fmla="*/ 0 w 174"/>
                  <a:gd name="T9" fmla="*/ 0 h 121"/>
                  <a:gd name="T10" fmla="*/ 0 w 174"/>
                  <a:gd name="T11" fmla="*/ 0 h 121"/>
                  <a:gd name="T12" fmla="*/ 0 w 174"/>
                  <a:gd name="T13" fmla="*/ 0 h 121"/>
                  <a:gd name="T14" fmla="*/ 0 w 174"/>
                  <a:gd name="T15" fmla="*/ 0 h 121"/>
                  <a:gd name="T16" fmla="*/ 0 w 174"/>
                  <a:gd name="T17" fmla="*/ 0 h 121"/>
                  <a:gd name="T18" fmla="*/ 0 w 174"/>
                  <a:gd name="T19" fmla="*/ 0 h 121"/>
                  <a:gd name="T20" fmla="*/ 0 w 174"/>
                  <a:gd name="T21" fmla="*/ 0 h 121"/>
                  <a:gd name="T22" fmla="*/ 0 w 174"/>
                  <a:gd name="T23" fmla="*/ 0 h 121"/>
                  <a:gd name="T24" fmla="*/ 0 w 174"/>
                  <a:gd name="T25" fmla="*/ 0 h 121"/>
                  <a:gd name="T26" fmla="*/ 0 w 174"/>
                  <a:gd name="T27" fmla="*/ 0 h 121"/>
                  <a:gd name="T28" fmla="*/ 0 w 174"/>
                  <a:gd name="T29" fmla="*/ 0 h 121"/>
                  <a:gd name="T30" fmla="*/ 0 w 174"/>
                  <a:gd name="T31" fmla="*/ 0 h 121"/>
                  <a:gd name="T32" fmla="*/ 0 w 174"/>
                  <a:gd name="T33" fmla="*/ 0 h 121"/>
                  <a:gd name="T34" fmla="*/ 0 w 174"/>
                  <a:gd name="T35" fmla="*/ 0 h 121"/>
                  <a:gd name="T36" fmla="*/ 0 w 174"/>
                  <a:gd name="T37" fmla="*/ 0 h 121"/>
                  <a:gd name="T38" fmla="*/ 0 w 174"/>
                  <a:gd name="T39" fmla="*/ 0 h 121"/>
                  <a:gd name="T40" fmla="*/ 0 w 174"/>
                  <a:gd name="T41" fmla="*/ 0 h 121"/>
                  <a:gd name="T42" fmla="*/ 0 w 174"/>
                  <a:gd name="T43" fmla="*/ 0 h 121"/>
                  <a:gd name="T44" fmla="*/ 0 w 174"/>
                  <a:gd name="T45" fmla="*/ 0 h 121"/>
                  <a:gd name="T46" fmla="*/ 0 w 174"/>
                  <a:gd name="T47" fmla="*/ 0 h 121"/>
                  <a:gd name="T48" fmla="*/ 0 w 174"/>
                  <a:gd name="T49" fmla="*/ 0 h 121"/>
                  <a:gd name="T50" fmla="*/ 0 w 174"/>
                  <a:gd name="T51" fmla="*/ 0 h 121"/>
                  <a:gd name="T52" fmla="*/ 0 w 174"/>
                  <a:gd name="T53" fmla="*/ 0 h 121"/>
                  <a:gd name="T54" fmla="*/ 0 w 174"/>
                  <a:gd name="T55" fmla="*/ 0 h 121"/>
                  <a:gd name="T56" fmla="*/ 0 w 174"/>
                  <a:gd name="T57" fmla="*/ 0 h 121"/>
                  <a:gd name="T58" fmla="*/ 0 w 174"/>
                  <a:gd name="T59" fmla="*/ 0 h 121"/>
                  <a:gd name="T60" fmla="*/ 0 w 174"/>
                  <a:gd name="T61" fmla="*/ 0 h 121"/>
                  <a:gd name="T62" fmla="*/ 0 w 174"/>
                  <a:gd name="T63" fmla="*/ 0 h 121"/>
                  <a:gd name="T64" fmla="*/ 0 w 174"/>
                  <a:gd name="T65" fmla="*/ 0 h 121"/>
                  <a:gd name="T66" fmla="*/ 0 w 174"/>
                  <a:gd name="T67" fmla="*/ 0 h 121"/>
                  <a:gd name="T68" fmla="*/ 0 w 174"/>
                  <a:gd name="T69" fmla="*/ 0 h 121"/>
                  <a:gd name="T70" fmla="*/ 0 w 174"/>
                  <a:gd name="T71" fmla="*/ 0 h 121"/>
                  <a:gd name="T72" fmla="*/ 0 w 174"/>
                  <a:gd name="T73" fmla="*/ 0 h 121"/>
                  <a:gd name="T74" fmla="*/ 0 w 174"/>
                  <a:gd name="T75" fmla="*/ 0 h 121"/>
                  <a:gd name="T76" fmla="*/ 0 w 174"/>
                  <a:gd name="T77" fmla="*/ 0 h 121"/>
                  <a:gd name="T78" fmla="*/ 0 w 174"/>
                  <a:gd name="T79" fmla="*/ 0 h 121"/>
                  <a:gd name="T80" fmla="*/ 0 w 174"/>
                  <a:gd name="T81" fmla="*/ 0 h 121"/>
                  <a:gd name="T82" fmla="*/ 0 w 174"/>
                  <a:gd name="T83" fmla="*/ 0 h 121"/>
                  <a:gd name="T84" fmla="*/ 0 w 174"/>
                  <a:gd name="T85" fmla="*/ 0 h 121"/>
                  <a:gd name="T86" fmla="*/ 0 w 174"/>
                  <a:gd name="T87" fmla="*/ 0 h 121"/>
                  <a:gd name="T88" fmla="*/ 0 w 174"/>
                  <a:gd name="T89" fmla="*/ 0 h 121"/>
                  <a:gd name="T90" fmla="*/ 0 w 174"/>
                  <a:gd name="T91" fmla="*/ 0 h 121"/>
                  <a:gd name="T92" fmla="*/ 0 w 174"/>
                  <a:gd name="T93" fmla="*/ 0 h 121"/>
                  <a:gd name="T94" fmla="*/ 0 w 174"/>
                  <a:gd name="T95" fmla="*/ 0 h 121"/>
                  <a:gd name="T96" fmla="*/ 0 w 174"/>
                  <a:gd name="T97" fmla="*/ 0 h 121"/>
                  <a:gd name="T98" fmla="*/ 0 w 174"/>
                  <a:gd name="T99" fmla="*/ 0 h 121"/>
                  <a:gd name="T100" fmla="*/ 0 w 174"/>
                  <a:gd name="T101" fmla="*/ 0 h 121"/>
                  <a:gd name="T102" fmla="*/ 0 w 174"/>
                  <a:gd name="T103" fmla="*/ 0 h 121"/>
                  <a:gd name="T104" fmla="*/ 0 w 174"/>
                  <a:gd name="T105" fmla="*/ 0 h 121"/>
                  <a:gd name="T106" fmla="*/ 0 w 174"/>
                  <a:gd name="T107" fmla="*/ 0 h 12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74"/>
                  <a:gd name="T163" fmla="*/ 0 h 121"/>
                  <a:gd name="T164" fmla="*/ 174 w 174"/>
                  <a:gd name="T165" fmla="*/ 121 h 12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74" h="121">
                    <a:moveTo>
                      <a:pt x="172" y="0"/>
                    </a:moveTo>
                    <a:lnTo>
                      <a:pt x="172" y="8"/>
                    </a:lnTo>
                    <a:lnTo>
                      <a:pt x="174" y="17"/>
                    </a:lnTo>
                    <a:lnTo>
                      <a:pt x="174" y="23"/>
                    </a:lnTo>
                    <a:lnTo>
                      <a:pt x="172" y="28"/>
                    </a:lnTo>
                    <a:lnTo>
                      <a:pt x="168" y="32"/>
                    </a:lnTo>
                    <a:lnTo>
                      <a:pt x="163" y="32"/>
                    </a:lnTo>
                    <a:lnTo>
                      <a:pt x="161" y="33"/>
                    </a:lnTo>
                    <a:lnTo>
                      <a:pt x="158" y="37"/>
                    </a:lnTo>
                    <a:lnTo>
                      <a:pt x="163" y="42"/>
                    </a:lnTo>
                    <a:lnTo>
                      <a:pt x="166" y="48"/>
                    </a:lnTo>
                    <a:lnTo>
                      <a:pt x="166" y="70"/>
                    </a:lnTo>
                    <a:lnTo>
                      <a:pt x="159" y="70"/>
                    </a:lnTo>
                    <a:lnTo>
                      <a:pt x="154" y="73"/>
                    </a:lnTo>
                    <a:lnTo>
                      <a:pt x="136" y="73"/>
                    </a:lnTo>
                    <a:lnTo>
                      <a:pt x="117" y="83"/>
                    </a:lnTo>
                    <a:lnTo>
                      <a:pt x="110" y="89"/>
                    </a:lnTo>
                    <a:lnTo>
                      <a:pt x="105" y="97"/>
                    </a:lnTo>
                    <a:lnTo>
                      <a:pt x="101" y="110"/>
                    </a:lnTo>
                    <a:lnTo>
                      <a:pt x="93" y="119"/>
                    </a:lnTo>
                    <a:lnTo>
                      <a:pt x="86" y="121"/>
                    </a:lnTo>
                    <a:lnTo>
                      <a:pt x="86" y="116"/>
                    </a:lnTo>
                    <a:lnTo>
                      <a:pt x="88" y="114"/>
                    </a:lnTo>
                    <a:lnTo>
                      <a:pt x="79" y="115"/>
                    </a:lnTo>
                    <a:lnTo>
                      <a:pt x="74" y="114"/>
                    </a:lnTo>
                    <a:lnTo>
                      <a:pt x="70" y="106"/>
                    </a:lnTo>
                    <a:lnTo>
                      <a:pt x="69" y="97"/>
                    </a:lnTo>
                    <a:lnTo>
                      <a:pt x="74" y="85"/>
                    </a:lnTo>
                    <a:lnTo>
                      <a:pt x="69" y="72"/>
                    </a:lnTo>
                    <a:lnTo>
                      <a:pt x="77" y="65"/>
                    </a:lnTo>
                    <a:lnTo>
                      <a:pt x="83" y="63"/>
                    </a:lnTo>
                    <a:lnTo>
                      <a:pt x="101" y="62"/>
                    </a:lnTo>
                    <a:lnTo>
                      <a:pt x="103" y="55"/>
                    </a:lnTo>
                    <a:lnTo>
                      <a:pt x="70" y="62"/>
                    </a:lnTo>
                    <a:lnTo>
                      <a:pt x="56" y="70"/>
                    </a:lnTo>
                    <a:lnTo>
                      <a:pt x="48" y="72"/>
                    </a:lnTo>
                    <a:lnTo>
                      <a:pt x="44" y="70"/>
                    </a:lnTo>
                    <a:lnTo>
                      <a:pt x="44" y="60"/>
                    </a:lnTo>
                    <a:lnTo>
                      <a:pt x="38" y="60"/>
                    </a:lnTo>
                    <a:lnTo>
                      <a:pt x="28" y="59"/>
                    </a:lnTo>
                    <a:lnTo>
                      <a:pt x="26" y="53"/>
                    </a:lnTo>
                    <a:lnTo>
                      <a:pt x="26" y="42"/>
                    </a:lnTo>
                    <a:lnTo>
                      <a:pt x="5" y="34"/>
                    </a:lnTo>
                    <a:lnTo>
                      <a:pt x="0" y="25"/>
                    </a:lnTo>
                    <a:lnTo>
                      <a:pt x="2" y="21"/>
                    </a:lnTo>
                    <a:lnTo>
                      <a:pt x="5" y="23"/>
                    </a:lnTo>
                    <a:lnTo>
                      <a:pt x="9" y="25"/>
                    </a:lnTo>
                    <a:lnTo>
                      <a:pt x="15" y="25"/>
                    </a:lnTo>
                    <a:lnTo>
                      <a:pt x="32" y="17"/>
                    </a:lnTo>
                    <a:lnTo>
                      <a:pt x="61" y="18"/>
                    </a:lnTo>
                    <a:lnTo>
                      <a:pt x="95" y="1"/>
                    </a:lnTo>
                    <a:lnTo>
                      <a:pt x="119" y="1"/>
                    </a:lnTo>
                    <a:lnTo>
                      <a:pt x="122" y="0"/>
                    </a:lnTo>
                    <a:lnTo>
                      <a:pt x="172"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41" name="Freeform 271">
                <a:extLst>
                  <a:ext uri="{FF2B5EF4-FFF2-40B4-BE49-F238E27FC236}">
                    <a16:creationId xmlns:a16="http://schemas.microsoft.com/office/drawing/2014/main" id="{9EB3690D-3243-4D8F-9302-B93C6FB69983}"/>
                  </a:ext>
                </a:extLst>
              </p:cNvPr>
              <p:cNvSpPr>
                <a:spLocks noChangeAspect="1"/>
              </p:cNvSpPr>
              <p:nvPr/>
            </p:nvSpPr>
            <p:spPr bwMode="auto">
              <a:xfrm>
                <a:off x="2494" y="1831"/>
                <a:ext cx="66" cy="84"/>
              </a:xfrm>
              <a:custGeom>
                <a:avLst/>
                <a:gdLst>
                  <a:gd name="T0" fmla="*/ 0 w 226"/>
                  <a:gd name="T1" fmla="*/ 0 h 285"/>
                  <a:gd name="T2" fmla="*/ 0 w 226"/>
                  <a:gd name="T3" fmla="*/ 0 h 285"/>
                  <a:gd name="T4" fmla="*/ 0 w 226"/>
                  <a:gd name="T5" fmla="*/ 0 h 285"/>
                  <a:gd name="T6" fmla="*/ 0 w 226"/>
                  <a:gd name="T7" fmla="*/ 0 h 285"/>
                  <a:gd name="T8" fmla="*/ 0 w 226"/>
                  <a:gd name="T9" fmla="*/ 0 h 285"/>
                  <a:gd name="T10" fmla="*/ 0 w 226"/>
                  <a:gd name="T11" fmla="*/ 0 h 285"/>
                  <a:gd name="T12" fmla="*/ 0 w 226"/>
                  <a:gd name="T13" fmla="*/ 0 h 285"/>
                  <a:gd name="T14" fmla="*/ 0 w 226"/>
                  <a:gd name="T15" fmla="*/ 0 h 285"/>
                  <a:gd name="T16" fmla="*/ 0 w 226"/>
                  <a:gd name="T17" fmla="*/ 0 h 285"/>
                  <a:gd name="T18" fmla="*/ 0 w 226"/>
                  <a:gd name="T19" fmla="*/ 0 h 285"/>
                  <a:gd name="T20" fmla="*/ 0 w 226"/>
                  <a:gd name="T21" fmla="*/ 0 h 285"/>
                  <a:gd name="T22" fmla="*/ 0 w 226"/>
                  <a:gd name="T23" fmla="*/ 0 h 285"/>
                  <a:gd name="T24" fmla="*/ 0 w 226"/>
                  <a:gd name="T25" fmla="*/ 0 h 285"/>
                  <a:gd name="T26" fmla="*/ 0 w 226"/>
                  <a:gd name="T27" fmla="*/ 0 h 285"/>
                  <a:gd name="T28" fmla="*/ 0 w 226"/>
                  <a:gd name="T29" fmla="*/ 0 h 285"/>
                  <a:gd name="T30" fmla="*/ 0 w 226"/>
                  <a:gd name="T31" fmla="*/ 0 h 285"/>
                  <a:gd name="T32" fmla="*/ 0 w 226"/>
                  <a:gd name="T33" fmla="*/ 0 h 285"/>
                  <a:gd name="T34" fmla="*/ 0 w 226"/>
                  <a:gd name="T35" fmla="*/ 0 h 285"/>
                  <a:gd name="T36" fmla="*/ 0 w 226"/>
                  <a:gd name="T37" fmla="*/ 0 h 285"/>
                  <a:gd name="T38" fmla="*/ 0 w 226"/>
                  <a:gd name="T39" fmla="*/ 0 h 285"/>
                  <a:gd name="T40" fmla="*/ 0 w 226"/>
                  <a:gd name="T41" fmla="*/ 0 h 285"/>
                  <a:gd name="T42" fmla="*/ 0 w 226"/>
                  <a:gd name="T43" fmla="*/ 0 h 285"/>
                  <a:gd name="T44" fmla="*/ 0 w 226"/>
                  <a:gd name="T45" fmla="*/ 0 h 285"/>
                  <a:gd name="T46" fmla="*/ 0 w 226"/>
                  <a:gd name="T47" fmla="*/ 0 h 285"/>
                  <a:gd name="T48" fmla="*/ 0 w 226"/>
                  <a:gd name="T49" fmla="*/ 0 h 285"/>
                  <a:gd name="T50" fmla="*/ 0 w 226"/>
                  <a:gd name="T51" fmla="*/ 0 h 285"/>
                  <a:gd name="T52" fmla="*/ 0 w 226"/>
                  <a:gd name="T53" fmla="*/ 0 h 285"/>
                  <a:gd name="T54" fmla="*/ 0 w 226"/>
                  <a:gd name="T55" fmla="*/ 0 h 285"/>
                  <a:gd name="T56" fmla="*/ 0 w 226"/>
                  <a:gd name="T57" fmla="*/ 0 h 285"/>
                  <a:gd name="T58" fmla="*/ 0 w 226"/>
                  <a:gd name="T59" fmla="*/ 0 h 285"/>
                  <a:gd name="T60" fmla="*/ 0 w 226"/>
                  <a:gd name="T61" fmla="*/ 0 h 285"/>
                  <a:gd name="T62" fmla="*/ 0 w 226"/>
                  <a:gd name="T63" fmla="*/ 0 h 285"/>
                  <a:gd name="T64" fmla="*/ 0 w 226"/>
                  <a:gd name="T65" fmla="*/ 0 h 285"/>
                  <a:gd name="T66" fmla="*/ 0 w 226"/>
                  <a:gd name="T67" fmla="*/ 0 h 285"/>
                  <a:gd name="T68" fmla="*/ 0 w 226"/>
                  <a:gd name="T69" fmla="*/ 0 h 285"/>
                  <a:gd name="T70" fmla="*/ 0 w 226"/>
                  <a:gd name="T71" fmla="*/ 0 h 285"/>
                  <a:gd name="T72" fmla="*/ 0 w 226"/>
                  <a:gd name="T73" fmla="*/ 0 h 285"/>
                  <a:gd name="T74" fmla="*/ 0 w 226"/>
                  <a:gd name="T75" fmla="*/ 0 h 285"/>
                  <a:gd name="T76" fmla="*/ 0 w 226"/>
                  <a:gd name="T77" fmla="*/ 0 h 285"/>
                  <a:gd name="T78" fmla="*/ 0 w 226"/>
                  <a:gd name="T79" fmla="*/ 0 h 285"/>
                  <a:gd name="T80" fmla="*/ 0 w 226"/>
                  <a:gd name="T81" fmla="*/ 0 h 285"/>
                  <a:gd name="T82" fmla="*/ 0 w 226"/>
                  <a:gd name="T83" fmla="*/ 0 h 285"/>
                  <a:gd name="T84" fmla="*/ 0 w 226"/>
                  <a:gd name="T85" fmla="*/ 0 h 285"/>
                  <a:gd name="T86" fmla="*/ 0 w 226"/>
                  <a:gd name="T87" fmla="*/ 0 h 285"/>
                  <a:gd name="T88" fmla="*/ 0 w 226"/>
                  <a:gd name="T89" fmla="*/ 0 h 285"/>
                  <a:gd name="T90" fmla="*/ 0 w 226"/>
                  <a:gd name="T91" fmla="*/ 0 h 285"/>
                  <a:gd name="T92" fmla="*/ 0 w 226"/>
                  <a:gd name="T93" fmla="*/ 0 h 285"/>
                  <a:gd name="T94" fmla="*/ 0 w 226"/>
                  <a:gd name="T95" fmla="*/ 0 h 285"/>
                  <a:gd name="T96" fmla="*/ 0 w 226"/>
                  <a:gd name="T97" fmla="*/ 0 h 285"/>
                  <a:gd name="T98" fmla="*/ 0 w 226"/>
                  <a:gd name="T99" fmla="*/ 0 h 285"/>
                  <a:gd name="T100" fmla="*/ 0 w 226"/>
                  <a:gd name="T101" fmla="*/ 0 h 285"/>
                  <a:gd name="T102" fmla="*/ 0 w 226"/>
                  <a:gd name="T103" fmla="*/ 0 h 285"/>
                  <a:gd name="T104" fmla="*/ 0 w 226"/>
                  <a:gd name="T105" fmla="*/ 0 h 285"/>
                  <a:gd name="T106" fmla="*/ 0 w 226"/>
                  <a:gd name="T107" fmla="*/ 0 h 285"/>
                  <a:gd name="T108" fmla="*/ 0 w 226"/>
                  <a:gd name="T109" fmla="*/ 0 h 28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26"/>
                  <a:gd name="T166" fmla="*/ 0 h 285"/>
                  <a:gd name="T167" fmla="*/ 226 w 226"/>
                  <a:gd name="T168" fmla="*/ 285 h 285"/>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26" h="285">
                    <a:moveTo>
                      <a:pt x="2" y="107"/>
                    </a:moveTo>
                    <a:lnTo>
                      <a:pt x="5" y="107"/>
                    </a:lnTo>
                    <a:lnTo>
                      <a:pt x="10" y="104"/>
                    </a:lnTo>
                    <a:lnTo>
                      <a:pt x="11" y="97"/>
                    </a:lnTo>
                    <a:lnTo>
                      <a:pt x="13" y="94"/>
                    </a:lnTo>
                    <a:lnTo>
                      <a:pt x="15" y="87"/>
                    </a:lnTo>
                    <a:lnTo>
                      <a:pt x="20" y="87"/>
                    </a:lnTo>
                    <a:lnTo>
                      <a:pt x="33" y="72"/>
                    </a:lnTo>
                    <a:lnTo>
                      <a:pt x="39" y="70"/>
                    </a:lnTo>
                    <a:lnTo>
                      <a:pt x="43" y="61"/>
                    </a:lnTo>
                    <a:lnTo>
                      <a:pt x="48" y="60"/>
                    </a:lnTo>
                    <a:lnTo>
                      <a:pt x="50" y="55"/>
                    </a:lnTo>
                    <a:lnTo>
                      <a:pt x="54" y="54"/>
                    </a:lnTo>
                    <a:lnTo>
                      <a:pt x="54" y="34"/>
                    </a:lnTo>
                    <a:lnTo>
                      <a:pt x="58" y="33"/>
                    </a:lnTo>
                    <a:lnTo>
                      <a:pt x="63" y="25"/>
                    </a:lnTo>
                    <a:lnTo>
                      <a:pt x="73" y="24"/>
                    </a:lnTo>
                    <a:lnTo>
                      <a:pt x="73" y="21"/>
                    </a:lnTo>
                    <a:lnTo>
                      <a:pt x="70" y="17"/>
                    </a:lnTo>
                    <a:lnTo>
                      <a:pt x="70" y="12"/>
                    </a:lnTo>
                    <a:lnTo>
                      <a:pt x="75" y="10"/>
                    </a:lnTo>
                    <a:lnTo>
                      <a:pt x="78" y="3"/>
                    </a:lnTo>
                    <a:lnTo>
                      <a:pt x="81" y="0"/>
                    </a:lnTo>
                    <a:lnTo>
                      <a:pt x="90" y="8"/>
                    </a:lnTo>
                    <a:lnTo>
                      <a:pt x="93" y="8"/>
                    </a:lnTo>
                    <a:lnTo>
                      <a:pt x="95" y="5"/>
                    </a:lnTo>
                    <a:lnTo>
                      <a:pt x="104" y="2"/>
                    </a:lnTo>
                    <a:lnTo>
                      <a:pt x="106" y="3"/>
                    </a:lnTo>
                    <a:lnTo>
                      <a:pt x="106" y="4"/>
                    </a:lnTo>
                    <a:lnTo>
                      <a:pt x="109" y="9"/>
                    </a:lnTo>
                    <a:lnTo>
                      <a:pt x="116" y="15"/>
                    </a:lnTo>
                    <a:lnTo>
                      <a:pt x="115" y="24"/>
                    </a:lnTo>
                    <a:lnTo>
                      <a:pt x="118" y="31"/>
                    </a:lnTo>
                    <a:lnTo>
                      <a:pt x="118" y="49"/>
                    </a:lnTo>
                    <a:lnTo>
                      <a:pt x="122" y="52"/>
                    </a:lnTo>
                    <a:lnTo>
                      <a:pt x="120" y="71"/>
                    </a:lnTo>
                    <a:lnTo>
                      <a:pt x="117" y="75"/>
                    </a:lnTo>
                    <a:lnTo>
                      <a:pt x="114" y="78"/>
                    </a:lnTo>
                    <a:lnTo>
                      <a:pt x="112" y="81"/>
                    </a:lnTo>
                    <a:lnTo>
                      <a:pt x="114" y="83"/>
                    </a:lnTo>
                    <a:lnTo>
                      <a:pt x="118" y="82"/>
                    </a:lnTo>
                    <a:lnTo>
                      <a:pt x="122" y="78"/>
                    </a:lnTo>
                    <a:lnTo>
                      <a:pt x="125" y="80"/>
                    </a:lnTo>
                    <a:lnTo>
                      <a:pt x="133" y="92"/>
                    </a:lnTo>
                    <a:lnTo>
                      <a:pt x="138" y="92"/>
                    </a:lnTo>
                    <a:lnTo>
                      <a:pt x="142" y="88"/>
                    </a:lnTo>
                    <a:lnTo>
                      <a:pt x="149" y="87"/>
                    </a:lnTo>
                    <a:lnTo>
                      <a:pt x="151" y="82"/>
                    </a:lnTo>
                    <a:lnTo>
                      <a:pt x="156" y="75"/>
                    </a:lnTo>
                    <a:lnTo>
                      <a:pt x="157" y="65"/>
                    </a:lnTo>
                    <a:lnTo>
                      <a:pt x="159" y="61"/>
                    </a:lnTo>
                    <a:lnTo>
                      <a:pt x="167" y="62"/>
                    </a:lnTo>
                    <a:lnTo>
                      <a:pt x="170" y="76"/>
                    </a:lnTo>
                    <a:lnTo>
                      <a:pt x="172" y="87"/>
                    </a:lnTo>
                    <a:lnTo>
                      <a:pt x="174" y="88"/>
                    </a:lnTo>
                    <a:lnTo>
                      <a:pt x="177" y="92"/>
                    </a:lnTo>
                    <a:lnTo>
                      <a:pt x="177" y="96"/>
                    </a:lnTo>
                    <a:lnTo>
                      <a:pt x="180" y="98"/>
                    </a:lnTo>
                    <a:lnTo>
                      <a:pt x="174" y="123"/>
                    </a:lnTo>
                    <a:lnTo>
                      <a:pt x="165" y="132"/>
                    </a:lnTo>
                    <a:lnTo>
                      <a:pt x="162" y="139"/>
                    </a:lnTo>
                    <a:lnTo>
                      <a:pt x="163" y="141"/>
                    </a:lnTo>
                    <a:lnTo>
                      <a:pt x="164" y="141"/>
                    </a:lnTo>
                    <a:lnTo>
                      <a:pt x="165" y="143"/>
                    </a:lnTo>
                    <a:lnTo>
                      <a:pt x="169" y="143"/>
                    </a:lnTo>
                    <a:lnTo>
                      <a:pt x="170" y="146"/>
                    </a:lnTo>
                    <a:lnTo>
                      <a:pt x="172" y="148"/>
                    </a:lnTo>
                    <a:lnTo>
                      <a:pt x="177" y="148"/>
                    </a:lnTo>
                    <a:lnTo>
                      <a:pt x="184" y="153"/>
                    </a:lnTo>
                    <a:lnTo>
                      <a:pt x="194" y="153"/>
                    </a:lnTo>
                    <a:lnTo>
                      <a:pt x="195" y="154"/>
                    </a:lnTo>
                    <a:lnTo>
                      <a:pt x="200" y="161"/>
                    </a:lnTo>
                    <a:lnTo>
                      <a:pt x="199" y="166"/>
                    </a:lnTo>
                    <a:lnTo>
                      <a:pt x="203" y="169"/>
                    </a:lnTo>
                    <a:lnTo>
                      <a:pt x="205" y="175"/>
                    </a:lnTo>
                    <a:lnTo>
                      <a:pt x="206" y="180"/>
                    </a:lnTo>
                    <a:lnTo>
                      <a:pt x="211" y="181"/>
                    </a:lnTo>
                    <a:lnTo>
                      <a:pt x="217" y="187"/>
                    </a:lnTo>
                    <a:lnTo>
                      <a:pt x="222" y="185"/>
                    </a:lnTo>
                    <a:lnTo>
                      <a:pt x="222" y="191"/>
                    </a:lnTo>
                    <a:lnTo>
                      <a:pt x="225" y="197"/>
                    </a:lnTo>
                    <a:lnTo>
                      <a:pt x="226" y="206"/>
                    </a:lnTo>
                    <a:lnTo>
                      <a:pt x="224" y="214"/>
                    </a:lnTo>
                    <a:lnTo>
                      <a:pt x="226" y="221"/>
                    </a:lnTo>
                    <a:lnTo>
                      <a:pt x="226" y="222"/>
                    </a:lnTo>
                    <a:lnTo>
                      <a:pt x="221" y="222"/>
                    </a:lnTo>
                    <a:lnTo>
                      <a:pt x="220" y="227"/>
                    </a:lnTo>
                    <a:lnTo>
                      <a:pt x="220" y="235"/>
                    </a:lnTo>
                    <a:lnTo>
                      <a:pt x="216" y="237"/>
                    </a:lnTo>
                    <a:lnTo>
                      <a:pt x="215" y="239"/>
                    </a:lnTo>
                    <a:lnTo>
                      <a:pt x="216" y="247"/>
                    </a:lnTo>
                    <a:lnTo>
                      <a:pt x="214" y="251"/>
                    </a:lnTo>
                    <a:lnTo>
                      <a:pt x="214" y="285"/>
                    </a:lnTo>
                    <a:lnTo>
                      <a:pt x="193" y="280"/>
                    </a:lnTo>
                    <a:lnTo>
                      <a:pt x="187" y="274"/>
                    </a:lnTo>
                    <a:lnTo>
                      <a:pt x="182" y="271"/>
                    </a:lnTo>
                    <a:lnTo>
                      <a:pt x="177" y="271"/>
                    </a:lnTo>
                    <a:lnTo>
                      <a:pt x="165" y="268"/>
                    </a:lnTo>
                    <a:lnTo>
                      <a:pt x="58" y="164"/>
                    </a:lnTo>
                    <a:lnTo>
                      <a:pt x="48" y="160"/>
                    </a:lnTo>
                    <a:lnTo>
                      <a:pt x="34" y="153"/>
                    </a:lnTo>
                    <a:lnTo>
                      <a:pt x="27" y="136"/>
                    </a:lnTo>
                    <a:lnTo>
                      <a:pt x="18" y="132"/>
                    </a:lnTo>
                    <a:lnTo>
                      <a:pt x="16" y="129"/>
                    </a:lnTo>
                    <a:lnTo>
                      <a:pt x="17" y="123"/>
                    </a:lnTo>
                    <a:lnTo>
                      <a:pt x="16" y="119"/>
                    </a:lnTo>
                    <a:lnTo>
                      <a:pt x="5" y="115"/>
                    </a:lnTo>
                    <a:lnTo>
                      <a:pt x="3" y="111"/>
                    </a:lnTo>
                    <a:lnTo>
                      <a:pt x="0" y="111"/>
                    </a:lnTo>
                    <a:lnTo>
                      <a:pt x="3" y="108"/>
                    </a:lnTo>
                    <a:lnTo>
                      <a:pt x="2" y="107"/>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42" name="Freeform 272">
                <a:extLst>
                  <a:ext uri="{FF2B5EF4-FFF2-40B4-BE49-F238E27FC236}">
                    <a16:creationId xmlns:a16="http://schemas.microsoft.com/office/drawing/2014/main" id="{2065F31A-1D05-40B5-9C7C-1D686145C764}"/>
                  </a:ext>
                </a:extLst>
              </p:cNvPr>
              <p:cNvSpPr>
                <a:spLocks noChangeAspect="1"/>
              </p:cNvSpPr>
              <p:nvPr/>
            </p:nvSpPr>
            <p:spPr bwMode="auto">
              <a:xfrm>
                <a:off x="2494" y="1831"/>
                <a:ext cx="66" cy="84"/>
              </a:xfrm>
              <a:custGeom>
                <a:avLst/>
                <a:gdLst>
                  <a:gd name="T0" fmla="*/ 0 w 226"/>
                  <a:gd name="T1" fmla="*/ 0 h 285"/>
                  <a:gd name="T2" fmla="*/ 0 w 226"/>
                  <a:gd name="T3" fmla="*/ 0 h 285"/>
                  <a:gd name="T4" fmla="*/ 0 w 226"/>
                  <a:gd name="T5" fmla="*/ 0 h 285"/>
                  <a:gd name="T6" fmla="*/ 0 w 226"/>
                  <a:gd name="T7" fmla="*/ 0 h 285"/>
                  <a:gd name="T8" fmla="*/ 0 w 226"/>
                  <a:gd name="T9" fmla="*/ 0 h 285"/>
                  <a:gd name="T10" fmla="*/ 0 w 226"/>
                  <a:gd name="T11" fmla="*/ 0 h 285"/>
                  <a:gd name="T12" fmla="*/ 0 w 226"/>
                  <a:gd name="T13" fmla="*/ 0 h 285"/>
                  <a:gd name="T14" fmla="*/ 0 w 226"/>
                  <a:gd name="T15" fmla="*/ 0 h 285"/>
                  <a:gd name="T16" fmla="*/ 0 w 226"/>
                  <a:gd name="T17" fmla="*/ 0 h 285"/>
                  <a:gd name="T18" fmla="*/ 0 w 226"/>
                  <a:gd name="T19" fmla="*/ 0 h 285"/>
                  <a:gd name="T20" fmla="*/ 0 w 226"/>
                  <a:gd name="T21" fmla="*/ 0 h 285"/>
                  <a:gd name="T22" fmla="*/ 0 w 226"/>
                  <a:gd name="T23" fmla="*/ 0 h 285"/>
                  <a:gd name="T24" fmla="*/ 0 w 226"/>
                  <a:gd name="T25" fmla="*/ 0 h 285"/>
                  <a:gd name="T26" fmla="*/ 0 w 226"/>
                  <a:gd name="T27" fmla="*/ 0 h 285"/>
                  <a:gd name="T28" fmla="*/ 0 w 226"/>
                  <a:gd name="T29" fmla="*/ 0 h 285"/>
                  <a:gd name="T30" fmla="*/ 0 w 226"/>
                  <a:gd name="T31" fmla="*/ 0 h 285"/>
                  <a:gd name="T32" fmla="*/ 0 w 226"/>
                  <a:gd name="T33" fmla="*/ 0 h 285"/>
                  <a:gd name="T34" fmla="*/ 0 w 226"/>
                  <a:gd name="T35" fmla="*/ 0 h 285"/>
                  <a:gd name="T36" fmla="*/ 0 w 226"/>
                  <a:gd name="T37" fmla="*/ 0 h 285"/>
                  <a:gd name="T38" fmla="*/ 0 w 226"/>
                  <a:gd name="T39" fmla="*/ 0 h 285"/>
                  <a:gd name="T40" fmla="*/ 0 w 226"/>
                  <a:gd name="T41" fmla="*/ 0 h 285"/>
                  <a:gd name="T42" fmla="*/ 0 w 226"/>
                  <a:gd name="T43" fmla="*/ 0 h 285"/>
                  <a:gd name="T44" fmla="*/ 0 w 226"/>
                  <a:gd name="T45" fmla="*/ 0 h 285"/>
                  <a:gd name="T46" fmla="*/ 0 w 226"/>
                  <a:gd name="T47" fmla="*/ 0 h 285"/>
                  <a:gd name="T48" fmla="*/ 0 w 226"/>
                  <a:gd name="T49" fmla="*/ 0 h 285"/>
                  <a:gd name="T50" fmla="*/ 0 w 226"/>
                  <a:gd name="T51" fmla="*/ 0 h 285"/>
                  <a:gd name="T52" fmla="*/ 0 w 226"/>
                  <a:gd name="T53" fmla="*/ 0 h 285"/>
                  <a:gd name="T54" fmla="*/ 0 w 226"/>
                  <a:gd name="T55" fmla="*/ 0 h 285"/>
                  <a:gd name="T56" fmla="*/ 0 w 226"/>
                  <a:gd name="T57" fmla="*/ 0 h 285"/>
                  <a:gd name="T58" fmla="*/ 0 w 226"/>
                  <a:gd name="T59" fmla="*/ 0 h 285"/>
                  <a:gd name="T60" fmla="*/ 0 w 226"/>
                  <a:gd name="T61" fmla="*/ 0 h 285"/>
                  <a:gd name="T62" fmla="*/ 0 w 226"/>
                  <a:gd name="T63" fmla="*/ 0 h 285"/>
                  <a:gd name="T64" fmla="*/ 0 w 226"/>
                  <a:gd name="T65" fmla="*/ 0 h 285"/>
                  <a:gd name="T66" fmla="*/ 0 w 226"/>
                  <a:gd name="T67" fmla="*/ 0 h 285"/>
                  <a:gd name="T68" fmla="*/ 0 w 226"/>
                  <a:gd name="T69" fmla="*/ 0 h 285"/>
                  <a:gd name="T70" fmla="*/ 0 w 226"/>
                  <a:gd name="T71" fmla="*/ 0 h 285"/>
                  <a:gd name="T72" fmla="*/ 0 w 226"/>
                  <a:gd name="T73" fmla="*/ 0 h 285"/>
                  <a:gd name="T74" fmla="*/ 0 w 226"/>
                  <a:gd name="T75" fmla="*/ 0 h 285"/>
                  <a:gd name="T76" fmla="*/ 0 w 226"/>
                  <a:gd name="T77" fmla="*/ 0 h 285"/>
                  <a:gd name="T78" fmla="*/ 0 w 226"/>
                  <a:gd name="T79" fmla="*/ 0 h 285"/>
                  <a:gd name="T80" fmla="*/ 0 w 226"/>
                  <a:gd name="T81" fmla="*/ 0 h 285"/>
                  <a:gd name="T82" fmla="*/ 0 w 226"/>
                  <a:gd name="T83" fmla="*/ 0 h 285"/>
                  <a:gd name="T84" fmla="*/ 0 w 226"/>
                  <a:gd name="T85" fmla="*/ 0 h 285"/>
                  <a:gd name="T86" fmla="*/ 0 w 226"/>
                  <a:gd name="T87" fmla="*/ 0 h 285"/>
                  <a:gd name="T88" fmla="*/ 0 w 226"/>
                  <a:gd name="T89" fmla="*/ 0 h 285"/>
                  <a:gd name="T90" fmla="*/ 0 w 226"/>
                  <a:gd name="T91" fmla="*/ 0 h 285"/>
                  <a:gd name="T92" fmla="*/ 0 w 226"/>
                  <a:gd name="T93" fmla="*/ 0 h 285"/>
                  <a:gd name="T94" fmla="*/ 0 w 226"/>
                  <a:gd name="T95" fmla="*/ 0 h 285"/>
                  <a:gd name="T96" fmla="*/ 0 w 226"/>
                  <a:gd name="T97" fmla="*/ 0 h 285"/>
                  <a:gd name="T98" fmla="*/ 0 w 226"/>
                  <a:gd name="T99" fmla="*/ 0 h 285"/>
                  <a:gd name="T100" fmla="*/ 0 w 226"/>
                  <a:gd name="T101" fmla="*/ 0 h 285"/>
                  <a:gd name="T102" fmla="*/ 0 w 226"/>
                  <a:gd name="T103" fmla="*/ 0 h 285"/>
                  <a:gd name="T104" fmla="*/ 0 w 226"/>
                  <a:gd name="T105" fmla="*/ 0 h 285"/>
                  <a:gd name="T106" fmla="*/ 0 w 226"/>
                  <a:gd name="T107" fmla="*/ 0 h 285"/>
                  <a:gd name="T108" fmla="*/ 0 w 226"/>
                  <a:gd name="T109" fmla="*/ 0 h 28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26"/>
                  <a:gd name="T166" fmla="*/ 0 h 285"/>
                  <a:gd name="T167" fmla="*/ 226 w 226"/>
                  <a:gd name="T168" fmla="*/ 285 h 285"/>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26" h="285">
                    <a:moveTo>
                      <a:pt x="2" y="107"/>
                    </a:moveTo>
                    <a:lnTo>
                      <a:pt x="5" y="107"/>
                    </a:lnTo>
                    <a:lnTo>
                      <a:pt x="10" y="104"/>
                    </a:lnTo>
                    <a:lnTo>
                      <a:pt x="11" y="97"/>
                    </a:lnTo>
                    <a:lnTo>
                      <a:pt x="13" y="94"/>
                    </a:lnTo>
                    <a:lnTo>
                      <a:pt x="15" y="87"/>
                    </a:lnTo>
                    <a:lnTo>
                      <a:pt x="20" y="87"/>
                    </a:lnTo>
                    <a:lnTo>
                      <a:pt x="33" y="72"/>
                    </a:lnTo>
                    <a:lnTo>
                      <a:pt x="39" y="70"/>
                    </a:lnTo>
                    <a:lnTo>
                      <a:pt x="43" y="61"/>
                    </a:lnTo>
                    <a:lnTo>
                      <a:pt x="48" y="60"/>
                    </a:lnTo>
                    <a:lnTo>
                      <a:pt x="50" y="55"/>
                    </a:lnTo>
                    <a:lnTo>
                      <a:pt x="54" y="54"/>
                    </a:lnTo>
                    <a:lnTo>
                      <a:pt x="54" y="34"/>
                    </a:lnTo>
                    <a:lnTo>
                      <a:pt x="58" y="33"/>
                    </a:lnTo>
                    <a:lnTo>
                      <a:pt x="63" y="25"/>
                    </a:lnTo>
                    <a:lnTo>
                      <a:pt x="73" y="24"/>
                    </a:lnTo>
                    <a:lnTo>
                      <a:pt x="73" y="21"/>
                    </a:lnTo>
                    <a:lnTo>
                      <a:pt x="70" y="17"/>
                    </a:lnTo>
                    <a:lnTo>
                      <a:pt x="70" y="12"/>
                    </a:lnTo>
                    <a:lnTo>
                      <a:pt x="75" y="10"/>
                    </a:lnTo>
                    <a:lnTo>
                      <a:pt x="78" y="3"/>
                    </a:lnTo>
                    <a:lnTo>
                      <a:pt x="81" y="0"/>
                    </a:lnTo>
                    <a:lnTo>
                      <a:pt x="90" y="8"/>
                    </a:lnTo>
                    <a:lnTo>
                      <a:pt x="93" y="8"/>
                    </a:lnTo>
                    <a:lnTo>
                      <a:pt x="95" y="5"/>
                    </a:lnTo>
                    <a:lnTo>
                      <a:pt x="104" y="2"/>
                    </a:lnTo>
                    <a:lnTo>
                      <a:pt x="106" y="3"/>
                    </a:lnTo>
                    <a:lnTo>
                      <a:pt x="106" y="4"/>
                    </a:lnTo>
                    <a:lnTo>
                      <a:pt x="109" y="9"/>
                    </a:lnTo>
                    <a:lnTo>
                      <a:pt x="116" y="15"/>
                    </a:lnTo>
                    <a:lnTo>
                      <a:pt x="115" y="24"/>
                    </a:lnTo>
                    <a:lnTo>
                      <a:pt x="118" y="31"/>
                    </a:lnTo>
                    <a:lnTo>
                      <a:pt x="118" y="49"/>
                    </a:lnTo>
                    <a:lnTo>
                      <a:pt x="122" y="52"/>
                    </a:lnTo>
                    <a:lnTo>
                      <a:pt x="120" y="71"/>
                    </a:lnTo>
                    <a:lnTo>
                      <a:pt x="117" y="75"/>
                    </a:lnTo>
                    <a:lnTo>
                      <a:pt x="114" y="78"/>
                    </a:lnTo>
                    <a:lnTo>
                      <a:pt x="112" y="81"/>
                    </a:lnTo>
                    <a:lnTo>
                      <a:pt x="114" y="83"/>
                    </a:lnTo>
                    <a:lnTo>
                      <a:pt x="118" y="82"/>
                    </a:lnTo>
                    <a:lnTo>
                      <a:pt x="122" y="78"/>
                    </a:lnTo>
                    <a:lnTo>
                      <a:pt x="125" y="80"/>
                    </a:lnTo>
                    <a:lnTo>
                      <a:pt x="133" y="92"/>
                    </a:lnTo>
                    <a:lnTo>
                      <a:pt x="138" y="92"/>
                    </a:lnTo>
                    <a:lnTo>
                      <a:pt x="142" y="88"/>
                    </a:lnTo>
                    <a:lnTo>
                      <a:pt x="149" y="87"/>
                    </a:lnTo>
                    <a:lnTo>
                      <a:pt x="151" y="82"/>
                    </a:lnTo>
                    <a:lnTo>
                      <a:pt x="156" y="75"/>
                    </a:lnTo>
                    <a:lnTo>
                      <a:pt x="157" y="65"/>
                    </a:lnTo>
                    <a:lnTo>
                      <a:pt x="159" y="61"/>
                    </a:lnTo>
                    <a:lnTo>
                      <a:pt x="167" y="62"/>
                    </a:lnTo>
                    <a:lnTo>
                      <a:pt x="170" y="76"/>
                    </a:lnTo>
                    <a:lnTo>
                      <a:pt x="172" y="87"/>
                    </a:lnTo>
                    <a:lnTo>
                      <a:pt x="174" y="88"/>
                    </a:lnTo>
                    <a:lnTo>
                      <a:pt x="177" y="92"/>
                    </a:lnTo>
                    <a:lnTo>
                      <a:pt x="177" y="96"/>
                    </a:lnTo>
                    <a:lnTo>
                      <a:pt x="180" y="98"/>
                    </a:lnTo>
                    <a:lnTo>
                      <a:pt x="174" y="123"/>
                    </a:lnTo>
                    <a:lnTo>
                      <a:pt x="165" y="132"/>
                    </a:lnTo>
                    <a:lnTo>
                      <a:pt x="162" y="139"/>
                    </a:lnTo>
                    <a:lnTo>
                      <a:pt x="163" y="141"/>
                    </a:lnTo>
                    <a:lnTo>
                      <a:pt x="164" y="141"/>
                    </a:lnTo>
                    <a:lnTo>
                      <a:pt x="165" y="143"/>
                    </a:lnTo>
                    <a:lnTo>
                      <a:pt x="169" y="143"/>
                    </a:lnTo>
                    <a:lnTo>
                      <a:pt x="170" y="146"/>
                    </a:lnTo>
                    <a:lnTo>
                      <a:pt x="172" y="148"/>
                    </a:lnTo>
                    <a:lnTo>
                      <a:pt x="177" y="148"/>
                    </a:lnTo>
                    <a:lnTo>
                      <a:pt x="184" y="153"/>
                    </a:lnTo>
                    <a:lnTo>
                      <a:pt x="194" y="153"/>
                    </a:lnTo>
                    <a:lnTo>
                      <a:pt x="195" y="154"/>
                    </a:lnTo>
                    <a:lnTo>
                      <a:pt x="200" y="161"/>
                    </a:lnTo>
                    <a:lnTo>
                      <a:pt x="199" y="166"/>
                    </a:lnTo>
                    <a:lnTo>
                      <a:pt x="203" y="169"/>
                    </a:lnTo>
                    <a:lnTo>
                      <a:pt x="205" y="175"/>
                    </a:lnTo>
                    <a:lnTo>
                      <a:pt x="206" y="180"/>
                    </a:lnTo>
                    <a:lnTo>
                      <a:pt x="211" y="181"/>
                    </a:lnTo>
                    <a:lnTo>
                      <a:pt x="217" y="187"/>
                    </a:lnTo>
                    <a:lnTo>
                      <a:pt x="222" y="185"/>
                    </a:lnTo>
                    <a:lnTo>
                      <a:pt x="222" y="191"/>
                    </a:lnTo>
                    <a:lnTo>
                      <a:pt x="225" y="197"/>
                    </a:lnTo>
                    <a:lnTo>
                      <a:pt x="226" y="206"/>
                    </a:lnTo>
                    <a:lnTo>
                      <a:pt x="224" y="214"/>
                    </a:lnTo>
                    <a:lnTo>
                      <a:pt x="226" y="221"/>
                    </a:lnTo>
                    <a:lnTo>
                      <a:pt x="226" y="222"/>
                    </a:lnTo>
                    <a:lnTo>
                      <a:pt x="221" y="222"/>
                    </a:lnTo>
                    <a:lnTo>
                      <a:pt x="220" y="227"/>
                    </a:lnTo>
                    <a:lnTo>
                      <a:pt x="220" y="235"/>
                    </a:lnTo>
                    <a:lnTo>
                      <a:pt x="216" y="237"/>
                    </a:lnTo>
                    <a:lnTo>
                      <a:pt x="215" y="239"/>
                    </a:lnTo>
                    <a:lnTo>
                      <a:pt x="216" y="247"/>
                    </a:lnTo>
                    <a:lnTo>
                      <a:pt x="214" y="251"/>
                    </a:lnTo>
                    <a:lnTo>
                      <a:pt x="214" y="285"/>
                    </a:lnTo>
                    <a:lnTo>
                      <a:pt x="193" y="280"/>
                    </a:lnTo>
                    <a:lnTo>
                      <a:pt x="187" y="274"/>
                    </a:lnTo>
                    <a:lnTo>
                      <a:pt x="182" y="271"/>
                    </a:lnTo>
                    <a:lnTo>
                      <a:pt x="177" y="271"/>
                    </a:lnTo>
                    <a:lnTo>
                      <a:pt x="165" y="268"/>
                    </a:lnTo>
                    <a:lnTo>
                      <a:pt x="58" y="164"/>
                    </a:lnTo>
                    <a:lnTo>
                      <a:pt x="48" y="160"/>
                    </a:lnTo>
                    <a:lnTo>
                      <a:pt x="34" y="153"/>
                    </a:lnTo>
                    <a:lnTo>
                      <a:pt x="27" y="136"/>
                    </a:lnTo>
                    <a:lnTo>
                      <a:pt x="18" y="132"/>
                    </a:lnTo>
                    <a:lnTo>
                      <a:pt x="16" y="129"/>
                    </a:lnTo>
                    <a:lnTo>
                      <a:pt x="17" y="123"/>
                    </a:lnTo>
                    <a:lnTo>
                      <a:pt x="16" y="119"/>
                    </a:lnTo>
                    <a:lnTo>
                      <a:pt x="5" y="115"/>
                    </a:lnTo>
                    <a:lnTo>
                      <a:pt x="3" y="111"/>
                    </a:lnTo>
                    <a:lnTo>
                      <a:pt x="0" y="111"/>
                    </a:lnTo>
                    <a:lnTo>
                      <a:pt x="3" y="108"/>
                    </a:lnTo>
                    <a:lnTo>
                      <a:pt x="2" y="107"/>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43" name="Freeform 273">
                <a:extLst>
                  <a:ext uri="{FF2B5EF4-FFF2-40B4-BE49-F238E27FC236}">
                    <a16:creationId xmlns:a16="http://schemas.microsoft.com/office/drawing/2014/main" id="{FFB37F71-1EE0-4682-896B-437181FB082F}"/>
                  </a:ext>
                </a:extLst>
              </p:cNvPr>
              <p:cNvSpPr>
                <a:spLocks noChangeAspect="1"/>
              </p:cNvSpPr>
              <p:nvPr/>
            </p:nvSpPr>
            <p:spPr bwMode="auto">
              <a:xfrm>
                <a:off x="2629" y="1779"/>
                <a:ext cx="72" cy="130"/>
              </a:xfrm>
              <a:custGeom>
                <a:avLst/>
                <a:gdLst>
                  <a:gd name="T0" fmla="*/ 0 w 244"/>
                  <a:gd name="T1" fmla="*/ 0 h 441"/>
                  <a:gd name="T2" fmla="*/ 0 w 244"/>
                  <a:gd name="T3" fmla="*/ 0 h 441"/>
                  <a:gd name="T4" fmla="*/ 0 w 244"/>
                  <a:gd name="T5" fmla="*/ 0 h 441"/>
                  <a:gd name="T6" fmla="*/ 0 w 244"/>
                  <a:gd name="T7" fmla="*/ 0 h 441"/>
                  <a:gd name="T8" fmla="*/ 0 w 244"/>
                  <a:gd name="T9" fmla="*/ 0 h 441"/>
                  <a:gd name="T10" fmla="*/ 0 w 244"/>
                  <a:gd name="T11" fmla="*/ 0 h 441"/>
                  <a:gd name="T12" fmla="*/ 0 w 244"/>
                  <a:gd name="T13" fmla="*/ 0 h 441"/>
                  <a:gd name="T14" fmla="*/ 0 w 244"/>
                  <a:gd name="T15" fmla="*/ 0 h 441"/>
                  <a:gd name="T16" fmla="*/ 0 w 244"/>
                  <a:gd name="T17" fmla="*/ 0 h 441"/>
                  <a:gd name="T18" fmla="*/ 0 w 244"/>
                  <a:gd name="T19" fmla="*/ 0 h 441"/>
                  <a:gd name="T20" fmla="*/ 0 w 244"/>
                  <a:gd name="T21" fmla="*/ 0 h 441"/>
                  <a:gd name="T22" fmla="*/ 0 w 244"/>
                  <a:gd name="T23" fmla="*/ 0 h 441"/>
                  <a:gd name="T24" fmla="*/ 0 w 244"/>
                  <a:gd name="T25" fmla="*/ 0 h 441"/>
                  <a:gd name="T26" fmla="*/ 0 w 244"/>
                  <a:gd name="T27" fmla="*/ 0 h 441"/>
                  <a:gd name="T28" fmla="*/ 0 w 244"/>
                  <a:gd name="T29" fmla="*/ 0 h 441"/>
                  <a:gd name="T30" fmla="*/ 0 w 244"/>
                  <a:gd name="T31" fmla="*/ 0 h 441"/>
                  <a:gd name="T32" fmla="*/ 0 w 244"/>
                  <a:gd name="T33" fmla="*/ 0 h 441"/>
                  <a:gd name="T34" fmla="*/ 0 w 244"/>
                  <a:gd name="T35" fmla="*/ 0 h 441"/>
                  <a:gd name="T36" fmla="*/ 0 w 244"/>
                  <a:gd name="T37" fmla="*/ 0 h 441"/>
                  <a:gd name="T38" fmla="*/ 0 w 244"/>
                  <a:gd name="T39" fmla="*/ 0 h 441"/>
                  <a:gd name="T40" fmla="*/ 0 w 244"/>
                  <a:gd name="T41" fmla="*/ 0 h 441"/>
                  <a:gd name="T42" fmla="*/ 0 w 244"/>
                  <a:gd name="T43" fmla="*/ 0 h 441"/>
                  <a:gd name="T44" fmla="*/ 0 w 244"/>
                  <a:gd name="T45" fmla="*/ 0 h 441"/>
                  <a:gd name="T46" fmla="*/ 0 w 244"/>
                  <a:gd name="T47" fmla="*/ 0 h 441"/>
                  <a:gd name="T48" fmla="*/ 0 w 244"/>
                  <a:gd name="T49" fmla="*/ 0 h 441"/>
                  <a:gd name="T50" fmla="*/ 0 w 244"/>
                  <a:gd name="T51" fmla="*/ 0 h 441"/>
                  <a:gd name="T52" fmla="*/ 0 w 244"/>
                  <a:gd name="T53" fmla="*/ 0 h 441"/>
                  <a:gd name="T54" fmla="*/ 0 w 244"/>
                  <a:gd name="T55" fmla="*/ 0 h 441"/>
                  <a:gd name="T56" fmla="*/ 0 w 244"/>
                  <a:gd name="T57" fmla="*/ 0 h 441"/>
                  <a:gd name="T58" fmla="*/ 0 w 244"/>
                  <a:gd name="T59" fmla="*/ 0 h 441"/>
                  <a:gd name="T60" fmla="*/ 0 w 244"/>
                  <a:gd name="T61" fmla="*/ 0 h 441"/>
                  <a:gd name="T62" fmla="*/ 0 w 244"/>
                  <a:gd name="T63" fmla="*/ 0 h 44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44"/>
                  <a:gd name="T97" fmla="*/ 0 h 441"/>
                  <a:gd name="T98" fmla="*/ 244 w 244"/>
                  <a:gd name="T99" fmla="*/ 441 h 44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44" h="441">
                    <a:moveTo>
                      <a:pt x="244" y="347"/>
                    </a:moveTo>
                    <a:lnTo>
                      <a:pt x="240" y="346"/>
                    </a:lnTo>
                    <a:lnTo>
                      <a:pt x="216" y="311"/>
                    </a:lnTo>
                    <a:lnTo>
                      <a:pt x="209" y="115"/>
                    </a:lnTo>
                    <a:lnTo>
                      <a:pt x="205" y="109"/>
                    </a:lnTo>
                    <a:lnTo>
                      <a:pt x="202" y="64"/>
                    </a:lnTo>
                    <a:lnTo>
                      <a:pt x="188" y="39"/>
                    </a:lnTo>
                    <a:lnTo>
                      <a:pt x="179" y="32"/>
                    </a:lnTo>
                    <a:lnTo>
                      <a:pt x="179" y="26"/>
                    </a:lnTo>
                    <a:lnTo>
                      <a:pt x="183" y="18"/>
                    </a:lnTo>
                    <a:lnTo>
                      <a:pt x="183" y="12"/>
                    </a:lnTo>
                    <a:lnTo>
                      <a:pt x="187" y="6"/>
                    </a:lnTo>
                    <a:lnTo>
                      <a:pt x="187" y="5"/>
                    </a:lnTo>
                    <a:lnTo>
                      <a:pt x="177" y="4"/>
                    </a:lnTo>
                    <a:lnTo>
                      <a:pt x="177" y="2"/>
                    </a:lnTo>
                    <a:lnTo>
                      <a:pt x="177" y="0"/>
                    </a:lnTo>
                    <a:lnTo>
                      <a:pt x="160" y="2"/>
                    </a:lnTo>
                    <a:lnTo>
                      <a:pt x="142" y="13"/>
                    </a:lnTo>
                    <a:lnTo>
                      <a:pt x="32" y="9"/>
                    </a:lnTo>
                    <a:lnTo>
                      <a:pt x="27" y="18"/>
                    </a:lnTo>
                    <a:lnTo>
                      <a:pt x="26" y="28"/>
                    </a:lnTo>
                    <a:lnTo>
                      <a:pt x="28" y="38"/>
                    </a:lnTo>
                    <a:lnTo>
                      <a:pt x="31" y="42"/>
                    </a:lnTo>
                    <a:lnTo>
                      <a:pt x="31" y="52"/>
                    </a:lnTo>
                    <a:lnTo>
                      <a:pt x="33" y="54"/>
                    </a:lnTo>
                    <a:lnTo>
                      <a:pt x="32" y="68"/>
                    </a:lnTo>
                    <a:lnTo>
                      <a:pt x="35" y="79"/>
                    </a:lnTo>
                    <a:lnTo>
                      <a:pt x="33" y="100"/>
                    </a:lnTo>
                    <a:lnTo>
                      <a:pt x="37" y="109"/>
                    </a:lnTo>
                    <a:lnTo>
                      <a:pt x="37" y="116"/>
                    </a:lnTo>
                    <a:lnTo>
                      <a:pt x="35" y="120"/>
                    </a:lnTo>
                    <a:lnTo>
                      <a:pt x="37" y="126"/>
                    </a:lnTo>
                    <a:lnTo>
                      <a:pt x="32" y="133"/>
                    </a:lnTo>
                    <a:lnTo>
                      <a:pt x="31" y="136"/>
                    </a:lnTo>
                    <a:lnTo>
                      <a:pt x="35" y="138"/>
                    </a:lnTo>
                    <a:lnTo>
                      <a:pt x="37" y="141"/>
                    </a:lnTo>
                    <a:lnTo>
                      <a:pt x="46" y="195"/>
                    </a:lnTo>
                    <a:lnTo>
                      <a:pt x="40" y="196"/>
                    </a:lnTo>
                    <a:lnTo>
                      <a:pt x="40" y="203"/>
                    </a:lnTo>
                    <a:lnTo>
                      <a:pt x="36" y="204"/>
                    </a:lnTo>
                    <a:lnTo>
                      <a:pt x="33" y="210"/>
                    </a:lnTo>
                    <a:lnTo>
                      <a:pt x="28" y="213"/>
                    </a:lnTo>
                    <a:lnTo>
                      <a:pt x="15" y="264"/>
                    </a:lnTo>
                    <a:lnTo>
                      <a:pt x="1" y="288"/>
                    </a:lnTo>
                    <a:lnTo>
                      <a:pt x="0" y="319"/>
                    </a:lnTo>
                    <a:lnTo>
                      <a:pt x="10" y="365"/>
                    </a:lnTo>
                    <a:lnTo>
                      <a:pt x="12" y="371"/>
                    </a:lnTo>
                    <a:lnTo>
                      <a:pt x="21" y="372"/>
                    </a:lnTo>
                    <a:lnTo>
                      <a:pt x="22" y="375"/>
                    </a:lnTo>
                    <a:lnTo>
                      <a:pt x="25" y="408"/>
                    </a:lnTo>
                    <a:lnTo>
                      <a:pt x="17" y="409"/>
                    </a:lnTo>
                    <a:lnTo>
                      <a:pt x="14" y="407"/>
                    </a:lnTo>
                    <a:lnTo>
                      <a:pt x="9" y="407"/>
                    </a:lnTo>
                    <a:lnTo>
                      <a:pt x="6" y="408"/>
                    </a:lnTo>
                    <a:lnTo>
                      <a:pt x="1" y="415"/>
                    </a:lnTo>
                    <a:lnTo>
                      <a:pt x="63" y="441"/>
                    </a:lnTo>
                    <a:lnTo>
                      <a:pt x="85" y="429"/>
                    </a:lnTo>
                    <a:lnTo>
                      <a:pt x="93" y="419"/>
                    </a:lnTo>
                    <a:lnTo>
                      <a:pt x="135" y="407"/>
                    </a:lnTo>
                    <a:lnTo>
                      <a:pt x="188" y="371"/>
                    </a:lnTo>
                    <a:lnTo>
                      <a:pt x="215" y="366"/>
                    </a:lnTo>
                    <a:lnTo>
                      <a:pt x="220" y="371"/>
                    </a:lnTo>
                    <a:lnTo>
                      <a:pt x="229" y="368"/>
                    </a:lnTo>
                    <a:lnTo>
                      <a:pt x="241" y="350"/>
                    </a:lnTo>
                    <a:lnTo>
                      <a:pt x="244" y="347"/>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44" name="Freeform 274">
                <a:extLst>
                  <a:ext uri="{FF2B5EF4-FFF2-40B4-BE49-F238E27FC236}">
                    <a16:creationId xmlns:a16="http://schemas.microsoft.com/office/drawing/2014/main" id="{6B97A5B1-4ECA-4956-9DD0-F1DBC35445DD}"/>
                  </a:ext>
                </a:extLst>
              </p:cNvPr>
              <p:cNvSpPr>
                <a:spLocks noChangeAspect="1"/>
              </p:cNvSpPr>
              <p:nvPr/>
            </p:nvSpPr>
            <p:spPr bwMode="auto">
              <a:xfrm>
                <a:off x="2629" y="1779"/>
                <a:ext cx="72" cy="130"/>
              </a:xfrm>
              <a:custGeom>
                <a:avLst/>
                <a:gdLst>
                  <a:gd name="T0" fmla="*/ 0 w 244"/>
                  <a:gd name="T1" fmla="*/ 0 h 441"/>
                  <a:gd name="T2" fmla="*/ 0 w 244"/>
                  <a:gd name="T3" fmla="*/ 0 h 441"/>
                  <a:gd name="T4" fmla="*/ 0 w 244"/>
                  <a:gd name="T5" fmla="*/ 0 h 441"/>
                  <a:gd name="T6" fmla="*/ 0 w 244"/>
                  <a:gd name="T7" fmla="*/ 0 h 441"/>
                  <a:gd name="T8" fmla="*/ 0 w 244"/>
                  <a:gd name="T9" fmla="*/ 0 h 441"/>
                  <a:gd name="T10" fmla="*/ 0 w 244"/>
                  <a:gd name="T11" fmla="*/ 0 h 441"/>
                  <a:gd name="T12" fmla="*/ 0 w 244"/>
                  <a:gd name="T13" fmla="*/ 0 h 441"/>
                  <a:gd name="T14" fmla="*/ 0 w 244"/>
                  <a:gd name="T15" fmla="*/ 0 h 441"/>
                  <a:gd name="T16" fmla="*/ 0 w 244"/>
                  <a:gd name="T17" fmla="*/ 0 h 441"/>
                  <a:gd name="T18" fmla="*/ 0 w 244"/>
                  <a:gd name="T19" fmla="*/ 0 h 441"/>
                  <a:gd name="T20" fmla="*/ 0 w 244"/>
                  <a:gd name="T21" fmla="*/ 0 h 441"/>
                  <a:gd name="T22" fmla="*/ 0 w 244"/>
                  <a:gd name="T23" fmla="*/ 0 h 441"/>
                  <a:gd name="T24" fmla="*/ 0 w 244"/>
                  <a:gd name="T25" fmla="*/ 0 h 441"/>
                  <a:gd name="T26" fmla="*/ 0 w 244"/>
                  <a:gd name="T27" fmla="*/ 0 h 441"/>
                  <a:gd name="T28" fmla="*/ 0 w 244"/>
                  <a:gd name="T29" fmla="*/ 0 h 441"/>
                  <a:gd name="T30" fmla="*/ 0 w 244"/>
                  <a:gd name="T31" fmla="*/ 0 h 441"/>
                  <a:gd name="T32" fmla="*/ 0 w 244"/>
                  <a:gd name="T33" fmla="*/ 0 h 441"/>
                  <a:gd name="T34" fmla="*/ 0 w 244"/>
                  <a:gd name="T35" fmla="*/ 0 h 441"/>
                  <a:gd name="T36" fmla="*/ 0 w 244"/>
                  <a:gd name="T37" fmla="*/ 0 h 441"/>
                  <a:gd name="T38" fmla="*/ 0 w 244"/>
                  <a:gd name="T39" fmla="*/ 0 h 441"/>
                  <a:gd name="T40" fmla="*/ 0 w 244"/>
                  <a:gd name="T41" fmla="*/ 0 h 441"/>
                  <a:gd name="T42" fmla="*/ 0 w 244"/>
                  <a:gd name="T43" fmla="*/ 0 h 441"/>
                  <a:gd name="T44" fmla="*/ 0 w 244"/>
                  <a:gd name="T45" fmla="*/ 0 h 441"/>
                  <a:gd name="T46" fmla="*/ 0 w 244"/>
                  <a:gd name="T47" fmla="*/ 0 h 441"/>
                  <a:gd name="T48" fmla="*/ 0 w 244"/>
                  <a:gd name="T49" fmla="*/ 0 h 441"/>
                  <a:gd name="T50" fmla="*/ 0 w 244"/>
                  <a:gd name="T51" fmla="*/ 0 h 441"/>
                  <a:gd name="T52" fmla="*/ 0 w 244"/>
                  <a:gd name="T53" fmla="*/ 0 h 441"/>
                  <a:gd name="T54" fmla="*/ 0 w 244"/>
                  <a:gd name="T55" fmla="*/ 0 h 441"/>
                  <a:gd name="T56" fmla="*/ 0 w 244"/>
                  <a:gd name="T57" fmla="*/ 0 h 441"/>
                  <a:gd name="T58" fmla="*/ 0 w 244"/>
                  <a:gd name="T59" fmla="*/ 0 h 441"/>
                  <a:gd name="T60" fmla="*/ 0 w 244"/>
                  <a:gd name="T61" fmla="*/ 0 h 441"/>
                  <a:gd name="T62" fmla="*/ 0 w 244"/>
                  <a:gd name="T63" fmla="*/ 0 h 44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44"/>
                  <a:gd name="T97" fmla="*/ 0 h 441"/>
                  <a:gd name="T98" fmla="*/ 244 w 244"/>
                  <a:gd name="T99" fmla="*/ 441 h 44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44" h="441">
                    <a:moveTo>
                      <a:pt x="244" y="347"/>
                    </a:moveTo>
                    <a:lnTo>
                      <a:pt x="240" y="346"/>
                    </a:lnTo>
                    <a:lnTo>
                      <a:pt x="216" y="311"/>
                    </a:lnTo>
                    <a:lnTo>
                      <a:pt x="209" y="115"/>
                    </a:lnTo>
                    <a:lnTo>
                      <a:pt x="205" y="109"/>
                    </a:lnTo>
                    <a:lnTo>
                      <a:pt x="202" y="64"/>
                    </a:lnTo>
                    <a:lnTo>
                      <a:pt x="188" y="39"/>
                    </a:lnTo>
                    <a:lnTo>
                      <a:pt x="179" y="32"/>
                    </a:lnTo>
                    <a:lnTo>
                      <a:pt x="179" y="26"/>
                    </a:lnTo>
                    <a:lnTo>
                      <a:pt x="183" y="18"/>
                    </a:lnTo>
                    <a:lnTo>
                      <a:pt x="183" y="12"/>
                    </a:lnTo>
                    <a:lnTo>
                      <a:pt x="187" y="6"/>
                    </a:lnTo>
                    <a:lnTo>
                      <a:pt x="187" y="5"/>
                    </a:lnTo>
                    <a:lnTo>
                      <a:pt x="177" y="4"/>
                    </a:lnTo>
                    <a:lnTo>
                      <a:pt x="177" y="2"/>
                    </a:lnTo>
                    <a:lnTo>
                      <a:pt x="177" y="0"/>
                    </a:lnTo>
                    <a:lnTo>
                      <a:pt x="160" y="2"/>
                    </a:lnTo>
                    <a:lnTo>
                      <a:pt x="142" y="13"/>
                    </a:lnTo>
                    <a:lnTo>
                      <a:pt x="32" y="9"/>
                    </a:lnTo>
                    <a:lnTo>
                      <a:pt x="27" y="18"/>
                    </a:lnTo>
                    <a:lnTo>
                      <a:pt x="26" y="28"/>
                    </a:lnTo>
                    <a:lnTo>
                      <a:pt x="28" y="38"/>
                    </a:lnTo>
                    <a:lnTo>
                      <a:pt x="31" y="42"/>
                    </a:lnTo>
                    <a:lnTo>
                      <a:pt x="31" y="52"/>
                    </a:lnTo>
                    <a:lnTo>
                      <a:pt x="33" y="54"/>
                    </a:lnTo>
                    <a:lnTo>
                      <a:pt x="32" y="68"/>
                    </a:lnTo>
                    <a:lnTo>
                      <a:pt x="35" y="79"/>
                    </a:lnTo>
                    <a:lnTo>
                      <a:pt x="33" y="100"/>
                    </a:lnTo>
                    <a:lnTo>
                      <a:pt x="37" y="109"/>
                    </a:lnTo>
                    <a:lnTo>
                      <a:pt x="37" y="116"/>
                    </a:lnTo>
                    <a:lnTo>
                      <a:pt x="35" y="120"/>
                    </a:lnTo>
                    <a:lnTo>
                      <a:pt x="37" y="126"/>
                    </a:lnTo>
                    <a:lnTo>
                      <a:pt x="32" y="133"/>
                    </a:lnTo>
                    <a:lnTo>
                      <a:pt x="31" y="136"/>
                    </a:lnTo>
                    <a:lnTo>
                      <a:pt x="35" y="138"/>
                    </a:lnTo>
                    <a:lnTo>
                      <a:pt x="37" y="141"/>
                    </a:lnTo>
                    <a:lnTo>
                      <a:pt x="46" y="195"/>
                    </a:lnTo>
                    <a:lnTo>
                      <a:pt x="40" y="196"/>
                    </a:lnTo>
                    <a:lnTo>
                      <a:pt x="40" y="203"/>
                    </a:lnTo>
                    <a:lnTo>
                      <a:pt x="36" y="204"/>
                    </a:lnTo>
                    <a:lnTo>
                      <a:pt x="33" y="210"/>
                    </a:lnTo>
                    <a:lnTo>
                      <a:pt x="28" y="213"/>
                    </a:lnTo>
                    <a:lnTo>
                      <a:pt x="15" y="264"/>
                    </a:lnTo>
                    <a:lnTo>
                      <a:pt x="1" y="288"/>
                    </a:lnTo>
                    <a:lnTo>
                      <a:pt x="0" y="319"/>
                    </a:lnTo>
                    <a:lnTo>
                      <a:pt x="10" y="365"/>
                    </a:lnTo>
                    <a:lnTo>
                      <a:pt x="12" y="371"/>
                    </a:lnTo>
                    <a:lnTo>
                      <a:pt x="21" y="372"/>
                    </a:lnTo>
                    <a:lnTo>
                      <a:pt x="22" y="375"/>
                    </a:lnTo>
                    <a:lnTo>
                      <a:pt x="25" y="408"/>
                    </a:lnTo>
                    <a:lnTo>
                      <a:pt x="17" y="409"/>
                    </a:lnTo>
                    <a:lnTo>
                      <a:pt x="14" y="407"/>
                    </a:lnTo>
                    <a:lnTo>
                      <a:pt x="9" y="407"/>
                    </a:lnTo>
                    <a:lnTo>
                      <a:pt x="6" y="408"/>
                    </a:lnTo>
                    <a:lnTo>
                      <a:pt x="1" y="415"/>
                    </a:lnTo>
                    <a:lnTo>
                      <a:pt x="63" y="441"/>
                    </a:lnTo>
                    <a:lnTo>
                      <a:pt x="85" y="429"/>
                    </a:lnTo>
                    <a:lnTo>
                      <a:pt x="93" y="419"/>
                    </a:lnTo>
                    <a:lnTo>
                      <a:pt x="135" y="407"/>
                    </a:lnTo>
                    <a:lnTo>
                      <a:pt x="188" y="371"/>
                    </a:lnTo>
                    <a:lnTo>
                      <a:pt x="215" y="366"/>
                    </a:lnTo>
                    <a:lnTo>
                      <a:pt x="220" y="371"/>
                    </a:lnTo>
                    <a:lnTo>
                      <a:pt x="229" y="368"/>
                    </a:lnTo>
                    <a:lnTo>
                      <a:pt x="241" y="350"/>
                    </a:lnTo>
                    <a:lnTo>
                      <a:pt x="244" y="347"/>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45" name="Freeform 275">
                <a:extLst>
                  <a:ext uri="{FF2B5EF4-FFF2-40B4-BE49-F238E27FC236}">
                    <a16:creationId xmlns:a16="http://schemas.microsoft.com/office/drawing/2014/main" id="{11D201A5-DD93-482A-A9B3-1A85DD27B580}"/>
                  </a:ext>
                </a:extLst>
              </p:cNvPr>
              <p:cNvSpPr>
                <a:spLocks noChangeAspect="1"/>
              </p:cNvSpPr>
              <p:nvPr/>
            </p:nvSpPr>
            <p:spPr bwMode="auto">
              <a:xfrm>
                <a:off x="2724" y="1725"/>
                <a:ext cx="193" cy="193"/>
              </a:xfrm>
              <a:custGeom>
                <a:avLst/>
                <a:gdLst>
                  <a:gd name="T0" fmla="*/ 0 w 654"/>
                  <a:gd name="T1" fmla="*/ 0 h 656"/>
                  <a:gd name="T2" fmla="*/ 0 w 654"/>
                  <a:gd name="T3" fmla="*/ 0 h 656"/>
                  <a:gd name="T4" fmla="*/ 0 w 654"/>
                  <a:gd name="T5" fmla="*/ 0 h 656"/>
                  <a:gd name="T6" fmla="*/ 0 w 654"/>
                  <a:gd name="T7" fmla="*/ 0 h 656"/>
                  <a:gd name="T8" fmla="*/ 0 w 654"/>
                  <a:gd name="T9" fmla="*/ 0 h 656"/>
                  <a:gd name="T10" fmla="*/ 0 w 654"/>
                  <a:gd name="T11" fmla="*/ 0 h 656"/>
                  <a:gd name="T12" fmla="*/ 0 w 654"/>
                  <a:gd name="T13" fmla="*/ 0 h 656"/>
                  <a:gd name="T14" fmla="*/ 0 w 654"/>
                  <a:gd name="T15" fmla="*/ 0 h 656"/>
                  <a:gd name="T16" fmla="*/ 0 w 654"/>
                  <a:gd name="T17" fmla="*/ 0 h 656"/>
                  <a:gd name="T18" fmla="*/ 0 w 654"/>
                  <a:gd name="T19" fmla="*/ 0 h 656"/>
                  <a:gd name="T20" fmla="*/ 0 w 654"/>
                  <a:gd name="T21" fmla="*/ 0 h 656"/>
                  <a:gd name="T22" fmla="*/ 0 w 654"/>
                  <a:gd name="T23" fmla="*/ 0 h 656"/>
                  <a:gd name="T24" fmla="*/ 0 w 654"/>
                  <a:gd name="T25" fmla="*/ 0 h 656"/>
                  <a:gd name="T26" fmla="*/ 0 w 654"/>
                  <a:gd name="T27" fmla="*/ 0 h 656"/>
                  <a:gd name="T28" fmla="*/ 0 w 654"/>
                  <a:gd name="T29" fmla="*/ 0 h 656"/>
                  <a:gd name="T30" fmla="*/ 0 w 654"/>
                  <a:gd name="T31" fmla="*/ 0 h 656"/>
                  <a:gd name="T32" fmla="*/ 0 w 654"/>
                  <a:gd name="T33" fmla="*/ 0 h 656"/>
                  <a:gd name="T34" fmla="*/ 0 w 654"/>
                  <a:gd name="T35" fmla="*/ 0 h 656"/>
                  <a:gd name="T36" fmla="*/ 0 w 654"/>
                  <a:gd name="T37" fmla="*/ 0 h 656"/>
                  <a:gd name="T38" fmla="*/ 0 w 654"/>
                  <a:gd name="T39" fmla="*/ 0 h 656"/>
                  <a:gd name="T40" fmla="*/ 0 w 654"/>
                  <a:gd name="T41" fmla="*/ 0 h 656"/>
                  <a:gd name="T42" fmla="*/ 0 w 654"/>
                  <a:gd name="T43" fmla="*/ 0 h 656"/>
                  <a:gd name="T44" fmla="*/ 0 w 654"/>
                  <a:gd name="T45" fmla="*/ 0 h 656"/>
                  <a:gd name="T46" fmla="*/ 0 w 654"/>
                  <a:gd name="T47" fmla="*/ 0 h 656"/>
                  <a:gd name="T48" fmla="*/ 0 w 654"/>
                  <a:gd name="T49" fmla="*/ 0 h 656"/>
                  <a:gd name="T50" fmla="*/ 0 w 654"/>
                  <a:gd name="T51" fmla="*/ 0 h 656"/>
                  <a:gd name="T52" fmla="*/ 0 w 654"/>
                  <a:gd name="T53" fmla="*/ 0 h 656"/>
                  <a:gd name="T54" fmla="*/ 0 w 654"/>
                  <a:gd name="T55" fmla="*/ 0 h 656"/>
                  <a:gd name="T56" fmla="*/ 0 w 654"/>
                  <a:gd name="T57" fmla="*/ 0 h 656"/>
                  <a:gd name="T58" fmla="*/ 0 w 654"/>
                  <a:gd name="T59" fmla="*/ 0 h 656"/>
                  <a:gd name="T60" fmla="*/ 0 w 654"/>
                  <a:gd name="T61" fmla="*/ 0 h 656"/>
                  <a:gd name="T62" fmla="*/ 0 w 654"/>
                  <a:gd name="T63" fmla="*/ 0 h 656"/>
                  <a:gd name="T64" fmla="*/ 0 w 654"/>
                  <a:gd name="T65" fmla="*/ 0 h 656"/>
                  <a:gd name="T66" fmla="*/ 0 w 654"/>
                  <a:gd name="T67" fmla="*/ 0 h 656"/>
                  <a:gd name="T68" fmla="*/ 0 w 654"/>
                  <a:gd name="T69" fmla="*/ 0 h 656"/>
                  <a:gd name="T70" fmla="*/ 0 w 654"/>
                  <a:gd name="T71" fmla="*/ 0 h 656"/>
                  <a:gd name="T72" fmla="*/ 0 w 654"/>
                  <a:gd name="T73" fmla="*/ 0 h 656"/>
                  <a:gd name="T74" fmla="*/ 0 w 654"/>
                  <a:gd name="T75" fmla="*/ 0 h 656"/>
                  <a:gd name="T76" fmla="*/ 0 w 654"/>
                  <a:gd name="T77" fmla="*/ 0 h 656"/>
                  <a:gd name="T78" fmla="*/ 0 w 654"/>
                  <a:gd name="T79" fmla="*/ 0 h 656"/>
                  <a:gd name="T80" fmla="*/ 0 w 654"/>
                  <a:gd name="T81" fmla="*/ 0 h 656"/>
                  <a:gd name="T82" fmla="*/ 0 w 654"/>
                  <a:gd name="T83" fmla="*/ 0 h 656"/>
                  <a:gd name="T84" fmla="*/ 0 w 654"/>
                  <a:gd name="T85" fmla="*/ 0 h 656"/>
                  <a:gd name="T86" fmla="*/ 0 w 654"/>
                  <a:gd name="T87" fmla="*/ 0 h 656"/>
                  <a:gd name="T88" fmla="*/ 0 w 654"/>
                  <a:gd name="T89" fmla="*/ 0 h 656"/>
                  <a:gd name="T90" fmla="*/ 0 w 654"/>
                  <a:gd name="T91" fmla="*/ 0 h 656"/>
                  <a:gd name="T92" fmla="*/ 0 w 654"/>
                  <a:gd name="T93" fmla="*/ 0 h 656"/>
                  <a:gd name="T94" fmla="*/ 0 w 654"/>
                  <a:gd name="T95" fmla="*/ 0 h 656"/>
                  <a:gd name="T96" fmla="*/ 0 w 654"/>
                  <a:gd name="T97" fmla="*/ 0 h 656"/>
                  <a:gd name="T98" fmla="*/ 0 w 654"/>
                  <a:gd name="T99" fmla="*/ 0 h 656"/>
                  <a:gd name="T100" fmla="*/ 0 w 654"/>
                  <a:gd name="T101" fmla="*/ 0 h 656"/>
                  <a:gd name="T102" fmla="*/ 0 w 654"/>
                  <a:gd name="T103" fmla="*/ 0 h 656"/>
                  <a:gd name="T104" fmla="*/ 0 w 654"/>
                  <a:gd name="T105" fmla="*/ 0 h 656"/>
                  <a:gd name="T106" fmla="*/ 0 w 654"/>
                  <a:gd name="T107" fmla="*/ 0 h 656"/>
                  <a:gd name="T108" fmla="*/ 0 w 654"/>
                  <a:gd name="T109" fmla="*/ 0 h 656"/>
                  <a:gd name="T110" fmla="*/ 0 w 654"/>
                  <a:gd name="T111" fmla="*/ 0 h 656"/>
                  <a:gd name="T112" fmla="*/ 0 w 654"/>
                  <a:gd name="T113" fmla="*/ 0 h 6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54"/>
                  <a:gd name="T172" fmla="*/ 0 h 656"/>
                  <a:gd name="T173" fmla="*/ 654 w 654"/>
                  <a:gd name="T174" fmla="*/ 656 h 6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54" h="656">
                    <a:moveTo>
                      <a:pt x="62" y="142"/>
                    </a:moveTo>
                    <a:lnTo>
                      <a:pt x="63" y="91"/>
                    </a:lnTo>
                    <a:lnTo>
                      <a:pt x="71" y="80"/>
                    </a:lnTo>
                    <a:lnTo>
                      <a:pt x="78" y="75"/>
                    </a:lnTo>
                    <a:lnTo>
                      <a:pt x="92" y="52"/>
                    </a:lnTo>
                    <a:lnTo>
                      <a:pt x="98" y="25"/>
                    </a:lnTo>
                    <a:lnTo>
                      <a:pt x="115" y="11"/>
                    </a:lnTo>
                    <a:lnTo>
                      <a:pt x="135" y="4"/>
                    </a:lnTo>
                    <a:lnTo>
                      <a:pt x="151" y="5"/>
                    </a:lnTo>
                    <a:lnTo>
                      <a:pt x="166" y="0"/>
                    </a:lnTo>
                    <a:lnTo>
                      <a:pt x="181" y="1"/>
                    </a:lnTo>
                    <a:lnTo>
                      <a:pt x="217" y="23"/>
                    </a:lnTo>
                    <a:lnTo>
                      <a:pt x="244" y="55"/>
                    </a:lnTo>
                    <a:lnTo>
                      <a:pt x="249" y="58"/>
                    </a:lnTo>
                    <a:lnTo>
                      <a:pt x="257" y="58"/>
                    </a:lnTo>
                    <a:lnTo>
                      <a:pt x="265" y="47"/>
                    </a:lnTo>
                    <a:lnTo>
                      <a:pt x="291" y="33"/>
                    </a:lnTo>
                    <a:lnTo>
                      <a:pt x="304" y="33"/>
                    </a:lnTo>
                    <a:lnTo>
                      <a:pt x="343" y="62"/>
                    </a:lnTo>
                    <a:lnTo>
                      <a:pt x="377" y="70"/>
                    </a:lnTo>
                    <a:lnTo>
                      <a:pt x="390" y="68"/>
                    </a:lnTo>
                    <a:lnTo>
                      <a:pt x="432" y="33"/>
                    </a:lnTo>
                    <a:lnTo>
                      <a:pt x="476" y="34"/>
                    </a:lnTo>
                    <a:lnTo>
                      <a:pt x="486" y="31"/>
                    </a:lnTo>
                    <a:lnTo>
                      <a:pt x="506" y="28"/>
                    </a:lnTo>
                    <a:lnTo>
                      <a:pt x="512" y="31"/>
                    </a:lnTo>
                    <a:lnTo>
                      <a:pt x="520" y="36"/>
                    </a:lnTo>
                    <a:lnTo>
                      <a:pt x="528" y="38"/>
                    </a:lnTo>
                    <a:lnTo>
                      <a:pt x="533" y="43"/>
                    </a:lnTo>
                    <a:lnTo>
                      <a:pt x="544" y="42"/>
                    </a:lnTo>
                    <a:lnTo>
                      <a:pt x="560" y="27"/>
                    </a:lnTo>
                    <a:lnTo>
                      <a:pt x="562" y="25"/>
                    </a:lnTo>
                    <a:lnTo>
                      <a:pt x="568" y="20"/>
                    </a:lnTo>
                    <a:lnTo>
                      <a:pt x="574" y="17"/>
                    </a:lnTo>
                    <a:lnTo>
                      <a:pt x="581" y="17"/>
                    </a:lnTo>
                    <a:lnTo>
                      <a:pt x="588" y="2"/>
                    </a:lnTo>
                    <a:lnTo>
                      <a:pt x="589" y="4"/>
                    </a:lnTo>
                    <a:lnTo>
                      <a:pt x="591" y="0"/>
                    </a:lnTo>
                    <a:lnTo>
                      <a:pt x="605" y="36"/>
                    </a:lnTo>
                    <a:lnTo>
                      <a:pt x="616" y="43"/>
                    </a:lnTo>
                    <a:lnTo>
                      <a:pt x="627" y="79"/>
                    </a:lnTo>
                    <a:lnTo>
                      <a:pt x="638" y="88"/>
                    </a:lnTo>
                    <a:lnTo>
                      <a:pt x="638" y="93"/>
                    </a:lnTo>
                    <a:lnTo>
                      <a:pt x="649" y="96"/>
                    </a:lnTo>
                    <a:lnTo>
                      <a:pt x="653" y="101"/>
                    </a:lnTo>
                    <a:lnTo>
                      <a:pt x="654" y="146"/>
                    </a:lnTo>
                    <a:lnTo>
                      <a:pt x="636" y="161"/>
                    </a:lnTo>
                    <a:lnTo>
                      <a:pt x="633" y="164"/>
                    </a:lnTo>
                    <a:lnTo>
                      <a:pt x="612" y="174"/>
                    </a:lnTo>
                    <a:lnTo>
                      <a:pt x="599" y="193"/>
                    </a:lnTo>
                    <a:lnTo>
                      <a:pt x="557" y="342"/>
                    </a:lnTo>
                    <a:lnTo>
                      <a:pt x="541" y="351"/>
                    </a:lnTo>
                    <a:lnTo>
                      <a:pt x="481" y="498"/>
                    </a:lnTo>
                    <a:lnTo>
                      <a:pt x="473" y="502"/>
                    </a:lnTo>
                    <a:lnTo>
                      <a:pt x="459" y="502"/>
                    </a:lnTo>
                    <a:lnTo>
                      <a:pt x="447" y="490"/>
                    </a:lnTo>
                    <a:lnTo>
                      <a:pt x="447" y="487"/>
                    </a:lnTo>
                    <a:lnTo>
                      <a:pt x="433" y="470"/>
                    </a:lnTo>
                    <a:lnTo>
                      <a:pt x="377" y="475"/>
                    </a:lnTo>
                    <a:lnTo>
                      <a:pt x="372" y="494"/>
                    </a:lnTo>
                    <a:lnTo>
                      <a:pt x="355" y="511"/>
                    </a:lnTo>
                    <a:lnTo>
                      <a:pt x="337" y="545"/>
                    </a:lnTo>
                    <a:lnTo>
                      <a:pt x="332" y="582"/>
                    </a:lnTo>
                    <a:lnTo>
                      <a:pt x="321" y="605"/>
                    </a:lnTo>
                    <a:lnTo>
                      <a:pt x="313" y="612"/>
                    </a:lnTo>
                    <a:lnTo>
                      <a:pt x="313" y="622"/>
                    </a:lnTo>
                    <a:lnTo>
                      <a:pt x="309" y="614"/>
                    </a:lnTo>
                    <a:lnTo>
                      <a:pt x="303" y="612"/>
                    </a:lnTo>
                    <a:lnTo>
                      <a:pt x="298" y="638"/>
                    </a:lnTo>
                    <a:lnTo>
                      <a:pt x="264" y="639"/>
                    </a:lnTo>
                    <a:lnTo>
                      <a:pt x="240" y="627"/>
                    </a:lnTo>
                    <a:lnTo>
                      <a:pt x="236" y="634"/>
                    </a:lnTo>
                    <a:lnTo>
                      <a:pt x="233" y="637"/>
                    </a:lnTo>
                    <a:lnTo>
                      <a:pt x="229" y="643"/>
                    </a:lnTo>
                    <a:lnTo>
                      <a:pt x="225" y="645"/>
                    </a:lnTo>
                    <a:lnTo>
                      <a:pt x="222" y="645"/>
                    </a:lnTo>
                    <a:lnTo>
                      <a:pt x="219" y="649"/>
                    </a:lnTo>
                    <a:lnTo>
                      <a:pt x="214" y="645"/>
                    </a:lnTo>
                    <a:lnTo>
                      <a:pt x="210" y="648"/>
                    </a:lnTo>
                    <a:lnTo>
                      <a:pt x="208" y="645"/>
                    </a:lnTo>
                    <a:lnTo>
                      <a:pt x="191" y="656"/>
                    </a:lnTo>
                    <a:lnTo>
                      <a:pt x="188" y="645"/>
                    </a:lnTo>
                    <a:lnTo>
                      <a:pt x="180" y="647"/>
                    </a:lnTo>
                    <a:lnTo>
                      <a:pt x="178" y="647"/>
                    </a:lnTo>
                    <a:lnTo>
                      <a:pt x="166" y="643"/>
                    </a:lnTo>
                    <a:lnTo>
                      <a:pt x="149" y="617"/>
                    </a:lnTo>
                    <a:lnTo>
                      <a:pt x="144" y="580"/>
                    </a:lnTo>
                    <a:lnTo>
                      <a:pt x="150" y="575"/>
                    </a:lnTo>
                    <a:lnTo>
                      <a:pt x="146" y="575"/>
                    </a:lnTo>
                    <a:lnTo>
                      <a:pt x="139" y="572"/>
                    </a:lnTo>
                    <a:lnTo>
                      <a:pt x="135" y="559"/>
                    </a:lnTo>
                    <a:lnTo>
                      <a:pt x="131" y="555"/>
                    </a:lnTo>
                    <a:lnTo>
                      <a:pt x="130" y="548"/>
                    </a:lnTo>
                    <a:lnTo>
                      <a:pt x="125" y="546"/>
                    </a:lnTo>
                    <a:lnTo>
                      <a:pt x="115" y="528"/>
                    </a:lnTo>
                    <a:lnTo>
                      <a:pt x="95" y="513"/>
                    </a:lnTo>
                    <a:lnTo>
                      <a:pt x="4" y="513"/>
                    </a:lnTo>
                    <a:lnTo>
                      <a:pt x="0" y="509"/>
                    </a:lnTo>
                    <a:lnTo>
                      <a:pt x="14" y="346"/>
                    </a:lnTo>
                    <a:lnTo>
                      <a:pt x="26" y="321"/>
                    </a:lnTo>
                    <a:lnTo>
                      <a:pt x="31" y="290"/>
                    </a:lnTo>
                    <a:lnTo>
                      <a:pt x="56" y="266"/>
                    </a:lnTo>
                    <a:lnTo>
                      <a:pt x="56" y="258"/>
                    </a:lnTo>
                    <a:lnTo>
                      <a:pt x="60" y="256"/>
                    </a:lnTo>
                    <a:lnTo>
                      <a:pt x="60" y="250"/>
                    </a:lnTo>
                    <a:lnTo>
                      <a:pt x="56" y="243"/>
                    </a:lnTo>
                    <a:lnTo>
                      <a:pt x="55" y="239"/>
                    </a:lnTo>
                    <a:lnTo>
                      <a:pt x="58" y="232"/>
                    </a:lnTo>
                    <a:lnTo>
                      <a:pt x="62" y="230"/>
                    </a:lnTo>
                    <a:lnTo>
                      <a:pt x="67" y="230"/>
                    </a:lnTo>
                    <a:lnTo>
                      <a:pt x="65" y="180"/>
                    </a:lnTo>
                    <a:lnTo>
                      <a:pt x="56" y="168"/>
                    </a:lnTo>
                    <a:lnTo>
                      <a:pt x="55" y="163"/>
                    </a:lnTo>
                    <a:lnTo>
                      <a:pt x="56" y="149"/>
                    </a:lnTo>
                    <a:lnTo>
                      <a:pt x="62" y="14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46" name="Freeform 276">
                <a:extLst>
                  <a:ext uri="{FF2B5EF4-FFF2-40B4-BE49-F238E27FC236}">
                    <a16:creationId xmlns:a16="http://schemas.microsoft.com/office/drawing/2014/main" id="{2816E062-5252-45A4-A210-90585E8E644F}"/>
                  </a:ext>
                </a:extLst>
              </p:cNvPr>
              <p:cNvSpPr>
                <a:spLocks noChangeAspect="1"/>
              </p:cNvSpPr>
              <p:nvPr/>
            </p:nvSpPr>
            <p:spPr bwMode="auto">
              <a:xfrm>
                <a:off x="2724" y="1725"/>
                <a:ext cx="193" cy="193"/>
              </a:xfrm>
              <a:custGeom>
                <a:avLst/>
                <a:gdLst>
                  <a:gd name="T0" fmla="*/ 0 w 654"/>
                  <a:gd name="T1" fmla="*/ 0 h 656"/>
                  <a:gd name="T2" fmla="*/ 0 w 654"/>
                  <a:gd name="T3" fmla="*/ 0 h 656"/>
                  <a:gd name="T4" fmla="*/ 0 w 654"/>
                  <a:gd name="T5" fmla="*/ 0 h 656"/>
                  <a:gd name="T6" fmla="*/ 0 w 654"/>
                  <a:gd name="T7" fmla="*/ 0 h 656"/>
                  <a:gd name="T8" fmla="*/ 0 w 654"/>
                  <a:gd name="T9" fmla="*/ 0 h 656"/>
                  <a:gd name="T10" fmla="*/ 0 w 654"/>
                  <a:gd name="T11" fmla="*/ 0 h 656"/>
                  <a:gd name="T12" fmla="*/ 0 w 654"/>
                  <a:gd name="T13" fmla="*/ 0 h 656"/>
                  <a:gd name="T14" fmla="*/ 0 w 654"/>
                  <a:gd name="T15" fmla="*/ 0 h 656"/>
                  <a:gd name="T16" fmla="*/ 0 w 654"/>
                  <a:gd name="T17" fmla="*/ 0 h 656"/>
                  <a:gd name="T18" fmla="*/ 0 w 654"/>
                  <a:gd name="T19" fmla="*/ 0 h 656"/>
                  <a:gd name="T20" fmla="*/ 0 w 654"/>
                  <a:gd name="T21" fmla="*/ 0 h 656"/>
                  <a:gd name="T22" fmla="*/ 0 w 654"/>
                  <a:gd name="T23" fmla="*/ 0 h 656"/>
                  <a:gd name="T24" fmla="*/ 0 w 654"/>
                  <a:gd name="T25" fmla="*/ 0 h 656"/>
                  <a:gd name="T26" fmla="*/ 0 w 654"/>
                  <a:gd name="T27" fmla="*/ 0 h 656"/>
                  <a:gd name="T28" fmla="*/ 0 w 654"/>
                  <a:gd name="T29" fmla="*/ 0 h 656"/>
                  <a:gd name="T30" fmla="*/ 0 w 654"/>
                  <a:gd name="T31" fmla="*/ 0 h 656"/>
                  <a:gd name="T32" fmla="*/ 0 w 654"/>
                  <a:gd name="T33" fmla="*/ 0 h 656"/>
                  <a:gd name="T34" fmla="*/ 0 w 654"/>
                  <a:gd name="T35" fmla="*/ 0 h 656"/>
                  <a:gd name="T36" fmla="*/ 0 w 654"/>
                  <a:gd name="T37" fmla="*/ 0 h 656"/>
                  <a:gd name="T38" fmla="*/ 0 w 654"/>
                  <a:gd name="T39" fmla="*/ 0 h 656"/>
                  <a:gd name="T40" fmla="*/ 0 w 654"/>
                  <a:gd name="T41" fmla="*/ 0 h 656"/>
                  <a:gd name="T42" fmla="*/ 0 w 654"/>
                  <a:gd name="T43" fmla="*/ 0 h 656"/>
                  <a:gd name="T44" fmla="*/ 0 w 654"/>
                  <a:gd name="T45" fmla="*/ 0 h 656"/>
                  <a:gd name="T46" fmla="*/ 0 w 654"/>
                  <a:gd name="T47" fmla="*/ 0 h 656"/>
                  <a:gd name="T48" fmla="*/ 0 w 654"/>
                  <a:gd name="T49" fmla="*/ 0 h 656"/>
                  <a:gd name="T50" fmla="*/ 0 w 654"/>
                  <a:gd name="T51" fmla="*/ 0 h 656"/>
                  <a:gd name="T52" fmla="*/ 0 w 654"/>
                  <a:gd name="T53" fmla="*/ 0 h 656"/>
                  <a:gd name="T54" fmla="*/ 0 w 654"/>
                  <a:gd name="T55" fmla="*/ 0 h 656"/>
                  <a:gd name="T56" fmla="*/ 0 w 654"/>
                  <a:gd name="T57" fmla="*/ 0 h 656"/>
                  <a:gd name="T58" fmla="*/ 0 w 654"/>
                  <a:gd name="T59" fmla="*/ 0 h 656"/>
                  <a:gd name="T60" fmla="*/ 0 w 654"/>
                  <a:gd name="T61" fmla="*/ 0 h 656"/>
                  <a:gd name="T62" fmla="*/ 0 w 654"/>
                  <a:gd name="T63" fmla="*/ 0 h 656"/>
                  <a:gd name="T64" fmla="*/ 0 w 654"/>
                  <a:gd name="T65" fmla="*/ 0 h 656"/>
                  <a:gd name="T66" fmla="*/ 0 w 654"/>
                  <a:gd name="T67" fmla="*/ 0 h 656"/>
                  <a:gd name="T68" fmla="*/ 0 w 654"/>
                  <a:gd name="T69" fmla="*/ 0 h 656"/>
                  <a:gd name="T70" fmla="*/ 0 w 654"/>
                  <a:gd name="T71" fmla="*/ 0 h 656"/>
                  <a:gd name="T72" fmla="*/ 0 w 654"/>
                  <a:gd name="T73" fmla="*/ 0 h 656"/>
                  <a:gd name="T74" fmla="*/ 0 w 654"/>
                  <a:gd name="T75" fmla="*/ 0 h 656"/>
                  <a:gd name="T76" fmla="*/ 0 w 654"/>
                  <a:gd name="T77" fmla="*/ 0 h 656"/>
                  <a:gd name="T78" fmla="*/ 0 w 654"/>
                  <a:gd name="T79" fmla="*/ 0 h 656"/>
                  <a:gd name="T80" fmla="*/ 0 w 654"/>
                  <a:gd name="T81" fmla="*/ 0 h 656"/>
                  <a:gd name="T82" fmla="*/ 0 w 654"/>
                  <a:gd name="T83" fmla="*/ 0 h 656"/>
                  <a:gd name="T84" fmla="*/ 0 w 654"/>
                  <a:gd name="T85" fmla="*/ 0 h 656"/>
                  <a:gd name="T86" fmla="*/ 0 w 654"/>
                  <a:gd name="T87" fmla="*/ 0 h 656"/>
                  <a:gd name="T88" fmla="*/ 0 w 654"/>
                  <a:gd name="T89" fmla="*/ 0 h 656"/>
                  <a:gd name="T90" fmla="*/ 0 w 654"/>
                  <a:gd name="T91" fmla="*/ 0 h 656"/>
                  <a:gd name="T92" fmla="*/ 0 w 654"/>
                  <a:gd name="T93" fmla="*/ 0 h 656"/>
                  <a:gd name="T94" fmla="*/ 0 w 654"/>
                  <a:gd name="T95" fmla="*/ 0 h 656"/>
                  <a:gd name="T96" fmla="*/ 0 w 654"/>
                  <a:gd name="T97" fmla="*/ 0 h 656"/>
                  <a:gd name="T98" fmla="*/ 0 w 654"/>
                  <a:gd name="T99" fmla="*/ 0 h 656"/>
                  <a:gd name="T100" fmla="*/ 0 w 654"/>
                  <a:gd name="T101" fmla="*/ 0 h 656"/>
                  <a:gd name="T102" fmla="*/ 0 w 654"/>
                  <a:gd name="T103" fmla="*/ 0 h 656"/>
                  <a:gd name="T104" fmla="*/ 0 w 654"/>
                  <a:gd name="T105" fmla="*/ 0 h 656"/>
                  <a:gd name="T106" fmla="*/ 0 w 654"/>
                  <a:gd name="T107" fmla="*/ 0 h 656"/>
                  <a:gd name="T108" fmla="*/ 0 w 654"/>
                  <a:gd name="T109" fmla="*/ 0 h 656"/>
                  <a:gd name="T110" fmla="*/ 0 w 654"/>
                  <a:gd name="T111" fmla="*/ 0 h 656"/>
                  <a:gd name="T112" fmla="*/ 0 w 654"/>
                  <a:gd name="T113" fmla="*/ 0 h 6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54"/>
                  <a:gd name="T172" fmla="*/ 0 h 656"/>
                  <a:gd name="T173" fmla="*/ 654 w 654"/>
                  <a:gd name="T174" fmla="*/ 656 h 6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54" h="656">
                    <a:moveTo>
                      <a:pt x="62" y="142"/>
                    </a:moveTo>
                    <a:lnTo>
                      <a:pt x="63" y="91"/>
                    </a:lnTo>
                    <a:lnTo>
                      <a:pt x="71" y="80"/>
                    </a:lnTo>
                    <a:lnTo>
                      <a:pt x="78" y="75"/>
                    </a:lnTo>
                    <a:lnTo>
                      <a:pt x="92" y="52"/>
                    </a:lnTo>
                    <a:lnTo>
                      <a:pt x="98" y="25"/>
                    </a:lnTo>
                    <a:lnTo>
                      <a:pt x="115" y="11"/>
                    </a:lnTo>
                    <a:lnTo>
                      <a:pt x="135" y="4"/>
                    </a:lnTo>
                    <a:lnTo>
                      <a:pt x="151" y="5"/>
                    </a:lnTo>
                    <a:lnTo>
                      <a:pt x="166" y="0"/>
                    </a:lnTo>
                    <a:lnTo>
                      <a:pt x="181" y="1"/>
                    </a:lnTo>
                    <a:lnTo>
                      <a:pt x="217" y="23"/>
                    </a:lnTo>
                    <a:lnTo>
                      <a:pt x="244" y="55"/>
                    </a:lnTo>
                    <a:lnTo>
                      <a:pt x="249" y="58"/>
                    </a:lnTo>
                    <a:lnTo>
                      <a:pt x="257" y="58"/>
                    </a:lnTo>
                    <a:lnTo>
                      <a:pt x="265" y="47"/>
                    </a:lnTo>
                    <a:lnTo>
                      <a:pt x="291" y="33"/>
                    </a:lnTo>
                    <a:lnTo>
                      <a:pt x="304" y="33"/>
                    </a:lnTo>
                    <a:lnTo>
                      <a:pt x="343" y="62"/>
                    </a:lnTo>
                    <a:lnTo>
                      <a:pt x="377" y="70"/>
                    </a:lnTo>
                    <a:lnTo>
                      <a:pt x="390" y="68"/>
                    </a:lnTo>
                    <a:lnTo>
                      <a:pt x="432" y="33"/>
                    </a:lnTo>
                    <a:lnTo>
                      <a:pt x="476" y="34"/>
                    </a:lnTo>
                    <a:lnTo>
                      <a:pt x="486" y="31"/>
                    </a:lnTo>
                    <a:lnTo>
                      <a:pt x="506" y="28"/>
                    </a:lnTo>
                    <a:lnTo>
                      <a:pt x="512" y="31"/>
                    </a:lnTo>
                    <a:lnTo>
                      <a:pt x="520" y="36"/>
                    </a:lnTo>
                    <a:lnTo>
                      <a:pt x="528" y="38"/>
                    </a:lnTo>
                    <a:lnTo>
                      <a:pt x="533" y="43"/>
                    </a:lnTo>
                    <a:lnTo>
                      <a:pt x="544" y="42"/>
                    </a:lnTo>
                    <a:lnTo>
                      <a:pt x="560" y="27"/>
                    </a:lnTo>
                    <a:lnTo>
                      <a:pt x="562" y="25"/>
                    </a:lnTo>
                    <a:lnTo>
                      <a:pt x="568" y="20"/>
                    </a:lnTo>
                    <a:lnTo>
                      <a:pt x="574" y="17"/>
                    </a:lnTo>
                    <a:lnTo>
                      <a:pt x="581" y="17"/>
                    </a:lnTo>
                    <a:lnTo>
                      <a:pt x="588" y="2"/>
                    </a:lnTo>
                    <a:lnTo>
                      <a:pt x="589" y="4"/>
                    </a:lnTo>
                    <a:lnTo>
                      <a:pt x="591" y="0"/>
                    </a:lnTo>
                    <a:lnTo>
                      <a:pt x="605" y="36"/>
                    </a:lnTo>
                    <a:lnTo>
                      <a:pt x="616" y="43"/>
                    </a:lnTo>
                    <a:lnTo>
                      <a:pt x="627" y="79"/>
                    </a:lnTo>
                    <a:lnTo>
                      <a:pt x="638" y="88"/>
                    </a:lnTo>
                    <a:lnTo>
                      <a:pt x="638" y="93"/>
                    </a:lnTo>
                    <a:lnTo>
                      <a:pt x="649" y="96"/>
                    </a:lnTo>
                    <a:lnTo>
                      <a:pt x="653" y="101"/>
                    </a:lnTo>
                    <a:lnTo>
                      <a:pt x="654" y="146"/>
                    </a:lnTo>
                    <a:lnTo>
                      <a:pt x="636" y="161"/>
                    </a:lnTo>
                    <a:lnTo>
                      <a:pt x="633" y="164"/>
                    </a:lnTo>
                    <a:lnTo>
                      <a:pt x="612" y="174"/>
                    </a:lnTo>
                    <a:lnTo>
                      <a:pt x="599" y="193"/>
                    </a:lnTo>
                    <a:lnTo>
                      <a:pt x="557" y="342"/>
                    </a:lnTo>
                    <a:lnTo>
                      <a:pt x="541" y="351"/>
                    </a:lnTo>
                    <a:lnTo>
                      <a:pt x="481" y="498"/>
                    </a:lnTo>
                    <a:lnTo>
                      <a:pt x="473" y="502"/>
                    </a:lnTo>
                    <a:lnTo>
                      <a:pt x="459" y="502"/>
                    </a:lnTo>
                    <a:lnTo>
                      <a:pt x="447" y="490"/>
                    </a:lnTo>
                    <a:lnTo>
                      <a:pt x="447" y="487"/>
                    </a:lnTo>
                    <a:lnTo>
                      <a:pt x="433" y="470"/>
                    </a:lnTo>
                    <a:lnTo>
                      <a:pt x="377" y="475"/>
                    </a:lnTo>
                    <a:lnTo>
                      <a:pt x="372" y="494"/>
                    </a:lnTo>
                    <a:lnTo>
                      <a:pt x="355" y="511"/>
                    </a:lnTo>
                    <a:lnTo>
                      <a:pt x="337" y="545"/>
                    </a:lnTo>
                    <a:lnTo>
                      <a:pt x="332" y="582"/>
                    </a:lnTo>
                    <a:lnTo>
                      <a:pt x="321" y="605"/>
                    </a:lnTo>
                    <a:lnTo>
                      <a:pt x="313" y="612"/>
                    </a:lnTo>
                    <a:lnTo>
                      <a:pt x="313" y="622"/>
                    </a:lnTo>
                    <a:lnTo>
                      <a:pt x="309" y="614"/>
                    </a:lnTo>
                    <a:lnTo>
                      <a:pt x="303" y="612"/>
                    </a:lnTo>
                    <a:lnTo>
                      <a:pt x="298" y="638"/>
                    </a:lnTo>
                    <a:lnTo>
                      <a:pt x="264" y="639"/>
                    </a:lnTo>
                    <a:lnTo>
                      <a:pt x="240" y="627"/>
                    </a:lnTo>
                    <a:lnTo>
                      <a:pt x="236" y="634"/>
                    </a:lnTo>
                    <a:lnTo>
                      <a:pt x="233" y="637"/>
                    </a:lnTo>
                    <a:lnTo>
                      <a:pt x="229" y="643"/>
                    </a:lnTo>
                    <a:lnTo>
                      <a:pt x="225" y="645"/>
                    </a:lnTo>
                    <a:lnTo>
                      <a:pt x="222" y="645"/>
                    </a:lnTo>
                    <a:lnTo>
                      <a:pt x="219" y="649"/>
                    </a:lnTo>
                    <a:lnTo>
                      <a:pt x="214" y="645"/>
                    </a:lnTo>
                    <a:lnTo>
                      <a:pt x="210" y="648"/>
                    </a:lnTo>
                    <a:lnTo>
                      <a:pt x="208" y="645"/>
                    </a:lnTo>
                    <a:lnTo>
                      <a:pt x="191" y="656"/>
                    </a:lnTo>
                    <a:lnTo>
                      <a:pt x="188" y="645"/>
                    </a:lnTo>
                    <a:lnTo>
                      <a:pt x="180" y="647"/>
                    </a:lnTo>
                    <a:lnTo>
                      <a:pt x="178" y="647"/>
                    </a:lnTo>
                    <a:lnTo>
                      <a:pt x="166" y="643"/>
                    </a:lnTo>
                    <a:lnTo>
                      <a:pt x="149" y="617"/>
                    </a:lnTo>
                    <a:lnTo>
                      <a:pt x="144" y="580"/>
                    </a:lnTo>
                    <a:lnTo>
                      <a:pt x="150" y="575"/>
                    </a:lnTo>
                    <a:lnTo>
                      <a:pt x="146" y="575"/>
                    </a:lnTo>
                    <a:lnTo>
                      <a:pt x="139" y="572"/>
                    </a:lnTo>
                    <a:lnTo>
                      <a:pt x="135" y="559"/>
                    </a:lnTo>
                    <a:lnTo>
                      <a:pt x="131" y="555"/>
                    </a:lnTo>
                    <a:lnTo>
                      <a:pt x="130" y="548"/>
                    </a:lnTo>
                    <a:lnTo>
                      <a:pt x="125" y="546"/>
                    </a:lnTo>
                    <a:lnTo>
                      <a:pt x="115" y="528"/>
                    </a:lnTo>
                    <a:lnTo>
                      <a:pt x="95" y="513"/>
                    </a:lnTo>
                    <a:lnTo>
                      <a:pt x="4" y="513"/>
                    </a:lnTo>
                    <a:lnTo>
                      <a:pt x="0" y="509"/>
                    </a:lnTo>
                    <a:lnTo>
                      <a:pt x="14" y="346"/>
                    </a:lnTo>
                    <a:lnTo>
                      <a:pt x="26" y="321"/>
                    </a:lnTo>
                    <a:lnTo>
                      <a:pt x="31" y="290"/>
                    </a:lnTo>
                    <a:lnTo>
                      <a:pt x="56" y="266"/>
                    </a:lnTo>
                    <a:lnTo>
                      <a:pt x="56" y="258"/>
                    </a:lnTo>
                    <a:lnTo>
                      <a:pt x="60" y="256"/>
                    </a:lnTo>
                    <a:lnTo>
                      <a:pt x="60" y="250"/>
                    </a:lnTo>
                    <a:lnTo>
                      <a:pt x="56" y="243"/>
                    </a:lnTo>
                    <a:lnTo>
                      <a:pt x="55" y="239"/>
                    </a:lnTo>
                    <a:lnTo>
                      <a:pt x="58" y="232"/>
                    </a:lnTo>
                    <a:lnTo>
                      <a:pt x="62" y="230"/>
                    </a:lnTo>
                    <a:lnTo>
                      <a:pt x="67" y="230"/>
                    </a:lnTo>
                    <a:lnTo>
                      <a:pt x="65" y="180"/>
                    </a:lnTo>
                    <a:lnTo>
                      <a:pt x="56" y="168"/>
                    </a:lnTo>
                    <a:lnTo>
                      <a:pt x="55" y="163"/>
                    </a:lnTo>
                    <a:lnTo>
                      <a:pt x="56" y="149"/>
                    </a:lnTo>
                    <a:lnTo>
                      <a:pt x="62" y="14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47" name="Freeform 277">
                <a:extLst>
                  <a:ext uri="{FF2B5EF4-FFF2-40B4-BE49-F238E27FC236}">
                    <a16:creationId xmlns:a16="http://schemas.microsoft.com/office/drawing/2014/main" id="{E495DC66-E85C-474D-AEF0-2B8FA1E401ED}"/>
                  </a:ext>
                </a:extLst>
              </p:cNvPr>
              <p:cNvSpPr>
                <a:spLocks noChangeAspect="1"/>
              </p:cNvSpPr>
              <p:nvPr/>
            </p:nvSpPr>
            <p:spPr bwMode="auto">
              <a:xfrm>
                <a:off x="2860" y="1928"/>
                <a:ext cx="123" cy="178"/>
              </a:xfrm>
              <a:custGeom>
                <a:avLst/>
                <a:gdLst>
                  <a:gd name="T0" fmla="*/ 0 w 422"/>
                  <a:gd name="T1" fmla="*/ 0 h 602"/>
                  <a:gd name="T2" fmla="*/ 0 w 422"/>
                  <a:gd name="T3" fmla="*/ 0 h 602"/>
                  <a:gd name="T4" fmla="*/ 0 w 422"/>
                  <a:gd name="T5" fmla="*/ 0 h 602"/>
                  <a:gd name="T6" fmla="*/ 0 w 422"/>
                  <a:gd name="T7" fmla="*/ 0 h 602"/>
                  <a:gd name="T8" fmla="*/ 0 w 422"/>
                  <a:gd name="T9" fmla="*/ 0 h 602"/>
                  <a:gd name="T10" fmla="*/ 0 w 422"/>
                  <a:gd name="T11" fmla="*/ 0 h 602"/>
                  <a:gd name="T12" fmla="*/ 0 w 422"/>
                  <a:gd name="T13" fmla="*/ 0 h 602"/>
                  <a:gd name="T14" fmla="*/ 0 w 422"/>
                  <a:gd name="T15" fmla="*/ 0 h 602"/>
                  <a:gd name="T16" fmla="*/ 0 w 422"/>
                  <a:gd name="T17" fmla="*/ 0 h 602"/>
                  <a:gd name="T18" fmla="*/ 0 w 422"/>
                  <a:gd name="T19" fmla="*/ 0 h 602"/>
                  <a:gd name="T20" fmla="*/ 0 w 422"/>
                  <a:gd name="T21" fmla="*/ 0 h 602"/>
                  <a:gd name="T22" fmla="*/ 0 w 422"/>
                  <a:gd name="T23" fmla="*/ 0 h 602"/>
                  <a:gd name="T24" fmla="*/ 0 w 422"/>
                  <a:gd name="T25" fmla="*/ 0 h 602"/>
                  <a:gd name="T26" fmla="*/ 0 w 422"/>
                  <a:gd name="T27" fmla="*/ 0 h 602"/>
                  <a:gd name="T28" fmla="*/ 0 w 422"/>
                  <a:gd name="T29" fmla="*/ 0 h 602"/>
                  <a:gd name="T30" fmla="*/ 0 w 422"/>
                  <a:gd name="T31" fmla="*/ 0 h 602"/>
                  <a:gd name="T32" fmla="*/ 0 w 422"/>
                  <a:gd name="T33" fmla="*/ 0 h 602"/>
                  <a:gd name="T34" fmla="*/ 0 w 422"/>
                  <a:gd name="T35" fmla="*/ 0 h 602"/>
                  <a:gd name="T36" fmla="*/ 0 w 422"/>
                  <a:gd name="T37" fmla="*/ 0 h 602"/>
                  <a:gd name="T38" fmla="*/ 0 w 422"/>
                  <a:gd name="T39" fmla="*/ 0 h 602"/>
                  <a:gd name="T40" fmla="*/ 0 w 422"/>
                  <a:gd name="T41" fmla="*/ 0 h 602"/>
                  <a:gd name="T42" fmla="*/ 0 w 422"/>
                  <a:gd name="T43" fmla="*/ 0 h 602"/>
                  <a:gd name="T44" fmla="*/ 0 w 422"/>
                  <a:gd name="T45" fmla="*/ 0 h 602"/>
                  <a:gd name="T46" fmla="*/ 0 w 422"/>
                  <a:gd name="T47" fmla="*/ 0 h 602"/>
                  <a:gd name="T48" fmla="*/ 0 w 422"/>
                  <a:gd name="T49" fmla="*/ 0 h 602"/>
                  <a:gd name="T50" fmla="*/ 0 w 422"/>
                  <a:gd name="T51" fmla="*/ 0 h 602"/>
                  <a:gd name="T52" fmla="*/ 0 w 422"/>
                  <a:gd name="T53" fmla="*/ 0 h 602"/>
                  <a:gd name="T54" fmla="*/ 0 w 422"/>
                  <a:gd name="T55" fmla="*/ 0 h 602"/>
                  <a:gd name="T56" fmla="*/ 0 w 422"/>
                  <a:gd name="T57" fmla="*/ 0 h 602"/>
                  <a:gd name="T58" fmla="*/ 0 w 422"/>
                  <a:gd name="T59" fmla="*/ 0 h 602"/>
                  <a:gd name="T60" fmla="*/ 0 w 422"/>
                  <a:gd name="T61" fmla="*/ 0 h 602"/>
                  <a:gd name="T62" fmla="*/ 0 w 422"/>
                  <a:gd name="T63" fmla="*/ 0 h 602"/>
                  <a:gd name="T64" fmla="*/ 0 w 422"/>
                  <a:gd name="T65" fmla="*/ 0 h 602"/>
                  <a:gd name="T66" fmla="*/ 0 w 422"/>
                  <a:gd name="T67" fmla="*/ 0 h 602"/>
                  <a:gd name="T68" fmla="*/ 0 w 422"/>
                  <a:gd name="T69" fmla="*/ 0 h 602"/>
                  <a:gd name="T70" fmla="*/ 0 w 422"/>
                  <a:gd name="T71" fmla="*/ 0 h 602"/>
                  <a:gd name="T72" fmla="*/ 0 w 422"/>
                  <a:gd name="T73" fmla="*/ 0 h 602"/>
                  <a:gd name="T74" fmla="*/ 0 w 422"/>
                  <a:gd name="T75" fmla="*/ 0 h 602"/>
                  <a:gd name="T76" fmla="*/ 0 w 422"/>
                  <a:gd name="T77" fmla="*/ 0 h 602"/>
                  <a:gd name="T78" fmla="*/ 0 w 422"/>
                  <a:gd name="T79" fmla="*/ 0 h 602"/>
                  <a:gd name="T80" fmla="*/ 0 w 422"/>
                  <a:gd name="T81" fmla="*/ 0 h 602"/>
                  <a:gd name="T82" fmla="*/ 0 w 422"/>
                  <a:gd name="T83" fmla="*/ 0 h 602"/>
                  <a:gd name="T84" fmla="*/ 0 w 422"/>
                  <a:gd name="T85" fmla="*/ 0 h 602"/>
                  <a:gd name="T86" fmla="*/ 0 w 422"/>
                  <a:gd name="T87" fmla="*/ 0 h 602"/>
                  <a:gd name="T88" fmla="*/ 0 w 422"/>
                  <a:gd name="T89" fmla="*/ 0 h 602"/>
                  <a:gd name="T90" fmla="*/ 0 w 422"/>
                  <a:gd name="T91" fmla="*/ 0 h 602"/>
                  <a:gd name="T92" fmla="*/ 0 w 422"/>
                  <a:gd name="T93" fmla="*/ 0 h 602"/>
                  <a:gd name="T94" fmla="*/ 0 w 422"/>
                  <a:gd name="T95" fmla="*/ 0 h 602"/>
                  <a:gd name="T96" fmla="*/ 0 w 422"/>
                  <a:gd name="T97" fmla="*/ 0 h 602"/>
                  <a:gd name="T98" fmla="*/ 0 w 422"/>
                  <a:gd name="T99" fmla="*/ 0 h 602"/>
                  <a:gd name="T100" fmla="*/ 0 w 422"/>
                  <a:gd name="T101" fmla="*/ 0 h 602"/>
                  <a:gd name="T102" fmla="*/ 0 w 422"/>
                  <a:gd name="T103" fmla="*/ 0 h 602"/>
                  <a:gd name="T104" fmla="*/ 0 w 422"/>
                  <a:gd name="T105" fmla="*/ 0 h 602"/>
                  <a:gd name="T106" fmla="*/ 0 w 422"/>
                  <a:gd name="T107" fmla="*/ 0 h 602"/>
                  <a:gd name="T108" fmla="*/ 0 w 422"/>
                  <a:gd name="T109" fmla="*/ 0 h 602"/>
                  <a:gd name="T110" fmla="*/ 0 w 422"/>
                  <a:gd name="T111" fmla="*/ 0 h 602"/>
                  <a:gd name="T112" fmla="*/ 0 w 422"/>
                  <a:gd name="T113" fmla="*/ 0 h 602"/>
                  <a:gd name="T114" fmla="*/ 0 w 422"/>
                  <a:gd name="T115" fmla="*/ 0 h 602"/>
                  <a:gd name="T116" fmla="*/ 0 w 422"/>
                  <a:gd name="T117" fmla="*/ 0 h 602"/>
                  <a:gd name="T118" fmla="*/ 0 w 422"/>
                  <a:gd name="T119" fmla="*/ 0 h 602"/>
                  <a:gd name="T120" fmla="*/ 0 w 422"/>
                  <a:gd name="T121" fmla="*/ 0 h 602"/>
                  <a:gd name="T122" fmla="*/ 0 w 422"/>
                  <a:gd name="T123" fmla="*/ 0 h 6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2"/>
                  <a:gd name="T187" fmla="*/ 0 h 602"/>
                  <a:gd name="T188" fmla="*/ 422 w 422"/>
                  <a:gd name="T189" fmla="*/ 602 h 6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2" h="602">
                    <a:moveTo>
                      <a:pt x="420" y="0"/>
                    </a:moveTo>
                    <a:lnTo>
                      <a:pt x="414" y="7"/>
                    </a:lnTo>
                    <a:lnTo>
                      <a:pt x="382" y="20"/>
                    </a:lnTo>
                    <a:lnTo>
                      <a:pt x="347" y="0"/>
                    </a:lnTo>
                    <a:lnTo>
                      <a:pt x="329" y="4"/>
                    </a:lnTo>
                    <a:lnTo>
                      <a:pt x="287" y="42"/>
                    </a:lnTo>
                    <a:lnTo>
                      <a:pt x="278" y="58"/>
                    </a:lnTo>
                    <a:lnTo>
                      <a:pt x="275" y="140"/>
                    </a:lnTo>
                    <a:lnTo>
                      <a:pt x="271" y="144"/>
                    </a:lnTo>
                    <a:lnTo>
                      <a:pt x="246" y="120"/>
                    </a:lnTo>
                    <a:lnTo>
                      <a:pt x="236" y="121"/>
                    </a:lnTo>
                    <a:lnTo>
                      <a:pt x="223" y="115"/>
                    </a:lnTo>
                    <a:lnTo>
                      <a:pt x="208" y="114"/>
                    </a:lnTo>
                    <a:lnTo>
                      <a:pt x="197" y="105"/>
                    </a:lnTo>
                    <a:lnTo>
                      <a:pt x="120" y="105"/>
                    </a:lnTo>
                    <a:lnTo>
                      <a:pt x="114" y="122"/>
                    </a:lnTo>
                    <a:lnTo>
                      <a:pt x="113" y="171"/>
                    </a:lnTo>
                    <a:lnTo>
                      <a:pt x="121" y="177"/>
                    </a:lnTo>
                    <a:lnTo>
                      <a:pt x="137" y="147"/>
                    </a:lnTo>
                    <a:lnTo>
                      <a:pt x="167" y="156"/>
                    </a:lnTo>
                    <a:lnTo>
                      <a:pt x="178" y="171"/>
                    </a:lnTo>
                    <a:lnTo>
                      <a:pt x="178" y="198"/>
                    </a:lnTo>
                    <a:lnTo>
                      <a:pt x="161" y="236"/>
                    </a:lnTo>
                    <a:lnTo>
                      <a:pt x="160" y="256"/>
                    </a:lnTo>
                    <a:lnTo>
                      <a:pt x="174" y="309"/>
                    </a:lnTo>
                    <a:lnTo>
                      <a:pt x="162" y="413"/>
                    </a:lnTo>
                    <a:lnTo>
                      <a:pt x="147" y="422"/>
                    </a:lnTo>
                    <a:lnTo>
                      <a:pt x="127" y="401"/>
                    </a:lnTo>
                    <a:lnTo>
                      <a:pt x="103" y="403"/>
                    </a:lnTo>
                    <a:lnTo>
                      <a:pt x="94" y="390"/>
                    </a:lnTo>
                    <a:lnTo>
                      <a:pt x="85" y="385"/>
                    </a:lnTo>
                    <a:lnTo>
                      <a:pt x="66" y="408"/>
                    </a:lnTo>
                    <a:lnTo>
                      <a:pt x="31" y="429"/>
                    </a:lnTo>
                    <a:lnTo>
                      <a:pt x="27" y="440"/>
                    </a:lnTo>
                    <a:lnTo>
                      <a:pt x="33" y="490"/>
                    </a:lnTo>
                    <a:lnTo>
                      <a:pt x="31" y="496"/>
                    </a:lnTo>
                    <a:lnTo>
                      <a:pt x="19" y="496"/>
                    </a:lnTo>
                    <a:lnTo>
                      <a:pt x="7" y="498"/>
                    </a:lnTo>
                    <a:lnTo>
                      <a:pt x="1" y="508"/>
                    </a:lnTo>
                    <a:lnTo>
                      <a:pt x="0" y="528"/>
                    </a:lnTo>
                    <a:lnTo>
                      <a:pt x="12" y="534"/>
                    </a:lnTo>
                    <a:lnTo>
                      <a:pt x="49" y="602"/>
                    </a:lnTo>
                    <a:lnTo>
                      <a:pt x="74" y="582"/>
                    </a:lnTo>
                    <a:lnTo>
                      <a:pt x="82" y="565"/>
                    </a:lnTo>
                    <a:lnTo>
                      <a:pt x="92" y="558"/>
                    </a:lnTo>
                    <a:lnTo>
                      <a:pt x="101" y="563"/>
                    </a:lnTo>
                    <a:lnTo>
                      <a:pt x="106" y="576"/>
                    </a:lnTo>
                    <a:lnTo>
                      <a:pt x="122" y="587"/>
                    </a:lnTo>
                    <a:lnTo>
                      <a:pt x="135" y="584"/>
                    </a:lnTo>
                    <a:lnTo>
                      <a:pt x="142" y="569"/>
                    </a:lnTo>
                    <a:lnTo>
                      <a:pt x="150" y="561"/>
                    </a:lnTo>
                    <a:lnTo>
                      <a:pt x="177" y="554"/>
                    </a:lnTo>
                    <a:lnTo>
                      <a:pt x="179" y="559"/>
                    </a:lnTo>
                    <a:lnTo>
                      <a:pt x="181" y="582"/>
                    </a:lnTo>
                    <a:lnTo>
                      <a:pt x="192" y="586"/>
                    </a:lnTo>
                    <a:lnTo>
                      <a:pt x="211" y="576"/>
                    </a:lnTo>
                    <a:lnTo>
                      <a:pt x="278" y="496"/>
                    </a:lnTo>
                    <a:lnTo>
                      <a:pt x="292" y="397"/>
                    </a:lnTo>
                    <a:lnTo>
                      <a:pt x="333" y="333"/>
                    </a:lnTo>
                    <a:lnTo>
                      <a:pt x="367" y="303"/>
                    </a:lnTo>
                    <a:lnTo>
                      <a:pt x="422" y="21"/>
                    </a:lnTo>
                    <a:lnTo>
                      <a:pt x="420"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48" name="Freeform 278">
                <a:extLst>
                  <a:ext uri="{FF2B5EF4-FFF2-40B4-BE49-F238E27FC236}">
                    <a16:creationId xmlns:a16="http://schemas.microsoft.com/office/drawing/2014/main" id="{F1C2454F-9125-4246-9BBB-2F3FBB3174F7}"/>
                  </a:ext>
                </a:extLst>
              </p:cNvPr>
              <p:cNvSpPr>
                <a:spLocks noChangeAspect="1"/>
              </p:cNvSpPr>
              <p:nvPr/>
            </p:nvSpPr>
            <p:spPr bwMode="auto">
              <a:xfrm>
                <a:off x="2860" y="1928"/>
                <a:ext cx="123" cy="178"/>
              </a:xfrm>
              <a:custGeom>
                <a:avLst/>
                <a:gdLst>
                  <a:gd name="T0" fmla="*/ 0 w 422"/>
                  <a:gd name="T1" fmla="*/ 0 h 602"/>
                  <a:gd name="T2" fmla="*/ 0 w 422"/>
                  <a:gd name="T3" fmla="*/ 0 h 602"/>
                  <a:gd name="T4" fmla="*/ 0 w 422"/>
                  <a:gd name="T5" fmla="*/ 0 h 602"/>
                  <a:gd name="T6" fmla="*/ 0 w 422"/>
                  <a:gd name="T7" fmla="*/ 0 h 602"/>
                  <a:gd name="T8" fmla="*/ 0 w 422"/>
                  <a:gd name="T9" fmla="*/ 0 h 602"/>
                  <a:gd name="T10" fmla="*/ 0 w 422"/>
                  <a:gd name="T11" fmla="*/ 0 h 602"/>
                  <a:gd name="T12" fmla="*/ 0 w 422"/>
                  <a:gd name="T13" fmla="*/ 0 h 602"/>
                  <a:gd name="T14" fmla="*/ 0 w 422"/>
                  <a:gd name="T15" fmla="*/ 0 h 602"/>
                  <a:gd name="T16" fmla="*/ 0 w 422"/>
                  <a:gd name="T17" fmla="*/ 0 h 602"/>
                  <a:gd name="T18" fmla="*/ 0 w 422"/>
                  <a:gd name="T19" fmla="*/ 0 h 602"/>
                  <a:gd name="T20" fmla="*/ 0 w 422"/>
                  <a:gd name="T21" fmla="*/ 0 h 602"/>
                  <a:gd name="T22" fmla="*/ 0 w 422"/>
                  <a:gd name="T23" fmla="*/ 0 h 602"/>
                  <a:gd name="T24" fmla="*/ 0 w 422"/>
                  <a:gd name="T25" fmla="*/ 0 h 602"/>
                  <a:gd name="T26" fmla="*/ 0 w 422"/>
                  <a:gd name="T27" fmla="*/ 0 h 602"/>
                  <a:gd name="T28" fmla="*/ 0 w 422"/>
                  <a:gd name="T29" fmla="*/ 0 h 602"/>
                  <a:gd name="T30" fmla="*/ 0 w 422"/>
                  <a:gd name="T31" fmla="*/ 0 h 602"/>
                  <a:gd name="T32" fmla="*/ 0 w 422"/>
                  <a:gd name="T33" fmla="*/ 0 h 602"/>
                  <a:gd name="T34" fmla="*/ 0 w 422"/>
                  <a:gd name="T35" fmla="*/ 0 h 602"/>
                  <a:gd name="T36" fmla="*/ 0 w 422"/>
                  <a:gd name="T37" fmla="*/ 0 h 602"/>
                  <a:gd name="T38" fmla="*/ 0 w 422"/>
                  <a:gd name="T39" fmla="*/ 0 h 602"/>
                  <a:gd name="T40" fmla="*/ 0 w 422"/>
                  <a:gd name="T41" fmla="*/ 0 h 602"/>
                  <a:gd name="T42" fmla="*/ 0 w 422"/>
                  <a:gd name="T43" fmla="*/ 0 h 602"/>
                  <a:gd name="T44" fmla="*/ 0 w 422"/>
                  <a:gd name="T45" fmla="*/ 0 h 602"/>
                  <a:gd name="T46" fmla="*/ 0 w 422"/>
                  <a:gd name="T47" fmla="*/ 0 h 602"/>
                  <a:gd name="T48" fmla="*/ 0 w 422"/>
                  <a:gd name="T49" fmla="*/ 0 h 602"/>
                  <a:gd name="T50" fmla="*/ 0 w 422"/>
                  <a:gd name="T51" fmla="*/ 0 h 602"/>
                  <a:gd name="T52" fmla="*/ 0 w 422"/>
                  <a:gd name="T53" fmla="*/ 0 h 602"/>
                  <a:gd name="T54" fmla="*/ 0 w 422"/>
                  <a:gd name="T55" fmla="*/ 0 h 602"/>
                  <a:gd name="T56" fmla="*/ 0 w 422"/>
                  <a:gd name="T57" fmla="*/ 0 h 602"/>
                  <a:gd name="T58" fmla="*/ 0 w 422"/>
                  <a:gd name="T59" fmla="*/ 0 h 602"/>
                  <a:gd name="T60" fmla="*/ 0 w 422"/>
                  <a:gd name="T61" fmla="*/ 0 h 602"/>
                  <a:gd name="T62" fmla="*/ 0 w 422"/>
                  <a:gd name="T63" fmla="*/ 0 h 602"/>
                  <a:gd name="T64" fmla="*/ 0 w 422"/>
                  <a:gd name="T65" fmla="*/ 0 h 602"/>
                  <a:gd name="T66" fmla="*/ 0 w 422"/>
                  <a:gd name="T67" fmla="*/ 0 h 602"/>
                  <a:gd name="T68" fmla="*/ 0 w 422"/>
                  <a:gd name="T69" fmla="*/ 0 h 602"/>
                  <a:gd name="T70" fmla="*/ 0 w 422"/>
                  <a:gd name="T71" fmla="*/ 0 h 602"/>
                  <a:gd name="T72" fmla="*/ 0 w 422"/>
                  <a:gd name="T73" fmla="*/ 0 h 602"/>
                  <a:gd name="T74" fmla="*/ 0 w 422"/>
                  <a:gd name="T75" fmla="*/ 0 h 602"/>
                  <a:gd name="T76" fmla="*/ 0 w 422"/>
                  <a:gd name="T77" fmla="*/ 0 h 602"/>
                  <a:gd name="T78" fmla="*/ 0 w 422"/>
                  <a:gd name="T79" fmla="*/ 0 h 602"/>
                  <a:gd name="T80" fmla="*/ 0 w 422"/>
                  <a:gd name="T81" fmla="*/ 0 h 602"/>
                  <a:gd name="T82" fmla="*/ 0 w 422"/>
                  <a:gd name="T83" fmla="*/ 0 h 602"/>
                  <a:gd name="T84" fmla="*/ 0 w 422"/>
                  <a:gd name="T85" fmla="*/ 0 h 602"/>
                  <a:gd name="T86" fmla="*/ 0 w 422"/>
                  <a:gd name="T87" fmla="*/ 0 h 602"/>
                  <a:gd name="T88" fmla="*/ 0 w 422"/>
                  <a:gd name="T89" fmla="*/ 0 h 602"/>
                  <a:gd name="T90" fmla="*/ 0 w 422"/>
                  <a:gd name="T91" fmla="*/ 0 h 602"/>
                  <a:gd name="T92" fmla="*/ 0 w 422"/>
                  <a:gd name="T93" fmla="*/ 0 h 602"/>
                  <a:gd name="T94" fmla="*/ 0 w 422"/>
                  <a:gd name="T95" fmla="*/ 0 h 602"/>
                  <a:gd name="T96" fmla="*/ 0 w 422"/>
                  <a:gd name="T97" fmla="*/ 0 h 602"/>
                  <a:gd name="T98" fmla="*/ 0 w 422"/>
                  <a:gd name="T99" fmla="*/ 0 h 602"/>
                  <a:gd name="T100" fmla="*/ 0 w 422"/>
                  <a:gd name="T101" fmla="*/ 0 h 602"/>
                  <a:gd name="T102" fmla="*/ 0 w 422"/>
                  <a:gd name="T103" fmla="*/ 0 h 602"/>
                  <a:gd name="T104" fmla="*/ 0 w 422"/>
                  <a:gd name="T105" fmla="*/ 0 h 602"/>
                  <a:gd name="T106" fmla="*/ 0 w 422"/>
                  <a:gd name="T107" fmla="*/ 0 h 602"/>
                  <a:gd name="T108" fmla="*/ 0 w 422"/>
                  <a:gd name="T109" fmla="*/ 0 h 602"/>
                  <a:gd name="T110" fmla="*/ 0 w 422"/>
                  <a:gd name="T111" fmla="*/ 0 h 602"/>
                  <a:gd name="T112" fmla="*/ 0 w 422"/>
                  <a:gd name="T113" fmla="*/ 0 h 602"/>
                  <a:gd name="T114" fmla="*/ 0 w 422"/>
                  <a:gd name="T115" fmla="*/ 0 h 602"/>
                  <a:gd name="T116" fmla="*/ 0 w 422"/>
                  <a:gd name="T117" fmla="*/ 0 h 602"/>
                  <a:gd name="T118" fmla="*/ 0 w 422"/>
                  <a:gd name="T119" fmla="*/ 0 h 602"/>
                  <a:gd name="T120" fmla="*/ 0 w 422"/>
                  <a:gd name="T121" fmla="*/ 0 h 602"/>
                  <a:gd name="T122" fmla="*/ 0 w 422"/>
                  <a:gd name="T123" fmla="*/ 0 h 6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2"/>
                  <a:gd name="T187" fmla="*/ 0 h 602"/>
                  <a:gd name="T188" fmla="*/ 422 w 422"/>
                  <a:gd name="T189" fmla="*/ 602 h 6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2" h="602">
                    <a:moveTo>
                      <a:pt x="420" y="0"/>
                    </a:moveTo>
                    <a:lnTo>
                      <a:pt x="414" y="7"/>
                    </a:lnTo>
                    <a:lnTo>
                      <a:pt x="382" y="20"/>
                    </a:lnTo>
                    <a:lnTo>
                      <a:pt x="347" y="0"/>
                    </a:lnTo>
                    <a:lnTo>
                      <a:pt x="329" y="4"/>
                    </a:lnTo>
                    <a:lnTo>
                      <a:pt x="287" y="42"/>
                    </a:lnTo>
                    <a:lnTo>
                      <a:pt x="278" y="58"/>
                    </a:lnTo>
                    <a:lnTo>
                      <a:pt x="275" y="140"/>
                    </a:lnTo>
                    <a:lnTo>
                      <a:pt x="271" y="144"/>
                    </a:lnTo>
                    <a:lnTo>
                      <a:pt x="246" y="120"/>
                    </a:lnTo>
                    <a:lnTo>
                      <a:pt x="236" y="121"/>
                    </a:lnTo>
                    <a:lnTo>
                      <a:pt x="223" y="115"/>
                    </a:lnTo>
                    <a:lnTo>
                      <a:pt x="208" y="114"/>
                    </a:lnTo>
                    <a:lnTo>
                      <a:pt x="197" y="105"/>
                    </a:lnTo>
                    <a:lnTo>
                      <a:pt x="120" y="105"/>
                    </a:lnTo>
                    <a:lnTo>
                      <a:pt x="114" y="122"/>
                    </a:lnTo>
                    <a:lnTo>
                      <a:pt x="113" y="171"/>
                    </a:lnTo>
                    <a:lnTo>
                      <a:pt x="121" y="177"/>
                    </a:lnTo>
                    <a:lnTo>
                      <a:pt x="137" y="147"/>
                    </a:lnTo>
                    <a:lnTo>
                      <a:pt x="167" y="156"/>
                    </a:lnTo>
                    <a:lnTo>
                      <a:pt x="178" y="171"/>
                    </a:lnTo>
                    <a:lnTo>
                      <a:pt x="178" y="198"/>
                    </a:lnTo>
                    <a:lnTo>
                      <a:pt x="161" y="236"/>
                    </a:lnTo>
                    <a:lnTo>
                      <a:pt x="160" y="256"/>
                    </a:lnTo>
                    <a:lnTo>
                      <a:pt x="174" y="309"/>
                    </a:lnTo>
                    <a:lnTo>
                      <a:pt x="162" y="413"/>
                    </a:lnTo>
                    <a:lnTo>
                      <a:pt x="147" y="422"/>
                    </a:lnTo>
                    <a:lnTo>
                      <a:pt x="127" y="401"/>
                    </a:lnTo>
                    <a:lnTo>
                      <a:pt x="103" y="403"/>
                    </a:lnTo>
                    <a:lnTo>
                      <a:pt x="94" y="390"/>
                    </a:lnTo>
                    <a:lnTo>
                      <a:pt x="85" y="385"/>
                    </a:lnTo>
                    <a:lnTo>
                      <a:pt x="66" y="408"/>
                    </a:lnTo>
                    <a:lnTo>
                      <a:pt x="31" y="429"/>
                    </a:lnTo>
                    <a:lnTo>
                      <a:pt x="27" y="440"/>
                    </a:lnTo>
                    <a:lnTo>
                      <a:pt x="33" y="490"/>
                    </a:lnTo>
                    <a:lnTo>
                      <a:pt x="31" y="496"/>
                    </a:lnTo>
                    <a:lnTo>
                      <a:pt x="19" y="496"/>
                    </a:lnTo>
                    <a:lnTo>
                      <a:pt x="7" y="498"/>
                    </a:lnTo>
                    <a:lnTo>
                      <a:pt x="1" y="508"/>
                    </a:lnTo>
                    <a:lnTo>
                      <a:pt x="0" y="528"/>
                    </a:lnTo>
                    <a:lnTo>
                      <a:pt x="12" y="534"/>
                    </a:lnTo>
                    <a:lnTo>
                      <a:pt x="49" y="602"/>
                    </a:lnTo>
                    <a:lnTo>
                      <a:pt x="74" y="582"/>
                    </a:lnTo>
                    <a:lnTo>
                      <a:pt x="82" y="565"/>
                    </a:lnTo>
                    <a:lnTo>
                      <a:pt x="92" y="558"/>
                    </a:lnTo>
                    <a:lnTo>
                      <a:pt x="101" y="563"/>
                    </a:lnTo>
                    <a:lnTo>
                      <a:pt x="106" y="576"/>
                    </a:lnTo>
                    <a:lnTo>
                      <a:pt x="122" y="587"/>
                    </a:lnTo>
                    <a:lnTo>
                      <a:pt x="135" y="584"/>
                    </a:lnTo>
                    <a:lnTo>
                      <a:pt x="142" y="569"/>
                    </a:lnTo>
                    <a:lnTo>
                      <a:pt x="150" y="561"/>
                    </a:lnTo>
                    <a:lnTo>
                      <a:pt x="177" y="554"/>
                    </a:lnTo>
                    <a:lnTo>
                      <a:pt x="179" y="559"/>
                    </a:lnTo>
                    <a:lnTo>
                      <a:pt x="181" y="582"/>
                    </a:lnTo>
                    <a:lnTo>
                      <a:pt x="192" y="586"/>
                    </a:lnTo>
                    <a:lnTo>
                      <a:pt x="211" y="576"/>
                    </a:lnTo>
                    <a:lnTo>
                      <a:pt x="278" y="496"/>
                    </a:lnTo>
                    <a:lnTo>
                      <a:pt x="292" y="397"/>
                    </a:lnTo>
                    <a:lnTo>
                      <a:pt x="333" y="333"/>
                    </a:lnTo>
                    <a:lnTo>
                      <a:pt x="367" y="303"/>
                    </a:lnTo>
                    <a:lnTo>
                      <a:pt x="422" y="21"/>
                    </a:lnTo>
                    <a:lnTo>
                      <a:pt x="420"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49" name="Freeform 279">
                <a:extLst>
                  <a:ext uri="{FF2B5EF4-FFF2-40B4-BE49-F238E27FC236}">
                    <a16:creationId xmlns:a16="http://schemas.microsoft.com/office/drawing/2014/main" id="{CEC6BB23-0002-4FAF-9B61-AB7ECC8C447F}"/>
                  </a:ext>
                </a:extLst>
              </p:cNvPr>
              <p:cNvSpPr>
                <a:spLocks noChangeAspect="1"/>
              </p:cNvSpPr>
              <p:nvPr/>
            </p:nvSpPr>
            <p:spPr bwMode="auto">
              <a:xfrm>
                <a:off x="2830" y="1957"/>
                <a:ext cx="32" cy="27"/>
              </a:xfrm>
              <a:custGeom>
                <a:avLst/>
                <a:gdLst>
                  <a:gd name="T0" fmla="*/ 0 w 108"/>
                  <a:gd name="T1" fmla="*/ 0 h 88"/>
                  <a:gd name="T2" fmla="*/ 0 w 108"/>
                  <a:gd name="T3" fmla="*/ 0 h 88"/>
                  <a:gd name="T4" fmla="*/ 0 w 108"/>
                  <a:gd name="T5" fmla="*/ 0 h 88"/>
                  <a:gd name="T6" fmla="*/ 0 w 108"/>
                  <a:gd name="T7" fmla="*/ 0 h 88"/>
                  <a:gd name="T8" fmla="*/ 0 w 108"/>
                  <a:gd name="T9" fmla="*/ 0 h 88"/>
                  <a:gd name="T10" fmla="*/ 0 w 108"/>
                  <a:gd name="T11" fmla="*/ 0 h 88"/>
                  <a:gd name="T12" fmla="*/ 0 w 108"/>
                  <a:gd name="T13" fmla="*/ 0 h 88"/>
                  <a:gd name="T14" fmla="*/ 0 w 108"/>
                  <a:gd name="T15" fmla="*/ 0 h 88"/>
                  <a:gd name="T16" fmla="*/ 0 w 108"/>
                  <a:gd name="T17" fmla="*/ 0 h 88"/>
                  <a:gd name="T18" fmla="*/ 0 w 108"/>
                  <a:gd name="T19" fmla="*/ 0 h 88"/>
                  <a:gd name="T20" fmla="*/ 0 w 108"/>
                  <a:gd name="T21" fmla="*/ 0 h 88"/>
                  <a:gd name="T22" fmla="*/ 0 w 108"/>
                  <a:gd name="T23" fmla="*/ 0 h 88"/>
                  <a:gd name="T24" fmla="*/ 0 w 108"/>
                  <a:gd name="T25" fmla="*/ 0 h 88"/>
                  <a:gd name="T26" fmla="*/ 0 w 108"/>
                  <a:gd name="T27" fmla="*/ 0 h 8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8"/>
                  <a:gd name="T43" fmla="*/ 0 h 88"/>
                  <a:gd name="T44" fmla="*/ 108 w 108"/>
                  <a:gd name="T45" fmla="*/ 88 h 8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8" h="88">
                    <a:moveTo>
                      <a:pt x="108" y="0"/>
                    </a:moveTo>
                    <a:lnTo>
                      <a:pt x="25" y="4"/>
                    </a:lnTo>
                    <a:lnTo>
                      <a:pt x="20" y="5"/>
                    </a:lnTo>
                    <a:lnTo>
                      <a:pt x="20" y="18"/>
                    </a:lnTo>
                    <a:lnTo>
                      <a:pt x="0" y="70"/>
                    </a:lnTo>
                    <a:lnTo>
                      <a:pt x="14" y="81"/>
                    </a:lnTo>
                    <a:lnTo>
                      <a:pt x="14" y="83"/>
                    </a:lnTo>
                    <a:lnTo>
                      <a:pt x="11" y="88"/>
                    </a:lnTo>
                    <a:lnTo>
                      <a:pt x="11" y="87"/>
                    </a:lnTo>
                    <a:lnTo>
                      <a:pt x="36" y="80"/>
                    </a:lnTo>
                    <a:lnTo>
                      <a:pt x="108" y="77"/>
                    </a:lnTo>
                    <a:lnTo>
                      <a:pt x="105" y="73"/>
                    </a:lnTo>
                    <a:lnTo>
                      <a:pt x="102" y="19"/>
                    </a:lnTo>
                    <a:lnTo>
                      <a:pt x="108"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50" name="Freeform 280">
                <a:extLst>
                  <a:ext uri="{FF2B5EF4-FFF2-40B4-BE49-F238E27FC236}">
                    <a16:creationId xmlns:a16="http://schemas.microsoft.com/office/drawing/2014/main" id="{B4F673F4-21FF-4DD7-B2FC-EB063D0555B2}"/>
                  </a:ext>
                </a:extLst>
              </p:cNvPr>
              <p:cNvSpPr>
                <a:spLocks noChangeAspect="1"/>
              </p:cNvSpPr>
              <p:nvPr/>
            </p:nvSpPr>
            <p:spPr bwMode="auto">
              <a:xfrm>
                <a:off x="2830" y="1957"/>
                <a:ext cx="32" cy="27"/>
              </a:xfrm>
              <a:custGeom>
                <a:avLst/>
                <a:gdLst>
                  <a:gd name="T0" fmla="*/ 0 w 108"/>
                  <a:gd name="T1" fmla="*/ 0 h 88"/>
                  <a:gd name="T2" fmla="*/ 0 w 108"/>
                  <a:gd name="T3" fmla="*/ 0 h 88"/>
                  <a:gd name="T4" fmla="*/ 0 w 108"/>
                  <a:gd name="T5" fmla="*/ 0 h 88"/>
                  <a:gd name="T6" fmla="*/ 0 w 108"/>
                  <a:gd name="T7" fmla="*/ 0 h 88"/>
                  <a:gd name="T8" fmla="*/ 0 w 108"/>
                  <a:gd name="T9" fmla="*/ 0 h 88"/>
                  <a:gd name="T10" fmla="*/ 0 w 108"/>
                  <a:gd name="T11" fmla="*/ 0 h 88"/>
                  <a:gd name="T12" fmla="*/ 0 w 108"/>
                  <a:gd name="T13" fmla="*/ 0 h 88"/>
                  <a:gd name="T14" fmla="*/ 0 w 108"/>
                  <a:gd name="T15" fmla="*/ 0 h 88"/>
                  <a:gd name="T16" fmla="*/ 0 w 108"/>
                  <a:gd name="T17" fmla="*/ 0 h 88"/>
                  <a:gd name="T18" fmla="*/ 0 w 108"/>
                  <a:gd name="T19" fmla="*/ 0 h 88"/>
                  <a:gd name="T20" fmla="*/ 0 w 108"/>
                  <a:gd name="T21" fmla="*/ 0 h 88"/>
                  <a:gd name="T22" fmla="*/ 0 w 108"/>
                  <a:gd name="T23" fmla="*/ 0 h 88"/>
                  <a:gd name="T24" fmla="*/ 0 w 108"/>
                  <a:gd name="T25" fmla="*/ 0 h 88"/>
                  <a:gd name="T26" fmla="*/ 0 w 108"/>
                  <a:gd name="T27" fmla="*/ 0 h 8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8"/>
                  <a:gd name="T43" fmla="*/ 0 h 88"/>
                  <a:gd name="T44" fmla="*/ 108 w 108"/>
                  <a:gd name="T45" fmla="*/ 88 h 8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8" h="88">
                    <a:moveTo>
                      <a:pt x="108" y="0"/>
                    </a:moveTo>
                    <a:lnTo>
                      <a:pt x="25" y="4"/>
                    </a:lnTo>
                    <a:lnTo>
                      <a:pt x="20" y="5"/>
                    </a:lnTo>
                    <a:lnTo>
                      <a:pt x="20" y="18"/>
                    </a:lnTo>
                    <a:lnTo>
                      <a:pt x="0" y="70"/>
                    </a:lnTo>
                    <a:lnTo>
                      <a:pt x="14" y="81"/>
                    </a:lnTo>
                    <a:lnTo>
                      <a:pt x="14" y="83"/>
                    </a:lnTo>
                    <a:lnTo>
                      <a:pt x="11" y="88"/>
                    </a:lnTo>
                    <a:lnTo>
                      <a:pt x="11" y="87"/>
                    </a:lnTo>
                    <a:lnTo>
                      <a:pt x="36" y="80"/>
                    </a:lnTo>
                    <a:lnTo>
                      <a:pt x="108" y="77"/>
                    </a:lnTo>
                    <a:lnTo>
                      <a:pt x="105" y="73"/>
                    </a:lnTo>
                    <a:lnTo>
                      <a:pt x="102" y="19"/>
                    </a:lnTo>
                    <a:lnTo>
                      <a:pt x="108"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51" name="Freeform 281">
                <a:extLst>
                  <a:ext uri="{FF2B5EF4-FFF2-40B4-BE49-F238E27FC236}">
                    <a16:creationId xmlns:a16="http://schemas.microsoft.com/office/drawing/2014/main" id="{06077439-72CB-4DAC-ADA2-A3307657DB6D}"/>
                  </a:ext>
                </a:extLst>
              </p:cNvPr>
              <p:cNvSpPr>
                <a:spLocks noChangeAspect="1"/>
              </p:cNvSpPr>
              <p:nvPr/>
            </p:nvSpPr>
            <p:spPr bwMode="auto">
              <a:xfrm>
                <a:off x="3272" y="1641"/>
                <a:ext cx="106" cy="113"/>
              </a:xfrm>
              <a:custGeom>
                <a:avLst/>
                <a:gdLst>
                  <a:gd name="T0" fmla="*/ 0 w 362"/>
                  <a:gd name="T1" fmla="*/ 0 h 387"/>
                  <a:gd name="T2" fmla="*/ 0 w 362"/>
                  <a:gd name="T3" fmla="*/ 0 h 387"/>
                  <a:gd name="T4" fmla="*/ 0 w 362"/>
                  <a:gd name="T5" fmla="*/ 0 h 387"/>
                  <a:gd name="T6" fmla="*/ 0 w 362"/>
                  <a:gd name="T7" fmla="*/ 0 h 387"/>
                  <a:gd name="T8" fmla="*/ 0 w 362"/>
                  <a:gd name="T9" fmla="*/ 0 h 387"/>
                  <a:gd name="T10" fmla="*/ 0 w 362"/>
                  <a:gd name="T11" fmla="*/ 0 h 387"/>
                  <a:gd name="T12" fmla="*/ 0 w 362"/>
                  <a:gd name="T13" fmla="*/ 0 h 387"/>
                  <a:gd name="T14" fmla="*/ 0 w 362"/>
                  <a:gd name="T15" fmla="*/ 0 h 387"/>
                  <a:gd name="T16" fmla="*/ 0 w 362"/>
                  <a:gd name="T17" fmla="*/ 0 h 387"/>
                  <a:gd name="T18" fmla="*/ 0 w 362"/>
                  <a:gd name="T19" fmla="*/ 0 h 387"/>
                  <a:gd name="T20" fmla="*/ 0 w 362"/>
                  <a:gd name="T21" fmla="*/ 0 h 387"/>
                  <a:gd name="T22" fmla="*/ 0 w 362"/>
                  <a:gd name="T23" fmla="*/ 0 h 387"/>
                  <a:gd name="T24" fmla="*/ 0 w 362"/>
                  <a:gd name="T25" fmla="*/ 0 h 387"/>
                  <a:gd name="T26" fmla="*/ 0 w 362"/>
                  <a:gd name="T27" fmla="*/ 0 h 387"/>
                  <a:gd name="T28" fmla="*/ 0 w 362"/>
                  <a:gd name="T29" fmla="*/ 0 h 387"/>
                  <a:gd name="T30" fmla="*/ 0 w 362"/>
                  <a:gd name="T31" fmla="*/ 0 h 387"/>
                  <a:gd name="T32" fmla="*/ 0 w 362"/>
                  <a:gd name="T33" fmla="*/ 0 h 387"/>
                  <a:gd name="T34" fmla="*/ 0 w 362"/>
                  <a:gd name="T35" fmla="*/ 0 h 387"/>
                  <a:gd name="T36" fmla="*/ 0 w 362"/>
                  <a:gd name="T37" fmla="*/ 0 h 387"/>
                  <a:gd name="T38" fmla="*/ 0 w 362"/>
                  <a:gd name="T39" fmla="*/ 0 h 387"/>
                  <a:gd name="T40" fmla="*/ 0 w 362"/>
                  <a:gd name="T41" fmla="*/ 0 h 387"/>
                  <a:gd name="T42" fmla="*/ 0 w 362"/>
                  <a:gd name="T43" fmla="*/ 0 h 387"/>
                  <a:gd name="T44" fmla="*/ 0 w 362"/>
                  <a:gd name="T45" fmla="*/ 0 h 387"/>
                  <a:gd name="T46" fmla="*/ 0 w 362"/>
                  <a:gd name="T47" fmla="*/ 0 h 387"/>
                  <a:gd name="T48" fmla="*/ 0 w 362"/>
                  <a:gd name="T49" fmla="*/ 0 h 387"/>
                  <a:gd name="T50" fmla="*/ 0 w 362"/>
                  <a:gd name="T51" fmla="*/ 0 h 387"/>
                  <a:gd name="T52" fmla="*/ 0 w 362"/>
                  <a:gd name="T53" fmla="*/ 0 h 387"/>
                  <a:gd name="T54" fmla="*/ 0 w 362"/>
                  <a:gd name="T55" fmla="*/ 0 h 387"/>
                  <a:gd name="T56" fmla="*/ 0 w 362"/>
                  <a:gd name="T57" fmla="*/ 0 h 387"/>
                  <a:gd name="T58" fmla="*/ 0 w 362"/>
                  <a:gd name="T59" fmla="*/ 0 h 387"/>
                  <a:gd name="T60" fmla="*/ 0 w 362"/>
                  <a:gd name="T61" fmla="*/ 0 h 387"/>
                  <a:gd name="T62" fmla="*/ 0 w 362"/>
                  <a:gd name="T63" fmla="*/ 0 h 387"/>
                  <a:gd name="T64" fmla="*/ 0 w 362"/>
                  <a:gd name="T65" fmla="*/ 0 h 387"/>
                  <a:gd name="T66" fmla="*/ 0 w 362"/>
                  <a:gd name="T67" fmla="*/ 0 h 387"/>
                  <a:gd name="T68" fmla="*/ 0 w 362"/>
                  <a:gd name="T69" fmla="*/ 0 h 387"/>
                  <a:gd name="T70" fmla="*/ 0 w 362"/>
                  <a:gd name="T71" fmla="*/ 0 h 387"/>
                  <a:gd name="T72" fmla="*/ 0 w 362"/>
                  <a:gd name="T73" fmla="*/ 0 h 387"/>
                  <a:gd name="T74" fmla="*/ 0 w 362"/>
                  <a:gd name="T75" fmla="*/ 0 h 387"/>
                  <a:gd name="T76" fmla="*/ 0 w 362"/>
                  <a:gd name="T77" fmla="*/ 0 h 387"/>
                  <a:gd name="T78" fmla="*/ 0 w 362"/>
                  <a:gd name="T79" fmla="*/ 0 h 387"/>
                  <a:gd name="T80" fmla="*/ 0 w 362"/>
                  <a:gd name="T81" fmla="*/ 0 h 387"/>
                  <a:gd name="T82" fmla="*/ 0 w 362"/>
                  <a:gd name="T83" fmla="*/ 0 h 387"/>
                  <a:gd name="T84" fmla="*/ 0 w 362"/>
                  <a:gd name="T85" fmla="*/ 0 h 387"/>
                  <a:gd name="T86" fmla="*/ 0 w 362"/>
                  <a:gd name="T87" fmla="*/ 0 h 387"/>
                  <a:gd name="T88" fmla="*/ 0 w 362"/>
                  <a:gd name="T89" fmla="*/ 0 h 387"/>
                  <a:gd name="T90" fmla="*/ 0 w 362"/>
                  <a:gd name="T91" fmla="*/ 0 h 387"/>
                  <a:gd name="T92" fmla="*/ 0 w 362"/>
                  <a:gd name="T93" fmla="*/ 0 h 387"/>
                  <a:gd name="T94" fmla="*/ 0 w 362"/>
                  <a:gd name="T95" fmla="*/ 0 h 387"/>
                  <a:gd name="T96" fmla="*/ 0 w 362"/>
                  <a:gd name="T97" fmla="*/ 0 h 387"/>
                  <a:gd name="T98" fmla="*/ 0 w 362"/>
                  <a:gd name="T99" fmla="*/ 0 h 387"/>
                  <a:gd name="T100" fmla="*/ 0 w 362"/>
                  <a:gd name="T101" fmla="*/ 0 h 387"/>
                  <a:gd name="T102" fmla="*/ 0 w 362"/>
                  <a:gd name="T103" fmla="*/ 0 h 387"/>
                  <a:gd name="T104" fmla="*/ 0 w 362"/>
                  <a:gd name="T105" fmla="*/ 0 h 387"/>
                  <a:gd name="T106" fmla="*/ 0 w 362"/>
                  <a:gd name="T107" fmla="*/ 0 h 387"/>
                  <a:gd name="T108" fmla="*/ 0 w 362"/>
                  <a:gd name="T109" fmla="*/ 0 h 387"/>
                  <a:gd name="T110" fmla="*/ 0 w 362"/>
                  <a:gd name="T111" fmla="*/ 0 h 3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2"/>
                  <a:gd name="T169" fmla="*/ 0 h 387"/>
                  <a:gd name="T170" fmla="*/ 362 w 362"/>
                  <a:gd name="T171" fmla="*/ 387 h 3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2" h="387">
                    <a:moveTo>
                      <a:pt x="103" y="0"/>
                    </a:moveTo>
                    <a:lnTo>
                      <a:pt x="95" y="28"/>
                    </a:lnTo>
                    <a:lnTo>
                      <a:pt x="54" y="49"/>
                    </a:lnTo>
                    <a:lnTo>
                      <a:pt x="49" y="58"/>
                    </a:lnTo>
                    <a:lnTo>
                      <a:pt x="42" y="66"/>
                    </a:lnTo>
                    <a:lnTo>
                      <a:pt x="28" y="66"/>
                    </a:lnTo>
                    <a:lnTo>
                      <a:pt x="0" y="237"/>
                    </a:lnTo>
                    <a:lnTo>
                      <a:pt x="3" y="257"/>
                    </a:lnTo>
                    <a:lnTo>
                      <a:pt x="6" y="258"/>
                    </a:lnTo>
                    <a:lnTo>
                      <a:pt x="19" y="258"/>
                    </a:lnTo>
                    <a:lnTo>
                      <a:pt x="24" y="261"/>
                    </a:lnTo>
                    <a:lnTo>
                      <a:pt x="27" y="261"/>
                    </a:lnTo>
                    <a:lnTo>
                      <a:pt x="30" y="257"/>
                    </a:lnTo>
                    <a:lnTo>
                      <a:pt x="30" y="253"/>
                    </a:lnTo>
                    <a:lnTo>
                      <a:pt x="34" y="249"/>
                    </a:lnTo>
                    <a:lnTo>
                      <a:pt x="42" y="249"/>
                    </a:lnTo>
                    <a:lnTo>
                      <a:pt x="46" y="256"/>
                    </a:lnTo>
                    <a:lnTo>
                      <a:pt x="46" y="260"/>
                    </a:lnTo>
                    <a:lnTo>
                      <a:pt x="55" y="272"/>
                    </a:lnTo>
                    <a:lnTo>
                      <a:pt x="74" y="219"/>
                    </a:lnTo>
                    <a:lnTo>
                      <a:pt x="85" y="231"/>
                    </a:lnTo>
                    <a:lnTo>
                      <a:pt x="91" y="231"/>
                    </a:lnTo>
                    <a:lnTo>
                      <a:pt x="93" y="232"/>
                    </a:lnTo>
                    <a:lnTo>
                      <a:pt x="95" y="236"/>
                    </a:lnTo>
                    <a:lnTo>
                      <a:pt x="103" y="250"/>
                    </a:lnTo>
                    <a:lnTo>
                      <a:pt x="111" y="250"/>
                    </a:lnTo>
                    <a:lnTo>
                      <a:pt x="115" y="247"/>
                    </a:lnTo>
                    <a:lnTo>
                      <a:pt x="129" y="246"/>
                    </a:lnTo>
                    <a:lnTo>
                      <a:pt x="134" y="240"/>
                    </a:lnTo>
                    <a:lnTo>
                      <a:pt x="134" y="235"/>
                    </a:lnTo>
                    <a:lnTo>
                      <a:pt x="139" y="235"/>
                    </a:lnTo>
                    <a:lnTo>
                      <a:pt x="144" y="241"/>
                    </a:lnTo>
                    <a:lnTo>
                      <a:pt x="147" y="249"/>
                    </a:lnTo>
                    <a:lnTo>
                      <a:pt x="149" y="249"/>
                    </a:lnTo>
                    <a:lnTo>
                      <a:pt x="150" y="246"/>
                    </a:lnTo>
                    <a:lnTo>
                      <a:pt x="158" y="246"/>
                    </a:lnTo>
                    <a:lnTo>
                      <a:pt x="163" y="240"/>
                    </a:lnTo>
                    <a:lnTo>
                      <a:pt x="166" y="241"/>
                    </a:lnTo>
                    <a:lnTo>
                      <a:pt x="170" y="245"/>
                    </a:lnTo>
                    <a:lnTo>
                      <a:pt x="180" y="246"/>
                    </a:lnTo>
                    <a:lnTo>
                      <a:pt x="183" y="250"/>
                    </a:lnTo>
                    <a:lnTo>
                      <a:pt x="186" y="250"/>
                    </a:lnTo>
                    <a:lnTo>
                      <a:pt x="187" y="247"/>
                    </a:lnTo>
                    <a:lnTo>
                      <a:pt x="200" y="247"/>
                    </a:lnTo>
                    <a:lnTo>
                      <a:pt x="212" y="260"/>
                    </a:lnTo>
                    <a:lnTo>
                      <a:pt x="223" y="266"/>
                    </a:lnTo>
                    <a:lnTo>
                      <a:pt x="231" y="267"/>
                    </a:lnTo>
                    <a:lnTo>
                      <a:pt x="257" y="304"/>
                    </a:lnTo>
                    <a:lnTo>
                      <a:pt x="286" y="330"/>
                    </a:lnTo>
                    <a:lnTo>
                      <a:pt x="299" y="357"/>
                    </a:lnTo>
                    <a:lnTo>
                      <a:pt x="315" y="370"/>
                    </a:lnTo>
                    <a:lnTo>
                      <a:pt x="325" y="387"/>
                    </a:lnTo>
                    <a:lnTo>
                      <a:pt x="330" y="380"/>
                    </a:lnTo>
                    <a:lnTo>
                      <a:pt x="362" y="357"/>
                    </a:lnTo>
                    <a:lnTo>
                      <a:pt x="357" y="351"/>
                    </a:lnTo>
                    <a:lnTo>
                      <a:pt x="351" y="354"/>
                    </a:lnTo>
                    <a:lnTo>
                      <a:pt x="346" y="350"/>
                    </a:lnTo>
                    <a:lnTo>
                      <a:pt x="342" y="346"/>
                    </a:lnTo>
                    <a:lnTo>
                      <a:pt x="340" y="335"/>
                    </a:lnTo>
                    <a:lnTo>
                      <a:pt x="331" y="335"/>
                    </a:lnTo>
                    <a:lnTo>
                      <a:pt x="327" y="331"/>
                    </a:lnTo>
                    <a:lnTo>
                      <a:pt x="325" y="326"/>
                    </a:lnTo>
                    <a:lnTo>
                      <a:pt x="321" y="315"/>
                    </a:lnTo>
                    <a:lnTo>
                      <a:pt x="319" y="312"/>
                    </a:lnTo>
                    <a:lnTo>
                      <a:pt x="316" y="307"/>
                    </a:lnTo>
                    <a:lnTo>
                      <a:pt x="310" y="304"/>
                    </a:lnTo>
                    <a:lnTo>
                      <a:pt x="306" y="302"/>
                    </a:lnTo>
                    <a:lnTo>
                      <a:pt x="300" y="287"/>
                    </a:lnTo>
                    <a:lnTo>
                      <a:pt x="295" y="288"/>
                    </a:lnTo>
                    <a:lnTo>
                      <a:pt x="291" y="284"/>
                    </a:lnTo>
                    <a:lnTo>
                      <a:pt x="289" y="284"/>
                    </a:lnTo>
                    <a:lnTo>
                      <a:pt x="286" y="282"/>
                    </a:lnTo>
                    <a:lnTo>
                      <a:pt x="285" y="276"/>
                    </a:lnTo>
                    <a:lnTo>
                      <a:pt x="262" y="239"/>
                    </a:lnTo>
                    <a:lnTo>
                      <a:pt x="254" y="234"/>
                    </a:lnTo>
                    <a:lnTo>
                      <a:pt x="244" y="234"/>
                    </a:lnTo>
                    <a:lnTo>
                      <a:pt x="238" y="229"/>
                    </a:lnTo>
                    <a:lnTo>
                      <a:pt x="234" y="229"/>
                    </a:lnTo>
                    <a:lnTo>
                      <a:pt x="231" y="225"/>
                    </a:lnTo>
                    <a:lnTo>
                      <a:pt x="226" y="216"/>
                    </a:lnTo>
                    <a:lnTo>
                      <a:pt x="223" y="213"/>
                    </a:lnTo>
                    <a:lnTo>
                      <a:pt x="218" y="210"/>
                    </a:lnTo>
                    <a:lnTo>
                      <a:pt x="213" y="210"/>
                    </a:lnTo>
                    <a:lnTo>
                      <a:pt x="210" y="214"/>
                    </a:lnTo>
                    <a:lnTo>
                      <a:pt x="207" y="215"/>
                    </a:lnTo>
                    <a:lnTo>
                      <a:pt x="202" y="213"/>
                    </a:lnTo>
                    <a:lnTo>
                      <a:pt x="197" y="202"/>
                    </a:lnTo>
                    <a:lnTo>
                      <a:pt x="192" y="197"/>
                    </a:lnTo>
                    <a:lnTo>
                      <a:pt x="192" y="192"/>
                    </a:lnTo>
                    <a:lnTo>
                      <a:pt x="195" y="187"/>
                    </a:lnTo>
                    <a:lnTo>
                      <a:pt x="194" y="183"/>
                    </a:lnTo>
                    <a:lnTo>
                      <a:pt x="189" y="182"/>
                    </a:lnTo>
                    <a:lnTo>
                      <a:pt x="185" y="177"/>
                    </a:lnTo>
                    <a:lnTo>
                      <a:pt x="181" y="178"/>
                    </a:lnTo>
                    <a:lnTo>
                      <a:pt x="179" y="182"/>
                    </a:lnTo>
                    <a:lnTo>
                      <a:pt x="179" y="187"/>
                    </a:lnTo>
                    <a:lnTo>
                      <a:pt x="183" y="192"/>
                    </a:lnTo>
                    <a:lnTo>
                      <a:pt x="183" y="199"/>
                    </a:lnTo>
                    <a:lnTo>
                      <a:pt x="180" y="199"/>
                    </a:lnTo>
                    <a:lnTo>
                      <a:pt x="174" y="197"/>
                    </a:lnTo>
                    <a:lnTo>
                      <a:pt x="174" y="193"/>
                    </a:lnTo>
                    <a:lnTo>
                      <a:pt x="174" y="188"/>
                    </a:lnTo>
                    <a:lnTo>
                      <a:pt x="171" y="184"/>
                    </a:lnTo>
                    <a:lnTo>
                      <a:pt x="168" y="172"/>
                    </a:lnTo>
                    <a:lnTo>
                      <a:pt x="166" y="171"/>
                    </a:lnTo>
                    <a:lnTo>
                      <a:pt x="161" y="169"/>
                    </a:lnTo>
                    <a:lnTo>
                      <a:pt x="159" y="167"/>
                    </a:lnTo>
                    <a:lnTo>
                      <a:pt x="159" y="163"/>
                    </a:lnTo>
                    <a:lnTo>
                      <a:pt x="158" y="161"/>
                    </a:lnTo>
                    <a:lnTo>
                      <a:pt x="157" y="153"/>
                    </a:lnTo>
                    <a:lnTo>
                      <a:pt x="147" y="141"/>
                    </a:lnTo>
                    <a:lnTo>
                      <a:pt x="107" y="0"/>
                    </a:lnTo>
                    <a:lnTo>
                      <a:pt x="103"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52" name="Freeform 282">
                <a:extLst>
                  <a:ext uri="{FF2B5EF4-FFF2-40B4-BE49-F238E27FC236}">
                    <a16:creationId xmlns:a16="http://schemas.microsoft.com/office/drawing/2014/main" id="{71CFA1BD-13DE-4B66-9319-4F4922EA2F69}"/>
                  </a:ext>
                </a:extLst>
              </p:cNvPr>
              <p:cNvSpPr>
                <a:spLocks noChangeAspect="1"/>
              </p:cNvSpPr>
              <p:nvPr/>
            </p:nvSpPr>
            <p:spPr bwMode="auto">
              <a:xfrm>
                <a:off x="3272" y="1641"/>
                <a:ext cx="106" cy="113"/>
              </a:xfrm>
              <a:custGeom>
                <a:avLst/>
                <a:gdLst>
                  <a:gd name="T0" fmla="*/ 0 w 362"/>
                  <a:gd name="T1" fmla="*/ 0 h 387"/>
                  <a:gd name="T2" fmla="*/ 0 w 362"/>
                  <a:gd name="T3" fmla="*/ 0 h 387"/>
                  <a:gd name="T4" fmla="*/ 0 w 362"/>
                  <a:gd name="T5" fmla="*/ 0 h 387"/>
                  <a:gd name="T6" fmla="*/ 0 w 362"/>
                  <a:gd name="T7" fmla="*/ 0 h 387"/>
                  <a:gd name="T8" fmla="*/ 0 w 362"/>
                  <a:gd name="T9" fmla="*/ 0 h 387"/>
                  <a:gd name="T10" fmla="*/ 0 w 362"/>
                  <a:gd name="T11" fmla="*/ 0 h 387"/>
                  <a:gd name="T12" fmla="*/ 0 w 362"/>
                  <a:gd name="T13" fmla="*/ 0 h 387"/>
                  <a:gd name="T14" fmla="*/ 0 w 362"/>
                  <a:gd name="T15" fmla="*/ 0 h 387"/>
                  <a:gd name="T16" fmla="*/ 0 w 362"/>
                  <a:gd name="T17" fmla="*/ 0 h 387"/>
                  <a:gd name="T18" fmla="*/ 0 w 362"/>
                  <a:gd name="T19" fmla="*/ 0 h 387"/>
                  <a:gd name="T20" fmla="*/ 0 w 362"/>
                  <a:gd name="T21" fmla="*/ 0 h 387"/>
                  <a:gd name="T22" fmla="*/ 0 w 362"/>
                  <a:gd name="T23" fmla="*/ 0 h 387"/>
                  <a:gd name="T24" fmla="*/ 0 w 362"/>
                  <a:gd name="T25" fmla="*/ 0 h 387"/>
                  <a:gd name="T26" fmla="*/ 0 w 362"/>
                  <a:gd name="T27" fmla="*/ 0 h 387"/>
                  <a:gd name="T28" fmla="*/ 0 w 362"/>
                  <a:gd name="T29" fmla="*/ 0 h 387"/>
                  <a:gd name="T30" fmla="*/ 0 w 362"/>
                  <a:gd name="T31" fmla="*/ 0 h 387"/>
                  <a:gd name="T32" fmla="*/ 0 w 362"/>
                  <a:gd name="T33" fmla="*/ 0 h 387"/>
                  <a:gd name="T34" fmla="*/ 0 w 362"/>
                  <a:gd name="T35" fmla="*/ 0 h 387"/>
                  <a:gd name="T36" fmla="*/ 0 w 362"/>
                  <a:gd name="T37" fmla="*/ 0 h 387"/>
                  <a:gd name="T38" fmla="*/ 0 w 362"/>
                  <a:gd name="T39" fmla="*/ 0 h 387"/>
                  <a:gd name="T40" fmla="*/ 0 w 362"/>
                  <a:gd name="T41" fmla="*/ 0 h 387"/>
                  <a:gd name="T42" fmla="*/ 0 w 362"/>
                  <a:gd name="T43" fmla="*/ 0 h 387"/>
                  <a:gd name="T44" fmla="*/ 0 w 362"/>
                  <a:gd name="T45" fmla="*/ 0 h 387"/>
                  <a:gd name="T46" fmla="*/ 0 w 362"/>
                  <a:gd name="T47" fmla="*/ 0 h 387"/>
                  <a:gd name="T48" fmla="*/ 0 w 362"/>
                  <a:gd name="T49" fmla="*/ 0 h 387"/>
                  <a:gd name="T50" fmla="*/ 0 w 362"/>
                  <a:gd name="T51" fmla="*/ 0 h 387"/>
                  <a:gd name="T52" fmla="*/ 0 w 362"/>
                  <a:gd name="T53" fmla="*/ 0 h 387"/>
                  <a:gd name="T54" fmla="*/ 0 w 362"/>
                  <a:gd name="T55" fmla="*/ 0 h 387"/>
                  <a:gd name="T56" fmla="*/ 0 w 362"/>
                  <a:gd name="T57" fmla="*/ 0 h 387"/>
                  <a:gd name="T58" fmla="*/ 0 w 362"/>
                  <a:gd name="T59" fmla="*/ 0 h 387"/>
                  <a:gd name="T60" fmla="*/ 0 w 362"/>
                  <a:gd name="T61" fmla="*/ 0 h 387"/>
                  <a:gd name="T62" fmla="*/ 0 w 362"/>
                  <a:gd name="T63" fmla="*/ 0 h 387"/>
                  <a:gd name="T64" fmla="*/ 0 w 362"/>
                  <a:gd name="T65" fmla="*/ 0 h 387"/>
                  <a:gd name="T66" fmla="*/ 0 w 362"/>
                  <a:gd name="T67" fmla="*/ 0 h 387"/>
                  <a:gd name="T68" fmla="*/ 0 w 362"/>
                  <a:gd name="T69" fmla="*/ 0 h 387"/>
                  <a:gd name="T70" fmla="*/ 0 w 362"/>
                  <a:gd name="T71" fmla="*/ 0 h 387"/>
                  <a:gd name="T72" fmla="*/ 0 w 362"/>
                  <a:gd name="T73" fmla="*/ 0 h 387"/>
                  <a:gd name="T74" fmla="*/ 0 w 362"/>
                  <a:gd name="T75" fmla="*/ 0 h 387"/>
                  <a:gd name="T76" fmla="*/ 0 w 362"/>
                  <a:gd name="T77" fmla="*/ 0 h 387"/>
                  <a:gd name="T78" fmla="*/ 0 w 362"/>
                  <a:gd name="T79" fmla="*/ 0 h 387"/>
                  <a:gd name="T80" fmla="*/ 0 w 362"/>
                  <a:gd name="T81" fmla="*/ 0 h 387"/>
                  <a:gd name="T82" fmla="*/ 0 w 362"/>
                  <a:gd name="T83" fmla="*/ 0 h 387"/>
                  <a:gd name="T84" fmla="*/ 0 w 362"/>
                  <a:gd name="T85" fmla="*/ 0 h 387"/>
                  <a:gd name="T86" fmla="*/ 0 w 362"/>
                  <a:gd name="T87" fmla="*/ 0 h 387"/>
                  <a:gd name="T88" fmla="*/ 0 w 362"/>
                  <a:gd name="T89" fmla="*/ 0 h 387"/>
                  <a:gd name="T90" fmla="*/ 0 w 362"/>
                  <a:gd name="T91" fmla="*/ 0 h 387"/>
                  <a:gd name="T92" fmla="*/ 0 w 362"/>
                  <a:gd name="T93" fmla="*/ 0 h 387"/>
                  <a:gd name="T94" fmla="*/ 0 w 362"/>
                  <a:gd name="T95" fmla="*/ 0 h 387"/>
                  <a:gd name="T96" fmla="*/ 0 w 362"/>
                  <a:gd name="T97" fmla="*/ 0 h 387"/>
                  <a:gd name="T98" fmla="*/ 0 w 362"/>
                  <a:gd name="T99" fmla="*/ 0 h 387"/>
                  <a:gd name="T100" fmla="*/ 0 w 362"/>
                  <a:gd name="T101" fmla="*/ 0 h 387"/>
                  <a:gd name="T102" fmla="*/ 0 w 362"/>
                  <a:gd name="T103" fmla="*/ 0 h 387"/>
                  <a:gd name="T104" fmla="*/ 0 w 362"/>
                  <a:gd name="T105" fmla="*/ 0 h 387"/>
                  <a:gd name="T106" fmla="*/ 0 w 362"/>
                  <a:gd name="T107" fmla="*/ 0 h 387"/>
                  <a:gd name="T108" fmla="*/ 0 w 362"/>
                  <a:gd name="T109" fmla="*/ 0 h 387"/>
                  <a:gd name="T110" fmla="*/ 0 w 362"/>
                  <a:gd name="T111" fmla="*/ 0 h 3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2"/>
                  <a:gd name="T169" fmla="*/ 0 h 387"/>
                  <a:gd name="T170" fmla="*/ 362 w 362"/>
                  <a:gd name="T171" fmla="*/ 387 h 3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2" h="387">
                    <a:moveTo>
                      <a:pt x="103" y="0"/>
                    </a:moveTo>
                    <a:lnTo>
                      <a:pt x="95" y="28"/>
                    </a:lnTo>
                    <a:lnTo>
                      <a:pt x="54" y="49"/>
                    </a:lnTo>
                    <a:lnTo>
                      <a:pt x="49" y="58"/>
                    </a:lnTo>
                    <a:lnTo>
                      <a:pt x="42" y="66"/>
                    </a:lnTo>
                    <a:lnTo>
                      <a:pt x="28" y="66"/>
                    </a:lnTo>
                    <a:lnTo>
                      <a:pt x="0" y="237"/>
                    </a:lnTo>
                    <a:lnTo>
                      <a:pt x="3" y="257"/>
                    </a:lnTo>
                    <a:lnTo>
                      <a:pt x="6" y="258"/>
                    </a:lnTo>
                    <a:lnTo>
                      <a:pt x="19" y="258"/>
                    </a:lnTo>
                    <a:lnTo>
                      <a:pt x="24" y="261"/>
                    </a:lnTo>
                    <a:lnTo>
                      <a:pt x="27" y="261"/>
                    </a:lnTo>
                    <a:lnTo>
                      <a:pt x="30" y="257"/>
                    </a:lnTo>
                    <a:lnTo>
                      <a:pt x="30" y="253"/>
                    </a:lnTo>
                    <a:lnTo>
                      <a:pt x="34" y="249"/>
                    </a:lnTo>
                    <a:lnTo>
                      <a:pt x="42" y="249"/>
                    </a:lnTo>
                    <a:lnTo>
                      <a:pt x="46" y="256"/>
                    </a:lnTo>
                    <a:lnTo>
                      <a:pt x="46" y="260"/>
                    </a:lnTo>
                    <a:lnTo>
                      <a:pt x="55" y="272"/>
                    </a:lnTo>
                    <a:lnTo>
                      <a:pt x="74" y="219"/>
                    </a:lnTo>
                    <a:lnTo>
                      <a:pt x="85" y="231"/>
                    </a:lnTo>
                    <a:lnTo>
                      <a:pt x="91" y="231"/>
                    </a:lnTo>
                    <a:lnTo>
                      <a:pt x="93" y="232"/>
                    </a:lnTo>
                    <a:lnTo>
                      <a:pt x="95" y="236"/>
                    </a:lnTo>
                    <a:lnTo>
                      <a:pt x="103" y="250"/>
                    </a:lnTo>
                    <a:lnTo>
                      <a:pt x="111" y="250"/>
                    </a:lnTo>
                    <a:lnTo>
                      <a:pt x="115" y="247"/>
                    </a:lnTo>
                    <a:lnTo>
                      <a:pt x="129" y="246"/>
                    </a:lnTo>
                    <a:lnTo>
                      <a:pt x="134" y="240"/>
                    </a:lnTo>
                    <a:lnTo>
                      <a:pt x="134" y="235"/>
                    </a:lnTo>
                    <a:lnTo>
                      <a:pt x="139" y="235"/>
                    </a:lnTo>
                    <a:lnTo>
                      <a:pt x="144" y="241"/>
                    </a:lnTo>
                    <a:lnTo>
                      <a:pt x="147" y="249"/>
                    </a:lnTo>
                    <a:lnTo>
                      <a:pt x="149" y="249"/>
                    </a:lnTo>
                    <a:lnTo>
                      <a:pt x="150" y="246"/>
                    </a:lnTo>
                    <a:lnTo>
                      <a:pt x="158" y="246"/>
                    </a:lnTo>
                    <a:lnTo>
                      <a:pt x="163" y="240"/>
                    </a:lnTo>
                    <a:lnTo>
                      <a:pt x="166" y="241"/>
                    </a:lnTo>
                    <a:lnTo>
                      <a:pt x="170" y="245"/>
                    </a:lnTo>
                    <a:lnTo>
                      <a:pt x="180" y="246"/>
                    </a:lnTo>
                    <a:lnTo>
                      <a:pt x="183" y="250"/>
                    </a:lnTo>
                    <a:lnTo>
                      <a:pt x="186" y="250"/>
                    </a:lnTo>
                    <a:lnTo>
                      <a:pt x="187" y="247"/>
                    </a:lnTo>
                    <a:lnTo>
                      <a:pt x="200" y="247"/>
                    </a:lnTo>
                    <a:lnTo>
                      <a:pt x="212" y="260"/>
                    </a:lnTo>
                    <a:lnTo>
                      <a:pt x="223" y="266"/>
                    </a:lnTo>
                    <a:lnTo>
                      <a:pt x="231" y="267"/>
                    </a:lnTo>
                    <a:lnTo>
                      <a:pt x="257" y="304"/>
                    </a:lnTo>
                    <a:lnTo>
                      <a:pt x="286" y="330"/>
                    </a:lnTo>
                    <a:lnTo>
                      <a:pt x="299" y="357"/>
                    </a:lnTo>
                    <a:lnTo>
                      <a:pt x="315" y="370"/>
                    </a:lnTo>
                    <a:lnTo>
                      <a:pt x="325" y="387"/>
                    </a:lnTo>
                    <a:lnTo>
                      <a:pt x="330" y="380"/>
                    </a:lnTo>
                    <a:lnTo>
                      <a:pt x="362" y="357"/>
                    </a:lnTo>
                    <a:lnTo>
                      <a:pt x="357" y="351"/>
                    </a:lnTo>
                    <a:lnTo>
                      <a:pt x="351" y="354"/>
                    </a:lnTo>
                    <a:lnTo>
                      <a:pt x="346" y="350"/>
                    </a:lnTo>
                    <a:lnTo>
                      <a:pt x="342" y="346"/>
                    </a:lnTo>
                    <a:lnTo>
                      <a:pt x="340" y="335"/>
                    </a:lnTo>
                    <a:lnTo>
                      <a:pt x="331" y="335"/>
                    </a:lnTo>
                    <a:lnTo>
                      <a:pt x="327" y="331"/>
                    </a:lnTo>
                    <a:lnTo>
                      <a:pt x="325" y="326"/>
                    </a:lnTo>
                    <a:lnTo>
                      <a:pt x="321" y="315"/>
                    </a:lnTo>
                    <a:lnTo>
                      <a:pt x="319" y="312"/>
                    </a:lnTo>
                    <a:lnTo>
                      <a:pt x="316" y="307"/>
                    </a:lnTo>
                    <a:lnTo>
                      <a:pt x="310" y="304"/>
                    </a:lnTo>
                    <a:lnTo>
                      <a:pt x="306" y="302"/>
                    </a:lnTo>
                    <a:lnTo>
                      <a:pt x="300" y="287"/>
                    </a:lnTo>
                    <a:lnTo>
                      <a:pt x="295" y="288"/>
                    </a:lnTo>
                    <a:lnTo>
                      <a:pt x="291" y="284"/>
                    </a:lnTo>
                    <a:lnTo>
                      <a:pt x="289" y="284"/>
                    </a:lnTo>
                    <a:lnTo>
                      <a:pt x="286" y="282"/>
                    </a:lnTo>
                    <a:lnTo>
                      <a:pt x="285" y="276"/>
                    </a:lnTo>
                    <a:lnTo>
                      <a:pt x="262" y="239"/>
                    </a:lnTo>
                    <a:lnTo>
                      <a:pt x="254" y="234"/>
                    </a:lnTo>
                    <a:lnTo>
                      <a:pt x="244" y="234"/>
                    </a:lnTo>
                    <a:lnTo>
                      <a:pt x="238" y="229"/>
                    </a:lnTo>
                    <a:lnTo>
                      <a:pt x="234" y="229"/>
                    </a:lnTo>
                    <a:lnTo>
                      <a:pt x="231" y="225"/>
                    </a:lnTo>
                    <a:lnTo>
                      <a:pt x="226" y="216"/>
                    </a:lnTo>
                    <a:lnTo>
                      <a:pt x="223" y="213"/>
                    </a:lnTo>
                    <a:lnTo>
                      <a:pt x="218" y="210"/>
                    </a:lnTo>
                    <a:lnTo>
                      <a:pt x="213" y="210"/>
                    </a:lnTo>
                    <a:lnTo>
                      <a:pt x="210" y="214"/>
                    </a:lnTo>
                    <a:lnTo>
                      <a:pt x="207" y="215"/>
                    </a:lnTo>
                    <a:lnTo>
                      <a:pt x="202" y="213"/>
                    </a:lnTo>
                    <a:lnTo>
                      <a:pt x="197" y="202"/>
                    </a:lnTo>
                    <a:lnTo>
                      <a:pt x="192" y="197"/>
                    </a:lnTo>
                    <a:lnTo>
                      <a:pt x="192" y="192"/>
                    </a:lnTo>
                    <a:lnTo>
                      <a:pt x="195" y="187"/>
                    </a:lnTo>
                    <a:lnTo>
                      <a:pt x="194" y="183"/>
                    </a:lnTo>
                    <a:lnTo>
                      <a:pt x="189" y="182"/>
                    </a:lnTo>
                    <a:lnTo>
                      <a:pt x="185" y="177"/>
                    </a:lnTo>
                    <a:lnTo>
                      <a:pt x="181" y="178"/>
                    </a:lnTo>
                    <a:lnTo>
                      <a:pt x="179" y="182"/>
                    </a:lnTo>
                    <a:lnTo>
                      <a:pt x="179" y="187"/>
                    </a:lnTo>
                    <a:lnTo>
                      <a:pt x="183" y="192"/>
                    </a:lnTo>
                    <a:lnTo>
                      <a:pt x="183" y="199"/>
                    </a:lnTo>
                    <a:lnTo>
                      <a:pt x="180" y="199"/>
                    </a:lnTo>
                    <a:lnTo>
                      <a:pt x="174" y="197"/>
                    </a:lnTo>
                    <a:lnTo>
                      <a:pt x="174" y="193"/>
                    </a:lnTo>
                    <a:lnTo>
                      <a:pt x="174" y="188"/>
                    </a:lnTo>
                    <a:lnTo>
                      <a:pt x="171" y="184"/>
                    </a:lnTo>
                    <a:lnTo>
                      <a:pt x="168" y="172"/>
                    </a:lnTo>
                    <a:lnTo>
                      <a:pt x="166" y="171"/>
                    </a:lnTo>
                    <a:lnTo>
                      <a:pt x="161" y="169"/>
                    </a:lnTo>
                    <a:lnTo>
                      <a:pt x="159" y="167"/>
                    </a:lnTo>
                    <a:lnTo>
                      <a:pt x="159" y="163"/>
                    </a:lnTo>
                    <a:lnTo>
                      <a:pt x="158" y="161"/>
                    </a:lnTo>
                    <a:lnTo>
                      <a:pt x="157" y="153"/>
                    </a:lnTo>
                    <a:lnTo>
                      <a:pt x="147" y="141"/>
                    </a:lnTo>
                    <a:lnTo>
                      <a:pt x="107" y="0"/>
                    </a:lnTo>
                    <a:lnTo>
                      <a:pt x="103"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53" name="Freeform 283">
                <a:extLst>
                  <a:ext uri="{FF2B5EF4-FFF2-40B4-BE49-F238E27FC236}">
                    <a16:creationId xmlns:a16="http://schemas.microsoft.com/office/drawing/2014/main" id="{B241ADC4-490C-4E54-873B-38F8AA0A028E}"/>
                  </a:ext>
                </a:extLst>
              </p:cNvPr>
              <p:cNvSpPr>
                <a:spLocks noChangeAspect="1"/>
              </p:cNvSpPr>
              <p:nvPr/>
            </p:nvSpPr>
            <p:spPr bwMode="auto">
              <a:xfrm>
                <a:off x="3155" y="2050"/>
                <a:ext cx="26" cy="41"/>
              </a:xfrm>
              <a:custGeom>
                <a:avLst/>
                <a:gdLst>
                  <a:gd name="T0" fmla="*/ 0 w 93"/>
                  <a:gd name="T1" fmla="*/ 0 h 143"/>
                  <a:gd name="T2" fmla="*/ 0 w 93"/>
                  <a:gd name="T3" fmla="*/ 0 h 143"/>
                  <a:gd name="T4" fmla="*/ 0 w 93"/>
                  <a:gd name="T5" fmla="*/ 0 h 143"/>
                  <a:gd name="T6" fmla="*/ 0 w 93"/>
                  <a:gd name="T7" fmla="*/ 0 h 143"/>
                  <a:gd name="T8" fmla="*/ 0 w 93"/>
                  <a:gd name="T9" fmla="*/ 0 h 143"/>
                  <a:gd name="T10" fmla="*/ 0 w 93"/>
                  <a:gd name="T11" fmla="*/ 0 h 143"/>
                  <a:gd name="T12" fmla="*/ 0 w 93"/>
                  <a:gd name="T13" fmla="*/ 0 h 143"/>
                  <a:gd name="T14" fmla="*/ 0 w 93"/>
                  <a:gd name="T15" fmla="*/ 0 h 143"/>
                  <a:gd name="T16" fmla="*/ 0 w 93"/>
                  <a:gd name="T17" fmla="*/ 0 h 143"/>
                  <a:gd name="T18" fmla="*/ 0 w 93"/>
                  <a:gd name="T19" fmla="*/ 0 h 143"/>
                  <a:gd name="T20" fmla="*/ 0 w 93"/>
                  <a:gd name="T21" fmla="*/ 0 h 143"/>
                  <a:gd name="T22" fmla="*/ 0 w 93"/>
                  <a:gd name="T23" fmla="*/ 0 h 143"/>
                  <a:gd name="T24" fmla="*/ 0 w 93"/>
                  <a:gd name="T25" fmla="*/ 0 h 143"/>
                  <a:gd name="T26" fmla="*/ 0 w 93"/>
                  <a:gd name="T27" fmla="*/ 0 h 143"/>
                  <a:gd name="T28" fmla="*/ 0 w 93"/>
                  <a:gd name="T29" fmla="*/ 0 h 143"/>
                  <a:gd name="T30" fmla="*/ 0 w 93"/>
                  <a:gd name="T31" fmla="*/ 0 h 143"/>
                  <a:gd name="T32" fmla="*/ 0 w 93"/>
                  <a:gd name="T33" fmla="*/ 0 h 143"/>
                  <a:gd name="T34" fmla="*/ 0 w 93"/>
                  <a:gd name="T35" fmla="*/ 0 h 143"/>
                  <a:gd name="T36" fmla="*/ 0 w 93"/>
                  <a:gd name="T37" fmla="*/ 0 h 143"/>
                  <a:gd name="T38" fmla="*/ 0 w 93"/>
                  <a:gd name="T39" fmla="*/ 0 h 143"/>
                  <a:gd name="T40" fmla="*/ 0 w 93"/>
                  <a:gd name="T41" fmla="*/ 0 h 143"/>
                  <a:gd name="T42" fmla="*/ 0 w 93"/>
                  <a:gd name="T43" fmla="*/ 0 h 143"/>
                  <a:gd name="T44" fmla="*/ 0 w 93"/>
                  <a:gd name="T45" fmla="*/ 0 h 143"/>
                  <a:gd name="T46" fmla="*/ 0 w 93"/>
                  <a:gd name="T47" fmla="*/ 0 h 143"/>
                  <a:gd name="T48" fmla="*/ 0 w 93"/>
                  <a:gd name="T49" fmla="*/ 0 h 143"/>
                  <a:gd name="T50" fmla="*/ 0 w 93"/>
                  <a:gd name="T51" fmla="*/ 0 h 143"/>
                  <a:gd name="T52" fmla="*/ 0 w 93"/>
                  <a:gd name="T53" fmla="*/ 0 h 143"/>
                  <a:gd name="T54" fmla="*/ 0 w 93"/>
                  <a:gd name="T55" fmla="*/ 0 h 143"/>
                  <a:gd name="T56" fmla="*/ 0 w 93"/>
                  <a:gd name="T57" fmla="*/ 0 h 143"/>
                  <a:gd name="T58" fmla="*/ 0 w 93"/>
                  <a:gd name="T59" fmla="*/ 0 h 143"/>
                  <a:gd name="T60" fmla="*/ 0 w 93"/>
                  <a:gd name="T61" fmla="*/ 0 h 143"/>
                  <a:gd name="T62" fmla="*/ 0 w 93"/>
                  <a:gd name="T63" fmla="*/ 0 h 143"/>
                  <a:gd name="T64" fmla="*/ 0 w 93"/>
                  <a:gd name="T65" fmla="*/ 0 h 143"/>
                  <a:gd name="T66" fmla="*/ 0 w 93"/>
                  <a:gd name="T67" fmla="*/ 0 h 14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3"/>
                  <a:gd name="T103" fmla="*/ 0 h 143"/>
                  <a:gd name="T104" fmla="*/ 93 w 93"/>
                  <a:gd name="T105" fmla="*/ 143 h 14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3" h="143">
                    <a:moveTo>
                      <a:pt x="84" y="5"/>
                    </a:moveTo>
                    <a:lnTo>
                      <a:pt x="82" y="1"/>
                    </a:lnTo>
                    <a:lnTo>
                      <a:pt x="77" y="0"/>
                    </a:lnTo>
                    <a:lnTo>
                      <a:pt x="72" y="0"/>
                    </a:lnTo>
                    <a:lnTo>
                      <a:pt x="58" y="5"/>
                    </a:lnTo>
                    <a:lnTo>
                      <a:pt x="50" y="4"/>
                    </a:lnTo>
                    <a:lnTo>
                      <a:pt x="46" y="11"/>
                    </a:lnTo>
                    <a:lnTo>
                      <a:pt x="46" y="22"/>
                    </a:lnTo>
                    <a:lnTo>
                      <a:pt x="41" y="27"/>
                    </a:lnTo>
                    <a:lnTo>
                      <a:pt x="34" y="27"/>
                    </a:lnTo>
                    <a:lnTo>
                      <a:pt x="29" y="31"/>
                    </a:lnTo>
                    <a:lnTo>
                      <a:pt x="23" y="32"/>
                    </a:lnTo>
                    <a:lnTo>
                      <a:pt x="20" y="31"/>
                    </a:lnTo>
                    <a:lnTo>
                      <a:pt x="13" y="12"/>
                    </a:lnTo>
                    <a:lnTo>
                      <a:pt x="10" y="11"/>
                    </a:lnTo>
                    <a:lnTo>
                      <a:pt x="7" y="11"/>
                    </a:lnTo>
                    <a:lnTo>
                      <a:pt x="2" y="16"/>
                    </a:lnTo>
                    <a:lnTo>
                      <a:pt x="2" y="27"/>
                    </a:lnTo>
                    <a:lnTo>
                      <a:pt x="0" y="27"/>
                    </a:lnTo>
                    <a:lnTo>
                      <a:pt x="9" y="42"/>
                    </a:lnTo>
                    <a:lnTo>
                      <a:pt x="10" y="72"/>
                    </a:lnTo>
                    <a:lnTo>
                      <a:pt x="14" y="77"/>
                    </a:lnTo>
                    <a:lnTo>
                      <a:pt x="19" y="125"/>
                    </a:lnTo>
                    <a:lnTo>
                      <a:pt x="29" y="143"/>
                    </a:lnTo>
                    <a:lnTo>
                      <a:pt x="32" y="141"/>
                    </a:lnTo>
                    <a:lnTo>
                      <a:pt x="57" y="132"/>
                    </a:lnTo>
                    <a:lnTo>
                      <a:pt x="93" y="60"/>
                    </a:lnTo>
                    <a:lnTo>
                      <a:pt x="92" y="42"/>
                    </a:lnTo>
                    <a:lnTo>
                      <a:pt x="88" y="38"/>
                    </a:lnTo>
                    <a:lnTo>
                      <a:pt x="82" y="36"/>
                    </a:lnTo>
                    <a:lnTo>
                      <a:pt x="78" y="32"/>
                    </a:lnTo>
                    <a:lnTo>
                      <a:pt x="79" y="12"/>
                    </a:lnTo>
                    <a:lnTo>
                      <a:pt x="84" y="5"/>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54" name="Freeform 284">
                <a:extLst>
                  <a:ext uri="{FF2B5EF4-FFF2-40B4-BE49-F238E27FC236}">
                    <a16:creationId xmlns:a16="http://schemas.microsoft.com/office/drawing/2014/main" id="{B425601A-D974-4093-855A-3CF443609808}"/>
                  </a:ext>
                </a:extLst>
              </p:cNvPr>
              <p:cNvSpPr>
                <a:spLocks noChangeAspect="1"/>
              </p:cNvSpPr>
              <p:nvPr/>
            </p:nvSpPr>
            <p:spPr bwMode="auto">
              <a:xfrm>
                <a:off x="3155" y="2050"/>
                <a:ext cx="26" cy="41"/>
              </a:xfrm>
              <a:custGeom>
                <a:avLst/>
                <a:gdLst>
                  <a:gd name="T0" fmla="*/ 0 w 93"/>
                  <a:gd name="T1" fmla="*/ 0 h 143"/>
                  <a:gd name="T2" fmla="*/ 0 w 93"/>
                  <a:gd name="T3" fmla="*/ 0 h 143"/>
                  <a:gd name="T4" fmla="*/ 0 w 93"/>
                  <a:gd name="T5" fmla="*/ 0 h 143"/>
                  <a:gd name="T6" fmla="*/ 0 w 93"/>
                  <a:gd name="T7" fmla="*/ 0 h 143"/>
                  <a:gd name="T8" fmla="*/ 0 w 93"/>
                  <a:gd name="T9" fmla="*/ 0 h 143"/>
                  <a:gd name="T10" fmla="*/ 0 w 93"/>
                  <a:gd name="T11" fmla="*/ 0 h 143"/>
                  <a:gd name="T12" fmla="*/ 0 w 93"/>
                  <a:gd name="T13" fmla="*/ 0 h 143"/>
                  <a:gd name="T14" fmla="*/ 0 w 93"/>
                  <a:gd name="T15" fmla="*/ 0 h 143"/>
                  <a:gd name="T16" fmla="*/ 0 w 93"/>
                  <a:gd name="T17" fmla="*/ 0 h 143"/>
                  <a:gd name="T18" fmla="*/ 0 w 93"/>
                  <a:gd name="T19" fmla="*/ 0 h 143"/>
                  <a:gd name="T20" fmla="*/ 0 w 93"/>
                  <a:gd name="T21" fmla="*/ 0 h 143"/>
                  <a:gd name="T22" fmla="*/ 0 w 93"/>
                  <a:gd name="T23" fmla="*/ 0 h 143"/>
                  <a:gd name="T24" fmla="*/ 0 w 93"/>
                  <a:gd name="T25" fmla="*/ 0 h 143"/>
                  <a:gd name="T26" fmla="*/ 0 w 93"/>
                  <a:gd name="T27" fmla="*/ 0 h 143"/>
                  <a:gd name="T28" fmla="*/ 0 w 93"/>
                  <a:gd name="T29" fmla="*/ 0 h 143"/>
                  <a:gd name="T30" fmla="*/ 0 w 93"/>
                  <a:gd name="T31" fmla="*/ 0 h 143"/>
                  <a:gd name="T32" fmla="*/ 0 w 93"/>
                  <a:gd name="T33" fmla="*/ 0 h 143"/>
                  <a:gd name="T34" fmla="*/ 0 w 93"/>
                  <a:gd name="T35" fmla="*/ 0 h 143"/>
                  <a:gd name="T36" fmla="*/ 0 w 93"/>
                  <a:gd name="T37" fmla="*/ 0 h 143"/>
                  <a:gd name="T38" fmla="*/ 0 w 93"/>
                  <a:gd name="T39" fmla="*/ 0 h 143"/>
                  <a:gd name="T40" fmla="*/ 0 w 93"/>
                  <a:gd name="T41" fmla="*/ 0 h 143"/>
                  <a:gd name="T42" fmla="*/ 0 w 93"/>
                  <a:gd name="T43" fmla="*/ 0 h 143"/>
                  <a:gd name="T44" fmla="*/ 0 w 93"/>
                  <a:gd name="T45" fmla="*/ 0 h 143"/>
                  <a:gd name="T46" fmla="*/ 0 w 93"/>
                  <a:gd name="T47" fmla="*/ 0 h 143"/>
                  <a:gd name="T48" fmla="*/ 0 w 93"/>
                  <a:gd name="T49" fmla="*/ 0 h 143"/>
                  <a:gd name="T50" fmla="*/ 0 w 93"/>
                  <a:gd name="T51" fmla="*/ 0 h 143"/>
                  <a:gd name="T52" fmla="*/ 0 w 93"/>
                  <a:gd name="T53" fmla="*/ 0 h 143"/>
                  <a:gd name="T54" fmla="*/ 0 w 93"/>
                  <a:gd name="T55" fmla="*/ 0 h 143"/>
                  <a:gd name="T56" fmla="*/ 0 w 93"/>
                  <a:gd name="T57" fmla="*/ 0 h 143"/>
                  <a:gd name="T58" fmla="*/ 0 w 93"/>
                  <a:gd name="T59" fmla="*/ 0 h 143"/>
                  <a:gd name="T60" fmla="*/ 0 w 93"/>
                  <a:gd name="T61" fmla="*/ 0 h 143"/>
                  <a:gd name="T62" fmla="*/ 0 w 93"/>
                  <a:gd name="T63" fmla="*/ 0 h 143"/>
                  <a:gd name="T64" fmla="*/ 0 w 93"/>
                  <a:gd name="T65" fmla="*/ 0 h 143"/>
                  <a:gd name="T66" fmla="*/ 0 w 93"/>
                  <a:gd name="T67" fmla="*/ 0 h 14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3"/>
                  <a:gd name="T103" fmla="*/ 0 h 143"/>
                  <a:gd name="T104" fmla="*/ 93 w 93"/>
                  <a:gd name="T105" fmla="*/ 143 h 14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3" h="143">
                    <a:moveTo>
                      <a:pt x="84" y="5"/>
                    </a:moveTo>
                    <a:lnTo>
                      <a:pt x="82" y="1"/>
                    </a:lnTo>
                    <a:lnTo>
                      <a:pt x="77" y="0"/>
                    </a:lnTo>
                    <a:lnTo>
                      <a:pt x="72" y="0"/>
                    </a:lnTo>
                    <a:lnTo>
                      <a:pt x="58" y="5"/>
                    </a:lnTo>
                    <a:lnTo>
                      <a:pt x="50" y="4"/>
                    </a:lnTo>
                    <a:lnTo>
                      <a:pt x="46" y="11"/>
                    </a:lnTo>
                    <a:lnTo>
                      <a:pt x="46" y="22"/>
                    </a:lnTo>
                    <a:lnTo>
                      <a:pt x="41" y="27"/>
                    </a:lnTo>
                    <a:lnTo>
                      <a:pt x="34" y="27"/>
                    </a:lnTo>
                    <a:lnTo>
                      <a:pt x="29" y="31"/>
                    </a:lnTo>
                    <a:lnTo>
                      <a:pt x="23" y="32"/>
                    </a:lnTo>
                    <a:lnTo>
                      <a:pt x="20" y="31"/>
                    </a:lnTo>
                    <a:lnTo>
                      <a:pt x="13" y="12"/>
                    </a:lnTo>
                    <a:lnTo>
                      <a:pt x="10" y="11"/>
                    </a:lnTo>
                    <a:lnTo>
                      <a:pt x="7" y="11"/>
                    </a:lnTo>
                    <a:lnTo>
                      <a:pt x="2" y="16"/>
                    </a:lnTo>
                    <a:lnTo>
                      <a:pt x="2" y="27"/>
                    </a:lnTo>
                    <a:lnTo>
                      <a:pt x="0" y="27"/>
                    </a:lnTo>
                    <a:lnTo>
                      <a:pt x="9" y="42"/>
                    </a:lnTo>
                    <a:lnTo>
                      <a:pt x="10" y="72"/>
                    </a:lnTo>
                    <a:lnTo>
                      <a:pt x="14" y="77"/>
                    </a:lnTo>
                    <a:lnTo>
                      <a:pt x="19" y="125"/>
                    </a:lnTo>
                    <a:lnTo>
                      <a:pt x="29" y="143"/>
                    </a:lnTo>
                    <a:lnTo>
                      <a:pt x="32" y="141"/>
                    </a:lnTo>
                    <a:lnTo>
                      <a:pt x="57" y="132"/>
                    </a:lnTo>
                    <a:lnTo>
                      <a:pt x="93" y="60"/>
                    </a:lnTo>
                    <a:lnTo>
                      <a:pt x="92" y="42"/>
                    </a:lnTo>
                    <a:lnTo>
                      <a:pt x="88" y="38"/>
                    </a:lnTo>
                    <a:lnTo>
                      <a:pt x="82" y="36"/>
                    </a:lnTo>
                    <a:lnTo>
                      <a:pt x="78" y="32"/>
                    </a:lnTo>
                    <a:lnTo>
                      <a:pt x="79" y="12"/>
                    </a:lnTo>
                    <a:lnTo>
                      <a:pt x="84" y="5"/>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55" name="Freeform 285">
                <a:extLst>
                  <a:ext uri="{FF2B5EF4-FFF2-40B4-BE49-F238E27FC236}">
                    <a16:creationId xmlns:a16="http://schemas.microsoft.com/office/drawing/2014/main" id="{92E46555-E8C9-4EA1-AAD0-4FC058A76244}"/>
                  </a:ext>
                </a:extLst>
              </p:cNvPr>
              <p:cNvSpPr>
                <a:spLocks noChangeAspect="1"/>
              </p:cNvSpPr>
              <p:nvPr/>
            </p:nvSpPr>
            <p:spPr bwMode="auto">
              <a:xfrm>
                <a:off x="3209" y="2192"/>
                <a:ext cx="52" cy="153"/>
              </a:xfrm>
              <a:custGeom>
                <a:avLst/>
                <a:gdLst>
                  <a:gd name="T0" fmla="*/ 0 w 171"/>
                  <a:gd name="T1" fmla="*/ 0 h 522"/>
                  <a:gd name="T2" fmla="*/ 0 w 171"/>
                  <a:gd name="T3" fmla="*/ 0 h 522"/>
                  <a:gd name="T4" fmla="*/ 0 w 171"/>
                  <a:gd name="T5" fmla="*/ 0 h 522"/>
                  <a:gd name="T6" fmla="*/ 0 w 171"/>
                  <a:gd name="T7" fmla="*/ 0 h 522"/>
                  <a:gd name="T8" fmla="*/ 0 w 171"/>
                  <a:gd name="T9" fmla="*/ 0 h 522"/>
                  <a:gd name="T10" fmla="*/ 0 w 171"/>
                  <a:gd name="T11" fmla="*/ 0 h 522"/>
                  <a:gd name="T12" fmla="*/ 0 w 171"/>
                  <a:gd name="T13" fmla="*/ 0 h 522"/>
                  <a:gd name="T14" fmla="*/ 0 w 171"/>
                  <a:gd name="T15" fmla="*/ 0 h 522"/>
                  <a:gd name="T16" fmla="*/ 0 w 171"/>
                  <a:gd name="T17" fmla="*/ 0 h 522"/>
                  <a:gd name="T18" fmla="*/ 0 w 171"/>
                  <a:gd name="T19" fmla="*/ 0 h 522"/>
                  <a:gd name="T20" fmla="*/ 0 w 171"/>
                  <a:gd name="T21" fmla="*/ 0 h 522"/>
                  <a:gd name="T22" fmla="*/ 0 w 171"/>
                  <a:gd name="T23" fmla="*/ 0 h 522"/>
                  <a:gd name="T24" fmla="*/ 0 w 171"/>
                  <a:gd name="T25" fmla="*/ 0 h 522"/>
                  <a:gd name="T26" fmla="*/ 0 w 171"/>
                  <a:gd name="T27" fmla="*/ 0 h 522"/>
                  <a:gd name="T28" fmla="*/ 0 w 171"/>
                  <a:gd name="T29" fmla="*/ 0 h 522"/>
                  <a:gd name="T30" fmla="*/ 0 w 171"/>
                  <a:gd name="T31" fmla="*/ 0 h 522"/>
                  <a:gd name="T32" fmla="*/ 0 w 171"/>
                  <a:gd name="T33" fmla="*/ 0 h 522"/>
                  <a:gd name="T34" fmla="*/ 0 w 171"/>
                  <a:gd name="T35" fmla="*/ 0 h 522"/>
                  <a:gd name="T36" fmla="*/ 0 w 171"/>
                  <a:gd name="T37" fmla="*/ 0 h 522"/>
                  <a:gd name="T38" fmla="*/ 0 w 171"/>
                  <a:gd name="T39" fmla="*/ 0 h 522"/>
                  <a:gd name="T40" fmla="*/ 0 w 171"/>
                  <a:gd name="T41" fmla="*/ 0 h 522"/>
                  <a:gd name="T42" fmla="*/ 0 w 171"/>
                  <a:gd name="T43" fmla="*/ 0 h 522"/>
                  <a:gd name="T44" fmla="*/ 0 w 171"/>
                  <a:gd name="T45" fmla="*/ 0 h 522"/>
                  <a:gd name="T46" fmla="*/ 0 w 171"/>
                  <a:gd name="T47" fmla="*/ 0 h 522"/>
                  <a:gd name="T48" fmla="*/ 0 w 171"/>
                  <a:gd name="T49" fmla="*/ 0 h 522"/>
                  <a:gd name="T50" fmla="*/ 0 w 171"/>
                  <a:gd name="T51" fmla="*/ 0 h 522"/>
                  <a:gd name="T52" fmla="*/ 0 w 171"/>
                  <a:gd name="T53" fmla="*/ 0 h 522"/>
                  <a:gd name="T54" fmla="*/ 0 w 171"/>
                  <a:gd name="T55" fmla="*/ 0 h 522"/>
                  <a:gd name="T56" fmla="*/ 0 w 171"/>
                  <a:gd name="T57" fmla="*/ 0 h 522"/>
                  <a:gd name="T58" fmla="*/ 0 w 171"/>
                  <a:gd name="T59" fmla="*/ 0 h 522"/>
                  <a:gd name="T60" fmla="*/ 0 w 171"/>
                  <a:gd name="T61" fmla="*/ 0 h 522"/>
                  <a:gd name="T62" fmla="*/ 0 w 171"/>
                  <a:gd name="T63" fmla="*/ 0 h 522"/>
                  <a:gd name="T64" fmla="*/ 0 w 171"/>
                  <a:gd name="T65" fmla="*/ 0 h 522"/>
                  <a:gd name="T66" fmla="*/ 0 w 171"/>
                  <a:gd name="T67" fmla="*/ 0 h 522"/>
                  <a:gd name="T68" fmla="*/ 0 w 171"/>
                  <a:gd name="T69" fmla="*/ 0 h 522"/>
                  <a:gd name="T70" fmla="*/ 0 w 171"/>
                  <a:gd name="T71" fmla="*/ 0 h 522"/>
                  <a:gd name="T72" fmla="*/ 0 w 171"/>
                  <a:gd name="T73" fmla="*/ 0 h 522"/>
                  <a:gd name="T74" fmla="*/ 0 w 171"/>
                  <a:gd name="T75" fmla="*/ 0 h 522"/>
                  <a:gd name="T76" fmla="*/ 0 w 171"/>
                  <a:gd name="T77" fmla="*/ 0 h 522"/>
                  <a:gd name="T78" fmla="*/ 0 w 171"/>
                  <a:gd name="T79" fmla="*/ 0 h 522"/>
                  <a:gd name="T80" fmla="*/ 0 w 171"/>
                  <a:gd name="T81" fmla="*/ 0 h 522"/>
                  <a:gd name="T82" fmla="*/ 0 w 171"/>
                  <a:gd name="T83" fmla="*/ 0 h 522"/>
                  <a:gd name="T84" fmla="*/ 0 w 171"/>
                  <a:gd name="T85" fmla="*/ 0 h 522"/>
                  <a:gd name="T86" fmla="*/ 0 w 171"/>
                  <a:gd name="T87" fmla="*/ 0 h 522"/>
                  <a:gd name="T88" fmla="*/ 0 w 171"/>
                  <a:gd name="T89" fmla="*/ 0 h 522"/>
                  <a:gd name="T90" fmla="*/ 0 w 171"/>
                  <a:gd name="T91" fmla="*/ 0 h 522"/>
                  <a:gd name="T92" fmla="*/ 0 w 171"/>
                  <a:gd name="T93" fmla="*/ 0 h 522"/>
                  <a:gd name="T94" fmla="*/ 0 w 171"/>
                  <a:gd name="T95" fmla="*/ 0 h 522"/>
                  <a:gd name="T96" fmla="*/ 0 w 171"/>
                  <a:gd name="T97" fmla="*/ 0 h 522"/>
                  <a:gd name="T98" fmla="*/ 0 w 171"/>
                  <a:gd name="T99" fmla="*/ 0 h 522"/>
                  <a:gd name="T100" fmla="*/ 0 w 171"/>
                  <a:gd name="T101" fmla="*/ 0 h 522"/>
                  <a:gd name="T102" fmla="*/ 0 w 171"/>
                  <a:gd name="T103" fmla="*/ 0 h 522"/>
                  <a:gd name="T104" fmla="*/ 0 w 171"/>
                  <a:gd name="T105" fmla="*/ 0 h 522"/>
                  <a:gd name="T106" fmla="*/ 0 w 171"/>
                  <a:gd name="T107" fmla="*/ 0 h 522"/>
                  <a:gd name="T108" fmla="*/ 0 w 171"/>
                  <a:gd name="T109" fmla="*/ 0 h 522"/>
                  <a:gd name="T110" fmla="*/ 0 w 171"/>
                  <a:gd name="T111" fmla="*/ 0 h 522"/>
                  <a:gd name="T112" fmla="*/ 0 w 171"/>
                  <a:gd name="T113" fmla="*/ 0 h 522"/>
                  <a:gd name="T114" fmla="*/ 0 w 171"/>
                  <a:gd name="T115" fmla="*/ 0 h 522"/>
                  <a:gd name="T116" fmla="*/ 0 w 171"/>
                  <a:gd name="T117" fmla="*/ 0 h 52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71"/>
                  <a:gd name="T178" fmla="*/ 0 h 522"/>
                  <a:gd name="T179" fmla="*/ 171 w 171"/>
                  <a:gd name="T180" fmla="*/ 522 h 52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71" h="522">
                    <a:moveTo>
                      <a:pt x="70" y="21"/>
                    </a:moveTo>
                    <a:lnTo>
                      <a:pt x="67" y="15"/>
                    </a:lnTo>
                    <a:lnTo>
                      <a:pt x="63" y="12"/>
                    </a:lnTo>
                    <a:lnTo>
                      <a:pt x="60" y="12"/>
                    </a:lnTo>
                    <a:lnTo>
                      <a:pt x="47" y="17"/>
                    </a:lnTo>
                    <a:lnTo>
                      <a:pt x="46" y="15"/>
                    </a:lnTo>
                    <a:lnTo>
                      <a:pt x="42" y="7"/>
                    </a:lnTo>
                    <a:lnTo>
                      <a:pt x="31" y="8"/>
                    </a:lnTo>
                    <a:lnTo>
                      <a:pt x="20" y="0"/>
                    </a:lnTo>
                    <a:lnTo>
                      <a:pt x="19" y="2"/>
                    </a:lnTo>
                    <a:lnTo>
                      <a:pt x="19" y="8"/>
                    </a:lnTo>
                    <a:lnTo>
                      <a:pt x="21" y="11"/>
                    </a:lnTo>
                    <a:lnTo>
                      <a:pt x="23" y="18"/>
                    </a:lnTo>
                    <a:lnTo>
                      <a:pt x="31" y="18"/>
                    </a:lnTo>
                    <a:lnTo>
                      <a:pt x="40" y="34"/>
                    </a:lnTo>
                    <a:lnTo>
                      <a:pt x="42" y="48"/>
                    </a:lnTo>
                    <a:lnTo>
                      <a:pt x="49" y="54"/>
                    </a:lnTo>
                    <a:lnTo>
                      <a:pt x="51" y="76"/>
                    </a:lnTo>
                    <a:lnTo>
                      <a:pt x="55" y="80"/>
                    </a:lnTo>
                    <a:lnTo>
                      <a:pt x="56" y="88"/>
                    </a:lnTo>
                    <a:lnTo>
                      <a:pt x="55" y="93"/>
                    </a:lnTo>
                    <a:lnTo>
                      <a:pt x="47" y="99"/>
                    </a:lnTo>
                    <a:lnTo>
                      <a:pt x="44" y="100"/>
                    </a:lnTo>
                    <a:lnTo>
                      <a:pt x="40" y="104"/>
                    </a:lnTo>
                    <a:lnTo>
                      <a:pt x="32" y="191"/>
                    </a:lnTo>
                    <a:lnTo>
                      <a:pt x="32" y="194"/>
                    </a:lnTo>
                    <a:lnTo>
                      <a:pt x="36" y="200"/>
                    </a:lnTo>
                    <a:lnTo>
                      <a:pt x="41" y="203"/>
                    </a:lnTo>
                    <a:lnTo>
                      <a:pt x="42" y="210"/>
                    </a:lnTo>
                    <a:lnTo>
                      <a:pt x="41" y="214"/>
                    </a:lnTo>
                    <a:lnTo>
                      <a:pt x="31" y="216"/>
                    </a:lnTo>
                    <a:lnTo>
                      <a:pt x="25" y="221"/>
                    </a:lnTo>
                    <a:lnTo>
                      <a:pt x="20" y="224"/>
                    </a:lnTo>
                    <a:lnTo>
                      <a:pt x="9" y="277"/>
                    </a:lnTo>
                    <a:lnTo>
                      <a:pt x="2" y="287"/>
                    </a:lnTo>
                    <a:lnTo>
                      <a:pt x="0" y="292"/>
                    </a:lnTo>
                    <a:lnTo>
                      <a:pt x="3" y="302"/>
                    </a:lnTo>
                    <a:lnTo>
                      <a:pt x="6" y="304"/>
                    </a:lnTo>
                    <a:lnTo>
                      <a:pt x="10" y="311"/>
                    </a:lnTo>
                    <a:lnTo>
                      <a:pt x="18" y="311"/>
                    </a:lnTo>
                    <a:lnTo>
                      <a:pt x="21" y="314"/>
                    </a:lnTo>
                    <a:lnTo>
                      <a:pt x="23" y="319"/>
                    </a:lnTo>
                    <a:lnTo>
                      <a:pt x="29" y="321"/>
                    </a:lnTo>
                    <a:lnTo>
                      <a:pt x="45" y="352"/>
                    </a:lnTo>
                    <a:lnTo>
                      <a:pt x="49" y="353"/>
                    </a:lnTo>
                    <a:lnTo>
                      <a:pt x="87" y="345"/>
                    </a:lnTo>
                    <a:lnTo>
                      <a:pt x="91" y="346"/>
                    </a:lnTo>
                    <a:lnTo>
                      <a:pt x="94" y="352"/>
                    </a:lnTo>
                    <a:lnTo>
                      <a:pt x="98" y="399"/>
                    </a:lnTo>
                    <a:lnTo>
                      <a:pt x="94" y="408"/>
                    </a:lnTo>
                    <a:lnTo>
                      <a:pt x="88" y="417"/>
                    </a:lnTo>
                    <a:lnTo>
                      <a:pt x="89" y="425"/>
                    </a:lnTo>
                    <a:lnTo>
                      <a:pt x="83" y="430"/>
                    </a:lnTo>
                    <a:lnTo>
                      <a:pt x="81" y="444"/>
                    </a:lnTo>
                    <a:lnTo>
                      <a:pt x="83" y="447"/>
                    </a:lnTo>
                    <a:lnTo>
                      <a:pt x="87" y="466"/>
                    </a:lnTo>
                    <a:lnTo>
                      <a:pt x="91" y="471"/>
                    </a:lnTo>
                    <a:lnTo>
                      <a:pt x="93" y="473"/>
                    </a:lnTo>
                    <a:lnTo>
                      <a:pt x="109" y="497"/>
                    </a:lnTo>
                    <a:lnTo>
                      <a:pt x="113" y="501"/>
                    </a:lnTo>
                    <a:lnTo>
                      <a:pt x="119" y="503"/>
                    </a:lnTo>
                    <a:lnTo>
                      <a:pt x="123" y="508"/>
                    </a:lnTo>
                    <a:lnTo>
                      <a:pt x="123" y="513"/>
                    </a:lnTo>
                    <a:lnTo>
                      <a:pt x="118" y="519"/>
                    </a:lnTo>
                    <a:lnTo>
                      <a:pt x="119" y="522"/>
                    </a:lnTo>
                    <a:lnTo>
                      <a:pt x="131" y="522"/>
                    </a:lnTo>
                    <a:lnTo>
                      <a:pt x="133" y="522"/>
                    </a:lnTo>
                    <a:lnTo>
                      <a:pt x="131" y="509"/>
                    </a:lnTo>
                    <a:lnTo>
                      <a:pt x="133" y="502"/>
                    </a:lnTo>
                    <a:lnTo>
                      <a:pt x="128" y="492"/>
                    </a:lnTo>
                    <a:lnTo>
                      <a:pt x="128" y="485"/>
                    </a:lnTo>
                    <a:lnTo>
                      <a:pt x="131" y="476"/>
                    </a:lnTo>
                    <a:lnTo>
                      <a:pt x="131" y="471"/>
                    </a:lnTo>
                    <a:lnTo>
                      <a:pt x="133" y="466"/>
                    </a:lnTo>
                    <a:lnTo>
                      <a:pt x="145" y="459"/>
                    </a:lnTo>
                    <a:lnTo>
                      <a:pt x="152" y="456"/>
                    </a:lnTo>
                    <a:lnTo>
                      <a:pt x="159" y="452"/>
                    </a:lnTo>
                    <a:lnTo>
                      <a:pt x="162" y="446"/>
                    </a:lnTo>
                    <a:lnTo>
                      <a:pt x="165" y="421"/>
                    </a:lnTo>
                    <a:lnTo>
                      <a:pt x="167" y="412"/>
                    </a:lnTo>
                    <a:lnTo>
                      <a:pt x="164" y="396"/>
                    </a:lnTo>
                    <a:lnTo>
                      <a:pt x="171" y="376"/>
                    </a:lnTo>
                    <a:lnTo>
                      <a:pt x="168" y="360"/>
                    </a:lnTo>
                    <a:lnTo>
                      <a:pt x="115" y="281"/>
                    </a:lnTo>
                    <a:lnTo>
                      <a:pt x="114" y="283"/>
                    </a:lnTo>
                    <a:lnTo>
                      <a:pt x="115" y="297"/>
                    </a:lnTo>
                    <a:lnTo>
                      <a:pt x="117" y="299"/>
                    </a:lnTo>
                    <a:lnTo>
                      <a:pt x="121" y="302"/>
                    </a:lnTo>
                    <a:lnTo>
                      <a:pt x="124" y="304"/>
                    </a:lnTo>
                    <a:lnTo>
                      <a:pt x="134" y="342"/>
                    </a:lnTo>
                    <a:lnTo>
                      <a:pt x="131" y="342"/>
                    </a:lnTo>
                    <a:lnTo>
                      <a:pt x="130" y="342"/>
                    </a:lnTo>
                    <a:lnTo>
                      <a:pt x="123" y="331"/>
                    </a:lnTo>
                    <a:lnTo>
                      <a:pt x="119" y="329"/>
                    </a:lnTo>
                    <a:lnTo>
                      <a:pt x="115" y="320"/>
                    </a:lnTo>
                    <a:lnTo>
                      <a:pt x="114" y="319"/>
                    </a:lnTo>
                    <a:lnTo>
                      <a:pt x="114" y="320"/>
                    </a:lnTo>
                    <a:lnTo>
                      <a:pt x="109" y="330"/>
                    </a:lnTo>
                    <a:lnTo>
                      <a:pt x="105" y="331"/>
                    </a:lnTo>
                    <a:lnTo>
                      <a:pt x="100" y="331"/>
                    </a:lnTo>
                    <a:lnTo>
                      <a:pt x="98" y="329"/>
                    </a:lnTo>
                    <a:lnTo>
                      <a:pt x="96" y="319"/>
                    </a:lnTo>
                    <a:lnTo>
                      <a:pt x="99" y="303"/>
                    </a:lnTo>
                    <a:lnTo>
                      <a:pt x="98" y="298"/>
                    </a:lnTo>
                    <a:lnTo>
                      <a:pt x="91" y="287"/>
                    </a:lnTo>
                    <a:lnTo>
                      <a:pt x="86" y="256"/>
                    </a:lnTo>
                    <a:lnTo>
                      <a:pt x="86" y="255"/>
                    </a:lnTo>
                    <a:lnTo>
                      <a:pt x="70" y="194"/>
                    </a:lnTo>
                    <a:lnTo>
                      <a:pt x="76" y="179"/>
                    </a:lnTo>
                    <a:lnTo>
                      <a:pt x="81" y="172"/>
                    </a:lnTo>
                    <a:lnTo>
                      <a:pt x="86" y="157"/>
                    </a:lnTo>
                    <a:lnTo>
                      <a:pt x="87" y="69"/>
                    </a:lnTo>
                    <a:lnTo>
                      <a:pt x="82" y="62"/>
                    </a:lnTo>
                    <a:lnTo>
                      <a:pt x="74" y="55"/>
                    </a:lnTo>
                    <a:lnTo>
                      <a:pt x="68" y="38"/>
                    </a:lnTo>
                    <a:lnTo>
                      <a:pt x="70" y="21"/>
                    </a:lnTo>
                    <a:lnTo>
                      <a:pt x="76" y="12"/>
                    </a:lnTo>
                    <a:lnTo>
                      <a:pt x="70" y="2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56" name="Freeform 286">
                <a:extLst>
                  <a:ext uri="{FF2B5EF4-FFF2-40B4-BE49-F238E27FC236}">
                    <a16:creationId xmlns:a16="http://schemas.microsoft.com/office/drawing/2014/main" id="{B4B363B5-5C03-4F5C-A394-09951C2525A6}"/>
                  </a:ext>
                </a:extLst>
              </p:cNvPr>
              <p:cNvSpPr>
                <a:spLocks noChangeAspect="1"/>
              </p:cNvSpPr>
              <p:nvPr/>
            </p:nvSpPr>
            <p:spPr bwMode="auto">
              <a:xfrm>
                <a:off x="3209" y="2192"/>
                <a:ext cx="52" cy="153"/>
              </a:xfrm>
              <a:custGeom>
                <a:avLst/>
                <a:gdLst>
                  <a:gd name="T0" fmla="*/ 0 w 171"/>
                  <a:gd name="T1" fmla="*/ 0 h 522"/>
                  <a:gd name="T2" fmla="*/ 0 w 171"/>
                  <a:gd name="T3" fmla="*/ 0 h 522"/>
                  <a:gd name="T4" fmla="*/ 0 w 171"/>
                  <a:gd name="T5" fmla="*/ 0 h 522"/>
                  <a:gd name="T6" fmla="*/ 0 w 171"/>
                  <a:gd name="T7" fmla="*/ 0 h 522"/>
                  <a:gd name="T8" fmla="*/ 0 w 171"/>
                  <a:gd name="T9" fmla="*/ 0 h 522"/>
                  <a:gd name="T10" fmla="*/ 0 w 171"/>
                  <a:gd name="T11" fmla="*/ 0 h 522"/>
                  <a:gd name="T12" fmla="*/ 0 w 171"/>
                  <a:gd name="T13" fmla="*/ 0 h 522"/>
                  <a:gd name="T14" fmla="*/ 0 w 171"/>
                  <a:gd name="T15" fmla="*/ 0 h 522"/>
                  <a:gd name="T16" fmla="*/ 0 w 171"/>
                  <a:gd name="T17" fmla="*/ 0 h 522"/>
                  <a:gd name="T18" fmla="*/ 0 w 171"/>
                  <a:gd name="T19" fmla="*/ 0 h 522"/>
                  <a:gd name="T20" fmla="*/ 0 w 171"/>
                  <a:gd name="T21" fmla="*/ 0 h 522"/>
                  <a:gd name="T22" fmla="*/ 0 w 171"/>
                  <a:gd name="T23" fmla="*/ 0 h 522"/>
                  <a:gd name="T24" fmla="*/ 0 w 171"/>
                  <a:gd name="T25" fmla="*/ 0 h 522"/>
                  <a:gd name="T26" fmla="*/ 0 w 171"/>
                  <a:gd name="T27" fmla="*/ 0 h 522"/>
                  <a:gd name="T28" fmla="*/ 0 w 171"/>
                  <a:gd name="T29" fmla="*/ 0 h 522"/>
                  <a:gd name="T30" fmla="*/ 0 w 171"/>
                  <a:gd name="T31" fmla="*/ 0 h 522"/>
                  <a:gd name="T32" fmla="*/ 0 w 171"/>
                  <a:gd name="T33" fmla="*/ 0 h 522"/>
                  <a:gd name="T34" fmla="*/ 0 w 171"/>
                  <a:gd name="T35" fmla="*/ 0 h 522"/>
                  <a:gd name="T36" fmla="*/ 0 w 171"/>
                  <a:gd name="T37" fmla="*/ 0 h 522"/>
                  <a:gd name="T38" fmla="*/ 0 w 171"/>
                  <a:gd name="T39" fmla="*/ 0 h 522"/>
                  <a:gd name="T40" fmla="*/ 0 w 171"/>
                  <a:gd name="T41" fmla="*/ 0 h 522"/>
                  <a:gd name="T42" fmla="*/ 0 w 171"/>
                  <a:gd name="T43" fmla="*/ 0 h 522"/>
                  <a:gd name="T44" fmla="*/ 0 w 171"/>
                  <a:gd name="T45" fmla="*/ 0 h 522"/>
                  <a:gd name="T46" fmla="*/ 0 w 171"/>
                  <a:gd name="T47" fmla="*/ 0 h 522"/>
                  <a:gd name="T48" fmla="*/ 0 w 171"/>
                  <a:gd name="T49" fmla="*/ 0 h 522"/>
                  <a:gd name="T50" fmla="*/ 0 w 171"/>
                  <a:gd name="T51" fmla="*/ 0 h 522"/>
                  <a:gd name="T52" fmla="*/ 0 w 171"/>
                  <a:gd name="T53" fmla="*/ 0 h 522"/>
                  <a:gd name="T54" fmla="*/ 0 w 171"/>
                  <a:gd name="T55" fmla="*/ 0 h 522"/>
                  <a:gd name="T56" fmla="*/ 0 w 171"/>
                  <a:gd name="T57" fmla="*/ 0 h 522"/>
                  <a:gd name="T58" fmla="*/ 0 w 171"/>
                  <a:gd name="T59" fmla="*/ 0 h 522"/>
                  <a:gd name="T60" fmla="*/ 0 w 171"/>
                  <a:gd name="T61" fmla="*/ 0 h 522"/>
                  <a:gd name="T62" fmla="*/ 0 w 171"/>
                  <a:gd name="T63" fmla="*/ 0 h 522"/>
                  <a:gd name="T64" fmla="*/ 0 w 171"/>
                  <a:gd name="T65" fmla="*/ 0 h 522"/>
                  <a:gd name="T66" fmla="*/ 0 w 171"/>
                  <a:gd name="T67" fmla="*/ 0 h 522"/>
                  <a:gd name="T68" fmla="*/ 0 w 171"/>
                  <a:gd name="T69" fmla="*/ 0 h 522"/>
                  <a:gd name="T70" fmla="*/ 0 w 171"/>
                  <a:gd name="T71" fmla="*/ 0 h 522"/>
                  <a:gd name="T72" fmla="*/ 0 w 171"/>
                  <a:gd name="T73" fmla="*/ 0 h 522"/>
                  <a:gd name="T74" fmla="*/ 0 w 171"/>
                  <a:gd name="T75" fmla="*/ 0 h 522"/>
                  <a:gd name="T76" fmla="*/ 0 w 171"/>
                  <a:gd name="T77" fmla="*/ 0 h 522"/>
                  <a:gd name="T78" fmla="*/ 0 w 171"/>
                  <a:gd name="T79" fmla="*/ 0 h 522"/>
                  <a:gd name="T80" fmla="*/ 0 w 171"/>
                  <a:gd name="T81" fmla="*/ 0 h 522"/>
                  <a:gd name="T82" fmla="*/ 0 w 171"/>
                  <a:gd name="T83" fmla="*/ 0 h 522"/>
                  <a:gd name="T84" fmla="*/ 0 w 171"/>
                  <a:gd name="T85" fmla="*/ 0 h 522"/>
                  <a:gd name="T86" fmla="*/ 0 w 171"/>
                  <a:gd name="T87" fmla="*/ 0 h 522"/>
                  <a:gd name="T88" fmla="*/ 0 w 171"/>
                  <a:gd name="T89" fmla="*/ 0 h 522"/>
                  <a:gd name="T90" fmla="*/ 0 w 171"/>
                  <a:gd name="T91" fmla="*/ 0 h 522"/>
                  <a:gd name="T92" fmla="*/ 0 w 171"/>
                  <a:gd name="T93" fmla="*/ 0 h 522"/>
                  <a:gd name="T94" fmla="*/ 0 w 171"/>
                  <a:gd name="T95" fmla="*/ 0 h 522"/>
                  <a:gd name="T96" fmla="*/ 0 w 171"/>
                  <a:gd name="T97" fmla="*/ 0 h 522"/>
                  <a:gd name="T98" fmla="*/ 0 w 171"/>
                  <a:gd name="T99" fmla="*/ 0 h 522"/>
                  <a:gd name="T100" fmla="*/ 0 w 171"/>
                  <a:gd name="T101" fmla="*/ 0 h 522"/>
                  <a:gd name="T102" fmla="*/ 0 w 171"/>
                  <a:gd name="T103" fmla="*/ 0 h 522"/>
                  <a:gd name="T104" fmla="*/ 0 w 171"/>
                  <a:gd name="T105" fmla="*/ 0 h 522"/>
                  <a:gd name="T106" fmla="*/ 0 w 171"/>
                  <a:gd name="T107" fmla="*/ 0 h 522"/>
                  <a:gd name="T108" fmla="*/ 0 w 171"/>
                  <a:gd name="T109" fmla="*/ 0 h 522"/>
                  <a:gd name="T110" fmla="*/ 0 w 171"/>
                  <a:gd name="T111" fmla="*/ 0 h 522"/>
                  <a:gd name="T112" fmla="*/ 0 w 171"/>
                  <a:gd name="T113" fmla="*/ 0 h 522"/>
                  <a:gd name="T114" fmla="*/ 0 w 171"/>
                  <a:gd name="T115" fmla="*/ 0 h 522"/>
                  <a:gd name="T116" fmla="*/ 0 w 171"/>
                  <a:gd name="T117" fmla="*/ 0 h 52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71"/>
                  <a:gd name="T178" fmla="*/ 0 h 522"/>
                  <a:gd name="T179" fmla="*/ 171 w 171"/>
                  <a:gd name="T180" fmla="*/ 522 h 52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71" h="522">
                    <a:moveTo>
                      <a:pt x="70" y="21"/>
                    </a:moveTo>
                    <a:lnTo>
                      <a:pt x="67" y="15"/>
                    </a:lnTo>
                    <a:lnTo>
                      <a:pt x="63" y="12"/>
                    </a:lnTo>
                    <a:lnTo>
                      <a:pt x="60" y="12"/>
                    </a:lnTo>
                    <a:lnTo>
                      <a:pt x="47" y="17"/>
                    </a:lnTo>
                    <a:lnTo>
                      <a:pt x="46" y="15"/>
                    </a:lnTo>
                    <a:lnTo>
                      <a:pt x="42" y="7"/>
                    </a:lnTo>
                    <a:lnTo>
                      <a:pt x="31" y="8"/>
                    </a:lnTo>
                    <a:lnTo>
                      <a:pt x="20" y="0"/>
                    </a:lnTo>
                    <a:lnTo>
                      <a:pt x="19" y="2"/>
                    </a:lnTo>
                    <a:lnTo>
                      <a:pt x="19" y="8"/>
                    </a:lnTo>
                    <a:lnTo>
                      <a:pt x="21" y="11"/>
                    </a:lnTo>
                    <a:lnTo>
                      <a:pt x="23" y="18"/>
                    </a:lnTo>
                    <a:lnTo>
                      <a:pt x="31" y="18"/>
                    </a:lnTo>
                    <a:lnTo>
                      <a:pt x="40" y="34"/>
                    </a:lnTo>
                    <a:lnTo>
                      <a:pt x="42" y="48"/>
                    </a:lnTo>
                    <a:lnTo>
                      <a:pt x="49" y="54"/>
                    </a:lnTo>
                    <a:lnTo>
                      <a:pt x="51" y="76"/>
                    </a:lnTo>
                    <a:lnTo>
                      <a:pt x="55" y="80"/>
                    </a:lnTo>
                    <a:lnTo>
                      <a:pt x="56" y="88"/>
                    </a:lnTo>
                    <a:lnTo>
                      <a:pt x="55" y="93"/>
                    </a:lnTo>
                    <a:lnTo>
                      <a:pt x="47" y="99"/>
                    </a:lnTo>
                    <a:lnTo>
                      <a:pt x="44" y="100"/>
                    </a:lnTo>
                    <a:lnTo>
                      <a:pt x="40" y="104"/>
                    </a:lnTo>
                    <a:lnTo>
                      <a:pt x="32" y="191"/>
                    </a:lnTo>
                    <a:lnTo>
                      <a:pt x="32" y="194"/>
                    </a:lnTo>
                    <a:lnTo>
                      <a:pt x="36" y="200"/>
                    </a:lnTo>
                    <a:lnTo>
                      <a:pt x="41" y="203"/>
                    </a:lnTo>
                    <a:lnTo>
                      <a:pt x="42" y="210"/>
                    </a:lnTo>
                    <a:lnTo>
                      <a:pt x="41" y="214"/>
                    </a:lnTo>
                    <a:lnTo>
                      <a:pt x="31" y="216"/>
                    </a:lnTo>
                    <a:lnTo>
                      <a:pt x="25" y="221"/>
                    </a:lnTo>
                    <a:lnTo>
                      <a:pt x="20" y="224"/>
                    </a:lnTo>
                    <a:lnTo>
                      <a:pt x="9" y="277"/>
                    </a:lnTo>
                    <a:lnTo>
                      <a:pt x="2" y="287"/>
                    </a:lnTo>
                    <a:lnTo>
                      <a:pt x="0" y="292"/>
                    </a:lnTo>
                    <a:lnTo>
                      <a:pt x="3" y="302"/>
                    </a:lnTo>
                    <a:lnTo>
                      <a:pt x="6" y="304"/>
                    </a:lnTo>
                    <a:lnTo>
                      <a:pt x="10" y="311"/>
                    </a:lnTo>
                    <a:lnTo>
                      <a:pt x="18" y="311"/>
                    </a:lnTo>
                    <a:lnTo>
                      <a:pt x="21" y="314"/>
                    </a:lnTo>
                    <a:lnTo>
                      <a:pt x="23" y="319"/>
                    </a:lnTo>
                    <a:lnTo>
                      <a:pt x="29" y="321"/>
                    </a:lnTo>
                    <a:lnTo>
                      <a:pt x="45" y="352"/>
                    </a:lnTo>
                    <a:lnTo>
                      <a:pt x="49" y="353"/>
                    </a:lnTo>
                    <a:lnTo>
                      <a:pt x="87" y="345"/>
                    </a:lnTo>
                    <a:lnTo>
                      <a:pt x="91" y="346"/>
                    </a:lnTo>
                    <a:lnTo>
                      <a:pt x="94" y="352"/>
                    </a:lnTo>
                    <a:lnTo>
                      <a:pt x="98" y="399"/>
                    </a:lnTo>
                    <a:lnTo>
                      <a:pt x="94" y="408"/>
                    </a:lnTo>
                    <a:lnTo>
                      <a:pt x="88" y="417"/>
                    </a:lnTo>
                    <a:lnTo>
                      <a:pt x="89" y="425"/>
                    </a:lnTo>
                    <a:lnTo>
                      <a:pt x="83" y="430"/>
                    </a:lnTo>
                    <a:lnTo>
                      <a:pt x="81" y="444"/>
                    </a:lnTo>
                    <a:lnTo>
                      <a:pt x="83" y="447"/>
                    </a:lnTo>
                    <a:lnTo>
                      <a:pt x="87" y="466"/>
                    </a:lnTo>
                    <a:lnTo>
                      <a:pt x="91" y="471"/>
                    </a:lnTo>
                    <a:lnTo>
                      <a:pt x="93" y="473"/>
                    </a:lnTo>
                    <a:lnTo>
                      <a:pt x="109" y="497"/>
                    </a:lnTo>
                    <a:lnTo>
                      <a:pt x="113" y="501"/>
                    </a:lnTo>
                    <a:lnTo>
                      <a:pt x="119" y="503"/>
                    </a:lnTo>
                    <a:lnTo>
                      <a:pt x="123" y="508"/>
                    </a:lnTo>
                    <a:lnTo>
                      <a:pt x="123" y="513"/>
                    </a:lnTo>
                    <a:lnTo>
                      <a:pt x="118" y="519"/>
                    </a:lnTo>
                    <a:lnTo>
                      <a:pt x="119" y="522"/>
                    </a:lnTo>
                    <a:lnTo>
                      <a:pt x="131" y="522"/>
                    </a:lnTo>
                    <a:lnTo>
                      <a:pt x="133" y="522"/>
                    </a:lnTo>
                    <a:lnTo>
                      <a:pt x="131" y="509"/>
                    </a:lnTo>
                    <a:lnTo>
                      <a:pt x="133" y="502"/>
                    </a:lnTo>
                    <a:lnTo>
                      <a:pt x="128" y="492"/>
                    </a:lnTo>
                    <a:lnTo>
                      <a:pt x="128" y="485"/>
                    </a:lnTo>
                    <a:lnTo>
                      <a:pt x="131" y="476"/>
                    </a:lnTo>
                    <a:lnTo>
                      <a:pt x="131" y="471"/>
                    </a:lnTo>
                    <a:lnTo>
                      <a:pt x="133" y="466"/>
                    </a:lnTo>
                    <a:lnTo>
                      <a:pt x="145" y="459"/>
                    </a:lnTo>
                    <a:lnTo>
                      <a:pt x="152" y="456"/>
                    </a:lnTo>
                    <a:lnTo>
                      <a:pt x="159" y="452"/>
                    </a:lnTo>
                    <a:lnTo>
                      <a:pt x="162" y="446"/>
                    </a:lnTo>
                    <a:lnTo>
                      <a:pt x="165" y="421"/>
                    </a:lnTo>
                    <a:lnTo>
                      <a:pt x="167" y="412"/>
                    </a:lnTo>
                    <a:lnTo>
                      <a:pt x="164" y="396"/>
                    </a:lnTo>
                    <a:lnTo>
                      <a:pt x="171" y="376"/>
                    </a:lnTo>
                    <a:lnTo>
                      <a:pt x="168" y="360"/>
                    </a:lnTo>
                    <a:lnTo>
                      <a:pt x="115" y="281"/>
                    </a:lnTo>
                    <a:lnTo>
                      <a:pt x="114" y="283"/>
                    </a:lnTo>
                    <a:lnTo>
                      <a:pt x="115" y="297"/>
                    </a:lnTo>
                    <a:lnTo>
                      <a:pt x="117" y="299"/>
                    </a:lnTo>
                    <a:lnTo>
                      <a:pt x="121" y="302"/>
                    </a:lnTo>
                    <a:lnTo>
                      <a:pt x="124" y="304"/>
                    </a:lnTo>
                    <a:lnTo>
                      <a:pt x="134" y="342"/>
                    </a:lnTo>
                    <a:lnTo>
                      <a:pt x="131" y="342"/>
                    </a:lnTo>
                    <a:lnTo>
                      <a:pt x="130" y="342"/>
                    </a:lnTo>
                    <a:lnTo>
                      <a:pt x="123" y="331"/>
                    </a:lnTo>
                    <a:lnTo>
                      <a:pt x="119" y="329"/>
                    </a:lnTo>
                    <a:lnTo>
                      <a:pt x="115" y="320"/>
                    </a:lnTo>
                    <a:lnTo>
                      <a:pt x="114" y="319"/>
                    </a:lnTo>
                    <a:lnTo>
                      <a:pt x="114" y="320"/>
                    </a:lnTo>
                    <a:lnTo>
                      <a:pt x="109" y="330"/>
                    </a:lnTo>
                    <a:lnTo>
                      <a:pt x="105" y="331"/>
                    </a:lnTo>
                    <a:lnTo>
                      <a:pt x="100" y="331"/>
                    </a:lnTo>
                    <a:lnTo>
                      <a:pt x="98" y="329"/>
                    </a:lnTo>
                    <a:lnTo>
                      <a:pt x="96" y="319"/>
                    </a:lnTo>
                    <a:lnTo>
                      <a:pt x="99" y="303"/>
                    </a:lnTo>
                    <a:lnTo>
                      <a:pt x="98" y="298"/>
                    </a:lnTo>
                    <a:lnTo>
                      <a:pt x="91" y="287"/>
                    </a:lnTo>
                    <a:lnTo>
                      <a:pt x="86" y="256"/>
                    </a:lnTo>
                    <a:lnTo>
                      <a:pt x="86" y="255"/>
                    </a:lnTo>
                    <a:lnTo>
                      <a:pt x="70" y="194"/>
                    </a:lnTo>
                    <a:lnTo>
                      <a:pt x="76" y="179"/>
                    </a:lnTo>
                    <a:lnTo>
                      <a:pt x="81" y="172"/>
                    </a:lnTo>
                    <a:lnTo>
                      <a:pt x="86" y="157"/>
                    </a:lnTo>
                    <a:lnTo>
                      <a:pt x="87" y="69"/>
                    </a:lnTo>
                    <a:lnTo>
                      <a:pt x="82" y="62"/>
                    </a:lnTo>
                    <a:lnTo>
                      <a:pt x="74" y="55"/>
                    </a:lnTo>
                    <a:lnTo>
                      <a:pt x="68" y="38"/>
                    </a:lnTo>
                    <a:lnTo>
                      <a:pt x="70" y="21"/>
                    </a:lnTo>
                    <a:lnTo>
                      <a:pt x="76" y="12"/>
                    </a:lnTo>
                    <a:lnTo>
                      <a:pt x="70" y="2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57" name="Freeform 287">
                <a:extLst>
                  <a:ext uri="{FF2B5EF4-FFF2-40B4-BE49-F238E27FC236}">
                    <a16:creationId xmlns:a16="http://schemas.microsoft.com/office/drawing/2014/main" id="{64765BE8-DC0D-4393-BAA6-78CA6D999733}"/>
                  </a:ext>
                </a:extLst>
              </p:cNvPr>
              <p:cNvSpPr>
                <a:spLocks noChangeAspect="1"/>
              </p:cNvSpPr>
              <p:nvPr/>
            </p:nvSpPr>
            <p:spPr bwMode="auto">
              <a:xfrm>
                <a:off x="3300" y="1156"/>
                <a:ext cx="96" cy="44"/>
              </a:xfrm>
              <a:custGeom>
                <a:avLst/>
                <a:gdLst>
                  <a:gd name="T0" fmla="*/ 0 w 323"/>
                  <a:gd name="T1" fmla="*/ 0 h 151"/>
                  <a:gd name="T2" fmla="*/ 0 w 323"/>
                  <a:gd name="T3" fmla="*/ 0 h 151"/>
                  <a:gd name="T4" fmla="*/ 0 w 323"/>
                  <a:gd name="T5" fmla="*/ 0 h 151"/>
                  <a:gd name="T6" fmla="*/ 0 w 323"/>
                  <a:gd name="T7" fmla="*/ 0 h 151"/>
                  <a:gd name="T8" fmla="*/ 0 w 323"/>
                  <a:gd name="T9" fmla="*/ 0 h 151"/>
                  <a:gd name="T10" fmla="*/ 0 w 323"/>
                  <a:gd name="T11" fmla="*/ 0 h 151"/>
                  <a:gd name="T12" fmla="*/ 0 w 323"/>
                  <a:gd name="T13" fmla="*/ 0 h 151"/>
                  <a:gd name="T14" fmla="*/ 0 w 323"/>
                  <a:gd name="T15" fmla="*/ 0 h 151"/>
                  <a:gd name="T16" fmla="*/ 0 w 323"/>
                  <a:gd name="T17" fmla="*/ 0 h 151"/>
                  <a:gd name="T18" fmla="*/ 0 w 323"/>
                  <a:gd name="T19" fmla="*/ 0 h 151"/>
                  <a:gd name="T20" fmla="*/ 0 w 323"/>
                  <a:gd name="T21" fmla="*/ 0 h 151"/>
                  <a:gd name="T22" fmla="*/ 0 w 323"/>
                  <a:gd name="T23" fmla="*/ 0 h 151"/>
                  <a:gd name="T24" fmla="*/ 0 w 323"/>
                  <a:gd name="T25" fmla="*/ 0 h 151"/>
                  <a:gd name="T26" fmla="*/ 0 w 323"/>
                  <a:gd name="T27" fmla="*/ 0 h 151"/>
                  <a:gd name="T28" fmla="*/ 0 w 323"/>
                  <a:gd name="T29" fmla="*/ 0 h 151"/>
                  <a:gd name="T30" fmla="*/ 0 w 323"/>
                  <a:gd name="T31" fmla="*/ 0 h 151"/>
                  <a:gd name="T32" fmla="*/ 0 w 323"/>
                  <a:gd name="T33" fmla="*/ 0 h 151"/>
                  <a:gd name="T34" fmla="*/ 0 w 323"/>
                  <a:gd name="T35" fmla="*/ 0 h 151"/>
                  <a:gd name="T36" fmla="*/ 0 w 323"/>
                  <a:gd name="T37" fmla="*/ 0 h 151"/>
                  <a:gd name="T38" fmla="*/ 0 w 323"/>
                  <a:gd name="T39" fmla="*/ 0 h 151"/>
                  <a:gd name="T40" fmla="*/ 0 w 323"/>
                  <a:gd name="T41" fmla="*/ 0 h 151"/>
                  <a:gd name="T42" fmla="*/ 0 w 323"/>
                  <a:gd name="T43" fmla="*/ 0 h 151"/>
                  <a:gd name="T44" fmla="*/ 0 w 323"/>
                  <a:gd name="T45" fmla="*/ 0 h 151"/>
                  <a:gd name="T46" fmla="*/ 0 w 323"/>
                  <a:gd name="T47" fmla="*/ 0 h 151"/>
                  <a:gd name="T48" fmla="*/ 0 w 323"/>
                  <a:gd name="T49" fmla="*/ 0 h 151"/>
                  <a:gd name="T50" fmla="*/ 0 w 323"/>
                  <a:gd name="T51" fmla="*/ 0 h 151"/>
                  <a:gd name="T52" fmla="*/ 0 w 323"/>
                  <a:gd name="T53" fmla="*/ 0 h 151"/>
                  <a:gd name="T54" fmla="*/ 0 w 323"/>
                  <a:gd name="T55" fmla="*/ 0 h 151"/>
                  <a:gd name="T56" fmla="*/ 0 w 323"/>
                  <a:gd name="T57" fmla="*/ 0 h 151"/>
                  <a:gd name="T58" fmla="*/ 0 w 323"/>
                  <a:gd name="T59" fmla="*/ 0 h 151"/>
                  <a:gd name="T60" fmla="*/ 0 w 323"/>
                  <a:gd name="T61" fmla="*/ 0 h 151"/>
                  <a:gd name="T62" fmla="*/ 0 w 323"/>
                  <a:gd name="T63" fmla="*/ 0 h 151"/>
                  <a:gd name="T64" fmla="*/ 0 w 323"/>
                  <a:gd name="T65" fmla="*/ 0 h 151"/>
                  <a:gd name="T66" fmla="*/ 0 w 323"/>
                  <a:gd name="T67" fmla="*/ 0 h 151"/>
                  <a:gd name="T68" fmla="*/ 0 w 323"/>
                  <a:gd name="T69" fmla="*/ 0 h 151"/>
                  <a:gd name="T70" fmla="*/ 0 w 323"/>
                  <a:gd name="T71" fmla="*/ 0 h 151"/>
                  <a:gd name="T72" fmla="*/ 0 w 323"/>
                  <a:gd name="T73" fmla="*/ 0 h 151"/>
                  <a:gd name="T74" fmla="*/ 0 w 323"/>
                  <a:gd name="T75" fmla="*/ 0 h 151"/>
                  <a:gd name="T76" fmla="*/ 0 w 323"/>
                  <a:gd name="T77" fmla="*/ 0 h 151"/>
                  <a:gd name="T78" fmla="*/ 0 w 323"/>
                  <a:gd name="T79" fmla="*/ 0 h 151"/>
                  <a:gd name="T80" fmla="*/ 0 w 323"/>
                  <a:gd name="T81" fmla="*/ 0 h 151"/>
                  <a:gd name="T82" fmla="*/ 0 w 323"/>
                  <a:gd name="T83" fmla="*/ 0 h 151"/>
                  <a:gd name="T84" fmla="*/ 0 w 323"/>
                  <a:gd name="T85" fmla="*/ 0 h 151"/>
                  <a:gd name="T86" fmla="*/ 0 w 323"/>
                  <a:gd name="T87" fmla="*/ 0 h 151"/>
                  <a:gd name="T88" fmla="*/ 0 w 323"/>
                  <a:gd name="T89" fmla="*/ 0 h 151"/>
                  <a:gd name="T90" fmla="*/ 0 w 323"/>
                  <a:gd name="T91" fmla="*/ 0 h 151"/>
                  <a:gd name="T92" fmla="*/ 0 w 323"/>
                  <a:gd name="T93" fmla="*/ 0 h 151"/>
                  <a:gd name="T94" fmla="*/ 0 w 323"/>
                  <a:gd name="T95" fmla="*/ 0 h 151"/>
                  <a:gd name="T96" fmla="*/ 0 w 323"/>
                  <a:gd name="T97" fmla="*/ 0 h 151"/>
                  <a:gd name="T98" fmla="*/ 0 w 323"/>
                  <a:gd name="T99" fmla="*/ 0 h 151"/>
                  <a:gd name="T100" fmla="*/ 0 w 323"/>
                  <a:gd name="T101" fmla="*/ 0 h 151"/>
                  <a:gd name="T102" fmla="*/ 0 w 323"/>
                  <a:gd name="T103" fmla="*/ 0 h 151"/>
                  <a:gd name="T104" fmla="*/ 0 w 323"/>
                  <a:gd name="T105" fmla="*/ 0 h 151"/>
                  <a:gd name="T106" fmla="*/ 0 w 323"/>
                  <a:gd name="T107" fmla="*/ 0 h 151"/>
                  <a:gd name="T108" fmla="*/ 0 w 323"/>
                  <a:gd name="T109" fmla="*/ 0 h 151"/>
                  <a:gd name="T110" fmla="*/ 0 w 323"/>
                  <a:gd name="T111" fmla="*/ 0 h 151"/>
                  <a:gd name="T112" fmla="*/ 0 w 323"/>
                  <a:gd name="T113" fmla="*/ 0 h 151"/>
                  <a:gd name="T114" fmla="*/ 0 w 323"/>
                  <a:gd name="T115" fmla="*/ 0 h 151"/>
                  <a:gd name="T116" fmla="*/ 0 w 323"/>
                  <a:gd name="T117" fmla="*/ 0 h 151"/>
                  <a:gd name="T118" fmla="*/ 0 w 323"/>
                  <a:gd name="T119" fmla="*/ 0 h 151"/>
                  <a:gd name="T120" fmla="*/ 0 w 323"/>
                  <a:gd name="T121" fmla="*/ 0 h 151"/>
                  <a:gd name="T122" fmla="*/ 0 w 323"/>
                  <a:gd name="T123" fmla="*/ 0 h 151"/>
                  <a:gd name="T124" fmla="*/ 0 w 323"/>
                  <a:gd name="T125" fmla="*/ 0 h 15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3"/>
                  <a:gd name="T190" fmla="*/ 0 h 151"/>
                  <a:gd name="T191" fmla="*/ 323 w 323"/>
                  <a:gd name="T192" fmla="*/ 151 h 15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3" h="151">
                    <a:moveTo>
                      <a:pt x="83" y="121"/>
                    </a:moveTo>
                    <a:lnTo>
                      <a:pt x="89" y="127"/>
                    </a:lnTo>
                    <a:lnTo>
                      <a:pt x="97" y="127"/>
                    </a:lnTo>
                    <a:lnTo>
                      <a:pt x="107" y="123"/>
                    </a:lnTo>
                    <a:lnTo>
                      <a:pt x="123" y="128"/>
                    </a:lnTo>
                    <a:lnTo>
                      <a:pt x="129" y="128"/>
                    </a:lnTo>
                    <a:lnTo>
                      <a:pt x="133" y="122"/>
                    </a:lnTo>
                    <a:lnTo>
                      <a:pt x="136" y="120"/>
                    </a:lnTo>
                    <a:lnTo>
                      <a:pt x="143" y="122"/>
                    </a:lnTo>
                    <a:lnTo>
                      <a:pt x="161" y="141"/>
                    </a:lnTo>
                    <a:lnTo>
                      <a:pt x="166" y="142"/>
                    </a:lnTo>
                    <a:lnTo>
                      <a:pt x="174" y="151"/>
                    </a:lnTo>
                    <a:lnTo>
                      <a:pt x="192" y="149"/>
                    </a:lnTo>
                    <a:lnTo>
                      <a:pt x="197" y="146"/>
                    </a:lnTo>
                    <a:lnTo>
                      <a:pt x="211" y="144"/>
                    </a:lnTo>
                    <a:lnTo>
                      <a:pt x="216" y="141"/>
                    </a:lnTo>
                    <a:lnTo>
                      <a:pt x="230" y="143"/>
                    </a:lnTo>
                    <a:lnTo>
                      <a:pt x="260" y="128"/>
                    </a:lnTo>
                    <a:lnTo>
                      <a:pt x="274" y="132"/>
                    </a:lnTo>
                    <a:lnTo>
                      <a:pt x="280" y="137"/>
                    </a:lnTo>
                    <a:lnTo>
                      <a:pt x="292" y="143"/>
                    </a:lnTo>
                    <a:lnTo>
                      <a:pt x="300" y="142"/>
                    </a:lnTo>
                    <a:lnTo>
                      <a:pt x="319" y="148"/>
                    </a:lnTo>
                    <a:lnTo>
                      <a:pt x="323" y="143"/>
                    </a:lnTo>
                    <a:lnTo>
                      <a:pt x="319" y="137"/>
                    </a:lnTo>
                    <a:lnTo>
                      <a:pt x="308" y="128"/>
                    </a:lnTo>
                    <a:lnTo>
                      <a:pt x="305" y="122"/>
                    </a:lnTo>
                    <a:lnTo>
                      <a:pt x="300" y="117"/>
                    </a:lnTo>
                    <a:lnTo>
                      <a:pt x="300" y="110"/>
                    </a:lnTo>
                    <a:lnTo>
                      <a:pt x="308" y="102"/>
                    </a:lnTo>
                    <a:lnTo>
                      <a:pt x="308" y="101"/>
                    </a:lnTo>
                    <a:lnTo>
                      <a:pt x="298" y="95"/>
                    </a:lnTo>
                    <a:lnTo>
                      <a:pt x="285" y="91"/>
                    </a:lnTo>
                    <a:lnTo>
                      <a:pt x="272" y="83"/>
                    </a:lnTo>
                    <a:lnTo>
                      <a:pt x="275" y="70"/>
                    </a:lnTo>
                    <a:lnTo>
                      <a:pt x="271" y="64"/>
                    </a:lnTo>
                    <a:lnTo>
                      <a:pt x="251" y="58"/>
                    </a:lnTo>
                    <a:lnTo>
                      <a:pt x="248" y="53"/>
                    </a:lnTo>
                    <a:lnTo>
                      <a:pt x="234" y="50"/>
                    </a:lnTo>
                    <a:lnTo>
                      <a:pt x="227" y="52"/>
                    </a:lnTo>
                    <a:lnTo>
                      <a:pt x="222" y="48"/>
                    </a:lnTo>
                    <a:lnTo>
                      <a:pt x="214" y="48"/>
                    </a:lnTo>
                    <a:lnTo>
                      <a:pt x="191" y="59"/>
                    </a:lnTo>
                    <a:lnTo>
                      <a:pt x="185" y="55"/>
                    </a:lnTo>
                    <a:lnTo>
                      <a:pt x="182" y="49"/>
                    </a:lnTo>
                    <a:lnTo>
                      <a:pt x="139" y="23"/>
                    </a:lnTo>
                    <a:lnTo>
                      <a:pt x="125" y="23"/>
                    </a:lnTo>
                    <a:lnTo>
                      <a:pt x="112" y="18"/>
                    </a:lnTo>
                    <a:lnTo>
                      <a:pt x="85" y="21"/>
                    </a:lnTo>
                    <a:lnTo>
                      <a:pt x="51" y="10"/>
                    </a:lnTo>
                    <a:lnTo>
                      <a:pt x="46" y="6"/>
                    </a:lnTo>
                    <a:lnTo>
                      <a:pt x="33" y="1"/>
                    </a:lnTo>
                    <a:lnTo>
                      <a:pt x="26" y="2"/>
                    </a:lnTo>
                    <a:lnTo>
                      <a:pt x="20" y="0"/>
                    </a:lnTo>
                    <a:lnTo>
                      <a:pt x="0" y="5"/>
                    </a:lnTo>
                    <a:lnTo>
                      <a:pt x="19" y="22"/>
                    </a:lnTo>
                    <a:lnTo>
                      <a:pt x="49" y="31"/>
                    </a:lnTo>
                    <a:lnTo>
                      <a:pt x="75" y="55"/>
                    </a:lnTo>
                    <a:lnTo>
                      <a:pt x="83" y="84"/>
                    </a:lnTo>
                    <a:lnTo>
                      <a:pt x="91" y="92"/>
                    </a:lnTo>
                    <a:lnTo>
                      <a:pt x="92" y="113"/>
                    </a:lnTo>
                    <a:lnTo>
                      <a:pt x="87" y="120"/>
                    </a:lnTo>
                    <a:lnTo>
                      <a:pt x="83" y="12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58" name="Freeform 288">
                <a:extLst>
                  <a:ext uri="{FF2B5EF4-FFF2-40B4-BE49-F238E27FC236}">
                    <a16:creationId xmlns:a16="http://schemas.microsoft.com/office/drawing/2014/main" id="{F7C51179-ADB1-476D-BACB-A693545AEB94}"/>
                  </a:ext>
                </a:extLst>
              </p:cNvPr>
              <p:cNvSpPr>
                <a:spLocks noChangeAspect="1"/>
              </p:cNvSpPr>
              <p:nvPr/>
            </p:nvSpPr>
            <p:spPr bwMode="auto">
              <a:xfrm>
                <a:off x="3300" y="1156"/>
                <a:ext cx="96" cy="44"/>
              </a:xfrm>
              <a:custGeom>
                <a:avLst/>
                <a:gdLst>
                  <a:gd name="T0" fmla="*/ 0 w 323"/>
                  <a:gd name="T1" fmla="*/ 0 h 151"/>
                  <a:gd name="T2" fmla="*/ 0 w 323"/>
                  <a:gd name="T3" fmla="*/ 0 h 151"/>
                  <a:gd name="T4" fmla="*/ 0 w 323"/>
                  <a:gd name="T5" fmla="*/ 0 h 151"/>
                  <a:gd name="T6" fmla="*/ 0 w 323"/>
                  <a:gd name="T7" fmla="*/ 0 h 151"/>
                  <a:gd name="T8" fmla="*/ 0 w 323"/>
                  <a:gd name="T9" fmla="*/ 0 h 151"/>
                  <a:gd name="T10" fmla="*/ 0 w 323"/>
                  <a:gd name="T11" fmla="*/ 0 h 151"/>
                  <a:gd name="T12" fmla="*/ 0 w 323"/>
                  <a:gd name="T13" fmla="*/ 0 h 151"/>
                  <a:gd name="T14" fmla="*/ 0 w 323"/>
                  <a:gd name="T15" fmla="*/ 0 h 151"/>
                  <a:gd name="T16" fmla="*/ 0 w 323"/>
                  <a:gd name="T17" fmla="*/ 0 h 151"/>
                  <a:gd name="T18" fmla="*/ 0 w 323"/>
                  <a:gd name="T19" fmla="*/ 0 h 151"/>
                  <a:gd name="T20" fmla="*/ 0 w 323"/>
                  <a:gd name="T21" fmla="*/ 0 h 151"/>
                  <a:gd name="T22" fmla="*/ 0 w 323"/>
                  <a:gd name="T23" fmla="*/ 0 h 151"/>
                  <a:gd name="T24" fmla="*/ 0 w 323"/>
                  <a:gd name="T25" fmla="*/ 0 h 151"/>
                  <a:gd name="T26" fmla="*/ 0 w 323"/>
                  <a:gd name="T27" fmla="*/ 0 h 151"/>
                  <a:gd name="T28" fmla="*/ 0 w 323"/>
                  <a:gd name="T29" fmla="*/ 0 h 151"/>
                  <a:gd name="T30" fmla="*/ 0 w 323"/>
                  <a:gd name="T31" fmla="*/ 0 h 151"/>
                  <a:gd name="T32" fmla="*/ 0 w 323"/>
                  <a:gd name="T33" fmla="*/ 0 h 151"/>
                  <a:gd name="T34" fmla="*/ 0 w 323"/>
                  <a:gd name="T35" fmla="*/ 0 h 151"/>
                  <a:gd name="T36" fmla="*/ 0 w 323"/>
                  <a:gd name="T37" fmla="*/ 0 h 151"/>
                  <a:gd name="T38" fmla="*/ 0 w 323"/>
                  <a:gd name="T39" fmla="*/ 0 h 151"/>
                  <a:gd name="T40" fmla="*/ 0 w 323"/>
                  <a:gd name="T41" fmla="*/ 0 h 151"/>
                  <a:gd name="T42" fmla="*/ 0 w 323"/>
                  <a:gd name="T43" fmla="*/ 0 h 151"/>
                  <a:gd name="T44" fmla="*/ 0 w 323"/>
                  <a:gd name="T45" fmla="*/ 0 h 151"/>
                  <a:gd name="T46" fmla="*/ 0 w 323"/>
                  <a:gd name="T47" fmla="*/ 0 h 151"/>
                  <a:gd name="T48" fmla="*/ 0 w 323"/>
                  <a:gd name="T49" fmla="*/ 0 h 151"/>
                  <a:gd name="T50" fmla="*/ 0 w 323"/>
                  <a:gd name="T51" fmla="*/ 0 h 151"/>
                  <a:gd name="T52" fmla="*/ 0 w 323"/>
                  <a:gd name="T53" fmla="*/ 0 h 151"/>
                  <a:gd name="T54" fmla="*/ 0 w 323"/>
                  <a:gd name="T55" fmla="*/ 0 h 151"/>
                  <a:gd name="T56" fmla="*/ 0 w 323"/>
                  <a:gd name="T57" fmla="*/ 0 h 151"/>
                  <a:gd name="T58" fmla="*/ 0 w 323"/>
                  <a:gd name="T59" fmla="*/ 0 h 151"/>
                  <a:gd name="T60" fmla="*/ 0 w 323"/>
                  <a:gd name="T61" fmla="*/ 0 h 151"/>
                  <a:gd name="T62" fmla="*/ 0 w 323"/>
                  <a:gd name="T63" fmla="*/ 0 h 151"/>
                  <a:gd name="T64" fmla="*/ 0 w 323"/>
                  <a:gd name="T65" fmla="*/ 0 h 151"/>
                  <a:gd name="T66" fmla="*/ 0 w 323"/>
                  <a:gd name="T67" fmla="*/ 0 h 151"/>
                  <a:gd name="T68" fmla="*/ 0 w 323"/>
                  <a:gd name="T69" fmla="*/ 0 h 151"/>
                  <a:gd name="T70" fmla="*/ 0 w 323"/>
                  <a:gd name="T71" fmla="*/ 0 h 151"/>
                  <a:gd name="T72" fmla="*/ 0 w 323"/>
                  <a:gd name="T73" fmla="*/ 0 h 151"/>
                  <a:gd name="T74" fmla="*/ 0 w 323"/>
                  <a:gd name="T75" fmla="*/ 0 h 151"/>
                  <a:gd name="T76" fmla="*/ 0 w 323"/>
                  <a:gd name="T77" fmla="*/ 0 h 151"/>
                  <a:gd name="T78" fmla="*/ 0 w 323"/>
                  <a:gd name="T79" fmla="*/ 0 h 151"/>
                  <a:gd name="T80" fmla="*/ 0 w 323"/>
                  <a:gd name="T81" fmla="*/ 0 h 151"/>
                  <a:gd name="T82" fmla="*/ 0 w 323"/>
                  <a:gd name="T83" fmla="*/ 0 h 151"/>
                  <a:gd name="T84" fmla="*/ 0 w 323"/>
                  <a:gd name="T85" fmla="*/ 0 h 151"/>
                  <a:gd name="T86" fmla="*/ 0 w 323"/>
                  <a:gd name="T87" fmla="*/ 0 h 151"/>
                  <a:gd name="T88" fmla="*/ 0 w 323"/>
                  <a:gd name="T89" fmla="*/ 0 h 151"/>
                  <a:gd name="T90" fmla="*/ 0 w 323"/>
                  <a:gd name="T91" fmla="*/ 0 h 151"/>
                  <a:gd name="T92" fmla="*/ 0 w 323"/>
                  <a:gd name="T93" fmla="*/ 0 h 151"/>
                  <a:gd name="T94" fmla="*/ 0 w 323"/>
                  <a:gd name="T95" fmla="*/ 0 h 151"/>
                  <a:gd name="T96" fmla="*/ 0 w 323"/>
                  <a:gd name="T97" fmla="*/ 0 h 151"/>
                  <a:gd name="T98" fmla="*/ 0 w 323"/>
                  <a:gd name="T99" fmla="*/ 0 h 151"/>
                  <a:gd name="T100" fmla="*/ 0 w 323"/>
                  <a:gd name="T101" fmla="*/ 0 h 151"/>
                  <a:gd name="T102" fmla="*/ 0 w 323"/>
                  <a:gd name="T103" fmla="*/ 0 h 151"/>
                  <a:gd name="T104" fmla="*/ 0 w 323"/>
                  <a:gd name="T105" fmla="*/ 0 h 151"/>
                  <a:gd name="T106" fmla="*/ 0 w 323"/>
                  <a:gd name="T107" fmla="*/ 0 h 151"/>
                  <a:gd name="T108" fmla="*/ 0 w 323"/>
                  <a:gd name="T109" fmla="*/ 0 h 151"/>
                  <a:gd name="T110" fmla="*/ 0 w 323"/>
                  <a:gd name="T111" fmla="*/ 0 h 151"/>
                  <a:gd name="T112" fmla="*/ 0 w 323"/>
                  <a:gd name="T113" fmla="*/ 0 h 151"/>
                  <a:gd name="T114" fmla="*/ 0 w 323"/>
                  <a:gd name="T115" fmla="*/ 0 h 151"/>
                  <a:gd name="T116" fmla="*/ 0 w 323"/>
                  <a:gd name="T117" fmla="*/ 0 h 151"/>
                  <a:gd name="T118" fmla="*/ 0 w 323"/>
                  <a:gd name="T119" fmla="*/ 0 h 151"/>
                  <a:gd name="T120" fmla="*/ 0 w 323"/>
                  <a:gd name="T121" fmla="*/ 0 h 151"/>
                  <a:gd name="T122" fmla="*/ 0 w 323"/>
                  <a:gd name="T123" fmla="*/ 0 h 151"/>
                  <a:gd name="T124" fmla="*/ 0 w 323"/>
                  <a:gd name="T125" fmla="*/ 0 h 15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3"/>
                  <a:gd name="T190" fmla="*/ 0 h 151"/>
                  <a:gd name="T191" fmla="*/ 323 w 323"/>
                  <a:gd name="T192" fmla="*/ 151 h 15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3" h="151">
                    <a:moveTo>
                      <a:pt x="83" y="121"/>
                    </a:moveTo>
                    <a:lnTo>
                      <a:pt x="89" y="127"/>
                    </a:lnTo>
                    <a:lnTo>
                      <a:pt x="97" y="127"/>
                    </a:lnTo>
                    <a:lnTo>
                      <a:pt x="107" y="123"/>
                    </a:lnTo>
                    <a:lnTo>
                      <a:pt x="123" y="128"/>
                    </a:lnTo>
                    <a:lnTo>
                      <a:pt x="129" y="128"/>
                    </a:lnTo>
                    <a:lnTo>
                      <a:pt x="133" y="122"/>
                    </a:lnTo>
                    <a:lnTo>
                      <a:pt x="136" y="120"/>
                    </a:lnTo>
                    <a:lnTo>
                      <a:pt x="143" y="122"/>
                    </a:lnTo>
                    <a:lnTo>
                      <a:pt x="161" y="141"/>
                    </a:lnTo>
                    <a:lnTo>
                      <a:pt x="166" y="142"/>
                    </a:lnTo>
                    <a:lnTo>
                      <a:pt x="174" y="151"/>
                    </a:lnTo>
                    <a:lnTo>
                      <a:pt x="192" y="149"/>
                    </a:lnTo>
                    <a:lnTo>
                      <a:pt x="197" y="146"/>
                    </a:lnTo>
                    <a:lnTo>
                      <a:pt x="211" y="144"/>
                    </a:lnTo>
                    <a:lnTo>
                      <a:pt x="216" y="141"/>
                    </a:lnTo>
                    <a:lnTo>
                      <a:pt x="230" y="143"/>
                    </a:lnTo>
                    <a:lnTo>
                      <a:pt x="260" y="128"/>
                    </a:lnTo>
                    <a:lnTo>
                      <a:pt x="274" y="132"/>
                    </a:lnTo>
                    <a:lnTo>
                      <a:pt x="280" y="137"/>
                    </a:lnTo>
                    <a:lnTo>
                      <a:pt x="292" y="143"/>
                    </a:lnTo>
                    <a:lnTo>
                      <a:pt x="300" y="142"/>
                    </a:lnTo>
                    <a:lnTo>
                      <a:pt x="319" y="148"/>
                    </a:lnTo>
                    <a:lnTo>
                      <a:pt x="323" y="143"/>
                    </a:lnTo>
                    <a:lnTo>
                      <a:pt x="319" y="137"/>
                    </a:lnTo>
                    <a:lnTo>
                      <a:pt x="308" y="128"/>
                    </a:lnTo>
                    <a:lnTo>
                      <a:pt x="305" y="122"/>
                    </a:lnTo>
                    <a:lnTo>
                      <a:pt x="300" y="117"/>
                    </a:lnTo>
                    <a:lnTo>
                      <a:pt x="300" y="110"/>
                    </a:lnTo>
                    <a:lnTo>
                      <a:pt x="308" y="102"/>
                    </a:lnTo>
                    <a:lnTo>
                      <a:pt x="308" y="101"/>
                    </a:lnTo>
                    <a:lnTo>
                      <a:pt x="298" y="95"/>
                    </a:lnTo>
                    <a:lnTo>
                      <a:pt x="285" y="91"/>
                    </a:lnTo>
                    <a:lnTo>
                      <a:pt x="272" y="83"/>
                    </a:lnTo>
                    <a:lnTo>
                      <a:pt x="275" y="70"/>
                    </a:lnTo>
                    <a:lnTo>
                      <a:pt x="271" y="64"/>
                    </a:lnTo>
                    <a:lnTo>
                      <a:pt x="251" y="58"/>
                    </a:lnTo>
                    <a:lnTo>
                      <a:pt x="248" y="53"/>
                    </a:lnTo>
                    <a:lnTo>
                      <a:pt x="234" y="50"/>
                    </a:lnTo>
                    <a:lnTo>
                      <a:pt x="227" y="52"/>
                    </a:lnTo>
                    <a:lnTo>
                      <a:pt x="222" y="48"/>
                    </a:lnTo>
                    <a:lnTo>
                      <a:pt x="214" y="48"/>
                    </a:lnTo>
                    <a:lnTo>
                      <a:pt x="191" y="59"/>
                    </a:lnTo>
                    <a:lnTo>
                      <a:pt x="185" y="55"/>
                    </a:lnTo>
                    <a:lnTo>
                      <a:pt x="182" y="49"/>
                    </a:lnTo>
                    <a:lnTo>
                      <a:pt x="139" y="23"/>
                    </a:lnTo>
                    <a:lnTo>
                      <a:pt x="125" y="23"/>
                    </a:lnTo>
                    <a:lnTo>
                      <a:pt x="112" y="18"/>
                    </a:lnTo>
                    <a:lnTo>
                      <a:pt x="85" y="21"/>
                    </a:lnTo>
                    <a:lnTo>
                      <a:pt x="51" y="10"/>
                    </a:lnTo>
                    <a:lnTo>
                      <a:pt x="46" y="6"/>
                    </a:lnTo>
                    <a:lnTo>
                      <a:pt x="33" y="1"/>
                    </a:lnTo>
                    <a:lnTo>
                      <a:pt x="26" y="2"/>
                    </a:lnTo>
                    <a:lnTo>
                      <a:pt x="20" y="0"/>
                    </a:lnTo>
                    <a:lnTo>
                      <a:pt x="0" y="5"/>
                    </a:lnTo>
                    <a:lnTo>
                      <a:pt x="19" y="22"/>
                    </a:lnTo>
                    <a:lnTo>
                      <a:pt x="49" y="31"/>
                    </a:lnTo>
                    <a:lnTo>
                      <a:pt x="75" y="55"/>
                    </a:lnTo>
                    <a:lnTo>
                      <a:pt x="83" y="84"/>
                    </a:lnTo>
                    <a:lnTo>
                      <a:pt x="91" y="92"/>
                    </a:lnTo>
                    <a:lnTo>
                      <a:pt x="92" y="113"/>
                    </a:lnTo>
                    <a:lnTo>
                      <a:pt x="87" y="120"/>
                    </a:lnTo>
                    <a:lnTo>
                      <a:pt x="83" y="12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59" name="Freeform 289">
                <a:extLst>
                  <a:ext uri="{FF2B5EF4-FFF2-40B4-BE49-F238E27FC236}">
                    <a16:creationId xmlns:a16="http://schemas.microsoft.com/office/drawing/2014/main" id="{79C9B226-D76F-4822-9BAC-35F203127A20}"/>
                  </a:ext>
                </a:extLst>
              </p:cNvPr>
              <p:cNvSpPr>
                <a:spLocks noChangeAspect="1"/>
              </p:cNvSpPr>
              <p:nvPr/>
            </p:nvSpPr>
            <p:spPr bwMode="auto">
              <a:xfrm>
                <a:off x="3734" y="1218"/>
                <a:ext cx="6" cy="5"/>
              </a:xfrm>
              <a:custGeom>
                <a:avLst/>
                <a:gdLst>
                  <a:gd name="T0" fmla="*/ 0 w 17"/>
                  <a:gd name="T1" fmla="*/ 0 h 18"/>
                  <a:gd name="T2" fmla="*/ 0 w 17"/>
                  <a:gd name="T3" fmla="*/ 0 h 18"/>
                  <a:gd name="T4" fmla="*/ 0 w 17"/>
                  <a:gd name="T5" fmla="*/ 0 h 18"/>
                  <a:gd name="T6" fmla="*/ 0 w 17"/>
                  <a:gd name="T7" fmla="*/ 0 h 18"/>
                  <a:gd name="T8" fmla="*/ 0 w 17"/>
                  <a:gd name="T9" fmla="*/ 0 h 18"/>
                  <a:gd name="T10" fmla="*/ 0 w 17"/>
                  <a:gd name="T11" fmla="*/ 0 h 18"/>
                  <a:gd name="T12" fmla="*/ 0 w 17"/>
                  <a:gd name="T13" fmla="*/ 0 h 18"/>
                  <a:gd name="T14" fmla="*/ 0 60000 65536"/>
                  <a:gd name="T15" fmla="*/ 0 60000 65536"/>
                  <a:gd name="T16" fmla="*/ 0 60000 65536"/>
                  <a:gd name="T17" fmla="*/ 0 60000 65536"/>
                  <a:gd name="T18" fmla="*/ 0 60000 65536"/>
                  <a:gd name="T19" fmla="*/ 0 60000 65536"/>
                  <a:gd name="T20" fmla="*/ 0 60000 65536"/>
                  <a:gd name="T21" fmla="*/ 0 w 17"/>
                  <a:gd name="T22" fmla="*/ 0 h 18"/>
                  <a:gd name="T23" fmla="*/ 17 w 17"/>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8">
                    <a:moveTo>
                      <a:pt x="17" y="16"/>
                    </a:moveTo>
                    <a:lnTo>
                      <a:pt x="16" y="11"/>
                    </a:lnTo>
                    <a:lnTo>
                      <a:pt x="3" y="0"/>
                    </a:lnTo>
                    <a:lnTo>
                      <a:pt x="0" y="5"/>
                    </a:lnTo>
                    <a:lnTo>
                      <a:pt x="8" y="18"/>
                    </a:lnTo>
                    <a:lnTo>
                      <a:pt x="14" y="18"/>
                    </a:lnTo>
                    <a:lnTo>
                      <a:pt x="17" y="16"/>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60" name="Freeform 290">
                <a:extLst>
                  <a:ext uri="{FF2B5EF4-FFF2-40B4-BE49-F238E27FC236}">
                    <a16:creationId xmlns:a16="http://schemas.microsoft.com/office/drawing/2014/main" id="{632B3D1B-FAE4-4391-B354-0F42D0FAA84E}"/>
                  </a:ext>
                </a:extLst>
              </p:cNvPr>
              <p:cNvSpPr>
                <a:spLocks noChangeAspect="1"/>
              </p:cNvSpPr>
              <p:nvPr/>
            </p:nvSpPr>
            <p:spPr bwMode="auto">
              <a:xfrm>
                <a:off x="3734" y="1218"/>
                <a:ext cx="6" cy="5"/>
              </a:xfrm>
              <a:custGeom>
                <a:avLst/>
                <a:gdLst>
                  <a:gd name="T0" fmla="*/ 0 w 17"/>
                  <a:gd name="T1" fmla="*/ 0 h 18"/>
                  <a:gd name="T2" fmla="*/ 0 w 17"/>
                  <a:gd name="T3" fmla="*/ 0 h 18"/>
                  <a:gd name="T4" fmla="*/ 0 w 17"/>
                  <a:gd name="T5" fmla="*/ 0 h 18"/>
                  <a:gd name="T6" fmla="*/ 0 w 17"/>
                  <a:gd name="T7" fmla="*/ 0 h 18"/>
                  <a:gd name="T8" fmla="*/ 0 w 17"/>
                  <a:gd name="T9" fmla="*/ 0 h 18"/>
                  <a:gd name="T10" fmla="*/ 0 w 17"/>
                  <a:gd name="T11" fmla="*/ 0 h 18"/>
                  <a:gd name="T12" fmla="*/ 0 w 17"/>
                  <a:gd name="T13" fmla="*/ 0 h 18"/>
                  <a:gd name="T14" fmla="*/ 0 60000 65536"/>
                  <a:gd name="T15" fmla="*/ 0 60000 65536"/>
                  <a:gd name="T16" fmla="*/ 0 60000 65536"/>
                  <a:gd name="T17" fmla="*/ 0 60000 65536"/>
                  <a:gd name="T18" fmla="*/ 0 60000 65536"/>
                  <a:gd name="T19" fmla="*/ 0 60000 65536"/>
                  <a:gd name="T20" fmla="*/ 0 60000 65536"/>
                  <a:gd name="T21" fmla="*/ 0 w 17"/>
                  <a:gd name="T22" fmla="*/ 0 h 18"/>
                  <a:gd name="T23" fmla="*/ 17 w 17"/>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8">
                    <a:moveTo>
                      <a:pt x="17" y="16"/>
                    </a:moveTo>
                    <a:lnTo>
                      <a:pt x="16" y="11"/>
                    </a:lnTo>
                    <a:lnTo>
                      <a:pt x="3" y="0"/>
                    </a:lnTo>
                    <a:lnTo>
                      <a:pt x="0" y="5"/>
                    </a:lnTo>
                    <a:lnTo>
                      <a:pt x="8" y="18"/>
                    </a:lnTo>
                    <a:lnTo>
                      <a:pt x="14" y="18"/>
                    </a:lnTo>
                    <a:lnTo>
                      <a:pt x="17" y="16"/>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61" name="Freeform 291">
                <a:extLst>
                  <a:ext uri="{FF2B5EF4-FFF2-40B4-BE49-F238E27FC236}">
                    <a16:creationId xmlns:a16="http://schemas.microsoft.com/office/drawing/2014/main" id="{5883BB1C-741B-4342-83E7-BE5DE991560C}"/>
                  </a:ext>
                </a:extLst>
              </p:cNvPr>
              <p:cNvSpPr>
                <a:spLocks noChangeAspect="1"/>
              </p:cNvSpPr>
              <p:nvPr/>
            </p:nvSpPr>
            <p:spPr bwMode="auto">
              <a:xfrm>
                <a:off x="3744" y="1221"/>
                <a:ext cx="3" cy="2"/>
              </a:xfrm>
              <a:custGeom>
                <a:avLst/>
                <a:gdLst>
                  <a:gd name="T0" fmla="*/ 0 w 13"/>
                  <a:gd name="T1" fmla="*/ 0 h 7"/>
                  <a:gd name="T2" fmla="*/ 0 w 13"/>
                  <a:gd name="T3" fmla="*/ 0 h 7"/>
                  <a:gd name="T4" fmla="*/ 0 w 13"/>
                  <a:gd name="T5" fmla="*/ 0 h 7"/>
                  <a:gd name="T6" fmla="*/ 0 w 13"/>
                  <a:gd name="T7" fmla="*/ 0 h 7"/>
                  <a:gd name="T8" fmla="*/ 0 w 13"/>
                  <a:gd name="T9" fmla="*/ 0 h 7"/>
                  <a:gd name="T10" fmla="*/ 0 w 13"/>
                  <a:gd name="T11" fmla="*/ 0 h 7"/>
                  <a:gd name="T12" fmla="*/ 0 60000 65536"/>
                  <a:gd name="T13" fmla="*/ 0 60000 65536"/>
                  <a:gd name="T14" fmla="*/ 0 60000 65536"/>
                  <a:gd name="T15" fmla="*/ 0 60000 65536"/>
                  <a:gd name="T16" fmla="*/ 0 60000 65536"/>
                  <a:gd name="T17" fmla="*/ 0 60000 65536"/>
                  <a:gd name="T18" fmla="*/ 0 w 13"/>
                  <a:gd name="T19" fmla="*/ 0 h 7"/>
                  <a:gd name="T20" fmla="*/ 13 w 13"/>
                  <a:gd name="T21" fmla="*/ 7 h 7"/>
                </a:gdLst>
                <a:ahLst/>
                <a:cxnLst>
                  <a:cxn ang="T12">
                    <a:pos x="T0" y="T1"/>
                  </a:cxn>
                  <a:cxn ang="T13">
                    <a:pos x="T2" y="T3"/>
                  </a:cxn>
                  <a:cxn ang="T14">
                    <a:pos x="T4" y="T5"/>
                  </a:cxn>
                  <a:cxn ang="T15">
                    <a:pos x="T6" y="T7"/>
                  </a:cxn>
                  <a:cxn ang="T16">
                    <a:pos x="T8" y="T9"/>
                  </a:cxn>
                  <a:cxn ang="T17">
                    <a:pos x="T10" y="T11"/>
                  </a:cxn>
                </a:cxnLst>
                <a:rect l="T18" t="T19" r="T20" b="T21"/>
                <a:pathLst>
                  <a:path w="13" h="7">
                    <a:moveTo>
                      <a:pt x="13" y="3"/>
                    </a:moveTo>
                    <a:lnTo>
                      <a:pt x="6" y="0"/>
                    </a:lnTo>
                    <a:lnTo>
                      <a:pt x="0" y="2"/>
                    </a:lnTo>
                    <a:lnTo>
                      <a:pt x="7" y="7"/>
                    </a:lnTo>
                    <a:lnTo>
                      <a:pt x="13" y="6"/>
                    </a:lnTo>
                    <a:lnTo>
                      <a:pt x="13" y="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62" name="Freeform 292">
                <a:extLst>
                  <a:ext uri="{FF2B5EF4-FFF2-40B4-BE49-F238E27FC236}">
                    <a16:creationId xmlns:a16="http://schemas.microsoft.com/office/drawing/2014/main" id="{E3EB88FF-18AE-4772-A324-6951624DBF15}"/>
                  </a:ext>
                </a:extLst>
              </p:cNvPr>
              <p:cNvSpPr>
                <a:spLocks noChangeAspect="1"/>
              </p:cNvSpPr>
              <p:nvPr/>
            </p:nvSpPr>
            <p:spPr bwMode="auto">
              <a:xfrm>
                <a:off x="3744" y="1221"/>
                <a:ext cx="3" cy="2"/>
              </a:xfrm>
              <a:custGeom>
                <a:avLst/>
                <a:gdLst>
                  <a:gd name="T0" fmla="*/ 0 w 13"/>
                  <a:gd name="T1" fmla="*/ 0 h 7"/>
                  <a:gd name="T2" fmla="*/ 0 w 13"/>
                  <a:gd name="T3" fmla="*/ 0 h 7"/>
                  <a:gd name="T4" fmla="*/ 0 w 13"/>
                  <a:gd name="T5" fmla="*/ 0 h 7"/>
                  <a:gd name="T6" fmla="*/ 0 w 13"/>
                  <a:gd name="T7" fmla="*/ 0 h 7"/>
                  <a:gd name="T8" fmla="*/ 0 w 13"/>
                  <a:gd name="T9" fmla="*/ 0 h 7"/>
                  <a:gd name="T10" fmla="*/ 0 w 13"/>
                  <a:gd name="T11" fmla="*/ 0 h 7"/>
                  <a:gd name="T12" fmla="*/ 0 60000 65536"/>
                  <a:gd name="T13" fmla="*/ 0 60000 65536"/>
                  <a:gd name="T14" fmla="*/ 0 60000 65536"/>
                  <a:gd name="T15" fmla="*/ 0 60000 65536"/>
                  <a:gd name="T16" fmla="*/ 0 60000 65536"/>
                  <a:gd name="T17" fmla="*/ 0 60000 65536"/>
                  <a:gd name="T18" fmla="*/ 0 w 13"/>
                  <a:gd name="T19" fmla="*/ 0 h 7"/>
                  <a:gd name="T20" fmla="*/ 13 w 13"/>
                  <a:gd name="T21" fmla="*/ 7 h 7"/>
                </a:gdLst>
                <a:ahLst/>
                <a:cxnLst>
                  <a:cxn ang="T12">
                    <a:pos x="T0" y="T1"/>
                  </a:cxn>
                  <a:cxn ang="T13">
                    <a:pos x="T2" y="T3"/>
                  </a:cxn>
                  <a:cxn ang="T14">
                    <a:pos x="T4" y="T5"/>
                  </a:cxn>
                  <a:cxn ang="T15">
                    <a:pos x="T6" y="T7"/>
                  </a:cxn>
                  <a:cxn ang="T16">
                    <a:pos x="T8" y="T9"/>
                  </a:cxn>
                  <a:cxn ang="T17">
                    <a:pos x="T10" y="T11"/>
                  </a:cxn>
                </a:cxnLst>
                <a:rect l="T18" t="T19" r="T20" b="T21"/>
                <a:pathLst>
                  <a:path w="13" h="7">
                    <a:moveTo>
                      <a:pt x="13" y="3"/>
                    </a:moveTo>
                    <a:lnTo>
                      <a:pt x="6" y="0"/>
                    </a:lnTo>
                    <a:lnTo>
                      <a:pt x="0" y="2"/>
                    </a:lnTo>
                    <a:lnTo>
                      <a:pt x="7" y="7"/>
                    </a:lnTo>
                    <a:lnTo>
                      <a:pt x="13" y="6"/>
                    </a:lnTo>
                    <a:lnTo>
                      <a:pt x="13" y="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63" name="Freeform 293">
                <a:extLst>
                  <a:ext uri="{FF2B5EF4-FFF2-40B4-BE49-F238E27FC236}">
                    <a16:creationId xmlns:a16="http://schemas.microsoft.com/office/drawing/2014/main" id="{EB6C4211-5101-4BDA-8915-6E78E3B441C9}"/>
                  </a:ext>
                </a:extLst>
              </p:cNvPr>
              <p:cNvSpPr>
                <a:spLocks noChangeAspect="1"/>
              </p:cNvSpPr>
              <p:nvPr/>
            </p:nvSpPr>
            <p:spPr bwMode="auto">
              <a:xfrm>
                <a:off x="3365" y="1224"/>
                <a:ext cx="310" cy="279"/>
              </a:xfrm>
              <a:custGeom>
                <a:avLst/>
                <a:gdLst>
                  <a:gd name="T0" fmla="*/ 0 w 1053"/>
                  <a:gd name="T1" fmla="*/ 0 h 948"/>
                  <a:gd name="T2" fmla="*/ 0 w 1053"/>
                  <a:gd name="T3" fmla="*/ 0 h 948"/>
                  <a:gd name="T4" fmla="*/ 0 w 1053"/>
                  <a:gd name="T5" fmla="*/ 0 h 948"/>
                  <a:gd name="T6" fmla="*/ 0 w 1053"/>
                  <a:gd name="T7" fmla="*/ 0 h 948"/>
                  <a:gd name="T8" fmla="*/ 0 w 1053"/>
                  <a:gd name="T9" fmla="*/ 0 h 948"/>
                  <a:gd name="T10" fmla="*/ 0 w 1053"/>
                  <a:gd name="T11" fmla="*/ 0 h 948"/>
                  <a:gd name="T12" fmla="*/ 0 w 1053"/>
                  <a:gd name="T13" fmla="*/ 0 h 948"/>
                  <a:gd name="T14" fmla="*/ 0 w 1053"/>
                  <a:gd name="T15" fmla="*/ 0 h 948"/>
                  <a:gd name="T16" fmla="*/ 0 w 1053"/>
                  <a:gd name="T17" fmla="*/ 0 h 948"/>
                  <a:gd name="T18" fmla="*/ 0 w 1053"/>
                  <a:gd name="T19" fmla="*/ 0 h 948"/>
                  <a:gd name="T20" fmla="*/ 0 w 1053"/>
                  <a:gd name="T21" fmla="*/ 0 h 948"/>
                  <a:gd name="T22" fmla="*/ 0 w 1053"/>
                  <a:gd name="T23" fmla="*/ 0 h 948"/>
                  <a:gd name="T24" fmla="*/ 0 w 1053"/>
                  <a:gd name="T25" fmla="*/ 0 h 948"/>
                  <a:gd name="T26" fmla="*/ 0 w 1053"/>
                  <a:gd name="T27" fmla="*/ 0 h 948"/>
                  <a:gd name="T28" fmla="*/ 0 w 1053"/>
                  <a:gd name="T29" fmla="*/ 0 h 948"/>
                  <a:gd name="T30" fmla="*/ 0 w 1053"/>
                  <a:gd name="T31" fmla="*/ 0 h 948"/>
                  <a:gd name="T32" fmla="*/ 0 w 1053"/>
                  <a:gd name="T33" fmla="*/ 0 h 948"/>
                  <a:gd name="T34" fmla="*/ 0 w 1053"/>
                  <a:gd name="T35" fmla="*/ 0 h 948"/>
                  <a:gd name="T36" fmla="*/ 0 w 1053"/>
                  <a:gd name="T37" fmla="*/ 0 h 948"/>
                  <a:gd name="T38" fmla="*/ 0 w 1053"/>
                  <a:gd name="T39" fmla="*/ 0 h 948"/>
                  <a:gd name="T40" fmla="*/ 0 w 1053"/>
                  <a:gd name="T41" fmla="*/ 0 h 948"/>
                  <a:gd name="T42" fmla="*/ 0 w 1053"/>
                  <a:gd name="T43" fmla="*/ 0 h 948"/>
                  <a:gd name="T44" fmla="*/ 0 w 1053"/>
                  <a:gd name="T45" fmla="*/ 0 h 948"/>
                  <a:gd name="T46" fmla="*/ 0 w 1053"/>
                  <a:gd name="T47" fmla="*/ 0 h 948"/>
                  <a:gd name="T48" fmla="*/ 0 w 1053"/>
                  <a:gd name="T49" fmla="*/ 0 h 948"/>
                  <a:gd name="T50" fmla="*/ 0 w 1053"/>
                  <a:gd name="T51" fmla="*/ 0 h 948"/>
                  <a:gd name="T52" fmla="*/ 0 w 1053"/>
                  <a:gd name="T53" fmla="*/ 0 h 948"/>
                  <a:gd name="T54" fmla="*/ 0 w 1053"/>
                  <a:gd name="T55" fmla="*/ 0 h 948"/>
                  <a:gd name="T56" fmla="*/ 0 w 1053"/>
                  <a:gd name="T57" fmla="*/ 0 h 948"/>
                  <a:gd name="T58" fmla="*/ 0 w 1053"/>
                  <a:gd name="T59" fmla="*/ 0 h 948"/>
                  <a:gd name="T60" fmla="*/ 0 w 1053"/>
                  <a:gd name="T61" fmla="*/ 0 h 948"/>
                  <a:gd name="T62" fmla="*/ 0 w 1053"/>
                  <a:gd name="T63" fmla="*/ 0 h 948"/>
                  <a:gd name="T64" fmla="*/ 0 w 1053"/>
                  <a:gd name="T65" fmla="*/ 0 h 948"/>
                  <a:gd name="T66" fmla="*/ 0 w 1053"/>
                  <a:gd name="T67" fmla="*/ 0 h 948"/>
                  <a:gd name="T68" fmla="*/ 0 w 1053"/>
                  <a:gd name="T69" fmla="*/ 0 h 948"/>
                  <a:gd name="T70" fmla="*/ 0 w 1053"/>
                  <a:gd name="T71" fmla="*/ 0 h 948"/>
                  <a:gd name="T72" fmla="*/ 0 w 1053"/>
                  <a:gd name="T73" fmla="*/ 0 h 948"/>
                  <a:gd name="T74" fmla="*/ 0 w 1053"/>
                  <a:gd name="T75" fmla="*/ 0 h 948"/>
                  <a:gd name="T76" fmla="*/ 0 w 1053"/>
                  <a:gd name="T77" fmla="*/ 0 h 948"/>
                  <a:gd name="T78" fmla="*/ 0 w 1053"/>
                  <a:gd name="T79" fmla="*/ 0 h 948"/>
                  <a:gd name="T80" fmla="*/ 0 w 1053"/>
                  <a:gd name="T81" fmla="*/ 0 h 948"/>
                  <a:gd name="T82" fmla="*/ 0 w 1053"/>
                  <a:gd name="T83" fmla="*/ 0 h 948"/>
                  <a:gd name="T84" fmla="*/ 0 w 1053"/>
                  <a:gd name="T85" fmla="*/ 0 h 948"/>
                  <a:gd name="T86" fmla="*/ 0 w 1053"/>
                  <a:gd name="T87" fmla="*/ 0 h 948"/>
                  <a:gd name="T88" fmla="*/ 0 w 1053"/>
                  <a:gd name="T89" fmla="*/ 0 h 948"/>
                  <a:gd name="T90" fmla="*/ 0 w 1053"/>
                  <a:gd name="T91" fmla="*/ 0 h 948"/>
                  <a:gd name="T92" fmla="*/ 0 w 1053"/>
                  <a:gd name="T93" fmla="*/ 0 h 948"/>
                  <a:gd name="T94" fmla="*/ 0 w 1053"/>
                  <a:gd name="T95" fmla="*/ 0 h 948"/>
                  <a:gd name="T96" fmla="*/ 0 w 1053"/>
                  <a:gd name="T97" fmla="*/ 0 h 948"/>
                  <a:gd name="T98" fmla="*/ 0 w 1053"/>
                  <a:gd name="T99" fmla="*/ 0 h 948"/>
                  <a:gd name="T100" fmla="*/ 0 w 1053"/>
                  <a:gd name="T101" fmla="*/ 0 h 948"/>
                  <a:gd name="T102" fmla="*/ 0 w 1053"/>
                  <a:gd name="T103" fmla="*/ 0 h 948"/>
                  <a:gd name="T104" fmla="*/ 0 w 1053"/>
                  <a:gd name="T105" fmla="*/ 0 h 948"/>
                  <a:gd name="T106" fmla="*/ 0 w 1053"/>
                  <a:gd name="T107" fmla="*/ 0 h 948"/>
                  <a:gd name="T108" fmla="*/ 0 w 1053"/>
                  <a:gd name="T109" fmla="*/ 0 h 948"/>
                  <a:gd name="T110" fmla="*/ 0 w 1053"/>
                  <a:gd name="T111" fmla="*/ 0 h 948"/>
                  <a:gd name="T112" fmla="*/ 0 w 1053"/>
                  <a:gd name="T113" fmla="*/ 0 h 948"/>
                  <a:gd name="T114" fmla="*/ 0 w 1053"/>
                  <a:gd name="T115" fmla="*/ 0 h 948"/>
                  <a:gd name="T116" fmla="*/ 0 w 1053"/>
                  <a:gd name="T117" fmla="*/ 0 h 948"/>
                  <a:gd name="T118" fmla="*/ 0 w 1053"/>
                  <a:gd name="T119" fmla="*/ 0 h 94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53"/>
                  <a:gd name="T181" fmla="*/ 0 h 948"/>
                  <a:gd name="T182" fmla="*/ 1053 w 1053"/>
                  <a:gd name="T183" fmla="*/ 948 h 94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53" h="948">
                    <a:moveTo>
                      <a:pt x="981" y="946"/>
                    </a:moveTo>
                    <a:lnTo>
                      <a:pt x="979" y="944"/>
                    </a:lnTo>
                    <a:lnTo>
                      <a:pt x="973" y="948"/>
                    </a:lnTo>
                    <a:lnTo>
                      <a:pt x="929" y="938"/>
                    </a:lnTo>
                    <a:lnTo>
                      <a:pt x="922" y="930"/>
                    </a:lnTo>
                    <a:lnTo>
                      <a:pt x="916" y="936"/>
                    </a:lnTo>
                    <a:lnTo>
                      <a:pt x="854" y="925"/>
                    </a:lnTo>
                    <a:lnTo>
                      <a:pt x="849" y="927"/>
                    </a:lnTo>
                    <a:lnTo>
                      <a:pt x="848" y="931"/>
                    </a:lnTo>
                    <a:lnTo>
                      <a:pt x="823" y="918"/>
                    </a:lnTo>
                    <a:lnTo>
                      <a:pt x="786" y="915"/>
                    </a:lnTo>
                    <a:lnTo>
                      <a:pt x="775" y="911"/>
                    </a:lnTo>
                    <a:lnTo>
                      <a:pt x="758" y="910"/>
                    </a:lnTo>
                    <a:lnTo>
                      <a:pt x="722" y="831"/>
                    </a:lnTo>
                    <a:lnTo>
                      <a:pt x="697" y="817"/>
                    </a:lnTo>
                    <a:lnTo>
                      <a:pt x="690" y="816"/>
                    </a:lnTo>
                    <a:lnTo>
                      <a:pt x="654" y="831"/>
                    </a:lnTo>
                    <a:lnTo>
                      <a:pt x="649" y="839"/>
                    </a:lnTo>
                    <a:lnTo>
                      <a:pt x="641" y="844"/>
                    </a:lnTo>
                    <a:lnTo>
                      <a:pt x="633" y="844"/>
                    </a:lnTo>
                    <a:lnTo>
                      <a:pt x="618" y="855"/>
                    </a:lnTo>
                    <a:lnTo>
                      <a:pt x="608" y="858"/>
                    </a:lnTo>
                    <a:lnTo>
                      <a:pt x="593" y="854"/>
                    </a:lnTo>
                    <a:lnTo>
                      <a:pt x="586" y="847"/>
                    </a:lnTo>
                    <a:lnTo>
                      <a:pt x="572" y="844"/>
                    </a:lnTo>
                    <a:lnTo>
                      <a:pt x="552" y="847"/>
                    </a:lnTo>
                    <a:lnTo>
                      <a:pt x="542" y="834"/>
                    </a:lnTo>
                    <a:lnTo>
                      <a:pt x="546" y="837"/>
                    </a:lnTo>
                    <a:lnTo>
                      <a:pt x="545" y="832"/>
                    </a:lnTo>
                    <a:lnTo>
                      <a:pt x="505" y="816"/>
                    </a:lnTo>
                    <a:lnTo>
                      <a:pt x="497" y="803"/>
                    </a:lnTo>
                    <a:lnTo>
                      <a:pt x="497" y="798"/>
                    </a:lnTo>
                    <a:lnTo>
                      <a:pt x="487" y="787"/>
                    </a:lnTo>
                    <a:lnTo>
                      <a:pt x="460" y="775"/>
                    </a:lnTo>
                    <a:lnTo>
                      <a:pt x="443" y="774"/>
                    </a:lnTo>
                    <a:lnTo>
                      <a:pt x="435" y="769"/>
                    </a:lnTo>
                    <a:lnTo>
                      <a:pt x="426" y="759"/>
                    </a:lnTo>
                    <a:lnTo>
                      <a:pt x="401" y="701"/>
                    </a:lnTo>
                    <a:lnTo>
                      <a:pt x="380" y="683"/>
                    </a:lnTo>
                    <a:lnTo>
                      <a:pt x="371" y="659"/>
                    </a:lnTo>
                    <a:lnTo>
                      <a:pt x="362" y="654"/>
                    </a:lnTo>
                    <a:lnTo>
                      <a:pt x="351" y="638"/>
                    </a:lnTo>
                    <a:lnTo>
                      <a:pt x="349" y="629"/>
                    </a:lnTo>
                    <a:lnTo>
                      <a:pt x="345" y="623"/>
                    </a:lnTo>
                    <a:lnTo>
                      <a:pt x="340" y="619"/>
                    </a:lnTo>
                    <a:lnTo>
                      <a:pt x="328" y="624"/>
                    </a:lnTo>
                    <a:lnTo>
                      <a:pt x="322" y="632"/>
                    </a:lnTo>
                    <a:lnTo>
                      <a:pt x="320" y="629"/>
                    </a:lnTo>
                    <a:lnTo>
                      <a:pt x="315" y="627"/>
                    </a:lnTo>
                    <a:lnTo>
                      <a:pt x="312" y="622"/>
                    </a:lnTo>
                    <a:lnTo>
                      <a:pt x="305" y="617"/>
                    </a:lnTo>
                    <a:lnTo>
                      <a:pt x="299" y="609"/>
                    </a:lnTo>
                    <a:lnTo>
                      <a:pt x="298" y="599"/>
                    </a:lnTo>
                    <a:lnTo>
                      <a:pt x="293" y="593"/>
                    </a:lnTo>
                    <a:lnTo>
                      <a:pt x="284" y="592"/>
                    </a:lnTo>
                    <a:lnTo>
                      <a:pt x="280" y="596"/>
                    </a:lnTo>
                    <a:lnTo>
                      <a:pt x="283" y="602"/>
                    </a:lnTo>
                    <a:lnTo>
                      <a:pt x="281" y="607"/>
                    </a:lnTo>
                    <a:lnTo>
                      <a:pt x="283" y="614"/>
                    </a:lnTo>
                    <a:lnTo>
                      <a:pt x="275" y="614"/>
                    </a:lnTo>
                    <a:lnTo>
                      <a:pt x="274" y="624"/>
                    </a:lnTo>
                    <a:lnTo>
                      <a:pt x="273" y="623"/>
                    </a:lnTo>
                    <a:lnTo>
                      <a:pt x="236" y="588"/>
                    </a:lnTo>
                    <a:lnTo>
                      <a:pt x="231" y="568"/>
                    </a:lnTo>
                    <a:lnTo>
                      <a:pt x="218" y="561"/>
                    </a:lnTo>
                    <a:lnTo>
                      <a:pt x="218" y="514"/>
                    </a:lnTo>
                    <a:lnTo>
                      <a:pt x="186" y="462"/>
                    </a:lnTo>
                    <a:lnTo>
                      <a:pt x="164" y="453"/>
                    </a:lnTo>
                    <a:lnTo>
                      <a:pt x="126" y="426"/>
                    </a:lnTo>
                    <a:lnTo>
                      <a:pt x="123" y="415"/>
                    </a:lnTo>
                    <a:lnTo>
                      <a:pt x="117" y="403"/>
                    </a:lnTo>
                    <a:lnTo>
                      <a:pt x="111" y="397"/>
                    </a:lnTo>
                    <a:lnTo>
                      <a:pt x="106" y="389"/>
                    </a:lnTo>
                    <a:lnTo>
                      <a:pt x="98" y="389"/>
                    </a:lnTo>
                    <a:lnTo>
                      <a:pt x="92" y="384"/>
                    </a:lnTo>
                    <a:lnTo>
                      <a:pt x="90" y="369"/>
                    </a:lnTo>
                    <a:lnTo>
                      <a:pt x="92" y="367"/>
                    </a:lnTo>
                    <a:lnTo>
                      <a:pt x="95" y="362"/>
                    </a:lnTo>
                    <a:lnTo>
                      <a:pt x="96" y="336"/>
                    </a:lnTo>
                    <a:lnTo>
                      <a:pt x="98" y="330"/>
                    </a:lnTo>
                    <a:lnTo>
                      <a:pt x="106" y="327"/>
                    </a:lnTo>
                    <a:lnTo>
                      <a:pt x="105" y="320"/>
                    </a:lnTo>
                    <a:lnTo>
                      <a:pt x="122" y="289"/>
                    </a:lnTo>
                    <a:lnTo>
                      <a:pt x="116" y="272"/>
                    </a:lnTo>
                    <a:lnTo>
                      <a:pt x="119" y="258"/>
                    </a:lnTo>
                    <a:lnTo>
                      <a:pt x="124" y="252"/>
                    </a:lnTo>
                    <a:lnTo>
                      <a:pt x="91" y="246"/>
                    </a:lnTo>
                    <a:lnTo>
                      <a:pt x="80" y="236"/>
                    </a:lnTo>
                    <a:lnTo>
                      <a:pt x="72" y="215"/>
                    </a:lnTo>
                    <a:lnTo>
                      <a:pt x="61" y="206"/>
                    </a:lnTo>
                    <a:lnTo>
                      <a:pt x="50" y="190"/>
                    </a:lnTo>
                    <a:lnTo>
                      <a:pt x="40" y="146"/>
                    </a:lnTo>
                    <a:lnTo>
                      <a:pt x="29" y="131"/>
                    </a:lnTo>
                    <a:lnTo>
                      <a:pt x="16" y="123"/>
                    </a:lnTo>
                    <a:lnTo>
                      <a:pt x="0" y="28"/>
                    </a:lnTo>
                    <a:lnTo>
                      <a:pt x="12" y="21"/>
                    </a:lnTo>
                    <a:lnTo>
                      <a:pt x="19" y="0"/>
                    </a:lnTo>
                    <a:lnTo>
                      <a:pt x="63" y="54"/>
                    </a:lnTo>
                    <a:lnTo>
                      <a:pt x="108" y="60"/>
                    </a:lnTo>
                    <a:lnTo>
                      <a:pt x="123" y="58"/>
                    </a:lnTo>
                    <a:lnTo>
                      <a:pt x="131" y="47"/>
                    </a:lnTo>
                    <a:lnTo>
                      <a:pt x="136" y="33"/>
                    </a:lnTo>
                    <a:lnTo>
                      <a:pt x="142" y="23"/>
                    </a:lnTo>
                    <a:lnTo>
                      <a:pt x="152" y="16"/>
                    </a:lnTo>
                    <a:lnTo>
                      <a:pt x="174" y="11"/>
                    </a:lnTo>
                    <a:lnTo>
                      <a:pt x="190" y="19"/>
                    </a:lnTo>
                    <a:lnTo>
                      <a:pt x="190" y="31"/>
                    </a:lnTo>
                    <a:lnTo>
                      <a:pt x="199" y="49"/>
                    </a:lnTo>
                    <a:lnTo>
                      <a:pt x="186" y="57"/>
                    </a:lnTo>
                    <a:lnTo>
                      <a:pt x="184" y="61"/>
                    </a:lnTo>
                    <a:lnTo>
                      <a:pt x="195" y="66"/>
                    </a:lnTo>
                    <a:lnTo>
                      <a:pt x="199" y="71"/>
                    </a:lnTo>
                    <a:lnTo>
                      <a:pt x="206" y="75"/>
                    </a:lnTo>
                    <a:lnTo>
                      <a:pt x="213" y="81"/>
                    </a:lnTo>
                    <a:lnTo>
                      <a:pt x="227" y="84"/>
                    </a:lnTo>
                    <a:lnTo>
                      <a:pt x="230" y="83"/>
                    </a:lnTo>
                    <a:lnTo>
                      <a:pt x="247" y="138"/>
                    </a:lnTo>
                    <a:lnTo>
                      <a:pt x="259" y="147"/>
                    </a:lnTo>
                    <a:lnTo>
                      <a:pt x="278" y="152"/>
                    </a:lnTo>
                    <a:lnTo>
                      <a:pt x="300" y="152"/>
                    </a:lnTo>
                    <a:lnTo>
                      <a:pt x="307" y="157"/>
                    </a:lnTo>
                    <a:lnTo>
                      <a:pt x="316" y="172"/>
                    </a:lnTo>
                    <a:lnTo>
                      <a:pt x="348" y="191"/>
                    </a:lnTo>
                    <a:lnTo>
                      <a:pt x="392" y="204"/>
                    </a:lnTo>
                    <a:lnTo>
                      <a:pt x="473" y="180"/>
                    </a:lnTo>
                    <a:lnTo>
                      <a:pt x="469" y="184"/>
                    </a:lnTo>
                    <a:lnTo>
                      <a:pt x="458" y="186"/>
                    </a:lnTo>
                    <a:lnTo>
                      <a:pt x="474" y="188"/>
                    </a:lnTo>
                    <a:lnTo>
                      <a:pt x="494" y="184"/>
                    </a:lnTo>
                    <a:lnTo>
                      <a:pt x="490" y="168"/>
                    </a:lnTo>
                    <a:lnTo>
                      <a:pt x="481" y="148"/>
                    </a:lnTo>
                    <a:lnTo>
                      <a:pt x="508" y="144"/>
                    </a:lnTo>
                    <a:lnTo>
                      <a:pt x="545" y="106"/>
                    </a:lnTo>
                    <a:lnTo>
                      <a:pt x="568" y="104"/>
                    </a:lnTo>
                    <a:lnTo>
                      <a:pt x="577" y="106"/>
                    </a:lnTo>
                    <a:lnTo>
                      <a:pt x="587" y="106"/>
                    </a:lnTo>
                    <a:lnTo>
                      <a:pt x="592" y="102"/>
                    </a:lnTo>
                    <a:lnTo>
                      <a:pt x="592" y="95"/>
                    </a:lnTo>
                    <a:lnTo>
                      <a:pt x="604" y="92"/>
                    </a:lnTo>
                    <a:lnTo>
                      <a:pt x="624" y="94"/>
                    </a:lnTo>
                    <a:lnTo>
                      <a:pt x="647" y="115"/>
                    </a:lnTo>
                    <a:lnTo>
                      <a:pt x="706" y="136"/>
                    </a:lnTo>
                    <a:lnTo>
                      <a:pt x="716" y="133"/>
                    </a:lnTo>
                    <a:lnTo>
                      <a:pt x="738" y="141"/>
                    </a:lnTo>
                    <a:lnTo>
                      <a:pt x="748" y="152"/>
                    </a:lnTo>
                    <a:lnTo>
                      <a:pt x="754" y="164"/>
                    </a:lnTo>
                    <a:lnTo>
                      <a:pt x="817" y="201"/>
                    </a:lnTo>
                    <a:lnTo>
                      <a:pt x="839" y="201"/>
                    </a:lnTo>
                    <a:lnTo>
                      <a:pt x="844" y="206"/>
                    </a:lnTo>
                    <a:lnTo>
                      <a:pt x="850" y="241"/>
                    </a:lnTo>
                    <a:lnTo>
                      <a:pt x="856" y="251"/>
                    </a:lnTo>
                    <a:lnTo>
                      <a:pt x="859" y="312"/>
                    </a:lnTo>
                    <a:lnTo>
                      <a:pt x="852" y="334"/>
                    </a:lnTo>
                    <a:lnTo>
                      <a:pt x="854" y="348"/>
                    </a:lnTo>
                    <a:lnTo>
                      <a:pt x="835" y="357"/>
                    </a:lnTo>
                    <a:lnTo>
                      <a:pt x="840" y="385"/>
                    </a:lnTo>
                    <a:lnTo>
                      <a:pt x="854" y="389"/>
                    </a:lnTo>
                    <a:lnTo>
                      <a:pt x="856" y="400"/>
                    </a:lnTo>
                    <a:lnTo>
                      <a:pt x="853" y="436"/>
                    </a:lnTo>
                    <a:lnTo>
                      <a:pt x="875" y="513"/>
                    </a:lnTo>
                    <a:lnTo>
                      <a:pt x="885" y="523"/>
                    </a:lnTo>
                    <a:lnTo>
                      <a:pt x="910" y="526"/>
                    </a:lnTo>
                    <a:lnTo>
                      <a:pt x="921" y="536"/>
                    </a:lnTo>
                    <a:lnTo>
                      <a:pt x="928" y="554"/>
                    </a:lnTo>
                    <a:lnTo>
                      <a:pt x="931" y="567"/>
                    </a:lnTo>
                    <a:lnTo>
                      <a:pt x="928" y="585"/>
                    </a:lnTo>
                    <a:lnTo>
                      <a:pt x="901" y="644"/>
                    </a:lnTo>
                    <a:lnTo>
                      <a:pt x="950" y="712"/>
                    </a:lnTo>
                    <a:lnTo>
                      <a:pt x="1007" y="740"/>
                    </a:lnTo>
                    <a:lnTo>
                      <a:pt x="1014" y="748"/>
                    </a:lnTo>
                    <a:lnTo>
                      <a:pt x="1026" y="806"/>
                    </a:lnTo>
                    <a:lnTo>
                      <a:pt x="1044" y="810"/>
                    </a:lnTo>
                    <a:lnTo>
                      <a:pt x="1051" y="815"/>
                    </a:lnTo>
                    <a:lnTo>
                      <a:pt x="1053" y="826"/>
                    </a:lnTo>
                    <a:lnTo>
                      <a:pt x="1052" y="832"/>
                    </a:lnTo>
                    <a:lnTo>
                      <a:pt x="1041" y="847"/>
                    </a:lnTo>
                    <a:lnTo>
                      <a:pt x="1030" y="848"/>
                    </a:lnTo>
                    <a:lnTo>
                      <a:pt x="1004" y="860"/>
                    </a:lnTo>
                    <a:lnTo>
                      <a:pt x="986" y="884"/>
                    </a:lnTo>
                    <a:lnTo>
                      <a:pt x="981" y="946"/>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64" name="Freeform 294">
                <a:extLst>
                  <a:ext uri="{FF2B5EF4-FFF2-40B4-BE49-F238E27FC236}">
                    <a16:creationId xmlns:a16="http://schemas.microsoft.com/office/drawing/2014/main" id="{45EFF5A0-3754-4EFF-AE6E-29BF16709EA7}"/>
                  </a:ext>
                </a:extLst>
              </p:cNvPr>
              <p:cNvSpPr>
                <a:spLocks noChangeAspect="1"/>
              </p:cNvSpPr>
              <p:nvPr/>
            </p:nvSpPr>
            <p:spPr bwMode="auto">
              <a:xfrm>
                <a:off x="3365" y="1224"/>
                <a:ext cx="310" cy="279"/>
              </a:xfrm>
              <a:custGeom>
                <a:avLst/>
                <a:gdLst>
                  <a:gd name="T0" fmla="*/ 0 w 1053"/>
                  <a:gd name="T1" fmla="*/ 0 h 948"/>
                  <a:gd name="T2" fmla="*/ 0 w 1053"/>
                  <a:gd name="T3" fmla="*/ 0 h 948"/>
                  <a:gd name="T4" fmla="*/ 0 w 1053"/>
                  <a:gd name="T5" fmla="*/ 0 h 948"/>
                  <a:gd name="T6" fmla="*/ 0 w 1053"/>
                  <a:gd name="T7" fmla="*/ 0 h 948"/>
                  <a:gd name="T8" fmla="*/ 0 w 1053"/>
                  <a:gd name="T9" fmla="*/ 0 h 948"/>
                  <a:gd name="T10" fmla="*/ 0 w 1053"/>
                  <a:gd name="T11" fmla="*/ 0 h 948"/>
                  <a:gd name="T12" fmla="*/ 0 w 1053"/>
                  <a:gd name="T13" fmla="*/ 0 h 948"/>
                  <a:gd name="T14" fmla="*/ 0 w 1053"/>
                  <a:gd name="T15" fmla="*/ 0 h 948"/>
                  <a:gd name="T16" fmla="*/ 0 w 1053"/>
                  <a:gd name="T17" fmla="*/ 0 h 948"/>
                  <a:gd name="T18" fmla="*/ 0 w 1053"/>
                  <a:gd name="T19" fmla="*/ 0 h 948"/>
                  <a:gd name="T20" fmla="*/ 0 w 1053"/>
                  <a:gd name="T21" fmla="*/ 0 h 948"/>
                  <a:gd name="T22" fmla="*/ 0 w 1053"/>
                  <a:gd name="T23" fmla="*/ 0 h 948"/>
                  <a:gd name="T24" fmla="*/ 0 w 1053"/>
                  <a:gd name="T25" fmla="*/ 0 h 948"/>
                  <a:gd name="T26" fmla="*/ 0 w 1053"/>
                  <a:gd name="T27" fmla="*/ 0 h 948"/>
                  <a:gd name="T28" fmla="*/ 0 w 1053"/>
                  <a:gd name="T29" fmla="*/ 0 h 948"/>
                  <a:gd name="T30" fmla="*/ 0 w 1053"/>
                  <a:gd name="T31" fmla="*/ 0 h 948"/>
                  <a:gd name="T32" fmla="*/ 0 w 1053"/>
                  <a:gd name="T33" fmla="*/ 0 h 948"/>
                  <a:gd name="T34" fmla="*/ 0 w 1053"/>
                  <a:gd name="T35" fmla="*/ 0 h 948"/>
                  <a:gd name="T36" fmla="*/ 0 w 1053"/>
                  <a:gd name="T37" fmla="*/ 0 h 948"/>
                  <a:gd name="T38" fmla="*/ 0 w 1053"/>
                  <a:gd name="T39" fmla="*/ 0 h 948"/>
                  <a:gd name="T40" fmla="*/ 0 w 1053"/>
                  <a:gd name="T41" fmla="*/ 0 h 948"/>
                  <a:gd name="T42" fmla="*/ 0 w 1053"/>
                  <a:gd name="T43" fmla="*/ 0 h 948"/>
                  <a:gd name="T44" fmla="*/ 0 w 1053"/>
                  <a:gd name="T45" fmla="*/ 0 h 948"/>
                  <a:gd name="T46" fmla="*/ 0 w 1053"/>
                  <a:gd name="T47" fmla="*/ 0 h 948"/>
                  <a:gd name="T48" fmla="*/ 0 w 1053"/>
                  <a:gd name="T49" fmla="*/ 0 h 948"/>
                  <a:gd name="T50" fmla="*/ 0 w 1053"/>
                  <a:gd name="T51" fmla="*/ 0 h 948"/>
                  <a:gd name="T52" fmla="*/ 0 w 1053"/>
                  <a:gd name="T53" fmla="*/ 0 h 948"/>
                  <a:gd name="T54" fmla="*/ 0 w 1053"/>
                  <a:gd name="T55" fmla="*/ 0 h 948"/>
                  <a:gd name="T56" fmla="*/ 0 w 1053"/>
                  <a:gd name="T57" fmla="*/ 0 h 948"/>
                  <a:gd name="T58" fmla="*/ 0 w 1053"/>
                  <a:gd name="T59" fmla="*/ 0 h 948"/>
                  <a:gd name="T60" fmla="*/ 0 w 1053"/>
                  <a:gd name="T61" fmla="*/ 0 h 948"/>
                  <a:gd name="T62" fmla="*/ 0 w 1053"/>
                  <a:gd name="T63" fmla="*/ 0 h 948"/>
                  <a:gd name="T64" fmla="*/ 0 w 1053"/>
                  <a:gd name="T65" fmla="*/ 0 h 948"/>
                  <a:gd name="T66" fmla="*/ 0 w 1053"/>
                  <a:gd name="T67" fmla="*/ 0 h 948"/>
                  <a:gd name="T68" fmla="*/ 0 w 1053"/>
                  <a:gd name="T69" fmla="*/ 0 h 948"/>
                  <a:gd name="T70" fmla="*/ 0 w 1053"/>
                  <a:gd name="T71" fmla="*/ 0 h 948"/>
                  <a:gd name="T72" fmla="*/ 0 w 1053"/>
                  <a:gd name="T73" fmla="*/ 0 h 948"/>
                  <a:gd name="T74" fmla="*/ 0 w 1053"/>
                  <a:gd name="T75" fmla="*/ 0 h 948"/>
                  <a:gd name="T76" fmla="*/ 0 w 1053"/>
                  <a:gd name="T77" fmla="*/ 0 h 948"/>
                  <a:gd name="T78" fmla="*/ 0 w 1053"/>
                  <a:gd name="T79" fmla="*/ 0 h 948"/>
                  <a:gd name="T80" fmla="*/ 0 w 1053"/>
                  <a:gd name="T81" fmla="*/ 0 h 948"/>
                  <a:gd name="T82" fmla="*/ 0 w 1053"/>
                  <a:gd name="T83" fmla="*/ 0 h 948"/>
                  <a:gd name="T84" fmla="*/ 0 w 1053"/>
                  <a:gd name="T85" fmla="*/ 0 h 948"/>
                  <a:gd name="T86" fmla="*/ 0 w 1053"/>
                  <a:gd name="T87" fmla="*/ 0 h 948"/>
                  <a:gd name="T88" fmla="*/ 0 w 1053"/>
                  <a:gd name="T89" fmla="*/ 0 h 948"/>
                  <a:gd name="T90" fmla="*/ 0 w 1053"/>
                  <a:gd name="T91" fmla="*/ 0 h 948"/>
                  <a:gd name="T92" fmla="*/ 0 w 1053"/>
                  <a:gd name="T93" fmla="*/ 0 h 948"/>
                  <a:gd name="T94" fmla="*/ 0 w 1053"/>
                  <a:gd name="T95" fmla="*/ 0 h 948"/>
                  <a:gd name="T96" fmla="*/ 0 w 1053"/>
                  <a:gd name="T97" fmla="*/ 0 h 948"/>
                  <a:gd name="T98" fmla="*/ 0 w 1053"/>
                  <a:gd name="T99" fmla="*/ 0 h 948"/>
                  <a:gd name="T100" fmla="*/ 0 w 1053"/>
                  <a:gd name="T101" fmla="*/ 0 h 948"/>
                  <a:gd name="T102" fmla="*/ 0 w 1053"/>
                  <a:gd name="T103" fmla="*/ 0 h 948"/>
                  <a:gd name="T104" fmla="*/ 0 w 1053"/>
                  <a:gd name="T105" fmla="*/ 0 h 948"/>
                  <a:gd name="T106" fmla="*/ 0 w 1053"/>
                  <a:gd name="T107" fmla="*/ 0 h 948"/>
                  <a:gd name="T108" fmla="*/ 0 w 1053"/>
                  <a:gd name="T109" fmla="*/ 0 h 948"/>
                  <a:gd name="T110" fmla="*/ 0 w 1053"/>
                  <a:gd name="T111" fmla="*/ 0 h 948"/>
                  <a:gd name="T112" fmla="*/ 0 w 1053"/>
                  <a:gd name="T113" fmla="*/ 0 h 948"/>
                  <a:gd name="T114" fmla="*/ 0 w 1053"/>
                  <a:gd name="T115" fmla="*/ 0 h 948"/>
                  <a:gd name="T116" fmla="*/ 0 w 1053"/>
                  <a:gd name="T117" fmla="*/ 0 h 948"/>
                  <a:gd name="T118" fmla="*/ 0 w 1053"/>
                  <a:gd name="T119" fmla="*/ 0 h 94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53"/>
                  <a:gd name="T181" fmla="*/ 0 h 948"/>
                  <a:gd name="T182" fmla="*/ 1053 w 1053"/>
                  <a:gd name="T183" fmla="*/ 948 h 94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53" h="948">
                    <a:moveTo>
                      <a:pt x="981" y="946"/>
                    </a:moveTo>
                    <a:lnTo>
                      <a:pt x="979" y="944"/>
                    </a:lnTo>
                    <a:lnTo>
                      <a:pt x="973" y="948"/>
                    </a:lnTo>
                    <a:lnTo>
                      <a:pt x="929" y="938"/>
                    </a:lnTo>
                    <a:lnTo>
                      <a:pt x="922" y="930"/>
                    </a:lnTo>
                    <a:lnTo>
                      <a:pt x="916" y="936"/>
                    </a:lnTo>
                    <a:lnTo>
                      <a:pt x="854" y="925"/>
                    </a:lnTo>
                    <a:lnTo>
                      <a:pt x="849" y="927"/>
                    </a:lnTo>
                    <a:lnTo>
                      <a:pt x="848" y="931"/>
                    </a:lnTo>
                    <a:lnTo>
                      <a:pt x="823" y="918"/>
                    </a:lnTo>
                    <a:lnTo>
                      <a:pt x="786" y="915"/>
                    </a:lnTo>
                    <a:lnTo>
                      <a:pt x="775" y="911"/>
                    </a:lnTo>
                    <a:lnTo>
                      <a:pt x="758" y="910"/>
                    </a:lnTo>
                    <a:lnTo>
                      <a:pt x="722" y="831"/>
                    </a:lnTo>
                    <a:lnTo>
                      <a:pt x="697" y="817"/>
                    </a:lnTo>
                    <a:lnTo>
                      <a:pt x="690" y="816"/>
                    </a:lnTo>
                    <a:lnTo>
                      <a:pt x="654" y="831"/>
                    </a:lnTo>
                    <a:lnTo>
                      <a:pt x="649" y="839"/>
                    </a:lnTo>
                    <a:lnTo>
                      <a:pt x="641" y="844"/>
                    </a:lnTo>
                    <a:lnTo>
                      <a:pt x="633" y="844"/>
                    </a:lnTo>
                    <a:lnTo>
                      <a:pt x="618" y="855"/>
                    </a:lnTo>
                    <a:lnTo>
                      <a:pt x="608" y="858"/>
                    </a:lnTo>
                    <a:lnTo>
                      <a:pt x="593" y="854"/>
                    </a:lnTo>
                    <a:lnTo>
                      <a:pt x="586" y="847"/>
                    </a:lnTo>
                    <a:lnTo>
                      <a:pt x="572" y="844"/>
                    </a:lnTo>
                    <a:lnTo>
                      <a:pt x="552" y="847"/>
                    </a:lnTo>
                    <a:lnTo>
                      <a:pt x="542" y="834"/>
                    </a:lnTo>
                    <a:lnTo>
                      <a:pt x="546" y="837"/>
                    </a:lnTo>
                    <a:lnTo>
                      <a:pt x="545" y="832"/>
                    </a:lnTo>
                    <a:lnTo>
                      <a:pt x="505" y="816"/>
                    </a:lnTo>
                    <a:lnTo>
                      <a:pt x="497" y="803"/>
                    </a:lnTo>
                    <a:lnTo>
                      <a:pt x="497" y="798"/>
                    </a:lnTo>
                    <a:lnTo>
                      <a:pt x="487" y="787"/>
                    </a:lnTo>
                    <a:lnTo>
                      <a:pt x="460" y="775"/>
                    </a:lnTo>
                    <a:lnTo>
                      <a:pt x="443" y="774"/>
                    </a:lnTo>
                    <a:lnTo>
                      <a:pt x="435" y="769"/>
                    </a:lnTo>
                    <a:lnTo>
                      <a:pt x="426" y="759"/>
                    </a:lnTo>
                    <a:lnTo>
                      <a:pt x="401" y="701"/>
                    </a:lnTo>
                    <a:lnTo>
                      <a:pt x="380" y="683"/>
                    </a:lnTo>
                    <a:lnTo>
                      <a:pt x="371" y="659"/>
                    </a:lnTo>
                    <a:lnTo>
                      <a:pt x="362" y="654"/>
                    </a:lnTo>
                    <a:lnTo>
                      <a:pt x="351" y="638"/>
                    </a:lnTo>
                    <a:lnTo>
                      <a:pt x="349" y="629"/>
                    </a:lnTo>
                    <a:lnTo>
                      <a:pt x="345" y="623"/>
                    </a:lnTo>
                    <a:lnTo>
                      <a:pt x="340" y="619"/>
                    </a:lnTo>
                    <a:lnTo>
                      <a:pt x="328" y="624"/>
                    </a:lnTo>
                    <a:lnTo>
                      <a:pt x="322" y="632"/>
                    </a:lnTo>
                    <a:lnTo>
                      <a:pt x="320" y="629"/>
                    </a:lnTo>
                    <a:lnTo>
                      <a:pt x="315" y="627"/>
                    </a:lnTo>
                    <a:lnTo>
                      <a:pt x="312" y="622"/>
                    </a:lnTo>
                    <a:lnTo>
                      <a:pt x="305" y="617"/>
                    </a:lnTo>
                    <a:lnTo>
                      <a:pt x="299" y="609"/>
                    </a:lnTo>
                    <a:lnTo>
                      <a:pt x="298" y="599"/>
                    </a:lnTo>
                    <a:lnTo>
                      <a:pt x="293" y="593"/>
                    </a:lnTo>
                    <a:lnTo>
                      <a:pt x="284" y="592"/>
                    </a:lnTo>
                    <a:lnTo>
                      <a:pt x="280" y="596"/>
                    </a:lnTo>
                    <a:lnTo>
                      <a:pt x="283" y="602"/>
                    </a:lnTo>
                    <a:lnTo>
                      <a:pt x="281" y="607"/>
                    </a:lnTo>
                    <a:lnTo>
                      <a:pt x="283" y="614"/>
                    </a:lnTo>
                    <a:lnTo>
                      <a:pt x="275" y="614"/>
                    </a:lnTo>
                    <a:lnTo>
                      <a:pt x="274" y="624"/>
                    </a:lnTo>
                    <a:lnTo>
                      <a:pt x="273" y="623"/>
                    </a:lnTo>
                    <a:lnTo>
                      <a:pt x="236" y="588"/>
                    </a:lnTo>
                    <a:lnTo>
                      <a:pt x="231" y="568"/>
                    </a:lnTo>
                    <a:lnTo>
                      <a:pt x="218" y="561"/>
                    </a:lnTo>
                    <a:lnTo>
                      <a:pt x="218" y="514"/>
                    </a:lnTo>
                    <a:lnTo>
                      <a:pt x="186" y="462"/>
                    </a:lnTo>
                    <a:lnTo>
                      <a:pt x="164" y="453"/>
                    </a:lnTo>
                    <a:lnTo>
                      <a:pt x="126" y="426"/>
                    </a:lnTo>
                    <a:lnTo>
                      <a:pt x="123" y="415"/>
                    </a:lnTo>
                    <a:lnTo>
                      <a:pt x="117" y="403"/>
                    </a:lnTo>
                    <a:lnTo>
                      <a:pt x="111" y="397"/>
                    </a:lnTo>
                    <a:lnTo>
                      <a:pt x="106" y="389"/>
                    </a:lnTo>
                    <a:lnTo>
                      <a:pt x="98" y="389"/>
                    </a:lnTo>
                    <a:lnTo>
                      <a:pt x="92" y="384"/>
                    </a:lnTo>
                    <a:lnTo>
                      <a:pt x="90" y="369"/>
                    </a:lnTo>
                    <a:lnTo>
                      <a:pt x="92" y="367"/>
                    </a:lnTo>
                    <a:lnTo>
                      <a:pt x="95" y="362"/>
                    </a:lnTo>
                    <a:lnTo>
                      <a:pt x="96" y="336"/>
                    </a:lnTo>
                    <a:lnTo>
                      <a:pt x="98" y="330"/>
                    </a:lnTo>
                    <a:lnTo>
                      <a:pt x="106" y="327"/>
                    </a:lnTo>
                    <a:lnTo>
                      <a:pt x="105" y="320"/>
                    </a:lnTo>
                    <a:lnTo>
                      <a:pt x="122" y="289"/>
                    </a:lnTo>
                    <a:lnTo>
                      <a:pt x="116" y="272"/>
                    </a:lnTo>
                    <a:lnTo>
                      <a:pt x="119" y="258"/>
                    </a:lnTo>
                    <a:lnTo>
                      <a:pt x="124" y="252"/>
                    </a:lnTo>
                    <a:lnTo>
                      <a:pt x="91" y="246"/>
                    </a:lnTo>
                    <a:lnTo>
                      <a:pt x="80" y="236"/>
                    </a:lnTo>
                    <a:lnTo>
                      <a:pt x="72" y="215"/>
                    </a:lnTo>
                    <a:lnTo>
                      <a:pt x="61" y="206"/>
                    </a:lnTo>
                    <a:lnTo>
                      <a:pt x="50" y="190"/>
                    </a:lnTo>
                    <a:lnTo>
                      <a:pt x="40" y="146"/>
                    </a:lnTo>
                    <a:lnTo>
                      <a:pt x="29" y="131"/>
                    </a:lnTo>
                    <a:lnTo>
                      <a:pt x="16" y="123"/>
                    </a:lnTo>
                    <a:lnTo>
                      <a:pt x="0" y="28"/>
                    </a:lnTo>
                    <a:lnTo>
                      <a:pt x="12" y="21"/>
                    </a:lnTo>
                    <a:lnTo>
                      <a:pt x="19" y="0"/>
                    </a:lnTo>
                    <a:lnTo>
                      <a:pt x="63" y="54"/>
                    </a:lnTo>
                    <a:lnTo>
                      <a:pt x="108" y="60"/>
                    </a:lnTo>
                    <a:lnTo>
                      <a:pt x="123" y="58"/>
                    </a:lnTo>
                    <a:lnTo>
                      <a:pt x="131" y="47"/>
                    </a:lnTo>
                    <a:lnTo>
                      <a:pt x="136" y="33"/>
                    </a:lnTo>
                    <a:lnTo>
                      <a:pt x="142" y="23"/>
                    </a:lnTo>
                    <a:lnTo>
                      <a:pt x="152" y="16"/>
                    </a:lnTo>
                    <a:lnTo>
                      <a:pt x="174" y="11"/>
                    </a:lnTo>
                    <a:lnTo>
                      <a:pt x="190" y="19"/>
                    </a:lnTo>
                    <a:lnTo>
                      <a:pt x="190" y="31"/>
                    </a:lnTo>
                    <a:lnTo>
                      <a:pt x="199" y="49"/>
                    </a:lnTo>
                    <a:lnTo>
                      <a:pt x="186" y="57"/>
                    </a:lnTo>
                    <a:lnTo>
                      <a:pt x="184" y="61"/>
                    </a:lnTo>
                    <a:lnTo>
                      <a:pt x="195" y="66"/>
                    </a:lnTo>
                    <a:lnTo>
                      <a:pt x="199" y="71"/>
                    </a:lnTo>
                    <a:lnTo>
                      <a:pt x="206" y="75"/>
                    </a:lnTo>
                    <a:lnTo>
                      <a:pt x="213" y="81"/>
                    </a:lnTo>
                    <a:lnTo>
                      <a:pt x="227" y="84"/>
                    </a:lnTo>
                    <a:lnTo>
                      <a:pt x="230" y="83"/>
                    </a:lnTo>
                    <a:lnTo>
                      <a:pt x="247" y="138"/>
                    </a:lnTo>
                    <a:lnTo>
                      <a:pt x="259" y="147"/>
                    </a:lnTo>
                    <a:lnTo>
                      <a:pt x="278" y="152"/>
                    </a:lnTo>
                    <a:lnTo>
                      <a:pt x="300" y="152"/>
                    </a:lnTo>
                    <a:lnTo>
                      <a:pt x="307" y="157"/>
                    </a:lnTo>
                    <a:lnTo>
                      <a:pt x="316" y="172"/>
                    </a:lnTo>
                    <a:lnTo>
                      <a:pt x="348" y="191"/>
                    </a:lnTo>
                    <a:lnTo>
                      <a:pt x="392" y="204"/>
                    </a:lnTo>
                    <a:lnTo>
                      <a:pt x="473" y="180"/>
                    </a:lnTo>
                    <a:lnTo>
                      <a:pt x="469" y="184"/>
                    </a:lnTo>
                    <a:lnTo>
                      <a:pt x="458" y="186"/>
                    </a:lnTo>
                    <a:lnTo>
                      <a:pt x="474" y="188"/>
                    </a:lnTo>
                    <a:lnTo>
                      <a:pt x="494" y="184"/>
                    </a:lnTo>
                    <a:lnTo>
                      <a:pt x="490" y="168"/>
                    </a:lnTo>
                    <a:lnTo>
                      <a:pt x="481" y="148"/>
                    </a:lnTo>
                    <a:lnTo>
                      <a:pt x="508" y="144"/>
                    </a:lnTo>
                    <a:lnTo>
                      <a:pt x="545" y="106"/>
                    </a:lnTo>
                    <a:lnTo>
                      <a:pt x="568" y="104"/>
                    </a:lnTo>
                    <a:lnTo>
                      <a:pt x="577" y="106"/>
                    </a:lnTo>
                    <a:lnTo>
                      <a:pt x="587" y="106"/>
                    </a:lnTo>
                    <a:lnTo>
                      <a:pt x="592" y="102"/>
                    </a:lnTo>
                    <a:lnTo>
                      <a:pt x="592" y="95"/>
                    </a:lnTo>
                    <a:lnTo>
                      <a:pt x="604" y="92"/>
                    </a:lnTo>
                    <a:lnTo>
                      <a:pt x="624" y="94"/>
                    </a:lnTo>
                    <a:lnTo>
                      <a:pt x="647" y="115"/>
                    </a:lnTo>
                    <a:lnTo>
                      <a:pt x="706" y="136"/>
                    </a:lnTo>
                    <a:lnTo>
                      <a:pt x="716" y="133"/>
                    </a:lnTo>
                    <a:lnTo>
                      <a:pt x="738" y="141"/>
                    </a:lnTo>
                    <a:lnTo>
                      <a:pt x="748" y="152"/>
                    </a:lnTo>
                    <a:lnTo>
                      <a:pt x="754" y="164"/>
                    </a:lnTo>
                    <a:lnTo>
                      <a:pt x="817" y="201"/>
                    </a:lnTo>
                    <a:lnTo>
                      <a:pt x="839" y="201"/>
                    </a:lnTo>
                    <a:lnTo>
                      <a:pt x="844" y="206"/>
                    </a:lnTo>
                    <a:lnTo>
                      <a:pt x="850" y="241"/>
                    </a:lnTo>
                    <a:lnTo>
                      <a:pt x="856" y="251"/>
                    </a:lnTo>
                    <a:lnTo>
                      <a:pt x="859" y="312"/>
                    </a:lnTo>
                    <a:lnTo>
                      <a:pt x="852" y="334"/>
                    </a:lnTo>
                    <a:lnTo>
                      <a:pt x="854" y="348"/>
                    </a:lnTo>
                    <a:lnTo>
                      <a:pt x="835" y="357"/>
                    </a:lnTo>
                    <a:lnTo>
                      <a:pt x="840" y="385"/>
                    </a:lnTo>
                    <a:lnTo>
                      <a:pt x="854" y="389"/>
                    </a:lnTo>
                    <a:lnTo>
                      <a:pt x="856" y="400"/>
                    </a:lnTo>
                    <a:lnTo>
                      <a:pt x="853" y="436"/>
                    </a:lnTo>
                    <a:lnTo>
                      <a:pt x="875" y="513"/>
                    </a:lnTo>
                    <a:lnTo>
                      <a:pt x="885" y="523"/>
                    </a:lnTo>
                    <a:lnTo>
                      <a:pt x="910" y="526"/>
                    </a:lnTo>
                    <a:lnTo>
                      <a:pt x="921" y="536"/>
                    </a:lnTo>
                    <a:lnTo>
                      <a:pt x="928" y="554"/>
                    </a:lnTo>
                    <a:lnTo>
                      <a:pt x="931" y="567"/>
                    </a:lnTo>
                    <a:lnTo>
                      <a:pt x="928" y="585"/>
                    </a:lnTo>
                    <a:lnTo>
                      <a:pt x="901" y="644"/>
                    </a:lnTo>
                    <a:lnTo>
                      <a:pt x="950" y="712"/>
                    </a:lnTo>
                    <a:lnTo>
                      <a:pt x="1007" y="740"/>
                    </a:lnTo>
                    <a:lnTo>
                      <a:pt x="1014" y="748"/>
                    </a:lnTo>
                    <a:lnTo>
                      <a:pt x="1026" y="806"/>
                    </a:lnTo>
                    <a:lnTo>
                      <a:pt x="1044" y="810"/>
                    </a:lnTo>
                    <a:lnTo>
                      <a:pt x="1051" y="815"/>
                    </a:lnTo>
                    <a:lnTo>
                      <a:pt x="1053" y="826"/>
                    </a:lnTo>
                    <a:lnTo>
                      <a:pt x="1052" y="832"/>
                    </a:lnTo>
                    <a:lnTo>
                      <a:pt x="1041" y="847"/>
                    </a:lnTo>
                    <a:lnTo>
                      <a:pt x="1030" y="848"/>
                    </a:lnTo>
                    <a:lnTo>
                      <a:pt x="1004" y="860"/>
                    </a:lnTo>
                    <a:lnTo>
                      <a:pt x="986" y="884"/>
                    </a:lnTo>
                    <a:lnTo>
                      <a:pt x="981" y="946"/>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65" name="Freeform 295">
                <a:extLst>
                  <a:ext uri="{FF2B5EF4-FFF2-40B4-BE49-F238E27FC236}">
                    <a16:creationId xmlns:a16="http://schemas.microsoft.com/office/drawing/2014/main" id="{EC3B10E1-361B-4458-83B0-11D28E0C5C5D}"/>
                  </a:ext>
                </a:extLst>
              </p:cNvPr>
              <p:cNvSpPr>
                <a:spLocks noChangeAspect="1"/>
              </p:cNvSpPr>
              <p:nvPr/>
            </p:nvSpPr>
            <p:spPr bwMode="auto">
              <a:xfrm>
                <a:off x="3087" y="1378"/>
                <a:ext cx="169" cy="190"/>
              </a:xfrm>
              <a:custGeom>
                <a:avLst/>
                <a:gdLst>
                  <a:gd name="T0" fmla="*/ 0 w 578"/>
                  <a:gd name="T1" fmla="*/ 0 h 649"/>
                  <a:gd name="T2" fmla="*/ 0 w 578"/>
                  <a:gd name="T3" fmla="*/ 0 h 649"/>
                  <a:gd name="T4" fmla="*/ 0 w 578"/>
                  <a:gd name="T5" fmla="*/ 0 h 649"/>
                  <a:gd name="T6" fmla="*/ 0 w 578"/>
                  <a:gd name="T7" fmla="*/ 0 h 649"/>
                  <a:gd name="T8" fmla="*/ 0 w 578"/>
                  <a:gd name="T9" fmla="*/ 0 h 649"/>
                  <a:gd name="T10" fmla="*/ 0 w 578"/>
                  <a:gd name="T11" fmla="*/ 0 h 649"/>
                  <a:gd name="T12" fmla="*/ 0 w 578"/>
                  <a:gd name="T13" fmla="*/ 0 h 649"/>
                  <a:gd name="T14" fmla="*/ 0 w 578"/>
                  <a:gd name="T15" fmla="*/ 0 h 649"/>
                  <a:gd name="T16" fmla="*/ 0 w 578"/>
                  <a:gd name="T17" fmla="*/ 0 h 649"/>
                  <a:gd name="T18" fmla="*/ 0 w 578"/>
                  <a:gd name="T19" fmla="*/ 0 h 649"/>
                  <a:gd name="T20" fmla="*/ 0 w 578"/>
                  <a:gd name="T21" fmla="*/ 0 h 649"/>
                  <a:gd name="T22" fmla="*/ 0 w 578"/>
                  <a:gd name="T23" fmla="*/ 0 h 649"/>
                  <a:gd name="T24" fmla="*/ 0 w 578"/>
                  <a:gd name="T25" fmla="*/ 0 h 649"/>
                  <a:gd name="T26" fmla="*/ 0 w 578"/>
                  <a:gd name="T27" fmla="*/ 0 h 649"/>
                  <a:gd name="T28" fmla="*/ 0 w 578"/>
                  <a:gd name="T29" fmla="*/ 0 h 649"/>
                  <a:gd name="T30" fmla="*/ 0 w 578"/>
                  <a:gd name="T31" fmla="*/ 0 h 649"/>
                  <a:gd name="T32" fmla="*/ 0 w 578"/>
                  <a:gd name="T33" fmla="*/ 0 h 649"/>
                  <a:gd name="T34" fmla="*/ 0 w 578"/>
                  <a:gd name="T35" fmla="*/ 0 h 649"/>
                  <a:gd name="T36" fmla="*/ 0 w 578"/>
                  <a:gd name="T37" fmla="*/ 0 h 649"/>
                  <a:gd name="T38" fmla="*/ 0 w 578"/>
                  <a:gd name="T39" fmla="*/ 0 h 649"/>
                  <a:gd name="T40" fmla="*/ 0 w 578"/>
                  <a:gd name="T41" fmla="*/ 0 h 649"/>
                  <a:gd name="T42" fmla="*/ 0 w 578"/>
                  <a:gd name="T43" fmla="*/ 0 h 649"/>
                  <a:gd name="T44" fmla="*/ 0 w 578"/>
                  <a:gd name="T45" fmla="*/ 0 h 649"/>
                  <a:gd name="T46" fmla="*/ 0 w 578"/>
                  <a:gd name="T47" fmla="*/ 0 h 649"/>
                  <a:gd name="T48" fmla="*/ 0 w 578"/>
                  <a:gd name="T49" fmla="*/ 0 h 649"/>
                  <a:gd name="T50" fmla="*/ 0 w 578"/>
                  <a:gd name="T51" fmla="*/ 0 h 649"/>
                  <a:gd name="T52" fmla="*/ 0 w 578"/>
                  <a:gd name="T53" fmla="*/ 0 h 649"/>
                  <a:gd name="T54" fmla="*/ 0 w 578"/>
                  <a:gd name="T55" fmla="*/ 0 h 649"/>
                  <a:gd name="T56" fmla="*/ 0 w 578"/>
                  <a:gd name="T57" fmla="*/ 0 h 649"/>
                  <a:gd name="T58" fmla="*/ 0 w 578"/>
                  <a:gd name="T59" fmla="*/ 0 h 649"/>
                  <a:gd name="T60" fmla="*/ 0 w 578"/>
                  <a:gd name="T61" fmla="*/ 0 h 649"/>
                  <a:gd name="T62" fmla="*/ 0 w 578"/>
                  <a:gd name="T63" fmla="*/ 0 h 649"/>
                  <a:gd name="T64" fmla="*/ 0 w 578"/>
                  <a:gd name="T65" fmla="*/ 0 h 649"/>
                  <a:gd name="T66" fmla="*/ 0 w 578"/>
                  <a:gd name="T67" fmla="*/ 0 h 649"/>
                  <a:gd name="T68" fmla="*/ 0 w 578"/>
                  <a:gd name="T69" fmla="*/ 0 h 649"/>
                  <a:gd name="T70" fmla="*/ 0 w 578"/>
                  <a:gd name="T71" fmla="*/ 0 h 649"/>
                  <a:gd name="T72" fmla="*/ 0 w 578"/>
                  <a:gd name="T73" fmla="*/ 0 h 649"/>
                  <a:gd name="T74" fmla="*/ 0 w 578"/>
                  <a:gd name="T75" fmla="*/ 0 h 649"/>
                  <a:gd name="T76" fmla="*/ 0 w 578"/>
                  <a:gd name="T77" fmla="*/ 0 h 649"/>
                  <a:gd name="T78" fmla="*/ 0 w 578"/>
                  <a:gd name="T79" fmla="*/ 0 h 649"/>
                  <a:gd name="T80" fmla="*/ 0 w 578"/>
                  <a:gd name="T81" fmla="*/ 0 h 649"/>
                  <a:gd name="T82" fmla="*/ 0 w 578"/>
                  <a:gd name="T83" fmla="*/ 0 h 649"/>
                  <a:gd name="T84" fmla="*/ 0 w 578"/>
                  <a:gd name="T85" fmla="*/ 0 h 649"/>
                  <a:gd name="T86" fmla="*/ 0 w 578"/>
                  <a:gd name="T87" fmla="*/ 0 h 649"/>
                  <a:gd name="T88" fmla="*/ 0 w 578"/>
                  <a:gd name="T89" fmla="*/ 0 h 649"/>
                  <a:gd name="T90" fmla="*/ 0 w 578"/>
                  <a:gd name="T91" fmla="*/ 0 h 649"/>
                  <a:gd name="T92" fmla="*/ 0 w 578"/>
                  <a:gd name="T93" fmla="*/ 0 h 649"/>
                  <a:gd name="T94" fmla="*/ 0 w 578"/>
                  <a:gd name="T95" fmla="*/ 0 h 64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78"/>
                  <a:gd name="T145" fmla="*/ 0 h 649"/>
                  <a:gd name="T146" fmla="*/ 578 w 578"/>
                  <a:gd name="T147" fmla="*/ 649 h 64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78" h="649">
                    <a:moveTo>
                      <a:pt x="13" y="590"/>
                    </a:moveTo>
                    <a:lnTo>
                      <a:pt x="21" y="167"/>
                    </a:lnTo>
                    <a:lnTo>
                      <a:pt x="7" y="148"/>
                    </a:lnTo>
                    <a:lnTo>
                      <a:pt x="9" y="136"/>
                    </a:lnTo>
                    <a:lnTo>
                      <a:pt x="2" y="121"/>
                    </a:lnTo>
                    <a:lnTo>
                      <a:pt x="0" y="100"/>
                    </a:lnTo>
                    <a:lnTo>
                      <a:pt x="0" y="96"/>
                    </a:lnTo>
                    <a:lnTo>
                      <a:pt x="4" y="90"/>
                    </a:lnTo>
                    <a:lnTo>
                      <a:pt x="13" y="86"/>
                    </a:lnTo>
                    <a:lnTo>
                      <a:pt x="14" y="84"/>
                    </a:lnTo>
                    <a:lnTo>
                      <a:pt x="10" y="18"/>
                    </a:lnTo>
                    <a:lnTo>
                      <a:pt x="20" y="1"/>
                    </a:lnTo>
                    <a:lnTo>
                      <a:pt x="26" y="0"/>
                    </a:lnTo>
                    <a:lnTo>
                      <a:pt x="29" y="5"/>
                    </a:lnTo>
                    <a:lnTo>
                      <a:pt x="35" y="7"/>
                    </a:lnTo>
                    <a:lnTo>
                      <a:pt x="66" y="2"/>
                    </a:lnTo>
                    <a:lnTo>
                      <a:pt x="115" y="11"/>
                    </a:lnTo>
                    <a:lnTo>
                      <a:pt x="144" y="26"/>
                    </a:lnTo>
                    <a:lnTo>
                      <a:pt x="165" y="31"/>
                    </a:lnTo>
                    <a:lnTo>
                      <a:pt x="173" y="37"/>
                    </a:lnTo>
                    <a:lnTo>
                      <a:pt x="199" y="39"/>
                    </a:lnTo>
                    <a:lnTo>
                      <a:pt x="223" y="52"/>
                    </a:lnTo>
                    <a:lnTo>
                      <a:pt x="288" y="12"/>
                    </a:lnTo>
                    <a:lnTo>
                      <a:pt x="311" y="7"/>
                    </a:lnTo>
                    <a:lnTo>
                      <a:pt x="312" y="8"/>
                    </a:lnTo>
                    <a:lnTo>
                      <a:pt x="312" y="10"/>
                    </a:lnTo>
                    <a:lnTo>
                      <a:pt x="301" y="15"/>
                    </a:lnTo>
                    <a:lnTo>
                      <a:pt x="298" y="19"/>
                    </a:lnTo>
                    <a:lnTo>
                      <a:pt x="301" y="19"/>
                    </a:lnTo>
                    <a:lnTo>
                      <a:pt x="318" y="16"/>
                    </a:lnTo>
                    <a:lnTo>
                      <a:pt x="324" y="12"/>
                    </a:lnTo>
                    <a:lnTo>
                      <a:pt x="328" y="7"/>
                    </a:lnTo>
                    <a:lnTo>
                      <a:pt x="334" y="10"/>
                    </a:lnTo>
                    <a:lnTo>
                      <a:pt x="363" y="10"/>
                    </a:lnTo>
                    <a:lnTo>
                      <a:pt x="370" y="5"/>
                    </a:lnTo>
                    <a:lnTo>
                      <a:pt x="373" y="7"/>
                    </a:lnTo>
                    <a:lnTo>
                      <a:pt x="375" y="13"/>
                    </a:lnTo>
                    <a:lnTo>
                      <a:pt x="377" y="15"/>
                    </a:lnTo>
                    <a:lnTo>
                      <a:pt x="385" y="23"/>
                    </a:lnTo>
                    <a:lnTo>
                      <a:pt x="395" y="28"/>
                    </a:lnTo>
                    <a:lnTo>
                      <a:pt x="403" y="39"/>
                    </a:lnTo>
                    <a:lnTo>
                      <a:pt x="422" y="38"/>
                    </a:lnTo>
                    <a:lnTo>
                      <a:pt x="424" y="36"/>
                    </a:lnTo>
                    <a:lnTo>
                      <a:pt x="429" y="34"/>
                    </a:lnTo>
                    <a:lnTo>
                      <a:pt x="433" y="39"/>
                    </a:lnTo>
                    <a:lnTo>
                      <a:pt x="454" y="37"/>
                    </a:lnTo>
                    <a:lnTo>
                      <a:pt x="471" y="29"/>
                    </a:lnTo>
                    <a:lnTo>
                      <a:pt x="481" y="21"/>
                    </a:lnTo>
                    <a:lnTo>
                      <a:pt x="522" y="147"/>
                    </a:lnTo>
                    <a:lnTo>
                      <a:pt x="502" y="226"/>
                    </a:lnTo>
                    <a:lnTo>
                      <a:pt x="504" y="235"/>
                    </a:lnTo>
                    <a:lnTo>
                      <a:pt x="501" y="241"/>
                    </a:lnTo>
                    <a:lnTo>
                      <a:pt x="499" y="245"/>
                    </a:lnTo>
                    <a:lnTo>
                      <a:pt x="491" y="249"/>
                    </a:lnTo>
                    <a:lnTo>
                      <a:pt x="484" y="249"/>
                    </a:lnTo>
                    <a:lnTo>
                      <a:pt x="444" y="198"/>
                    </a:lnTo>
                    <a:lnTo>
                      <a:pt x="436" y="169"/>
                    </a:lnTo>
                    <a:lnTo>
                      <a:pt x="416" y="137"/>
                    </a:lnTo>
                    <a:lnTo>
                      <a:pt x="407" y="106"/>
                    </a:lnTo>
                    <a:lnTo>
                      <a:pt x="405" y="105"/>
                    </a:lnTo>
                    <a:lnTo>
                      <a:pt x="401" y="110"/>
                    </a:lnTo>
                    <a:lnTo>
                      <a:pt x="402" y="115"/>
                    </a:lnTo>
                    <a:lnTo>
                      <a:pt x="399" y="121"/>
                    </a:lnTo>
                    <a:lnTo>
                      <a:pt x="397" y="132"/>
                    </a:lnTo>
                    <a:lnTo>
                      <a:pt x="399" y="137"/>
                    </a:lnTo>
                    <a:lnTo>
                      <a:pt x="407" y="146"/>
                    </a:lnTo>
                    <a:lnTo>
                      <a:pt x="411" y="158"/>
                    </a:lnTo>
                    <a:lnTo>
                      <a:pt x="411" y="170"/>
                    </a:lnTo>
                    <a:lnTo>
                      <a:pt x="427" y="209"/>
                    </a:lnTo>
                    <a:lnTo>
                      <a:pt x="450" y="237"/>
                    </a:lnTo>
                    <a:lnTo>
                      <a:pt x="455" y="240"/>
                    </a:lnTo>
                    <a:lnTo>
                      <a:pt x="458" y="264"/>
                    </a:lnTo>
                    <a:lnTo>
                      <a:pt x="546" y="468"/>
                    </a:lnTo>
                    <a:lnTo>
                      <a:pt x="570" y="496"/>
                    </a:lnTo>
                    <a:lnTo>
                      <a:pt x="574" y="498"/>
                    </a:lnTo>
                    <a:lnTo>
                      <a:pt x="578" y="504"/>
                    </a:lnTo>
                    <a:lnTo>
                      <a:pt x="578" y="507"/>
                    </a:lnTo>
                    <a:lnTo>
                      <a:pt x="565" y="504"/>
                    </a:lnTo>
                    <a:lnTo>
                      <a:pt x="563" y="504"/>
                    </a:lnTo>
                    <a:lnTo>
                      <a:pt x="562" y="507"/>
                    </a:lnTo>
                    <a:lnTo>
                      <a:pt x="570" y="559"/>
                    </a:lnTo>
                    <a:lnTo>
                      <a:pt x="549" y="581"/>
                    </a:lnTo>
                    <a:lnTo>
                      <a:pt x="537" y="576"/>
                    </a:lnTo>
                    <a:lnTo>
                      <a:pt x="525" y="609"/>
                    </a:lnTo>
                    <a:lnTo>
                      <a:pt x="496" y="618"/>
                    </a:lnTo>
                    <a:lnTo>
                      <a:pt x="490" y="646"/>
                    </a:lnTo>
                    <a:lnTo>
                      <a:pt x="464" y="649"/>
                    </a:lnTo>
                    <a:lnTo>
                      <a:pt x="445" y="633"/>
                    </a:lnTo>
                    <a:lnTo>
                      <a:pt x="353" y="633"/>
                    </a:lnTo>
                    <a:lnTo>
                      <a:pt x="356" y="620"/>
                    </a:lnTo>
                    <a:lnTo>
                      <a:pt x="354" y="620"/>
                    </a:lnTo>
                    <a:lnTo>
                      <a:pt x="353" y="619"/>
                    </a:lnTo>
                    <a:lnTo>
                      <a:pt x="350" y="618"/>
                    </a:lnTo>
                    <a:lnTo>
                      <a:pt x="342" y="633"/>
                    </a:lnTo>
                    <a:lnTo>
                      <a:pt x="13" y="633"/>
                    </a:lnTo>
                    <a:lnTo>
                      <a:pt x="13" y="59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66" name="Freeform 296">
                <a:extLst>
                  <a:ext uri="{FF2B5EF4-FFF2-40B4-BE49-F238E27FC236}">
                    <a16:creationId xmlns:a16="http://schemas.microsoft.com/office/drawing/2014/main" id="{F1392931-2799-435B-A6D4-3C74307D7812}"/>
                  </a:ext>
                </a:extLst>
              </p:cNvPr>
              <p:cNvSpPr>
                <a:spLocks noChangeAspect="1"/>
              </p:cNvSpPr>
              <p:nvPr/>
            </p:nvSpPr>
            <p:spPr bwMode="auto">
              <a:xfrm>
                <a:off x="3087" y="1378"/>
                <a:ext cx="169" cy="190"/>
              </a:xfrm>
              <a:custGeom>
                <a:avLst/>
                <a:gdLst>
                  <a:gd name="T0" fmla="*/ 0 w 578"/>
                  <a:gd name="T1" fmla="*/ 0 h 649"/>
                  <a:gd name="T2" fmla="*/ 0 w 578"/>
                  <a:gd name="T3" fmla="*/ 0 h 649"/>
                  <a:gd name="T4" fmla="*/ 0 w 578"/>
                  <a:gd name="T5" fmla="*/ 0 h 649"/>
                  <a:gd name="T6" fmla="*/ 0 w 578"/>
                  <a:gd name="T7" fmla="*/ 0 h 649"/>
                  <a:gd name="T8" fmla="*/ 0 w 578"/>
                  <a:gd name="T9" fmla="*/ 0 h 649"/>
                  <a:gd name="T10" fmla="*/ 0 w 578"/>
                  <a:gd name="T11" fmla="*/ 0 h 649"/>
                  <a:gd name="T12" fmla="*/ 0 w 578"/>
                  <a:gd name="T13" fmla="*/ 0 h 649"/>
                  <a:gd name="T14" fmla="*/ 0 w 578"/>
                  <a:gd name="T15" fmla="*/ 0 h 649"/>
                  <a:gd name="T16" fmla="*/ 0 w 578"/>
                  <a:gd name="T17" fmla="*/ 0 h 649"/>
                  <a:gd name="T18" fmla="*/ 0 w 578"/>
                  <a:gd name="T19" fmla="*/ 0 h 649"/>
                  <a:gd name="T20" fmla="*/ 0 w 578"/>
                  <a:gd name="T21" fmla="*/ 0 h 649"/>
                  <a:gd name="T22" fmla="*/ 0 w 578"/>
                  <a:gd name="T23" fmla="*/ 0 h 649"/>
                  <a:gd name="T24" fmla="*/ 0 w 578"/>
                  <a:gd name="T25" fmla="*/ 0 h 649"/>
                  <a:gd name="T26" fmla="*/ 0 w 578"/>
                  <a:gd name="T27" fmla="*/ 0 h 649"/>
                  <a:gd name="T28" fmla="*/ 0 w 578"/>
                  <a:gd name="T29" fmla="*/ 0 h 649"/>
                  <a:gd name="T30" fmla="*/ 0 w 578"/>
                  <a:gd name="T31" fmla="*/ 0 h 649"/>
                  <a:gd name="T32" fmla="*/ 0 w 578"/>
                  <a:gd name="T33" fmla="*/ 0 h 649"/>
                  <a:gd name="T34" fmla="*/ 0 w 578"/>
                  <a:gd name="T35" fmla="*/ 0 h 649"/>
                  <a:gd name="T36" fmla="*/ 0 w 578"/>
                  <a:gd name="T37" fmla="*/ 0 h 649"/>
                  <a:gd name="T38" fmla="*/ 0 w 578"/>
                  <a:gd name="T39" fmla="*/ 0 h 649"/>
                  <a:gd name="T40" fmla="*/ 0 w 578"/>
                  <a:gd name="T41" fmla="*/ 0 h 649"/>
                  <a:gd name="T42" fmla="*/ 0 w 578"/>
                  <a:gd name="T43" fmla="*/ 0 h 649"/>
                  <a:gd name="T44" fmla="*/ 0 w 578"/>
                  <a:gd name="T45" fmla="*/ 0 h 649"/>
                  <a:gd name="T46" fmla="*/ 0 w 578"/>
                  <a:gd name="T47" fmla="*/ 0 h 649"/>
                  <a:gd name="T48" fmla="*/ 0 w 578"/>
                  <a:gd name="T49" fmla="*/ 0 h 649"/>
                  <a:gd name="T50" fmla="*/ 0 w 578"/>
                  <a:gd name="T51" fmla="*/ 0 h 649"/>
                  <a:gd name="T52" fmla="*/ 0 w 578"/>
                  <a:gd name="T53" fmla="*/ 0 h 649"/>
                  <a:gd name="T54" fmla="*/ 0 w 578"/>
                  <a:gd name="T55" fmla="*/ 0 h 649"/>
                  <a:gd name="T56" fmla="*/ 0 w 578"/>
                  <a:gd name="T57" fmla="*/ 0 h 649"/>
                  <a:gd name="T58" fmla="*/ 0 w 578"/>
                  <a:gd name="T59" fmla="*/ 0 h 649"/>
                  <a:gd name="T60" fmla="*/ 0 w 578"/>
                  <a:gd name="T61" fmla="*/ 0 h 649"/>
                  <a:gd name="T62" fmla="*/ 0 w 578"/>
                  <a:gd name="T63" fmla="*/ 0 h 649"/>
                  <a:gd name="T64" fmla="*/ 0 w 578"/>
                  <a:gd name="T65" fmla="*/ 0 h 649"/>
                  <a:gd name="T66" fmla="*/ 0 w 578"/>
                  <a:gd name="T67" fmla="*/ 0 h 649"/>
                  <a:gd name="T68" fmla="*/ 0 w 578"/>
                  <a:gd name="T69" fmla="*/ 0 h 649"/>
                  <a:gd name="T70" fmla="*/ 0 w 578"/>
                  <a:gd name="T71" fmla="*/ 0 h 649"/>
                  <a:gd name="T72" fmla="*/ 0 w 578"/>
                  <a:gd name="T73" fmla="*/ 0 h 649"/>
                  <a:gd name="T74" fmla="*/ 0 w 578"/>
                  <a:gd name="T75" fmla="*/ 0 h 649"/>
                  <a:gd name="T76" fmla="*/ 0 w 578"/>
                  <a:gd name="T77" fmla="*/ 0 h 649"/>
                  <a:gd name="T78" fmla="*/ 0 w 578"/>
                  <a:gd name="T79" fmla="*/ 0 h 649"/>
                  <a:gd name="T80" fmla="*/ 0 w 578"/>
                  <a:gd name="T81" fmla="*/ 0 h 649"/>
                  <a:gd name="T82" fmla="*/ 0 w 578"/>
                  <a:gd name="T83" fmla="*/ 0 h 649"/>
                  <a:gd name="T84" fmla="*/ 0 w 578"/>
                  <a:gd name="T85" fmla="*/ 0 h 649"/>
                  <a:gd name="T86" fmla="*/ 0 w 578"/>
                  <a:gd name="T87" fmla="*/ 0 h 649"/>
                  <a:gd name="T88" fmla="*/ 0 w 578"/>
                  <a:gd name="T89" fmla="*/ 0 h 649"/>
                  <a:gd name="T90" fmla="*/ 0 w 578"/>
                  <a:gd name="T91" fmla="*/ 0 h 649"/>
                  <a:gd name="T92" fmla="*/ 0 w 578"/>
                  <a:gd name="T93" fmla="*/ 0 h 649"/>
                  <a:gd name="T94" fmla="*/ 0 w 578"/>
                  <a:gd name="T95" fmla="*/ 0 h 64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78"/>
                  <a:gd name="T145" fmla="*/ 0 h 649"/>
                  <a:gd name="T146" fmla="*/ 578 w 578"/>
                  <a:gd name="T147" fmla="*/ 649 h 64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78" h="649">
                    <a:moveTo>
                      <a:pt x="13" y="590"/>
                    </a:moveTo>
                    <a:lnTo>
                      <a:pt x="21" y="167"/>
                    </a:lnTo>
                    <a:lnTo>
                      <a:pt x="7" y="148"/>
                    </a:lnTo>
                    <a:lnTo>
                      <a:pt x="9" y="136"/>
                    </a:lnTo>
                    <a:lnTo>
                      <a:pt x="2" y="121"/>
                    </a:lnTo>
                    <a:lnTo>
                      <a:pt x="0" y="100"/>
                    </a:lnTo>
                    <a:lnTo>
                      <a:pt x="0" y="96"/>
                    </a:lnTo>
                    <a:lnTo>
                      <a:pt x="4" y="90"/>
                    </a:lnTo>
                    <a:lnTo>
                      <a:pt x="13" y="86"/>
                    </a:lnTo>
                    <a:lnTo>
                      <a:pt x="14" y="84"/>
                    </a:lnTo>
                    <a:lnTo>
                      <a:pt x="10" y="18"/>
                    </a:lnTo>
                    <a:lnTo>
                      <a:pt x="20" y="1"/>
                    </a:lnTo>
                    <a:lnTo>
                      <a:pt x="26" y="0"/>
                    </a:lnTo>
                    <a:lnTo>
                      <a:pt x="29" y="5"/>
                    </a:lnTo>
                    <a:lnTo>
                      <a:pt x="35" y="7"/>
                    </a:lnTo>
                    <a:lnTo>
                      <a:pt x="66" y="2"/>
                    </a:lnTo>
                    <a:lnTo>
                      <a:pt x="115" y="11"/>
                    </a:lnTo>
                    <a:lnTo>
                      <a:pt x="144" y="26"/>
                    </a:lnTo>
                    <a:lnTo>
                      <a:pt x="165" y="31"/>
                    </a:lnTo>
                    <a:lnTo>
                      <a:pt x="173" y="37"/>
                    </a:lnTo>
                    <a:lnTo>
                      <a:pt x="199" y="39"/>
                    </a:lnTo>
                    <a:lnTo>
                      <a:pt x="223" y="52"/>
                    </a:lnTo>
                    <a:lnTo>
                      <a:pt x="288" y="12"/>
                    </a:lnTo>
                    <a:lnTo>
                      <a:pt x="311" y="7"/>
                    </a:lnTo>
                    <a:lnTo>
                      <a:pt x="312" y="8"/>
                    </a:lnTo>
                    <a:lnTo>
                      <a:pt x="312" y="10"/>
                    </a:lnTo>
                    <a:lnTo>
                      <a:pt x="301" y="15"/>
                    </a:lnTo>
                    <a:lnTo>
                      <a:pt x="298" y="19"/>
                    </a:lnTo>
                    <a:lnTo>
                      <a:pt x="301" y="19"/>
                    </a:lnTo>
                    <a:lnTo>
                      <a:pt x="318" y="16"/>
                    </a:lnTo>
                    <a:lnTo>
                      <a:pt x="324" y="12"/>
                    </a:lnTo>
                    <a:lnTo>
                      <a:pt x="328" y="7"/>
                    </a:lnTo>
                    <a:lnTo>
                      <a:pt x="334" y="10"/>
                    </a:lnTo>
                    <a:lnTo>
                      <a:pt x="363" y="10"/>
                    </a:lnTo>
                    <a:lnTo>
                      <a:pt x="370" y="5"/>
                    </a:lnTo>
                    <a:lnTo>
                      <a:pt x="373" y="7"/>
                    </a:lnTo>
                    <a:lnTo>
                      <a:pt x="375" y="13"/>
                    </a:lnTo>
                    <a:lnTo>
                      <a:pt x="377" y="15"/>
                    </a:lnTo>
                    <a:lnTo>
                      <a:pt x="385" y="23"/>
                    </a:lnTo>
                    <a:lnTo>
                      <a:pt x="395" y="28"/>
                    </a:lnTo>
                    <a:lnTo>
                      <a:pt x="403" y="39"/>
                    </a:lnTo>
                    <a:lnTo>
                      <a:pt x="422" y="38"/>
                    </a:lnTo>
                    <a:lnTo>
                      <a:pt x="424" y="36"/>
                    </a:lnTo>
                    <a:lnTo>
                      <a:pt x="429" y="34"/>
                    </a:lnTo>
                    <a:lnTo>
                      <a:pt x="433" y="39"/>
                    </a:lnTo>
                    <a:lnTo>
                      <a:pt x="454" y="37"/>
                    </a:lnTo>
                    <a:lnTo>
                      <a:pt x="471" y="29"/>
                    </a:lnTo>
                    <a:lnTo>
                      <a:pt x="481" y="21"/>
                    </a:lnTo>
                    <a:lnTo>
                      <a:pt x="522" y="147"/>
                    </a:lnTo>
                    <a:lnTo>
                      <a:pt x="502" y="226"/>
                    </a:lnTo>
                    <a:lnTo>
                      <a:pt x="504" y="235"/>
                    </a:lnTo>
                    <a:lnTo>
                      <a:pt x="501" y="241"/>
                    </a:lnTo>
                    <a:lnTo>
                      <a:pt x="499" y="245"/>
                    </a:lnTo>
                    <a:lnTo>
                      <a:pt x="491" y="249"/>
                    </a:lnTo>
                    <a:lnTo>
                      <a:pt x="484" y="249"/>
                    </a:lnTo>
                    <a:lnTo>
                      <a:pt x="444" y="198"/>
                    </a:lnTo>
                    <a:lnTo>
                      <a:pt x="436" y="169"/>
                    </a:lnTo>
                    <a:lnTo>
                      <a:pt x="416" y="137"/>
                    </a:lnTo>
                    <a:lnTo>
                      <a:pt x="407" y="106"/>
                    </a:lnTo>
                    <a:lnTo>
                      <a:pt x="405" y="105"/>
                    </a:lnTo>
                    <a:lnTo>
                      <a:pt x="401" y="110"/>
                    </a:lnTo>
                    <a:lnTo>
                      <a:pt x="402" y="115"/>
                    </a:lnTo>
                    <a:lnTo>
                      <a:pt x="399" y="121"/>
                    </a:lnTo>
                    <a:lnTo>
                      <a:pt x="397" y="132"/>
                    </a:lnTo>
                    <a:lnTo>
                      <a:pt x="399" y="137"/>
                    </a:lnTo>
                    <a:lnTo>
                      <a:pt x="407" y="146"/>
                    </a:lnTo>
                    <a:lnTo>
                      <a:pt x="411" y="158"/>
                    </a:lnTo>
                    <a:lnTo>
                      <a:pt x="411" y="170"/>
                    </a:lnTo>
                    <a:lnTo>
                      <a:pt x="427" y="209"/>
                    </a:lnTo>
                    <a:lnTo>
                      <a:pt x="450" y="237"/>
                    </a:lnTo>
                    <a:lnTo>
                      <a:pt x="455" y="240"/>
                    </a:lnTo>
                    <a:lnTo>
                      <a:pt x="458" y="264"/>
                    </a:lnTo>
                    <a:lnTo>
                      <a:pt x="546" y="468"/>
                    </a:lnTo>
                    <a:lnTo>
                      <a:pt x="570" y="496"/>
                    </a:lnTo>
                    <a:lnTo>
                      <a:pt x="574" y="498"/>
                    </a:lnTo>
                    <a:lnTo>
                      <a:pt x="578" y="504"/>
                    </a:lnTo>
                    <a:lnTo>
                      <a:pt x="578" y="507"/>
                    </a:lnTo>
                    <a:lnTo>
                      <a:pt x="565" y="504"/>
                    </a:lnTo>
                    <a:lnTo>
                      <a:pt x="563" y="504"/>
                    </a:lnTo>
                    <a:lnTo>
                      <a:pt x="562" y="507"/>
                    </a:lnTo>
                    <a:lnTo>
                      <a:pt x="570" y="559"/>
                    </a:lnTo>
                    <a:lnTo>
                      <a:pt x="549" y="581"/>
                    </a:lnTo>
                    <a:lnTo>
                      <a:pt x="537" y="576"/>
                    </a:lnTo>
                    <a:lnTo>
                      <a:pt x="525" y="609"/>
                    </a:lnTo>
                    <a:lnTo>
                      <a:pt x="496" y="618"/>
                    </a:lnTo>
                    <a:lnTo>
                      <a:pt x="490" y="646"/>
                    </a:lnTo>
                    <a:lnTo>
                      <a:pt x="464" y="649"/>
                    </a:lnTo>
                    <a:lnTo>
                      <a:pt x="445" y="633"/>
                    </a:lnTo>
                    <a:lnTo>
                      <a:pt x="353" y="633"/>
                    </a:lnTo>
                    <a:lnTo>
                      <a:pt x="356" y="620"/>
                    </a:lnTo>
                    <a:lnTo>
                      <a:pt x="354" y="620"/>
                    </a:lnTo>
                    <a:lnTo>
                      <a:pt x="353" y="619"/>
                    </a:lnTo>
                    <a:lnTo>
                      <a:pt x="350" y="618"/>
                    </a:lnTo>
                    <a:lnTo>
                      <a:pt x="342" y="633"/>
                    </a:lnTo>
                    <a:lnTo>
                      <a:pt x="13" y="633"/>
                    </a:lnTo>
                    <a:lnTo>
                      <a:pt x="13" y="59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67" name="Freeform 297">
                <a:extLst>
                  <a:ext uri="{FF2B5EF4-FFF2-40B4-BE49-F238E27FC236}">
                    <a16:creationId xmlns:a16="http://schemas.microsoft.com/office/drawing/2014/main" id="{61EF2478-E201-430D-BC19-4C41C74FE1BB}"/>
                  </a:ext>
                </a:extLst>
              </p:cNvPr>
              <p:cNvSpPr>
                <a:spLocks noChangeAspect="1"/>
              </p:cNvSpPr>
              <p:nvPr/>
            </p:nvSpPr>
            <p:spPr bwMode="auto">
              <a:xfrm>
                <a:off x="2582" y="1275"/>
                <a:ext cx="302" cy="347"/>
              </a:xfrm>
              <a:custGeom>
                <a:avLst/>
                <a:gdLst>
                  <a:gd name="T0" fmla="*/ 0 w 1030"/>
                  <a:gd name="T1" fmla="*/ 0 h 1184"/>
                  <a:gd name="T2" fmla="*/ 0 w 1030"/>
                  <a:gd name="T3" fmla="*/ 0 h 1184"/>
                  <a:gd name="T4" fmla="*/ 0 w 1030"/>
                  <a:gd name="T5" fmla="*/ 0 h 1184"/>
                  <a:gd name="T6" fmla="*/ 0 w 1030"/>
                  <a:gd name="T7" fmla="*/ 0 h 1184"/>
                  <a:gd name="T8" fmla="*/ 0 w 1030"/>
                  <a:gd name="T9" fmla="*/ 0 h 1184"/>
                  <a:gd name="T10" fmla="*/ 0 w 1030"/>
                  <a:gd name="T11" fmla="*/ 0 h 1184"/>
                  <a:gd name="T12" fmla="*/ 0 w 1030"/>
                  <a:gd name="T13" fmla="*/ 0 h 1184"/>
                  <a:gd name="T14" fmla="*/ 0 w 1030"/>
                  <a:gd name="T15" fmla="*/ 0 h 1184"/>
                  <a:gd name="T16" fmla="*/ 0 w 1030"/>
                  <a:gd name="T17" fmla="*/ 0 h 1184"/>
                  <a:gd name="T18" fmla="*/ 0 w 1030"/>
                  <a:gd name="T19" fmla="*/ 0 h 1184"/>
                  <a:gd name="T20" fmla="*/ 0 w 1030"/>
                  <a:gd name="T21" fmla="*/ 0 h 1184"/>
                  <a:gd name="T22" fmla="*/ 0 w 1030"/>
                  <a:gd name="T23" fmla="*/ 0 h 1184"/>
                  <a:gd name="T24" fmla="*/ 0 w 1030"/>
                  <a:gd name="T25" fmla="*/ 0 h 1184"/>
                  <a:gd name="T26" fmla="*/ 0 w 1030"/>
                  <a:gd name="T27" fmla="*/ 0 h 1184"/>
                  <a:gd name="T28" fmla="*/ 0 w 1030"/>
                  <a:gd name="T29" fmla="*/ 0 h 1184"/>
                  <a:gd name="T30" fmla="*/ 0 w 1030"/>
                  <a:gd name="T31" fmla="*/ 0 h 1184"/>
                  <a:gd name="T32" fmla="*/ 0 w 1030"/>
                  <a:gd name="T33" fmla="*/ 0 h 1184"/>
                  <a:gd name="T34" fmla="*/ 0 w 1030"/>
                  <a:gd name="T35" fmla="*/ 0 h 1184"/>
                  <a:gd name="T36" fmla="*/ 0 w 1030"/>
                  <a:gd name="T37" fmla="*/ 0 h 1184"/>
                  <a:gd name="T38" fmla="*/ 0 w 1030"/>
                  <a:gd name="T39" fmla="*/ 0 h 1184"/>
                  <a:gd name="T40" fmla="*/ 0 w 1030"/>
                  <a:gd name="T41" fmla="*/ 0 h 1184"/>
                  <a:gd name="T42" fmla="*/ 0 w 1030"/>
                  <a:gd name="T43" fmla="*/ 0 h 1184"/>
                  <a:gd name="T44" fmla="*/ 0 w 1030"/>
                  <a:gd name="T45" fmla="*/ 0 h 1184"/>
                  <a:gd name="T46" fmla="*/ 0 w 1030"/>
                  <a:gd name="T47" fmla="*/ 0 h 1184"/>
                  <a:gd name="T48" fmla="*/ 0 w 1030"/>
                  <a:gd name="T49" fmla="*/ 0 h 1184"/>
                  <a:gd name="T50" fmla="*/ 0 w 1030"/>
                  <a:gd name="T51" fmla="*/ 0 h 1184"/>
                  <a:gd name="T52" fmla="*/ 0 w 1030"/>
                  <a:gd name="T53" fmla="*/ 0 h 1184"/>
                  <a:gd name="T54" fmla="*/ 0 w 1030"/>
                  <a:gd name="T55" fmla="*/ 0 h 1184"/>
                  <a:gd name="T56" fmla="*/ 0 w 1030"/>
                  <a:gd name="T57" fmla="*/ 0 h 1184"/>
                  <a:gd name="T58" fmla="*/ 0 w 1030"/>
                  <a:gd name="T59" fmla="*/ 0 h 1184"/>
                  <a:gd name="T60" fmla="*/ 0 w 1030"/>
                  <a:gd name="T61" fmla="*/ 0 h 1184"/>
                  <a:gd name="T62" fmla="*/ 0 w 1030"/>
                  <a:gd name="T63" fmla="*/ 0 h 1184"/>
                  <a:gd name="T64" fmla="*/ 0 w 1030"/>
                  <a:gd name="T65" fmla="*/ 0 h 1184"/>
                  <a:gd name="T66" fmla="*/ 0 w 1030"/>
                  <a:gd name="T67" fmla="*/ 0 h 1184"/>
                  <a:gd name="T68" fmla="*/ 0 w 1030"/>
                  <a:gd name="T69" fmla="*/ 0 h 1184"/>
                  <a:gd name="T70" fmla="*/ 0 w 1030"/>
                  <a:gd name="T71" fmla="*/ 0 h 1184"/>
                  <a:gd name="T72" fmla="*/ 0 w 1030"/>
                  <a:gd name="T73" fmla="*/ 0 h 1184"/>
                  <a:gd name="T74" fmla="*/ 0 w 1030"/>
                  <a:gd name="T75" fmla="*/ 0 h 1184"/>
                  <a:gd name="T76" fmla="*/ 0 w 1030"/>
                  <a:gd name="T77" fmla="*/ 0 h 1184"/>
                  <a:gd name="T78" fmla="*/ 0 w 1030"/>
                  <a:gd name="T79" fmla="*/ 0 h 1184"/>
                  <a:gd name="T80" fmla="*/ 0 w 1030"/>
                  <a:gd name="T81" fmla="*/ 0 h 1184"/>
                  <a:gd name="T82" fmla="*/ 0 w 1030"/>
                  <a:gd name="T83" fmla="*/ 0 h 1184"/>
                  <a:gd name="T84" fmla="*/ 0 w 1030"/>
                  <a:gd name="T85" fmla="*/ 0 h 1184"/>
                  <a:gd name="T86" fmla="*/ 0 w 1030"/>
                  <a:gd name="T87" fmla="*/ 0 h 1184"/>
                  <a:gd name="T88" fmla="*/ 0 w 1030"/>
                  <a:gd name="T89" fmla="*/ 0 h 1184"/>
                  <a:gd name="T90" fmla="*/ 0 w 1030"/>
                  <a:gd name="T91" fmla="*/ 0 h 1184"/>
                  <a:gd name="T92" fmla="*/ 0 w 1030"/>
                  <a:gd name="T93" fmla="*/ 0 h 1184"/>
                  <a:gd name="T94" fmla="*/ 0 w 1030"/>
                  <a:gd name="T95" fmla="*/ 0 h 1184"/>
                  <a:gd name="T96" fmla="*/ 0 w 1030"/>
                  <a:gd name="T97" fmla="*/ 0 h 1184"/>
                  <a:gd name="T98" fmla="*/ 0 w 1030"/>
                  <a:gd name="T99" fmla="*/ 0 h 118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30"/>
                  <a:gd name="T151" fmla="*/ 0 h 1184"/>
                  <a:gd name="T152" fmla="*/ 1030 w 1030"/>
                  <a:gd name="T153" fmla="*/ 1184 h 118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30" h="1184">
                    <a:moveTo>
                      <a:pt x="169" y="780"/>
                    </a:moveTo>
                    <a:lnTo>
                      <a:pt x="0" y="638"/>
                    </a:lnTo>
                    <a:lnTo>
                      <a:pt x="18" y="530"/>
                    </a:lnTo>
                    <a:lnTo>
                      <a:pt x="68" y="494"/>
                    </a:lnTo>
                    <a:lnTo>
                      <a:pt x="79" y="494"/>
                    </a:lnTo>
                    <a:lnTo>
                      <a:pt x="86" y="488"/>
                    </a:lnTo>
                    <a:lnTo>
                      <a:pt x="94" y="484"/>
                    </a:lnTo>
                    <a:lnTo>
                      <a:pt x="101" y="477"/>
                    </a:lnTo>
                    <a:lnTo>
                      <a:pt x="106" y="475"/>
                    </a:lnTo>
                    <a:lnTo>
                      <a:pt x="111" y="476"/>
                    </a:lnTo>
                    <a:lnTo>
                      <a:pt x="118" y="475"/>
                    </a:lnTo>
                    <a:lnTo>
                      <a:pt x="122" y="477"/>
                    </a:lnTo>
                    <a:lnTo>
                      <a:pt x="131" y="477"/>
                    </a:lnTo>
                    <a:lnTo>
                      <a:pt x="132" y="476"/>
                    </a:lnTo>
                    <a:lnTo>
                      <a:pt x="135" y="467"/>
                    </a:lnTo>
                    <a:lnTo>
                      <a:pt x="137" y="462"/>
                    </a:lnTo>
                    <a:lnTo>
                      <a:pt x="152" y="463"/>
                    </a:lnTo>
                    <a:lnTo>
                      <a:pt x="157" y="461"/>
                    </a:lnTo>
                    <a:lnTo>
                      <a:pt x="180" y="459"/>
                    </a:lnTo>
                    <a:lnTo>
                      <a:pt x="198" y="451"/>
                    </a:lnTo>
                    <a:lnTo>
                      <a:pt x="210" y="440"/>
                    </a:lnTo>
                    <a:lnTo>
                      <a:pt x="214" y="435"/>
                    </a:lnTo>
                    <a:lnTo>
                      <a:pt x="215" y="433"/>
                    </a:lnTo>
                    <a:lnTo>
                      <a:pt x="220" y="424"/>
                    </a:lnTo>
                    <a:lnTo>
                      <a:pt x="230" y="416"/>
                    </a:lnTo>
                    <a:lnTo>
                      <a:pt x="243" y="412"/>
                    </a:lnTo>
                    <a:lnTo>
                      <a:pt x="250" y="410"/>
                    </a:lnTo>
                    <a:lnTo>
                      <a:pt x="277" y="393"/>
                    </a:lnTo>
                    <a:lnTo>
                      <a:pt x="297" y="389"/>
                    </a:lnTo>
                    <a:lnTo>
                      <a:pt x="299" y="386"/>
                    </a:lnTo>
                    <a:lnTo>
                      <a:pt x="299" y="383"/>
                    </a:lnTo>
                    <a:lnTo>
                      <a:pt x="295" y="379"/>
                    </a:lnTo>
                    <a:lnTo>
                      <a:pt x="295" y="376"/>
                    </a:lnTo>
                    <a:lnTo>
                      <a:pt x="293" y="376"/>
                    </a:lnTo>
                    <a:lnTo>
                      <a:pt x="290" y="378"/>
                    </a:lnTo>
                    <a:lnTo>
                      <a:pt x="288" y="377"/>
                    </a:lnTo>
                    <a:lnTo>
                      <a:pt x="292" y="366"/>
                    </a:lnTo>
                    <a:lnTo>
                      <a:pt x="297" y="361"/>
                    </a:lnTo>
                    <a:lnTo>
                      <a:pt x="297" y="360"/>
                    </a:lnTo>
                    <a:lnTo>
                      <a:pt x="292" y="358"/>
                    </a:lnTo>
                    <a:lnTo>
                      <a:pt x="290" y="357"/>
                    </a:lnTo>
                    <a:lnTo>
                      <a:pt x="292" y="350"/>
                    </a:lnTo>
                    <a:lnTo>
                      <a:pt x="295" y="345"/>
                    </a:lnTo>
                    <a:lnTo>
                      <a:pt x="300" y="341"/>
                    </a:lnTo>
                    <a:lnTo>
                      <a:pt x="310" y="342"/>
                    </a:lnTo>
                    <a:lnTo>
                      <a:pt x="339" y="334"/>
                    </a:lnTo>
                    <a:lnTo>
                      <a:pt x="340" y="331"/>
                    </a:lnTo>
                    <a:lnTo>
                      <a:pt x="342" y="320"/>
                    </a:lnTo>
                    <a:lnTo>
                      <a:pt x="346" y="315"/>
                    </a:lnTo>
                    <a:lnTo>
                      <a:pt x="348" y="314"/>
                    </a:lnTo>
                    <a:lnTo>
                      <a:pt x="355" y="316"/>
                    </a:lnTo>
                    <a:lnTo>
                      <a:pt x="358" y="315"/>
                    </a:lnTo>
                    <a:lnTo>
                      <a:pt x="362" y="313"/>
                    </a:lnTo>
                    <a:lnTo>
                      <a:pt x="404" y="309"/>
                    </a:lnTo>
                    <a:lnTo>
                      <a:pt x="414" y="311"/>
                    </a:lnTo>
                    <a:lnTo>
                      <a:pt x="425" y="310"/>
                    </a:lnTo>
                    <a:lnTo>
                      <a:pt x="431" y="314"/>
                    </a:lnTo>
                    <a:lnTo>
                      <a:pt x="434" y="313"/>
                    </a:lnTo>
                    <a:lnTo>
                      <a:pt x="434" y="311"/>
                    </a:lnTo>
                    <a:lnTo>
                      <a:pt x="433" y="305"/>
                    </a:lnTo>
                    <a:lnTo>
                      <a:pt x="435" y="299"/>
                    </a:lnTo>
                    <a:lnTo>
                      <a:pt x="440" y="292"/>
                    </a:lnTo>
                    <a:lnTo>
                      <a:pt x="445" y="290"/>
                    </a:lnTo>
                    <a:lnTo>
                      <a:pt x="445" y="288"/>
                    </a:lnTo>
                    <a:lnTo>
                      <a:pt x="433" y="274"/>
                    </a:lnTo>
                    <a:lnTo>
                      <a:pt x="428" y="261"/>
                    </a:lnTo>
                    <a:lnTo>
                      <a:pt x="430" y="254"/>
                    </a:lnTo>
                    <a:lnTo>
                      <a:pt x="428" y="241"/>
                    </a:lnTo>
                    <a:lnTo>
                      <a:pt x="433" y="225"/>
                    </a:lnTo>
                    <a:lnTo>
                      <a:pt x="433" y="221"/>
                    </a:lnTo>
                    <a:lnTo>
                      <a:pt x="428" y="214"/>
                    </a:lnTo>
                    <a:lnTo>
                      <a:pt x="430" y="210"/>
                    </a:lnTo>
                    <a:lnTo>
                      <a:pt x="435" y="193"/>
                    </a:lnTo>
                    <a:lnTo>
                      <a:pt x="434" y="174"/>
                    </a:lnTo>
                    <a:lnTo>
                      <a:pt x="437" y="168"/>
                    </a:lnTo>
                    <a:lnTo>
                      <a:pt x="435" y="158"/>
                    </a:lnTo>
                    <a:lnTo>
                      <a:pt x="435" y="157"/>
                    </a:lnTo>
                    <a:lnTo>
                      <a:pt x="437" y="157"/>
                    </a:lnTo>
                    <a:lnTo>
                      <a:pt x="437" y="154"/>
                    </a:lnTo>
                    <a:lnTo>
                      <a:pt x="436" y="151"/>
                    </a:lnTo>
                    <a:lnTo>
                      <a:pt x="434" y="149"/>
                    </a:lnTo>
                    <a:lnTo>
                      <a:pt x="431" y="146"/>
                    </a:lnTo>
                    <a:lnTo>
                      <a:pt x="430" y="142"/>
                    </a:lnTo>
                    <a:lnTo>
                      <a:pt x="425" y="137"/>
                    </a:lnTo>
                    <a:lnTo>
                      <a:pt x="424" y="133"/>
                    </a:lnTo>
                    <a:lnTo>
                      <a:pt x="425" y="128"/>
                    </a:lnTo>
                    <a:lnTo>
                      <a:pt x="431" y="127"/>
                    </a:lnTo>
                    <a:lnTo>
                      <a:pt x="460" y="114"/>
                    </a:lnTo>
                    <a:lnTo>
                      <a:pt x="480" y="91"/>
                    </a:lnTo>
                    <a:lnTo>
                      <a:pt x="492" y="85"/>
                    </a:lnTo>
                    <a:lnTo>
                      <a:pt x="501" y="84"/>
                    </a:lnTo>
                    <a:lnTo>
                      <a:pt x="506" y="85"/>
                    </a:lnTo>
                    <a:lnTo>
                      <a:pt x="518" y="75"/>
                    </a:lnTo>
                    <a:lnTo>
                      <a:pt x="527" y="80"/>
                    </a:lnTo>
                    <a:lnTo>
                      <a:pt x="536" y="75"/>
                    </a:lnTo>
                    <a:lnTo>
                      <a:pt x="551" y="59"/>
                    </a:lnTo>
                    <a:lnTo>
                      <a:pt x="557" y="57"/>
                    </a:lnTo>
                    <a:lnTo>
                      <a:pt x="565" y="54"/>
                    </a:lnTo>
                    <a:lnTo>
                      <a:pt x="576" y="46"/>
                    </a:lnTo>
                    <a:lnTo>
                      <a:pt x="613" y="33"/>
                    </a:lnTo>
                    <a:lnTo>
                      <a:pt x="671" y="31"/>
                    </a:lnTo>
                    <a:lnTo>
                      <a:pt x="691" y="18"/>
                    </a:lnTo>
                    <a:lnTo>
                      <a:pt x="696" y="20"/>
                    </a:lnTo>
                    <a:lnTo>
                      <a:pt x="707" y="20"/>
                    </a:lnTo>
                    <a:lnTo>
                      <a:pt x="712" y="21"/>
                    </a:lnTo>
                    <a:lnTo>
                      <a:pt x="719" y="20"/>
                    </a:lnTo>
                    <a:lnTo>
                      <a:pt x="734" y="12"/>
                    </a:lnTo>
                    <a:lnTo>
                      <a:pt x="784" y="13"/>
                    </a:lnTo>
                    <a:lnTo>
                      <a:pt x="790" y="22"/>
                    </a:lnTo>
                    <a:lnTo>
                      <a:pt x="800" y="25"/>
                    </a:lnTo>
                    <a:lnTo>
                      <a:pt x="843" y="10"/>
                    </a:lnTo>
                    <a:lnTo>
                      <a:pt x="853" y="0"/>
                    </a:lnTo>
                    <a:lnTo>
                      <a:pt x="863" y="3"/>
                    </a:lnTo>
                    <a:lnTo>
                      <a:pt x="869" y="8"/>
                    </a:lnTo>
                    <a:lnTo>
                      <a:pt x="874" y="8"/>
                    </a:lnTo>
                    <a:lnTo>
                      <a:pt x="881" y="11"/>
                    </a:lnTo>
                    <a:lnTo>
                      <a:pt x="893" y="7"/>
                    </a:lnTo>
                    <a:lnTo>
                      <a:pt x="897" y="1"/>
                    </a:lnTo>
                    <a:lnTo>
                      <a:pt x="915" y="7"/>
                    </a:lnTo>
                    <a:lnTo>
                      <a:pt x="922" y="13"/>
                    </a:lnTo>
                    <a:lnTo>
                      <a:pt x="933" y="12"/>
                    </a:lnTo>
                    <a:lnTo>
                      <a:pt x="940" y="8"/>
                    </a:lnTo>
                    <a:lnTo>
                      <a:pt x="953" y="11"/>
                    </a:lnTo>
                    <a:lnTo>
                      <a:pt x="964" y="8"/>
                    </a:lnTo>
                    <a:lnTo>
                      <a:pt x="962" y="15"/>
                    </a:lnTo>
                    <a:lnTo>
                      <a:pt x="942" y="31"/>
                    </a:lnTo>
                    <a:lnTo>
                      <a:pt x="938" y="36"/>
                    </a:lnTo>
                    <a:lnTo>
                      <a:pt x="944" y="38"/>
                    </a:lnTo>
                    <a:lnTo>
                      <a:pt x="946" y="42"/>
                    </a:lnTo>
                    <a:lnTo>
                      <a:pt x="933" y="110"/>
                    </a:lnTo>
                    <a:lnTo>
                      <a:pt x="937" y="117"/>
                    </a:lnTo>
                    <a:lnTo>
                      <a:pt x="922" y="159"/>
                    </a:lnTo>
                    <a:lnTo>
                      <a:pt x="902" y="170"/>
                    </a:lnTo>
                    <a:lnTo>
                      <a:pt x="899" y="182"/>
                    </a:lnTo>
                    <a:lnTo>
                      <a:pt x="891" y="185"/>
                    </a:lnTo>
                    <a:lnTo>
                      <a:pt x="885" y="190"/>
                    </a:lnTo>
                    <a:lnTo>
                      <a:pt x="885" y="193"/>
                    </a:lnTo>
                    <a:lnTo>
                      <a:pt x="874" y="200"/>
                    </a:lnTo>
                    <a:lnTo>
                      <a:pt x="873" y="200"/>
                    </a:lnTo>
                    <a:lnTo>
                      <a:pt x="879" y="243"/>
                    </a:lnTo>
                    <a:lnTo>
                      <a:pt x="895" y="251"/>
                    </a:lnTo>
                    <a:lnTo>
                      <a:pt x="899" y="257"/>
                    </a:lnTo>
                    <a:lnTo>
                      <a:pt x="904" y="277"/>
                    </a:lnTo>
                    <a:lnTo>
                      <a:pt x="902" y="295"/>
                    </a:lnTo>
                    <a:lnTo>
                      <a:pt x="938" y="319"/>
                    </a:lnTo>
                    <a:lnTo>
                      <a:pt x="941" y="319"/>
                    </a:lnTo>
                    <a:lnTo>
                      <a:pt x="941" y="320"/>
                    </a:lnTo>
                    <a:lnTo>
                      <a:pt x="947" y="434"/>
                    </a:lnTo>
                    <a:lnTo>
                      <a:pt x="946" y="438"/>
                    </a:lnTo>
                    <a:lnTo>
                      <a:pt x="936" y="445"/>
                    </a:lnTo>
                    <a:lnTo>
                      <a:pt x="933" y="461"/>
                    </a:lnTo>
                    <a:lnTo>
                      <a:pt x="951" y="498"/>
                    </a:lnTo>
                    <a:lnTo>
                      <a:pt x="937" y="685"/>
                    </a:lnTo>
                    <a:lnTo>
                      <a:pt x="917" y="695"/>
                    </a:lnTo>
                    <a:lnTo>
                      <a:pt x="915" y="703"/>
                    </a:lnTo>
                    <a:lnTo>
                      <a:pt x="919" y="718"/>
                    </a:lnTo>
                    <a:lnTo>
                      <a:pt x="942" y="759"/>
                    </a:lnTo>
                    <a:lnTo>
                      <a:pt x="943" y="794"/>
                    </a:lnTo>
                    <a:lnTo>
                      <a:pt x="956" y="811"/>
                    </a:lnTo>
                    <a:lnTo>
                      <a:pt x="984" y="812"/>
                    </a:lnTo>
                    <a:lnTo>
                      <a:pt x="1011" y="827"/>
                    </a:lnTo>
                    <a:lnTo>
                      <a:pt x="1030" y="875"/>
                    </a:lnTo>
                    <a:lnTo>
                      <a:pt x="1030" y="881"/>
                    </a:lnTo>
                    <a:lnTo>
                      <a:pt x="690" y="1146"/>
                    </a:lnTo>
                    <a:lnTo>
                      <a:pt x="564" y="1184"/>
                    </a:lnTo>
                    <a:lnTo>
                      <a:pt x="559" y="1183"/>
                    </a:lnTo>
                    <a:lnTo>
                      <a:pt x="552" y="1173"/>
                    </a:lnTo>
                    <a:lnTo>
                      <a:pt x="552" y="1167"/>
                    </a:lnTo>
                    <a:lnTo>
                      <a:pt x="555" y="1162"/>
                    </a:lnTo>
                    <a:lnTo>
                      <a:pt x="555" y="1155"/>
                    </a:lnTo>
                    <a:lnTo>
                      <a:pt x="556" y="1152"/>
                    </a:lnTo>
                    <a:lnTo>
                      <a:pt x="560" y="1149"/>
                    </a:lnTo>
                    <a:lnTo>
                      <a:pt x="560" y="1146"/>
                    </a:lnTo>
                    <a:lnTo>
                      <a:pt x="557" y="1142"/>
                    </a:lnTo>
                    <a:lnTo>
                      <a:pt x="559" y="1137"/>
                    </a:lnTo>
                    <a:lnTo>
                      <a:pt x="560" y="1134"/>
                    </a:lnTo>
                    <a:lnTo>
                      <a:pt x="560" y="1127"/>
                    </a:lnTo>
                    <a:lnTo>
                      <a:pt x="559" y="1126"/>
                    </a:lnTo>
                    <a:lnTo>
                      <a:pt x="557" y="1124"/>
                    </a:lnTo>
                    <a:lnTo>
                      <a:pt x="554" y="1120"/>
                    </a:lnTo>
                    <a:lnTo>
                      <a:pt x="545" y="1118"/>
                    </a:lnTo>
                    <a:lnTo>
                      <a:pt x="538" y="1111"/>
                    </a:lnTo>
                    <a:lnTo>
                      <a:pt x="534" y="1111"/>
                    </a:lnTo>
                    <a:lnTo>
                      <a:pt x="530" y="1109"/>
                    </a:lnTo>
                    <a:lnTo>
                      <a:pt x="519" y="1109"/>
                    </a:lnTo>
                    <a:lnTo>
                      <a:pt x="515" y="1106"/>
                    </a:lnTo>
                    <a:lnTo>
                      <a:pt x="513" y="1098"/>
                    </a:lnTo>
                    <a:lnTo>
                      <a:pt x="510" y="1095"/>
                    </a:lnTo>
                    <a:lnTo>
                      <a:pt x="502" y="1098"/>
                    </a:lnTo>
                    <a:lnTo>
                      <a:pt x="493" y="1095"/>
                    </a:lnTo>
                    <a:lnTo>
                      <a:pt x="482" y="1084"/>
                    </a:lnTo>
                    <a:lnTo>
                      <a:pt x="481" y="1073"/>
                    </a:lnTo>
                    <a:lnTo>
                      <a:pt x="478" y="1071"/>
                    </a:lnTo>
                    <a:lnTo>
                      <a:pt x="468" y="1064"/>
                    </a:lnTo>
                    <a:lnTo>
                      <a:pt x="462" y="1062"/>
                    </a:lnTo>
                    <a:lnTo>
                      <a:pt x="455" y="1057"/>
                    </a:lnTo>
                    <a:lnTo>
                      <a:pt x="455" y="1053"/>
                    </a:lnTo>
                    <a:lnTo>
                      <a:pt x="457" y="1045"/>
                    </a:lnTo>
                    <a:lnTo>
                      <a:pt x="454" y="1040"/>
                    </a:lnTo>
                    <a:lnTo>
                      <a:pt x="454" y="1034"/>
                    </a:lnTo>
                    <a:lnTo>
                      <a:pt x="169" y="78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68" name="Freeform 298">
                <a:extLst>
                  <a:ext uri="{FF2B5EF4-FFF2-40B4-BE49-F238E27FC236}">
                    <a16:creationId xmlns:a16="http://schemas.microsoft.com/office/drawing/2014/main" id="{721EE994-9907-40A1-893E-D32191E15A7D}"/>
                  </a:ext>
                </a:extLst>
              </p:cNvPr>
              <p:cNvSpPr>
                <a:spLocks noChangeAspect="1"/>
              </p:cNvSpPr>
              <p:nvPr/>
            </p:nvSpPr>
            <p:spPr bwMode="auto">
              <a:xfrm>
                <a:off x="2582" y="1275"/>
                <a:ext cx="302" cy="347"/>
              </a:xfrm>
              <a:custGeom>
                <a:avLst/>
                <a:gdLst>
                  <a:gd name="T0" fmla="*/ 0 w 1030"/>
                  <a:gd name="T1" fmla="*/ 0 h 1184"/>
                  <a:gd name="T2" fmla="*/ 0 w 1030"/>
                  <a:gd name="T3" fmla="*/ 0 h 1184"/>
                  <a:gd name="T4" fmla="*/ 0 w 1030"/>
                  <a:gd name="T5" fmla="*/ 0 h 1184"/>
                  <a:gd name="T6" fmla="*/ 0 w 1030"/>
                  <a:gd name="T7" fmla="*/ 0 h 1184"/>
                  <a:gd name="T8" fmla="*/ 0 w 1030"/>
                  <a:gd name="T9" fmla="*/ 0 h 1184"/>
                  <a:gd name="T10" fmla="*/ 0 w 1030"/>
                  <a:gd name="T11" fmla="*/ 0 h 1184"/>
                  <a:gd name="T12" fmla="*/ 0 w 1030"/>
                  <a:gd name="T13" fmla="*/ 0 h 1184"/>
                  <a:gd name="T14" fmla="*/ 0 w 1030"/>
                  <a:gd name="T15" fmla="*/ 0 h 1184"/>
                  <a:gd name="T16" fmla="*/ 0 w 1030"/>
                  <a:gd name="T17" fmla="*/ 0 h 1184"/>
                  <a:gd name="T18" fmla="*/ 0 w 1030"/>
                  <a:gd name="T19" fmla="*/ 0 h 1184"/>
                  <a:gd name="T20" fmla="*/ 0 w 1030"/>
                  <a:gd name="T21" fmla="*/ 0 h 1184"/>
                  <a:gd name="T22" fmla="*/ 0 w 1030"/>
                  <a:gd name="T23" fmla="*/ 0 h 1184"/>
                  <a:gd name="T24" fmla="*/ 0 w 1030"/>
                  <a:gd name="T25" fmla="*/ 0 h 1184"/>
                  <a:gd name="T26" fmla="*/ 0 w 1030"/>
                  <a:gd name="T27" fmla="*/ 0 h 1184"/>
                  <a:gd name="T28" fmla="*/ 0 w 1030"/>
                  <a:gd name="T29" fmla="*/ 0 h 1184"/>
                  <a:gd name="T30" fmla="*/ 0 w 1030"/>
                  <a:gd name="T31" fmla="*/ 0 h 1184"/>
                  <a:gd name="T32" fmla="*/ 0 w 1030"/>
                  <a:gd name="T33" fmla="*/ 0 h 1184"/>
                  <a:gd name="T34" fmla="*/ 0 w 1030"/>
                  <a:gd name="T35" fmla="*/ 0 h 1184"/>
                  <a:gd name="T36" fmla="*/ 0 w 1030"/>
                  <a:gd name="T37" fmla="*/ 0 h 1184"/>
                  <a:gd name="T38" fmla="*/ 0 w 1030"/>
                  <a:gd name="T39" fmla="*/ 0 h 1184"/>
                  <a:gd name="T40" fmla="*/ 0 w 1030"/>
                  <a:gd name="T41" fmla="*/ 0 h 1184"/>
                  <a:gd name="T42" fmla="*/ 0 w 1030"/>
                  <a:gd name="T43" fmla="*/ 0 h 1184"/>
                  <a:gd name="T44" fmla="*/ 0 w 1030"/>
                  <a:gd name="T45" fmla="*/ 0 h 1184"/>
                  <a:gd name="T46" fmla="*/ 0 w 1030"/>
                  <a:gd name="T47" fmla="*/ 0 h 1184"/>
                  <a:gd name="T48" fmla="*/ 0 w 1030"/>
                  <a:gd name="T49" fmla="*/ 0 h 1184"/>
                  <a:gd name="T50" fmla="*/ 0 w 1030"/>
                  <a:gd name="T51" fmla="*/ 0 h 1184"/>
                  <a:gd name="T52" fmla="*/ 0 w 1030"/>
                  <a:gd name="T53" fmla="*/ 0 h 1184"/>
                  <a:gd name="T54" fmla="*/ 0 w 1030"/>
                  <a:gd name="T55" fmla="*/ 0 h 1184"/>
                  <a:gd name="T56" fmla="*/ 0 w 1030"/>
                  <a:gd name="T57" fmla="*/ 0 h 1184"/>
                  <a:gd name="T58" fmla="*/ 0 w 1030"/>
                  <a:gd name="T59" fmla="*/ 0 h 1184"/>
                  <a:gd name="T60" fmla="*/ 0 w 1030"/>
                  <a:gd name="T61" fmla="*/ 0 h 1184"/>
                  <a:gd name="T62" fmla="*/ 0 w 1030"/>
                  <a:gd name="T63" fmla="*/ 0 h 1184"/>
                  <a:gd name="T64" fmla="*/ 0 w 1030"/>
                  <a:gd name="T65" fmla="*/ 0 h 1184"/>
                  <a:gd name="T66" fmla="*/ 0 w 1030"/>
                  <a:gd name="T67" fmla="*/ 0 h 1184"/>
                  <a:gd name="T68" fmla="*/ 0 w 1030"/>
                  <a:gd name="T69" fmla="*/ 0 h 1184"/>
                  <a:gd name="T70" fmla="*/ 0 w 1030"/>
                  <a:gd name="T71" fmla="*/ 0 h 1184"/>
                  <a:gd name="T72" fmla="*/ 0 w 1030"/>
                  <a:gd name="T73" fmla="*/ 0 h 1184"/>
                  <a:gd name="T74" fmla="*/ 0 w 1030"/>
                  <a:gd name="T75" fmla="*/ 0 h 1184"/>
                  <a:gd name="T76" fmla="*/ 0 w 1030"/>
                  <a:gd name="T77" fmla="*/ 0 h 1184"/>
                  <a:gd name="T78" fmla="*/ 0 w 1030"/>
                  <a:gd name="T79" fmla="*/ 0 h 1184"/>
                  <a:gd name="T80" fmla="*/ 0 w 1030"/>
                  <a:gd name="T81" fmla="*/ 0 h 1184"/>
                  <a:gd name="T82" fmla="*/ 0 w 1030"/>
                  <a:gd name="T83" fmla="*/ 0 h 1184"/>
                  <a:gd name="T84" fmla="*/ 0 w 1030"/>
                  <a:gd name="T85" fmla="*/ 0 h 1184"/>
                  <a:gd name="T86" fmla="*/ 0 w 1030"/>
                  <a:gd name="T87" fmla="*/ 0 h 1184"/>
                  <a:gd name="T88" fmla="*/ 0 w 1030"/>
                  <a:gd name="T89" fmla="*/ 0 h 1184"/>
                  <a:gd name="T90" fmla="*/ 0 w 1030"/>
                  <a:gd name="T91" fmla="*/ 0 h 1184"/>
                  <a:gd name="T92" fmla="*/ 0 w 1030"/>
                  <a:gd name="T93" fmla="*/ 0 h 1184"/>
                  <a:gd name="T94" fmla="*/ 0 w 1030"/>
                  <a:gd name="T95" fmla="*/ 0 h 1184"/>
                  <a:gd name="T96" fmla="*/ 0 w 1030"/>
                  <a:gd name="T97" fmla="*/ 0 h 1184"/>
                  <a:gd name="T98" fmla="*/ 0 w 1030"/>
                  <a:gd name="T99" fmla="*/ 0 h 118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30"/>
                  <a:gd name="T151" fmla="*/ 0 h 1184"/>
                  <a:gd name="T152" fmla="*/ 1030 w 1030"/>
                  <a:gd name="T153" fmla="*/ 1184 h 118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30" h="1184">
                    <a:moveTo>
                      <a:pt x="169" y="780"/>
                    </a:moveTo>
                    <a:lnTo>
                      <a:pt x="0" y="638"/>
                    </a:lnTo>
                    <a:lnTo>
                      <a:pt x="18" y="530"/>
                    </a:lnTo>
                    <a:lnTo>
                      <a:pt x="68" y="494"/>
                    </a:lnTo>
                    <a:lnTo>
                      <a:pt x="79" y="494"/>
                    </a:lnTo>
                    <a:lnTo>
                      <a:pt x="86" y="488"/>
                    </a:lnTo>
                    <a:lnTo>
                      <a:pt x="94" y="484"/>
                    </a:lnTo>
                    <a:lnTo>
                      <a:pt x="101" y="477"/>
                    </a:lnTo>
                    <a:lnTo>
                      <a:pt x="106" y="475"/>
                    </a:lnTo>
                    <a:lnTo>
                      <a:pt x="111" y="476"/>
                    </a:lnTo>
                    <a:lnTo>
                      <a:pt x="118" y="475"/>
                    </a:lnTo>
                    <a:lnTo>
                      <a:pt x="122" y="477"/>
                    </a:lnTo>
                    <a:lnTo>
                      <a:pt x="131" y="477"/>
                    </a:lnTo>
                    <a:lnTo>
                      <a:pt x="132" y="476"/>
                    </a:lnTo>
                    <a:lnTo>
                      <a:pt x="135" y="467"/>
                    </a:lnTo>
                    <a:lnTo>
                      <a:pt x="137" y="462"/>
                    </a:lnTo>
                    <a:lnTo>
                      <a:pt x="152" y="463"/>
                    </a:lnTo>
                    <a:lnTo>
                      <a:pt x="157" y="461"/>
                    </a:lnTo>
                    <a:lnTo>
                      <a:pt x="180" y="459"/>
                    </a:lnTo>
                    <a:lnTo>
                      <a:pt x="198" y="451"/>
                    </a:lnTo>
                    <a:lnTo>
                      <a:pt x="210" y="440"/>
                    </a:lnTo>
                    <a:lnTo>
                      <a:pt x="214" y="435"/>
                    </a:lnTo>
                    <a:lnTo>
                      <a:pt x="215" y="433"/>
                    </a:lnTo>
                    <a:lnTo>
                      <a:pt x="220" y="424"/>
                    </a:lnTo>
                    <a:lnTo>
                      <a:pt x="230" y="416"/>
                    </a:lnTo>
                    <a:lnTo>
                      <a:pt x="243" y="412"/>
                    </a:lnTo>
                    <a:lnTo>
                      <a:pt x="250" y="410"/>
                    </a:lnTo>
                    <a:lnTo>
                      <a:pt x="277" y="393"/>
                    </a:lnTo>
                    <a:lnTo>
                      <a:pt x="297" y="389"/>
                    </a:lnTo>
                    <a:lnTo>
                      <a:pt x="299" y="386"/>
                    </a:lnTo>
                    <a:lnTo>
                      <a:pt x="299" y="383"/>
                    </a:lnTo>
                    <a:lnTo>
                      <a:pt x="295" y="379"/>
                    </a:lnTo>
                    <a:lnTo>
                      <a:pt x="295" y="376"/>
                    </a:lnTo>
                    <a:lnTo>
                      <a:pt x="293" y="376"/>
                    </a:lnTo>
                    <a:lnTo>
                      <a:pt x="290" y="378"/>
                    </a:lnTo>
                    <a:lnTo>
                      <a:pt x="288" y="377"/>
                    </a:lnTo>
                    <a:lnTo>
                      <a:pt x="292" y="366"/>
                    </a:lnTo>
                    <a:lnTo>
                      <a:pt x="297" y="361"/>
                    </a:lnTo>
                    <a:lnTo>
                      <a:pt x="297" y="360"/>
                    </a:lnTo>
                    <a:lnTo>
                      <a:pt x="292" y="358"/>
                    </a:lnTo>
                    <a:lnTo>
                      <a:pt x="290" y="357"/>
                    </a:lnTo>
                    <a:lnTo>
                      <a:pt x="292" y="350"/>
                    </a:lnTo>
                    <a:lnTo>
                      <a:pt x="295" y="345"/>
                    </a:lnTo>
                    <a:lnTo>
                      <a:pt x="300" y="341"/>
                    </a:lnTo>
                    <a:lnTo>
                      <a:pt x="310" y="342"/>
                    </a:lnTo>
                    <a:lnTo>
                      <a:pt x="339" y="334"/>
                    </a:lnTo>
                    <a:lnTo>
                      <a:pt x="340" y="331"/>
                    </a:lnTo>
                    <a:lnTo>
                      <a:pt x="342" y="320"/>
                    </a:lnTo>
                    <a:lnTo>
                      <a:pt x="346" y="315"/>
                    </a:lnTo>
                    <a:lnTo>
                      <a:pt x="348" y="314"/>
                    </a:lnTo>
                    <a:lnTo>
                      <a:pt x="355" y="316"/>
                    </a:lnTo>
                    <a:lnTo>
                      <a:pt x="358" y="315"/>
                    </a:lnTo>
                    <a:lnTo>
                      <a:pt x="362" y="313"/>
                    </a:lnTo>
                    <a:lnTo>
                      <a:pt x="404" y="309"/>
                    </a:lnTo>
                    <a:lnTo>
                      <a:pt x="414" y="311"/>
                    </a:lnTo>
                    <a:lnTo>
                      <a:pt x="425" y="310"/>
                    </a:lnTo>
                    <a:lnTo>
                      <a:pt x="431" y="314"/>
                    </a:lnTo>
                    <a:lnTo>
                      <a:pt x="434" y="313"/>
                    </a:lnTo>
                    <a:lnTo>
                      <a:pt x="434" y="311"/>
                    </a:lnTo>
                    <a:lnTo>
                      <a:pt x="433" y="305"/>
                    </a:lnTo>
                    <a:lnTo>
                      <a:pt x="435" y="299"/>
                    </a:lnTo>
                    <a:lnTo>
                      <a:pt x="440" y="292"/>
                    </a:lnTo>
                    <a:lnTo>
                      <a:pt x="445" y="290"/>
                    </a:lnTo>
                    <a:lnTo>
                      <a:pt x="445" y="288"/>
                    </a:lnTo>
                    <a:lnTo>
                      <a:pt x="433" y="274"/>
                    </a:lnTo>
                    <a:lnTo>
                      <a:pt x="428" y="261"/>
                    </a:lnTo>
                    <a:lnTo>
                      <a:pt x="430" y="254"/>
                    </a:lnTo>
                    <a:lnTo>
                      <a:pt x="428" y="241"/>
                    </a:lnTo>
                    <a:lnTo>
                      <a:pt x="433" y="225"/>
                    </a:lnTo>
                    <a:lnTo>
                      <a:pt x="433" y="221"/>
                    </a:lnTo>
                    <a:lnTo>
                      <a:pt x="428" y="214"/>
                    </a:lnTo>
                    <a:lnTo>
                      <a:pt x="430" y="210"/>
                    </a:lnTo>
                    <a:lnTo>
                      <a:pt x="435" y="193"/>
                    </a:lnTo>
                    <a:lnTo>
                      <a:pt x="434" y="174"/>
                    </a:lnTo>
                    <a:lnTo>
                      <a:pt x="437" y="168"/>
                    </a:lnTo>
                    <a:lnTo>
                      <a:pt x="435" y="158"/>
                    </a:lnTo>
                    <a:lnTo>
                      <a:pt x="435" y="157"/>
                    </a:lnTo>
                    <a:lnTo>
                      <a:pt x="437" y="157"/>
                    </a:lnTo>
                    <a:lnTo>
                      <a:pt x="437" y="154"/>
                    </a:lnTo>
                    <a:lnTo>
                      <a:pt x="436" y="151"/>
                    </a:lnTo>
                    <a:lnTo>
                      <a:pt x="434" y="149"/>
                    </a:lnTo>
                    <a:lnTo>
                      <a:pt x="431" y="146"/>
                    </a:lnTo>
                    <a:lnTo>
                      <a:pt x="430" y="142"/>
                    </a:lnTo>
                    <a:lnTo>
                      <a:pt x="425" y="137"/>
                    </a:lnTo>
                    <a:lnTo>
                      <a:pt x="424" y="133"/>
                    </a:lnTo>
                    <a:lnTo>
                      <a:pt x="425" y="128"/>
                    </a:lnTo>
                    <a:lnTo>
                      <a:pt x="431" y="127"/>
                    </a:lnTo>
                    <a:lnTo>
                      <a:pt x="460" y="114"/>
                    </a:lnTo>
                    <a:lnTo>
                      <a:pt x="480" y="91"/>
                    </a:lnTo>
                    <a:lnTo>
                      <a:pt x="492" y="85"/>
                    </a:lnTo>
                    <a:lnTo>
                      <a:pt x="501" y="84"/>
                    </a:lnTo>
                    <a:lnTo>
                      <a:pt x="506" y="85"/>
                    </a:lnTo>
                    <a:lnTo>
                      <a:pt x="518" y="75"/>
                    </a:lnTo>
                    <a:lnTo>
                      <a:pt x="527" y="80"/>
                    </a:lnTo>
                    <a:lnTo>
                      <a:pt x="536" y="75"/>
                    </a:lnTo>
                    <a:lnTo>
                      <a:pt x="551" y="59"/>
                    </a:lnTo>
                    <a:lnTo>
                      <a:pt x="557" y="57"/>
                    </a:lnTo>
                    <a:lnTo>
                      <a:pt x="565" y="54"/>
                    </a:lnTo>
                    <a:lnTo>
                      <a:pt x="576" y="46"/>
                    </a:lnTo>
                    <a:lnTo>
                      <a:pt x="613" y="33"/>
                    </a:lnTo>
                    <a:lnTo>
                      <a:pt x="671" y="31"/>
                    </a:lnTo>
                    <a:lnTo>
                      <a:pt x="691" y="18"/>
                    </a:lnTo>
                    <a:lnTo>
                      <a:pt x="696" y="20"/>
                    </a:lnTo>
                    <a:lnTo>
                      <a:pt x="707" y="20"/>
                    </a:lnTo>
                    <a:lnTo>
                      <a:pt x="712" y="21"/>
                    </a:lnTo>
                    <a:lnTo>
                      <a:pt x="719" y="20"/>
                    </a:lnTo>
                    <a:lnTo>
                      <a:pt x="734" y="12"/>
                    </a:lnTo>
                    <a:lnTo>
                      <a:pt x="784" y="13"/>
                    </a:lnTo>
                    <a:lnTo>
                      <a:pt x="790" y="22"/>
                    </a:lnTo>
                    <a:lnTo>
                      <a:pt x="800" y="25"/>
                    </a:lnTo>
                    <a:lnTo>
                      <a:pt x="843" y="10"/>
                    </a:lnTo>
                    <a:lnTo>
                      <a:pt x="853" y="0"/>
                    </a:lnTo>
                    <a:lnTo>
                      <a:pt x="863" y="3"/>
                    </a:lnTo>
                    <a:lnTo>
                      <a:pt x="869" y="8"/>
                    </a:lnTo>
                    <a:lnTo>
                      <a:pt x="874" y="8"/>
                    </a:lnTo>
                    <a:lnTo>
                      <a:pt x="881" y="11"/>
                    </a:lnTo>
                    <a:lnTo>
                      <a:pt x="893" y="7"/>
                    </a:lnTo>
                    <a:lnTo>
                      <a:pt x="897" y="1"/>
                    </a:lnTo>
                    <a:lnTo>
                      <a:pt x="915" y="7"/>
                    </a:lnTo>
                    <a:lnTo>
                      <a:pt x="922" y="13"/>
                    </a:lnTo>
                    <a:lnTo>
                      <a:pt x="933" y="12"/>
                    </a:lnTo>
                    <a:lnTo>
                      <a:pt x="940" y="8"/>
                    </a:lnTo>
                    <a:lnTo>
                      <a:pt x="953" y="11"/>
                    </a:lnTo>
                    <a:lnTo>
                      <a:pt x="964" y="8"/>
                    </a:lnTo>
                    <a:lnTo>
                      <a:pt x="962" y="15"/>
                    </a:lnTo>
                    <a:lnTo>
                      <a:pt x="942" y="31"/>
                    </a:lnTo>
                    <a:lnTo>
                      <a:pt x="938" y="36"/>
                    </a:lnTo>
                    <a:lnTo>
                      <a:pt x="944" y="38"/>
                    </a:lnTo>
                    <a:lnTo>
                      <a:pt x="946" y="42"/>
                    </a:lnTo>
                    <a:lnTo>
                      <a:pt x="933" y="110"/>
                    </a:lnTo>
                    <a:lnTo>
                      <a:pt x="937" y="117"/>
                    </a:lnTo>
                    <a:lnTo>
                      <a:pt x="922" y="159"/>
                    </a:lnTo>
                    <a:lnTo>
                      <a:pt x="902" y="170"/>
                    </a:lnTo>
                    <a:lnTo>
                      <a:pt x="899" y="182"/>
                    </a:lnTo>
                    <a:lnTo>
                      <a:pt x="891" y="185"/>
                    </a:lnTo>
                    <a:lnTo>
                      <a:pt x="885" y="190"/>
                    </a:lnTo>
                    <a:lnTo>
                      <a:pt x="885" y="193"/>
                    </a:lnTo>
                    <a:lnTo>
                      <a:pt x="874" y="200"/>
                    </a:lnTo>
                    <a:lnTo>
                      <a:pt x="873" y="200"/>
                    </a:lnTo>
                    <a:lnTo>
                      <a:pt x="879" y="243"/>
                    </a:lnTo>
                    <a:lnTo>
                      <a:pt x="895" y="251"/>
                    </a:lnTo>
                    <a:lnTo>
                      <a:pt x="899" y="257"/>
                    </a:lnTo>
                    <a:lnTo>
                      <a:pt x="904" y="277"/>
                    </a:lnTo>
                    <a:lnTo>
                      <a:pt x="902" y="295"/>
                    </a:lnTo>
                    <a:lnTo>
                      <a:pt x="938" y="319"/>
                    </a:lnTo>
                    <a:lnTo>
                      <a:pt x="941" y="319"/>
                    </a:lnTo>
                    <a:lnTo>
                      <a:pt x="941" y="320"/>
                    </a:lnTo>
                    <a:lnTo>
                      <a:pt x="947" y="434"/>
                    </a:lnTo>
                    <a:lnTo>
                      <a:pt x="946" y="438"/>
                    </a:lnTo>
                    <a:lnTo>
                      <a:pt x="936" y="445"/>
                    </a:lnTo>
                    <a:lnTo>
                      <a:pt x="933" y="461"/>
                    </a:lnTo>
                    <a:lnTo>
                      <a:pt x="951" y="498"/>
                    </a:lnTo>
                    <a:lnTo>
                      <a:pt x="937" y="685"/>
                    </a:lnTo>
                    <a:lnTo>
                      <a:pt x="917" y="695"/>
                    </a:lnTo>
                    <a:lnTo>
                      <a:pt x="915" y="703"/>
                    </a:lnTo>
                    <a:lnTo>
                      <a:pt x="919" y="718"/>
                    </a:lnTo>
                    <a:lnTo>
                      <a:pt x="942" y="759"/>
                    </a:lnTo>
                    <a:lnTo>
                      <a:pt x="943" y="794"/>
                    </a:lnTo>
                    <a:lnTo>
                      <a:pt x="956" y="811"/>
                    </a:lnTo>
                    <a:lnTo>
                      <a:pt x="984" y="812"/>
                    </a:lnTo>
                    <a:lnTo>
                      <a:pt x="1011" y="827"/>
                    </a:lnTo>
                    <a:lnTo>
                      <a:pt x="1030" y="875"/>
                    </a:lnTo>
                    <a:lnTo>
                      <a:pt x="1030" y="881"/>
                    </a:lnTo>
                    <a:lnTo>
                      <a:pt x="690" y="1146"/>
                    </a:lnTo>
                    <a:lnTo>
                      <a:pt x="564" y="1184"/>
                    </a:lnTo>
                    <a:lnTo>
                      <a:pt x="559" y="1183"/>
                    </a:lnTo>
                    <a:lnTo>
                      <a:pt x="552" y="1173"/>
                    </a:lnTo>
                    <a:lnTo>
                      <a:pt x="552" y="1167"/>
                    </a:lnTo>
                    <a:lnTo>
                      <a:pt x="555" y="1162"/>
                    </a:lnTo>
                    <a:lnTo>
                      <a:pt x="555" y="1155"/>
                    </a:lnTo>
                    <a:lnTo>
                      <a:pt x="556" y="1152"/>
                    </a:lnTo>
                    <a:lnTo>
                      <a:pt x="560" y="1149"/>
                    </a:lnTo>
                    <a:lnTo>
                      <a:pt x="560" y="1146"/>
                    </a:lnTo>
                    <a:lnTo>
                      <a:pt x="557" y="1142"/>
                    </a:lnTo>
                    <a:lnTo>
                      <a:pt x="559" y="1137"/>
                    </a:lnTo>
                    <a:lnTo>
                      <a:pt x="560" y="1134"/>
                    </a:lnTo>
                    <a:lnTo>
                      <a:pt x="560" y="1127"/>
                    </a:lnTo>
                    <a:lnTo>
                      <a:pt x="559" y="1126"/>
                    </a:lnTo>
                    <a:lnTo>
                      <a:pt x="557" y="1124"/>
                    </a:lnTo>
                    <a:lnTo>
                      <a:pt x="554" y="1120"/>
                    </a:lnTo>
                    <a:lnTo>
                      <a:pt x="545" y="1118"/>
                    </a:lnTo>
                    <a:lnTo>
                      <a:pt x="538" y="1111"/>
                    </a:lnTo>
                    <a:lnTo>
                      <a:pt x="534" y="1111"/>
                    </a:lnTo>
                    <a:lnTo>
                      <a:pt x="530" y="1109"/>
                    </a:lnTo>
                    <a:lnTo>
                      <a:pt x="519" y="1109"/>
                    </a:lnTo>
                    <a:lnTo>
                      <a:pt x="515" y="1106"/>
                    </a:lnTo>
                    <a:lnTo>
                      <a:pt x="513" y="1098"/>
                    </a:lnTo>
                    <a:lnTo>
                      <a:pt x="510" y="1095"/>
                    </a:lnTo>
                    <a:lnTo>
                      <a:pt x="502" y="1098"/>
                    </a:lnTo>
                    <a:lnTo>
                      <a:pt x="493" y="1095"/>
                    </a:lnTo>
                    <a:lnTo>
                      <a:pt x="482" y="1084"/>
                    </a:lnTo>
                    <a:lnTo>
                      <a:pt x="481" y="1073"/>
                    </a:lnTo>
                    <a:lnTo>
                      <a:pt x="478" y="1071"/>
                    </a:lnTo>
                    <a:lnTo>
                      <a:pt x="468" y="1064"/>
                    </a:lnTo>
                    <a:lnTo>
                      <a:pt x="462" y="1062"/>
                    </a:lnTo>
                    <a:lnTo>
                      <a:pt x="455" y="1057"/>
                    </a:lnTo>
                    <a:lnTo>
                      <a:pt x="455" y="1053"/>
                    </a:lnTo>
                    <a:lnTo>
                      <a:pt x="457" y="1045"/>
                    </a:lnTo>
                    <a:lnTo>
                      <a:pt x="454" y="1040"/>
                    </a:lnTo>
                    <a:lnTo>
                      <a:pt x="454" y="1034"/>
                    </a:lnTo>
                    <a:lnTo>
                      <a:pt x="169" y="78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69" name="Freeform 299">
                <a:extLst>
                  <a:ext uri="{FF2B5EF4-FFF2-40B4-BE49-F238E27FC236}">
                    <a16:creationId xmlns:a16="http://schemas.microsoft.com/office/drawing/2014/main" id="{D70739A3-4921-4D73-A397-D8F4DF1E8049}"/>
                  </a:ext>
                </a:extLst>
              </p:cNvPr>
              <p:cNvSpPr>
                <a:spLocks noChangeAspect="1"/>
              </p:cNvSpPr>
              <p:nvPr/>
            </p:nvSpPr>
            <p:spPr bwMode="auto">
              <a:xfrm>
                <a:off x="2989" y="1070"/>
                <a:ext cx="86" cy="48"/>
              </a:xfrm>
              <a:custGeom>
                <a:avLst/>
                <a:gdLst>
                  <a:gd name="T0" fmla="*/ 0 w 298"/>
                  <a:gd name="T1" fmla="*/ 0 h 165"/>
                  <a:gd name="T2" fmla="*/ 0 w 298"/>
                  <a:gd name="T3" fmla="*/ 0 h 165"/>
                  <a:gd name="T4" fmla="*/ 0 w 298"/>
                  <a:gd name="T5" fmla="*/ 0 h 165"/>
                  <a:gd name="T6" fmla="*/ 0 w 298"/>
                  <a:gd name="T7" fmla="*/ 0 h 165"/>
                  <a:gd name="T8" fmla="*/ 0 w 298"/>
                  <a:gd name="T9" fmla="*/ 0 h 165"/>
                  <a:gd name="T10" fmla="*/ 0 w 298"/>
                  <a:gd name="T11" fmla="*/ 0 h 165"/>
                  <a:gd name="T12" fmla="*/ 0 w 298"/>
                  <a:gd name="T13" fmla="*/ 0 h 165"/>
                  <a:gd name="T14" fmla="*/ 0 w 298"/>
                  <a:gd name="T15" fmla="*/ 0 h 165"/>
                  <a:gd name="T16" fmla="*/ 0 w 298"/>
                  <a:gd name="T17" fmla="*/ 0 h 165"/>
                  <a:gd name="T18" fmla="*/ 0 w 298"/>
                  <a:gd name="T19" fmla="*/ 0 h 165"/>
                  <a:gd name="T20" fmla="*/ 0 w 298"/>
                  <a:gd name="T21" fmla="*/ 0 h 165"/>
                  <a:gd name="T22" fmla="*/ 0 w 298"/>
                  <a:gd name="T23" fmla="*/ 0 h 165"/>
                  <a:gd name="T24" fmla="*/ 0 w 298"/>
                  <a:gd name="T25" fmla="*/ 0 h 165"/>
                  <a:gd name="T26" fmla="*/ 0 w 298"/>
                  <a:gd name="T27" fmla="*/ 0 h 165"/>
                  <a:gd name="T28" fmla="*/ 0 w 298"/>
                  <a:gd name="T29" fmla="*/ 0 h 165"/>
                  <a:gd name="T30" fmla="*/ 0 w 298"/>
                  <a:gd name="T31" fmla="*/ 0 h 165"/>
                  <a:gd name="T32" fmla="*/ 0 w 298"/>
                  <a:gd name="T33" fmla="*/ 0 h 165"/>
                  <a:gd name="T34" fmla="*/ 0 w 298"/>
                  <a:gd name="T35" fmla="*/ 0 h 165"/>
                  <a:gd name="T36" fmla="*/ 0 w 298"/>
                  <a:gd name="T37" fmla="*/ 0 h 165"/>
                  <a:gd name="T38" fmla="*/ 0 w 298"/>
                  <a:gd name="T39" fmla="*/ 0 h 165"/>
                  <a:gd name="T40" fmla="*/ 0 w 298"/>
                  <a:gd name="T41" fmla="*/ 0 h 165"/>
                  <a:gd name="T42" fmla="*/ 0 w 298"/>
                  <a:gd name="T43" fmla="*/ 0 h 165"/>
                  <a:gd name="T44" fmla="*/ 0 w 298"/>
                  <a:gd name="T45" fmla="*/ 0 h 165"/>
                  <a:gd name="T46" fmla="*/ 0 w 298"/>
                  <a:gd name="T47" fmla="*/ 0 h 165"/>
                  <a:gd name="T48" fmla="*/ 0 w 298"/>
                  <a:gd name="T49" fmla="*/ 0 h 165"/>
                  <a:gd name="T50" fmla="*/ 0 w 298"/>
                  <a:gd name="T51" fmla="*/ 0 h 165"/>
                  <a:gd name="T52" fmla="*/ 0 w 298"/>
                  <a:gd name="T53" fmla="*/ 0 h 165"/>
                  <a:gd name="T54" fmla="*/ 0 w 298"/>
                  <a:gd name="T55" fmla="*/ 0 h 165"/>
                  <a:gd name="T56" fmla="*/ 0 w 298"/>
                  <a:gd name="T57" fmla="*/ 0 h 165"/>
                  <a:gd name="T58" fmla="*/ 0 w 298"/>
                  <a:gd name="T59" fmla="*/ 0 h 165"/>
                  <a:gd name="T60" fmla="*/ 0 w 298"/>
                  <a:gd name="T61" fmla="*/ 0 h 165"/>
                  <a:gd name="T62" fmla="*/ 0 w 298"/>
                  <a:gd name="T63" fmla="*/ 0 h 165"/>
                  <a:gd name="T64" fmla="*/ 0 w 298"/>
                  <a:gd name="T65" fmla="*/ 0 h 165"/>
                  <a:gd name="T66" fmla="*/ 0 w 298"/>
                  <a:gd name="T67" fmla="*/ 0 h 165"/>
                  <a:gd name="T68" fmla="*/ 0 w 298"/>
                  <a:gd name="T69" fmla="*/ 0 h 165"/>
                  <a:gd name="T70" fmla="*/ 0 w 298"/>
                  <a:gd name="T71" fmla="*/ 0 h 165"/>
                  <a:gd name="T72" fmla="*/ 0 w 298"/>
                  <a:gd name="T73" fmla="*/ 0 h 165"/>
                  <a:gd name="T74" fmla="*/ 0 w 298"/>
                  <a:gd name="T75" fmla="*/ 0 h 165"/>
                  <a:gd name="T76" fmla="*/ 0 w 298"/>
                  <a:gd name="T77" fmla="*/ 0 h 165"/>
                  <a:gd name="T78" fmla="*/ 0 w 298"/>
                  <a:gd name="T79" fmla="*/ 0 h 165"/>
                  <a:gd name="T80" fmla="*/ 0 w 298"/>
                  <a:gd name="T81" fmla="*/ 0 h 165"/>
                  <a:gd name="T82" fmla="*/ 0 w 298"/>
                  <a:gd name="T83" fmla="*/ 0 h 165"/>
                  <a:gd name="T84" fmla="*/ 0 w 298"/>
                  <a:gd name="T85" fmla="*/ 0 h 165"/>
                  <a:gd name="T86" fmla="*/ 0 w 298"/>
                  <a:gd name="T87" fmla="*/ 0 h 165"/>
                  <a:gd name="T88" fmla="*/ 0 w 298"/>
                  <a:gd name="T89" fmla="*/ 0 h 165"/>
                  <a:gd name="T90" fmla="*/ 0 w 298"/>
                  <a:gd name="T91" fmla="*/ 0 h 165"/>
                  <a:gd name="T92" fmla="*/ 0 w 298"/>
                  <a:gd name="T93" fmla="*/ 0 h 165"/>
                  <a:gd name="T94" fmla="*/ 0 w 298"/>
                  <a:gd name="T95" fmla="*/ 0 h 165"/>
                  <a:gd name="T96" fmla="*/ 0 w 298"/>
                  <a:gd name="T97" fmla="*/ 0 h 165"/>
                  <a:gd name="T98" fmla="*/ 0 w 298"/>
                  <a:gd name="T99" fmla="*/ 0 h 165"/>
                  <a:gd name="T100" fmla="*/ 0 w 298"/>
                  <a:gd name="T101" fmla="*/ 0 h 165"/>
                  <a:gd name="T102" fmla="*/ 0 w 298"/>
                  <a:gd name="T103" fmla="*/ 0 h 165"/>
                  <a:gd name="T104" fmla="*/ 0 w 298"/>
                  <a:gd name="T105" fmla="*/ 0 h 16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98"/>
                  <a:gd name="T160" fmla="*/ 0 h 165"/>
                  <a:gd name="T161" fmla="*/ 298 w 298"/>
                  <a:gd name="T162" fmla="*/ 165 h 16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98" h="165">
                    <a:moveTo>
                      <a:pt x="53" y="29"/>
                    </a:moveTo>
                    <a:lnTo>
                      <a:pt x="81" y="47"/>
                    </a:lnTo>
                    <a:lnTo>
                      <a:pt x="113" y="46"/>
                    </a:lnTo>
                    <a:lnTo>
                      <a:pt x="124" y="32"/>
                    </a:lnTo>
                    <a:lnTo>
                      <a:pt x="162" y="19"/>
                    </a:lnTo>
                    <a:lnTo>
                      <a:pt x="176" y="22"/>
                    </a:lnTo>
                    <a:lnTo>
                      <a:pt x="194" y="16"/>
                    </a:lnTo>
                    <a:lnTo>
                      <a:pt x="199" y="8"/>
                    </a:lnTo>
                    <a:lnTo>
                      <a:pt x="212" y="1"/>
                    </a:lnTo>
                    <a:lnTo>
                      <a:pt x="225" y="3"/>
                    </a:lnTo>
                    <a:lnTo>
                      <a:pt x="235" y="0"/>
                    </a:lnTo>
                    <a:lnTo>
                      <a:pt x="248" y="4"/>
                    </a:lnTo>
                    <a:lnTo>
                      <a:pt x="260" y="11"/>
                    </a:lnTo>
                    <a:lnTo>
                      <a:pt x="270" y="9"/>
                    </a:lnTo>
                    <a:lnTo>
                      <a:pt x="296" y="27"/>
                    </a:lnTo>
                    <a:lnTo>
                      <a:pt x="298" y="35"/>
                    </a:lnTo>
                    <a:lnTo>
                      <a:pt x="290" y="45"/>
                    </a:lnTo>
                    <a:lnTo>
                      <a:pt x="283" y="45"/>
                    </a:lnTo>
                    <a:lnTo>
                      <a:pt x="271" y="50"/>
                    </a:lnTo>
                    <a:lnTo>
                      <a:pt x="262" y="57"/>
                    </a:lnTo>
                    <a:lnTo>
                      <a:pt x="262" y="62"/>
                    </a:lnTo>
                    <a:lnTo>
                      <a:pt x="256" y="71"/>
                    </a:lnTo>
                    <a:lnTo>
                      <a:pt x="254" y="78"/>
                    </a:lnTo>
                    <a:lnTo>
                      <a:pt x="244" y="89"/>
                    </a:lnTo>
                    <a:lnTo>
                      <a:pt x="218" y="131"/>
                    </a:lnTo>
                    <a:lnTo>
                      <a:pt x="178" y="144"/>
                    </a:lnTo>
                    <a:lnTo>
                      <a:pt x="176" y="144"/>
                    </a:lnTo>
                    <a:lnTo>
                      <a:pt x="173" y="139"/>
                    </a:lnTo>
                    <a:lnTo>
                      <a:pt x="154" y="142"/>
                    </a:lnTo>
                    <a:lnTo>
                      <a:pt x="140" y="150"/>
                    </a:lnTo>
                    <a:lnTo>
                      <a:pt x="128" y="150"/>
                    </a:lnTo>
                    <a:lnTo>
                      <a:pt x="123" y="155"/>
                    </a:lnTo>
                    <a:lnTo>
                      <a:pt x="110" y="155"/>
                    </a:lnTo>
                    <a:lnTo>
                      <a:pt x="100" y="161"/>
                    </a:lnTo>
                    <a:lnTo>
                      <a:pt x="74" y="165"/>
                    </a:lnTo>
                    <a:lnTo>
                      <a:pt x="63" y="157"/>
                    </a:lnTo>
                    <a:lnTo>
                      <a:pt x="55" y="155"/>
                    </a:lnTo>
                    <a:lnTo>
                      <a:pt x="47" y="144"/>
                    </a:lnTo>
                    <a:lnTo>
                      <a:pt x="36" y="137"/>
                    </a:lnTo>
                    <a:lnTo>
                      <a:pt x="29" y="126"/>
                    </a:lnTo>
                    <a:lnTo>
                      <a:pt x="20" y="123"/>
                    </a:lnTo>
                    <a:lnTo>
                      <a:pt x="11" y="103"/>
                    </a:lnTo>
                    <a:lnTo>
                      <a:pt x="5" y="99"/>
                    </a:lnTo>
                    <a:lnTo>
                      <a:pt x="0" y="99"/>
                    </a:lnTo>
                    <a:lnTo>
                      <a:pt x="9" y="92"/>
                    </a:lnTo>
                    <a:lnTo>
                      <a:pt x="18" y="89"/>
                    </a:lnTo>
                    <a:lnTo>
                      <a:pt x="19" y="74"/>
                    </a:lnTo>
                    <a:lnTo>
                      <a:pt x="27" y="61"/>
                    </a:lnTo>
                    <a:lnTo>
                      <a:pt x="22" y="55"/>
                    </a:lnTo>
                    <a:lnTo>
                      <a:pt x="26" y="50"/>
                    </a:lnTo>
                    <a:lnTo>
                      <a:pt x="47" y="48"/>
                    </a:lnTo>
                    <a:lnTo>
                      <a:pt x="52" y="43"/>
                    </a:lnTo>
                    <a:lnTo>
                      <a:pt x="53" y="29"/>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70" name="Freeform 300">
                <a:extLst>
                  <a:ext uri="{FF2B5EF4-FFF2-40B4-BE49-F238E27FC236}">
                    <a16:creationId xmlns:a16="http://schemas.microsoft.com/office/drawing/2014/main" id="{81D2FF82-FA3B-4F7E-8462-8AD68C4008A9}"/>
                  </a:ext>
                </a:extLst>
              </p:cNvPr>
              <p:cNvSpPr>
                <a:spLocks noChangeAspect="1"/>
              </p:cNvSpPr>
              <p:nvPr/>
            </p:nvSpPr>
            <p:spPr bwMode="auto">
              <a:xfrm>
                <a:off x="2989" y="1070"/>
                <a:ext cx="86" cy="48"/>
              </a:xfrm>
              <a:custGeom>
                <a:avLst/>
                <a:gdLst>
                  <a:gd name="T0" fmla="*/ 0 w 298"/>
                  <a:gd name="T1" fmla="*/ 0 h 165"/>
                  <a:gd name="T2" fmla="*/ 0 w 298"/>
                  <a:gd name="T3" fmla="*/ 0 h 165"/>
                  <a:gd name="T4" fmla="*/ 0 w 298"/>
                  <a:gd name="T5" fmla="*/ 0 h 165"/>
                  <a:gd name="T6" fmla="*/ 0 w 298"/>
                  <a:gd name="T7" fmla="*/ 0 h 165"/>
                  <a:gd name="T8" fmla="*/ 0 w 298"/>
                  <a:gd name="T9" fmla="*/ 0 h 165"/>
                  <a:gd name="T10" fmla="*/ 0 w 298"/>
                  <a:gd name="T11" fmla="*/ 0 h 165"/>
                  <a:gd name="T12" fmla="*/ 0 w 298"/>
                  <a:gd name="T13" fmla="*/ 0 h 165"/>
                  <a:gd name="T14" fmla="*/ 0 w 298"/>
                  <a:gd name="T15" fmla="*/ 0 h 165"/>
                  <a:gd name="T16" fmla="*/ 0 w 298"/>
                  <a:gd name="T17" fmla="*/ 0 h 165"/>
                  <a:gd name="T18" fmla="*/ 0 w 298"/>
                  <a:gd name="T19" fmla="*/ 0 h 165"/>
                  <a:gd name="T20" fmla="*/ 0 w 298"/>
                  <a:gd name="T21" fmla="*/ 0 h 165"/>
                  <a:gd name="T22" fmla="*/ 0 w 298"/>
                  <a:gd name="T23" fmla="*/ 0 h 165"/>
                  <a:gd name="T24" fmla="*/ 0 w 298"/>
                  <a:gd name="T25" fmla="*/ 0 h 165"/>
                  <a:gd name="T26" fmla="*/ 0 w 298"/>
                  <a:gd name="T27" fmla="*/ 0 h 165"/>
                  <a:gd name="T28" fmla="*/ 0 w 298"/>
                  <a:gd name="T29" fmla="*/ 0 h 165"/>
                  <a:gd name="T30" fmla="*/ 0 w 298"/>
                  <a:gd name="T31" fmla="*/ 0 h 165"/>
                  <a:gd name="T32" fmla="*/ 0 w 298"/>
                  <a:gd name="T33" fmla="*/ 0 h 165"/>
                  <a:gd name="T34" fmla="*/ 0 w 298"/>
                  <a:gd name="T35" fmla="*/ 0 h 165"/>
                  <a:gd name="T36" fmla="*/ 0 w 298"/>
                  <a:gd name="T37" fmla="*/ 0 h 165"/>
                  <a:gd name="T38" fmla="*/ 0 w 298"/>
                  <a:gd name="T39" fmla="*/ 0 h 165"/>
                  <a:gd name="T40" fmla="*/ 0 w 298"/>
                  <a:gd name="T41" fmla="*/ 0 h 165"/>
                  <a:gd name="T42" fmla="*/ 0 w 298"/>
                  <a:gd name="T43" fmla="*/ 0 h 165"/>
                  <a:gd name="T44" fmla="*/ 0 w 298"/>
                  <a:gd name="T45" fmla="*/ 0 h 165"/>
                  <a:gd name="T46" fmla="*/ 0 w 298"/>
                  <a:gd name="T47" fmla="*/ 0 h 165"/>
                  <a:gd name="T48" fmla="*/ 0 w 298"/>
                  <a:gd name="T49" fmla="*/ 0 h 165"/>
                  <a:gd name="T50" fmla="*/ 0 w 298"/>
                  <a:gd name="T51" fmla="*/ 0 h 165"/>
                  <a:gd name="T52" fmla="*/ 0 w 298"/>
                  <a:gd name="T53" fmla="*/ 0 h 165"/>
                  <a:gd name="T54" fmla="*/ 0 w 298"/>
                  <a:gd name="T55" fmla="*/ 0 h 165"/>
                  <a:gd name="T56" fmla="*/ 0 w 298"/>
                  <a:gd name="T57" fmla="*/ 0 h 165"/>
                  <a:gd name="T58" fmla="*/ 0 w 298"/>
                  <a:gd name="T59" fmla="*/ 0 h 165"/>
                  <a:gd name="T60" fmla="*/ 0 w 298"/>
                  <a:gd name="T61" fmla="*/ 0 h 165"/>
                  <a:gd name="T62" fmla="*/ 0 w 298"/>
                  <a:gd name="T63" fmla="*/ 0 h 165"/>
                  <a:gd name="T64" fmla="*/ 0 w 298"/>
                  <a:gd name="T65" fmla="*/ 0 h 165"/>
                  <a:gd name="T66" fmla="*/ 0 w 298"/>
                  <a:gd name="T67" fmla="*/ 0 h 165"/>
                  <a:gd name="T68" fmla="*/ 0 w 298"/>
                  <a:gd name="T69" fmla="*/ 0 h 165"/>
                  <a:gd name="T70" fmla="*/ 0 w 298"/>
                  <a:gd name="T71" fmla="*/ 0 h 165"/>
                  <a:gd name="T72" fmla="*/ 0 w 298"/>
                  <a:gd name="T73" fmla="*/ 0 h 165"/>
                  <a:gd name="T74" fmla="*/ 0 w 298"/>
                  <a:gd name="T75" fmla="*/ 0 h 165"/>
                  <a:gd name="T76" fmla="*/ 0 w 298"/>
                  <a:gd name="T77" fmla="*/ 0 h 165"/>
                  <a:gd name="T78" fmla="*/ 0 w 298"/>
                  <a:gd name="T79" fmla="*/ 0 h 165"/>
                  <a:gd name="T80" fmla="*/ 0 w 298"/>
                  <a:gd name="T81" fmla="*/ 0 h 165"/>
                  <a:gd name="T82" fmla="*/ 0 w 298"/>
                  <a:gd name="T83" fmla="*/ 0 h 165"/>
                  <a:gd name="T84" fmla="*/ 0 w 298"/>
                  <a:gd name="T85" fmla="*/ 0 h 165"/>
                  <a:gd name="T86" fmla="*/ 0 w 298"/>
                  <a:gd name="T87" fmla="*/ 0 h 165"/>
                  <a:gd name="T88" fmla="*/ 0 w 298"/>
                  <a:gd name="T89" fmla="*/ 0 h 165"/>
                  <a:gd name="T90" fmla="*/ 0 w 298"/>
                  <a:gd name="T91" fmla="*/ 0 h 165"/>
                  <a:gd name="T92" fmla="*/ 0 w 298"/>
                  <a:gd name="T93" fmla="*/ 0 h 165"/>
                  <a:gd name="T94" fmla="*/ 0 w 298"/>
                  <a:gd name="T95" fmla="*/ 0 h 165"/>
                  <a:gd name="T96" fmla="*/ 0 w 298"/>
                  <a:gd name="T97" fmla="*/ 0 h 165"/>
                  <a:gd name="T98" fmla="*/ 0 w 298"/>
                  <a:gd name="T99" fmla="*/ 0 h 165"/>
                  <a:gd name="T100" fmla="*/ 0 w 298"/>
                  <a:gd name="T101" fmla="*/ 0 h 165"/>
                  <a:gd name="T102" fmla="*/ 0 w 298"/>
                  <a:gd name="T103" fmla="*/ 0 h 165"/>
                  <a:gd name="T104" fmla="*/ 0 w 298"/>
                  <a:gd name="T105" fmla="*/ 0 h 16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98"/>
                  <a:gd name="T160" fmla="*/ 0 h 165"/>
                  <a:gd name="T161" fmla="*/ 298 w 298"/>
                  <a:gd name="T162" fmla="*/ 165 h 16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98" h="165">
                    <a:moveTo>
                      <a:pt x="53" y="29"/>
                    </a:moveTo>
                    <a:lnTo>
                      <a:pt x="81" y="47"/>
                    </a:lnTo>
                    <a:lnTo>
                      <a:pt x="113" y="46"/>
                    </a:lnTo>
                    <a:lnTo>
                      <a:pt x="124" y="32"/>
                    </a:lnTo>
                    <a:lnTo>
                      <a:pt x="162" y="19"/>
                    </a:lnTo>
                    <a:lnTo>
                      <a:pt x="176" y="22"/>
                    </a:lnTo>
                    <a:lnTo>
                      <a:pt x="194" y="16"/>
                    </a:lnTo>
                    <a:lnTo>
                      <a:pt x="199" y="8"/>
                    </a:lnTo>
                    <a:lnTo>
                      <a:pt x="212" y="1"/>
                    </a:lnTo>
                    <a:lnTo>
                      <a:pt x="225" y="3"/>
                    </a:lnTo>
                    <a:lnTo>
                      <a:pt x="235" y="0"/>
                    </a:lnTo>
                    <a:lnTo>
                      <a:pt x="248" y="4"/>
                    </a:lnTo>
                    <a:lnTo>
                      <a:pt x="260" y="11"/>
                    </a:lnTo>
                    <a:lnTo>
                      <a:pt x="270" y="9"/>
                    </a:lnTo>
                    <a:lnTo>
                      <a:pt x="296" y="27"/>
                    </a:lnTo>
                    <a:lnTo>
                      <a:pt x="298" y="35"/>
                    </a:lnTo>
                    <a:lnTo>
                      <a:pt x="290" y="45"/>
                    </a:lnTo>
                    <a:lnTo>
                      <a:pt x="283" y="45"/>
                    </a:lnTo>
                    <a:lnTo>
                      <a:pt x="271" y="50"/>
                    </a:lnTo>
                    <a:lnTo>
                      <a:pt x="262" y="57"/>
                    </a:lnTo>
                    <a:lnTo>
                      <a:pt x="262" y="62"/>
                    </a:lnTo>
                    <a:lnTo>
                      <a:pt x="256" y="71"/>
                    </a:lnTo>
                    <a:lnTo>
                      <a:pt x="254" y="78"/>
                    </a:lnTo>
                    <a:lnTo>
                      <a:pt x="244" y="89"/>
                    </a:lnTo>
                    <a:lnTo>
                      <a:pt x="218" y="131"/>
                    </a:lnTo>
                    <a:lnTo>
                      <a:pt x="178" y="144"/>
                    </a:lnTo>
                    <a:lnTo>
                      <a:pt x="176" y="144"/>
                    </a:lnTo>
                    <a:lnTo>
                      <a:pt x="173" y="139"/>
                    </a:lnTo>
                    <a:lnTo>
                      <a:pt x="154" y="142"/>
                    </a:lnTo>
                    <a:lnTo>
                      <a:pt x="140" y="150"/>
                    </a:lnTo>
                    <a:lnTo>
                      <a:pt x="128" y="150"/>
                    </a:lnTo>
                    <a:lnTo>
                      <a:pt x="123" y="155"/>
                    </a:lnTo>
                    <a:lnTo>
                      <a:pt x="110" y="155"/>
                    </a:lnTo>
                    <a:lnTo>
                      <a:pt x="100" y="161"/>
                    </a:lnTo>
                    <a:lnTo>
                      <a:pt x="74" y="165"/>
                    </a:lnTo>
                    <a:lnTo>
                      <a:pt x="63" y="157"/>
                    </a:lnTo>
                    <a:lnTo>
                      <a:pt x="55" y="155"/>
                    </a:lnTo>
                    <a:lnTo>
                      <a:pt x="47" y="144"/>
                    </a:lnTo>
                    <a:lnTo>
                      <a:pt x="36" y="137"/>
                    </a:lnTo>
                    <a:lnTo>
                      <a:pt x="29" y="126"/>
                    </a:lnTo>
                    <a:lnTo>
                      <a:pt x="20" y="123"/>
                    </a:lnTo>
                    <a:lnTo>
                      <a:pt x="11" y="103"/>
                    </a:lnTo>
                    <a:lnTo>
                      <a:pt x="5" y="99"/>
                    </a:lnTo>
                    <a:lnTo>
                      <a:pt x="0" y="99"/>
                    </a:lnTo>
                    <a:lnTo>
                      <a:pt x="9" y="92"/>
                    </a:lnTo>
                    <a:lnTo>
                      <a:pt x="18" y="89"/>
                    </a:lnTo>
                    <a:lnTo>
                      <a:pt x="19" y="74"/>
                    </a:lnTo>
                    <a:lnTo>
                      <a:pt x="27" y="61"/>
                    </a:lnTo>
                    <a:lnTo>
                      <a:pt x="22" y="55"/>
                    </a:lnTo>
                    <a:lnTo>
                      <a:pt x="26" y="50"/>
                    </a:lnTo>
                    <a:lnTo>
                      <a:pt x="47" y="48"/>
                    </a:lnTo>
                    <a:lnTo>
                      <a:pt x="52" y="43"/>
                    </a:lnTo>
                    <a:lnTo>
                      <a:pt x="53" y="29"/>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71" name="Freeform 301">
                <a:extLst>
                  <a:ext uri="{FF2B5EF4-FFF2-40B4-BE49-F238E27FC236}">
                    <a16:creationId xmlns:a16="http://schemas.microsoft.com/office/drawing/2014/main" id="{FF5B0AD9-E86C-4A11-9585-ABA4D2E08AB4}"/>
                  </a:ext>
                </a:extLst>
              </p:cNvPr>
              <p:cNvSpPr>
                <a:spLocks noChangeAspect="1"/>
              </p:cNvSpPr>
              <p:nvPr/>
            </p:nvSpPr>
            <p:spPr bwMode="auto">
              <a:xfrm>
                <a:off x="2654" y="783"/>
                <a:ext cx="106" cy="47"/>
              </a:xfrm>
              <a:custGeom>
                <a:avLst/>
                <a:gdLst>
                  <a:gd name="T0" fmla="*/ 0 w 360"/>
                  <a:gd name="T1" fmla="*/ 0 h 157"/>
                  <a:gd name="T2" fmla="*/ 0 w 360"/>
                  <a:gd name="T3" fmla="*/ 0 h 157"/>
                  <a:gd name="T4" fmla="*/ 0 w 360"/>
                  <a:gd name="T5" fmla="*/ 0 h 157"/>
                  <a:gd name="T6" fmla="*/ 0 w 360"/>
                  <a:gd name="T7" fmla="*/ 0 h 157"/>
                  <a:gd name="T8" fmla="*/ 0 w 360"/>
                  <a:gd name="T9" fmla="*/ 0 h 157"/>
                  <a:gd name="T10" fmla="*/ 0 w 360"/>
                  <a:gd name="T11" fmla="*/ 0 h 157"/>
                  <a:gd name="T12" fmla="*/ 0 w 360"/>
                  <a:gd name="T13" fmla="*/ 0 h 157"/>
                  <a:gd name="T14" fmla="*/ 0 w 360"/>
                  <a:gd name="T15" fmla="*/ 0 h 157"/>
                  <a:gd name="T16" fmla="*/ 0 w 360"/>
                  <a:gd name="T17" fmla="*/ 0 h 157"/>
                  <a:gd name="T18" fmla="*/ 0 w 360"/>
                  <a:gd name="T19" fmla="*/ 0 h 157"/>
                  <a:gd name="T20" fmla="*/ 0 w 360"/>
                  <a:gd name="T21" fmla="*/ 0 h 157"/>
                  <a:gd name="T22" fmla="*/ 0 w 360"/>
                  <a:gd name="T23" fmla="*/ 0 h 157"/>
                  <a:gd name="T24" fmla="*/ 0 w 360"/>
                  <a:gd name="T25" fmla="*/ 0 h 157"/>
                  <a:gd name="T26" fmla="*/ 0 w 360"/>
                  <a:gd name="T27" fmla="*/ 0 h 157"/>
                  <a:gd name="T28" fmla="*/ 0 w 360"/>
                  <a:gd name="T29" fmla="*/ 0 h 157"/>
                  <a:gd name="T30" fmla="*/ 0 w 360"/>
                  <a:gd name="T31" fmla="*/ 0 h 157"/>
                  <a:gd name="T32" fmla="*/ 0 w 360"/>
                  <a:gd name="T33" fmla="*/ 0 h 157"/>
                  <a:gd name="T34" fmla="*/ 0 w 360"/>
                  <a:gd name="T35" fmla="*/ 0 h 157"/>
                  <a:gd name="T36" fmla="*/ 0 w 360"/>
                  <a:gd name="T37" fmla="*/ 0 h 157"/>
                  <a:gd name="T38" fmla="*/ 0 w 360"/>
                  <a:gd name="T39" fmla="*/ 0 h 157"/>
                  <a:gd name="T40" fmla="*/ 0 w 360"/>
                  <a:gd name="T41" fmla="*/ 0 h 157"/>
                  <a:gd name="T42" fmla="*/ 0 w 360"/>
                  <a:gd name="T43" fmla="*/ 0 h 157"/>
                  <a:gd name="T44" fmla="*/ 0 w 360"/>
                  <a:gd name="T45" fmla="*/ 0 h 157"/>
                  <a:gd name="T46" fmla="*/ 0 w 360"/>
                  <a:gd name="T47" fmla="*/ 0 h 157"/>
                  <a:gd name="T48" fmla="*/ 0 w 360"/>
                  <a:gd name="T49" fmla="*/ 0 h 157"/>
                  <a:gd name="T50" fmla="*/ 0 w 360"/>
                  <a:gd name="T51" fmla="*/ 0 h 157"/>
                  <a:gd name="T52" fmla="*/ 0 w 360"/>
                  <a:gd name="T53" fmla="*/ 0 h 157"/>
                  <a:gd name="T54" fmla="*/ 0 w 360"/>
                  <a:gd name="T55" fmla="*/ 0 h 157"/>
                  <a:gd name="T56" fmla="*/ 0 w 360"/>
                  <a:gd name="T57" fmla="*/ 0 h 157"/>
                  <a:gd name="T58" fmla="*/ 0 w 360"/>
                  <a:gd name="T59" fmla="*/ 0 h 157"/>
                  <a:gd name="T60" fmla="*/ 0 w 360"/>
                  <a:gd name="T61" fmla="*/ 0 h 157"/>
                  <a:gd name="T62" fmla="*/ 0 w 360"/>
                  <a:gd name="T63" fmla="*/ 0 h 157"/>
                  <a:gd name="T64" fmla="*/ 0 w 360"/>
                  <a:gd name="T65" fmla="*/ 0 h 157"/>
                  <a:gd name="T66" fmla="*/ 0 w 360"/>
                  <a:gd name="T67" fmla="*/ 0 h 157"/>
                  <a:gd name="T68" fmla="*/ 0 w 360"/>
                  <a:gd name="T69" fmla="*/ 0 h 157"/>
                  <a:gd name="T70" fmla="*/ 0 w 360"/>
                  <a:gd name="T71" fmla="*/ 0 h 157"/>
                  <a:gd name="T72" fmla="*/ 0 w 360"/>
                  <a:gd name="T73" fmla="*/ 0 h 157"/>
                  <a:gd name="T74" fmla="*/ 0 w 360"/>
                  <a:gd name="T75" fmla="*/ 0 h 157"/>
                  <a:gd name="T76" fmla="*/ 0 w 360"/>
                  <a:gd name="T77" fmla="*/ 0 h 157"/>
                  <a:gd name="T78" fmla="*/ 0 w 360"/>
                  <a:gd name="T79" fmla="*/ 0 h 157"/>
                  <a:gd name="T80" fmla="*/ 0 w 360"/>
                  <a:gd name="T81" fmla="*/ 0 h 157"/>
                  <a:gd name="T82" fmla="*/ 0 w 360"/>
                  <a:gd name="T83" fmla="*/ 0 h 157"/>
                  <a:gd name="T84" fmla="*/ 0 w 360"/>
                  <a:gd name="T85" fmla="*/ 0 h 157"/>
                  <a:gd name="T86" fmla="*/ 0 w 360"/>
                  <a:gd name="T87" fmla="*/ 0 h 157"/>
                  <a:gd name="T88" fmla="*/ 0 w 360"/>
                  <a:gd name="T89" fmla="*/ 0 h 157"/>
                  <a:gd name="T90" fmla="*/ 0 w 360"/>
                  <a:gd name="T91" fmla="*/ 0 h 157"/>
                  <a:gd name="T92" fmla="*/ 0 w 360"/>
                  <a:gd name="T93" fmla="*/ 0 h 157"/>
                  <a:gd name="T94" fmla="*/ 0 w 360"/>
                  <a:gd name="T95" fmla="*/ 0 h 157"/>
                  <a:gd name="T96" fmla="*/ 0 w 360"/>
                  <a:gd name="T97" fmla="*/ 0 h 157"/>
                  <a:gd name="T98" fmla="*/ 0 w 360"/>
                  <a:gd name="T99" fmla="*/ 0 h 157"/>
                  <a:gd name="T100" fmla="*/ 0 w 360"/>
                  <a:gd name="T101" fmla="*/ 0 h 157"/>
                  <a:gd name="T102" fmla="*/ 0 w 360"/>
                  <a:gd name="T103" fmla="*/ 0 h 157"/>
                  <a:gd name="T104" fmla="*/ 0 w 360"/>
                  <a:gd name="T105" fmla="*/ 0 h 157"/>
                  <a:gd name="T106" fmla="*/ 0 w 360"/>
                  <a:gd name="T107" fmla="*/ 0 h 157"/>
                  <a:gd name="T108" fmla="*/ 0 w 360"/>
                  <a:gd name="T109" fmla="*/ 0 h 157"/>
                  <a:gd name="T110" fmla="*/ 0 w 360"/>
                  <a:gd name="T111" fmla="*/ 0 h 157"/>
                  <a:gd name="T112" fmla="*/ 0 w 360"/>
                  <a:gd name="T113" fmla="*/ 0 h 157"/>
                  <a:gd name="T114" fmla="*/ 0 w 360"/>
                  <a:gd name="T115" fmla="*/ 0 h 157"/>
                  <a:gd name="T116" fmla="*/ 0 w 360"/>
                  <a:gd name="T117" fmla="*/ 0 h 157"/>
                  <a:gd name="T118" fmla="*/ 0 w 360"/>
                  <a:gd name="T119" fmla="*/ 0 h 157"/>
                  <a:gd name="T120" fmla="*/ 0 w 360"/>
                  <a:gd name="T121" fmla="*/ 0 h 157"/>
                  <a:gd name="T122" fmla="*/ 0 w 360"/>
                  <a:gd name="T123" fmla="*/ 0 h 157"/>
                  <a:gd name="T124" fmla="*/ 0 w 360"/>
                  <a:gd name="T125" fmla="*/ 0 h 15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60"/>
                  <a:gd name="T190" fmla="*/ 0 h 157"/>
                  <a:gd name="T191" fmla="*/ 360 w 360"/>
                  <a:gd name="T192" fmla="*/ 157 h 15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60" h="157">
                    <a:moveTo>
                      <a:pt x="81" y="150"/>
                    </a:moveTo>
                    <a:lnTo>
                      <a:pt x="80" y="150"/>
                    </a:lnTo>
                    <a:lnTo>
                      <a:pt x="77" y="147"/>
                    </a:lnTo>
                    <a:lnTo>
                      <a:pt x="73" y="146"/>
                    </a:lnTo>
                    <a:lnTo>
                      <a:pt x="70" y="141"/>
                    </a:lnTo>
                    <a:lnTo>
                      <a:pt x="62" y="136"/>
                    </a:lnTo>
                    <a:lnTo>
                      <a:pt x="53" y="134"/>
                    </a:lnTo>
                    <a:lnTo>
                      <a:pt x="13" y="134"/>
                    </a:lnTo>
                    <a:lnTo>
                      <a:pt x="6" y="136"/>
                    </a:lnTo>
                    <a:lnTo>
                      <a:pt x="2" y="135"/>
                    </a:lnTo>
                    <a:lnTo>
                      <a:pt x="9" y="129"/>
                    </a:lnTo>
                    <a:lnTo>
                      <a:pt x="10" y="122"/>
                    </a:lnTo>
                    <a:lnTo>
                      <a:pt x="16" y="126"/>
                    </a:lnTo>
                    <a:lnTo>
                      <a:pt x="22" y="124"/>
                    </a:lnTo>
                    <a:lnTo>
                      <a:pt x="46" y="116"/>
                    </a:lnTo>
                    <a:lnTo>
                      <a:pt x="52" y="109"/>
                    </a:lnTo>
                    <a:lnTo>
                      <a:pt x="39" y="110"/>
                    </a:lnTo>
                    <a:lnTo>
                      <a:pt x="48" y="106"/>
                    </a:lnTo>
                    <a:lnTo>
                      <a:pt x="51" y="104"/>
                    </a:lnTo>
                    <a:lnTo>
                      <a:pt x="53" y="101"/>
                    </a:lnTo>
                    <a:lnTo>
                      <a:pt x="62" y="96"/>
                    </a:lnTo>
                    <a:lnTo>
                      <a:pt x="56" y="98"/>
                    </a:lnTo>
                    <a:lnTo>
                      <a:pt x="48" y="101"/>
                    </a:lnTo>
                    <a:lnTo>
                      <a:pt x="46" y="99"/>
                    </a:lnTo>
                    <a:lnTo>
                      <a:pt x="47" y="96"/>
                    </a:lnTo>
                    <a:lnTo>
                      <a:pt x="44" y="98"/>
                    </a:lnTo>
                    <a:lnTo>
                      <a:pt x="51" y="85"/>
                    </a:lnTo>
                    <a:lnTo>
                      <a:pt x="47" y="84"/>
                    </a:lnTo>
                    <a:lnTo>
                      <a:pt x="37" y="87"/>
                    </a:lnTo>
                    <a:lnTo>
                      <a:pt x="36" y="85"/>
                    </a:lnTo>
                    <a:lnTo>
                      <a:pt x="23" y="84"/>
                    </a:lnTo>
                    <a:lnTo>
                      <a:pt x="1" y="89"/>
                    </a:lnTo>
                    <a:lnTo>
                      <a:pt x="0" y="87"/>
                    </a:lnTo>
                    <a:lnTo>
                      <a:pt x="5" y="82"/>
                    </a:lnTo>
                    <a:lnTo>
                      <a:pt x="26" y="79"/>
                    </a:lnTo>
                    <a:lnTo>
                      <a:pt x="32" y="77"/>
                    </a:lnTo>
                    <a:lnTo>
                      <a:pt x="39" y="77"/>
                    </a:lnTo>
                    <a:lnTo>
                      <a:pt x="48" y="73"/>
                    </a:lnTo>
                    <a:lnTo>
                      <a:pt x="49" y="75"/>
                    </a:lnTo>
                    <a:lnTo>
                      <a:pt x="58" y="73"/>
                    </a:lnTo>
                    <a:lnTo>
                      <a:pt x="63" y="74"/>
                    </a:lnTo>
                    <a:lnTo>
                      <a:pt x="75" y="74"/>
                    </a:lnTo>
                    <a:lnTo>
                      <a:pt x="89" y="65"/>
                    </a:lnTo>
                    <a:lnTo>
                      <a:pt x="83" y="67"/>
                    </a:lnTo>
                    <a:lnTo>
                      <a:pt x="77" y="70"/>
                    </a:lnTo>
                    <a:lnTo>
                      <a:pt x="62" y="68"/>
                    </a:lnTo>
                    <a:lnTo>
                      <a:pt x="64" y="64"/>
                    </a:lnTo>
                    <a:lnTo>
                      <a:pt x="95" y="53"/>
                    </a:lnTo>
                    <a:lnTo>
                      <a:pt x="91" y="49"/>
                    </a:lnTo>
                    <a:lnTo>
                      <a:pt x="86" y="52"/>
                    </a:lnTo>
                    <a:lnTo>
                      <a:pt x="83" y="52"/>
                    </a:lnTo>
                    <a:lnTo>
                      <a:pt x="84" y="49"/>
                    </a:lnTo>
                    <a:lnTo>
                      <a:pt x="83" y="48"/>
                    </a:lnTo>
                    <a:lnTo>
                      <a:pt x="81" y="49"/>
                    </a:lnTo>
                    <a:lnTo>
                      <a:pt x="81" y="46"/>
                    </a:lnTo>
                    <a:lnTo>
                      <a:pt x="68" y="46"/>
                    </a:lnTo>
                    <a:lnTo>
                      <a:pt x="33" y="54"/>
                    </a:lnTo>
                    <a:lnTo>
                      <a:pt x="26" y="49"/>
                    </a:lnTo>
                    <a:lnTo>
                      <a:pt x="10" y="53"/>
                    </a:lnTo>
                    <a:lnTo>
                      <a:pt x="21" y="44"/>
                    </a:lnTo>
                    <a:lnTo>
                      <a:pt x="23" y="46"/>
                    </a:lnTo>
                    <a:lnTo>
                      <a:pt x="32" y="49"/>
                    </a:lnTo>
                    <a:lnTo>
                      <a:pt x="39" y="47"/>
                    </a:lnTo>
                    <a:lnTo>
                      <a:pt x="34" y="46"/>
                    </a:lnTo>
                    <a:lnTo>
                      <a:pt x="37" y="46"/>
                    </a:lnTo>
                    <a:lnTo>
                      <a:pt x="39" y="42"/>
                    </a:lnTo>
                    <a:lnTo>
                      <a:pt x="36" y="41"/>
                    </a:lnTo>
                    <a:lnTo>
                      <a:pt x="37" y="35"/>
                    </a:lnTo>
                    <a:lnTo>
                      <a:pt x="47" y="40"/>
                    </a:lnTo>
                    <a:lnTo>
                      <a:pt x="48" y="43"/>
                    </a:lnTo>
                    <a:lnTo>
                      <a:pt x="59" y="42"/>
                    </a:lnTo>
                    <a:lnTo>
                      <a:pt x="56" y="41"/>
                    </a:lnTo>
                    <a:lnTo>
                      <a:pt x="60" y="40"/>
                    </a:lnTo>
                    <a:lnTo>
                      <a:pt x="64" y="36"/>
                    </a:lnTo>
                    <a:lnTo>
                      <a:pt x="52" y="37"/>
                    </a:lnTo>
                    <a:lnTo>
                      <a:pt x="49" y="33"/>
                    </a:lnTo>
                    <a:lnTo>
                      <a:pt x="52" y="32"/>
                    </a:lnTo>
                    <a:lnTo>
                      <a:pt x="58" y="31"/>
                    </a:lnTo>
                    <a:lnTo>
                      <a:pt x="57" y="28"/>
                    </a:lnTo>
                    <a:lnTo>
                      <a:pt x="57" y="23"/>
                    </a:lnTo>
                    <a:lnTo>
                      <a:pt x="56" y="25"/>
                    </a:lnTo>
                    <a:lnTo>
                      <a:pt x="62" y="26"/>
                    </a:lnTo>
                    <a:lnTo>
                      <a:pt x="64" y="26"/>
                    </a:lnTo>
                    <a:lnTo>
                      <a:pt x="64" y="21"/>
                    </a:lnTo>
                    <a:lnTo>
                      <a:pt x="69" y="22"/>
                    </a:lnTo>
                    <a:lnTo>
                      <a:pt x="68" y="19"/>
                    </a:lnTo>
                    <a:lnTo>
                      <a:pt x="74" y="17"/>
                    </a:lnTo>
                    <a:lnTo>
                      <a:pt x="81" y="21"/>
                    </a:lnTo>
                    <a:lnTo>
                      <a:pt x="78" y="26"/>
                    </a:lnTo>
                    <a:lnTo>
                      <a:pt x="78" y="27"/>
                    </a:lnTo>
                    <a:lnTo>
                      <a:pt x="81" y="28"/>
                    </a:lnTo>
                    <a:lnTo>
                      <a:pt x="88" y="25"/>
                    </a:lnTo>
                    <a:lnTo>
                      <a:pt x="89" y="28"/>
                    </a:lnTo>
                    <a:lnTo>
                      <a:pt x="86" y="33"/>
                    </a:lnTo>
                    <a:lnTo>
                      <a:pt x="93" y="30"/>
                    </a:lnTo>
                    <a:lnTo>
                      <a:pt x="91" y="33"/>
                    </a:lnTo>
                    <a:lnTo>
                      <a:pt x="99" y="28"/>
                    </a:lnTo>
                    <a:lnTo>
                      <a:pt x="99" y="23"/>
                    </a:lnTo>
                    <a:lnTo>
                      <a:pt x="101" y="21"/>
                    </a:lnTo>
                    <a:lnTo>
                      <a:pt x="95" y="19"/>
                    </a:lnTo>
                    <a:lnTo>
                      <a:pt x="93" y="16"/>
                    </a:lnTo>
                    <a:lnTo>
                      <a:pt x="99" y="11"/>
                    </a:lnTo>
                    <a:lnTo>
                      <a:pt x="101" y="15"/>
                    </a:lnTo>
                    <a:lnTo>
                      <a:pt x="105" y="15"/>
                    </a:lnTo>
                    <a:lnTo>
                      <a:pt x="107" y="14"/>
                    </a:lnTo>
                    <a:lnTo>
                      <a:pt x="105" y="10"/>
                    </a:lnTo>
                    <a:lnTo>
                      <a:pt x="106" y="9"/>
                    </a:lnTo>
                    <a:lnTo>
                      <a:pt x="101" y="9"/>
                    </a:lnTo>
                    <a:lnTo>
                      <a:pt x="94" y="11"/>
                    </a:lnTo>
                    <a:lnTo>
                      <a:pt x="90" y="10"/>
                    </a:lnTo>
                    <a:lnTo>
                      <a:pt x="91" y="9"/>
                    </a:lnTo>
                    <a:lnTo>
                      <a:pt x="95" y="6"/>
                    </a:lnTo>
                    <a:lnTo>
                      <a:pt x="98" y="4"/>
                    </a:lnTo>
                    <a:lnTo>
                      <a:pt x="103" y="4"/>
                    </a:lnTo>
                    <a:lnTo>
                      <a:pt x="103" y="2"/>
                    </a:lnTo>
                    <a:lnTo>
                      <a:pt x="106" y="6"/>
                    </a:lnTo>
                    <a:lnTo>
                      <a:pt x="110" y="5"/>
                    </a:lnTo>
                    <a:lnTo>
                      <a:pt x="112" y="6"/>
                    </a:lnTo>
                    <a:lnTo>
                      <a:pt x="116" y="5"/>
                    </a:lnTo>
                    <a:lnTo>
                      <a:pt x="116" y="12"/>
                    </a:lnTo>
                    <a:lnTo>
                      <a:pt x="124" y="14"/>
                    </a:lnTo>
                    <a:lnTo>
                      <a:pt x="124" y="17"/>
                    </a:lnTo>
                    <a:lnTo>
                      <a:pt x="126" y="22"/>
                    </a:lnTo>
                    <a:lnTo>
                      <a:pt x="131" y="22"/>
                    </a:lnTo>
                    <a:lnTo>
                      <a:pt x="132" y="26"/>
                    </a:lnTo>
                    <a:lnTo>
                      <a:pt x="125" y="28"/>
                    </a:lnTo>
                    <a:lnTo>
                      <a:pt x="130" y="31"/>
                    </a:lnTo>
                    <a:lnTo>
                      <a:pt x="126" y="36"/>
                    </a:lnTo>
                    <a:lnTo>
                      <a:pt x="115" y="41"/>
                    </a:lnTo>
                    <a:lnTo>
                      <a:pt x="110" y="38"/>
                    </a:lnTo>
                    <a:lnTo>
                      <a:pt x="109" y="43"/>
                    </a:lnTo>
                    <a:lnTo>
                      <a:pt x="115" y="46"/>
                    </a:lnTo>
                    <a:lnTo>
                      <a:pt x="111" y="48"/>
                    </a:lnTo>
                    <a:lnTo>
                      <a:pt x="117" y="46"/>
                    </a:lnTo>
                    <a:lnTo>
                      <a:pt x="114" y="51"/>
                    </a:lnTo>
                    <a:lnTo>
                      <a:pt x="109" y="53"/>
                    </a:lnTo>
                    <a:lnTo>
                      <a:pt x="114" y="54"/>
                    </a:lnTo>
                    <a:lnTo>
                      <a:pt x="106" y="64"/>
                    </a:lnTo>
                    <a:lnTo>
                      <a:pt x="115" y="59"/>
                    </a:lnTo>
                    <a:lnTo>
                      <a:pt x="117" y="56"/>
                    </a:lnTo>
                    <a:lnTo>
                      <a:pt x="125" y="56"/>
                    </a:lnTo>
                    <a:lnTo>
                      <a:pt x="132" y="47"/>
                    </a:lnTo>
                    <a:lnTo>
                      <a:pt x="137" y="42"/>
                    </a:lnTo>
                    <a:lnTo>
                      <a:pt x="142" y="42"/>
                    </a:lnTo>
                    <a:lnTo>
                      <a:pt x="141" y="46"/>
                    </a:lnTo>
                    <a:lnTo>
                      <a:pt x="141" y="49"/>
                    </a:lnTo>
                    <a:lnTo>
                      <a:pt x="161" y="35"/>
                    </a:lnTo>
                    <a:lnTo>
                      <a:pt x="168" y="21"/>
                    </a:lnTo>
                    <a:lnTo>
                      <a:pt x="172" y="20"/>
                    </a:lnTo>
                    <a:lnTo>
                      <a:pt x="174" y="21"/>
                    </a:lnTo>
                    <a:lnTo>
                      <a:pt x="178" y="27"/>
                    </a:lnTo>
                    <a:lnTo>
                      <a:pt x="179" y="35"/>
                    </a:lnTo>
                    <a:lnTo>
                      <a:pt x="177" y="38"/>
                    </a:lnTo>
                    <a:lnTo>
                      <a:pt x="185" y="37"/>
                    </a:lnTo>
                    <a:lnTo>
                      <a:pt x="194" y="27"/>
                    </a:lnTo>
                    <a:lnTo>
                      <a:pt x="196" y="23"/>
                    </a:lnTo>
                    <a:lnTo>
                      <a:pt x="204" y="22"/>
                    </a:lnTo>
                    <a:lnTo>
                      <a:pt x="206" y="23"/>
                    </a:lnTo>
                    <a:lnTo>
                      <a:pt x="213" y="20"/>
                    </a:lnTo>
                    <a:lnTo>
                      <a:pt x="224" y="16"/>
                    </a:lnTo>
                    <a:lnTo>
                      <a:pt x="221" y="20"/>
                    </a:lnTo>
                    <a:lnTo>
                      <a:pt x="221" y="22"/>
                    </a:lnTo>
                    <a:lnTo>
                      <a:pt x="225" y="22"/>
                    </a:lnTo>
                    <a:lnTo>
                      <a:pt x="222" y="27"/>
                    </a:lnTo>
                    <a:lnTo>
                      <a:pt x="225" y="31"/>
                    </a:lnTo>
                    <a:lnTo>
                      <a:pt x="225" y="35"/>
                    </a:lnTo>
                    <a:lnTo>
                      <a:pt x="222" y="41"/>
                    </a:lnTo>
                    <a:lnTo>
                      <a:pt x="222" y="43"/>
                    </a:lnTo>
                    <a:lnTo>
                      <a:pt x="234" y="30"/>
                    </a:lnTo>
                    <a:lnTo>
                      <a:pt x="235" y="21"/>
                    </a:lnTo>
                    <a:lnTo>
                      <a:pt x="237" y="19"/>
                    </a:lnTo>
                    <a:lnTo>
                      <a:pt x="240" y="17"/>
                    </a:lnTo>
                    <a:lnTo>
                      <a:pt x="246" y="19"/>
                    </a:lnTo>
                    <a:lnTo>
                      <a:pt x="250" y="21"/>
                    </a:lnTo>
                    <a:lnTo>
                      <a:pt x="250" y="26"/>
                    </a:lnTo>
                    <a:lnTo>
                      <a:pt x="256" y="25"/>
                    </a:lnTo>
                    <a:lnTo>
                      <a:pt x="266" y="20"/>
                    </a:lnTo>
                    <a:lnTo>
                      <a:pt x="267" y="17"/>
                    </a:lnTo>
                    <a:lnTo>
                      <a:pt x="276" y="17"/>
                    </a:lnTo>
                    <a:lnTo>
                      <a:pt x="274" y="20"/>
                    </a:lnTo>
                    <a:lnTo>
                      <a:pt x="294" y="19"/>
                    </a:lnTo>
                    <a:lnTo>
                      <a:pt x="302" y="5"/>
                    </a:lnTo>
                    <a:lnTo>
                      <a:pt x="302" y="2"/>
                    </a:lnTo>
                    <a:lnTo>
                      <a:pt x="308" y="2"/>
                    </a:lnTo>
                    <a:lnTo>
                      <a:pt x="314" y="0"/>
                    </a:lnTo>
                    <a:lnTo>
                      <a:pt x="319" y="0"/>
                    </a:lnTo>
                    <a:lnTo>
                      <a:pt x="318" y="5"/>
                    </a:lnTo>
                    <a:lnTo>
                      <a:pt x="324" y="6"/>
                    </a:lnTo>
                    <a:lnTo>
                      <a:pt x="320" y="11"/>
                    </a:lnTo>
                    <a:lnTo>
                      <a:pt x="318" y="14"/>
                    </a:lnTo>
                    <a:lnTo>
                      <a:pt x="324" y="17"/>
                    </a:lnTo>
                    <a:lnTo>
                      <a:pt x="326" y="17"/>
                    </a:lnTo>
                    <a:lnTo>
                      <a:pt x="330" y="16"/>
                    </a:lnTo>
                    <a:lnTo>
                      <a:pt x="331" y="14"/>
                    </a:lnTo>
                    <a:lnTo>
                      <a:pt x="340" y="12"/>
                    </a:lnTo>
                    <a:lnTo>
                      <a:pt x="346" y="9"/>
                    </a:lnTo>
                    <a:lnTo>
                      <a:pt x="358" y="6"/>
                    </a:lnTo>
                    <a:lnTo>
                      <a:pt x="360" y="9"/>
                    </a:lnTo>
                    <a:lnTo>
                      <a:pt x="350" y="11"/>
                    </a:lnTo>
                    <a:lnTo>
                      <a:pt x="333" y="21"/>
                    </a:lnTo>
                    <a:lnTo>
                      <a:pt x="333" y="25"/>
                    </a:lnTo>
                    <a:lnTo>
                      <a:pt x="334" y="26"/>
                    </a:lnTo>
                    <a:lnTo>
                      <a:pt x="345" y="22"/>
                    </a:lnTo>
                    <a:lnTo>
                      <a:pt x="341" y="30"/>
                    </a:lnTo>
                    <a:lnTo>
                      <a:pt x="334" y="36"/>
                    </a:lnTo>
                    <a:lnTo>
                      <a:pt x="331" y="40"/>
                    </a:lnTo>
                    <a:lnTo>
                      <a:pt x="346" y="38"/>
                    </a:lnTo>
                    <a:lnTo>
                      <a:pt x="342" y="42"/>
                    </a:lnTo>
                    <a:lnTo>
                      <a:pt x="341" y="46"/>
                    </a:lnTo>
                    <a:lnTo>
                      <a:pt x="349" y="47"/>
                    </a:lnTo>
                    <a:lnTo>
                      <a:pt x="354" y="42"/>
                    </a:lnTo>
                    <a:lnTo>
                      <a:pt x="355" y="43"/>
                    </a:lnTo>
                    <a:lnTo>
                      <a:pt x="355" y="53"/>
                    </a:lnTo>
                    <a:lnTo>
                      <a:pt x="350" y="58"/>
                    </a:lnTo>
                    <a:lnTo>
                      <a:pt x="345" y="61"/>
                    </a:lnTo>
                    <a:lnTo>
                      <a:pt x="345" y="67"/>
                    </a:lnTo>
                    <a:lnTo>
                      <a:pt x="350" y="65"/>
                    </a:lnTo>
                    <a:lnTo>
                      <a:pt x="352" y="64"/>
                    </a:lnTo>
                    <a:lnTo>
                      <a:pt x="349" y="70"/>
                    </a:lnTo>
                    <a:lnTo>
                      <a:pt x="344" y="74"/>
                    </a:lnTo>
                    <a:lnTo>
                      <a:pt x="337" y="77"/>
                    </a:lnTo>
                    <a:lnTo>
                      <a:pt x="335" y="80"/>
                    </a:lnTo>
                    <a:lnTo>
                      <a:pt x="333" y="82"/>
                    </a:lnTo>
                    <a:lnTo>
                      <a:pt x="325" y="85"/>
                    </a:lnTo>
                    <a:lnTo>
                      <a:pt x="311" y="88"/>
                    </a:lnTo>
                    <a:lnTo>
                      <a:pt x="309" y="90"/>
                    </a:lnTo>
                    <a:lnTo>
                      <a:pt x="304" y="90"/>
                    </a:lnTo>
                    <a:lnTo>
                      <a:pt x="305" y="91"/>
                    </a:lnTo>
                    <a:lnTo>
                      <a:pt x="300" y="94"/>
                    </a:lnTo>
                    <a:lnTo>
                      <a:pt x="304" y="95"/>
                    </a:lnTo>
                    <a:lnTo>
                      <a:pt x="311" y="91"/>
                    </a:lnTo>
                    <a:lnTo>
                      <a:pt x="290" y="106"/>
                    </a:lnTo>
                    <a:lnTo>
                      <a:pt x="282" y="108"/>
                    </a:lnTo>
                    <a:lnTo>
                      <a:pt x="276" y="112"/>
                    </a:lnTo>
                    <a:lnTo>
                      <a:pt x="271" y="110"/>
                    </a:lnTo>
                    <a:lnTo>
                      <a:pt x="272" y="108"/>
                    </a:lnTo>
                    <a:lnTo>
                      <a:pt x="271" y="104"/>
                    </a:lnTo>
                    <a:lnTo>
                      <a:pt x="267" y="104"/>
                    </a:lnTo>
                    <a:lnTo>
                      <a:pt x="262" y="110"/>
                    </a:lnTo>
                    <a:lnTo>
                      <a:pt x="208" y="131"/>
                    </a:lnTo>
                    <a:lnTo>
                      <a:pt x="200" y="130"/>
                    </a:lnTo>
                    <a:lnTo>
                      <a:pt x="193" y="132"/>
                    </a:lnTo>
                    <a:lnTo>
                      <a:pt x="193" y="130"/>
                    </a:lnTo>
                    <a:lnTo>
                      <a:pt x="184" y="134"/>
                    </a:lnTo>
                    <a:lnTo>
                      <a:pt x="182" y="137"/>
                    </a:lnTo>
                    <a:lnTo>
                      <a:pt x="121" y="157"/>
                    </a:lnTo>
                    <a:lnTo>
                      <a:pt x="114" y="156"/>
                    </a:lnTo>
                    <a:lnTo>
                      <a:pt x="107" y="157"/>
                    </a:lnTo>
                    <a:lnTo>
                      <a:pt x="103" y="153"/>
                    </a:lnTo>
                    <a:lnTo>
                      <a:pt x="89" y="148"/>
                    </a:lnTo>
                    <a:lnTo>
                      <a:pt x="81" y="15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72" name="Freeform 302">
                <a:extLst>
                  <a:ext uri="{FF2B5EF4-FFF2-40B4-BE49-F238E27FC236}">
                    <a16:creationId xmlns:a16="http://schemas.microsoft.com/office/drawing/2014/main" id="{3AF533A2-D8BA-446A-BB8C-6E55F6F70000}"/>
                  </a:ext>
                </a:extLst>
              </p:cNvPr>
              <p:cNvSpPr>
                <a:spLocks noChangeAspect="1"/>
              </p:cNvSpPr>
              <p:nvPr/>
            </p:nvSpPr>
            <p:spPr bwMode="auto">
              <a:xfrm>
                <a:off x="2654" y="783"/>
                <a:ext cx="106" cy="47"/>
              </a:xfrm>
              <a:custGeom>
                <a:avLst/>
                <a:gdLst>
                  <a:gd name="T0" fmla="*/ 0 w 360"/>
                  <a:gd name="T1" fmla="*/ 0 h 157"/>
                  <a:gd name="T2" fmla="*/ 0 w 360"/>
                  <a:gd name="T3" fmla="*/ 0 h 157"/>
                  <a:gd name="T4" fmla="*/ 0 w 360"/>
                  <a:gd name="T5" fmla="*/ 0 h 157"/>
                  <a:gd name="T6" fmla="*/ 0 w 360"/>
                  <a:gd name="T7" fmla="*/ 0 h 157"/>
                  <a:gd name="T8" fmla="*/ 0 w 360"/>
                  <a:gd name="T9" fmla="*/ 0 h 157"/>
                  <a:gd name="T10" fmla="*/ 0 w 360"/>
                  <a:gd name="T11" fmla="*/ 0 h 157"/>
                  <a:gd name="T12" fmla="*/ 0 w 360"/>
                  <a:gd name="T13" fmla="*/ 0 h 157"/>
                  <a:gd name="T14" fmla="*/ 0 w 360"/>
                  <a:gd name="T15" fmla="*/ 0 h 157"/>
                  <a:gd name="T16" fmla="*/ 0 w 360"/>
                  <a:gd name="T17" fmla="*/ 0 h 157"/>
                  <a:gd name="T18" fmla="*/ 0 w 360"/>
                  <a:gd name="T19" fmla="*/ 0 h 157"/>
                  <a:gd name="T20" fmla="*/ 0 w 360"/>
                  <a:gd name="T21" fmla="*/ 0 h 157"/>
                  <a:gd name="T22" fmla="*/ 0 w 360"/>
                  <a:gd name="T23" fmla="*/ 0 h 157"/>
                  <a:gd name="T24" fmla="*/ 0 w 360"/>
                  <a:gd name="T25" fmla="*/ 0 h 157"/>
                  <a:gd name="T26" fmla="*/ 0 w 360"/>
                  <a:gd name="T27" fmla="*/ 0 h 157"/>
                  <a:gd name="T28" fmla="*/ 0 w 360"/>
                  <a:gd name="T29" fmla="*/ 0 h 157"/>
                  <a:gd name="T30" fmla="*/ 0 w 360"/>
                  <a:gd name="T31" fmla="*/ 0 h 157"/>
                  <a:gd name="T32" fmla="*/ 0 w 360"/>
                  <a:gd name="T33" fmla="*/ 0 h 157"/>
                  <a:gd name="T34" fmla="*/ 0 w 360"/>
                  <a:gd name="T35" fmla="*/ 0 h 157"/>
                  <a:gd name="T36" fmla="*/ 0 w 360"/>
                  <a:gd name="T37" fmla="*/ 0 h 157"/>
                  <a:gd name="T38" fmla="*/ 0 w 360"/>
                  <a:gd name="T39" fmla="*/ 0 h 157"/>
                  <a:gd name="T40" fmla="*/ 0 w 360"/>
                  <a:gd name="T41" fmla="*/ 0 h 157"/>
                  <a:gd name="T42" fmla="*/ 0 w 360"/>
                  <a:gd name="T43" fmla="*/ 0 h 157"/>
                  <a:gd name="T44" fmla="*/ 0 w 360"/>
                  <a:gd name="T45" fmla="*/ 0 h 157"/>
                  <a:gd name="T46" fmla="*/ 0 w 360"/>
                  <a:gd name="T47" fmla="*/ 0 h 157"/>
                  <a:gd name="T48" fmla="*/ 0 w 360"/>
                  <a:gd name="T49" fmla="*/ 0 h 157"/>
                  <a:gd name="T50" fmla="*/ 0 w 360"/>
                  <a:gd name="T51" fmla="*/ 0 h 157"/>
                  <a:gd name="T52" fmla="*/ 0 w 360"/>
                  <a:gd name="T53" fmla="*/ 0 h 157"/>
                  <a:gd name="T54" fmla="*/ 0 w 360"/>
                  <a:gd name="T55" fmla="*/ 0 h 157"/>
                  <a:gd name="T56" fmla="*/ 0 w 360"/>
                  <a:gd name="T57" fmla="*/ 0 h 157"/>
                  <a:gd name="T58" fmla="*/ 0 w 360"/>
                  <a:gd name="T59" fmla="*/ 0 h 157"/>
                  <a:gd name="T60" fmla="*/ 0 w 360"/>
                  <a:gd name="T61" fmla="*/ 0 h 157"/>
                  <a:gd name="T62" fmla="*/ 0 w 360"/>
                  <a:gd name="T63" fmla="*/ 0 h 157"/>
                  <a:gd name="T64" fmla="*/ 0 w 360"/>
                  <a:gd name="T65" fmla="*/ 0 h 157"/>
                  <a:gd name="T66" fmla="*/ 0 w 360"/>
                  <a:gd name="T67" fmla="*/ 0 h 157"/>
                  <a:gd name="T68" fmla="*/ 0 w 360"/>
                  <a:gd name="T69" fmla="*/ 0 h 157"/>
                  <a:gd name="T70" fmla="*/ 0 w 360"/>
                  <a:gd name="T71" fmla="*/ 0 h 157"/>
                  <a:gd name="T72" fmla="*/ 0 w 360"/>
                  <a:gd name="T73" fmla="*/ 0 h 157"/>
                  <a:gd name="T74" fmla="*/ 0 w 360"/>
                  <a:gd name="T75" fmla="*/ 0 h 157"/>
                  <a:gd name="T76" fmla="*/ 0 w 360"/>
                  <a:gd name="T77" fmla="*/ 0 h 157"/>
                  <a:gd name="T78" fmla="*/ 0 w 360"/>
                  <a:gd name="T79" fmla="*/ 0 h 157"/>
                  <a:gd name="T80" fmla="*/ 0 w 360"/>
                  <a:gd name="T81" fmla="*/ 0 h 157"/>
                  <a:gd name="T82" fmla="*/ 0 w 360"/>
                  <a:gd name="T83" fmla="*/ 0 h 157"/>
                  <a:gd name="T84" fmla="*/ 0 w 360"/>
                  <a:gd name="T85" fmla="*/ 0 h 157"/>
                  <a:gd name="T86" fmla="*/ 0 w 360"/>
                  <a:gd name="T87" fmla="*/ 0 h 157"/>
                  <a:gd name="T88" fmla="*/ 0 w 360"/>
                  <a:gd name="T89" fmla="*/ 0 h 157"/>
                  <a:gd name="T90" fmla="*/ 0 w 360"/>
                  <a:gd name="T91" fmla="*/ 0 h 157"/>
                  <a:gd name="T92" fmla="*/ 0 w 360"/>
                  <a:gd name="T93" fmla="*/ 0 h 157"/>
                  <a:gd name="T94" fmla="*/ 0 w 360"/>
                  <a:gd name="T95" fmla="*/ 0 h 157"/>
                  <a:gd name="T96" fmla="*/ 0 w 360"/>
                  <a:gd name="T97" fmla="*/ 0 h 157"/>
                  <a:gd name="T98" fmla="*/ 0 w 360"/>
                  <a:gd name="T99" fmla="*/ 0 h 157"/>
                  <a:gd name="T100" fmla="*/ 0 w 360"/>
                  <a:gd name="T101" fmla="*/ 0 h 157"/>
                  <a:gd name="T102" fmla="*/ 0 w 360"/>
                  <a:gd name="T103" fmla="*/ 0 h 157"/>
                  <a:gd name="T104" fmla="*/ 0 w 360"/>
                  <a:gd name="T105" fmla="*/ 0 h 157"/>
                  <a:gd name="T106" fmla="*/ 0 w 360"/>
                  <a:gd name="T107" fmla="*/ 0 h 157"/>
                  <a:gd name="T108" fmla="*/ 0 w 360"/>
                  <a:gd name="T109" fmla="*/ 0 h 157"/>
                  <a:gd name="T110" fmla="*/ 0 w 360"/>
                  <a:gd name="T111" fmla="*/ 0 h 157"/>
                  <a:gd name="T112" fmla="*/ 0 w 360"/>
                  <a:gd name="T113" fmla="*/ 0 h 157"/>
                  <a:gd name="T114" fmla="*/ 0 w 360"/>
                  <a:gd name="T115" fmla="*/ 0 h 157"/>
                  <a:gd name="T116" fmla="*/ 0 w 360"/>
                  <a:gd name="T117" fmla="*/ 0 h 157"/>
                  <a:gd name="T118" fmla="*/ 0 w 360"/>
                  <a:gd name="T119" fmla="*/ 0 h 157"/>
                  <a:gd name="T120" fmla="*/ 0 w 360"/>
                  <a:gd name="T121" fmla="*/ 0 h 157"/>
                  <a:gd name="T122" fmla="*/ 0 w 360"/>
                  <a:gd name="T123" fmla="*/ 0 h 157"/>
                  <a:gd name="T124" fmla="*/ 0 w 360"/>
                  <a:gd name="T125" fmla="*/ 0 h 15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60"/>
                  <a:gd name="T190" fmla="*/ 0 h 157"/>
                  <a:gd name="T191" fmla="*/ 360 w 360"/>
                  <a:gd name="T192" fmla="*/ 157 h 15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60" h="157">
                    <a:moveTo>
                      <a:pt x="81" y="150"/>
                    </a:moveTo>
                    <a:lnTo>
                      <a:pt x="80" y="150"/>
                    </a:lnTo>
                    <a:lnTo>
                      <a:pt x="77" y="147"/>
                    </a:lnTo>
                    <a:lnTo>
                      <a:pt x="73" y="146"/>
                    </a:lnTo>
                    <a:lnTo>
                      <a:pt x="70" y="141"/>
                    </a:lnTo>
                    <a:lnTo>
                      <a:pt x="62" y="136"/>
                    </a:lnTo>
                    <a:lnTo>
                      <a:pt x="53" y="134"/>
                    </a:lnTo>
                    <a:lnTo>
                      <a:pt x="13" y="134"/>
                    </a:lnTo>
                    <a:lnTo>
                      <a:pt x="6" y="136"/>
                    </a:lnTo>
                    <a:lnTo>
                      <a:pt x="2" y="135"/>
                    </a:lnTo>
                    <a:lnTo>
                      <a:pt x="9" y="129"/>
                    </a:lnTo>
                    <a:lnTo>
                      <a:pt x="10" y="122"/>
                    </a:lnTo>
                    <a:lnTo>
                      <a:pt x="16" y="126"/>
                    </a:lnTo>
                    <a:lnTo>
                      <a:pt x="22" y="124"/>
                    </a:lnTo>
                    <a:lnTo>
                      <a:pt x="46" y="116"/>
                    </a:lnTo>
                    <a:lnTo>
                      <a:pt x="52" y="109"/>
                    </a:lnTo>
                    <a:lnTo>
                      <a:pt x="39" y="110"/>
                    </a:lnTo>
                    <a:lnTo>
                      <a:pt x="48" y="106"/>
                    </a:lnTo>
                    <a:lnTo>
                      <a:pt x="51" y="104"/>
                    </a:lnTo>
                    <a:lnTo>
                      <a:pt x="53" y="101"/>
                    </a:lnTo>
                    <a:lnTo>
                      <a:pt x="62" y="96"/>
                    </a:lnTo>
                    <a:lnTo>
                      <a:pt x="56" y="98"/>
                    </a:lnTo>
                    <a:lnTo>
                      <a:pt x="48" y="101"/>
                    </a:lnTo>
                    <a:lnTo>
                      <a:pt x="46" y="99"/>
                    </a:lnTo>
                    <a:lnTo>
                      <a:pt x="47" y="96"/>
                    </a:lnTo>
                    <a:lnTo>
                      <a:pt x="44" y="98"/>
                    </a:lnTo>
                    <a:lnTo>
                      <a:pt x="51" y="85"/>
                    </a:lnTo>
                    <a:lnTo>
                      <a:pt x="47" y="84"/>
                    </a:lnTo>
                    <a:lnTo>
                      <a:pt x="37" y="87"/>
                    </a:lnTo>
                    <a:lnTo>
                      <a:pt x="36" y="85"/>
                    </a:lnTo>
                    <a:lnTo>
                      <a:pt x="23" y="84"/>
                    </a:lnTo>
                    <a:lnTo>
                      <a:pt x="1" y="89"/>
                    </a:lnTo>
                    <a:lnTo>
                      <a:pt x="0" y="87"/>
                    </a:lnTo>
                    <a:lnTo>
                      <a:pt x="5" y="82"/>
                    </a:lnTo>
                    <a:lnTo>
                      <a:pt x="26" y="79"/>
                    </a:lnTo>
                    <a:lnTo>
                      <a:pt x="32" y="77"/>
                    </a:lnTo>
                    <a:lnTo>
                      <a:pt x="39" y="77"/>
                    </a:lnTo>
                    <a:lnTo>
                      <a:pt x="48" y="73"/>
                    </a:lnTo>
                    <a:lnTo>
                      <a:pt x="49" y="75"/>
                    </a:lnTo>
                    <a:lnTo>
                      <a:pt x="58" y="73"/>
                    </a:lnTo>
                    <a:lnTo>
                      <a:pt x="63" y="74"/>
                    </a:lnTo>
                    <a:lnTo>
                      <a:pt x="75" y="74"/>
                    </a:lnTo>
                    <a:lnTo>
                      <a:pt x="89" y="65"/>
                    </a:lnTo>
                    <a:lnTo>
                      <a:pt x="83" y="67"/>
                    </a:lnTo>
                    <a:lnTo>
                      <a:pt x="77" y="70"/>
                    </a:lnTo>
                    <a:lnTo>
                      <a:pt x="62" y="68"/>
                    </a:lnTo>
                    <a:lnTo>
                      <a:pt x="64" y="64"/>
                    </a:lnTo>
                    <a:lnTo>
                      <a:pt x="95" y="53"/>
                    </a:lnTo>
                    <a:lnTo>
                      <a:pt x="91" y="49"/>
                    </a:lnTo>
                    <a:lnTo>
                      <a:pt x="86" y="52"/>
                    </a:lnTo>
                    <a:lnTo>
                      <a:pt x="83" y="52"/>
                    </a:lnTo>
                    <a:lnTo>
                      <a:pt x="84" y="49"/>
                    </a:lnTo>
                    <a:lnTo>
                      <a:pt x="83" y="48"/>
                    </a:lnTo>
                    <a:lnTo>
                      <a:pt x="81" y="49"/>
                    </a:lnTo>
                    <a:lnTo>
                      <a:pt x="81" y="46"/>
                    </a:lnTo>
                    <a:lnTo>
                      <a:pt x="68" y="46"/>
                    </a:lnTo>
                    <a:lnTo>
                      <a:pt x="33" y="54"/>
                    </a:lnTo>
                    <a:lnTo>
                      <a:pt x="26" y="49"/>
                    </a:lnTo>
                    <a:lnTo>
                      <a:pt x="10" y="53"/>
                    </a:lnTo>
                    <a:lnTo>
                      <a:pt x="21" y="44"/>
                    </a:lnTo>
                    <a:lnTo>
                      <a:pt x="23" y="46"/>
                    </a:lnTo>
                    <a:lnTo>
                      <a:pt x="32" y="49"/>
                    </a:lnTo>
                    <a:lnTo>
                      <a:pt x="39" y="47"/>
                    </a:lnTo>
                    <a:lnTo>
                      <a:pt x="34" y="46"/>
                    </a:lnTo>
                    <a:lnTo>
                      <a:pt x="37" y="46"/>
                    </a:lnTo>
                    <a:lnTo>
                      <a:pt x="39" y="42"/>
                    </a:lnTo>
                    <a:lnTo>
                      <a:pt x="36" y="41"/>
                    </a:lnTo>
                    <a:lnTo>
                      <a:pt x="37" y="35"/>
                    </a:lnTo>
                    <a:lnTo>
                      <a:pt x="47" y="40"/>
                    </a:lnTo>
                    <a:lnTo>
                      <a:pt x="48" y="43"/>
                    </a:lnTo>
                    <a:lnTo>
                      <a:pt x="59" y="42"/>
                    </a:lnTo>
                    <a:lnTo>
                      <a:pt x="56" y="41"/>
                    </a:lnTo>
                    <a:lnTo>
                      <a:pt x="60" y="40"/>
                    </a:lnTo>
                    <a:lnTo>
                      <a:pt x="64" y="36"/>
                    </a:lnTo>
                    <a:lnTo>
                      <a:pt x="52" y="37"/>
                    </a:lnTo>
                    <a:lnTo>
                      <a:pt x="49" y="33"/>
                    </a:lnTo>
                    <a:lnTo>
                      <a:pt x="52" y="32"/>
                    </a:lnTo>
                    <a:lnTo>
                      <a:pt x="58" y="31"/>
                    </a:lnTo>
                    <a:lnTo>
                      <a:pt x="57" y="28"/>
                    </a:lnTo>
                    <a:lnTo>
                      <a:pt x="57" y="23"/>
                    </a:lnTo>
                    <a:lnTo>
                      <a:pt x="56" y="25"/>
                    </a:lnTo>
                    <a:lnTo>
                      <a:pt x="62" y="26"/>
                    </a:lnTo>
                    <a:lnTo>
                      <a:pt x="64" y="26"/>
                    </a:lnTo>
                    <a:lnTo>
                      <a:pt x="64" y="21"/>
                    </a:lnTo>
                    <a:lnTo>
                      <a:pt x="69" y="22"/>
                    </a:lnTo>
                    <a:lnTo>
                      <a:pt x="68" y="19"/>
                    </a:lnTo>
                    <a:lnTo>
                      <a:pt x="74" y="17"/>
                    </a:lnTo>
                    <a:lnTo>
                      <a:pt x="81" y="21"/>
                    </a:lnTo>
                    <a:lnTo>
                      <a:pt x="78" y="26"/>
                    </a:lnTo>
                    <a:lnTo>
                      <a:pt x="78" y="27"/>
                    </a:lnTo>
                    <a:lnTo>
                      <a:pt x="81" y="28"/>
                    </a:lnTo>
                    <a:lnTo>
                      <a:pt x="88" y="25"/>
                    </a:lnTo>
                    <a:lnTo>
                      <a:pt x="89" y="28"/>
                    </a:lnTo>
                    <a:lnTo>
                      <a:pt x="86" y="33"/>
                    </a:lnTo>
                    <a:lnTo>
                      <a:pt x="93" y="30"/>
                    </a:lnTo>
                    <a:lnTo>
                      <a:pt x="91" y="33"/>
                    </a:lnTo>
                    <a:lnTo>
                      <a:pt x="99" y="28"/>
                    </a:lnTo>
                    <a:lnTo>
                      <a:pt x="99" y="23"/>
                    </a:lnTo>
                    <a:lnTo>
                      <a:pt x="101" y="21"/>
                    </a:lnTo>
                    <a:lnTo>
                      <a:pt x="95" y="19"/>
                    </a:lnTo>
                    <a:lnTo>
                      <a:pt x="93" y="16"/>
                    </a:lnTo>
                    <a:lnTo>
                      <a:pt x="99" y="11"/>
                    </a:lnTo>
                    <a:lnTo>
                      <a:pt x="101" y="15"/>
                    </a:lnTo>
                    <a:lnTo>
                      <a:pt x="105" y="15"/>
                    </a:lnTo>
                    <a:lnTo>
                      <a:pt x="107" y="14"/>
                    </a:lnTo>
                    <a:lnTo>
                      <a:pt x="105" y="10"/>
                    </a:lnTo>
                    <a:lnTo>
                      <a:pt x="106" y="9"/>
                    </a:lnTo>
                    <a:lnTo>
                      <a:pt x="101" y="9"/>
                    </a:lnTo>
                    <a:lnTo>
                      <a:pt x="94" y="11"/>
                    </a:lnTo>
                    <a:lnTo>
                      <a:pt x="90" y="10"/>
                    </a:lnTo>
                    <a:lnTo>
                      <a:pt x="91" y="9"/>
                    </a:lnTo>
                    <a:lnTo>
                      <a:pt x="95" y="6"/>
                    </a:lnTo>
                    <a:lnTo>
                      <a:pt x="98" y="4"/>
                    </a:lnTo>
                    <a:lnTo>
                      <a:pt x="103" y="4"/>
                    </a:lnTo>
                    <a:lnTo>
                      <a:pt x="103" y="2"/>
                    </a:lnTo>
                    <a:lnTo>
                      <a:pt x="106" y="6"/>
                    </a:lnTo>
                    <a:lnTo>
                      <a:pt x="110" y="5"/>
                    </a:lnTo>
                    <a:lnTo>
                      <a:pt x="112" y="6"/>
                    </a:lnTo>
                    <a:lnTo>
                      <a:pt x="116" y="5"/>
                    </a:lnTo>
                    <a:lnTo>
                      <a:pt x="116" y="12"/>
                    </a:lnTo>
                    <a:lnTo>
                      <a:pt x="124" y="14"/>
                    </a:lnTo>
                    <a:lnTo>
                      <a:pt x="124" y="17"/>
                    </a:lnTo>
                    <a:lnTo>
                      <a:pt x="126" y="22"/>
                    </a:lnTo>
                    <a:lnTo>
                      <a:pt x="131" y="22"/>
                    </a:lnTo>
                    <a:lnTo>
                      <a:pt x="132" y="26"/>
                    </a:lnTo>
                    <a:lnTo>
                      <a:pt x="125" y="28"/>
                    </a:lnTo>
                    <a:lnTo>
                      <a:pt x="130" y="31"/>
                    </a:lnTo>
                    <a:lnTo>
                      <a:pt x="126" y="36"/>
                    </a:lnTo>
                    <a:lnTo>
                      <a:pt x="115" y="41"/>
                    </a:lnTo>
                    <a:lnTo>
                      <a:pt x="110" y="38"/>
                    </a:lnTo>
                    <a:lnTo>
                      <a:pt x="109" y="43"/>
                    </a:lnTo>
                    <a:lnTo>
                      <a:pt x="115" y="46"/>
                    </a:lnTo>
                    <a:lnTo>
                      <a:pt x="111" y="48"/>
                    </a:lnTo>
                    <a:lnTo>
                      <a:pt x="117" y="46"/>
                    </a:lnTo>
                    <a:lnTo>
                      <a:pt x="114" y="51"/>
                    </a:lnTo>
                    <a:lnTo>
                      <a:pt x="109" y="53"/>
                    </a:lnTo>
                    <a:lnTo>
                      <a:pt x="114" y="54"/>
                    </a:lnTo>
                    <a:lnTo>
                      <a:pt x="106" y="64"/>
                    </a:lnTo>
                    <a:lnTo>
                      <a:pt x="115" y="59"/>
                    </a:lnTo>
                    <a:lnTo>
                      <a:pt x="117" y="56"/>
                    </a:lnTo>
                    <a:lnTo>
                      <a:pt x="125" y="56"/>
                    </a:lnTo>
                    <a:lnTo>
                      <a:pt x="132" y="47"/>
                    </a:lnTo>
                    <a:lnTo>
                      <a:pt x="137" y="42"/>
                    </a:lnTo>
                    <a:lnTo>
                      <a:pt x="142" y="42"/>
                    </a:lnTo>
                    <a:lnTo>
                      <a:pt x="141" y="46"/>
                    </a:lnTo>
                    <a:lnTo>
                      <a:pt x="141" y="49"/>
                    </a:lnTo>
                    <a:lnTo>
                      <a:pt x="161" y="35"/>
                    </a:lnTo>
                    <a:lnTo>
                      <a:pt x="168" y="21"/>
                    </a:lnTo>
                    <a:lnTo>
                      <a:pt x="172" y="20"/>
                    </a:lnTo>
                    <a:lnTo>
                      <a:pt x="174" y="21"/>
                    </a:lnTo>
                    <a:lnTo>
                      <a:pt x="178" y="27"/>
                    </a:lnTo>
                    <a:lnTo>
                      <a:pt x="179" y="35"/>
                    </a:lnTo>
                    <a:lnTo>
                      <a:pt x="177" y="38"/>
                    </a:lnTo>
                    <a:lnTo>
                      <a:pt x="185" y="37"/>
                    </a:lnTo>
                    <a:lnTo>
                      <a:pt x="194" y="27"/>
                    </a:lnTo>
                    <a:lnTo>
                      <a:pt x="196" y="23"/>
                    </a:lnTo>
                    <a:lnTo>
                      <a:pt x="204" y="22"/>
                    </a:lnTo>
                    <a:lnTo>
                      <a:pt x="206" y="23"/>
                    </a:lnTo>
                    <a:lnTo>
                      <a:pt x="213" y="20"/>
                    </a:lnTo>
                    <a:lnTo>
                      <a:pt x="224" y="16"/>
                    </a:lnTo>
                    <a:lnTo>
                      <a:pt x="221" y="20"/>
                    </a:lnTo>
                    <a:lnTo>
                      <a:pt x="221" y="22"/>
                    </a:lnTo>
                    <a:lnTo>
                      <a:pt x="225" y="22"/>
                    </a:lnTo>
                    <a:lnTo>
                      <a:pt x="222" y="27"/>
                    </a:lnTo>
                    <a:lnTo>
                      <a:pt x="225" y="31"/>
                    </a:lnTo>
                    <a:lnTo>
                      <a:pt x="225" y="35"/>
                    </a:lnTo>
                    <a:lnTo>
                      <a:pt x="222" y="41"/>
                    </a:lnTo>
                    <a:lnTo>
                      <a:pt x="222" y="43"/>
                    </a:lnTo>
                    <a:lnTo>
                      <a:pt x="234" y="30"/>
                    </a:lnTo>
                    <a:lnTo>
                      <a:pt x="235" y="21"/>
                    </a:lnTo>
                    <a:lnTo>
                      <a:pt x="237" y="19"/>
                    </a:lnTo>
                    <a:lnTo>
                      <a:pt x="240" y="17"/>
                    </a:lnTo>
                    <a:lnTo>
                      <a:pt x="246" y="19"/>
                    </a:lnTo>
                    <a:lnTo>
                      <a:pt x="250" y="21"/>
                    </a:lnTo>
                    <a:lnTo>
                      <a:pt x="250" y="26"/>
                    </a:lnTo>
                    <a:lnTo>
                      <a:pt x="256" y="25"/>
                    </a:lnTo>
                    <a:lnTo>
                      <a:pt x="266" y="20"/>
                    </a:lnTo>
                    <a:lnTo>
                      <a:pt x="267" y="17"/>
                    </a:lnTo>
                    <a:lnTo>
                      <a:pt x="276" y="17"/>
                    </a:lnTo>
                    <a:lnTo>
                      <a:pt x="274" y="20"/>
                    </a:lnTo>
                    <a:lnTo>
                      <a:pt x="294" y="19"/>
                    </a:lnTo>
                    <a:lnTo>
                      <a:pt x="302" y="5"/>
                    </a:lnTo>
                    <a:lnTo>
                      <a:pt x="302" y="2"/>
                    </a:lnTo>
                    <a:lnTo>
                      <a:pt x="308" y="2"/>
                    </a:lnTo>
                    <a:lnTo>
                      <a:pt x="314" y="0"/>
                    </a:lnTo>
                    <a:lnTo>
                      <a:pt x="319" y="0"/>
                    </a:lnTo>
                    <a:lnTo>
                      <a:pt x="318" y="5"/>
                    </a:lnTo>
                    <a:lnTo>
                      <a:pt x="324" y="6"/>
                    </a:lnTo>
                    <a:lnTo>
                      <a:pt x="320" y="11"/>
                    </a:lnTo>
                    <a:lnTo>
                      <a:pt x="318" y="14"/>
                    </a:lnTo>
                    <a:lnTo>
                      <a:pt x="324" y="17"/>
                    </a:lnTo>
                    <a:lnTo>
                      <a:pt x="326" y="17"/>
                    </a:lnTo>
                    <a:lnTo>
                      <a:pt x="330" y="16"/>
                    </a:lnTo>
                    <a:lnTo>
                      <a:pt x="331" y="14"/>
                    </a:lnTo>
                    <a:lnTo>
                      <a:pt x="340" y="12"/>
                    </a:lnTo>
                    <a:lnTo>
                      <a:pt x="346" y="9"/>
                    </a:lnTo>
                    <a:lnTo>
                      <a:pt x="358" y="6"/>
                    </a:lnTo>
                    <a:lnTo>
                      <a:pt x="360" y="9"/>
                    </a:lnTo>
                    <a:lnTo>
                      <a:pt x="350" y="11"/>
                    </a:lnTo>
                    <a:lnTo>
                      <a:pt x="333" y="21"/>
                    </a:lnTo>
                    <a:lnTo>
                      <a:pt x="333" y="25"/>
                    </a:lnTo>
                    <a:lnTo>
                      <a:pt x="334" y="26"/>
                    </a:lnTo>
                    <a:lnTo>
                      <a:pt x="345" y="22"/>
                    </a:lnTo>
                    <a:lnTo>
                      <a:pt x="341" y="30"/>
                    </a:lnTo>
                    <a:lnTo>
                      <a:pt x="334" y="36"/>
                    </a:lnTo>
                    <a:lnTo>
                      <a:pt x="331" y="40"/>
                    </a:lnTo>
                    <a:lnTo>
                      <a:pt x="346" y="38"/>
                    </a:lnTo>
                    <a:lnTo>
                      <a:pt x="342" y="42"/>
                    </a:lnTo>
                    <a:lnTo>
                      <a:pt x="341" y="46"/>
                    </a:lnTo>
                    <a:lnTo>
                      <a:pt x="349" y="47"/>
                    </a:lnTo>
                    <a:lnTo>
                      <a:pt x="354" y="42"/>
                    </a:lnTo>
                    <a:lnTo>
                      <a:pt x="355" y="43"/>
                    </a:lnTo>
                    <a:lnTo>
                      <a:pt x="355" y="53"/>
                    </a:lnTo>
                    <a:lnTo>
                      <a:pt x="350" y="58"/>
                    </a:lnTo>
                    <a:lnTo>
                      <a:pt x="345" y="61"/>
                    </a:lnTo>
                    <a:lnTo>
                      <a:pt x="345" y="67"/>
                    </a:lnTo>
                    <a:lnTo>
                      <a:pt x="350" y="65"/>
                    </a:lnTo>
                    <a:lnTo>
                      <a:pt x="352" y="64"/>
                    </a:lnTo>
                    <a:lnTo>
                      <a:pt x="349" y="70"/>
                    </a:lnTo>
                    <a:lnTo>
                      <a:pt x="344" y="74"/>
                    </a:lnTo>
                    <a:lnTo>
                      <a:pt x="337" y="77"/>
                    </a:lnTo>
                    <a:lnTo>
                      <a:pt x="335" y="80"/>
                    </a:lnTo>
                    <a:lnTo>
                      <a:pt x="333" y="82"/>
                    </a:lnTo>
                    <a:lnTo>
                      <a:pt x="325" y="85"/>
                    </a:lnTo>
                    <a:lnTo>
                      <a:pt x="311" y="88"/>
                    </a:lnTo>
                    <a:lnTo>
                      <a:pt x="309" y="90"/>
                    </a:lnTo>
                    <a:lnTo>
                      <a:pt x="304" y="90"/>
                    </a:lnTo>
                    <a:lnTo>
                      <a:pt x="305" y="91"/>
                    </a:lnTo>
                    <a:lnTo>
                      <a:pt x="300" y="94"/>
                    </a:lnTo>
                    <a:lnTo>
                      <a:pt x="304" y="95"/>
                    </a:lnTo>
                    <a:lnTo>
                      <a:pt x="311" y="91"/>
                    </a:lnTo>
                    <a:lnTo>
                      <a:pt x="290" y="106"/>
                    </a:lnTo>
                    <a:lnTo>
                      <a:pt x="282" y="108"/>
                    </a:lnTo>
                    <a:lnTo>
                      <a:pt x="276" y="112"/>
                    </a:lnTo>
                    <a:lnTo>
                      <a:pt x="271" y="110"/>
                    </a:lnTo>
                    <a:lnTo>
                      <a:pt x="272" y="108"/>
                    </a:lnTo>
                    <a:lnTo>
                      <a:pt x="271" y="104"/>
                    </a:lnTo>
                    <a:lnTo>
                      <a:pt x="267" y="104"/>
                    </a:lnTo>
                    <a:lnTo>
                      <a:pt x="262" y="110"/>
                    </a:lnTo>
                    <a:lnTo>
                      <a:pt x="208" y="131"/>
                    </a:lnTo>
                    <a:lnTo>
                      <a:pt x="200" y="130"/>
                    </a:lnTo>
                    <a:lnTo>
                      <a:pt x="193" y="132"/>
                    </a:lnTo>
                    <a:lnTo>
                      <a:pt x="193" y="130"/>
                    </a:lnTo>
                    <a:lnTo>
                      <a:pt x="184" y="134"/>
                    </a:lnTo>
                    <a:lnTo>
                      <a:pt x="182" y="137"/>
                    </a:lnTo>
                    <a:lnTo>
                      <a:pt x="121" y="157"/>
                    </a:lnTo>
                    <a:lnTo>
                      <a:pt x="114" y="156"/>
                    </a:lnTo>
                    <a:lnTo>
                      <a:pt x="107" y="157"/>
                    </a:lnTo>
                    <a:lnTo>
                      <a:pt x="103" y="153"/>
                    </a:lnTo>
                    <a:lnTo>
                      <a:pt x="89" y="148"/>
                    </a:lnTo>
                    <a:lnTo>
                      <a:pt x="81" y="15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73" name="Freeform 303">
                <a:extLst>
                  <a:ext uri="{FF2B5EF4-FFF2-40B4-BE49-F238E27FC236}">
                    <a16:creationId xmlns:a16="http://schemas.microsoft.com/office/drawing/2014/main" id="{7DEB1294-E79F-442C-AC7E-51CCD44EFF76}"/>
                  </a:ext>
                </a:extLst>
              </p:cNvPr>
              <p:cNvSpPr>
                <a:spLocks noChangeAspect="1"/>
              </p:cNvSpPr>
              <p:nvPr/>
            </p:nvSpPr>
            <p:spPr bwMode="auto">
              <a:xfrm>
                <a:off x="3688" y="1202"/>
                <a:ext cx="118" cy="81"/>
              </a:xfrm>
              <a:custGeom>
                <a:avLst/>
                <a:gdLst>
                  <a:gd name="T0" fmla="*/ 0 w 399"/>
                  <a:gd name="T1" fmla="*/ 0 h 277"/>
                  <a:gd name="T2" fmla="*/ 0 w 399"/>
                  <a:gd name="T3" fmla="*/ 0 h 277"/>
                  <a:gd name="T4" fmla="*/ 0 w 399"/>
                  <a:gd name="T5" fmla="*/ 0 h 277"/>
                  <a:gd name="T6" fmla="*/ 0 w 399"/>
                  <a:gd name="T7" fmla="*/ 0 h 277"/>
                  <a:gd name="T8" fmla="*/ 0 w 399"/>
                  <a:gd name="T9" fmla="*/ 0 h 277"/>
                  <a:gd name="T10" fmla="*/ 0 w 399"/>
                  <a:gd name="T11" fmla="*/ 0 h 277"/>
                  <a:gd name="T12" fmla="*/ 0 w 399"/>
                  <a:gd name="T13" fmla="*/ 0 h 277"/>
                  <a:gd name="T14" fmla="*/ 0 w 399"/>
                  <a:gd name="T15" fmla="*/ 0 h 277"/>
                  <a:gd name="T16" fmla="*/ 0 w 399"/>
                  <a:gd name="T17" fmla="*/ 0 h 277"/>
                  <a:gd name="T18" fmla="*/ 0 w 399"/>
                  <a:gd name="T19" fmla="*/ 0 h 277"/>
                  <a:gd name="T20" fmla="*/ 0 w 399"/>
                  <a:gd name="T21" fmla="*/ 0 h 277"/>
                  <a:gd name="T22" fmla="*/ 0 w 399"/>
                  <a:gd name="T23" fmla="*/ 0 h 277"/>
                  <a:gd name="T24" fmla="*/ 0 w 399"/>
                  <a:gd name="T25" fmla="*/ 0 h 277"/>
                  <a:gd name="T26" fmla="*/ 0 w 399"/>
                  <a:gd name="T27" fmla="*/ 0 h 277"/>
                  <a:gd name="T28" fmla="*/ 0 w 399"/>
                  <a:gd name="T29" fmla="*/ 0 h 277"/>
                  <a:gd name="T30" fmla="*/ 0 w 399"/>
                  <a:gd name="T31" fmla="*/ 0 h 277"/>
                  <a:gd name="T32" fmla="*/ 0 w 399"/>
                  <a:gd name="T33" fmla="*/ 0 h 277"/>
                  <a:gd name="T34" fmla="*/ 0 w 399"/>
                  <a:gd name="T35" fmla="*/ 0 h 277"/>
                  <a:gd name="T36" fmla="*/ 0 w 399"/>
                  <a:gd name="T37" fmla="*/ 0 h 277"/>
                  <a:gd name="T38" fmla="*/ 0 w 399"/>
                  <a:gd name="T39" fmla="*/ 0 h 277"/>
                  <a:gd name="T40" fmla="*/ 0 w 399"/>
                  <a:gd name="T41" fmla="*/ 0 h 277"/>
                  <a:gd name="T42" fmla="*/ 0 w 399"/>
                  <a:gd name="T43" fmla="*/ 0 h 277"/>
                  <a:gd name="T44" fmla="*/ 0 w 399"/>
                  <a:gd name="T45" fmla="*/ 0 h 277"/>
                  <a:gd name="T46" fmla="*/ 0 w 399"/>
                  <a:gd name="T47" fmla="*/ 0 h 277"/>
                  <a:gd name="T48" fmla="*/ 0 w 399"/>
                  <a:gd name="T49" fmla="*/ 0 h 277"/>
                  <a:gd name="T50" fmla="*/ 0 w 399"/>
                  <a:gd name="T51" fmla="*/ 0 h 277"/>
                  <a:gd name="T52" fmla="*/ 0 w 399"/>
                  <a:gd name="T53" fmla="*/ 0 h 277"/>
                  <a:gd name="T54" fmla="*/ 0 w 399"/>
                  <a:gd name="T55" fmla="*/ 0 h 277"/>
                  <a:gd name="T56" fmla="*/ 0 w 399"/>
                  <a:gd name="T57" fmla="*/ 0 h 277"/>
                  <a:gd name="T58" fmla="*/ 0 w 399"/>
                  <a:gd name="T59" fmla="*/ 0 h 277"/>
                  <a:gd name="T60" fmla="*/ 0 w 399"/>
                  <a:gd name="T61" fmla="*/ 0 h 277"/>
                  <a:gd name="T62" fmla="*/ 0 w 399"/>
                  <a:gd name="T63" fmla="*/ 0 h 277"/>
                  <a:gd name="T64" fmla="*/ 0 w 399"/>
                  <a:gd name="T65" fmla="*/ 0 h 277"/>
                  <a:gd name="T66" fmla="*/ 0 w 399"/>
                  <a:gd name="T67" fmla="*/ 0 h 277"/>
                  <a:gd name="T68" fmla="*/ 0 w 399"/>
                  <a:gd name="T69" fmla="*/ 0 h 277"/>
                  <a:gd name="T70" fmla="*/ 0 w 399"/>
                  <a:gd name="T71" fmla="*/ 0 h 277"/>
                  <a:gd name="T72" fmla="*/ 0 w 399"/>
                  <a:gd name="T73" fmla="*/ 0 h 277"/>
                  <a:gd name="T74" fmla="*/ 0 w 399"/>
                  <a:gd name="T75" fmla="*/ 0 h 277"/>
                  <a:gd name="T76" fmla="*/ 0 w 399"/>
                  <a:gd name="T77" fmla="*/ 0 h 277"/>
                  <a:gd name="T78" fmla="*/ 0 w 399"/>
                  <a:gd name="T79" fmla="*/ 0 h 277"/>
                  <a:gd name="T80" fmla="*/ 0 w 399"/>
                  <a:gd name="T81" fmla="*/ 0 h 277"/>
                  <a:gd name="T82" fmla="*/ 0 w 399"/>
                  <a:gd name="T83" fmla="*/ 0 h 277"/>
                  <a:gd name="T84" fmla="*/ 0 w 399"/>
                  <a:gd name="T85" fmla="*/ 0 h 277"/>
                  <a:gd name="T86" fmla="*/ 0 w 399"/>
                  <a:gd name="T87" fmla="*/ 0 h 277"/>
                  <a:gd name="T88" fmla="*/ 0 w 399"/>
                  <a:gd name="T89" fmla="*/ 0 h 277"/>
                  <a:gd name="T90" fmla="*/ 0 w 399"/>
                  <a:gd name="T91" fmla="*/ 0 h 277"/>
                  <a:gd name="T92" fmla="*/ 0 w 399"/>
                  <a:gd name="T93" fmla="*/ 0 h 277"/>
                  <a:gd name="T94" fmla="*/ 0 w 399"/>
                  <a:gd name="T95" fmla="*/ 0 h 277"/>
                  <a:gd name="T96" fmla="*/ 0 w 399"/>
                  <a:gd name="T97" fmla="*/ 0 h 277"/>
                  <a:gd name="T98" fmla="*/ 0 w 399"/>
                  <a:gd name="T99" fmla="*/ 0 h 277"/>
                  <a:gd name="T100" fmla="*/ 0 w 399"/>
                  <a:gd name="T101" fmla="*/ 0 h 277"/>
                  <a:gd name="T102" fmla="*/ 0 w 399"/>
                  <a:gd name="T103" fmla="*/ 0 h 277"/>
                  <a:gd name="T104" fmla="*/ 0 w 399"/>
                  <a:gd name="T105" fmla="*/ 0 h 277"/>
                  <a:gd name="T106" fmla="*/ 0 w 399"/>
                  <a:gd name="T107" fmla="*/ 0 h 277"/>
                  <a:gd name="T108" fmla="*/ 0 w 399"/>
                  <a:gd name="T109" fmla="*/ 0 h 277"/>
                  <a:gd name="T110" fmla="*/ 0 w 399"/>
                  <a:gd name="T111" fmla="*/ 0 h 277"/>
                  <a:gd name="T112" fmla="*/ 0 w 399"/>
                  <a:gd name="T113" fmla="*/ 0 h 2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99"/>
                  <a:gd name="T172" fmla="*/ 0 h 277"/>
                  <a:gd name="T173" fmla="*/ 399 w 399"/>
                  <a:gd name="T174" fmla="*/ 277 h 2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99" h="277">
                    <a:moveTo>
                      <a:pt x="48" y="239"/>
                    </a:moveTo>
                    <a:lnTo>
                      <a:pt x="69" y="257"/>
                    </a:lnTo>
                    <a:lnTo>
                      <a:pt x="74" y="253"/>
                    </a:lnTo>
                    <a:lnTo>
                      <a:pt x="80" y="253"/>
                    </a:lnTo>
                    <a:lnTo>
                      <a:pt x="82" y="250"/>
                    </a:lnTo>
                    <a:lnTo>
                      <a:pt x="97" y="241"/>
                    </a:lnTo>
                    <a:lnTo>
                      <a:pt x="100" y="242"/>
                    </a:lnTo>
                    <a:lnTo>
                      <a:pt x="101" y="240"/>
                    </a:lnTo>
                    <a:lnTo>
                      <a:pt x="106" y="237"/>
                    </a:lnTo>
                    <a:lnTo>
                      <a:pt x="110" y="237"/>
                    </a:lnTo>
                    <a:lnTo>
                      <a:pt x="115" y="242"/>
                    </a:lnTo>
                    <a:lnTo>
                      <a:pt x="129" y="247"/>
                    </a:lnTo>
                    <a:lnTo>
                      <a:pt x="131" y="245"/>
                    </a:lnTo>
                    <a:lnTo>
                      <a:pt x="131" y="242"/>
                    </a:lnTo>
                    <a:lnTo>
                      <a:pt x="131" y="239"/>
                    </a:lnTo>
                    <a:lnTo>
                      <a:pt x="127" y="234"/>
                    </a:lnTo>
                    <a:lnTo>
                      <a:pt x="125" y="229"/>
                    </a:lnTo>
                    <a:lnTo>
                      <a:pt x="131" y="218"/>
                    </a:lnTo>
                    <a:lnTo>
                      <a:pt x="135" y="216"/>
                    </a:lnTo>
                    <a:lnTo>
                      <a:pt x="141" y="219"/>
                    </a:lnTo>
                    <a:lnTo>
                      <a:pt x="147" y="218"/>
                    </a:lnTo>
                    <a:lnTo>
                      <a:pt x="160" y="223"/>
                    </a:lnTo>
                    <a:lnTo>
                      <a:pt x="161" y="221"/>
                    </a:lnTo>
                    <a:lnTo>
                      <a:pt x="166" y="214"/>
                    </a:lnTo>
                    <a:lnTo>
                      <a:pt x="166" y="210"/>
                    </a:lnTo>
                    <a:lnTo>
                      <a:pt x="160" y="204"/>
                    </a:lnTo>
                    <a:lnTo>
                      <a:pt x="158" y="200"/>
                    </a:lnTo>
                    <a:lnTo>
                      <a:pt x="169" y="173"/>
                    </a:lnTo>
                    <a:lnTo>
                      <a:pt x="172" y="172"/>
                    </a:lnTo>
                    <a:lnTo>
                      <a:pt x="172" y="167"/>
                    </a:lnTo>
                    <a:lnTo>
                      <a:pt x="173" y="166"/>
                    </a:lnTo>
                    <a:lnTo>
                      <a:pt x="179" y="167"/>
                    </a:lnTo>
                    <a:lnTo>
                      <a:pt x="183" y="164"/>
                    </a:lnTo>
                    <a:lnTo>
                      <a:pt x="192" y="166"/>
                    </a:lnTo>
                    <a:lnTo>
                      <a:pt x="207" y="177"/>
                    </a:lnTo>
                    <a:lnTo>
                      <a:pt x="208" y="182"/>
                    </a:lnTo>
                    <a:lnTo>
                      <a:pt x="207" y="189"/>
                    </a:lnTo>
                    <a:lnTo>
                      <a:pt x="207" y="193"/>
                    </a:lnTo>
                    <a:lnTo>
                      <a:pt x="209" y="195"/>
                    </a:lnTo>
                    <a:lnTo>
                      <a:pt x="214" y="198"/>
                    </a:lnTo>
                    <a:lnTo>
                      <a:pt x="219" y="197"/>
                    </a:lnTo>
                    <a:lnTo>
                      <a:pt x="221" y="198"/>
                    </a:lnTo>
                    <a:lnTo>
                      <a:pt x="225" y="203"/>
                    </a:lnTo>
                    <a:lnTo>
                      <a:pt x="223" y="206"/>
                    </a:lnTo>
                    <a:lnTo>
                      <a:pt x="223" y="210"/>
                    </a:lnTo>
                    <a:lnTo>
                      <a:pt x="226" y="220"/>
                    </a:lnTo>
                    <a:lnTo>
                      <a:pt x="226" y="230"/>
                    </a:lnTo>
                    <a:lnTo>
                      <a:pt x="229" y="239"/>
                    </a:lnTo>
                    <a:lnTo>
                      <a:pt x="229" y="247"/>
                    </a:lnTo>
                    <a:lnTo>
                      <a:pt x="247" y="275"/>
                    </a:lnTo>
                    <a:lnTo>
                      <a:pt x="250" y="277"/>
                    </a:lnTo>
                    <a:lnTo>
                      <a:pt x="254" y="277"/>
                    </a:lnTo>
                    <a:lnTo>
                      <a:pt x="276" y="260"/>
                    </a:lnTo>
                    <a:lnTo>
                      <a:pt x="293" y="255"/>
                    </a:lnTo>
                    <a:lnTo>
                      <a:pt x="296" y="252"/>
                    </a:lnTo>
                    <a:lnTo>
                      <a:pt x="297" y="247"/>
                    </a:lnTo>
                    <a:lnTo>
                      <a:pt x="303" y="244"/>
                    </a:lnTo>
                    <a:lnTo>
                      <a:pt x="303" y="240"/>
                    </a:lnTo>
                    <a:lnTo>
                      <a:pt x="307" y="240"/>
                    </a:lnTo>
                    <a:lnTo>
                      <a:pt x="313" y="234"/>
                    </a:lnTo>
                    <a:lnTo>
                      <a:pt x="318" y="231"/>
                    </a:lnTo>
                    <a:lnTo>
                      <a:pt x="323" y="228"/>
                    </a:lnTo>
                    <a:lnTo>
                      <a:pt x="328" y="228"/>
                    </a:lnTo>
                    <a:lnTo>
                      <a:pt x="331" y="230"/>
                    </a:lnTo>
                    <a:lnTo>
                      <a:pt x="338" y="230"/>
                    </a:lnTo>
                    <a:lnTo>
                      <a:pt x="341" y="239"/>
                    </a:lnTo>
                    <a:lnTo>
                      <a:pt x="345" y="242"/>
                    </a:lnTo>
                    <a:lnTo>
                      <a:pt x="346" y="241"/>
                    </a:lnTo>
                    <a:lnTo>
                      <a:pt x="351" y="236"/>
                    </a:lnTo>
                    <a:lnTo>
                      <a:pt x="352" y="237"/>
                    </a:lnTo>
                    <a:lnTo>
                      <a:pt x="354" y="237"/>
                    </a:lnTo>
                    <a:lnTo>
                      <a:pt x="364" y="232"/>
                    </a:lnTo>
                    <a:lnTo>
                      <a:pt x="378" y="231"/>
                    </a:lnTo>
                    <a:lnTo>
                      <a:pt x="383" y="234"/>
                    </a:lnTo>
                    <a:lnTo>
                      <a:pt x="391" y="234"/>
                    </a:lnTo>
                    <a:lnTo>
                      <a:pt x="392" y="237"/>
                    </a:lnTo>
                    <a:lnTo>
                      <a:pt x="393" y="240"/>
                    </a:lnTo>
                    <a:lnTo>
                      <a:pt x="390" y="241"/>
                    </a:lnTo>
                    <a:lnTo>
                      <a:pt x="397" y="242"/>
                    </a:lnTo>
                    <a:lnTo>
                      <a:pt x="399" y="241"/>
                    </a:lnTo>
                    <a:lnTo>
                      <a:pt x="391" y="209"/>
                    </a:lnTo>
                    <a:lnTo>
                      <a:pt x="375" y="188"/>
                    </a:lnTo>
                    <a:lnTo>
                      <a:pt x="370" y="169"/>
                    </a:lnTo>
                    <a:lnTo>
                      <a:pt x="360" y="160"/>
                    </a:lnTo>
                    <a:lnTo>
                      <a:pt x="344" y="158"/>
                    </a:lnTo>
                    <a:lnTo>
                      <a:pt x="329" y="163"/>
                    </a:lnTo>
                    <a:lnTo>
                      <a:pt x="317" y="157"/>
                    </a:lnTo>
                    <a:lnTo>
                      <a:pt x="302" y="124"/>
                    </a:lnTo>
                    <a:lnTo>
                      <a:pt x="303" y="94"/>
                    </a:lnTo>
                    <a:lnTo>
                      <a:pt x="284" y="91"/>
                    </a:lnTo>
                    <a:lnTo>
                      <a:pt x="287" y="105"/>
                    </a:lnTo>
                    <a:lnTo>
                      <a:pt x="278" y="104"/>
                    </a:lnTo>
                    <a:lnTo>
                      <a:pt x="270" y="106"/>
                    </a:lnTo>
                    <a:lnTo>
                      <a:pt x="256" y="104"/>
                    </a:lnTo>
                    <a:lnTo>
                      <a:pt x="242" y="106"/>
                    </a:lnTo>
                    <a:lnTo>
                      <a:pt x="231" y="113"/>
                    </a:lnTo>
                    <a:lnTo>
                      <a:pt x="224" y="110"/>
                    </a:lnTo>
                    <a:lnTo>
                      <a:pt x="210" y="111"/>
                    </a:lnTo>
                    <a:lnTo>
                      <a:pt x="203" y="96"/>
                    </a:lnTo>
                    <a:lnTo>
                      <a:pt x="195" y="96"/>
                    </a:lnTo>
                    <a:lnTo>
                      <a:pt x="188" y="91"/>
                    </a:lnTo>
                    <a:lnTo>
                      <a:pt x="165" y="101"/>
                    </a:lnTo>
                    <a:lnTo>
                      <a:pt x="157" y="99"/>
                    </a:lnTo>
                    <a:lnTo>
                      <a:pt x="151" y="94"/>
                    </a:lnTo>
                    <a:lnTo>
                      <a:pt x="136" y="91"/>
                    </a:lnTo>
                    <a:lnTo>
                      <a:pt x="118" y="95"/>
                    </a:lnTo>
                    <a:lnTo>
                      <a:pt x="103" y="91"/>
                    </a:lnTo>
                    <a:lnTo>
                      <a:pt x="97" y="94"/>
                    </a:lnTo>
                    <a:lnTo>
                      <a:pt x="90" y="94"/>
                    </a:lnTo>
                    <a:lnTo>
                      <a:pt x="84" y="89"/>
                    </a:lnTo>
                    <a:lnTo>
                      <a:pt x="79" y="68"/>
                    </a:lnTo>
                    <a:lnTo>
                      <a:pt x="95" y="59"/>
                    </a:lnTo>
                    <a:lnTo>
                      <a:pt x="122" y="59"/>
                    </a:lnTo>
                    <a:lnTo>
                      <a:pt x="137" y="68"/>
                    </a:lnTo>
                    <a:lnTo>
                      <a:pt x="144" y="64"/>
                    </a:lnTo>
                    <a:lnTo>
                      <a:pt x="145" y="58"/>
                    </a:lnTo>
                    <a:lnTo>
                      <a:pt x="151" y="56"/>
                    </a:lnTo>
                    <a:lnTo>
                      <a:pt x="152" y="48"/>
                    </a:lnTo>
                    <a:lnTo>
                      <a:pt x="148" y="48"/>
                    </a:lnTo>
                    <a:lnTo>
                      <a:pt x="144" y="52"/>
                    </a:lnTo>
                    <a:lnTo>
                      <a:pt x="136" y="53"/>
                    </a:lnTo>
                    <a:lnTo>
                      <a:pt x="124" y="33"/>
                    </a:lnTo>
                    <a:lnTo>
                      <a:pt x="127" y="28"/>
                    </a:lnTo>
                    <a:lnTo>
                      <a:pt x="132" y="26"/>
                    </a:lnTo>
                    <a:lnTo>
                      <a:pt x="135" y="20"/>
                    </a:lnTo>
                    <a:lnTo>
                      <a:pt x="131" y="14"/>
                    </a:lnTo>
                    <a:lnTo>
                      <a:pt x="125" y="7"/>
                    </a:lnTo>
                    <a:lnTo>
                      <a:pt x="122" y="1"/>
                    </a:lnTo>
                    <a:lnTo>
                      <a:pt x="116" y="0"/>
                    </a:lnTo>
                    <a:lnTo>
                      <a:pt x="111" y="5"/>
                    </a:lnTo>
                    <a:lnTo>
                      <a:pt x="110" y="11"/>
                    </a:lnTo>
                    <a:lnTo>
                      <a:pt x="90" y="25"/>
                    </a:lnTo>
                    <a:lnTo>
                      <a:pt x="84" y="25"/>
                    </a:lnTo>
                    <a:lnTo>
                      <a:pt x="77" y="21"/>
                    </a:lnTo>
                    <a:lnTo>
                      <a:pt x="72" y="23"/>
                    </a:lnTo>
                    <a:lnTo>
                      <a:pt x="73" y="31"/>
                    </a:lnTo>
                    <a:lnTo>
                      <a:pt x="68" y="35"/>
                    </a:lnTo>
                    <a:lnTo>
                      <a:pt x="73" y="41"/>
                    </a:lnTo>
                    <a:lnTo>
                      <a:pt x="76" y="48"/>
                    </a:lnTo>
                    <a:lnTo>
                      <a:pt x="76" y="54"/>
                    </a:lnTo>
                    <a:lnTo>
                      <a:pt x="72" y="59"/>
                    </a:lnTo>
                    <a:lnTo>
                      <a:pt x="58" y="61"/>
                    </a:lnTo>
                    <a:lnTo>
                      <a:pt x="53" y="64"/>
                    </a:lnTo>
                    <a:lnTo>
                      <a:pt x="54" y="72"/>
                    </a:lnTo>
                    <a:lnTo>
                      <a:pt x="50" y="90"/>
                    </a:lnTo>
                    <a:lnTo>
                      <a:pt x="43" y="93"/>
                    </a:lnTo>
                    <a:lnTo>
                      <a:pt x="31" y="94"/>
                    </a:lnTo>
                    <a:lnTo>
                      <a:pt x="24" y="93"/>
                    </a:lnTo>
                    <a:lnTo>
                      <a:pt x="17" y="88"/>
                    </a:lnTo>
                    <a:lnTo>
                      <a:pt x="4" y="91"/>
                    </a:lnTo>
                    <a:lnTo>
                      <a:pt x="3" y="98"/>
                    </a:lnTo>
                    <a:lnTo>
                      <a:pt x="5" y="105"/>
                    </a:lnTo>
                    <a:lnTo>
                      <a:pt x="0" y="109"/>
                    </a:lnTo>
                    <a:lnTo>
                      <a:pt x="14" y="119"/>
                    </a:lnTo>
                    <a:lnTo>
                      <a:pt x="19" y="125"/>
                    </a:lnTo>
                    <a:lnTo>
                      <a:pt x="26" y="127"/>
                    </a:lnTo>
                    <a:lnTo>
                      <a:pt x="32" y="125"/>
                    </a:lnTo>
                    <a:lnTo>
                      <a:pt x="40" y="129"/>
                    </a:lnTo>
                    <a:lnTo>
                      <a:pt x="43" y="136"/>
                    </a:lnTo>
                    <a:lnTo>
                      <a:pt x="43" y="143"/>
                    </a:lnTo>
                    <a:lnTo>
                      <a:pt x="42" y="150"/>
                    </a:lnTo>
                    <a:lnTo>
                      <a:pt x="50" y="164"/>
                    </a:lnTo>
                    <a:lnTo>
                      <a:pt x="56" y="169"/>
                    </a:lnTo>
                    <a:lnTo>
                      <a:pt x="63" y="174"/>
                    </a:lnTo>
                    <a:lnTo>
                      <a:pt x="66" y="181"/>
                    </a:lnTo>
                    <a:lnTo>
                      <a:pt x="64" y="187"/>
                    </a:lnTo>
                    <a:lnTo>
                      <a:pt x="62" y="192"/>
                    </a:lnTo>
                    <a:lnTo>
                      <a:pt x="57" y="195"/>
                    </a:lnTo>
                    <a:lnTo>
                      <a:pt x="56" y="202"/>
                    </a:lnTo>
                    <a:lnTo>
                      <a:pt x="50" y="211"/>
                    </a:lnTo>
                    <a:lnTo>
                      <a:pt x="47" y="224"/>
                    </a:lnTo>
                    <a:lnTo>
                      <a:pt x="52" y="236"/>
                    </a:lnTo>
                    <a:lnTo>
                      <a:pt x="48" y="239"/>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74" name="Freeform 304">
                <a:extLst>
                  <a:ext uri="{FF2B5EF4-FFF2-40B4-BE49-F238E27FC236}">
                    <a16:creationId xmlns:a16="http://schemas.microsoft.com/office/drawing/2014/main" id="{85C285F3-8FC6-4F35-84BC-E5F99D3AAC4A}"/>
                  </a:ext>
                </a:extLst>
              </p:cNvPr>
              <p:cNvSpPr>
                <a:spLocks noChangeAspect="1"/>
              </p:cNvSpPr>
              <p:nvPr/>
            </p:nvSpPr>
            <p:spPr bwMode="auto">
              <a:xfrm>
                <a:off x="3688" y="1202"/>
                <a:ext cx="118" cy="81"/>
              </a:xfrm>
              <a:custGeom>
                <a:avLst/>
                <a:gdLst>
                  <a:gd name="T0" fmla="*/ 0 w 399"/>
                  <a:gd name="T1" fmla="*/ 0 h 277"/>
                  <a:gd name="T2" fmla="*/ 0 w 399"/>
                  <a:gd name="T3" fmla="*/ 0 h 277"/>
                  <a:gd name="T4" fmla="*/ 0 w 399"/>
                  <a:gd name="T5" fmla="*/ 0 h 277"/>
                  <a:gd name="T6" fmla="*/ 0 w 399"/>
                  <a:gd name="T7" fmla="*/ 0 h 277"/>
                  <a:gd name="T8" fmla="*/ 0 w 399"/>
                  <a:gd name="T9" fmla="*/ 0 h 277"/>
                  <a:gd name="T10" fmla="*/ 0 w 399"/>
                  <a:gd name="T11" fmla="*/ 0 h 277"/>
                  <a:gd name="T12" fmla="*/ 0 w 399"/>
                  <a:gd name="T13" fmla="*/ 0 h 277"/>
                  <a:gd name="T14" fmla="*/ 0 w 399"/>
                  <a:gd name="T15" fmla="*/ 0 h 277"/>
                  <a:gd name="T16" fmla="*/ 0 w 399"/>
                  <a:gd name="T17" fmla="*/ 0 h 277"/>
                  <a:gd name="T18" fmla="*/ 0 w 399"/>
                  <a:gd name="T19" fmla="*/ 0 h 277"/>
                  <a:gd name="T20" fmla="*/ 0 w 399"/>
                  <a:gd name="T21" fmla="*/ 0 h 277"/>
                  <a:gd name="T22" fmla="*/ 0 w 399"/>
                  <a:gd name="T23" fmla="*/ 0 h 277"/>
                  <a:gd name="T24" fmla="*/ 0 w 399"/>
                  <a:gd name="T25" fmla="*/ 0 h 277"/>
                  <a:gd name="T26" fmla="*/ 0 w 399"/>
                  <a:gd name="T27" fmla="*/ 0 h 277"/>
                  <a:gd name="T28" fmla="*/ 0 w 399"/>
                  <a:gd name="T29" fmla="*/ 0 h 277"/>
                  <a:gd name="T30" fmla="*/ 0 w 399"/>
                  <a:gd name="T31" fmla="*/ 0 h 277"/>
                  <a:gd name="T32" fmla="*/ 0 w 399"/>
                  <a:gd name="T33" fmla="*/ 0 h 277"/>
                  <a:gd name="T34" fmla="*/ 0 w 399"/>
                  <a:gd name="T35" fmla="*/ 0 h 277"/>
                  <a:gd name="T36" fmla="*/ 0 w 399"/>
                  <a:gd name="T37" fmla="*/ 0 h 277"/>
                  <a:gd name="T38" fmla="*/ 0 w 399"/>
                  <a:gd name="T39" fmla="*/ 0 h 277"/>
                  <a:gd name="T40" fmla="*/ 0 w 399"/>
                  <a:gd name="T41" fmla="*/ 0 h 277"/>
                  <a:gd name="T42" fmla="*/ 0 w 399"/>
                  <a:gd name="T43" fmla="*/ 0 h 277"/>
                  <a:gd name="T44" fmla="*/ 0 w 399"/>
                  <a:gd name="T45" fmla="*/ 0 h 277"/>
                  <a:gd name="T46" fmla="*/ 0 w 399"/>
                  <a:gd name="T47" fmla="*/ 0 h 277"/>
                  <a:gd name="T48" fmla="*/ 0 w 399"/>
                  <a:gd name="T49" fmla="*/ 0 h 277"/>
                  <a:gd name="T50" fmla="*/ 0 w 399"/>
                  <a:gd name="T51" fmla="*/ 0 h 277"/>
                  <a:gd name="T52" fmla="*/ 0 w 399"/>
                  <a:gd name="T53" fmla="*/ 0 h 277"/>
                  <a:gd name="T54" fmla="*/ 0 w 399"/>
                  <a:gd name="T55" fmla="*/ 0 h 277"/>
                  <a:gd name="T56" fmla="*/ 0 w 399"/>
                  <a:gd name="T57" fmla="*/ 0 h 277"/>
                  <a:gd name="T58" fmla="*/ 0 w 399"/>
                  <a:gd name="T59" fmla="*/ 0 h 277"/>
                  <a:gd name="T60" fmla="*/ 0 w 399"/>
                  <a:gd name="T61" fmla="*/ 0 h 277"/>
                  <a:gd name="T62" fmla="*/ 0 w 399"/>
                  <a:gd name="T63" fmla="*/ 0 h 277"/>
                  <a:gd name="T64" fmla="*/ 0 w 399"/>
                  <a:gd name="T65" fmla="*/ 0 h 277"/>
                  <a:gd name="T66" fmla="*/ 0 w 399"/>
                  <a:gd name="T67" fmla="*/ 0 h 277"/>
                  <a:gd name="T68" fmla="*/ 0 w 399"/>
                  <a:gd name="T69" fmla="*/ 0 h 277"/>
                  <a:gd name="T70" fmla="*/ 0 w 399"/>
                  <a:gd name="T71" fmla="*/ 0 h 277"/>
                  <a:gd name="T72" fmla="*/ 0 w 399"/>
                  <a:gd name="T73" fmla="*/ 0 h 277"/>
                  <a:gd name="T74" fmla="*/ 0 w 399"/>
                  <a:gd name="T75" fmla="*/ 0 h 277"/>
                  <a:gd name="T76" fmla="*/ 0 w 399"/>
                  <a:gd name="T77" fmla="*/ 0 h 277"/>
                  <a:gd name="T78" fmla="*/ 0 w 399"/>
                  <a:gd name="T79" fmla="*/ 0 h 277"/>
                  <a:gd name="T80" fmla="*/ 0 w 399"/>
                  <a:gd name="T81" fmla="*/ 0 h 277"/>
                  <a:gd name="T82" fmla="*/ 0 w 399"/>
                  <a:gd name="T83" fmla="*/ 0 h 277"/>
                  <a:gd name="T84" fmla="*/ 0 w 399"/>
                  <a:gd name="T85" fmla="*/ 0 h 277"/>
                  <a:gd name="T86" fmla="*/ 0 w 399"/>
                  <a:gd name="T87" fmla="*/ 0 h 277"/>
                  <a:gd name="T88" fmla="*/ 0 w 399"/>
                  <a:gd name="T89" fmla="*/ 0 h 277"/>
                  <a:gd name="T90" fmla="*/ 0 w 399"/>
                  <a:gd name="T91" fmla="*/ 0 h 277"/>
                  <a:gd name="T92" fmla="*/ 0 w 399"/>
                  <a:gd name="T93" fmla="*/ 0 h 277"/>
                  <a:gd name="T94" fmla="*/ 0 w 399"/>
                  <a:gd name="T95" fmla="*/ 0 h 277"/>
                  <a:gd name="T96" fmla="*/ 0 w 399"/>
                  <a:gd name="T97" fmla="*/ 0 h 277"/>
                  <a:gd name="T98" fmla="*/ 0 w 399"/>
                  <a:gd name="T99" fmla="*/ 0 h 277"/>
                  <a:gd name="T100" fmla="*/ 0 w 399"/>
                  <a:gd name="T101" fmla="*/ 0 h 277"/>
                  <a:gd name="T102" fmla="*/ 0 w 399"/>
                  <a:gd name="T103" fmla="*/ 0 h 277"/>
                  <a:gd name="T104" fmla="*/ 0 w 399"/>
                  <a:gd name="T105" fmla="*/ 0 h 277"/>
                  <a:gd name="T106" fmla="*/ 0 w 399"/>
                  <a:gd name="T107" fmla="*/ 0 h 277"/>
                  <a:gd name="T108" fmla="*/ 0 w 399"/>
                  <a:gd name="T109" fmla="*/ 0 h 277"/>
                  <a:gd name="T110" fmla="*/ 0 w 399"/>
                  <a:gd name="T111" fmla="*/ 0 h 277"/>
                  <a:gd name="T112" fmla="*/ 0 w 399"/>
                  <a:gd name="T113" fmla="*/ 0 h 2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99"/>
                  <a:gd name="T172" fmla="*/ 0 h 277"/>
                  <a:gd name="T173" fmla="*/ 399 w 399"/>
                  <a:gd name="T174" fmla="*/ 277 h 2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99" h="277">
                    <a:moveTo>
                      <a:pt x="48" y="239"/>
                    </a:moveTo>
                    <a:lnTo>
                      <a:pt x="69" y="257"/>
                    </a:lnTo>
                    <a:lnTo>
                      <a:pt x="74" y="253"/>
                    </a:lnTo>
                    <a:lnTo>
                      <a:pt x="80" y="253"/>
                    </a:lnTo>
                    <a:lnTo>
                      <a:pt x="82" y="250"/>
                    </a:lnTo>
                    <a:lnTo>
                      <a:pt x="97" y="241"/>
                    </a:lnTo>
                    <a:lnTo>
                      <a:pt x="100" y="242"/>
                    </a:lnTo>
                    <a:lnTo>
                      <a:pt x="101" y="240"/>
                    </a:lnTo>
                    <a:lnTo>
                      <a:pt x="106" y="237"/>
                    </a:lnTo>
                    <a:lnTo>
                      <a:pt x="110" y="237"/>
                    </a:lnTo>
                    <a:lnTo>
                      <a:pt x="115" y="242"/>
                    </a:lnTo>
                    <a:lnTo>
                      <a:pt x="129" y="247"/>
                    </a:lnTo>
                    <a:lnTo>
                      <a:pt x="131" y="245"/>
                    </a:lnTo>
                    <a:lnTo>
                      <a:pt x="131" y="242"/>
                    </a:lnTo>
                    <a:lnTo>
                      <a:pt x="131" y="239"/>
                    </a:lnTo>
                    <a:lnTo>
                      <a:pt x="127" y="234"/>
                    </a:lnTo>
                    <a:lnTo>
                      <a:pt x="125" y="229"/>
                    </a:lnTo>
                    <a:lnTo>
                      <a:pt x="131" y="218"/>
                    </a:lnTo>
                    <a:lnTo>
                      <a:pt x="135" y="216"/>
                    </a:lnTo>
                    <a:lnTo>
                      <a:pt x="141" y="219"/>
                    </a:lnTo>
                    <a:lnTo>
                      <a:pt x="147" y="218"/>
                    </a:lnTo>
                    <a:lnTo>
                      <a:pt x="160" y="223"/>
                    </a:lnTo>
                    <a:lnTo>
                      <a:pt x="161" y="221"/>
                    </a:lnTo>
                    <a:lnTo>
                      <a:pt x="166" y="214"/>
                    </a:lnTo>
                    <a:lnTo>
                      <a:pt x="166" y="210"/>
                    </a:lnTo>
                    <a:lnTo>
                      <a:pt x="160" y="204"/>
                    </a:lnTo>
                    <a:lnTo>
                      <a:pt x="158" y="200"/>
                    </a:lnTo>
                    <a:lnTo>
                      <a:pt x="169" y="173"/>
                    </a:lnTo>
                    <a:lnTo>
                      <a:pt x="172" y="172"/>
                    </a:lnTo>
                    <a:lnTo>
                      <a:pt x="172" y="167"/>
                    </a:lnTo>
                    <a:lnTo>
                      <a:pt x="173" y="166"/>
                    </a:lnTo>
                    <a:lnTo>
                      <a:pt x="179" y="167"/>
                    </a:lnTo>
                    <a:lnTo>
                      <a:pt x="183" y="164"/>
                    </a:lnTo>
                    <a:lnTo>
                      <a:pt x="192" y="166"/>
                    </a:lnTo>
                    <a:lnTo>
                      <a:pt x="207" y="177"/>
                    </a:lnTo>
                    <a:lnTo>
                      <a:pt x="208" y="182"/>
                    </a:lnTo>
                    <a:lnTo>
                      <a:pt x="207" y="189"/>
                    </a:lnTo>
                    <a:lnTo>
                      <a:pt x="207" y="193"/>
                    </a:lnTo>
                    <a:lnTo>
                      <a:pt x="209" y="195"/>
                    </a:lnTo>
                    <a:lnTo>
                      <a:pt x="214" y="198"/>
                    </a:lnTo>
                    <a:lnTo>
                      <a:pt x="219" y="197"/>
                    </a:lnTo>
                    <a:lnTo>
                      <a:pt x="221" y="198"/>
                    </a:lnTo>
                    <a:lnTo>
                      <a:pt x="225" y="203"/>
                    </a:lnTo>
                    <a:lnTo>
                      <a:pt x="223" y="206"/>
                    </a:lnTo>
                    <a:lnTo>
                      <a:pt x="223" y="210"/>
                    </a:lnTo>
                    <a:lnTo>
                      <a:pt x="226" y="220"/>
                    </a:lnTo>
                    <a:lnTo>
                      <a:pt x="226" y="230"/>
                    </a:lnTo>
                    <a:lnTo>
                      <a:pt x="229" y="239"/>
                    </a:lnTo>
                    <a:lnTo>
                      <a:pt x="229" y="247"/>
                    </a:lnTo>
                    <a:lnTo>
                      <a:pt x="247" y="275"/>
                    </a:lnTo>
                    <a:lnTo>
                      <a:pt x="250" y="277"/>
                    </a:lnTo>
                    <a:lnTo>
                      <a:pt x="254" y="277"/>
                    </a:lnTo>
                    <a:lnTo>
                      <a:pt x="276" y="260"/>
                    </a:lnTo>
                    <a:lnTo>
                      <a:pt x="293" y="255"/>
                    </a:lnTo>
                    <a:lnTo>
                      <a:pt x="296" y="252"/>
                    </a:lnTo>
                    <a:lnTo>
                      <a:pt x="297" y="247"/>
                    </a:lnTo>
                    <a:lnTo>
                      <a:pt x="303" y="244"/>
                    </a:lnTo>
                    <a:lnTo>
                      <a:pt x="303" y="240"/>
                    </a:lnTo>
                    <a:lnTo>
                      <a:pt x="307" y="240"/>
                    </a:lnTo>
                    <a:lnTo>
                      <a:pt x="313" y="234"/>
                    </a:lnTo>
                    <a:lnTo>
                      <a:pt x="318" y="231"/>
                    </a:lnTo>
                    <a:lnTo>
                      <a:pt x="323" y="228"/>
                    </a:lnTo>
                    <a:lnTo>
                      <a:pt x="328" y="228"/>
                    </a:lnTo>
                    <a:lnTo>
                      <a:pt x="331" y="230"/>
                    </a:lnTo>
                    <a:lnTo>
                      <a:pt x="338" y="230"/>
                    </a:lnTo>
                    <a:lnTo>
                      <a:pt x="341" y="239"/>
                    </a:lnTo>
                    <a:lnTo>
                      <a:pt x="345" y="242"/>
                    </a:lnTo>
                    <a:lnTo>
                      <a:pt x="346" y="241"/>
                    </a:lnTo>
                    <a:lnTo>
                      <a:pt x="351" y="236"/>
                    </a:lnTo>
                    <a:lnTo>
                      <a:pt x="352" y="237"/>
                    </a:lnTo>
                    <a:lnTo>
                      <a:pt x="354" y="237"/>
                    </a:lnTo>
                    <a:lnTo>
                      <a:pt x="364" y="232"/>
                    </a:lnTo>
                    <a:lnTo>
                      <a:pt x="378" y="231"/>
                    </a:lnTo>
                    <a:lnTo>
                      <a:pt x="383" y="234"/>
                    </a:lnTo>
                    <a:lnTo>
                      <a:pt x="391" y="234"/>
                    </a:lnTo>
                    <a:lnTo>
                      <a:pt x="392" y="237"/>
                    </a:lnTo>
                    <a:lnTo>
                      <a:pt x="393" y="240"/>
                    </a:lnTo>
                    <a:lnTo>
                      <a:pt x="390" y="241"/>
                    </a:lnTo>
                    <a:lnTo>
                      <a:pt x="397" y="242"/>
                    </a:lnTo>
                    <a:lnTo>
                      <a:pt x="399" y="241"/>
                    </a:lnTo>
                    <a:lnTo>
                      <a:pt x="391" y="209"/>
                    </a:lnTo>
                    <a:lnTo>
                      <a:pt x="375" y="188"/>
                    </a:lnTo>
                    <a:lnTo>
                      <a:pt x="370" y="169"/>
                    </a:lnTo>
                    <a:lnTo>
                      <a:pt x="360" y="160"/>
                    </a:lnTo>
                    <a:lnTo>
                      <a:pt x="344" y="158"/>
                    </a:lnTo>
                    <a:lnTo>
                      <a:pt x="329" y="163"/>
                    </a:lnTo>
                    <a:lnTo>
                      <a:pt x="317" y="157"/>
                    </a:lnTo>
                    <a:lnTo>
                      <a:pt x="302" y="124"/>
                    </a:lnTo>
                    <a:lnTo>
                      <a:pt x="303" y="94"/>
                    </a:lnTo>
                    <a:lnTo>
                      <a:pt x="284" y="91"/>
                    </a:lnTo>
                    <a:lnTo>
                      <a:pt x="287" y="105"/>
                    </a:lnTo>
                    <a:lnTo>
                      <a:pt x="278" y="104"/>
                    </a:lnTo>
                    <a:lnTo>
                      <a:pt x="270" y="106"/>
                    </a:lnTo>
                    <a:lnTo>
                      <a:pt x="256" y="104"/>
                    </a:lnTo>
                    <a:lnTo>
                      <a:pt x="242" y="106"/>
                    </a:lnTo>
                    <a:lnTo>
                      <a:pt x="231" y="113"/>
                    </a:lnTo>
                    <a:lnTo>
                      <a:pt x="224" y="110"/>
                    </a:lnTo>
                    <a:lnTo>
                      <a:pt x="210" y="111"/>
                    </a:lnTo>
                    <a:lnTo>
                      <a:pt x="203" y="96"/>
                    </a:lnTo>
                    <a:lnTo>
                      <a:pt x="195" y="96"/>
                    </a:lnTo>
                    <a:lnTo>
                      <a:pt x="188" y="91"/>
                    </a:lnTo>
                    <a:lnTo>
                      <a:pt x="165" y="101"/>
                    </a:lnTo>
                    <a:lnTo>
                      <a:pt x="157" y="99"/>
                    </a:lnTo>
                    <a:lnTo>
                      <a:pt x="151" y="94"/>
                    </a:lnTo>
                    <a:lnTo>
                      <a:pt x="136" y="91"/>
                    </a:lnTo>
                    <a:lnTo>
                      <a:pt x="118" y="95"/>
                    </a:lnTo>
                    <a:lnTo>
                      <a:pt x="103" y="91"/>
                    </a:lnTo>
                    <a:lnTo>
                      <a:pt x="97" y="94"/>
                    </a:lnTo>
                    <a:lnTo>
                      <a:pt x="90" y="94"/>
                    </a:lnTo>
                    <a:lnTo>
                      <a:pt x="84" y="89"/>
                    </a:lnTo>
                    <a:lnTo>
                      <a:pt x="79" y="68"/>
                    </a:lnTo>
                    <a:lnTo>
                      <a:pt x="95" y="59"/>
                    </a:lnTo>
                    <a:lnTo>
                      <a:pt x="122" y="59"/>
                    </a:lnTo>
                    <a:lnTo>
                      <a:pt x="137" y="68"/>
                    </a:lnTo>
                    <a:lnTo>
                      <a:pt x="144" y="64"/>
                    </a:lnTo>
                    <a:lnTo>
                      <a:pt x="145" y="58"/>
                    </a:lnTo>
                    <a:lnTo>
                      <a:pt x="151" y="56"/>
                    </a:lnTo>
                    <a:lnTo>
                      <a:pt x="152" y="48"/>
                    </a:lnTo>
                    <a:lnTo>
                      <a:pt x="148" y="48"/>
                    </a:lnTo>
                    <a:lnTo>
                      <a:pt x="144" y="52"/>
                    </a:lnTo>
                    <a:lnTo>
                      <a:pt x="136" y="53"/>
                    </a:lnTo>
                    <a:lnTo>
                      <a:pt x="124" y="33"/>
                    </a:lnTo>
                    <a:lnTo>
                      <a:pt x="127" y="28"/>
                    </a:lnTo>
                    <a:lnTo>
                      <a:pt x="132" y="26"/>
                    </a:lnTo>
                    <a:lnTo>
                      <a:pt x="135" y="20"/>
                    </a:lnTo>
                    <a:lnTo>
                      <a:pt x="131" y="14"/>
                    </a:lnTo>
                    <a:lnTo>
                      <a:pt x="125" y="7"/>
                    </a:lnTo>
                    <a:lnTo>
                      <a:pt x="122" y="1"/>
                    </a:lnTo>
                    <a:lnTo>
                      <a:pt x="116" y="0"/>
                    </a:lnTo>
                    <a:lnTo>
                      <a:pt x="111" y="5"/>
                    </a:lnTo>
                    <a:lnTo>
                      <a:pt x="110" y="11"/>
                    </a:lnTo>
                    <a:lnTo>
                      <a:pt x="90" y="25"/>
                    </a:lnTo>
                    <a:lnTo>
                      <a:pt x="84" y="25"/>
                    </a:lnTo>
                    <a:lnTo>
                      <a:pt x="77" y="21"/>
                    </a:lnTo>
                    <a:lnTo>
                      <a:pt x="72" y="23"/>
                    </a:lnTo>
                    <a:lnTo>
                      <a:pt x="73" y="31"/>
                    </a:lnTo>
                    <a:lnTo>
                      <a:pt x="68" y="35"/>
                    </a:lnTo>
                    <a:lnTo>
                      <a:pt x="73" y="41"/>
                    </a:lnTo>
                    <a:lnTo>
                      <a:pt x="76" y="48"/>
                    </a:lnTo>
                    <a:lnTo>
                      <a:pt x="76" y="54"/>
                    </a:lnTo>
                    <a:lnTo>
                      <a:pt x="72" y="59"/>
                    </a:lnTo>
                    <a:lnTo>
                      <a:pt x="58" y="61"/>
                    </a:lnTo>
                    <a:lnTo>
                      <a:pt x="53" y="64"/>
                    </a:lnTo>
                    <a:lnTo>
                      <a:pt x="54" y="72"/>
                    </a:lnTo>
                    <a:lnTo>
                      <a:pt x="50" y="90"/>
                    </a:lnTo>
                    <a:lnTo>
                      <a:pt x="43" y="93"/>
                    </a:lnTo>
                    <a:lnTo>
                      <a:pt x="31" y="94"/>
                    </a:lnTo>
                    <a:lnTo>
                      <a:pt x="24" y="93"/>
                    </a:lnTo>
                    <a:lnTo>
                      <a:pt x="17" y="88"/>
                    </a:lnTo>
                    <a:lnTo>
                      <a:pt x="4" y="91"/>
                    </a:lnTo>
                    <a:lnTo>
                      <a:pt x="3" y="98"/>
                    </a:lnTo>
                    <a:lnTo>
                      <a:pt x="5" y="105"/>
                    </a:lnTo>
                    <a:lnTo>
                      <a:pt x="0" y="109"/>
                    </a:lnTo>
                    <a:lnTo>
                      <a:pt x="14" y="119"/>
                    </a:lnTo>
                    <a:lnTo>
                      <a:pt x="19" y="125"/>
                    </a:lnTo>
                    <a:lnTo>
                      <a:pt x="26" y="127"/>
                    </a:lnTo>
                    <a:lnTo>
                      <a:pt x="32" y="125"/>
                    </a:lnTo>
                    <a:lnTo>
                      <a:pt x="40" y="129"/>
                    </a:lnTo>
                    <a:lnTo>
                      <a:pt x="43" y="136"/>
                    </a:lnTo>
                    <a:lnTo>
                      <a:pt x="43" y="143"/>
                    </a:lnTo>
                    <a:lnTo>
                      <a:pt x="42" y="150"/>
                    </a:lnTo>
                    <a:lnTo>
                      <a:pt x="50" y="164"/>
                    </a:lnTo>
                    <a:lnTo>
                      <a:pt x="56" y="169"/>
                    </a:lnTo>
                    <a:lnTo>
                      <a:pt x="63" y="174"/>
                    </a:lnTo>
                    <a:lnTo>
                      <a:pt x="66" y="181"/>
                    </a:lnTo>
                    <a:lnTo>
                      <a:pt x="64" y="187"/>
                    </a:lnTo>
                    <a:lnTo>
                      <a:pt x="62" y="192"/>
                    </a:lnTo>
                    <a:lnTo>
                      <a:pt x="57" y="195"/>
                    </a:lnTo>
                    <a:lnTo>
                      <a:pt x="56" y="202"/>
                    </a:lnTo>
                    <a:lnTo>
                      <a:pt x="50" y="211"/>
                    </a:lnTo>
                    <a:lnTo>
                      <a:pt x="47" y="224"/>
                    </a:lnTo>
                    <a:lnTo>
                      <a:pt x="52" y="236"/>
                    </a:lnTo>
                    <a:lnTo>
                      <a:pt x="48" y="239"/>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75" name="Freeform 305">
                <a:extLst>
                  <a:ext uri="{FF2B5EF4-FFF2-40B4-BE49-F238E27FC236}">
                    <a16:creationId xmlns:a16="http://schemas.microsoft.com/office/drawing/2014/main" id="{B97A6BAA-F952-4BA0-A60B-7F4B4D49024D}"/>
                  </a:ext>
                </a:extLst>
              </p:cNvPr>
              <p:cNvSpPr>
                <a:spLocks noChangeAspect="1"/>
              </p:cNvSpPr>
              <p:nvPr/>
            </p:nvSpPr>
            <p:spPr bwMode="auto">
              <a:xfrm>
                <a:off x="3894" y="1008"/>
                <a:ext cx="429" cy="185"/>
              </a:xfrm>
              <a:custGeom>
                <a:avLst/>
                <a:gdLst>
                  <a:gd name="T0" fmla="*/ 0 w 1460"/>
                  <a:gd name="T1" fmla="*/ 0 h 627"/>
                  <a:gd name="T2" fmla="*/ 0 w 1460"/>
                  <a:gd name="T3" fmla="*/ 0 h 627"/>
                  <a:gd name="T4" fmla="*/ 0 w 1460"/>
                  <a:gd name="T5" fmla="*/ 0 h 627"/>
                  <a:gd name="T6" fmla="*/ 0 w 1460"/>
                  <a:gd name="T7" fmla="*/ 0 h 627"/>
                  <a:gd name="T8" fmla="*/ 0 w 1460"/>
                  <a:gd name="T9" fmla="*/ 0 h 627"/>
                  <a:gd name="T10" fmla="*/ 0 w 1460"/>
                  <a:gd name="T11" fmla="*/ 0 h 627"/>
                  <a:gd name="T12" fmla="*/ 0 w 1460"/>
                  <a:gd name="T13" fmla="*/ 0 h 627"/>
                  <a:gd name="T14" fmla="*/ 0 w 1460"/>
                  <a:gd name="T15" fmla="*/ 0 h 627"/>
                  <a:gd name="T16" fmla="*/ 0 w 1460"/>
                  <a:gd name="T17" fmla="*/ 0 h 627"/>
                  <a:gd name="T18" fmla="*/ 0 w 1460"/>
                  <a:gd name="T19" fmla="*/ 0 h 627"/>
                  <a:gd name="T20" fmla="*/ 0 w 1460"/>
                  <a:gd name="T21" fmla="*/ 0 h 627"/>
                  <a:gd name="T22" fmla="*/ 0 w 1460"/>
                  <a:gd name="T23" fmla="*/ 0 h 627"/>
                  <a:gd name="T24" fmla="*/ 0 w 1460"/>
                  <a:gd name="T25" fmla="*/ 0 h 627"/>
                  <a:gd name="T26" fmla="*/ 0 w 1460"/>
                  <a:gd name="T27" fmla="*/ 0 h 627"/>
                  <a:gd name="T28" fmla="*/ 0 w 1460"/>
                  <a:gd name="T29" fmla="*/ 0 h 627"/>
                  <a:gd name="T30" fmla="*/ 0 w 1460"/>
                  <a:gd name="T31" fmla="*/ 0 h 627"/>
                  <a:gd name="T32" fmla="*/ 0 w 1460"/>
                  <a:gd name="T33" fmla="*/ 0 h 627"/>
                  <a:gd name="T34" fmla="*/ 0 w 1460"/>
                  <a:gd name="T35" fmla="*/ 0 h 627"/>
                  <a:gd name="T36" fmla="*/ 0 w 1460"/>
                  <a:gd name="T37" fmla="*/ 0 h 627"/>
                  <a:gd name="T38" fmla="*/ 0 w 1460"/>
                  <a:gd name="T39" fmla="*/ 0 h 627"/>
                  <a:gd name="T40" fmla="*/ 0 w 1460"/>
                  <a:gd name="T41" fmla="*/ 0 h 627"/>
                  <a:gd name="T42" fmla="*/ 0 w 1460"/>
                  <a:gd name="T43" fmla="*/ 0 h 627"/>
                  <a:gd name="T44" fmla="*/ 0 w 1460"/>
                  <a:gd name="T45" fmla="*/ 0 h 627"/>
                  <a:gd name="T46" fmla="*/ 0 w 1460"/>
                  <a:gd name="T47" fmla="*/ 0 h 627"/>
                  <a:gd name="T48" fmla="*/ 0 w 1460"/>
                  <a:gd name="T49" fmla="*/ 0 h 627"/>
                  <a:gd name="T50" fmla="*/ 0 w 1460"/>
                  <a:gd name="T51" fmla="*/ 0 h 627"/>
                  <a:gd name="T52" fmla="*/ 0 w 1460"/>
                  <a:gd name="T53" fmla="*/ 0 h 627"/>
                  <a:gd name="T54" fmla="*/ 0 w 1460"/>
                  <a:gd name="T55" fmla="*/ 0 h 627"/>
                  <a:gd name="T56" fmla="*/ 0 w 1460"/>
                  <a:gd name="T57" fmla="*/ 0 h 627"/>
                  <a:gd name="T58" fmla="*/ 0 w 1460"/>
                  <a:gd name="T59" fmla="*/ 0 h 627"/>
                  <a:gd name="T60" fmla="*/ 0 w 1460"/>
                  <a:gd name="T61" fmla="*/ 0 h 627"/>
                  <a:gd name="T62" fmla="*/ 0 w 1460"/>
                  <a:gd name="T63" fmla="*/ 0 h 627"/>
                  <a:gd name="T64" fmla="*/ 0 w 1460"/>
                  <a:gd name="T65" fmla="*/ 0 h 627"/>
                  <a:gd name="T66" fmla="*/ 0 w 1460"/>
                  <a:gd name="T67" fmla="*/ 0 h 627"/>
                  <a:gd name="T68" fmla="*/ 0 w 1460"/>
                  <a:gd name="T69" fmla="*/ 0 h 627"/>
                  <a:gd name="T70" fmla="*/ 0 w 1460"/>
                  <a:gd name="T71" fmla="*/ 0 h 627"/>
                  <a:gd name="T72" fmla="*/ 0 w 1460"/>
                  <a:gd name="T73" fmla="*/ 0 h 627"/>
                  <a:gd name="T74" fmla="*/ 0 w 1460"/>
                  <a:gd name="T75" fmla="*/ 0 h 627"/>
                  <a:gd name="T76" fmla="*/ 0 w 1460"/>
                  <a:gd name="T77" fmla="*/ 0 h 627"/>
                  <a:gd name="T78" fmla="*/ 0 w 1460"/>
                  <a:gd name="T79" fmla="*/ 0 h 627"/>
                  <a:gd name="T80" fmla="*/ 0 w 1460"/>
                  <a:gd name="T81" fmla="*/ 0 h 627"/>
                  <a:gd name="T82" fmla="*/ 0 w 1460"/>
                  <a:gd name="T83" fmla="*/ 0 h 627"/>
                  <a:gd name="T84" fmla="*/ 0 w 1460"/>
                  <a:gd name="T85" fmla="*/ 0 h 627"/>
                  <a:gd name="T86" fmla="*/ 0 w 1460"/>
                  <a:gd name="T87" fmla="*/ 0 h 627"/>
                  <a:gd name="T88" fmla="*/ 0 w 1460"/>
                  <a:gd name="T89" fmla="*/ 0 h 627"/>
                  <a:gd name="T90" fmla="*/ 0 w 1460"/>
                  <a:gd name="T91" fmla="*/ 0 h 627"/>
                  <a:gd name="T92" fmla="*/ 0 w 1460"/>
                  <a:gd name="T93" fmla="*/ 0 h 627"/>
                  <a:gd name="T94" fmla="*/ 0 w 1460"/>
                  <a:gd name="T95" fmla="*/ 0 h 627"/>
                  <a:gd name="T96" fmla="*/ 0 w 1460"/>
                  <a:gd name="T97" fmla="*/ 0 h 627"/>
                  <a:gd name="T98" fmla="*/ 0 w 1460"/>
                  <a:gd name="T99" fmla="*/ 0 h 627"/>
                  <a:gd name="T100" fmla="*/ 0 w 1460"/>
                  <a:gd name="T101" fmla="*/ 0 h 627"/>
                  <a:gd name="T102" fmla="*/ 0 w 1460"/>
                  <a:gd name="T103" fmla="*/ 0 h 627"/>
                  <a:gd name="T104" fmla="*/ 0 w 1460"/>
                  <a:gd name="T105" fmla="*/ 0 h 627"/>
                  <a:gd name="T106" fmla="*/ 0 w 1460"/>
                  <a:gd name="T107" fmla="*/ 0 h 627"/>
                  <a:gd name="T108" fmla="*/ 0 w 1460"/>
                  <a:gd name="T109" fmla="*/ 0 h 627"/>
                  <a:gd name="T110" fmla="*/ 0 w 1460"/>
                  <a:gd name="T111" fmla="*/ 0 h 62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60"/>
                  <a:gd name="T169" fmla="*/ 0 h 627"/>
                  <a:gd name="T170" fmla="*/ 1460 w 1460"/>
                  <a:gd name="T171" fmla="*/ 627 h 62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60" h="627">
                    <a:moveTo>
                      <a:pt x="0" y="183"/>
                    </a:moveTo>
                    <a:lnTo>
                      <a:pt x="1" y="169"/>
                    </a:lnTo>
                    <a:lnTo>
                      <a:pt x="7" y="156"/>
                    </a:lnTo>
                    <a:lnTo>
                      <a:pt x="31" y="148"/>
                    </a:lnTo>
                    <a:lnTo>
                      <a:pt x="75" y="104"/>
                    </a:lnTo>
                    <a:lnTo>
                      <a:pt x="116" y="89"/>
                    </a:lnTo>
                    <a:lnTo>
                      <a:pt x="151" y="89"/>
                    </a:lnTo>
                    <a:lnTo>
                      <a:pt x="181" y="102"/>
                    </a:lnTo>
                    <a:lnTo>
                      <a:pt x="224" y="99"/>
                    </a:lnTo>
                    <a:lnTo>
                      <a:pt x="266" y="125"/>
                    </a:lnTo>
                    <a:lnTo>
                      <a:pt x="281" y="127"/>
                    </a:lnTo>
                    <a:lnTo>
                      <a:pt x="313" y="122"/>
                    </a:lnTo>
                    <a:lnTo>
                      <a:pt x="326" y="125"/>
                    </a:lnTo>
                    <a:lnTo>
                      <a:pt x="388" y="123"/>
                    </a:lnTo>
                    <a:lnTo>
                      <a:pt x="393" y="119"/>
                    </a:lnTo>
                    <a:lnTo>
                      <a:pt x="381" y="107"/>
                    </a:lnTo>
                    <a:lnTo>
                      <a:pt x="377" y="97"/>
                    </a:lnTo>
                    <a:lnTo>
                      <a:pt x="377" y="86"/>
                    </a:lnTo>
                    <a:lnTo>
                      <a:pt x="370" y="75"/>
                    </a:lnTo>
                    <a:lnTo>
                      <a:pt x="356" y="65"/>
                    </a:lnTo>
                    <a:lnTo>
                      <a:pt x="338" y="41"/>
                    </a:lnTo>
                    <a:lnTo>
                      <a:pt x="355" y="12"/>
                    </a:lnTo>
                    <a:lnTo>
                      <a:pt x="355" y="2"/>
                    </a:lnTo>
                    <a:lnTo>
                      <a:pt x="365" y="0"/>
                    </a:lnTo>
                    <a:lnTo>
                      <a:pt x="430" y="18"/>
                    </a:lnTo>
                    <a:lnTo>
                      <a:pt x="445" y="26"/>
                    </a:lnTo>
                    <a:lnTo>
                      <a:pt x="502" y="37"/>
                    </a:lnTo>
                    <a:lnTo>
                      <a:pt x="544" y="82"/>
                    </a:lnTo>
                    <a:lnTo>
                      <a:pt x="548" y="82"/>
                    </a:lnTo>
                    <a:lnTo>
                      <a:pt x="622" y="109"/>
                    </a:lnTo>
                    <a:lnTo>
                      <a:pt x="641" y="105"/>
                    </a:lnTo>
                    <a:lnTo>
                      <a:pt x="669" y="87"/>
                    </a:lnTo>
                    <a:lnTo>
                      <a:pt x="741" y="104"/>
                    </a:lnTo>
                    <a:lnTo>
                      <a:pt x="753" y="112"/>
                    </a:lnTo>
                    <a:lnTo>
                      <a:pt x="756" y="112"/>
                    </a:lnTo>
                    <a:lnTo>
                      <a:pt x="976" y="172"/>
                    </a:lnTo>
                    <a:lnTo>
                      <a:pt x="1050" y="150"/>
                    </a:lnTo>
                    <a:lnTo>
                      <a:pt x="1071" y="118"/>
                    </a:lnTo>
                    <a:lnTo>
                      <a:pt x="1086" y="113"/>
                    </a:lnTo>
                    <a:lnTo>
                      <a:pt x="1150" y="133"/>
                    </a:lnTo>
                    <a:lnTo>
                      <a:pt x="1162" y="130"/>
                    </a:lnTo>
                    <a:lnTo>
                      <a:pt x="1169" y="125"/>
                    </a:lnTo>
                    <a:lnTo>
                      <a:pt x="1175" y="127"/>
                    </a:lnTo>
                    <a:lnTo>
                      <a:pt x="1177" y="129"/>
                    </a:lnTo>
                    <a:lnTo>
                      <a:pt x="1175" y="135"/>
                    </a:lnTo>
                    <a:lnTo>
                      <a:pt x="1178" y="155"/>
                    </a:lnTo>
                    <a:lnTo>
                      <a:pt x="1178" y="166"/>
                    </a:lnTo>
                    <a:lnTo>
                      <a:pt x="1180" y="171"/>
                    </a:lnTo>
                    <a:lnTo>
                      <a:pt x="1209" y="208"/>
                    </a:lnTo>
                    <a:lnTo>
                      <a:pt x="1212" y="220"/>
                    </a:lnTo>
                    <a:lnTo>
                      <a:pt x="1254" y="261"/>
                    </a:lnTo>
                    <a:lnTo>
                      <a:pt x="1311" y="266"/>
                    </a:lnTo>
                    <a:lnTo>
                      <a:pt x="1324" y="261"/>
                    </a:lnTo>
                    <a:lnTo>
                      <a:pt x="1343" y="238"/>
                    </a:lnTo>
                    <a:lnTo>
                      <a:pt x="1424" y="285"/>
                    </a:lnTo>
                    <a:lnTo>
                      <a:pt x="1436" y="302"/>
                    </a:lnTo>
                    <a:lnTo>
                      <a:pt x="1450" y="308"/>
                    </a:lnTo>
                    <a:lnTo>
                      <a:pt x="1460" y="318"/>
                    </a:lnTo>
                    <a:lnTo>
                      <a:pt x="1455" y="322"/>
                    </a:lnTo>
                    <a:lnTo>
                      <a:pt x="1421" y="316"/>
                    </a:lnTo>
                    <a:lnTo>
                      <a:pt x="1350" y="324"/>
                    </a:lnTo>
                    <a:lnTo>
                      <a:pt x="1337" y="378"/>
                    </a:lnTo>
                    <a:lnTo>
                      <a:pt x="1328" y="387"/>
                    </a:lnTo>
                    <a:lnTo>
                      <a:pt x="1323" y="389"/>
                    </a:lnTo>
                    <a:lnTo>
                      <a:pt x="1305" y="389"/>
                    </a:lnTo>
                    <a:lnTo>
                      <a:pt x="1296" y="421"/>
                    </a:lnTo>
                    <a:lnTo>
                      <a:pt x="1282" y="434"/>
                    </a:lnTo>
                    <a:lnTo>
                      <a:pt x="1248" y="431"/>
                    </a:lnTo>
                    <a:lnTo>
                      <a:pt x="1230" y="421"/>
                    </a:lnTo>
                    <a:lnTo>
                      <a:pt x="1216" y="417"/>
                    </a:lnTo>
                    <a:lnTo>
                      <a:pt x="1202" y="422"/>
                    </a:lnTo>
                    <a:lnTo>
                      <a:pt x="1203" y="450"/>
                    </a:lnTo>
                    <a:lnTo>
                      <a:pt x="1208" y="462"/>
                    </a:lnTo>
                    <a:lnTo>
                      <a:pt x="1241" y="485"/>
                    </a:lnTo>
                    <a:lnTo>
                      <a:pt x="1250" y="496"/>
                    </a:lnTo>
                    <a:lnTo>
                      <a:pt x="1227" y="536"/>
                    </a:lnTo>
                    <a:lnTo>
                      <a:pt x="1227" y="548"/>
                    </a:lnTo>
                    <a:lnTo>
                      <a:pt x="1209" y="567"/>
                    </a:lnTo>
                    <a:lnTo>
                      <a:pt x="1191" y="577"/>
                    </a:lnTo>
                    <a:lnTo>
                      <a:pt x="1169" y="578"/>
                    </a:lnTo>
                    <a:lnTo>
                      <a:pt x="1165" y="580"/>
                    </a:lnTo>
                    <a:lnTo>
                      <a:pt x="1138" y="573"/>
                    </a:lnTo>
                    <a:lnTo>
                      <a:pt x="1126" y="578"/>
                    </a:lnTo>
                    <a:lnTo>
                      <a:pt x="1104" y="577"/>
                    </a:lnTo>
                    <a:lnTo>
                      <a:pt x="1093" y="584"/>
                    </a:lnTo>
                    <a:lnTo>
                      <a:pt x="1057" y="593"/>
                    </a:lnTo>
                    <a:lnTo>
                      <a:pt x="1055" y="600"/>
                    </a:lnTo>
                    <a:lnTo>
                      <a:pt x="1018" y="614"/>
                    </a:lnTo>
                    <a:lnTo>
                      <a:pt x="1009" y="626"/>
                    </a:lnTo>
                    <a:lnTo>
                      <a:pt x="1002" y="627"/>
                    </a:lnTo>
                    <a:lnTo>
                      <a:pt x="847" y="583"/>
                    </a:lnTo>
                    <a:lnTo>
                      <a:pt x="816" y="563"/>
                    </a:lnTo>
                    <a:lnTo>
                      <a:pt x="757" y="548"/>
                    </a:lnTo>
                    <a:lnTo>
                      <a:pt x="607" y="559"/>
                    </a:lnTo>
                    <a:lnTo>
                      <a:pt x="475" y="462"/>
                    </a:lnTo>
                    <a:lnTo>
                      <a:pt x="347" y="418"/>
                    </a:lnTo>
                    <a:lnTo>
                      <a:pt x="338" y="420"/>
                    </a:lnTo>
                    <a:lnTo>
                      <a:pt x="329" y="423"/>
                    </a:lnTo>
                    <a:lnTo>
                      <a:pt x="247" y="406"/>
                    </a:lnTo>
                    <a:lnTo>
                      <a:pt x="237" y="401"/>
                    </a:lnTo>
                    <a:lnTo>
                      <a:pt x="234" y="390"/>
                    </a:lnTo>
                    <a:lnTo>
                      <a:pt x="234" y="376"/>
                    </a:lnTo>
                    <a:lnTo>
                      <a:pt x="136" y="254"/>
                    </a:lnTo>
                    <a:lnTo>
                      <a:pt x="122" y="253"/>
                    </a:lnTo>
                    <a:lnTo>
                      <a:pt x="108" y="246"/>
                    </a:lnTo>
                    <a:lnTo>
                      <a:pt x="93" y="244"/>
                    </a:lnTo>
                    <a:lnTo>
                      <a:pt x="91" y="253"/>
                    </a:lnTo>
                    <a:lnTo>
                      <a:pt x="75" y="244"/>
                    </a:lnTo>
                    <a:lnTo>
                      <a:pt x="59" y="229"/>
                    </a:lnTo>
                    <a:lnTo>
                      <a:pt x="27" y="213"/>
                    </a:lnTo>
                    <a:lnTo>
                      <a:pt x="2" y="186"/>
                    </a:lnTo>
                    <a:lnTo>
                      <a:pt x="0" y="18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76" name="Freeform 306">
                <a:extLst>
                  <a:ext uri="{FF2B5EF4-FFF2-40B4-BE49-F238E27FC236}">
                    <a16:creationId xmlns:a16="http://schemas.microsoft.com/office/drawing/2014/main" id="{3762DB1C-C09E-4C8D-BBB3-75C5A6287CB1}"/>
                  </a:ext>
                </a:extLst>
              </p:cNvPr>
              <p:cNvSpPr>
                <a:spLocks noChangeAspect="1"/>
              </p:cNvSpPr>
              <p:nvPr/>
            </p:nvSpPr>
            <p:spPr bwMode="auto">
              <a:xfrm>
                <a:off x="3894" y="1008"/>
                <a:ext cx="429" cy="185"/>
              </a:xfrm>
              <a:custGeom>
                <a:avLst/>
                <a:gdLst>
                  <a:gd name="T0" fmla="*/ 0 w 1460"/>
                  <a:gd name="T1" fmla="*/ 0 h 627"/>
                  <a:gd name="T2" fmla="*/ 0 w 1460"/>
                  <a:gd name="T3" fmla="*/ 0 h 627"/>
                  <a:gd name="T4" fmla="*/ 0 w 1460"/>
                  <a:gd name="T5" fmla="*/ 0 h 627"/>
                  <a:gd name="T6" fmla="*/ 0 w 1460"/>
                  <a:gd name="T7" fmla="*/ 0 h 627"/>
                  <a:gd name="T8" fmla="*/ 0 w 1460"/>
                  <a:gd name="T9" fmla="*/ 0 h 627"/>
                  <a:gd name="T10" fmla="*/ 0 w 1460"/>
                  <a:gd name="T11" fmla="*/ 0 h 627"/>
                  <a:gd name="T12" fmla="*/ 0 w 1460"/>
                  <a:gd name="T13" fmla="*/ 0 h 627"/>
                  <a:gd name="T14" fmla="*/ 0 w 1460"/>
                  <a:gd name="T15" fmla="*/ 0 h 627"/>
                  <a:gd name="T16" fmla="*/ 0 w 1460"/>
                  <a:gd name="T17" fmla="*/ 0 h 627"/>
                  <a:gd name="T18" fmla="*/ 0 w 1460"/>
                  <a:gd name="T19" fmla="*/ 0 h 627"/>
                  <a:gd name="T20" fmla="*/ 0 w 1460"/>
                  <a:gd name="T21" fmla="*/ 0 h 627"/>
                  <a:gd name="T22" fmla="*/ 0 w 1460"/>
                  <a:gd name="T23" fmla="*/ 0 h 627"/>
                  <a:gd name="T24" fmla="*/ 0 w 1460"/>
                  <a:gd name="T25" fmla="*/ 0 h 627"/>
                  <a:gd name="T26" fmla="*/ 0 w 1460"/>
                  <a:gd name="T27" fmla="*/ 0 h 627"/>
                  <a:gd name="T28" fmla="*/ 0 w 1460"/>
                  <a:gd name="T29" fmla="*/ 0 h 627"/>
                  <a:gd name="T30" fmla="*/ 0 w 1460"/>
                  <a:gd name="T31" fmla="*/ 0 h 627"/>
                  <a:gd name="T32" fmla="*/ 0 w 1460"/>
                  <a:gd name="T33" fmla="*/ 0 h 627"/>
                  <a:gd name="T34" fmla="*/ 0 w 1460"/>
                  <a:gd name="T35" fmla="*/ 0 h 627"/>
                  <a:gd name="T36" fmla="*/ 0 w 1460"/>
                  <a:gd name="T37" fmla="*/ 0 h 627"/>
                  <a:gd name="T38" fmla="*/ 0 w 1460"/>
                  <a:gd name="T39" fmla="*/ 0 h 627"/>
                  <a:gd name="T40" fmla="*/ 0 w 1460"/>
                  <a:gd name="T41" fmla="*/ 0 h 627"/>
                  <a:gd name="T42" fmla="*/ 0 w 1460"/>
                  <a:gd name="T43" fmla="*/ 0 h 627"/>
                  <a:gd name="T44" fmla="*/ 0 w 1460"/>
                  <a:gd name="T45" fmla="*/ 0 h 627"/>
                  <a:gd name="T46" fmla="*/ 0 w 1460"/>
                  <a:gd name="T47" fmla="*/ 0 h 627"/>
                  <a:gd name="T48" fmla="*/ 0 w 1460"/>
                  <a:gd name="T49" fmla="*/ 0 h 627"/>
                  <a:gd name="T50" fmla="*/ 0 w 1460"/>
                  <a:gd name="T51" fmla="*/ 0 h 627"/>
                  <a:gd name="T52" fmla="*/ 0 w 1460"/>
                  <a:gd name="T53" fmla="*/ 0 h 627"/>
                  <a:gd name="T54" fmla="*/ 0 w 1460"/>
                  <a:gd name="T55" fmla="*/ 0 h 627"/>
                  <a:gd name="T56" fmla="*/ 0 w 1460"/>
                  <a:gd name="T57" fmla="*/ 0 h 627"/>
                  <a:gd name="T58" fmla="*/ 0 w 1460"/>
                  <a:gd name="T59" fmla="*/ 0 h 627"/>
                  <a:gd name="T60" fmla="*/ 0 w 1460"/>
                  <a:gd name="T61" fmla="*/ 0 h 627"/>
                  <a:gd name="T62" fmla="*/ 0 w 1460"/>
                  <a:gd name="T63" fmla="*/ 0 h 627"/>
                  <a:gd name="T64" fmla="*/ 0 w 1460"/>
                  <a:gd name="T65" fmla="*/ 0 h 627"/>
                  <a:gd name="T66" fmla="*/ 0 w 1460"/>
                  <a:gd name="T67" fmla="*/ 0 h 627"/>
                  <a:gd name="T68" fmla="*/ 0 w 1460"/>
                  <a:gd name="T69" fmla="*/ 0 h 627"/>
                  <a:gd name="T70" fmla="*/ 0 w 1460"/>
                  <a:gd name="T71" fmla="*/ 0 h 627"/>
                  <a:gd name="T72" fmla="*/ 0 w 1460"/>
                  <a:gd name="T73" fmla="*/ 0 h 627"/>
                  <a:gd name="T74" fmla="*/ 0 w 1460"/>
                  <a:gd name="T75" fmla="*/ 0 h 627"/>
                  <a:gd name="T76" fmla="*/ 0 w 1460"/>
                  <a:gd name="T77" fmla="*/ 0 h 627"/>
                  <a:gd name="T78" fmla="*/ 0 w 1460"/>
                  <a:gd name="T79" fmla="*/ 0 h 627"/>
                  <a:gd name="T80" fmla="*/ 0 w 1460"/>
                  <a:gd name="T81" fmla="*/ 0 h 627"/>
                  <a:gd name="T82" fmla="*/ 0 w 1460"/>
                  <a:gd name="T83" fmla="*/ 0 h 627"/>
                  <a:gd name="T84" fmla="*/ 0 w 1460"/>
                  <a:gd name="T85" fmla="*/ 0 h 627"/>
                  <a:gd name="T86" fmla="*/ 0 w 1460"/>
                  <a:gd name="T87" fmla="*/ 0 h 627"/>
                  <a:gd name="T88" fmla="*/ 0 w 1460"/>
                  <a:gd name="T89" fmla="*/ 0 h 627"/>
                  <a:gd name="T90" fmla="*/ 0 w 1460"/>
                  <a:gd name="T91" fmla="*/ 0 h 627"/>
                  <a:gd name="T92" fmla="*/ 0 w 1460"/>
                  <a:gd name="T93" fmla="*/ 0 h 627"/>
                  <a:gd name="T94" fmla="*/ 0 w 1460"/>
                  <a:gd name="T95" fmla="*/ 0 h 627"/>
                  <a:gd name="T96" fmla="*/ 0 w 1460"/>
                  <a:gd name="T97" fmla="*/ 0 h 627"/>
                  <a:gd name="T98" fmla="*/ 0 w 1460"/>
                  <a:gd name="T99" fmla="*/ 0 h 627"/>
                  <a:gd name="T100" fmla="*/ 0 w 1460"/>
                  <a:gd name="T101" fmla="*/ 0 h 627"/>
                  <a:gd name="T102" fmla="*/ 0 w 1460"/>
                  <a:gd name="T103" fmla="*/ 0 h 627"/>
                  <a:gd name="T104" fmla="*/ 0 w 1460"/>
                  <a:gd name="T105" fmla="*/ 0 h 627"/>
                  <a:gd name="T106" fmla="*/ 0 w 1460"/>
                  <a:gd name="T107" fmla="*/ 0 h 627"/>
                  <a:gd name="T108" fmla="*/ 0 w 1460"/>
                  <a:gd name="T109" fmla="*/ 0 h 627"/>
                  <a:gd name="T110" fmla="*/ 0 w 1460"/>
                  <a:gd name="T111" fmla="*/ 0 h 62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60"/>
                  <a:gd name="T169" fmla="*/ 0 h 627"/>
                  <a:gd name="T170" fmla="*/ 1460 w 1460"/>
                  <a:gd name="T171" fmla="*/ 627 h 62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60" h="627">
                    <a:moveTo>
                      <a:pt x="0" y="183"/>
                    </a:moveTo>
                    <a:lnTo>
                      <a:pt x="1" y="169"/>
                    </a:lnTo>
                    <a:lnTo>
                      <a:pt x="7" y="156"/>
                    </a:lnTo>
                    <a:lnTo>
                      <a:pt x="31" y="148"/>
                    </a:lnTo>
                    <a:lnTo>
                      <a:pt x="75" y="104"/>
                    </a:lnTo>
                    <a:lnTo>
                      <a:pt x="116" y="89"/>
                    </a:lnTo>
                    <a:lnTo>
                      <a:pt x="151" y="89"/>
                    </a:lnTo>
                    <a:lnTo>
                      <a:pt x="181" y="102"/>
                    </a:lnTo>
                    <a:lnTo>
                      <a:pt x="224" y="99"/>
                    </a:lnTo>
                    <a:lnTo>
                      <a:pt x="266" y="125"/>
                    </a:lnTo>
                    <a:lnTo>
                      <a:pt x="281" y="127"/>
                    </a:lnTo>
                    <a:lnTo>
                      <a:pt x="313" y="122"/>
                    </a:lnTo>
                    <a:lnTo>
                      <a:pt x="326" y="125"/>
                    </a:lnTo>
                    <a:lnTo>
                      <a:pt x="388" y="123"/>
                    </a:lnTo>
                    <a:lnTo>
                      <a:pt x="393" y="119"/>
                    </a:lnTo>
                    <a:lnTo>
                      <a:pt x="381" y="107"/>
                    </a:lnTo>
                    <a:lnTo>
                      <a:pt x="377" y="97"/>
                    </a:lnTo>
                    <a:lnTo>
                      <a:pt x="377" y="86"/>
                    </a:lnTo>
                    <a:lnTo>
                      <a:pt x="370" y="75"/>
                    </a:lnTo>
                    <a:lnTo>
                      <a:pt x="356" y="65"/>
                    </a:lnTo>
                    <a:lnTo>
                      <a:pt x="338" y="41"/>
                    </a:lnTo>
                    <a:lnTo>
                      <a:pt x="355" y="12"/>
                    </a:lnTo>
                    <a:lnTo>
                      <a:pt x="355" y="2"/>
                    </a:lnTo>
                    <a:lnTo>
                      <a:pt x="365" y="0"/>
                    </a:lnTo>
                    <a:lnTo>
                      <a:pt x="430" y="18"/>
                    </a:lnTo>
                    <a:lnTo>
                      <a:pt x="445" y="26"/>
                    </a:lnTo>
                    <a:lnTo>
                      <a:pt x="502" y="37"/>
                    </a:lnTo>
                    <a:lnTo>
                      <a:pt x="544" y="82"/>
                    </a:lnTo>
                    <a:lnTo>
                      <a:pt x="548" y="82"/>
                    </a:lnTo>
                    <a:lnTo>
                      <a:pt x="622" y="109"/>
                    </a:lnTo>
                    <a:lnTo>
                      <a:pt x="641" y="105"/>
                    </a:lnTo>
                    <a:lnTo>
                      <a:pt x="669" y="87"/>
                    </a:lnTo>
                    <a:lnTo>
                      <a:pt x="741" y="104"/>
                    </a:lnTo>
                    <a:lnTo>
                      <a:pt x="753" y="112"/>
                    </a:lnTo>
                    <a:lnTo>
                      <a:pt x="756" y="112"/>
                    </a:lnTo>
                    <a:lnTo>
                      <a:pt x="976" y="172"/>
                    </a:lnTo>
                    <a:lnTo>
                      <a:pt x="1050" y="150"/>
                    </a:lnTo>
                    <a:lnTo>
                      <a:pt x="1071" y="118"/>
                    </a:lnTo>
                    <a:lnTo>
                      <a:pt x="1086" y="113"/>
                    </a:lnTo>
                    <a:lnTo>
                      <a:pt x="1150" y="133"/>
                    </a:lnTo>
                    <a:lnTo>
                      <a:pt x="1162" y="130"/>
                    </a:lnTo>
                    <a:lnTo>
                      <a:pt x="1169" y="125"/>
                    </a:lnTo>
                    <a:lnTo>
                      <a:pt x="1175" y="127"/>
                    </a:lnTo>
                    <a:lnTo>
                      <a:pt x="1177" y="129"/>
                    </a:lnTo>
                    <a:lnTo>
                      <a:pt x="1175" y="135"/>
                    </a:lnTo>
                    <a:lnTo>
                      <a:pt x="1178" y="155"/>
                    </a:lnTo>
                    <a:lnTo>
                      <a:pt x="1178" y="166"/>
                    </a:lnTo>
                    <a:lnTo>
                      <a:pt x="1180" y="171"/>
                    </a:lnTo>
                    <a:lnTo>
                      <a:pt x="1209" y="208"/>
                    </a:lnTo>
                    <a:lnTo>
                      <a:pt x="1212" y="220"/>
                    </a:lnTo>
                    <a:lnTo>
                      <a:pt x="1254" y="261"/>
                    </a:lnTo>
                    <a:lnTo>
                      <a:pt x="1311" y="266"/>
                    </a:lnTo>
                    <a:lnTo>
                      <a:pt x="1324" y="261"/>
                    </a:lnTo>
                    <a:lnTo>
                      <a:pt x="1343" y="238"/>
                    </a:lnTo>
                    <a:lnTo>
                      <a:pt x="1424" y="285"/>
                    </a:lnTo>
                    <a:lnTo>
                      <a:pt x="1436" y="302"/>
                    </a:lnTo>
                    <a:lnTo>
                      <a:pt x="1450" y="308"/>
                    </a:lnTo>
                    <a:lnTo>
                      <a:pt x="1460" y="318"/>
                    </a:lnTo>
                    <a:lnTo>
                      <a:pt x="1455" y="322"/>
                    </a:lnTo>
                    <a:lnTo>
                      <a:pt x="1421" y="316"/>
                    </a:lnTo>
                    <a:lnTo>
                      <a:pt x="1350" y="324"/>
                    </a:lnTo>
                    <a:lnTo>
                      <a:pt x="1337" y="378"/>
                    </a:lnTo>
                    <a:lnTo>
                      <a:pt x="1328" y="387"/>
                    </a:lnTo>
                    <a:lnTo>
                      <a:pt x="1323" y="389"/>
                    </a:lnTo>
                    <a:lnTo>
                      <a:pt x="1305" y="389"/>
                    </a:lnTo>
                    <a:lnTo>
                      <a:pt x="1296" y="421"/>
                    </a:lnTo>
                    <a:lnTo>
                      <a:pt x="1282" y="434"/>
                    </a:lnTo>
                    <a:lnTo>
                      <a:pt x="1248" y="431"/>
                    </a:lnTo>
                    <a:lnTo>
                      <a:pt x="1230" y="421"/>
                    </a:lnTo>
                    <a:lnTo>
                      <a:pt x="1216" y="417"/>
                    </a:lnTo>
                    <a:lnTo>
                      <a:pt x="1202" y="422"/>
                    </a:lnTo>
                    <a:lnTo>
                      <a:pt x="1203" y="450"/>
                    </a:lnTo>
                    <a:lnTo>
                      <a:pt x="1208" y="462"/>
                    </a:lnTo>
                    <a:lnTo>
                      <a:pt x="1241" y="485"/>
                    </a:lnTo>
                    <a:lnTo>
                      <a:pt x="1250" y="496"/>
                    </a:lnTo>
                    <a:lnTo>
                      <a:pt x="1227" y="536"/>
                    </a:lnTo>
                    <a:lnTo>
                      <a:pt x="1227" y="548"/>
                    </a:lnTo>
                    <a:lnTo>
                      <a:pt x="1209" y="567"/>
                    </a:lnTo>
                    <a:lnTo>
                      <a:pt x="1191" y="577"/>
                    </a:lnTo>
                    <a:lnTo>
                      <a:pt x="1169" y="578"/>
                    </a:lnTo>
                    <a:lnTo>
                      <a:pt x="1165" y="580"/>
                    </a:lnTo>
                    <a:lnTo>
                      <a:pt x="1138" y="573"/>
                    </a:lnTo>
                    <a:lnTo>
                      <a:pt x="1126" y="578"/>
                    </a:lnTo>
                    <a:lnTo>
                      <a:pt x="1104" y="577"/>
                    </a:lnTo>
                    <a:lnTo>
                      <a:pt x="1093" y="584"/>
                    </a:lnTo>
                    <a:lnTo>
                      <a:pt x="1057" y="593"/>
                    </a:lnTo>
                    <a:lnTo>
                      <a:pt x="1055" y="600"/>
                    </a:lnTo>
                    <a:lnTo>
                      <a:pt x="1018" y="614"/>
                    </a:lnTo>
                    <a:lnTo>
                      <a:pt x="1009" y="626"/>
                    </a:lnTo>
                    <a:lnTo>
                      <a:pt x="1002" y="627"/>
                    </a:lnTo>
                    <a:lnTo>
                      <a:pt x="847" y="583"/>
                    </a:lnTo>
                    <a:lnTo>
                      <a:pt x="816" y="563"/>
                    </a:lnTo>
                    <a:lnTo>
                      <a:pt x="757" y="548"/>
                    </a:lnTo>
                    <a:lnTo>
                      <a:pt x="607" y="559"/>
                    </a:lnTo>
                    <a:lnTo>
                      <a:pt x="475" y="462"/>
                    </a:lnTo>
                    <a:lnTo>
                      <a:pt x="347" y="418"/>
                    </a:lnTo>
                    <a:lnTo>
                      <a:pt x="338" y="420"/>
                    </a:lnTo>
                    <a:lnTo>
                      <a:pt x="329" y="423"/>
                    </a:lnTo>
                    <a:lnTo>
                      <a:pt x="247" y="406"/>
                    </a:lnTo>
                    <a:lnTo>
                      <a:pt x="237" y="401"/>
                    </a:lnTo>
                    <a:lnTo>
                      <a:pt x="234" y="390"/>
                    </a:lnTo>
                    <a:lnTo>
                      <a:pt x="234" y="376"/>
                    </a:lnTo>
                    <a:lnTo>
                      <a:pt x="136" y="254"/>
                    </a:lnTo>
                    <a:lnTo>
                      <a:pt x="122" y="253"/>
                    </a:lnTo>
                    <a:lnTo>
                      <a:pt x="108" y="246"/>
                    </a:lnTo>
                    <a:lnTo>
                      <a:pt x="93" y="244"/>
                    </a:lnTo>
                    <a:lnTo>
                      <a:pt x="91" y="253"/>
                    </a:lnTo>
                    <a:lnTo>
                      <a:pt x="75" y="244"/>
                    </a:lnTo>
                    <a:lnTo>
                      <a:pt x="59" y="229"/>
                    </a:lnTo>
                    <a:lnTo>
                      <a:pt x="27" y="213"/>
                    </a:lnTo>
                    <a:lnTo>
                      <a:pt x="2" y="186"/>
                    </a:lnTo>
                    <a:lnTo>
                      <a:pt x="0" y="18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77" name="Freeform 307">
                <a:extLst>
                  <a:ext uri="{FF2B5EF4-FFF2-40B4-BE49-F238E27FC236}">
                    <a16:creationId xmlns:a16="http://schemas.microsoft.com/office/drawing/2014/main" id="{D5EA5960-E398-4459-9BD6-A8D273DAC31D}"/>
                  </a:ext>
                </a:extLst>
              </p:cNvPr>
              <p:cNvSpPr>
                <a:spLocks noChangeAspect="1"/>
              </p:cNvSpPr>
              <p:nvPr/>
            </p:nvSpPr>
            <p:spPr bwMode="auto">
              <a:xfrm>
                <a:off x="4311" y="1868"/>
                <a:ext cx="72" cy="107"/>
              </a:xfrm>
              <a:custGeom>
                <a:avLst/>
                <a:gdLst>
                  <a:gd name="T0" fmla="*/ 0 w 245"/>
                  <a:gd name="T1" fmla="*/ 0 h 364"/>
                  <a:gd name="T2" fmla="*/ 0 w 245"/>
                  <a:gd name="T3" fmla="*/ 0 h 364"/>
                  <a:gd name="T4" fmla="*/ 0 w 245"/>
                  <a:gd name="T5" fmla="*/ 0 h 364"/>
                  <a:gd name="T6" fmla="*/ 0 w 245"/>
                  <a:gd name="T7" fmla="*/ 0 h 364"/>
                  <a:gd name="T8" fmla="*/ 0 w 245"/>
                  <a:gd name="T9" fmla="*/ 0 h 364"/>
                  <a:gd name="T10" fmla="*/ 0 w 245"/>
                  <a:gd name="T11" fmla="*/ 0 h 364"/>
                  <a:gd name="T12" fmla="*/ 0 w 245"/>
                  <a:gd name="T13" fmla="*/ 0 h 364"/>
                  <a:gd name="T14" fmla="*/ 0 w 245"/>
                  <a:gd name="T15" fmla="*/ 0 h 364"/>
                  <a:gd name="T16" fmla="*/ 0 w 245"/>
                  <a:gd name="T17" fmla="*/ 0 h 364"/>
                  <a:gd name="T18" fmla="*/ 0 w 245"/>
                  <a:gd name="T19" fmla="*/ 0 h 364"/>
                  <a:gd name="T20" fmla="*/ 0 w 245"/>
                  <a:gd name="T21" fmla="*/ 0 h 364"/>
                  <a:gd name="T22" fmla="*/ 0 w 245"/>
                  <a:gd name="T23" fmla="*/ 0 h 364"/>
                  <a:gd name="T24" fmla="*/ 0 w 245"/>
                  <a:gd name="T25" fmla="*/ 0 h 364"/>
                  <a:gd name="T26" fmla="*/ 0 w 245"/>
                  <a:gd name="T27" fmla="*/ 0 h 364"/>
                  <a:gd name="T28" fmla="*/ 0 w 245"/>
                  <a:gd name="T29" fmla="*/ 0 h 364"/>
                  <a:gd name="T30" fmla="*/ 0 w 245"/>
                  <a:gd name="T31" fmla="*/ 0 h 364"/>
                  <a:gd name="T32" fmla="*/ 0 w 245"/>
                  <a:gd name="T33" fmla="*/ 0 h 364"/>
                  <a:gd name="T34" fmla="*/ 0 w 245"/>
                  <a:gd name="T35" fmla="*/ 0 h 364"/>
                  <a:gd name="T36" fmla="*/ 0 w 245"/>
                  <a:gd name="T37" fmla="*/ 0 h 364"/>
                  <a:gd name="T38" fmla="*/ 0 w 245"/>
                  <a:gd name="T39" fmla="*/ 0 h 364"/>
                  <a:gd name="T40" fmla="*/ 0 w 245"/>
                  <a:gd name="T41" fmla="*/ 0 h 364"/>
                  <a:gd name="T42" fmla="*/ 0 w 245"/>
                  <a:gd name="T43" fmla="*/ 0 h 364"/>
                  <a:gd name="T44" fmla="*/ 0 w 245"/>
                  <a:gd name="T45" fmla="*/ 0 h 364"/>
                  <a:gd name="T46" fmla="*/ 0 w 245"/>
                  <a:gd name="T47" fmla="*/ 0 h 364"/>
                  <a:gd name="T48" fmla="*/ 0 w 245"/>
                  <a:gd name="T49" fmla="*/ 0 h 364"/>
                  <a:gd name="T50" fmla="*/ 0 w 245"/>
                  <a:gd name="T51" fmla="*/ 0 h 364"/>
                  <a:gd name="T52" fmla="*/ 0 w 245"/>
                  <a:gd name="T53" fmla="*/ 0 h 364"/>
                  <a:gd name="T54" fmla="*/ 0 w 245"/>
                  <a:gd name="T55" fmla="*/ 0 h 364"/>
                  <a:gd name="T56" fmla="*/ 0 w 245"/>
                  <a:gd name="T57" fmla="*/ 0 h 364"/>
                  <a:gd name="T58" fmla="*/ 0 w 245"/>
                  <a:gd name="T59" fmla="*/ 0 h 364"/>
                  <a:gd name="T60" fmla="*/ 0 w 245"/>
                  <a:gd name="T61" fmla="*/ 0 h 364"/>
                  <a:gd name="T62" fmla="*/ 0 w 245"/>
                  <a:gd name="T63" fmla="*/ 0 h 364"/>
                  <a:gd name="T64" fmla="*/ 0 w 245"/>
                  <a:gd name="T65" fmla="*/ 0 h 364"/>
                  <a:gd name="T66" fmla="*/ 0 w 245"/>
                  <a:gd name="T67" fmla="*/ 0 h 364"/>
                  <a:gd name="T68" fmla="*/ 0 w 245"/>
                  <a:gd name="T69" fmla="*/ 0 h 3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5"/>
                  <a:gd name="T106" fmla="*/ 0 h 364"/>
                  <a:gd name="T107" fmla="*/ 245 w 245"/>
                  <a:gd name="T108" fmla="*/ 364 h 36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5" h="364">
                    <a:moveTo>
                      <a:pt x="6" y="19"/>
                    </a:moveTo>
                    <a:lnTo>
                      <a:pt x="4" y="19"/>
                    </a:lnTo>
                    <a:lnTo>
                      <a:pt x="26" y="122"/>
                    </a:lnTo>
                    <a:lnTo>
                      <a:pt x="34" y="131"/>
                    </a:lnTo>
                    <a:lnTo>
                      <a:pt x="36" y="163"/>
                    </a:lnTo>
                    <a:lnTo>
                      <a:pt x="42" y="178"/>
                    </a:lnTo>
                    <a:lnTo>
                      <a:pt x="44" y="186"/>
                    </a:lnTo>
                    <a:lnTo>
                      <a:pt x="74" y="230"/>
                    </a:lnTo>
                    <a:lnTo>
                      <a:pt x="83" y="262"/>
                    </a:lnTo>
                    <a:lnTo>
                      <a:pt x="196" y="361"/>
                    </a:lnTo>
                    <a:lnTo>
                      <a:pt x="200" y="358"/>
                    </a:lnTo>
                    <a:lnTo>
                      <a:pt x="203" y="364"/>
                    </a:lnTo>
                    <a:lnTo>
                      <a:pt x="208" y="361"/>
                    </a:lnTo>
                    <a:lnTo>
                      <a:pt x="210" y="352"/>
                    </a:lnTo>
                    <a:lnTo>
                      <a:pt x="216" y="348"/>
                    </a:lnTo>
                    <a:lnTo>
                      <a:pt x="230" y="351"/>
                    </a:lnTo>
                    <a:lnTo>
                      <a:pt x="238" y="362"/>
                    </a:lnTo>
                    <a:lnTo>
                      <a:pt x="242" y="352"/>
                    </a:lnTo>
                    <a:lnTo>
                      <a:pt x="245" y="332"/>
                    </a:lnTo>
                    <a:lnTo>
                      <a:pt x="221" y="279"/>
                    </a:lnTo>
                    <a:lnTo>
                      <a:pt x="204" y="263"/>
                    </a:lnTo>
                    <a:lnTo>
                      <a:pt x="190" y="120"/>
                    </a:lnTo>
                    <a:lnTo>
                      <a:pt x="126" y="35"/>
                    </a:lnTo>
                    <a:lnTo>
                      <a:pt x="114" y="37"/>
                    </a:lnTo>
                    <a:lnTo>
                      <a:pt x="107" y="52"/>
                    </a:lnTo>
                    <a:lnTo>
                      <a:pt x="98" y="54"/>
                    </a:lnTo>
                    <a:lnTo>
                      <a:pt x="85" y="52"/>
                    </a:lnTo>
                    <a:lnTo>
                      <a:pt x="64" y="71"/>
                    </a:lnTo>
                    <a:lnTo>
                      <a:pt x="58" y="56"/>
                    </a:lnTo>
                    <a:lnTo>
                      <a:pt x="59" y="37"/>
                    </a:lnTo>
                    <a:lnTo>
                      <a:pt x="48" y="17"/>
                    </a:lnTo>
                    <a:lnTo>
                      <a:pt x="21" y="12"/>
                    </a:lnTo>
                    <a:lnTo>
                      <a:pt x="12" y="0"/>
                    </a:lnTo>
                    <a:lnTo>
                      <a:pt x="0" y="0"/>
                    </a:lnTo>
                    <a:lnTo>
                      <a:pt x="6" y="19"/>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78" name="Freeform 308">
                <a:extLst>
                  <a:ext uri="{FF2B5EF4-FFF2-40B4-BE49-F238E27FC236}">
                    <a16:creationId xmlns:a16="http://schemas.microsoft.com/office/drawing/2014/main" id="{3D4E4E1F-29C5-4AEC-B886-15C197570102}"/>
                  </a:ext>
                </a:extLst>
              </p:cNvPr>
              <p:cNvSpPr>
                <a:spLocks noChangeAspect="1"/>
              </p:cNvSpPr>
              <p:nvPr/>
            </p:nvSpPr>
            <p:spPr bwMode="auto">
              <a:xfrm>
                <a:off x="4311" y="1868"/>
                <a:ext cx="72" cy="107"/>
              </a:xfrm>
              <a:custGeom>
                <a:avLst/>
                <a:gdLst>
                  <a:gd name="T0" fmla="*/ 0 w 245"/>
                  <a:gd name="T1" fmla="*/ 0 h 364"/>
                  <a:gd name="T2" fmla="*/ 0 w 245"/>
                  <a:gd name="T3" fmla="*/ 0 h 364"/>
                  <a:gd name="T4" fmla="*/ 0 w 245"/>
                  <a:gd name="T5" fmla="*/ 0 h 364"/>
                  <a:gd name="T6" fmla="*/ 0 w 245"/>
                  <a:gd name="T7" fmla="*/ 0 h 364"/>
                  <a:gd name="T8" fmla="*/ 0 w 245"/>
                  <a:gd name="T9" fmla="*/ 0 h 364"/>
                  <a:gd name="T10" fmla="*/ 0 w 245"/>
                  <a:gd name="T11" fmla="*/ 0 h 364"/>
                  <a:gd name="T12" fmla="*/ 0 w 245"/>
                  <a:gd name="T13" fmla="*/ 0 h 364"/>
                  <a:gd name="T14" fmla="*/ 0 w 245"/>
                  <a:gd name="T15" fmla="*/ 0 h 364"/>
                  <a:gd name="T16" fmla="*/ 0 w 245"/>
                  <a:gd name="T17" fmla="*/ 0 h 364"/>
                  <a:gd name="T18" fmla="*/ 0 w 245"/>
                  <a:gd name="T19" fmla="*/ 0 h 364"/>
                  <a:gd name="T20" fmla="*/ 0 w 245"/>
                  <a:gd name="T21" fmla="*/ 0 h 364"/>
                  <a:gd name="T22" fmla="*/ 0 w 245"/>
                  <a:gd name="T23" fmla="*/ 0 h 364"/>
                  <a:gd name="T24" fmla="*/ 0 w 245"/>
                  <a:gd name="T25" fmla="*/ 0 h 364"/>
                  <a:gd name="T26" fmla="*/ 0 w 245"/>
                  <a:gd name="T27" fmla="*/ 0 h 364"/>
                  <a:gd name="T28" fmla="*/ 0 w 245"/>
                  <a:gd name="T29" fmla="*/ 0 h 364"/>
                  <a:gd name="T30" fmla="*/ 0 w 245"/>
                  <a:gd name="T31" fmla="*/ 0 h 364"/>
                  <a:gd name="T32" fmla="*/ 0 w 245"/>
                  <a:gd name="T33" fmla="*/ 0 h 364"/>
                  <a:gd name="T34" fmla="*/ 0 w 245"/>
                  <a:gd name="T35" fmla="*/ 0 h 364"/>
                  <a:gd name="T36" fmla="*/ 0 w 245"/>
                  <a:gd name="T37" fmla="*/ 0 h 364"/>
                  <a:gd name="T38" fmla="*/ 0 w 245"/>
                  <a:gd name="T39" fmla="*/ 0 h 364"/>
                  <a:gd name="T40" fmla="*/ 0 w 245"/>
                  <a:gd name="T41" fmla="*/ 0 h 364"/>
                  <a:gd name="T42" fmla="*/ 0 w 245"/>
                  <a:gd name="T43" fmla="*/ 0 h 364"/>
                  <a:gd name="T44" fmla="*/ 0 w 245"/>
                  <a:gd name="T45" fmla="*/ 0 h 364"/>
                  <a:gd name="T46" fmla="*/ 0 w 245"/>
                  <a:gd name="T47" fmla="*/ 0 h 364"/>
                  <a:gd name="T48" fmla="*/ 0 w 245"/>
                  <a:gd name="T49" fmla="*/ 0 h 364"/>
                  <a:gd name="T50" fmla="*/ 0 w 245"/>
                  <a:gd name="T51" fmla="*/ 0 h 364"/>
                  <a:gd name="T52" fmla="*/ 0 w 245"/>
                  <a:gd name="T53" fmla="*/ 0 h 364"/>
                  <a:gd name="T54" fmla="*/ 0 w 245"/>
                  <a:gd name="T55" fmla="*/ 0 h 364"/>
                  <a:gd name="T56" fmla="*/ 0 w 245"/>
                  <a:gd name="T57" fmla="*/ 0 h 364"/>
                  <a:gd name="T58" fmla="*/ 0 w 245"/>
                  <a:gd name="T59" fmla="*/ 0 h 364"/>
                  <a:gd name="T60" fmla="*/ 0 w 245"/>
                  <a:gd name="T61" fmla="*/ 0 h 364"/>
                  <a:gd name="T62" fmla="*/ 0 w 245"/>
                  <a:gd name="T63" fmla="*/ 0 h 364"/>
                  <a:gd name="T64" fmla="*/ 0 w 245"/>
                  <a:gd name="T65" fmla="*/ 0 h 364"/>
                  <a:gd name="T66" fmla="*/ 0 w 245"/>
                  <a:gd name="T67" fmla="*/ 0 h 364"/>
                  <a:gd name="T68" fmla="*/ 0 w 245"/>
                  <a:gd name="T69" fmla="*/ 0 h 3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5"/>
                  <a:gd name="T106" fmla="*/ 0 h 364"/>
                  <a:gd name="T107" fmla="*/ 245 w 245"/>
                  <a:gd name="T108" fmla="*/ 364 h 36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5" h="364">
                    <a:moveTo>
                      <a:pt x="6" y="19"/>
                    </a:moveTo>
                    <a:lnTo>
                      <a:pt x="4" y="19"/>
                    </a:lnTo>
                    <a:lnTo>
                      <a:pt x="26" y="122"/>
                    </a:lnTo>
                    <a:lnTo>
                      <a:pt x="34" y="131"/>
                    </a:lnTo>
                    <a:lnTo>
                      <a:pt x="36" y="163"/>
                    </a:lnTo>
                    <a:lnTo>
                      <a:pt x="42" y="178"/>
                    </a:lnTo>
                    <a:lnTo>
                      <a:pt x="44" y="186"/>
                    </a:lnTo>
                    <a:lnTo>
                      <a:pt x="74" y="230"/>
                    </a:lnTo>
                    <a:lnTo>
                      <a:pt x="83" y="262"/>
                    </a:lnTo>
                    <a:lnTo>
                      <a:pt x="196" y="361"/>
                    </a:lnTo>
                    <a:lnTo>
                      <a:pt x="200" y="358"/>
                    </a:lnTo>
                    <a:lnTo>
                      <a:pt x="203" y="364"/>
                    </a:lnTo>
                    <a:lnTo>
                      <a:pt x="208" y="361"/>
                    </a:lnTo>
                    <a:lnTo>
                      <a:pt x="210" y="352"/>
                    </a:lnTo>
                    <a:lnTo>
                      <a:pt x="216" y="348"/>
                    </a:lnTo>
                    <a:lnTo>
                      <a:pt x="230" y="351"/>
                    </a:lnTo>
                    <a:lnTo>
                      <a:pt x="238" y="362"/>
                    </a:lnTo>
                    <a:lnTo>
                      <a:pt x="242" y="352"/>
                    </a:lnTo>
                    <a:lnTo>
                      <a:pt x="245" y="332"/>
                    </a:lnTo>
                    <a:lnTo>
                      <a:pt x="221" y="279"/>
                    </a:lnTo>
                    <a:lnTo>
                      <a:pt x="204" y="263"/>
                    </a:lnTo>
                    <a:lnTo>
                      <a:pt x="190" y="120"/>
                    </a:lnTo>
                    <a:lnTo>
                      <a:pt x="126" y="35"/>
                    </a:lnTo>
                    <a:lnTo>
                      <a:pt x="114" y="37"/>
                    </a:lnTo>
                    <a:lnTo>
                      <a:pt x="107" y="52"/>
                    </a:lnTo>
                    <a:lnTo>
                      <a:pt x="98" y="54"/>
                    </a:lnTo>
                    <a:lnTo>
                      <a:pt x="85" y="52"/>
                    </a:lnTo>
                    <a:lnTo>
                      <a:pt x="64" y="71"/>
                    </a:lnTo>
                    <a:lnTo>
                      <a:pt x="58" y="56"/>
                    </a:lnTo>
                    <a:lnTo>
                      <a:pt x="59" y="37"/>
                    </a:lnTo>
                    <a:lnTo>
                      <a:pt x="48" y="17"/>
                    </a:lnTo>
                    <a:lnTo>
                      <a:pt x="21" y="12"/>
                    </a:lnTo>
                    <a:lnTo>
                      <a:pt x="12" y="0"/>
                    </a:lnTo>
                    <a:lnTo>
                      <a:pt x="0" y="0"/>
                    </a:lnTo>
                    <a:lnTo>
                      <a:pt x="6" y="19"/>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79" name="Freeform 309">
                <a:extLst>
                  <a:ext uri="{FF2B5EF4-FFF2-40B4-BE49-F238E27FC236}">
                    <a16:creationId xmlns:a16="http://schemas.microsoft.com/office/drawing/2014/main" id="{13BC1D63-05B2-418E-B22D-2F731D4CA09E}"/>
                  </a:ext>
                </a:extLst>
              </p:cNvPr>
              <p:cNvSpPr>
                <a:spLocks noChangeAspect="1"/>
              </p:cNvSpPr>
              <p:nvPr/>
            </p:nvSpPr>
            <p:spPr bwMode="auto">
              <a:xfrm>
                <a:off x="2979" y="964"/>
                <a:ext cx="116" cy="95"/>
              </a:xfrm>
              <a:custGeom>
                <a:avLst/>
                <a:gdLst>
                  <a:gd name="T0" fmla="*/ 0 w 395"/>
                  <a:gd name="T1" fmla="*/ 0 h 329"/>
                  <a:gd name="T2" fmla="*/ 0 w 395"/>
                  <a:gd name="T3" fmla="*/ 0 h 329"/>
                  <a:gd name="T4" fmla="*/ 0 w 395"/>
                  <a:gd name="T5" fmla="*/ 0 h 329"/>
                  <a:gd name="T6" fmla="*/ 0 w 395"/>
                  <a:gd name="T7" fmla="*/ 0 h 329"/>
                  <a:gd name="T8" fmla="*/ 0 w 395"/>
                  <a:gd name="T9" fmla="*/ 0 h 329"/>
                  <a:gd name="T10" fmla="*/ 0 w 395"/>
                  <a:gd name="T11" fmla="*/ 0 h 329"/>
                  <a:gd name="T12" fmla="*/ 0 w 395"/>
                  <a:gd name="T13" fmla="*/ 0 h 329"/>
                  <a:gd name="T14" fmla="*/ 0 w 395"/>
                  <a:gd name="T15" fmla="*/ 0 h 329"/>
                  <a:gd name="T16" fmla="*/ 0 w 395"/>
                  <a:gd name="T17" fmla="*/ 0 h 329"/>
                  <a:gd name="T18" fmla="*/ 0 w 395"/>
                  <a:gd name="T19" fmla="*/ 0 h 329"/>
                  <a:gd name="T20" fmla="*/ 0 w 395"/>
                  <a:gd name="T21" fmla="*/ 0 h 329"/>
                  <a:gd name="T22" fmla="*/ 0 w 395"/>
                  <a:gd name="T23" fmla="*/ 0 h 329"/>
                  <a:gd name="T24" fmla="*/ 0 w 395"/>
                  <a:gd name="T25" fmla="*/ 0 h 329"/>
                  <a:gd name="T26" fmla="*/ 0 w 395"/>
                  <a:gd name="T27" fmla="*/ 0 h 329"/>
                  <a:gd name="T28" fmla="*/ 0 w 395"/>
                  <a:gd name="T29" fmla="*/ 0 h 329"/>
                  <a:gd name="T30" fmla="*/ 0 w 395"/>
                  <a:gd name="T31" fmla="*/ 0 h 329"/>
                  <a:gd name="T32" fmla="*/ 0 w 395"/>
                  <a:gd name="T33" fmla="*/ 0 h 329"/>
                  <a:gd name="T34" fmla="*/ 0 w 395"/>
                  <a:gd name="T35" fmla="*/ 0 h 329"/>
                  <a:gd name="T36" fmla="*/ 0 w 395"/>
                  <a:gd name="T37" fmla="*/ 0 h 329"/>
                  <a:gd name="T38" fmla="*/ 0 w 395"/>
                  <a:gd name="T39" fmla="*/ 0 h 329"/>
                  <a:gd name="T40" fmla="*/ 0 w 395"/>
                  <a:gd name="T41" fmla="*/ 0 h 329"/>
                  <a:gd name="T42" fmla="*/ 0 w 395"/>
                  <a:gd name="T43" fmla="*/ 0 h 329"/>
                  <a:gd name="T44" fmla="*/ 0 w 395"/>
                  <a:gd name="T45" fmla="*/ 0 h 329"/>
                  <a:gd name="T46" fmla="*/ 0 w 395"/>
                  <a:gd name="T47" fmla="*/ 0 h 329"/>
                  <a:gd name="T48" fmla="*/ 0 w 395"/>
                  <a:gd name="T49" fmla="*/ 0 h 329"/>
                  <a:gd name="T50" fmla="*/ 0 w 395"/>
                  <a:gd name="T51" fmla="*/ 0 h 329"/>
                  <a:gd name="T52" fmla="*/ 0 w 395"/>
                  <a:gd name="T53" fmla="*/ 0 h 329"/>
                  <a:gd name="T54" fmla="*/ 0 w 395"/>
                  <a:gd name="T55" fmla="*/ 0 h 329"/>
                  <a:gd name="T56" fmla="*/ 0 w 395"/>
                  <a:gd name="T57" fmla="*/ 0 h 329"/>
                  <a:gd name="T58" fmla="*/ 0 w 395"/>
                  <a:gd name="T59" fmla="*/ 0 h 329"/>
                  <a:gd name="T60" fmla="*/ 0 w 395"/>
                  <a:gd name="T61" fmla="*/ 0 h 329"/>
                  <a:gd name="T62" fmla="*/ 0 w 395"/>
                  <a:gd name="T63" fmla="*/ 0 h 329"/>
                  <a:gd name="T64" fmla="*/ 0 w 395"/>
                  <a:gd name="T65" fmla="*/ 0 h 329"/>
                  <a:gd name="T66" fmla="*/ 0 w 395"/>
                  <a:gd name="T67" fmla="*/ 0 h 329"/>
                  <a:gd name="T68" fmla="*/ 0 w 395"/>
                  <a:gd name="T69" fmla="*/ 0 h 329"/>
                  <a:gd name="T70" fmla="*/ 0 w 395"/>
                  <a:gd name="T71" fmla="*/ 0 h 329"/>
                  <a:gd name="T72" fmla="*/ 0 w 395"/>
                  <a:gd name="T73" fmla="*/ 0 h 329"/>
                  <a:gd name="T74" fmla="*/ 0 w 395"/>
                  <a:gd name="T75" fmla="*/ 0 h 329"/>
                  <a:gd name="T76" fmla="*/ 0 w 395"/>
                  <a:gd name="T77" fmla="*/ 0 h 329"/>
                  <a:gd name="T78" fmla="*/ 0 w 395"/>
                  <a:gd name="T79" fmla="*/ 0 h 329"/>
                  <a:gd name="T80" fmla="*/ 0 w 395"/>
                  <a:gd name="T81" fmla="*/ 0 h 329"/>
                  <a:gd name="T82" fmla="*/ 0 w 395"/>
                  <a:gd name="T83" fmla="*/ 0 h 32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95"/>
                  <a:gd name="T127" fmla="*/ 0 h 329"/>
                  <a:gd name="T128" fmla="*/ 395 w 395"/>
                  <a:gd name="T129" fmla="*/ 329 h 32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95" h="329">
                    <a:moveTo>
                      <a:pt x="374" y="186"/>
                    </a:moveTo>
                    <a:lnTo>
                      <a:pt x="378" y="193"/>
                    </a:lnTo>
                    <a:lnTo>
                      <a:pt x="379" y="202"/>
                    </a:lnTo>
                    <a:lnTo>
                      <a:pt x="385" y="216"/>
                    </a:lnTo>
                    <a:lnTo>
                      <a:pt x="393" y="224"/>
                    </a:lnTo>
                    <a:lnTo>
                      <a:pt x="392" y="231"/>
                    </a:lnTo>
                    <a:lnTo>
                      <a:pt x="395" y="241"/>
                    </a:lnTo>
                    <a:lnTo>
                      <a:pt x="390" y="251"/>
                    </a:lnTo>
                    <a:lnTo>
                      <a:pt x="361" y="270"/>
                    </a:lnTo>
                    <a:lnTo>
                      <a:pt x="333" y="309"/>
                    </a:lnTo>
                    <a:lnTo>
                      <a:pt x="331" y="319"/>
                    </a:lnTo>
                    <a:lnTo>
                      <a:pt x="332" y="328"/>
                    </a:lnTo>
                    <a:lnTo>
                      <a:pt x="325" y="329"/>
                    </a:lnTo>
                    <a:lnTo>
                      <a:pt x="314" y="326"/>
                    </a:lnTo>
                    <a:lnTo>
                      <a:pt x="291" y="309"/>
                    </a:lnTo>
                    <a:lnTo>
                      <a:pt x="272" y="309"/>
                    </a:lnTo>
                    <a:lnTo>
                      <a:pt x="257" y="317"/>
                    </a:lnTo>
                    <a:lnTo>
                      <a:pt x="249" y="312"/>
                    </a:lnTo>
                    <a:lnTo>
                      <a:pt x="235" y="312"/>
                    </a:lnTo>
                    <a:lnTo>
                      <a:pt x="227" y="319"/>
                    </a:lnTo>
                    <a:lnTo>
                      <a:pt x="218" y="322"/>
                    </a:lnTo>
                    <a:lnTo>
                      <a:pt x="214" y="320"/>
                    </a:lnTo>
                    <a:lnTo>
                      <a:pt x="209" y="313"/>
                    </a:lnTo>
                    <a:lnTo>
                      <a:pt x="196" y="303"/>
                    </a:lnTo>
                    <a:lnTo>
                      <a:pt x="179" y="308"/>
                    </a:lnTo>
                    <a:lnTo>
                      <a:pt x="157" y="298"/>
                    </a:lnTo>
                    <a:lnTo>
                      <a:pt x="143" y="278"/>
                    </a:lnTo>
                    <a:lnTo>
                      <a:pt x="137" y="276"/>
                    </a:lnTo>
                    <a:lnTo>
                      <a:pt x="133" y="276"/>
                    </a:lnTo>
                    <a:lnTo>
                      <a:pt x="127" y="272"/>
                    </a:lnTo>
                    <a:lnTo>
                      <a:pt x="128" y="261"/>
                    </a:lnTo>
                    <a:lnTo>
                      <a:pt x="95" y="254"/>
                    </a:lnTo>
                    <a:lnTo>
                      <a:pt x="94" y="257"/>
                    </a:lnTo>
                    <a:lnTo>
                      <a:pt x="95" y="261"/>
                    </a:lnTo>
                    <a:lnTo>
                      <a:pt x="86" y="267"/>
                    </a:lnTo>
                    <a:lnTo>
                      <a:pt x="80" y="265"/>
                    </a:lnTo>
                    <a:lnTo>
                      <a:pt x="68" y="252"/>
                    </a:lnTo>
                    <a:lnTo>
                      <a:pt x="71" y="245"/>
                    </a:lnTo>
                    <a:lnTo>
                      <a:pt x="73" y="244"/>
                    </a:lnTo>
                    <a:lnTo>
                      <a:pt x="71" y="242"/>
                    </a:lnTo>
                    <a:lnTo>
                      <a:pt x="63" y="240"/>
                    </a:lnTo>
                    <a:lnTo>
                      <a:pt x="56" y="233"/>
                    </a:lnTo>
                    <a:lnTo>
                      <a:pt x="35" y="230"/>
                    </a:lnTo>
                    <a:lnTo>
                      <a:pt x="32" y="224"/>
                    </a:lnTo>
                    <a:lnTo>
                      <a:pt x="24" y="220"/>
                    </a:lnTo>
                    <a:lnTo>
                      <a:pt x="12" y="230"/>
                    </a:lnTo>
                    <a:lnTo>
                      <a:pt x="7" y="228"/>
                    </a:lnTo>
                    <a:lnTo>
                      <a:pt x="18" y="197"/>
                    </a:lnTo>
                    <a:lnTo>
                      <a:pt x="18" y="194"/>
                    </a:lnTo>
                    <a:lnTo>
                      <a:pt x="8" y="182"/>
                    </a:lnTo>
                    <a:lnTo>
                      <a:pt x="9" y="122"/>
                    </a:lnTo>
                    <a:lnTo>
                      <a:pt x="0" y="115"/>
                    </a:lnTo>
                    <a:lnTo>
                      <a:pt x="1" y="111"/>
                    </a:lnTo>
                    <a:lnTo>
                      <a:pt x="11" y="95"/>
                    </a:lnTo>
                    <a:lnTo>
                      <a:pt x="14" y="78"/>
                    </a:lnTo>
                    <a:lnTo>
                      <a:pt x="11" y="68"/>
                    </a:lnTo>
                    <a:lnTo>
                      <a:pt x="9" y="62"/>
                    </a:lnTo>
                    <a:lnTo>
                      <a:pt x="21" y="67"/>
                    </a:lnTo>
                    <a:lnTo>
                      <a:pt x="23" y="63"/>
                    </a:lnTo>
                    <a:lnTo>
                      <a:pt x="24" y="58"/>
                    </a:lnTo>
                    <a:lnTo>
                      <a:pt x="16" y="56"/>
                    </a:lnTo>
                    <a:lnTo>
                      <a:pt x="29" y="50"/>
                    </a:lnTo>
                    <a:lnTo>
                      <a:pt x="29" y="52"/>
                    </a:lnTo>
                    <a:lnTo>
                      <a:pt x="39" y="45"/>
                    </a:lnTo>
                    <a:lnTo>
                      <a:pt x="183" y="0"/>
                    </a:lnTo>
                    <a:lnTo>
                      <a:pt x="196" y="5"/>
                    </a:lnTo>
                    <a:lnTo>
                      <a:pt x="201" y="10"/>
                    </a:lnTo>
                    <a:lnTo>
                      <a:pt x="200" y="14"/>
                    </a:lnTo>
                    <a:lnTo>
                      <a:pt x="188" y="6"/>
                    </a:lnTo>
                    <a:lnTo>
                      <a:pt x="195" y="30"/>
                    </a:lnTo>
                    <a:lnTo>
                      <a:pt x="200" y="32"/>
                    </a:lnTo>
                    <a:lnTo>
                      <a:pt x="201" y="30"/>
                    </a:lnTo>
                    <a:lnTo>
                      <a:pt x="204" y="27"/>
                    </a:lnTo>
                    <a:lnTo>
                      <a:pt x="206" y="30"/>
                    </a:lnTo>
                    <a:lnTo>
                      <a:pt x="232" y="22"/>
                    </a:lnTo>
                    <a:lnTo>
                      <a:pt x="359" y="26"/>
                    </a:lnTo>
                    <a:lnTo>
                      <a:pt x="382" y="37"/>
                    </a:lnTo>
                    <a:lnTo>
                      <a:pt x="395" y="109"/>
                    </a:lnTo>
                    <a:lnTo>
                      <a:pt x="394" y="120"/>
                    </a:lnTo>
                    <a:lnTo>
                      <a:pt x="385" y="130"/>
                    </a:lnTo>
                    <a:lnTo>
                      <a:pt x="373" y="135"/>
                    </a:lnTo>
                    <a:lnTo>
                      <a:pt x="364" y="143"/>
                    </a:lnTo>
                    <a:lnTo>
                      <a:pt x="368" y="151"/>
                    </a:lnTo>
                    <a:lnTo>
                      <a:pt x="379" y="160"/>
                    </a:lnTo>
                    <a:lnTo>
                      <a:pt x="374" y="186"/>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80" name="Freeform 310">
                <a:extLst>
                  <a:ext uri="{FF2B5EF4-FFF2-40B4-BE49-F238E27FC236}">
                    <a16:creationId xmlns:a16="http://schemas.microsoft.com/office/drawing/2014/main" id="{E22CE427-DF49-4E3F-A80B-46980A209445}"/>
                  </a:ext>
                </a:extLst>
              </p:cNvPr>
              <p:cNvSpPr>
                <a:spLocks noChangeAspect="1"/>
              </p:cNvSpPr>
              <p:nvPr/>
            </p:nvSpPr>
            <p:spPr bwMode="auto">
              <a:xfrm>
                <a:off x="2979" y="964"/>
                <a:ext cx="116" cy="95"/>
              </a:xfrm>
              <a:custGeom>
                <a:avLst/>
                <a:gdLst>
                  <a:gd name="T0" fmla="*/ 0 w 395"/>
                  <a:gd name="T1" fmla="*/ 0 h 329"/>
                  <a:gd name="T2" fmla="*/ 0 w 395"/>
                  <a:gd name="T3" fmla="*/ 0 h 329"/>
                  <a:gd name="T4" fmla="*/ 0 w 395"/>
                  <a:gd name="T5" fmla="*/ 0 h 329"/>
                  <a:gd name="T6" fmla="*/ 0 w 395"/>
                  <a:gd name="T7" fmla="*/ 0 h 329"/>
                  <a:gd name="T8" fmla="*/ 0 w 395"/>
                  <a:gd name="T9" fmla="*/ 0 h 329"/>
                  <a:gd name="T10" fmla="*/ 0 w 395"/>
                  <a:gd name="T11" fmla="*/ 0 h 329"/>
                  <a:gd name="T12" fmla="*/ 0 w 395"/>
                  <a:gd name="T13" fmla="*/ 0 h 329"/>
                  <a:gd name="T14" fmla="*/ 0 w 395"/>
                  <a:gd name="T15" fmla="*/ 0 h 329"/>
                  <a:gd name="T16" fmla="*/ 0 w 395"/>
                  <a:gd name="T17" fmla="*/ 0 h 329"/>
                  <a:gd name="T18" fmla="*/ 0 w 395"/>
                  <a:gd name="T19" fmla="*/ 0 h 329"/>
                  <a:gd name="T20" fmla="*/ 0 w 395"/>
                  <a:gd name="T21" fmla="*/ 0 h 329"/>
                  <a:gd name="T22" fmla="*/ 0 w 395"/>
                  <a:gd name="T23" fmla="*/ 0 h 329"/>
                  <a:gd name="T24" fmla="*/ 0 w 395"/>
                  <a:gd name="T25" fmla="*/ 0 h 329"/>
                  <a:gd name="T26" fmla="*/ 0 w 395"/>
                  <a:gd name="T27" fmla="*/ 0 h 329"/>
                  <a:gd name="T28" fmla="*/ 0 w 395"/>
                  <a:gd name="T29" fmla="*/ 0 h 329"/>
                  <a:gd name="T30" fmla="*/ 0 w 395"/>
                  <a:gd name="T31" fmla="*/ 0 h 329"/>
                  <a:gd name="T32" fmla="*/ 0 w 395"/>
                  <a:gd name="T33" fmla="*/ 0 h 329"/>
                  <a:gd name="T34" fmla="*/ 0 w 395"/>
                  <a:gd name="T35" fmla="*/ 0 h 329"/>
                  <a:gd name="T36" fmla="*/ 0 w 395"/>
                  <a:gd name="T37" fmla="*/ 0 h 329"/>
                  <a:gd name="T38" fmla="*/ 0 w 395"/>
                  <a:gd name="T39" fmla="*/ 0 h 329"/>
                  <a:gd name="T40" fmla="*/ 0 w 395"/>
                  <a:gd name="T41" fmla="*/ 0 h 329"/>
                  <a:gd name="T42" fmla="*/ 0 w 395"/>
                  <a:gd name="T43" fmla="*/ 0 h 329"/>
                  <a:gd name="T44" fmla="*/ 0 w 395"/>
                  <a:gd name="T45" fmla="*/ 0 h 329"/>
                  <a:gd name="T46" fmla="*/ 0 w 395"/>
                  <a:gd name="T47" fmla="*/ 0 h 329"/>
                  <a:gd name="T48" fmla="*/ 0 w 395"/>
                  <a:gd name="T49" fmla="*/ 0 h 329"/>
                  <a:gd name="T50" fmla="*/ 0 w 395"/>
                  <a:gd name="T51" fmla="*/ 0 h 329"/>
                  <a:gd name="T52" fmla="*/ 0 w 395"/>
                  <a:gd name="T53" fmla="*/ 0 h 329"/>
                  <a:gd name="T54" fmla="*/ 0 w 395"/>
                  <a:gd name="T55" fmla="*/ 0 h 329"/>
                  <a:gd name="T56" fmla="*/ 0 w 395"/>
                  <a:gd name="T57" fmla="*/ 0 h 329"/>
                  <a:gd name="T58" fmla="*/ 0 w 395"/>
                  <a:gd name="T59" fmla="*/ 0 h 329"/>
                  <a:gd name="T60" fmla="*/ 0 w 395"/>
                  <a:gd name="T61" fmla="*/ 0 h 329"/>
                  <a:gd name="T62" fmla="*/ 0 w 395"/>
                  <a:gd name="T63" fmla="*/ 0 h 329"/>
                  <a:gd name="T64" fmla="*/ 0 w 395"/>
                  <a:gd name="T65" fmla="*/ 0 h 329"/>
                  <a:gd name="T66" fmla="*/ 0 w 395"/>
                  <a:gd name="T67" fmla="*/ 0 h 329"/>
                  <a:gd name="T68" fmla="*/ 0 w 395"/>
                  <a:gd name="T69" fmla="*/ 0 h 329"/>
                  <a:gd name="T70" fmla="*/ 0 w 395"/>
                  <a:gd name="T71" fmla="*/ 0 h 329"/>
                  <a:gd name="T72" fmla="*/ 0 w 395"/>
                  <a:gd name="T73" fmla="*/ 0 h 329"/>
                  <a:gd name="T74" fmla="*/ 0 w 395"/>
                  <a:gd name="T75" fmla="*/ 0 h 329"/>
                  <a:gd name="T76" fmla="*/ 0 w 395"/>
                  <a:gd name="T77" fmla="*/ 0 h 329"/>
                  <a:gd name="T78" fmla="*/ 0 w 395"/>
                  <a:gd name="T79" fmla="*/ 0 h 329"/>
                  <a:gd name="T80" fmla="*/ 0 w 395"/>
                  <a:gd name="T81" fmla="*/ 0 h 329"/>
                  <a:gd name="T82" fmla="*/ 0 w 395"/>
                  <a:gd name="T83" fmla="*/ 0 h 32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95"/>
                  <a:gd name="T127" fmla="*/ 0 h 329"/>
                  <a:gd name="T128" fmla="*/ 395 w 395"/>
                  <a:gd name="T129" fmla="*/ 329 h 32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95" h="329">
                    <a:moveTo>
                      <a:pt x="374" y="186"/>
                    </a:moveTo>
                    <a:lnTo>
                      <a:pt x="378" y="193"/>
                    </a:lnTo>
                    <a:lnTo>
                      <a:pt x="379" y="202"/>
                    </a:lnTo>
                    <a:lnTo>
                      <a:pt x="385" y="216"/>
                    </a:lnTo>
                    <a:lnTo>
                      <a:pt x="393" y="224"/>
                    </a:lnTo>
                    <a:lnTo>
                      <a:pt x="392" y="231"/>
                    </a:lnTo>
                    <a:lnTo>
                      <a:pt x="395" y="241"/>
                    </a:lnTo>
                    <a:lnTo>
                      <a:pt x="390" y="251"/>
                    </a:lnTo>
                    <a:lnTo>
                      <a:pt x="361" y="270"/>
                    </a:lnTo>
                    <a:lnTo>
                      <a:pt x="333" y="309"/>
                    </a:lnTo>
                    <a:lnTo>
                      <a:pt x="331" y="319"/>
                    </a:lnTo>
                    <a:lnTo>
                      <a:pt x="332" y="328"/>
                    </a:lnTo>
                    <a:lnTo>
                      <a:pt x="325" y="329"/>
                    </a:lnTo>
                    <a:lnTo>
                      <a:pt x="314" y="326"/>
                    </a:lnTo>
                    <a:lnTo>
                      <a:pt x="291" y="309"/>
                    </a:lnTo>
                    <a:lnTo>
                      <a:pt x="272" y="309"/>
                    </a:lnTo>
                    <a:lnTo>
                      <a:pt x="257" y="317"/>
                    </a:lnTo>
                    <a:lnTo>
                      <a:pt x="249" y="312"/>
                    </a:lnTo>
                    <a:lnTo>
                      <a:pt x="235" y="312"/>
                    </a:lnTo>
                    <a:lnTo>
                      <a:pt x="227" y="319"/>
                    </a:lnTo>
                    <a:lnTo>
                      <a:pt x="218" y="322"/>
                    </a:lnTo>
                    <a:lnTo>
                      <a:pt x="214" y="320"/>
                    </a:lnTo>
                    <a:lnTo>
                      <a:pt x="209" y="313"/>
                    </a:lnTo>
                    <a:lnTo>
                      <a:pt x="196" y="303"/>
                    </a:lnTo>
                    <a:lnTo>
                      <a:pt x="179" y="308"/>
                    </a:lnTo>
                    <a:lnTo>
                      <a:pt x="157" y="298"/>
                    </a:lnTo>
                    <a:lnTo>
                      <a:pt x="143" y="278"/>
                    </a:lnTo>
                    <a:lnTo>
                      <a:pt x="137" y="276"/>
                    </a:lnTo>
                    <a:lnTo>
                      <a:pt x="133" y="276"/>
                    </a:lnTo>
                    <a:lnTo>
                      <a:pt x="127" y="272"/>
                    </a:lnTo>
                    <a:lnTo>
                      <a:pt x="128" y="261"/>
                    </a:lnTo>
                    <a:lnTo>
                      <a:pt x="95" y="254"/>
                    </a:lnTo>
                    <a:lnTo>
                      <a:pt x="94" y="257"/>
                    </a:lnTo>
                    <a:lnTo>
                      <a:pt x="95" y="261"/>
                    </a:lnTo>
                    <a:lnTo>
                      <a:pt x="86" y="267"/>
                    </a:lnTo>
                    <a:lnTo>
                      <a:pt x="80" y="265"/>
                    </a:lnTo>
                    <a:lnTo>
                      <a:pt x="68" y="252"/>
                    </a:lnTo>
                    <a:lnTo>
                      <a:pt x="71" y="245"/>
                    </a:lnTo>
                    <a:lnTo>
                      <a:pt x="73" y="244"/>
                    </a:lnTo>
                    <a:lnTo>
                      <a:pt x="71" y="242"/>
                    </a:lnTo>
                    <a:lnTo>
                      <a:pt x="63" y="240"/>
                    </a:lnTo>
                    <a:lnTo>
                      <a:pt x="56" y="233"/>
                    </a:lnTo>
                    <a:lnTo>
                      <a:pt x="35" y="230"/>
                    </a:lnTo>
                    <a:lnTo>
                      <a:pt x="32" y="224"/>
                    </a:lnTo>
                    <a:lnTo>
                      <a:pt x="24" y="220"/>
                    </a:lnTo>
                    <a:lnTo>
                      <a:pt x="12" y="230"/>
                    </a:lnTo>
                    <a:lnTo>
                      <a:pt x="7" y="228"/>
                    </a:lnTo>
                    <a:lnTo>
                      <a:pt x="18" y="197"/>
                    </a:lnTo>
                    <a:lnTo>
                      <a:pt x="18" y="194"/>
                    </a:lnTo>
                    <a:lnTo>
                      <a:pt x="8" y="182"/>
                    </a:lnTo>
                    <a:lnTo>
                      <a:pt x="9" y="122"/>
                    </a:lnTo>
                    <a:lnTo>
                      <a:pt x="0" y="115"/>
                    </a:lnTo>
                    <a:lnTo>
                      <a:pt x="1" y="111"/>
                    </a:lnTo>
                    <a:lnTo>
                      <a:pt x="11" y="95"/>
                    </a:lnTo>
                    <a:lnTo>
                      <a:pt x="14" y="78"/>
                    </a:lnTo>
                    <a:lnTo>
                      <a:pt x="11" y="68"/>
                    </a:lnTo>
                    <a:lnTo>
                      <a:pt x="9" y="62"/>
                    </a:lnTo>
                    <a:lnTo>
                      <a:pt x="21" y="67"/>
                    </a:lnTo>
                    <a:lnTo>
                      <a:pt x="23" y="63"/>
                    </a:lnTo>
                    <a:lnTo>
                      <a:pt x="24" y="58"/>
                    </a:lnTo>
                    <a:lnTo>
                      <a:pt x="16" y="56"/>
                    </a:lnTo>
                    <a:lnTo>
                      <a:pt x="29" y="50"/>
                    </a:lnTo>
                    <a:lnTo>
                      <a:pt x="29" y="52"/>
                    </a:lnTo>
                    <a:lnTo>
                      <a:pt x="39" y="45"/>
                    </a:lnTo>
                    <a:lnTo>
                      <a:pt x="183" y="0"/>
                    </a:lnTo>
                    <a:lnTo>
                      <a:pt x="196" y="5"/>
                    </a:lnTo>
                    <a:lnTo>
                      <a:pt x="201" y="10"/>
                    </a:lnTo>
                    <a:lnTo>
                      <a:pt x="200" y="14"/>
                    </a:lnTo>
                    <a:lnTo>
                      <a:pt x="188" y="6"/>
                    </a:lnTo>
                    <a:lnTo>
                      <a:pt x="195" y="30"/>
                    </a:lnTo>
                    <a:lnTo>
                      <a:pt x="200" y="32"/>
                    </a:lnTo>
                    <a:lnTo>
                      <a:pt x="201" y="30"/>
                    </a:lnTo>
                    <a:lnTo>
                      <a:pt x="204" y="27"/>
                    </a:lnTo>
                    <a:lnTo>
                      <a:pt x="206" y="30"/>
                    </a:lnTo>
                    <a:lnTo>
                      <a:pt x="232" y="22"/>
                    </a:lnTo>
                    <a:lnTo>
                      <a:pt x="359" y="26"/>
                    </a:lnTo>
                    <a:lnTo>
                      <a:pt x="382" y="37"/>
                    </a:lnTo>
                    <a:lnTo>
                      <a:pt x="395" y="109"/>
                    </a:lnTo>
                    <a:lnTo>
                      <a:pt x="394" y="120"/>
                    </a:lnTo>
                    <a:lnTo>
                      <a:pt x="385" y="130"/>
                    </a:lnTo>
                    <a:lnTo>
                      <a:pt x="373" y="135"/>
                    </a:lnTo>
                    <a:lnTo>
                      <a:pt x="364" y="143"/>
                    </a:lnTo>
                    <a:lnTo>
                      <a:pt x="368" y="151"/>
                    </a:lnTo>
                    <a:lnTo>
                      <a:pt x="379" y="160"/>
                    </a:lnTo>
                    <a:lnTo>
                      <a:pt x="374" y="186"/>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81" name="Freeform 311">
                <a:extLst>
                  <a:ext uri="{FF2B5EF4-FFF2-40B4-BE49-F238E27FC236}">
                    <a16:creationId xmlns:a16="http://schemas.microsoft.com/office/drawing/2014/main" id="{2A425F27-9F7C-4716-BEA8-357CA3FC75E9}"/>
                  </a:ext>
                </a:extLst>
              </p:cNvPr>
              <p:cNvSpPr>
                <a:spLocks noChangeAspect="1"/>
              </p:cNvSpPr>
              <p:nvPr/>
            </p:nvSpPr>
            <p:spPr bwMode="auto">
              <a:xfrm>
                <a:off x="3065" y="912"/>
                <a:ext cx="84" cy="37"/>
              </a:xfrm>
              <a:custGeom>
                <a:avLst/>
                <a:gdLst>
                  <a:gd name="T0" fmla="*/ 0 w 285"/>
                  <a:gd name="T1" fmla="*/ 0 h 128"/>
                  <a:gd name="T2" fmla="*/ 0 w 285"/>
                  <a:gd name="T3" fmla="*/ 0 h 128"/>
                  <a:gd name="T4" fmla="*/ 0 w 285"/>
                  <a:gd name="T5" fmla="*/ 0 h 128"/>
                  <a:gd name="T6" fmla="*/ 0 w 285"/>
                  <a:gd name="T7" fmla="*/ 0 h 128"/>
                  <a:gd name="T8" fmla="*/ 0 w 285"/>
                  <a:gd name="T9" fmla="*/ 0 h 128"/>
                  <a:gd name="T10" fmla="*/ 0 w 285"/>
                  <a:gd name="T11" fmla="*/ 0 h 128"/>
                  <a:gd name="T12" fmla="*/ 0 w 285"/>
                  <a:gd name="T13" fmla="*/ 0 h 128"/>
                  <a:gd name="T14" fmla="*/ 0 w 285"/>
                  <a:gd name="T15" fmla="*/ 0 h 128"/>
                  <a:gd name="T16" fmla="*/ 0 w 285"/>
                  <a:gd name="T17" fmla="*/ 0 h 128"/>
                  <a:gd name="T18" fmla="*/ 0 w 285"/>
                  <a:gd name="T19" fmla="*/ 0 h 128"/>
                  <a:gd name="T20" fmla="*/ 0 w 285"/>
                  <a:gd name="T21" fmla="*/ 0 h 128"/>
                  <a:gd name="T22" fmla="*/ 0 w 285"/>
                  <a:gd name="T23" fmla="*/ 0 h 128"/>
                  <a:gd name="T24" fmla="*/ 0 w 285"/>
                  <a:gd name="T25" fmla="*/ 0 h 128"/>
                  <a:gd name="T26" fmla="*/ 0 w 285"/>
                  <a:gd name="T27" fmla="*/ 0 h 128"/>
                  <a:gd name="T28" fmla="*/ 0 w 285"/>
                  <a:gd name="T29" fmla="*/ 0 h 128"/>
                  <a:gd name="T30" fmla="*/ 0 w 285"/>
                  <a:gd name="T31" fmla="*/ 0 h 128"/>
                  <a:gd name="T32" fmla="*/ 0 w 285"/>
                  <a:gd name="T33" fmla="*/ 0 h 128"/>
                  <a:gd name="T34" fmla="*/ 0 w 285"/>
                  <a:gd name="T35" fmla="*/ 0 h 128"/>
                  <a:gd name="T36" fmla="*/ 0 w 285"/>
                  <a:gd name="T37" fmla="*/ 0 h 128"/>
                  <a:gd name="T38" fmla="*/ 0 w 285"/>
                  <a:gd name="T39" fmla="*/ 0 h 128"/>
                  <a:gd name="T40" fmla="*/ 0 w 285"/>
                  <a:gd name="T41" fmla="*/ 0 h 128"/>
                  <a:gd name="T42" fmla="*/ 0 w 285"/>
                  <a:gd name="T43" fmla="*/ 0 h 128"/>
                  <a:gd name="T44" fmla="*/ 0 w 285"/>
                  <a:gd name="T45" fmla="*/ 0 h 128"/>
                  <a:gd name="T46" fmla="*/ 0 w 285"/>
                  <a:gd name="T47" fmla="*/ 0 h 128"/>
                  <a:gd name="T48" fmla="*/ 0 w 285"/>
                  <a:gd name="T49" fmla="*/ 0 h 128"/>
                  <a:gd name="T50" fmla="*/ 0 w 285"/>
                  <a:gd name="T51" fmla="*/ 0 h 128"/>
                  <a:gd name="T52" fmla="*/ 0 w 285"/>
                  <a:gd name="T53" fmla="*/ 0 h 128"/>
                  <a:gd name="T54" fmla="*/ 0 w 285"/>
                  <a:gd name="T55" fmla="*/ 0 h 128"/>
                  <a:gd name="T56" fmla="*/ 0 w 285"/>
                  <a:gd name="T57" fmla="*/ 0 h 128"/>
                  <a:gd name="T58" fmla="*/ 0 w 285"/>
                  <a:gd name="T59" fmla="*/ 0 h 128"/>
                  <a:gd name="T60" fmla="*/ 0 w 285"/>
                  <a:gd name="T61" fmla="*/ 0 h 128"/>
                  <a:gd name="T62" fmla="*/ 0 w 285"/>
                  <a:gd name="T63" fmla="*/ 0 h 128"/>
                  <a:gd name="T64" fmla="*/ 0 w 285"/>
                  <a:gd name="T65" fmla="*/ 0 h 128"/>
                  <a:gd name="T66" fmla="*/ 0 w 285"/>
                  <a:gd name="T67" fmla="*/ 0 h 128"/>
                  <a:gd name="T68" fmla="*/ 0 w 285"/>
                  <a:gd name="T69" fmla="*/ 0 h 128"/>
                  <a:gd name="T70" fmla="*/ 0 w 285"/>
                  <a:gd name="T71" fmla="*/ 0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85"/>
                  <a:gd name="T109" fmla="*/ 0 h 128"/>
                  <a:gd name="T110" fmla="*/ 285 w 285"/>
                  <a:gd name="T111" fmla="*/ 128 h 12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85" h="128">
                    <a:moveTo>
                      <a:pt x="2" y="104"/>
                    </a:moveTo>
                    <a:lnTo>
                      <a:pt x="0" y="97"/>
                    </a:lnTo>
                    <a:lnTo>
                      <a:pt x="7" y="70"/>
                    </a:lnTo>
                    <a:lnTo>
                      <a:pt x="30" y="31"/>
                    </a:lnTo>
                    <a:lnTo>
                      <a:pt x="44" y="21"/>
                    </a:lnTo>
                    <a:lnTo>
                      <a:pt x="67" y="16"/>
                    </a:lnTo>
                    <a:lnTo>
                      <a:pt x="84" y="34"/>
                    </a:lnTo>
                    <a:lnTo>
                      <a:pt x="88" y="43"/>
                    </a:lnTo>
                    <a:lnTo>
                      <a:pt x="89" y="38"/>
                    </a:lnTo>
                    <a:lnTo>
                      <a:pt x="92" y="47"/>
                    </a:lnTo>
                    <a:lnTo>
                      <a:pt x="96" y="50"/>
                    </a:lnTo>
                    <a:lnTo>
                      <a:pt x="107" y="55"/>
                    </a:lnTo>
                    <a:lnTo>
                      <a:pt x="110" y="55"/>
                    </a:lnTo>
                    <a:lnTo>
                      <a:pt x="122" y="52"/>
                    </a:lnTo>
                    <a:lnTo>
                      <a:pt x="122" y="55"/>
                    </a:lnTo>
                    <a:lnTo>
                      <a:pt x="125" y="58"/>
                    </a:lnTo>
                    <a:lnTo>
                      <a:pt x="127" y="50"/>
                    </a:lnTo>
                    <a:lnTo>
                      <a:pt x="131" y="47"/>
                    </a:lnTo>
                    <a:lnTo>
                      <a:pt x="134" y="43"/>
                    </a:lnTo>
                    <a:lnTo>
                      <a:pt x="136" y="8"/>
                    </a:lnTo>
                    <a:lnTo>
                      <a:pt x="141" y="6"/>
                    </a:lnTo>
                    <a:lnTo>
                      <a:pt x="146" y="5"/>
                    </a:lnTo>
                    <a:lnTo>
                      <a:pt x="155" y="0"/>
                    </a:lnTo>
                    <a:lnTo>
                      <a:pt x="185" y="0"/>
                    </a:lnTo>
                    <a:lnTo>
                      <a:pt x="192" y="5"/>
                    </a:lnTo>
                    <a:lnTo>
                      <a:pt x="203" y="8"/>
                    </a:lnTo>
                    <a:lnTo>
                      <a:pt x="207" y="13"/>
                    </a:lnTo>
                    <a:lnTo>
                      <a:pt x="220" y="23"/>
                    </a:lnTo>
                    <a:lnTo>
                      <a:pt x="243" y="21"/>
                    </a:lnTo>
                    <a:lnTo>
                      <a:pt x="254" y="23"/>
                    </a:lnTo>
                    <a:lnTo>
                      <a:pt x="258" y="27"/>
                    </a:lnTo>
                    <a:lnTo>
                      <a:pt x="260" y="31"/>
                    </a:lnTo>
                    <a:lnTo>
                      <a:pt x="265" y="33"/>
                    </a:lnTo>
                    <a:lnTo>
                      <a:pt x="267" y="37"/>
                    </a:lnTo>
                    <a:lnTo>
                      <a:pt x="269" y="41"/>
                    </a:lnTo>
                    <a:lnTo>
                      <a:pt x="263" y="58"/>
                    </a:lnTo>
                    <a:lnTo>
                      <a:pt x="267" y="59"/>
                    </a:lnTo>
                    <a:lnTo>
                      <a:pt x="272" y="62"/>
                    </a:lnTo>
                    <a:lnTo>
                      <a:pt x="272" y="66"/>
                    </a:lnTo>
                    <a:lnTo>
                      <a:pt x="285" y="86"/>
                    </a:lnTo>
                    <a:lnTo>
                      <a:pt x="284" y="100"/>
                    </a:lnTo>
                    <a:lnTo>
                      <a:pt x="277" y="101"/>
                    </a:lnTo>
                    <a:lnTo>
                      <a:pt x="264" y="110"/>
                    </a:lnTo>
                    <a:lnTo>
                      <a:pt x="263" y="115"/>
                    </a:lnTo>
                    <a:lnTo>
                      <a:pt x="255" y="122"/>
                    </a:lnTo>
                    <a:lnTo>
                      <a:pt x="249" y="122"/>
                    </a:lnTo>
                    <a:lnTo>
                      <a:pt x="238" y="118"/>
                    </a:lnTo>
                    <a:lnTo>
                      <a:pt x="234" y="122"/>
                    </a:lnTo>
                    <a:lnTo>
                      <a:pt x="232" y="127"/>
                    </a:lnTo>
                    <a:lnTo>
                      <a:pt x="227" y="128"/>
                    </a:lnTo>
                    <a:lnTo>
                      <a:pt x="222" y="128"/>
                    </a:lnTo>
                    <a:lnTo>
                      <a:pt x="212" y="123"/>
                    </a:lnTo>
                    <a:lnTo>
                      <a:pt x="199" y="111"/>
                    </a:lnTo>
                    <a:lnTo>
                      <a:pt x="181" y="100"/>
                    </a:lnTo>
                    <a:lnTo>
                      <a:pt x="170" y="101"/>
                    </a:lnTo>
                    <a:lnTo>
                      <a:pt x="165" y="100"/>
                    </a:lnTo>
                    <a:lnTo>
                      <a:pt x="159" y="86"/>
                    </a:lnTo>
                    <a:lnTo>
                      <a:pt x="155" y="84"/>
                    </a:lnTo>
                    <a:lnTo>
                      <a:pt x="149" y="85"/>
                    </a:lnTo>
                    <a:lnTo>
                      <a:pt x="140" y="91"/>
                    </a:lnTo>
                    <a:lnTo>
                      <a:pt x="129" y="94"/>
                    </a:lnTo>
                    <a:lnTo>
                      <a:pt x="92" y="86"/>
                    </a:lnTo>
                    <a:lnTo>
                      <a:pt x="86" y="87"/>
                    </a:lnTo>
                    <a:lnTo>
                      <a:pt x="81" y="86"/>
                    </a:lnTo>
                    <a:lnTo>
                      <a:pt x="76" y="87"/>
                    </a:lnTo>
                    <a:lnTo>
                      <a:pt x="70" y="87"/>
                    </a:lnTo>
                    <a:lnTo>
                      <a:pt x="65" y="85"/>
                    </a:lnTo>
                    <a:lnTo>
                      <a:pt x="49" y="85"/>
                    </a:lnTo>
                    <a:lnTo>
                      <a:pt x="20" y="95"/>
                    </a:lnTo>
                    <a:lnTo>
                      <a:pt x="14" y="102"/>
                    </a:lnTo>
                    <a:lnTo>
                      <a:pt x="9" y="105"/>
                    </a:lnTo>
                    <a:lnTo>
                      <a:pt x="2" y="10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82" name="Freeform 312">
                <a:extLst>
                  <a:ext uri="{FF2B5EF4-FFF2-40B4-BE49-F238E27FC236}">
                    <a16:creationId xmlns:a16="http://schemas.microsoft.com/office/drawing/2014/main" id="{DE68FBE6-B74D-4AD0-8A5F-C31A332720DE}"/>
                  </a:ext>
                </a:extLst>
              </p:cNvPr>
              <p:cNvSpPr>
                <a:spLocks noChangeAspect="1"/>
              </p:cNvSpPr>
              <p:nvPr/>
            </p:nvSpPr>
            <p:spPr bwMode="auto">
              <a:xfrm>
                <a:off x="3065" y="912"/>
                <a:ext cx="84" cy="37"/>
              </a:xfrm>
              <a:custGeom>
                <a:avLst/>
                <a:gdLst>
                  <a:gd name="T0" fmla="*/ 0 w 285"/>
                  <a:gd name="T1" fmla="*/ 0 h 128"/>
                  <a:gd name="T2" fmla="*/ 0 w 285"/>
                  <a:gd name="T3" fmla="*/ 0 h 128"/>
                  <a:gd name="T4" fmla="*/ 0 w 285"/>
                  <a:gd name="T5" fmla="*/ 0 h 128"/>
                  <a:gd name="T6" fmla="*/ 0 w 285"/>
                  <a:gd name="T7" fmla="*/ 0 h 128"/>
                  <a:gd name="T8" fmla="*/ 0 w 285"/>
                  <a:gd name="T9" fmla="*/ 0 h 128"/>
                  <a:gd name="T10" fmla="*/ 0 w 285"/>
                  <a:gd name="T11" fmla="*/ 0 h 128"/>
                  <a:gd name="T12" fmla="*/ 0 w 285"/>
                  <a:gd name="T13" fmla="*/ 0 h 128"/>
                  <a:gd name="T14" fmla="*/ 0 w 285"/>
                  <a:gd name="T15" fmla="*/ 0 h 128"/>
                  <a:gd name="T16" fmla="*/ 0 w 285"/>
                  <a:gd name="T17" fmla="*/ 0 h 128"/>
                  <a:gd name="T18" fmla="*/ 0 w 285"/>
                  <a:gd name="T19" fmla="*/ 0 h 128"/>
                  <a:gd name="T20" fmla="*/ 0 w 285"/>
                  <a:gd name="T21" fmla="*/ 0 h 128"/>
                  <a:gd name="T22" fmla="*/ 0 w 285"/>
                  <a:gd name="T23" fmla="*/ 0 h 128"/>
                  <a:gd name="T24" fmla="*/ 0 w 285"/>
                  <a:gd name="T25" fmla="*/ 0 h 128"/>
                  <a:gd name="T26" fmla="*/ 0 w 285"/>
                  <a:gd name="T27" fmla="*/ 0 h 128"/>
                  <a:gd name="T28" fmla="*/ 0 w 285"/>
                  <a:gd name="T29" fmla="*/ 0 h 128"/>
                  <a:gd name="T30" fmla="*/ 0 w 285"/>
                  <a:gd name="T31" fmla="*/ 0 h 128"/>
                  <a:gd name="T32" fmla="*/ 0 w 285"/>
                  <a:gd name="T33" fmla="*/ 0 h 128"/>
                  <a:gd name="T34" fmla="*/ 0 w 285"/>
                  <a:gd name="T35" fmla="*/ 0 h 128"/>
                  <a:gd name="T36" fmla="*/ 0 w 285"/>
                  <a:gd name="T37" fmla="*/ 0 h 128"/>
                  <a:gd name="T38" fmla="*/ 0 w 285"/>
                  <a:gd name="T39" fmla="*/ 0 h 128"/>
                  <a:gd name="T40" fmla="*/ 0 w 285"/>
                  <a:gd name="T41" fmla="*/ 0 h 128"/>
                  <a:gd name="T42" fmla="*/ 0 w 285"/>
                  <a:gd name="T43" fmla="*/ 0 h 128"/>
                  <a:gd name="T44" fmla="*/ 0 w 285"/>
                  <a:gd name="T45" fmla="*/ 0 h 128"/>
                  <a:gd name="T46" fmla="*/ 0 w 285"/>
                  <a:gd name="T47" fmla="*/ 0 h 128"/>
                  <a:gd name="T48" fmla="*/ 0 w 285"/>
                  <a:gd name="T49" fmla="*/ 0 h 128"/>
                  <a:gd name="T50" fmla="*/ 0 w 285"/>
                  <a:gd name="T51" fmla="*/ 0 h 128"/>
                  <a:gd name="T52" fmla="*/ 0 w 285"/>
                  <a:gd name="T53" fmla="*/ 0 h 128"/>
                  <a:gd name="T54" fmla="*/ 0 w 285"/>
                  <a:gd name="T55" fmla="*/ 0 h 128"/>
                  <a:gd name="T56" fmla="*/ 0 w 285"/>
                  <a:gd name="T57" fmla="*/ 0 h 128"/>
                  <a:gd name="T58" fmla="*/ 0 w 285"/>
                  <a:gd name="T59" fmla="*/ 0 h 128"/>
                  <a:gd name="T60" fmla="*/ 0 w 285"/>
                  <a:gd name="T61" fmla="*/ 0 h 128"/>
                  <a:gd name="T62" fmla="*/ 0 w 285"/>
                  <a:gd name="T63" fmla="*/ 0 h 128"/>
                  <a:gd name="T64" fmla="*/ 0 w 285"/>
                  <a:gd name="T65" fmla="*/ 0 h 128"/>
                  <a:gd name="T66" fmla="*/ 0 w 285"/>
                  <a:gd name="T67" fmla="*/ 0 h 128"/>
                  <a:gd name="T68" fmla="*/ 0 w 285"/>
                  <a:gd name="T69" fmla="*/ 0 h 128"/>
                  <a:gd name="T70" fmla="*/ 0 w 285"/>
                  <a:gd name="T71" fmla="*/ 0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85"/>
                  <a:gd name="T109" fmla="*/ 0 h 128"/>
                  <a:gd name="T110" fmla="*/ 285 w 285"/>
                  <a:gd name="T111" fmla="*/ 128 h 12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85" h="128">
                    <a:moveTo>
                      <a:pt x="2" y="104"/>
                    </a:moveTo>
                    <a:lnTo>
                      <a:pt x="0" y="97"/>
                    </a:lnTo>
                    <a:lnTo>
                      <a:pt x="7" y="70"/>
                    </a:lnTo>
                    <a:lnTo>
                      <a:pt x="30" y="31"/>
                    </a:lnTo>
                    <a:lnTo>
                      <a:pt x="44" y="21"/>
                    </a:lnTo>
                    <a:lnTo>
                      <a:pt x="67" y="16"/>
                    </a:lnTo>
                    <a:lnTo>
                      <a:pt x="84" y="34"/>
                    </a:lnTo>
                    <a:lnTo>
                      <a:pt x="88" y="43"/>
                    </a:lnTo>
                    <a:lnTo>
                      <a:pt x="89" y="38"/>
                    </a:lnTo>
                    <a:lnTo>
                      <a:pt x="92" y="47"/>
                    </a:lnTo>
                    <a:lnTo>
                      <a:pt x="96" y="50"/>
                    </a:lnTo>
                    <a:lnTo>
                      <a:pt x="107" y="55"/>
                    </a:lnTo>
                    <a:lnTo>
                      <a:pt x="110" y="55"/>
                    </a:lnTo>
                    <a:lnTo>
                      <a:pt x="122" y="52"/>
                    </a:lnTo>
                    <a:lnTo>
                      <a:pt x="122" y="55"/>
                    </a:lnTo>
                    <a:lnTo>
                      <a:pt x="125" y="58"/>
                    </a:lnTo>
                    <a:lnTo>
                      <a:pt x="127" y="50"/>
                    </a:lnTo>
                    <a:lnTo>
                      <a:pt x="131" y="47"/>
                    </a:lnTo>
                    <a:lnTo>
                      <a:pt x="134" y="43"/>
                    </a:lnTo>
                    <a:lnTo>
                      <a:pt x="136" y="8"/>
                    </a:lnTo>
                    <a:lnTo>
                      <a:pt x="141" y="6"/>
                    </a:lnTo>
                    <a:lnTo>
                      <a:pt x="146" y="5"/>
                    </a:lnTo>
                    <a:lnTo>
                      <a:pt x="155" y="0"/>
                    </a:lnTo>
                    <a:lnTo>
                      <a:pt x="185" y="0"/>
                    </a:lnTo>
                    <a:lnTo>
                      <a:pt x="192" y="5"/>
                    </a:lnTo>
                    <a:lnTo>
                      <a:pt x="203" y="8"/>
                    </a:lnTo>
                    <a:lnTo>
                      <a:pt x="207" y="13"/>
                    </a:lnTo>
                    <a:lnTo>
                      <a:pt x="220" y="23"/>
                    </a:lnTo>
                    <a:lnTo>
                      <a:pt x="243" y="21"/>
                    </a:lnTo>
                    <a:lnTo>
                      <a:pt x="254" y="23"/>
                    </a:lnTo>
                    <a:lnTo>
                      <a:pt x="258" y="27"/>
                    </a:lnTo>
                    <a:lnTo>
                      <a:pt x="260" y="31"/>
                    </a:lnTo>
                    <a:lnTo>
                      <a:pt x="265" y="33"/>
                    </a:lnTo>
                    <a:lnTo>
                      <a:pt x="267" y="37"/>
                    </a:lnTo>
                    <a:lnTo>
                      <a:pt x="269" y="41"/>
                    </a:lnTo>
                    <a:lnTo>
                      <a:pt x="263" y="58"/>
                    </a:lnTo>
                    <a:lnTo>
                      <a:pt x="267" y="59"/>
                    </a:lnTo>
                    <a:lnTo>
                      <a:pt x="272" y="62"/>
                    </a:lnTo>
                    <a:lnTo>
                      <a:pt x="272" y="66"/>
                    </a:lnTo>
                    <a:lnTo>
                      <a:pt x="285" y="86"/>
                    </a:lnTo>
                    <a:lnTo>
                      <a:pt x="284" y="100"/>
                    </a:lnTo>
                    <a:lnTo>
                      <a:pt x="277" y="101"/>
                    </a:lnTo>
                    <a:lnTo>
                      <a:pt x="264" y="110"/>
                    </a:lnTo>
                    <a:lnTo>
                      <a:pt x="263" y="115"/>
                    </a:lnTo>
                    <a:lnTo>
                      <a:pt x="255" y="122"/>
                    </a:lnTo>
                    <a:lnTo>
                      <a:pt x="249" y="122"/>
                    </a:lnTo>
                    <a:lnTo>
                      <a:pt x="238" y="118"/>
                    </a:lnTo>
                    <a:lnTo>
                      <a:pt x="234" y="122"/>
                    </a:lnTo>
                    <a:lnTo>
                      <a:pt x="232" y="127"/>
                    </a:lnTo>
                    <a:lnTo>
                      <a:pt x="227" y="128"/>
                    </a:lnTo>
                    <a:lnTo>
                      <a:pt x="222" y="128"/>
                    </a:lnTo>
                    <a:lnTo>
                      <a:pt x="212" y="123"/>
                    </a:lnTo>
                    <a:lnTo>
                      <a:pt x="199" y="111"/>
                    </a:lnTo>
                    <a:lnTo>
                      <a:pt x="181" y="100"/>
                    </a:lnTo>
                    <a:lnTo>
                      <a:pt x="170" y="101"/>
                    </a:lnTo>
                    <a:lnTo>
                      <a:pt x="165" y="100"/>
                    </a:lnTo>
                    <a:lnTo>
                      <a:pt x="159" y="86"/>
                    </a:lnTo>
                    <a:lnTo>
                      <a:pt x="155" y="84"/>
                    </a:lnTo>
                    <a:lnTo>
                      <a:pt x="149" y="85"/>
                    </a:lnTo>
                    <a:lnTo>
                      <a:pt x="140" y="91"/>
                    </a:lnTo>
                    <a:lnTo>
                      <a:pt x="129" y="94"/>
                    </a:lnTo>
                    <a:lnTo>
                      <a:pt x="92" y="86"/>
                    </a:lnTo>
                    <a:lnTo>
                      <a:pt x="86" y="87"/>
                    </a:lnTo>
                    <a:lnTo>
                      <a:pt x="81" y="86"/>
                    </a:lnTo>
                    <a:lnTo>
                      <a:pt x="76" y="87"/>
                    </a:lnTo>
                    <a:lnTo>
                      <a:pt x="70" y="87"/>
                    </a:lnTo>
                    <a:lnTo>
                      <a:pt x="65" y="85"/>
                    </a:lnTo>
                    <a:lnTo>
                      <a:pt x="49" y="85"/>
                    </a:lnTo>
                    <a:lnTo>
                      <a:pt x="20" y="95"/>
                    </a:lnTo>
                    <a:lnTo>
                      <a:pt x="14" y="102"/>
                    </a:lnTo>
                    <a:lnTo>
                      <a:pt x="9" y="105"/>
                    </a:lnTo>
                    <a:lnTo>
                      <a:pt x="2" y="104"/>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83" name="Freeform 313">
                <a:extLst>
                  <a:ext uri="{FF2B5EF4-FFF2-40B4-BE49-F238E27FC236}">
                    <a16:creationId xmlns:a16="http://schemas.microsoft.com/office/drawing/2014/main" id="{6C106AEF-4604-428C-B3A4-540AD86C1114}"/>
                  </a:ext>
                </a:extLst>
              </p:cNvPr>
              <p:cNvSpPr>
                <a:spLocks noChangeAspect="1"/>
              </p:cNvSpPr>
              <p:nvPr/>
            </p:nvSpPr>
            <p:spPr bwMode="auto">
              <a:xfrm>
                <a:off x="2789" y="849"/>
                <a:ext cx="3" cy="2"/>
              </a:xfrm>
              <a:custGeom>
                <a:avLst/>
                <a:gdLst>
                  <a:gd name="T0" fmla="*/ 0 w 12"/>
                  <a:gd name="T1" fmla="*/ 1 h 3"/>
                  <a:gd name="T2" fmla="*/ 0 w 12"/>
                  <a:gd name="T3" fmla="*/ 1 h 3"/>
                  <a:gd name="T4" fmla="*/ 0 w 12"/>
                  <a:gd name="T5" fmla="*/ 0 h 3"/>
                  <a:gd name="T6" fmla="*/ 0 w 12"/>
                  <a:gd name="T7" fmla="*/ 1 h 3"/>
                  <a:gd name="T8" fmla="*/ 0 w 12"/>
                  <a:gd name="T9" fmla="*/ 1 h 3"/>
                  <a:gd name="T10" fmla="*/ 0 w 12"/>
                  <a:gd name="T11" fmla="*/ 1 h 3"/>
                  <a:gd name="T12" fmla="*/ 0 w 12"/>
                  <a:gd name="T13" fmla="*/ 1 h 3"/>
                  <a:gd name="T14" fmla="*/ 0 60000 65536"/>
                  <a:gd name="T15" fmla="*/ 0 60000 65536"/>
                  <a:gd name="T16" fmla="*/ 0 60000 65536"/>
                  <a:gd name="T17" fmla="*/ 0 60000 65536"/>
                  <a:gd name="T18" fmla="*/ 0 60000 65536"/>
                  <a:gd name="T19" fmla="*/ 0 60000 65536"/>
                  <a:gd name="T20" fmla="*/ 0 60000 65536"/>
                  <a:gd name="T21" fmla="*/ 0 w 12"/>
                  <a:gd name="T22" fmla="*/ 0 h 3"/>
                  <a:gd name="T23" fmla="*/ 12 w 12"/>
                  <a:gd name="T24" fmla="*/ 3 h 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3">
                    <a:moveTo>
                      <a:pt x="12" y="2"/>
                    </a:moveTo>
                    <a:lnTo>
                      <a:pt x="11" y="1"/>
                    </a:lnTo>
                    <a:lnTo>
                      <a:pt x="2" y="0"/>
                    </a:lnTo>
                    <a:lnTo>
                      <a:pt x="0" y="1"/>
                    </a:lnTo>
                    <a:lnTo>
                      <a:pt x="1" y="2"/>
                    </a:lnTo>
                    <a:lnTo>
                      <a:pt x="9" y="3"/>
                    </a:lnTo>
                    <a:lnTo>
                      <a:pt x="12" y="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84" name="Freeform 314">
                <a:extLst>
                  <a:ext uri="{FF2B5EF4-FFF2-40B4-BE49-F238E27FC236}">
                    <a16:creationId xmlns:a16="http://schemas.microsoft.com/office/drawing/2014/main" id="{3B5A3485-05BC-43D6-9DFE-ECC3AC04FB97}"/>
                  </a:ext>
                </a:extLst>
              </p:cNvPr>
              <p:cNvSpPr>
                <a:spLocks noChangeAspect="1"/>
              </p:cNvSpPr>
              <p:nvPr/>
            </p:nvSpPr>
            <p:spPr bwMode="auto">
              <a:xfrm>
                <a:off x="2789" y="849"/>
                <a:ext cx="3" cy="2"/>
              </a:xfrm>
              <a:custGeom>
                <a:avLst/>
                <a:gdLst>
                  <a:gd name="T0" fmla="*/ 0 w 12"/>
                  <a:gd name="T1" fmla="*/ 1 h 3"/>
                  <a:gd name="T2" fmla="*/ 0 w 12"/>
                  <a:gd name="T3" fmla="*/ 1 h 3"/>
                  <a:gd name="T4" fmla="*/ 0 w 12"/>
                  <a:gd name="T5" fmla="*/ 0 h 3"/>
                  <a:gd name="T6" fmla="*/ 0 w 12"/>
                  <a:gd name="T7" fmla="*/ 1 h 3"/>
                  <a:gd name="T8" fmla="*/ 0 w 12"/>
                  <a:gd name="T9" fmla="*/ 1 h 3"/>
                  <a:gd name="T10" fmla="*/ 0 w 12"/>
                  <a:gd name="T11" fmla="*/ 1 h 3"/>
                  <a:gd name="T12" fmla="*/ 0 w 12"/>
                  <a:gd name="T13" fmla="*/ 1 h 3"/>
                  <a:gd name="T14" fmla="*/ 0 60000 65536"/>
                  <a:gd name="T15" fmla="*/ 0 60000 65536"/>
                  <a:gd name="T16" fmla="*/ 0 60000 65536"/>
                  <a:gd name="T17" fmla="*/ 0 60000 65536"/>
                  <a:gd name="T18" fmla="*/ 0 60000 65536"/>
                  <a:gd name="T19" fmla="*/ 0 60000 65536"/>
                  <a:gd name="T20" fmla="*/ 0 60000 65536"/>
                  <a:gd name="T21" fmla="*/ 0 w 12"/>
                  <a:gd name="T22" fmla="*/ 0 h 3"/>
                  <a:gd name="T23" fmla="*/ 12 w 12"/>
                  <a:gd name="T24" fmla="*/ 3 h 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3">
                    <a:moveTo>
                      <a:pt x="12" y="2"/>
                    </a:moveTo>
                    <a:lnTo>
                      <a:pt x="11" y="1"/>
                    </a:lnTo>
                    <a:lnTo>
                      <a:pt x="2" y="0"/>
                    </a:lnTo>
                    <a:lnTo>
                      <a:pt x="0" y="1"/>
                    </a:lnTo>
                    <a:lnTo>
                      <a:pt x="1" y="2"/>
                    </a:lnTo>
                    <a:lnTo>
                      <a:pt x="9" y="3"/>
                    </a:lnTo>
                    <a:lnTo>
                      <a:pt x="12" y="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85" name="Freeform 315">
                <a:extLst>
                  <a:ext uri="{FF2B5EF4-FFF2-40B4-BE49-F238E27FC236}">
                    <a16:creationId xmlns:a16="http://schemas.microsoft.com/office/drawing/2014/main" id="{BD979C52-5E5A-4469-9071-6ACCE026761C}"/>
                  </a:ext>
                </a:extLst>
              </p:cNvPr>
              <p:cNvSpPr>
                <a:spLocks noChangeAspect="1"/>
              </p:cNvSpPr>
              <p:nvPr/>
            </p:nvSpPr>
            <p:spPr bwMode="auto">
              <a:xfrm>
                <a:off x="2790" y="846"/>
                <a:ext cx="5" cy="5"/>
              </a:xfrm>
              <a:custGeom>
                <a:avLst/>
                <a:gdLst>
                  <a:gd name="T0" fmla="*/ 0 w 13"/>
                  <a:gd name="T1" fmla="*/ 0 h 17"/>
                  <a:gd name="T2" fmla="*/ 0 w 13"/>
                  <a:gd name="T3" fmla="*/ 0 h 17"/>
                  <a:gd name="T4" fmla="*/ 0 w 13"/>
                  <a:gd name="T5" fmla="*/ 0 h 17"/>
                  <a:gd name="T6" fmla="*/ 0 w 13"/>
                  <a:gd name="T7" fmla="*/ 0 h 17"/>
                  <a:gd name="T8" fmla="*/ 0 w 13"/>
                  <a:gd name="T9" fmla="*/ 0 h 17"/>
                  <a:gd name="T10" fmla="*/ 0 w 13"/>
                  <a:gd name="T11" fmla="*/ 0 h 17"/>
                  <a:gd name="T12" fmla="*/ 0 w 13"/>
                  <a:gd name="T13" fmla="*/ 0 h 17"/>
                  <a:gd name="T14" fmla="*/ 0 w 13"/>
                  <a:gd name="T15" fmla="*/ 0 h 17"/>
                  <a:gd name="T16" fmla="*/ 0 w 13"/>
                  <a:gd name="T17" fmla="*/ 0 h 17"/>
                  <a:gd name="T18" fmla="*/ 0 w 13"/>
                  <a:gd name="T19" fmla="*/ 0 h 17"/>
                  <a:gd name="T20" fmla="*/ 0 w 13"/>
                  <a:gd name="T21" fmla="*/ 0 h 17"/>
                  <a:gd name="T22" fmla="*/ 0 w 13"/>
                  <a:gd name="T23" fmla="*/ 0 h 17"/>
                  <a:gd name="T24" fmla="*/ 0 w 13"/>
                  <a:gd name="T25" fmla="*/ 0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17"/>
                  <a:gd name="T41" fmla="*/ 13 w 13"/>
                  <a:gd name="T42" fmla="*/ 17 h 1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17">
                    <a:moveTo>
                      <a:pt x="11" y="16"/>
                    </a:moveTo>
                    <a:lnTo>
                      <a:pt x="12" y="16"/>
                    </a:lnTo>
                    <a:lnTo>
                      <a:pt x="13" y="12"/>
                    </a:lnTo>
                    <a:lnTo>
                      <a:pt x="13" y="9"/>
                    </a:lnTo>
                    <a:lnTo>
                      <a:pt x="11" y="2"/>
                    </a:lnTo>
                    <a:lnTo>
                      <a:pt x="6" y="0"/>
                    </a:lnTo>
                    <a:lnTo>
                      <a:pt x="1" y="5"/>
                    </a:lnTo>
                    <a:lnTo>
                      <a:pt x="0" y="6"/>
                    </a:lnTo>
                    <a:lnTo>
                      <a:pt x="6" y="9"/>
                    </a:lnTo>
                    <a:lnTo>
                      <a:pt x="9" y="12"/>
                    </a:lnTo>
                    <a:lnTo>
                      <a:pt x="7" y="16"/>
                    </a:lnTo>
                    <a:lnTo>
                      <a:pt x="7" y="17"/>
                    </a:lnTo>
                    <a:lnTo>
                      <a:pt x="11" y="16"/>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86" name="Freeform 316">
                <a:extLst>
                  <a:ext uri="{FF2B5EF4-FFF2-40B4-BE49-F238E27FC236}">
                    <a16:creationId xmlns:a16="http://schemas.microsoft.com/office/drawing/2014/main" id="{2665132C-83E9-4B06-9CC2-EBC952CD9534}"/>
                  </a:ext>
                </a:extLst>
              </p:cNvPr>
              <p:cNvSpPr>
                <a:spLocks noChangeAspect="1"/>
              </p:cNvSpPr>
              <p:nvPr/>
            </p:nvSpPr>
            <p:spPr bwMode="auto">
              <a:xfrm>
                <a:off x="2790" y="846"/>
                <a:ext cx="5" cy="5"/>
              </a:xfrm>
              <a:custGeom>
                <a:avLst/>
                <a:gdLst>
                  <a:gd name="T0" fmla="*/ 0 w 13"/>
                  <a:gd name="T1" fmla="*/ 0 h 17"/>
                  <a:gd name="T2" fmla="*/ 0 w 13"/>
                  <a:gd name="T3" fmla="*/ 0 h 17"/>
                  <a:gd name="T4" fmla="*/ 0 w 13"/>
                  <a:gd name="T5" fmla="*/ 0 h 17"/>
                  <a:gd name="T6" fmla="*/ 0 w 13"/>
                  <a:gd name="T7" fmla="*/ 0 h 17"/>
                  <a:gd name="T8" fmla="*/ 0 w 13"/>
                  <a:gd name="T9" fmla="*/ 0 h 17"/>
                  <a:gd name="T10" fmla="*/ 0 w 13"/>
                  <a:gd name="T11" fmla="*/ 0 h 17"/>
                  <a:gd name="T12" fmla="*/ 0 w 13"/>
                  <a:gd name="T13" fmla="*/ 0 h 17"/>
                  <a:gd name="T14" fmla="*/ 0 w 13"/>
                  <a:gd name="T15" fmla="*/ 0 h 17"/>
                  <a:gd name="T16" fmla="*/ 0 w 13"/>
                  <a:gd name="T17" fmla="*/ 0 h 17"/>
                  <a:gd name="T18" fmla="*/ 0 w 13"/>
                  <a:gd name="T19" fmla="*/ 0 h 17"/>
                  <a:gd name="T20" fmla="*/ 0 w 13"/>
                  <a:gd name="T21" fmla="*/ 0 h 17"/>
                  <a:gd name="T22" fmla="*/ 0 w 13"/>
                  <a:gd name="T23" fmla="*/ 0 h 17"/>
                  <a:gd name="T24" fmla="*/ 0 w 13"/>
                  <a:gd name="T25" fmla="*/ 0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17"/>
                  <a:gd name="T41" fmla="*/ 13 w 13"/>
                  <a:gd name="T42" fmla="*/ 17 h 1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17">
                    <a:moveTo>
                      <a:pt x="11" y="16"/>
                    </a:moveTo>
                    <a:lnTo>
                      <a:pt x="12" y="16"/>
                    </a:lnTo>
                    <a:lnTo>
                      <a:pt x="13" y="12"/>
                    </a:lnTo>
                    <a:lnTo>
                      <a:pt x="13" y="9"/>
                    </a:lnTo>
                    <a:lnTo>
                      <a:pt x="11" y="2"/>
                    </a:lnTo>
                    <a:lnTo>
                      <a:pt x="6" y="0"/>
                    </a:lnTo>
                    <a:lnTo>
                      <a:pt x="1" y="5"/>
                    </a:lnTo>
                    <a:lnTo>
                      <a:pt x="0" y="6"/>
                    </a:lnTo>
                    <a:lnTo>
                      <a:pt x="6" y="9"/>
                    </a:lnTo>
                    <a:lnTo>
                      <a:pt x="9" y="12"/>
                    </a:lnTo>
                    <a:lnTo>
                      <a:pt x="7" y="16"/>
                    </a:lnTo>
                    <a:lnTo>
                      <a:pt x="7" y="17"/>
                    </a:lnTo>
                    <a:lnTo>
                      <a:pt x="11" y="16"/>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87" name="Freeform 317">
                <a:extLst>
                  <a:ext uri="{FF2B5EF4-FFF2-40B4-BE49-F238E27FC236}">
                    <a16:creationId xmlns:a16="http://schemas.microsoft.com/office/drawing/2014/main" id="{0A6F3349-2D7E-4341-8FC0-8C59384F9D44}"/>
                  </a:ext>
                </a:extLst>
              </p:cNvPr>
              <p:cNvSpPr>
                <a:spLocks noChangeAspect="1"/>
              </p:cNvSpPr>
              <p:nvPr/>
            </p:nvSpPr>
            <p:spPr bwMode="auto">
              <a:xfrm>
                <a:off x="2795" y="846"/>
                <a:ext cx="3" cy="3"/>
              </a:xfrm>
              <a:custGeom>
                <a:avLst/>
                <a:gdLst>
                  <a:gd name="T0" fmla="*/ 0 w 9"/>
                  <a:gd name="T1" fmla="*/ 0 h 12"/>
                  <a:gd name="T2" fmla="*/ 0 w 9"/>
                  <a:gd name="T3" fmla="*/ 0 h 12"/>
                  <a:gd name="T4" fmla="*/ 0 w 9"/>
                  <a:gd name="T5" fmla="*/ 0 h 12"/>
                  <a:gd name="T6" fmla="*/ 0 w 9"/>
                  <a:gd name="T7" fmla="*/ 0 h 12"/>
                  <a:gd name="T8" fmla="*/ 0 w 9"/>
                  <a:gd name="T9" fmla="*/ 0 h 12"/>
                  <a:gd name="T10" fmla="*/ 0 w 9"/>
                  <a:gd name="T11" fmla="*/ 0 h 12"/>
                  <a:gd name="T12" fmla="*/ 0 w 9"/>
                  <a:gd name="T13" fmla="*/ 0 h 12"/>
                  <a:gd name="T14" fmla="*/ 0 w 9"/>
                  <a:gd name="T15" fmla="*/ 0 h 12"/>
                  <a:gd name="T16" fmla="*/ 0 w 9"/>
                  <a:gd name="T17" fmla="*/ 0 h 12"/>
                  <a:gd name="T18" fmla="*/ 0 w 9"/>
                  <a:gd name="T19" fmla="*/ 0 h 12"/>
                  <a:gd name="T20" fmla="*/ 0 w 9"/>
                  <a:gd name="T21" fmla="*/ 0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
                  <a:gd name="T34" fmla="*/ 0 h 12"/>
                  <a:gd name="T35" fmla="*/ 9 w 9"/>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 h="12">
                    <a:moveTo>
                      <a:pt x="5" y="12"/>
                    </a:moveTo>
                    <a:lnTo>
                      <a:pt x="9" y="12"/>
                    </a:lnTo>
                    <a:lnTo>
                      <a:pt x="9" y="11"/>
                    </a:lnTo>
                    <a:lnTo>
                      <a:pt x="7" y="3"/>
                    </a:lnTo>
                    <a:lnTo>
                      <a:pt x="4" y="3"/>
                    </a:lnTo>
                    <a:lnTo>
                      <a:pt x="2" y="0"/>
                    </a:lnTo>
                    <a:lnTo>
                      <a:pt x="0" y="0"/>
                    </a:lnTo>
                    <a:lnTo>
                      <a:pt x="0" y="3"/>
                    </a:lnTo>
                    <a:lnTo>
                      <a:pt x="1" y="6"/>
                    </a:lnTo>
                    <a:lnTo>
                      <a:pt x="2" y="12"/>
                    </a:lnTo>
                    <a:lnTo>
                      <a:pt x="5" y="1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88" name="Freeform 318">
                <a:extLst>
                  <a:ext uri="{FF2B5EF4-FFF2-40B4-BE49-F238E27FC236}">
                    <a16:creationId xmlns:a16="http://schemas.microsoft.com/office/drawing/2014/main" id="{E1598562-A3FE-43EF-9616-6BA387AB25F8}"/>
                  </a:ext>
                </a:extLst>
              </p:cNvPr>
              <p:cNvSpPr>
                <a:spLocks noChangeAspect="1"/>
              </p:cNvSpPr>
              <p:nvPr/>
            </p:nvSpPr>
            <p:spPr bwMode="auto">
              <a:xfrm>
                <a:off x="2795" y="846"/>
                <a:ext cx="3" cy="3"/>
              </a:xfrm>
              <a:custGeom>
                <a:avLst/>
                <a:gdLst>
                  <a:gd name="T0" fmla="*/ 0 w 9"/>
                  <a:gd name="T1" fmla="*/ 0 h 12"/>
                  <a:gd name="T2" fmla="*/ 0 w 9"/>
                  <a:gd name="T3" fmla="*/ 0 h 12"/>
                  <a:gd name="T4" fmla="*/ 0 w 9"/>
                  <a:gd name="T5" fmla="*/ 0 h 12"/>
                  <a:gd name="T6" fmla="*/ 0 w 9"/>
                  <a:gd name="T7" fmla="*/ 0 h 12"/>
                  <a:gd name="T8" fmla="*/ 0 w 9"/>
                  <a:gd name="T9" fmla="*/ 0 h 12"/>
                  <a:gd name="T10" fmla="*/ 0 w 9"/>
                  <a:gd name="T11" fmla="*/ 0 h 12"/>
                  <a:gd name="T12" fmla="*/ 0 w 9"/>
                  <a:gd name="T13" fmla="*/ 0 h 12"/>
                  <a:gd name="T14" fmla="*/ 0 w 9"/>
                  <a:gd name="T15" fmla="*/ 0 h 12"/>
                  <a:gd name="T16" fmla="*/ 0 w 9"/>
                  <a:gd name="T17" fmla="*/ 0 h 12"/>
                  <a:gd name="T18" fmla="*/ 0 w 9"/>
                  <a:gd name="T19" fmla="*/ 0 h 12"/>
                  <a:gd name="T20" fmla="*/ 0 w 9"/>
                  <a:gd name="T21" fmla="*/ 0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
                  <a:gd name="T34" fmla="*/ 0 h 12"/>
                  <a:gd name="T35" fmla="*/ 9 w 9"/>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 h="12">
                    <a:moveTo>
                      <a:pt x="5" y="12"/>
                    </a:moveTo>
                    <a:lnTo>
                      <a:pt x="9" y="12"/>
                    </a:lnTo>
                    <a:lnTo>
                      <a:pt x="9" y="11"/>
                    </a:lnTo>
                    <a:lnTo>
                      <a:pt x="7" y="3"/>
                    </a:lnTo>
                    <a:lnTo>
                      <a:pt x="4" y="3"/>
                    </a:lnTo>
                    <a:lnTo>
                      <a:pt x="2" y="0"/>
                    </a:lnTo>
                    <a:lnTo>
                      <a:pt x="0" y="0"/>
                    </a:lnTo>
                    <a:lnTo>
                      <a:pt x="0" y="3"/>
                    </a:lnTo>
                    <a:lnTo>
                      <a:pt x="1" y="6"/>
                    </a:lnTo>
                    <a:lnTo>
                      <a:pt x="2" y="12"/>
                    </a:lnTo>
                    <a:lnTo>
                      <a:pt x="5" y="1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89" name="Freeform 319">
                <a:extLst>
                  <a:ext uri="{FF2B5EF4-FFF2-40B4-BE49-F238E27FC236}">
                    <a16:creationId xmlns:a16="http://schemas.microsoft.com/office/drawing/2014/main" id="{E08E1B08-34CF-465A-B33E-7A031238FF3D}"/>
                  </a:ext>
                </a:extLst>
              </p:cNvPr>
              <p:cNvSpPr>
                <a:spLocks noChangeAspect="1"/>
              </p:cNvSpPr>
              <p:nvPr/>
            </p:nvSpPr>
            <p:spPr bwMode="auto">
              <a:xfrm>
                <a:off x="2798" y="846"/>
                <a:ext cx="3" cy="2"/>
              </a:xfrm>
              <a:custGeom>
                <a:avLst/>
                <a:gdLst>
                  <a:gd name="T0" fmla="*/ 0 w 9"/>
                  <a:gd name="T1" fmla="*/ 0 h 6"/>
                  <a:gd name="T2" fmla="*/ 0 w 9"/>
                  <a:gd name="T3" fmla="*/ 0 h 6"/>
                  <a:gd name="T4" fmla="*/ 0 w 9"/>
                  <a:gd name="T5" fmla="*/ 0 h 6"/>
                  <a:gd name="T6" fmla="*/ 0 w 9"/>
                  <a:gd name="T7" fmla="*/ 0 h 6"/>
                  <a:gd name="T8" fmla="*/ 0 w 9"/>
                  <a:gd name="T9" fmla="*/ 0 h 6"/>
                  <a:gd name="T10" fmla="*/ 0 w 9"/>
                  <a:gd name="T11" fmla="*/ 0 h 6"/>
                  <a:gd name="T12" fmla="*/ 0 w 9"/>
                  <a:gd name="T13" fmla="*/ 0 h 6"/>
                  <a:gd name="T14" fmla="*/ 0 w 9"/>
                  <a:gd name="T15" fmla="*/ 0 h 6"/>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6"/>
                  <a:gd name="T26" fmla="*/ 9 w 9"/>
                  <a:gd name="T27" fmla="*/ 6 h 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6">
                    <a:moveTo>
                      <a:pt x="7" y="2"/>
                    </a:moveTo>
                    <a:lnTo>
                      <a:pt x="9" y="1"/>
                    </a:lnTo>
                    <a:lnTo>
                      <a:pt x="1" y="0"/>
                    </a:lnTo>
                    <a:lnTo>
                      <a:pt x="0" y="2"/>
                    </a:lnTo>
                    <a:lnTo>
                      <a:pt x="0" y="5"/>
                    </a:lnTo>
                    <a:lnTo>
                      <a:pt x="1" y="6"/>
                    </a:lnTo>
                    <a:lnTo>
                      <a:pt x="4" y="6"/>
                    </a:lnTo>
                    <a:lnTo>
                      <a:pt x="7" y="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90" name="Freeform 320">
                <a:extLst>
                  <a:ext uri="{FF2B5EF4-FFF2-40B4-BE49-F238E27FC236}">
                    <a16:creationId xmlns:a16="http://schemas.microsoft.com/office/drawing/2014/main" id="{27BA4A87-3E8F-431C-B1A1-5BC0F1342327}"/>
                  </a:ext>
                </a:extLst>
              </p:cNvPr>
              <p:cNvSpPr>
                <a:spLocks noChangeAspect="1"/>
              </p:cNvSpPr>
              <p:nvPr/>
            </p:nvSpPr>
            <p:spPr bwMode="auto">
              <a:xfrm>
                <a:off x="2798" y="846"/>
                <a:ext cx="3" cy="2"/>
              </a:xfrm>
              <a:custGeom>
                <a:avLst/>
                <a:gdLst>
                  <a:gd name="T0" fmla="*/ 0 w 9"/>
                  <a:gd name="T1" fmla="*/ 0 h 6"/>
                  <a:gd name="T2" fmla="*/ 0 w 9"/>
                  <a:gd name="T3" fmla="*/ 0 h 6"/>
                  <a:gd name="T4" fmla="*/ 0 w 9"/>
                  <a:gd name="T5" fmla="*/ 0 h 6"/>
                  <a:gd name="T6" fmla="*/ 0 w 9"/>
                  <a:gd name="T7" fmla="*/ 0 h 6"/>
                  <a:gd name="T8" fmla="*/ 0 w 9"/>
                  <a:gd name="T9" fmla="*/ 0 h 6"/>
                  <a:gd name="T10" fmla="*/ 0 w 9"/>
                  <a:gd name="T11" fmla="*/ 0 h 6"/>
                  <a:gd name="T12" fmla="*/ 0 w 9"/>
                  <a:gd name="T13" fmla="*/ 0 h 6"/>
                  <a:gd name="T14" fmla="*/ 0 w 9"/>
                  <a:gd name="T15" fmla="*/ 0 h 6"/>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6"/>
                  <a:gd name="T26" fmla="*/ 9 w 9"/>
                  <a:gd name="T27" fmla="*/ 6 h 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6">
                    <a:moveTo>
                      <a:pt x="7" y="2"/>
                    </a:moveTo>
                    <a:lnTo>
                      <a:pt x="9" y="1"/>
                    </a:lnTo>
                    <a:lnTo>
                      <a:pt x="1" y="0"/>
                    </a:lnTo>
                    <a:lnTo>
                      <a:pt x="0" y="2"/>
                    </a:lnTo>
                    <a:lnTo>
                      <a:pt x="0" y="5"/>
                    </a:lnTo>
                    <a:lnTo>
                      <a:pt x="1" y="6"/>
                    </a:lnTo>
                    <a:lnTo>
                      <a:pt x="4" y="6"/>
                    </a:lnTo>
                    <a:lnTo>
                      <a:pt x="7" y="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91" name="Freeform 321">
                <a:extLst>
                  <a:ext uri="{FF2B5EF4-FFF2-40B4-BE49-F238E27FC236}">
                    <a16:creationId xmlns:a16="http://schemas.microsoft.com/office/drawing/2014/main" id="{6E1CBDB7-A097-40AA-A842-C2DBA1DCF723}"/>
                  </a:ext>
                </a:extLst>
              </p:cNvPr>
              <p:cNvSpPr>
                <a:spLocks noChangeAspect="1"/>
              </p:cNvSpPr>
              <p:nvPr/>
            </p:nvSpPr>
            <p:spPr bwMode="auto">
              <a:xfrm>
                <a:off x="2793" y="852"/>
                <a:ext cx="2" cy="3"/>
              </a:xfrm>
              <a:custGeom>
                <a:avLst/>
                <a:gdLst>
                  <a:gd name="T0" fmla="*/ 0 w 8"/>
                  <a:gd name="T1" fmla="*/ 0 h 7"/>
                  <a:gd name="T2" fmla="*/ 0 w 8"/>
                  <a:gd name="T3" fmla="*/ 0 h 7"/>
                  <a:gd name="T4" fmla="*/ 0 w 8"/>
                  <a:gd name="T5" fmla="*/ 0 h 7"/>
                  <a:gd name="T6" fmla="*/ 0 w 8"/>
                  <a:gd name="T7" fmla="*/ 0 h 7"/>
                  <a:gd name="T8" fmla="*/ 0 w 8"/>
                  <a:gd name="T9" fmla="*/ 0 h 7"/>
                  <a:gd name="T10" fmla="*/ 0 w 8"/>
                  <a:gd name="T11" fmla="*/ 0 h 7"/>
                  <a:gd name="T12" fmla="*/ 0 w 8"/>
                  <a:gd name="T13" fmla="*/ 0 h 7"/>
                  <a:gd name="T14" fmla="*/ 0 w 8"/>
                  <a:gd name="T15" fmla="*/ 0 h 7"/>
                  <a:gd name="T16" fmla="*/ 0 w 8"/>
                  <a:gd name="T17" fmla="*/ 0 h 7"/>
                  <a:gd name="T18" fmla="*/ 0 w 8"/>
                  <a:gd name="T19" fmla="*/ 0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7"/>
                  <a:gd name="T32" fmla="*/ 8 w 8"/>
                  <a:gd name="T33" fmla="*/ 7 h 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7">
                    <a:moveTo>
                      <a:pt x="6" y="6"/>
                    </a:moveTo>
                    <a:lnTo>
                      <a:pt x="7" y="2"/>
                    </a:lnTo>
                    <a:lnTo>
                      <a:pt x="8" y="0"/>
                    </a:lnTo>
                    <a:lnTo>
                      <a:pt x="3" y="0"/>
                    </a:lnTo>
                    <a:lnTo>
                      <a:pt x="1" y="0"/>
                    </a:lnTo>
                    <a:lnTo>
                      <a:pt x="0" y="2"/>
                    </a:lnTo>
                    <a:lnTo>
                      <a:pt x="1" y="4"/>
                    </a:lnTo>
                    <a:lnTo>
                      <a:pt x="2" y="6"/>
                    </a:lnTo>
                    <a:lnTo>
                      <a:pt x="5" y="7"/>
                    </a:lnTo>
                    <a:lnTo>
                      <a:pt x="6" y="6"/>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92" name="Freeform 322">
                <a:extLst>
                  <a:ext uri="{FF2B5EF4-FFF2-40B4-BE49-F238E27FC236}">
                    <a16:creationId xmlns:a16="http://schemas.microsoft.com/office/drawing/2014/main" id="{CAE5635E-6D87-4689-AD91-AF3168BEC8C7}"/>
                  </a:ext>
                </a:extLst>
              </p:cNvPr>
              <p:cNvSpPr>
                <a:spLocks noChangeAspect="1"/>
              </p:cNvSpPr>
              <p:nvPr/>
            </p:nvSpPr>
            <p:spPr bwMode="auto">
              <a:xfrm>
                <a:off x="2793" y="852"/>
                <a:ext cx="2" cy="3"/>
              </a:xfrm>
              <a:custGeom>
                <a:avLst/>
                <a:gdLst>
                  <a:gd name="T0" fmla="*/ 0 w 8"/>
                  <a:gd name="T1" fmla="*/ 0 h 7"/>
                  <a:gd name="T2" fmla="*/ 0 w 8"/>
                  <a:gd name="T3" fmla="*/ 0 h 7"/>
                  <a:gd name="T4" fmla="*/ 0 w 8"/>
                  <a:gd name="T5" fmla="*/ 0 h 7"/>
                  <a:gd name="T6" fmla="*/ 0 w 8"/>
                  <a:gd name="T7" fmla="*/ 0 h 7"/>
                  <a:gd name="T8" fmla="*/ 0 w 8"/>
                  <a:gd name="T9" fmla="*/ 0 h 7"/>
                  <a:gd name="T10" fmla="*/ 0 w 8"/>
                  <a:gd name="T11" fmla="*/ 0 h 7"/>
                  <a:gd name="T12" fmla="*/ 0 w 8"/>
                  <a:gd name="T13" fmla="*/ 0 h 7"/>
                  <a:gd name="T14" fmla="*/ 0 w 8"/>
                  <a:gd name="T15" fmla="*/ 0 h 7"/>
                  <a:gd name="T16" fmla="*/ 0 w 8"/>
                  <a:gd name="T17" fmla="*/ 0 h 7"/>
                  <a:gd name="T18" fmla="*/ 0 w 8"/>
                  <a:gd name="T19" fmla="*/ 0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7"/>
                  <a:gd name="T32" fmla="*/ 8 w 8"/>
                  <a:gd name="T33" fmla="*/ 7 h 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7">
                    <a:moveTo>
                      <a:pt x="6" y="6"/>
                    </a:moveTo>
                    <a:lnTo>
                      <a:pt x="7" y="2"/>
                    </a:lnTo>
                    <a:lnTo>
                      <a:pt x="8" y="0"/>
                    </a:lnTo>
                    <a:lnTo>
                      <a:pt x="3" y="0"/>
                    </a:lnTo>
                    <a:lnTo>
                      <a:pt x="1" y="0"/>
                    </a:lnTo>
                    <a:lnTo>
                      <a:pt x="0" y="2"/>
                    </a:lnTo>
                    <a:lnTo>
                      <a:pt x="1" y="4"/>
                    </a:lnTo>
                    <a:lnTo>
                      <a:pt x="2" y="6"/>
                    </a:lnTo>
                    <a:lnTo>
                      <a:pt x="5" y="7"/>
                    </a:lnTo>
                    <a:lnTo>
                      <a:pt x="6" y="6"/>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93" name="Freeform 323">
                <a:extLst>
                  <a:ext uri="{FF2B5EF4-FFF2-40B4-BE49-F238E27FC236}">
                    <a16:creationId xmlns:a16="http://schemas.microsoft.com/office/drawing/2014/main" id="{82A1DA40-0955-4FD3-BAC0-718C45967B50}"/>
                  </a:ext>
                </a:extLst>
              </p:cNvPr>
              <p:cNvSpPr>
                <a:spLocks noChangeAspect="1"/>
              </p:cNvSpPr>
              <p:nvPr/>
            </p:nvSpPr>
            <p:spPr bwMode="auto">
              <a:xfrm>
                <a:off x="2789" y="857"/>
                <a:ext cx="1" cy="3"/>
              </a:xfrm>
              <a:custGeom>
                <a:avLst/>
                <a:gdLst>
                  <a:gd name="T0" fmla="*/ 0 w 7"/>
                  <a:gd name="T1" fmla="*/ 0 h 13"/>
                  <a:gd name="T2" fmla="*/ 0 w 7"/>
                  <a:gd name="T3" fmla="*/ 0 h 13"/>
                  <a:gd name="T4" fmla="*/ 0 w 7"/>
                  <a:gd name="T5" fmla="*/ 0 h 13"/>
                  <a:gd name="T6" fmla="*/ 0 w 7"/>
                  <a:gd name="T7" fmla="*/ 0 h 13"/>
                  <a:gd name="T8" fmla="*/ 0 w 7"/>
                  <a:gd name="T9" fmla="*/ 0 h 13"/>
                  <a:gd name="T10" fmla="*/ 0 w 7"/>
                  <a:gd name="T11" fmla="*/ 0 h 13"/>
                  <a:gd name="T12" fmla="*/ 0 w 7"/>
                  <a:gd name="T13" fmla="*/ 0 h 13"/>
                  <a:gd name="T14" fmla="*/ 0 w 7"/>
                  <a:gd name="T15" fmla="*/ 0 h 13"/>
                  <a:gd name="T16" fmla="*/ 0 w 7"/>
                  <a:gd name="T17" fmla="*/ 0 h 13"/>
                  <a:gd name="T18" fmla="*/ 0 w 7"/>
                  <a:gd name="T19" fmla="*/ 0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13"/>
                  <a:gd name="T32" fmla="*/ 7 w 7"/>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13">
                    <a:moveTo>
                      <a:pt x="5" y="2"/>
                    </a:moveTo>
                    <a:lnTo>
                      <a:pt x="5" y="0"/>
                    </a:lnTo>
                    <a:lnTo>
                      <a:pt x="3" y="3"/>
                    </a:lnTo>
                    <a:lnTo>
                      <a:pt x="0" y="10"/>
                    </a:lnTo>
                    <a:lnTo>
                      <a:pt x="0" y="13"/>
                    </a:lnTo>
                    <a:lnTo>
                      <a:pt x="3" y="13"/>
                    </a:lnTo>
                    <a:lnTo>
                      <a:pt x="4" y="11"/>
                    </a:lnTo>
                    <a:lnTo>
                      <a:pt x="7" y="9"/>
                    </a:lnTo>
                    <a:lnTo>
                      <a:pt x="7" y="6"/>
                    </a:lnTo>
                    <a:lnTo>
                      <a:pt x="5" y="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94" name="Freeform 324">
                <a:extLst>
                  <a:ext uri="{FF2B5EF4-FFF2-40B4-BE49-F238E27FC236}">
                    <a16:creationId xmlns:a16="http://schemas.microsoft.com/office/drawing/2014/main" id="{8B320A98-B0A1-42D0-9420-8F987018A703}"/>
                  </a:ext>
                </a:extLst>
              </p:cNvPr>
              <p:cNvSpPr>
                <a:spLocks noChangeAspect="1"/>
              </p:cNvSpPr>
              <p:nvPr/>
            </p:nvSpPr>
            <p:spPr bwMode="auto">
              <a:xfrm>
                <a:off x="2789" y="857"/>
                <a:ext cx="1" cy="3"/>
              </a:xfrm>
              <a:custGeom>
                <a:avLst/>
                <a:gdLst>
                  <a:gd name="T0" fmla="*/ 0 w 7"/>
                  <a:gd name="T1" fmla="*/ 0 h 13"/>
                  <a:gd name="T2" fmla="*/ 0 w 7"/>
                  <a:gd name="T3" fmla="*/ 0 h 13"/>
                  <a:gd name="T4" fmla="*/ 0 w 7"/>
                  <a:gd name="T5" fmla="*/ 0 h 13"/>
                  <a:gd name="T6" fmla="*/ 0 w 7"/>
                  <a:gd name="T7" fmla="*/ 0 h 13"/>
                  <a:gd name="T8" fmla="*/ 0 w 7"/>
                  <a:gd name="T9" fmla="*/ 0 h 13"/>
                  <a:gd name="T10" fmla="*/ 0 w 7"/>
                  <a:gd name="T11" fmla="*/ 0 h 13"/>
                  <a:gd name="T12" fmla="*/ 0 w 7"/>
                  <a:gd name="T13" fmla="*/ 0 h 13"/>
                  <a:gd name="T14" fmla="*/ 0 w 7"/>
                  <a:gd name="T15" fmla="*/ 0 h 13"/>
                  <a:gd name="T16" fmla="*/ 0 w 7"/>
                  <a:gd name="T17" fmla="*/ 0 h 13"/>
                  <a:gd name="T18" fmla="*/ 0 w 7"/>
                  <a:gd name="T19" fmla="*/ 0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13"/>
                  <a:gd name="T32" fmla="*/ 7 w 7"/>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13">
                    <a:moveTo>
                      <a:pt x="5" y="2"/>
                    </a:moveTo>
                    <a:lnTo>
                      <a:pt x="5" y="0"/>
                    </a:lnTo>
                    <a:lnTo>
                      <a:pt x="3" y="3"/>
                    </a:lnTo>
                    <a:lnTo>
                      <a:pt x="0" y="10"/>
                    </a:lnTo>
                    <a:lnTo>
                      <a:pt x="0" y="13"/>
                    </a:lnTo>
                    <a:lnTo>
                      <a:pt x="3" y="13"/>
                    </a:lnTo>
                    <a:lnTo>
                      <a:pt x="4" y="11"/>
                    </a:lnTo>
                    <a:lnTo>
                      <a:pt x="7" y="9"/>
                    </a:lnTo>
                    <a:lnTo>
                      <a:pt x="7" y="6"/>
                    </a:lnTo>
                    <a:lnTo>
                      <a:pt x="5" y="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95" name="Freeform 325">
                <a:extLst>
                  <a:ext uri="{FF2B5EF4-FFF2-40B4-BE49-F238E27FC236}">
                    <a16:creationId xmlns:a16="http://schemas.microsoft.com/office/drawing/2014/main" id="{E115F8BA-5C19-4E93-84FC-1F0554F8D0ED}"/>
                  </a:ext>
                </a:extLst>
              </p:cNvPr>
              <p:cNvSpPr>
                <a:spLocks noChangeAspect="1"/>
              </p:cNvSpPr>
              <p:nvPr/>
            </p:nvSpPr>
            <p:spPr bwMode="auto">
              <a:xfrm>
                <a:off x="2990" y="957"/>
                <a:ext cx="5" cy="4"/>
              </a:xfrm>
              <a:custGeom>
                <a:avLst/>
                <a:gdLst>
                  <a:gd name="T0" fmla="*/ 0 w 13"/>
                  <a:gd name="T1" fmla="*/ 0 h 13"/>
                  <a:gd name="T2" fmla="*/ 0 w 13"/>
                  <a:gd name="T3" fmla="*/ 0 h 13"/>
                  <a:gd name="T4" fmla="*/ 0 w 13"/>
                  <a:gd name="T5" fmla="*/ 0 h 13"/>
                  <a:gd name="T6" fmla="*/ 0 w 13"/>
                  <a:gd name="T7" fmla="*/ 0 h 13"/>
                  <a:gd name="T8" fmla="*/ 0 w 13"/>
                  <a:gd name="T9" fmla="*/ 0 h 13"/>
                  <a:gd name="T10" fmla="*/ 0 w 13"/>
                  <a:gd name="T11" fmla="*/ 0 h 13"/>
                  <a:gd name="T12" fmla="*/ 0 w 13"/>
                  <a:gd name="T13" fmla="*/ 0 h 13"/>
                  <a:gd name="T14" fmla="*/ 0 60000 65536"/>
                  <a:gd name="T15" fmla="*/ 0 60000 65536"/>
                  <a:gd name="T16" fmla="*/ 0 60000 65536"/>
                  <a:gd name="T17" fmla="*/ 0 60000 65536"/>
                  <a:gd name="T18" fmla="*/ 0 60000 65536"/>
                  <a:gd name="T19" fmla="*/ 0 60000 65536"/>
                  <a:gd name="T20" fmla="*/ 0 60000 65536"/>
                  <a:gd name="T21" fmla="*/ 0 w 13"/>
                  <a:gd name="T22" fmla="*/ 0 h 13"/>
                  <a:gd name="T23" fmla="*/ 13 w 13"/>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3">
                    <a:moveTo>
                      <a:pt x="13" y="13"/>
                    </a:moveTo>
                    <a:lnTo>
                      <a:pt x="13" y="6"/>
                    </a:lnTo>
                    <a:lnTo>
                      <a:pt x="8" y="1"/>
                    </a:lnTo>
                    <a:lnTo>
                      <a:pt x="3" y="0"/>
                    </a:lnTo>
                    <a:lnTo>
                      <a:pt x="0" y="10"/>
                    </a:lnTo>
                    <a:lnTo>
                      <a:pt x="2" y="12"/>
                    </a:lnTo>
                    <a:lnTo>
                      <a:pt x="13" y="1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96" name="Freeform 326">
                <a:extLst>
                  <a:ext uri="{FF2B5EF4-FFF2-40B4-BE49-F238E27FC236}">
                    <a16:creationId xmlns:a16="http://schemas.microsoft.com/office/drawing/2014/main" id="{3D51E602-CBA3-46AA-AB94-3B535C65566A}"/>
                  </a:ext>
                </a:extLst>
              </p:cNvPr>
              <p:cNvSpPr>
                <a:spLocks noChangeAspect="1"/>
              </p:cNvSpPr>
              <p:nvPr/>
            </p:nvSpPr>
            <p:spPr bwMode="auto">
              <a:xfrm>
                <a:off x="2990" y="957"/>
                <a:ext cx="5" cy="4"/>
              </a:xfrm>
              <a:custGeom>
                <a:avLst/>
                <a:gdLst>
                  <a:gd name="T0" fmla="*/ 0 w 13"/>
                  <a:gd name="T1" fmla="*/ 0 h 13"/>
                  <a:gd name="T2" fmla="*/ 0 w 13"/>
                  <a:gd name="T3" fmla="*/ 0 h 13"/>
                  <a:gd name="T4" fmla="*/ 0 w 13"/>
                  <a:gd name="T5" fmla="*/ 0 h 13"/>
                  <a:gd name="T6" fmla="*/ 0 w 13"/>
                  <a:gd name="T7" fmla="*/ 0 h 13"/>
                  <a:gd name="T8" fmla="*/ 0 w 13"/>
                  <a:gd name="T9" fmla="*/ 0 h 13"/>
                  <a:gd name="T10" fmla="*/ 0 w 13"/>
                  <a:gd name="T11" fmla="*/ 0 h 13"/>
                  <a:gd name="T12" fmla="*/ 0 w 13"/>
                  <a:gd name="T13" fmla="*/ 0 h 13"/>
                  <a:gd name="T14" fmla="*/ 0 60000 65536"/>
                  <a:gd name="T15" fmla="*/ 0 60000 65536"/>
                  <a:gd name="T16" fmla="*/ 0 60000 65536"/>
                  <a:gd name="T17" fmla="*/ 0 60000 65536"/>
                  <a:gd name="T18" fmla="*/ 0 60000 65536"/>
                  <a:gd name="T19" fmla="*/ 0 60000 65536"/>
                  <a:gd name="T20" fmla="*/ 0 60000 65536"/>
                  <a:gd name="T21" fmla="*/ 0 w 13"/>
                  <a:gd name="T22" fmla="*/ 0 h 13"/>
                  <a:gd name="T23" fmla="*/ 13 w 13"/>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3">
                    <a:moveTo>
                      <a:pt x="13" y="13"/>
                    </a:moveTo>
                    <a:lnTo>
                      <a:pt x="13" y="6"/>
                    </a:lnTo>
                    <a:lnTo>
                      <a:pt x="8" y="1"/>
                    </a:lnTo>
                    <a:lnTo>
                      <a:pt x="3" y="0"/>
                    </a:lnTo>
                    <a:lnTo>
                      <a:pt x="0" y="10"/>
                    </a:lnTo>
                    <a:lnTo>
                      <a:pt x="2" y="12"/>
                    </a:lnTo>
                    <a:lnTo>
                      <a:pt x="13" y="1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97" name="Freeform 327">
                <a:extLst>
                  <a:ext uri="{FF2B5EF4-FFF2-40B4-BE49-F238E27FC236}">
                    <a16:creationId xmlns:a16="http://schemas.microsoft.com/office/drawing/2014/main" id="{4835DD64-4474-40A6-9768-06041926065B}"/>
                  </a:ext>
                </a:extLst>
              </p:cNvPr>
              <p:cNvSpPr>
                <a:spLocks noChangeAspect="1"/>
              </p:cNvSpPr>
              <p:nvPr/>
            </p:nvSpPr>
            <p:spPr bwMode="auto">
              <a:xfrm>
                <a:off x="2958" y="962"/>
                <a:ext cx="4" cy="6"/>
              </a:xfrm>
              <a:custGeom>
                <a:avLst/>
                <a:gdLst>
                  <a:gd name="T0" fmla="*/ 0 w 14"/>
                  <a:gd name="T1" fmla="*/ 0 h 21"/>
                  <a:gd name="T2" fmla="*/ 0 w 14"/>
                  <a:gd name="T3" fmla="*/ 0 h 21"/>
                  <a:gd name="T4" fmla="*/ 0 w 14"/>
                  <a:gd name="T5" fmla="*/ 0 h 21"/>
                  <a:gd name="T6" fmla="*/ 0 w 14"/>
                  <a:gd name="T7" fmla="*/ 0 h 21"/>
                  <a:gd name="T8" fmla="*/ 0 w 14"/>
                  <a:gd name="T9" fmla="*/ 0 h 21"/>
                  <a:gd name="T10" fmla="*/ 0 w 14"/>
                  <a:gd name="T11" fmla="*/ 0 h 21"/>
                  <a:gd name="T12" fmla="*/ 0 w 14"/>
                  <a:gd name="T13" fmla="*/ 0 h 21"/>
                  <a:gd name="T14" fmla="*/ 0 w 14"/>
                  <a:gd name="T15" fmla="*/ 0 h 21"/>
                  <a:gd name="T16" fmla="*/ 0 w 14"/>
                  <a:gd name="T17" fmla="*/ 0 h 21"/>
                  <a:gd name="T18" fmla="*/ 0 w 14"/>
                  <a:gd name="T19" fmla="*/ 0 h 21"/>
                  <a:gd name="T20" fmla="*/ 0 w 14"/>
                  <a:gd name="T21" fmla="*/ 0 h 21"/>
                  <a:gd name="T22" fmla="*/ 0 w 14"/>
                  <a:gd name="T23" fmla="*/ 0 h 21"/>
                  <a:gd name="T24" fmla="*/ 0 w 14"/>
                  <a:gd name="T25" fmla="*/ 0 h 21"/>
                  <a:gd name="T26" fmla="*/ 0 w 14"/>
                  <a:gd name="T27" fmla="*/ 0 h 21"/>
                  <a:gd name="T28" fmla="*/ 0 w 14"/>
                  <a:gd name="T29" fmla="*/ 0 h 21"/>
                  <a:gd name="T30" fmla="*/ 0 w 14"/>
                  <a:gd name="T31" fmla="*/ 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21"/>
                  <a:gd name="T50" fmla="*/ 14 w 14"/>
                  <a:gd name="T51" fmla="*/ 21 h 2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21">
                    <a:moveTo>
                      <a:pt x="3" y="0"/>
                    </a:moveTo>
                    <a:lnTo>
                      <a:pt x="5" y="0"/>
                    </a:lnTo>
                    <a:lnTo>
                      <a:pt x="8" y="0"/>
                    </a:lnTo>
                    <a:lnTo>
                      <a:pt x="8" y="3"/>
                    </a:lnTo>
                    <a:lnTo>
                      <a:pt x="14" y="5"/>
                    </a:lnTo>
                    <a:lnTo>
                      <a:pt x="14" y="9"/>
                    </a:lnTo>
                    <a:lnTo>
                      <a:pt x="9" y="11"/>
                    </a:lnTo>
                    <a:lnTo>
                      <a:pt x="5" y="21"/>
                    </a:lnTo>
                    <a:lnTo>
                      <a:pt x="3" y="20"/>
                    </a:lnTo>
                    <a:lnTo>
                      <a:pt x="5" y="11"/>
                    </a:lnTo>
                    <a:lnTo>
                      <a:pt x="3" y="10"/>
                    </a:lnTo>
                    <a:lnTo>
                      <a:pt x="3" y="6"/>
                    </a:lnTo>
                    <a:lnTo>
                      <a:pt x="1" y="5"/>
                    </a:lnTo>
                    <a:lnTo>
                      <a:pt x="0" y="1"/>
                    </a:lnTo>
                    <a:lnTo>
                      <a:pt x="0" y="0"/>
                    </a:lnTo>
                    <a:lnTo>
                      <a:pt x="3"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98" name="Freeform 328">
                <a:extLst>
                  <a:ext uri="{FF2B5EF4-FFF2-40B4-BE49-F238E27FC236}">
                    <a16:creationId xmlns:a16="http://schemas.microsoft.com/office/drawing/2014/main" id="{82B6C193-D04B-46EC-B351-863F99848C06}"/>
                  </a:ext>
                </a:extLst>
              </p:cNvPr>
              <p:cNvSpPr>
                <a:spLocks noChangeAspect="1"/>
              </p:cNvSpPr>
              <p:nvPr/>
            </p:nvSpPr>
            <p:spPr bwMode="auto">
              <a:xfrm>
                <a:off x="2958" y="962"/>
                <a:ext cx="4" cy="6"/>
              </a:xfrm>
              <a:custGeom>
                <a:avLst/>
                <a:gdLst>
                  <a:gd name="T0" fmla="*/ 0 w 14"/>
                  <a:gd name="T1" fmla="*/ 0 h 21"/>
                  <a:gd name="T2" fmla="*/ 0 w 14"/>
                  <a:gd name="T3" fmla="*/ 0 h 21"/>
                  <a:gd name="T4" fmla="*/ 0 w 14"/>
                  <a:gd name="T5" fmla="*/ 0 h 21"/>
                  <a:gd name="T6" fmla="*/ 0 w 14"/>
                  <a:gd name="T7" fmla="*/ 0 h 21"/>
                  <a:gd name="T8" fmla="*/ 0 w 14"/>
                  <a:gd name="T9" fmla="*/ 0 h 21"/>
                  <a:gd name="T10" fmla="*/ 0 w 14"/>
                  <a:gd name="T11" fmla="*/ 0 h 21"/>
                  <a:gd name="T12" fmla="*/ 0 w 14"/>
                  <a:gd name="T13" fmla="*/ 0 h 21"/>
                  <a:gd name="T14" fmla="*/ 0 w 14"/>
                  <a:gd name="T15" fmla="*/ 0 h 21"/>
                  <a:gd name="T16" fmla="*/ 0 w 14"/>
                  <a:gd name="T17" fmla="*/ 0 h 21"/>
                  <a:gd name="T18" fmla="*/ 0 w 14"/>
                  <a:gd name="T19" fmla="*/ 0 h 21"/>
                  <a:gd name="T20" fmla="*/ 0 w 14"/>
                  <a:gd name="T21" fmla="*/ 0 h 21"/>
                  <a:gd name="T22" fmla="*/ 0 w 14"/>
                  <a:gd name="T23" fmla="*/ 0 h 21"/>
                  <a:gd name="T24" fmla="*/ 0 w 14"/>
                  <a:gd name="T25" fmla="*/ 0 h 21"/>
                  <a:gd name="T26" fmla="*/ 0 w 14"/>
                  <a:gd name="T27" fmla="*/ 0 h 21"/>
                  <a:gd name="T28" fmla="*/ 0 w 14"/>
                  <a:gd name="T29" fmla="*/ 0 h 21"/>
                  <a:gd name="T30" fmla="*/ 0 w 14"/>
                  <a:gd name="T31" fmla="*/ 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21"/>
                  <a:gd name="T50" fmla="*/ 14 w 14"/>
                  <a:gd name="T51" fmla="*/ 21 h 2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21">
                    <a:moveTo>
                      <a:pt x="3" y="0"/>
                    </a:moveTo>
                    <a:lnTo>
                      <a:pt x="5" y="0"/>
                    </a:lnTo>
                    <a:lnTo>
                      <a:pt x="8" y="0"/>
                    </a:lnTo>
                    <a:lnTo>
                      <a:pt x="8" y="3"/>
                    </a:lnTo>
                    <a:lnTo>
                      <a:pt x="14" y="5"/>
                    </a:lnTo>
                    <a:lnTo>
                      <a:pt x="14" y="9"/>
                    </a:lnTo>
                    <a:lnTo>
                      <a:pt x="9" y="11"/>
                    </a:lnTo>
                    <a:lnTo>
                      <a:pt x="5" y="21"/>
                    </a:lnTo>
                    <a:lnTo>
                      <a:pt x="3" y="20"/>
                    </a:lnTo>
                    <a:lnTo>
                      <a:pt x="5" y="11"/>
                    </a:lnTo>
                    <a:lnTo>
                      <a:pt x="3" y="10"/>
                    </a:lnTo>
                    <a:lnTo>
                      <a:pt x="3" y="6"/>
                    </a:lnTo>
                    <a:lnTo>
                      <a:pt x="1" y="5"/>
                    </a:lnTo>
                    <a:lnTo>
                      <a:pt x="0" y="1"/>
                    </a:lnTo>
                    <a:lnTo>
                      <a:pt x="0" y="0"/>
                    </a:lnTo>
                    <a:lnTo>
                      <a:pt x="3"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799" name="Freeform 329">
                <a:extLst>
                  <a:ext uri="{FF2B5EF4-FFF2-40B4-BE49-F238E27FC236}">
                    <a16:creationId xmlns:a16="http://schemas.microsoft.com/office/drawing/2014/main" id="{EC0CB5D8-AD29-4EB3-A110-D8B2B3DA1400}"/>
                  </a:ext>
                </a:extLst>
              </p:cNvPr>
              <p:cNvSpPr>
                <a:spLocks noChangeAspect="1"/>
              </p:cNvSpPr>
              <p:nvPr/>
            </p:nvSpPr>
            <p:spPr bwMode="auto">
              <a:xfrm>
                <a:off x="2949" y="962"/>
                <a:ext cx="9" cy="5"/>
              </a:xfrm>
              <a:custGeom>
                <a:avLst/>
                <a:gdLst>
                  <a:gd name="T0" fmla="*/ 0 w 29"/>
                  <a:gd name="T1" fmla="*/ 0 h 19"/>
                  <a:gd name="T2" fmla="*/ 0 w 29"/>
                  <a:gd name="T3" fmla="*/ 0 h 19"/>
                  <a:gd name="T4" fmla="*/ 0 w 29"/>
                  <a:gd name="T5" fmla="*/ 0 h 19"/>
                  <a:gd name="T6" fmla="*/ 0 w 29"/>
                  <a:gd name="T7" fmla="*/ 0 h 19"/>
                  <a:gd name="T8" fmla="*/ 0 w 29"/>
                  <a:gd name="T9" fmla="*/ 0 h 19"/>
                  <a:gd name="T10" fmla="*/ 0 w 29"/>
                  <a:gd name="T11" fmla="*/ 0 h 19"/>
                  <a:gd name="T12" fmla="*/ 0 w 29"/>
                  <a:gd name="T13" fmla="*/ 0 h 19"/>
                  <a:gd name="T14" fmla="*/ 0 w 29"/>
                  <a:gd name="T15" fmla="*/ 0 h 19"/>
                  <a:gd name="T16" fmla="*/ 0 w 29"/>
                  <a:gd name="T17" fmla="*/ 0 h 19"/>
                  <a:gd name="T18" fmla="*/ 0 w 29"/>
                  <a:gd name="T19" fmla="*/ 0 h 19"/>
                  <a:gd name="T20" fmla="*/ 0 w 29"/>
                  <a:gd name="T21" fmla="*/ 0 h 19"/>
                  <a:gd name="T22" fmla="*/ 0 w 29"/>
                  <a:gd name="T23" fmla="*/ 0 h 19"/>
                  <a:gd name="T24" fmla="*/ 0 w 29"/>
                  <a:gd name="T25" fmla="*/ 0 h 19"/>
                  <a:gd name="T26" fmla="*/ 0 w 29"/>
                  <a:gd name="T27" fmla="*/ 0 h 19"/>
                  <a:gd name="T28" fmla="*/ 0 w 29"/>
                  <a:gd name="T29" fmla="*/ 0 h 19"/>
                  <a:gd name="T30" fmla="*/ 0 w 29"/>
                  <a:gd name="T31" fmla="*/ 0 h 19"/>
                  <a:gd name="T32" fmla="*/ 0 w 29"/>
                  <a:gd name="T33" fmla="*/ 0 h 19"/>
                  <a:gd name="T34" fmla="*/ 0 w 29"/>
                  <a:gd name="T35" fmla="*/ 0 h 19"/>
                  <a:gd name="T36" fmla="*/ 0 w 29"/>
                  <a:gd name="T37" fmla="*/ 0 h 19"/>
                  <a:gd name="T38" fmla="*/ 0 w 29"/>
                  <a:gd name="T39" fmla="*/ 0 h 19"/>
                  <a:gd name="T40" fmla="*/ 0 w 29"/>
                  <a:gd name="T41" fmla="*/ 0 h 19"/>
                  <a:gd name="T42" fmla="*/ 0 w 29"/>
                  <a:gd name="T43" fmla="*/ 0 h 19"/>
                  <a:gd name="T44" fmla="*/ 0 w 29"/>
                  <a:gd name="T45" fmla="*/ 0 h 19"/>
                  <a:gd name="T46" fmla="*/ 0 w 29"/>
                  <a:gd name="T47" fmla="*/ 0 h 19"/>
                  <a:gd name="T48" fmla="*/ 0 w 29"/>
                  <a:gd name="T49" fmla="*/ 0 h 19"/>
                  <a:gd name="T50" fmla="*/ 0 w 29"/>
                  <a:gd name="T51" fmla="*/ 0 h 19"/>
                  <a:gd name="T52" fmla="*/ 0 w 29"/>
                  <a:gd name="T53" fmla="*/ 0 h 1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9"/>
                  <a:gd name="T82" fmla="*/ 0 h 19"/>
                  <a:gd name="T83" fmla="*/ 29 w 29"/>
                  <a:gd name="T84" fmla="*/ 19 h 1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9" h="19">
                    <a:moveTo>
                      <a:pt x="12" y="0"/>
                    </a:moveTo>
                    <a:lnTo>
                      <a:pt x="13" y="0"/>
                    </a:lnTo>
                    <a:lnTo>
                      <a:pt x="13" y="3"/>
                    </a:lnTo>
                    <a:lnTo>
                      <a:pt x="15" y="4"/>
                    </a:lnTo>
                    <a:lnTo>
                      <a:pt x="18" y="6"/>
                    </a:lnTo>
                    <a:lnTo>
                      <a:pt x="20" y="6"/>
                    </a:lnTo>
                    <a:lnTo>
                      <a:pt x="20" y="5"/>
                    </a:lnTo>
                    <a:lnTo>
                      <a:pt x="23" y="5"/>
                    </a:lnTo>
                    <a:lnTo>
                      <a:pt x="23" y="4"/>
                    </a:lnTo>
                    <a:lnTo>
                      <a:pt x="26" y="4"/>
                    </a:lnTo>
                    <a:lnTo>
                      <a:pt x="26" y="5"/>
                    </a:lnTo>
                    <a:lnTo>
                      <a:pt x="29" y="9"/>
                    </a:lnTo>
                    <a:lnTo>
                      <a:pt x="29" y="16"/>
                    </a:lnTo>
                    <a:lnTo>
                      <a:pt x="26" y="16"/>
                    </a:lnTo>
                    <a:lnTo>
                      <a:pt x="20" y="16"/>
                    </a:lnTo>
                    <a:lnTo>
                      <a:pt x="18" y="17"/>
                    </a:lnTo>
                    <a:lnTo>
                      <a:pt x="14" y="19"/>
                    </a:lnTo>
                    <a:lnTo>
                      <a:pt x="8" y="14"/>
                    </a:lnTo>
                    <a:lnTo>
                      <a:pt x="0" y="10"/>
                    </a:lnTo>
                    <a:lnTo>
                      <a:pt x="0" y="8"/>
                    </a:lnTo>
                    <a:lnTo>
                      <a:pt x="2" y="8"/>
                    </a:lnTo>
                    <a:lnTo>
                      <a:pt x="5" y="5"/>
                    </a:lnTo>
                    <a:lnTo>
                      <a:pt x="3" y="5"/>
                    </a:lnTo>
                    <a:lnTo>
                      <a:pt x="2" y="3"/>
                    </a:lnTo>
                    <a:lnTo>
                      <a:pt x="5" y="0"/>
                    </a:lnTo>
                    <a:lnTo>
                      <a:pt x="10" y="0"/>
                    </a:lnTo>
                    <a:lnTo>
                      <a:pt x="12"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00" name="Freeform 330">
                <a:extLst>
                  <a:ext uri="{FF2B5EF4-FFF2-40B4-BE49-F238E27FC236}">
                    <a16:creationId xmlns:a16="http://schemas.microsoft.com/office/drawing/2014/main" id="{B0B4C9CA-A74E-4CD7-9F78-DCF1AAD8FCE1}"/>
                  </a:ext>
                </a:extLst>
              </p:cNvPr>
              <p:cNvSpPr>
                <a:spLocks noChangeAspect="1"/>
              </p:cNvSpPr>
              <p:nvPr/>
            </p:nvSpPr>
            <p:spPr bwMode="auto">
              <a:xfrm>
                <a:off x="2949" y="962"/>
                <a:ext cx="9" cy="5"/>
              </a:xfrm>
              <a:custGeom>
                <a:avLst/>
                <a:gdLst>
                  <a:gd name="T0" fmla="*/ 0 w 29"/>
                  <a:gd name="T1" fmla="*/ 0 h 19"/>
                  <a:gd name="T2" fmla="*/ 0 w 29"/>
                  <a:gd name="T3" fmla="*/ 0 h 19"/>
                  <a:gd name="T4" fmla="*/ 0 w 29"/>
                  <a:gd name="T5" fmla="*/ 0 h 19"/>
                  <a:gd name="T6" fmla="*/ 0 w 29"/>
                  <a:gd name="T7" fmla="*/ 0 h 19"/>
                  <a:gd name="T8" fmla="*/ 0 w 29"/>
                  <a:gd name="T9" fmla="*/ 0 h 19"/>
                  <a:gd name="T10" fmla="*/ 0 w 29"/>
                  <a:gd name="T11" fmla="*/ 0 h 19"/>
                  <a:gd name="T12" fmla="*/ 0 w 29"/>
                  <a:gd name="T13" fmla="*/ 0 h 19"/>
                  <a:gd name="T14" fmla="*/ 0 w 29"/>
                  <a:gd name="T15" fmla="*/ 0 h 19"/>
                  <a:gd name="T16" fmla="*/ 0 w 29"/>
                  <a:gd name="T17" fmla="*/ 0 h 19"/>
                  <a:gd name="T18" fmla="*/ 0 w 29"/>
                  <a:gd name="T19" fmla="*/ 0 h 19"/>
                  <a:gd name="T20" fmla="*/ 0 w 29"/>
                  <a:gd name="T21" fmla="*/ 0 h 19"/>
                  <a:gd name="T22" fmla="*/ 0 w 29"/>
                  <a:gd name="T23" fmla="*/ 0 h 19"/>
                  <a:gd name="T24" fmla="*/ 0 w 29"/>
                  <a:gd name="T25" fmla="*/ 0 h 19"/>
                  <a:gd name="T26" fmla="*/ 0 w 29"/>
                  <a:gd name="T27" fmla="*/ 0 h 19"/>
                  <a:gd name="T28" fmla="*/ 0 w 29"/>
                  <a:gd name="T29" fmla="*/ 0 h 19"/>
                  <a:gd name="T30" fmla="*/ 0 w 29"/>
                  <a:gd name="T31" fmla="*/ 0 h 19"/>
                  <a:gd name="T32" fmla="*/ 0 w 29"/>
                  <a:gd name="T33" fmla="*/ 0 h 19"/>
                  <a:gd name="T34" fmla="*/ 0 w 29"/>
                  <a:gd name="T35" fmla="*/ 0 h 19"/>
                  <a:gd name="T36" fmla="*/ 0 w 29"/>
                  <a:gd name="T37" fmla="*/ 0 h 19"/>
                  <a:gd name="T38" fmla="*/ 0 w 29"/>
                  <a:gd name="T39" fmla="*/ 0 h 19"/>
                  <a:gd name="T40" fmla="*/ 0 w 29"/>
                  <a:gd name="T41" fmla="*/ 0 h 19"/>
                  <a:gd name="T42" fmla="*/ 0 w 29"/>
                  <a:gd name="T43" fmla="*/ 0 h 19"/>
                  <a:gd name="T44" fmla="*/ 0 w 29"/>
                  <a:gd name="T45" fmla="*/ 0 h 19"/>
                  <a:gd name="T46" fmla="*/ 0 w 29"/>
                  <a:gd name="T47" fmla="*/ 0 h 19"/>
                  <a:gd name="T48" fmla="*/ 0 w 29"/>
                  <a:gd name="T49" fmla="*/ 0 h 19"/>
                  <a:gd name="T50" fmla="*/ 0 w 29"/>
                  <a:gd name="T51" fmla="*/ 0 h 19"/>
                  <a:gd name="T52" fmla="*/ 0 w 29"/>
                  <a:gd name="T53" fmla="*/ 0 h 1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9"/>
                  <a:gd name="T82" fmla="*/ 0 h 19"/>
                  <a:gd name="T83" fmla="*/ 29 w 29"/>
                  <a:gd name="T84" fmla="*/ 19 h 1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9" h="19">
                    <a:moveTo>
                      <a:pt x="12" y="0"/>
                    </a:moveTo>
                    <a:lnTo>
                      <a:pt x="13" y="0"/>
                    </a:lnTo>
                    <a:lnTo>
                      <a:pt x="13" y="3"/>
                    </a:lnTo>
                    <a:lnTo>
                      <a:pt x="15" y="4"/>
                    </a:lnTo>
                    <a:lnTo>
                      <a:pt x="18" y="6"/>
                    </a:lnTo>
                    <a:lnTo>
                      <a:pt x="20" y="6"/>
                    </a:lnTo>
                    <a:lnTo>
                      <a:pt x="20" y="5"/>
                    </a:lnTo>
                    <a:lnTo>
                      <a:pt x="23" y="5"/>
                    </a:lnTo>
                    <a:lnTo>
                      <a:pt x="23" y="4"/>
                    </a:lnTo>
                    <a:lnTo>
                      <a:pt x="26" y="4"/>
                    </a:lnTo>
                    <a:lnTo>
                      <a:pt x="26" y="5"/>
                    </a:lnTo>
                    <a:lnTo>
                      <a:pt x="29" y="9"/>
                    </a:lnTo>
                    <a:lnTo>
                      <a:pt x="29" y="16"/>
                    </a:lnTo>
                    <a:lnTo>
                      <a:pt x="26" y="16"/>
                    </a:lnTo>
                    <a:lnTo>
                      <a:pt x="20" y="16"/>
                    </a:lnTo>
                    <a:lnTo>
                      <a:pt x="18" y="17"/>
                    </a:lnTo>
                    <a:lnTo>
                      <a:pt x="14" y="19"/>
                    </a:lnTo>
                    <a:lnTo>
                      <a:pt x="8" y="14"/>
                    </a:lnTo>
                    <a:lnTo>
                      <a:pt x="0" y="10"/>
                    </a:lnTo>
                    <a:lnTo>
                      <a:pt x="0" y="8"/>
                    </a:lnTo>
                    <a:lnTo>
                      <a:pt x="2" y="8"/>
                    </a:lnTo>
                    <a:lnTo>
                      <a:pt x="5" y="5"/>
                    </a:lnTo>
                    <a:lnTo>
                      <a:pt x="3" y="5"/>
                    </a:lnTo>
                    <a:lnTo>
                      <a:pt x="2" y="3"/>
                    </a:lnTo>
                    <a:lnTo>
                      <a:pt x="5" y="0"/>
                    </a:lnTo>
                    <a:lnTo>
                      <a:pt x="10" y="0"/>
                    </a:lnTo>
                    <a:lnTo>
                      <a:pt x="12"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01" name="Freeform 331">
                <a:extLst>
                  <a:ext uri="{FF2B5EF4-FFF2-40B4-BE49-F238E27FC236}">
                    <a16:creationId xmlns:a16="http://schemas.microsoft.com/office/drawing/2014/main" id="{B249CF05-BDE3-4654-A0B7-07C3B1B4A749}"/>
                  </a:ext>
                </a:extLst>
              </p:cNvPr>
              <p:cNvSpPr>
                <a:spLocks noChangeAspect="1"/>
              </p:cNvSpPr>
              <p:nvPr/>
            </p:nvSpPr>
            <p:spPr bwMode="auto">
              <a:xfrm>
                <a:off x="2936" y="951"/>
                <a:ext cx="13" cy="10"/>
              </a:xfrm>
              <a:custGeom>
                <a:avLst/>
                <a:gdLst>
                  <a:gd name="T0" fmla="*/ 0 w 42"/>
                  <a:gd name="T1" fmla="*/ 0 h 32"/>
                  <a:gd name="T2" fmla="*/ 0 w 42"/>
                  <a:gd name="T3" fmla="*/ 0 h 32"/>
                  <a:gd name="T4" fmla="*/ 0 w 42"/>
                  <a:gd name="T5" fmla="*/ 0 h 32"/>
                  <a:gd name="T6" fmla="*/ 0 w 42"/>
                  <a:gd name="T7" fmla="*/ 0 h 32"/>
                  <a:gd name="T8" fmla="*/ 0 w 42"/>
                  <a:gd name="T9" fmla="*/ 0 h 32"/>
                  <a:gd name="T10" fmla="*/ 0 w 42"/>
                  <a:gd name="T11" fmla="*/ 0 h 32"/>
                  <a:gd name="T12" fmla="*/ 0 w 42"/>
                  <a:gd name="T13" fmla="*/ 0 h 32"/>
                  <a:gd name="T14" fmla="*/ 0 w 42"/>
                  <a:gd name="T15" fmla="*/ 0 h 32"/>
                  <a:gd name="T16" fmla="*/ 0 w 42"/>
                  <a:gd name="T17" fmla="*/ 0 h 32"/>
                  <a:gd name="T18" fmla="*/ 0 w 42"/>
                  <a:gd name="T19" fmla="*/ 0 h 32"/>
                  <a:gd name="T20" fmla="*/ 0 w 42"/>
                  <a:gd name="T21" fmla="*/ 0 h 32"/>
                  <a:gd name="T22" fmla="*/ 0 w 42"/>
                  <a:gd name="T23" fmla="*/ 0 h 32"/>
                  <a:gd name="T24" fmla="*/ 0 w 42"/>
                  <a:gd name="T25" fmla="*/ 0 h 32"/>
                  <a:gd name="T26" fmla="*/ 0 w 42"/>
                  <a:gd name="T27" fmla="*/ 0 h 32"/>
                  <a:gd name="T28" fmla="*/ 0 w 42"/>
                  <a:gd name="T29" fmla="*/ 0 h 32"/>
                  <a:gd name="T30" fmla="*/ 0 w 42"/>
                  <a:gd name="T31" fmla="*/ 0 h 32"/>
                  <a:gd name="T32" fmla="*/ 0 w 42"/>
                  <a:gd name="T33" fmla="*/ 0 h 32"/>
                  <a:gd name="T34" fmla="*/ 0 w 42"/>
                  <a:gd name="T35" fmla="*/ 0 h 32"/>
                  <a:gd name="T36" fmla="*/ 0 w 42"/>
                  <a:gd name="T37" fmla="*/ 0 h 32"/>
                  <a:gd name="T38" fmla="*/ 0 w 42"/>
                  <a:gd name="T39" fmla="*/ 0 h 32"/>
                  <a:gd name="T40" fmla="*/ 0 w 42"/>
                  <a:gd name="T41" fmla="*/ 0 h 32"/>
                  <a:gd name="T42" fmla="*/ 0 w 42"/>
                  <a:gd name="T43" fmla="*/ 0 h 32"/>
                  <a:gd name="T44" fmla="*/ 0 w 42"/>
                  <a:gd name="T45" fmla="*/ 0 h 32"/>
                  <a:gd name="T46" fmla="*/ 0 w 42"/>
                  <a:gd name="T47" fmla="*/ 0 h 32"/>
                  <a:gd name="T48" fmla="*/ 0 w 42"/>
                  <a:gd name="T49" fmla="*/ 0 h 32"/>
                  <a:gd name="T50" fmla="*/ 0 w 42"/>
                  <a:gd name="T51" fmla="*/ 0 h 32"/>
                  <a:gd name="T52" fmla="*/ 0 w 42"/>
                  <a:gd name="T53" fmla="*/ 0 h 32"/>
                  <a:gd name="T54" fmla="*/ 0 w 42"/>
                  <a:gd name="T55" fmla="*/ 0 h 32"/>
                  <a:gd name="T56" fmla="*/ 0 w 42"/>
                  <a:gd name="T57" fmla="*/ 0 h 32"/>
                  <a:gd name="T58" fmla="*/ 0 w 42"/>
                  <a:gd name="T59" fmla="*/ 0 h 32"/>
                  <a:gd name="T60" fmla="*/ 0 w 42"/>
                  <a:gd name="T61" fmla="*/ 0 h 32"/>
                  <a:gd name="T62" fmla="*/ 0 w 42"/>
                  <a:gd name="T63" fmla="*/ 0 h 32"/>
                  <a:gd name="T64" fmla="*/ 0 w 42"/>
                  <a:gd name="T65" fmla="*/ 0 h 32"/>
                  <a:gd name="T66" fmla="*/ 0 w 42"/>
                  <a:gd name="T67" fmla="*/ 0 h 3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32"/>
                  <a:gd name="T104" fmla="*/ 42 w 42"/>
                  <a:gd name="T105" fmla="*/ 32 h 3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32">
                    <a:moveTo>
                      <a:pt x="13" y="5"/>
                    </a:moveTo>
                    <a:lnTo>
                      <a:pt x="16" y="2"/>
                    </a:lnTo>
                    <a:lnTo>
                      <a:pt x="26" y="2"/>
                    </a:lnTo>
                    <a:lnTo>
                      <a:pt x="31" y="5"/>
                    </a:lnTo>
                    <a:lnTo>
                      <a:pt x="32" y="5"/>
                    </a:lnTo>
                    <a:lnTo>
                      <a:pt x="34" y="1"/>
                    </a:lnTo>
                    <a:lnTo>
                      <a:pt x="36" y="0"/>
                    </a:lnTo>
                    <a:lnTo>
                      <a:pt x="40" y="7"/>
                    </a:lnTo>
                    <a:lnTo>
                      <a:pt x="37" y="12"/>
                    </a:lnTo>
                    <a:lnTo>
                      <a:pt x="38" y="16"/>
                    </a:lnTo>
                    <a:lnTo>
                      <a:pt x="40" y="17"/>
                    </a:lnTo>
                    <a:lnTo>
                      <a:pt x="42" y="19"/>
                    </a:lnTo>
                    <a:lnTo>
                      <a:pt x="42" y="20"/>
                    </a:lnTo>
                    <a:lnTo>
                      <a:pt x="40" y="20"/>
                    </a:lnTo>
                    <a:lnTo>
                      <a:pt x="36" y="30"/>
                    </a:lnTo>
                    <a:lnTo>
                      <a:pt x="26" y="32"/>
                    </a:lnTo>
                    <a:lnTo>
                      <a:pt x="22" y="32"/>
                    </a:lnTo>
                    <a:lnTo>
                      <a:pt x="17" y="30"/>
                    </a:lnTo>
                    <a:lnTo>
                      <a:pt x="10" y="31"/>
                    </a:lnTo>
                    <a:lnTo>
                      <a:pt x="11" y="28"/>
                    </a:lnTo>
                    <a:lnTo>
                      <a:pt x="14" y="26"/>
                    </a:lnTo>
                    <a:lnTo>
                      <a:pt x="11" y="26"/>
                    </a:lnTo>
                    <a:lnTo>
                      <a:pt x="4" y="22"/>
                    </a:lnTo>
                    <a:lnTo>
                      <a:pt x="4" y="19"/>
                    </a:lnTo>
                    <a:lnTo>
                      <a:pt x="1" y="16"/>
                    </a:lnTo>
                    <a:lnTo>
                      <a:pt x="3" y="14"/>
                    </a:lnTo>
                    <a:lnTo>
                      <a:pt x="0" y="11"/>
                    </a:lnTo>
                    <a:lnTo>
                      <a:pt x="1" y="11"/>
                    </a:lnTo>
                    <a:lnTo>
                      <a:pt x="3" y="10"/>
                    </a:lnTo>
                    <a:lnTo>
                      <a:pt x="0" y="7"/>
                    </a:lnTo>
                    <a:lnTo>
                      <a:pt x="1" y="6"/>
                    </a:lnTo>
                    <a:lnTo>
                      <a:pt x="5" y="6"/>
                    </a:lnTo>
                    <a:lnTo>
                      <a:pt x="8" y="7"/>
                    </a:lnTo>
                    <a:lnTo>
                      <a:pt x="13" y="5"/>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02" name="Freeform 332">
                <a:extLst>
                  <a:ext uri="{FF2B5EF4-FFF2-40B4-BE49-F238E27FC236}">
                    <a16:creationId xmlns:a16="http://schemas.microsoft.com/office/drawing/2014/main" id="{C3C0D388-25DF-47B9-B6FD-B2DCFB10FCE4}"/>
                  </a:ext>
                </a:extLst>
              </p:cNvPr>
              <p:cNvSpPr>
                <a:spLocks noChangeAspect="1"/>
              </p:cNvSpPr>
              <p:nvPr/>
            </p:nvSpPr>
            <p:spPr bwMode="auto">
              <a:xfrm>
                <a:off x="2936" y="951"/>
                <a:ext cx="13" cy="10"/>
              </a:xfrm>
              <a:custGeom>
                <a:avLst/>
                <a:gdLst>
                  <a:gd name="T0" fmla="*/ 0 w 42"/>
                  <a:gd name="T1" fmla="*/ 0 h 32"/>
                  <a:gd name="T2" fmla="*/ 0 w 42"/>
                  <a:gd name="T3" fmla="*/ 0 h 32"/>
                  <a:gd name="T4" fmla="*/ 0 w 42"/>
                  <a:gd name="T5" fmla="*/ 0 h 32"/>
                  <a:gd name="T6" fmla="*/ 0 w 42"/>
                  <a:gd name="T7" fmla="*/ 0 h 32"/>
                  <a:gd name="T8" fmla="*/ 0 w 42"/>
                  <a:gd name="T9" fmla="*/ 0 h 32"/>
                  <a:gd name="T10" fmla="*/ 0 w 42"/>
                  <a:gd name="T11" fmla="*/ 0 h 32"/>
                  <a:gd name="T12" fmla="*/ 0 w 42"/>
                  <a:gd name="T13" fmla="*/ 0 h 32"/>
                  <a:gd name="T14" fmla="*/ 0 w 42"/>
                  <a:gd name="T15" fmla="*/ 0 h 32"/>
                  <a:gd name="T16" fmla="*/ 0 w 42"/>
                  <a:gd name="T17" fmla="*/ 0 h 32"/>
                  <a:gd name="T18" fmla="*/ 0 w 42"/>
                  <a:gd name="T19" fmla="*/ 0 h 32"/>
                  <a:gd name="T20" fmla="*/ 0 w 42"/>
                  <a:gd name="T21" fmla="*/ 0 h 32"/>
                  <a:gd name="T22" fmla="*/ 0 w 42"/>
                  <a:gd name="T23" fmla="*/ 0 h 32"/>
                  <a:gd name="T24" fmla="*/ 0 w 42"/>
                  <a:gd name="T25" fmla="*/ 0 h 32"/>
                  <a:gd name="T26" fmla="*/ 0 w 42"/>
                  <a:gd name="T27" fmla="*/ 0 h 32"/>
                  <a:gd name="T28" fmla="*/ 0 w 42"/>
                  <a:gd name="T29" fmla="*/ 0 h 32"/>
                  <a:gd name="T30" fmla="*/ 0 w 42"/>
                  <a:gd name="T31" fmla="*/ 0 h 32"/>
                  <a:gd name="T32" fmla="*/ 0 w 42"/>
                  <a:gd name="T33" fmla="*/ 0 h 32"/>
                  <a:gd name="T34" fmla="*/ 0 w 42"/>
                  <a:gd name="T35" fmla="*/ 0 h 32"/>
                  <a:gd name="T36" fmla="*/ 0 w 42"/>
                  <a:gd name="T37" fmla="*/ 0 h 32"/>
                  <a:gd name="T38" fmla="*/ 0 w 42"/>
                  <a:gd name="T39" fmla="*/ 0 h 32"/>
                  <a:gd name="T40" fmla="*/ 0 w 42"/>
                  <a:gd name="T41" fmla="*/ 0 h 32"/>
                  <a:gd name="T42" fmla="*/ 0 w 42"/>
                  <a:gd name="T43" fmla="*/ 0 h 32"/>
                  <a:gd name="T44" fmla="*/ 0 w 42"/>
                  <a:gd name="T45" fmla="*/ 0 h 32"/>
                  <a:gd name="T46" fmla="*/ 0 w 42"/>
                  <a:gd name="T47" fmla="*/ 0 h 32"/>
                  <a:gd name="T48" fmla="*/ 0 w 42"/>
                  <a:gd name="T49" fmla="*/ 0 h 32"/>
                  <a:gd name="T50" fmla="*/ 0 w 42"/>
                  <a:gd name="T51" fmla="*/ 0 h 32"/>
                  <a:gd name="T52" fmla="*/ 0 w 42"/>
                  <a:gd name="T53" fmla="*/ 0 h 32"/>
                  <a:gd name="T54" fmla="*/ 0 w 42"/>
                  <a:gd name="T55" fmla="*/ 0 h 32"/>
                  <a:gd name="T56" fmla="*/ 0 w 42"/>
                  <a:gd name="T57" fmla="*/ 0 h 32"/>
                  <a:gd name="T58" fmla="*/ 0 w 42"/>
                  <a:gd name="T59" fmla="*/ 0 h 32"/>
                  <a:gd name="T60" fmla="*/ 0 w 42"/>
                  <a:gd name="T61" fmla="*/ 0 h 32"/>
                  <a:gd name="T62" fmla="*/ 0 w 42"/>
                  <a:gd name="T63" fmla="*/ 0 h 32"/>
                  <a:gd name="T64" fmla="*/ 0 w 42"/>
                  <a:gd name="T65" fmla="*/ 0 h 32"/>
                  <a:gd name="T66" fmla="*/ 0 w 42"/>
                  <a:gd name="T67" fmla="*/ 0 h 3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32"/>
                  <a:gd name="T104" fmla="*/ 42 w 42"/>
                  <a:gd name="T105" fmla="*/ 32 h 3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32">
                    <a:moveTo>
                      <a:pt x="13" y="5"/>
                    </a:moveTo>
                    <a:lnTo>
                      <a:pt x="16" y="2"/>
                    </a:lnTo>
                    <a:lnTo>
                      <a:pt x="26" y="2"/>
                    </a:lnTo>
                    <a:lnTo>
                      <a:pt x="31" y="5"/>
                    </a:lnTo>
                    <a:lnTo>
                      <a:pt x="32" y="5"/>
                    </a:lnTo>
                    <a:lnTo>
                      <a:pt x="34" y="1"/>
                    </a:lnTo>
                    <a:lnTo>
                      <a:pt x="36" y="0"/>
                    </a:lnTo>
                    <a:lnTo>
                      <a:pt x="40" y="7"/>
                    </a:lnTo>
                    <a:lnTo>
                      <a:pt x="37" y="12"/>
                    </a:lnTo>
                    <a:lnTo>
                      <a:pt x="38" y="16"/>
                    </a:lnTo>
                    <a:lnTo>
                      <a:pt x="40" y="17"/>
                    </a:lnTo>
                    <a:lnTo>
                      <a:pt x="42" y="19"/>
                    </a:lnTo>
                    <a:lnTo>
                      <a:pt x="42" y="20"/>
                    </a:lnTo>
                    <a:lnTo>
                      <a:pt x="40" y="20"/>
                    </a:lnTo>
                    <a:lnTo>
                      <a:pt x="36" y="30"/>
                    </a:lnTo>
                    <a:lnTo>
                      <a:pt x="26" y="32"/>
                    </a:lnTo>
                    <a:lnTo>
                      <a:pt x="22" y="32"/>
                    </a:lnTo>
                    <a:lnTo>
                      <a:pt x="17" y="30"/>
                    </a:lnTo>
                    <a:lnTo>
                      <a:pt x="10" y="31"/>
                    </a:lnTo>
                    <a:lnTo>
                      <a:pt x="11" y="28"/>
                    </a:lnTo>
                    <a:lnTo>
                      <a:pt x="14" y="26"/>
                    </a:lnTo>
                    <a:lnTo>
                      <a:pt x="11" y="26"/>
                    </a:lnTo>
                    <a:lnTo>
                      <a:pt x="4" y="22"/>
                    </a:lnTo>
                    <a:lnTo>
                      <a:pt x="4" y="19"/>
                    </a:lnTo>
                    <a:lnTo>
                      <a:pt x="1" y="16"/>
                    </a:lnTo>
                    <a:lnTo>
                      <a:pt x="3" y="14"/>
                    </a:lnTo>
                    <a:lnTo>
                      <a:pt x="0" y="11"/>
                    </a:lnTo>
                    <a:lnTo>
                      <a:pt x="1" y="11"/>
                    </a:lnTo>
                    <a:lnTo>
                      <a:pt x="3" y="10"/>
                    </a:lnTo>
                    <a:lnTo>
                      <a:pt x="0" y="7"/>
                    </a:lnTo>
                    <a:lnTo>
                      <a:pt x="1" y="6"/>
                    </a:lnTo>
                    <a:lnTo>
                      <a:pt x="5" y="6"/>
                    </a:lnTo>
                    <a:lnTo>
                      <a:pt x="8" y="7"/>
                    </a:lnTo>
                    <a:lnTo>
                      <a:pt x="13" y="5"/>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03" name="Freeform 333">
                <a:extLst>
                  <a:ext uri="{FF2B5EF4-FFF2-40B4-BE49-F238E27FC236}">
                    <a16:creationId xmlns:a16="http://schemas.microsoft.com/office/drawing/2014/main" id="{85FA742E-227D-49F7-9F0D-A85A80E6B55B}"/>
                  </a:ext>
                </a:extLst>
              </p:cNvPr>
              <p:cNvSpPr>
                <a:spLocks noChangeAspect="1"/>
              </p:cNvSpPr>
              <p:nvPr/>
            </p:nvSpPr>
            <p:spPr bwMode="auto">
              <a:xfrm>
                <a:off x="2945" y="958"/>
                <a:ext cx="4" cy="7"/>
              </a:xfrm>
              <a:custGeom>
                <a:avLst/>
                <a:gdLst>
                  <a:gd name="T0" fmla="*/ 0 w 16"/>
                  <a:gd name="T1" fmla="*/ 0 h 25"/>
                  <a:gd name="T2" fmla="*/ 0 w 16"/>
                  <a:gd name="T3" fmla="*/ 0 h 25"/>
                  <a:gd name="T4" fmla="*/ 0 w 16"/>
                  <a:gd name="T5" fmla="*/ 0 h 25"/>
                  <a:gd name="T6" fmla="*/ 0 w 16"/>
                  <a:gd name="T7" fmla="*/ 0 h 25"/>
                  <a:gd name="T8" fmla="*/ 0 w 16"/>
                  <a:gd name="T9" fmla="*/ 0 h 25"/>
                  <a:gd name="T10" fmla="*/ 0 w 16"/>
                  <a:gd name="T11" fmla="*/ 0 h 25"/>
                  <a:gd name="T12" fmla="*/ 0 w 16"/>
                  <a:gd name="T13" fmla="*/ 0 h 25"/>
                  <a:gd name="T14" fmla="*/ 0 w 16"/>
                  <a:gd name="T15" fmla="*/ 0 h 25"/>
                  <a:gd name="T16" fmla="*/ 0 w 16"/>
                  <a:gd name="T17" fmla="*/ 0 h 25"/>
                  <a:gd name="T18" fmla="*/ 0 w 16"/>
                  <a:gd name="T19" fmla="*/ 0 h 25"/>
                  <a:gd name="T20" fmla="*/ 0 w 16"/>
                  <a:gd name="T21" fmla="*/ 0 h 25"/>
                  <a:gd name="T22" fmla="*/ 0 w 16"/>
                  <a:gd name="T23" fmla="*/ 0 h 25"/>
                  <a:gd name="T24" fmla="*/ 0 w 16"/>
                  <a:gd name="T25" fmla="*/ 0 h 25"/>
                  <a:gd name="T26" fmla="*/ 0 w 16"/>
                  <a:gd name="T27" fmla="*/ 0 h 25"/>
                  <a:gd name="T28" fmla="*/ 0 w 16"/>
                  <a:gd name="T29" fmla="*/ 0 h 25"/>
                  <a:gd name="T30" fmla="*/ 0 w 16"/>
                  <a:gd name="T31" fmla="*/ 0 h 2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6"/>
                  <a:gd name="T49" fmla="*/ 0 h 25"/>
                  <a:gd name="T50" fmla="*/ 16 w 16"/>
                  <a:gd name="T51" fmla="*/ 25 h 2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6" h="25">
                    <a:moveTo>
                      <a:pt x="11" y="5"/>
                    </a:moveTo>
                    <a:lnTo>
                      <a:pt x="12" y="1"/>
                    </a:lnTo>
                    <a:lnTo>
                      <a:pt x="13" y="0"/>
                    </a:lnTo>
                    <a:lnTo>
                      <a:pt x="16" y="0"/>
                    </a:lnTo>
                    <a:lnTo>
                      <a:pt x="14" y="7"/>
                    </a:lnTo>
                    <a:lnTo>
                      <a:pt x="9" y="14"/>
                    </a:lnTo>
                    <a:lnTo>
                      <a:pt x="8" y="17"/>
                    </a:lnTo>
                    <a:lnTo>
                      <a:pt x="6" y="19"/>
                    </a:lnTo>
                    <a:lnTo>
                      <a:pt x="3" y="23"/>
                    </a:lnTo>
                    <a:lnTo>
                      <a:pt x="1" y="25"/>
                    </a:lnTo>
                    <a:lnTo>
                      <a:pt x="2" y="20"/>
                    </a:lnTo>
                    <a:lnTo>
                      <a:pt x="0" y="16"/>
                    </a:lnTo>
                    <a:lnTo>
                      <a:pt x="2" y="16"/>
                    </a:lnTo>
                    <a:lnTo>
                      <a:pt x="5" y="10"/>
                    </a:lnTo>
                    <a:lnTo>
                      <a:pt x="8" y="6"/>
                    </a:lnTo>
                    <a:lnTo>
                      <a:pt x="11" y="5"/>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04" name="Freeform 334">
                <a:extLst>
                  <a:ext uri="{FF2B5EF4-FFF2-40B4-BE49-F238E27FC236}">
                    <a16:creationId xmlns:a16="http://schemas.microsoft.com/office/drawing/2014/main" id="{0895321E-EB9D-47F9-B008-EEAA33FF79FD}"/>
                  </a:ext>
                </a:extLst>
              </p:cNvPr>
              <p:cNvSpPr>
                <a:spLocks noChangeAspect="1"/>
              </p:cNvSpPr>
              <p:nvPr/>
            </p:nvSpPr>
            <p:spPr bwMode="auto">
              <a:xfrm>
                <a:off x="2945" y="958"/>
                <a:ext cx="4" cy="7"/>
              </a:xfrm>
              <a:custGeom>
                <a:avLst/>
                <a:gdLst>
                  <a:gd name="T0" fmla="*/ 0 w 16"/>
                  <a:gd name="T1" fmla="*/ 0 h 25"/>
                  <a:gd name="T2" fmla="*/ 0 w 16"/>
                  <a:gd name="T3" fmla="*/ 0 h 25"/>
                  <a:gd name="T4" fmla="*/ 0 w 16"/>
                  <a:gd name="T5" fmla="*/ 0 h 25"/>
                  <a:gd name="T6" fmla="*/ 0 w 16"/>
                  <a:gd name="T7" fmla="*/ 0 h 25"/>
                  <a:gd name="T8" fmla="*/ 0 w 16"/>
                  <a:gd name="T9" fmla="*/ 0 h 25"/>
                  <a:gd name="T10" fmla="*/ 0 w 16"/>
                  <a:gd name="T11" fmla="*/ 0 h 25"/>
                  <a:gd name="T12" fmla="*/ 0 w 16"/>
                  <a:gd name="T13" fmla="*/ 0 h 25"/>
                  <a:gd name="T14" fmla="*/ 0 w 16"/>
                  <a:gd name="T15" fmla="*/ 0 h 25"/>
                  <a:gd name="T16" fmla="*/ 0 w 16"/>
                  <a:gd name="T17" fmla="*/ 0 h 25"/>
                  <a:gd name="T18" fmla="*/ 0 w 16"/>
                  <a:gd name="T19" fmla="*/ 0 h 25"/>
                  <a:gd name="T20" fmla="*/ 0 w 16"/>
                  <a:gd name="T21" fmla="*/ 0 h 25"/>
                  <a:gd name="T22" fmla="*/ 0 w 16"/>
                  <a:gd name="T23" fmla="*/ 0 h 25"/>
                  <a:gd name="T24" fmla="*/ 0 w 16"/>
                  <a:gd name="T25" fmla="*/ 0 h 25"/>
                  <a:gd name="T26" fmla="*/ 0 w 16"/>
                  <a:gd name="T27" fmla="*/ 0 h 25"/>
                  <a:gd name="T28" fmla="*/ 0 w 16"/>
                  <a:gd name="T29" fmla="*/ 0 h 25"/>
                  <a:gd name="T30" fmla="*/ 0 w 16"/>
                  <a:gd name="T31" fmla="*/ 0 h 2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6"/>
                  <a:gd name="T49" fmla="*/ 0 h 25"/>
                  <a:gd name="T50" fmla="*/ 16 w 16"/>
                  <a:gd name="T51" fmla="*/ 25 h 2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6" h="25">
                    <a:moveTo>
                      <a:pt x="11" y="5"/>
                    </a:moveTo>
                    <a:lnTo>
                      <a:pt x="12" y="1"/>
                    </a:lnTo>
                    <a:lnTo>
                      <a:pt x="13" y="0"/>
                    </a:lnTo>
                    <a:lnTo>
                      <a:pt x="16" y="0"/>
                    </a:lnTo>
                    <a:lnTo>
                      <a:pt x="14" y="7"/>
                    </a:lnTo>
                    <a:lnTo>
                      <a:pt x="9" y="14"/>
                    </a:lnTo>
                    <a:lnTo>
                      <a:pt x="8" y="17"/>
                    </a:lnTo>
                    <a:lnTo>
                      <a:pt x="6" y="19"/>
                    </a:lnTo>
                    <a:lnTo>
                      <a:pt x="3" y="23"/>
                    </a:lnTo>
                    <a:lnTo>
                      <a:pt x="1" y="25"/>
                    </a:lnTo>
                    <a:lnTo>
                      <a:pt x="2" y="20"/>
                    </a:lnTo>
                    <a:lnTo>
                      <a:pt x="0" y="16"/>
                    </a:lnTo>
                    <a:lnTo>
                      <a:pt x="2" y="16"/>
                    </a:lnTo>
                    <a:lnTo>
                      <a:pt x="5" y="10"/>
                    </a:lnTo>
                    <a:lnTo>
                      <a:pt x="8" y="6"/>
                    </a:lnTo>
                    <a:lnTo>
                      <a:pt x="11" y="5"/>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05" name="Freeform 335">
                <a:extLst>
                  <a:ext uri="{FF2B5EF4-FFF2-40B4-BE49-F238E27FC236}">
                    <a16:creationId xmlns:a16="http://schemas.microsoft.com/office/drawing/2014/main" id="{089861C9-C10C-4B50-BAC4-C3BCA3B43922}"/>
                  </a:ext>
                </a:extLst>
              </p:cNvPr>
              <p:cNvSpPr>
                <a:spLocks noChangeAspect="1"/>
              </p:cNvSpPr>
              <p:nvPr/>
            </p:nvSpPr>
            <p:spPr bwMode="auto">
              <a:xfrm>
                <a:off x="2951" y="943"/>
                <a:ext cx="20" cy="18"/>
              </a:xfrm>
              <a:custGeom>
                <a:avLst/>
                <a:gdLst>
                  <a:gd name="T0" fmla="*/ 0 w 67"/>
                  <a:gd name="T1" fmla="*/ 0 h 64"/>
                  <a:gd name="T2" fmla="*/ 0 w 67"/>
                  <a:gd name="T3" fmla="*/ 0 h 64"/>
                  <a:gd name="T4" fmla="*/ 0 w 67"/>
                  <a:gd name="T5" fmla="*/ 0 h 64"/>
                  <a:gd name="T6" fmla="*/ 0 w 67"/>
                  <a:gd name="T7" fmla="*/ 0 h 64"/>
                  <a:gd name="T8" fmla="*/ 0 w 67"/>
                  <a:gd name="T9" fmla="*/ 0 h 64"/>
                  <a:gd name="T10" fmla="*/ 0 w 67"/>
                  <a:gd name="T11" fmla="*/ 0 h 64"/>
                  <a:gd name="T12" fmla="*/ 0 w 67"/>
                  <a:gd name="T13" fmla="*/ 0 h 64"/>
                  <a:gd name="T14" fmla="*/ 0 w 67"/>
                  <a:gd name="T15" fmla="*/ 0 h 64"/>
                  <a:gd name="T16" fmla="*/ 0 w 67"/>
                  <a:gd name="T17" fmla="*/ 0 h 64"/>
                  <a:gd name="T18" fmla="*/ 0 w 67"/>
                  <a:gd name="T19" fmla="*/ 0 h 64"/>
                  <a:gd name="T20" fmla="*/ 0 w 67"/>
                  <a:gd name="T21" fmla="*/ 0 h 64"/>
                  <a:gd name="T22" fmla="*/ 0 w 67"/>
                  <a:gd name="T23" fmla="*/ 0 h 64"/>
                  <a:gd name="T24" fmla="*/ 0 w 67"/>
                  <a:gd name="T25" fmla="*/ 0 h 64"/>
                  <a:gd name="T26" fmla="*/ 0 w 67"/>
                  <a:gd name="T27" fmla="*/ 0 h 64"/>
                  <a:gd name="T28" fmla="*/ 0 w 67"/>
                  <a:gd name="T29" fmla="*/ 0 h 64"/>
                  <a:gd name="T30" fmla="*/ 0 w 67"/>
                  <a:gd name="T31" fmla="*/ 0 h 64"/>
                  <a:gd name="T32" fmla="*/ 0 w 67"/>
                  <a:gd name="T33" fmla="*/ 0 h 64"/>
                  <a:gd name="T34" fmla="*/ 0 w 67"/>
                  <a:gd name="T35" fmla="*/ 0 h 64"/>
                  <a:gd name="T36" fmla="*/ 0 w 67"/>
                  <a:gd name="T37" fmla="*/ 0 h 64"/>
                  <a:gd name="T38" fmla="*/ 0 w 67"/>
                  <a:gd name="T39" fmla="*/ 0 h 64"/>
                  <a:gd name="T40" fmla="*/ 0 w 67"/>
                  <a:gd name="T41" fmla="*/ 0 h 64"/>
                  <a:gd name="T42" fmla="*/ 0 w 67"/>
                  <a:gd name="T43" fmla="*/ 0 h 64"/>
                  <a:gd name="T44" fmla="*/ 0 w 67"/>
                  <a:gd name="T45" fmla="*/ 0 h 64"/>
                  <a:gd name="T46" fmla="*/ 0 w 67"/>
                  <a:gd name="T47" fmla="*/ 0 h 64"/>
                  <a:gd name="T48" fmla="*/ 0 w 67"/>
                  <a:gd name="T49" fmla="*/ 0 h 64"/>
                  <a:gd name="T50" fmla="*/ 0 w 67"/>
                  <a:gd name="T51" fmla="*/ 0 h 64"/>
                  <a:gd name="T52" fmla="*/ 0 w 67"/>
                  <a:gd name="T53" fmla="*/ 0 h 64"/>
                  <a:gd name="T54" fmla="*/ 0 w 67"/>
                  <a:gd name="T55" fmla="*/ 0 h 64"/>
                  <a:gd name="T56" fmla="*/ 0 w 67"/>
                  <a:gd name="T57" fmla="*/ 0 h 64"/>
                  <a:gd name="T58" fmla="*/ 0 w 67"/>
                  <a:gd name="T59" fmla="*/ 0 h 64"/>
                  <a:gd name="T60" fmla="*/ 0 w 67"/>
                  <a:gd name="T61" fmla="*/ 0 h 64"/>
                  <a:gd name="T62" fmla="*/ 0 w 67"/>
                  <a:gd name="T63" fmla="*/ 0 h 64"/>
                  <a:gd name="T64" fmla="*/ 0 w 67"/>
                  <a:gd name="T65" fmla="*/ 0 h 64"/>
                  <a:gd name="T66" fmla="*/ 0 w 67"/>
                  <a:gd name="T67" fmla="*/ 0 h 64"/>
                  <a:gd name="T68" fmla="*/ 0 w 67"/>
                  <a:gd name="T69" fmla="*/ 0 h 64"/>
                  <a:gd name="T70" fmla="*/ 0 w 67"/>
                  <a:gd name="T71" fmla="*/ 0 h 64"/>
                  <a:gd name="T72" fmla="*/ 0 w 67"/>
                  <a:gd name="T73" fmla="*/ 0 h 64"/>
                  <a:gd name="T74" fmla="*/ 0 w 67"/>
                  <a:gd name="T75" fmla="*/ 0 h 64"/>
                  <a:gd name="T76" fmla="*/ 0 w 67"/>
                  <a:gd name="T77" fmla="*/ 0 h 64"/>
                  <a:gd name="T78" fmla="*/ 0 w 67"/>
                  <a:gd name="T79" fmla="*/ 0 h 64"/>
                  <a:gd name="T80" fmla="*/ 0 w 67"/>
                  <a:gd name="T81" fmla="*/ 0 h 64"/>
                  <a:gd name="T82" fmla="*/ 0 w 67"/>
                  <a:gd name="T83" fmla="*/ 0 h 6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7"/>
                  <a:gd name="T127" fmla="*/ 0 h 64"/>
                  <a:gd name="T128" fmla="*/ 67 w 67"/>
                  <a:gd name="T129" fmla="*/ 64 h 6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7" h="64">
                    <a:moveTo>
                      <a:pt x="21" y="8"/>
                    </a:moveTo>
                    <a:lnTo>
                      <a:pt x="36" y="9"/>
                    </a:lnTo>
                    <a:lnTo>
                      <a:pt x="36" y="11"/>
                    </a:lnTo>
                    <a:lnTo>
                      <a:pt x="33" y="12"/>
                    </a:lnTo>
                    <a:lnTo>
                      <a:pt x="32" y="17"/>
                    </a:lnTo>
                    <a:lnTo>
                      <a:pt x="30" y="18"/>
                    </a:lnTo>
                    <a:lnTo>
                      <a:pt x="32" y="18"/>
                    </a:lnTo>
                    <a:lnTo>
                      <a:pt x="32" y="26"/>
                    </a:lnTo>
                    <a:lnTo>
                      <a:pt x="34" y="23"/>
                    </a:lnTo>
                    <a:lnTo>
                      <a:pt x="37" y="18"/>
                    </a:lnTo>
                    <a:lnTo>
                      <a:pt x="39" y="17"/>
                    </a:lnTo>
                    <a:lnTo>
                      <a:pt x="39" y="13"/>
                    </a:lnTo>
                    <a:lnTo>
                      <a:pt x="39" y="12"/>
                    </a:lnTo>
                    <a:lnTo>
                      <a:pt x="41" y="12"/>
                    </a:lnTo>
                    <a:lnTo>
                      <a:pt x="43" y="18"/>
                    </a:lnTo>
                    <a:lnTo>
                      <a:pt x="42" y="22"/>
                    </a:lnTo>
                    <a:lnTo>
                      <a:pt x="41" y="22"/>
                    </a:lnTo>
                    <a:lnTo>
                      <a:pt x="39" y="23"/>
                    </a:lnTo>
                    <a:lnTo>
                      <a:pt x="41" y="23"/>
                    </a:lnTo>
                    <a:lnTo>
                      <a:pt x="41" y="24"/>
                    </a:lnTo>
                    <a:lnTo>
                      <a:pt x="43" y="26"/>
                    </a:lnTo>
                    <a:lnTo>
                      <a:pt x="46" y="12"/>
                    </a:lnTo>
                    <a:lnTo>
                      <a:pt x="44" y="9"/>
                    </a:lnTo>
                    <a:lnTo>
                      <a:pt x="41" y="9"/>
                    </a:lnTo>
                    <a:lnTo>
                      <a:pt x="41" y="7"/>
                    </a:lnTo>
                    <a:lnTo>
                      <a:pt x="47" y="2"/>
                    </a:lnTo>
                    <a:lnTo>
                      <a:pt x="54" y="1"/>
                    </a:lnTo>
                    <a:lnTo>
                      <a:pt x="56" y="0"/>
                    </a:lnTo>
                    <a:lnTo>
                      <a:pt x="59" y="0"/>
                    </a:lnTo>
                    <a:lnTo>
                      <a:pt x="63" y="3"/>
                    </a:lnTo>
                    <a:lnTo>
                      <a:pt x="64" y="11"/>
                    </a:lnTo>
                    <a:lnTo>
                      <a:pt x="65" y="11"/>
                    </a:lnTo>
                    <a:lnTo>
                      <a:pt x="64" y="13"/>
                    </a:lnTo>
                    <a:lnTo>
                      <a:pt x="65" y="16"/>
                    </a:lnTo>
                    <a:lnTo>
                      <a:pt x="67" y="17"/>
                    </a:lnTo>
                    <a:lnTo>
                      <a:pt x="65" y="19"/>
                    </a:lnTo>
                    <a:lnTo>
                      <a:pt x="67" y="26"/>
                    </a:lnTo>
                    <a:lnTo>
                      <a:pt x="62" y="26"/>
                    </a:lnTo>
                    <a:lnTo>
                      <a:pt x="59" y="28"/>
                    </a:lnTo>
                    <a:lnTo>
                      <a:pt x="56" y="28"/>
                    </a:lnTo>
                    <a:lnTo>
                      <a:pt x="52" y="32"/>
                    </a:lnTo>
                    <a:lnTo>
                      <a:pt x="47" y="39"/>
                    </a:lnTo>
                    <a:lnTo>
                      <a:pt x="52" y="39"/>
                    </a:lnTo>
                    <a:lnTo>
                      <a:pt x="54" y="43"/>
                    </a:lnTo>
                    <a:lnTo>
                      <a:pt x="53" y="49"/>
                    </a:lnTo>
                    <a:lnTo>
                      <a:pt x="42" y="50"/>
                    </a:lnTo>
                    <a:lnTo>
                      <a:pt x="41" y="53"/>
                    </a:lnTo>
                    <a:lnTo>
                      <a:pt x="41" y="54"/>
                    </a:lnTo>
                    <a:lnTo>
                      <a:pt x="42" y="54"/>
                    </a:lnTo>
                    <a:lnTo>
                      <a:pt x="42" y="58"/>
                    </a:lnTo>
                    <a:lnTo>
                      <a:pt x="41" y="58"/>
                    </a:lnTo>
                    <a:lnTo>
                      <a:pt x="39" y="59"/>
                    </a:lnTo>
                    <a:lnTo>
                      <a:pt x="39" y="63"/>
                    </a:lnTo>
                    <a:lnTo>
                      <a:pt x="34" y="64"/>
                    </a:lnTo>
                    <a:lnTo>
                      <a:pt x="33" y="61"/>
                    </a:lnTo>
                    <a:lnTo>
                      <a:pt x="21" y="59"/>
                    </a:lnTo>
                    <a:lnTo>
                      <a:pt x="21" y="58"/>
                    </a:lnTo>
                    <a:lnTo>
                      <a:pt x="23" y="59"/>
                    </a:lnTo>
                    <a:lnTo>
                      <a:pt x="25" y="55"/>
                    </a:lnTo>
                    <a:lnTo>
                      <a:pt x="26" y="53"/>
                    </a:lnTo>
                    <a:lnTo>
                      <a:pt x="17" y="50"/>
                    </a:lnTo>
                    <a:lnTo>
                      <a:pt x="7" y="52"/>
                    </a:lnTo>
                    <a:lnTo>
                      <a:pt x="7" y="47"/>
                    </a:lnTo>
                    <a:lnTo>
                      <a:pt x="4" y="45"/>
                    </a:lnTo>
                    <a:lnTo>
                      <a:pt x="2" y="43"/>
                    </a:lnTo>
                    <a:lnTo>
                      <a:pt x="4" y="43"/>
                    </a:lnTo>
                    <a:lnTo>
                      <a:pt x="5" y="42"/>
                    </a:lnTo>
                    <a:lnTo>
                      <a:pt x="7" y="29"/>
                    </a:lnTo>
                    <a:lnTo>
                      <a:pt x="6" y="27"/>
                    </a:lnTo>
                    <a:lnTo>
                      <a:pt x="1" y="27"/>
                    </a:lnTo>
                    <a:lnTo>
                      <a:pt x="0" y="26"/>
                    </a:lnTo>
                    <a:lnTo>
                      <a:pt x="4" y="24"/>
                    </a:lnTo>
                    <a:lnTo>
                      <a:pt x="0" y="23"/>
                    </a:lnTo>
                    <a:lnTo>
                      <a:pt x="2" y="21"/>
                    </a:lnTo>
                    <a:lnTo>
                      <a:pt x="16" y="21"/>
                    </a:lnTo>
                    <a:lnTo>
                      <a:pt x="18" y="16"/>
                    </a:lnTo>
                    <a:lnTo>
                      <a:pt x="22" y="16"/>
                    </a:lnTo>
                    <a:lnTo>
                      <a:pt x="25" y="14"/>
                    </a:lnTo>
                    <a:lnTo>
                      <a:pt x="26" y="12"/>
                    </a:lnTo>
                    <a:lnTo>
                      <a:pt x="21" y="8"/>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06" name="Freeform 336">
                <a:extLst>
                  <a:ext uri="{FF2B5EF4-FFF2-40B4-BE49-F238E27FC236}">
                    <a16:creationId xmlns:a16="http://schemas.microsoft.com/office/drawing/2014/main" id="{9E7C36E8-D85D-4645-BA45-B7AB978B6498}"/>
                  </a:ext>
                </a:extLst>
              </p:cNvPr>
              <p:cNvSpPr>
                <a:spLocks noChangeAspect="1"/>
              </p:cNvSpPr>
              <p:nvPr/>
            </p:nvSpPr>
            <p:spPr bwMode="auto">
              <a:xfrm>
                <a:off x="2951" y="943"/>
                <a:ext cx="20" cy="18"/>
              </a:xfrm>
              <a:custGeom>
                <a:avLst/>
                <a:gdLst>
                  <a:gd name="T0" fmla="*/ 0 w 67"/>
                  <a:gd name="T1" fmla="*/ 0 h 64"/>
                  <a:gd name="T2" fmla="*/ 0 w 67"/>
                  <a:gd name="T3" fmla="*/ 0 h 64"/>
                  <a:gd name="T4" fmla="*/ 0 w 67"/>
                  <a:gd name="T5" fmla="*/ 0 h 64"/>
                  <a:gd name="T6" fmla="*/ 0 w 67"/>
                  <a:gd name="T7" fmla="*/ 0 h 64"/>
                  <a:gd name="T8" fmla="*/ 0 w 67"/>
                  <a:gd name="T9" fmla="*/ 0 h 64"/>
                  <a:gd name="T10" fmla="*/ 0 w 67"/>
                  <a:gd name="T11" fmla="*/ 0 h 64"/>
                  <a:gd name="T12" fmla="*/ 0 w 67"/>
                  <a:gd name="T13" fmla="*/ 0 h 64"/>
                  <a:gd name="T14" fmla="*/ 0 w 67"/>
                  <a:gd name="T15" fmla="*/ 0 h 64"/>
                  <a:gd name="T16" fmla="*/ 0 w 67"/>
                  <a:gd name="T17" fmla="*/ 0 h 64"/>
                  <a:gd name="T18" fmla="*/ 0 w 67"/>
                  <a:gd name="T19" fmla="*/ 0 h 64"/>
                  <a:gd name="T20" fmla="*/ 0 w 67"/>
                  <a:gd name="T21" fmla="*/ 0 h 64"/>
                  <a:gd name="T22" fmla="*/ 0 w 67"/>
                  <a:gd name="T23" fmla="*/ 0 h 64"/>
                  <a:gd name="T24" fmla="*/ 0 w 67"/>
                  <a:gd name="T25" fmla="*/ 0 h 64"/>
                  <a:gd name="T26" fmla="*/ 0 w 67"/>
                  <a:gd name="T27" fmla="*/ 0 h 64"/>
                  <a:gd name="T28" fmla="*/ 0 w 67"/>
                  <a:gd name="T29" fmla="*/ 0 h 64"/>
                  <a:gd name="T30" fmla="*/ 0 w 67"/>
                  <a:gd name="T31" fmla="*/ 0 h 64"/>
                  <a:gd name="T32" fmla="*/ 0 w 67"/>
                  <a:gd name="T33" fmla="*/ 0 h 64"/>
                  <a:gd name="T34" fmla="*/ 0 w 67"/>
                  <a:gd name="T35" fmla="*/ 0 h 64"/>
                  <a:gd name="T36" fmla="*/ 0 w 67"/>
                  <a:gd name="T37" fmla="*/ 0 h 64"/>
                  <a:gd name="T38" fmla="*/ 0 w 67"/>
                  <a:gd name="T39" fmla="*/ 0 h 64"/>
                  <a:gd name="T40" fmla="*/ 0 w 67"/>
                  <a:gd name="T41" fmla="*/ 0 h 64"/>
                  <a:gd name="T42" fmla="*/ 0 w 67"/>
                  <a:gd name="T43" fmla="*/ 0 h 64"/>
                  <a:gd name="T44" fmla="*/ 0 w 67"/>
                  <a:gd name="T45" fmla="*/ 0 h 64"/>
                  <a:gd name="T46" fmla="*/ 0 w 67"/>
                  <a:gd name="T47" fmla="*/ 0 h 64"/>
                  <a:gd name="T48" fmla="*/ 0 w 67"/>
                  <a:gd name="T49" fmla="*/ 0 h 64"/>
                  <a:gd name="T50" fmla="*/ 0 w 67"/>
                  <a:gd name="T51" fmla="*/ 0 h 64"/>
                  <a:gd name="T52" fmla="*/ 0 w 67"/>
                  <a:gd name="T53" fmla="*/ 0 h 64"/>
                  <a:gd name="T54" fmla="*/ 0 w 67"/>
                  <a:gd name="T55" fmla="*/ 0 h 64"/>
                  <a:gd name="T56" fmla="*/ 0 w 67"/>
                  <a:gd name="T57" fmla="*/ 0 h 64"/>
                  <a:gd name="T58" fmla="*/ 0 w 67"/>
                  <a:gd name="T59" fmla="*/ 0 h 64"/>
                  <a:gd name="T60" fmla="*/ 0 w 67"/>
                  <a:gd name="T61" fmla="*/ 0 h 64"/>
                  <a:gd name="T62" fmla="*/ 0 w 67"/>
                  <a:gd name="T63" fmla="*/ 0 h 64"/>
                  <a:gd name="T64" fmla="*/ 0 w 67"/>
                  <a:gd name="T65" fmla="*/ 0 h 64"/>
                  <a:gd name="T66" fmla="*/ 0 w 67"/>
                  <a:gd name="T67" fmla="*/ 0 h 64"/>
                  <a:gd name="T68" fmla="*/ 0 w 67"/>
                  <a:gd name="T69" fmla="*/ 0 h 64"/>
                  <a:gd name="T70" fmla="*/ 0 w 67"/>
                  <a:gd name="T71" fmla="*/ 0 h 64"/>
                  <a:gd name="T72" fmla="*/ 0 w 67"/>
                  <a:gd name="T73" fmla="*/ 0 h 64"/>
                  <a:gd name="T74" fmla="*/ 0 w 67"/>
                  <a:gd name="T75" fmla="*/ 0 h 64"/>
                  <a:gd name="T76" fmla="*/ 0 w 67"/>
                  <a:gd name="T77" fmla="*/ 0 h 64"/>
                  <a:gd name="T78" fmla="*/ 0 w 67"/>
                  <a:gd name="T79" fmla="*/ 0 h 64"/>
                  <a:gd name="T80" fmla="*/ 0 w 67"/>
                  <a:gd name="T81" fmla="*/ 0 h 64"/>
                  <a:gd name="T82" fmla="*/ 0 w 67"/>
                  <a:gd name="T83" fmla="*/ 0 h 6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7"/>
                  <a:gd name="T127" fmla="*/ 0 h 64"/>
                  <a:gd name="T128" fmla="*/ 67 w 67"/>
                  <a:gd name="T129" fmla="*/ 64 h 6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7" h="64">
                    <a:moveTo>
                      <a:pt x="21" y="8"/>
                    </a:moveTo>
                    <a:lnTo>
                      <a:pt x="36" y="9"/>
                    </a:lnTo>
                    <a:lnTo>
                      <a:pt x="36" y="11"/>
                    </a:lnTo>
                    <a:lnTo>
                      <a:pt x="33" y="12"/>
                    </a:lnTo>
                    <a:lnTo>
                      <a:pt x="32" y="17"/>
                    </a:lnTo>
                    <a:lnTo>
                      <a:pt x="30" y="18"/>
                    </a:lnTo>
                    <a:lnTo>
                      <a:pt x="32" y="18"/>
                    </a:lnTo>
                    <a:lnTo>
                      <a:pt x="32" y="26"/>
                    </a:lnTo>
                    <a:lnTo>
                      <a:pt x="34" y="23"/>
                    </a:lnTo>
                    <a:lnTo>
                      <a:pt x="37" y="18"/>
                    </a:lnTo>
                    <a:lnTo>
                      <a:pt x="39" y="17"/>
                    </a:lnTo>
                    <a:lnTo>
                      <a:pt x="39" y="13"/>
                    </a:lnTo>
                    <a:lnTo>
                      <a:pt x="39" y="12"/>
                    </a:lnTo>
                    <a:lnTo>
                      <a:pt x="41" y="12"/>
                    </a:lnTo>
                    <a:lnTo>
                      <a:pt x="43" y="18"/>
                    </a:lnTo>
                    <a:lnTo>
                      <a:pt x="42" y="22"/>
                    </a:lnTo>
                    <a:lnTo>
                      <a:pt x="41" y="22"/>
                    </a:lnTo>
                    <a:lnTo>
                      <a:pt x="39" y="23"/>
                    </a:lnTo>
                    <a:lnTo>
                      <a:pt x="41" y="23"/>
                    </a:lnTo>
                    <a:lnTo>
                      <a:pt x="41" y="24"/>
                    </a:lnTo>
                    <a:lnTo>
                      <a:pt x="43" y="26"/>
                    </a:lnTo>
                    <a:lnTo>
                      <a:pt x="46" y="12"/>
                    </a:lnTo>
                    <a:lnTo>
                      <a:pt x="44" y="9"/>
                    </a:lnTo>
                    <a:lnTo>
                      <a:pt x="41" y="9"/>
                    </a:lnTo>
                    <a:lnTo>
                      <a:pt x="41" y="7"/>
                    </a:lnTo>
                    <a:lnTo>
                      <a:pt x="47" y="2"/>
                    </a:lnTo>
                    <a:lnTo>
                      <a:pt x="54" y="1"/>
                    </a:lnTo>
                    <a:lnTo>
                      <a:pt x="56" y="0"/>
                    </a:lnTo>
                    <a:lnTo>
                      <a:pt x="59" y="0"/>
                    </a:lnTo>
                    <a:lnTo>
                      <a:pt x="63" y="3"/>
                    </a:lnTo>
                    <a:lnTo>
                      <a:pt x="64" y="11"/>
                    </a:lnTo>
                    <a:lnTo>
                      <a:pt x="65" y="11"/>
                    </a:lnTo>
                    <a:lnTo>
                      <a:pt x="64" y="13"/>
                    </a:lnTo>
                    <a:lnTo>
                      <a:pt x="65" y="16"/>
                    </a:lnTo>
                    <a:lnTo>
                      <a:pt x="67" y="17"/>
                    </a:lnTo>
                    <a:lnTo>
                      <a:pt x="65" y="19"/>
                    </a:lnTo>
                    <a:lnTo>
                      <a:pt x="67" y="26"/>
                    </a:lnTo>
                    <a:lnTo>
                      <a:pt x="62" y="26"/>
                    </a:lnTo>
                    <a:lnTo>
                      <a:pt x="59" y="28"/>
                    </a:lnTo>
                    <a:lnTo>
                      <a:pt x="56" y="28"/>
                    </a:lnTo>
                    <a:lnTo>
                      <a:pt x="52" y="32"/>
                    </a:lnTo>
                    <a:lnTo>
                      <a:pt x="47" y="39"/>
                    </a:lnTo>
                    <a:lnTo>
                      <a:pt x="52" y="39"/>
                    </a:lnTo>
                    <a:lnTo>
                      <a:pt x="54" y="43"/>
                    </a:lnTo>
                    <a:lnTo>
                      <a:pt x="53" y="49"/>
                    </a:lnTo>
                    <a:lnTo>
                      <a:pt x="42" y="50"/>
                    </a:lnTo>
                    <a:lnTo>
                      <a:pt x="41" y="53"/>
                    </a:lnTo>
                    <a:lnTo>
                      <a:pt x="41" y="54"/>
                    </a:lnTo>
                    <a:lnTo>
                      <a:pt x="42" y="54"/>
                    </a:lnTo>
                    <a:lnTo>
                      <a:pt x="42" y="58"/>
                    </a:lnTo>
                    <a:lnTo>
                      <a:pt x="41" y="58"/>
                    </a:lnTo>
                    <a:lnTo>
                      <a:pt x="39" y="59"/>
                    </a:lnTo>
                    <a:lnTo>
                      <a:pt x="39" y="63"/>
                    </a:lnTo>
                    <a:lnTo>
                      <a:pt x="34" y="64"/>
                    </a:lnTo>
                    <a:lnTo>
                      <a:pt x="33" y="61"/>
                    </a:lnTo>
                    <a:lnTo>
                      <a:pt x="21" y="59"/>
                    </a:lnTo>
                    <a:lnTo>
                      <a:pt x="21" y="58"/>
                    </a:lnTo>
                    <a:lnTo>
                      <a:pt x="23" y="59"/>
                    </a:lnTo>
                    <a:lnTo>
                      <a:pt x="25" y="55"/>
                    </a:lnTo>
                    <a:lnTo>
                      <a:pt x="26" y="53"/>
                    </a:lnTo>
                    <a:lnTo>
                      <a:pt x="17" y="50"/>
                    </a:lnTo>
                    <a:lnTo>
                      <a:pt x="7" y="52"/>
                    </a:lnTo>
                    <a:lnTo>
                      <a:pt x="7" y="47"/>
                    </a:lnTo>
                    <a:lnTo>
                      <a:pt x="4" y="45"/>
                    </a:lnTo>
                    <a:lnTo>
                      <a:pt x="2" y="43"/>
                    </a:lnTo>
                    <a:lnTo>
                      <a:pt x="4" y="43"/>
                    </a:lnTo>
                    <a:lnTo>
                      <a:pt x="5" y="42"/>
                    </a:lnTo>
                    <a:lnTo>
                      <a:pt x="7" y="29"/>
                    </a:lnTo>
                    <a:lnTo>
                      <a:pt x="6" y="27"/>
                    </a:lnTo>
                    <a:lnTo>
                      <a:pt x="1" y="27"/>
                    </a:lnTo>
                    <a:lnTo>
                      <a:pt x="0" y="26"/>
                    </a:lnTo>
                    <a:lnTo>
                      <a:pt x="4" y="24"/>
                    </a:lnTo>
                    <a:lnTo>
                      <a:pt x="0" y="23"/>
                    </a:lnTo>
                    <a:lnTo>
                      <a:pt x="2" y="21"/>
                    </a:lnTo>
                    <a:lnTo>
                      <a:pt x="16" y="21"/>
                    </a:lnTo>
                    <a:lnTo>
                      <a:pt x="18" y="16"/>
                    </a:lnTo>
                    <a:lnTo>
                      <a:pt x="22" y="16"/>
                    </a:lnTo>
                    <a:lnTo>
                      <a:pt x="25" y="14"/>
                    </a:lnTo>
                    <a:lnTo>
                      <a:pt x="26" y="12"/>
                    </a:lnTo>
                    <a:lnTo>
                      <a:pt x="21" y="8"/>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07" name="Freeform 337">
                <a:extLst>
                  <a:ext uri="{FF2B5EF4-FFF2-40B4-BE49-F238E27FC236}">
                    <a16:creationId xmlns:a16="http://schemas.microsoft.com/office/drawing/2014/main" id="{C2A38795-7CDC-4BFA-8201-D4E1869F486C}"/>
                  </a:ext>
                </a:extLst>
              </p:cNvPr>
              <p:cNvSpPr>
                <a:spLocks noChangeAspect="1"/>
              </p:cNvSpPr>
              <p:nvPr/>
            </p:nvSpPr>
            <p:spPr bwMode="auto">
              <a:xfrm>
                <a:off x="2918" y="917"/>
                <a:ext cx="34" cy="47"/>
              </a:xfrm>
              <a:custGeom>
                <a:avLst/>
                <a:gdLst>
                  <a:gd name="T0" fmla="*/ 0 w 118"/>
                  <a:gd name="T1" fmla="*/ 0 h 157"/>
                  <a:gd name="T2" fmla="*/ 0 w 118"/>
                  <a:gd name="T3" fmla="*/ 0 h 157"/>
                  <a:gd name="T4" fmla="*/ 0 w 118"/>
                  <a:gd name="T5" fmla="*/ 0 h 157"/>
                  <a:gd name="T6" fmla="*/ 0 w 118"/>
                  <a:gd name="T7" fmla="*/ 0 h 157"/>
                  <a:gd name="T8" fmla="*/ 0 w 118"/>
                  <a:gd name="T9" fmla="*/ 0 h 157"/>
                  <a:gd name="T10" fmla="*/ 0 w 118"/>
                  <a:gd name="T11" fmla="*/ 0 h 157"/>
                  <a:gd name="T12" fmla="*/ 0 w 118"/>
                  <a:gd name="T13" fmla="*/ 0 h 157"/>
                  <a:gd name="T14" fmla="*/ 0 w 118"/>
                  <a:gd name="T15" fmla="*/ 0 h 157"/>
                  <a:gd name="T16" fmla="*/ 0 w 118"/>
                  <a:gd name="T17" fmla="*/ 0 h 157"/>
                  <a:gd name="T18" fmla="*/ 0 w 118"/>
                  <a:gd name="T19" fmla="*/ 0 h 157"/>
                  <a:gd name="T20" fmla="*/ 0 w 118"/>
                  <a:gd name="T21" fmla="*/ 0 h 157"/>
                  <a:gd name="T22" fmla="*/ 0 w 118"/>
                  <a:gd name="T23" fmla="*/ 0 h 157"/>
                  <a:gd name="T24" fmla="*/ 0 w 118"/>
                  <a:gd name="T25" fmla="*/ 0 h 157"/>
                  <a:gd name="T26" fmla="*/ 0 w 118"/>
                  <a:gd name="T27" fmla="*/ 0 h 157"/>
                  <a:gd name="T28" fmla="*/ 0 w 118"/>
                  <a:gd name="T29" fmla="*/ 0 h 157"/>
                  <a:gd name="T30" fmla="*/ 0 w 118"/>
                  <a:gd name="T31" fmla="*/ 0 h 157"/>
                  <a:gd name="T32" fmla="*/ 0 w 118"/>
                  <a:gd name="T33" fmla="*/ 0 h 157"/>
                  <a:gd name="T34" fmla="*/ 0 w 118"/>
                  <a:gd name="T35" fmla="*/ 0 h 157"/>
                  <a:gd name="T36" fmla="*/ 0 w 118"/>
                  <a:gd name="T37" fmla="*/ 0 h 157"/>
                  <a:gd name="T38" fmla="*/ 0 w 118"/>
                  <a:gd name="T39" fmla="*/ 0 h 157"/>
                  <a:gd name="T40" fmla="*/ 0 w 118"/>
                  <a:gd name="T41" fmla="*/ 0 h 157"/>
                  <a:gd name="T42" fmla="*/ 0 w 118"/>
                  <a:gd name="T43" fmla="*/ 0 h 157"/>
                  <a:gd name="T44" fmla="*/ 0 w 118"/>
                  <a:gd name="T45" fmla="*/ 0 h 157"/>
                  <a:gd name="T46" fmla="*/ 0 w 118"/>
                  <a:gd name="T47" fmla="*/ 0 h 157"/>
                  <a:gd name="T48" fmla="*/ 0 w 118"/>
                  <a:gd name="T49" fmla="*/ 0 h 157"/>
                  <a:gd name="T50" fmla="*/ 0 w 118"/>
                  <a:gd name="T51" fmla="*/ 0 h 157"/>
                  <a:gd name="T52" fmla="*/ 0 w 118"/>
                  <a:gd name="T53" fmla="*/ 0 h 157"/>
                  <a:gd name="T54" fmla="*/ 0 w 118"/>
                  <a:gd name="T55" fmla="*/ 0 h 157"/>
                  <a:gd name="T56" fmla="*/ 0 w 118"/>
                  <a:gd name="T57" fmla="*/ 0 h 157"/>
                  <a:gd name="T58" fmla="*/ 0 w 118"/>
                  <a:gd name="T59" fmla="*/ 0 h 157"/>
                  <a:gd name="T60" fmla="*/ 0 w 118"/>
                  <a:gd name="T61" fmla="*/ 0 h 157"/>
                  <a:gd name="T62" fmla="*/ 0 w 118"/>
                  <a:gd name="T63" fmla="*/ 0 h 157"/>
                  <a:gd name="T64" fmla="*/ 0 w 118"/>
                  <a:gd name="T65" fmla="*/ 0 h 157"/>
                  <a:gd name="T66" fmla="*/ 0 w 118"/>
                  <a:gd name="T67" fmla="*/ 0 h 157"/>
                  <a:gd name="T68" fmla="*/ 0 w 118"/>
                  <a:gd name="T69" fmla="*/ 0 h 157"/>
                  <a:gd name="T70" fmla="*/ 0 w 118"/>
                  <a:gd name="T71" fmla="*/ 0 h 15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8"/>
                  <a:gd name="T109" fmla="*/ 0 h 157"/>
                  <a:gd name="T110" fmla="*/ 118 w 118"/>
                  <a:gd name="T111" fmla="*/ 157 h 15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8" h="157">
                    <a:moveTo>
                      <a:pt x="14" y="155"/>
                    </a:moveTo>
                    <a:lnTo>
                      <a:pt x="20" y="154"/>
                    </a:lnTo>
                    <a:lnTo>
                      <a:pt x="36" y="157"/>
                    </a:lnTo>
                    <a:lnTo>
                      <a:pt x="45" y="155"/>
                    </a:lnTo>
                    <a:lnTo>
                      <a:pt x="46" y="154"/>
                    </a:lnTo>
                    <a:lnTo>
                      <a:pt x="47" y="152"/>
                    </a:lnTo>
                    <a:lnTo>
                      <a:pt x="48" y="155"/>
                    </a:lnTo>
                    <a:lnTo>
                      <a:pt x="52" y="155"/>
                    </a:lnTo>
                    <a:lnTo>
                      <a:pt x="52" y="152"/>
                    </a:lnTo>
                    <a:lnTo>
                      <a:pt x="51" y="150"/>
                    </a:lnTo>
                    <a:lnTo>
                      <a:pt x="48" y="147"/>
                    </a:lnTo>
                    <a:lnTo>
                      <a:pt x="43" y="147"/>
                    </a:lnTo>
                    <a:lnTo>
                      <a:pt x="46" y="140"/>
                    </a:lnTo>
                    <a:lnTo>
                      <a:pt x="53" y="136"/>
                    </a:lnTo>
                    <a:lnTo>
                      <a:pt x="53" y="134"/>
                    </a:lnTo>
                    <a:lnTo>
                      <a:pt x="52" y="134"/>
                    </a:lnTo>
                    <a:lnTo>
                      <a:pt x="52" y="129"/>
                    </a:lnTo>
                    <a:lnTo>
                      <a:pt x="56" y="123"/>
                    </a:lnTo>
                    <a:lnTo>
                      <a:pt x="55" y="120"/>
                    </a:lnTo>
                    <a:lnTo>
                      <a:pt x="62" y="115"/>
                    </a:lnTo>
                    <a:lnTo>
                      <a:pt x="62" y="113"/>
                    </a:lnTo>
                    <a:lnTo>
                      <a:pt x="58" y="109"/>
                    </a:lnTo>
                    <a:lnTo>
                      <a:pt x="63" y="108"/>
                    </a:lnTo>
                    <a:lnTo>
                      <a:pt x="72" y="109"/>
                    </a:lnTo>
                    <a:lnTo>
                      <a:pt x="73" y="105"/>
                    </a:lnTo>
                    <a:lnTo>
                      <a:pt x="72" y="100"/>
                    </a:lnTo>
                    <a:lnTo>
                      <a:pt x="74" y="98"/>
                    </a:lnTo>
                    <a:lnTo>
                      <a:pt x="83" y="99"/>
                    </a:lnTo>
                    <a:lnTo>
                      <a:pt x="88" y="95"/>
                    </a:lnTo>
                    <a:lnTo>
                      <a:pt x="88" y="88"/>
                    </a:lnTo>
                    <a:lnTo>
                      <a:pt x="92" y="82"/>
                    </a:lnTo>
                    <a:lnTo>
                      <a:pt x="97" y="81"/>
                    </a:lnTo>
                    <a:lnTo>
                      <a:pt x="95" y="83"/>
                    </a:lnTo>
                    <a:lnTo>
                      <a:pt x="97" y="87"/>
                    </a:lnTo>
                    <a:lnTo>
                      <a:pt x="103" y="82"/>
                    </a:lnTo>
                    <a:lnTo>
                      <a:pt x="103" y="84"/>
                    </a:lnTo>
                    <a:lnTo>
                      <a:pt x="115" y="77"/>
                    </a:lnTo>
                    <a:lnTo>
                      <a:pt x="116" y="67"/>
                    </a:lnTo>
                    <a:lnTo>
                      <a:pt x="114" y="66"/>
                    </a:lnTo>
                    <a:lnTo>
                      <a:pt x="100" y="68"/>
                    </a:lnTo>
                    <a:lnTo>
                      <a:pt x="98" y="65"/>
                    </a:lnTo>
                    <a:lnTo>
                      <a:pt x="94" y="65"/>
                    </a:lnTo>
                    <a:lnTo>
                      <a:pt x="90" y="68"/>
                    </a:lnTo>
                    <a:lnTo>
                      <a:pt x="89" y="66"/>
                    </a:lnTo>
                    <a:lnTo>
                      <a:pt x="90" y="62"/>
                    </a:lnTo>
                    <a:lnTo>
                      <a:pt x="95" y="58"/>
                    </a:lnTo>
                    <a:lnTo>
                      <a:pt x="95" y="57"/>
                    </a:lnTo>
                    <a:lnTo>
                      <a:pt x="88" y="58"/>
                    </a:lnTo>
                    <a:lnTo>
                      <a:pt x="89" y="56"/>
                    </a:lnTo>
                    <a:lnTo>
                      <a:pt x="95" y="55"/>
                    </a:lnTo>
                    <a:lnTo>
                      <a:pt x="95" y="50"/>
                    </a:lnTo>
                    <a:lnTo>
                      <a:pt x="97" y="48"/>
                    </a:lnTo>
                    <a:lnTo>
                      <a:pt x="98" y="42"/>
                    </a:lnTo>
                    <a:lnTo>
                      <a:pt x="113" y="25"/>
                    </a:lnTo>
                    <a:lnTo>
                      <a:pt x="113" y="20"/>
                    </a:lnTo>
                    <a:lnTo>
                      <a:pt x="111" y="9"/>
                    </a:lnTo>
                    <a:lnTo>
                      <a:pt x="118" y="0"/>
                    </a:lnTo>
                    <a:lnTo>
                      <a:pt x="116" y="0"/>
                    </a:lnTo>
                    <a:lnTo>
                      <a:pt x="82" y="18"/>
                    </a:lnTo>
                    <a:lnTo>
                      <a:pt x="78" y="24"/>
                    </a:lnTo>
                    <a:lnTo>
                      <a:pt x="69" y="27"/>
                    </a:lnTo>
                    <a:lnTo>
                      <a:pt x="40" y="32"/>
                    </a:lnTo>
                    <a:lnTo>
                      <a:pt x="26" y="44"/>
                    </a:lnTo>
                    <a:lnTo>
                      <a:pt x="9" y="72"/>
                    </a:lnTo>
                    <a:lnTo>
                      <a:pt x="5" y="95"/>
                    </a:lnTo>
                    <a:lnTo>
                      <a:pt x="6" y="100"/>
                    </a:lnTo>
                    <a:lnTo>
                      <a:pt x="0" y="118"/>
                    </a:lnTo>
                    <a:lnTo>
                      <a:pt x="4" y="118"/>
                    </a:lnTo>
                    <a:lnTo>
                      <a:pt x="6" y="116"/>
                    </a:lnTo>
                    <a:lnTo>
                      <a:pt x="12" y="120"/>
                    </a:lnTo>
                    <a:lnTo>
                      <a:pt x="16" y="124"/>
                    </a:lnTo>
                    <a:lnTo>
                      <a:pt x="17" y="130"/>
                    </a:lnTo>
                    <a:lnTo>
                      <a:pt x="14" y="155"/>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08" name="Freeform 338">
                <a:extLst>
                  <a:ext uri="{FF2B5EF4-FFF2-40B4-BE49-F238E27FC236}">
                    <a16:creationId xmlns:a16="http://schemas.microsoft.com/office/drawing/2014/main" id="{9D01AB21-515F-4FC8-8511-F93901EA0B80}"/>
                  </a:ext>
                </a:extLst>
              </p:cNvPr>
              <p:cNvSpPr>
                <a:spLocks noChangeAspect="1"/>
              </p:cNvSpPr>
              <p:nvPr/>
            </p:nvSpPr>
            <p:spPr bwMode="auto">
              <a:xfrm>
                <a:off x="2918" y="917"/>
                <a:ext cx="34" cy="47"/>
              </a:xfrm>
              <a:custGeom>
                <a:avLst/>
                <a:gdLst>
                  <a:gd name="T0" fmla="*/ 0 w 118"/>
                  <a:gd name="T1" fmla="*/ 0 h 157"/>
                  <a:gd name="T2" fmla="*/ 0 w 118"/>
                  <a:gd name="T3" fmla="*/ 0 h 157"/>
                  <a:gd name="T4" fmla="*/ 0 w 118"/>
                  <a:gd name="T5" fmla="*/ 0 h 157"/>
                  <a:gd name="T6" fmla="*/ 0 w 118"/>
                  <a:gd name="T7" fmla="*/ 0 h 157"/>
                  <a:gd name="T8" fmla="*/ 0 w 118"/>
                  <a:gd name="T9" fmla="*/ 0 h 157"/>
                  <a:gd name="T10" fmla="*/ 0 w 118"/>
                  <a:gd name="T11" fmla="*/ 0 h 157"/>
                  <a:gd name="T12" fmla="*/ 0 w 118"/>
                  <a:gd name="T13" fmla="*/ 0 h 157"/>
                  <a:gd name="T14" fmla="*/ 0 w 118"/>
                  <a:gd name="T15" fmla="*/ 0 h 157"/>
                  <a:gd name="T16" fmla="*/ 0 w 118"/>
                  <a:gd name="T17" fmla="*/ 0 h 157"/>
                  <a:gd name="T18" fmla="*/ 0 w 118"/>
                  <a:gd name="T19" fmla="*/ 0 h 157"/>
                  <a:gd name="T20" fmla="*/ 0 w 118"/>
                  <a:gd name="T21" fmla="*/ 0 h 157"/>
                  <a:gd name="T22" fmla="*/ 0 w 118"/>
                  <a:gd name="T23" fmla="*/ 0 h 157"/>
                  <a:gd name="T24" fmla="*/ 0 w 118"/>
                  <a:gd name="T25" fmla="*/ 0 h 157"/>
                  <a:gd name="T26" fmla="*/ 0 w 118"/>
                  <a:gd name="T27" fmla="*/ 0 h 157"/>
                  <a:gd name="T28" fmla="*/ 0 w 118"/>
                  <a:gd name="T29" fmla="*/ 0 h 157"/>
                  <a:gd name="T30" fmla="*/ 0 w 118"/>
                  <a:gd name="T31" fmla="*/ 0 h 157"/>
                  <a:gd name="T32" fmla="*/ 0 w 118"/>
                  <a:gd name="T33" fmla="*/ 0 h 157"/>
                  <a:gd name="T34" fmla="*/ 0 w 118"/>
                  <a:gd name="T35" fmla="*/ 0 h 157"/>
                  <a:gd name="T36" fmla="*/ 0 w 118"/>
                  <a:gd name="T37" fmla="*/ 0 h 157"/>
                  <a:gd name="T38" fmla="*/ 0 w 118"/>
                  <a:gd name="T39" fmla="*/ 0 h 157"/>
                  <a:gd name="T40" fmla="*/ 0 w 118"/>
                  <a:gd name="T41" fmla="*/ 0 h 157"/>
                  <a:gd name="T42" fmla="*/ 0 w 118"/>
                  <a:gd name="T43" fmla="*/ 0 h 157"/>
                  <a:gd name="T44" fmla="*/ 0 w 118"/>
                  <a:gd name="T45" fmla="*/ 0 h 157"/>
                  <a:gd name="T46" fmla="*/ 0 w 118"/>
                  <a:gd name="T47" fmla="*/ 0 h 157"/>
                  <a:gd name="T48" fmla="*/ 0 w 118"/>
                  <a:gd name="T49" fmla="*/ 0 h 157"/>
                  <a:gd name="T50" fmla="*/ 0 w 118"/>
                  <a:gd name="T51" fmla="*/ 0 h 157"/>
                  <a:gd name="T52" fmla="*/ 0 w 118"/>
                  <a:gd name="T53" fmla="*/ 0 h 157"/>
                  <a:gd name="T54" fmla="*/ 0 w 118"/>
                  <a:gd name="T55" fmla="*/ 0 h 157"/>
                  <a:gd name="T56" fmla="*/ 0 w 118"/>
                  <a:gd name="T57" fmla="*/ 0 h 157"/>
                  <a:gd name="T58" fmla="*/ 0 w 118"/>
                  <a:gd name="T59" fmla="*/ 0 h 157"/>
                  <a:gd name="T60" fmla="*/ 0 w 118"/>
                  <a:gd name="T61" fmla="*/ 0 h 157"/>
                  <a:gd name="T62" fmla="*/ 0 w 118"/>
                  <a:gd name="T63" fmla="*/ 0 h 157"/>
                  <a:gd name="T64" fmla="*/ 0 w 118"/>
                  <a:gd name="T65" fmla="*/ 0 h 157"/>
                  <a:gd name="T66" fmla="*/ 0 w 118"/>
                  <a:gd name="T67" fmla="*/ 0 h 157"/>
                  <a:gd name="T68" fmla="*/ 0 w 118"/>
                  <a:gd name="T69" fmla="*/ 0 h 157"/>
                  <a:gd name="T70" fmla="*/ 0 w 118"/>
                  <a:gd name="T71" fmla="*/ 0 h 15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8"/>
                  <a:gd name="T109" fmla="*/ 0 h 157"/>
                  <a:gd name="T110" fmla="*/ 118 w 118"/>
                  <a:gd name="T111" fmla="*/ 157 h 15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8" h="157">
                    <a:moveTo>
                      <a:pt x="14" y="155"/>
                    </a:moveTo>
                    <a:lnTo>
                      <a:pt x="20" y="154"/>
                    </a:lnTo>
                    <a:lnTo>
                      <a:pt x="36" y="157"/>
                    </a:lnTo>
                    <a:lnTo>
                      <a:pt x="45" y="155"/>
                    </a:lnTo>
                    <a:lnTo>
                      <a:pt x="46" y="154"/>
                    </a:lnTo>
                    <a:lnTo>
                      <a:pt x="47" y="152"/>
                    </a:lnTo>
                    <a:lnTo>
                      <a:pt x="48" y="155"/>
                    </a:lnTo>
                    <a:lnTo>
                      <a:pt x="52" y="155"/>
                    </a:lnTo>
                    <a:lnTo>
                      <a:pt x="52" y="152"/>
                    </a:lnTo>
                    <a:lnTo>
                      <a:pt x="51" y="150"/>
                    </a:lnTo>
                    <a:lnTo>
                      <a:pt x="48" y="147"/>
                    </a:lnTo>
                    <a:lnTo>
                      <a:pt x="43" y="147"/>
                    </a:lnTo>
                    <a:lnTo>
                      <a:pt x="46" y="140"/>
                    </a:lnTo>
                    <a:lnTo>
                      <a:pt x="53" y="136"/>
                    </a:lnTo>
                    <a:lnTo>
                      <a:pt x="53" y="134"/>
                    </a:lnTo>
                    <a:lnTo>
                      <a:pt x="52" y="134"/>
                    </a:lnTo>
                    <a:lnTo>
                      <a:pt x="52" y="129"/>
                    </a:lnTo>
                    <a:lnTo>
                      <a:pt x="56" y="123"/>
                    </a:lnTo>
                    <a:lnTo>
                      <a:pt x="55" y="120"/>
                    </a:lnTo>
                    <a:lnTo>
                      <a:pt x="62" y="115"/>
                    </a:lnTo>
                    <a:lnTo>
                      <a:pt x="62" y="113"/>
                    </a:lnTo>
                    <a:lnTo>
                      <a:pt x="58" y="109"/>
                    </a:lnTo>
                    <a:lnTo>
                      <a:pt x="63" y="108"/>
                    </a:lnTo>
                    <a:lnTo>
                      <a:pt x="72" y="109"/>
                    </a:lnTo>
                    <a:lnTo>
                      <a:pt x="73" y="105"/>
                    </a:lnTo>
                    <a:lnTo>
                      <a:pt x="72" y="100"/>
                    </a:lnTo>
                    <a:lnTo>
                      <a:pt x="74" y="98"/>
                    </a:lnTo>
                    <a:lnTo>
                      <a:pt x="83" y="99"/>
                    </a:lnTo>
                    <a:lnTo>
                      <a:pt x="88" y="95"/>
                    </a:lnTo>
                    <a:lnTo>
                      <a:pt x="88" y="88"/>
                    </a:lnTo>
                    <a:lnTo>
                      <a:pt x="92" y="82"/>
                    </a:lnTo>
                    <a:lnTo>
                      <a:pt x="97" y="81"/>
                    </a:lnTo>
                    <a:lnTo>
                      <a:pt x="95" y="83"/>
                    </a:lnTo>
                    <a:lnTo>
                      <a:pt x="97" y="87"/>
                    </a:lnTo>
                    <a:lnTo>
                      <a:pt x="103" y="82"/>
                    </a:lnTo>
                    <a:lnTo>
                      <a:pt x="103" y="84"/>
                    </a:lnTo>
                    <a:lnTo>
                      <a:pt x="115" y="77"/>
                    </a:lnTo>
                    <a:lnTo>
                      <a:pt x="116" y="67"/>
                    </a:lnTo>
                    <a:lnTo>
                      <a:pt x="114" y="66"/>
                    </a:lnTo>
                    <a:lnTo>
                      <a:pt x="100" y="68"/>
                    </a:lnTo>
                    <a:lnTo>
                      <a:pt x="98" y="65"/>
                    </a:lnTo>
                    <a:lnTo>
                      <a:pt x="94" y="65"/>
                    </a:lnTo>
                    <a:lnTo>
                      <a:pt x="90" y="68"/>
                    </a:lnTo>
                    <a:lnTo>
                      <a:pt x="89" y="66"/>
                    </a:lnTo>
                    <a:lnTo>
                      <a:pt x="90" y="62"/>
                    </a:lnTo>
                    <a:lnTo>
                      <a:pt x="95" y="58"/>
                    </a:lnTo>
                    <a:lnTo>
                      <a:pt x="95" y="57"/>
                    </a:lnTo>
                    <a:lnTo>
                      <a:pt x="88" y="58"/>
                    </a:lnTo>
                    <a:lnTo>
                      <a:pt x="89" y="56"/>
                    </a:lnTo>
                    <a:lnTo>
                      <a:pt x="95" y="55"/>
                    </a:lnTo>
                    <a:lnTo>
                      <a:pt x="95" y="50"/>
                    </a:lnTo>
                    <a:lnTo>
                      <a:pt x="97" y="48"/>
                    </a:lnTo>
                    <a:lnTo>
                      <a:pt x="98" y="42"/>
                    </a:lnTo>
                    <a:lnTo>
                      <a:pt x="113" y="25"/>
                    </a:lnTo>
                    <a:lnTo>
                      <a:pt x="113" y="20"/>
                    </a:lnTo>
                    <a:lnTo>
                      <a:pt x="111" y="9"/>
                    </a:lnTo>
                    <a:lnTo>
                      <a:pt x="118" y="0"/>
                    </a:lnTo>
                    <a:lnTo>
                      <a:pt x="116" y="0"/>
                    </a:lnTo>
                    <a:lnTo>
                      <a:pt x="82" y="18"/>
                    </a:lnTo>
                    <a:lnTo>
                      <a:pt x="78" y="24"/>
                    </a:lnTo>
                    <a:lnTo>
                      <a:pt x="69" y="27"/>
                    </a:lnTo>
                    <a:lnTo>
                      <a:pt x="40" y="32"/>
                    </a:lnTo>
                    <a:lnTo>
                      <a:pt x="26" y="44"/>
                    </a:lnTo>
                    <a:lnTo>
                      <a:pt x="9" y="72"/>
                    </a:lnTo>
                    <a:lnTo>
                      <a:pt x="5" y="95"/>
                    </a:lnTo>
                    <a:lnTo>
                      <a:pt x="6" y="100"/>
                    </a:lnTo>
                    <a:lnTo>
                      <a:pt x="0" y="118"/>
                    </a:lnTo>
                    <a:lnTo>
                      <a:pt x="4" y="118"/>
                    </a:lnTo>
                    <a:lnTo>
                      <a:pt x="6" y="116"/>
                    </a:lnTo>
                    <a:lnTo>
                      <a:pt x="12" y="120"/>
                    </a:lnTo>
                    <a:lnTo>
                      <a:pt x="16" y="124"/>
                    </a:lnTo>
                    <a:lnTo>
                      <a:pt x="17" y="130"/>
                    </a:lnTo>
                    <a:lnTo>
                      <a:pt x="14" y="155"/>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09" name="Freeform 339">
                <a:extLst>
                  <a:ext uri="{FF2B5EF4-FFF2-40B4-BE49-F238E27FC236}">
                    <a16:creationId xmlns:a16="http://schemas.microsoft.com/office/drawing/2014/main" id="{D7D77754-0081-4D47-BF19-5915E715A830}"/>
                  </a:ext>
                </a:extLst>
              </p:cNvPr>
              <p:cNvSpPr>
                <a:spLocks noChangeAspect="1"/>
              </p:cNvSpPr>
              <p:nvPr/>
            </p:nvSpPr>
            <p:spPr bwMode="auto">
              <a:xfrm>
                <a:off x="2865" y="1042"/>
                <a:ext cx="8" cy="10"/>
              </a:xfrm>
              <a:custGeom>
                <a:avLst/>
                <a:gdLst>
                  <a:gd name="T0" fmla="*/ 0 w 27"/>
                  <a:gd name="T1" fmla="*/ 0 h 36"/>
                  <a:gd name="T2" fmla="*/ 0 w 27"/>
                  <a:gd name="T3" fmla="*/ 0 h 36"/>
                  <a:gd name="T4" fmla="*/ 0 w 27"/>
                  <a:gd name="T5" fmla="*/ 0 h 36"/>
                  <a:gd name="T6" fmla="*/ 0 w 27"/>
                  <a:gd name="T7" fmla="*/ 0 h 36"/>
                  <a:gd name="T8" fmla="*/ 0 w 27"/>
                  <a:gd name="T9" fmla="*/ 0 h 36"/>
                  <a:gd name="T10" fmla="*/ 0 w 27"/>
                  <a:gd name="T11" fmla="*/ 0 h 36"/>
                  <a:gd name="T12" fmla="*/ 0 w 27"/>
                  <a:gd name="T13" fmla="*/ 0 h 36"/>
                  <a:gd name="T14" fmla="*/ 0 w 27"/>
                  <a:gd name="T15" fmla="*/ 0 h 36"/>
                  <a:gd name="T16" fmla="*/ 0 w 27"/>
                  <a:gd name="T17" fmla="*/ 0 h 36"/>
                  <a:gd name="T18" fmla="*/ 0 w 27"/>
                  <a:gd name="T19" fmla="*/ 0 h 36"/>
                  <a:gd name="T20" fmla="*/ 0 w 27"/>
                  <a:gd name="T21" fmla="*/ 0 h 36"/>
                  <a:gd name="T22" fmla="*/ 0 w 27"/>
                  <a:gd name="T23" fmla="*/ 0 h 36"/>
                  <a:gd name="T24" fmla="*/ 0 w 27"/>
                  <a:gd name="T25" fmla="*/ 0 h 36"/>
                  <a:gd name="T26" fmla="*/ 0 w 27"/>
                  <a:gd name="T27" fmla="*/ 0 h 36"/>
                  <a:gd name="T28" fmla="*/ 0 w 27"/>
                  <a:gd name="T29" fmla="*/ 0 h 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
                  <a:gd name="T46" fmla="*/ 0 h 36"/>
                  <a:gd name="T47" fmla="*/ 27 w 27"/>
                  <a:gd name="T48" fmla="*/ 36 h 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 h="36">
                    <a:moveTo>
                      <a:pt x="12" y="36"/>
                    </a:moveTo>
                    <a:lnTo>
                      <a:pt x="21" y="35"/>
                    </a:lnTo>
                    <a:lnTo>
                      <a:pt x="26" y="31"/>
                    </a:lnTo>
                    <a:lnTo>
                      <a:pt x="27" y="23"/>
                    </a:lnTo>
                    <a:lnTo>
                      <a:pt x="26" y="18"/>
                    </a:lnTo>
                    <a:lnTo>
                      <a:pt x="24" y="13"/>
                    </a:lnTo>
                    <a:lnTo>
                      <a:pt x="24" y="8"/>
                    </a:lnTo>
                    <a:lnTo>
                      <a:pt x="27" y="3"/>
                    </a:lnTo>
                    <a:lnTo>
                      <a:pt x="21" y="0"/>
                    </a:lnTo>
                    <a:lnTo>
                      <a:pt x="16" y="0"/>
                    </a:lnTo>
                    <a:lnTo>
                      <a:pt x="7" y="5"/>
                    </a:lnTo>
                    <a:lnTo>
                      <a:pt x="1" y="14"/>
                    </a:lnTo>
                    <a:lnTo>
                      <a:pt x="3" y="23"/>
                    </a:lnTo>
                    <a:lnTo>
                      <a:pt x="0" y="33"/>
                    </a:lnTo>
                    <a:lnTo>
                      <a:pt x="12" y="36"/>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10" name="Freeform 340">
                <a:extLst>
                  <a:ext uri="{FF2B5EF4-FFF2-40B4-BE49-F238E27FC236}">
                    <a16:creationId xmlns:a16="http://schemas.microsoft.com/office/drawing/2014/main" id="{758BD853-1E75-4E23-B878-18F7C76898D0}"/>
                  </a:ext>
                </a:extLst>
              </p:cNvPr>
              <p:cNvSpPr>
                <a:spLocks noChangeAspect="1"/>
              </p:cNvSpPr>
              <p:nvPr/>
            </p:nvSpPr>
            <p:spPr bwMode="auto">
              <a:xfrm>
                <a:off x="2865" y="1042"/>
                <a:ext cx="8" cy="10"/>
              </a:xfrm>
              <a:custGeom>
                <a:avLst/>
                <a:gdLst>
                  <a:gd name="T0" fmla="*/ 0 w 27"/>
                  <a:gd name="T1" fmla="*/ 0 h 36"/>
                  <a:gd name="T2" fmla="*/ 0 w 27"/>
                  <a:gd name="T3" fmla="*/ 0 h 36"/>
                  <a:gd name="T4" fmla="*/ 0 w 27"/>
                  <a:gd name="T5" fmla="*/ 0 h 36"/>
                  <a:gd name="T6" fmla="*/ 0 w 27"/>
                  <a:gd name="T7" fmla="*/ 0 h 36"/>
                  <a:gd name="T8" fmla="*/ 0 w 27"/>
                  <a:gd name="T9" fmla="*/ 0 h 36"/>
                  <a:gd name="T10" fmla="*/ 0 w 27"/>
                  <a:gd name="T11" fmla="*/ 0 h 36"/>
                  <a:gd name="T12" fmla="*/ 0 w 27"/>
                  <a:gd name="T13" fmla="*/ 0 h 36"/>
                  <a:gd name="T14" fmla="*/ 0 w 27"/>
                  <a:gd name="T15" fmla="*/ 0 h 36"/>
                  <a:gd name="T16" fmla="*/ 0 w 27"/>
                  <a:gd name="T17" fmla="*/ 0 h 36"/>
                  <a:gd name="T18" fmla="*/ 0 w 27"/>
                  <a:gd name="T19" fmla="*/ 0 h 36"/>
                  <a:gd name="T20" fmla="*/ 0 w 27"/>
                  <a:gd name="T21" fmla="*/ 0 h 36"/>
                  <a:gd name="T22" fmla="*/ 0 w 27"/>
                  <a:gd name="T23" fmla="*/ 0 h 36"/>
                  <a:gd name="T24" fmla="*/ 0 w 27"/>
                  <a:gd name="T25" fmla="*/ 0 h 36"/>
                  <a:gd name="T26" fmla="*/ 0 w 27"/>
                  <a:gd name="T27" fmla="*/ 0 h 36"/>
                  <a:gd name="T28" fmla="*/ 0 w 27"/>
                  <a:gd name="T29" fmla="*/ 0 h 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
                  <a:gd name="T46" fmla="*/ 0 h 36"/>
                  <a:gd name="T47" fmla="*/ 27 w 27"/>
                  <a:gd name="T48" fmla="*/ 36 h 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 h="36">
                    <a:moveTo>
                      <a:pt x="12" y="36"/>
                    </a:moveTo>
                    <a:lnTo>
                      <a:pt x="21" y="35"/>
                    </a:lnTo>
                    <a:lnTo>
                      <a:pt x="26" y="31"/>
                    </a:lnTo>
                    <a:lnTo>
                      <a:pt x="27" y="23"/>
                    </a:lnTo>
                    <a:lnTo>
                      <a:pt x="26" y="18"/>
                    </a:lnTo>
                    <a:lnTo>
                      <a:pt x="24" y="13"/>
                    </a:lnTo>
                    <a:lnTo>
                      <a:pt x="24" y="8"/>
                    </a:lnTo>
                    <a:lnTo>
                      <a:pt x="27" y="3"/>
                    </a:lnTo>
                    <a:lnTo>
                      <a:pt x="21" y="0"/>
                    </a:lnTo>
                    <a:lnTo>
                      <a:pt x="16" y="0"/>
                    </a:lnTo>
                    <a:lnTo>
                      <a:pt x="7" y="5"/>
                    </a:lnTo>
                    <a:lnTo>
                      <a:pt x="1" y="14"/>
                    </a:lnTo>
                    <a:lnTo>
                      <a:pt x="3" y="23"/>
                    </a:lnTo>
                    <a:lnTo>
                      <a:pt x="0" y="33"/>
                    </a:lnTo>
                    <a:lnTo>
                      <a:pt x="12" y="36"/>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11" name="Freeform 341">
                <a:extLst>
                  <a:ext uri="{FF2B5EF4-FFF2-40B4-BE49-F238E27FC236}">
                    <a16:creationId xmlns:a16="http://schemas.microsoft.com/office/drawing/2014/main" id="{7D511C4F-5BDC-41A6-8151-BBA592FA7370}"/>
                  </a:ext>
                </a:extLst>
              </p:cNvPr>
              <p:cNvSpPr>
                <a:spLocks noChangeAspect="1"/>
              </p:cNvSpPr>
              <p:nvPr/>
            </p:nvSpPr>
            <p:spPr bwMode="auto">
              <a:xfrm>
                <a:off x="1650" y="1659"/>
                <a:ext cx="3" cy="3"/>
              </a:xfrm>
              <a:custGeom>
                <a:avLst/>
                <a:gdLst>
                  <a:gd name="T0" fmla="*/ 0 w 10"/>
                  <a:gd name="T1" fmla="*/ 0 h 10"/>
                  <a:gd name="T2" fmla="*/ 0 w 10"/>
                  <a:gd name="T3" fmla="*/ 0 h 10"/>
                  <a:gd name="T4" fmla="*/ 0 w 10"/>
                  <a:gd name="T5" fmla="*/ 0 h 10"/>
                  <a:gd name="T6" fmla="*/ 0 w 10"/>
                  <a:gd name="T7" fmla="*/ 0 h 10"/>
                  <a:gd name="T8" fmla="*/ 0 w 10"/>
                  <a:gd name="T9" fmla="*/ 0 h 10"/>
                  <a:gd name="T10" fmla="*/ 0 w 10"/>
                  <a:gd name="T11" fmla="*/ 0 h 10"/>
                  <a:gd name="T12" fmla="*/ 0 w 10"/>
                  <a:gd name="T13" fmla="*/ 0 h 10"/>
                  <a:gd name="T14" fmla="*/ 0 w 10"/>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10"/>
                  <a:gd name="T25" fmla="*/ 0 h 10"/>
                  <a:gd name="T26" fmla="*/ 10 w 10"/>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 h="10">
                    <a:moveTo>
                      <a:pt x="2" y="0"/>
                    </a:moveTo>
                    <a:lnTo>
                      <a:pt x="1" y="0"/>
                    </a:lnTo>
                    <a:lnTo>
                      <a:pt x="0" y="5"/>
                    </a:lnTo>
                    <a:lnTo>
                      <a:pt x="1" y="10"/>
                    </a:lnTo>
                    <a:lnTo>
                      <a:pt x="5" y="10"/>
                    </a:lnTo>
                    <a:lnTo>
                      <a:pt x="8" y="7"/>
                    </a:lnTo>
                    <a:lnTo>
                      <a:pt x="10" y="4"/>
                    </a:lnTo>
                    <a:lnTo>
                      <a:pt x="2"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12" name="Freeform 342">
                <a:extLst>
                  <a:ext uri="{FF2B5EF4-FFF2-40B4-BE49-F238E27FC236}">
                    <a16:creationId xmlns:a16="http://schemas.microsoft.com/office/drawing/2014/main" id="{A4769144-ED70-4B67-8099-F38DBF5D6178}"/>
                  </a:ext>
                </a:extLst>
              </p:cNvPr>
              <p:cNvSpPr>
                <a:spLocks noChangeAspect="1"/>
              </p:cNvSpPr>
              <p:nvPr/>
            </p:nvSpPr>
            <p:spPr bwMode="auto">
              <a:xfrm>
                <a:off x="1650" y="1659"/>
                <a:ext cx="3" cy="3"/>
              </a:xfrm>
              <a:custGeom>
                <a:avLst/>
                <a:gdLst>
                  <a:gd name="T0" fmla="*/ 0 w 10"/>
                  <a:gd name="T1" fmla="*/ 0 h 10"/>
                  <a:gd name="T2" fmla="*/ 0 w 10"/>
                  <a:gd name="T3" fmla="*/ 0 h 10"/>
                  <a:gd name="T4" fmla="*/ 0 w 10"/>
                  <a:gd name="T5" fmla="*/ 0 h 10"/>
                  <a:gd name="T6" fmla="*/ 0 w 10"/>
                  <a:gd name="T7" fmla="*/ 0 h 10"/>
                  <a:gd name="T8" fmla="*/ 0 w 10"/>
                  <a:gd name="T9" fmla="*/ 0 h 10"/>
                  <a:gd name="T10" fmla="*/ 0 w 10"/>
                  <a:gd name="T11" fmla="*/ 0 h 10"/>
                  <a:gd name="T12" fmla="*/ 0 w 10"/>
                  <a:gd name="T13" fmla="*/ 0 h 10"/>
                  <a:gd name="T14" fmla="*/ 0 w 10"/>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10"/>
                  <a:gd name="T25" fmla="*/ 0 h 10"/>
                  <a:gd name="T26" fmla="*/ 10 w 10"/>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 h="10">
                    <a:moveTo>
                      <a:pt x="2" y="0"/>
                    </a:moveTo>
                    <a:lnTo>
                      <a:pt x="1" y="0"/>
                    </a:lnTo>
                    <a:lnTo>
                      <a:pt x="0" y="5"/>
                    </a:lnTo>
                    <a:lnTo>
                      <a:pt x="1" y="10"/>
                    </a:lnTo>
                    <a:lnTo>
                      <a:pt x="5" y="10"/>
                    </a:lnTo>
                    <a:lnTo>
                      <a:pt x="8" y="7"/>
                    </a:lnTo>
                    <a:lnTo>
                      <a:pt x="10" y="4"/>
                    </a:lnTo>
                    <a:lnTo>
                      <a:pt x="2"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13" name="Freeform 343">
                <a:extLst>
                  <a:ext uri="{FF2B5EF4-FFF2-40B4-BE49-F238E27FC236}">
                    <a16:creationId xmlns:a16="http://schemas.microsoft.com/office/drawing/2014/main" id="{8D7C7A98-A164-48BD-8FC8-25E5499B48B0}"/>
                  </a:ext>
                </a:extLst>
              </p:cNvPr>
              <p:cNvSpPr>
                <a:spLocks noChangeAspect="1"/>
              </p:cNvSpPr>
              <p:nvPr/>
            </p:nvSpPr>
            <p:spPr bwMode="auto">
              <a:xfrm>
                <a:off x="1665" y="1704"/>
                <a:ext cx="6" cy="9"/>
              </a:xfrm>
              <a:custGeom>
                <a:avLst/>
                <a:gdLst>
                  <a:gd name="T0" fmla="*/ 0 w 23"/>
                  <a:gd name="T1" fmla="*/ 0 h 31"/>
                  <a:gd name="T2" fmla="*/ 0 w 23"/>
                  <a:gd name="T3" fmla="*/ 0 h 31"/>
                  <a:gd name="T4" fmla="*/ 0 w 23"/>
                  <a:gd name="T5" fmla="*/ 0 h 31"/>
                  <a:gd name="T6" fmla="*/ 0 w 23"/>
                  <a:gd name="T7" fmla="*/ 0 h 31"/>
                  <a:gd name="T8" fmla="*/ 0 w 23"/>
                  <a:gd name="T9" fmla="*/ 0 h 31"/>
                  <a:gd name="T10" fmla="*/ 0 w 23"/>
                  <a:gd name="T11" fmla="*/ 0 h 31"/>
                  <a:gd name="T12" fmla="*/ 0 w 23"/>
                  <a:gd name="T13" fmla="*/ 0 h 31"/>
                  <a:gd name="T14" fmla="*/ 0 w 23"/>
                  <a:gd name="T15" fmla="*/ 0 h 31"/>
                  <a:gd name="T16" fmla="*/ 0 w 23"/>
                  <a:gd name="T17" fmla="*/ 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1"/>
                  <a:gd name="T29" fmla="*/ 23 w 23"/>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1">
                    <a:moveTo>
                      <a:pt x="0" y="0"/>
                    </a:moveTo>
                    <a:lnTo>
                      <a:pt x="5" y="1"/>
                    </a:lnTo>
                    <a:lnTo>
                      <a:pt x="13" y="8"/>
                    </a:lnTo>
                    <a:lnTo>
                      <a:pt x="23" y="29"/>
                    </a:lnTo>
                    <a:lnTo>
                      <a:pt x="20" y="30"/>
                    </a:lnTo>
                    <a:lnTo>
                      <a:pt x="14" y="31"/>
                    </a:lnTo>
                    <a:lnTo>
                      <a:pt x="12" y="29"/>
                    </a:lnTo>
                    <a:lnTo>
                      <a:pt x="0" y="5"/>
                    </a:lnTo>
                    <a:lnTo>
                      <a:pt x="0"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14" name="Freeform 344">
                <a:extLst>
                  <a:ext uri="{FF2B5EF4-FFF2-40B4-BE49-F238E27FC236}">
                    <a16:creationId xmlns:a16="http://schemas.microsoft.com/office/drawing/2014/main" id="{5D5595AF-7D12-43C5-86FA-8C608CCB8770}"/>
                  </a:ext>
                </a:extLst>
              </p:cNvPr>
              <p:cNvSpPr>
                <a:spLocks noChangeAspect="1"/>
              </p:cNvSpPr>
              <p:nvPr/>
            </p:nvSpPr>
            <p:spPr bwMode="auto">
              <a:xfrm>
                <a:off x="1665" y="1704"/>
                <a:ext cx="6" cy="9"/>
              </a:xfrm>
              <a:custGeom>
                <a:avLst/>
                <a:gdLst>
                  <a:gd name="T0" fmla="*/ 0 w 23"/>
                  <a:gd name="T1" fmla="*/ 0 h 31"/>
                  <a:gd name="T2" fmla="*/ 0 w 23"/>
                  <a:gd name="T3" fmla="*/ 0 h 31"/>
                  <a:gd name="T4" fmla="*/ 0 w 23"/>
                  <a:gd name="T5" fmla="*/ 0 h 31"/>
                  <a:gd name="T6" fmla="*/ 0 w 23"/>
                  <a:gd name="T7" fmla="*/ 0 h 31"/>
                  <a:gd name="T8" fmla="*/ 0 w 23"/>
                  <a:gd name="T9" fmla="*/ 0 h 31"/>
                  <a:gd name="T10" fmla="*/ 0 w 23"/>
                  <a:gd name="T11" fmla="*/ 0 h 31"/>
                  <a:gd name="T12" fmla="*/ 0 w 23"/>
                  <a:gd name="T13" fmla="*/ 0 h 31"/>
                  <a:gd name="T14" fmla="*/ 0 w 23"/>
                  <a:gd name="T15" fmla="*/ 0 h 31"/>
                  <a:gd name="T16" fmla="*/ 0 w 23"/>
                  <a:gd name="T17" fmla="*/ 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1"/>
                  <a:gd name="T29" fmla="*/ 23 w 23"/>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1">
                    <a:moveTo>
                      <a:pt x="0" y="0"/>
                    </a:moveTo>
                    <a:lnTo>
                      <a:pt x="5" y="1"/>
                    </a:lnTo>
                    <a:lnTo>
                      <a:pt x="13" y="8"/>
                    </a:lnTo>
                    <a:lnTo>
                      <a:pt x="23" y="29"/>
                    </a:lnTo>
                    <a:lnTo>
                      <a:pt x="20" y="30"/>
                    </a:lnTo>
                    <a:lnTo>
                      <a:pt x="14" y="31"/>
                    </a:lnTo>
                    <a:lnTo>
                      <a:pt x="12" y="29"/>
                    </a:lnTo>
                    <a:lnTo>
                      <a:pt x="0" y="5"/>
                    </a:lnTo>
                    <a:lnTo>
                      <a:pt x="0"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15" name="Freeform 345">
                <a:extLst>
                  <a:ext uri="{FF2B5EF4-FFF2-40B4-BE49-F238E27FC236}">
                    <a16:creationId xmlns:a16="http://schemas.microsoft.com/office/drawing/2014/main" id="{E4A9CFD4-7A04-4DA2-8D20-594C5948C1C1}"/>
                  </a:ext>
                </a:extLst>
              </p:cNvPr>
              <p:cNvSpPr>
                <a:spLocks noChangeAspect="1"/>
              </p:cNvSpPr>
              <p:nvPr/>
            </p:nvSpPr>
            <p:spPr bwMode="auto">
              <a:xfrm>
                <a:off x="1620" y="1778"/>
                <a:ext cx="10" cy="6"/>
              </a:xfrm>
              <a:custGeom>
                <a:avLst/>
                <a:gdLst>
                  <a:gd name="T0" fmla="*/ 0 w 32"/>
                  <a:gd name="T1" fmla="*/ 0 h 19"/>
                  <a:gd name="T2" fmla="*/ 0 w 32"/>
                  <a:gd name="T3" fmla="*/ 0 h 19"/>
                  <a:gd name="T4" fmla="*/ 0 w 32"/>
                  <a:gd name="T5" fmla="*/ 0 h 19"/>
                  <a:gd name="T6" fmla="*/ 0 w 32"/>
                  <a:gd name="T7" fmla="*/ 0 h 19"/>
                  <a:gd name="T8" fmla="*/ 0 w 32"/>
                  <a:gd name="T9" fmla="*/ 0 h 19"/>
                  <a:gd name="T10" fmla="*/ 0 w 32"/>
                  <a:gd name="T11" fmla="*/ 0 h 19"/>
                  <a:gd name="T12" fmla="*/ 0 w 32"/>
                  <a:gd name="T13" fmla="*/ 0 h 19"/>
                  <a:gd name="T14" fmla="*/ 0 w 32"/>
                  <a:gd name="T15" fmla="*/ 0 h 19"/>
                  <a:gd name="T16" fmla="*/ 0 w 32"/>
                  <a:gd name="T17" fmla="*/ 0 h 19"/>
                  <a:gd name="T18" fmla="*/ 0 w 32"/>
                  <a:gd name="T19" fmla="*/ 0 h 19"/>
                  <a:gd name="T20" fmla="*/ 0 w 32"/>
                  <a:gd name="T21" fmla="*/ 0 h 19"/>
                  <a:gd name="T22" fmla="*/ 0 w 32"/>
                  <a:gd name="T23" fmla="*/ 0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
                  <a:gd name="T37" fmla="*/ 0 h 19"/>
                  <a:gd name="T38" fmla="*/ 32 w 32"/>
                  <a:gd name="T39" fmla="*/ 19 h 1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 h="19">
                    <a:moveTo>
                      <a:pt x="25" y="0"/>
                    </a:moveTo>
                    <a:lnTo>
                      <a:pt x="29" y="3"/>
                    </a:lnTo>
                    <a:lnTo>
                      <a:pt x="32" y="11"/>
                    </a:lnTo>
                    <a:lnTo>
                      <a:pt x="20" y="19"/>
                    </a:lnTo>
                    <a:lnTo>
                      <a:pt x="15" y="18"/>
                    </a:lnTo>
                    <a:lnTo>
                      <a:pt x="11" y="14"/>
                    </a:lnTo>
                    <a:lnTo>
                      <a:pt x="3" y="14"/>
                    </a:lnTo>
                    <a:lnTo>
                      <a:pt x="0" y="8"/>
                    </a:lnTo>
                    <a:lnTo>
                      <a:pt x="4" y="5"/>
                    </a:lnTo>
                    <a:lnTo>
                      <a:pt x="9" y="5"/>
                    </a:lnTo>
                    <a:lnTo>
                      <a:pt x="14" y="8"/>
                    </a:lnTo>
                    <a:lnTo>
                      <a:pt x="25"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16" name="Freeform 346">
                <a:extLst>
                  <a:ext uri="{FF2B5EF4-FFF2-40B4-BE49-F238E27FC236}">
                    <a16:creationId xmlns:a16="http://schemas.microsoft.com/office/drawing/2014/main" id="{37490C34-967B-44B6-96C2-8D57C2A67325}"/>
                  </a:ext>
                </a:extLst>
              </p:cNvPr>
              <p:cNvSpPr>
                <a:spLocks noChangeAspect="1"/>
              </p:cNvSpPr>
              <p:nvPr/>
            </p:nvSpPr>
            <p:spPr bwMode="auto">
              <a:xfrm>
                <a:off x="1620" y="1778"/>
                <a:ext cx="10" cy="6"/>
              </a:xfrm>
              <a:custGeom>
                <a:avLst/>
                <a:gdLst>
                  <a:gd name="T0" fmla="*/ 0 w 32"/>
                  <a:gd name="T1" fmla="*/ 0 h 19"/>
                  <a:gd name="T2" fmla="*/ 0 w 32"/>
                  <a:gd name="T3" fmla="*/ 0 h 19"/>
                  <a:gd name="T4" fmla="*/ 0 w 32"/>
                  <a:gd name="T5" fmla="*/ 0 h 19"/>
                  <a:gd name="T6" fmla="*/ 0 w 32"/>
                  <a:gd name="T7" fmla="*/ 0 h 19"/>
                  <a:gd name="T8" fmla="*/ 0 w 32"/>
                  <a:gd name="T9" fmla="*/ 0 h 19"/>
                  <a:gd name="T10" fmla="*/ 0 w 32"/>
                  <a:gd name="T11" fmla="*/ 0 h 19"/>
                  <a:gd name="T12" fmla="*/ 0 w 32"/>
                  <a:gd name="T13" fmla="*/ 0 h 19"/>
                  <a:gd name="T14" fmla="*/ 0 w 32"/>
                  <a:gd name="T15" fmla="*/ 0 h 19"/>
                  <a:gd name="T16" fmla="*/ 0 w 32"/>
                  <a:gd name="T17" fmla="*/ 0 h 19"/>
                  <a:gd name="T18" fmla="*/ 0 w 32"/>
                  <a:gd name="T19" fmla="*/ 0 h 19"/>
                  <a:gd name="T20" fmla="*/ 0 w 32"/>
                  <a:gd name="T21" fmla="*/ 0 h 19"/>
                  <a:gd name="T22" fmla="*/ 0 w 32"/>
                  <a:gd name="T23" fmla="*/ 0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
                  <a:gd name="T37" fmla="*/ 0 h 19"/>
                  <a:gd name="T38" fmla="*/ 32 w 32"/>
                  <a:gd name="T39" fmla="*/ 19 h 1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 h="19">
                    <a:moveTo>
                      <a:pt x="25" y="0"/>
                    </a:moveTo>
                    <a:lnTo>
                      <a:pt x="29" y="3"/>
                    </a:lnTo>
                    <a:lnTo>
                      <a:pt x="32" y="11"/>
                    </a:lnTo>
                    <a:lnTo>
                      <a:pt x="20" y="19"/>
                    </a:lnTo>
                    <a:lnTo>
                      <a:pt x="15" y="18"/>
                    </a:lnTo>
                    <a:lnTo>
                      <a:pt x="11" y="14"/>
                    </a:lnTo>
                    <a:lnTo>
                      <a:pt x="3" y="14"/>
                    </a:lnTo>
                    <a:lnTo>
                      <a:pt x="0" y="8"/>
                    </a:lnTo>
                    <a:lnTo>
                      <a:pt x="4" y="5"/>
                    </a:lnTo>
                    <a:lnTo>
                      <a:pt x="9" y="5"/>
                    </a:lnTo>
                    <a:lnTo>
                      <a:pt x="14" y="8"/>
                    </a:lnTo>
                    <a:lnTo>
                      <a:pt x="25"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17" name="Freeform 347">
                <a:extLst>
                  <a:ext uri="{FF2B5EF4-FFF2-40B4-BE49-F238E27FC236}">
                    <a16:creationId xmlns:a16="http://schemas.microsoft.com/office/drawing/2014/main" id="{C68AD750-73E8-4FB3-AD1D-2FBC9D3207C8}"/>
                  </a:ext>
                </a:extLst>
              </p:cNvPr>
              <p:cNvSpPr>
                <a:spLocks noChangeAspect="1"/>
              </p:cNvSpPr>
              <p:nvPr/>
            </p:nvSpPr>
            <p:spPr bwMode="auto">
              <a:xfrm>
                <a:off x="3164" y="1919"/>
                <a:ext cx="85" cy="112"/>
              </a:xfrm>
              <a:custGeom>
                <a:avLst/>
                <a:gdLst>
                  <a:gd name="T0" fmla="*/ 0 w 290"/>
                  <a:gd name="T1" fmla="*/ 0 h 380"/>
                  <a:gd name="T2" fmla="*/ 0 w 290"/>
                  <a:gd name="T3" fmla="*/ 0 h 380"/>
                  <a:gd name="T4" fmla="*/ 0 w 290"/>
                  <a:gd name="T5" fmla="*/ 0 h 380"/>
                  <a:gd name="T6" fmla="*/ 0 w 290"/>
                  <a:gd name="T7" fmla="*/ 0 h 380"/>
                  <a:gd name="T8" fmla="*/ 0 w 290"/>
                  <a:gd name="T9" fmla="*/ 0 h 380"/>
                  <a:gd name="T10" fmla="*/ 0 w 290"/>
                  <a:gd name="T11" fmla="*/ 0 h 380"/>
                  <a:gd name="T12" fmla="*/ 0 w 290"/>
                  <a:gd name="T13" fmla="*/ 0 h 380"/>
                  <a:gd name="T14" fmla="*/ 0 w 290"/>
                  <a:gd name="T15" fmla="*/ 0 h 380"/>
                  <a:gd name="T16" fmla="*/ 0 w 290"/>
                  <a:gd name="T17" fmla="*/ 0 h 380"/>
                  <a:gd name="T18" fmla="*/ 0 w 290"/>
                  <a:gd name="T19" fmla="*/ 0 h 380"/>
                  <a:gd name="T20" fmla="*/ 0 w 290"/>
                  <a:gd name="T21" fmla="*/ 0 h 380"/>
                  <a:gd name="T22" fmla="*/ 0 w 290"/>
                  <a:gd name="T23" fmla="*/ 0 h 380"/>
                  <a:gd name="T24" fmla="*/ 0 w 290"/>
                  <a:gd name="T25" fmla="*/ 0 h 380"/>
                  <a:gd name="T26" fmla="*/ 0 w 290"/>
                  <a:gd name="T27" fmla="*/ 0 h 380"/>
                  <a:gd name="T28" fmla="*/ 0 w 290"/>
                  <a:gd name="T29" fmla="*/ 0 h 380"/>
                  <a:gd name="T30" fmla="*/ 0 w 290"/>
                  <a:gd name="T31" fmla="*/ 0 h 380"/>
                  <a:gd name="T32" fmla="*/ 0 w 290"/>
                  <a:gd name="T33" fmla="*/ 0 h 380"/>
                  <a:gd name="T34" fmla="*/ 0 w 290"/>
                  <a:gd name="T35" fmla="*/ 0 h 380"/>
                  <a:gd name="T36" fmla="*/ 0 w 290"/>
                  <a:gd name="T37" fmla="*/ 0 h 380"/>
                  <a:gd name="T38" fmla="*/ 0 w 290"/>
                  <a:gd name="T39" fmla="*/ 0 h 380"/>
                  <a:gd name="T40" fmla="*/ 0 w 290"/>
                  <a:gd name="T41" fmla="*/ 0 h 380"/>
                  <a:gd name="T42" fmla="*/ 0 w 290"/>
                  <a:gd name="T43" fmla="*/ 0 h 380"/>
                  <a:gd name="T44" fmla="*/ 0 w 290"/>
                  <a:gd name="T45" fmla="*/ 0 h 380"/>
                  <a:gd name="T46" fmla="*/ 0 w 290"/>
                  <a:gd name="T47" fmla="*/ 0 h 380"/>
                  <a:gd name="T48" fmla="*/ 0 w 290"/>
                  <a:gd name="T49" fmla="*/ 0 h 380"/>
                  <a:gd name="T50" fmla="*/ 0 w 290"/>
                  <a:gd name="T51" fmla="*/ 0 h 380"/>
                  <a:gd name="T52" fmla="*/ 0 w 290"/>
                  <a:gd name="T53" fmla="*/ 0 h 380"/>
                  <a:gd name="T54" fmla="*/ 0 w 290"/>
                  <a:gd name="T55" fmla="*/ 0 h 380"/>
                  <a:gd name="T56" fmla="*/ 0 w 290"/>
                  <a:gd name="T57" fmla="*/ 0 h 380"/>
                  <a:gd name="T58" fmla="*/ 0 w 290"/>
                  <a:gd name="T59" fmla="*/ 0 h 380"/>
                  <a:gd name="T60" fmla="*/ 0 w 290"/>
                  <a:gd name="T61" fmla="*/ 0 h 380"/>
                  <a:gd name="T62" fmla="*/ 0 w 290"/>
                  <a:gd name="T63" fmla="*/ 0 h 38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90"/>
                  <a:gd name="T97" fmla="*/ 0 h 380"/>
                  <a:gd name="T98" fmla="*/ 290 w 290"/>
                  <a:gd name="T99" fmla="*/ 380 h 38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90" h="380">
                    <a:moveTo>
                      <a:pt x="235" y="5"/>
                    </a:moveTo>
                    <a:lnTo>
                      <a:pt x="235" y="0"/>
                    </a:lnTo>
                    <a:lnTo>
                      <a:pt x="235" y="5"/>
                    </a:lnTo>
                    <a:lnTo>
                      <a:pt x="208" y="26"/>
                    </a:lnTo>
                    <a:lnTo>
                      <a:pt x="174" y="25"/>
                    </a:lnTo>
                    <a:lnTo>
                      <a:pt x="160" y="32"/>
                    </a:lnTo>
                    <a:lnTo>
                      <a:pt x="129" y="38"/>
                    </a:lnTo>
                    <a:lnTo>
                      <a:pt x="123" y="27"/>
                    </a:lnTo>
                    <a:lnTo>
                      <a:pt x="111" y="29"/>
                    </a:lnTo>
                    <a:lnTo>
                      <a:pt x="101" y="32"/>
                    </a:lnTo>
                    <a:lnTo>
                      <a:pt x="90" y="27"/>
                    </a:lnTo>
                    <a:lnTo>
                      <a:pt x="75" y="29"/>
                    </a:lnTo>
                    <a:lnTo>
                      <a:pt x="67" y="36"/>
                    </a:lnTo>
                    <a:lnTo>
                      <a:pt x="66" y="114"/>
                    </a:lnTo>
                    <a:lnTo>
                      <a:pt x="76" y="124"/>
                    </a:lnTo>
                    <a:lnTo>
                      <a:pt x="83" y="128"/>
                    </a:lnTo>
                    <a:lnTo>
                      <a:pt x="87" y="132"/>
                    </a:lnTo>
                    <a:lnTo>
                      <a:pt x="87" y="141"/>
                    </a:lnTo>
                    <a:lnTo>
                      <a:pt x="83" y="152"/>
                    </a:lnTo>
                    <a:lnTo>
                      <a:pt x="68" y="171"/>
                    </a:lnTo>
                    <a:lnTo>
                      <a:pt x="59" y="177"/>
                    </a:lnTo>
                    <a:lnTo>
                      <a:pt x="18" y="241"/>
                    </a:lnTo>
                    <a:lnTo>
                      <a:pt x="0" y="374"/>
                    </a:lnTo>
                    <a:lnTo>
                      <a:pt x="5" y="377"/>
                    </a:lnTo>
                    <a:lnTo>
                      <a:pt x="12" y="380"/>
                    </a:lnTo>
                    <a:lnTo>
                      <a:pt x="20" y="379"/>
                    </a:lnTo>
                    <a:lnTo>
                      <a:pt x="30" y="360"/>
                    </a:lnTo>
                    <a:lnTo>
                      <a:pt x="38" y="358"/>
                    </a:lnTo>
                    <a:lnTo>
                      <a:pt x="43" y="354"/>
                    </a:lnTo>
                    <a:lnTo>
                      <a:pt x="65" y="358"/>
                    </a:lnTo>
                    <a:lnTo>
                      <a:pt x="71" y="353"/>
                    </a:lnTo>
                    <a:lnTo>
                      <a:pt x="71" y="351"/>
                    </a:lnTo>
                    <a:lnTo>
                      <a:pt x="118" y="351"/>
                    </a:lnTo>
                    <a:lnTo>
                      <a:pt x="112" y="344"/>
                    </a:lnTo>
                    <a:lnTo>
                      <a:pt x="124" y="311"/>
                    </a:lnTo>
                    <a:lnTo>
                      <a:pt x="123" y="303"/>
                    </a:lnTo>
                    <a:lnTo>
                      <a:pt x="124" y="296"/>
                    </a:lnTo>
                    <a:lnTo>
                      <a:pt x="144" y="288"/>
                    </a:lnTo>
                    <a:lnTo>
                      <a:pt x="149" y="278"/>
                    </a:lnTo>
                    <a:lnTo>
                      <a:pt x="155" y="282"/>
                    </a:lnTo>
                    <a:lnTo>
                      <a:pt x="160" y="280"/>
                    </a:lnTo>
                    <a:lnTo>
                      <a:pt x="162" y="272"/>
                    </a:lnTo>
                    <a:lnTo>
                      <a:pt x="167" y="276"/>
                    </a:lnTo>
                    <a:lnTo>
                      <a:pt x="179" y="277"/>
                    </a:lnTo>
                    <a:lnTo>
                      <a:pt x="186" y="282"/>
                    </a:lnTo>
                    <a:lnTo>
                      <a:pt x="198" y="261"/>
                    </a:lnTo>
                    <a:lnTo>
                      <a:pt x="205" y="267"/>
                    </a:lnTo>
                    <a:lnTo>
                      <a:pt x="218" y="272"/>
                    </a:lnTo>
                    <a:lnTo>
                      <a:pt x="227" y="268"/>
                    </a:lnTo>
                    <a:lnTo>
                      <a:pt x="235" y="272"/>
                    </a:lnTo>
                    <a:lnTo>
                      <a:pt x="239" y="270"/>
                    </a:lnTo>
                    <a:lnTo>
                      <a:pt x="290" y="182"/>
                    </a:lnTo>
                    <a:lnTo>
                      <a:pt x="290" y="95"/>
                    </a:lnTo>
                    <a:lnTo>
                      <a:pt x="282" y="84"/>
                    </a:lnTo>
                    <a:lnTo>
                      <a:pt x="271" y="78"/>
                    </a:lnTo>
                    <a:lnTo>
                      <a:pt x="266" y="71"/>
                    </a:lnTo>
                    <a:lnTo>
                      <a:pt x="259" y="30"/>
                    </a:lnTo>
                    <a:lnTo>
                      <a:pt x="256" y="26"/>
                    </a:lnTo>
                    <a:lnTo>
                      <a:pt x="255" y="24"/>
                    </a:lnTo>
                    <a:lnTo>
                      <a:pt x="255" y="15"/>
                    </a:lnTo>
                    <a:lnTo>
                      <a:pt x="253" y="13"/>
                    </a:lnTo>
                    <a:lnTo>
                      <a:pt x="240" y="10"/>
                    </a:lnTo>
                    <a:lnTo>
                      <a:pt x="238" y="6"/>
                    </a:lnTo>
                    <a:lnTo>
                      <a:pt x="235" y="5"/>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18" name="Freeform 348">
                <a:extLst>
                  <a:ext uri="{FF2B5EF4-FFF2-40B4-BE49-F238E27FC236}">
                    <a16:creationId xmlns:a16="http://schemas.microsoft.com/office/drawing/2014/main" id="{47BE4CB6-A3B8-4769-AC59-BD890DA37AC5}"/>
                  </a:ext>
                </a:extLst>
              </p:cNvPr>
              <p:cNvSpPr>
                <a:spLocks noChangeAspect="1"/>
              </p:cNvSpPr>
              <p:nvPr/>
            </p:nvSpPr>
            <p:spPr bwMode="auto">
              <a:xfrm>
                <a:off x="3164" y="1919"/>
                <a:ext cx="85" cy="112"/>
              </a:xfrm>
              <a:custGeom>
                <a:avLst/>
                <a:gdLst>
                  <a:gd name="T0" fmla="*/ 0 w 290"/>
                  <a:gd name="T1" fmla="*/ 0 h 380"/>
                  <a:gd name="T2" fmla="*/ 0 w 290"/>
                  <a:gd name="T3" fmla="*/ 0 h 380"/>
                  <a:gd name="T4" fmla="*/ 0 w 290"/>
                  <a:gd name="T5" fmla="*/ 0 h 380"/>
                  <a:gd name="T6" fmla="*/ 0 w 290"/>
                  <a:gd name="T7" fmla="*/ 0 h 380"/>
                  <a:gd name="T8" fmla="*/ 0 w 290"/>
                  <a:gd name="T9" fmla="*/ 0 h 380"/>
                  <a:gd name="T10" fmla="*/ 0 w 290"/>
                  <a:gd name="T11" fmla="*/ 0 h 380"/>
                  <a:gd name="T12" fmla="*/ 0 w 290"/>
                  <a:gd name="T13" fmla="*/ 0 h 380"/>
                  <a:gd name="T14" fmla="*/ 0 w 290"/>
                  <a:gd name="T15" fmla="*/ 0 h 380"/>
                  <a:gd name="T16" fmla="*/ 0 w 290"/>
                  <a:gd name="T17" fmla="*/ 0 h 380"/>
                  <a:gd name="T18" fmla="*/ 0 w 290"/>
                  <a:gd name="T19" fmla="*/ 0 h 380"/>
                  <a:gd name="T20" fmla="*/ 0 w 290"/>
                  <a:gd name="T21" fmla="*/ 0 h 380"/>
                  <a:gd name="T22" fmla="*/ 0 w 290"/>
                  <a:gd name="T23" fmla="*/ 0 h 380"/>
                  <a:gd name="T24" fmla="*/ 0 w 290"/>
                  <a:gd name="T25" fmla="*/ 0 h 380"/>
                  <a:gd name="T26" fmla="*/ 0 w 290"/>
                  <a:gd name="T27" fmla="*/ 0 h 380"/>
                  <a:gd name="T28" fmla="*/ 0 w 290"/>
                  <a:gd name="T29" fmla="*/ 0 h 380"/>
                  <a:gd name="T30" fmla="*/ 0 w 290"/>
                  <a:gd name="T31" fmla="*/ 0 h 380"/>
                  <a:gd name="T32" fmla="*/ 0 w 290"/>
                  <a:gd name="T33" fmla="*/ 0 h 380"/>
                  <a:gd name="T34" fmla="*/ 0 w 290"/>
                  <a:gd name="T35" fmla="*/ 0 h 380"/>
                  <a:gd name="T36" fmla="*/ 0 w 290"/>
                  <a:gd name="T37" fmla="*/ 0 h 380"/>
                  <a:gd name="T38" fmla="*/ 0 w 290"/>
                  <a:gd name="T39" fmla="*/ 0 h 380"/>
                  <a:gd name="T40" fmla="*/ 0 w 290"/>
                  <a:gd name="T41" fmla="*/ 0 h 380"/>
                  <a:gd name="T42" fmla="*/ 0 w 290"/>
                  <a:gd name="T43" fmla="*/ 0 h 380"/>
                  <a:gd name="T44" fmla="*/ 0 w 290"/>
                  <a:gd name="T45" fmla="*/ 0 h 380"/>
                  <a:gd name="T46" fmla="*/ 0 w 290"/>
                  <a:gd name="T47" fmla="*/ 0 h 380"/>
                  <a:gd name="T48" fmla="*/ 0 w 290"/>
                  <a:gd name="T49" fmla="*/ 0 h 380"/>
                  <a:gd name="T50" fmla="*/ 0 w 290"/>
                  <a:gd name="T51" fmla="*/ 0 h 380"/>
                  <a:gd name="T52" fmla="*/ 0 w 290"/>
                  <a:gd name="T53" fmla="*/ 0 h 380"/>
                  <a:gd name="T54" fmla="*/ 0 w 290"/>
                  <a:gd name="T55" fmla="*/ 0 h 380"/>
                  <a:gd name="T56" fmla="*/ 0 w 290"/>
                  <a:gd name="T57" fmla="*/ 0 h 380"/>
                  <a:gd name="T58" fmla="*/ 0 w 290"/>
                  <a:gd name="T59" fmla="*/ 0 h 380"/>
                  <a:gd name="T60" fmla="*/ 0 w 290"/>
                  <a:gd name="T61" fmla="*/ 0 h 380"/>
                  <a:gd name="T62" fmla="*/ 0 w 290"/>
                  <a:gd name="T63" fmla="*/ 0 h 38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90"/>
                  <a:gd name="T97" fmla="*/ 0 h 380"/>
                  <a:gd name="T98" fmla="*/ 290 w 290"/>
                  <a:gd name="T99" fmla="*/ 380 h 38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90" h="380">
                    <a:moveTo>
                      <a:pt x="235" y="5"/>
                    </a:moveTo>
                    <a:lnTo>
                      <a:pt x="235" y="0"/>
                    </a:lnTo>
                    <a:lnTo>
                      <a:pt x="235" y="5"/>
                    </a:lnTo>
                    <a:lnTo>
                      <a:pt x="208" y="26"/>
                    </a:lnTo>
                    <a:lnTo>
                      <a:pt x="174" y="25"/>
                    </a:lnTo>
                    <a:lnTo>
                      <a:pt x="160" y="32"/>
                    </a:lnTo>
                    <a:lnTo>
                      <a:pt x="129" y="38"/>
                    </a:lnTo>
                    <a:lnTo>
                      <a:pt x="123" y="27"/>
                    </a:lnTo>
                    <a:lnTo>
                      <a:pt x="111" y="29"/>
                    </a:lnTo>
                    <a:lnTo>
                      <a:pt x="101" y="32"/>
                    </a:lnTo>
                    <a:lnTo>
                      <a:pt x="90" y="27"/>
                    </a:lnTo>
                    <a:lnTo>
                      <a:pt x="75" y="29"/>
                    </a:lnTo>
                    <a:lnTo>
                      <a:pt x="67" y="36"/>
                    </a:lnTo>
                    <a:lnTo>
                      <a:pt x="66" y="114"/>
                    </a:lnTo>
                    <a:lnTo>
                      <a:pt x="76" y="124"/>
                    </a:lnTo>
                    <a:lnTo>
                      <a:pt x="83" y="128"/>
                    </a:lnTo>
                    <a:lnTo>
                      <a:pt x="87" y="132"/>
                    </a:lnTo>
                    <a:lnTo>
                      <a:pt x="87" y="141"/>
                    </a:lnTo>
                    <a:lnTo>
                      <a:pt x="83" y="152"/>
                    </a:lnTo>
                    <a:lnTo>
                      <a:pt x="68" y="171"/>
                    </a:lnTo>
                    <a:lnTo>
                      <a:pt x="59" y="177"/>
                    </a:lnTo>
                    <a:lnTo>
                      <a:pt x="18" y="241"/>
                    </a:lnTo>
                    <a:lnTo>
                      <a:pt x="0" y="374"/>
                    </a:lnTo>
                    <a:lnTo>
                      <a:pt x="5" y="377"/>
                    </a:lnTo>
                    <a:lnTo>
                      <a:pt x="12" y="380"/>
                    </a:lnTo>
                    <a:lnTo>
                      <a:pt x="20" y="379"/>
                    </a:lnTo>
                    <a:lnTo>
                      <a:pt x="30" y="360"/>
                    </a:lnTo>
                    <a:lnTo>
                      <a:pt x="38" y="358"/>
                    </a:lnTo>
                    <a:lnTo>
                      <a:pt x="43" y="354"/>
                    </a:lnTo>
                    <a:lnTo>
                      <a:pt x="65" y="358"/>
                    </a:lnTo>
                    <a:lnTo>
                      <a:pt x="71" y="353"/>
                    </a:lnTo>
                    <a:lnTo>
                      <a:pt x="71" y="351"/>
                    </a:lnTo>
                    <a:lnTo>
                      <a:pt x="118" y="351"/>
                    </a:lnTo>
                    <a:lnTo>
                      <a:pt x="112" y="344"/>
                    </a:lnTo>
                    <a:lnTo>
                      <a:pt x="124" y="311"/>
                    </a:lnTo>
                    <a:lnTo>
                      <a:pt x="123" y="303"/>
                    </a:lnTo>
                    <a:lnTo>
                      <a:pt x="124" y="296"/>
                    </a:lnTo>
                    <a:lnTo>
                      <a:pt x="144" y="288"/>
                    </a:lnTo>
                    <a:lnTo>
                      <a:pt x="149" y="278"/>
                    </a:lnTo>
                    <a:lnTo>
                      <a:pt x="155" y="282"/>
                    </a:lnTo>
                    <a:lnTo>
                      <a:pt x="160" y="280"/>
                    </a:lnTo>
                    <a:lnTo>
                      <a:pt x="162" y="272"/>
                    </a:lnTo>
                    <a:lnTo>
                      <a:pt x="167" y="276"/>
                    </a:lnTo>
                    <a:lnTo>
                      <a:pt x="179" y="277"/>
                    </a:lnTo>
                    <a:lnTo>
                      <a:pt x="186" y="282"/>
                    </a:lnTo>
                    <a:lnTo>
                      <a:pt x="198" y="261"/>
                    </a:lnTo>
                    <a:lnTo>
                      <a:pt x="205" y="267"/>
                    </a:lnTo>
                    <a:lnTo>
                      <a:pt x="218" y="272"/>
                    </a:lnTo>
                    <a:lnTo>
                      <a:pt x="227" y="268"/>
                    </a:lnTo>
                    <a:lnTo>
                      <a:pt x="235" y="272"/>
                    </a:lnTo>
                    <a:lnTo>
                      <a:pt x="239" y="270"/>
                    </a:lnTo>
                    <a:lnTo>
                      <a:pt x="290" y="182"/>
                    </a:lnTo>
                    <a:lnTo>
                      <a:pt x="290" y="95"/>
                    </a:lnTo>
                    <a:lnTo>
                      <a:pt x="282" y="84"/>
                    </a:lnTo>
                    <a:lnTo>
                      <a:pt x="271" y="78"/>
                    </a:lnTo>
                    <a:lnTo>
                      <a:pt x="266" y="71"/>
                    </a:lnTo>
                    <a:lnTo>
                      <a:pt x="259" y="30"/>
                    </a:lnTo>
                    <a:lnTo>
                      <a:pt x="256" y="26"/>
                    </a:lnTo>
                    <a:lnTo>
                      <a:pt x="255" y="24"/>
                    </a:lnTo>
                    <a:lnTo>
                      <a:pt x="255" y="15"/>
                    </a:lnTo>
                    <a:lnTo>
                      <a:pt x="253" y="13"/>
                    </a:lnTo>
                    <a:lnTo>
                      <a:pt x="240" y="10"/>
                    </a:lnTo>
                    <a:lnTo>
                      <a:pt x="238" y="6"/>
                    </a:lnTo>
                    <a:lnTo>
                      <a:pt x="235" y="5"/>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19" name="Freeform 349">
                <a:extLst>
                  <a:ext uri="{FF2B5EF4-FFF2-40B4-BE49-F238E27FC236}">
                    <a16:creationId xmlns:a16="http://schemas.microsoft.com/office/drawing/2014/main" id="{C90597A1-309A-48B5-9C73-E92D0DA81EF6}"/>
                  </a:ext>
                </a:extLst>
              </p:cNvPr>
              <p:cNvSpPr>
                <a:spLocks noChangeAspect="1"/>
              </p:cNvSpPr>
              <p:nvPr/>
            </p:nvSpPr>
            <p:spPr bwMode="auto">
              <a:xfrm>
                <a:off x="3515" y="1508"/>
                <a:ext cx="116" cy="163"/>
              </a:xfrm>
              <a:custGeom>
                <a:avLst/>
                <a:gdLst>
                  <a:gd name="T0" fmla="*/ 0 w 395"/>
                  <a:gd name="T1" fmla="*/ 0 h 554"/>
                  <a:gd name="T2" fmla="*/ 0 w 395"/>
                  <a:gd name="T3" fmla="*/ 0 h 554"/>
                  <a:gd name="T4" fmla="*/ 0 w 395"/>
                  <a:gd name="T5" fmla="*/ 0 h 554"/>
                  <a:gd name="T6" fmla="*/ 0 w 395"/>
                  <a:gd name="T7" fmla="*/ 0 h 554"/>
                  <a:gd name="T8" fmla="*/ 0 w 395"/>
                  <a:gd name="T9" fmla="*/ 0 h 554"/>
                  <a:gd name="T10" fmla="*/ 0 w 395"/>
                  <a:gd name="T11" fmla="*/ 0 h 554"/>
                  <a:gd name="T12" fmla="*/ 0 w 395"/>
                  <a:gd name="T13" fmla="*/ 0 h 554"/>
                  <a:gd name="T14" fmla="*/ 0 w 395"/>
                  <a:gd name="T15" fmla="*/ 0 h 554"/>
                  <a:gd name="T16" fmla="*/ 0 w 395"/>
                  <a:gd name="T17" fmla="*/ 0 h 554"/>
                  <a:gd name="T18" fmla="*/ 0 w 395"/>
                  <a:gd name="T19" fmla="*/ 0 h 554"/>
                  <a:gd name="T20" fmla="*/ 0 w 395"/>
                  <a:gd name="T21" fmla="*/ 0 h 554"/>
                  <a:gd name="T22" fmla="*/ 0 w 395"/>
                  <a:gd name="T23" fmla="*/ 0 h 554"/>
                  <a:gd name="T24" fmla="*/ 0 w 395"/>
                  <a:gd name="T25" fmla="*/ 0 h 554"/>
                  <a:gd name="T26" fmla="*/ 0 w 395"/>
                  <a:gd name="T27" fmla="*/ 0 h 554"/>
                  <a:gd name="T28" fmla="*/ 0 w 395"/>
                  <a:gd name="T29" fmla="*/ 0 h 554"/>
                  <a:gd name="T30" fmla="*/ 0 w 395"/>
                  <a:gd name="T31" fmla="*/ 0 h 554"/>
                  <a:gd name="T32" fmla="*/ 0 w 395"/>
                  <a:gd name="T33" fmla="*/ 0 h 554"/>
                  <a:gd name="T34" fmla="*/ 0 w 395"/>
                  <a:gd name="T35" fmla="*/ 0 h 554"/>
                  <a:gd name="T36" fmla="*/ 0 w 395"/>
                  <a:gd name="T37" fmla="*/ 0 h 554"/>
                  <a:gd name="T38" fmla="*/ 0 w 395"/>
                  <a:gd name="T39" fmla="*/ 0 h 554"/>
                  <a:gd name="T40" fmla="*/ 0 w 395"/>
                  <a:gd name="T41" fmla="*/ 0 h 554"/>
                  <a:gd name="T42" fmla="*/ 0 w 395"/>
                  <a:gd name="T43" fmla="*/ 0 h 554"/>
                  <a:gd name="T44" fmla="*/ 0 w 395"/>
                  <a:gd name="T45" fmla="*/ 0 h 554"/>
                  <a:gd name="T46" fmla="*/ 0 w 395"/>
                  <a:gd name="T47" fmla="*/ 0 h 554"/>
                  <a:gd name="T48" fmla="*/ 0 w 395"/>
                  <a:gd name="T49" fmla="*/ 0 h 554"/>
                  <a:gd name="T50" fmla="*/ 0 w 395"/>
                  <a:gd name="T51" fmla="*/ 0 h 554"/>
                  <a:gd name="T52" fmla="*/ 0 w 395"/>
                  <a:gd name="T53" fmla="*/ 0 h 554"/>
                  <a:gd name="T54" fmla="*/ 0 w 395"/>
                  <a:gd name="T55" fmla="*/ 0 h 554"/>
                  <a:gd name="T56" fmla="*/ 0 w 395"/>
                  <a:gd name="T57" fmla="*/ 0 h 554"/>
                  <a:gd name="T58" fmla="*/ 0 w 395"/>
                  <a:gd name="T59" fmla="*/ 0 h 554"/>
                  <a:gd name="T60" fmla="*/ 0 w 395"/>
                  <a:gd name="T61" fmla="*/ 0 h 554"/>
                  <a:gd name="T62" fmla="*/ 0 w 395"/>
                  <a:gd name="T63" fmla="*/ 0 h 554"/>
                  <a:gd name="T64" fmla="*/ 0 w 395"/>
                  <a:gd name="T65" fmla="*/ 0 h 5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5"/>
                  <a:gd name="T100" fmla="*/ 0 h 554"/>
                  <a:gd name="T101" fmla="*/ 395 w 395"/>
                  <a:gd name="T102" fmla="*/ 554 h 5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5" h="554">
                    <a:moveTo>
                      <a:pt x="196" y="0"/>
                    </a:moveTo>
                    <a:lnTo>
                      <a:pt x="163" y="1"/>
                    </a:lnTo>
                    <a:lnTo>
                      <a:pt x="175" y="37"/>
                    </a:lnTo>
                    <a:lnTo>
                      <a:pt x="171" y="42"/>
                    </a:lnTo>
                    <a:lnTo>
                      <a:pt x="175" y="45"/>
                    </a:lnTo>
                    <a:lnTo>
                      <a:pt x="178" y="43"/>
                    </a:lnTo>
                    <a:lnTo>
                      <a:pt x="177" y="57"/>
                    </a:lnTo>
                    <a:lnTo>
                      <a:pt x="163" y="58"/>
                    </a:lnTo>
                    <a:lnTo>
                      <a:pt x="151" y="145"/>
                    </a:lnTo>
                    <a:lnTo>
                      <a:pt x="182" y="192"/>
                    </a:lnTo>
                    <a:lnTo>
                      <a:pt x="156" y="325"/>
                    </a:lnTo>
                    <a:lnTo>
                      <a:pt x="0" y="392"/>
                    </a:lnTo>
                    <a:lnTo>
                      <a:pt x="66" y="554"/>
                    </a:lnTo>
                    <a:lnTo>
                      <a:pt x="123" y="528"/>
                    </a:lnTo>
                    <a:lnTo>
                      <a:pt x="142" y="526"/>
                    </a:lnTo>
                    <a:lnTo>
                      <a:pt x="157" y="529"/>
                    </a:lnTo>
                    <a:lnTo>
                      <a:pt x="160" y="531"/>
                    </a:lnTo>
                    <a:lnTo>
                      <a:pt x="167" y="532"/>
                    </a:lnTo>
                    <a:lnTo>
                      <a:pt x="177" y="521"/>
                    </a:lnTo>
                    <a:lnTo>
                      <a:pt x="184" y="507"/>
                    </a:lnTo>
                    <a:lnTo>
                      <a:pt x="182" y="491"/>
                    </a:lnTo>
                    <a:lnTo>
                      <a:pt x="197" y="471"/>
                    </a:lnTo>
                    <a:lnTo>
                      <a:pt x="224" y="465"/>
                    </a:lnTo>
                    <a:lnTo>
                      <a:pt x="234" y="465"/>
                    </a:lnTo>
                    <a:lnTo>
                      <a:pt x="241" y="461"/>
                    </a:lnTo>
                    <a:lnTo>
                      <a:pt x="249" y="449"/>
                    </a:lnTo>
                    <a:lnTo>
                      <a:pt x="252" y="422"/>
                    </a:lnTo>
                    <a:lnTo>
                      <a:pt x="257" y="411"/>
                    </a:lnTo>
                    <a:lnTo>
                      <a:pt x="265" y="403"/>
                    </a:lnTo>
                    <a:lnTo>
                      <a:pt x="274" y="400"/>
                    </a:lnTo>
                    <a:lnTo>
                      <a:pt x="276" y="395"/>
                    </a:lnTo>
                    <a:lnTo>
                      <a:pt x="282" y="396"/>
                    </a:lnTo>
                    <a:lnTo>
                      <a:pt x="302" y="393"/>
                    </a:lnTo>
                    <a:lnTo>
                      <a:pt x="309" y="388"/>
                    </a:lnTo>
                    <a:lnTo>
                      <a:pt x="311" y="383"/>
                    </a:lnTo>
                    <a:lnTo>
                      <a:pt x="307" y="371"/>
                    </a:lnTo>
                    <a:lnTo>
                      <a:pt x="304" y="369"/>
                    </a:lnTo>
                    <a:lnTo>
                      <a:pt x="301" y="322"/>
                    </a:lnTo>
                    <a:lnTo>
                      <a:pt x="318" y="290"/>
                    </a:lnTo>
                    <a:lnTo>
                      <a:pt x="323" y="286"/>
                    </a:lnTo>
                    <a:lnTo>
                      <a:pt x="325" y="288"/>
                    </a:lnTo>
                    <a:lnTo>
                      <a:pt x="328" y="294"/>
                    </a:lnTo>
                    <a:lnTo>
                      <a:pt x="330" y="297"/>
                    </a:lnTo>
                    <a:lnTo>
                      <a:pt x="337" y="298"/>
                    </a:lnTo>
                    <a:lnTo>
                      <a:pt x="339" y="296"/>
                    </a:lnTo>
                    <a:lnTo>
                      <a:pt x="361" y="244"/>
                    </a:lnTo>
                    <a:lnTo>
                      <a:pt x="372" y="231"/>
                    </a:lnTo>
                    <a:lnTo>
                      <a:pt x="392" y="188"/>
                    </a:lnTo>
                    <a:lnTo>
                      <a:pt x="395" y="161"/>
                    </a:lnTo>
                    <a:lnTo>
                      <a:pt x="387" y="153"/>
                    </a:lnTo>
                    <a:lnTo>
                      <a:pt x="385" y="149"/>
                    </a:lnTo>
                    <a:lnTo>
                      <a:pt x="374" y="147"/>
                    </a:lnTo>
                    <a:lnTo>
                      <a:pt x="363" y="137"/>
                    </a:lnTo>
                    <a:lnTo>
                      <a:pt x="358" y="124"/>
                    </a:lnTo>
                    <a:lnTo>
                      <a:pt x="348" y="115"/>
                    </a:lnTo>
                    <a:lnTo>
                      <a:pt x="345" y="109"/>
                    </a:lnTo>
                    <a:lnTo>
                      <a:pt x="329" y="89"/>
                    </a:lnTo>
                    <a:lnTo>
                      <a:pt x="317" y="82"/>
                    </a:lnTo>
                    <a:lnTo>
                      <a:pt x="311" y="82"/>
                    </a:lnTo>
                    <a:lnTo>
                      <a:pt x="295" y="73"/>
                    </a:lnTo>
                    <a:lnTo>
                      <a:pt x="278" y="72"/>
                    </a:lnTo>
                    <a:lnTo>
                      <a:pt x="249" y="58"/>
                    </a:lnTo>
                    <a:lnTo>
                      <a:pt x="236" y="48"/>
                    </a:lnTo>
                    <a:lnTo>
                      <a:pt x="228" y="45"/>
                    </a:lnTo>
                    <a:lnTo>
                      <a:pt x="201" y="14"/>
                    </a:lnTo>
                    <a:lnTo>
                      <a:pt x="196"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20" name="Freeform 350">
                <a:extLst>
                  <a:ext uri="{FF2B5EF4-FFF2-40B4-BE49-F238E27FC236}">
                    <a16:creationId xmlns:a16="http://schemas.microsoft.com/office/drawing/2014/main" id="{902C209D-C813-4979-AEF5-3D22AA0EE6E1}"/>
                  </a:ext>
                </a:extLst>
              </p:cNvPr>
              <p:cNvSpPr>
                <a:spLocks noChangeAspect="1"/>
              </p:cNvSpPr>
              <p:nvPr/>
            </p:nvSpPr>
            <p:spPr bwMode="auto">
              <a:xfrm>
                <a:off x="3515" y="1508"/>
                <a:ext cx="116" cy="163"/>
              </a:xfrm>
              <a:custGeom>
                <a:avLst/>
                <a:gdLst>
                  <a:gd name="T0" fmla="*/ 0 w 395"/>
                  <a:gd name="T1" fmla="*/ 0 h 554"/>
                  <a:gd name="T2" fmla="*/ 0 w 395"/>
                  <a:gd name="T3" fmla="*/ 0 h 554"/>
                  <a:gd name="T4" fmla="*/ 0 w 395"/>
                  <a:gd name="T5" fmla="*/ 0 h 554"/>
                  <a:gd name="T6" fmla="*/ 0 w 395"/>
                  <a:gd name="T7" fmla="*/ 0 h 554"/>
                  <a:gd name="T8" fmla="*/ 0 w 395"/>
                  <a:gd name="T9" fmla="*/ 0 h 554"/>
                  <a:gd name="T10" fmla="*/ 0 w 395"/>
                  <a:gd name="T11" fmla="*/ 0 h 554"/>
                  <a:gd name="T12" fmla="*/ 0 w 395"/>
                  <a:gd name="T13" fmla="*/ 0 h 554"/>
                  <a:gd name="T14" fmla="*/ 0 w 395"/>
                  <a:gd name="T15" fmla="*/ 0 h 554"/>
                  <a:gd name="T16" fmla="*/ 0 w 395"/>
                  <a:gd name="T17" fmla="*/ 0 h 554"/>
                  <a:gd name="T18" fmla="*/ 0 w 395"/>
                  <a:gd name="T19" fmla="*/ 0 h 554"/>
                  <a:gd name="T20" fmla="*/ 0 w 395"/>
                  <a:gd name="T21" fmla="*/ 0 h 554"/>
                  <a:gd name="T22" fmla="*/ 0 w 395"/>
                  <a:gd name="T23" fmla="*/ 0 h 554"/>
                  <a:gd name="T24" fmla="*/ 0 w 395"/>
                  <a:gd name="T25" fmla="*/ 0 h 554"/>
                  <a:gd name="T26" fmla="*/ 0 w 395"/>
                  <a:gd name="T27" fmla="*/ 0 h 554"/>
                  <a:gd name="T28" fmla="*/ 0 w 395"/>
                  <a:gd name="T29" fmla="*/ 0 h 554"/>
                  <a:gd name="T30" fmla="*/ 0 w 395"/>
                  <a:gd name="T31" fmla="*/ 0 h 554"/>
                  <a:gd name="T32" fmla="*/ 0 w 395"/>
                  <a:gd name="T33" fmla="*/ 0 h 554"/>
                  <a:gd name="T34" fmla="*/ 0 w 395"/>
                  <a:gd name="T35" fmla="*/ 0 h 554"/>
                  <a:gd name="T36" fmla="*/ 0 w 395"/>
                  <a:gd name="T37" fmla="*/ 0 h 554"/>
                  <a:gd name="T38" fmla="*/ 0 w 395"/>
                  <a:gd name="T39" fmla="*/ 0 h 554"/>
                  <a:gd name="T40" fmla="*/ 0 w 395"/>
                  <a:gd name="T41" fmla="*/ 0 h 554"/>
                  <a:gd name="T42" fmla="*/ 0 w 395"/>
                  <a:gd name="T43" fmla="*/ 0 h 554"/>
                  <a:gd name="T44" fmla="*/ 0 w 395"/>
                  <a:gd name="T45" fmla="*/ 0 h 554"/>
                  <a:gd name="T46" fmla="*/ 0 w 395"/>
                  <a:gd name="T47" fmla="*/ 0 h 554"/>
                  <a:gd name="T48" fmla="*/ 0 w 395"/>
                  <a:gd name="T49" fmla="*/ 0 h 554"/>
                  <a:gd name="T50" fmla="*/ 0 w 395"/>
                  <a:gd name="T51" fmla="*/ 0 h 554"/>
                  <a:gd name="T52" fmla="*/ 0 w 395"/>
                  <a:gd name="T53" fmla="*/ 0 h 554"/>
                  <a:gd name="T54" fmla="*/ 0 w 395"/>
                  <a:gd name="T55" fmla="*/ 0 h 554"/>
                  <a:gd name="T56" fmla="*/ 0 w 395"/>
                  <a:gd name="T57" fmla="*/ 0 h 554"/>
                  <a:gd name="T58" fmla="*/ 0 w 395"/>
                  <a:gd name="T59" fmla="*/ 0 h 554"/>
                  <a:gd name="T60" fmla="*/ 0 w 395"/>
                  <a:gd name="T61" fmla="*/ 0 h 554"/>
                  <a:gd name="T62" fmla="*/ 0 w 395"/>
                  <a:gd name="T63" fmla="*/ 0 h 554"/>
                  <a:gd name="T64" fmla="*/ 0 w 395"/>
                  <a:gd name="T65" fmla="*/ 0 h 5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5"/>
                  <a:gd name="T100" fmla="*/ 0 h 554"/>
                  <a:gd name="T101" fmla="*/ 395 w 395"/>
                  <a:gd name="T102" fmla="*/ 554 h 5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5" h="554">
                    <a:moveTo>
                      <a:pt x="196" y="0"/>
                    </a:moveTo>
                    <a:lnTo>
                      <a:pt x="163" y="1"/>
                    </a:lnTo>
                    <a:lnTo>
                      <a:pt x="175" y="37"/>
                    </a:lnTo>
                    <a:lnTo>
                      <a:pt x="171" y="42"/>
                    </a:lnTo>
                    <a:lnTo>
                      <a:pt x="175" y="45"/>
                    </a:lnTo>
                    <a:lnTo>
                      <a:pt x="178" y="43"/>
                    </a:lnTo>
                    <a:lnTo>
                      <a:pt x="177" y="57"/>
                    </a:lnTo>
                    <a:lnTo>
                      <a:pt x="163" y="58"/>
                    </a:lnTo>
                    <a:lnTo>
                      <a:pt x="151" y="145"/>
                    </a:lnTo>
                    <a:lnTo>
                      <a:pt x="182" y="192"/>
                    </a:lnTo>
                    <a:lnTo>
                      <a:pt x="156" y="325"/>
                    </a:lnTo>
                    <a:lnTo>
                      <a:pt x="0" y="392"/>
                    </a:lnTo>
                    <a:lnTo>
                      <a:pt x="66" y="554"/>
                    </a:lnTo>
                    <a:lnTo>
                      <a:pt x="123" y="528"/>
                    </a:lnTo>
                    <a:lnTo>
                      <a:pt x="142" y="526"/>
                    </a:lnTo>
                    <a:lnTo>
                      <a:pt x="157" y="529"/>
                    </a:lnTo>
                    <a:lnTo>
                      <a:pt x="160" y="531"/>
                    </a:lnTo>
                    <a:lnTo>
                      <a:pt x="167" y="532"/>
                    </a:lnTo>
                    <a:lnTo>
                      <a:pt x="177" y="521"/>
                    </a:lnTo>
                    <a:lnTo>
                      <a:pt x="184" y="507"/>
                    </a:lnTo>
                    <a:lnTo>
                      <a:pt x="182" y="491"/>
                    </a:lnTo>
                    <a:lnTo>
                      <a:pt x="197" y="471"/>
                    </a:lnTo>
                    <a:lnTo>
                      <a:pt x="224" y="465"/>
                    </a:lnTo>
                    <a:lnTo>
                      <a:pt x="234" y="465"/>
                    </a:lnTo>
                    <a:lnTo>
                      <a:pt x="241" y="461"/>
                    </a:lnTo>
                    <a:lnTo>
                      <a:pt x="249" y="449"/>
                    </a:lnTo>
                    <a:lnTo>
                      <a:pt x="252" y="422"/>
                    </a:lnTo>
                    <a:lnTo>
                      <a:pt x="257" y="411"/>
                    </a:lnTo>
                    <a:lnTo>
                      <a:pt x="265" y="403"/>
                    </a:lnTo>
                    <a:lnTo>
                      <a:pt x="274" y="400"/>
                    </a:lnTo>
                    <a:lnTo>
                      <a:pt x="276" y="395"/>
                    </a:lnTo>
                    <a:lnTo>
                      <a:pt x="282" y="396"/>
                    </a:lnTo>
                    <a:lnTo>
                      <a:pt x="302" y="393"/>
                    </a:lnTo>
                    <a:lnTo>
                      <a:pt x="309" y="388"/>
                    </a:lnTo>
                    <a:lnTo>
                      <a:pt x="311" y="383"/>
                    </a:lnTo>
                    <a:lnTo>
                      <a:pt x="307" y="371"/>
                    </a:lnTo>
                    <a:lnTo>
                      <a:pt x="304" y="369"/>
                    </a:lnTo>
                    <a:lnTo>
                      <a:pt x="301" y="322"/>
                    </a:lnTo>
                    <a:lnTo>
                      <a:pt x="318" y="290"/>
                    </a:lnTo>
                    <a:lnTo>
                      <a:pt x="323" y="286"/>
                    </a:lnTo>
                    <a:lnTo>
                      <a:pt x="325" y="288"/>
                    </a:lnTo>
                    <a:lnTo>
                      <a:pt x="328" y="294"/>
                    </a:lnTo>
                    <a:lnTo>
                      <a:pt x="330" y="297"/>
                    </a:lnTo>
                    <a:lnTo>
                      <a:pt x="337" y="298"/>
                    </a:lnTo>
                    <a:lnTo>
                      <a:pt x="339" y="296"/>
                    </a:lnTo>
                    <a:lnTo>
                      <a:pt x="361" y="244"/>
                    </a:lnTo>
                    <a:lnTo>
                      <a:pt x="372" y="231"/>
                    </a:lnTo>
                    <a:lnTo>
                      <a:pt x="392" y="188"/>
                    </a:lnTo>
                    <a:lnTo>
                      <a:pt x="395" y="161"/>
                    </a:lnTo>
                    <a:lnTo>
                      <a:pt x="387" y="153"/>
                    </a:lnTo>
                    <a:lnTo>
                      <a:pt x="385" y="149"/>
                    </a:lnTo>
                    <a:lnTo>
                      <a:pt x="374" y="147"/>
                    </a:lnTo>
                    <a:lnTo>
                      <a:pt x="363" y="137"/>
                    </a:lnTo>
                    <a:lnTo>
                      <a:pt x="358" y="124"/>
                    </a:lnTo>
                    <a:lnTo>
                      <a:pt x="348" y="115"/>
                    </a:lnTo>
                    <a:lnTo>
                      <a:pt x="345" y="109"/>
                    </a:lnTo>
                    <a:lnTo>
                      <a:pt x="329" y="89"/>
                    </a:lnTo>
                    <a:lnTo>
                      <a:pt x="317" y="82"/>
                    </a:lnTo>
                    <a:lnTo>
                      <a:pt x="311" y="82"/>
                    </a:lnTo>
                    <a:lnTo>
                      <a:pt x="295" y="73"/>
                    </a:lnTo>
                    <a:lnTo>
                      <a:pt x="278" y="72"/>
                    </a:lnTo>
                    <a:lnTo>
                      <a:pt x="249" y="58"/>
                    </a:lnTo>
                    <a:lnTo>
                      <a:pt x="236" y="48"/>
                    </a:lnTo>
                    <a:lnTo>
                      <a:pt x="228" y="45"/>
                    </a:lnTo>
                    <a:lnTo>
                      <a:pt x="201" y="14"/>
                    </a:lnTo>
                    <a:lnTo>
                      <a:pt x="196"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21" name="Freeform 351">
                <a:extLst>
                  <a:ext uri="{FF2B5EF4-FFF2-40B4-BE49-F238E27FC236}">
                    <a16:creationId xmlns:a16="http://schemas.microsoft.com/office/drawing/2014/main" id="{4678B953-21CA-4B4B-9B03-B4AD71C655E6}"/>
                  </a:ext>
                </a:extLst>
              </p:cNvPr>
              <p:cNvSpPr>
                <a:spLocks noChangeAspect="1"/>
              </p:cNvSpPr>
              <p:nvPr/>
            </p:nvSpPr>
            <p:spPr bwMode="auto">
              <a:xfrm>
                <a:off x="2871" y="2341"/>
                <a:ext cx="213" cy="238"/>
              </a:xfrm>
              <a:custGeom>
                <a:avLst/>
                <a:gdLst>
                  <a:gd name="T0" fmla="*/ 0 w 724"/>
                  <a:gd name="T1" fmla="*/ 0 h 807"/>
                  <a:gd name="T2" fmla="*/ 0 w 724"/>
                  <a:gd name="T3" fmla="*/ 0 h 807"/>
                  <a:gd name="T4" fmla="*/ 0 w 724"/>
                  <a:gd name="T5" fmla="*/ 0 h 807"/>
                  <a:gd name="T6" fmla="*/ 0 w 724"/>
                  <a:gd name="T7" fmla="*/ 0 h 807"/>
                  <a:gd name="T8" fmla="*/ 0 w 724"/>
                  <a:gd name="T9" fmla="*/ 0 h 807"/>
                  <a:gd name="T10" fmla="*/ 0 w 724"/>
                  <a:gd name="T11" fmla="*/ 0 h 807"/>
                  <a:gd name="T12" fmla="*/ 0 w 724"/>
                  <a:gd name="T13" fmla="*/ 0 h 807"/>
                  <a:gd name="T14" fmla="*/ 0 w 724"/>
                  <a:gd name="T15" fmla="*/ 0 h 807"/>
                  <a:gd name="T16" fmla="*/ 0 w 724"/>
                  <a:gd name="T17" fmla="*/ 0 h 807"/>
                  <a:gd name="T18" fmla="*/ 0 w 724"/>
                  <a:gd name="T19" fmla="*/ 0 h 807"/>
                  <a:gd name="T20" fmla="*/ 0 w 724"/>
                  <a:gd name="T21" fmla="*/ 0 h 807"/>
                  <a:gd name="T22" fmla="*/ 0 w 724"/>
                  <a:gd name="T23" fmla="*/ 0 h 807"/>
                  <a:gd name="T24" fmla="*/ 0 w 724"/>
                  <a:gd name="T25" fmla="*/ 0 h 807"/>
                  <a:gd name="T26" fmla="*/ 0 w 724"/>
                  <a:gd name="T27" fmla="*/ 0 h 807"/>
                  <a:gd name="T28" fmla="*/ 0 w 724"/>
                  <a:gd name="T29" fmla="*/ 0 h 807"/>
                  <a:gd name="T30" fmla="*/ 0 w 724"/>
                  <a:gd name="T31" fmla="*/ 0 h 807"/>
                  <a:gd name="T32" fmla="*/ 0 w 724"/>
                  <a:gd name="T33" fmla="*/ 0 h 807"/>
                  <a:gd name="T34" fmla="*/ 0 w 724"/>
                  <a:gd name="T35" fmla="*/ 0 h 807"/>
                  <a:gd name="T36" fmla="*/ 0 w 724"/>
                  <a:gd name="T37" fmla="*/ 0 h 807"/>
                  <a:gd name="T38" fmla="*/ 0 w 724"/>
                  <a:gd name="T39" fmla="*/ 0 h 807"/>
                  <a:gd name="T40" fmla="*/ 0 w 724"/>
                  <a:gd name="T41" fmla="*/ 0 h 807"/>
                  <a:gd name="T42" fmla="*/ 0 w 724"/>
                  <a:gd name="T43" fmla="*/ 0 h 807"/>
                  <a:gd name="T44" fmla="*/ 0 w 724"/>
                  <a:gd name="T45" fmla="*/ 0 h 807"/>
                  <a:gd name="T46" fmla="*/ 0 w 724"/>
                  <a:gd name="T47" fmla="*/ 0 h 807"/>
                  <a:gd name="T48" fmla="*/ 0 w 724"/>
                  <a:gd name="T49" fmla="*/ 0 h 807"/>
                  <a:gd name="T50" fmla="*/ 0 w 724"/>
                  <a:gd name="T51" fmla="*/ 0 h 807"/>
                  <a:gd name="T52" fmla="*/ 0 w 724"/>
                  <a:gd name="T53" fmla="*/ 0 h 807"/>
                  <a:gd name="T54" fmla="*/ 0 w 724"/>
                  <a:gd name="T55" fmla="*/ 0 h 807"/>
                  <a:gd name="T56" fmla="*/ 0 w 724"/>
                  <a:gd name="T57" fmla="*/ 0 h 807"/>
                  <a:gd name="T58" fmla="*/ 0 w 724"/>
                  <a:gd name="T59" fmla="*/ 0 h 807"/>
                  <a:gd name="T60" fmla="*/ 0 w 724"/>
                  <a:gd name="T61" fmla="*/ 0 h 807"/>
                  <a:gd name="T62" fmla="*/ 0 w 724"/>
                  <a:gd name="T63" fmla="*/ 0 h 807"/>
                  <a:gd name="T64" fmla="*/ 0 w 724"/>
                  <a:gd name="T65" fmla="*/ 0 h 807"/>
                  <a:gd name="T66" fmla="*/ 0 w 724"/>
                  <a:gd name="T67" fmla="*/ 0 h 807"/>
                  <a:gd name="T68" fmla="*/ 0 w 724"/>
                  <a:gd name="T69" fmla="*/ 0 h 807"/>
                  <a:gd name="T70" fmla="*/ 0 w 724"/>
                  <a:gd name="T71" fmla="*/ 0 h 807"/>
                  <a:gd name="T72" fmla="*/ 0 w 724"/>
                  <a:gd name="T73" fmla="*/ 0 h 807"/>
                  <a:gd name="T74" fmla="*/ 0 w 724"/>
                  <a:gd name="T75" fmla="*/ 0 h 807"/>
                  <a:gd name="T76" fmla="*/ 0 w 724"/>
                  <a:gd name="T77" fmla="*/ 0 h 807"/>
                  <a:gd name="T78" fmla="*/ 0 w 724"/>
                  <a:gd name="T79" fmla="*/ 0 h 807"/>
                  <a:gd name="T80" fmla="*/ 0 w 724"/>
                  <a:gd name="T81" fmla="*/ 0 h 807"/>
                  <a:gd name="T82" fmla="*/ 0 w 724"/>
                  <a:gd name="T83" fmla="*/ 0 h 807"/>
                  <a:gd name="T84" fmla="*/ 0 w 724"/>
                  <a:gd name="T85" fmla="*/ 0 h 807"/>
                  <a:gd name="T86" fmla="*/ 0 w 724"/>
                  <a:gd name="T87" fmla="*/ 0 h 807"/>
                  <a:gd name="T88" fmla="*/ 0 w 724"/>
                  <a:gd name="T89" fmla="*/ 0 h 807"/>
                  <a:gd name="T90" fmla="*/ 0 w 724"/>
                  <a:gd name="T91" fmla="*/ 0 h 807"/>
                  <a:gd name="T92" fmla="*/ 0 w 724"/>
                  <a:gd name="T93" fmla="*/ 0 h 807"/>
                  <a:gd name="T94" fmla="*/ 0 w 724"/>
                  <a:gd name="T95" fmla="*/ 0 h 807"/>
                  <a:gd name="T96" fmla="*/ 0 w 724"/>
                  <a:gd name="T97" fmla="*/ 0 h 807"/>
                  <a:gd name="T98" fmla="*/ 0 w 724"/>
                  <a:gd name="T99" fmla="*/ 0 h 807"/>
                  <a:gd name="T100" fmla="*/ 0 w 724"/>
                  <a:gd name="T101" fmla="*/ 0 h 807"/>
                  <a:gd name="T102" fmla="*/ 0 w 724"/>
                  <a:gd name="T103" fmla="*/ 0 h 807"/>
                  <a:gd name="T104" fmla="*/ 0 w 724"/>
                  <a:gd name="T105" fmla="*/ 0 h 807"/>
                  <a:gd name="T106" fmla="*/ 0 w 724"/>
                  <a:gd name="T107" fmla="*/ 0 h 807"/>
                  <a:gd name="T108" fmla="*/ 0 w 724"/>
                  <a:gd name="T109" fmla="*/ 0 h 807"/>
                  <a:gd name="T110" fmla="*/ 0 w 724"/>
                  <a:gd name="T111" fmla="*/ 0 h 807"/>
                  <a:gd name="T112" fmla="*/ 0 w 724"/>
                  <a:gd name="T113" fmla="*/ 0 h 807"/>
                  <a:gd name="T114" fmla="*/ 0 w 724"/>
                  <a:gd name="T115" fmla="*/ 0 h 807"/>
                  <a:gd name="T116" fmla="*/ 0 w 724"/>
                  <a:gd name="T117" fmla="*/ 0 h 807"/>
                  <a:gd name="T118" fmla="*/ 0 w 724"/>
                  <a:gd name="T119" fmla="*/ 0 h 807"/>
                  <a:gd name="T120" fmla="*/ 0 w 724"/>
                  <a:gd name="T121" fmla="*/ 0 h 807"/>
                  <a:gd name="T122" fmla="*/ 0 w 724"/>
                  <a:gd name="T123" fmla="*/ 0 h 807"/>
                  <a:gd name="T124" fmla="*/ 0 w 724"/>
                  <a:gd name="T125" fmla="*/ 0 h 80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24"/>
                  <a:gd name="T190" fmla="*/ 0 h 807"/>
                  <a:gd name="T191" fmla="*/ 724 w 724"/>
                  <a:gd name="T192" fmla="*/ 807 h 80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24" h="807">
                    <a:moveTo>
                      <a:pt x="340" y="31"/>
                    </a:moveTo>
                    <a:lnTo>
                      <a:pt x="120" y="32"/>
                    </a:lnTo>
                    <a:lnTo>
                      <a:pt x="108" y="17"/>
                    </a:lnTo>
                    <a:lnTo>
                      <a:pt x="94" y="11"/>
                    </a:lnTo>
                    <a:lnTo>
                      <a:pt x="89" y="1"/>
                    </a:lnTo>
                    <a:lnTo>
                      <a:pt x="57" y="0"/>
                    </a:lnTo>
                    <a:lnTo>
                      <a:pt x="49" y="5"/>
                    </a:lnTo>
                    <a:lnTo>
                      <a:pt x="37" y="16"/>
                    </a:lnTo>
                    <a:lnTo>
                      <a:pt x="31" y="20"/>
                    </a:lnTo>
                    <a:lnTo>
                      <a:pt x="23" y="12"/>
                    </a:lnTo>
                    <a:lnTo>
                      <a:pt x="0" y="31"/>
                    </a:lnTo>
                    <a:lnTo>
                      <a:pt x="4" y="87"/>
                    </a:lnTo>
                    <a:lnTo>
                      <a:pt x="19" y="116"/>
                    </a:lnTo>
                    <a:lnTo>
                      <a:pt x="29" y="126"/>
                    </a:lnTo>
                    <a:lnTo>
                      <a:pt x="154" y="382"/>
                    </a:lnTo>
                    <a:lnTo>
                      <a:pt x="159" y="498"/>
                    </a:lnTo>
                    <a:lnTo>
                      <a:pt x="180" y="552"/>
                    </a:lnTo>
                    <a:lnTo>
                      <a:pt x="180" y="594"/>
                    </a:lnTo>
                    <a:lnTo>
                      <a:pt x="188" y="620"/>
                    </a:lnTo>
                    <a:lnTo>
                      <a:pt x="187" y="631"/>
                    </a:lnTo>
                    <a:lnTo>
                      <a:pt x="203" y="701"/>
                    </a:lnTo>
                    <a:lnTo>
                      <a:pt x="262" y="783"/>
                    </a:lnTo>
                    <a:lnTo>
                      <a:pt x="267" y="783"/>
                    </a:lnTo>
                    <a:lnTo>
                      <a:pt x="270" y="784"/>
                    </a:lnTo>
                    <a:lnTo>
                      <a:pt x="275" y="784"/>
                    </a:lnTo>
                    <a:lnTo>
                      <a:pt x="279" y="782"/>
                    </a:lnTo>
                    <a:lnTo>
                      <a:pt x="288" y="762"/>
                    </a:lnTo>
                    <a:lnTo>
                      <a:pt x="300" y="761"/>
                    </a:lnTo>
                    <a:lnTo>
                      <a:pt x="324" y="779"/>
                    </a:lnTo>
                    <a:lnTo>
                      <a:pt x="324" y="793"/>
                    </a:lnTo>
                    <a:lnTo>
                      <a:pt x="334" y="806"/>
                    </a:lnTo>
                    <a:lnTo>
                      <a:pt x="350" y="807"/>
                    </a:lnTo>
                    <a:lnTo>
                      <a:pt x="364" y="803"/>
                    </a:lnTo>
                    <a:lnTo>
                      <a:pt x="402" y="806"/>
                    </a:lnTo>
                    <a:lnTo>
                      <a:pt x="429" y="780"/>
                    </a:lnTo>
                    <a:lnTo>
                      <a:pt x="445" y="774"/>
                    </a:lnTo>
                    <a:lnTo>
                      <a:pt x="444" y="341"/>
                    </a:lnTo>
                    <a:lnTo>
                      <a:pt x="499" y="341"/>
                    </a:lnTo>
                    <a:lnTo>
                      <a:pt x="499" y="108"/>
                    </a:lnTo>
                    <a:lnTo>
                      <a:pt x="504" y="101"/>
                    </a:lnTo>
                    <a:lnTo>
                      <a:pt x="600" y="80"/>
                    </a:lnTo>
                    <a:lnTo>
                      <a:pt x="624" y="82"/>
                    </a:lnTo>
                    <a:lnTo>
                      <a:pt x="633" y="85"/>
                    </a:lnTo>
                    <a:lnTo>
                      <a:pt x="642" y="118"/>
                    </a:lnTo>
                    <a:lnTo>
                      <a:pt x="674" y="82"/>
                    </a:lnTo>
                    <a:lnTo>
                      <a:pt x="700" y="73"/>
                    </a:lnTo>
                    <a:lnTo>
                      <a:pt x="705" y="66"/>
                    </a:lnTo>
                    <a:lnTo>
                      <a:pt x="713" y="61"/>
                    </a:lnTo>
                    <a:lnTo>
                      <a:pt x="724" y="59"/>
                    </a:lnTo>
                    <a:lnTo>
                      <a:pt x="716" y="45"/>
                    </a:lnTo>
                    <a:lnTo>
                      <a:pt x="713" y="41"/>
                    </a:lnTo>
                    <a:lnTo>
                      <a:pt x="699" y="37"/>
                    </a:lnTo>
                    <a:lnTo>
                      <a:pt x="678" y="37"/>
                    </a:lnTo>
                    <a:lnTo>
                      <a:pt x="675" y="33"/>
                    </a:lnTo>
                    <a:lnTo>
                      <a:pt x="626" y="48"/>
                    </a:lnTo>
                    <a:lnTo>
                      <a:pt x="624" y="49"/>
                    </a:lnTo>
                    <a:lnTo>
                      <a:pt x="530" y="78"/>
                    </a:lnTo>
                    <a:lnTo>
                      <a:pt x="526" y="74"/>
                    </a:lnTo>
                    <a:lnTo>
                      <a:pt x="400" y="62"/>
                    </a:lnTo>
                    <a:lnTo>
                      <a:pt x="382" y="54"/>
                    </a:lnTo>
                    <a:lnTo>
                      <a:pt x="375" y="43"/>
                    </a:lnTo>
                    <a:lnTo>
                      <a:pt x="361" y="31"/>
                    </a:lnTo>
                    <a:lnTo>
                      <a:pt x="340" y="3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22" name="Freeform 352">
                <a:extLst>
                  <a:ext uri="{FF2B5EF4-FFF2-40B4-BE49-F238E27FC236}">
                    <a16:creationId xmlns:a16="http://schemas.microsoft.com/office/drawing/2014/main" id="{3AA1E2C5-2E86-419D-BA96-7D0A9E390D05}"/>
                  </a:ext>
                </a:extLst>
              </p:cNvPr>
              <p:cNvSpPr>
                <a:spLocks noChangeAspect="1"/>
              </p:cNvSpPr>
              <p:nvPr/>
            </p:nvSpPr>
            <p:spPr bwMode="auto">
              <a:xfrm>
                <a:off x="2871" y="2341"/>
                <a:ext cx="213" cy="238"/>
              </a:xfrm>
              <a:custGeom>
                <a:avLst/>
                <a:gdLst>
                  <a:gd name="T0" fmla="*/ 0 w 724"/>
                  <a:gd name="T1" fmla="*/ 0 h 807"/>
                  <a:gd name="T2" fmla="*/ 0 w 724"/>
                  <a:gd name="T3" fmla="*/ 0 h 807"/>
                  <a:gd name="T4" fmla="*/ 0 w 724"/>
                  <a:gd name="T5" fmla="*/ 0 h 807"/>
                  <a:gd name="T6" fmla="*/ 0 w 724"/>
                  <a:gd name="T7" fmla="*/ 0 h 807"/>
                  <a:gd name="T8" fmla="*/ 0 w 724"/>
                  <a:gd name="T9" fmla="*/ 0 h 807"/>
                  <a:gd name="T10" fmla="*/ 0 w 724"/>
                  <a:gd name="T11" fmla="*/ 0 h 807"/>
                  <a:gd name="T12" fmla="*/ 0 w 724"/>
                  <a:gd name="T13" fmla="*/ 0 h 807"/>
                  <a:gd name="T14" fmla="*/ 0 w 724"/>
                  <a:gd name="T15" fmla="*/ 0 h 807"/>
                  <a:gd name="T16" fmla="*/ 0 w 724"/>
                  <a:gd name="T17" fmla="*/ 0 h 807"/>
                  <a:gd name="T18" fmla="*/ 0 w 724"/>
                  <a:gd name="T19" fmla="*/ 0 h 807"/>
                  <a:gd name="T20" fmla="*/ 0 w 724"/>
                  <a:gd name="T21" fmla="*/ 0 h 807"/>
                  <a:gd name="T22" fmla="*/ 0 w 724"/>
                  <a:gd name="T23" fmla="*/ 0 h 807"/>
                  <a:gd name="T24" fmla="*/ 0 w 724"/>
                  <a:gd name="T25" fmla="*/ 0 h 807"/>
                  <a:gd name="T26" fmla="*/ 0 w 724"/>
                  <a:gd name="T27" fmla="*/ 0 h 807"/>
                  <a:gd name="T28" fmla="*/ 0 w 724"/>
                  <a:gd name="T29" fmla="*/ 0 h 807"/>
                  <a:gd name="T30" fmla="*/ 0 w 724"/>
                  <a:gd name="T31" fmla="*/ 0 h 807"/>
                  <a:gd name="T32" fmla="*/ 0 w 724"/>
                  <a:gd name="T33" fmla="*/ 0 h 807"/>
                  <a:gd name="T34" fmla="*/ 0 w 724"/>
                  <a:gd name="T35" fmla="*/ 0 h 807"/>
                  <a:gd name="T36" fmla="*/ 0 w 724"/>
                  <a:gd name="T37" fmla="*/ 0 h 807"/>
                  <a:gd name="T38" fmla="*/ 0 w 724"/>
                  <a:gd name="T39" fmla="*/ 0 h 807"/>
                  <a:gd name="T40" fmla="*/ 0 w 724"/>
                  <a:gd name="T41" fmla="*/ 0 h 807"/>
                  <a:gd name="T42" fmla="*/ 0 w 724"/>
                  <a:gd name="T43" fmla="*/ 0 h 807"/>
                  <a:gd name="T44" fmla="*/ 0 w 724"/>
                  <a:gd name="T45" fmla="*/ 0 h 807"/>
                  <a:gd name="T46" fmla="*/ 0 w 724"/>
                  <a:gd name="T47" fmla="*/ 0 h 807"/>
                  <a:gd name="T48" fmla="*/ 0 w 724"/>
                  <a:gd name="T49" fmla="*/ 0 h 807"/>
                  <a:gd name="T50" fmla="*/ 0 w 724"/>
                  <a:gd name="T51" fmla="*/ 0 h 807"/>
                  <a:gd name="T52" fmla="*/ 0 w 724"/>
                  <a:gd name="T53" fmla="*/ 0 h 807"/>
                  <a:gd name="T54" fmla="*/ 0 w 724"/>
                  <a:gd name="T55" fmla="*/ 0 h 807"/>
                  <a:gd name="T56" fmla="*/ 0 w 724"/>
                  <a:gd name="T57" fmla="*/ 0 h 807"/>
                  <a:gd name="T58" fmla="*/ 0 w 724"/>
                  <a:gd name="T59" fmla="*/ 0 h 807"/>
                  <a:gd name="T60" fmla="*/ 0 w 724"/>
                  <a:gd name="T61" fmla="*/ 0 h 807"/>
                  <a:gd name="T62" fmla="*/ 0 w 724"/>
                  <a:gd name="T63" fmla="*/ 0 h 807"/>
                  <a:gd name="T64" fmla="*/ 0 w 724"/>
                  <a:gd name="T65" fmla="*/ 0 h 807"/>
                  <a:gd name="T66" fmla="*/ 0 w 724"/>
                  <a:gd name="T67" fmla="*/ 0 h 807"/>
                  <a:gd name="T68" fmla="*/ 0 w 724"/>
                  <a:gd name="T69" fmla="*/ 0 h 807"/>
                  <a:gd name="T70" fmla="*/ 0 w 724"/>
                  <a:gd name="T71" fmla="*/ 0 h 807"/>
                  <a:gd name="T72" fmla="*/ 0 w 724"/>
                  <a:gd name="T73" fmla="*/ 0 h 807"/>
                  <a:gd name="T74" fmla="*/ 0 w 724"/>
                  <a:gd name="T75" fmla="*/ 0 h 807"/>
                  <a:gd name="T76" fmla="*/ 0 w 724"/>
                  <a:gd name="T77" fmla="*/ 0 h 807"/>
                  <a:gd name="T78" fmla="*/ 0 w 724"/>
                  <a:gd name="T79" fmla="*/ 0 h 807"/>
                  <a:gd name="T80" fmla="*/ 0 w 724"/>
                  <a:gd name="T81" fmla="*/ 0 h 807"/>
                  <a:gd name="T82" fmla="*/ 0 w 724"/>
                  <a:gd name="T83" fmla="*/ 0 h 807"/>
                  <a:gd name="T84" fmla="*/ 0 w 724"/>
                  <a:gd name="T85" fmla="*/ 0 h 807"/>
                  <a:gd name="T86" fmla="*/ 0 w 724"/>
                  <a:gd name="T87" fmla="*/ 0 h 807"/>
                  <a:gd name="T88" fmla="*/ 0 w 724"/>
                  <a:gd name="T89" fmla="*/ 0 h 807"/>
                  <a:gd name="T90" fmla="*/ 0 w 724"/>
                  <a:gd name="T91" fmla="*/ 0 h 807"/>
                  <a:gd name="T92" fmla="*/ 0 w 724"/>
                  <a:gd name="T93" fmla="*/ 0 h 807"/>
                  <a:gd name="T94" fmla="*/ 0 w 724"/>
                  <a:gd name="T95" fmla="*/ 0 h 807"/>
                  <a:gd name="T96" fmla="*/ 0 w 724"/>
                  <a:gd name="T97" fmla="*/ 0 h 807"/>
                  <a:gd name="T98" fmla="*/ 0 w 724"/>
                  <a:gd name="T99" fmla="*/ 0 h 807"/>
                  <a:gd name="T100" fmla="*/ 0 w 724"/>
                  <a:gd name="T101" fmla="*/ 0 h 807"/>
                  <a:gd name="T102" fmla="*/ 0 w 724"/>
                  <a:gd name="T103" fmla="*/ 0 h 807"/>
                  <a:gd name="T104" fmla="*/ 0 w 724"/>
                  <a:gd name="T105" fmla="*/ 0 h 807"/>
                  <a:gd name="T106" fmla="*/ 0 w 724"/>
                  <a:gd name="T107" fmla="*/ 0 h 807"/>
                  <a:gd name="T108" fmla="*/ 0 w 724"/>
                  <a:gd name="T109" fmla="*/ 0 h 807"/>
                  <a:gd name="T110" fmla="*/ 0 w 724"/>
                  <a:gd name="T111" fmla="*/ 0 h 807"/>
                  <a:gd name="T112" fmla="*/ 0 w 724"/>
                  <a:gd name="T113" fmla="*/ 0 h 807"/>
                  <a:gd name="T114" fmla="*/ 0 w 724"/>
                  <a:gd name="T115" fmla="*/ 0 h 807"/>
                  <a:gd name="T116" fmla="*/ 0 w 724"/>
                  <a:gd name="T117" fmla="*/ 0 h 807"/>
                  <a:gd name="T118" fmla="*/ 0 w 724"/>
                  <a:gd name="T119" fmla="*/ 0 h 807"/>
                  <a:gd name="T120" fmla="*/ 0 w 724"/>
                  <a:gd name="T121" fmla="*/ 0 h 807"/>
                  <a:gd name="T122" fmla="*/ 0 w 724"/>
                  <a:gd name="T123" fmla="*/ 0 h 807"/>
                  <a:gd name="T124" fmla="*/ 0 w 724"/>
                  <a:gd name="T125" fmla="*/ 0 h 80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24"/>
                  <a:gd name="T190" fmla="*/ 0 h 807"/>
                  <a:gd name="T191" fmla="*/ 724 w 724"/>
                  <a:gd name="T192" fmla="*/ 807 h 80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24" h="807">
                    <a:moveTo>
                      <a:pt x="340" y="31"/>
                    </a:moveTo>
                    <a:lnTo>
                      <a:pt x="120" y="32"/>
                    </a:lnTo>
                    <a:lnTo>
                      <a:pt x="108" y="17"/>
                    </a:lnTo>
                    <a:lnTo>
                      <a:pt x="94" y="11"/>
                    </a:lnTo>
                    <a:lnTo>
                      <a:pt x="89" y="1"/>
                    </a:lnTo>
                    <a:lnTo>
                      <a:pt x="57" y="0"/>
                    </a:lnTo>
                    <a:lnTo>
                      <a:pt x="49" y="5"/>
                    </a:lnTo>
                    <a:lnTo>
                      <a:pt x="37" y="16"/>
                    </a:lnTo>
                    <a:lnTo>
                      <a:pt x="31" y="20"/>
                    </a:lnTo>
                    <a:lnTo>
                      <a:pt x="23" y="12"/>
                    </a:lnTo>
                    <a:lnTo>
                      <a:pt x="0" y="31"/>
                    </a:lnTo>
                    <a:lnTo>
                      <a:pt x="4" y="87"/>
                    </a:lnTo>
                    <a:lnTo>
                      <a:pt x="19" y="116"/>
                    </a:lnTo>
                    <a:lnTo>
                      <a:pt x="29" y="126"/>
                    </a:lnTo>
                    <a:lnTo>
                      <a:pt x="154" y="382"/>
                    </a:lnTo>
                    <a:lnTo>
                      <a:pt x="159" y="498"/>
                    </a:lnTo>
                    <a:lnTo>
                      <a:pt x="180" y="552"/>
                    </a:lnTo>
                    <a:lnTo>
                      <a:pt x="180" y="594"/>
                    </a:lnTo>
                    <a:lnTo>
                      <a:pt x="188" y="620"/>
                    </a:lnTo>
                    <a:lnTo>
                      <a:pt x="187" y="631"/>
                    </a:lnTo>
                    <a:lnTo>
                      <a:pt x="203" y="701"/>
                    </a:lnTo>
                    <a:lnTo>
                      <a:pt x="262" y="783"/>
                    </a:lnTo>
                    <a:lnTo>
                      <a:pt x="267" y="783"/>
                    </a:lnTo>
                    <a:lnTo>
                      <a:pt x="270" y="784"/>
                    </a:lnTo>
                    <a:lnTo>
                      <a:pt x="275" y="784"/>
                    </a:lnTo>
                    <a:lnTo>
                      <a:pt x="279" y="782"/>
                    </a:lnTo>
                    <a:lnTo>
                      <a:pt x="288" y="762"/>
                    </a:lnTo>
                    <a:lnTo>
                      <a:pt x="300" y="761"/>
                    </a:lnTo>
                    <a:lnTo>
                      <a:pt x="324" y="779"/>
                    </a:lnTo>
                    <a:lnTo>
                      <a:pt x="324" y="793"/>
                    </a:lnTo>
                    <a:lnTo>
                      <a:pt x="334" y="806"/>
                    </a:lnTo>
                    <a:lnTo>
                      <a:pt x="350" y="807"/>
                    </a:lnTo>
                    <a:lnTo>
                      <a:pt x="364" y="803"/>
                    </a:lnTo>
                    <a:lnTo>
                      <a:pt x="402" y="806"/>
                    </a:lnTo>
                    <a:lnTo>
                      <a:pt x="429" y="780"/>
                    </a:lnTo>
                    <a:lnTo>
                      <a:pt x="445" y="774"/>
                    </a:lnTo>
                    <a:lnTo>
                      <a:pt x="444" y="341"/>
                    </a:lnTo>
                    <a:lnTo>
                      <a:pt x="499" y="341"/>
                    </a:lnTo>
                    <a:lnTo>
                      <a:pt x="499" y="108"/>
                    </a:lnTo>
                    <a:lnTo>
                      <a:pt x="504" y="101"/>
                    </a:lnTo>
                    <a:lnTo>
                      <a:pt x="600" y="80"/>
                    </a:lnTo>
                    <a:lnTo>
                      <a:pt x="624" y="82"/>
                    </a:lnTo>
                    <a:lnTo>
                      <a:pt x="633" y="85"/>
                    </a:lnTo>
                    <a:lnTo>
                      <a:pt x="642" y="118"/>
                    </a:lnTo>
                    <a:lnTo>
                      <a:pt x="674" y="82"/>
                    </a:lnTo>
                    <a:lnTo>
                      <a:pt x="700" y="73"/>
                    </a:lnTo>
                    <a:lnTo>
                      <a:pt x="705" y="66"/>
                    </a:lnTo>
                    <a:lnTo>
                      <a:pt x="713" y="61"/>
                    </a:lnTo>
                    <a:lnTo>
                      <a:pt x="724" y="59"/>
                    </a:lnTo>
                    <a:lnTo>
                      <a:pt x="716" y="45"/>
                    </a:lnTo>
                    <a:lnTo>
                      <a:pt x="713" y="41"/>
                    </a:lnTo>
                    <a:lnTo>
                      <a:pt x="699" y="37"/>
                    </a:lnTo>
                    <a:lnTo>
                      <a:pt x="678" y="37"/>
                    </a:lnTo>
                    <a:lnTo>
                      <a:pt x="675" y="33"/>
                    </a:lnTo>
                    <a:lnTo>
                      <a:pt x="626" y="48"/>
                    </a:lnTo>
                    <a:lnTo>
                      <a:pt x="624" y="49"/>
                    </a:lnTo>
                    <a:lnTo>
                      <a:pt x="530" y="78"/>
                    </a:lnTo>
                    <a:lnTo>
                      <a:pt x="526" y="74"/>
                    </a:lnTo>
                    <a:lnTo>
                      <a:pt x="400" y="62"/>
                    </a:lnTo>
                    <a:lnTo>
                      <a:pt x="382" y="54"/>
                    </a:lnTo>
                    <a:lnTo>
                      <a:pt x="375" y="43"/>
                    </a:lnTo>
                    <a:lnTo>
                      <a:pt x="361" y="31"/>
                    </a:lnTo>
                    <a:lnTo>
                      <a:pt x="340" y="3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23" name="Freeform 353">
                <a:extLst>
                  <a:ext uri="{FF2B5EF4-FFF2-40B4-BE49-F238E27FC236}">
                    <a16:creationId xmlns:a16="http://schemas.microsoft.com/office/drawing/2014/main" id="{5285A4C4-755F-4B87-BC95-9087DD055004}"/>
                  </a:ext>
                </a:extLst>
              </p:cNvPr>
              <p:cNvSpPr>
                <a:spLocks noChangeAspect="1"/>
              </p:cNvSpPr>
              <p:nvPr/>
            </p:nvSpPr>
            <p:spPr bwMode="auto">
              <a:xfrm>
                <a:off x="3170" y="2514"/>
                <a:ext cx="19" cy="30"/>
              </a:xfrm>
              <a:custGeom>
                <a:avLst/>
                <a:gdLst>
                  <a:gd name="T0" fmla="*/ 0 w 63"/>
                  <a:gd name="T1" fmla="*/ 0 h 97"/>
                  <a:gd name="T2" fmla="*/ 0 w 63"/>
                  <a:gd name="T3" fmla="*/ 0 h 97"/>
                  <a:gd name="T4" fmla="*/ 0 w 63"/>
                  <a:gd name="T5" fmla="*/ 0 h 97"/>
                  <a:gd name="T6" fmla="*/ 0 w 63"/>
                  <a:gd name="T7" fmla="*/ 0 h 97"/>
                  <a:gd name="T8" fmla="*/ 0 w 63"/>
                  <a:gd name="T9" fmla="*/ 0 h 97"/>
                  <a:gd name="T10" fmla="*/ 0 w 63"/>
                  <a:gd name="T11" fmla="*/ 0 h 97"/>
                  <a:gd name="T12" fmla="*/ 0 w 63"/>
                  <a:gd name="T13" fmla="*/ 0 h 97"/>
                  <a:gd name="T14" fmla="*/ 0 w 63"/>
                  <a:gd name="T15" fmla="*/ 0 h 97"/>
                  <a:gd name="T16" fmla="*/ 0 w 63"/>
                  <a:gd name="T17" fmla="*/ 0 h 97"/>
                  <a:gd name="T18" fmla="*/ 0 w 63"/>
                  <a:gd name="T19" fmla="*/ 0 h 97"/>
                  <a:gd name="T20" fmla="*/ 0 w 63"/>
                  <a:gd name="T21" fmla="*/ 0 h 9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3"/>
                  <a:gd name="T34" fmla="*/ 0 h 97"/>
                  <a:gd name="T35" fmla="*/ 63 w 63"/>
                  <a:gd name="T36" fmla="*/ 97 h 9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3" h="97">
                    <a:moveTo>
                      <a:pt x="63" y="68"/>
                    </a:moveTo>
                    <a:lnTo>
                      <a:pt x="63" y="6"/>
                    </a:lnTo>
                    <a:lnTo>
                      <a:pt x="55" y="16"/>
                    </a:lnTo>
                    <a:lnTo>
                      <a:pt x="35" y="0"/>
                    </a:lnTo>
                    <a:lnTo>
                      <a:pt x="20" y="10"/>
                    </a:lnTo>
                    <a:lnTo>
                      <a:pt x="0" y="59"/>
                    </a:lnTo>
                    <a:lnTo>
                      <a:pt x="9" y="92"/>
                    </a:lnTo>
                    <a:lnTo>
                      <a:pt x="44" y="97"/>
                    </a:lnTo>
                    <a:lnTo>
                      <a:pt x="51" y="87"/>
                    </a:lnTo>
                    <a:lnTo>
                      <a:pt x="57" y="71"/>
                    </a:lnTo>
                    <a:lnTo>
                      <a:pt x="63" y="68"/>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24" name="Freeform 354">
                <a:extLst>
                  <a:ext uri="{FF2B5EF4-FFF2-40B4-BE49-F238E27FC236}">
                    <a16:creationId xmlns:a16="http://schemas.microsoft.com/office/drawing/2014/main" id="{03FEDF82-0A24-4360-85F0-4EE22CFC89A1}"/>
                  </a:ext>
                </a:extLst>
              </p:cNvPr>
              <p:cNvSpPr>
                <a:spLocks noChangeAspect="1"/>
              </p:cNvSpPr>
              <p:nvPr/>
            </p:nvSpPr>
            <p:spPr bwMode="auto">
              <a:xfrm>
                <a:off x="3170" y="2514"/>
                <a:ext cx="19" cy="30"/>
              </a:xfrm>
              <a:custGeom>
                <a:avLst/>
                <a:gdLst>
                  <a:gd name="T0" fmla="*/ 0 w 63"/>
                  <a:gd name="T1" fmla="*/ 0 h 97"/>
                  <a:gd name="T2" fmla="*/ 0 w 63"/>
                  <a:gd name="T3" fmla="*/ 0 h 97"/>
                  <a:gd name="T4" fmla="*/ 0 w 63"/>
                  <a:gd name="T5" fmla="*/ 0 h 97"/>
                  <a:gd name="T6" fmla="*/ 0 w 63"/>
                  <a:gd name="T7" fmla="*/ 0 h 97"/>
                  <a:gd name="T8" fmla="*/ 0 w 63"/>
                  <a:gd name="T9" fmla="*/ 0 h 97"/>
                  <a:gd name="T10" fmla="*/ 0 w 63"/>
                  <a:gd name="T11" fmla="*/ 0 h 97"/>
                  <a:gd name="T12" fmla="*/ 0 w 63"/>
                  <a:gd name="T13" fmla="*/ 0 h 97"/>
                  <a:gd name="T14" fmla="*/ 0 w 63"/>
                  <a:gd name="T15" fmla="*/ 0 h 97"/>
                  <a:gd name="T16" fmla="*/ 0 w 63"/>
                  <a:gd name="T17" fmla="*/ 0 h 97"/>
                  <a:gd name="T18" fmla="*/ 0 w 63"/>
                  <a:gd name="T19" fmla="*/ 0 h 97"/>
                  <a:gd name="T20" fmla="*/ 0 w 63"/>
                  <a:gd name="T21" fmla="*/ 0 h 9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3"/>
                  <a:gd name="T34" fmla="*/ 0 h 97"/>
                  <a:gd name="T35" fmla="*/ 63 w 63"/>
                  <a:gd name="T36" fmla="*/ 97 h 9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3" h="97">
                    <a:moveTo>
                      <a:pt x="63" y="68"/>
                    </a:moveTo>
                    <a:lnTo>
                      <a:pt x="63" y="6"/>
                    </a:lnTo>
                    <a:lnTo>
                      <a:pt x="55" y="16"/>
                    </a:lnTo>
                    <a:lnTo>
                      <a:pt x="35" y="0"/>
                    </a:lnTo>
                    <a:lnTo>
                      <a:pt x="20" y="10"/>
                    </a:lnTo>
                    <a:lnTo>
                      <a:pt x="0" y="59"/>
                    </a:lnTo>
                    <a:lnTo>
                      <a:pt x="9" y="92"/>
                    </a:lnTo>
                    <a:lnTo>
                      <a:pt x="44" y="97"/>
                    </a:lnTo>
                    <a:lnTo>
                      <a:pt x="51" y="87"/>
                    </a:lnTo>
                    <a:lnTo>
                      <a:pt x="57" y="71"/>
                    </a:lnTo>
                    <a:lnTo>
                      <a:pt x="63" y="68"/>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25" name="Freeform 355">
                <a:extLst>
                  <a:ext uri="{FF2B5EF4-FFF2-40B4-BE49-F238E27FC236}">
                    <a16:creationId xmlns:a16="http://schemas.microsoft.com/office/drawing/2014/main" id="{4C6A346F-1903-4C1A-AD8A-A312249C1A97}"/>
                  </a:ext>
                </a:extLst>
              </p:cNvPr>
              <p:cNvSpPr>
                <a:spLocks noChangeAspect="1"/>
              </p:cNvSpPr>
              <p:nvPr/>
            </p:nvSpPr>
            <p:spPr bwMode="auto">
              <a:xfrm>
                <a:off x="402" y="714"/>
                <a:ext cx="25" cy="9"/>
              </a:xfrm>
              <a:custGeom>
                <a:avLst/>
                <a:gdLst>
                  <a:gd name="T0" fmla="*/ 0 w 84"/>
                  <a:gd name="T1" fmla="*/ 0 h 29"/>
                  <a:gd name="T2" fmla="*/ 0 w 84"/>
                  <a:gd name="T3" fmla="*/ 0 h 29"/>
                  <a:gd name="T4" fmla="*/ 0 w 84"/>
                  <a:gd name="T5" fmla="*/ 0 h 29"/>
                  <a:gd name="T6" fmla="*/ 0 w 84"/>
                  <a:gd name="T7" fmla="*/ 0 h 29"/>
                  <a:gd name="T8" fmla="*/ 0 w 84"/>
                  <a:gd name="T9" fmla="*/ 0 h 29"/>
                  <a:gd name="T10" fmla="*/ 0 w 84"/>
                  <a:gd name="T11" fmla="*/ 0 h 29"/>
                  <a:gd name="T12" fmla="*/ 0 w 84"/>
                  <a:gd name="T13" fmla="*/ 0 h 29"/>
                  <a:gd name="T14" fmla="*/ 0 w 84"/>
                  <a:gd name="T15" fmla="*/ 0 h 29"/>
                  <a:gd name="T16" fmla="*/ 0 w 84"/>
                  <a:gd name="T17" fmla="*/ 0 h 29"/>
                  <a:gd name="T18" fmla="*/ 0 w 84"/>
                  <a:gd name="T19" fmla="*/ 0 h 29"/>
                  <a:gd name="T20" fmla="*/ 0 w 84"/>
                  <a:gd name="T21" fmla="*/ 0 h 29"/>
                  <a:gd name="T22" fmla="*/ 0 w 84"/>
                  <a:gd name="T23" fmla="*/ 0 h 29"/>
                  <a:gd name="T24" fmla="*/ 0 w 84"/>
                  <a:gd name="T25" fmla="*/ 0 h 29"/>
                  <a:gd name="T26" fmla="*/ 0 w 84"/>
                  <a:gd name="T27" fmla="*/ 0 h 29"/>
                  <a:gd name="T28" fmla="*/ 0 w 84"/>
                  <a:gd name="T29" fmla="*/ 0 h 29"/>
                  <a:gd name="T30" fmla="*/ 0 w 84"/>
                  <a:gd name="T31" fmla="*/ 0 h 29"/>
                  <a:gd name="T32" fmla="*/ 0 w 84"/>
                  <a:gd name="T33" fmla="*/ 0 h 29"/>
                  <a:gd name="T34" fmla="*/ 0 w 84"/>
                  <a:gd name="T35" fmla="*/ 0 h 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4"/>
                  <a:gd name="T55" fmla="*/ 0 h 29"/>
                  <a:gd name="T56" fmla="*/ 84 w 84"/>
                  <a:gd name="T57" fmla="*/ 29 h 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4" h="29">
                    <a:moveTo>
                      <a:pt x="40" y="1"/>
                    </a:moveTo>
                    <a:lnTo>
                      <a:pt x="43" y="1"/>
                    </a:lnTo>
                    <a:lnTo>
                      <a:pt x="50" y="0"/>
                    </a:lnTo>
                    <a:lnTo>
                      <a:pt x="53" y="2"/>
                    </a:lnTo>
                    <a:lnTo>
                      <a:pt x="63" y="0"/>
                    </a:lnTo>
                    <a:lnTo>
                      <a:pt x="65" y="1"/>
                    </a:lnTo>
                    <a:lnTo>
                      <a:pt x="68" y="0"/>
                    </a:lnTo>
                    <a:lnTo>
                      <a:pt x="73" y="2"/>
                    </a:lnTo>
                    <a:lnTo>
                      <a:pt x="84" y="5"/>
                    </a:lnTo>
                    <a:lnTo>
                      <a:pt x="84" y="6"/>
                    </a:lnTo>
                    <a:lnTo>
                      <a:pt x="79" y="8"/>
                    </a:lnTo>
                    <a:lnTo>
                      <a:pt x="84" y="15"/>
                    </a:lnTo>
                    <a:lnTo>
                      <a:pt x="80" y="18"/>
                    </a:lnTo>
                    <a:lnTo>
                      <a:pt x="19" y="29"/>
                    </a:lnTo>
                    <a:lnTo>
                      <a:pt x="11" y="28"/>
                    </a:lnTo>
                    <a:lnTo>
                      <a:pt x="11" y="27"/>
                    </a:lnTo>
                    <a:lnTo>
                      <a:pt x="0" y="26"/>
                    </a:lnTo>
                    <a:lnTo>
                      <a:pt x="40"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26" name="Freeform 356">
                <a:extLst>
                  <a:ext uri="{FF2B5EF4-FFF2-40B4-BE49-F238E27FC236}">
                    <a16:creationId xmlns:a16="http://schemas.microsoft.com/office/drawing/2014/main" id="{52A73919-27D5-4995-BE6B-34CE8586AA11}"/>
                  </a:ext>
                </a:extLst>
              </p:cNvPr>
              <p:cNvSpPr>
                <a:spLocks noChangeAspect="1"/>
              </p:cNvSpPr>
              <p:nvPr/>
            </p:nvSpPr>
            <p:spPr bwMode="auto">
              <a:xfrm>
                <a:off x="402" y="714"/>
                <a:ext cx="25" cy="9"/>
              </a:xfrm>
              <a:custGeom>
                <a:avLst/>
                <a:gdLst>
                  <a:gd name="T0" fmla="*/ 0 w 84"/>
                  <a:gd name="T1" fmla="*/ 0 h 29"/>
                  <a:gd name="T2" fmla="*/ 0 w 84"/>
                  <a:gd name="T3" fmla="*/ 0 h 29"/>
                  <a:gd name="T4" fmla="*/ 0 w 84"/>
                  <a:gd name="T5" fmla="*/ 0 h 29"/>
                  <a:gd name="T6" fmla="*/ 0 w 84"/>
                  <a:gd name="T7" fmla="*/ 0 h 29"/>
                  <a:gd name="T8" fmla="*/ 0 w 84"/>
                  <a:gd name="T9" fmla="*/ 0 h 29"/>
                  <a:gd name="T10" fmla="*/ 0 w 84"/>
                  <a:gd name="T11" fmla="*/ 0 h 29"/>
                  <a:gd name="T12" fmla="*/ 0 w 84"/>
                  <a:gd name="T13" fmla="*/ 0 h 29"/>
                  <a:gd name="T14" fmla="*/ 0 w 84"/>
                  <a:gd name="T15" fmla="*/ 0 h 29"/>
                  <a:gd name="T16" fmla="*/ 0 w 84"/>
                  <a:gd name="T17" fmla="*/ 0 h 29"/>
                  <a:gd name="T18" fmla="*/ 0 w 84"/>
                  <a:gd name="T19" fmla="*/ 0 h 29"/>
                  <a:gd name="T20" fmla="*/ 0 w 84"/>
                  <a:gd name="T21" fmla="*/ 0 h 29"/>
                  <a:gd name="T22" fmla="*/ 0 w 84"/>
                  <a:gd name="T23" fmla="*/ 0 h 29"/>
                  <a:gd name="T24" fmla="*/ 0 w 84"/>
                  <a:gd name="T25" fmla="*/ 0 h 29"/>
                  <a:gd name="T26" fmla="*/ 0 w 84"/>
                  <a:gd name="T27" fmla="*/ 0 h 29"/>
                  <a:gd name="T28" fmla="*/ 0 w 84"/>
                  <a:gd name="T29" fmla="*/ 0 h 29"/>
                  <a:gd name="T30" fmla="*/ 0 w 84"/>
                  <a:gd name="T31" fmla="*/ 0 h 29"/>
                  <a:gd name="T32" fmla="*/ 0 w 84"/>
                  <a:gd name="T33" fmla="*/ 0 h 29"/>
                  <a:gd name="T34" fmla="*/ 0 w 84"/>
                  <a:gd name="T35" fmla="*/ 0 h 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4"/>
                  <a:gd name="T55" fmla="*/ 0 h 29"/>
                  <a:gd name="T56" fmla="*/ 84 w 84"/>
                  <a:gd name="T57" fmla="*/ 29 h 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4" h="29">
                    <a:moveTo>
                      <a:pt x="40" y="1"/>
                    </a:moveTo>
                    <a:lnTo>
                      <a:pt x="43" y="1"/>
                    </a:lnTo>
                    <a:lnTo>
                      <a:pt x="50" y="0"/>
                    </a:lnTo>
                    <a:lnTo>
                      <a:pt x="53" y="2"/>
                    </a:lnTo>
                    <a:lnTo>
                      <a:pt x="63" y="0"/>
                    </a:lnTo>
                    <a:lnTo>
                      <a:pt x="65" y="1"/>
                    </a:lnTo>
                    <a:lnTo>
                      <a:pt x="68" y="0"/>
                    </a:lnTo>
                    <a:lnTo>
                      <a:pt x="73" y="2"/>
                    </a:lnTo>
                    <a:lnTo>
                      <a:pt x="84" y="5"/>
                    </a:lnTo>
                    <a:lnTo>
                      <a:pt x="84" y="6"/>
                    </a:lnTo>
                    <a:lnTo>
                      <a:pt x="79" y="8"/>
                    </a:lnTo>
                    <a:lnTo>
                      <a:pt x="84" y="15"/>
                    </a:lnTo>
                    <a:lnTo>
                      <a:pt x="80" y="18"/>
                    </a:lnTo>
                    <a:lnTo>
                      <a:pt x="19" y="29"/>
                    </a:lnTo>
                    <a:lnTo>
                      <a:pt x="11" y="28"/>
                    </a:lnTo>
                    <a:lnTo>
                      <a:pt x="11" y="27"/>
                    </a:lnTo>
                    <a:lnTo>
                      <a:pt x="0" y="26"/>
                    </a:lnTo>
                    <a:lnTo>
                      <a:pt x="40"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27" name="Freeform 357">
                <a:extLst>
                  <a:ext uri="{FF2B5EF4-FFF2-40B4-BE49-F238E27FC236}">
                    <a16:creationId xmlns:a16="http://schemas.microsoft.com/office/drawing/2014/main" id="{0E8C4387-7576-42BF-8F44-27261611DF36}"/>
                  </a:ext>
                </a:extLst>
              </p:cNvPr>
              <p:cNvSpPr>
                <a:spLocks noChangeAspect="1"/>
              </p:cNvSpPr>
              <p:nvPr/>
            </p:nvSpPr>
            <p:spPr bwMode="auto">
              <a:xfrm>
                <a:off x="4349" y="714"/>
                <a:ext cx="25" cy="10"/>
              </a:xfrm>
              <a:custGeom>
                <a:avLst/>
                <a:gdLst>
                  <a:gd name="T0" fmla="*/ 0 w 84"/>
                  <a:gd name="T1" fmla="*/ 0 h 32"/>
                  <a:gd name="T2" fmla="*/ 0 w 84"/>
                  <a:gd name="T3" fmla="*/ 0 h 32"/>
                  <a:gd name="T4" fmla="*/ 0 w 84"/>
                  <a:gd name="T5" fmla="*/ 0 h 32"/>
                  <a:gd name="T6" fmla="*/ 0 w 84"/>
                  <a:gd name="T7" fmla="*/ 0 h 32"/>
                  <a:gd name="T8" fmla="*/ 0 w 84"/>
                  <a:gd name="T9" fmla="*/ 0 h 32"/>
                  <a:gd name="T10" fmla="*/ 0 w 84"/>
                  <a:gd name="T11" fmla="*/ 0 h 32"/>
                  <a:gd name="T12" fmla="*/ 0 w 84"/>
                  <a:gd name="T13" fmla="*/ 0 h 32"/>
                  <a:gd name="T14" fmla="*/ 0 w 84"/>
                  <a:gd name="T15" fmla="*/ 0 h 32"/>
                  <a:gd name="T16" fmla="*/ 0 w 84"/>
                  <a:gd name="T17" fmla="*/ 0 h 32"/>
                  <a:gd name="T18" fmla="*/ 0 w 84"/>
                  <a:gd name="T19" fmla="*/ 0 h 32"/>
                  <a:gd name="T20" fmla="*/ 0 w 84"/>
                  <a:gd name="T21" fmla="*/ 0 h 32"/>
                  <a:gd name="T22" fmla="*/ 0 w 84"/>
                  <a:gd name="T23" fmla="*/ 0 h 32"/>
                  <a:gd name="T24" fmla="*/ 0 w 84"/>
                  <a:gd name="T25" fmla="*/ 0 h 32"/>
                  <a:gd name="T26" fmla="*/ 0 w 84"/>
                  <a:gd name="T27" fmla="*/ 0 h 32"/>
                  <a:gd name="T28" fmla="*/ 0 w 84"/>
                  <a:gd name="T29" fmla="*/ 0 h 32"/>
                  <a:gd name="T30" fmla="*/ 0 w 84"/>
                  <a:gd name="T31" fmla="*/ 0 h 32"/>
                  <a:gd name="T32" fmla="*/ 0 w 84"/>
                  <a:gd name="T33" fmla="*/ 0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32"/>
                  <a:gd name="T53" fmla="*/ 84 w 84"/>
                  <a:gd name="T54" fmla="*/ 32 h 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32">
                    <a:moveTo>
                      <a:pt x="81" y="25"/>
                    </a:moveTo>
                    <a:lnTo>
                      <a:pt x="76" y="25"/>
                    </a:lnTo>
                    <a:lnTo>
                      <a:pt x="76" y="26"/>
                    </a:lnTo>
                    <a:lnTo>
                      <a:pt x="84" y="30"/>
                    </a:lnTo>
                    <a:lnTo>
                      <a:pt x="74" y="31"/>
                    </a:lnTo>
                    <a:lnTo>
                      <a:pt x="71" y="30"/>
                    </a:lnTo>
                    <a:lnTo>
                      <a:pt x="67" y="32"/>
                    </a:lnTo>
                    <a:lnTo>
                      <a:pt x="24" y="20"/>
                    </a:lnTo>
                    <a:lnTo>
                      <a:pt x="24" y="17"/>
                    </a:lnTo>
                    <a:lnTo>
                      <a:pt x="15" y="15"/>
                    </a:lnTo>
                    <a:lnTo>
                      <a:pt x="11" y="10"/>
                    </a:lnTo>
                    <a:lnTo>
                      <a:pt x="6" y="7"/>
                    </a:lnTo>
                    <a:lnTo>
                      <a:pt x="4" y="4"/>
                    </a:lnTo>
                    <a:lnTo>
                      <a:pt x="6" y="4"/>
                    </a:lnTo>
                    <a:lnTo>
                      <a:pt x="0" y="1"/>
                    </a:lnTo>
                    <a:lnTo>
                      <a:pt x="4" y="0"/>
                    </a:lnTo>
                    <a:lnTo>
                      <a:pt x="81" y="25"/>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28" name="Freeform 358">
                <a:extLst>
                  <a:ext uri="{FF2B5EF4-FFF2-40B4-BE49-F238E27FC236}">
                    <a16:creationId xmlns:a16="http://schemas.microsoft.com/office/drawing/2014/main" id="{A72F446A-A10A-4A91-8A12-084D7FEB10AF}"/>
                  </a:ext>
                </a:extLst>
              </p:cNvPr>
              <p:cNvSpPr>
                <a:spLocks noChangeAspect="1"/>
              </p:cNvSpPr>
              <p:nvPr/>
            </p:nvSpPr>
            <p:spPr bwMode="auto">
              <a:xfrm>
                <a:off x="4349" y="714"/>
                <a:ext cx="25" cy="10"/>
              </a:xfrm>
              <a:custGeom>
                <a:avLst/>
                <a:gdLst>
                  <a:gd name="T0" fmla="*/ 0 w 84"/>
                  <a:gd name="T1" fmla="*/ 0 h 32"/>
                  <a:gd name="T2" fmla="*/ 0 w 84"/>
                  <a:gd name="T3" fmla="*/ 0 h 32"/>
                  <a:gd name="T4" fmla="*/ 0 w 84"/>
                  <a:gd name="T5" fmla="*/ 0 h 32"/>
                  <a:gd name="T6" fmla="*/ 0 w 84"/>
                  <a:gd name="T7" fmla="*/ 0 h 32"/>
                  <a:gd name="T8" fmla="*/ 0 w 84"/>
                  <a:gd name="T9" fmla="*/ 0 h 32"/>
                  <a:gd name="T10" fmla="*/ 0 w 84"/>
                  <a:gd name="T11" fmla="*/ 0 h 32"/>
                  <a:gd name="T12" fmla="*/ 0 w 84"/>
                  <a:gd name="T13" fmla="*/ 0 h 32"/>
                  <a:gd name="T14" fmla="*/ 0 w 84"/>
                  <a:gd name="T15" fmla="*/ 0 h 32"/>
                  <a:gd name="T16" fmla="*/ 0 w 84"/>
                  <a:gd name="T17" fmla="*/ 0 h 32"/>
                  <a:gd name="T18" fmla="*/ 0 w 84"/>
                  <a:gd name="T19" fmla="*/ 0 h 32"/>
                  <a:gd name="T20" fmla="*/ 0 w 84"/>
                  <a:gd name="T21" fmla="*/ 0 h 32"/>
                  <a:gd name="T22" fmla="*/ 0 w 84"/>
                  <a:gd name="T23" fmla="*/ 0 h 32"/>
                  <a:gd name="T24" fmla="*/ 0 w 84"/>
                  <a:gd name="T25" fmla="*/ 0 h 32"/>
                  <a:gd name="T26" fmla="*/ 0 w 84"/>
                  <a:gd name="T27" fmla="*/ 0 h 32"/>
                  <a:gd name="T28" fmla="*/ 0 w 84"/>
                  <a:gd name="T29" fmla="*/ 0 h 32"/>
                  <a:gd name="T30" fmla="*/ 0 w 84"/>
                  <a:gd name="T31" fmla="*/ 0 h 32"/>
                  <a:gd name="T32" fmla="*/ 0 w 84"/>
                  <a:gd name="T33" fmla="*/ 0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32"/>
                  <a:gd name="T53" fmla="*/ 84 w 84"/>
                  <a:gd name="T54" fmla="*/ 32 h 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32">
                    <a:moveTo>
                      <a:pt x="81" y="25"/>
                    </a:moveTo>
                    <a:lnTo>
                      <a:pt x="76" y="25"/>
                    </a:lnTo>
                    <a:lnTo>
                      <a:pt x="76" y="26"/>
                    </a:lnTo>
                    <a:lnTo>
                      <a:pt x="84" y="30"/>
                    </a:lnTo>
                    <a:lnTo>
                      <a:pt x="74" y="31"/>
                    </a:lnTo>
                    <a:lnTo>
                      <a:pt x="71" y="30"/>
                    </a:lnTo>
                    <a:lnTo>
                      <a:pt x="67" y="32"/>
                    </a:lnTo>
                    <a:lnTo>
                      <a:pt x="24" y="20"/>
                    </a:lnTo>
                    <a:lnTo>
                      <a:pt x="24" y="17"/>
                    </a:lnTo>
                    <a:lnTo>
                      <a:pt x="15" y="15"/>
                    </a:lnTo>
                    <a:lnTo>
                      <a:pt x="11" y="10"/>
                    </a:lnTo>
                    <a:lnTo>
                      <a:pt x="6" y="7"/>
                    </a:lnTo>
                    <a:lnTo>
                      <a:pt x="4" y="4"/>
                    </a:lnTo>
                    <a:lnTo>
                      <a:pt x="6" y="4"/>
                    </a:lnTo>
                    <a:lnTo>
                      <a:pt x="0" y="1"/>
                    </a:lnTo>
                    <a:lnTo>
                      <a:pt x="4" y="0"/>
                    </a:lnTo>
                    <a:lnTo>
                      <a:pt x="81" y="25"/>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29" name="Freeform 359">
                <a:extLst>
                  <a:ext uri="{FF2B5EF4-FFF2-40B4-BE49-F238E27FC236}">
                    <a16:creationId xmlns:a16="http://schemas.microsoft.com/office/drawing/2014/main" id="{6F16BB5D-58F2-4526-8FA2-DCEDC5228195}"/>
                  </a:ext>
                </a:extLst>
              </p:cNvPr>
              <p:cNvSpPr>
                <a:spLocks noChangeAspect="1"/>
              </p:cNvSpPr>
              <p:nvPr/>
            </p:nvSpPr>
            <p:spPr bwMode="auto">
              <a:xfrm>
                <a:off x="1270" y="585"/>
                <a:ext cx="23" cy="6"/>
              </a:xfrm>
              <a:custGeom>
                <a:avLst/>
                <a:gdLst>
                  <a:gd name="T0" fmla="*/ 0 w 80"/>
                  <a:gd name="T1" fmla="*/ 0 h 22"/>
                  <a:gd name="T2" fmla="*/ 0 w 80"/>
                  <a:gd name="T3" fmla="*/ 0 h 22"/>
                  <a:gd name="T4" fmla="*/ 0 w 80"/>
                  <a:gd name="T5" fmla="*/ 0 h 22"/>
                  <a:gd name="T6" fmla="*/ 0 w 80"/>
                  <a:gd name="T7" fmla="*/ 0 h 22"/>
                  <a:gd name="T8" fmla="*/ 0 w 80"/>
                  <a:gd name="T9" fmla="*/ 0 h 22"/>
                  <a:gd name="T10" fmla="*/ 0 w 80"/>
                  <a:gd name="T11" fmla="*/ 0 h 22"/>
                  <a:gd name="T12" fmla="*/ 0 w 80"/>
                  <a:gd name="T13" fmla="*/ 0 h 22"/>
                  <a:gd name="T14" fmla="*/ 0 w 80"/>
                  <a:gd name="T15" fmla="*/ 0 h 22"/>
                  <a:gd name="T16" fmla="*/ 0 w 80"/>
                  <a:gd name="T17" fmla="*/ 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0"/>
                  <a:gd name="T28" fmla="*/ 0 h 22"/>
                  <a:gd name="T29" fmla="*/ 80 w 80"/>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0" h="22">
                    <a:moveTo>
                      <a:pt x="0" y="2"/>
                    </a:moveTo>
                    <a:lnTo>
                      <a:pt x="11" y="2"/>
                    </a:lnTo>
                    <a:lnTo>
                      <a:pt x="8" y="0"/>
                    </a:lnTo>
                    <a:lnTo>
                      <a:pt x="67" y="12"/>
                    </a:lnTo>
                    <a:lnTo>
                      <a:pt x="64" y="14"/>
                    </a:lnTo>
                    <a:lnTo>
                      <a:pt x="67" y="16"/>
                    </a:lnTo>
                    <a:lnTo>
                      <a:pt x="80" y="21"/>
                    </a:lnTo>
                    <a:lnTo>
                      <a:pt x="80" y="22"/>
                    </a:lnTo>
                    <a:lnTo>
                      <a:pt x="0" y="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30" name="Freeform 360">
                <a:extLst>
                  <a:ext uri="{FF2B5EF4-FFF2-40B4-BE49-F238E27FC236}">
                    <a16:creationId xmlns:a16="http://schemas.microsoft.com/office/drawing/2014/main" id="{42C0B467-B8B7-4FFE-9596-EAD5D0550E00}"/>
                  </a:ext>
                </a:extLst>
              </p:cNvPr>
              <p:cNvSpPr>
                <a:spLocks noChangeAspect="1"/>
              </p:cNvSpPr>
              <p:nvPr/>
            </p:nvSpPr>
            <p:spPr bwMode="auto">
              <a:xfrm>
                <a:off x="1270" y="585"/>
                <a:ext cx="23" cy="6"/>
              </a:xfrm>
              <a:custGeom>
                <a:avLst/>
                <a:gdLst>
                  <a:gd name="T0" fmla="*/ 0 w 80"/>
                  <a:gd name="T1" fmla="*/ 0 h 22"/>
                  <a:gd name="T2" fmla="*/ 0 w 80"/>
                  <a:gd name="T3" fmla="*/ 0 h 22"/>
                  <a:gd name="T4" fmla="*/ 0 w 80"/>
                  <a:gd name="T5" fmla="*/ 0 h 22"/>
                  <a:gd name="T6" fmla="*/ 0 w 80"/>
                  <a:gd name="T7" fmla="*/ 0 h 22"/>
                  <a:gd name="T8" fmla="*/ 0 w 80"/>
                  <a:gd name="T9" fmla="*/ 0 h 22"/>
                  <a:gd name="T10" fmla="*/ 0 w 80"/>
                  <a:gd name="T11" fmla="*/ 0 h 22"/>
                  <a:gd name="T12" fmla="*/ 0 w 80"/>
                  <a:gd name="T13" fmla="*/ 0 h 22"/>
                  <a:gd name="T14" fmla="*/ 0 w 80"/>
                  <a:gd name="T15" fmla="*/ 0 h 22"/>
                  <a:gd name="T16" fmla="*/ 0 w 80"/>
                  <a:gd name="T17" fmla="*/ 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0"/>
                  <a:gd name="T28" fmla="*/ 0 h 22"/>
                  <a:gd name="T29" fmla="*/ 80 w 80"/>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0" h="22">
                    <a:moveTo>
                      <a:pt x="0" y="2"/>
                    </a:moveTo>
                    <a:lnTo>
                      <a:pt x="11" y="2"/>
                    </a:lnTo>
                    <a:lnTo>
                      <a:pt x="8" y="0"/>
                    </a:lnTo>
                    <a:lnTo>
                      <a:pt x="67" y="12"/>
                    </a:lnTo>
                    <a:lnTo>
                      <a:pt x="64" y="14"/>
                    </a:lnTo>
                    <a:lnTo>
                      <a:pt x="67" y="16"/>
                    </a:lnTo>
                    <a:lnTo>
                      <a:pt x="80" y="21"/>
                    </a:lnTo>
                    <a:lnTo>
                      <a:pt x="80" y="22"/>
                    </a:lnTo>
                    <a:lnTo>
                      <a:pt x="0" y="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31" name="Freeform 361">
                <a:extLst>
                  <a:ext uri="{FF2B5EF4-FFF2-40B4-BE49-F238E27FC236}">
                    <a16:creationId xmlns:a16="http://schemas.microsoft.com/office/drawing/2014/main" id="{F7BB0750-0ACF-4AE1-8340-FC42767C9D25}"/>
                  </a:ext>
                </a:extLst>
              </p:cNvPr>
              <p:cNvSpPr>
                <a:spLocks noChangeAspect="1"/>
              </p:cNvSpPr>
              <p:nvPr/>
            </p:nvSpPr>
            <p:spPr bwMode="auto">
              <a:xfrm>
                <a:off x="1265" y="580"/>
                <a:ext cx="11" cy="3"/>
              </a:xfrm>
              <a:custGeom>
                <a:avLst/>
                <a:gdLst>
                  <a:gd name="T0" fmla="*/ 0 w 35"/>
                  <a:gd name="T1" fmla="*/ 0 h 8"/>
                  <a:gd name="T2" fmla="*/ 0 w 35"/>
                  <a:gd name="T3" fmla="*/ 0 h 8"/>
                  <a:gd name="T4" fmla="*/ 0 w 35"/>
                  <a:gd name="T5" fmla="*/ 0 h 8"/>
                  <a:gd name="T6" fmla="*/ 0 w 35"/>
                  <a:gd name="T7" fmla="*/ 0 h 8"/>
                  <a:gd name="T8" fmla="*/ 0 w 35"/>
                  <a:gd name="T9" fmla="*/ 0 h 8"/>
                  <a:gd name="T10" fmla="*/ 0 w 35"/>
                  <a:gd name="T11" fmla="*/ 0 h 8"/>
                  <a:gd name="T12" fmla="*/ 0 w 35"/>
                  <a:gd name="T13" fmla="*/ 0 h 8"/>
                  <a:gd name="T14" fmla="*/ 0 w 35"/>
                  <a:gd name="T15" fmla="*/ 0 h 8"/>
                  <a:gd name="T16" fmla="*/ 0 60000 65536"/>
                  <a:gd name="T17" fmla="*/ 0 60000 65536"/>
                  <a:gd name="T18" fmla="*/ 0 60000 65536"/>
                  <a:gd name="T19" fmla="*/ 0 60000 65536"/>
                  <a:gd name="T20" fmla="*/ 0 60000 65536"/>
                  <a:gd name="T21" fmla="*/ 0 60000 65536"/>
                  <a:gd name="T22" fmla="*/ 0 60000 65536"/>
                  <a:gd name="T23" fmla="*/ 0 60000 65536"/>
                  <a:gd name="T24" fmla="*/ 0 w 35"/>
                  <a:gd name="T25" fmla="*/ 0 h 8"/>
                  <a:gd name="T26" fmla="*/ 35 w 35"/>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5" h="8">
                    <a:moveTo>
                      <a:pt x="2" y="4"/>
                    </a:moveTo>
                    <a:lnTo>
                      <a:pt x="17" y="6"/>
                    </a:lnTo>
                    <a:lnTo>
                      <a:pt x="1" y="3"/>
                    </a:lnTo>
                    <a:lnTo>
                      <a:pt x="0" y="1"/>
                    </a:lnTo>
                    <a:lnTo>
                      <a:pt x="4" y="1"/>
                    </a:lnTo>
                    <a:lnTo>
                      <a:pt x="4" y="0"/>
                    </a:lnTo>
                    <a:lnTo>
                      <a:pt x="35" y="8"/>
                    </a:lnTo>
                    <a:lnTo>
                      <a:pt x="2" y="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32" name="Freeform 362">
                <a:extLst>
                  <a:ext uri="{FF2B5EF4-FFF2-40B4-BE49-F238E27FC236}">
                    <a16:creationId xmlns:a16="http://schemas.microsoft.com/office/drawing/2014/main" id="{426EA720-5A0E-48F2-9380-58034913D257}"/>
                  </a:ext>
                </a:extLst>
              </p:cNvPr>
              <p:cNvSpPr>
                <a:spLocks noChangeAspect="1"/>
              </p:cNvSpPr>
              <p:nvPr/>
            </p:nvSpPr>
            <p:spPr bwMode="auto">
              <a:xfrm>
                <a:off x="1265" y="580"/>
                <a:ext cx="11" cy="3"/>
              </a:xfrm>
              <a:custGeom>
                <a:avLst/>
                <a:gdLst>
                  <a:gd name="T0" fmla="*/ 0 w 35"/>
                  <a:gd name="T1" fmla="*/ 0 h 8"/>
                  <a:gd name="T2" fmla="*/ 0 w 35"/>
                  <a:gd name="T3" fmla="*/ 0 h 8"/>
                  <a:gd name="T4" fmla="*/ 0 w 35"/>
                  <a:gd name="T5" fmla="*/ 0 h 8"/>
                  <a:gd name="T6" fmla="*/ 0 w 35"/>
                  <a:gd name="T7" fmla="*/ 0 h 8"/>
                  <a:gd name="T8" fmla="*/ 0 w 35"/>
                  <a:gd name="T9" fmla="*/ 0 h 8"/>
                  <a:gd name="T10" fmla="*/ 0 w 35"/>
                  <a:gd name="T11" fmla="*/ 0 h 8"/>
                  <a:gd name="T12" fmla="*/ 0 w 35"/>
                  <a:gd name="T13" fmla="*/ 0 h 8"/>
                  <a:gd name="T14" fmla="*/ 0 w 35"/>
                  <a:gd name="T15" fmla="*/ 0 h 8"/>
                  <a:gd name="T16" fmla="*/ 0 60000 65536"/>
                  <a:gd name="T17" fmla="*/ 0 60000 65536"/>
                  <a:gd name="T18" fmla="*/ 0 60000 65536"/>
                  <a:gd name="T19" fmla="*/ 0 60000 65536"/>
                  <a:gd name="T20" fmla="*/ 0 60000 65536"/>
                  <a:gd name="T21" fmla="*/ 0 60000 65536"/>
                  <a:gd name="T22" fmla="*/ 0 60000 65536"/>
                  <a:gd name="T23" fmla="*/ 0 60000 65536"/>
                  <a:gd name="T24" fmla="*/ 0 w 35"/>
                  <a:gd name="T25" fmla="*/ 0 h 8"/>
                  <a:gd name="T26" fmla="*/ 35 w 35"/>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5" h="8">
                    <a:moveTo>
                      <a:pt x="2" y="4"/>
                    </a:moveTo>
                    <a:lnTo>
                      <a:pt x="17" y="6"/>
                    </a:lnTo>
                    <a:lnTo>
                      <a:pt x="1" y="3"/>
                    </a:lnTo>
                    <a:lnTo>
                      <a:pt x="0" y="1"/>
                    </a:lnTo>
                    <a:lnTo>
                      <a:pt x="4" y="1"/>
                    </a:lnTo>
                    <a:lnTo>
                      <a:pt x="4" y="0"/>
                    </a:lnTo>
                    <a:lnTo>
                      <a:pt x="35" y="8"/>
                    </a:lnTo>
                    <a:lnTo>
                      <a:pt x="2" y="4"/>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33" name="Line 363">
                <a:extLst>
                  <a:ext uri="{FF2B5EF4-FFF2-40B4-BE49-F238E27FC236}">
                    <a16:creationId xmlns:a16="http://schemas.microsoft.com/office/drawing/2014/main" id="{02581733-07FF-44F0-A0B8-4DD520192A74}"/>
                  </a:ext>
                </a:extLst>
              </p:cNvPr>
              <p:cNvSpPr>
                <a:spLocks noChangeAspect="1" noChangeShapeType="1"/>
              </p:cNvSpPr>
              <p:nvPr/>
            </p:nvSpPr>
            <p:spPr bwMode="auto">
              <a:xfrm>
                <a:off x="1282" y="577"/>
                <a:ext cx="11" cy="3"/>
              </a:xfrm>
              <a:prstGeom prst="line">
                <a:avLst/>
              </a:prstGeom>
              <a:noFill/>
              <a:ln w="6350">
                <a:solidFill>
                  <a:srgbClr val="DDDDDD"/>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19834" name="Freeform 364">
                <a:extLst>
                  <a:ext uri="{FF2B5EF4-FFF2-40B4-BE49-F238E27FC236}">
                    <a16:creationId xmlns:a16="http://schemas.microsoft.com/office/drawing/2014/main" id="{10201182-24C4-4607-A35D-211BD5F1A025}"/>
                  </a:ext>
                </a:extLst>
              </p:cNvPr>
              <p:cNvSpPr>
                <a:spLocks noChangeAspect="1"/>
              </p:cNvSpPr>
              <p:nvPr/>
            </p:nvSpPr>
            <p:spPr bwMode="auto">
              <a:xfrm>
                <a:off x="1282" y="577"/>
                <a:ext cx="13" cy="3"/>
              </a:xfrm>
              <a:custGeom>
                <a:avLst/>
                <a:gdLst>
                  <a:gd name="T0" fmla="*/ 0 w 43"/>
                  <a:gd name="T1" fmla="*/ 0 h 9"/>
                  <a:gd name="T2" fmla="*/ 0 w 43"/>
                  <a:gd name="T3" fmla="*/ 0 h 9"/>
                  <a:gd name="T4" fmla="*/ 0 w 43"/>
                  <a:gd name="T5" fmla="*/ 0 h 9"/>
                  <a:gd name="T6" fmla="*/ 0 w 43"/>
                  <a:gd name="T7" fmla="*/ 0 h 9"/>
                  <a:gd name="T8" fmla="*/ 0 w 43"/>
                  <a:gd name="T9" fmla="*/ 0 h 9"/>
                  <a:gd name="T10" fmla="*/ 0 60000 65536"/>
                  <a:gd name="T11" fmla="*/ 0 60000 65536"/>
                  <a:gd name="T12" fmla="*/ 0 60000 65536"/>
                  <a:gd name="T13" fmla="*/ 0 60000 65536"/>
                  <a:gd name="T14" fmla="*/ 0 60000 65536"/>
                  <a:gd name="T15" fmla="*/ 0 w 43"/>
                  <a:gd name="T16" fmla="*/ 0 h 9"/>
                  <a:gd name="T17" fmla="*/ 43 w 43"/>
                  <a:gd name="T18" fmla="*/ 9 h 9"/>
                </a:gdLst>
                <a:ahLst/>
                <a:cxnLst>
                  <a:cxn ang="T10">
                    <a:pos x="T0" y="T1"/>
                  </a:cxn>
                  <a:cxn ang="T11">
                    <a:pos x="T2" y="T3"/>
                  </a:cxn>
                  <a:cxn ang="T12">
                    <a:pos x="T4" y="T5"/>
                  </a:cxn>
                  <a:cxn ang="T13">
                    <a:pos x="T6" y="T7"/>
                  </a:cxn>
                  <a:cxn ang="T14">
                    <a:pos x="T8" y="T9"/>
                  </a:cxn>
                </a:cxnLst>
                <a:rect l="T15" t="T16" r="T17" b="T18"/>
                <a:pathLst>
                  <a:path w="43" h="9">
                    <a:moveTo>
                      <a:pt x="43" y="9"/>
                    </a:moveTo>
                    <a:lnTo>
                      <a:pt x="2" y="3"/>
                    </a:lnTo>
                    <a:lnTo>
                      <a:pt x="2" y="2"/>
                    </a:lnTo>
                    <a:lnTo>
                      <a:pt x="0" y="0"/>
                    </a:lnTo>
                    <a:lnTo>
                      <a:pt x="43" y="9"/>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35" name="Freeform 365">
                <a:extLst>
                  <a:ext uri="{FF2B5EF4-FFF2-40B4-BE49-F238E27FC236}">
                    <a16:creationId xmlns:a16="http://schemas.microsoft.com/office/drawing/2014/main" id="{E179D9D0-4CE8-4B97-9318-873D21EFD61E}"/>
                  </a:ext>
                </a:extLst>
              </p:cNvPr>
              <p:cNvSpPr>
                <a:spLocks noChangeAspect="1"/>
              </p:cNvSpPr>
              <p:nvPr/>
            </p:nvSpPr>
            <p:spPr bwMode="auto">
              <a:xfrm>
                <a:off x="1282" y="577"/>
                <a:ext cx="13" cy="3"/>
              </a:xfrm>
              <a:custGeom>
                <a:avLst/>
                <a:gdLst>
                  <a:gd name="T0" fmla="*/ 0 w 43"/>
                  <a:gd name="T1" fmla="*/ 0 h 9"/>
                  <a:gd name="T2" fmla="*/ 0 w 43"/>
                  <a:gd name="T3" fmla="*/ 0 h 9"/>
                  <a:gd name="T4" fmla="*/ 0 w 43"/>
                  <a:gd name="T5" fmla="*/ 0 h 9"/>
                  <a:gd name="T6" fmla="*/ 0 w 43"/>
                  <a:gd name="T7" fmla="*/ 0 h 9"/>
                  <a:gd name="T8" fmla="*/ 0 60000 65536"/>
                  <a:gd name="T9" fmla="*/ 0 60000 65536"/>
                  <a:gd name="T10" fmla="*/ 0 60000 65536"/>
                  <a:gd name="T11" fmla="*/ 0 60000 65536"/>
                  <a:gd name="T12" fmla="*/ 0 w 43"/>
                  <a:gd name="T13" fmla="*/ 0 h 9"/>
                  <a:gd name="T14" fmla="*/ 43 w 43"/>
                  <a:gd name="T15" fmla="*/ 9 h 9"/>
                </a:gdLst>
                <a:ahLst/>
                <a:cxnLst>
                  <a:cxn ang="T8">
                    <a:pos x="T0" y="T1"/>
                  </a:cxn>
                  <a:cxn ang="T9">
                    <a:pos x="T2" y="T3"/>
                  </a:cxn>
                  <a:cxn ang="T10">
                    <a:pos x="T4" y="T5"/>
                  </a:cxn>
                  <a:cxn ang="T11">
                    <a:pos x="T6" y="T7"/>
                  </a:cxn>
                </a:cxnLst>
                <a:rect l="T12" t="T13" r="T14" b="T15"/>
                <a:pathLst>
                  <a:path w="43" h="9">
                    <a:moveTo>
                      <a:pt x="43" y="9"/>
                    </a:moveTo>
                    <a:lnTo>
                      <a:pt x="2" y="3"/>
                    </a:lnTo>
                    <a:lnTo>
                      <a:pt x="2" y="2"/>
                    </a:lnTo>
                    <a:lnTo>
                      <a:pt x="0" y="0"/>
                    </a:lnTo>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36" name="Freeform 366">
                <a:extLst>
                  <a:ext uri="{FF2B5EF4-FFF2-40B4-BE49-F238E27FC236}">
                    <a16:creationId xmlns:a16="http://schemas.microsoft.com/office/drawing/2014/main" id="{5B9EC2E2-5DE8-4D70-97E0-12BEB3133573}"/>
                  </a:ext>
                </a:extLst>
              </p:cNvPr>
              <p:cNvSpPr>
                <a:spLocks noChangeAspect="1"/>
              </p:cNvSpPr>
              <p:nvPr/>
            </p:nvSpPr>
            <p:spPr bwMode="auto">
              <a:xfrm>
                <a:off x="2933" y="589"/>
                <a:ext cx="3" cy="5"/>
              </a:xfrm>
              <a:custGeom>
                <a:avLst/>
                <a:gdLst>
                  <a:gd name="T0" fmla="*/ 0 w 11"/>
                  <a:gd name="T1" fmla="*/ 0 h 11"/>
                  <a:gd name="T2" fmla="*/ 0 w 11"/>
                  <a:gd name="T3" fmla="*/ 0 h 11"/>
                  <a:gd name="T4" fmla="*/ 0 w 11"/>
                  <a:gd name="T5" fmla="*/ 0 h 11"/>
                  <a:gd name="T6" fmla="*/ 0 w 11"/>
                  <a:gd name="T7" fmla="*/ 0 h 11"/>
                  <a:gd name="T8" fmla="*/ 0 w 11"/>
                  <a:gd name="T9" fmla="*/ 0 h 11"/>
                  <a:gd name="T10" fmla="*/ 0 w 11"/>
                  <a:gd name="T11" fmla="*/ 0 h 11"/>
                  <a:gd name="T12" fmla="*/ 0 w 11"/>
                  <a:gd name="T13" fmla="*/ 0 h 11"/>
                  <a:gd name="T14" fmla="*/ 0 w 11"/>
                  <a:gd name="T15" fmla="*/ 0 h 11"/>
                  <a:gd name="T16" fmla="*/ 0 w 11"/>
                  <a:gd name="T17" fmla="*/ 0 h 11"/>
                  <a:gd name="T18" fmla="*/ 0 w 11"/>
                  <a:gd name="T19" fmla="*/ 0 h 11"/>
                  <a:gd name="T20" fmla="*/ 0 w 11"/>
                  <a:gd name="T21" fmla="*/ 0 h 11"/>
                  <a:gd name="T22" fmla="*/ 0 w 11"/>
                  <a:gd name="T23" fmla="*/ 0 h 11"/>
                  <a:gd name="T24" fmla="*/ 0 w 11"/>
                  <a:gd name="T25" fmla="*/ 0 h 11"/>
                  <a:gd name="T26" fmla="*/ 0 w 11"/>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
                  <a:gd name="T43" fmla="*/ 0 h 11"/>
                  <a:gd name="T44" fmla="*/ 11 w 11"/>
                  <a:gd name="T45" fmla="*/ 11 h 1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 h="11">
                    <a:moveTo>
                      <a:pt x="10" y="0"/>
                    </a:moveTo>
                    <a:lnTo>
                      <a:pt x="11" y="1"/>
                    </a:lnTo>
                    <a:lnTo>
                      <a:pt x="10" y="4"/>
                    </a:lnTo>
                    <a:lnTo>
                      <a:pt x="10" y="5"/>
                    </a:lnTo>
                    <a:lnTo>
                      <a:pt x="11" y="6"/>
                    </a:lnTo>
                    <a:lnTo>
                      <a:pt x="10" y="9"/>
                    </a:lnTo>
                    <a:lnTo>
                      <a:pt x="8" y="10"/>
                    </a:lnTo>
                    <a:lnTo>
                      <a:pt x="6" y="11"/>
                    </a:lnTo>
                    <a:lnTo>
                      <a:pt x="0" y="11"/>
                    </a:lnTo>
                    <a:lnTo>
                      <a:pt x="0" y="6"/>
                    </a:lnTo>
                    <a:lnTo>
                      <a:pt x="0" y="5"/>
                    </a:lnTo>
                    <a:lnTo>
                      <a:pt x="1" y="4"/>
                    </a:lnTo>
                    <a:lnTo>
                      <a:pt x="6" y="1"/>
                    </a:lnTo>
                    <a:lnTo>
                      <a:pt x="10"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37" name="Freeform 367">
                <a:extLst>
                  <a:ext uri="{FF2B5EF4-FFF2-40B4-BE49-F238E27FC236}">
                    <a16:creationId xmlns:a16="http://schemas.microsoft.com/office/drawing/2014/main" id="{7BFD2248-A820-4A76-9D71-091A8D5AFAD8}"/>
                  </a:ext>
                </a:extLst>
              </p:cNvPr>
              <p:cNvSpPr>
                <a:spLocks noChangeAspect="1"/>
              </p:cNvSpPr>
              <p:nvPr/>
            </p:nvSpPr>
            <p:spPr bwMode="auto">
              <a:xfrm>
                <a:off x="2933" y="589"/>
                <a:ext cx="3" cy="5"/>
              </a:xfrm>
              <a:custGeom>
                <a:avLst/>
                <a:gdLst>
                  <a:gd name="T0" fmla="*/ 0 w 11"/>
                  <a:gd name="T1" fmla="*/ 0 h 11"/>
                  <a:gd name="T2" fmla="*/ 0 w 11"/>
                  <a:gd name="T3" fmla="*/ 0 h 11"/>
                  <a:gd name="T4" fmla="*/ 0 w 11"/>
                  <a:gd name="T5" fmla="*/ 0 h 11"/>
                  <a:gd name="T6" fmla="*/ 0 w 11"/>
                  <a:gd name="T7" fmla="*/ 0 h 11"/>
                  <a:gd name="T8" fmla="*/ 0 w 11"/>
                  <a:gd name="T9" fmla="*/ 0 h 11"/>
                  <a:gd name="T10" fmla="*/ 0 w 11"/>
                  <a:gd name="T11" fmla="*/ 0 h 11"/>
                  <a:gd name="T12" fmla="*/ 0 w 11"/>
                  <a:gd name="T13" fmla="*/ 0 h 11"/>
                  <a:gd name="T14" fmla="*/ 0 w 11"/>
                  <a:gd name="T15" fmla="*/ 0 h 11"/>
                  <a:gd name="T16" fmla="*/ 0 w 11"/>
                  <a:gd name="T17" fmla="*/ 0 h 11"/>
                  <a:gd name="T18" fmla="*/ 0 w 11"/>
                  <a:gd name="T19" fmla="*/ 0 h 11"/>
                  <a:gd name="T20" fmla="*/ 0 w 11"/>
                  <a:gd name="T21" fmla="*/ 0 h 11"/>
                  <a:gd name="T22" fmla="*/ 0 w 11"/>
                  <a:gd name="T23" fmla="*/ 0 h 11"/>
                  <a:gd name="T24" fmla="*/ 0 w 11"/>
                  <a:gd name="T25" fmla="*/ 0 h 11"/>
                  <a:gd name="T26" fmla="*/ 0 w 11"/>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
                  <a:gd name="T43" fmla="*/ 0 h 11"/>
                  <a:gd name="T44" fmla="*/ 11 w 11"/>
                  <a:gd name="T45" fmla="*/ 11 h 1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 h="11">
                    <a:moveTo>
                      <a:pt x="10" y="0"/>
                    </a:moveTo>
                    <a:lnTo>
                      <a:pt x="11" y="1"/>
                    </a:lnTo>
                    <a:lnTo>
                      <a:pt x="10" y="4"/>
                    </a:lnTo>
                    <a:lnTo>
                      <a:pt x="10" y="5"/>
                    </a:lnTo>
                    <a:lnTo>
                      <a:pt x="11" y="6"/>
                    </a:lnTo>
                    <a:lnTo>
                      <a:pt x="10" y="9"/>
                    </a:lnTo>
                    <a:lnTo>
                      <a:pt x="8" y="10"/>
                    </a:lnTo>
                    <a:lnTo>
                      <a:pt x="6" y="11"/>
                    </a:lnTo>
                    <a:lnTo>
                      <a:pt x="0" y="11"/>
                    </a:lnTo>
                    <a:lnTo>
                      <a:pt x="0" y="6"/>
                    </a:lnTo>
                    <a:lnTo>
                      <a:pt x="0" y="5"/>
                    </a:lnTo>
                    <a:lnTo>
                      <a:pt x="1" y="4"/>
                    </a:lnTo>
                    <a:lnTo>
                      <a:pt x="6" y="1"/>
                    </a:lnTo>
                    <a:lnTo>
                      <a:pt x="10"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38" name="Freeform 368">
                <a:extLst>
                  <a:ext uri="{FF2B5EF4-FFF2-40B4-BE49-F238E27FC236}">
                    <a16:creationId xmlns:a16="http://schemas.microsoft.com/office/drawing/2014/main" id="{59E8C356-3144-4B9D-A270-3F7DB2349432}"/>
                  </a:ext>
                </a:extLst>
              </p:cNvPr>
              <p:cNvSpPr>
                <a:spLocks noChangeAspect="1"/>
              </p:cNvSpPr>
              <p:nvPr/>
            </p:nvSpPr>
            <p:spPr bwMode="auto">
              <a:xfrm>
                <a:off x="2936" y="594"/>
                <a:ext cx="3" cy="1"/>
              </a:xfrm>
              <a:custGeom>
                <a:avLst/>
                <a:gdLst>
                  <a:gd name="T0" fmla="*/ 0 w 9"/>
                  <a:gd name="T1" fmla="*/ 0 h 5"/>
                  <a:gd name="T2" fmla="*/ 0 w 9"/>
                  <a:gd name="T3" fmla="*/ 0 h 5"/>
                  <a:gd name="T4" fmla="*/ 0 w 9"/>
                  <a:gd name="T5" fmla="*/ 0 h 5"/>
                  <a:gd name="T6" fmla="*/ 0 w 9"/>
                  <a:gd name="T7" fmla="*/ 0 h 5"/>
                  <a:gd name="T8" fmla="*/ 0 w 9"/>
                  <a:gd name="T9" fmla="*/ 0 h 5"/>
                  <a:gd name="T10" fmla="*/ 0 w 9"/>
                  <a:gd name="T11" fmla="*/ 0 h 5"/>
                  <a:gd name="T12" fmla="*/ 0 w 9"/>
                  <a:gd name="T13" fmla="*/ 0 h 5"/>
                  <a:gd name="T14" fmla="*/ 0 60000 65536"/>
                  <a:gd name="T15" fmla="*/ 0 60000 65536"/>
                  <a:gd name="T16" fmla="*/ 0 60000 65536"/>
                  <a:gd name="T17" fmla="*/ 0 60000 65536"/>
                  <a:gd name="T18" fmla="*/ 0 60000 65536"/>
                  <a:gd name="T19" fmla="*/ 0 60000 65536"/>
                  <a:gd name="T20" fmla="*/ 0 60000 65536"/>
                  <a:gd name="T21" fmla="*/ 0 w 9"/>
                  <a:gd name="T22" fmla="*/ 0 h 5"/>
                  <a:gd name="T23" fmla="*/ 9 w 9"/>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5">
                    <a:moveTo>
                      <a:pt x="0" y="0"/>
                    </a:moveTo>
                    <a:lnTo>
                      <a:pt x="8" y="0"/>
                    </a:lnTo>
                    <a:lnTo>
                      <a:pt x="9" y="2"/>
                    </a:lnTo>
                    <a:lnTo>
                      <a:pt x="8" y="4"/>
                    </a:lnTo>
                    <a:lnTo>
                      <a:pt x="6" y="5"/>
                    </a:lnTo>
                    <a:lnTo>
                      <a:pt x="3" y="5"/>
                    </a:lnTo>
                    <a:lnTo>
                      <a:pt x="0"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39" name="Freeform 369">
                <a:extLst>
                  <a:ext uri="{FF2B5EF4-FFF2-40B4-BE49-F238E27FC236}">
                    <a16:creationId xmlns:a16="http://schemas.microsoft.com/office/drawing/2014/main" id="{B93964DE-4B4D-43DE-B8C9-82C471FE1E82}"/>
                  </a:ext>
                </a:extLst>
              </p:cNvPr>
              <p:cNvSpPr>
                <a:spLocks noChangeAspect="1"/>
              </p:cNvSpPr>
              <p:nvPr/>
            </p:nvSpPr>
            <p:spPr bwMode="auto">
              <a:xfrm>
                <a:off x="2936" y="594"/>
                <a:ext cx="3" cy="1"/>
              </a:xfrm>
              <a:custGeom>
                <a:avLst/>
                <a:gdLst>
                  <a:gd name="T0" fmla="*/ 0 w 9"/>
                  <a:gd name="T1" fmla="*/ 0 h 5"/>
                  <a:gd name="T2" fmla="*/ 0 w 9"/>
                  <a:gd name="T3" fmla="*/ 0 h 5"/>
                  <a:gd name="T4" fmla="*/ 0 w 9"/>
                  <a:gd name="T5" fmla="*/ 0 h 5"/>
                  <a:gd name="T6" fmla="*/ 0 w 9"/>
                  <a:gd name="T7" fmla="*/ 0 h 5"/>
                  <a:gd name="T8" fmla="*/ 0 w 9"/>
                  <a:gd name="T9" fmla="*/ 0 h 5"/>
                  <a:gd name="T10" fmla="*/ 0 w 9"/>
                  <a:gd name="T11" fmla="*/ 0 h 5"/>
                  <a:gd name="T12" fmla="*/ 0 w 9"/>
                  <a:gd name="T13" fmla="*/ 0 h 5"/>
                  <a:gd name="T14" fmla="*/ 0 60000 65536"/>
                  <a:gd name="T15" fmla="*/ 0 60000 65536"/>
                  <a:gd name="T16" fmla="*/ 0 60000 65536"/>
                  <a:gd name="T17" fmla="*/ 0 60000 65536"/>
                  <a:gd name="T18" fmla="*/ 0 60000 65536"/>
                  <a:gd name="T19" fmla="*/ 0 60000 65536"/>
                  <a:gd name="T20" fmla="*/ 0 60000 65536"/>
                  <a:gd name="T21" fmla="*/ 0 w 9"/>
                  <a:gd name="T22" fmla="*/ 0 h 5"/>
                  <a:gd name="T23" fmla="*/ 9 w 9"/>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5">
                    <a:moveTo>
                      <a:pt x="0" y="0"/>
                    </a:moveTo>
                    <a:lnTo>
                      <a:pt x="8" y="0"/>
                    </a:lnTo>
                    <a:lnTo>
                      <a:pt x="9" y="2"/>
                    </a:lnTo>
                    <a:lnTo>
                      <a:pt x="8" y="4"/>
                    </a:lnTo>
                    <a:lnTo>
                      <a:pt x="6" y="5"/>
                    </a:lnTo>
                    <a:lnTo>
                      <a:pt x="3" y="5"/>
                    </a:lnTo>
                    <a:lnTo>
                      <a:pt x="0"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40" name="Freeform 370">
                <a:extLst>
                  <a:ext uri="{FF2B5EF4-FFF2-40B4-BE49-F238E27FC236}">
                    <a16:creationId xmlns:a16="http://schemas.microsoft.com/office/drawing/2014/main" id="{07CC2589-8E7C-4FFB-AA77-C02BBC0F0BA6}"/>
                  </a:ext>
                </a:extLst>
              </p:cNvPr>
              <p:cNvSpPr>
                <a:spLocks noChangeAspect="1"/>
              </p:cNvSpPr>
              <p:nvPr/>
            </p:nvSpPr>
            <p:spPr bwMode="auto">
              <a:xfrm>
                <a:off x="2896" y="620"/>
                <a:ext cx="5" cy="3"/>
              </a:xfrm>
              <a:custGeom>
                <a:avLst/>
                <a:gdLst>
                  <a:gd name="T0" fmla="*/ 0 w 17"/>
                  <a:gd name="T1" fmla="*/ 0 h 9"/>
                  <a:gd name="T2" fmla="*/ 0 w 17"/>
                  <a:gd name="T3" fmla="*/ 0 h 9"/>
                  <a:gd name="T4" fmla="*/ 0 w 17"/>
                  <a:gd name="T5" fmla="*/ 0 h 9"/>
                  <a:gd name="T6" fmla="*/ 0 w 17"/>
                  <a:gd name="T7" fmla="*/ 0 h 9"/>
                  <a:gd name="T8" fmla="*/ 0 w 17"/>
                  <a:gd name="T9" fmla="*/ 0 h 9"/>
                  <a:gd name="T10" fmla="*/ 0 w 17"/>
                  <a:gd name="T11" fmla="*/ 0 h 9"/>
                  <a:gd name="T12" fmla="*/ 0 w 17"/>
                  <a:gd name="T13" fmla="*/ 0 h 9"/>
                  <a:gd name="T14" fmla="*/ 0 w 17"/>
                  <a:gd name="T15" fmla="*/ 0 h 9"/>
                  <a:gd name="T16" fmla="*/ 0 w 17"/>
                  <a:gd name="T17" fmla="*/ 0 h 9"/>
                  <a:gd name="T18" fmla="*/ 0 w 17"/>
                  <a:gd name="T19" fmla="*/ 0 h 9"/>
                  <a:gd name="T20" fmla="*/ 0 w 17"/>
                  <a:gd name="T21" fmla="*/ 0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
                  <a:gd name="T34" fmla="*/ 0 h 9"/>
                  <a:gd name="T35" fmla="*/ 17 w 17"/>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 h="9">
                    <a:moveTo>
                      <a:pt x="15" y="1"/>
                    </a:moveTo>
                    <a:lnTo>
                      <a:pt x="17" y="0"/>
                    </a:lnTo>
                    <a:lnTo>
                      <a:pt x="16" y="4"/>
                    </a:lnTo>
                    <a:lnTo>
                      <a:pt x="11" y="5"/>
                    </a:lnTo>
                    <a:lnTo>
                      <a:pt x="10" y="6"/>
                    </a:lnTo>
                    <a:lnTo>
                      <a:pt x="8" y="7"/>
                    </a:lnTo>
                    <a:lnTo>
                      <a:pt x="5" y="6"/>
                    </a:lnTo>
                    <a:lnTo>
                      <a:pt x="1" y="9"/>
                    </a:lnTo>
                    <a:lnTo>
                      <a:pt x="0" y="9"/>
                    </a:lnTo>
                    <a:lnTo>
                      <a:pt x="6" y="4"/>
                    </a:lnTo>
                    <a:lnTo>
                      <a:pt x="15"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41" name="Freeform 371">
                <a:extLst>
                  <a:ext uri="{FF2B5EF4-FFF2-40B4-BE49-F238E27FC236}">
                    <a16:creationId xmlns:a16="http://schemas.microsoft.com/office/drawing/2014/main" id="{BF558DBA-0695-48EF-8BBC-A1B156C5D508}"/>
                  </a:ext>
                </a:extLst>
              </p:cNvPr>
              <p:cNvSpPr>
                <a:spLocks noChangeAspect="1"/>
              </p:cNvSpPr>
              <p:nvPr/>
            </p:nvSpPr>
            <p:spPr bwMode="auto">
              <a:xfrm>
                <a:off x="2896" y="620"/>
                <a:ext cx="5" cy="3"/>
              </a:xfrm>
              <a:custGeom>
                <a:avLst/>
                <a:gdLst>
                  <a:gd name="T0" fmla="*/ 0 w 17"/>
                  <a:gd name="T1" fmla="*/ 0 h 9"/>
                  <a:gd name="T2" fmla="*/ 0 w 17"/>
                  <a:gd name="T3" fmla="*/ 0 h 9"/>
                  <a:gd name="T4" fmla="*/ 0 w 17"/>
                  <a:gd name="T5" fmla="*/ 0 h 9"/>
                  <a:gd name="T6" fmla="*/ 0 w 17"/>
                  <a:gd name="T7" fmla="*/ 0 h 9"/>
                  <a:gd name="T8" fmla="*/ 0 w 17"/>
                  <a:gd name="T9" fmla="*/ 0 h 9"/>
                  <a:gd name="T10" fmla="*/ 0 w 17"/>
                  <a:gd name="T11" fmla="*/ 0 h 9"/>
                  <a:gd name="T12" fmla="*/ 0 w 17"/>
                  <a:gd name="T13" fmla="*/ 0 h 9"/>
                  <a:gd name="T14" fmla="*/ 0 w 17"/>
                  <a:gd name="T15" fmla="*/ 0 h 9"/>
                  <a:gd name="T16" fmla="*/ 0 w 17"/>
                  <a:gd name="T17" fmla="*/ 0 h 9"/>
                  <a:gd name="T18" fmla="*/ 0 w 17"/>
                  <a:gd name="T19" fmla="*/ 0 h 9"/>
                  <a:gd name="T20" fmla="*/ 0 w 17"/>
                  <a:gd name="T21" fmla="*/ 0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
                  <a:gd name="T34" fmla="*/ 0 h 9"/>
                  <a:gd name="T35" fmla="*/ 17 w 17"/>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 h="9">
                    <a:moveTo>
                      <a:pt x="15" y="1"/>
                    </a:moveTo>
                    <a:lnTo>
                      <a:pt x="17" y="0"/>
                    </a:lnTo>
                    <a:lnTo>
                      <a:pt x="16" y="4"/>
                    </a:lnTo>
                    <a:lnTo>
                      <a:pt x="11" y="5"/>
                    </a:lnTo>
                    <a:lnTo>
                      <a:pt x="10" y="6"/>
                    </a:lnTo>
                    <a:lnTo>
                      <a:pt x="8" y="7"/>
                    </a:lnTo>
                    <a:lnTo>
                      <a:pt x="5" y="6"/>
                    </a:lnTo>
                    <a:lnTo>
                      <a:pt x="1" y="9"/>
                    </a:lnTo>
                    <a:lnTo>
                      <a:pt x="0" y="9"/>
                    </a:lnTo>
                    <a:lnTo>
                      <a:pt x="6" y="4"/>
                    </a:lnTo>
                    <a:lnTo>
                      <a:pt x="15"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42" name="Freeform 372">
                <a:extLst>
                  <a:ext uri="{FF2B5EF4-FFF2-40B4-BE49-F238E27FC236}">
                    <a16:creationId xmlns:a16="http://schemas.microsoft.com/office/drawing/2014/main" id="{C465EE77-D30C-4634-8351-B70B0F24AE7B}"/>
                  </a:ext>
                </a:extLst>
              </p:cNvPr>
              <p:cNvSpPr>
                <a:spLocks noChangeAspect="1"/>
              </p:cNvSpPr>
              <p:nvPr/>
            </p:nvSpPr>
            <p:spPr bwMode="auto">
              <a:xfrm>
                <a:off x="2874" y="636"/>
                <a:ext cx="8" cy="3"/>
              </a:xfrm>
              <a:custGeom>
                <a:avLst/>
                <a:gdLst>
                  <a:gd name="T0" fmla="*/ 0 w 22"/>
                  <a:gd name="T1" fmla="*/ 0 h 10"/>
                  <a:gd name="T2" fmla="*/ 0 w 22"/>
                  <a:gd name="T3" fmla="*/ 0 h 10"/>
                  <a:gd name="T4" fmla="*/ 0 w 22"/>
                  <a:gd name="T5" fmla="*/ 0 h 10"/>
                  <a:gd name="T6" fmla="*/ 0 w 22"/>
                  <a:gd name="T7" fmla="*/ 0 h 10"/>
                  <a:gd name="T8" fmla="*/ 0 w 22"/>
                  <a:gd name="T9" fmla="*/ 0 h 10"/>
                  <a:gd name="T10" fmla="*/ 0 w 22"/>
                  <a:gd name="T11" fmla="*/ 0 h 10"/>
                  <a:gd name="T12" fmla="*/ 0 w 22"/>
                  <a:gd name="T13" fmla="*/ 0 h 10"/>
                  <a:gd name="T14" fmla="*/ 0 60000 65536"/>
                  <a:gd name="T15" fmla="*/ 0 60000 65536"/>
                  <a:gd name="T16" fmla="*/ 0 60000 65536"/>
                  <a:gd name="T17" fmla="*/ 0 60000 65536"/>
                  <a:gd name="T18" fmla="*/ 0 60000 65536"/>
                  <a:gd name="T19" fmla="*/ 0 60000 65536"/>
                  <a:gd name="T20" fmla="*/ 0 60000 65536"/>
                  <a:gd name="T21" fmla="*/ 0 w 22"/>
                  <a:gd name="T22" fmla="*/ 0 h 10"/>
                  <a:gd name="T23" fmla="*/ 22 w 22"/>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 h="10">
                    <a:moveTo>
                      <a:pt x="21" y="0"/>
                    </a:moveTo>
                    <a:lnTo>
                      <a:pt x="22" y="0"/>
                    </a:lnTo>
                    <a:lnTo>
                      <a:pt x="22" y="2"/>
                    </a:lnTo>
                    <a:lnTo>
                      <a:pt x="7" y="10"/>
                    </a:lnTo>
                    <a:lnTo>
                      <a:pt x="0" y="10"/>
                    </a:lnTo>
                    <a:lnTo>
                      <a:pt x="16" y="1"/>
                    </a:lnTo>
                    <a:lnTo>
                      <a:pt x="21"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43" name="Freeform 373">
                <a:extLst>
                  <a:ext uri="{FF2B5EF4-FFF2-40B4-BE49-F238E27FC236}">
                    <a16:creationId xmlns:a16="http://schemas.microsoft.com/office/drawing/2014/main" id="{542709E9-3658-47E0-8AEF-4F2E85B721BA}"/>
                  </a:ext>
                </a:extLst>
              </p:cNvPr>
              <p:cNvSpPr>
                <a:spLocks noChangeAspect="1"/>
              </p:cNvSpPr>
              <p:nvPr/>
            </p:nvSpPr>
            <p:spPr bwMode="auto">
              <a:xfrm>
                <a:off x="2874" y="636"/>
                <a:ext cx="8" cy="3"/>
              </a:xfrm>
              <a:custGeom>
                <a:avLst/>
                <a:gdLst>
                  <a:gd name="T0" fmla="*/ 0 w 22"/>
                  <a:gd name="T1" fmla="*/ 0 h 10"/>
                  <a:gd name="T2" fmla="*/ 0 w 22"/>
                  <a:gd name="T3" fmla="*/ 0 h 10"/>
                  <a:gd name="T4" fmla="*/ 0 w 22"/>
                  <a:gd name="T5" fmla="*/ 0 h 10"/>
                  <a:gd name="T6" fmla="*/ 0 w 22"/>
                  <a:gd name="T7" fmla="*/ 0 h 10"/>
                  <a:gd name="T8" fmla="*/ 0 w 22"/>
                  <a:gd name="T9" fmla="*/ 0 h 10"/>
                  <a:gd name="T10" fmla="*/ 0 w 22"/>
                  <a:gd name="T11" fmla="*/ 0 h 10"/>
                  <a:gd name="T12" fmla="*/ 0 w 22"/>
                  <a:gd name="T13" fmla="*/ 0 h 10"/>
                  <a:gd name="T14" fmla="*/ 0 60000 65536"/>
                  <a:gd name="T15" fmla="*/ 0 60000 65536"/>
                  <a:gd name="T16" fmla="*/ 0 60000 65536"/>
                  <a:gd name="T17" fmla="*/ 0 60000 65536"/>
                  <a:gd name="T18" fmla="*/ 0 60000 65536"/>
                  <a:gd name="T19" fmla="*/ 0 60000 65536"/>
                  <a:gd name="T20" fmla="*/ 0 60000 65536"/>
                  <a:gd name="T21" fmla="*/ 0 w 22"/>
                  <a:gd name="T22" fmla="*/ 0 h 10"/>
                  <a:gd name="T23" fmla="*/ 22 w 22"/>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 h="10">
                    <a:moveTo>
                      <a:pt x="21" y="0"/>
                    </a:moveTo>
                    <a:lnTo>
                      <a:pt x="22" y="0"/>
                    </a:lnTo>
                    <a:lnTo>
                      <a:pt x="22" y="2"/>
                    </a:lnTo>
                    <a:lnTo>
                      <a:pt x="7" y="10"/>
                    </a:lnTo>
                    <a:lnTo>
                      <a:pt x="0" y="10"/>
                    </a:lnTo>
                    <a:lnTo>
                      <a:pt x="16" y="1"/>
                    </a:lnTo>
                    <a:lnTo>
                      <a:pt x="21"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44" name="Freeform 374">
                <a:extLst>
                  <a:ext uri="{FF2B5EF4-FFF2-40B4-BE49-F238E27FC236}">
                    <a16:creationId xmlns:a16="http://schemas.microsoft.com/office/drawing/2014/main" id="{DC0D2363-32E0-494B-A40C-F05EA36F82DF}"/>
                  </a:ext>
                </a:extLst>
              </p:cNvPr>
              <p:cNvSpPr>
                <a:spLocks noChangeAspect="1"/>
              </p:cNvSpPr>
              <p:nvPr/>
            </p:nvSpPr>
            <p:spPr bwMode="auto">
              <a:xfrm>
                <a:off x="1415" y="730"/>
                <a:ext cx="33" cy="15"/>
              </a:xfrm>
              <a:custGeom>
                <a:avLst/>
                <a:gdLst>
                  <a:gd name="T0" fmla="*/ 0 w 108"/>
                  <a:gd name="T1" fmla="*/ 0 h 48"/>
                  <a:gd name="T2" fmla="*/ 0 w 108"/>
                  <a:gd name="T3" fmla="*/ 0 h 48"/>
                  <a:gd name="T4" fmla="*/ 0 w 108"/>
                  <a:gd name="T5" fmla="*/ 0 h 48"/>
                  <a:gd name="T6" fmla="*/ 0 w 108"/>
                  <a:gd name="T7" fmla="*/ 0 h 48"/>
                  <a:gd name="T8" fmla="*/ 0 w 108"/>
                  <a:gd name="T9" fmla="*/ 0 h 48"/>
                  <a:gd name="T10" fmla="*/ 0 w 108"/>
                  <a:gd name="T11" fmla="*/ 0 h 48"/>
                  <a:gd name="T12" fmla="*/ 0 w 108"/>
                  <a:gd name="T13" fmla="*/ 0 h 48"/>
                  <a:gd name="T14" fmla="*/ 0 w 108"/>
                  <a:gd name="T15" fmla="*/ 0 h 48"/>
                  <a:gd name="T16" fmla="*/ 0 w 108"/>
                  <a:gd name="T17" fmla="*/ 0 h 48"/>
                  <a:gd name="T18" fmla="*/ 0 w 108"/>
                  <a:gd name="T19" fmla="*/ 0 h 48"/>
                  <a:gd name="T20" fmla="*/ 0 w 108"/>
                  <a:gd name="T21" fmla="*/ 0 h 48"/>
                  <a:gd name="T22" fmla="*/ 0 w 108"/>
                  <a:gd name="T23" fmla="*/ 0 h 48"/>
                  <a:gd name="T24" fmla="*/ 0 w 108"/>
                  <a:gd name="T25" fmla="*/ 0 h 48"/>
                  <a:gd name="T26" fmla="*/ 0 w 108"/>
                  <a:gd name="T27" fmla="*/ 0 h 48"/>
                  <a:gd name="T28" fmla="*/ 0 w 108"/>
                  <a:gd name="T29" fmla="*/ 0 h 48"/>
                  <a:gd name="T30" fmla="*/ 0 w 108"/>
                  <a:gd name="T31" fmla="*/ 0 h 48"/>
                  <a:gd name="T32" fmla="*/ 0 w 108"/>
                  <a:gd name="T33" fmla="*/ 0 h 48"/>
                  <a:gd name="T34" fmla="*/ 0 w 108"/>
                  <a:gd name="T35" fmla="*/ 0 h 48"/>
                  <a:gd name="T36" fmla="*/ 0 w 108"/>
                  <a:gd name="T37" fmla="*/ 0 h 48"/>
                  <a:gd name="T38" fmla="*/ 0 w 108"/>
                  <a:gd name="T39" fmla="*/ 0 h 48"/>
                  <a:gd name="T40" fmla="*/ 0 w 108"/>
                  <a:gd name="T41" fmla="*/ 0 h 48"/>
                  <a:gd name="T42" fmla="*/ 0 w 108"/>
                  <a:gd name="T43" fmla="*/ 0 h 48"/>
                  <a:gd name="T44" fmla="*/ 0 w 108"/>
                  <a:gd name="T45" fmla="*/ 0 h 48"/>
                  <a:gd name="T46" fmla="*/ 0 w 108"/>
                  <a:gd name="T47" fmla="*/ 0 h 4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8"/>
                  <a:gd name="T73" fmla="*/ 0 h 48"/>
                  <a:gd name="T74" fmla="*/ 108 w 108"/>
                  <a:gd name="T75" fmla="*/ 48 h 4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8" h="48">
                    <a:moveTo>
                      <a:pt x="8" y="0"/>
                    </a:moveTo>
                    <a:lnTo>
                      <a:pt x="102" y="27"/>
                    </a:lnTo>
                    <a:lnTo>
                      <a:pt x="108" y="36"/>
                    </a:lnTo>
                    <a:lnTo>
                      <a:pt x="105" y="40"/>
                    </a:lnTo>
                    <a:lnTo>
                      <a:pt x="71" y="48"/>
                    </a:lnTo>
                    <a:lnTo>
                      <a:pt x="51" y="43"/>
                    </a:lnTo>
                    <a:lnTo>
                      <a:pt x="50" y="40"/>
                    </a:lnTo>
                    <a:lnTo>
                      <a:pt x="68" y="39"/>
                    </a:lnTo>
                    <a:lnTo>
                      <a:pt x="66" y="37"/>
                    </a:lnTo>
                    <a:lnTo>
                      <a:pt x="63" y="39"/>
                    </a:lnTo>
                    <a:lnTo>
                      <a:pt x="61" y="37"/>
                    </a:lnTo>
                    <a:lnTo>
                      <a:pt x="54" y="37"/>
                    </a:lnTo>
                    <a:lnTo>
                      <a:pt x="51" y="33"/>
                    </a:lnTo>
                    <a:lnTo>
                      <a:pt x="47" y="36"/>
                    </a:lnTo>
                    <a:lnTo>
                      <a:pt x="24" y="33"/>
                    </a:lnTo>
                    <a:lnTo>
                      <a:pt x="19" y="28"/>
                    </a:lnTo>
                    <a:lnTo>
                      <a:pt x="24" y="28"/>
                    </a:lnTo>
                    <a:lnTo>
                      <a:pt x="34" y="29"/>
                    </a:lnTo>
                    <a:lnTo>
                      <a:pt x="13" y="22"/>
                    </a:lnTo>
                    <a:lnTo>
                      <a:pt x="13" y="19"/>
                    </a:lnTo>
                    <a:lnTo>
                      <a:pt x="28" y="18"/>
                    </a:lnTo>
                    <a:lnTo>
                      <a:pt x="5" y="8"/>
                    </a:lnTo>
                    <a:lnTo>
                      <a:pt x="0" y="3"/>
                    </a:lnTo>
                    <a:lnTo>
                      <a:pt x="8"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45" name="Freeform 375">
                <a:extLst>
                  <a:ext uri="{FF2B5EF4-FFF2-40B4-BE49-F238E27FC236}">
                    <a16:creationId xmlns:a16="http://schemas.microsoft.com/office/drawing/2014/main" id="{3BA231F6-469A-4F65-BFBB-69A4B8D9A983}"/>
                  </a:ext>
                </a:extLst>
              </p:cNvPr>
              <p:cNvSpPr>
                <a:spLocks noChangeAspect="1"/>
              </p:cNvSpPr>
              <p:nvPr/>
            </p:nvSpPr>
            <p:spPr bwMode="auto">
              <a:xfrm>
                <a:off x="1415" y="730"/>
                <a:ext cx="33" cy="15"/>
              </a:xfrm>
              <a:custGeom>
                <a:avLst/>
                <a:gdLst>
                  <a:gd name="T0" fmla="*/ 0 w 108"/>
                  <a:gd name="T1" fmla="*/ 0 h 48"/>
                  <a:gd name="T2" fmla="*/ 0 w 108"/>
                  <a:gd name="T3" fmla="*/ 0 h 48"/>
                  <a:gd name="T4" fmla="*/ 0 w 108"/>
                  <a:gd name="T5" fmla="*/ 0 h 48"/>
                  <a:gd name="T6" fmla="*/ 0 w 108"/>
                  <a:gd name="T7" fmla="*/ 0 h 48"/>
                  <a:gd name="T8" fmla="*/ 0 w 108"/>
                  <a:gd name="T9" fmla="*/ 0 h 48"/>
                  <a:gd name="T10" fmla="*/ 0 w 108"/>
                  <a:gd name="T11" fmla="*/ 0 h 48"/>
                  <a:gd name="T12" fmla="*/ 0 w 108"/>
                  <a:gd name="T13" fmla="*/ 0 h 48"/>
                  <a:gd name="T14" fmla="*/ 0 w 108"/>
                  <a:gd name="T15" fmla="*/ 0 h 48"/>
                  <a:gd name="T16" fmla="*/ 0 w 108"/>
                  <a:gd name="T17" fmla="*/ 0 h 48"/>
                  <a:gd name="T18" fmla="*/ 0 w 108"/>
                  <a:gd name="T19" fmla="*/ 0 h 48"/>
                  <a:gd name="T20" fmla="*/ 0 w 108"/>
                  <a:gd name="T21" fmla="*/ 0 h 48"/>
                  <a:gd name="T22" fmla="*/ 0 w 108"/>
                  <a:gd name="T23" fmla="*/ 0 h 48"/>
                  <a:gd name="T24" fmla="*/ 0 w 108"/>
                  <a:gd name="T25" fmla="*/ 0 h 48"/>
                  <a:gd name="T26" fmla="*/ 0 w 108"/>
                  <a:gd name="T27" fmla="*/ 0 h 48"/>
                  <a:gd name="T28" fmla="*/ 0 w 108"/>
                  <a:gd name="T29" fmla="*/ 0 h 48"/>
                  <a:gd name="T30" fmla="*/ 0 w 108"/>
                  <a:gd name="T31" fmla="*/ 0 h 48"/>
                  <a:gd name="T32" fmla="*/ 0 w 108"/>
                  <a:gd name="T33" fmla="*/ 0 h 48"/>
                  <a:gd name="T34" fmla="*/ 0 w 108"/>
                  <a:gd name="T35" fmla="*/ 0 h 48"/>
                  <a:gd name="T36" fmla="*/ 0 w 108"/>
                  <a:gd name="T37" fmla="*/ 0 h 48"/>
                  <a:gd name="T38" fmla="*/ 0 w 108"/>
                  <a:gd name="T39" fmla="*/ 0 h 48"/>
                  <a:gd name="T40" fmla="*/ 0 w 108"/>
                  <a:gd name="T41" fmla="*/ 0 h 48"/>
                  <a:gd name="T42" fmla="*/ 0 w 108"/>
                  <a:gd name="T43" fmla="*/ 0 h 48"/>
                  <a:gd name="T44" fmla="*/ 0 w 108"/>
                  <a:gd name="T45" fmla="*/ 0 h 48"/>
                  <a:gd name="T46" fmla="*/ 0 w 108"/>
                  <a:gd name="T47" fmla="*/ 0 h 4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8"/>
                  <a:gd name="T73" fmla="*/ 0 h 48"/>
                  <a:gd name="T74" fmla="*/ 108 w 108"/>
                  <a:gd name="T75" fmla="*/ 48 h 4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8" h="48">
                    <a:moveTo>
                      <a:pt x="8" y="0"/>
                    </a:moveTo>
                    <a:lnTo>
                      <a:pt x="102" y="27"/>
                    </a:lnTo>
                    <a:lnTo>
                      <a:pt x="108" y="36"/>
                    </a:lnTo>
                    <a:lnTo>
                      <a:pt x="105" y="40"/>
                    </a:lnTo>
                    <a:lnTo>
                      <a:pt x="71" y="48"/>
                    </a:lnTo>
                    <a:lnTo>
                      <a:pt x="51" y="43"/>
                    </a:lnTo>
                    <a:lnTo>
                      <a:pt x="50" y="40"/>
                    </a:lnTo>
                    <a:lnTo>
                      <a:pt x="68" y="39"/>
                    </a:lnTo>
                    <a:lnTo>
                      <a:pt x="66" y="37"/>
                    </a:lnTo>
                    <a:lnTo>
                      <a:pt x="63" y="39"/>
                    </a:lnTo>
                    <a:lnTo>
                      <a:pt x="61" y="37"/>
                    </a:lnTo>
                    <a:lnTo>
                      <a:pt x="54" y="37"/>
                    </a:lnTo>
                    <a:lnTo>
                      <a:pt x="51" y="33"/>
                    </a:lnTo>
                    <a:lnTo>
                      <a:pt x="47" y="36"/>
                    </a:lnTo>
                    <a:lnTo>
                      <a:pt x="24" y="33"/>
                    </a:lnTo>
                    <a:lnTo>
                      <a:pt x="19" y="28"/>
                    </a:lnTo>
                    <a:lnTo>
                      <a:pt x="24" y="28"/>
                    </a:lnTo>
                    <a:lnTo>
                      <a:pt x="34" y="29"/>
                    </a:lnTo>
                    <a:lnTo>
                      <a:pt x="13" y="22"/>
                    </a:lnTo>
                    <a:lnTo>
                      <a:pt x="13" y="19"/>
                    </a:lnTo>
                    <a:lnTo>
                      <a:pt x="28" y="18"/>
                    </a:lnTo>
                    <a:lnTo>
                      <a:pt x="5" y="8"/>
                    </a:lnTo>
                    <a:lnTo>
                      <a:pt x="0" y="3"/>
                    </a:lnTo>
                    <a:lnTo>
                      <a:pt x="8"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46" name="Freeform 376">
                <a:extLst>
                  <a:ext uri="{FF2B5EF4-FFF2-40B4-BE49-F238E27FC236}">
                    <a16:creationId xmlns:a16="http://schemas.microsoft.com/office/drawing/2014/main" id="{E375CCCA-806C-4F15-AB74-D221C4EA766C}"/>
                  </a:ext>
                </a:extLst>
              </p:cNvPr>
              <p:cNvSpPr>
                <a:spLocks noChangeAspect="1"/>
              </p:cNvSpPr>
              <p:nvPr/>
            </p:nvSpPr>
            <p:spPr bwMode="auto">
              <a:xfrm>
                <a:off x="2845" y="649"/>
                <a:ext cx="10" cy="9"/>
              </a:xfrm>
              <a:custGeom>
                <a:avLst/>
                <a:gdLst>
                  <a:gd name="T0" fmla="*/ 0 w 32"/>
                  <a:gd name="T1" fmla="*/ 0 h 32"/>
                  <a:gd name="T2" fmla="*/ 0 w 32"/>
                  <a:gd name="T3" fmla="*/ 0 h 32"/>
                  <a:gd name="T4" fmla="*/ 0 w 32"/>
                  <a:gd name="T5" fmla="*/ 0 h 32"/>
                  <a:gd name="T6" fmla="*/ 0 w 32"/>
                  <a:gd name="T7" fmla="*/ 0 h 32"/>
                  <a:gd name="T8" fmla="*/ 0 w 32"/>
                  <a:gd name="T9" fmla="*/ 0 h 32"/>
                  <a:gd name="T10" fmla="*/ 0 w 32"/>
                  <a:gd name="T11" fmla="*/ 0 h 32"/>
                  <a:gd name="T12" fmla="*/ 0 w 32"/>
                  <a:gd name="T13" fmla="*/ 0 h 32"/>
                  <a:gd name="T14" fmla="*/ 0 w 32"/>
                  <a:gd name="T15" fmla="*/ 0 h 32"/>
                  <a:gd name="T16" fmla="*/ 0 w 32"/>
                  <a:gd name="T17" fmla="*/ 0 h 32"/>
                  <a:gd name="T18" fmla="*/ 0 w 32"/>
                  <a:gd name="T19" fmla="*/ 0 h 32"/>
                  <a:gd name="T20" fmla="*/ 0 w 32"/>
                  <a:gd name="T21" fmla="*/ 0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32"/>
                  <a:gd name="T35" fmla="*/ 32 w 32"/>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32">
                    <a:moveTo>
                      <a:pt x="27" y="8"/>
                    </a:moveTo>
                    <a:lnTo>
                      <a:pt x="0" y="32"/>
                    </a:lnTo>
                    <a:lnTo>
                      <a:pt x="15" y="15"/>
                    </a:lnTo>
                    <a:lnTo>
                      <a:pt x="16" y="11"/>
                    </a:lnTo>
                    <a:lnTo>
                      <a:pt x="21" y="7"/>
                    </a:lnTo>
                    <a:lnTo>
                      <a:pt x="28" y="5"/>
                    </a:lnTo>
                    <a:lnTo>
                      <a:pt x="26" y="5"/>
                    </a:lnTo>
                    <a:lnTo>
                      <a:pt x="32" y="0"/>
                    </a:lnTo>
                    <a:lnTo>
                      <a:pt x="32" y="2"/>
                    </a:lnTo>
                    <a:lnTo>
                      <a:pt x="31" y="5"/>
                    </a:lnTo>
                    <a:lnTo>
                      <a:pt x="27" y="8"/>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47" name="Freeform 377">
                <a:extLst>
                  <a:ext uri="{FF2B5EF4-FFF2-40B4-BE49-F238E27FC236}">
                    <a16:creationId xmlns:a16="http://schemas.microsoft.com/office/drawing/2014/main" id="{F3C83B52-1F02-4806-BCF7-B7B3878677A2}"/>
                  </a:ext>
                </a:extLst>
              </p:cNvPr>
              <p:cNvSpPr>
                <a:spLocks noChangeAspect="1"/>
              </p:cNvSpPr>
              <p:nvPr/>
            </p:nvSpPr>
            <p:spPr bwMode="auto">
              <a:xfrm>
                <a:off x="2845" y="649"/>
                <a:ext cx="10" cy="9"/>
              </a:xfrm>
              <a:custGeom>
                <a:avLst/>
                <a:gdLst>
                  <a:gd name="T0" fmla="*/ 0 w 32"/>
                  <a:gd name="T1" fmla="*/ 0 h 32"/>
                  <a:gd name="T2" fmla="*/ 0 w 32"/>
                  <a:gd name="T3" fmla="*/ 0 h 32"/>
                  <a:gd name="T4" fmla="*/ 0 w 32"/>
                  <a:gd name="T5" fmla="*/ 0 h 32"/>
                  <a:gd name="T6" fmla="*/ 0 w 32"/>
                  <a:gd name="T7" fmla="*/ 0 h 32"/>
                  <a:gd name="T8" fmla="*/ 0 w 32"/>
                  <a:gd name="T9" fmla="*/ 0 h 32"/>
                  <a:gd name="T10" fmla="*/ 0 w 32"/>
                  <a:gd name="T11" fmla="*/ 0 h 32"/>
                  <a:gd name="T12" fmla="*/ 0 w 32"/>
                  <a:gd name="T13" fmla="*/ 0 h 32"/>
                  <a:gd name="T14" fmla="*/ 0 w 32"/>
                  <a:gd name="T15" fmla="*/ 0 h 32"/>
                  <a:gd name="T16" fmla="*/ 0 w 32"/>
                  <a:gd name="T17" fmla="*/ 0 h 32"/>
                  <a:gd name="T18" fmla="*/ 0 w 32"/>
                  <a:gd name="T19" fmla="*/ 0 h 32"/>
                  <a:gd name="T20" fmla="*/ 0 w 32"/>
                  <a:gd name="T21" fmla="*/ 0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32"/>
                  <a:gd name="T35" fmla="*/ 32 w 32"/>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32">
                    <a:moveTo>
                      <a:pt x="27" y="8"/>
                    </a:moveTo>
                    <a:lnTo>
                      <a:pt x="0" y="32"/>
                    </a:lnTo>
                    <a:lnTo>
                      <a:pt x="15" y="15"/>
                    </a:lnTo>
                    <a:lnTo>
                      <a:pt x="16" y="11"/>
                    </a:lnTo>
                    <a:lnTo>
                      <a:pt x="21" y="7"/>
                    </a:lnTo>
                    <a:lnTo>
                      <a:pt x="28" y="5"/>
                    </a:lnTo>
                    <a:lnTo>
                      <a:pt x="26" y="5"/>
                    </a:lnTo>
                    <a:lnTo>
                      <a:pt x="32" y="0"/>
                    </a:lnTo>
                    <a:lnTo>
                      <a:pt x="32" y="2"/>
                    </a:lnTo>
                    <a:lnTo>
                      <a:pt x="31" y="5"/>
                    </a:lnTo>
                    <a:lnTo>
                      <a:pt x="27" y="8"/>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48" name="Freeform 378">
                <a:extLst>
                  <a:ext uri="{FF2B5EF4-FFF2-40B4-BE49-F238E27FC236}">
                    <a16:creationId xmlns:a16="http://schemas.microsoft.com/office/drawing/2014/main" id="{8B48EACD-4481-44AA-A55A-0C2DA8D611AD}"/>
                  </a:ext>
                </a:extLst>
              </p:cNvPr>
              <p:cNvSpPr>
                <a:spLocks noChangeAspect="1"/>
              </p:cNvSpPr>
              <p:nvPr/>
            </p:nvSpPr>
            <p:spPr bwMode="auto">
              <a:xfrm>
                <a:off x="2830" y="666"/>
                <a:ext cx="12" cy="6"/>
              </a:xfrm>
              <a:custGeom>
                <a:avLst/>
                <a:gdLst>
                  <a:gd name="T0" fmla="*/ 0 w 39"/>
                  <a:gd name="T1" fmla="*/ 0 h 19"/>
                  <a:gd name="T2" fmla="*/ 0 w 39"/>
                  <a:gd name="T3" fmla="*/ 0 h 19"/>
                  <a:gd name="T4" fmla="*/ 0 w 39"/>
                  <a:gd name="T5" fmla="*/ 0 h 19"/>
                  <a:gd name="T6" fmla="*/ 0 w 39"/>
                  <a:gd name="T7" fmla="*/ 0 h 19"/>
                  <a:gd name="T8" fmla="*/ 0 w 39"/>
                  <a:gd name="T9" fmla="*/ 0 h 19"/>
                  <a:gd name="T10" fmla="*/ 0 w 39"/>
                  <a:gd name="T11" fmla="*/ 0 h 19"/>
                  <a:gd name="T12" fmla="*/ 0 w 39"/>
                  <a:gd name="T13" fmla="*/ 0 h 19"/>
                  <a:gd name="T14" fmla="*/ 0 w 39"/>
                  <a:gd name="T15" fmla="*/ 0 h 19"/>
                  <a:gd name="T16" fmla="*/ 0 w 39"/>
                  <a:gd name="T17" fmla="*/ 0 h 19"/>
                  <a:gd name="T18" fmla="*/ 0 w 39"/>
                  <a:gd name="T19" fmla="*/ 0 h 19"/>
                  <a:gd name="T20" fmla="*/ 0 w 39"/>
                  <a:gd name="T21" fmla="*/ 0 h 19"/>
                  <a:gd name="T22" fmla="*/ 0 w 39"/>
                  <a:gd name="T23" fmla="*/ 0 h 19"/>
                  <a:gd name="T24" fmla="*/ 0 w 39"/>
                  <a:gd name="T25" fmla="*/ 0 h 19"/>
                  <a:gd name="T26" fmla="*/ 0 w 39"/>
                  <a:gd name="T27" fmla="*/ 0 h 19"/>
                  <a:gd name="T28" fmla="*/ 0 w 39"/>
                  <a:gd name="T29" fmla="*/ 0 h 19"/>
                  <a:gd name="T30" fmla="*/ 0 w 39"/>
                  <a:gd name="T31" fmla="*/ 0 h 19"/>
                  <a:gd name="T32" fmla="*/ 0 w 39"/>
                  <a:gd name="T33" fmla="*/ 0 h 19"/>
                  <a:gd name="T34" fmla="*/ 0 w 39"/>
                  <a:gd name="T35" fmla="*/ 0 h 19"/>
                  <a:gd name="T36" fmla="*/ 0 w 39"/>
                  <a:gd name="T37" fmla="*/ 0 h 19"/>
                  <a:gd name="T38" fmla="*/ 0 w 39"/>
                  <a:gd name="T39" fmla="*/ 0 h 19"/>
                  <a:gd name="T40" fmla="*/ 0 w 39"/>
                  <a:gd name="T41" fmla="*/ 0 h 19"/>
                  <a:gd name="T42" fmla="*/ 0 w 39"/>
                  <a:gd name="T43" fmla="*/ 0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9"/>
                  <a:gd name="T67" fmla="*/ 0 h 19"/>
                  <a:gd name="T68" fmla="*/ 39 w 39"/>
                  <a:gd name="T69" fmla="*/ 19 h 1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9" h="19">
                    <a:moveTo>
                      <a:pt x="37" y="4"/>
                    </a:moveTo>
                    <a:lnTo>
                      <a:pt x="36" y="5"/>
                    </a:lnTo>
                    <a:lnTo>
                      <a:pt x="27" y="8"/>
                    </a:lnTo>
                    <a:lnTo>
                      <a:pt x="26" y="10"/>
                    </a:lnTo>
                    <a:lnTo>
                      <a:pt x="26" y="12"/>
                    </a:lnTo>
                    <a:lnTo>
                      <a:pt x="39" y="11"/>
                    </a:lnTo>
                    <a:lnTo>
                      <a:pt x="32" y="16"/>
                    </a:lnTo>
                    <a:lnTo>
                      <a:pt x="27" y="19"/>
                    </a:lnTo>
                    <a:lnTo>
                      <a:pt x="22" y="16"/>
                    </a:lnTo>
                    <a:lnTo>
                      <a:pt x="9" y="17"/>
                    </a:lnTo>
                    <a:lnTo>
                      <a:pt x="5" y="16"/>
                    </a:lnTo>
                    <a:lnTo>
                      <a:pt x="0" y="17"/>
                    </a:lnTo>
                    <a:lnTo>
                      <a:pt x="4" y="12"/>
                    </a:lnTo>
                    <a:lnTo>
                      <a:pt x="12" y="6"/>
                    </a:lnTo>
                    <a:lnTo>
                      <a:pt x="13" y="4"/>
                    </a:lnTo>
                    <a:lnTo>
                      <a:pt x="16" y="3"/>
                    </a:lnTo>
                    <a:lnTo>
                      <a:pt x="25" y="1"/>
                    </a:lnTo>
                    <a:lnTo>
                      <a:pt x="26" y="4"/>
                    </a:lnTo>
                    <a:lnTo>
                      <a:pt x="31" y="3"/>
                    </a:lnTo>
                    <a:lnTo>
                      <a:pt x="36" y="0"/>
                    </a:lnTo>
                    <a:lnTo>
                      <a:pt x="39" y="0"/>
                    </a:lnTo>
                    <a:lnTo>
                      <a:pt x="37" y="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49" name="Freeform 379">
                <a:extLst>
                  <a:ext uri="{FF2B5EF4-FFF2-40B4-BE49-F238E27FC236}">
                    <a16:creationId xmlns:a16="http://schemas.microsoft.com/office/drawing/2014/main" id="{50054612-19EA-449B-A04A-220602B4C8F3}"/>
                  </a:ext>
                </a:extLst>
              </p:cNvPr>
              <p:cNvSpPr>
                <a:spLocks noChangeAspect="1"/>
              </p:cNvSpPr>
              <p:nvPr/>
            </p:nvSpPr>
            <p:spPr bwMode="auto">
              <a:xfrm>
                <a:off x="2830" y="666"/>
                <a:ext cx="12" cy="6"/>
              </a:xfrm>
              <a:custGeom>
                <a:avLst/>
                <a:gdLst>
                  <a:gd name="T0" fmla="*/ 0 w 39"/>
                  <a:gd name="T1" fmla="*/ 0 h 19"/>
                  <a:gd name="T2" fmla="*/ 0 w 39"/>
                  <a:gd name="T3" fmla="*/ 0 h 19"/>
                  <a:gd name="T4" fmla="*/ 0 w 39"/>
                  <a:gd name="T5" fmla="*/ 0 h 19"/>
                  <a:gd name="T6" fmla="*/ 0 w 39"/>
                  <a:gd name="T7" fmla="*/ 0 h 19"/>
                  <a:gd name="T8" fmla="*/ 0 w 39"/>
                  <a:gd name="T9" fmla="*/ 0 h 19"/>
                  <a:gd name="T10" fmla="*/ 0 w 39"/>
                  <a:gd name="T11" fmla="*/ 0 h 19"/>
                  <a:gd name="T12" fmla="*/ 0 w 39"/>
                  <a:gd name="T13" fmla="*/ 0 h 19"/>
                  <a:gd name="T14" fmla="*/ 0 w 39"/>
                  <a:gd name="T15" fmla="*/ 0 h 19"/>
                  <a:gd name="T16" fmla="*/ 0 w 39"/>
                  <a:gd name="T17" fmla="*/ 0 h 19"/>
                  <a:gd name="T18" fmla="*/ 0 w 39"/>
                  <a:gd name="T19" fmla="*/ 0 h 19"/>
                  <a:gd name="T20" fmla="*/ 0 w 39"/>
                  <a:gd name="T21" fmla="*/ 0 h 19"/>
                  <a:gd name="T22" fmla="*/ 0 w 39"/>
                  <a:gd name="T23" fmla="*/ 0 h 19"/>
                  <a:gd name="T24" fmla="*/ 0 w 39"/>
                  <a:gd name="T25" fmla="*/ 0 h 19"/>
                  <a:gd name="T26" fmla="*/ 0 w 39"/>
                  <a:gd name="T27" fmla="*/ 0 h 19"/>
                  <a:gd name="T28" fmla="*/ 0 w 39"/>
                  <a:gd name="T29" fmla="*/ 0 h 19"/>
                  <a:gd name="T30" fmla="*/ 0 w 39"/>
                  <a:gd name="T31" fmla="*/ 0 h 19"/>
                  <a:gd name="T32" fmla="*/ 0 w 39"/>
                  <a:gd name="T33" fmla="*/ 0 h 19"/>
                  <a:gd name="T34" fmla="*/ 0 w 39"/>
                  <a:gd name="T35" fmla="*/ 0 h 19"/>
                  <a:gd name="T36" fmla="*/ 0 w 39"/>
                  <a:gd name="T37" fmla="*/ 0 h 19"/>
                  <a:gd name="T38" fmla="*/ 0 w 39"/>
                  <a:gd name="T39" fmla="*/ 0 h 19"/>
                  <a:gd name="T40" fmla="*/ 0 w 39"/>
                  <a:gd name="T41" fmla="*/ 0 h 19"/>
                  <a:gd name="T42" fmla="*/ 0 w 39"/>
                  <a:gd name="T43" fmla="*/ 0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9"/>
                  <a:gd name="T67" fmla="*/ 0 h 19"/>
                  <a:gd name="T68" fmla="*/ 39 w 39"/>
                  <a:gd name="T69" fmla="*/ 19 h 1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9" h="19">
                    <a:moveTo>
                      <a:pt x="37" y="4"/>
                    </a:moveTo>
                    <a:lnTo>
                      <a:pt x="36" y="5"/>
                    </a:lnTo>
                    <a:lnTo>
                      <a:pt x="27" y="8"/>
                    </a:lnTo>
                    <a:lnTo>
                      <a:pt x="26" y="10"/>
                    </a:lnTo>
                    <a:lnTo>
                      <a:pt x="26" y="12"/>
                    </a:lnTo>
                    <a:lnTo>
                      <a:pt x="39" y="11"/>
                    </a:lnTo>
                    <a:lnTo>
                      <a:pt x="32" y="16"/>
                    </a:lnTo>
                    <a:lnTo>
                      <a:pt x="27" y="19"/>
                    </a:lnTo>
                    <a:lnTo>
                      <a:pt x="22" y="16"/>
                    </a:lnTo>
                    <a:lnTo>
                      <a:pt x="9" y="17"/>
                    </a:lnTo>
                    <a:lnTo>
                      <a:pt x="5" y="16"/>
                    </a:lnTo>
                    <a:lnTo>
                      <a:pt x="0" y="17"/>
                    </a:lnTo>
                    <a:lnTo>
                      <a:pt x="4" y="12"/>
                    </a:lnTo>
                    <a:lnTo>
                      <a:pt x="12" y="6"/>
                    </a:lnTo>
                    <a:lnTo>
                      <a:pt x="13" y="4"/>
                    </a:lnTo>
                    <a:lnTo>
                      <a:pt x="16" y="3"/>
                    </a:lnTo>
                    <a:lnTo>
                      <a:pt x="25" y="1"/>
                    </a:lnTo>
                    <a:lnTo>
                      <a:pt x="26" y="4"/>
                    </a:lnTo>
                    <a:lnTo>
                      <a:pt x="31" y="3"/>
                    </a:lnTo>
                    <a:lnTo>
                      <a:pt x="36" y="0"/>
                    </a:lnTo>
                    <a:lnTo>
                      <a:pt x="39" y="0"/>
                    </a:lnTo>
                    <a:lnTo>
                      <a:pt x="37" y="4"/>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50" name="Freeform 380">
                <a:extLst>
                  <a:ext uri="{FF2B5EF4-FFF2-40B4-BE49-F238E27FC236}">
                    <a16:creationId xmlns:a16="http://schemas.microsoft.com/office/drawing/2014/main" id="{B4A70E6A-9A56-493D-9459-4ED94185CAC7}"/>
                  </a:ext>
                </a:extLst>
              </p:cNvPr>
              <p:cNvSpPr>
                <a:spLocks noChangeAspect="1"/>
              </p:cNvSpPr>
              <p:nvPr/>
            </p:nvSpPr>
            <p:spPr bwMode="auto">
              <a:xfrm>
                <a:off x="2796" y="677"/>
                <a:ext cx="14" cy="5"/>
              </a:xfrm>
              <a:custGeom>
                <a:avLst/>
                <a:gdLst>
                  <a:gd name="T0" fmla="*/ 0 w 45"/>
                  <a:gd name="T1" fmla="*/ 0 h 15"/>
                  <a:gd name="T2" fmla="*/ 0 w 45"/>
                  <a:gd name="T3" fmla="*/ 0 h 15"/>
                  <a:gd name="T4" fmla="*/ 0 w 45"/>
                  <a:gd name="T5" fmla="*/ 0 h 15"/>
                  <a:gd name="T6" fmla="*/ 0 w 45"/>
                  <a:gd name="T7" fmla="*/ 0 h 15"/>
                  <a:gd name="T8" fmla="*/ 0 w 45"/>
                  <a:gd name="T9" fmla="*/ 0 h 15"/>
                  <a:gd name="T10" fmla="*/ 0 w 45"/>
                  <a:gd name="T11" fmla="*/ 0 h 15"/>
                  <a:gd name="T12" fmla="*/ 0 w 45"/>
                  <a:gd name="T13" fmla="*/ 0 h 15"/>
                  <a:gd name="T14" fmla="*/ 0 w 45"/>
                  <a:gd name="T15" fmla="*/ 0 h 15"/>
                  <a:gd name="T16" fmla="*/ 0 w 45"/>
                  <a:gd name="T17" fmla="*/ 0 h 15"/>
                  <a:gd name="T18" fmla="*/ 0 w 45"/>
                  <a:gd name="T19" fmla="*/ 0 h 15"/>
                  <a:gd name="T20" fmla="*/ 0 w 45"/>
                  <a:gd name="T21" fmla="*/ 0 h 15"/>
                  <a:gd name="T22" fmla="*/ 0 w 45"/>
                  <a:gd name="T23" fmla="*/ 0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5"/>
                  <a:gd name="T37" fmla="*/ 0 h 15"/>
                  <a:gd name="T38" fmla="*/ 45 w 45"/>
                  <a:gd name="T39" fmla="*/ 15 h 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5" h="15">
                    <a:moveTo>
                      <a:pt x="15" y="2"/>
                    </a:moveTo>
                    <a:lnTo>
                      <a:pt x="0" y="10"/>
                    </a:lnTo>
                    <a:lnTo>
                      <a:pt x="3" y="11"/>
                    </a:lnTo>
                    <a:lnTo>
                      <a:pt x="11" y="12"/>
                    </a:lnTo>
                    <a:lnTo>
                      <a:pt x="14" y="15"/>
                    </a:lnTo>
                    <a:lnTo>
                      <a:pt x="38" y="12"/>
                    </a:lnTo>
                    <a:lnTo>
                      <a:pt x="45" y="10"/>
                    </a:lnTo>
                    <a:lnTo>
                      <a:pt x="40" y="7"/>
                    </a:lnTo>
                    <a:lnTo>
                      <a:pt x="45" y="4"/>
                    </a:lnTo>
                    <a:lnTo>
                      <a:pt x="45" y="1"/>
                    </a:lnTo>
                    <a:lnTo>
                      <a:pt x="22" y="0"/>
                    </a:lnTo>
                    <a:lnTo>
                      <a:pt x="15" y="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51" name="Freeform 381">
                <a:extLst>
                  <a:ext uri="{FF2B5EF4-FFF2-40B4-BE49-F238E27FC236}">
                    <a16:creationId xmlns:a16="http://schemas.microsoft.com/office/drawing/2014/main" id="{E90F35DD-B4C8-404D-A016-CD5AD65DF6BA}"/>
                  </a:ext>
                </a:extLst>
              </p:cNvPr>
              <p:cNvSpPr>
                <a:spLocks noChangeAspect="1"/>
              </p:cNvSpPr>
              <p:nvPr/>
            </p:nvSpPr>
            <p:spPr bwMode="auto">
              <a:xfrm>
                <a:off x="2796" y="677"/>
                <a:ext cx="14" cy="5"/>
              </a:xfrm>
              <a:custGeom>
                <a:avLst/>
                <a:gdLst>
                  <a:gd name="T0" fmla="*/ 0 w 45"/>
                  <a:gd name="T1" fmla="*/ 0 h 15"/>
                  <a:gd name="T2" fmla="*/ 0 w 45"/>
                  <a:gd name="T3" fmla="*/ 0 h 15"/>
                  <a:gd name="T4" fmla="*/ 0 w 45"/>
                  <a:gd name="T5" fmla="*/ 0 h 15"/>
                  <a:gd name="T6" fmla="*/ 0 w 45"/>
                  <a:gd name="T7" fmla="*/ 0 h 15"/>
                  <a:gd name="T8" fmla="*/ 0 w 45"/>
                  <a:gd name="T9" fmla="*/ 0 h 15"/>
                  <a:gd name="T10" fmla="*/ 0 w 45"/>
                  <a:gd name="T11" fmla="*/ 0 h 15"/>
                  <a:gd name="T12" fmla="*/ 0 w 45"/>
                  <a:gd name="T13" fmla="*/ 0 h 15"/>
                  <a:gd name="T14" fmla="*/ 0 w 45"/>
                  <a:gd name="T15" fmla="*/ 0 h 15"/>
                  <a:gd name="T16" fmla="*/ 0 w 45"/>
                  <a:gd name="T17" fmla="*/ 0 h 15"/>
                  <a:gd name="T18" fmla="*/ 0 w 45"/>
                  <a:gd name="T19" fmla="*/ 0 h 15"/>
                  <a:gd name="T20" fmla="*/ 0 w 45"/>
                  <a:gd name="T21" fmla="*/ 0 h 15"/>
                  <a:gd name="T22" fmla="*/ 0 w 45"/>
                  <a:gd name="T23" fmla="*/ 0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5"/>
                  <a:gd name="T37" fmla="*/ 0 h 15"/>
                  <a:gd name="T38" fmla="*/ 45 w 45"/>
                  <a:gd name="T39" fmla="*/ 15 h 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5" h="15">
                    <a:moveTo>
                      <a:pt x="15" y="2"/>
                    </a:moveTo>
                    <a:lnTo>
                      <a:pt x="0" y="10"/>
                    </a:lnTo>
                    <a:lnTo>
                      <a:pt x="3" y="11"/>
                    </a:lnTo>
                    <a:lnTo>
                      <a:pt x="11" y="12"/>
                    </a:lnTo>
                    <a:lnTo>
                      <a:pt x="14" y="15"/>
                    </a:lnTo>
                    <a:lnTo>
                      <a:pt x="38" y="12"/>
                    </a:lnTo>
                    <a:lnTo>
                      <a:pt x="45" y="10"/>
                    </a:lnTo>
                    <a:lnTo>
                      <a:pt x="40" y="7"/>
                    </a:lnTo>
                    <a:lnTo>
                      <a:pt x="45" y="4"/>
                    </a:lnTo>
                    <a:lnTo>
                      <a:pt x="45" y="1"/>
                    </a:lnTo>
                    <a:lnTo>
                      <a:pt x="22" y="0"/>
                    </a:lnTo>
                    <a:lnTo>
                      <a:pt x="15" y="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52" name="Freeform 382">
                <a:extLst>
                  <a:ext uri="{FF2B5EF4-FFF2-40B4-BE49-F238E27FC236}">
                    <a16:creationId xmlns:a16="http://schemas.microsoft.com/office/drawing/2014/main" id="{FCB4234D-3732-4BEA-AE8B-A6CE20D88CB9}"/>
                  </a:ext>
                </a:extLst>
              </p:cNvPr>
              <p:cNvSpPr>
                <a:spLocks noChangeAspect="1"/>
              </p:cNvSpPr>
              <p:nvPr/>
            </p:nvSpPr>
            <p:spPr bwMode="auto">
              <a:xfrm>
                <a:off x="2754" y="691"/>
                <a:ext cx="20" cy="4"/>
              </a:xfrm>
              <a:custGeom>
                <a:avLst/>
                <a:gdLst>
                  <a:gd name="T0" fmla="*/ 0 w 70"/>
                  <a:gd name="T1" fmla="*/ 0 h 17"/>
                  <a:gd name="T2" fmla="*/ 0 w 70"/>
                  <a:gd name="T3" fmla="*/ 0 h 17"/>
                  <a:gd name="T4" fmla="*/ 0 w 70"/>
                  <a:gd name="T5" fmla="*/ 0 h 17"/>
                  <a:gd name="T6" fmla="*/ 0 w 70"/>
                  <a:gd name="T7" fmla="*/ 0 h 17"/>
                  <a:gd name="T8" fmla="*/ 0 w 70"/>
                  <a:gd name="T9" fmla="*/ 0 h 17"/>
                  <a:gd name="T10" fmla="*/ 0 w 70"/>
                  <a:gd name="T11" fmla="*/ 0 h 17"/>
                  <a:gd name="T12" fmla="*/ 0 w 70"/>
                  <a:gd name="T13" fmla="*/ 0 h 17"/>
                  <a:gd name="T14" fmla="*/ 0 w 70"/>
                  <a:gd name="T15" fmla="*/ 0 h 17"/>
                  <a:gd name="T16" fmla="*/ 0 w 70"/>
                  <a:gd name="T17" fmla="*/ 0 h 17"/>
                  <a:gd name="T18" fmla="*/ 0 w 70"/>
                  <a:gd name="T19" fmla="*/ 0 h 17"/>
                  <a:gd name="T20" fmla="*/ 0 w 70"/>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0"/>
                  <a:gd name="T34" fmla="*/ 0 h 17"/>
                  <a:gd name="T35" fmla="*/ 70 w 70"/>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0" h="17">
                    <a:moveTo>
                      <a:pt x="6" y="9"/>
                    </a:moveTo>
                    <a:lnTo>
                      <a:pt x="0" y="13"/>
                    </a:lnTo>
                    <a:lnTo>
                      <a:pt x="28" y="17"/>
                    </a:lnTo>
                    <a:lnTo>
                      <a:pt x="67" y="14"/>
                    </a:lnTo>
                    <a:lnTo>
                      <a:pt x="70" y="11"/>
                    </a:lnTo>
                    <a:lnTo>
                      <a:pt x="28" y="5"/>
                    </a:lnTo>
                    <a:lnTo>
                      <a:pt x="63" y="9"/>
                    </a:lnTo>
                    <a:lnTo>
                      <a:pt x="65" y="8"/>
                    </a:lnTo>
                    <a:lnTo>
                      <a:pt x="49" y="1"/>
                    </a:lnTo>
                    <a:lnTo>
                      <a:pt x="31" y="0"/>
                    </a:lnTo>
                    <a:lnTo>
                      <a:pt x="6" y="9"/>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53" name="Freeform 383">
                <a:extLst>
                  <a:ext uri="{FF2B5EF4-FFF2-40B4-BE49-F238E27FC236}">
                    <a16:creationId xmlns:a16="http://schemas.microsoft.com/office/drawing/2014/main" id="{21B6CFA0-358C-49CA-A1D1-8760D85B9BFE}"/>
                  </a:ext>
                </a:extLst>
              </p:cNvPr>
              <p:cNvSpPr>
                <a:spLocks noChangeAspect="1"/>
              </p:cNvSpPr>
              <p:nvPr/>
            </p:nvSpPr>
            <p:spPr bwMode="auto">
              <a:xfrm>
                <a:off x="2754" y="691"/>
                <a:ext cx="20" cy="4"/>
              </a:xfrm>
              <a:custGeom>
                <a:avLst/>
                <a:gdLst>
                  <a:gd name="T0" fmla="*/ 0 w 70"/>
                  <a:gd name="T1" fmla="*/ 0 h 17"/>
                  <a:gd name="T2" fmla="*/ 0 w 70"/>
                  <a:gd name="T3" fmla="*/ 0 h 17"/>
                  <a:gd name="T4" fmla="*/ 0 w 70"/>
                  <a:gd name="T5" fmla="*/ 0 h 17"/>
                  <a:gd name="T6" fmla="*/ 0 w 70"/>
                  <a:gd name="T7" fmla="*/ 0 h 17"/>
                  <a:gd name="T8" fmla="*/ 0 w 70"/>
                  <a:gd name="T9" fmla="*/ 0 h 17"/>
                  <a:gd name="T10" fmla="*/ 0 w 70"/>
                  <a:gd name="T11" fmla="*/ 0 h 17"/>
                  <a:gd name="T12" fmla="*/ 0 w 70"/>
                  <a:gd name="T13" fmla="*/ 0 h 17"/>
                  <a:gd name="T14" fmla="*/ 0 w 70"/>
                  <a:gd name="T15" fmla="*/ 0 h 17"/>
                  <a:gd name="T16" fmla="*/ 0 w 70"/>
                  <a:gd name="T17" fmla="*/ 0 h 17"/>
                  <a:gd name="T18" fmla="*/ 0 w 70"/>
                  <a:gd name="T19" fmla="*/ 0 h 17"/>
                  <a:gd name="T20" fmla="*/ 0 w 70"/>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0"/>
                  <a:gd name="T34" fmla="*/ 0 h 17"/>
                  <a:gd name="T35" fmla="*/ 70 w 70"/>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0" h="17">
                    <a:moveTo>
                      <a:pt x="6" y="9"/>
                    </a:moveTo>
                    <a:lnTo>
                      <a:pt x="0" y="13"/>
                    </a:lnTo>
                    <a:lnTo>
                      <a:pt x="28" y="17"/>
                    </a:lnTo>
                    <a:lnTo>
                      <a:pt x="67" y="14"/>
                    </a:lnTo>
                    <a:lnTo>
                      <a:pt x="70" y="11"/>
                    </a:lnTo>
                    <a:lnTo>
                      <a:pt x="28" y="5"/>
                    </a:lnTo>
                    <a:lnTo>
                      <a:pt x="63" y="9"/>
                    </a:lnTo>
                    <a:lnTo>
                      <a:pt x="65" y="8"/>
                    </a:lnTo>
                    <a:lnTo>
                      <a:pt x="49" y="1"/>
                    </a:lnTo>
                    <a:lnTo>
                      <a:pt x="31" y="0"/>
                    </a:lnTo>
                    <a:lnTo>
                      <a:pt x="6" y="9"/>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54" name="Freeform 384">
                <a:extLst>
                  <a:ext uri="{FF2B5EF4-FFF2-40B4-BE49-F238E27FC236}">
                    <a16:creationId xmlns:a16="http://schemas.microsoft.com/office/drawing/2014/main" id="{93F55C68-4E9B-4B91-893C-58073A2AC12E}"/>
                  </a:ext>
                </a:extLst>
              </p:cNvPr>
              <p:cNvSpPr>
                <a:spLocks noChangeAspect="1"/>
              </p:cNvSpPr>
              <p:nvPr/>
            </p:nvSpPr>
            <p:spPr bwMode="auto">
              <a:xfrm>
                <a:off x="2758" y="695"/>
                <a:ext cx="19" cy="4"/>
              </a:xfrm>
              <a:custGeom>
                <a:avLst/>
                <a:gdLst>
                  <a:gd name="T0" fmla="*/ 0 w 65"/>
                  <a:gd name="T1" fmla="*/ 0 h 13"/>
                  <a:gd name="T2" fmla="*/ 0 w 65"/>
                  <a:gd name="T3" fmla="*/ 0 h 13"/>
                  <a:gd name="T4" fmla="*/ 0 w 65"/>
                  <a:gd name="T5" fmla="*/ 0 h 13"/>
                  <a:gd name="T6" fmla="*/ 0 w 65"/>
                  <a:gd name="T7" fmla="*/ 0 h 13"/>
                  <a:gd name="T8" fmla="*/ 0 w 65"/>
                  <a:gd name="T9" fmla="*/ 0 h 13"/>
                  <a:gd name="T10" fmla="*/ 0 w 65"/>
                  <a:gd name="T11" fmla="*/ 0 h 13"/>
                  <a:gd name="T12" fmla="*/ 0 w 65"/>
                  <a:gd name="T13" fmla="*/ 0 h 13"/>
                  <a:gd name="T14" fmla="*/ 0 w 65"/>
                  <a:gd name="T15" fmla="*/ 0 h 13"/>
                  <a:gd name="T16" fmla="*/ 0 w 65"/>
                  <a:gd name="T17" fmla="*/ 0 h 13"/>
                  <a:gd name="T18" fmla="*/ 0 w 65"/>
                  <a:gd name="T19" fmla="*/ 0 h 13"/>
                  <a:gd name="T20" fmla="*/ 0 w 65"/>
                  <a:gd name="T21" fmla="*/ 0 h 13"/>
                  <a:gd name="T22" fmla="*/ 0 w 65"/>
                  <a:gd name="T23" fmla="*/ 0 h 13"/>
                  <a:gd name="T24" fmla="*/ 0 w 65"/>
                  <a:gd name="T25" fmla="*/ 0 h 13"/>
                  <a:gd name="T26" fmla="*/ 0 w 65"/>
                  <a:gd name="T27" fmla="*/ 0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5"/>
                  <a:gd name="T43" fmla="*/ 0 h 13"/>
                  <a:gd name="T44" fmla="*/ 65 w 65"/>
                  <a:gd name="T45" fmla="*/ 13 h 1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5" h="13">
                    <a:moveTo>
                      <a:pt x="63" y="7"/>
                    </a:moveTo>
                    <a:lnTo>
                      <a:pt x="57" y="8"/>
                    </a:lnTo>
                    <a:lnTo>
                      <a:pt x="55" y="10"/>
                    </a:lnTo>
                    <a:lnTo>
                      <a:pt x="56" y="13"/>
                    </a:lnTo>
                    <a:lnTo>
                      <a:pt x="39" y="13"/>
                    </a:lnTo>
                    <a:lnTo>
                      <a:pt x="40" y="12"/>
                    </a:lnTo>
                    <a:lnTo>
                      <a:pt x="36" y="8"/>
                    </a:lnTo>
                    <a:lnTo>
                      <a:pt x="0" y="4"/>
                    </a:lnTo>
                    <a:lnTo>
                      <a:pt x="1" y="3"/>
                    </a:lnTo>
                    <a:lnTo>
                      <a:pt x="48" y="0"/>
                    </a:lnTo>
                    <a:lnTo>
                      <a:pt x="52" y="2"/>
                    </a:lnTo>
                    <a:lnTo>
                      <a:pt x="57" y="2"/>
                    </a:lnTo>
                    <a:lnTo>
                      <a:pt x="65" y="5"/>
                    </a:lnTo>
                    <a:lnTo>
                      <a:pt x="63" y="7"/>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55" name="Freeform 385">
                <a:extLst>
                  <a:ext uri="{FF2B5EF4-FFF2-40B4-BE49-F238E27FC236}">
                    <a16:creationId xmlns:a16="http://schemas.microsoft.com/office/drawing/2014/main" id="{C1B6626A-4CC5-4FD7-AF49-D1887FCD5405}"/>
                  </a:ext>
                </a:extLst>
              </p:cNvPr>
              <p:cNvSpPr>
                <a:spLocks noChangeAspect="1"/>
              </p:cNvSpPr>
              <p:nvPr/>
            </p:nvSpPr>
            <p:spPr bwMode="auto">
              <a:xfrm>
                <a:off x="2758" y="695"/>
                <a:ext cx="19" cy="4"/>
              </a:xfrm>
              <a:custGeom>
                <a:avLst/>
                <a:gdLst>
                  <a:gd name="T0" fmla="*/ 0 w 65"/>
                  <a:gd name="T1" fmla="*/ 0 h 13"/>
                  <a:gd name="T2" fmla="*/ 0 w 65"/>
                  <a:gd name="T3" fmla="*/ 0 h 13"/>
                  <a:gd name="T4" fmla="*/ 0 w 65"/>
                  <a:gd name="T5" fmla="*/ 0 h 13"/>
                  <a:gd name="T6" fmla="*/ 0 w 65"/>
                  <a:gd name="T7" fmla="*/ 0 h 13"/>
                  <a:gd name="T8" fmla="*/ 0 w 65"/>
                  <a:gd name="T9" fmla="*/ 0 h 13"/>
                  <a:gd name="T10" fmla="*/ 0 w 65"/>
                  <a:gd name="T11" fmla="*/ 0 h 13"/>
                  <a:gd name="T12" fmla="*/ 0 w 65"/>
                  <a:gd name="T13" fmla="*/ 0 h 13"/>
                  <a:gd name="T14" fmla="*/ 0 w 65"/>
                  <a:gd name="T15" fmla="*/ 0 h 13"/>
                  <a:gd name="T16" fmla="*/ 0 w 65"/>
                  <a:gd name="T17" fmla="*/ 0 h 13"/>
                  <a:gd name="T18" fmla="*/ 0 w 65"/>
                  <a:gd name="T19" fmla="*/ 0 h 13"/>
                  <a:gd name="T20" fmla="*/ 0 w 65"/>
                  <a:gd name="T21" fmla="*/ 0 h 13"/>
                  <a:gd name="T22" fmla="*/ 0 w 65"/>
                  <a:gd name="T23" fmla="*/ 0 h 13"/>
                  <a:gd name="T24" fmla="*/ 0 w 65"/>
                  <a:gd name="T25" fmla="*/ 0 h 13"/>
                  <a:gd name="T26" fmla="*/ 0 w 65"/>
                  <a:gd name="T27" fmla="*/ 0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5"/>
                  <a:gd name="T43" fmla="*/ 0 h 13"/>
                  <a:gd name="T44" fmla="*/ 65 w 65"/>
                  <a:gd name="T45" fmla="*/ 13 h 1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5" h="13">
                    <a:moveTo>
                      <a:pt x="63" y="7"/>
                    </a:moveTo>
                    <a:lnTo>
                      <a:pt x="57" y="8"/>
                    </a:lnTo>
                    <a:lnTo>
                      <a:pt x="55" y="10"/>
                    </a:lnTo>
                    <a:lnTo>
                      <a:pt x="56" y="13"/>
                    </a:lnTo>
                    <a:lnTo>
                      <a:pt x="39" y="13"/>
                    </a:lnTo>
                    <a:lnTo>
                      <a:pt x="40" y="12"/>
                    </a:lnTo>
                    <a:lnTo>
                      <a:pt x="36" y="8"/>
                    </a:lnTo>
                    <a:lnTo>
                      <a:pt x="0" y="4"/>
                    </a:lnTo>
                    <a:lnTo>
                      <a:pt x="1" y="3"/>
                    </a:lnTo>
                    <a:lnTo>
                      <a:pt x="48" y="0"/>
                    </a:lnTo>
                    <a:lnTo>
                      <a:pt x="52" y="2"/>
                    </a:lnTo>
                    <a:lnTo>
                      <a:pt x="57" y="2"/>
                    </a:lnTo>
                    <a:lnTo>
                      <a:pt x="65" y="5"/>
                    </a:lnTo>
                    <a:lnTo>
                      <a:pt x="63" y="7"/>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56" name="Freeform 386">
                <a:extLst>
                  <a:ext uri="{FF2B5EF4-FFF2-40B4-BE49-F238E27FC236}">
                    <a16:creationId xmlns:a16="http://schemas.microsoft.com/office/drawing/2014/main" id="{5F01CE02-74B7-4616-AC55-0DD5D4BCB48F}"/>
                  </a:ext>
                </a:extLst>
              </p:cNvPr>
              <p:cNvSpPr>
                <a:spLocks noChangeAspect="1"/>
              </p:cNvSpPr>
              <p:nvPr/>
            </p:nvSpPr>
            <p:spPr bwMode="auto">
              <a:xfrm>
                <a:off x="2755" y="696"/>
                <a:ext cx="16" cy="11"/>
              </a:xfrm>
              <a:custGeom>
                <a:avLst/>
                <a:gdLst>
                  <a:gd name="T0" fmla="*/ 0 w 56"/>
                  <a:gd name="T1" fmla="*/ 0 h 33"/>
                  <a:gd name="T2" fmla="*/ 0 w 56"/>
                  <a:gd name="T3" fmla="*/ 0 h 33"/>
                  <a:gd name="T4" fmla="*/ 0 w 56"/>
                  <a:gd name="T5" fmla="*/ 0 h 33"/>
                  <a:gd name="T6" fmla="*/ 0 w 56"/>
                  <a:gd name="T7" fmla="*/ 0 h 33"/>
                  <a:gd name="T8" fmla="*/ 0 w 56"/>
                  <a:gd name="T9" fmla="*/ 0 h 33"/>
                  <a:gd name="T10" fmla="*/ 0 w 56"/>
                  <a:gd name="T11" fmla="*/ 0 h 33"/>
                  <a:gd name="T12" fmla="*/ 0 w 56"/>
                  <a:gd name="T13" fmla="*/ 0 h 33"/>
                  <a:gd name="T14" fmla="*/ 0 w 56"/>
                  <a:gd name="T15" fmla="*/ 0 h 33"/>
                  <a:gd name="T16" fmla="*/ 0 w 56"/>
                  <a:gd name="T17" fmla="*/ 0 h 33"/>
                  <a:gd name="T18" fmla="*/ 0 w 56"/>
                  <a:gd name="T19" fmla="*/ 0 h 33"/>
                  <a:gd name="T20" fmla="*/ 0 w 56"/>
                  <a:gd name="T21" fmla="*/ 0 h 33"/>
                  <a:gd name="T22" fmla="*/ 0 w 56"/>
                  <a:gd name="T23" fmla="*/ 0 h 33"/>
                  <a:gd name="T24" fmla="*/ 0 w 56"/>
                  <a:gd name="T25" fmla="*/ 0 h 33"/>
                  <a:gd name="T26" fmla="*/ 0 w 56"/>
                  <a:gd name="T27" fmla="*/ 0 h 33"/>
                  <a:gd name="T28" fmla="*/ 0 w 56"/>
                  <a:gd name="T29" fmla="*/ 0 h 33"/>
                  <a:gd name="T30" fmla="*/ 0 w 56"/>
                  <a:gd name="T31" fmla="*/ 0 h 33"/>
                  <a:gd name="T32" fmla="*/ 0 w 56"/>
                  <a:gd name="T33" fmla="*/ 0 h 33"/>
                  <a:gd name="T34" fmla="*/ 0 w 56"/>
                  <a:gd name="T35" fmla="*/ 0 h 33"/>
                  <a:gd name="T36" fmla="*/ 0 w 56"/>
                  <a:gd name="T37" fmla="*/ 0 h 33"/>
                  <a:gd name="T38" fmla="*/ 0 w 56"/>
                  <a:gd name="T39" fmla="*/ 0 h 33"/>
                  <a:gd name="T40" fmla="*/ 0 w 56"/>
                  <a:gd name="T41" fmla="*/ 0 h 33"/>
                  <a:gd name="T42" fmla="*/ 0 w 56"/>
                  <a:gd name="T43" fmla="*/ 0 h 33"/>
                  <a:gd name="T44" fmla="*/ 0 w 56"/>
                  <a:gd name="T45" fmla="*/ 0 h 33"/>
                  <a:gd name="T46" fmla="*/ 0 w 56"/>
                  <a:gd name="T47" fmla="*/ 0 h 33"/>
                  <a:gd name="T48" fmla="*/ 0 w 56"/>
                  <a:gd name="T49" fmla="*/ 0 h 33"/>
                  <a:gd name="T50" fmla="*/ 0 w 56"/>
                  <a:gd name="T51" fmla="*/ 0 h 33"/>
                  <a:gd name="T52" fmla="*/ 0 w 56"/>
                  <a:gd name="T53" fmla="*/ 0 h 33"/>
                  <a:gd name="T54" fmla="*/ 0 w 56"/>
                  <a:gd name="T55" fmla="*/ 0 h 33"/>
                  <a:gd name="T56" fmla="*/ 0 w 56"/>
                  <a:gd name="T57" fmla="*/ 0 h 33"/>
                  <a:gd name="T58" fmla="*/ 0 w 56"/>
                  <a:gd name="T59" fmla="*/ 0 h 33"/>
                  <a:gd name="T60" fmla="*/ 0 w 56"/>
                  <a:gd name="T61" fmla="*/ 0 h 33"/>
                  <a:gd name="T62" fmla="*/ 0 w 56"/>
                  <a:gd name="T63" fmla="*/ 0 h 3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6"/>
                  <a:gd name="T97" fmla="*/ 0 h 33"/>
                  <a:gd name="T98" fmla="*/ 56 w 56"/>
                  <a:gd name="T99" fmla="*/ 33 h 3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6" h="33">
                    <a:moveTo>
                      <a:pt x="41" y="6"/>
                    </a:moveTo>
                    <a:lnTo>
                      <a:pt x="42" y="11"/>
                    </a:lnTo>
                    <a:lnTo>
                      <a:pt x="51" y="12"/>
                    </a:lnTo>
                    <a:lnTo>
                      <a:pt x="51" y="16"/>
                    </a:lnTo>
                    <a:lnTo>
                      <a:pt x="56" y="16"/>
                    </a:lnTo>
                    <a:lnTo>
                      <a:pt x="52" y="21"/>
                    </a:lnTo>
                    <a:lnTo>
                      <a:pt x="47" y="21"/>
                    </a:lnTo>
                    <a:lnTo>
                      <a:pt x="45" y="19"/>
                    </a:lnTo>
                    <a:lnTo>
                      <a:pt x="37" y="19"/>
                    </a:lnTo>
                    <a:lnTo>
                      <a:pt x="31" y="22"/>
                    </a:lnTo>
                    <a:lnTo>
                      <a:pt x="35" y="23"/>
                    </a:lnTo>
                    <a:lnTo>
                      <a:pt x="35" y="27"/>
                    </a:lnTo>
                    <a:lnTo>
                      <a:pt x="40" y="27"/>
                    </a:lnTo>
                    <a:lnTo>
                      <a:pt x="32" y="33"/>
                    </a:lnTo>
                    <a:lnTo>
                      <a:pt x="29" y="33"/>
                    </a:lnTo>
                    <a:lnTo>
                      <a:pt x="26" y="32"/>
                    </a:lnTo>
                    <a:lnTo>
                      <a:pt x="29" y="29"/>
                    </a:lnTo>
                    <a:lnTo>
                      <a:pt x="20" y="31"/>
                    </a:lnTo>
                    <a:lnTo>
                      <a:pt x="17" y="23"/>
                    </a:lnTo>
                    <a:lnTo>
                      <a:pt x="3" y="18"/>
                    </a:lnTo>
                    <a:lnTo>
                      <a:pt x="4" y="15"/>
                    </a:lnTo>
                    <a:lnTo>
                      <a:pt x="0" y="12"/>
                    </a:lnTo>
                    <a:lnTo>
                      <a:pt x="3" y="8"/>
                    </a:lnTo>
                    <a:lnTo>
                      <a:pt x="3" y="7"/>
                    </a:lnTo>
                    <a:lnTo>
                      <a:pt x="4" y="6"/>
                    </a:lnTo>
                    <a:lnTo>
                      <a:pt x="8" y="2"/>
                    </a:lnTo>
                    <a:lnTo>
                      <a:pt x="8" y="1"/>
                    </a:lnTo>
                    <a:lnTo>
                      <a:pt x="16" y="0"/>
                    </a:lnTo>
                    <a:lnTo>
                      <a:pt x="31" y="1"/>
                    </a:lnTo>
                    <a:lnTo>
                      <a:pt x="36" y="1"/>
                    </a:lnTo>
                    <a:lnTo>
                      <a:pt x="41" y="3"/>
                    </a:lnTo>
                    <a:lnTo>
                      <a:pt x="41" y="6"/>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57" name="Freeform 387">
                <a:extLst>
                  <a:ext uri="{FF2B5EF4-FFF2-40B4-BE49-F238E27FC236}">
                    <a16:creationId xmlns:a16="http://schemas.microsoft.com/office/drawing/2014/main" id="{2B1FDCFF-7466-4850-A95E-4F4F2CC470B4}"/>
                  </a:ext>
                </a:extLst>
              </p:cNvPr>
              <p:cNvSpPr>
                <a:spLocks noChangeAspect="1"/>
              </p:cNvSpPr>
              <p:nvPr/>
            </p:nvSpPr>
            <p:spPr bwMode="auto">
              <a:xfrm>
                <a:off x="2755" y="696"/>
                <a:ext cx="16" cy="11"/>
              </a:xfrm>
              <a:custGeom>
                <a:avLst/>
                <a:gdLst>
                  <a:gd name="T0" fmla="*/ 0 w 56"/>
                  <a:gd name="T1" fmla="*/ 0 h 33"/>
                  <a:gd name="T2" fmla="*/ 0 w 56"/>
                  <a:gd name="T3" fmla="*/ 0 h 33"/>
                  <a:gd name="T4" fmla="*/ 0 w 56"/>
                  <a:gd name="T5" fmla="*/ 0 h 33"/>
                  <a:gd name="T6" fmla="*/ 0 w 56"/>
                  <a:gd name="T7" fmla="*/ 0 h 33"/>
                  <a:gd name="T8" fmla="*/ 0 w 56"/>
                  <a:gd name="T9" fmla="*/ 0 h 33"/>
                  <a:gd name="T10" fmla="*/ 0 w 56"/>
                  <a:gd name="T11" fmla="*/ 0 h 33"/>
                  <a:gd name="T12" fmla="*/ 0 w 56"/>
                  <a:gd name="T13" fmla="*/ 0 h 33"/>
                  <a:gd name="T14" fmla="*/ 0 w 56"/>
                  <a:gd name="T15" fmla="*/ 0 h 33"/>
                  <a:gd name="T16" fmla="*/ 0 w 56"/>
                  <a:gd name="T17" fmla="*/ 0 h 33"/>
                  <a:gd name="T18" fmla="*/ 0 w 56"/>
                  <a:gd name="T19" fmla="*/ 0 h 33"/>
                  <a:gd name="T20" fmla="*/ 0 w 56"/>
                  <a:gd name="T21" fmla="*/ 0 h 33"/>
                  <a:gd name="T22" fmla="*/ 0 w 56"/>
                  <a:gd name="T23" fmla="*/ 0 h 33"/>
                  <a:gd name="T24" fmla="*/ 0 w 56"/>
                  <a:gd name="T25" fmla="*/ 0 h 33"/>
                  <a:gd name="T26" fmla="*/ 0 w 56"/>
                  <a:gd name="T27" fmla="*/ 0 h 33"/>
                  <a:gd name="T28" fmla="*/ 0 w 56"/>
                  <a:gd name="T29" fmla="*/ 0 h 33"/>
                  <a:gd name="T30" fmla="*/ 0 w 56"/>
                  <a:gd name="T31" fmla="*/ 0 h 33"/>
                  <a:gd name="T32" fmla="*/ 0 w 56"/>
                  <a:gd name="T33" fmla="*/ 0 h 33"/>
                  <a:gd name="T34" fmla="*/ 0 w 56"/>
                  <a:gd name="T35" fmla="*/ 0 h 33"/>
                  <a:gd name="T36" fmla="*/ 0 w 56"/>
                  <a:gd name="T37" fmla="*/ 0 h 33"/>
                  <a:gd name="T38" fmla="*/ 0 w 56"/>
                  <a:gd name="T39" fmla="*/ 0 h 33"/>
                  <a:gd name="T40" fmla="*/ 0 w 56"/>
                  <a:gd name="T41" fmla="*/ 0 h 33"/>
                  <a:gd name="T42" fmla="*/ 0 w 56"/>
                  <a:gd name="T43" fmla="*/ 0 h 33"/>
                  <a:gd name="T44" fmla="*/ 0 w 56"/>
                  <a:gd name="T45" fmla="*/ 0 h 33"/>
                  <a:gd name="T46" fmla="*/ 0 w 56"/>
                  <a:gd name="T47" fmla="*/ 0 h 33"/>
                  <a:gd name="T48" fmla="*/ 0 w 56"/>
                  <a:gd name="T49" fmla="*/ 0 h 33"/>
                  <a:gd name="T50" fmla="*/ 0 w 56"/>
                  <a:gd name="T51" fmla="*/ 0 h 33"/>
                  <a:gd name="T52" fmla="*/ 0 w 56"/>
                  <a:gd name="T53" fmla="*/ 0 h 33"/>
                  <a:gd name="T54" fmla="*/ 0 w 56"/>
                  <a:gd name="T55" fmla="*/ 0 h 33"/>
                  <a:gd name="T56" fmla="*/ 0 w 56"/>
                  <a:gd name="T57" fmla="*/ 0 h 33"/>
                  <a:gd name="T58" fmla="*/ 0 w 56"/>
                  <a:gd name="T59" fmla="*/ 0 h 33"/>
                  <a:gd name="T60" fmla="*/ 0 w 56"/>
                  <a:gd name="T61" fmla="*/ 0 h 33"/>
                  <a:gd name="T62" fmla="*/ 0 w 56"/>
                  <a:gd name="T63" fmla="*/ 0 h 3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6"/>
                  <a:gd name="T97" fmla="*/ 0 h 33"/>
                  <a:gd name="T98" fmla="*/ 56 w 56"/>
                  <a:gd name="T99" fmla="*/ 33 h 3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6" h="33">
                    <a:moveTo>
                      <a:pt x="41" y="6"/>
                    </a:moveTo>
                    <a:lnTo>
                      <a:pt x="42" y="11"/>
                    </a:lnTo>
                    <a:lnTo>
                      <a:pt x="51" y="12"/>
                    </a:lnTo>
                    <a:lnTo>
                      <a:pt x="51" y="16"/>
                    </a:lnTo>
                    <a:lnTo>
                      <a:pt x="56" y="16"/>
                    </a:lnTo>
                    <a:lnTo>
                      <a:pt x="52" y="21"/>
                    </a:lnTo>
                    <a:lnTo>
                      <a:pt x="47" y="21"/>
                    </a:lnTo>
                    <a:lnTo>
                      <a:pt x="45" y="19"/>
                    </a:lnTo>
                    <a:lnTo>
                      <a:pt x="37" y="19"/>
                    </a:lnTo>
                    <a:lnTo>
                      <a:pt x="31" y="22"/>
                    </a:lnTo>
                    <a:lnTo>
                      <a:pt x="35" y="23"/>
                    </a:lnTo>
                    <a:lnTo>
                      <a:pt x="35" y="27"/>
                    </a:lnTo>
                    <a:lnTo>
                      <a:pt x="40" y="27"/>
                    </a:lnTo>
                    <a:lnTo>
                      <a:pt x="32" y="33"/>
                    </a:lnTo>
                    <a:lnTo>
                      <a:pt x="29" y="33"/>
                    </a:lnTo>
                    <a:lnTo>
                      <a:pt x="26" y="32"/>
                    </a:lnTo>
                    <a:lnTo>
                      <a:pt x="29" y="29"/>
                    </a:lnTo>
                    <a:lnTo>
                      <a:pt x="20" y="31"/>
                    </a:lnTo>
                    <a:lnTo>
                      <a:pt x="17" y="23"/>
                    </a:lnTo>
                    <a:lnTo>
                      <a:pt x="3" y="18"/>
                    </a:lnTo>
                    <a:lnTo>
                      <a:pt x="4" y="15"/>
                    </a:lnTo>
                    <a:lnTo>
                      <a:pt x="0" y="12"/>
                    </a:lnTo>
                    <a:lnTo>
                      <a:pt x="3" y="8"/>
                    </a:lnTo>
                    <a:lnTo>
                      <a:pt x="3" y="7"/>
                    </a:lnTo>
                    <a:lnTo>
                      <a:pt x="4" y="6"/>
                    </a:lnTo>
                    <a:lnTo>
                      <a:pt x="8" y="2"/>
                    </a:lnTo>
                    <a:lnTo>
                      <a:pt x="8" y="1"/>
                    </a:lnTo>
                    <a:lnTo>
                      <a:pt x="16" y="0"/>
                    </a:lnTo>
                    <a:lnTo>
                      <a:pt x="31" y="1"/>
                    </a:lnTo>
                    <a:lnTo>
                      <a:pt x="36" y="1"/>
                    </a:lnTo>
                    <a:lnTo>
                      <a:pt x="41" y="3"/>
                    </a:lnTo>
                    <a:lnTo>
                      <a:pt x="41" y="6"/>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58" name="Freeform 388">
                <a:extLst>
                  <a:ext uri="{FF2B5EF4-FFF2-40B4-BE49-F238E27FC236}">
                    <a16:creationId xmlns:a16="http://schemas.microsoft.com/office/drawing/2014/main" id="{977263D5-23EF-4E3D-BA91-4413BF55579B}"/>
                  </a:ext>
                </a:extLst>
              </p:cNvPr>
              <p:cNvSpPr>
                <a:spLocks noChangeAspect="1"/>
              </p:cNvSpPr>
              <p:nvPr/>
            </p:nvSpPr>
            <p:spPr bwMode="auto">
              <a:xfrm>
                <a:off x="2694" y="721"/>
                <a:ext cx="27" cy="8"/>
              </a:xfrm>
              <a:custGeom>
                <a:avLst/>
                <a:gdLst>
                  <a:gd name="T0" fmla="*/ 0 w 95"/>
                  <a:gd name="T1" fmla="*/ 0 h 27"/>
                  <a:gd name="T2" fmla="*/ 0 w 95"/>
                  <a:gd name="T3" fmla="*/ 0 h 27"/>
                  <a:gd name="T4" fmla="*/ 0 w 95"/>
                  <a:gd name="T5" fmla="*/ 0 h 27"/>
                  <a:gd name="T6" fmla="*/ 0 w 95"/>
                  <a:gd name="T7" fmla="*/ 0 h 27"/>
                  <a:gd name="T8" fmla="*/ 0 w 95"/>
                  <a:gd name="T9" fmla="*/ 0 h 27"/>
                  <a:gd name="T10" fmla="*/ 0 w 95"/>
                  <a:gd name="T11" fmla="*/ 0 h 27"/>
                  <a:gd name="T12" fmla="*/ 0 w 95"/>
                  <a:gd name="T13" fmla="*/ 0 h 27"/>
                  <a:gd name="T14" fmla="*/ 0 w 95"/>
                  <a:gd name="T15" fmla="*/ 0 h 27"/>
                  <a:gd name="T16" fmla="*/ 0 w 95"/>
                  <a:gd name="T17" fmla="*/ 0 h 27"/>
                  <a:gd name="T18" fmla="*/ 0 w 95"/>
                  <a:gd name="T19" fmla="*/ 0 h 27"/>
                  <a:gd name="T20" fmla="*/ 0 w 95"/>
                  <a:gd name="T21" fmla="*/ 0 h 27"/>
                  <a:gd name="T22" fmla="*/ 0 w 95"/>
                  <a:gd name="T23" fmla="*/ 0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5"/>
                  <a:gd name="T37" fmla="*/ 0 h 27"/>
                  <a:gd name="T38" fmla="*/ 95 w 95"/>
                  <a:gd name="T39" fmla="*/ 27 h 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5" h="27">
                    <a:moveTo>
                      <a:pt x="94" y="8"/>
                    </a:moveTo>
                    <a:lnTo>
                      <a:pt x="84" y="19"/>
                    </a:lnTo>
                    <a:lnTo>
                      <a:pt x="69" y="21"/>
                    </a:lnTo>
                    <a:lnTo>
                      <a:pt x="67" y="21"/>
                    </a:lnTo>
                    <a:lnTo>
                      <a:pt x="62" y="24"/>
                    </a:lnTo>
                    <a:lnTo>
                      <a:pt x="55" y="23"/>
                    </a:lnTo>
                    <a:lnTo>
                      <a:pt x="0" y="27"/>
                    </a:lnTo>
                    <a:lnTo>
                      <a:pt x="11" y="19"/>
                    </a:lnTo>
                    <a:lnTo>
                      <a:pt x="90" y="0"/>
                    </a:lnTo>
                    <a:lnTo>
                      <a:pt x="90" y="3"/>
                    </a:lnTo>
                    <a:lnTo>
                      <a:pt x="95" y="6"/>
                    </a:lnTo>
                    <a:lnTo>
                      <a:pt x="94" y="8"/>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59" name="Freeform 389">
                <a:extLst>
                  <a:ext uri="{FF2B5EF4-FFF2-40B4-BE49-F238E27FC236}">
                    <a16:creationId xmlns:a16="http://schemas.microsoft.com/office/drawing/2014/main" id="{FD29941D-6E5F-4D1E-A9CE-2C692E2EDE18}"/>
                  </a:ext>
                </a:extLst>
              </p:cNvPr>
              <p:cNvSpPr>
                <a:spLocks noChangeAspect="1"/>
              </p:cNvSpPr>
              <p:nvPr/>
            </p:nvSpPr>
            <p:spPr bwMode="auto">
              <a:xfrm>
                <a:off x="2694" y="721"/>
                <a:ext cx="27" cy="8"/>
              </a:xfrm>
              <a:custGeom>
                <a:avLst/>
                <a:gdLst>
                  <a:gd name="T0" fmla="*/ 0 w 95"/>
                  <a:gd name="T1" fmla="*/ 0 h 27"/>
                  <a:gd name="T2" fmla="*/ 0 w 95"/>
                  <a:gd name="T3" fmla="*/ 0 h 27"/>
                  <a:gd name="T4" fmla="*/ 0 w 95"/>
                  <a:gd name="T5" fmla="*/ 0 h 27"/>
                  <a:gd name="T6" fmla="*/ 0 w 95"/>
                  <a:gd name="T7" fmla="*/ 0 h 27"/>
                  <a:gd name="T8" fmla="*/ 0 w 95"/>
                  <a:gd name="T9" fmla="*/ 0 h 27"/>
                  <a:gd name="T10" fmla="*/ 0 w 95"/>
                  <a:gd name="T11" fmla="*/ 0 h 27"/>
                  <a:gd name="T12" fmla="*/ 0 w 95"/>
                  <a:gd name="T13" fmla="*/ 0 h 27"/>
                  <a:gd name="T14" fmla="*/ 0 w 95"/>
                  <a:gd name="T15" fmla="*/ 0 h 27"/>
                  <a:gd name="T16" fmla="*/ 0 w 95"/>
                  <a:gd name="T17" fmla="*/ 0 h 27"/>
                  <a:gd name="T18" fmla="*/ 0 w 95"/>
                  <a:gd name="T19" fmla="*/ 0 h 27"/>
                  <a:gd name="T20" fmla="*/ 0 w 95"/>
                  <a:gd name="T21" fmla="*/ 0 h 27"/>
                  <a:gd name="T22" fmla="*/ 0 w 95"/>
                  <a:gd name="T23" fmla="*/ 0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5"/>
                  <a:gd name="T37" fmla="*/ 0 h 27"/>
                  <a:gd name="T38" fmla="*/ 95 w 95"/>
                  <a:gd name="T39" fmla="*/ 27 h 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5" h="27">
                    <a:moveTo>
                      <a:pt x="94" y="8"/>
                    </a:moveTo>
                    <a:lnTo>
                      <a:pt x="84" y="19"/>
                    </a:lnTo>
                    <a:lnTo>
                      <a:pt x="69" y="21"/>
                    </a:lnTo>
                    <a:lnTo>
                      <a:pt x="67" y="21"/>
                    </a:lnTo>
                    <a:lnTo>
                      <a:pt x="62" y="24"/>
                    </a:lnTo>
                    <a:lnTo>
                      <a:pt x="55" y="23"/>
                    </a:lnTo>
                    <a:lnTo>
                      <a:pt x="0" y="27"/>
                    </a:lnTo>
                    <a:lnTo>
                      <a:pt x="11" y="19"/>
                    </a:lnTo>
                    <a:lnTo>
                      <a:pt x="90" y="0"/>
                    </a:lnTo>
                    <a:lnTo>
                      <a:pt x="90" y="3"/>
                    </a:lnTo>
                    <a:lnTo>
                      <a:pt x="95" y="6"/>
                    </a:lnTo>
                    <a:lnTo>
                      <a:pt x="94" y="8"/>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60" name="Freeform 390">
                <a:extLst>
                  <a:ext uri="{FF2B5EF4-FFF2-40B4-BE49-F238E27FC236}">
                    <a16:creationId xmlns:a16="http://schemas.microsoft.com/office/drawing/2014/main" id="{73EBE1FE-F99C-4629-8016-4A8075E103BE}"/>
                  </a:ext>
                </a:extLst>
              </p:cNvPr>
              <p:cNvSpPr>
                <a:spLocks noChangeAspect="1"/>
              </p:cNvSpPr>
              <p:nvPr/>
            </p:nvSpPr>
            <p:spPr bwMode="auto">
              <a:xfrm>
                <a:off x="2505" y="799"/>
                <a:ext cx="6" cy="5"/>
              </a:xfrm>
              <a:custGeom>
                <a:avLst/>
                <a:gdLst>
                  <a:gd name="T0" fmla="*/ 0 w 16"/>
                  <a:gd name="T1" fmla="*/ 0 h 14"/>
                  <a:gd name="T2" fmla="*/ 0 w 16"/>
                  <a:gd name="T3" fmla="*/ 0 h 14"/>
                  <a:gd name="T4" fmla="*/ 0 w 16"/>
                  <a:gd name="T5" fmla="*/ 0 h 14"/>
                  <a:gd name="T6" fmla="*/ 0 w 16"/>
                  <a:gd name="T7" fmla="*/ 0 h 14"/>
                  <a:gd name="T8" fmla="*/ 0 w 16"/>
                  <a:gd name="T9" fmla="*/ 0 h 14"/>
                  <a:gd name="T10" fmla="*/ 0 w 16"/>
                  <a:gd name="T11" fmla="*/ 0 h 14"/>
                  <a:gd name="T12" fmla="*/ 0 60000 65536"/>
                  <a:gd name="T13" fmla="*/ 0 60000 65536"/>
                  <a:gd name="T14" fmla="*/ 0 60000 65536"/>
                  <a:gd name="T15" fmla="*/ 0 60000 65536"/>
                  <a:gd name="T16" fmla="*/ 0 60000 65536"/>
                  <a:gd name="T17" fmla="*/ 0 60000 65536"/>
                  <a:gd name="T18" fmla="*/ 0 w 16"/>
                  <a:gd name="T19" fmla="*/ 0 h 14"/>
                  <a:gd name="T20" fmla="*/ 16 w 16"/>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6" h="14">
                    <a:moveTo>
                      <a:pt x="15" y="0"/>
                    </a:moveTo>
                    <a:lnTo>
                      <a:pt x="16" y="1"/>
                    </a:lnTo>
                    <a:lnTo>
                      <a:pt x="11" y="6"/>
                    </a:lnTo>
                    <a:lnTo>
                      <a:pt x="11" y="9"/>
                    </a:lnTo>
                    <a:lnTo>
                      <a:pt x="0" y="14"/>
                    </a:lnTo>
                    <a:lnTo>
                      <a:pt x="15"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61" name="Freeform 391">
                <a:extLst>
                  <a:ext uri="{FF2B5EF4-FFF2-40B4-BE49-F238E27FC236}">
                    <a16:creationId xmlns:a16="http://schemas.microsoft.com/office/drawing/2014/main" id="{6EEE9F62-7A67-4F91-89D4-6BFCDEDBAC44}"/>
                  </a:ext>
                </a:extLst>
              </p:cNvPr>
              <p:cNvSpPr>
                <a:spLocks noChangeAspect="1"/>
              </p:cNvSpPr>
              <p:nvPr/>
            </p:nvSpPr>
            <p:spPr bwMode="auto">
              <a:xfrm>
                <a:off x="2505" y="799"/>
                <a:ext cx="6" cy="5"/>
              </a:xfrm>
              <a:custGeom>
                <a:avLst/>
                <a:gdLst>
                  <a:gd name="T0" fmla="*/ 0 w 16"/>
                  <a:gd name="T1" fmla="*/ 0 h 14"/>
                  <a:gd name="T2" fmla="*/ 0 w 16"/>
                  <a:gd name="T3" fmla="*/ 0 h 14"/>
                  <a:gd name="T4" fmla="*/ 0 w 16"/>
                  <a:gd name="T5" fmla="*/ 0 h 14"/>
                  <a:gd name="T6" fmla="*/ 0 w 16"/>
                  <a:gd name="T7" fmla="*/ 0 h 14"/>
                  <a:gd name="T8" fmla="*/ 0 w 16"/>
                  <a:gd name="T9" fmla="*/ 0 h 14"/>
                  <a:gd name="T10" fmla="*/ 0 w 16"/>
                  <a:gd name="T11" fmla="*/ 0 h 14"/>
                  <a:gd name="T12" fmla="*/ 0 60000 65536"/>
                  <a:gd name="T13" fmla="*/ 0 60000 65536"/>
                  <a:gd name="T14" fmla="*/ 0 60000 65536"/>
                  <a:gd name="T15" fmla="*/ 0 60000 65536"/>
                  <a:gd name="T16" fmla="*/ 0 60000 65536"/>
                  <a:gd name="T17" fmla="*/ 0 60000 65536"/>
                  <a:gd name="T18" fmla="*/ 0 w 16"/>
                  <a:gd name="T19" fmla="*/ 0 h 14"/>
                  <a:gd name="T20" fmla="*/ 16 w 16"/>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6" h="14">
                    <a:moveTo>
                      <a:pt x="15" y="0"/>
                    </a:moveTo>
                    <a:lnTo>
                      <a:pt x="16" y="1"/>
                    </a:lnTo>
                    <a:lnTo>
                      <a:pt x="11" y="6"/>
                    </a:lnTo>
                    <a:lnTo>
                      <a:pt x="11" y="9"/>
                    </a:lnTo>
                    <a:lnTo>
                      <a:pt x="0" y="14"/>
                    </a:lnTo>
                    <a:lnTo>
                      <a:pt x="15"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62" name="Freeform 392">
                <a:extLst>
                  <a:ext uri="{FF2B5EF4-FFF2-40B4-BE49-F238E27FC236}">
                    <a16:creationId xmlns:a16="http://schemas.microsoft.com/office/drawing/2014/main" id="{7E516F3E-5385-4039-8898-A5DDF152D92F}"/>
                  </a:ext>
                </a:extLst>
              </p:cNvPr>
              <p:cNvSpPr>
                <a:spLocks noChangeAspect="1"/>
              </p:cNvSpPr>
              <p:nvPr/>
            </p:nvSpPr>
            <p:spPr bwMode="auto">
              <a:xfrm>
                <a:off x="1296" y="582"/>
                <a:ext cx="3" cy="1"/>
              </a:xfrm>
              <a:custGeom>
                <a:avLst/>
                <a:gdLst>
                  <a:gd name="T0" fmla="*/ 0 w 10"/>
                  <a:gd name="T1" fmla="*/ 0 h 3"/>
                  <a:gd name="T2" fmla="*/ 0 w 10"/>
                  <a:gd name="T3" fmla="*/ 0 h 3"/>
                  <a:gd name="T4" fmla="*/ 0 w 10"/>
                  <a:gd name="T5" fmla="*/ 0 h 3"/>
                  <a:gd name="T6" fmla="*/ 0 w 10"/>
                  <a:gd name="T7" fmla="*/ 0 h 3"/>
                  <a:gd name="T8" fmla="*/ 0 w 10"/>
                  <a:gd name="T9" fmla="*/ 0 h 3"/>
                  <a:gd name="T10" fmla="*/ 0 60000 65536"/>
                  <a:gd name="T11" fmla="*/ 0 60000 65536"/>
                  <a:gd name="T12" fmla="*/ 0 60000 65536"/>
                  <a:gd name="T13" fmla="*/ 0 60000 65536"/>
                  <a:gd name="T14" fmla="*/ 0 60000 65536"/>
                  <a:gd name="T15" fmla="*/ 0 w 10"/>
                  <a:gd name="T16" fmla="*/ 0 h 3"/>
                  <a:gd name="T17" fmla="*/ 10 w 10"/>
                  <a:gd name="T18" fmla="*/ 3 h 3"/>
                </a:gdLst>
                <a:ahLst/>
                <a:cxnLst>
                  <a:cxn ang="T10">
                    <a:pos x="T0" y="T1"/>
                  </a:cxn>
                  <a:cxn ang="T11">
                    <a:pos x="T2" y="T3"/>
                  </a:cxn>
                  <a:cxn ang="T12">
                    <a:pos x="T4" y="T5"/>
                  </a:cxn>
                  <a:cxn ang="T13">
                    <a:pos x="T6" y="T7"/>
                  </a:cxn>
                  <a:cxn ang="T14">
                    <a:pos x="T8" y="T9"/>
                  </a:cxn>
                </a:cxnLst>
                <a:rect l="T15" t="T16" r="T17" b="T18"/>
                <a:pathLst>
                  <a:path w="10" h="3">
                    <a:moveTo>
                      <a:pt x="10" y="3"/>
                    </a:moveTo>
                    <a:lnTo>
                      <a:pt x="0" y="1"/>
                    </a:lnTo>
                    <a:lnTo>
                      <a:pt x="0" y="0"/>
                    </a:lnTo>
                    <a:lnTo>
                      <a:pt x="10" y="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63" name="Freeform 393">
                <a:extLst>
                  <a:ext uri="{FF2B5EF4-FFF2-40B4-BE49-F238E27FC236}">
                    <a16:creationId xmlns:a16="http://schemas.microsoft.com/office/drawing/2014/main" id="{96B93CD8-98A9-456C-9ED5-1FF6B9FD3F60}"/>
                  </a:ext>
                </a:extLst>
              </p:cNvPr>
              <p:cNvSpPr>
                <a:spLocks noChangeAspect="1"/>
              </p:cNvSpPr>
              <p:nvPr/>
            </p:nvSpPr>
            <p:spPr bwMode="auto">
              <a:xfrm>
                <a:off x="1296" y="582"/>
                <a:ext cx="3" cy="1"/>
              </a:xfrm>
              <a:custGeom>
                <a:avLst/>
                <a:gdLst>
                  <a:gd name="T0" fmla="*/ 0 w 10"/>
                  <a:gd name="T1" fmla="*/ 0 h 3"/>
                  <a:gd name="T2" fmla="*/ 0 w 10"/>
                  <a:gd name="T3" fmla="*/ 0 h 3"/>
                  <a:gd name="T4" fmla="*/ 0 w 10"/>
                  <a:gd name="T5" fmla="*/ 0 h 3"/>
                  <a:gd name="T6" fmla="*/ 0 w 10"/>
                  <a:gd name="T7" fmla="*/ 0 h 3"/>
                  <a:gd name="T8" fmla="*/ 0 60000 65536"/>
                  <a:gd name="T9" fmla="*/ 0 60000 65536"/>
                  <a:gd name="T10" fmla="*/ 0 60000 65536"/>
                  <a:gd name="T11" fmla="*/ 0 60000 65536"/>
                  <a:gd name="T12" fmla="*/ 0 w 10"/>
                  <a:gd name="T13" fmla="*/ 0 h 3"/>
                  <a:gd name="T14" fmla="*/ 10 w 10"/>
                  <a:gd name="T15" fmla="*/ 3 h 3"/>
                </a:gdLst>
                <a:ahLst/>
                <a:cxnLst>
                  <a:cxn ang="T8">
                    <a:pos x="T0" y="T1"/>
                  </a:cxn>
                  <a:cxn ang="T9">
                    <a:pos x="T2" y="T3"/>
                  </a:cxn>
                  <a:cxn ang="T10">
                    <a:pos x="T4" y="T5"/>
                  </a:cxn>
                  <a:cxn ang="T11">
                    <a:pos x="T6" y="T7"/>
                  </a:cxn>
                </a:cxnLst>
                <a:rect l="T12" t="T13" r="T14" b="T15"/>
                <a:pathLst>
                  <a:path w="10" h="3">
                    <a:moveTo>
                      <a:pt x="10" y="3"/>
                    </a:moveTo>
                    <a:lnTo>
                      <a:pt x="0" y="1"/>
                    </a:lnTo>
                    <a:lnTo>
                      <a:pt x="0" y="0"/>
                    </a:lnTo>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64" name="Line 394">
                <a:extLst>
                  <a:ext uri="{FF2B5EF4-FFF2-40B4-BE49-F238E27FC236}">
                    <a16:creationId xmlns:a16="http://schemas.microsoft.com/office/drawing/2014/main" id="{37FF7FD9-D1AA-4BA8-81E6-47B6B35E5B4D}"/>
                  </a:ext>
                </a:extLst>
              </p:cNvPr>
              <p:cNvSpPr>
                <a:spLocks noChangeAspect="1" noChangeShapeType="1"/>
              </p:cNvSpPr>
              <p:nvPr/>
            </p:nvSpPr>
            <p:spPr bwMode="auto">
              <a:xfrm flipH="1">
                <a:off x="1290" y="579"/>
                <a:ext cx="2" cy="1"/>
              </a:xfrm>
              <a:prstGeom prst="line">
                <a:avLst/>
              </a:prstGeom>
              <a:noFill/>
              <a:ln w="6350">
                <a:solidFill>
                  <a:srgbClr val="DDDDDD"/>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19865" name="Freeform 395">
                <a:extLst>
                  <a:ext uri="{FF2B5EF4-FFF2-40B4-BE49-F238E27FC236}">
                    <a16:creationId xmlns:a16="http://schemas.microsoft.com/office/drawing/2014/main" id="{5B918E66-5CFB-4EC8-9516-46554A871808}"/>
                  </a:ext>
                </a:extLst>
              </p:cNvPr>
              <p:cNvSpPr>
                <a:spLocks noChangeAspect="1"/>
              </p:cNvSpPr>
              <p:nvPr/>
            </p:nvSpPr>
            <p:spPr bwMode="auto">
              <a:xfrm>
                <a:off x="1288" y="577"/>
                <a:ext cx="1" cy="2"/>
              </a:xfrm>
              <a:custGeom>
                <a:avLst/>
                <a:gdLst>
                  <a:gd name="T0" fmla="*/ 1 w 1"/>
                  <a:gd name="T1" fmla="*/ 2 h 2"/>
                  <a:gd name="T2" fmla="*/ 0 w 1"/>
                  <a:gd name="T3" fmla="*/ 2 h 2"/>
                  <a:gd name="T4" fmla="*/ 0 w 1"/>
                  <a:gd name="T5" fmla="*/ 0 h 2"/>
                  <a:gd name="T6" fmla="*/ 1 w 1"/>
                  <a:gd name="T7" fmla="*/ 2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1" y="2"/>
                    </a:moveTo>
                    <a:lnTo>
                      <a:pt x="0" y="2"/>
                    </a:lnTo>
                    <a:lnTo>
                      <a:pt x="0" y="0"/>
                    </a:lnTo>
                    <a:lnTo>
                      <a:pt x="1" y="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66" name="Freeform 396">
                <a:extLst>
                  <a:ext uri="{FF2B5EF4-FFF2-40B4-BE49-F238E27FC236}">
                    <a16:creationId xmlns:a16="http://schemas.microsoft.com/office/drawing/2014/main" id="{A48E55A9-D1FE-4A83-BEE2-58E09999FCE9}"/>
                  </a:ext>
                </a:extLst>
              </p:cNvPr>
              <p:cNvSpPr>
                <a:spLocks noChangeAspect="1"/>
              </p:cNvSpPr>
              <p:nvPr/>
            </p:nvSpPr>
            <p:spPr bwMode="auto">
              <a:xfrm>
                <a:off x="1288" y="577"/>
                <a:ext cx="1" cy="2"/>
              </a:xfrm>
              <a:custGeom>
                <a:avLst/>
                <a:gdLst>
                  <a:gd name="T0" fmla="*/ 1 w 1"/>
                  <a:gd name="T1" fmla="*/ 2 h 2"/>
                  <a:gd name="T2" fmla="*/ 0 w 1"/>
                  <a:gd name="T3" fmla="*/ 2 h 2"/>
                  <a:gd name="T4" fmla="*/ 0 w 1"/>
                  <a:gd name="T5" fmla="*/ 0 h 2"/>
                  <a:gd name="T6" fmla="*/ 0 60000 65536"/>
                  <a:gd name="T7" fmla="*/ 0 60000 65536"/>
                  <a:gd name="T8" fmla="*/ 0 60000 65536"/>
                  <a:gd name="T9" fmla="*/ 0 w 1"/>
                  <a:gd name="T10" fmla="*/ 0 h 2"/>
                  <a:gd name="T11" fmla="*/ 1 w 1"/>
                  <a:gd name="T12" fmla="*/ 2 h 2"/>
                </a:gdLst>
                <a:ahLst/>
                <a:cxnLst>
                  <a:cxn ang="T6">
                    <a:pos x="T0" y="T1"/>
                  </a:cxn>
                  <a:cxn ang="T7">
                    <a:pos x="T2" y="T3"/>
                  </a:cxn>
                  <a:cxn ang="T8">
                    <a:pos x="T4" y="T5"/>
                  </a:cxn>
                </a:cxnLst>
                <a:rect l="T9" t="T10" r="T11" b="T12"/>
                <a:pathLst>
                  <a:path w="1" h="2">
                    <a:moveTo>
                      <a:pt x="1" y="2"/>
                    </a:moveTo>
                    <a:lnTo>
                      <a:pt x="0" y="2"/>
                    </a:lnTo>
                    <a:lnTo>
                      <a:pt x="0" y="0"/>
                    </a:lnTo>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67" name="Freeform 397">
                <a:extLst>
                  <a:ext uri="{FF2B5EF4-FFF2-40B4-BE49-F238E27FC236}">
                    <a16:creationId xmlns:a16="http://schemas.microsoft.com/office/drawing/2014/main" id="{105AE775-52B2-4CF9-9B8D-A6D1B21B8823}"/>
                  </a:ext>
                </a:extLst>
              </p:cNvPr>
              <p:cNvSpPr>
                <a:spLocks noChangeAspect="1"/>
              </p:cNvSpPr>
              <p:nvPr/>
            </p:nvSpPr>
            <p:spPr bwMode="auto">
              <a:xfrm>
                <a:off x="1282" y="580"/>
                <a:ext cx="11" cy="2"/>
              </a:xfrm>
              <a:custGeom>
                <a:avLst/>
                <a:gdLst>
                  <a:gd name="T0" fmla="*/ 0 w 39"/>
                  <a:gd name="T1" fmla="*/ 0 h 8"/>
                  <a:gd name="T2" fmla="*/ 0 w 39"/>
                  <a:gd name="T3" fmla="*/ 0 h 8"/>
                  <a:gd name="T4" fmla="*/ 0 w 39"/>
                  <a:gd name="T5" fmla="*/ 0 h 8"/>
                  <a:gd name="T6" fmla="*/ 0 w 39"/>
                  <a:gd name="T7" fmla="*/ 0 h 8"/>
                  <a:gd name="T8" fmla="*/ 0 60000 65536"/>
                  <a:gd name="T9" fmla="*/ 0 60000 65536"/>
                  <a:gd name="T10" fmla="*/ 0 60000 65536"/>
                  <a:gd name="T11" fmla="*/ 0 60000 65536"/>
                  <a:gd name="T12" fmla="*/ 0 w 39"/>
                  <a:gd name="T13" fmla="*/ 0 h 8"/>
                  <a:gd name="T14" fmla="*/ 39 w 39"/>
                  <a:gd name="T15" fmla="*/ 8 h 8"/>
                </a:gdLst>
                <a:ahLst/>
                <a:cxnLst>
                  <a:cxn ang="T8">
                    <a:pos x="T0" y="T1"/>
                  </a:cxn>
                  <a:cxn ang="T9">
                    <a:pos x="T2" y="T3"/>
                  </a:cxn>
                  <a:cxn ang="T10">
                    <a:pos x="T4" y="T5"/>
                  </a:cxn>
                  <a:cxn ang="T11">
                    <a:pos x="T6" y="T7"/>
                  </a:cxn>
                </a:cxnLst>
                <a:rect l="T12" t="T13" r="T14" b="T15"/>
                <a:pathLst>
                  <a:path w="39" h="8">
                    <a:moveTo>
                      <a:pt x="0" y="0"/>
                    </a:moveTo>
                    <a:lnTo>
                      <a:pt x="39" y="8"/>
                    </a:lnTo>
                    <a:lnTo>
                      <a:pt x="37" y="8"/>
                    </a:lnTo>
                    <a:lnTo>
                      <a:pt x="0"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68" name="Freeform 398">
                <a:extLst>
                  <a:ext uri="{FF2B5EF4-FFF2-40B4-BE49-F238E27FC236}">
                    <a16:creationId xmlns:a16="http://schemas.microsoft.com/office/drawing/2014/main" id="{F3FE2CBD-3792-4E1B-AAFA-AC7C8747CE57}"/>
                  </a:ext>
                </a:extLst>
              </p:cNvPr>
              <p:cNvSpPr>
                <a:spLocks noChangeAspect="1"/>
              </p:cNvSpPr>
              <p:nvPr/>
            </p:nvSpPr>
            <p:spPr bwMode="auto">
              <a:xfrm>
                <a:off x="1282" y="580"/>
                <a:ext cx="11" cy="2"/>
              </a:xfrm>
              <a:custGeom>
                <a:avLst/>
                <a:gdLst>
                  <a:gd name="T0" fmla="*/ 0 w 39"/>
                  <a:gd name="T1" fmla="*/ 0 h 8"/>
                  <a:gd name="T2" fmla="*/ 0 w 39"/>
                  <a:gd name="T3" fmla="*/ 0 h 8"/>
                  <a:gd name="T4" fmla="*/ 0 w 39"/>
                  <a:gd name="T5" fmla="*/ 0 h 8"/>
                  <a:gd name="T6" fmla="*/ 0 w 39"/>
                  <a:gd name="T7" fmla="*/ 0 h 8"/>
                  <a:gd name="T8" fmla="*/ 0 60000 65536"/>
                  <a:gd name="T9" fmla="*/ 0 60000 65536"/>
                  <a:gd name="T10" fmla="*/ 0 60000 65536"/>
                  <a:gd name="T11" fmla="*/ 0 60000 65536"/>
                  <a:gd name="T12" fmla="*/ 0 w 39"/>
                  <a:gd name="T13" fmla="*/ 0 h 8"/>
                  <a:gd name="T14" fmla="*/ 39 w 39"/>
                  <a:gd name="T15" fmla="*/ 8 h 8"/>
                </a:gdLst>
                <a:ahLst/>
                <a:cxnLst>
                  <a:cxn ang="T8">
                    <a:pos x="T0" y="T1"/>
                  </a:cxn>
                  <a:cxn ang="T9">
                    <a:pos x="T2" y="T3"/>
                  </a:cxn>
                  <a:cxn ang="T10">
                    <a:pos x="T4" y="T5"/>
                  </a:cxn>
                  <a:cxn ang="T11">
                    <a:pos x="T6" y="T7"/>
                  </a:cxn>
                </a:cxnLst>
                <a:rect l="T12" t="T13" r="T14" b="T15"/>
                <a:pathLst>
                  <a:path w="39" h="8">
                    <a:moveTo>
                      <a:pt x="0" y="0"/>
                    </a:moveTo>
                    <a:lnTo>
                      <a:pt x="39" y="8"/>
                    </a:lnTo>
                    <a:lnTo>
                      <a:pt x="37" y="8"/>
                    </a:lnTo>
                    <a:lnTo>
                      <a:pt x="0"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69" name="Freeform 399">
                <a:extLst>
                  <a:ext uri="{FF2B5EF4-FFF2-40B4-BE49-F238E27FC236}">
                    <a16:creationId xmlns:a16="http://schemas.microsoft.com/office/drawing/2014/main" id="{90D930AC-5FEC-4A7E-87AF-A82FA9C74A02}"/>
                  </a:ext>
                </a:extLst>
              </p:cNvPr>
              <p:cNvSpPr>
                <a:spLocks noChangeAspect="1"/>
              </p:cNvSpPr>
              <p:nvPr/>
            </p:nvSpPr>
            <p:spPr bwMode="auto">
              <a:xfrm>
                <a:off x="1286" y="580"/>
                <a:ext cx="9" cy="2"/>
              </a:xfrm>
              <a:custGeom>
                <a:avLst/>
                <a:gdLst>
                  <a:gd name="T0" fmla="*/ 0 w 31"/>
                  <a:gd name="T1" fmla="*/ 0 h 8"/>
                  <a:gd name="T2" fmla="*/ 0 w 31"/>
                  <a:gd name="T3" fmla="*/ 0 h 8"/>
                  <a:gd name="T4" fmla="*/ 0 w 31"/>
                  <a:gd name="T5" fmla="*/ 0 h 8"/>
                  <a:gd name="T6" fmla="*/ 0 w 31"/>
                  <a:gd name="T7" fmla="*/ 0 h 8"/>
                  <a:gd name="T8" fmla="*/ 0 w 31"/>
                  <a:gd name="T9" fmla="*/ 0 h 8"/>
                  <a:gd name="T10" fmla="*/ 0 w 31"/>
                  <a:gd name="T11" fmla="*/ 0 h 8"/>
                  <a:gd name="T12" fmla="*/ 0 60000 65536"/>
                  <a:gd name="T13" fmla="*/ 0 60000 65536"/>
                  <a:gd name="T14" fmla="*/ 0 60000 65536"/>
                  <a:gd name="T15" fmla="*/ 0 60000 65536"/>
                  <a:gd name="T16" fmla="*/ 0 60000 65536"/>
                  <a:gd name="T17" fmla="*/ 0 60000 65536"/>
                  <a:gd name="T18" fmla="*/ 0 w 31"/>
                  <a:gd name="T19" fmla="*/ 0 h 8"/>
                  <a:gd name="T20" fmla="*/ 31 w 31"/>
                  <a:gd name="T21" fmla="*/ 8 h 8"/>
                </a:gdLst>
                <a:ahLst/>
                <a:cxnLst>
                  <a:cxn ang="T12">
                    <a:pos x="T0" y="T1"/>
                  </a:cxn>
                  <a:cxn ang="T13">
                    <a:pos x="T2" y="T3"/>
                  </a:cxn>
                  <a:cxn ang="T14">
                    <a:pos x="T4" y="T5"/>
                  </a:cxn>
                  <a:cxn ang="T15">
                    <a:pos x="T6" y="T7"/>
                  </a:cxn>
                  <a:cxn ang="T16">
                    <a:pos x="T8" y="T9"/>
                  </a:cxn>
                  <a:cxn ang="T17">
                    <a:pos x="T10" y="T11"/>
                  </a:cxn>
                </a:cxnLst>
                <a:rect l="T18" t="T19" r="T20" b="T21"/>
                <a:pathLst>
                  <a:path w="31" h="8">
                    <a:moveTo>
                      <a:pt x="2" y="2"/>
                    </a:moveTo>
                    <a:lnTo>
                      <a:pt x="0" y="0"/>
                    </a:lnTo>
                    <a:lnTo>
                      <a:pt x="26" y="4"/>
                    </a:lnTo>
                    <a:lnTo>
                      <a:pt x="28" y="5"/>
                    </a:lnTo>
                    <a:lnTo>
                      <a:pt x="31" y="8"/>
                    </a:lnTo>
                    <a:lnTo>
                      <a:pt x="2" y="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70" name="Freeform 400">
                <a:extLst>
                  <a:ext uri="{FF2B5EF4-FFF2-40B4-BE49-F238E27FC236}">
                    <a16:creationId xmlns:a16="http://schemas.microsoft.com/office/drawing/2014/main" id="{2DD8450C-3F54-46D8-AA53-A40F9937404B}"/>
                  </a:ext>
                </a:extLst>
              </p:cNvPr>
              <p:cNvSpPr>
                <a:spLocks noChangeAspect="1"/>
              </p:cNvSpPr>
              <p:nvPr/>
            </p:nvSpPr>
            <p:spPr bwMode="auto">
              <a:xfrm>
                <a:off x="1286" y="580"/>
                <a:ext cx="9" cy="2"/>
              </a:xfrm>
              <a:custGeom>
                <a:avLst/>
                <a:gdLst>
                  <a:gd name="T0" fmla="*/ 0 w 31"/>
                  <a:gd name="T1" fmla="*/ 0 h 8"/>
                  <a:gd name="T2" fmla="*/ 0 w 31"/>
                  <a:gd name="T3" fmla="*/ 0 h 8"/>
                  <a:gd name="T4" fmla="*/ 0 w 31"/>
                  <a:gd name="T5" fmla="*/ 0 h 8"/>
                  <a:gd name="T6" fmla="*/ 0 w 31"/>
                  <a:gd name="T7" fmla="*/ 0 h 8"/>
                  <a:gd name="T8" fmla="*/ 0 w 31"/>
                  <a:gd name="T9" fmla="*/ 0 h 8"/>
                  <a:gd name="T10" fmla="*/ 0 w 31"/>
                  <a:gd name="T11" fmla="*/ 0 h 8"/>
                  <a:gd name="T12" fmla="*/ 0 60000 65536"/>
                  <a:gd name="T13" fmla="*/ 0 60000 65536"/>
                  <a:gd name="T14" fmla="*/ 0 60000 65536"/>
                  <a:gd name="T15" fmla="*/ 0 60000 65536"/>
                  <a:gd name="T16" fmla="*/ 0 60000 65536"/>
                  <a:gd name="T17" fmla="*/ 0 60000 65536"/>
                  <a:gd name="T18" fmla="*/ 0 w 31"/>
                  <a:gd name="T19" fmla="*/ 0 h 8"/>
                  <a:gd name="T20" fmla="*/ 31 w 31"/>
                  <a:gd name="T21" fmla="*/ 8 h 8"/>
                </a:gdLst>
                <a:ahLst/>
                <a:cxnLst>
                  <a:cxn ang="T12">
                    <a:pos x="T0" y="T1"/>
                  </a:cxn>
                  <a:cxn ang="T13">
                    <a:pos x="T2" y="T3"/>
                  </a:cxn>
                  <a:cxn ang="T14">
                    <a:pos x="T4" y="T5"/>
                  </a:cxn>
                  <a:cxn ang="T15">
                    <a:pos x="T6" y="T7"/>
                  </a:cxn>
                  <a:cxn ang="T16">
                    <a:pos x="T8" y="T9"/>
                  </a:cxn>
                  <a:cxn ang="T17">
                    <a:pos x="T10" y="T11"/>
                  </a:cxn>
                </a:cxnLst>
                <a:rect l="T18" t="T19" r="T20" b="T21"/>
                <a:pathLst>
                  <a:path w="31" h="8">
                    <a:moveTo>
                      <a:pt x="2" y="2"/>
                    </a:moveTo>
                    <a:lnTo>
                      <a:pt x="0" y="0"/>
                    </a:lnTo>
                    <a:lnTo>
                      <a:pt x="26" y="4"/>
                    </a:lnTo>
                    <a:lnTo>
                      <a:pt x="28" y="5"/>
                    </a:lnTo>
                    <a:lnTo>
                      <a:pt x="31" y="8"/>
                    </a:lnTo>
                    <a:lnTo>
                      <a:pt x="2" y="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71" name="Freeform 401">
                <a:extLst>
                  <a:ext uri="{FF2B5EF4-FFF2-40B4-BE49-F238E27FC236}">
                    <a16:creationId xmlns:a16="http://schemas.microsoft.com/office/drawing/2014/main" id="{D538356B-B036-49DF-9F7B-9AB278C16DA7}"/>
                  </a:ext>
                </a:extLst>
              </p:cNvPr>
              <p:cNvSpPr>
                <a:spLocks noChangeAspect="1"/>
              </p:cNvSpPr>
              <p:nvPr/>
            </p:nvSpPr>
            <p:spPr bwMode="auto">
              <a:xfrm>
                <a:off x="2902" y="610"/>
                <a:ext cx="7" cy="1"/>
              </a:xfrm>
              <a:custGeom>
                <a:avLst/>
                <a:gdLst>
                  <a:gd name="T0" fmla="*/ 0 w 24"/>
                  <a:gd name="T1" fmla="*/ 0 h 7"/>
                  <a:gd name="T2" fmla="*/ 0 w 24"/>
                  <a:gd name="T3" fmla="*/ 0 h 7"/>
                  <a:gd name="T4" fmla="*/ 0 w 24"/>
                  <a:gd name="T5" fmla="*/ 0 h 7"/>
                  <a:gd name="T6" fmla="*/ 0 w 24"/>
                  <a:gd name="T7" fmla="*/ 0 h 7"/>
                  <a:gd name="T8" fmla="*/ 0 w 24"/>
                  <a:gd name="T9" fmla="*/ 0 h 7"/>
                  <a:gd name="T10" fmla="*/ 0 w 24"/>
                  <a:gd name="T11" fmla="*/ 0 h 7"/>
                  <a:gd name="T12" fmla="*/ 0 60000 65536"/>
                  <a:gd name="T13" fmla="*/ 0 60000 65536"/>
                  <a:gd name="T14" fmla="*/ 0 60000 65536"/>
                  <a:gd name="T15" fmla="*/ 0 60000 65536"/>
                  <a:gd name="T16" fmla="*/ 0 60000 65536"/>
                  <a:gd name="T17" fmla="*/ 0 60000 65536"/>
                  <a:gd name="T18" fmla="*/ 0 w 24"/>
                  <a:gd name="T19" fmla="*/ 0 h 7"/>
                  <a:gd name="T20" fmla="*/ 24 w 24"/>
                  <a:gd name="T21" fmla="*/ 7 h 7"/>
                </a:gdLst>
                <a:ahLst/>
                <a:cxnLst>
                  <a:cxn ang="T12">
                    <a:pos x="T0" y="T1"/>
                  </a:cxn>
                  <a:cxn ang="T13">
                    <a:pos x="T2" y="T3"/>
                  </a:cxn>
                  <a:cxn ang="T14">
                    <a:pos x="T4" y="T5"/>
                  </a:cxn>
                  <a:cxn ang="T15">
                    <a:pos x="T6" y="T7"/>
                  </a:cxn>
                  <a:cxn ang="T16">
                    <a:pos x="T8" y="T9"/>
                  </a:cxn>
                  <a:cxn ang="T17">
                    <a:pos x="T10" y="T11"/>
                  </a:cxn>
                </a:cxnLst>
                <a:rect l="T18" t="T19" r="T20" b="T21"/>
                <a:pathLst>
                  <a:path w="24" h="7">
                    <a:moveTo>
                      <a:pt x="19" y="0"/>
                    </a:moveTo>
                    <a:lnTo>
                      <a:pt x="19" y="1"/>
                    </a:lnTo>
                    <a:lnTo>
                      <a:pt x="24" y="2"/>
                    </a:lnTo>
                    <a:lnTo>
                      <a:pt x="0" y="7"/>
                    </a:lnTo>
                    <a:lnTo>
                      <a:pt x="10" y="1"/>
                    </a:lnTo>
                    <a:lnTo>
                      <a:pt x="19"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72" name="Freeform 402">
                <a:extLst>
                  <a:ext uri="{FF2B5EF4-FFF2-40B4-BE49-F238E27FC236}">
                    <a16:creationId xmlns:a16="http://schemas.microsoft.com/office/drawing/2014/main" id="{C9ECF558-3653-4A64-A0BC-A95AAAEA98A8}"/>
                  </a:ext>
                </a:extLst>
              </p:cNvPr>
              <p:cNvSpPr>
                <a:spLocks noChangeAspect="1"/>
              </p:cNvSpPr>
              <p:nvPr/>
            </p:nvSpPr>
            <p:spPr bwMode="auto">
              <a:xfrm>
                <a:off x="2902" y="610"/>
                <a:ext cx="7" cy="1"/>
              </a:xfrm>
              <a:custGeom>
                <a:avLst/>
                <a:gdLst>
                  <a:gd name="T0" fmla="*/ 0 w 24"/>
                  <a:gd name="T1" fmla="*/ 0 h 7"/>
                  <a:gd name="T2" fmla="*/ 0 w 24"/>
                  <a:gd name="T3" fmla="*/ 0 h 7"/>
                  <a:gd name="T4" fmla="*/ 0 w 24"/>
                  <a:gd name="T5" fmla="*/ 0 h 7"/>
                  <a:gd name="T6" fmla="*/ 0 w 24"/>
                  <a:gd name="T7" fmla="*/ 0 h 7"/>
                  <a:gd name="T8" fmla="*/ 0 w 24"/>
                  <a:gd name="T9" fmla="*/ 0 h 7"/>
                  <a:gd name="T10" fmla="*/ 0 w 24"/>
                  <a:gd name="T11" fmla="*/ 0 h 7"/>
                  <a:gd name="T12" fmla="*/ 0 60000 65536"/>
                  <a:gd name="T13" fmla="*/ 0 60000 65536"/>
                  <a:gd name="T14" fmla="*/ 0 60000 65536"/>
                  <a:gd name="T15" fmla="*/ 0 60000 65536"/>
                  <a:gd name="T16" fmla="*/ 0 60000 65536"/>
                  <a:gd name="T17" fmla="*/ 0 60000 65536"/>
                  <a:gd name="T18" fmla="*/ 0 w 24"/>
                  <a:gd name="T19" fmla="*/ 0 h 7"/>
                  <a:gd name="T20" fmla="*/ 24 w 24"/>
                  <a:gd name="T21" fmla="*/ 7 h 7"/>
                </a:gdLst>
                <a:ahLst/>
                <a:cxnLst>
                  <a:cxn ang="T12">
                    <a:pos x="T0" y="T1"/>
                  </a:cxn>
                  <a:cxn ang="T13">
                    <a:pos x="T2" y="T3"/>
                  </a:cxn>
                  <a:cxn ang="T14">
                    <a:pos x="T4" y="T5"/>
                  </a:cxn>
                  <a:cxn ang="T15">
                    <a:pos x="T6" y="T7"/>
                  </a:cxn>
                  <a:cxn ang="T16">
                    <a:pos x="T8" y="T9"/>
                  </a:cxn>
                  <a:cxn ang="T17">
                    <a:pos x="T10" y="T11"/>
                  </a:cxn>
                </a:cxnLst>
                <a:rect l="T18" t="T19" r="T20" b="T21"/>
                <a:pathLst>
                  <a:path w="24" h="7">
                    <a:moveTo>
                      <a:pt x="19" y="0"/>
                    </a:moveTo>
                    <a:lnTo>
                      <a:pt x="19" y="1"/>
                    </a:lnTo>
                    <a:lnTo>
                      <a:pt x="24" y="2"/>
                    </a:lnTo>
                    <a:lnTo>
                      <a:pt x="0" y="7"/>
                    </a:lnTo>
                    <a:lnTo>
                      <a:pt x="10" y="1"/>
                    </a:lnTo>
                    <a:lnTo>
                      <a:pt x="19"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73" name="Freeform 403">
                <a:extLst>
                  <a:ext uri="{FF2B5EF4-FFF2-40B4-BE49-F238E27FC236}">
                    <a16:creationId xmlns:a16="http://schemas.microsoft.com/office/drawing/2014/main" id="{BA32475B-B5C9-4CFB-AB81-54742A3545DF}"/>
                  </a:ext>
                </a:extLst>
              </p:cNvPr>
              <p:cNvSpPr>
                <a:spLocks noChangeAspect="1"/>
              </p:cNvSpPr>
              <p:nvPr/>
            </p:nvSpPr>
            <p:spPr bwMode="auto">
              <a:xfrm>
                <a:off x="1238" y="641"/>
                <a:ext cx="19" cy="3"/>
              </a:xfrm>
              <a:custGeom>
                <a:avLst/>
                <a:gdLst>
                  <a:gd name="T0" fmla="*/ 0 w 67"/>
                  <a:gd name="T1" fmla="*/ 0 h 7"/>
                  <a:gd name="T2" fmla="*/ 0 w 67"/>
                  <a:gd name="T3" fmla="*/ 0 h 7"/>
                  <a:gd name="T4" fmla="*/ 0 w 67"/>
                  <a:gd name="T5" fmla="*/ 0 h 7"/>
                  <a:gd name="T6" fmla="*/ 0 w 67"/>
                  <a:gd name="T7" fmla="*/ 0 h 7"/>
                  <a:gd name="T8" fmla="*/ 0 w 67"/>
                  <a:gd name="T9" fmla="*/ 0 h 7"/>
                  <a:gd name="T10" fmla="*/ 0 w 67"/>
                  <a:gd name="T11" fmla="*/ 0 h 7"/>
                  <a:gd name="T12" fmla="*/ 0 w 67"/>
                  <a:gd name="T13" fmla="*/ 0 h 7"/>
                  <a:gd name="T14" fmla="*/ 0 60000 65536"/>
                  <a:gd name="T15" fmla="*/ 0 60000 65536"/>
                  <a:gd name="T16" fmla="*/ 0 60000 65536"/>
                  <a:gd name="T17" fmla="*/ 0 60000 65536"/>
                  <a:gd name="T18" fmla="*/ 0 60000 65536"/>
                  <a:gd name="T19" fmla="*/ 0 60000 65536"/>
                  <a:gd name="T20" fmla="*/ 0 60000 65536"/>
                  <a:gd name="T21" fmla="*/ 0 w 67"/>
                  <a:gd name="T22" fmla="*/ 0 h 7"/>
                  <a:gd name="T23" fmla="*/ 67 w 67"/>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7" h="7">
                    <a:moveTo>
                      <a:pt x="1" y="5"/>
                    </a:moveTo>
                    <a:lnTo>
                      <a:pt x="0" y="5"/>
                    </a:lnTo>
                    <a:lnTo>
                      <a:pt x="6" y="3"/>
                    </a:lnTo>
                    <a:lnTo>
                      <a:pt x="8" y="0"/>
                    </a:lnTo>
                    <a:lnTo>
                      <a:pt x="65" y="7"/>
                    </a:lnTo>
                    <a:lnTo>
                      <a:pt x="67" y="7"/>
                    </a:lnTo>
                    <a:lnTo>
                      <a:pt x="1" y="5"/>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74" name="Freeform 404">
                <a:extLst>
                  <a:ext uri="{FF2B5EF4-FFF2-40B4-BE49-F238E27FC236}">
                    <a16:creationId xmlns:a16="http://schemas.microsoft.com/office/drawing/2014/main" id="{E67BE767-ACD8-4BEF-B4D7-1D2C8597F115}"/>
                  </a:ext>
                </a:extLst>
              </p:cNvPr>
              <p:cNvSpPr>
                <a:spLocks noChangeAspect="1"/>
              </p:cNvSpPr>
              <p:nvPr/>
            </p:nvSpPr>
            <p:spPr bwMode="auto">
              <a:xfrm>
                <a:off x="1238" y="641"/>
                <a:ext cx="19" cy="3"/>
              </a:xfrm>
              <a:custGeom>
                <a:avLst/>
                <a:gdLst>
                  <a:gd name="T0" fmla="*/ 0 w 67"/>
                  <a:gd name="T1" fmla="*/ 0 h 7"/>
                  <a:gd name="T2" fmla="*/ 0 w 67"/>
                  <a:gd name="T3" fmla="*/ 0 h 7"/>
                  <a:gd name="T4" fmla="*/ 0 w 67"/>
                  <a:gd name="T5" fmla="*/ 0 h 7"/>
                  <a:gd name="T6" fmla="*/ 0 w 67"/>
                  <a:gd name="T7" fmla="*/ 0 h 7"/>
                  <a:gd name="T8" fmla="*/ 0 w 67"/>
                  <a:gd name="T9" fmla="*/ 0 h 7"/>
                  <a:gd name="T10" fmla="*/ 0 w 67"/>
                  <a:gd name="T11" fmla="*/ 0 h 7"/>
                  <a:gd name="T12" fmla="*/ 0 w 67"/>
                  <a:gd name="T13" fmla="*/ 0 h 7"/>
                  <a:gd name="T14" fmla="*/ 0 60000 65536"/>
                  <a:gd name="T15" fmla="*/ 0 60000 65536"/>
                  <a:gd name="T16" fmla="*/ 0 60000 65536"/>
                  <a:gd name="T17" fmla="*/ 0 60000 65536"/>
                  <a:gd name="T18" fmla="*/ 0 60000 65536"/>
                  <a:gd name="T19" fmla="*/ 0 60000 65536"/>
                  <a:gd name="T20" fmla="*/ 0 60000 65536"/>
                  <a:gd name="T21" fmla="*/ 0 w 67"/>
                  <a:gd name="T22" fmla="*/ 0 h 7"/>
                  <a:gd name="T23" fmla="*/ 67 w 67"/>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7" h="7">
                    <a:moveTo>
                      <a:pt x="1" y="5"/>
                    </a:moveTo>
                    <a:lnTo>
                      <a:pt x="0" y="5"/>
                    </a:lnTo>
                    <a:lnTo>
                      <a:pt x="6" y="3"/>
                    </a:lnTo>
                    <a:lnTo>
                      <a:pt x="8" y="0"/>
                    </a:lnTo>
                    <a:lnTo>
                      <a:pt x="65" y="7"/>
                    </a:lnTo>
                    <a:lnTo>
                      <a:pt x="67" y="7"/>
                    </a:lnTo>
                    <a:lnTo>
                      <a:pt x="1" y="5"/>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75" name="Freeform 405">
                <a:extLst>
                  <a:ext uri="{FF2B5EF4-FFF2-40B4-BE49-F238E27FC236}">
                    <a16:creationId xmlns:a16="http://schemas.microsoft.com/office/drawing/2014/main" id="{CFFA3684-A6CE-4030-BC36-B2C29DAC29A4}"/>
                  </a:ext>
                </a:extLst>
              </p:cNvPr>
              <p:cNvSpPr>
                <a:spLocks noChangeAspect="1"/>
              </p:cNvSpPr>
              <p:nvPr/>
            </p:nvSpPr>
            <p:spPr bwMode="auto">
              <a:xfrm>
                <a:off x="1637" y="882"/>
                <a:ext cx="5" cy="3"/>
              </a:xfrm>
              <a:custGeom>
                <a:avLst/>
                <a:gdLst>
                  <a:gd name="T0" fmla="*/ 0 w 15"/>
                  <a:gd name="T1" fmla="*/ 0 h 10"/>
                  <a:gd name="T2" fmla="*/ 0 w 15"/>
                  <a:gd name="T3" fmla="*/ 0 h 10"/>
                  <a:gd name="T4" fmla="*/ 0 w 15"/>
                  <a:gd name="T5" fmla="*/ 0 h 10"/>
                  <a:gd name="T6" fmla="*/ 0 w 15"/>
                  <a:gd name="T7" fmla="*/ 0 h 10"/>
                  <a:gd name="T8" fmla="*/ 0 w 15"/>
                  <a:gd name="T9" fmla="*/ 0 h 10"/>
                  <a:gd name="T10" fmla="*/ 0 w 15"/>
                  <a:gd name="T11" fmla="*/ 0 h 10"/>
                  <a:gd name="T12" fmla="*/ 0 w 15"/>
                  <a:gd name="T13" fmla="*/ 0 h 10"/>
                  <a:gd name="T14" fmla="*/ 0 w 15"/>
                  <a:gd name="T15" fmla="*/ 0 h 10"/>
                  <a:gd name="T16" fmla="*/ 0 w 15"/>
                  <a:gd name="T17" fmla="*/ 0 h 10"/>
                  <a:gd name="T18" fmla="*/ 0 w 15"/>
                  <a:gd name="T19" fmla="*/ 0 h 10"/>
                  <a:gd name="T20" fmla="*/ 0 w 15"/>
                  <a:gd name="T21" fmla="*/ 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
                  <a:gd name="T34" fmla="*/ 0 h 10"/>
                  <a:gd name="T35" fmla="*/ 15 w 15"/>
                  <a:gd name="T36" fmla="*/ 10 h 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 h="10">
                    <a:moveTo>
                      <a:pt x="1" y="0"/>
                    </a:moveTo>
                    <a:lnTo>
                      <a:pt x="9" y="10"/>
                    </a:lnTo>
                    <a:lnTo>
                      <a:pt x="0" y="0"/>
                    </a:lnTo>
                    <a:lnTo>
                      <a:pt x="1" y="5"/>
                    </a:lnTo>
                    <a:lnTo>
                      <a:pt x="3" y="6"/>
                    </a:lnTo>
                    <a:lnTo>
                      <a:pt x="5" y="6"/>
                    </a:lnTo>
                    <a:lnTo>
                      <a:pt x="13" y="6"/>
                    </a:lnTo>
                    <a:lnTo>
                      <a:pt x="15" y="5"/>
                    </a:lnTo>
                    <a:lnTo>
                      <a:pt x="14" y="3"/>
                    </a:lnTo>
                    <a:lnTo>
                      <a:pt x="5" y="0"/>
                    </a:lnTo>
                    <a:lnTo>
                      <a:pt x="1"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76" name="Freeform 406">
                <a:extLst>
                  <a:ext uri="{FF2B5EF4-FFF2-40B4-BE49-F238E27FC236}">
                    <a16:creationId xmlns:a16="http://schemas.microsoft.com/office/drawing/2014/main" id="{0F5DF852-BEC6-4D7D-AEF3-92F0DFE0187F}"/>
                  </a:ext>
                </a:extLst>
              </p:cNvPr>
              <p:cNvSpPr>
                <a:spLocks noChangeAspect="1"/>
              </p:cNvSpPr>
              <p:nvPr/>
            </p:nvSpPr>
            <p:spPr bwMode="auto">
              <a:xfrm>
                <a:off x="1637" y="882"/>
                <a:ext cx="5" cy="3"/>
              </a:xfrm>
              <a:custGeom>
                <a:avLst/>
                <a:gdLst>
                  <a:gd name="T0" fmla="*/ 0 w 15"/>
                  <a:gd name="T1" fmla="*/ 0 h 10"/>
                  <a:gd name="T2" fmla="*/ 0 w 15"/>
                  <a:gd name="T3" fmla="*/ 0 h 10"/>
                  <a:gd name="T4" fmla="*/ 0 w 15"/>
                  <a:gd name="T5" fmla="*/ 0 h 10"/>
                  <a:gd name="T6" fmla="*/ 0 w 15"/>
                  <a:gd name="T7" fmla="*/ 0 h 10"/>
                  <a:gd name="T8" fmla="*/ 0 w 15"/>
                  <a:gd name="T9" fmla="*/ 0 h 10"/>
                  <a:gd name="T10" fmla="*/ 0 w 15"/>
                  <a:gd name="T11" fmla="*/ 0 h 10"/>
                  <a:gd name="T12" fmla="*/ 0 w 15"/>
                  <a:gd name="T13" fmla="*/ 0 h 10"/>
                  <a:gd name="T14" fmla="*/ 0 w 15"/>
                  <a:gd name="T15" fmla="*/ 0 h 10"/>
                  <a:gd name="T16" fmla="*/ 0 w 15"/>
                  <a:gd name="T17" fmla="*/ 0 h 10"/>
                  <a:gd name="T18" fmla="*/ 0 w 15"/>
                  <a:gd name="T19" fmla="*/ 0 h 10"/>
                  <a:gd name="T20" fmla="*/ 0 w 15"/>
                  <a:gd name="T21" fmla="*/ 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
                  <a:gd name="T34" fmla="*/ 0 h 10"/>
                  <a:gd name="T35" fmla="*/ 15 w 15"/>
                  <a:gd name="T36" fmla="*/ 10 h 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 h="10">
                    <a:moveTo>
                      <a:pt x="1" y="0"/>
                    </a:moveTo>
                    <a:lnTo>
                      <a:pt x="9" y="10"/>
                    </a:lnTo>
                    <a:lnTo>
                      <a:pt x="0" y="0"/>
                    </a:lnTo>
                    <a:lnTo>
                      <a:pt x="1" y="5"/>
                    </a:lnTo>
                    <a:lnTo>
                      <a:pt x="3" y="6"/>
                    </a:lnTo>
                    <a:lnTo>
                      <a:pt x="5" y="6"/>
                    </a:lnTo>
                    <a:lnTo>
                      <a:pt x="13" y="6"/>
                    </a:lnTo>
                    <a:lnTo>
                      <a:pt x="15" y="5"/>
                    </a:lnTo>
                    <a:lnTo>
                      <a:pt x="14" y="3"/>
                    </a:lnTo>
                    <a:lnTo>
                      <a:pt x="5" y="0"/>
                    </a:lnTo>
                    <a:lnTo>
                      <a:pt x="1"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77" name="Freeform 407">
                <a:extLst>
                  <a:ext uri="{FF2B5EF4-FFF2-40B4-BE49-F238E27FC236}">
                    <a16:creationId xmlns:a16="http://schemas.microsoft.com/office/drawing/2014/main" id="{05B92B81-9B8B-4B59-B8CE-A985D462E4FF}"/>
                  </a:ext>
                </a:extLst>
              </p:cNvPr>
              <p:cNvSpPr>
                <a:spLocks noChangeAspect="1"/>
              </p:cNvSpPr>
              <p:nvPr/>
            </p:nvSpPr>
            <p:spPr bwMode="auto">
              <a:xfrm>
                <a:off x="1636" y="880"/>
                <a:ext cx="9" cy="2"/>
              </a:xfrm>
              <a:custGeom>
                <a:avLst/>
                <a:gdLst>
                  <a:gd name="T0" fmla="*/ 0 w 29"/>
                  <a:gd name="T1" fmla="*/ 0 h 7"/>
                  <a:gd name="T2" fmla="*/ 0 w 29"/>
                  <a:gd name="T3" fmla="*/ 0 h 7"/>
                  <a:gd name="T4" fmla="*/ 0 w 29"/>
                  <a:gd name="T5" fmla="*/ 0 h 7"/>
                  <a:gd name="T6" fmla="*/ 0 w 29"/>
                  <a:gd name="T7" fmla="*/ 0 h 7"/>
                  <a:gd name="T8" fmla="*/ 0 w 29"/>
                  <a:gd name="T9" fmla="*/ 0 h 7"/>
                  <a:gd name="T10" fmla="*/ 0 w 29"/>
                  <a:gd name="T11" fmla="*/ 0 h 7"/>
                  <a:gd name="T12" fmla="*/ 0 w 29"/>
                  <a:gd name="T13" fmla="*/ 0 h 7"/>
                  <a:gd name="T14" fmla="*/ 0 w 29"/>
                  <a:gd name="T15" fmla="*/ 0 h 7"/>
                  <a:gd name="T16" fmla="*/ 0 w 29"/>
                  <a:gd name="T17" fmla="*/ 0 h 7"/>
                  <a:gd name="T18" fmla="*/ 0 w 29"/>
                  <a:gd name="T19" fmla="*/ 0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7"/>
                  <a:gd name="T32" fmla="*/ 29 w 29"/>
                  <a:gd name="T33" fmla="*/ 7 h 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7">
                    <a:moveTo>
                      <a:pt x="29" y="2"/>
                    </a:moveTo>
                    <a:lnTo>
                      <a:pt x="28" y="3"/>
                    </a:lnTo>
                    <a:lnTo>
                      <a:pt x="1" y="0"/>
                    </a:lnTo>
                    <a:lnTo>
                      <a:pt x="0" y="1"/>
                    </a:lnTo>
                    <a:lnTo>
                      <a:pt x="8" y="7"/>
                    </a:lnTo>
                    <a:lnTo>
                      <a:pt x="19" y="7"/>
                    </a:lnTo>
                    <a:lnTo>
                      <a:pt x="18" y="5"/>
                    </a:lnTo>
                    <a:lnTo>
                      <a:pt x="18" y="3"/>
                    </a:lnTo>
                    <a:lnTo>
                      <a:pt x="28" y="3"/>
                    </a:lnTo>
                    <a:lnTo>
                      <a:pt x="29" y="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78" name="Freeform 408">
                <a:extLst>
                  <a:ext uri="{FF2B5EF4-FFF2-40B4-BE49-F238E27FC236}">
                    <a16:creationId xmlns:a16="http://schemas.microsoft.com/office/drawing/2014/main" id="{C8A8C23F-721C-4159-8E0C-5D2DA0DB4BC6}"/>
                  </a:ext>
                </a:extLst>
              </p:cNvPr>
              <p:cNvSpPr>
                <a:spLocks noChangeAspect="1"/>
              </p:cNvSpPr>
              <p:nvPr/>
            </p:nvSpPr>
            <p:spPr bwMode="auto">
              <a:xfrm>
                <a:off x="1636" y="880"/>
                <a:ext cx="9" cy="2"/>
              </a:xfrm>
              <a:custGeom>
                <a:avLst/>
                <a:gdLst>
                  <a:gd name="T0" fmla="*/ 0 w 29"/>
                  <a:gd name="T1" fmla="*/ 0 h 7"/>
                  <a:gd name="T2" fmla="*/ 0 w 29"/>
                  <a:gd name="T3" fmla="*/ 0 h 7"/>
                  <a:gd name="T4" fmla="*/ 0 w 29"/>
                  <a:gd name="T5" fmla="*/ 0 h 7"/>
                  <a:gd name="T6" fmla="*/ 0 w 29"/>
                  <a:gd name="T7" fmla="*/ 0 h 7"/>
                  <a:gd name="T8" fmla="*/ 0 w 29"/>
                  <a:gd name="T9" fmla="*/ 0 h 7"/>
                  <a:gd name="T10" fmla="*/ 0 w 29"/>
                  <a:gd name="T11" fmla="*/ 0 h 7"/>
                  <a:gd name="T12" fmla="*/ 0 w 29"/>
                  <a:gd name="T13" fmla="*/ 0 h 7"/>
                  <a:gd name="T14" fmla="*/ 0 w 29"/>
                  <a:gd name="T15" fmla="*/ 0 h 7"/>
                  <a:gd name="T16" fmla="*/ 0 w 29"/>
                  <a:gd name="T17" fmla="*/ 0 h 7"/>
                  <a:gd name="T18" fmla="*/ 0 w 29"/>
                  <a:gd name="T19" fmla="*/ 0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7"/>
                  <a:gd name="T32" fmla="*/ 29 w 29"/>
                  <a:gd name="T33" fmla="*/ 7 h 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7">
                    <a:moveTo>
                      <a:pt x="29" y="2"/>
                    </a:moveTo>
                    <a:lnTo>
                      <a:pt x="28" y="3"/>
                    </a:lnTo>
                    <a:lnTo>
                      <a:pt x="1" y="0"/>
                    </a:lnTo>
                    <a:lnTo>
                      <a:pt x="0" y="1"/>
                    </a:lnTo>
                    <a:lnTo>
                      <a:pt x="8" y="7"/>
                    </a:lnTo>
                    <a:lnTo>
                      <a:pt x="19" y="7"/>
                    </a:lnTo>
                    <a:lnTo>
                      <a:pt x="18" y="5"/>
                    </a:lnTo>
                    <a:lnTo>
                      <a:pt x="18" y="3"/>
                    </a:lnTo>
                    <a:lnTo>
                      <a:pt x="28" y="3"/>
                    </a:lnTo>
                    <a:lnTo>
                      <a:pt x="29" y="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79" name="Freeform 409">
                <a:extLst>
                  <a:ext uri="{FF2B5EF4-FFF2-40B4-BE49-F238E27FC236}">
                    <a16:creationId xmlns:a16="http://schemas.microsoft.com/office/drawing/2014/main" id="{8D9EA592-2C10-4F31-ABAF-A857C2EA76D4}"/>
                  </a:ext>
                </a:extLst>
              </p:cNvPr>
              <p:cNvSpPr>
                <a:spLocks noChangeAspect="1"/>
              </p:cNvSpPr>
              <p:nvPr/>
            </p:nvSpPr>
            <p:spPr bwMode="auto">
              <a:xfrm>
                <a:off x="770" y="1425"/>
                <a:ext cx="2" cy="6"/>
              </a:xfrm>
              <a:custGeom>
                <a:avLst/>
                <a:gdLst>
                  <a:gd name="T0" fmla="*/ 0 w 3"/>
                  <a:gd name="T1" fmla="*/ 0 h 19"/>
                  <a:gd name="T2" fmla="*/ 0 w 3"/>
                  <a:gd name="T3" fmla="*/ 0 h 19"/>
                  <a:gd name="T4" fmla="*/ 1 w 3"/>
                  <a:gd name="T5" fmla="*/ 0 h 19"/>
                  <a:gd name="T6" fmla="*/ 1 w 3"/>
                  <a:gd name="T7" fmla="*/ 0 h 19"/>
                  <a:gd name="T8" fmla="*/ 1 w 3"/>
                  <a:gd name="T9" fmla="*/ 0 h 19"/>
                  <a:gd name="T10" fmla="*/ 0 w 3"/>
                  <a:gd name="T11" fmla="*/ 0 h 19"/>
                  <a:gd name="T12" fmla="*/ 0 w 3"/>
                  <a:gd name="T13" fmla="*/ 0 h 19"/>
                  <a:gd name="T14" fmla="*/ 0 60000 65536"/>
                  <a:gd name="T15" fmla="*/ 0 60000 65536"/>
                  <a:gd name="T16" fmla="*/ 0 60000 65536"/>
                  <a:gd name="T17" fmla="*/ 0 60000 65536"/>
                  <a:gd name="T18" fmla="*/ 0 60000 65536"/>
                  <a:gd name="T19" fmla="*/ 0 60000 65536"/>
                  <a:gd name="T20" fmla="*/ 0 60000 65536"/>
                  <a:gd name="T21" fmla="*/ 0 w 3"/>
                  <a:gd name="T22" fmla="*/ 0 h 19"/>
                  <a:gd name="T23" fmla="*/ 3 w 3"/>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19">
                    <a:moveTo>
                      <a:pt x="0" y="10"/>
                    </a:moveTo>
                    <a:lnTo>
                      <a:pt x="0" y="4"/>
                    </a:lnTo>
                    <a:lnTo>
                      <a:pt x="2" y="1"/>
                    </a:lnTo>
                    <a:lnTo>
                      <a:pt x="3" y="0"/>
                    </a:lnTo>
                    <a:lnTo>
                      <a:pt x="3" y="19"/>
                    </a:lnTo>
                    <a:lnTo>
                      <a:pt x="0" y="11"/>
                    </a:lnTo>
                    <a:lnTo>
                      <a:pt x="0" y="1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80" name="Freeform 410">
                <a:extLst>
                  <a:ext uri="{FF2B5EF4-FFF2-40B4-BE49-F238E27FC236}">
                    <a16:creationId xmlns:a16="http://schemas.microsoft.com/office/drawing/2014/main" id="{232C5ED8-CF06-49F2-A624-13252FA6F35C}"/>
                  </a:ext>
                </a:extLst>
              </p:cNvPr>
              <p:cNvSpPr>
                <a:spLocks noChangeAspect="1"/>
              </p:cNvSpPr>
              <p:nvPr/>
            </p:nvSpPr>
            <p:spPr bwMode="auto">
              <a:xfrm>
                <a:off x="770" y="1425"/>
                <a:ext cx="2" cy="6"/>
              </a:xfrm>
              <a:custGeom>
                <a:avLst/>
                <a:gdLst>
                  <a:gd name="T0" fmla="*/ 0 w 3"/>
                  <a:gd name="T1" fmla="*/ 0 h 19"/>
                  <a:gd name="T2" fmla="*/ 0 w 3"/>
                  <a:gd name="T3" fmla="*/ 0 h 19"/>
                  <a:gd name="T4" fmla="*/ 1 w 3"/>
                  <a:gd name="T5" fmla="*/ 0 h 19"/>
                  <a:gd name="T6" fmla="*/ 1 w 3"/>
                  <a:gd name="T7" fmla="*/ 0 h 19"/>
                  <a:gd name="T8" fmla="*/ 1 w 3"/>
                  <a:gd name="T9" fmla="*/ 0 h 19"/>
                  <a:gd name="T10" fmla="*/ 0 w 3"/>
                  <a:gd name="T11" fmla="*/ 0 h 19"/>
                  <a:gd name="T12" fmla="*/ 0 w 3"/>
                  <a:gd name="T13" fmla="*/ 0 h 19"/>
                  <a:gd name="T14" fmla="*/ 0 60000 65536"/>
                  <a:gd name="T15" fmla="*/ 0 60000 65536"/>
                  <a:gd name="T16" fmla="*/ 0 60000 65536"/>
                  <a:gd name="T17" fmla="*/ 0 60000 65536"/>
                  <a:gd name="T18" fmla="*/ 0 60000 65536"/>
                  <a:gd name="T19" fmla="*/ 0 60000 65536"/>
                  <a:gd name="T20" fmla="*/ 0 60000 65536"/>
                  <a:gd name="T21" fmla="*/ 0 w 3"/>
                  <a:gd name="T22" fmla="*/ 0 h 19"/>
                  <a:gd name="T23" fmla="*/ 3 w 3"/>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19">
                    <a:moveTo>
                      <a:pt x="0" y="10"/>
                    </a:moveTo>
                    <a:lnTo>
                      <a:pt x="0" y="4"/>
                    </a:lnTo>
                    <a:lnTo>
                      <a:pt x="2" y="1"/>
                    </a:lnTo>
                    <a:lnTo>
                      <a:pt x="3" y="0"/>
                    </a:lnTo>
                    <a:lnTo>
                      <a:pt x="3" y="19"/>
                    </a:lnTo>
                    <a:lnTo>
                      <a:pt x="0" y="11"/>
                    </a:lnTo>
                    <a:lnTo>
                      <a:pt x="0" y="1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81" name="Freeform 411">
                <a:extLst>
                  <a:ext uri="{FF2B5EF4-FFF2-40B4-BE49-F238E27FC236}">
                    <a16:creationId xmlns:a16="http://schemas.microsoft.com/office/drawing/2014/main" id="{E7110D35-8229-4D13-893B-607DA367E639}"/>
                  </a:ext>
                </a:extLst>
              </p:cNvPr>
              <p:cNvSpPr>
                <a:spLocks noChangeAspect="1"/>
              </p:cNvSpPr>
              <p:nvPr/>
            </p:nvSpPr>
            <p:spPr bwMode="auto">
              <a:xfrm>
                <a:off x="814" y="1441"/>
                <a:ext cx="3" cy="6"/>
              </a:xfrm>
              <a:custGeom>
                <a:avLst/>
                <a:gdLst>
                  <a:gd name="T0" fmla="*/ 0 w 8"/>
                  <a:gd name="T1" fmla="*/ 0 h 22"/>
                  <a:gd name="T2" fmla="*/ 0 w 8"/>
                  <a:gd name="T3" fmla="*/ 0 h 22"/>
                  <a:gd name="T4" fmla="*/ 0 w 8"/>
                  <a:gd name="T5" fmla="*/ 0 h 22"/>
                  <a:gd name="T6" fmla="*/ 0 w 8"/>
                  <a:gd name="T7" fmla="*/ 0 h 22"/>
                  <a:gd name="T8" fmla="*/ 0 w 8"/>
                  <a:gd name="T9" fmla="*/ 0 h 22"/>
                  <a:gd name="T10" fmla="*/ 0 w 8"/>
                  <a:gd name="T11" fmla="*/ 0 h 22"/>
                  <a:gd name="T12" fmla="*/ 0 w 8"/>
                  <a:gd name="T13" fmla="*/ 0 h 22"/>
                  <a:gd name="T14" fmla="*/ 0 w 8"/>
                  <a:gd name="T15" fmla="*/ 0 h 22"/>
                  <a:gd name="T16" fmla="*/ 0 w 8"/>
                  <a:gd name="T17" fmla="*/ 0 h 22"/>
                  <a:gd name="T18" fmla="*/ 0 w 8"/>
                  <a:gd name="T19" fmla="*/ 0 h 22"/>
                  <a:gd name="T20" fmla="*/ 0 w 8"/>
                  <a:gd name="T21" fmla="*/ 0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22"/>
                  <a:gd name="T35" fmla="*/ 8 w 8"/>
                  <a:gd name="T36" fmla="*/ 22 h 2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22">
                    <a:moveTo>
                      <a:pt x="6" y="21"/>
                    </a:moveTo>
                    <a:lnTo>
                      <a:pt x="5" y="21"/>
                    </a:lnTo>
                    <a:lnTo>
                      <a:pt x="3" y="19"/>
                    </a:lnTo>
                    <a:lnTo>
                      <a:pt x="2" y="19"/>
                    </a:lnTo>
                    <a:lnTo>
                      <a:pt x="0" y="15"/>
                    </a:lnTo>
                    <a:lnTo>
                      <a:pt x="2" y="11"/>
                    </a:lnTo>
                    <a:lnTo>
                      <a:pt x="6" y="0"/>
                    </a:lnTo>
                    <a:lnTo>
                      <a:pt x="8" y="0"/>
                    </a:lnTo>
                    <a:lnTo>
                      <a:pt x="8" y="16"/>
                    </a:lnTo>
                    <a:lnTo>
                      <a:pt x="7" y="22"/>
                    </a:lnTo>
                    <a:lnTo>
                      <a:pt x="6" y="2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82" name="Freeform 412">
                <a:extLst>
                  <a:ext uri="{FF2B5EF4-FFF2-40B4-BE49-F238E27FC236}">
                    <a16:creationId xmlns:a16="http://schemas.microsoft.com/office/drawing/2014/main" id="{A4E13510-1630-4CE5-BF71-594111578CAB}"/>
                  </a:ext>
                </a:extLst>
              </p:cNvPr>
              <p:cNvSpPr>
                <a:spLocks noChangeAspect="1"/>
              </p:cNvSpPr>
              <p:nvPr/>
            </p:nvSpPr>
            <p:spPr bwMode="auto">
              <a:xfrm>
                <a:off x="814" y="1441"/>
                <a:ext cx="3" cy="6"/>
              </a:xfrm>
              <a:custGeom>
                <a:avLst/>
                <a:gdLst>
                  <a:gd name="T0" fmla="*/ 0 w 8"/>
                  <a:gd name="T1" fmla="*/ 0 h 22"/>
                  <a:gd name="T2" fmla="*/ 0 w 8"/>
                  <a:gd name="T3" fmla="*/ 0 h 22"/>
                  <a:gd name="T4" fmla="*/ 0 w 8"/>
                  <a:gd name="T5" fmla="*/ 0 h 22"/>
                  <a:gd name="T6" fmla="*/ 0 w 8"/>
                  <a:gd name="T7" fmla="*/ 0 h 22"/>
                  <a:gd name="T8" fmla="*/ 0 w 8"/>
                  <a:gd name="T9" fmla="*/ 0 h 22"/>
                  <a:gd name="T10" fmla="*/ 0 w 8"/>
                  <a:gd name="T11" fmla="*/ 0 h 22"/>
                  <a:gd name="T12" fmla="*/ 0 w 8"/>
                  <a:gd name="T13" fmla="*/ 0 h 22"/>
                  <a:gd name="T14" fmla="*/ 0 w 8"/>
                  <a:gd name="T15" fmla="*/ 0 h 22"/>
                  <a:gd name="T16" fmla="*/ 0 w 8"/>
                  <a:gd name="T17" fmla="*/ 0 h 22"/>
                  <a:gd name="T18" fmla="*/ 0 w 8"/>
                  <a:gd name="T19" fmla="*/ 0 h 22"/>
                  <a:gd name="T20" fmla="*/ 0 w 8"/>
                  <a:gd name="T21" fmla="*/ 0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22"/>
                  <a:gd name="T35" fmla="*/ 8 w 8"/>
                  <a:gd name="T36" fmla="*/ 22 h 2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22">
                    <a:moveTo>
                      <a:pt x="6" y="21"/>
                    </a:moveTo>
                    <a:lnTo>
                      <a:pt x="5" y="21"/>
                    </a:lnTo>
                    <a:lnTo>
                      <a:pt x="3" y="19"/>
                    </a:lnTo>
                    <a:lnTo>
                      <a:pt x="2" y="19"/>
                    </a:lnTo>
                    <a:lnTo>
                      <a:pt x="0" y="15"/>
                    </a:lnTo>
                    <a:lnTo>
                      <a:pt x="2" y="11"/>
                    </a:lnTo>
                    <a:lnTo>
                      <a:pt x="6" y="0"/>
                    </a:lnTo>
                    <a:lnTo>
                      <a:pt x="8" y="0"/>
                    </a:lnTo>
                    <a:lnTo>
                      <a:pt x="8" y="16"/>
                    </a:lnTo>
                    <a:lnTo>
                      <a:pt x="7" y="22"/>
                    </a:lnTo>
                    <a:lnTo>
                      <a:pt x="6" y="2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83" name="Freeform 413">
                <a:extLst>
                  <a:ext uri="{FF2B5EF4-FFF2-40B4-BE49-F238E27FC236}">
                    <a16:creationId xmlns:a16="http://schemas.microsoft.com/office/drawing/2014/main" id="{1D2A3909-BF74-4035-9B34-449B56438C6D}"/>
                  </a:ext>
                </a:extLst>
              </p:cNvPr>
              <p:cNvSpPr>
                <a:spLocks noChangeAspect="1"/>
              </p:cNvSpPr>
              <p:nvPr/>
            </p:nvSpPr>
            <p:spPr bwMode="auto">
              <a:xfrm>
                <a:off x="842" y="1418"/>
                <a:ext cx="6" cy="10"/>
              </a:xfrm>
              <a:custGeom>
                <a:avLst/>
                <a:gdLst>
                  <a:gd name="T0" fmla="*/ 0 w 21"/>
                  <a:gd name="T1" fmla="*/ 0 h 36"/>
                  <a:gd name="T2" fmla="*/ 0 w 21"/>
                  <a:gd name="T3" fmla="*/ 0 h 36"/>
                  <a:gd name="T4" fmla="*/ 0 w 21"/>
                  <a:gd name="T5" fmla="*/ 0 h 36"/>
                  <a:gd name="T6" fmla="*/ 0 w 21"/>
                  <a:gd name="T7" fmla="*/ 0 h 36"/>
                  <a:gd name="T8" fmla="*/ 0 w 21"/>
                  <a:gd name="T9" fmla="*/ 0 h 36"/>
                  <a:gd name="T10" fmla="*/ 0 w 21"/>
                  <a:gd name="T11" fmla="*/ 0 h 36"/>
                  <a:gd name="T12" fmla="*/ 0 w 21"/>
                  <a:gd name="T13" fmla="*/ 0 h 36"/>
                  <a:gd name="T14" fmla="*/ 0 w 21"/>
                  <a:gd name="T15" fmla="*/ 0 h 36"/>
                  <a:gd name="T16" fmla="*/ 0 w 21"/>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36"/>
                  <a:gd name="T29" fmla="*/ 21 w 21"/>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36">
                    <a:moveTo>
                      <a:pt x="21" y="35"/>
                    </a:moveTo>
                    <a:lnTo>
                      <a:pt x="17" y="36"/>
                    </a:lnTo>
                    <a:lnTo>
                      <a:pt x="0" y="0"/>
                    </a:lnTo>
                    <a:lnTo>
                      <a:pt x="3" y="3"/>
                    </a:lnTo>
                    <a:lnTo>
                      <a:pt x="12" y="19"/>
                    </a:lnTo>
                    <a:lnTo>
                      <a:pt x="17" y="22"/>
                    </a:lnTo>
                    <a:lnTo>
                      <a:pt x="17" y="29"/>
                    </a:lnTo>
                    <a:lnTo>
                      <a:pt x="21" y="32"/>
                    </a:lnTo>
                    <a:lnTo>
                      <a:pt x="21" y="35"/>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84" name="Freeform 414">
                <a:extLst>
                  <a:ext uri="{FF2B5EF4-FFF2-40B4-BE49-F238E27FC236}">
                    <a16:creationId xmlns:a16="http://schemas.microsoft.com/office/drawing/2014/main" id="{022DB866-D530-4771-8D17-4CA538808861}"/>
                  </a:ext>
                </a:extLst>
              </p:cNvPr>
              <p:cNvSpPr>
                <a:spLocks noChangeAspect="1"/>
              </p:cNvSpPr>
              <p:nvPr/>
            </p:nvSpPr>
            <p:spPr bwMode="auto">
              <a:xfrm>
                <a:off x="842" y="1418"/>
                <a:ext cx="6" cy="10"/>
              </a:xfrm>
              <a:custGeom>
                <a:avLst/>
                <a:gdLst>
                  <a:gd name="T0" fmla="*/ 0 w 21"/>
                  <a:gd name="T1" fmla="*/ 0 h 36"/>
                  <a:gd name="T2" fmla="*/ 0 w 21"/>
                  <a:gd name="T3" fmla="*/ 0 h 36"/>
                  <a:gd name="T4" fmla="*/ 0 w 21"/>
                  <a:gd name="T5" fmla="*/ 0 h 36"/>
                  <a:gd name="T6" fmla="*/ 0 w 21"/>
                  <a:gd name="T7" fmla="*/ 0 h 36"/>
                  <a:gd name="T8" fmla="*/ 0 w 21"/>
                  <a:gd name="T9" fmla="*/ 0 h 36"/>
                  <a:gd name="T10" fmla="*/ 0 w 21"/>
                  <a:gd name="T11" fmla="*/ 0 h 36"/>
                  <a:gd name="T12" fmla="*/ 0 w 21"/>
                  <a:gd name="T13" fmla="*/ 0 h 36"/>
                  <a:gd name="T14" fmla="*/ 0 w 21"/>
                  <a:gd name="T15" fmla="*/ 0 h 36"/>
                  <a:gd name="T16" fmla="*/ 0 w 21"/>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36"/>
                  <a:gd name="T29" fmla="*/ 21 w 21"/>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36">
                    <a:moveTo>
                      <a:pt x="21" y="35"/>
                    </a:moveTo>
                    <a:lnTo>
                      <a:pt x="17" y="36"/>
                    </a:lnTo>
                    <a:lnTo>
                      <a:pt x="0" y="0"/>
                    </a:lnTo>
                    <a:lnTo>
                      <a:pt x="3" y="3"/>
                    </a:lnTo>
                    <a:lnTo>
                      <a:pt x="12" y="19"/>
                    </a:lnTo>
                    <a:lnTo>
                      <a:pt x="17" y="22"/>
                    </a:lnTo>
                    <a:lnTo>
                      <a:pt x="17" y="29"/>
                    </a:lnTo>
                    <a:lnTo>
                      <a:pt x="21" y="32"/>
                    </a:lnTo>
                    <a:lnTo>
                      <a:pt x="21" y="35"/>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85" name="Freeform 415">
                <a:extLst>
                  <a:ext uri="{FF2B5EF4-FFF2-40B4-BE49-F238E27FC236}">
                    <a16:creationId xmlns:a16="http://schemas.microsoft.com/office/drawing/2014/main" id="{FC581D47-E2DC-44A9-B846-1C8C98AE3FE0}"/>
                  </a:ext>
                </a:extLst>
              </p:cNvPr>
              <p:cNvSpPr>
                <a:spLocks noChangeAspect="1"/>
              </p:cNvSpPr>
              <p:nvPr/>
            </p:nvSpPr>
            <p:spPr bwMode="auto">
              <a:xfrm>
                <a:off x="857" y="1425"/>
                <a:ext cx="4" cy="8"/>
              </a:xfrm>
              <a:custGeom>
                <a:avLst/>
                <a:gdLst>
                  <a:gd name="T0" fmla="*/ 0 w 16"/>
                  <a:gd name="T1" fmla="*/ 0 h 26"/>
                  <a:gd name="T2" fmla="*/ 0 w 16"/>
                  <a:gd name="T3" fmla="*/ 0 h 26"/>
                  <a:gd name="T4" fmla="*/ 0 w 16"/>
                  <a:gd name="T5" fmla="*/ 0 h 26"/>
                  <a:gd name="T6" fmla="*/ 0 w 16"/>
                  <a:gd name="T7" fmla="*/ 0 h 26"/>
                  <a:gd name="T8" fmla="*/ 0 w 16"/>
                  <a:gd name="T9" fmla="*/ 0 h 26"/>
                  <a:gd name="T10" fmla="*/ 0 w 16"/>
                  <a:gd name="T11" fmla="*/ 0 h 26"/>
                  <a:gd name="T12" fmla="*/ 0 w 16"/>
                  <a:gd name="T13" fmla="*/ 0 h 26"/>
                  <a:gd name="T14" fmla="*/ 0 w 16"/>
                  <a:gd name="T15" fmla="*/ 0 h 26"/>
                  <a:gd name="T16" fmla="*/ 0 w 16"/>
                  <a:gd name="T17" fmla="*/ 0 h 26"/>
                  <a:gd name="T18" fmla="*/ 0 w 16"/>
                  <a:gd name="T19" fmla="*/ 0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26"/>
                  <a:gd name="T32" fmla="*/ 16 w 16"/>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26">
                    <a:moveTo>
                      <a:pt x="3" y="10"/>
                    </a:moveTo>
                    <a:lnTo>
                      <a:pt x="4" y="0"/>
                    </a:lnTo>
                    <a:lnTo>
                      <a:pt x="8" y="0"/>
                    </a:lnTo>
                    <a:lnTo>
                      <a:pt x="11" y="1"/>
                    </a:lnTo>
                    <a:lnTo>
                      <a:pt x="16" y="13"/>
                    </a:lnTo>
                    <a:lnTo>
                      <a:pt x="13" y="26"/>
                    </a:lnTo>
                    <a:lnTo>
                      <a:pt x="4" y="26"/>
                    </a:lnTo>
                    <a:lnTo>
                      <a:pt x="2" y="23"/>
                    </a:lnTo>
                    <a:lnTo>
                      <a:pt x="0" y="17"/>
                    </a:lnTo>
                    <a:lnTo>
                      <a:pt x="3" y="1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86" name="Freeform 416">
                <a:extLst>
                  <a:ext uri="{FF2B5EF4-FFF2-40B4-BE49-F238E27FC236}">
                    <a16:creationId xmlns:a16="http://schemas.microsoft.com/office/drawing/2014/main" id="{6BF491A7-421C-4E58-BA8D-25F90270A486}"/>
                  </a:ext>
                </a:extLst>
              </p:cNvPr>
              <p:cNvSpPr>
                <a:spLocks noChangeAspect="1"/>
              </p:cNvSpPr>
              <p:nvPr/>
            </p:nvSpPr>
            <p:spPr bwMode="auto">
              <a:xfrm>
                <a:off x="857" y="1425"/>
                <a:ext cx="4" cy="8"/>
              </a:xfrm>
              <a:custGeom>
                <a:avLst/>
                <a:gdLst>
                  <a:gd name="T0" fmla="*/ 0 w 16"/>
                  <a:gd name="T1" fmla="*/ 0 h 26"/>
                  <a:gd name="T2" fmla="*/ 0 w 16"/>
                  <a:gd name="T3" fmla="*/ 0 h 26"/>
                  <a:gd name="T4" fmla="*/ 0 w 16"/>
                  <a:gd name="T5" fmla="*/ 0 h 26"/>
                  <a:gd name="T6" fmla="*/ 0 w 16"/>
                  <a:gd name="T7" fmla="*/ 0 h 26"/>
                  <a:gd name="T8" fmla="*/ 0 w 16"/>
                  <a:gd name="T9" fmla="*/ 0 h 26"/>
                  <a:gd name="T10" fmla="*/ 0 w 16"/>
                  <a:gd name="T11" fmla="*/ 0 h 26"/>
                  <a:gd name="T12" fmla="*/ 0 w 16"/>
                  <a:gd name="T13" fmla="*/ 0 h 26"/>
                  <a:gd name="T14" fmla="*/ 0 w 16"/>
                  <a:gd name="T15" fmla="*/ 0 h 26"/>
                  <a:gd name="T16" fmla="*/ 0 w 16"/>
                  <a:gd name="T17" fmla="*/ 0 h 26"/>
                  <a:gd name="T18" fmla="*/ 0 w 16"/>
                  <a:gd name="T19" fmla="*/ 0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26"/>
                  <a:gd name="T32" fmla="*/ 16 w 16"/>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26">
                    <a:moveTo>
                      <a:pt x="3" y="10"/>
                    </a:moveTo>
                    <a:lnTo>
                      <a:pt x="4" y="0"/>
                    </a:lnTo>
                    <a:lnTo>
                      <a:pt x="8" y="0"/>
                    </a:lnTo>
                    <a:lnTo>
                      <a:pt x="11" y="1"/>
                    </a:lnTo>
                    <a:lnTo>
                      <a:pt x="16" y="13"/>
                    </a:lnTo>
                    <a:lnTo>
                      <a:pt x="13" y="26"/>
                    </a:lnTo>
                    <a:lnTo>
                      <a:pt x="4" y="26"/>
                    </a:lnTo>
                    <a:lnTo>
                      <a:pt x="2" y="23"/>
                    </a:lnTo>
                    <a:lnTo>
                      <a:pt x="0" y="17"/>
                    </a:lnTo>
                    <a:lnTo>
                      <a:pt x="3" y="1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87" name="Freeform 417">
                <a:extLst>
                  <a:ext uri="{FF2B5EF4-FFF2-40B4-BE49-F238E27FC236}">
                    <a16:creationId xmlns:a16="http://schemas.microsoft.com/office/drawing/2014/main" id="{58CB3D7A-233C-44DA-9014-E9A2BFD8C835}"/>
                  </a:ext>
                </a:extLst>
              </p:cNvPr>
              <p:cNvSpPr>
                <a:spLocks noChangeAspect="1"/>
              </p:cNvSpPr>
              <p:nvPr/>
            </p:nvSpPr>
            <p:spPr bwMode="auto">
              <a:xfrm>
                <a:off x="1083" y="1499"/>
                <a:ext cx="3" cy="6"/>
              </a:xfrm>
              <a:custGeom>
                <a:avLst/>
                <a:gdLst>
                  <a:gd name="T0" fmla="*/ 0 w 8"/>
                  <a:gd name="T1" fmla="*/ 0 h 17"/>
                  <a:gd name="T2" fmla="*/ 0 w 8"/>
                  <a:gd name="T3" fmla="*/ 0 h 17"/>
                  <a:gd name="T4" fmla="*/ 0 w 8"/>
                  <a:gd name="T5" fmla="*/ 0 h 17"/>
                  <a:gd name="T6" fmla="*/ 0 w 8"/>
                  <a:gd name="T7" fmla="*/ 0 h 17"/>
                  <a:gd name="T8" fmla="*/ 0 w 8"/>
                  <a:gd name="T9" fmla="*/ 0 h 17"/>
                  <a:gd name="T10" fmla="*/ 0 w 8"/>
                  <a:gd name="T11" fmla="*/ 0 h 17"/>
                  <a:gd name="T12" fmla="*/ 0 w 8"/>
                  <a:gd name="T13" fmla="*/ 0 h 17"/>
                  <a:gd name="T14" fmla="*/ 0 w 8"/>
                  <a:gd name="T15" fmla="*/ 0 h 17"/>
                  <a:gd name="T16" fmla="*/ 0 w 8"/>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17"/>
                  <a:gd name="T29" fmla="*/ 8 w 8"/>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17">
                    <a:moveTo>
                      <a:pt x="5" y="1"/>
                    </a:moveTo>
                    <a:lnTo>
                      <a:pt x="8" y="0"/>
                    </a:lnTo>
                    <a:lnTo>
                      <a:pt x="8" y="12"/>
                    </a:lnTo>
                    <a:lnTo>
                      <a:pt x="6" y="16"/>
                    </a:lnTo>
                    <a:lnTo>
                      <a:pt x="4" y="17"/>
                    </a:lnTo>
                    <a:lnTo>
                      <a:pt x="1" y="15"/>
                    </a:lnTo>
                    <a:lnTo>
                      <a:pt x="0" y="10"/>
                    </a:lnTo>
                    <a:lnTo>
                      <a:pt x="1" y="7"/>
                    </a:lnTo>
                    <a:lnTo>
                      <a:pt x="5"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88" name="Freeform 418">
                <a:extLst>
                  <a:ext uri="{FF2B5EF4-FFF2-40B4-BE49-F238E27FC236}">
                    <a16:creationId xmlns:a16="http://schemas.microsoft.com/office/drawing/2014/main" id="{3E18493F-B09A-4DF2-BD23-631C1501EAD0}"/>
                  </a:ext>
                </a:extLst>
              </p:cNvPr>
              <p:cNvSpPr>
                <a:spLocks noChangeAspect="1"/>
              </p:cNvSpPr>
              <p:nvPr/>
            </p:nvSpPr>
            <p:spPr bwMode="auto">
              <a:xfrm>
                <a:off x="1083" y="1499"/>
                <a:ext cx="3" cy="6"/>
              </a:xfrm>
              <a:custGeom>
                <a:avLst/>
                <a:gdLst>
                  <a:gd name="T0" fmla="*/ 0 w 8"/>
                  <a:gd name="T1" fmla="*/ 0 h 17"/>
                  <a:gd name="T2" fmla="*/ 0 w 8"/>
                  <a:gd name="T3" fmla="*/ 0 h 17"/>
                  <a:gd name="T4" fmla="*/ 0 w 8"/>
                  <a:gd name="T5" fmla="*/ 0 h 17"/>
                  <a:gd name="T6" fmla="*/ 0 w 8"/>
                  <a:gd name="T7" fmla="*/ 0 h 17"/>
                  <a:gd name="T8" fmla="*/ 0 w 8"/>
                  <a:gd name="T9" fmla="*/ 0 h 17"/>
                  <a:gd name="T10" fmla="*/ 0 w 8"/>
                  <a:gd name="T11" fmla="*/ 0 h 17"/>
                  <a:gd name="T12" fmla="*/ 0 w 8"/>
                  <a:gd name="T13" fmla="*/ 0 h 17"/>
                  <a:gd name="T14" fmla="*/ 0 w 8"/>
                  <a:gd name="T15" fmla="*/ 0 h 17"/>
                  <a:gd name="T16" fmla="*/ 0 w 8"/>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17"/>
                  <a:gd name="T29" fmla="*/ 8 w 8"/>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17">
                    <a:moveTo>
                      <a:pt x="5" y="1"/>
                    </a:moveTo>
                    <a:lnTo>
                      <a:pt x="8" y="0"/>
                    </a:lnTo>
                    <a:lnTo>
                      <a:pt x="8" y="12"/>
                    </a:lnTo>
                    <a:lnTo>
                      <a:pt x="6" y="16"/>
                    </a:lnTo>
                    <a:lnTo>
                      <a:pt x="4" y="17"/>
                    </a:lnTo>
                    <a:lnTo>
                      <a:pt x="1" y="15"/>
                    </a:lnTo>
                    <a:lnTo>
                      <a:pt x="0" y="10"/>
                    </a:lnTo>
                    <a:lnTo>
                      <a:pt x="1" y="7"/>
                    </a:lnTo>
                    <a:lnTo>
                      <a:pt x="5"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89" name="Freeform 419">
                <a:extLst>
                  <a:ext uri="{FF2B5EF4-FFF2-40B4-BE49-F238E27FC236}">
                    <a16:creationId xmlns:a16="http://schemas.microsoft.com/office/drawing/2014/main" id="{BB41E168-32BA-4871-B5D5-A46D66CAFF18}"/>
                  </a:ext>
                </a:extLst>
              </p:cNvPr>
              <p:cNvSpPr>
                <a:spLocks noChangeAspect="1"/>
              </p:cNvSpPr>
              <p:nvPr/>
            </p:nvSpPr>
            <p:spPr bwMode="auto">
              <a:xfrm>
                <a:off x="1248" y="1591"/>
                <a:ext cx="3" cy="5"/>
              </a:xfrm>
              <a:custGeom>
                <a:avLst/>
                <a:gdLst>
                  <a:gd name="T0" fmla="*/ 0 w 13"/>
                  <a:gd name="T1" fmla="*/ 0 h 18"/>
                  <a:gd name="T2" fmla="*/ 0 w 13"/>
                  <a:gd name="T3" fmla="*/ 0 h 18"/>
                  <a:gd name="T4" fmla="*/ 0 w 13"/>
                  <a:gd name="T5" fmla="*/ 0 h 18"/>
                  <a:gd name="T6" fmla="*/ 0 w 13"/>
                  <a:gd name="T7" fmla="*/ 0 h 18"/>
                  <a:gd name="T8" fmla="*/ 0 w 13"/>
                  <a:gd name="T9" fmla="*/ 0 h 18"/>
                  <a:gd name="T10" fmla="*/ 0 w 13"/>
                  <a:gd name="T11" fmla="*/ 0 h 18"/>
                  <a:gd name="T12" fmla="*/ 0 60000 65536"/>
                  <a:gd name="T13" fmla="*/ 0 60000 65536"/>
                  <a:gd name="T14" fmla="*/ 0 60000 65536"/>
                  <a:gd name="T15" fmla="*/ 0 60000 65536"/>
                  <a:gd name="T16" fmla="*/ 0 60000 65536"/>
                  <a:gd name="T17" fmla="*/ 0 60000 65536"/>
                  <a:gd name="T18" fmla="*/ 0 w 13"/>
                  <a:gd name="T19" fmla="*/ 0 h 18"/>
                  <a:gd name="T20" fmla="*/ 13 w 13"/>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13" h="18">
                    <a:moveTo>
                      <a:pt x="13" y="0"/>
                    </a:moveTo>
                    <a:lnTo>
                      <a:pt x="6" y="0"/>
                    </a:lnTo>
                    <a:lnTo>
                      <a:pt x="0" y="12"/>
                    </a:lnTo>
                    <a:lnTo>
                      <a:pt x="0" y="18"/>
                    </a:lnTo>
                    <a:lnTo>
                      <a:pt x="7" y="11"/>
                    </a:lnTo>
                    <a:lnTo>
                      <a:pt x="13"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90" name="Freeform 420">
                <a:extLst>
                  <a:ext uri="{FF2B5EF4-FFF2-40B4-BE49-F238E27FC236}">
                    <a16:creationId xmlns:a16="http://schemas.microsoft.com/office/drawing/2014/main" id="{A45A4326-6F36-4882-A85D-C9E364A8E7BB}"/>
                  </a:ext>
                </a:extLst>
              </p:cNvPr>
              <p:cNvSpPr>
                <a:spLocks noChangeAspect="1"/>
              </p:cNvSpPr>
              <p:nvPr/>
            </p:nvSpPr>
            <p:spPr bwMode="auto">
              <a:xfrm>
                <a:off x="1248" y="1591"/>
                <a:ext cx="3" cy="5"/>
              </a:xfrm>
              <a:custGeom>
                <a:avLst/>
                <a:gdLst>
                  <a:gd name="T0" fmla="*/ 0 w 13"/>
                  <a:gd name="T1" fmla="*/ 0 h 18"/>
                  <a:gd name="T2" fmla="*/ 0 w 13"/>
                  <a:gd name="T3" fmla="*/ 0 h 18"/>
                  <a:gd name="T4" fmla="*/ 0 w 13"/>
                  <a:gd name="T5" fmla="*/ 0 h 18"/>
                  <a:gd name="T6" fmla="*/ 0 w 13"/>
                  <a:gd name="T7" fmla="*/ 0 h 18"/>
                  <a:gd name="T8" fmla="*/ 0 w 13"/>
                  <a:gd name="T9" fmla="*/ 0 h 18"/>
                  <a:gd name="T10" fmla="*/ 0 w 13"/>
                  <a:gd name="T11" fmla="*/ 0 h 18"/>
                  <a:gd name="T12" fmla="*/ 0 60000 65536"/>
                  <a:gd name="T13" fmla="*/ 0 60000 65536"/>
                  <a:gd name="T14" fmla="*/ 0 60000 65536"/>
                  <a:gd name="T15" fmla="*/ 0 60000 65536"/>
                  <a:gd name="T16" fmla="*/ 0 60000 65536"/>
                  <a:gd name="T17" fmla="*/ 0 60000 65536"/>
                  <a:gd name="T18" fmla="*/ 0 w 13"/>
                  <a:gd name="T19" fmla="*/ 0 h 18"/>
                  <a:gd name="T20" fmla="*/ 13 w 13"/>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13" h="18">
                    <a:moveTo>
                      <a:pt x="13" y="0"/>
                    </a:moveTo>
                    <a:lnTo>
                      <a:pt x="6" y="0"/>
                    </a:lnTo>
                    <a:lnTo>
                      <a:pt x="0" y="12"/>
                    </a:lnTo>
                    <a:lnTo>
                      <a:pt x="0" y="18"/>
                    </a:lnTo>
                    <a:lnTo>
                      <a:pt x="7" y="11"/>
                    </a:lnTo>
                    <a:lnTo>
                      <a:pt x="13"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91" name="Freeform 421">
                <a:extLst>
                  <a:ext uri="{FF2B5EF4-FFF2-40B4-BE49-F238E27FC236}">
                    <a16:creationId xmlns:a16="http://schemas.microsoft.com/office/drawing/2014/main" id="{306887B0-C5E0-4700-8B81-F70B7A7D1F12}"/>
                  </a:ext>
                </a:extLst>
              </p:cNvPr>
              <p:cNvSpPr>
                <a:spLocks noChangeAspect="1"/>
              </p:cNvSpPr>
              <p:nvPr/>
            </p:nvSpPr>
            <p:spPr bwMode="auto">
              <a:xfrm>
                <a:off x="1364" y="1469"/>
                <a:ext cx="16" cy="6"/>
              </a:xfrm>
              <a:custGeom>
                <a:avLst/>
                <a:gdLst>
                  <a:gd name="T0" fmla="*/ 0 w 56"/>
                  <a:gd name="T1" fmla="*/ 0 h 19"/>
                  <a:gd name="T2" fmla="*/ 0 w 56"/>
                  <a:gd name="T3" fmla="*/ 0 h 19"/>
                  <a:gd name="T4" fmla="*/ 0 w 56"/>
                  <a:gd name="T5" fmla="*/ 0 h 19"/>
                  <a:gd name="T6" fmla="*/ 0 w 56"/>
                  <a:gd name="T7" fmla="*/ 0 h 19"/>
                  <a:gd name="T8" fmla="*/ 0 w 56"/>
                  <a:gd name="T9" fmla="*/ 0 h 19"/>
                  <a:gd name="T10" fmla="*/ 0 w 56"/>
                  <a:gd name="T11" fmla="*/ 0 h 19"/>
                  <a:gd name="T12" fmla="*/ 0 w 56"/>
                  <a:gd name="T13" fmla="*/ 0 h 19"/>
                  <a:gd name="T14" fmla="*/ 0 w 56"/>
                  <a:gd name="T15" fmla="*/ 0 h 19"/>
                  <a:gd name="T16" fmla="*/ 0 w 56"/>
                  <a:gd name="T17" fmla="*/ 0 h 19"/>
                  <a:gd name="T18" fmla="*/ 0 w 56"/>
                  <a:gd name="T19" fmla="*/ 0 h 19"/>
                  <a:gd name="T20" fmla="*/ 0 w 56"/>
                  <a:gd name="T21" fmla="*/ 0 h 19"/>
                  <a:gd name="T22" fmla="*/ 0 w 56"/>
                  <a:gd name="T23" fmla="*/ 0 h 19"/>
                  <a:gd name="T24" fmla="*/ 0 w 56"/>
                  <a:gd name="T25" fmla="*/ 0 h 19"/>
                  <a:gd name="T26" fmla="*/ 0 w 56"/>
                  <a:gd name="T27" fmla="*/ 0 h 19"/>
                  <a:gd name="T28" fmla="*/ 0 w 56"/>
                  <a:gd name="T29" fmla="*/ 0 h 19"/>
                  <a:gd name="T30" fmla="*/ 0 w 56"/>
                  <a:gd name="T31" fmla="*/ 0 h 1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6"/>
                  <a:gd name="T49" fmla="*/ 0 h 19"/>
                  <a:gd name="T50" fmla="*/ 56 w 56"/>
                  <a:gd name="T51" fmla="*/ 19 h 1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6" h="19">
                    <a:moveTo>
                      <a:pt x="48" y="3"/>
                    </a:moveTo>
                    <a:lnTo>
                      <a:pt x="45" y="2"/>
                    </a:lnTo>
                    <a:lnTo>
                      <a:pt x="48" y="5"/>
                    </a:lnTo>
                    <a:lnTo>
                      <a:pt x="49" y="5"/>
                    </a:lnTo>
                    <a:lnTo>
                      <a:pt x="54" y="9"/>
                    </a:lnTo>
                    <a:lnTo>
                      <a:pt x="56" y="19"/>
                    </a:lnTo>
                    <a:lnTo>
                      <a:pt x="51" y="13"/>
                    </a:lnTo>
                    <a:lnTo>
                      <a:pt x="45" y="9"/>
                    </a:lnTo>
                    <a:lnTo>
                      <a:pt x="38" y="10"/>
                    </a:lnTo>
                    <a:lnTo>
                      <a:pt x="17" y="19"/>
                    </a:lnTo>
                    <a:lnTo>
                      <a:pt x="4" y="18"/>
                    </a:lnTo>
                    <a:lnTo>
                      <a:pt x="0" y="10"/>
                    </a:lnTo>
                    <a:lnTo>
                      <a:pt x="14" y="9"/>
                    </a:lnTo>
                    <a:lnTo>
                      <a:pt x="33" y="0"/>
                    </a:lnTo>
                    <a:lnTo>
                      <a:pt x="42" y="0"/>
                    </a:lnTo>
                    <a:lnTo>
                      <a:pt x="48" y="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92" name="Freeform 422">
                <a:extLst>
                  <a:ext uri="{FF2B5EF4-FFF2-40B4-BE49-F238E27FC236}">
                    <a16:creationId xmlns:a16="http://schemas.microsoft.com/office/drawing/2014/main" id="{B766500A-1D1C-4889-ABCA-F379751D09F9}"/>
                  </a:ext>
                </a:extLst>
              </p:cNvPr>
              <p:cNvSpPr>
                <a:spLocks noChangeAspect="1"/>
              </p:cNvSpPr>
              <p:nvPr/>
            </p:nvSpPr>
            <p:spPr bwMode="auto">
              <a:xfrm>
                <a:off x="1364" y="1469"/>
                <a:ext cx="16" cy="6"/>
              </a:xfrm>
              <a:custGeom>
                <a:avLst/>
                <a:gdLst>
                  <a:gd name="T0" fmla="*/ 0 w 56"/>
                  <a:gd name="T1" fmla="*/ 0 h 19"/>
                  <a:gd name="T2" fmla="*/ 0 w 56"/>
                  <a:gd name="T3" fmla="*/ 0 h 19"/>
                  <a:gd name="T4" fmla="*/ 0 w 56"/>
                  <a:gd name="T5" fmla="*/ 0 h 19"/>
                  <a:gd name="T6" fmla="*/ 0 w 56"/>
                  <a:gd name="T7" fmla="*/ 0 h 19"/>
                  <a:gd name="T8" fmla="*/ 0 w 56"/>
                  <a:gd name="T9" fmla="*/ 0 h 19"/>
                  <a:gd name="T10" fmla="*/ 0 w 56"/>
                  <a:gd name="T11" fmla="*/ 0 h 19"/>
                  <a:gd name="T12" fmla="*/ 0 w 56"/>
                  <a:gd name="T13" fmla="*/ 0 h 19"/>
                  <a:gd name="T14" fmla="*/ 0 w 56"/>
                  <a:gd name="T15" fmla="*/ 0 h 19"/>
                  <a:gd name="T16" fmla="*/ 0 w 56"/>
                  <a:gd name="T17" fmla="*/ 0 h 19"/>
                  <a:gd name="T18" fmla="*/ 0 w 56"/>
                  <a:gd name="T19" fmla="*/ 0 h 19"/>
                  <a:gd name="T20" fmla="*/ 0 w 56"/>
                  <a:gd name="T21" fmla="*/ 0 h 19"/>
                  <a:gd name="T22" fmla="*/ 0 w 56"/>
                  <a:gd name="T23" fmla="*/ 0 h 19"/>
                  <a:gd name="T24" fmla="*/ 0 w 56"/>
                  <a:gd name="T25" fmla="*/ 0 h 19"/>
                  <a:gd name="T26" fmla="*/ 0 w 56"/>
                  <a:gd name="T27" fmla="*/ 0 h 19"/>
                  <a:gd name="T28" fmla="*/ 0 w 56"/>
                  <a:gd name="T29" fmla="*/ 0 h 19"/>
                  <a:gd name="T30" fmla="*/ 0 w 56"/>
                  <a:gd name="T31" fmla="*/ 0 h 1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6"/>
                  <a:gd name="T49" fmla="*/ 0 h 19"/>
                  <a:gd name="T50" fmla="*/ 56 w 56"/>
                  <a:gd name="T51" fmla="*/ 19 h 1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6" h="19">
                    <a:moveTo>
                      <a:pt x="48" y="3"/>
                    </a:moveTo>
                    <a:lnTo>
                      <a:pt x="45" y="2"/>
                    </a:lnTo>
                    <a:lnTo>
                      <a:pt x="48" y="5"/>
                    </a:lnTo>
                    <a:lnTo>
                      <a:pt x="49" y="5"/>
                    </a:lnTo>
                    <a:lnTo>
                      <a:pt x="54" y="9"/>
                    </a:lnTo>
                    <a:lnTo>
                      <a:pt x="56" y="19"/>
                    </a:lnTo>
                    <a:lnTo>
                      <a:pt x="51" y="13"/>
                    </a:lnTo>
                    <a:lnTo>
                      <a:pt x="45" y="9"/>
                    </a:lnTo>
                    <a:lnTo>
                      <a:pt x="38" y="10"/>
                    </a:lnTo>
                    <a:lnTo>
                      <a:pt x="17" y="19"/>
                    </a:lnTo>
                    <a:lnTo>
                      <a:pt x="4" y="18"/>
                    </a:lnTo>
                    <a:lnTo>
                      <a:pt x="0" y="10"/>
                    </a:lnTo>
                    <a:lnTo>
                      <a:pt x="14" y="9"/>
                    </a:lnTo>
                    <a:lnTo>
                      <a:pt x="33" y="0"/>
                    </a:lnTo>
                    <a:lnTo>
                      <a:pt x="42" y="0"/>
                    </a:lnTo>
                    <a:lnTo>
                      <a:pt x="48" y="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93" name="Freeform 423">
                <a:extLst>
                  <a:ext uri="{FF2B5EF4-FFF2-40B4-BE49-F238E27FC236}">
                    <a16:creationId xmlns:a16="http://schemas.microsoft.com/office/drawing/2014/main" id="{1552B5B1-5F22-4FD1-B70C-8D44E0B8B2D6}"/>
                  </a:ext>
                </a:extLst>
              </p:cNvPr>
              <p:cNvSpPr>
                <a:spLocks noChangeAspect="1"/>
              </p:cNvSpPr>
              <p:nvPr/>
            </p:nvSpPr>
            <p:spPr bwMode="auto">
              <a:xfrm>
                <a:off x="1390" y="1474"/>
                <a:ext cx="3" cy="13"/>
              </a:xfrm>
              <a:custGeom>
                <a:avLst/>
                <a:gdLst>
                  <a:gd name="T0" fmla="*/ 0 w 11"/>
                  <a:gd name="T1" fmla="*/ 0 h 44"/>
                  <a:gd name="T2" fmla="*/ 0 w 11"/>
                  <a:gd name="T3" fmla="*/ 0 h 44"/>
                  <a:gd name="T4" fmla="*/ 0 w 11"/>
                  <a:gd name="T5" fmla="*/ 0 h 44"/>
                  <a:gd name="T6" fmla="*/ 0 w 11"/>
                  <a:gd name="T7" fmla="*/ 0 h 44"/>
                  <a:gd name="T8" fmla="*/ 0 w 11"/>
                  <a:gd name="T9" fmla="*/ 0 h 44"/>
                  <a:gd name="T10" fmla="*/ 0 w 11"/>
                  <a:gd name="T11" fmla="*/ 0 h 44"/>
                  <a:gd name="T12" fmla="*/ 0 w 11"/>
                  <a:gd name="T13" fmla="*/ 0 h 44"/>
                  <a:gd name="T14" fmla="*/ 0 w 11"/>
                  <a:gd name="T15" fmla="*/ 0 h 44"/>
                  <a:gd name="T16" fmla="*/ 0 w 11"/>
                  <a:gd name="T17" fmla="*/ 0 h 44"/>
                  <a:gd name="T18" fmla="*/ 0 w 11"/>
                  <a:gd name="T19" fmla="*/ 0 h 44"/>
                  <a:gd name="T20" fmla="*/ 0 w 11"/>
                  <a:gd name="T21" fmla="*/ 0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44"/>
                  <a:gd name="T35" fmla="*/ 11 w 11"/>
                  <a:gd name="T36" fmla="*/ 44 h 4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44">
                    <a:moveTo>
                      <a:pt x="11" y="16"/>
                    </a:moveTo>
                    <a:lnTo>
                      <a:pt x="11" y="1"/>
                    </a:lnTo>
                    <a:lnTo>
                      <a:pt x="7" y="44"/>
                    </a:lnTo>
                    <a:lnTo>
                      <a:pt x="0" y="33"/>
                    </a:lnTo>
                    <a:lnTo>
                      <a:pt x="2" y="29"/>
                    </a:lnTo>
                    <a:lnTo>
                      <a:pt x="2" y="26"/>
                    </a:lnTo>
                    <a:lnTo>
                      <a:pt x="1" y="17"/>
                    </a:lnTo>
                    <a:lnTo>
                      <a:pt x="3" y="1"/>
                    </a:lnTo>
                    <a:lnTo>
                      <a:pt x="5" y="0"/>
                    </a:lnTo>
                    <a:lnTo>
                      <a:pt x="9" y="8"/>
                    </a:lnTo>
                    <a:lnTo>
                      <a:pt x="11" y="16"/>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94" name="Freeform 424">
                <a:extLst>
                  <a:ext uri="{FF2B5EF4-FFF2-40B4-BE49-F238E27FC236}">
                    <a16:creationId xmlns:a16="http://schemas.microsoft.com/office/drawing/2014/main" id="{49C4F73E-8924-43D3-9B1C-817A6C408202}"/>
                  </a:ext>
                </a:extLst>
              </p:cNvPr>
              <p:cNvSpPr>
                <a:spLocks noChangeAspect="1"/>
              </p:cNvSpPr>
              <p:nvPr/>
            </p:nvSpPr>
            <p:spPr bwMode="auto">
              <a:xfrm>
                <a:off x="1390" y="1474"/>
                <a:ext cx="3" cy="13"/>
              </a:xfrm>
              <a:custGeom>
                <a:avLst/>
                <a:gdLst>
                  <a:gd name="T0" fmla="*/ 0 w 11"/>
                  <a:gd name="T1" fmla="*/ 0 h 44"/>
                  <a:gd name="T2" fmla="*/ 0 w 11"/>
                  <a:gd name="T3" fmla="*/ 0 h 44"/>
                  <a:gd name="T4" fmla="*/ 0 w 11"/>
                  <a:gd name="T5" fmla="*/ 0 h 44"/>
                  <a:gd name="T6" fmla="*/ 0 w 11"/>
                  <a:gd name="T7" fmla="*/ 0 h 44"/>
                  <a:gd name="T8" fmla="*/ 0 w 11"/>
                  <a:gd name="T9" fmla="*/ 0 h 44"/>
                  <a:gd name="T10" fmla="*/ 0 w 11"/>
                  <a:gd name="T11" fmla="*/ 0 h 44"/>
                  <a:gd name="T12" fmla="*/ 0 w 11"/>
                  <a:gd name="T13" fmla="*/ 0 h 44"/>
                  <a:gd name="T14" fmla="*/ 0 w 11"/>
                  <a:gd name="T15" fmla="*/ 0 h 44"/>
                  <a:gd name="T16" fmla="*/ 0 w 11"/>
                  <a:gd name="T17" fmla="*/ 0 h 44"/>
                  <a:gd name="T18" fmla="*/ 0 w 11"/>
                  <a:gd name="T19" fmla="*/ 0 h 44"/>
                  <a:gd name="T20" fmla="*/ 0 w 11"/>
                  <a:gd name="T21" fmla="*/ 0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44"/>
                  <a:gd name="T35" fmla="*/ 11 w 11"/>
                  <a:gd name="T36" fmla="*/ 44 h 4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44">
                    <a:moveTo>
                      <a:pt x="11" y="16"/>
                    </a:moveTo>
                    <a:lnTo>
                      <a:pt x="11" y="1"/>
                    </a:lnTo>
                    <a:lnTo>
                      <a:pt x="7" y="44"/>
                    </a:lnTo>
                    <a:lnTo>
                      <a:pt x="0" y="33"/>
                    </a:lnTo>
                    <a:lnTo>
                      <a:pt x="2" y="29"/>
                    </a:lnTo>
                    <a:lnTo>
                      <a:pt x="2" y="26"/>
                    </a:lnTo>
                    <a:lnTo>
                      <a:pt x="1" y="17"/>
                    </a:lnTo>
                    <a:lnTo>
                      <a:pt x="3" y="1"/>
                    </a:lnTo>
                    <a:lnTo>
                      <a:pt x="5" y="0"/>
                    </a:lnTo>
                    <a:lnTo>
                      <a:pt x="9" y="8"/>
                    </a:lnTo>
                    <a:lnTo>
                      <a:pt x="11" y="16"/>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95" name="Freeform 425">
                <a:extLst>
                  <a:ext uri="{FF2B5EF4-FFF2-40B4-BE49-F238E27FC236}">
                    <a16:creationId xmlns:a16="http://schemas.microsoft.com/office/drawing/2014/main" id="{C561F62E-DC7F-4EFB-A1BC-D2720E0D5D37}"/>
                  </a:ext>
                </a:extLst>
              </p:cNvPr>
              <p:cNvSpPr>
                <a:spLocks noChangeAspect="1"/>
              </p:cNvSpPr>
              <p:nvPr/>
            </p:nvSpPr>
            <p:spPr bwMode="auto">
              <a:xfrm>
                <a:off x="1389" y="1503"/>
                <a:ext cx="4" cy="2"/>
              </a:xfrm>
              <a:custGeom>
                <a:avLst/>
                <a:gdLst>
                  <a:gd name="T0" fmla="*/ 0 w 12"/>
                  <a:gd name="T1" fmla="*/ 0 h 5"/>
                  <a:gd name="T2" fmla="*/ 0 w 12"/>
                  <a:gd name="T3" fmla="*/ 0 h 5"/>
                  <a:gd name="T4" fmla="*/ 0 w 12"/>
                  <a:gd name="T5" fmla="*/ 0 h 5"/>
                  <a:gd name="T6" fmla="*/ 0 w 12"/>
                  <a:gd name="T7" fmla="*/ 0 h 5"/>
                  <a:gd name="T8" fmla="*/ 0 w 12"/>
                  <a:gd name="T9" fmla="*/ 0 h 5"/>
                  <a:gd name="T10" fmla="*/ 0 w 12"/>
                  <a:gd name="T11" fmla="*/ 0 h 5"/>
                  <a:gd name="T12" fmla="*/ 0 60000 65536"/>
                  <a:gd name="T13" fmla="*/ 0 60000 65536"/>
                  <a:gd name="T14" fmla="*/ 0 60000 65536"/>
                  <a:gd name="T15" fmla="*/ 0 60000 65536"/>
                  <a:gd name="T16" fmla="*/ 0 60000 65536"/>
                  <a:gd name="T17" fmla="*/ 0 60000 65536"/>
                  <a:gd name="T18" fmla="*/ 0 w 12"/>
                  <a:gd name="T19" fmla="*/ 0 h 5"/>
                  <a:gd name="T20" fmla="*/ 12 w 12"/>
                  <a:gd name="T21" fmla="*/ 5 h 5"/>
                </a:gdLst>
                <a:ahLst/>
                <a:cxnLst>
                  <a:cxn ang="T12">
                    <a:pos x="T0" y="T1"/>
                  </a:cxn>
                  <a:cxn ang="T13">
                    <a:pos x="T2" y="T3"/>
                  </a:cxn>
                  <a:cxn ang="T14">
                    <a:pos x="T4" y="T5"/>
                  </a:cxn>
                  <a:cxn ang="T15">
                    <a:pos x="T6" y="T7"/>
                  </a:cxn>
                  <a:cxn ang="T16">
                    <a:pos x="T8" y="T9"/>
                  </a:cxn>
                  <a:cxn ang="T17">
                    <a:pos x="T10" y="T11"/>
                  </a:cxn>
                </a:cxnLst>
                <a:rect l="T18" t="T19" r="T20" b="T21"/>
                <a:pathLst>
                  <a:path w="12" h="5">
                    <a:moveTo>
                      <a:pt x="9" y="4"/>
                    </a:moveTo>
                    <a:lnTo>
                      <a:pt x="12" y="2"/>
                    </a:lnTo>
                    <a:lnTo>
                      <a:pt x="12" y="0"/>
                    </a:lnTo>
                    <a:lnTo>
                      <a:pt x="1" y="0"/>
                    </a:lnTo>
                    <a:lnTo>
                      <a:pt x="0" y="5"/>
                    </a:lnTo>
                    <a:lnTo>
                      <a:pt x="9" y="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96" name="Freeform 426">
                <a:extLst>
                  <a:ext uri="{FF2B5EF4-FFF2-40B4-BE49-F238E27FC236}">
                    <a16:creationId xmlns:a16="http://schemas.microsoft.com/office/drawing/2014/main" id="{6C5FC1E5-419B-4A53-8C0E-CA3FB4264D82}"/>
                  </a:ext>
                </a:extLst>
              </p:cNvPr>
              <p:cNvSpPr>
                <a:spLocks noChangeAspect="1"/>
              </p:cNvSpPr>
              <p:nvPr/>
            </p:nvSpPr>
            <p:spPr bwMode="auto">
              <a:xfrm>
                <a:off x="1389" y="1503"/>
                <a:ext cx="4" cy="2"/>
              </a:xfrm>
              <a:custGeom>
                <a:avLst/>
                <a:gdLst>
                  <a:gd name="T0" fmla="*/ 0 w 12"/>
                  <a:gd name="T1" fmla="*/ 0 h 5"/>
                  <a:gd name="T2" fmla="*/ 0 w 12"/>
                  <a:gd name="T3" fmla="*/ 0 h 5"/>
                  <a:gd name="T4" fmla="*/ 0 w 12"/>
                  <a:gd name="T5" fmla="*/ 0 h 5"/>
                  <a:gd name="T6" fmla="*/ 0 w 12"/>
                  <a:gd name="T7" fmla="*/ 0 h 5"/>
                  <a:gd name="T8" fmla="*/ 0 w 12"/>
                  <a:gd name="T9" fmla="*/ 0 h 5"/>
                  <a:gd name="T10" fmla="*/ 0 w 12"/>
                  <a:gd name="T11" fmla="*/ 0 h 5"/>
                  <a:gd name="T12" fmla="*/ 0 60000 65536"/>
                  <a:gd name="T13" fmla="*/ 0 60000 65536"/>
                  <a:gd name="T14" fmla="*/ 0 60000 65536"/>
                  <a:gd name="T15" fmla="*/ 0 60000 65536"/>
                  <a:gd name="T16" fmla="*/ 0 60000 65536"/>
                  <a:gd name="T17" fmla="*/ 0 60000 65536"/>
                  <a:gd name="T18" fmla="*/ 0 w 12"/>
                  <a:gd name="T19" fmla="*/ 0 h 5"/>
                  <a:gd name="T20" fmla="*/ 12 w 12"/>
                  <a:gd name="T21" fmla="*/ 5 h 5"/>
                </a:gdLst>
                <a:ahLst/>
                <a:cxnLst>
                  <a:cxn ang="T12">
                    <a:pos x="T0" y="T1"/>
                  </a:cxn>
                  <a:cxn ang="T13">
                    <a:pos x="T2" y="T3"/>
                  </a:cxn>
                  <a:cxn ang="T14">
                    <a:pos x="T4" y="T5"/>
                  </a:cxn>
                  <a:cxn ang="T15">
                    <a:pos x="T6" y="T7"/>
                  </a:cxn>
                  <a:cxn ang="T16">
                    <a:pos x="T8" y="T9"/>
                  </a:cxn>
                  <a:cxn ang="T17">
                    <a:pos x="T10" y="T11"/>
                  </a:cxn>
                </a:cxnLst>
                <a:rect l="T18" t="T19" r="T20" b="T21"/>
                <a:pathLst>
                  <a:path w="12" h="5">
                    <a:moveTo>
                      <a:pt x="9" y="4"/>
                    </a:moveTo>
                    <a:lnTo>
                      <a:pt x="12" y="2"/>
                    </a:lnTo>
                    <a:lnTo>
                      <a:pt x="12" y="0"/>
                    </a:lnTo>
                    <a:lnTo>
                      <a:pt x="1" y="0"/>
                    </a:lnTo>
                    <a:lnTo>
                      <a:pt x="0" y="5"/>
                    </a:lnTo>
                    <a:lnTo>
                      <a:pt x="9" y="4"/>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97" name="Freeform 427">
                <a:extLst>
                  <a:ext uri="{FF2B5EF4-FFF2-40B4-BE49-F238E27FC236}">
                    <a16:creationId xmlns:a16="http://schemas.microsoft.com/office/drawing/2014/main" id="{6ECCF037-DD1B-4CF2-92DB-A01A01842E05}"/>
                  </a:ext>
                </a:extLst>
              </p:cNvPr>
              <p:cNvSpPr>
                <a:spLocks noChangeAspect="1"/>
              </p:cNvSpPr>
              <p:nvPr/>
            </p:nvSpPr>
            <p:spPr bwMode="auto">
              <a:xfrm>
                <a:off x="1377" y="1502"/>
                <a:ext cx="9" cy="16"/>
              </a:xfrm>
              <a:custGeom>
                <a:avLst/>
                <a:gdLst>
                  <a:gd name="T0" fmla="*/ 0 w 30"/>
                  <a:gd name="T1" fmla="*/ 0 h 55"/>
                  <a:gd name="T2" fmla="*/ 0 w 30"/>
                  <a:gd name="T3" fmla="*/ 0 h 55"/>
                  <a:gd name="T4" fmla="*/ 0 w 30"/>
                  <a:gd name="T5" fmla="*/ 0 h 55"/>
                  <a:gd name="T6" fmla="*/ 0 w 30"/>
                  <a:gd name="T7" fmla="*/ 0 h 55"/>
                  <a:gd name="T8" fmla="*/ 0 w 30"/>
                  <a:gd name="T9" fmla="*/ 0 h 55"/>
                  <a:gd name="T10" fmla="*/ 0 w 30"/>
                  <a:gd name="T11" fmla="*/ 0 h 55"/>
                  <a:gd name="T12" fmla="*/ 0 w 30"/>
                  <a:gd name="T13" fmla="*/ 0 h 55"/>
                  <a:gd name="T14" fmla="*/ 0 w 30"/>
                  <a:gd name="T15" fmla="*/ 0 h 55"/>
                  <a:gd name="T16" fmla="*/ 0 w 30"/>
                  <a:gd name="T17" fmla="*/ 0 h 55"/>
                  <a:gd name="T18" fmla="*/ 0 w 30"/>
                  <a:gd name="T19" fmla="*/ 0 h 55"/>
                  <a:gd name="T20" fmla="*/ 0 w 30"/>
                  <a:gd name="T21" fmla="*/ 0 h 55"/>
                  <a:gd name="T22" fmla="*/ 0 w 30"/>
                  <a:gd name="T23" fmla="*/ 0 h 55"/>
                  <a:gd name="T24" fmla="*/ 0 w 30"/>
                  <a:gd name="T25" fmla="*/ 0 h 5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55"/>
                  <a:gd name="T41" fmla="*/ 30 w 30"/>
                  <a:gd name="T42" fmla="*/ 55 h 5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55">
                    <a:moveTo>
                      <a:pt x="13" y="9"/>
                    </a:moveTo>
                    <a:lnTo>
                      <a:pt x="16" y="9"/>
                    </a:lnTo>
                    <a:lnTo>
                      <a:pt x="17" y="15"/>
                    </a:lnTo>
                    <a:lnTo>
                      <a:pt x="30" y="31"/>
                    </a:lnTo>
                    <a:lnTo>
                      <a:pt x="30" y="51"/>
                    </a:lnTo>
                    <a:lnTo>
                      <a:pt x="26" y="55"/>
                    </a:lnTo>
                    <a:lnTo>
                      <a:pt x="18" y="55"/>
                    </a:lnTo>
                    <a:lnTo>
                      <a:pt x="2" y="40"/>
                    </a:lnTo>
                    <a:lnTo>
                      <a:pt x="0" y="31"/>
                    </a:lnTo>
                    <a:lnTo>
                      <a:pt x="4" y="6"/>
                    </a:lnTo>
                    <a:lnTo>
                      <a:pt x="2" y="1"/>
                    </a:lnTo>
                    <a:lnTo>
                      <a:pt x="10" y="0"/>
                    </a:lnTo>
                    <a:lnTo>
                      <a:pt x="13" y="9"/>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98" name="Freeform 428">
                <a:extLst>
                  <a:ext uri="{FF2B5EF4-FFF2-40B4-BE49-F238E27FC236}">
                    <a16:creationId xmlns:a16="http://schemas.microsoft.com/office/drawing/2014/main" id="{2534E124-3143-4A83-95EB-22B78EC3D97D}"/>
                  </a:ext>
                </a:extLst>
              </p:cNvPr>
              <p:cNvSpPr>
                <a:spLocks noChangeAspect="1"/>
              </p:cNvSpPr>
              <p:nvPr/>
            </p:nvSpPr>
            <p:spPr bwMode="auto">
              <a:xfrm>
                <a:off x="1377" y="1502"/>
                <a:ext cx="9" cy="16"/>
              </a:xfrm>
              <a:custGeom>
                <a:avLst/>
                <a:gdLst>
                  <a:gd name="T0" fmla="*/ 0 w 30"/>
                  <a:gd name="T1" fmla="*/ 0 h 55"/>
                  <a:gd name="T2" fmla="*/ 0 w 30"/>
                  <a:gd name="T3" fmla="*/ 0 h 55"/>
                  <a:gd name="T4" fmla="*/ 0 w 30"/>
                  <a:gd name="T5" fmla="*/ 0 h 55"/>
                  <a:gd name="T6" fmla="*/ 0 w 30"/>
                  <a:gd name="T7" fmla="*/ 0 h 55"/>
                  <a:gd name="T8" fmla="*/ 0 w 30"/>
                  <a:gd name="T9" fmla="*/ 0 h 55"/>
                  <a:gd name="T10" fmla="*/ 0 w 30"/>
                  <a:gd name="T11" fmla="*/ 0 h 55"/>
                  <a:gd name="T12" fmla="*/ 0 w 30"/>
                  <a:gd name="T13" fmla="*/ 0 h 55"/>
                  <a:gd name="T14" fmla="*/ 0 w 30"/>
                  <a:gd name="T15" fmla="*/ 0 h 55"/>
                  <a:gd name="T16" fmla="*/ 0 w 30"/>
                  <a:gd name="T17" fmla="*/ 0 h 55"/>
                  <a:gd name="T18" fmla="*/ 0 w 30"/>
                  <a:gd name="T19" fmla="*/ 0 h 55"/>
                  <a:gd name="T20" fmla="*/ 0 w 30"/>
                  <a:gd name="T21" fmla="*/ 0 h 55"/>
                  <a:gd name="T22" fmla="*/ 0 w 30"/>
                  <a:gd name="T23" fmla="*/ 0 h 55"/>
                  <a:gd name="T24" fmla="*/ 0 w 30"/>
                  <a:gd name="T25" fmla="*/ 0 h 5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55"/>
                  <a:gd name="T41" fmla="*/ 30 w 30"/>
                  <a:gd name="T42" fmla="*/ 55 h 5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55">
                    <a:moveTo>
                      <a:pt x="13" y="9"/>
                    </a:moveTo>
                    <a:lnTo>
                      <a:pt x="16" y="9"/>
                    </a:lnTo>
                    <a:lnTo>
                      <a:pt x="17" y="15"/>
                    </a:lnTo>
                    <a:lnTo>
                      <a:pt x="30" y="31"/>
                    </a:lnTo>
                    <a:lnTo>
                      <a:pt x="30" y="51"/>
                    </a:lnTo>
                    <a:lnTo>
                      <a:pt x="26" y="55"/>
                    </a:lnTo>
                    <a:lnTo>
                      <a:pt x="18" y="55"/>
                    </a:lnTo>
                    <a:lnTo>
                      <a:pt x="2" y="40"/>
                    </a:lnTo>
                    <a:lnTo>
                      <a:pt x="0" y="31"/>
                    </a:lnTo>
                    <a:lnTo>
                      <a:pt x="4" y="6"/>
                    </a:lnTo>
                    <a:lnTo>
                      <a:pt x="2" y="1"/>
                    </a:lnTo>
                    <a:lnTo>
                      <a:pt x="10" y="0"/>
                    </a:lnTo>
                    <a:lnTo>
                      <a:pt x="13" y="9"/>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899" name="Freeform 429">
                <a:extLst>
                  <a:ext uri="{FF2B5EF4-FFF2-40B4-BE49-F238E27FC236}">
                    <a16:creationId xmlns:a16="http://schemas.microsoft.com/office/drawing/2014/main" id="{85978D19-14B5-44AB-A19C-E1FD394ECCD5}"/>
                  </a:ext>
                </a:extLst>
              </p:cNvPr>
              <p:cNvSpPr>
                <a:spLocks noChangeAspect="1"/>
              </p:cNvSpPr>
              <p:nvPr/>
            </p:nvSpPr>
            <p:spPr bwMode="auto">
              <a:xfrm>
                <a:off x="1387" y="1521"/>
                <a:ext cx="3" cy="7"/>
              </a:xfrm>
              <a:custGeom>
                <a:avLst/>
                <a:gdLst>
                  <a:gd name="T0" fmla="*/ 0 w 12"/>
                  <a:gd name="T1" fmla="*/ 0 h 28"/>
                  <a:gd name="T2" fmla="*/ 0 w 12"/>
                  <a:gd name="T3" fmla="*/ 0 h 28"/>
                  <a:gd name="T4" fmla="*/ 0 w 12"/>
                  <a:gd name="T5" fmla="*/ 0 h 28"/>
                  <a:gd name="T6" fmla="*/ 0 w 12"/>
                  <a:gd name="T7" fmla="*/ 0 h 28"/>
                  <a:gd name="T8" fmla="*/ 0 w 12"/>
                  <a:gd name="T9" fmla="*/ 0 h 28"/>
                  <a:gd name="T10" fmla="*/ 0 w 12"/>
                  <a:gd name="T11" fmla="*/ 0 h 28"/>
                  <a:gd name="T12" fmla="*/ 0 60000 65536"/>
                  <a:gd name="T13" fmla="*/ 0 60000 65536"/>
                  <a:gd name="T14" fmla="*/ 0 60000 65536"/>
                  <a:gd name="T15" fmla="*/ 0 60000 65536"/>
                  <a:gd name="T16" fmla="*/ 0 60000 65536"/>
                  <a:gd name="T17" fmla="*/ 0 60000 65536"/>
                  <a:gd name="T18" fmla="*/ 0 w 12"/>
                  <a:gd name="T19" fmla="*/ 0 h 28"/>
                  <a:gd name="T20" fmla="*/ 12 w 12"/>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12" h="28">
                    <a:moveTo>
                      <a:pt x="0" y="13"/>
                    </a:moveTo>
                    <a:lnTo>
                      <a:pt x="7" y="0"/>
                    </a:lnTo>
                    <a:lnTo>
                      <a:pt x="12" y="23"/>
                    </a:lnTo>
                    <a:lnTo>
                      <a:pt x="12" y="28"/>
                    </a:lnTo>
                    <a:lnTo>
                      <a:pt x="4" y="24"/>
                    </a:lnTo>
                    <a:lnTo>
                      <a:pt x="0" y="1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00" name="Freeform 430">
                <a:extLst>
                  <a:ext uri="{FF2B5EF4-FFF2-40B4-BE49-F238E27FC236}">
                    <a16:creationId xmlns:a16="http://schemas.microsoft.com/office/drawing/2014/main" id="{34FC9BDC-5A46-4E55-80E2-55DC19B71B47}"/>
                  </a:ext>
                </a:extLst>
              </p:cNvPr>
              <p:cNvSpPr>
                <a:spLocks noChangeAspect="1"/>
              </p:cNvSpPr>
              <p:nvPr/>
            </p:nvSpPr>
            <p:spPr bwMode="auto">
              <a:xfrm>
                <a:off x="1387" y="1521"/>
                <a:ext cx="3" cy="7"/>
              </a:xfrm>
              <a:custGeom>
                <a:avLst/>
                <a:gdLst>
                  <a:gd name="T0" fmla="*/ 0 w 12"/>
                  <a:gd name="T1" fmla="*/ 0 h 28"/>
                  <a:gd name="T2" fmla="*/ 0 w 12"/>
                  <a:gd name="T3" fmla="*/ 0 h 28"/>
                  <a:gd name="T4" fmla="*/ 0 w 12"/>
                  <a:gd name="T5" fmla="*/ 0 h 28"/>
                  <a:gd name="T6" fmla="*/ 0 w 12"/>
                  <a:gd name="T7" fmla="*/ 0 h 28"/>
                  <a:gd name="T8" fmla="*/ 0 w 12"/>
                  <a:gd name="T9" fmla="*/ 0 h 28"/>
                  <a:gd name="T10" fmla="*/ 0 w 12"/>
                  <a:gd name="T11" fmla="*/ 0 h 28"/>
                  <a:gd name="T12" fmla="*/ 0 60000 65536"/>
                  <a:gd name="T13" fmla="*/ 0 60000 65536"/>
                  <a:gd name="T14" fmla="*/ 0 60000 65536"/>
                  <a:gd name="T15" fmla="*/ 0 60000 65536"/>
                  <a:gd name="T16" fmla="*/ 0 60000 65536"/>
                  <a:gd name="T17" fmla="*/ 0 60000 65536"/>
                  <a:gd name="T18" fmla="*/ 0 w 12"/>
                  <a:gd name="T19" fmla="*/ 0 h 28"/>
                  <a:gd name="T20" fmla="*/ 12 w 12"/>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12" h="28">
                    <a:moveTo>
                      <a:pt x="0" y="13"/>
                    </a:moveTo>
                    <a:lnTo>
                      <a:pt x="7" y="0"/>
                    </a:lnTo>
                    <a:lnTo>
                      <a:pt x="12" y="23"/>
                    </a:lnTo>
                    <a:lnTo>
                      <a:pt x="12" y="28"/>
                    </a:lnTo>
                    <a:lnTo>
                      <a:pt x="4" y="24"/>
                    </a:lnTo>
                    <a:lnTo>
                      <a:pt x="0" y="1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01" name="Freeform 431">
                <a:extLst>
                  <a:ext uri="{FF2B5EF4-FFF2-40B4-BE49-F238E27FC236}">
                    <a16:creationId xmlns:a16="http://schemas.microsoft.com/office/drawing/2014/main" id="{7FB8D132-4C22-4FA9-BC11-C2EA00283258}"/>
                  </a:ext>
                </a:extLst>
              </p:cNvPr>
              <p:cNvSpPr>
                <a:spLocks noChangeAspect="1"/>
              </p:cNvSpPr>
              <p:nvPr/>
            </p:nvSpPr>
            <p:spPr bwMode="auto">
              <a:xfrm>
                <a:off x="1408" y="1500"/>
                <a:ext cx="3" cy="11"/>
              </a:xfrm>
              <a:custGeom>
                <a:avLst/>
                <a:gdLst>
                  <a:gd name="T0" fmla="*/ 0 w 10"/>
                  <a:gd name="T1" fmla="*/ 0 h 38"/>
                  <a:gd name="T2" fmla="*/ 0 w 10"/>
                  <a:gd name="T3" fmla="*/ 0 h 38"/>
                  <a:gd name="T4" fmla="*/ 0 w 10"/>
                  <a:gd name="T5" fmla="*/ 0 h 38"/>
                  <a:gd name="T6" fmla="*/ 0 w 10"/>
                  <a:gd name="T7" fmla="*/ 0 h 38"/>
                  <a:gd name="T8" fmla="*/ 0 w 10"/>
                  <a:gd name="T9" fmla="*/ 0 h 38"/>
                  <a:gd name="T10" fmla="*/ 0 w 10"/>
                  <a:gd name="T11" fmla="*/ 0 h 38"/>
                  <a:gd name="T12" fmla="*/ 0 w 10"/>
                  <a:gd name="T13" fmla="*/ 0 h 38"/>
                  <a:gd name="T14" fmla="*/ 0 w 10"/>
                  <a:gd name="T15" fmla="*/ 0 h 38"/>
                  <a:gd name="T16" fmla="*/ 0 60000 65536"/>
                  <a:gd name="T17" fmla="*/ 0 60000 65536"/>
                  <a:gd name="T18" fmla="*/ 0 60000 65536"/>
                  <a:gd name="T19" fmla="*/ 0 60000 65536"/>
                  <a:gd name="T20" fmla="*/ 0 60000 65536"/>
                  <a:gd name="T21" fmla="*/ 0 60000 65536"/>
                  <a:gd name="T22" fmla="*/ 0 60000 65536"/>
                  <a:gd name="T23" fmla="*/ 0 60000 65536"/>
                  <a:gd name="T24" fmla="*/ 0 w 10"/>
                  <a:gd name="T25" fmla="*/ 0 h 38"/>
                  <a:gd name="T26" fmla="*/ 10 w 10"/>
                  <a:gd name="T27" fmla="*/ 38 h 3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 h="38">
                    <a:moveTo>
                      <a:pt x="5" y="4"/>
                    </a:moveTo>
                    <a:lnTo>
                      <a:pt x="4" y="0"/>
                    </a:lnTo>
                    <a:lnTo>
                      <a:pt x="7" y="9"/>
                    </a:lnTo>
                    <a:lnTo>
                      <a:pt x="10" y="38"/>
                    </a:lnTo>
                    <a:lnTo>
                      <a:pt x="2" y="31"/>
                    </a:lnTo>
                    <a:lnTo>
                      <a:pt x="0" y="23"/>
                    </a:lnTo>
                    <a:lnTo>
                      <a:pt x="4" y="19"/>
                    </a:lnTo>
                    <a:lnTo>
                      <a:pt x="5" y="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02" name="Freeform 432">
                <a:extLst>
                  <a:ext uri="{FF2B5EF4-FFF2-40B4-BE49-F238E27FC236}">
                    <a16:creationId xmlns:a16="http://schemas.microsoft.com/office/drawing/2014/main" id="{CBC25EFE-85FF-4A92-B5F4-A40BD615C581}"/>
                  </a:ext>
                </a:extLst>
              </p:cNvPr>
              <p:cNvSpPr>
                <a:spLocks noChangeAspect="1"/>
              </p:cNvSpPr>
              <p:nvPr/>
            </p:nvSpPr>
            <p:spPr bwMode="auto">
              <a:xfrm>
                <a:off x="1408" y="1500"/>
                <a:ext cx="3" cy="11"/>
              </a:xfrm>
              <a:custGeom>
                <a:avLst/>
                <a:gdLst>
                  <a:gd name="T0" fmla="*/ 0 w 10"/>
                  <a:gd name="T1" fmla="*/ 0 h 38"/>
                  <a:gd name="T2" fmla="*/ 0 w 10"/>
                  <a:gd name="T3" fmla="*/ 0 h 38"/>
                  <a:gd name="T4" fmla="*/ 0 w 10"/>
                  <a:gd name="T5" fmla="*/ 0 h 38"/>
                  <a:gd name="T6" fmla="*/ 0 w 10"/>
                  <a:gd name="T7" fmla="*/ 0 h 38"/>
                  <a:gd name="T8" fmla="*/ 0 w 10"/>
                  <a:gd name="T9" fmla="*/ 0 h 38"/>
                  <a:gd name="T10" fmla="*/ 0 w 10"/>
                  <a:gd name="T11" fmla="*/ 0 h 38"/>
                  <a:gd name="T12" fmla="*/ 0 w 10"/>
                  <a:gd name="T13" fmla="*/ 0 h 38"/>
                  <a:gd name="T14" fmla="*/ 0 w 10"/>
                  <a:gd name="T15" fmla="*/ 0 h 38"/>
                  <a:gd name="T16" fmla="*/ 0 60000 65536"/>
                  <a:gd name="T17" fmla="*/ 0 60000 65536"/>
                  <a:gd name="T18" fmla="*/ 0 60000 65536"/>
                  <a:gd name="T19" fmla="*/ 0 60000 65536"/>
                  <a:gd name="T20" fmla="*/ 0 60000 65536"/>
                  <a:gd name="T21" fmla="*/ 0 60000 65536"/>
                  <a:gd name="T22" fmla="*/ 0 60000 65536"/>
                  <a:gd name="T23" fmla="*/ 0 60000 65536"/>
                  <a:gd name="T24" fmla="*/ 0 w 10"/>
                  <a:gd name="T25" fmla="*/ 0 h 38"/>
                  <a:gd name="T26" fmla="*/ 10 w 10"/>
                  <a:gd name="T27" fmla="*/ 38 h 3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 h="38">
                    <a:moveTo>
                      <a:pt x="5" y="4"/>
                    </a:moveTo>
                    <a:lnTo>
                      <a:pt x="4" y="0"/>
                    </a:lnTo>
                    <a:lnTo>
                      <a:pt x="7" y="9"/>
                    </a:lnTo>
                    <a:lnTo>
                      <a:pt x="10" y="38"/>
                    </a:lnTo>
                    <a:lnTo>
                      <a:pt x="2" y="31"/>
                    </a:lnTo>
                    <a:lnTo>
                      <a:pt x="0" y="23"/>
                    </a:lnTo>
                    <a:lnTo>
                      <a:pt x="4" y="19"/>
                    </a:lnTo>
                    <a:lnTo>
                      <a:pt x="5" y="4"/>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03" name="Freeform 433">
                <a:extLst>
                  <a:ext uri="{FF2B5EF4-FFF2-40B4-BE49-F238E27FC236}">
                    <a16:creationId xmlns:a16="http://schemas.microsoft.com/office/drawing/2014/main" id="{05A16EEA-7D2C-4019-9FA3-9EC445C2E12B}"/>
                  </a:ext>
                </a:extLst>
              </p:cNvPr>
              <p:cNvSpPr>
                <a:spLocks noChangeAspect="1"/>
              </p:cNvSpPr>
              <p:nvPr/>
            </p:nvSpPr>
            <p:spPr bwMode="auto">
              <a:xfrm>
                <a:off x="1417" y="1509"/>
                <a:ext cx="7" cy="12"/>
              </a:xfrm>
              <a:custGeom>
                <a:avLst/>
                <a:gdLst>
                  <a:gd name="T0" fmla="*/ 0 w 27"/>
                  <a:gd name="T1" fmla="*/ 0 h 40"/>
                  <a:gd name="T2" fmla="*/ 0 w 27"/>
                  <a:gd name="T3" fmla="*/ 0 h 40"/>
                  <a:gd name="T4" fmla="*/ 0 w 27"/>
                  <a:gd name="T5" fmla="*/ 0 h 40"/>
                  <a:gd name="T6" fmla="*/ 0 w 27"/>
                  <a:gd name="T7" fmla="*/ 0 h 40"/>
                  <a:gd name="T8" fmla="*/ 0 w 27"/>
                  <a:gd name="T9" fmla="*/ 0 h 40"/>
                  <a:gd name="T10" fmla="*/ 0 w 27"/>
                  <a:gd name="T11" fmla="*/ 0 h 40"/>
                  <a:gd name="T12" fmla="*/ 0 w 27"/>
                  <a:gd name="T13" fmla="*/ 0 h 40"/>
                  <a:gd name="T14" fmla="*/ 0 w 27"/>
                  <a:gd name="T15" fmla="*/ 0 h 40"/>
                  <a:gd name="T16" fmla="*/ 0 w 27"/>
                  <a:gd name="T17" fmla="*/ 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40"/>
                  <a:gd name="T29" fmla="*/ 27 w 27"/>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40">
                    <a:moveTo>
                      <a:pt x="21" y="28"/>
                    </a:moveTo>
                    <a:lnTo>
                      <a:pt x="25" y="27"/>
                    </a:lnTo>
                    <a:lnTo>
                      <a:pt x="27" y="39"/>
                    </a:lnTo>
                    <a:lnTo>
                      <a:pt x="23" y="40"/>
                    </a:lnTo>
                    <a:lnTo>
                      <a:pt x="17" y="39"/>
                    </a:lnTo>
                    <a:lnTo>
                      <a:pt x="20" y="29"/>
                    </a:lnTo>
                    <a:lnTo>
                      <a:pt x="0" y="0"/>
                    </a:lnTo>
                    <a:lnTo>
                      <a:pt x="4" y="1"/>
                    </a:lnTo>
                    <a:lnTo>
                      <a:pt x="21" y="28"/>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04" name="Freeform 434">
                <a:extLst>
                  <a:ext uri="{FF2B5EF4-FFF2-40B4-BE49-F238E27FC236}">
                    <a16:creationId xmlns:a16="http://schemas.microsoft.com/office/drawing/2014/main" id="{B6B4A49B-201B-4721-ABE7-968861DEE639}"/>
                  </a:ext>
                </a:extLst>
              </p:cNvPr>
              <p:cNvSpPr>
                <a:spLocks noChangeAspect="1"/>
              </p:cNvSpPr>
              <p:nvPr/>
            </p:nvSpPr>
            <p:spPr bwMode="auto">
              <a:xfrm>
                <a:off x="1417" y="1509"/>
                <a:ext cx="7" cy="12"/>
              </a:xfrm>
              <a:custGeom>
                <a:avLst/>
                <a:gdLst>
                  <a:gd name="T0" fmla="*/ 0 w 27"/>
                  <a:gd name="T1" fmla="*/ 0 h 40"/>
                  <a:gd name="T2" fmla="*/ 0 w 27"/>
                  <a:gd name="T3" fmla="*/ 0 h 40"/>
                  <a:gd name="T4" fmla="*/ 0 w 27"/>
                  <a:gd name="T5" fmla="*/ 0 h 40"/>
                  <a:gd name="T6" fmla="*/ 0 w 27"/>
                  <a:gd name="T7" fmla="*/ 0 h 40"/>
                  <a:gd name="T8" fmla="*/ 0 w 27"/>
                  <a:gd name="T9" fmla="*/ 0 h 40"/>
                  <a:gd name="T10" fmla="*/ 0 w 27"/>
                  <a:gd name="T11" fmla="*/ 0 h 40"/>
                  <a:gd name="T12" fmla="*/ 0 w 27"/>
                  <a:gd name="T13" fmla="*/ 0 h 40"/>
                  <a:gd name="T14" fmla="*/ 0 w 27"/>
                  <a:gd name="T15" fmla="*/ 0 h 40"/>
                  <a:gd name="T16" fmla="*/ 0 w 27"/>
                  <a:gd name="T17" fmla="*/ 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40"/>
                  <a:gd name="T29" fmla="*/ 27 w 27"/>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40">
                    <a:moveTo>
                      <a:pt x="21" y="28"/>
                    </a:moveTo>
                    <a:lnTo>
                      <a:pt x="25" y="27"/>
                    </a:lnTo>
                    <a:lnTo>
                      <a:pt x="27" y="39"/>
                    </a:lnTo>
                    <a:lnTo>
                      <a:pt x="23" y="40"/>
                    </a:lnTo>
                    <a:lnTo>
                      <a:pt x="17" y="39"/>
                    </a:lnTo>
                    <a:lnTo>
                      <a:pt x="20" y="29"/>
                    </a:lnTo>
                    <a:lnTo>
                      <a:pt x="0" y="0"/>
                    </a:lnTo>
                    <a:lnTo>
                      <a:pt x="4" y="1"/>
                    </a:lnTo>
                    <a:lnTo>
                      <a:pt x="21" y="28"/>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05" name="Freeform 435">
                <a:extLst>
                  <a:ext uri="{FF2B5EF4-FFF2-40B4-BE49-F238E27FC236}">
                    <a16:creationId xmlns:a16="http://schemas.microsoft.com/office/drawing/2014/main" id="{854FCF59-4154-439D-B9C7-C4D4EFA42ADA}"/>
                  </a:ext>
                </a:extLst>
              </p:cNvPr>
              <p:cNvSpPr>
                <a:spLocks noChangeAspect="1"/>
              </p:cNvSpPr>
              <p:nvPr/>
            </p:nvSpPr>
            <p:spPr bwMode="auto">
              <a:xfrm>
                <a:off x="1437" y="1521"/>
                <a:ext cx="2" cy="3"/>
              </a:xfrm>
              <a:custGeom>
                <a:avLst/>
                <a:gdLst>
                  <a:gd name="T0" fmla="*/ 0 w 7"/>
                  <a:gd name="T1" fmla="*/ 0 h 10"/>
                  <a:gd name="T2" fmla="*/ 0 w 7"/>
                  <a:gd name="T3" fmla="*/ 0 h 10"/>
                  <a:gd name="T4" fmla="*/ 0 w 7"/>
                  <a:gd name="T5" fmla="*/ 0 h 10"/>
                  <a:gd name="T6" fmla="*/ 0 w 7"/>
                  <a:gd name="T7" fmla="*/ 0 h 10"/>
                  <a:gd name="T8" fmla="*/ 0 w 7"/>
                  <a:gd name="T9" fmla="*/ 0 h 10"/>
                  <a:gd name="T10" fmla="*/ 0 w 7"/>
                  <a:gd name="T11" fmla="*/ 0 h 10"/>
                  <a:gd name="T12" fmla="*/ 0 60000 65536"/>
                  <a:gd name="T13" fmla="*/ 0 60000 65536"/>
                  <a:gd name="T14" fmla="*/ 0 60000 65536"/>
                  <a:gd name="T15" fmla="*/ 0 60000 65536"/>
                  <a:gd name="T16" fmla="*/ 0 60000 65536"/>
                  <a:gd name="T17" fmla="*/ 0 60000 65536"/>
                  <a:gd name="T18" fmla="*/ 0 w 7"/>
                  <a:gd name="T19" fmla="*/ 0 h 10"/>
                  <a:gd name="T20" fmla="*/ 7 w 7"/>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7" h="10">
                    <a:moveTo>
                      <a:pt x="2" y="0"/>
                    </a:moveTo>
                    <a:lnTo>
                      <a:pt x="0" y="5"/>
                    </a:lnTo>
                    <a:lnTo>
                      <a:pt x="0" y="10"/>
                    </a:lnTo>
                    <a:lnTo>
                      <a:pt x="6" y="10"/>
                    </a:lnTo>
                    <a:lnTo>
                      <a:pt x="7" y="0"/>
                    </a:lnTo>
                    <a:lnTo>
                      <a:pt x="2"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06" name="Freeform 436">
                <a:extLst>
                  <a:ext uri="{FF2B5EF4-FFF2-40B4-BE49-F238E27FC236}">
                    <a16:creationId xmlns:a16="http://schemas.microsoft.com/office/drawing/2014/main" id="{9DBA9DFE-E276-4E96-AC08-42CD7B462D75}"/>
                  </a:ext>
                </a:extLst>
              </p:cNvPr>
              <p:cNvSpPr>
                <a:spLocks noChangeAspect="1"/>
              </p:cNvSpPr>
              <p:nvPr/>
            </p:nvSpPr>
            <p:spPr bwMode="auto">
              <a:xfrm>
                <a:off x="1437" y="1521"/>
                <a:ext cx="2" cy="3"/>
              </a:xfrm>
              <a:custGeom>
                <a:avLst/>
                <a:gdLst>
                  <a:gd name="T0" fmla="*/ 0 w 7"/>
                  <a:gd name="T1" fmla="*/ 0 h 10"/>
                  <a:gd name="T2" fmla="*/ 0 w 7"/>
                  <a:gd name="T3" fmla="*/ 0 h 10"/>
                  <a:gd name="T4" fmla="*/ 0 w 7"/>
                  <a:gd name="T5" fmla="*/ 0 h 10"/>
                  <a:gd name="T6" fmla="*/ 0 w 7"/>
                  <a:gd name="T7" fmla="*/ 0 h 10"/>
                  <a:gd name="T8" fmla="*/ 0 w 7"/>
                  <a:gd name="T9" fmla="*/ 0 h 10"/>
                  <a:gd name="T10" fmla="*/ 0 w 7"/>
                  <a:gd name="T11" fmla="*/ 0 h 10"/>
                  <a:gd name="T12" fmla="*/ 0 60000 65536"/>
                  <a:gd name="T13" fmla="*/ 0 60000 65536"/>
                  <a:gd name="T14" fmla="*/ 0 60000 65536"/>
                  <a:gd name="T15" fmla="*/ 0 60000 65536"/>
                  <a:gd name="T16" fmla="*/ 0 60000 65536"/>
                  <a:gd name="T17" fmla="*/ 0 60000 65536"/>
                  <a:gd name="T18" fmla="*/ 0 w 7"/>
                  <a:gd name="T19" fmla="*/ 0 h 10"/>
                  <a:gd name="T20" fmla="*/ 7 w 7"/>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7" h="10">
                    <a:moveTo>
                      <a:pt x="2" y="0"/>
                    </a:moveTo>
                    <a:lnTo>
                      <a:pt x="0" y="5"/>
                    </a:lnTo>
                    <a:lnTo>
                      <a:pt x="0" y="10"/>
                    </a:lnTo>
                    <a:lnTo>
                      <a:pt x="6" y="10"/>
                    </a:lnTo>
                    <a:lnTo>
                      <a:pt x="7" y="0"/>
                    </a:lnTo>
                    <a:lnTo>
                      <a:pt x="2"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07" name="Freeform 437">
                <a:extLst>
                  <a:ext uri="{FF2B5EF4-FFF2-40B4-BE49-F238E27FC236}">
                    <a16:creationId xmlns:a16="http://schemas.microsoft.com/office/drawing/2014/main" id="{1634B282-F8EC-4CBF-9784-251D212FADB6}"/>
                  </a:ext>
                </a:extLst>
              </p:cNvPr>
              <p:cNvSpPr>
                <a:spLocks noChangeAspect="1"/>
              </p:cNvSpPr>
              <p:nvPr/>
            </p:nvSpPr>
            <p:spPr bwMode="auto">
              <a:xfrm>
                <a:off x="1427" y="1533"/>
                <a:ext cx="7" cy="13"/>
              </a:xfrm>
              <a:custGeom>
                <a:avLst/>
                <a:gdLst>
                  <a:gd name="T0" fmla="*/ 0 w 25"/>
                  <a:gd name="T1" fmla="*/ 0 h 46"/>
                  <a:gd name="T2" fmla="*/ 0 w 25"/>
                  <a:gd name="T3" fmla="*/ 0 h 46"/>
                  <a:gd name="T4" fmla="*/ 0 w 25"/>
                  <a:gd name="T5" fmla="*/ 0 h 46"/>
                  <a:gd name="T6" fmla="*/ 0 w 25"/>
                  <a:gd name="T7" fmla="*/ 0 h 46"/>
                  <a:gd name="T8" fmla="*/ 0 w 25"/>
                  <a:gd name="T9" fmla="*/ 0 h 46"/>
                  <a:gd name="T10" fmla="*/ 0 w 25"/>
                  <a:gd name="T11" fmla="*/ 0 h 46"/>
                  <a:gd name="T12" fmla="*/ 0 w 25"/>
                  <a:gd name="T13" fmla="*/ 0 h 46"/>
                  <a:gd name="T14" fmla="*/ 0 w 25"/>
                  <a:gd name="T15" fmla="*/ 0 h 46"/>
                  <a:gd name="T16" fmla="*/ 0 60000 65536"/>
                  <a:gd name="T17" fmla="*/ 0 60000 65536"/>
                  <a:gd name="T18" fmla="*/ 0 60000 65536"/>
                  <a:gd name="T19" fmla="*/ 0 60000 65536"/>
                  <a:gd name="T20" fmla="*/ 0 60000 65536"/>
                  <a:gd name="T21" fmla="*/ 0 60000 65536"/>
                  <a:gd name="T22" fmla="*/ 0 60000 65536"/>
                  <a:gd name="T23" fmla="*/ 0 60000 65536"/>
                  <a:gd name="T24" fmla="*/ 0 w 25"/>
                  <a:gd name="T25" fmla="*/ 0 h 46"/>
                  <a:gd name="T26" fmla="*/ 25 w 25"/>
                  <a:gd name="T27" fmla="*/ 46 h 4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5" h="46">
                    <a:moveTo>
                      <a:pt x="0" y="0"/>
                    </a:moveTo>
                    <a:lnTo>
                      <a:pt x="13" y="28"/>
                    </a:lnTo>
                    <a:lnTo>
                      <a:pt x="19" y="30"/>
                    </a:lnTo>
                    <a:lnTo>
                      <a:pt x="24" y="40"/>
                    </a:lnTo>
                    <a:lnTo>
                      <a:pt x="25" y="46"/>
                    </a:lnTo>
                    <a:lnTo>
                      <a:pt x="20" y="38"/>
                    </a:lnTo>
                    <a:lnTo>
                      <a:pt x="13" y="33"/>
                    </a:lnTo>
                    <a:lnTo>
                      <a:pt x="0"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08" name="Freeform 438">
                <a:extLst>
                  <a:ext uri="{FF2B5EF4-FFF2-40B4-BE49-F238E27FC236}">
                    <a16:creationId xmlns:a16="http://schemas.microsoft.com/office/drawing/2014/main" id="{7E109BFA-2AA9-48A6-A9F3-38A251A7991C}"/>
                  </a:ext>
                </a:extLst>
              </p:cNvPr>
              <p:cNvSpPr>
                <a:spLocks noChangeAspect="1"/>
              </p:cNvSpPr>
              <p:nvPr/>
            </p:nvSpPr>
            <p:spPr bwMode="auto">
              <a:xfrm>
                <a:off x="1427" y="1533"/>
                <a:ext cx="7" cy="13"/>
              </a:xfrm>
              <a:custGeom>
                <a:avLst/>
                <a:gdLst>
                  <a:gd name="T0" fmla="*/ 0 w 25"/>
                  <a:gd name="T1" fmla="*/ 0 h 46"/>
                  <a:gd name="T2" fmla="*/ 0 w 25"/>
                  <a:gd name="T3" fmla="*/ 0 h 46"/>
                  <a:gd name="T4" fmla="*/ 0 w 25"/>
                  <a:gd name="T5" fmla="*/ 0 h 46"/>
                  <a:gd name="T6" fmla="*/ 0 w 25"/>
                  <a:gd name="T7" fmla="*/ 0 h 46"/>
                  <a:gd name="T8" fmla="*/ 0 w 25"/>
                  <a:gd name="T9" fmla="*/ 0 h 46"/>
                  <a:gd name="T10" fmla="*/ 0 w 25"/>
                  <a:gd name="T11" fmla="*/ 0 h 46"/>
                  <a:gd name="T12" fmla="*/ 0 w 25"/>
                  <a:gd name="T13" fmla="*/ 0 h 46"/>
                  <a:gd name="T14" fmla="*/ 0 w 25"/>
                  <a:gd name="T15" fmla="*/ 0 h 46"/>
                  <a:gd name="T16" fmla="*/ 0 60000 65536"/>
                  <a:gd name="T17" fmla="*/ 0 60000 65536"/>
                  <a:gd name="T18" fmla="*/ 0 60000 65536"/>
                  <a:gd name="T19" fmla="*/ 0 60000 65536"/>
                  <a:gd name="T20" fmla="*/ 0 60000 65536"/>
                  <a:gd name="T21" fmla="*/ 0 60000 65536"/>
                  <a:gd name="T22" fmla="*/ 0 60000 65536"/>
                  <a:gd name="T23" fmla="*/ 0 60000 65536"/>
                  <a:gd name="T24" fmla="*/ 0 w 25"/>
                  <a:gd name="T25" fmla="*/ 0 h 46"/>
                  <a:gd name="T26" fmla="*/ 25 w 25"/>
                  <a:gd name="T27" fmla="*/ 46 h 4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5" h="46">
                    <a:moveTo>
                      <a:pt x="0" y="0"/>
                    </a:moveTo>
                    <a:lnTo>
                      <a:pt x="13" y="28"/>
                    </a:lnTo>
                    <a:lnTo>
                      <a:pt x="19" y="30"/>
                    </a:lnTo>
                    <a:lnTo>
                      <a:pt x="24" y="40"/>
                    </a:lnTo>
                    <a:lnTo>
                      <a:pt x="25" y="46"/>
                    </a:lnTo>
                    <a:lnTo>
                      <a:pt x="20" y="38"/>
                    </a:lnTo>
                    <a:lnTo>
                      <a:pt x="13" y="33"/>
                    </a:lnTo>
                    <a:lnTo>
                      <a:pt x="0"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09" name="Freeform 439">
                <a:extLst>
                  <a:ext uri="{FF2B5EF4-FFF2-40B4-BE49-F238E27FC236}">
                    <a16:creationId xmlns:a16="http://schemas.microsoft.com/office/drawing/2014/main" id="{1B6196BA-553F-47A5-B525-DBFFC3337F81}"/>
                  </a:ext>
                </a:extLst>
              </p:cNvPr>
              <p:cNvSpPr>
                <a:spLocks noChangeAspect="1"/>
              </p:cNvSpPr>
              <p:nvPr/>
            </p:nvSpPr>
            <p:spPr bwMode="auto">
              <a:xfrm>
                <a:off x="1442" y="1547"/>
                <a:ext cx="7" cy="12"/>
              </a:xfrm>
              <a:custGeom>
                <a:avLst/>
                <a:gdLst>
                  <a:gd name="T0" fmla="*/ 0 w 26"/>
                  <a:gd name="T1" fmla="*/ 0 h 43"/>
                  <a:gd name="T2" fmla="*/ 0 w 26"/>
                  <a:gd name="T3" fmla="*/ 0 h 43"/>
                  <a:gd name="T4" fmla="*/ 0 w 26"/>
                  <a:gd name="T5" fmla="*/ 0 h 43"/>
                  <a:gd name="T6" fmla="*/ 0 w 26"/>
                  <a:gd name="T7" fmla="*/ 0 h 43"/>
                  <a:gd name="T8" fmla="*/ 0 w 26"/>
                  <a:gd name="T9" fmla="*/ 0 h 43"/>
                  <a:gd name="T10" fmla="*/ 0 w 26"/>
                  <a:gd name="T11" fmla="*/ 0 h 43"/>
                  <a:gd name="T12" fmla="*/ 0 w 26"/>
                  <a:gd name="T13" fmla="*/ 0 h 43"/>
                  <a:gd name="T14" fmla="*/ 0 w 26"/>
                  <a:gd name="T15" fmla="*/ 0 h 43"/>
                  <a:gd name="T16" fmla="*/ 0 w 26"/>
                  <a:gd name="T17" fmla="*/ 0 h 43"/>
                  <a:gd name="T18" fmla="*/ 0 w 26"/>
                  <a:gd name="T19" fmla="*/ 0 h 43"/>
                  <a:gd name="T20" fmla="*/ 0 w 26"/>
                  <a:gd name="T21" fmla="*/ 0 h 43"/>
                  <a:gd name="T22" fmla="*/ 0 w 26"/>
                  <a:gd name="T23" fmla="*/ 0 h 43"/>
                  <a:gd name="T24" fmla="*/ 0 w 26"/>
                  <a:gd name="T25" fmla="*/ 0 h 43"/>
                  <a:gd name="T26" fmla="*/ 0 w 26"/>
                  <a:gd name="T27" fmla="*/ 0 h 43"/>
                  <a:gd name="T28" fmla="*/ 0 w 26"/>
                  <a:gd name="T29" fmla="*/ 0 h 43"/>
                  <a:gd name="T30" fmla="*/ 0 w 26"/>
                  <a:gd name="T31" fmla="*/ 0 h 43"/>
                  <a:gd name="T32" fmla="*/ 0 w 26"/>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43"/>
                  <a:gd name="T53" fmla="*/ 26 w 26"/>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43">
                    <a:moveTo>
                      <a:pt x="17" y="13"/>
                    </a:moveTo>
                    <a:lnTo>
                      <a:pt x="17" y="10"/>
                    </a:lnTo>
                    <a:lnTo>
                      <a:pt x="17" y="11"/>
                    </a:lnTo>
                    <a:lnTo>
                      <a:pt x="15" y="10"/>
                    </a:lnTo>
                    <a:lnTo>
                      <a:pt x="5" y="10"/>
                    </a:lnTo>
                    <a:lnTo>
                      <a:pt x="0" y="5"/>
                    </a:lnTo>
                    <a:lnTo>
                      <a:pt x="0" y="2"/>
                    </a:lnTo>
                    <a:lnTo>
                      <a:pt x="1" y="0"/>
                    </a:lnTo>
                    <a:lnTo>
                      <a:pt x="8" y="2"/>
                    </a:lnTo>
                    <a:lnTo>
                      <a:pt x="14" y="7"/>
                    </a:lnTo>
                    <a:lnTo>
                      <a:pt x="21" y="7"/>
                    </a:lnTo>
                    <a:lnTo>
                      <a:pt x="25" y="12"/>
                    </a:lnTo>
                    <a:lnTo>
                      <a:pt x="26" y="22"/>
                    </a:lnTo>
                    <a:lnTo>
                      <a:pt x="11" y="43"/>
                    </a:lnTo>
                    <a:lnTo>
                      <a:pt x="9" y="36"/>
                    </a:lnTo>
                    <a:lnTo>
                      <a:pt x="20" y="19"/>
                    </a:lnTo>
                    <a:lnTo>
                      <a:pt x="17" y="1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10" name="Freeform 440">
                <a:extLst>
                  <a:ext uri="{FF2B5EF4-FFF2-40B4-BE49-F238E27FC236}">
                    <a16:creationId xmlns:a16="http://schemas.microsoft.com/office/drawing/2014/main" id="{BB3E2984-6773-4BC8-86E6-496590F6A6D1}"/>
                  </a:ext>
                </a:extLst>
              </p:cNvPr>
              <p:cNvSpPr>
                <a:spLocks noChangeAspect="1"/>
              </p:cNvSpPr>
              <p:nvPr/>
            </p:nvSpPr>
            <p:spPr bwMode="auto">
              <a:xfrm>
                <a:off x="1442" y="1547"/>
                <a:ext cx="7" cy="12"/>
              </a:xfrm>
              <a:custGeom>
                <a:avLst/>
                <a:gdLst>
                  <a:gd name="T0" fmla="*/ 0 w 26"/>
                  <a:gd name="T1" fmla="*/ 0 h 43"/>
                  <a:gd name="T2" fmla="*/ 0 w 26"/>
                  <a:gd name="T3" fmla="*/ 0 h 43"/>
                  <a:gd name="T4" fmla="*/ 0 w 26"/>
                  <a:gd name="T5" fmla="*/ 0 h 43"/>
                  <a:gd name="T6" fmla="*/ 0 w 26"/>
                  <a:gd name="T7" fmla="*/ 0 h 43"/>
                  <a:gd name="T8" fmla="*/ 0 w 26"/>
                  <a:gd name="T9" fmla="*/ 0 h 43"/>
                  <a:gd name="T10" fmla="*/ 0 w 26"/>
                  <a:gd name="T11" fmla="*/ 0 h 43"/>
                  <a:gd name="T12" fmla="*/ 0 w 26"/>
                  <a:gd name="T13" fmla="*/ 0 h 43"/>
                  <a:gd name="T14" fmla="*/ 0 w 26"/>
                  <a:gd name="T15" fmla="*/ 0 h 43"/>
                  <a:gd name="T16" fmla="*/ 0 w 26"/>
                  <a:gd name="T17" fmla="*/ 0 h 43"/>
                  <a:gd name="T18" fmla="*/ 0 w 26"/>
                  <a:gd name="T19" fmla="*/ 0 h 43"/>
                  <a:gd name="T20" fmla="*/ 0 w 26"/>
                  <a:gd name="T21" fmla="*/ 0 h 43"/>
                  <a:gd name="T22" fmla="*/ 0 w 26"/>
                  <a:gd name="T23" fmla="*/ 0 h 43"/>
                  <a:gd name="T24" fmla="*/ 0 w 26"/>
                  <a:gd name="T25" fmla="*/ 0 h 43"/>
                  <a:gd name="T26" fmla="*/ 0 w 26"/>
                  <a:gd name="T27" fmla="*/ 0 h 43"/>
                  <a:gd name="T28" fmla="*/ 0 w 26"/>
                  <a:gd name="T29" fmla="*/ 0 h 43"/>
                  <a:gd name="T30" fmla="*/ 0 w 26"/>
                  <a:gd name="T31" fmla="*/ 0 h 43"/>
                  <a:gd name="T32" fmla="*/ 0 w 26"/>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43"/>
                  <a:gd name="T53" fmla="*/ 26 w 26"/>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43">
                    <a:moveTo>
                      <a:pt x="17" y="13"/>
                    </a:moveTo>
                    <a:lnTo>
                      <a:pt x="17" y="10"/>
                    </a:lnTo>
                    <a:lnTo>
                      <a:pt x="17" y="11"/>
                    </a:lnTo>
                    <a:lnTo>
                      <a:pt x="15" y="10"/>
                    </a:lnTo>
                    <a:lnTo>
                      <a:pt x="5" y="10"/>
                    </a:lnTo>
                    <a:lnTo>
                      <a:pt x="0" y="5"/>
                    </a:lnTo>
                    <a:lnTo>
                      <a:pt x="0" y="2"/>
                    </a:lnTo>
                    <a:lnTo>
                      <a:pt x="1" y="0"/>
                    </a:lnTo>
                    <a:lnTo>
                      <a:pt x="8" y="2"/>
                    </a:lnTo>
                    <a:lnTo>
                      <a:pt x="14" y="7"/>
                    </a:lnTo>
                    <a:lnTo>
                      <a:pt x="21" y="7"/>
                    </a:lnTo>
                    <a:lnTo>
                      <a:pt x="25" y="12"/>
                    </a:lnTo>
                    <a:lnTo>
                      <a:pt x="26" y="22"/>
                    </a:lnTo>
                    <a:lnTo>
                      <a:pt x="11" y="43"/>
                    </a:lnTo>
                    <a:lnTo>
                      <a:pt x="9" y="36"/>
                    </a:lnTo>
                    <a:lnTo>
                      <a:pt x="20" y="19"/>
                    </a:lnTo>
                    <a:lnTo>
                      <a:pt x="17" y="1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11" name="Freeform 441">
                <a:extLst>
                  <a:ext uri="{FF2B5EF4-FFF2-40B4-BE49-F238E27FC236}">
                    <a16:creationId xmlns:a16="http://schemas.microsoft.com/office/drawing/2014/main" id="{94BC7F1C-2419-42EA-9B86-A385D7201739}"/>
                  </a:ext>
                </a:extLst>
              </p:cNvPr>
              <p:cNvSpPr>
                <a:spLocks noChangeAspect="1"/>
              </p:cNvSpPr>
              <p:nvPr/>
            </p:nvSpPr>
            <p:spPr bwMode="auto">
              <a:xfrm>
                <a:off x="1462" y="1555"/>
                <a:ext cx="6" cy="1"/>
              </a:xfrm>
              <a:custGeom>
                <a:avLst/>
                <a:gdLst>
                  <a:gd name="T0" fmla="*/ 0 w 20"/>
                  <a:gd name="T1" fmla="*/ 0 h 6"/>
                  <a:gd name="T2" fmla="*/ 0 w 20"/>
                  <a:gd name="T3" fmla="*/ 0 h 6"/>
                  <a:gd name="T4" fmla="*/ 0 w 20"/>
                  <a:gd name="T5" fmla="*/ 0 h 6"/>
                  <a:gd name="T6" fmla="*/ 0 w 20"/>
                  <a:gd name="T7" fmla="*/ 0 h 6"/>
                  <a:gd name="T8" fmla="*/ 0 w 20"/>
                  <a:gd name="T9" fmla="*/ 0 h 6"/>
                  <a:gd name="T10" fmla="*/ 0 w 20"/>
                  <a:gd name="T11" fmla="*/ 0 h 6"/>
                  <a:gd name="T12" fmla="*/ 0 w 20"/>
                  <a:gd name="T13" fmla="*/ 0 h 6"/>
                  <a:gd name="T14" fmla="*/ 0 60000 65536"/>
                  <a:gd name="T15" fmla="*/ 0 60000 65536"/>
                  <a:gd name="T16" fmla="*/ 0 60000 65536"/>
                  <a:gd name="T17" fmla="*/ 0 60000 65536"/>
                  <a:gd name="T18" fmla="*/ 0 60000 65536"/>
                  <a:gd name="T19" fmla="*/ 0 60000 65536"/>
                  <a:gd name="T20" fmla="*/ 0 60000 65536"/>
                  <a:gd name="T21" fmla="*/ 0 w 20"/>
                  <a:gd name="T22" fmla="*/ 0 h 6"/>
                  <a:gd name="T23" fmla="*/ 20 w 20"/>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6">
                    <a:moveTo>
                      <a:pt x="20" y="6"/>
                    </a:moveTo>
                    <a:lnTo>
                      <a:pt x="18" y="0"/>
                    </a:lnTo>
                    <a:lnTo>
                      <a:pt x="9" y="0"/>
                    </a:lnTo>
                    <a:lnTo>
                      <a:pt x="0" y="5"/>
                    </a:lnTo>
                    <a:lnTo>
                      <a:pt x="9" y="4"/>
                    </a:lnTo>
                    <a:lnTo>
                      <a:pt x="16" y="6"/>
                    </a:lnTo>
                    <a:lnTo>
                      <a:pt x="20" y="6"/>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12" name="Freeform 442">
                <a:extLst>
                  <a:ext uri="{FF2B5EF4-FFF2-40B4-BE49-F238E27FC236}">
                    <a16:creationId xmlns:a16="http://schemas.microsoft.com/office/drawing/2014/main" id="{2375254F-4891-4C1F-877F-6F2ACAFD5E13}"/>
                  </a:ext>
                </a:extLst>
              </p:cNvPr>
              <p:cNvSpPr>
                <a:spLocks noChangeAspect="1"/>
              </p:cNvSpPr>
              <p:nvPr/>
            </p:nvSpPr>
            <p:spPr bwMode="auto">
              <a:xfrm>
                <a:off x="1462" y="1555"/>
                <a:ext cx="6" cy="1"/>
              </a:xfrm>
              <a:custGeom>
                <a:avLst/>
                <a:gdLst>
                  <a:gd name="T0" fmla="*/ 0 w 20"/>
                  <a:gd name="T1" fmla="*/ 0 h 6"/>
                  <a:gd name="T2" fmla="*/ 0 w 20"/>
                  <a:gd name="T3" fmla="*/ 0 h 6"/>
                  <a:gd name="T4" fmla="*/ 0 w 20"/>
                  <a:gd name="T5" fmla="*/ 0 h 6"/>
                  <a:gd name="T6" fmla="*/ 0 w 20"/>
                  <a:gd name="T7" fmla="*/ 0 h 6"/>
                  <a:gd name="T8" fmla="*/ 0 w 20"/>
                  <a:gd name="T9" fmla="*/ 0 h 6"/>
                  <a:gd name="T10" fmla="*/ 0 w 20"/>
                  <a:gd name="T11" fmla="*/ 0 h 6"/>
                  <a:gd name="T12" fmla="*/ 0 w 20"/>
                  <a:gd name="T13" fmla="*/ 0 h 6"/>
                  <a:gd name="T14" fmla="*/ 0 60000 65536"/>
                  <a:gd name="T15" fmla="*/ 0 60000 65536"/>
                  <a:gd name="T16" fmla="*/ 0 60000 65536"/>
                  <a:gd name="T17" fmla="*/ 0 60000 65536"/>
                  <a:gd name="T18" fmla="*/ 0 60000 65536"/>
                  <a:gd name="T19" fmla="*/ 0 60000 65536"/>
                  <a:gd name="T20" fmla="*/ 0 60000 65536"/>
                  <a:gd name="T21" fmla="*/ 0 w 20"/>
                  <a:gd name="T22" fmla="*/ 0 h 6"/>
                  <a:gd name="T23" fmla="*/ 20 w 20"/>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6">
                    <a:moveTo>
                      <a:pt x="20" y="6"/>
                    </a:moveTo>
                    <a:lnTo>
                      <a:pt x="18" y="0"/>
                    </a:lnTo>
                    <a:lnTo>
                      <a:pt x="9" y="0"/>
                    </a:lnTo>
                    <a:lnTo>
                      <a:pt x="0" y="5"/>
                    </a:lnTo>
                    <a:lnTo>
                      <a:pt x="9" y="4"/>
                    </a:lnTo>
                    <a:lnTo>
                      <a:pt x="16" y="6"/>
                    </a:lnTo>
                    <a:lnTo>
                      <a:pt x="20" y="6"/>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13" name="Freeform 443">
                <a:extLst>
                  <a:ext uri="{FF2B5EF4-FFF2-40B4-BE49-F238E27FC236}">
                    <a16:creationId xmlns:a16="http://schemas.microsoft.com/office/drawing/2014/main" id="{B0EB7920-DB2E-4B15-84AD-2CC3D3DEBC5D}"/>
                  </a:ext>
                </a:extLst>
              </p:cNvPr>
              <p:cNvSpPr>
                <a:spLocks noChangeAspect="1"/>
              </p:cNvSpPr>
              <p:nvPr/>
            </p:nvSpPr>
            <p:spPr bwMode="auto">
              <a:xfrm>
                <a:off x="1476" y="1563"/>
                <a:ext cx="11" cy="6"/>
              </a:xfrm>
              <a:custGeom>
                <a:avLst/>
                <a:gdLst>
                  <a:gd name="T0" fmla="*/ 0 w 43"/>
                  <a:gd name="T1" fmla="*/ 0 h 21"/>
                  <a:gd name="T2" fmla="*/ 0 w 43"/>
                  <a:gd name="T3" fmla="*/ 0 h 21"/>
                  <a:gd name="T4" fmla="*/ 0 w 43"/>
                  <a:gd name="T5" fmla="*/ 0 h 21"/>
                  <a:gd name="T6" fmla="*/ 0 w 43"/>
                  <a:gd name="T7" fmla="*/ 0 h 21"/>
                  <a:gd name="T8" fmla="*/ 0 w 43"/>
                  <a:gd name="T9" fmla="*/ 0 h 21"/>
                  <a:gd name="T10" fmla="*/ 0 w 43"/>
                  <a:gd name="T11" fmla="*/ 0 h 21"/>
                  <a:gd name="T12" fmla="*/ 0 w 43"/>
                  <a:gd name="T13" fmla="*/ 0 h 21"/>
                  <a:gd name="T14" fmla="*/ 0 w 43"/>
                  <a:gd name="T15" fmla="*/ 0 h 21"/>
                  <a:gd name="T16" fmla="*/ 0 w 43"/>
                  <a:gd name="T17" fmla="*/ 0 h 21"/>
                  <a:gd name="T18" fmla="*/ 0 w 43"/>
                  <a:gd name="T19" fmla="*/ 0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
                  <a:gd name="T31" fmla="*/ 0 h 21"/>
                  <a:gd name="T32" fmla="*/ 43 w 43"/>
                  <a:gd name="T33" fmla="*/ 21 h 2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 h="21">
                    <a:moveTo>
                      <a:pt x="7" y="4"/>
                    </a:moveTo>
                    <a:lnTo>
                      <a:pt x="14" y="0"/>
                    </a:lnTo>
                    <a:lnTo>
                      <a:pt x="42" y="19"/>
                    </a:lnTo>
                    <a:lnTo>
                      <a:pt x="43" y="21"/>
                    </a:lnTo>
                    <a:lnTo>
                      <a:pt x="36" y="19"/>
                    </a:lnTo>
                    <a:lnTo>
                      <a:pt x="16" y="8"/>
                    </a:lnTo>
                    <a:lnTo>
                      <a:pt x="7" y="15"/>
                    </a:lnTo>
                    <a:lnTo>
                      <a:pt x="0" y="15"/>
                    </a:lnTo>
                    <a:lnTo>
                      <a:pt x="2" y="10"/>
                    </a:lnTo>
                    <a:lnTo>
                      <a:pt x="7" y="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14" name="Freeform 444">
                <a:extLst>
                  <a:ext uri="{FF2B5EF4-FFF2-40B4-BE49-F238E27FC236}">
                    <a16:creationId xmlns:a16="http://schemas.microsoft.com/office/drawing/2014/main" id="{5FB96B12-07A9-46DD-9C0E-E0AFFA9CAE28}"/>
                  </a:ext>
                </a:extLst>
              </p:cNvPr>
              <p:cNvSpPr>
                <a:spLocks noChangeAspect="1"/>
              </p:cNvSpPr>
              <p:nvPr/>
            </p:nvSpPr>
            <p:spPr bwMode="auto">
              <a:xfrm>
                <a:off x="1476" y="1563"/>
                <a:ext cx="11" cy="6"/>
              </a:xfrm>
              <a:custGeom>
                <a:avLst/>
                <a:gdLst>
                  <a:gd name="T0" fmla="*/ 0 w 43"/>
                  <a:gd name="T1" fmla="*/ 0 h 21"/>
                  <a:gd name="T2" fmla="*/ 0 w 43"/>
                  <a:gd name="T3" fmla="*/ 0 h 21"/>
                  <a:gd name="T4" fmla="*/ 0 w 43"/>
                  <a:gd name="T5" fmla="*/ 0 h 21"/>
                  <a:gd name="T6" fmla="*/ 0 w 43"/>
                  <a:gd name="T7" fmla="*/ 0 h 21"/>
                  <a:gd name="T8" fmla="*/ 0 w 43"/>
                  <a:gd name="T9" fmla="*/ 0 h 21"/>
                  <a:gd name="T10" fmla="*/ 0 w 43"/>
                  <a:gd name="T11" fmla="*/ 0 h 21"/>
                  <a:gd name="T12" fmla="*/ 0 w 43"/>
                  <a:gd name="T13" fmla="*/ 0 h 21"/>
                  <a:gd name="T14" fmla="*/ 0 w 43"/>
                  <a:gd name="T15" fmla="*/ 0 h 21"/>
                  <a:gd name="T16" fmla="*/ 0 w 43"/>
                  <a:gd name="T17" fmla="*/ 0 h 21"/>
                  <a:gd name="T18" fmla="*/ 0 w 43"/>
                  <a:gd name="T19" fmla="*/ 0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
                  <a:gd name="T31" fmla="*/ 0 h 21"/>
                  <a:gd name="T32" fmla="*/ 43 w 43"/>
                  <a:gd name="T33" fmla="*/ 21 h 2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 h="21">
                    <a:moveTo>
                      <a:pt x="7" y="4"/>
                    </a:moveTo>
                    <a:lnTo>
                      <a:pt x="14" y="0"/>
                    </a:lnTo>
                    <a:lnTo>
                      <a:pt x="42" y="19"/>
                    </a:lnTo>
                    <a:lnTo>
                      <a:pt x="43" y="21"/>
                    </a:lnTo>
                    <a:lnTo>
                      <a:pt x="36" y="19"/>
                    </a:lnTo>
                    <a:lnTo>
                      <a:pt x="16" y="8"/>
                    </a:lnTo>
                    <a:lnTo>
                      <a:pt x="7" y="15"/>
                    </a:lnTo>
                    <a:lnTo>
                      <a:pt x="0" y="15"/>
                    </a:lnTo>
                    <a:lnTo>
                      <a:pt x="2" y="10"/>
                    </a:lnTo>
                    <a:lnTo>
                      <a:pt x="7" y="4"/>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15" name="Freeform 445">
                <a:extLst>
                  <a:ext uri="{FF2B5EF4-FFF2-40B4-BE49-F238E27FC236}">
                    <a16:creationId xmlns:a16="http://schemas.microsoft.com/office/drawing/2014/main" id="{155A7544-744F-43F5-8850-B66C231D9509}"/>
                  </a:ext>
                </a:extLst>
              </p:cNvPr>
              <p:cNvSpPr>
                <a:spLocks noChangeAspect="1"/>
              </p:cNvSpPr>
              <p:nvPr/>
            </p:nvSpPr>
            <p:spPr bwMode="auto">
              <a:xfrm>
                <a:off x="1456" y="1575"/>
                <a:ext cx="9" cy="9"/>
              </a:xfrm>
              <a:custGeom>
                <a:avLst/>
                <a:gdLst>
                  <a:gd name="T0" fmla="*/ 0 w 30"/>
                  <a:gd name="T1" fmla="*/ 0 h 30"/>
                  <a:gd name="T2" fmla="*/ 0 w 30"/>
                  <a:gd name="T3" fmla="*/ 0 h 30"/>
                  <a:gd name="T4" fmla="*/ 0 w 30"/>
                  <a:gd name="T5" fmla="*/ 0 h 30"/>
                  <a:gd name="T6" fmla="*/ 0 w 30"/>
                  <a:gd name="T7" fmla="*/ 0 h 30"/>
                  <a:gd name="T8" fmla="*/ 0 w 30"/>
                  <a:gd name="T9" fmla="*/ 0 h 30"/>
                  <a:gd name="T10" fmla="*/ 0 w 30"/>
                  <a:gd name="T11" fmla="*/ 0 h 30"/>
                  <a:gd name="T12" fmla="*/ 0 w 30"/>
                  <a:gd name="T13" fmla="*/ 0 h 30"/>
                  <a:gd name="T14" fmla="*/ 0 w 30"/>
                  <a:gd name="T15" fmla="*/ 0 h 30"/>
                  <a:gd name="T16" fmla="*/ 0 w 30"/>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30"/>
                  <a:gd name="T29" fmla="*/ 30 w 30"/>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30">
                    <a:moveTo>
                      <a:pt x="30" y="0"/>
                    </a:moveTo>
                    <a:lnTo>
                      <a:pt x="30" y="0"/>
                    </a:lnTo>
                    <a:lnTo>
                      <a:pt x="30" y="21"/>
                    </a:lnTo>
                    <a:lnTo>
                      <a:pt x="22" y="28"/>
                    </a:lnTo>
                    <a:lnTo>
                      <a:pt x="1" y="30"/>
                    </a:lnTo>
                    <a:lnTo>
                      <a:pt x="0" y="16"/>
                    </a:lnTo>
                    <a:lnTo>
                      <a:pt x="9" y="10"/>
                    </a:lnTo>
                    <a:lnTo>
                      <a:pt x="18" y="14"/>
                    </a:lnTo>
                    <a:lnTo>
                      <a:pt x="30"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16" name="Freeform 446">
                <a:extLst>
                  <a:ext uri="{FF2B5EF4-FFF2-40B4-BE49-F238E27FC236}">
                    <a16:creationId xmlns:a16="http://schemas.microsoft.com/office/drawing/2014/main" id="{AB1EB997-4019-4403-93EB-65C58FF0826B}"/>
                  </a:ext>
                </a:extLst>
              </p:cNvPr>
              <p:cNvSpPr>
                <a:spLocks noChangeAspect="1"/>
              </p:cNvSpPr>
              <p:nvPr/>
            </p:nvSpPr>
            <p:spPr bwMode="auto">
              <a:xfrm>
                <a:off x="1456" y="1575"/>
                <a:ext cx="9" cy="9"/>
              </a:xfrm>
              <a:custGeom>
                <a:avLst/>
                <a:gdLst>
                  <a:gd name="T0" fmla="*/ 0 w 30"/>
                  <a:gd name="T1" fmla="*/ 0 h 30"/>
                  <a:gd name="T2" fmla="*/ 0 w 30"/>
                  <a:gd name="T3" fmla="*/ 0 h 30"/>
                  <a:gd name="T4" fmla="*/ 0 w 30"/>
                  <a:gd name="T5" fmla="*/ 0 h 30"/>
                  <a:gd name="T6" fmla="*/ 0 w 30"/>
                  <a:gd name="T7" fmla="*/ 0 h 30"/>
                  <a:gd name="T8" fmla="*/ 0 w 30"/>
                  <a:gd name="T9" fmla="*/ 0 h 30"/>
                  <a:gd name="T10" fmla="*/ 0 w 30"/>
                  <a:gd name="T11" fmla="*/ 0 h 30"/>
                  <a:gd name="T12" fmla="*/ 0 w 30"/>
                  <a:gd name="T13" fmla="*/ 0 h 30"/>
                  <a:gd name="T14" fmla="*/ 0 w 30"/>
                  <a:gd name="T15" fmla="*/ 0 h 30"/>
                  <a:gd name="T16" fmla="*/ 0 w 30"/>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30"/>
                  <a:gd name="T29" fmla="*/ 30 w 30"/>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30">
                    <a:moveTo>
                      <a:pt x="30" y="0"/>
                    </a:moveTo>
                    <a:lnTo>
                      <a:pt x="30" y="0"/>
                    </a:lnTo>
                    <a:lnTo>
                      <a:pt x="30" y="21"/>
                    </a:lnTo>
                    <a:lnTo>
                      <a:pt x="22" y="28"/>
                    </a:lnTo>
                    <a:lnTo>
                      <a:pt x="1" y="30"/>
                    </a:lnTo>
                    <a:lnTo>
                      <a:pt x="0" y="16"/>
                    </a:lnTo>
                    <a:lnTo>
                      <a:pt x="9" y="10"/>
                    </a:lnTo>
                    <a:lnTo>
                      <a:pt x="18" y="14"/>
                    </a:lnTo>
                    <a:lnTo>
                      <a:pt x="30"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17" name="Freeform 447">
                <a:extLst>
                  <a:ext uri="{FF2B5EF4-FFF2-40B4-BE49-F238E27FC236}">
                    <a16:creationId xmlns:a16="http://schemas.microsoft.com/office/drawing/2014/main" id="{5D66F462-88A8-4BEE-AE3C-3E97FF1A592C}"/>
                  </a:ext>
                </a:extLst>
              </p:cNvPr>
              <p:cNvSpPr>
                <a:spLocks noChangeAspect="1"/>
              </p:cNvSpPr>
              <p:nvPr/>
            </p:nvSpPr>
            <p:spPr bwMode="auto">
              <a:xfrm>
                <a:off x="1384" y="1518"/>
                <a:ext cx="5" cy="4"/>
              </a:xfrm>
              <a:custGeom>
                <a:avLst/>
                <a:gdLst>
                  <a:gd name="T0" fmla="*/ 0 w 11"/>
                  <a:gd name="T1" fmla="*/ 0 h 16"/>
                  <a:gd name="T2" fmla="*/ 0 w 11"/>
                  <a:gd name="T3" fmla="*/ 0 h 16"/>
                  <a:gd name="T4" fmla="*/ 0 w 11"/>
                  <a:gd name="T5" fmla="*/ 0 h 16"/>
                  <a:gd name="T6" fmla="*/ 0 w 11"/>
                  <a:gd name="T7" fmla="*/ 0 h 16"/>
                  <a:gd name="T8" fmla="*/ 0 w 11"/>
                  <a:gd name="T9" fmla="*/ 0 h 16"/>
                  <a:gd name="T10" fmla="*/ 0 w 11"/>
                  <a:gd name="T11" fmla="*/ 0 h 16"/>
                  <a:gd name="T12" fmla="*/ 0 60000 65536"/>
                  <a:gd name="T13" fmla="*/ 0 60000 65536"/>
                  <a:gd name="T14" fmla="*/ 0 60000 65536"/>
                  <a:gd name="T15" fmla="*/ 0 60000 65536"/>
                  <a:gd name="T16" fmla="*/ 0 60000 65536"/>
                  <a:gd name="T17" fmla="*/ 0 60000 65536"/>
                  <a:gd name="T18" fmla="*/ 0 w 11"/>
                  <a:gd name="T19" fmla="*/ 0 h 16"/>
                  <a:gd name="T20" fmla="*/ 11 w 11"/>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1" h="16">
                    <a:moveTo>
                      <a:pt x="6" y="0"/>
                    </a:moveTo>
                    <a:lnTo>
                      <a:pt x="0" y="11"/>
                    </a:lnTo>
                    <a:lnTo>
                      <a:pt x="2" y="16"/>
                    </a:lnTo>
                    <a:lnTo>
                      <a:pt x="8" y="13"/>
                    </a:lnTo>
                    <a:lnTo>
                      <a:pt x="11" y="3"/>
                    </a:lnTo>
                    <a:lnTo>
                      <a:pt x="6"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18" name="Freeform 448">
                <a:extLst>
                  <a:ext uri="{FF2B5EF4-FFF2-40B4-BE49-F238E27FC236}">
                    <a16:creationId xmlns:a16="http://schemas.microsoft.com/office/drawing/2014/main" id="{F7779E19-22C0-4ACD-AEA0-57835F8A6F40}"/>
                  </a:ext>
                </a:extLst>
              </p:cNvPr>
              <p:cNvSpPr>
                <a:spLocks noChangeAspect="1"/>
              </p:cNvSpPr>
              <p:nvPr/>
            </p:nvSpPr>
            <p:spPr bwMode="auto">
              <a:xfrm>
                <a:off x="1384" y="1518"/>
                <a:ext cx="5" cy="4"/>
              </a:xfrm>
              <a:custGeom>
                <a:avLst/>
                <a:gdLst>
                  <a:gd name="T0" fmla="*/ 0 w 11"/>
                  <a:gd name="T1" fmla="*/ 0 h 16"/>
                  <a:gd name="T2" fmla="*/ 0 w 11"/>
                  <a:gd name="T3" fmla="*/ 0 h 16"/>
                  <a:gd name="T4" fmla="*/ 0 w 11"/>
                  <a:gd name="T5" fmla="*/ 0 h 16"/>
                  <a:gd name="T6" fmla="*/ 0 w 11"/>
                  <a:gd name="T7" fmla="*/ 0 h 16"/>
                  <a:gd name="T8" fmla="*/ 0 w 11"/>
                  <a:gd name="T9" fmla="*/ 0 h 16"/>
                  <a:gd name="T10" fmla="*/ 0 w 11"/>
                  <a:gd name="T11" fmla="*/ 0 h 16"/>
                  <a:gd name="T12" fmla="*/ 0 60000 65536"/>
                  <a:gd name="T13" fmla="*/ 0 60000 65536"/>
                  <a:gd name="T14" fmla="*/ 0 60000 65536"/>
                  <a:gd name="T15" fmla="*/ 0 60000 65536"/>
                  <a:gd name="T16" fmla="*/ 0 60000 65536"/>
                  <a:gd name="T17" fmla="*/ 0 60000 65536"/>
                  <a:gd name="T18" fmla="*/ 0 w 11"/>
                  <a:gd name="T19" fmla="*/ 0 h 16"/>
                  <a:gd name="T20" fmla="*/ 11 w 11"/>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1" h="16">
                    <a:moveTo>
                      <a:pt x="6" y="0"/>
                    </a:moveTo>
                    <a:lnTo>
                      <a:pt x="0" y="11"/>
                    </a:lnTo>
                    <a:lnTo>
                      <a:pt x="2" y="16"/>
                    </a:lnTo>
                    <a:lnTo>
                      <a:pt x="8" y="13"/>
                    </a:lnTo>
                    <a:lnTo>
                      <a:pt x="11" y="3"/>
                    </a:lnTo>
                    <a:lnTo>
                      <a:pt x="6"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19" name="Freeform 449">
                <a:extLst>
                  <a:ext uri="{FF2B5EF4-FFF2-40B4-BE49-F238E27FC236}">
                    <a16:creationId xmlns:a16="http://schemas.microsoft.com/office/drawing/2014/main" id="{89408421-DB17-4BB6-BB74-D1BDA8D745E6}"/>
                  </a:ext>
                </a:extLst>
              </p:cNvPr>
              <p:cNvSpPr>
                <a:spLocks noChangeAspect="1"/>
              </p:cNvSpPr>
              <p:nvPr/>
            </p:nvSpPr>
            <p:spPr bwMode="auto">
              <a:xfrm>
                <a:off x="1683" y="2990"/>
                <a:ext cx="6" cy="5"/>
              </a:xfrm>
              <a:custGeom>
                <a:avLst/>
                <a:gdLst>
                  <a:gd name="T0" fmla="*/ 0 w 19"/>
                  <a:gd name="T1" fmla="*/ 0 h 17"/>
                  <a:gd name="T2" fmla="*/ 0 w 19"/>
                  <a:gd name="T3" fmla="*/ 0 h 17"/>
                  <a:gd name="T4" fmla="*/ 0 w 19"/>
                  <a:gd name="T5" fmla="*/ 0 h 17"/>
                  <a:gd name="T6" fmla="*/ 0 w 19"/>
                  <a:gd name="T7" fmla="*/ 0 h 17"/>
                  <a:gd name="T8" fmla="*/ 0 w 19"/>
                  <a:gd name="T9" fmla="*/ 0 h 17"/>
                  <a:gd name="T10" fmla="*/ 0 w 19"/>
                  <a:gd name="T11" fmla="*/ 0 h 17"/>
                  <a:gd name="T12" fmla="*/ 0 w 19"/>
                  <a:gd name="T13" fmla="*/ 0 h 17"/>
                  <a:gd name="T14" fmla="*/ 0 w 19"/>
                  <a:gd name="T15" fmla="*/ 0 h 17"/>
                  <a:gd name="T16" fmla="*/ 0 w 19"/>
                  <a:gd name="T17" fmla="*/ 0 h 17"/>
                  <a:gd name="T18" fmla="*/ 0 w 19"/>
                  <a:gd name="T19" fmla="*/ 0 h 17"/>
                  <a:gd name="T20" fmla="*/ 0 w 19"/>
                  <a:gd name="T21" fmla="*/ 0 h 17"/>
                  <a:gd name="T22" fmla="*/ 0 w 19"/>
                  <a:gd name="T23" fmla="*/ 0 h 17"/>
                  <a:gd name="T24" fmla="*/ 0 w 19"/>
                  <a:gd name="T25" fmla="*/ 0 h 17"/>
                  <a:gd name="T26" fmla="*/ 0 w 19"/>
                  <a:gd name="T27" fmla="*/ 0 h 17"/>
                  <a:gd name="T28" fmla="*/ 0 w 19"/>
                  <a:gd name="T29" fmla="*/ 0 h 17"/>
                  <a:gd name="T30" fmla="*/ 0 w 19"/>
                  <a:gd name="T31" fmla="*/ 0 h 17"/>
                  <a:gd name="T32" fmla="*/ 0 w 19"/>
                  <a:gd name="T33" fmla="*/ 0 h 17"/>
                  <a:gd name="T34" fmla="*/ 0 w 19"/>
                  <a:gd name="T35" fmla="*/ 0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
                  <a:gd name="T55" fmla="*/ 0 h 17"/>
                  <a:gd name="T56" fmla="*/ 19 w 19"/>
                  <a:gd name="T57" fmla="*/ 17 h 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 h="17">
                    <a:moveTo>
                      <a:pt x="14" y="7"/>
                    </a:moveTo>
                    <a:lnTo>
                      <a:pt x="15" y="6"/>
                    </a:lnTo>
                    <a:lnTo>
                      <a:pt x="15" y="7"/>
                    </a:lnTo>
                    <a:lnTo>
                      <a:pt x="19" y="9"/>
                    </a:lnTo>
                    <a:lnTo>
                      <a:pt x="18" y="15"/>
                    </a:lnTo>
                    <a:lnTo>
                      <a:pt x="14" y="17"/>
                    </a:lnTo>
                    <a:lnTo>
                      <a:pt x="10" y="16"/>
                    </a:lnTo>
                    <a:lnTo>
                      <a:pt x="0" y="9"/>
                    </a:lnTo>
                    <a:lnTo>
                      <a:pt x="0" y="1"/>
                    </a:lnTo>
                    <a:lnTo>
                      <a:pt x="3" y="0"/>
                    </a:lnTo>
                    <a:lnTo>
                      <a:pt x="3" y="1"/>
                    </a:lnTo>
                    <a:lnTo>
                      <a:pt x="1" y="5"/>
                    </a:lnTo>
                    <a:lnTo>
                      <a:pt x="3" y="9"/>
                    </a:lnTo>
                    <a:lnTo>
                      <a:pt x="5" y="11"/>
                    </a:lnTo>
                    <a:lnTo>
                      <a:pt x="5" y="9"/>
                    </a:lnTo>
                    <a:lnTo>
                      <a:pt x="6" y="6"/>
                    </a:lnTo>
                    <a:lnTo>
                      <a:pt x="11" y="6"/>
                    </a:lnTo>
                    <a:lnTo>
                      <a:pt x="14" y="7"/>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20" name="Freeform 450">
                <a:extLst>
                  <a:ext uri="{FF2B5EF4-FFF2-40B4-BE49-F238E27FC236}">
                    <a16:creationId xmlns:a16="http://schemas.microsoft.com/office/drawing/2014/main" id="{50CAB9E6-CA30-4966-8B89-3DADB57E3C21}"/>
                  </a:ext>
                </a:extLst>
              </p:cNvPr>
              <p:cNvSpPr>
                <a:spLocks noChangeAspect="1"/>
              </p:cNvSpPr>
              <p:nvPr/>
            </p:nvSpPr>
            <p:spPr bwMode="auto">
              <a:xfrm>
                <a:off x="1683" y="2990"/>
                <a:ext cx="6" cy="5"/>
              </a:xfrm>
              <a:custGeom>
                <a:avLst/>
                <a:gdLst>
                  <a:gd name="T0" fmla="*/ 0 w 19"/>
                  <a:gd name="T1" fmla="*/ 0 h 17"/>
                  <a:gd name="T2" fmla="*/ 0 w 19"/>
                  <a:gd name="T3" fmla="*/ 0 h 17"/>
                  <a:gd name="T4" fmla="*/ 0 w 19"/>
                  <a:gd name="T5" fmla="*/ 0 h 17"/>
                  <a:gd name="T6" fmla="*/ 0 w 19"/>
                  <a:gd name="T7" fmla="*/ 0 h 17"/>
                  <a:gd name="T8" fmla="*/ 0 w 19"/>
                  <a:gd name="T9" fmla="*/ 0 h 17"/>
                  <a:gd name="T10" fmla="*/ 0 w 19"/>
                  <a:gd name="T11" fmla="*/ 0 h 17"/>
                  <a:gd name="T12" fmla="*/ 0 w 19"/>
                  <a:gd name="T13" fmla="*/ 0 h 17"/>
                  <a:gd name="T14" fmla="*/ 0 w 19"/>
                  <a:gd name="T15" fmla="*/ 0 h 17"/>
                  <a:gd name="T16" fmla="*/ 0 w 19"/>
                  <a:gd name="T17" fmla="*/ 0 h 17"/>
                  <a:gd name="T18" fmla="*/ 0 w 19"/>
                  <a:gd name="T19" fmla="*/ 0 h 17"/>
                  <a:gd name="T20" fmla="*/ 0 w 19"/>
                  <a:gd name="T21" fmla="*/ 0 h 17"/>
                  <a:gd name="T22" fmla="*/ 0 w 19"/>
                  <a:gd name="T23" fmla="*/ 0 h 17"/>
                  <a:gd name="T24" fmla="*/ 0 w 19"/>
                  <a:gd name="T25" fmla="*/ 0 h 17"/>
                  <a:gd name="T26" fmla="*/ 0 w 19"/>
                  <a:gd name="T27" fmla="*/ 0 h 17"/>
                  <a:gd name="T28" fmla="*/ 0 w 19"/>
                  <a:gd name="T29" fmla="*/ 0 h 17"/>
                  <a:gd name="T30" fmla="*/ 0 w 19"/>
                  <a:gd name="T31" fmla="*/ 0 h 17"/>
                  <a:gd name="T32" fmla="*/ 0 w 19"/>
                  <a:gd name="T33" fmla="*/ 0 h 17"/>
                  <a:gd name="T34" fmla="*/ 0 w 19"/>
                  <a:gd name="T35" fmla="*/ 0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
                  <a:gd name="T55" fmla="*/ 0 h 17"/>
                  <a:gd name="T56" fmla="*/ 19 w 19"/>
                  <a:gd name="T57" fmla="*/ 17 h 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 h="17">
                    <a:moveTo>
                      <a:pt x="14" y="7"/>
                    </a:moveTo>
                    <a:lnTo>
                      <a:pt x="15" y="6"/>
                    </a:lnTo>
                    <a:lnTo>
                      <a:pt x="15" y="7"/>
                    </a:lnTo>
                    <a:lnTo>
                      <a:pt x="19" y="9"/>
                    </a:lnTo>
                    <a:lnTo>
                      <a:pt x="18" y="15"/>
                    </a:lnTo>
                    <a:lnTo>
                      <a:pt x="14" y="17"/>
                    </a:lnTo>
                    <a:lnTo>
                      <a:pt x="10" y="16"/>
                    </a:lnTo>
                    <a:lnTo>
                      <a:pt x="0" y="9"/>
                    </a:lnTo>
                    <a:lnTo>
                      <a:pt x="0" y="1"/>
                    </a:lnTo>
                    <a:lnTo>
                      <a:pt x="3" y="0"/>
                    </a:lnTo>
                    <a:lnTo>
                      <a:pt x="3" y="1"/>
                    </a:lnTo>
                    <a:lnTo>
                      <a:pt x="1" y="5"/>
                    </a:lnTo>
                    <a:lnTo>
                      <a:pt x="3" y="9"/>
                    </a:lnTo>
                    <a:lnTo>
                      <a:pt x="5" y="11"/>
                    </a:lnTo>
                    <a:lnTo>
                      <a:pt x="5" y="9"/>
                    </a:lnTo>
                    <a:lnTo>
                      <a:pt x="6" y="6"/>
                    </a:lnTo>
                    <a:lnTo>
                      <a:pt x="11" y="6"/>
                    </a:lnTo>
                    <a:lnTo>
                      <a:pt x="14" y="7"/>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21" name="Freeform 451">
                <a:extLst>
                  <a:ext uri="{FF2B5EF4-FFF2-40B4-BE49-F238E27FC236}">
                    <a16:creationId xmlns:a16="http://schemas.microsoft.com/office/drawing/2014/main" id="{0BAD2670-82F9-4BB4-B3C6-6B23894ACC23}"/>
                  </a:ext>
                </a:extLst>
              </p:cNvPr>
              <p:cNvSpPr>
                <a:spLocks noChangeAspect="1"/>
              </p:cNvSpPr>
              <p:nvPr/>
            </p:nvSpPr>
            <p:spPr bwMode="auto">
              <a:xfrm>
                <a:off x="1687" y="2984"/>
                <a:ext cx="21" cy="15"/>
              </a:xfrm>
              <a:custGeom>
                <a:avLst/>
                <a:gdLst>
                  <a:gd name="T0" fmla="*/ 0 w 70"/>
                  <a:gd name="T1" fmla="*/ 0 h 49"/>
                  <a:gd name="T2" fmla="*/ 0 w 70"/>
                  <a:gd name="T3" fmla="*/ 0 h 49"/>
                  <a:gd name="T4" fmla="*/ 0 w 70"/>
                  <a:gd name="T5" fmla="*/ 0 h 49"/>
                  <a:gd name="T6" fmla="*/ 0 w 70"/>
                  <a:gd name="T7" fmla="*/ 0 h 49"/>
                  <a:gd name="T8" fmla="*/ 0 w 70"/>
                  <a:gd name="T9" fmla="*/ 0 h 49"/>
                  <a:gd name="T10" fmla="*/ 0 w 70"/>
                  <a:gd name="T11" fmla="*/ 0 h 49"/>
                  <a:gd name="T12" fmla="*/ 0 w 70"/>
                  <a:gd name="T13" fmla="*/ 0 h 49"/>
                  <a:gd name="T14" fmla="*/ 0 w 70"/>
                  <a:gd name="T15" fmla="*/ 0 h 49"/>
                  <a:gd name="T16" fmla="*/ 0 w 70"/>
                  <a:gd name="T17" fmla="*/ 0 h 49"/>
                  <a:gd name="T18" fmla="*/ 0 w 70"/>
                  <a:gd name="T19" fmla="*/ 0 h 49"/>
                  <a:gd name="T20" fmla="*/ 0 w 70"/>
                  <a:gd name="T21" fmla="*/ 0 h 49"/>
                  <a:gd name="T22" fmla="*/ 0 w 70"/>
                  <a:gd name="T23" fmla="*/ 0 h 49"/>
                  <a:gd name="T24" fmla="*/ 0 w 70"/>
                  <a:gd name="T25" fmla="*/ 0 h 49"/>
                  <a:gd name="T26" fmla="*/ 0 w 70"/>
                  <a:gd name="T27" fmla="*/ 0 h 49"/>
                  <a:gd name="T28" fmla="*/ 0 w 70"/>
                  <a:gd name="T29" fmla="*/ 0 h 49"/>
                  <a:gd name="T30" fmla="*/ 0 w 70"/>
                  <a:gd name="T31" fmla="*/ 0 h 49"/>
                  <a:gd name="T32" fmla="*/ 0 w 70"/>
                  <a:gd name="T33" fmla="*/ 0 h 49"/>
                  <a:gd name="T34" fmla="*/ 0 w 70"/>
                  <a:gd name="T35" fmla="*/ 0 h 49"/>
                  <a:gd name="T36" fmla="*/ 0 w 70"/>
                  <a:gd name="T37" fmla="*/ 0 h 49"/>
                  <a:gd name="T38" fmla="*/ 0 w 70"/>
                  <a:gd name="T39" fmla="*/ 0 h 49"/>
                  <a:gd name="T40" fmla="*/ 0 w 70"/>
                  <a:gd name="T41" fmla="*/ 0 h 49"/>
                  <a:gd name="T42" fmla="*/ 0 w 70"/>
                  <a:gd name="T43" fmla="*/ 0 h 49"/>
                  <a:gd name="T44" fmla="*/ 0 w 70"/>
                  <a:gd name="T45" fmla="*/ 0 h 49"/>
                  <a:gd name="T46" fmla="*/ 0 w 70"/>
                  <a:gd name="T47" fmla="*/ 0 h 49"/>
                  <a:gd name="T48" fmla="*/ 0 w 70"/>
                  <a:gd name="T49" fmla="*/ 0 h 49"/>
                  <a:gd name="T50" fmla="*/ 0 w 70"/>
                  <a:gd name="T51" fmla="*/ 0 h 49"/>
                  <a:gd name="T52" fmla="*/ 0 w 70"/>
                  <a:gd name="T53" fmla="*/ 0 h 49"/>
                  <a:gd name="T54" fmla="*/ 0 w 70"/>
                  <a:gd name="T55" fmla="*/ 0 h 49"/>
                  <a:gd name="T56" fmla="*/ 0 w 70"/>
                  <a:gd name="T57" fmla="*/ 0 h 49"/>
                  <a:gd name="T58" fmla="*/ 0 w 70"/>
                  <a:gd name="T59" fmla="*/ 0 h 49"/>
                  <a:gd name="T60" fmla="*/ 0 w 70"/>
                  <a:gd name="T61" fmla="*/ 0 h 49"/>
                  <a:gd name="T62" fmla="*/ 0 w 70"/>
                  <a:gd name="T63" fmla="*/ 0 h 49"/>
                  <a:gd name="T64" fmla="*/ 0 w 70"/>
                  <a:gd name="T65" fmla="*/ 0 h 49"/>
                  <a:gd name="T66" fmla="*/ 0 w 70"/>
                  <a:gd name="T67" fmla="*/ 0 h 49"/>
                  <a:gd name="T68" fmla="*/ 0 w 70"/>
                  <a:gd name="T69" fmla="*/ 0 h 49"/>
                  <a:gd name="T70" fmla="*/ 0 w 70"/>
                  <a:gd name="T71" fmla="*/ 0 h 49"/>
                  <a:gd name="T72" fmla="*/ 0 w 70"/>
                  <a:gd name="T73" fmla="*/ 0 h 49"/>
                  <a:gd name="T74" fmla="*/ 0 w 70"/>
                  <a:gd name="T75" fmla="*/ 0 h 49"/>
                  <a:gd name="T76" fmla="*/ 0 w 70"/>
                  <a:gd name="T77" fmla="*/ 0 h 49"/>
                  <a:gd name="T78" fmla="*/ 0 w 70"/>
                  <a:gd name="T79" fmla="*/ 0 h 49"/>
                  <a:gd name="T80" fmla="*/ 0 w 70"/>
                  <a:gd name="T81" fmla="*/ 0 h 49"/>
                  <a:gd name="T82" fmla="*/ 0 w 70"/>
                  <a:gd name="T83" fmla="*/ 0 h 49"/>
                  <a:gd name="T84" fmla="*/ 0 w 70"/>
                  <a:gd name="T85" fmla="*/ 0 h 49"/>
                  <a:gd name="T86" fmla="*/ 0 w 70"/>
                  <a:gd name="T87" fmla="*/ 0 h 49"/>
                  <a:gd name="T88" fmla="*/ 0 w 70"/>
                  <a:gd name="T89" fmla="*/ 0 h 49"/>
                  <a:gd name="T90" fmla="*/ 0 w 70"/>
                  <a:gd name="T91" fmla="*/ 0 h 49"/>
                  <a:gd name="T92" fmla="*/ 0 w 70"/>
                  <a:gd name="T93" fmla="*/ 0 h 4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0"/>
                  <a:gd name="T142" fmla="*/ 0 h 49"/>
                  <a:gd name="T143" fmla="*/ 70 w 70"/>
                  <a:gd name="T144" fmla="*/ 49 h 4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0" h="49">
                    <a:moveTo>
                      <a:pt x="64" y="2"/>
                    </a:moveTo>
                    <a:lnTo>
                      <a:pt x="65" y="0"/>
                    </a:lnTo>
                    <a:lnTo>
                      <a:pt x="67" y="1"/>
                    </a:lnTo>
                    <a:lnTo>
                      <a:pt x="70" y="2"/>
                    </a:lnTo>
                    <a:lnTo>
                      <a:pt x="70" y="6"/>
                    </a:lnTo>
                    <a:lnTo>
                      <a:pt x="67" y="12"/>
                    </a:lnTo>
                    <a:lnTo>
                      <a:pt x="63" y="15"/>
                    </a:lnTo>
                    <a:lnTo>
                      <a:pt x="54" y="26"/>
                    </a:lnTo>
                    <a:lnTo>
                      <a:pt x="51" y="28"/>
                    </a:lnTo>
                    <a:lnTo>
                      <a:pt x="46" y="34"/>
                    </a:lnTo>
                    <a:lnTo>
                      <a:pt x="42" y="34"/>
                    </a:lnTo>
                    <a:lnTo>
                      <a:pt x="38" y="34"/>
                    </a:lnTo>
                    <a:lnTo>
                      <a:pt x="31" y="38"/>
                    </a:lnTo>
                    <a:lnTo>
                      <a:pt x="31" y="36"/>
                    </a:lnTo>
                    <a:lnTo>
                      <a:pt x="28" y="36"/>
                    </a:lnTo>
                    <a:lnTo>
                      <a:pt x="30" y="42"/>
                    </a:lnTo>
                    <a:lnTo>
                      <a:pt x="25" y="44"/>
                    </a:lnTo>
                    <a:lnTo>
                      <a:pt x="22" y="44"/>
                    </a:lnTo>
                    <a:lnTo>
                      <a:pt x="15" y="49"/>
                    </a:lnTo>
                    <a:lnTo>
                      <a:pt x="12" y="43"/>
                    </a:lnTo>
                    <a:lnTo>
                      <a:pt x="7" y="42"/>
                    </a:lnTo>
                    <a:lnTo>
                      <a:pt x="7" y="43"/>
                    </a:lnTo>
                    <a:lnTo>
                      <a:pt x="9" y="45"/>
                    </a:lnTo>
                    <a:lnTo>
                      <a:pt x="0" y="38"/>
                    </a:lnTo>
                    <a:lnTo>
                      <a:pt x="1" y="38"/>
                    </a:lnTo>
                    <a:lnTo>
                      <a:pt x="7" y="38"/>
                    </a:lnTo>
                    <a:lnTo>
                      <a:pt x="7" y="33"/>
                    </a:lnTo>
                    <a:lnTo>
                      <a:pt x="18" y="34"/>
                    </a:lnTo>
                    <a:lnTo>
                      <a:pt x="22" y="32"/>
                    </a:lnTo>
                    <a:lnTo>
                      <a:pt x="16" y="32"/>
                    </a:lnTo>
                    <a:lnTo>
                      <a:pt x="17" y="31"/>
                    </a:lnTo>
                    <a:lnTo>
                      <a:pt x="22" y="26"/>
                    </a:lnTo>
                    <a:lnTo>
                      <a:pt x="26" y="27"/>
                    </a:lnTo>
                    <a:lnTo>
                      <a:pt x="30" y="20"/>
                    </a:lnTo>
                    <a:lnTo>
                      <a:pt x="37" y="20"/>
                    </a:lnTo>
                    <a:lnTo>
                      <a:pt x="27" y="10"/>
                    </a:lnTo>
                    <a:lnTo>
                      <a:pt x="21" y="10"/>
                    </a:lnTo>
                    <a:lnTo>
                      <a:pt x="20" y="8"/>
                    </a:lnTo>
                    <a:lnTo>
                      <a:pt x="22" y="7"/>
                    </a:lnTo>
                    <a:lnTo>
                      <a:pt x="22" y="6"/>
                    </a:lnTo>
                    <a:lnTo>
                      <a:pt x="21" y="3"/>
                    </a:lnTo>
                    <a:lnTo>
                      <a:pt x="16" y="3"/>
                    </a:lnTo>
                    <a:lnTo>
                      <a:pt x="15" y="0"/>
                    </a:lnTo>
                    <a:lnTo>
                      <a:pt x="34" y="6"/>
                    </a:lnTo>
                    <a:lnTo>
                      <a:pt x="39" y="3"/>
                    </a:lnTo>
                    <a:lnTo>
                      <a:pt x="64" y="5"/>
                    </a:lnTo>
                    <a:lnTo>
                      <a:pt x="64" y="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22" name="Freeform 452">
                <a:extLst>
                  <a:ext uri="{FF2B5EF4-FFF2-40B4-BE49-F238E27FC236}">
                    <a16:creationId xmlns:a16="http://schemas.microsoft.com/office/drawing/2014/main" id="{2B5228CA-DAD5-4EF5-AC05-3731142513F6}"/>
                  </a:ext>
                </a:extLst>
              </p:cNvPr>
              <p:cNvSpPr>
                <a:spLocks noChangeAspect="1"/>
              </p:cNvSpPr>
              <p:nvPr/>
            </p:nvSpPr>
            <p:spPr bwMode="auto">
              <a:xfrm>
                <a:off x="1687" y="2984"/>
                <a:ext cx="21" cy="15"/>
              </a:xfrm>
              <a:custGeom>
                <a:avLst/>
                <a:gdLst>
                  <a:gd name="T0" fmla="*/ 0 w 70"/>
                  <a:gd name="T1" fmla="*/ 0 h 49"/>
                  <a:gd name="T2" fmla="*/ 0 w 70"/>
                  <a:gd name="T3" fmla="*/ 0 h 49"/>
                  <a:gd name="T4" fmla="*/ 0 w 70"/>
                  <a:gd name="T5" fmla="*/ 0 h 49"/>
                  <a:gd name="T6" fmla="*/ 0 w 70"/>
                  <a:gd name="T7" fmla="*/ 0 h 49"/>
                  <a:gd name="T8" fmla="*/ 0 w 70"/>
                  <a:gd name="T9" fmla="*/ 0 h 49"/>
                  <a:gd name="T10" fmla="*/ 0 w 70"/>
                  <a:gd name="T11" fmla="*/ 0 h 49"/>
                  <a:gd name="T12" fmla="*/ 0 w 70"/>
                  <a:gd name="T13" fmla="*/ 0 h 49"/>
                  <a:gd name="T14" fmla="*/ 0 w 70"/>
                  <a:gd name="T15" fmla="*/ 0 h 49"/>
                  <a:gd name="T16" fmla="*/ 0 w 70"/>
                  <a:gd name="T17" fmla="*/ 0 h 49"/>
                  <a:gd name="T18" fmla="*/ 0 w 70"/>
                  <a:gd name="T19" fmla="*/ 0 h 49"/>
                  <a:gd name="T20" fmla="*/ 0 w 70"/>
                  <a:gd name="T21" fmla="*/ 0 h 49"/>
                  <a:gd name="T22" fmla="*/ 0 w 70"/>
                  <a:gd name="T23" fmla="*/ 0 h 49"/>
                  <a:gd name="T24" fmla="*/ 0 w 70"/>
                  <a:gd name="T25" fmla="*/ 0 h 49"/>
                  <a:gd name="T26" fmla="*/ 0 w 70"/>
                  <a:gd name="T27" fmla="*/ 0 h 49"/>
                  <a:gd name="T28" fmla="*/ 0 w 70"/>
                  <a:gd name="T29" fmla="*/ 0 h 49"/>
                  <a:gd name="T30" fmla="*/ 0 w 70"/>
                  <a:gd name="T31" fmla="*/ 0 h 49"/>
                  <a:gd name="T32" fmla="*/ 0 w 70"/>
                  <a:gd name="T33" fmla="*/ 0 h 49"/>
                  <a:gd name="T34" fmla="*/ 0 w 70"/>
                  <a:gd name="T35" fmla="*/ 0 h 49"/>
                  <a:gd name="T36" fmla="*/ 0 w 70"/>
                  <a:gd name="T37" fmla="*/ 0 h 49"/>
                  <a:gd name="T38" fmla="*/ 0 w 70"/>
                  <a:gd name="T39" fmla="*/ 0 h 49"/>
                  <a:gd name="T40" fmla="*/ 0 w 70"/>
                  <a:gd name="T41" fmla="*/ 0 h 49"/>
                  <a:gd name="T42" fmla="*/ 0 w 70"/>
                  <a:gd name="T43" fmla="*/ 0 h 49"/>
                  <a:gd name="T44" fmla="*/ 0 w 70"/>
                  <a:gd name="T45" fmla="*/ 0 h 49"/>
                  <a:gd name="T46" fmla="*/ 0 w 70"/>
                  <a:gd name="T47" fmla="*/ 0 h 49"/>
                  <a:gd name="T48" fmla="*/ 0 w 70"/>
                  <a:gd name="T49" fmla="*/ 0 h 49"/>
                  <a:gd name="T50" fmla="*/ 0 w 70"/>
                  <a:gd name="T51" fmla="*/ 0 h 49"/>
                  <a:gd name="T52" fmla="*/ 0 w 70"/>
                  <a:gd name="T53" fmla="*/ 0 h 49"/>
                  <a:gd name="T54" fmla="*/ 0 w 70"/>
                  <a:gd name="T55" fmla="*/ 0 h 49"/>
                  <a:gd name="T56" fmla="*/ 0 w 70"/>
                  <a:gd name="T57" fmla="*/ 0 h 49"/>
                  <a:gd name="T58" fmla="*/ 0 w 70"/>
                  <a:gd name="T59" fmla="*/ 0 h 49"/>
                  <a:gd name="T60" fmla="*/ 0 w 70"/>
                  <a:gd name="T61" fmla="*/ 0 h 49"/>
                  <a:gd name="T62" fmla="*/ 0 w 70"/>
                  <a:gd name="T63" fmla="*/ 0 h 49"/>
                  <a:gd name="T64" fmla="*/ 0 w 70"/>
                  <a:gd name="T65" fmla="*/ 0 h 49"/>
                  <a:gd name="T66" fmla="*/ 0 w 70"/>
                  <a:gd name="T67" fmla="*/ 0 h 49"/>
                  <a:gd name="T68" fmla="*/ 0 w 70"/>
                  <a:gd name="T69" fmla="*/ 0 h 49"/>
                  <a:gd name="T70" fmla="*/ 0 w 70"/>
                  <a:gd name="T71" fmla="*/ 0 h 49"/>
                  <a:gd name="T72" fmla="*/ 0 w 70"/>
                  <a:gd name="T73" fmla="*/ 0 h 49"/>
                  <a:gd name="T74" fmla="*/ 0 w 70"/>
                  <a:gd name="T75" fmla="*/ 0 h 49"/>
                  <a:gd name="T76" fmla="*/ 0 w 70"/>
                  <a:gd name="T77" fmla="*/ 0 h 49"/>
                  <a:gd name="T78" fmla="*/ 0 w 70"/>
                  <a:gd name="T79" fmla="*/ 0 h 49"/>
                  <a:gd name="T80" fmla="*/ 0 w 70"/>
                  <a:gd name="T81" fmla="*/ 0 h 49"/>
                  <a:gd name="T82" fmla="*/ 0 w 70"/>
                  <a:gd name="T83" fmla="*/ 0 h 49"/>
                  <a:gd name="T84" fmla="*/ 0 w 70"/>
                  <a:gd name="T85" fmla="*/ 0 h 49"/>
                  <a:gd name="T86" fmla="*/ 0 w 70"/>
                  <a:gd name="T87" fmla="*/ 0 h 49"/>
                  <a:gd name="T88" fmla="*/ 0 w 70"/>
                  <a:gd name="T89" fmla="*/ 0 h 49"/>
                  <a:gd name="T90" fmla="*/ 0 w 70"/>
                  <a:gd name="T91" fmla="*/ 0 h 49"/>
                  <a:gd name="T92" fmla="*/ 0 w 70"/>
                  <a:gd name="T93" fmla="*/ 0 h 4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0"/>
                  <a:gd name="T142" fmla="*/ 0 h 49"/>
                  <a:gd name="T143" fmla="*/ 70 w 70"/>
                  <a:gd name="T144" fmla="*/ 49 h 4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0" h="49">
                    <a:moveTo>
                      <a:pt x="64" y="2"/>
                    </a:moveTo>
                    <a:lnTo>
                      <a:pt x="65" y="0"/>
                    </a:lnTo>
                    <a:lnTo>
                      <a:pt x="67" y="1"/>
                    </a:lnTo>
                    <a:lnTo>
                      <a:pt x="70" y="2"/>
                    </a:lnTo>
                    <a:lnTo>
                      <a:pt x="70" y="6"/>
                    </a:lnTo>
                    <a:lnTo>
                      <a:pt x="67" y="12"/>
                    </a:lnTo>
                    <a:lnTo>
                      <a:pt x="63" y="15"/>
                    </a:lnTo>
                    <a:lnTo>
                      <a:pt x="54" y="26"/>
                    </a:lnTo>
                    <a:lnTo>
                      <a:pt x="51" y="28"/>
                    </a:lnTo>
                    <a:lnTo>
                      <a:pt x="46" y="34"/>
                    </a:lnTo>
                    <a:lnTo>
                      <a:pt x="42" y="34"/>
                    </a:lnTo>
                    <a:lnTo>
                      <a:pt x="38" y="34"/>
                    </a:lnTo>
                    <a:lnTo>
                      <a:pt x="31" y="38"/>
                    </a:lnTo>
                    <a:lnTo>
                      <a:pt x="31" y="36"/>
                    </a:lnTo>
                    <a:lnTo>
                      <a:pt x="28" y="36"/>
                    </a:lnTo>
                    <a:lnTo>
                      <a:pt x="30" y="42"/>
                    </a:lnTo>
                    <a:lnTo>
                      <a:pt x="25" y="44"/>
                    </a:lnTo>
                    <a:lnTo>
                      <a:pt x="22" y="44"/>
                    </a:lnTo>
                    <a:lnTo>
                      <a:pt x="15" y="49"/>
                    </a:lnTo>
                    <a:lnTo>
                      <a:pt x="12" y="43"/>
                    </a:lnTo>
                    <a:lnTo>
                      <a:pt x="7" y="42"/>
                    </a:lnTo>
                    <a:lnTo>
                      <a:pt x="7" y="43"/>
                    </a:lnTo>
                    <a:lnTo>
                      <a:pt x="9" y="45"/>
                    </a:lnTo>
                    <a:lnTo>
                      <a:pt x="0" y="38"/>
                    </a:lnTo>
                    <a:lnTo>
                      <a:pt x="1" y="38"/>
                    </a:lnTo>
                    <a:lnTo>
                      <a:pt x="7" y="38"/>
                    </a:lnTo>
                    <a:lnTo>
                      <a:pt x="7" y="33"/>
                    </a:lnTo>
                    <a:lnTo>
                      <a:pt x="18" y="34"/>
                    </a:lnTo>
                    <a:lnTo>
                      <a:pt x="22" y="32"/>
                    </a:lnTo>
                    <a:lnTo>
                      <a:pt x="16" y="32"/>
                    </a:lnTo>
                    <a:lnTo>
                      <a:pt x="17" y="31"/>
                    </a:lnTo>
                    <a:lnTo>
                      <a:pt x="22" y="26"/>
                    </a:lnTo>
                    <a:lnTo>
                      <a:pt x="26" y="27"/>
                    </a:lnTo>
                    <a:lnTo>
                      <a:pt x="30" y="20"/>
                    </a:lnTo>
                    <a:lnTo>
                      <a:pt x="37" y="20"/>
                    </a:lnTo>
                    <a:lnTo>
                      <a:pt x="27" y="10"/>
                    </a:lnTo>
                    <a:lnTo>
                      <a:pt x="21" y="10"/>
                    </a:lnTo>
                    <a:lnTo>
                      <a:pt x="20" y="8"/>
                    </a:lnTo>
                    <a:lnTo>
                      <a:pt x="22" y="7"/>
                    </a:lnTo>
                    <a:lnTo>
                      <a:pt x="22" y="6"/>
                    </a:lnTo>
                    <a:lnTo>
                      <a:pt x="21" y="3"/>
                    </a:lnTo>
                    <a:lnTo>
                      <a:pt x="16" y="3"/>
                    </a:lnTo>
                    <a:lnTo>
                      <a:pt x="15" y="0"/>
                    </a:lnTo>
                    <a:lnTo>
                      <a:pt x="34" y="6"/>
                    </a:lnTo>
                    <a:lnTo>
                      <a:pt x="39" y="3"/>
                    </a:lnTo>
                    <a:lnTo>
                      <a:pt x="64" y="5"/>
                    </a:lnTo>
                    <a:lnTo>
                      <a:pt x="64" y="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23" name="Freeform 453">
                <a:extLst>
                  <a:ext uri="{FF2B5EF4-FFF2-40B4-BE49-F238E27FC236}">
                    <a16:creationId xmlns:a16="http://schemas.microsoft.com/office/drawing/2014/main" id="{2A310102-DEBB-41CC-93A0-93074E50C925}"/>
                  </a:ext>
                </a:extLst>
              </p:cNvPr>
              <p:cNvSpPr>
                <a:spLocks noChangeAspect="1"/>
              </p:cNvSpPr>
              <p:nvPr/>
            </p:nvSpPr>
            <p:spPr bwMode="auto">
              <a:xfrm>
                <a:off x="1703" y="2983"/>
                <a:ext cx="22" cy="17"/>
              </a:xfrm>
              <a:custGeom>
                <a:avLst/>
                <a:gdLst>
                  <a:gd name="T0" fmla="*/ 0 w 77"/>
                  <a:gd name="T1" fmla="*/ 0 h 60"/>
                  <a:gd name="T2" fmla="*/ 0 w 77"/>
                  <a:gd name="T3" fmla="*/ 0 h 60"/>
                  <a:gd name="T4" fmla="*/ 0 w 77"/>
                  <a:gd name="T5" fmla="*/ 0 h 60"/>
                  <a:gd name="T6" fmla="*/ 0 w 77"/>
                  <a:gd name="T7" fmla="*/ 0 h 60"/>
                  <a:gd name="T8" fmla="*/ 0 w 77"/>
                  <a:gd name="T9" fmla="*/ 0 h 60"/>
                  <a:gd name="T10" fmla="*/ 0 w 77"/>
                  <a:gd name="T11" fmla="*/ 0 h 60"/>
                  <a:gd name="T12" fmla="*/ 0 w 77"/>
                  <a:gd name="T13" fmla="*/ 0 h 60"/>
                  <a:gd name="T14" fmla="*/ 0 w 77"/>
                  <a:gd name="T15" fmla="*/ 0 h 60"/>
                  <a:gd name="T16" fmla="*/ 0 w 77"/>
                  <a:gd name="T17" fmla="*/ 0 h 60"/>
                  <a:gd name="T18" fmla="*/ 0 w 77"/>
                  <a:gd name="T19" fmla="*/ 0 h 60"/>
                  <a:gd name="T20" fmla="*/ 0 w 77"/>
                  <a:gd name="T21" fmla="*/ 0 h 60"/>
                  <a:gd name="T22" fmla="*/ 0 w 77"/>
                  <a:gd name="T23" fmla="*/ 0 h 60"/>
                  <a:gd name="T24" fmla="*/ 0 w 77"/>
                  <a:gd name="T25" fmla="*/ 0 h 60"/>
                  <a:gd name="T26" fmla="*/ 0 w 77"/>
                  <a:gd name="T27" fmla="*/ 0 h 60"/>
                  <a:gd name="T28" fmla="*/ 0 w 77"/>
                  <a:gd name="T29" fmla="*/ 0 h 60"/>
                  <a:gd name="T30" fmla="*/ 0 w 77"/>
                  <a:gd name="T31" fmla="*/ 0 h 60"/>
                  <a:gd name="T32" fmla="*/ 0 w 77"/>
                  <a:gd name="T33" fmla="*/ 0 h 60"/>
                  <a:gd name="T34" fmla="*/ 0 w 77"/>
                  <a:gd name="T35" fmla="*/ 0 h 60"/>
                  <a:gd name="T36" fmla="*/ 0 w 77"/>
                  <a:gd name="T37" fmla="*/ 0 h 60"/>
                  <a:gd name="T38" fmla="*/ 0 w 77"/>
                  <a:gd name="T39" fmla="*/ 0 h 60"/>
                  <a:gd name="T40" fmla="*/ 0 w 77"/>
                  <a:gd name="T41" fmla="*/ 0 h 60"/>
                  <a:gd name="T42" fmla="*/ 0 w 77"/>
                  <a:gd name="T43" fmla="*/ 0 h 60"/>
                  <a:gd name="T44" fmla="*/ 0 w 77"/>
                  <a:gd name="T45" fmla="*/ 0 h 60"/>
                  <a:gd name="T46" fmla="*/ 0 w 77"/>
                  <a:gd name="T47" fmla="*/ 0 h 60"/>
                  <a:gd name="T48" fmla="*/ 0 w 77"/>
                  <a:gd name="T49" fmla="*/ 0 h 60"/>
                  <a:gd name="T50" fmla="*/ 0 w 77"/>
                  <a:gd name="T51" fmla="*/ 0 h 60"/>
                  <a:gd name="T52" fmla="*/ 0 w 77"/>
                  <a:gd name="T53" fmla="*/ 0 h 60"/>
                  <a:gd name="T54" fmla="*/ 0 w 77"/>
                  <a:gd name="T55" fmla="*/ 0 h 60"/>
                  <a:gd name="T56" fmla="*/ 0 w 77"/>
                  <a:gd name="T57" fmla="*/ 0 h 60"/>
                  <a:gd name="T58" fmla="*/ 0 w 77"/>
                  <a:gd name="T59" fmla="*/ 0 h 60"/>
                  <a:gd name="T60" fmla="*/ 0 w 77"/>
                  <a:gd name="T61" fmla="*/ 0 h 60"/>
                  <a:gd name="T62" fmla="*/ 0 w 77"/>
                  <a:gd name="T63" fmla="*/ 0 h 60"/>
                  <a:gd name="T64" fmla="*/ 0 w 77"/>
                  <a:gd name="T65" fmla="*/ 0 h 60"/>
                  <a:gd name="T66" fmla="*/ 0 w 77"/>
                  <a:gd name="T67" fmla="*/ 0 h 60"/>
                  <a:gd name="T68" fmla="*/ 0 w 77"/>
                  <a:gd name="T69" fmla="*/ 0 h 60"/>
                  <a:gd name="T70" fmla="*/ 0 w 77"/>
                  <a:gd name="T71" fmla="*/ 0 h 60"/>
                  <a:gd name="T72" fmla="*/ 0 w 77"/>
                  <a:gd name="T73" fmla="*/ 0 h 60"/>
                  <a:gd name="T74" fmla="*/ 0 w 77"/>
                  <a:gd name="T75" fmla="*/ 0 h 60"/>
                  <a:gd name="T76" fmla="*/ 0 w 77"/>
                  <a:gd name="T77" fmla="*/ 0 h 60"/>
                  <a:gd name="T78" fmla="*/ 0 w 77"/>
                  <a:gd name="T79" fmla="*/ 0 h 60"/>
                  <a:gd name="T80" fmla="*/ 0 w 77"/>
                  <a:gd name="T81" fmla="*/ 0 h 60"/>
                  <a:gd name="T82" fmla="*/ 0 w 77"/>
                  <a:gd name="T83" fmla="*/ 0 h 60"/>
                  <a:gd name="T84" fmla="*/ 0 w 77"/>
                  <a:gd name="T85" fmla="*/ 0 h 60"/>
                  <a:gd name="T86" fmla="*/ 0 w 77"/>
                  <a:gd name="T87" fmla="*/ 0 h 60"/>
                  <a:gd name="T88" fmla="*/ 0 w 77"/>
                  <a:gd name="T89" fmla="*/ 0 h 60"/>
                  <a:gd name="T90" fmla="*/ 0 w 77"/>
                  <a:gd name="T91" fmla="*/ 0 h 60"/>
                  <a:gd name="T92" fmla="*/ 0 w 77"/>
                  <a:gd name="T93" fmla="*/ 0 h 60"/>
                  <a:gd name="T94" fmla="*/ 0 w 77"/>
                  <a:gd name="T95" fmla="*/ 0 h 60"/>
                  <a:gd name="T96" fmla="*/ 0 w 77"/>
                  <a:gd name="T97" fmla="*/ 0 h 60"/>
                  <a:gd name="T98" fmla="*/ 0 w 77"/>
                  <a:gd name="T99" fmla="*/ 0 h 6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77"/>
                  <a:gd name="T151" fmla="*/ 0 h 60"/>
                  <a:gd name="T152" fmla="*/ 77 w 77"/>
                  <a:gd name="T153" fmla="*/ 60 h 6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77" h="60">
                    <a:moveTo>
                      <a:pt x="72" y="26"/>
                    </a:moveTo>
                    <a:lnTo>
                      <a:pt x="68" y="26"/>
                    </a:lnTo>
                    <a:lnTo>
                      <a:pt x="62" y="31"/>
                    </a:lnTo>
                    <a:lnTo>
                      <a:pt x="57" y="33"/>
                    </a:lnTo>
                    <a:lnTo>
                      <a:pt x="32" y="33"/>
                    </a:lnTo>
                    <a:lnTo>
                      <a:pt x="32" y="34"/>
                    </a:lnTo>
                    <a:lnTo>
                      <a:pt x="41" y="42"/>
                    </a:lnTo>
                    <a:lnTo>
                      <a:pt x="42" y="47"/>
                    </a:lnTo>
                    <a:lnTo>
                      <a:pt x="35" y="43"/>
                    </a:lnTo>
                    <a:lnTo>
                      <a:pt x="28" y="44"/>
                    </a:lnTo>
                    <a:lnTo>
                      <a:pt x="27" y="43"/>
                    </a:lnTo>
                    <a:lnTo>
                      <a:pt x="25" y="43"/>
                    </a:lnTo>
                    <a:lnTo>
                      <a:pt x="24" y="50"/>
                    </a:lnTo>
                    <a:lnTo>
                      <a:pt x="26" y="52"/>
                    </a:lnTo>
                    <a:lnTo>
                      <a:pt x="27" y="54"/>
                    </a:lnTo>
                    <a:lnTo>
                      <a:pt x="20" y="53"/>
                    </a:lnTo>
                    <a:lnTo>
                      <a:pt x="14" y="49"/>
                    </a:lnTo>
                    <a:lnTo>
                      <a:pt x="12" y="54"/>
                    </a:lnTo>
                    <a:lnTo>
                      <a:pt x="11" y="60"/>
                    </a:lnTo>
                    <a:lnTo>
                      <a:pt x="7" y="58"/>
                    </a:lnTo>
                    <a:lnTo>
                      <a:pt x="0" y="49"/>
                    </a:lnTo>
                    <a:lnTo>
                      <a:pt x="0" y="47"/>
                    </a:lnTo>
                    <a:lnTo>
                      <a:pt x="4" y="32"/>
                    </a:lnTo>
                    <a:lnTo>
                      <a:pt x="9" y="31"/>
                    </a:lnTo>
                    <a:lnTo>
                      <a:pt x="10" y="29"/>
                    </a:lnTo>
                    <a:lnTo>
                      <a:pt x="11" y="28"/>
                    </a:lnTo>
                    <a:lnTo>
                      <a:pt x="17" y="23"/>
                    </a:lnTo>
                    <a:lnTo>
                      <a:pt x="22" y="25"/>
                    </a:lnTo>
                    <a:lnTo>
                      <a:pt x="26" y="29"/>
                    </a:lnTo>
                    <a:lnTo>
                      <a:pt x="27" y="29"/>
                    </a:lnTo>
                    <a:lnTo>
                      <a:pt x="27" y="26"/>
                    </a:lnTo>
                    <a:lnTo>
                      <a:pt x="24" y="17"/>
                    </a:lnTo>
                    <a:lnTo>
                      <a:pt x="22" y="8"/>
                    </a:lnTo>
                    <a:lnTo>
                      <a:pt x="26" y="7"/>
                    </a:lnTo>
                    <a:lnTo>
                      <a:pt x="30" y="7"/>
                    </a:lnTo>
                    <a:lnTo>
                      <a:pt x="31" y="2"/>
                    </a:lnTo>
                    <a:lnTo>
                      <a:pt x="33" y="0"/>
                    </a:lnTo>
                    <a:lnTo>
                      <a:pt x="40" y="1"/>
                    </a:lnTo>
                    <a:lnTo>
                      <a:pt x="46" y="0"/>
                    </a:lnTo>
                    <a:lnTo>
                      <a:pt x="56" y="8"/>
                    </a:lnTo>
                    <a:lnTo>
                      <a:pt x="66" y="7"/>
                    </a:lnTo>
                    <a:lnTo>
                      <a:pt x="71" y="8"/>
                    </a:lnTo>
                    <a:lnTo>
                      <a:pt x="75" y="13"/>
                    </a:lnTo>
                    <a:lnTo>
                      <a:pt x="75" y="15"/>
                    </a:lnTo>
                    <a:lnTo>
                      <a:pt x="72" y="15"/>
                    </a:lnTo>
                    <a:lnTo>
                      <a:pt x="72" y="16"/>
                    </a:lnTo>
                    <a:lnTo>
                      <a:pt x="74" y="18"/>
                    </a:lnTo>
                    <a:lnTo>
                      <a:pt x="77" y="22"/>
                    </a:lnTo>
                    <a:lnTo>
                      <a:pt x="75" y="23"/>
                    </a:lnTo>
                    <a:lnTo>
                      <a:pt x="72" y="26"/>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24" name="Freeform 454">
                <a:extLst>
                  <a:ext uri="{FF2B5EF4-FFF2-40B4-BE49-F238E27FC236}">
                    <a16:creationId xmlns:a16="http://schemas.microsoft.com/office/drawing/2014/main" id="{CED8EF04-4715-4062-BA92-FB09649F85D9}"/>
                  </a:ext>
                </a:extLst>
              </p:cNvPr>
              <p:cNvSpPr>
                <a:spLocks noChangeAspect="1"/>
              </p:cNvSpPr>
              <p:nvPr/>
            </p:nvSpPr>
            <p:spPr bwMode="auto">
              <a:xfrm>
                <a:off x="1703" y="2983"/>
                <a:ext cx="22" cy="17"/>
              </a:xfrm>
              <a:custGeom>
                <a:avLst/>
                <a:gdLst>
                  <a:gd name="T0" fmla="*/ 0 w 77"/>
                  <a:gd name="T1" fmla="*/ 0 h 60"/>
                  <a:gd name="T2" fmla="*/ 0 w 77"/>
                  <a:gd name="T3" fmla="*/ 0 h 60"/>
                  <a:gd name="T4" fmla="*/ 0 w 77"/>
                  <a:gd name="T5" fmla="*/ 0 h 60"/>
                  <a:gd name="T6" fmla="*/ 0 w 77"/>
                  <a:gd name="T7" fmla="*/ 0 h 60"/>
                  <a:gd name="T8" fmla="*/ 0 w 77"/>
                  <a:gd name="T9" fmla="*/ 0 h 60"/>
                  <a:gd name="T10" fmla="*/ 0 w 77"/>
                  <a:gd name="T11" fmla="*/ 0 h 60"/>
                  <a:gd name="T12" fmla="*/ 0 w 77"/>
                  <a:gd name="T13" fmla="*/ 0 h 60"/>
                  <a:gd name="T14" fmla="*/ 0 w 77"/>
                  <a:gd name="T15" fmla="*/ 0 h 60"/>
                  <a:gd name="T16" fmla="*/ 0 w 77"/>
                  <a:gd name="T17" fmla="*/ 0 h 60"/>
                  <a:gd name="T18" fmla="*/ 0 w 77"/>
                  <a:gd name="T19" fmla="*/ 0 h 60"/>
                  <a:gd name="T20" fmla="*/ 0 w 77"/>
                  <a:gd name="T21" fmla="*/ 0 h 60"/>
                  <a:gd name="T22" fmla="*/ 0 w 77"/>
                  <a:gd name="T23" fmla="*/ 0 h 60"/>
                  <a:gd name="T24" fmla="*/ 0 w 77"/>
                  <a:gd name="T25" fmla="*/ 0 h 60"/>
                  <a:gd name="T26" fmla="*/ 0 w 77"/>
                  <a:gd name="T27" fmla="*/ 0 h 60"/>
                  <a:gd name="T28" fmla="*/ 0 w 77"/>
                  <a:gd name="T29" fmla="*/ 0 h 60"/>
                  <a:gd name="T30" fmla="*/ 0 w 77"/>
                  <a:gd name="T31" fmla="*/ 0 h 60"/>
                  <a:gd name="T32" fmla="*/ 0 w 77"/>
                  <a:gd name="T33" fmla="*/ 0 h 60"/>
                  <a:gd name="T34" fmla="*/ 0 w 77"/>
                  <a:gd name="T35" fmla="*/ 0 h 60"/>
                  <a:gd name="T36" fmla="*/ 0 w 77"/>
                  <a:gd name="T37" fmla="*/ 0 h 60"/>
                  <a:gd name="T38" fmla="*/ 0 w 77"/>
                  <a:gd name="T39" fmla="*/ 0 h 60"/>
                  <a:gd name="T40" fmla="*/ 0 w 77"/>
                  <a:gd name="T41" fmla="*/ 0 h 60"/>
                  <a:gd name="T42" fmla="*/ 0 w 77"/>
                  <a:gd name="T43" fmla="*/ 0 h 60"/>
                  <a:gd name="T44" fmla="*/ 0 w 77"/>
                  <a:gd name="T45" fmla="*/ 0 h 60"/>
                  <a:gd name="T46" fmla="*/ 0 w 77"/>
                  <a:gd name="T47" fmla="*/ 0 h 60"/>
                  <a:gd name="T48" fmla="*/ 0 w 77"/>
                  <a:gd name="T49" fmla="*/ 0 h 60"/>
                  <a:gd name="T50" fmla="*/ 0 w 77"/>
                  <a:gd name="T51" fmla="*/ 0 h 60"/>
                  <a:gd name="T52" fmla="*/ 0 w 77"/>
                  <a:gd name="T53" fmla="*/ 0 h 60"/>
                  <a:gd name="T54" fmla="*/ 0 w 77"/>
                  <a:gd name="T55" fmla="*/ 0 h 60"/>
                  <a:gd name="T56" fmla="*/ 0 w 77"/>
                  <a:gd name="T57" fmla="*/ 0 h 60"/>
                  <a:gd name="T58" fmla="*/ 0 w 77"/>
                  <a:gd name="T59" fmla="*/ 0 h 60"/>
                  <a:gd name="T60" fmla="*/ 0 w 77"/>
                  <a:gd name="T61" fmla="*/ 0 h 60"/>
                  <a:gd name="T62" fmla="*/ 0 w 77"/>
                  <a:gd name="T63" fmla="*/ 0 h 60"/>
                  <a:gd name="T64" fmla="*/ 0 w 77"/>
                  <a:gd name="T65" fmla="*/ 0 h 60"/>
                  <a:gd name="T66" fmla="*/ 0 w 77"/>
                  <a:gd name="T67" fmla="*/ 0 h 60"/>
                  <a:gd name="T68" fmla="*/ 0 w 77"/>
                  <a:gd name="T69" fmla="*/ 0 h 60"/>
                  <a:gd name="T70" fmla="*/ 0 w 77"/>
                  <a:gd name="T71" fmla="*/ 0 h 60"/>
                  <a:gd name="T72" fmla="*/ 0 w 77"/>
                  <a:gd name="T73" fmla="*/ 0 h 60"/>
                  <a:gd name="T74" fmla="*/ 0 w 77"/>
                  <a:gd name="T75" fmla="*/ 0 h 60"/>
                  <a:gd name="T76" fmla="*/ 0 w 77"/>
                  <a:gd name="T77" fmla="*/ 0 h 60"/>
                  <a:gd name="T78" fmla="*/ 0 w 77"/>
                  <a:gd name="T79" fmla="*/ 0 h 60"/>
                  <a:gd name="T80" fmla="*/ 0 w 77"/>
                  <a:gd name="T81" fmla="*/ 0 h 60"/>
                  <a:gd name="T82" fmla="*/ 0 w 77"/>
                  <a:gd name="T83" fmla="*/ 0 h 60"/>
                  <a:gd name="T84" fmla="*/ 0 w 77"/>
                  <a:gd name="T85" fmla="*/ 0 h 60"/>
                  <a:gd name="T86" fmla="*/ 0 w 77"/>
                  <a:gd name="T87" fmla="*/ 0 h 60"/>
                  <a:gd name="T88" fmla="*/ 0 w 77"/>
                  <a:gd name="T89" fmla="*/ 0 h 60"/>
                  <a:gd name="T90" fmla="*/ 0 w 77"/>
                  <a:gd name="T91" fmla="*/ 0 h 60"/>
                  <a:gd name="T92" fmla="*/ 0 w 77"/>
                  <a:gd name="T93" fmla="*/ 0 h 60"/>
                  <a:gd name="T94" fmla="*/ 0 w 77"/>
                  <a:gd name="T95" fmla="*/ 0 h 60"/>
                  <a:gd name="T96" fmla="*/ 0 w 77"/>
                  <a:gd name="T97" fmla="*/ 0 h 60"/>
                  <a:gd name="T98" fmla="*/ 0 w 77"/>
                  <a:gd name="T99" fmla="*/ 0 h 6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77"/>
                  <a:gd name="T151" fmla="*/ 0 h 60"/>
                  <a:gd name="T152" fmla="*/ 77 w 77"/>
                  <a:gd name="T153" fmla="*/ 60 h 6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77" h="60">
                    <a:moveTo>
                      <a:pt x="72" y="26"/>
                    </a:moveTo>
                    <a:lnTo>
                      <a:pt x="68" y="26"/>
                    </a:lnTo>
                    <a:lnTo>
                      <a:pt x="62" y="31"/>
                    </a:lnTo>
                    <a:lnTo>
                      <a:pt x="57" y="33"/>
                    </a:lnTo>
                    <a:lnTo>
                      <a:pt x="32" y="33"/>
                    </a:lnTo>
                    <a:lnTo>
                      <a:pt x="32" y="34"/>
                    </a:lnTo>
                    <a:lnTo>
                      <a:pt x="41" y="42"/>
                    </a:lnTo>
                    <a:lnTo>
                      <a:pt x="42" y="47"/>
                    </a:lnTo>
                    <a:lnTo>
                      <a:pt x="35" y="43"/>
                    </a:lnTo>
                    <a:lnTo>
                      <a:pt x="28" y="44"/>
                    </a:lnTo>
                    <a:lnTo>
                      <a:pt x="27" y="43"/>
                    </a:lnTo>
                    <a:lnTo>
                      <a:pt x="25" y="43"/>
                    </a:lnTo>
                    <a:lnTo>
                      <a:pt x="24" y="50"/>
                    </a:lnTo>
                    <a:lnTo>
                      <a:pt x="26" y="52"/>
                    </a:lnTo>
                    <a:lnTo>
                      <a:pt x="27" y="54"/>
                    </a:lnTo>
                    <a:lnTo>
                      <a:pt x="20" y="53"/>
                    </a:lnTo>
                    <a:lnTo>
                      <a:pt x="14" y="49"/>
                    </a:lnTo>
                    <a:lnTo>
                      <a:pt x="12" y="54"/>
                    </a:lnTo>
                    <a:lnTo>
                      <a:pt x="11" y="60"/>
                    </a:lnTo>
                    <a:lnTo>
                      <a:pt x="7" y="58"/>
                    </a:lnTo>
                    <a:lnTo>
                      <a:pt x="0" y="49"/>
                    </a:lnTo>
                    <a:lnTo>
                      <a:pt x="0" y="47"/>
                    </a:lnTo>
                    <a:lnTo>
                      <a:pt x="4" y="32"/>
                    </a:lnTo>
                    <a:lnTo>
                      <a:pt x="9" y="31"/>
                    </a:lnTo>
                    <a:lnTo>
                      <a:pt x="10" y="29"/>
                    </a:lnTo>
                    <a:lnTo>
                      <a:pt x="11" y="28"/>
                    </a:lnTo>
                    <a:lnTo>
                      <a:pt x="17" y="23"/>
                    </a:lnTo>
                    <a:lnTo>
                      <a:pt x="22" y="25"/>
                    </a:lnTo>
                    <a:lnTo>
                      <a:pt x="26" y="29"/>
                    </a:lnTo>
                    <a:lnTo>
                      <a:pt x="27" y="29"/>
                    </a:lnTo>
                    <a:lnTo>
                      <a:pt x="27" y="26"/>
                    </a:lnTo>
                    <a:lnTo>
                      <a:pt x="24" y="17"/>
                    </a:lnTo>
                    <a:lnTo>
                      <a:pt x="22" y="8"/>
                    </a:lnTo>
                    <a:lnTo>
                      <a:pt x="26" y="7"/>
                    </a:lnTo>
                    <a:lnTo>
                      <a:pt x="30" y="7"/>
                    </a:lnTo>
                    <a:lnTo>
                      <a:pt x="31" y="2"/>
                    </a:lnTo>
                    <a:lnTo>
                      <a:pt x="33" y="0"/>
                    </a:lnTo>
                    <a:lnTo>
                      <a:pt x="40" y="1"/>
                    </a:lnTo>
                    <a:lnTo>
                      <a:pt x="46" y="0"/>
                    </a:lnTo>
                    <a:lnTo>
                      <a:pt x="56" y="8"/>
                    </a:lnTo>
                    <a:lnTo>
                      <a:pt x="66" y="7"/>
                    </a:lnTo>
                    <a:lnTo>
                      <a:pt x="71" y="8"/>
                    </a:lnTo>
                    <a:lnTo>
                      <a:pt x="75" y="13"/>
                    </a:lnTo>
                    <a:lnTo>
                      <a:pt x="75" y="15"/>
                    </a:lnTo>
                    <a:lnTo>
                      <a:pt x="72" y="15"/>
                    </a:lnTo>
                    <a:lnTo>
                      <a:pt x="72" y="16"/>
                    </a:lnTo>
                    <a:lnTo>
                      <a:pt x="74" y="18"/>
                    </a:lnTo>
                    <a:lnTo>
                      <a:pt x="77" y="22"/>
                    </a:lnTo>
                    <a:lnTo>
                      <a:pt x="75" y="23"/>
                    </a:lnTo>
                    <a:lnTo>
                      <a:pt x="72" y="26"/>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25" name="Freeform 455">
                <a:extLst>
                  <a:ext uri="{FF2B5EF4-FFF2-40B4-BE49-F238E27FC236}">
                    <a16:creationId xmlns:a16="http://schemas.microsoft.com/office/drawing/2014/main" id="{1445C52D-84E4-49BF-86F1-A62F19D784B6}"/>
                  </a:ext>
                </a:extLst>
              </p:cNvPr>
              <p:cNvSpPr>
                <a:spLocks noChangeAspect="1"/>
              </p:cNvSpPr>
              <p:nvPr/>
            </p:nvSpPr>
            <p:spPr bwMode="auto">
              <a:xfrm>
                <a:off x="770" y="1425"/>
                <a:ext cx="2" cy="6"/>
              </a:xfrm>
              <a:custGeom>
                <a:avLst/>
                <a:gdLst>
                  <a:gd name="T0" fmla="*/ 0 w 3"/>
                  <a:gd name="T1" fmla="*/ 0 h 19"/>
                  <a:gd name="T2" fmla="*/ 0 w 3"/>
                  <a:gd name="T3" fmla="*/ 0 h 19"/>
                  <a:gd name="T4" fmla="*/ 1 w 3"/>
                  <a:gd name="T5" fmla="*/ 0 h 19"/>
                  <a:gd name="T6" fmla="*/ 1 w 3"/>
                  <a:gd name="T7" fmla="*/ 0 h 19"/>
                  <a:gd name="T8" fmla="*/ 1 w 3"/>
                  <a:gd name="T9" fmla="*/ 0 h 19"/>
                  <a:gd name="T10" fmla="*/ 0 w 3"/>
                  <a:gd name="T11" fmla="*/ 0 h 19"/>
                  <a:gd name="T12" fmla="*/ 0 w 3"/>
                  <a:gd name="T13" fmla="*/ 0 h 19"/>
                  <a:gd name="T14" fmla="*/ 0 60000 65536"/>
                  <a:gd name="T15" fmla="*/ 0 60000 65536"/>
                  <a:gd name="T16" fmla="*/ 0 60000 65536"/>
                  <a:gd name="T17" fmla="*/ 0 60000 65536"/>
                  <a:gd name="T18" fmla="*/ 0 60000 65536"/>
                  <a:gd name="T19" fmla="*/ 0 60000 65536"/>
                  <a:gd name="T20" fmla="*/ 0 60000 65536"/>
                  <a:gd name="T21" fmla="*/ 0 w 3"/>
                  <a:gd name="T22" fmla="*/ 0 h 19"/>
                  <a:gd name="T23" fmla="*/ 3 w 3"/>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19">
                    <a:moveTo>
                      <a:pt x="0" y="10"/>
                    </a:moveTo>
                    <a:lnTo>
                      <a:pt x="0" y="4"/>
                    </a:lnTo>
                    <a:lnTo>
                      <a:pt x="2" y="1"/>
                    </a:lnTo>
                    <a:lnTo>
                      <a:pt x="3" y="0"/>
                    </a:lnTo>
                    <a:lnTo>
                      <a:pt x="3" y="19"/>
                    </a:lnTo>
                    <a:lnTo>
                      <a:pt x="0" y="11"/>
                    </a:lnTo>
                    <a:lnTo>
                      <a:pt x="0" y="1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26" name="Freeform 456">
                <a:extLst>
                  <a:ext uri="{FF2B5EF4-FFF2-40B4-BE49-F238E27FC236}">
                    <a16:creationId xmlns:a16="http://schemas.microsoft.com/office/drawing/2014/main" id="{23E7062E-40FF-4FD9-99B2-04D8EF422491}"/>
                  </a:ext>
                </a:extLst>
              </p:cNvPr>
              <p:cNvSpPr>
                <a:spLocks noChangeAspect="1"/>
              </p:cNvSpPr>
              <p:nvPr/>
            </p:nvSpPr>
            <p:spPr bwMode="auto">
              <a:xfrm>
                <a:off x="770" y="1425"/>
                <a:ext cx="2" cy="6"/>
              </a:xfrm>
              <a:custGeom>
                <a:avLst/>
                <a:gdLst>
                  <a:gd name="T0" fmla="*/ 0 w 3"/>
                  <a:gd name="T1" fmla="*/ 0 h 19"/>
                  <a:gd name="T2" fmla="*/ 0 w 3"/>
                  <a:gd name="T3" fmla="*/ 0 h 19"/>
                  <a:gd name="T4" fmla="*/ 1 w 3"/>
                  <a:gd name="T5" fmla="*/ 0 h 19"/>
                  <a:gd name="T6" fmla="*/ 1 w 3"/>
                  <a:gd name="T7" fmla="*/ 0 h 19"/>
                  <a:gd name="T8" fmla="*/ 1 w 3"/>
                  <a:gd name="T9" fmla="*/ 0 h 19"/>
                  <a:gd name="T10" fmla="*/ 0 w 3"/>
                  <a:gd name="T11" fmla="*/ 0 h 19"/>
                  <a:gd name="T12" fmla="*/ 0 w 3"/>
                  <a:gd name="T13" fmla="*/ 0 h 19"/>
                  <a:gd name="T14" fmla="*/ 0 60000 65536"/>
                  <a:gd name="T15" fmla="*/ 0 60000 65536"/>
                  <a:gd name="T16" fmla="*/ 0 60000 65536"/>
                  <a:gd name="T17" fmla="*/ 0 60000 65536"/>
                  <a:gd name="T18" fmla="*/ 0 60000 65536"/>
                  <a:gd name="T19" fmla="*/ 0 60000 65536"/>
                  <a:gd name="T20" fmla="*/ 0 60000 65536"/>
                  <a:gd name="T21" fmla="*/ 0 w 3"/>
                  <a:gd name="T22" fmla="*/ 0 h 19"/>
                  <a:gd name="T23" fmla="*/ 3 w 3"/>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19">
                    <a:moveTo>
                      <a:pt x="0" y="10"/>
                    </a:moveTo>
                    <a:lnTo>
                      <a:pt x="0" y="4"/>
                    </a:lnTo>
                    <a:lnTo>
                      <a:pt x="2" y="1"/>
                    </a:lnTo>
                    <a:lnTo>
                      <a:pt x="3" y="0"/>
                    </a:lnTo>
                    <a:lnTo>
                      <a:pt x="3" y="19"/>
                    </a:lnTo>
                    <a:lnTo>
                      <a:pt x="0" y="11"/>
                    </a:lnTo>
                    <a:lnTo>
                      <a:pt x="0" y="1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27" name="Freeform 457">
                <a:extLst>
                  <a:ext uri="{FF2B5EF4-FFF2-40B4-BE49-F238E27FC236}">
                    <a16:creationId xmlns:a16="http://schemas.microsoft.com/office/drawing/2014/main" id="{7B8B5095-621E-4F14-B170-646449A53222}"/>
                  </a:ext>
                </a:extLst>
              </p:cNvPr>
              <p:cNvSpPr>
                <a:spLocks noChangeAspect="1"/>
              </p:cNvSpPr>
              <p:nvPr/>
            </p:nvSpPr>
            <p:spPr bwMode="auto">
              <a:xfrm>
                <a:off x="1251" y="588"/>
                <a:ext cx="16" cy="4"/>
              </a:xfrm>
              <a:custGeom>
                <a:avLst/>
                <a:gdLst>
                  <a:gd name="T0" fmla="*/ 0 w 52"/>
                  <a:gd name="T1" fmla="*/ 0 h 12"/>
                  <a:gd name="T2" fmla="*/ 0 w 52"/>
                  <a:gd name="T3" fmla="*/ 0 h 12"/>
                  <a:gd name="T4" fmla="*/ 0 w 52"/>
                  <a:gd name="T5" fmla="*/ 0 h 12"/>
                  <a:gd name="T6" fmla="*/ 0 w 52"/>
                  <a:gd name="T7" fmla="*/ 0 h 12"/>
                  <a:gd name="T8" fmla="*/ 0 w 52"/>
                  <a:gd name="T9" fmla="*/ 0 h 12"/>
                  <a:gd name="T10" fmla="*/ 0 w 52"/>
                  <a:gd name="T11" fmla="*/ 0 h 12"/>
                  <a:gd name="T12" fmla="*/ 0 w 52"/>
                  <a:gd name="T13" fmla="*/ 0 h 12"/>
                  <a:gd name="T14" fmla="*/ 0 w 52"/>
                  <a:gd name="T15" fmla="*/ 0 h 1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2"/>
                  <a:gd name="T26" fmla="*/ 52 w 5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2">
                    <a:moveTo>
                      <a:pt x="1" y="0"/>
                    </a:moveTo>
                    <a:lnTo>
                      <a:pt x="12" y="2"/>
                    </a:lnTo>
                    <a:lnTo>
                      <a:pt x="19" y="5"/>
                    </a:lnTo>
                    <a:lnTo>
                      <a:pt x="52" y="11"/>
                    </a:lnTo>
                    <a:lnTo>
                      <a:pt x="52" y="12"/>
                    </a:lnTo>
                    <a:lnTo>
                      <a:pt x="1" y="2"/>
                    </a:lnTo>
                    <a:lnTo>
                      <a:pt x="0" y="1"/>
                    </a:lnTo>
                    <a:lnTo>
                      <a:pt x="1"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28" name="Freeform 458">
                <a:extLst>
                  <a:ext uri="{FF2B5EF4-FFF2-40B4-BE49-F238E27FC236}">
                    <a16:creationId xmlns:a16="http://schemas.microsoft.com/office/drawing/2014/main" id="{14D17060-79D3-40FD-A8AE-EC9DF3D08E42}"/>
                  </a:ext>
                </a:extLst>
              </p:cNvPr>
              <p:cNvSpPr>
                <a:spLocks noChangeAspect="1"/>
              </p:cNvSpPr>
              <p:nvPr/>
            </p:nvSpPr>
            <p:spPr bwMode="auto">
              <a:xfrm>
                <a:off x="1251" y="588"/>
                <a:ext cx="16" cy="4"/>
              </a:xfrm>
              <a:custGeom>
                <a:avLst/>
                <a:gdLst>
                  <a:gd name="T0" fmla="*/ 0 w 52"/>
                  <a:gd name="T1" fmla="*/ 0 h 12"/>
                  <a:gd name="T2" fmla="*/ 0 w 52"/>
                  <a:gd name="T3" fmla="*/ 0 h 12"/>
                  <a:gd name="T4" fmla="*/ 0 w 52"/>
                  <a:gd name="T5" fmla="*/ 0 h 12"/>
                  <a:gd name="T6" fmla="*/ 0 w 52"/>
                  <a:gd name="T7" fmla="*/ 0 h 12"/>
                  <a:gd name="T8" fmla="*/ 0 w 52"/>
                  <a:gd name="T9" fmla="*/ 0 h 12"/>
                  <a:gd name="T10" fmla="*/ 0 w 52"/>
                  <a:gd name="T11" fmla="*/ 0 h 12"/>
                  <a:gd name="T12" fmla="*/ 0 w 52"/>
                  <a:gd name="T13" fmla="*/ 0 h 12"/>
                  <a:gd name="T14" fmla="*/ 0 w 52"/>
                  <a:gd name="T15" fmla="*/ 0 h 1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2"/>
                  <a:gd name="T26" fmla="*/ 52 w 5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2">
                    <a:moveTo>
                      <a:pt x="1" y="0"/>
                    </a:moveTo>
                    <a:lnTo>
                      <a:pt x="12" y="2"/>
                    </a:lnTo>
                    <a:lnTo>
                      <a:pt x="19" y="5"/>
                    </a:lnTo>
                    <a:lnTo>
                      <a:pt x="52" y="11"/>
                    </a:lnTo>
                    <a:lnTo>
                      <a:pt x="52" y="12"/>
                    </a:lnTo>
                    <a:lnTo>
                      <a:pt x="1" y="2"/>
                    </a:lnTo>
                    <a:lnTo>
                      <a:pt x="0" y="1"/>
                    </a:lnTo>
                    <a:lnTo>
                      <a:pt x="1"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29" name="Freeform 459">
                <a:extLst>
                  <a:ext uri="{FF2B5EF4-FFF2-40B4-BE49-F238E27FC236}">
                    <a16:creationId xmlns:a16="http://schemas.microsoft.com/office/drawing/2014/main" id="{F4A571DD-6F28-4BBB-8FD7-5665ADB6D8EB}"/>
                  </a:ext>
                </a:extLst>
              </p:cNvPr>
              <p:cNvSpPr>
                <a:spLocks noChangeAspect="1"/>
              </p:cNvSpPr>
              <p:nvPr/>
            </p:nvSpPr>
            <p:spPr bwMode="auto">
              <a:xfrm>
                <a:off x="3012" y="923"/>
                <a:ext cx="11" cy="17"/>
              </a:xfrm>
              <a:custGeom>
                <a:avLst/>
                <a:gdLst>
                  <a:gd name="T0" fmla="*/ 0 w 35"/>
                  <a:gd name="T1" fmla="*/ 0 h 60"/>
                  <a:gd name="T2" fmla="*/ 0 w 35"/>
                  <a:gd name="T3" fmla="*/ 0 h 60"/>
                  <a:gd name="T4" fmla="*/ 0 w 35"/>
                  <a:gd name="T5" fmla="*/ 0 h 60"/>
                  <a:gd name="T6" fmla="*/ 0 w 35"/>
                  <a:gd name="T7" fmla="*/ 0 h 60"/>
                  <a:gd name="T8" fmla="*/ 0 w 35"/>
                  <a:gd name="T9" fmla="*/ 0 h 60"/>
                  <a:gd name="T10" fmla="*/ 0 w 35"/>
                  <a:gd name="T11" fmla="*/ 0 h 60"/>
                  <a:gd name="T12" fmla="*/ 0 w 35"/>
                  <a:gd name="T13" fmla="*/ 0 h 60"/>
                  <a:gd name="T14" fmla="*/ 0 60000 65536"/>
                  <a:gd name="T15" fmla="*/ 0 60000 65536"/>
                  <a:gd name="T16" fmla="*/ 0 60000 65536"/>
                  <a:gd name="T17" fmla="*/ 0 60000 65536"/>
                  <a:gd name="T18" fmla="*/ 0 60000 65536"/>
                  <a:gd name="T19" fmla="*/ 0 60000 65536"/>
                  <a:gd name="T20" fmla="*/ 0 60000 65536"/>
                  <a:gd name="T21" fmla="*/ 0 w 35"/>
                  <a:gd name="T22" fmla="*/ 0 h 60"/>
                  <a:gd name="T23" fmla="*/ 35 w 35"/>
                  <a:gd name="T24" fmla="*/ 60 h 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 h="60">
                    <a:moveTo>
                      <a:pt x="0" y="60"/>
                    </a:moveTo>
                    <a:lnTo>
                      <a:pt x="6" y="55"/>
                    </a:lnTo>
                    <a:lnTo>
                      <a:pt x="31" y="5"/>
                    </a:lnTo>
                    <a:lnTo>
                      <a:pt x="35" y="2"/>
                    </a:lnTo>
                    <a:lnTo>
                      <a:pt x="35" y="0"/>
                    </a:lnTo>
                    <a:lnTo>
                      <a:pt x="6" y="39"/>
                    </a:lnTo>
                    <a:lnTo>
                      <a:pt x="0" y="6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30" name="Freeform 460">
                <a:extLst>
                  <a:ext uri="{FF2B5EF4-FFF2-40B4-BE49-F238E27FC236}">
                    <a16:creationId xmlns:a16="http://schemas.microsoft.com/office/drawing/2014/main" id="{D822BBAC-07FE-4B29-83AF-44E07C0894D2}"/>
                  </a:ext>
                </a:extLst>
              </p:cNvPr>
              <p:cNvSpPr>
                <a:spLocks noChangeAspect="1"/>
              </p:cNvSpPr>
              <p:nvPr/>
            </p:nvSpPr>
            <p:spPr bwMode="auto">
              <a:xfrm>
                <a:off x="3012" y="923"/>
                <a:ext cx="11" cy="17"/>
              </a:xfrm>
              <a:custGeom>
                <a:avLst/>
                <a:gdLst>
                  <a:gd name="T0" fmla="*/ 0 w 35"/>
                  <a:gd name="T1" fmla="*/ 0 h 60"/>
                  <a:gd name="T2" fmla="*/ 0 w 35"/>
                  <a:gd name="T3" fmla="*/ 0 h 60"/>
                  <a:gd name="T4" fmla="*/ 0 w 35"/>
                  <a:gd name="T5" fmla="*/ 0 h 60"/>
                  <a:gd name="T6" fmla="*/ 0 w 35"/>
                  <a:gd name="T7" fmla="*/ 0 h 60"/>
                  <a:gd name="T8" fmla="*/ 0 w 35"/>
                  <a:gd name="T9" fmla="*/ 0 h 60"/>
                  <a:gd name="T10" fmla="*/ 0 w 35"/>
                  <a:gd name="T11" fmla="*/ 0 h 60"/>
                  <a:gd name="T12" fmla="*/ 0 w 35"/>
                  <a:gd name="T13" fmla="*/ 0 h 60"/>
                  <a:gd name="T14" fmla="*/ 0 60000 65536"/>
                  <a:gd name="T15" fmla="*/ 0 60000 65536"/>
                  <a:gd name="T16" fmla="*/ 0 60000 65536"/>
                  <a:gd name="T17" fmla="*/ 0 60000 65536"/>
                  <a:gd name="T18" fmla="*/ 0 60000 65536"/>
                  <a:gd name="T19" fmla="*/ 0 60000 65536"/>
                  <a:gd name="T20" fmla="*/ 0 60000 65536"/>
                  <a:gd name="T21" fmla="*/ 0 w 35"/>
                  <a:gd name="T22" fmla="*/ 0 h 60"/>
                  <a:gd name="T23" fmla="*/ 35 w 35"/>
                  <a:gd name="T24" fmla="*/ 60 h 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 h="60">
                    <a:moveTo>
                      <a:pt x="0" y="60"/>
                    </a:moveTo>
                    <a:lnTo>
                      <a:pt x="6" y="55"/>
                    </a:lnTo>
                    <a:lnTo>
                      <a:pt x="31" y="5"/>
                    </a:lnTo>
                    <a:lnTo>
                      <a:pt x="35" y="2"/>
                    </a:lnTo>
                    <a:lnTo>
                      <a:pt x="35" y="0"/>
                    </a:lnTo>
                    <a:lnTo>
                      <a:pt x="6" y="39"/>
                    </a:lnTo>
                    <a:lnTo>
                      <a:pt x="0" y="6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31" name="Freeform 461">
                <a:extLst>
                  <a:ext uri="{FF2B5EF4-FFF2-40B4-BE49-F238E27FC236}">
                    <a16:creationId xmlns:a16="http://schemas.microsoft.com/office/drawing/2014/main" id="{6FDCA064-1FE8-4F68-8EF4-42BB52B8A2DA}"/>
                  </a:ext>
                </a:extLst>
              </p:cNvPr>
              <p:cNvSpPr>
                <a:spLocks noChangeAspect="1"/>
              </p:cNvSpPr>
              <p:nvPr/>
            </p:nvSpPr>
            <p:spPr bwMode="auto">
              <a:xfrm>
                <a:off x="3034" y="914"/>
                <a:ext cx="12" cy="16"/>
              </a:xfrm>
              <a:custGeom>
                <a:avLst/>
                <a:gdLst>
                  <a:gd name="T0" fmla="*/ 0 w 40"/>
                  <a:gd name="T1" fmla="*/ 0 h 53"/>
                  <a:gd name="T2" fmla="*/ 0 w 40"/>
                  <a:gd name="T3" fmla="*/ 0 h 53"/>
                  <a:gd name="T4" fmla="*/ 0 w 40"/>
                  <a:gd name="T5" fmla="*/ 0 h 53"/>
                  <a:gd name="T6" fmla="*/ 0 w 40"/>
                  <a:gd name="T7" fmla="*/ 0 h 53"/>
                  <a:gd name="T8" fmla="*/ 0 w 40"/>
                  <a:gd name="T9" fmla="*/ 0 h 53"/>
                  <a:gd name="T10" fmla="*/ 0 w 40"/>
                  <a:gd name="T11" fmla="*/ 0 h 53"/>
                  <a:gd name="T12" fmla="*/ 0 w 40"/>
                  <a:gd name="T13" fmla="*/ 0 h 53"/>
                  <a:gd name="T14" fmla="*/ 0 w 40"/>
                  <a:gd name="T15" fmla="*/ 0 h 53"/>
                  <a:gd name="T16" fmla="*/ 0 w 40"/>
                  <a:gd name="T17" fmla="*/ 0 h 53"/>
                  <a:gd name="T18" fmla="*/ 0 w 40"/>
                  <a:gd name="T19" fmla="*/ 0 h 53"/>
                  <a:gd name="T20" fmla="*/ 0 w 40"/>
                  <a:gd name="T21" fmla="*/ 0 h 53"/>
                  <a:gd name="T22" fmla="*/ 0 w 40"/>
                  <a:gd name="T23" fmla="*/ 0 h 53"/>
                  <a:gd name="T24" fmla="*/ 0 w 40"/>
                  <a:gd name="T25" fmla="*/ 0 h 53"/>
                  <a:gd name="T26" fmla="*/ 0 w 40"/>
                  <a:gd name="T27" fmla="*/ 0 h 53"/>
                  <a:gd name="T28" fmla="*/ 0 w 40"/>
                  <a:gd name="T29" fmla="*/ 0 h 53"/>
                  <a:gd name="T30" fmla="*/ 0 w 40"/>
                  <a:gd name="T31" fmla="*/ 0 h 53"/>
                  <a:gd name="T32" fmla="*/ 0 w 40"/>
                  <a:gd name="T33" fmla="*/ 0 h 53"/>
                  <a:gd name="T34" fmla="*/ 0 w 40"/>
                  <a:gd name="T35" fmla="*/ 0 h 53"/>
                  <a:gd name="T36" fmla="*/ 0 w 40"/>
                  <a:gd name="T37" fmla="*/ 0 h 53"/>
                  <a:gd name="T38" fmla="*/ 0 w 40"/>
                  <a:gd name="T39" fmla="*/ 0 h 53"/>
                  <a:gd name="T40" fmla="*/ 0 w 40"/>
                  <a:gd name="T41" fmla="*/ 0 h 5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
                  <a:gd name="T64" fmla="*/ 0 h 53"/>
                  <a:gd name="T65" fmla="*/ 40 w 40"/>
                  <a:gd name="T66" fmla="*/ 53 h 5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 h="53">
                    <a:moveTo>
                      <a:pt x="0" y="53"/>
                    </a:moveTo>
                    <a:lnTo>
                      <a:pt x="5" y="51"/>
                    </a:lnTo>
                    <a:lnTo>
                      <a:pt x="12" y="42"/>
                    </a:lnTo>
                    <a:lnTo>
                      <a:pt x="24" y="35"/>
                    </a:lnTo>
                    <a:lnTo>
                      <a:pt x="24" y="32"/>
                    </a:lnTo>
                    <a:lnTo>
                      <a:pt x="32" y="27"/>
                    </a:lnTo>
                    <a:lnTo>
                      <a:pt x="31" y="22"/>
                    </a:lnTo>
                    <a:lnTo>
                      <a:pt x="32" y="11"/>
                    </a:lnTo>
                    <a:lnTo>
                      <a:pt x="33" y="9"/>
                    </a:lnTo>
                    <a:lnTo>
                      <a:pt x="38" y="7"/>
                    </a:lnTo>
                    <a:lnTo>
                      <a:pt x="40" y="1"/>
                    </a:lnTo>
                    <a:lnTo>
                      <a:pt x="36" y="0"/>
                    </a:lnTo>
                    <a:lnTo>
                      <a:pt x="32" y="2"/>
                    </a:lnTo>
                    <a:lnTo>
                      <a:pt x="26" y="1"/>
                    </a:lnTo>
                    <a:lnTo>
                      <a:pt x="6" y="20"/>
                    </a:lnTo>
                    <a:lnTo>
                      <a:pt x="1" y="38"/>
                    </a:lnTo>
                    <a:lnTo>
                      <a:pt x="3" y="41"/>
                    </a:lnTo>
                    <a:lnTo>
                      <a:pt x="1" y="44"/>
                    </a:lnTo>
                    <a:lnTo>
                      <a:pt x="6" y="44"/>
                    </a:lnTo>
                    <a:lnTo>
                      <a:pt x="5" y="48"/>
                    </a:lnTo>
                    <a:lnTo>
                      <a:pt x="0" y="5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32" name="Freeform 462">
                <a:extLst>
                  <a:ext uri="{FF2B5EF4-FFF2-40B4-BE49-F238E27FC236}">
                    <a16:creationId xmlns:a16="http://schemas.microsoft.com/office/drawing/2014/main" id="{CB814B8E-1846-4CF7-8515-DB785B6F47ED}"/>
                  </a:ext>
                </a:extLst>
              </p:cNvPr>
              <p:cNvSpPr>
                <a:spLocks noChangeAspect="1"/>
              </p:cNvSpPr>
              <p:nvPr/>
            </p:nvSpPr>
            <p:spPr bwMode="auto">
              <a:xfrm>
                <a:off x="3034" y="914"/>
                <a:ext cx="12" cy="16"/>
              </a:xfrm>
              <a:custGeom>
                <a:avLst/>
                <a:gdLst>
                  <a:gd name="T0" fmla="*/ 0 w 40"/>
                  <a:gd name="T1" fmla="*/ 0 h 53"/>
                  <a:gd name="T2" fmla="*/ 0 w 40"/>
                  <a:gd name="T3" fmla="*/ 0 h 53"/>
                  <a:gd name="T4" fmla="*/ 0 w 40"/>
                  <a:gd name="T5" fmla="*/ 0 h 53"/>
                  <a:gd name="T6" fmla="*/ 0 w 40"/>
                  <a:gd name="T7" fmla="*/ 0 h 53"/>
                  <a:gd name="T8" fmla="*/ 0 w 40"/>
                  <a:gd name="T9" fmla="*/ 0 h 53"/>
                  <a:gd name="T10" fmla="*/ 0 w 40"/>
                  <a:gd name="T11" fmla="*/ 0 h 53"/>
                  <a:gd name="T12" fmla="*/ 0 w 40"/>
                  <a:gd name="T13" fmla="*/ 0 h 53"/>
                  <a:gd name="T14" fmla="*/ 0 w 40"/>
                  <a:gd name="T15" fmla="*/ 0 h 53"/>
                  <a:gd name="T16" fmla="*/ 0 w 40"/>
                  <a:gd name="T17" fmla="*/ 0 h 53"/>
                  <a:gd name="T18" fmla="*/ 0 w 40"/>
                  <a:gd name="T19" fmla="*/ 0 h 53"/>
                  <a:gd name="T20" fmla="*/ 0 w 40"/>
                  <a:gd name="T21" fmla="*/ 0 h 53"/>
                  <a:gd name="T22" fmla="*/ 0 w 40"/>
                  <a:gd name="T23" fmla="*/ 0 h 53"/>
                  <a:gd name="T24" fmla="*/ 0 w 40"/>
                  <a:gd name="T25" fmla="*/ 0 h 53"/>
                  <a:gd name="T26" fmla="*/ 0 w 40"/>
                  <a:gd name="T27" fmla="*/ 0 h 53"/>
                  <a:gd name="T28" fmla="*/ 0 w 40"/>
                  <a:gd name="T29" fmla="*/ 0 h 53"/>
                  <a:gd name="T30" fmla="*/ 0 w 40"/>
                  <a:gd name="T31" fmla="*/ 0 h 53"/>
                  <a:gd name="T32" fmla="*/ 0 w 40"/>
                  <a:gd name="T33" fmla="*/ 0 h 53"/>
                  <a:gd name="T34" fmla="*/ 0 w 40"/>
                  <a:gd name="T35" fmla="*/ 0 h 53"/>
                  <a:gd name="T36" fmla="*/ 0 w 40"/>
                  <a:gd name="T37" fmla="*/ 0 h 53"/>
                  <a:gd name="T38" fmla="*/ 0 w 40"/>
                  <a:gd name="T39" fmla="*/ 0 h 53"/>
                  <a:gd name="T40" fmla="*/ 0 w 40"/>
                  <a:gd name="T41" fmla="*/ 0 h 5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
                  <a:gd name="T64" fmla="*/ 0 h 53"/>
                  <a:gd name="T65" fmla="*/ 40 w 40"/>
                  <a:gd name="T66" fmla="*/ 53 h 5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 h="53">
                    <a:moveTo>
                      <a:pt x="0" y="53"/>
                    </a:moveTo>
                    <a:lnTo>
                      <a:pt x="5" y="51"/>
                    </a:lnTo>
                    <a:lnTo>
                      <a:pt x="12" y="42"/>
                    </a:lnTo>
                    <a:lnTo>
                      <a:pt x="24" y="35"/>
                    </a:lnTo>
                    <a:lnTo>
                      <a:pt x="24" y="32"/>
                    </a:lnTo>
                    <a:lnTo>
                      <a:pt x="32" y="27"/>
                    </a:lnTo>
                    <a:lnTo>
                      <a:pt x="31" y="22"/>
                    </a:lnTo>
                    <a:lnTo>
                      <a:pt x="32" y="11"/>
                    </a:lnTo>
                    <a:lnTo>
                      <a:pt x="33" y="9"/>
                    </a:lnTo>
                    <a:lnTo>
                      <a:pt x="38" y="7"/>
                    </a:lnTo>
                    <a:lnTo>
                      <a:pt x="40" y="1"/>
                    </a:lnTo>
                    <a:lnTo>
                      <a:pt x="36" y="0"/>
                    </a:lnTo>
                    <a:lnTo>
                      <a:pt x="32" y="2"/>
                    </a:lnTo>
                    <a:lnTo>
                      <a:pt x="26" y="1"/>
                    </a:lnTo>
                    <a:lnTo>
                      <a:pt x="6" y="20"/>
                    </a:lnTo>
                    <a:lnTo>
                      <a:pt x="1" y="38"/>
                    </a:lnTo>
                    <a:lnTo>
                      <a:pt x="3" y="41"/>
                    </a:lnTo>
                    <a:lnTo>
                      <a:pt x="1" y="44"/>
                    </a:lnTo>
                    <a:lnTo>
                      <a:pt x="6" y="44"/>
                    </a:lnTo>
                    <a:lnTo>
                      <a:pt x="5" y="48"/>
                    </a:lnTo>
                    <a:lnTo>
                      <a:pt x="0" y="5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33" name="Freeform 463">
                <a:extLst>
                  <a:ext uri="{FF2B5EF4-FFF2-40B4-BE49-F238E27FC236}">
                    <a16:creationId xmlns:a16="http://schemas.microsoft.com/office/drawing/2014/main" id="{B8328ADB-7D99-4FC9-9351-C13C5AEB90EA}"/>
                  </a:ext>
                </a:extLst>
              </p:cNvPr>
              <p:cNvSpPr>
                <a:spLocks noChangeAspect="1"/>
              </p:cNvSpPr>
              <p:nvPr/>
            </p:nvSpPr>
            <p:spPr bwMode="auto">
              <a:xfrm>
                <a:off x="2868" y="990"/>
                <a:ext cx="5" cy="5"/>
              </a:xfrm>
              <a:custGeom>
                <a:avLst/>
                <a:gdLst>
                  <a:gd name="T0" fmla="*/ 0 w 16"/>
                  <a:gd name="T1" fmla="*/ 0 h 17"/>
                  <a:gd name="T2" fmla="*/ 0 w 16"/>
                  <a:gd name="T3" fmla="*/ 0 h 17"/>
                  <a:gd name="T4" fmla="*/ 0 w 16"/>
                  <a:gd name="T5" fmla="*/ 0 h 17"/>
                  <a:gd name="T6" fmla="*/ 0 w 16"/>
                  <a:gd name="T7" fmla="*/ 0 h 17"/>
                  <a:gd name="T8" fmla="*/ 0 w 16"/>
                  <a:gd name="T9" fmla="*/ 0 h 17"/>
                  <a:gd name="T10" fmla="*/ 0 w 16"/>
                  <a:gd name="T11" fmla="*/ 0 h 17"/>
                  <a:gd name="T12" fmla="*/ 0 60000 65536"/>
                  <a:gd name="T13" fmla="*/ 0 60000 65536"/>
                  <a:gd name="T14" fmla="*/ 0 60000 65536"/>
                  <a:gd name="T15" fmla="*/ 0 60000 65536"/>
                  <a:gd name="T16" fmla="*/ 0 60000 65536"/>
                  <a:gd name="T17" fmla="*/ 0 60000 65536"/>
                  <a:gd name="T18" fmla="*/ 0 w 16"/>
                  <a:gd name="T19" fmla="*/ 0 h 17"/>
                  <a:gd name="T20" fmla="*/ 16 w 16"/>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16" h="17">
                    <a:moveTo>
                      <a:pt x="13" y="6"/>
                    </a:moveTo>
                    <a:lnTo>
                      <a:pt x="16" y="0"/>
                    </a:lnTo>
                    <a:lnTo>
                      <a:pt x="0" y="17"/>
                    </a:lnTo>
                    <a:lnTo>
                      <a:pt x="6" y="14"/>
                    </a:lnTo>
                    <a:lnTo>
                      <a:pt x="13" y="6"/>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34" name="Freeform 464">
                <a:extLst>
                  <a:ext uri="{FF2B5EF4-FFF2-40B4-BE49-F238E27FC236}">
                    <a16:creationId xmlns:a16="http://schemas.microsoft.com/office/drawing/2014/main" id="{150A4FE4-4998-4194-A428-26282AFAF608}"/>
                  </a:ext>
                </a:extLst>
              </p:cNvPr>
              <p:cNvSpPr>
                <a:spLocks noChangeAspect="1"/>
              </p:cNvSpPr>
              <p:nvPr/>
            </p:nvSpPr>
            <p:spPr bwMode="auto">
              <a:xfrm>
                <a:off x="2868" y="990"/>
                <a:ext cx="5" cy="5"/>
              </a:xfrm>
              <a:custGeom>
                <a:avLst/>
                <a:gdLst>
                  <a:gd name="T0" fmla="*/ 0 w 16"/>
                  <a:gd name="T1" fmla="*/ 0 h 17"/>
                  <a:gd name="T2" fmla="*/ 0 w 16"/>
                  <a:gd name="T3" fmla="*/ 0 h 17"/>
                  <a:gd name="T4" fmla="*/ 0 w 16"/>
                  <a:gd name="T5" fmla="*/ 0 h 17"/>
                  <a:gd name="T6" fmla="*/ 0 w 16"/>
                  <a:gd name="T7" fmla="*/ 0 h 17"/>
                  <a:gd name="T8" fmla="*/ 0 w 16"/>
                  <a:gd name="T9" fmla="*/ 0 h 17"/>
                  <a:gd name="T10" fmla="*/ 0 w 16"/>
                  <a:gd name="T11" fmla="*/ 0 h 17"/>
                  <a:gd name="T12" fmla="*/ 0 60000 65536"/>
                  <a:gd name="T13" fmla="*/ 0 60000 65536"/>
                  <a:gd name="T14" fmla="*/ 0 60000 65536"/>
                  <a:gd name="T15" fmla="*/ 0 60000 65536"/>
                  <a:gd name="T16" fmla="*/ 0 60000 65536"/>
                  <a:gd name="T17" fmla="*/ 0 60000 65536"/>
                  <a:gd name="T18" fmla="*/ 0 w 16"/>
                  <a:gd name="T19" fmla="*/ 0 h 17"/>
                  <a:gd name="T20" fmla="*/ 16 w 16"/>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16" h="17">
                    <a:moveTo>
                      <a:pt x="13" y="6"/>
                    </a:moveTo>
                    <a:lnTo>
                      <a:pt x="16" y="0"/>
                    </a:lnTo>
                    <a:lnTo>
                      <a:pt x="0" y="17"/>
                    </a:lnTo>
                    <a:lnTo>
                      <a:pt x="6" y="14"/>
                    </a:lnTo>
                    <a:lnTo>
                      <a:pt x="13" y="6"/>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35" name="Freeform 465">
                <a:extLst>
                  <a:ext uri="{FF2B5EF4-FFF2-40B4-BE49-F238E27FC236}">
                    <a16:creationId xmlns:a16="http://schemas.microsoft.com/office/drawing/2014/main" id="{E73BDBBB-412F-4136-91D8-4C2FAC36198B}"/>
                  </a:ext>
                </a:extLst>
              </p:cNvPr>
              <p:cNvSpPr>
                <a:spLocks noChangeAspect="1"/>
              </p:cNvSpPr>
              <p:nvPr/>
            </p:nvSpPr>
            <p:spPr bwMode="auto">
              <a:xfrm>
                <a:off x="2854" y="1014"/>
                <a:ext cx="3" cy="3"/>
              </a:xfrm>
              <a:custGeom>
                <a:avLst/>
                <a:gdLst>
                  <a:gd name="T0" fmla="*/ 0 w 12"/>
                  <a:gd name="T1" fmla="*/ 0 h 8"/>
                  <a:gd name="T2" fmla="*/ 0 w 12"/>
                  <a:gd name="T3" fmla="*/ 0 h 8"/>
                  <a:gd name="T4" fmla="*/ 0 w 12"/>
                  <a:gd name="T5" fmla="*/ 0 h 8"/>
                  <a:gd name="T6" fmla="*/ 0 w 12"/>
                  <a:gd name="T7" fmla="*/ 0 h 8"/>
                  <a:gd name="T8" fmla="*/ 0 w 12"/>
                  <a:gd name="T9" fmla="*/ 0 h 8"/>
                  <a:gd name="T10" fmla="*/ 0 w 12"/>
                  <a:gd name="T11" fmla="*/ 0 h 8"/>
                  <a:gd name="T12" fmla="*/ 0 60000 65536"/>
                  <a:gd name="T13" fmla="*/ 0 60000 65536"/>
                  <a:gd name="T14" fmla="*/ 0 60000 65536"/>
                  <a:gd name="T15" fmla="*/ 0 60000 65536"/>
                  <a:gd name="T16" fmla="*/ 0 60000 65536"/>
                  <a:gd name="T17" fmla="*/ 0 60000 65536"/>
                  <a:gd name="T18" fmla="*/ 0 w 12"/>
                  <a:gd name="T19" fmla="*/ 0 h 8"/>
                  <a:gd name="T20" fmla="*/ 12 w 12"/>
                  <a:gd name="T21" fmla="*/ 8 h 8"/>
                </a:gdLst>
                <a:ahLst/>
                <a:cxnLst>
                  <a:cxn ang="T12">
                    <a:pos x="T0" y="T1"/>
                  </a:cxn>
                  <a:cxn ang="T13">
                    <a:pos x="T2" y="T3"/>
                  </a:cxn>
                  <a:cxn ang="T14">
                    <a:pos x="T4" y="T5"/>
                  </a:cxn>
                  <a:cxn ang="T15">
                    <a:pos x="T6" y="T7"/>
                  </a:cxn>
                  <a:cxn ang="T16">
                    <a:pos x="T8" y="T9"/>
                  </a:cxn>
                  <a:cxn ang="T17">
                    <a:pos x="T10" y="T11"/>
                  </a:cxn>
                </a:cxnLst>
                <a:rect l="T18" t="T19" r="T20" b="T21"/>
                <a:pathLst>
                  <a:path w="12" h="8">
                    <a:moveTo>
                      <a:pt x="2" y="2"/>
                    </a:moveTo>
                    <a:lnTo>
                      <a:pt x="0" y="0"/>
                    </a:lnTo>
                    <a:lnTo>
                      <a:pt x="5" y="0"/>
                    </a:lnTo>
                    <a:lnTo>
                      <a:pt x="12" y="5"/>
                    </a:lnTo>
                    <a:lnTo>
                      <a:pt x="12" y="8"/>
                    </a:lnTo>
                    <a:lnTo>
                      <a:pt x="2" y="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36" name="Freeform 466">
                <a:extLst>
                  <a:ext uri="{FF2B5EF4-FFF2-40B4-BE49-F238E27FC236}">
                    <a16:creationId xmlns:a16="http://schemas.microsoft.com/office/drawing/2014/main" id="{9515F11E-56CD-4955-BCB1-28A31B1A0056}"/>
                  </a:ext>
                </a:extLst>
              </p:cNvPr>
              <p:cNvSpPr>
                <a:spLocks noChangeAspect="1"/>
              </p:cNvSpPr>
              <p:nvPr/>
            </p:nvSpPr>
            <p:spPr bwMode="auto">
              <a:xfrm>
                <a:off x="2854" y="1014"/>
                <a:ext cx="3" cy="3"/>
              </a:xfrm>
              <a:custGeom>
                <a:avLst/>
                <a:gdLst>
                  <a:gd name="T0" fmla="*/ 0 w 12"/>
                  <a:gd name="T1" fmla="*/ 0 h 8"/>
                  <a:gd name="T2" fmla="*/ 0 w 12"/>
                  <a:gd name="T3" fmla="*/ 0 h 8"/>
                  <a:gd name="T4" fmla="*/ 0 w 12"/>
                  <a:gd name="T5" fmla="*/ 0 h 8"/>
                  <a:gd name="T6" fmla="*/ 0 w 12"/>
                  <a:gd name="T7" fmla="*/ 0 h 8"/>
                  <a:gd name="T8" fmla="*/ 0 w 12"/>
                  <a:gd name="T9" fmla="*/ 0 h 8"/>
                  <a:gd name="T10" fmla="*/ 0 w 12"/>
                  <a:gd name="T11" fmla="*/ 0 h 8"/>
                  <a:gd name="T12" fmla="*/ 0 60000 65536"/>
                  <a:gd name="T13" fmla="*/ 0 60000 65536"/>
                  <a:gd name="T14" fmla="*/ 0 60000 65536"/>
                  <a:gd name="T15" fmla="*/ 0 60000 65536"/>
                  <a:gd name="T16" fmla="*/ 0 60000 65536"/>
                  <a:gd name="T17" fmla="*/ 0 60000 65536"/>
                  <a:gd name="T18" fmla="*/ 0 w 12"/>
                  <a:gd name="T19" fmla="*/ 0 h 8"/>
                  <a:gd name="T20" fmla="*/ 12 w 12"/>
                  <a:gd name="T21" fmla="*/ 8 h 8"/>
                </a:gdLst>
                <a:ahLst/>
                <a:cxnLst>
                  <a:cxn ang="T12">
                    <a:pos x="T0" y="T1"/>
                  </a:cxn>
                  <a:cxn ang="T13">
                    <a:pos x="T2" y="T3"/>
                  </a:cxn>
                  <a:cxn ang="T14">
                    <a:pos x="T4" y="T5"/>
                  </a:cxn>
                  <a:cxn ang="T15">
                    <a:pos x="T6" y="T7"/>
                  </a:cxn>
                  <a:cxn ang="T16">
                    <a:pos x="T8" y="T9"/>
                  </a:cxn>
                  <a:cxn ang="T17">
                    <a:pos x="T10" y="T11"/>
                  </a:cxn>
                </a:cxnLst>
                <a:rect l="T18" t="T19" r="T20" b="T21"/>
                <a:pathLst>
                  <a:path w="12" h="8">
                    <a:moveTo>
                      <a:pt x="2" y="2"/>
                    </a:moveTo>
                    <a:lnTo>
                      <a:pt x="0" y="0"/>
                    </a:lnTo>
                    <a:lnTo>
                      <a:pt x="5" y="0"/>
                    </a:lnTo>
                    <a:lnTo>
                      <a:pt x="12" y="5"/>
                    </a:lnTo>
                    <a:lnTo>
                      <a:pt x="12" y="8"/>
                    </a:lnTo>
                    <a:lnTo>
                      <a:pt x="2" y="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37" name="Freeform 467">
                <a:extLst>
                  <a:ext uri="{FF2B5EF4-FFF2-40B4-BE49-F238E27FC236}">
                    <a16:creationId xmlns:a16="http://schemas.microsoft.com/office/drawing/2014/main" id="{3F53E7B9-00CC-4B23-9B91-8707E2EE6F20}"/>
                  </a:ext>
                </a:extLst>
              </p:cNvPr>
              <p:cNvSpPr>
                <a:spLocks noChangeAspect="1"/>
              </p:cNvSpPr>
              <p:nvPr/>
            </p:nvSpPr>
            <p:spPr bwMode="auto">
              <a:xfrm>
                <a:off x="2851" y="1015"/>
                <a:ext cx="3" cy="2"/>
              </a:xfrm>
              <a:custGeom>
                <a:avLst/>
                <a:gdLst>
                  <a:gd name="T0" fmla="*/ 0 w 10"/>
                  <a:gd name="T1" fmla="*/ 0 h 5"/>
                  <a:gd name="T2" fmla="*/ 0 w 10"/>
                  <a:gd name="T3" fmla="*/ 0 h 5"/>
                  <a:gd name="T4" fmla="*/ 0 w 10"/>
                  <a:gd name="T5" fmla="*/ 0 h 5"/>
                  <a:gd name="T6" fmla="*/ 0 w 10"/>
                  <a:gd name="T7" fmla="*/ 0 h 5"/>
                  <a:gd name="T8" fmla="*/ 0 w 10"/>
                  <a:gd name="T9" fmla="*/ 0 h 5"/>
                  <a:gd name="T10" fmla="*/ 0 60000 65536"/>
                  <a:gd name="T11" fmla="*/ 0 60000 65536"/>
                  <a:gd name="T12" fmla="*/ 0 60000 65536"/>
                  <a:gd name="T13" fmla="*/ 0 60000 65536"/>
                  <a:gd name="T14" fmla="*/ 0 60000 65536"/>
                  <a:gd name="T15" fmla="*/ 0 w 10"/>
                  <a:gd name="T16" fmla="*/ 0 h 5"/>
                  <a:gd name="T17" fmla="*/ 10 w 10"/>
                  <a:gd name="T18" fmla="*/ 5 h 5"/>
                </a:gdLst>
                <a:ahLst/>
                <a:cxnLst>
                  <a:cxn ang="T10">
                    <a:pos x="T0" y="T1"/>
                  </a:cxn>
                  <a:cxn ang="T11">
                    <a:pos x="T2" y="T3"/>
                  </a:cxn>
                  <a:cxn ang="T12">
                    <a:pos x="T4" y="T5"/>
                  </a:cxn>
                  <a:cxn ang="T13">
                    <a:pos x="T6" y="T7"/>
                  </a:cxn>
                  <a:cxn ang="T14">
                    <a:pos x="T8" y="T9"/>
                  </a:cxn>
                </a:cxnLst>
                <a:rect l="T15" t="T16" r="T17" b="T18"/>
                <a:pathLst>
                  <a:path w="10" h="5">
                    <a:moveTo>
                      <a:pt x="0" y="3"/>
                    </a:moveTo>
                    <a:lnTo>
                      <a:pt x="4" y="0"/>
                    </a:lnTo>
                    <a:lnTo>
                      <a:pt x="10" y="4"/>
                    </a:lnTo>
                    <a:lnTo>
                      <a:pt x="10" y="5"/>
                    </a:lnTo>
                    <a:lnTo>
                      <a:pt x="0" y="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38" name="Freeform 468">
                <a:extLst>
                  <a:ext uri="{FF2B5EF4-FFF2-40B4-BE49-F238E27FC236}">
                    <a16:creationId xmlns:a16="http://schemas.microsoft.com/office/drawing/2014/main" id="{C0C71EAA-FD51-43EF-B665-1965E6EE6DC8}"/>
                  </a:ext>
                </a:extLst>
              </p:cNvPr>
              <p:cNvSpPr>
                <a:spLocks noChangeAspect="1"/>
              </p:cNvSpPr>
              <p:nvPr/>
            </p:nvSpPr>
            <p:spPr bwMode="auto">
              <a:xfrm>
                <a:off x="2851" y="1015"/>
                <a:ext cx="3" cy="2"/>
              </a:xfrm>
              <a:custGeom>
                <a:avLst/>
                <a:gdLst>
                  <a:gd name="T0" fmla="*/ 0 w 10"/>
                  <a:gd name="T1" fmla="*/ 0 h 5"/>
                  <a:gd name="T2" fmla="*/ 0 w 10"/>
                  <a:gd name="T3" fmla="*/ 0 h 5"/>
                  <a:gd name="T4" fmla="*/ 0 w 10"/>
                  <a:gd name="T5" fmla="*/ 0 h 5"/>
                  <a:gd name="T6" fmla="*/ 0 w 10"/>
                  <a:gd name="T7" fmla="*/ 0 h 5"/>
                  <a:gd name="T8" fmla="*/ 0 w 10"/>
                  <a:gd name="T9" fmla="*/ 0 h 5"/>
                  <a:gd name="T10" fmla="*/ 0 60000 65536"/>
                  <a:gd name="T11" fmla="*/ 0 60000 65536"/>
                  <a:gd name="T12" fmla="*/ 0 60000 65536"/>
                  <a:gd name="T13" fmla="*/ 0 60000 65536"/>
                  <a:gd name="T14" fmla="*/ 0 60000 65536"/>
                  <a:gd name="T15" fmla="*/ 0 w 10"/>
                  <a:gd name="T16" fmla="*/ 0 h 5"/>
                  <a:gd name="T17" fmla="*/ 10 w 10"/>
                  <a:gd name="T18" fmla="*/ 5 h 5"/>
                </a:gdLst>
                <a:ahLst/>
                <a:cxnLst>
                  <a:cxn ang="T10">
                    <a:pos x="T0" y="T1"/>
                  </a:cxn>
                  <a:cxn ang="T11">
                    <a:pos x="T2" y="T3"/>
                  </a:cxn>
                  <a:cxn ang="T12">
                    <a:pos x="T4" y="T5"/>
                  </a:cxn>
                  <a:cxn ang="T13">
                    <a:pos x="T6" y="T7"/>
                  </a:cxn>
                  <a:cxn ang="T14">
                    <a:pos x="T8" y="T9"/>
                  </a:cxn>
                </a:cxnLst>
                <a:rect l="T15" t="T16" r="T17" b="T18"/>
                <a:pathLst>
                  <a:path w="10" h="5">
                    <a:moveTo>
                      <a:pt x="0" y="3"/>
                    </a:moveTo>
                    <a:lnTo>
                      <a:pt x="4" y="0"/>
                    </a:lnTo>
                    <a:lnTo>
                      <a:pt x="10" y="4"/>
                    </a:lnTo>
                    <a:lnTo>
                      <a:pt x="10" y="5"/>
                    </a:lnTo>
                    <a:lnTo>
                      <a:pt x="0" y="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39" name="Freeform 469">
                <a:extLst>
                  <a:ext uri="{FF2B5EF4-FFF2-40B4-BE49-F238E27FC236}">
                    <a16:creationId xmlns:a16="http://schemas.microsoft.com/office/drawing/2014/main" id="{8131E1CE-E22E-42A3-95F7-3B46B1D1C1FF}"/>
                  </a:ext>
                </a:extLst>
              </p:cNvPr>
              <p:cNvSpPr>
                <a:spLocks noChangeAspect="1"/>
              </p:cNvSpPr>
              <p:nvPr/>
            </p:nvSpPr>
            <p:spPr bwMode="auto">
              <a:xfrm>
                <a:off x="2848" y="1018"/>
                <a:ext cx="1" cy="3"/>
              </a:xfrm>
              <a:custGeom>
                <a:avLst/>
                <a:gdLst>
                  <a:gd name="T0" fmla="*/ 0 w 7"/>
                  <a:gd name="T1" fmla="*/ 0 h 6"/>
                  <a:gd name="T2" fmla="*/ 0 w 7"/>
                  <a:gd name="T3" fmla="*/ 1 h 6"/>
                  <a:gd name="T4" fmla="*/ 0 w 7"/>
                  <a:gd name="T5" fmla="*/ 1 h 6"/>
                  <a:gd name="T6" fmla="*/ 0 w 7"/>
                  <a:gd name="T7" fmla="*/ 1 h 6"/>
                  <a:gd name="T8" fmla="*/ 0 w 7"/>
                  <a:gd name="T9" fmla="*/ 1 h 6"/>
                  <a:gd name="T10" fmla="*/ 0 w 7"/>
                  <a:gd name="T11" fmla="*/ 0 h 6"/>
                  <a:gd name="T12" fmla="*/ 0 60000 65536"/>
                  <a:gd name="T13" fmla="*/ 0 60000 65536"/>
                  <a:gd name="T14" fmla="*/ 0 60000 65536"/>
                  <a:gd name="T15" fmla="*/ 0 60000 65536"/>
                  <a:gd name="T16" fmla="*/ 0 60000 65536"/>
                  <a:gd name="T17" fmla="*/ 0 60000 65536"/>
                  <a:gd name="T18" fmla="*/ 0 w 7"/>
                  <a:gd name="T19" fmla="*/ 0 h 6"/>
                  <a:gd name="T20" fmla="*/ 7 w 7"/>
                  <a:gd name="T21" fmla="*/ 6 h 6"/>
                </a:gdLst>
                <a:ahLst/>
                <a:cxnLst>
                  <a:cxn ang="T12">
                    <a:pos x="T0" y="T1"/>
                  </a:cxn>
                  <a:cxn ang="T13">
                    <a:pos x="T2" y="T3"/>
                  </a:cxn>
                  <a:cxn ang="T14">
                    <a:pos x="T4" y="T5"/>
                  </a:cxn>
                  <a:cxn ang="T15">
                    <a:pos x="T6" y="T7"/>
                  </a:cxn>
                  <a:cxn ang="T16">
                    <a:pos x="T8" y="T9"/>
                  </a:cxn>
                  <a:cxn ang="T17">
                    <a:pos x="T10" y="T11"/>
                  </a:cxn>
                </a:cxnLst>
                <a:rect l="T18" t="T19" r="T20" b="T21"/>
                <a:pathLst>
                  <a:path w="7" h="6">
                    <a:moveTo>
                      <a:pt x="3" y="0"/>
                    </a:moveTo>
                    <a:lnTo>
                      <a:pt x="0" y="6"/>
                    </a:lnTo>
                    <a:lnTo>
                      <a:pt x="3" y="6"/>
                    </a:lnTo>
                    <a:lnTo>
                      <a:pt x="5" y="4"/>
                    </a:lnTo>
                    <a:lnTo>
                      <a:pt x="7" y="1"/>
                    </a:lnTo>
                    <a:lnTo>
                      <a:pt x="3"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40" name="Freeform 470">
                <a:extLst>
                  <a:ext uri="{FF2B5EF4-FFF2-40B4-BE49-F238E27FC236}">
                    <a16:creationId xmlns:a16="http://schemas.microsoft.com/office/drawing/2014/main" id="{82C8D5FF-7A14-4378-8B7E-3065245655E9}"/>
                  </a:ext>
                </a:extLst>
              </p:cNvPr>
              <p:cNvSpPr>
                <a:spLocks noChangeAspect="1"/>
              </p:cNvSpPr>
              <p:nvPr/>
            </p:nvSpPr>
            <p:spPr bwMode="auto">
              <a:xfrm>
                <a:off x="2848" y="1018"/>
                <a:ext cx="1" cy="3"/>
              </a:xfrm>
              <a:custGeom>
                <a:avLst/>
                <a:gdLst>
                  <a:gd name="T0" fmla="*/ 0 w 7"/>
                  <a:gd name="T1" fmla="*/ 0 h 6"/>
                  <a:gd name="T2" fmla="*/ 0 w 7"/>
                  <a:gd name="T3" fmla="*/ 1 h 6"/>
                  <a:gd name="T4" fmla="*/ 0 w 7"/>
                  <a:gd name="T5" fmla="*/ 1 h 6"/>
                  <a:gd name="T6" fmla="*/ 0 w 7"/>
                  <a:gd name="T7" fmla="*/ 1 h 6"/>
                  <a:gd name="T8" fmla="*/ 0 w 7"/>
                  <a:gd name="T9" fmla="*/ 1 h 6"/>
                  <a:gd name="T10" fmla="*/ 0 w 7"/>
                  <a:gd name="T11" fmla="*/ 0 h 6"/>
                  <a:gd name="T12" fmla="*/ 0 60000 65536"/>
                  <a:gd name="T13" fmla="*/ 0 60000 65536"/>
                  <a:gd name="T14" fmla="*/ 0 60000 65536"/>
                  <a:gd name="T15" fmla="*/ 0 60000 65536"/>
                  <a:gd name="T16" fmla="*/ 0 60000 65536"/>
                  <a:gd name="T17" fmla="*/ 0 60000 65536"/>
                  <a:gd name="T18" fmla="*/ 0 w 7"/>
                  <a:gd name="T19" fmla="*/ 0 h 6"/>
                  <a:gd name="T20" fmla="*/ 7 w 7"/>
                  <a:gd name="T21" fmla="*/ 6 h 6"/>
                </a:gdLst>
                <a:ahLst/>
                <a:cxnLst>
                  <a:cxn ang="T12">
                    <a:pos x="T0" y="T1"/>
                  </a:cxn>
                  <a:cxn ang="T13">
                    <a:pos x="T2" y="T3"/>
                  </a:cxn>
                  <a:cxn ang="T14">
                    <a:pos x="T4" y="T5"/>
                  </a:cxn>
                  <a:cxn ang="T15">
                    <a:pos x="T6" y="T7"/>
                  </a:cxn>
                  <a:cxn ang="T16">
                    <a:pos x="T8" y="T9"/>
                  </a:cxn>
                  <a:cxn ang="T17">
                    <a:pos x="T10" y="T11"/>
                  </a:cxn>
                </a:cxnLst>
                <a:rect l="T18" t="T19" r="T20" b="T21"/>
                <a:pathLst>
                  <a:path w="7" h="6">
                    <a:moveTo>
                      <a:pt x="3" y="0"/>
                    </a:moveTo>
                    <a:lnTo>
                      <a:pt x="0" y="6"/>
                    </a:lnTo>
                    <a:lnTo>
                      <a:pt x="3" y="6"/>
                    </a:lnTo>
                    <a:lnTo>
                      <a:pt x="5" y="4"/>
                    </a:lnTo>
                    <a:lnTo>
                      <a:pt x="7" y="1"/>
                    </a:lnTo>
                    <a:lnTo>
                      <a:pt x="3"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41" name="Freeform 471">
                <a:extLst>
                  <a:ext uri="{FF2B5EF4-FFF2-40B4-BE49-F238E27FC236}">
                    <a16:creationId xmlns:a16="http://schemas.microsoft.com/office/drawing/2014/main" id="{820ECADD-93FA-4A33-8643-09ED64F81FE1}"/>
                  </a:ext>
                </a:extLst>
              </p:cNvPr>
              <p:cNvSpPr>
                <a:spLocks noChangeAspect="1"/>
              </p:cNvSpPr>
              <p:nvPr/>
            </p:nvSpPr>
            <p:spPr bwMode="auto">
              <a:xfrm>
                <a:off x="2879" y="1167"/>
                <a:ext cx="13" cy="29"/>
              </a:xfrm>
              <a:custGeom>
                <a:avLst/>
                <a:gdLst>
                  <a:gd name="T0" fmla="*/ 0 w 44"/>
                  <a:gd name="T1" fmla="*/ 0 h 101"/>
                  <a:gd name="T2" fmla="*/ 0 w 44"/>
                  <a:gd name="T3" fmla="*/ 0 h 101"/>
                  <a:gd name="T4" fmla="*/ 0 w 44"/>
                  <a:gd name="T5" fmla="*/ 0 h 101"/>
                  <a:gd name="T6" fmla="*/ 0 w 44"/>
                  <a:gd name="T7" fmla="*/ 0 h 101"/>
                  <a:gd name="T8" fmla="*/ 0 w 44"/>
                  <a:gd name="T9" fmla="*/ 0 h 101"/>
                  <a:gd name="T10" fmla="*/ 0 w 44"/>
                  <a:gd name="T11" fmla="*/ 0 h 101"/>
                  <a:gd name="T12" fmla="*/ 0 w 44"/>
                  <a:gd name="T13" fmla="*/ 0 h 101"/>
                  <a:gd name="T14" fmla="*/ 0 w 44"/>
                  <a:gd name="T15" fmla="*/ 0 h 101"/>
                  <a:gd name="T16" fmla="*/ 0 w 44"/>
                  <a:gd name="T17" fmla="*/ 0 h 101"/>
                  <a:gd name="T18" fmla="*/ 0 w 44"/>
                  <a:gd name="T19" fmla="*/ 0 h 101"/>
                  <a:gd name="T20" fmla="*/ 0 w 44"/>
                  <a:gd name="T21" fmla="*/ 0 h 101"/>
                  <a:gd name="T22" fmla="*/ 0 w 44"/>
                  <a:gd name="T23" fmla="*/ 0 h 101"/>
                  <a:gd name="T24" fmla="*/ 0 w 44"/>
                  <a:gd name="T25" fmla="*/ 0 h 101"/>
                  <a:gd name="T26" fmla="*/ 0 w 44"/>
                  <a:gd name="T27" fmla="*/ 0 h 101"/>
                  <a:gd name="T28" fmla="*/ 0 w 44"/>
                  <a:gd name="T29" fmla="*/ 0 h 101"/>
                  <a:gd name="T30" fmla="*/ 0 w 44"/>
                  <a:gd name="T31" fmla="*/ 0 h 101"/>
                  <a:gd name="T32" fmla="*/ 0 w 44"/>
                  <a:gd name="T33" fmla="*/ 0 h 101"/>
                  <a:gd name="T34" fmla="*/ 0 w 44"/>
                  <a:gd name="T35" fmla="*/ 0 h 101"/>
                  <a:gd name="T36" fmla="*/ 0 w 44"/>
                  <a:gd name="T37" fmla="*/ 0 h 101"/>
                  <a:gd name="T38" fmla="*/ 0 w 44"/>
                  <a:gd name="T39" fmla="*/ 0 h 101"/>
                  <a:gd name="T40" fmla="*/ 0 w 44"/>
                  <a:gd name="T41" fmla="*/ 0 h 10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4"/>
                  <a:gd name="T64" fmla="*/ 0 h 101"/>
                  <a:gd name="T65" fmla="*/ 44 w 44"/>
                  <a:gd name="T66" fmla="*/ 101 h 10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4" h="101">
                    <a:moveTo>
                      <a:pt x="40" y="0"/>
                    </a:moveTo>
                    <a:lnTo>
                      <a:pt x="44" y="2"/>
                    </a:lnTo>
                    <a:lnTo>
                      <a:pt x="43" y="49"/>
                    </a:lnTo>
                    <a:lnTo>
                      <a:pt x="19" y="101"/>
                    </a:lnTo>
                    <a:lnTo>
                      <a:pt x="16" y="95"/>
                    </a:lnTo>
                    <a:lnTo>
                      <a:pt x="12" y="93"/>
                    </a:lnTo>
                    <a:lnTo>
                      <a:pt x="6" y="91"/>
                    </a:lnTo>
                    <a:lnTo>
                      <a:pt x="4" y="86"/>
                    </a:lnTo>
                    <a:lnTo>
                      <a:pt x="6" y="79"/>
                    </a:lnTo>
                    <a:lnTo>
                      <a:pt x="1" y="76"/>
                    </a:lnTo>
                    <a:lnTo>
                      <a:pt x="0" y="71"/>
                    </a:lnTo>
                    <a:lnTo>
                      <a:pt x="2" y="54"/>
                    </a:lnTo>
                    <a:lnTo>
                      <a:pt x="0" y="49"/>
                    </a:lnTo>
                    <a:lnTo>
                      <a:pt x="1" y="37"/>
                    </a:lnTo>
                    <a:lnTo>
                      <a:pt x="7" y="25"/>
                    </a:lnTo>
                    <a:lnTo>
                      <a:pt x="11" y="27"/>
                    </a:lnTo>
                    <a:lnTo>
                      <a:pt x="17" y="24"/>
                    </a:lnTo>
                    <a:lnTo>
                      <a:pt x="27" y="18"/>
                    </a:lnTo>
                    <a:lnTo>
                      <a:pt x="34" y="16"/>
                    </a:lnTo>
                    <a:lnTo>
                      <a:pt x="38" y="12"/>
                    </a:lnTo>
                    <a:lnTo>
                      <a:pt x="40"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42" name="Freeform 472">
                <a:extLst>
                  <a:ext uri="{FF2B5EF4-FFF2-40B4-BE49-F238E27FC236}">
                    <a16:creationId xmlns:a16="http://schemas.microsoft.com/office/drawing/2014/main" id="{D93DBC07-9CFB-4040-AD05-11ACEA9FEE52}"/>
                  </a:ext>
                </a:extLst>
              </p:cNvPr>
              <p:cNvSpPr>
                <a:spLocks noChangeAspect="1"/>
              </p:cNvSpPr>
              <p:nvPr/>
            </p:nvSpPr>
            <p:spPr bwMode="auto">
              <a:xfrm>
                <a:off x="2879" y="1167"/>
                <a:ext cx="13" cy="29"/>
              </a:xfrm>
              <a:custGeom>
                <a:avLst/>
                <a:gdLst>
                  <a:gd name="T0" fmla="*/ 0 w 44"/>
                  <a:gd name="T1" fmla="*/ 0 h 101"/>
                  <a:gd name="T2" fmla="*/ 0 w 44"/>
                  <a:gd name="T3" fmla="*/ 0 h 101"/>
                  <a:gd name="T4" fmla="*/ 0 w 44"/>
                  <a:gd name="T5" fmla="*/ 0 h 101"/>
                  <a:gd name="T6" fmla="*/ 0 w 44"/>
                  <a:gd name="T7" fmla="*/ 0 h 101"/>
                  <a:gd name="T8" fmla="*/ 0 w 44"/>
                  <a:gd name="T9" fmla="*/ 0 h 101"/>
                  <a:gd name="T10" fmla="*/ 0 w 44"/>
                  <a:gd name="T11" fmla="*/ 0 h 101"/>
                  <a:gd name="T12" fmla="*/ 0 w 44"/>
                  <a:gd name="T13" fmla="*/ 0 h 101"/>
                  <a:gd name="T14" fmla="*/ 0 w 44"/>
                  <a:gd name="T15" fmla="*/ 0 h 101"/>
                  <a:gd name="T16" fmla="*/ 0 w 44"/>
                  <a:gd name="T17" fmla="*/ 0 h 101"/>
                  <a:gd name="T18" fmla="*/ 0 w 44"/>
                  <a:gd name="T19" fmla="*/ 0 h 101"/>
                  <a:gd name="T20" fmla="*/ 0 w 44"/>
                  <a:gd name="T21" fmla="*/ 0 h 101"/>
                  <a:gd name="T22" fmla="*/ 0 w 44"/>
                  <a:gd name="T23" fmla="*/ 0 h 101"/>
                  <a:gd name="T24" fmla="*/ 0 w 44"/>
                  <a:gd name="T25" fmla="*/ 0 h 101"/>
                  <a:gd name="T26" fmla="*/ 0 w 44"/>
                  <a:gd name="T27" fmla="*/ 0 h 101"/>
                  <a:gd name="T28" fmla="*/ 0 w 44"/>
                  <a:gd name="T29" fmla="*/ 0 h 101"/>
                  <a:gd name="T30" fmla="*/ 0 w 44"/>
                  <a:gd name="T31" fmla="*/ 0 h 101"/>
                  <a:gd name="T32" fmla="*/ 0 w 44"/>
                  <a:gd name="T33" fmla="*/ 0 h 101"/>
                  <a:gd name="T34" fmla="*/ 0 w 44"/>
                  <a:gd name="T35" fmla="*/ 0 h 101"/>
                  <a:gd name="T36" fmla="*/ 0 w 44"/>
                  <a:gd name="T37" fmla="*/ 0 h 101"/>
                  <a:gd name="T38" fmla="*/ 0 w 44"/>
                  <a:gd name="T39" fmla="*/ 0 h 101"/>
                  <a:gd name="T40" fmla="*/ 0 w 44"/>
                  <a:gd name="T41" fmla="*/ 0 h 10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4"/>
                  <a:gd name="T64" fmla="*/ 0 h 101"/>
                  <a:gd name="T65" fmla="*/ 44 w 44"/>
                  <a:gd name="T66" fmla="*/ 101 h 10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4" h="101">
                    <a:moveTo>
                      <a:pt x="40" y="0"/>
                    </a:moveTo>
                    <a:lnTo>
                      <a:pt x="44" y="2"/>
                    </a:lnTo>
                    <a:lnTo>
                      <a:pt x="43" y="49"/>
                    </a:lnTo>
                    <a:lnTo>
                      <a:pt x="19" y="101"/>
                    </a:lnTo>
                    <a:lnTo>
                      <a:pt x="16" y="95"/>
                    </a:lnTo>
                    <a:lnTo>
                      <a:pt x="12" y="93"/>
                    </a:lnTo>
                    <a:lnTo>
                      <a:pt x="6" y="91"/>
                    </a:lnTo>
                    <a:lnTo>
                      <a:pt x="4" y="86"/>
                    </a:lnTo>
                    <a:lnTo>
                      <a:pt x="6" y="79"/>
                    </a:lnTo>
                    <a:lnTo>
                      <a:pt x="1" y="76"/>
                    </a:lnTo>
                    <a:lnTo>
                      <a:pt x="0" y="71"/>
                    </a:lnTo>
                    <a:lnTo>
                      <a:pt x="2" y="54"/>
                    </a:lnTo>
                    <a:lnTo>
                      <a:pt x="0" y="49"/>
                    </a:lnTo>
                    <a:lnTo>
                      <a:pt x="1" y="37"/>
                    </a:lnTo>
                    <a:lnTo>
                      <a:pt x="7" y="25"/>
                    </a:lnTo>
                    <a:lnTo>
                      <a:pt x="11" y="27"/>
                    </a:lnTo>
                    <a:lnTo>
                      <a:pt x="17" y="24"/>
                    </a:lnTo>
                    <a:lnTo>
                      <a:pt x="27" y="18"/>
                    </a:lnTo>
                    <a:lnTo>
                      <a:pt x="34" y="16"/>
                    </a:lnTo>
                    <a:lnTo>
                      <a:pt x="38" y="12"/>
                    </a:lnTo>
                    <a:lnTo>
                      <a:pt x="40"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43" name="Freeform 473">
                <a:extLst>
                  <a:ext uri="{FF2B5EF4-FFF2-40B4-BE49-F238E27FC236}">
                    <a16:creationId xmlns:a16="http://schemas.microsoft.com/office/drawing/2014/main" id="{723D3A67-41DD-4738-923E-A1140C736D67}"/>
                  </a:ext>
                </a:extLst>
              </p:cNvPr>
              <p:cNvSpPr>
                <a:spLocks noChangeAspect="1"/>
              </p:cNvSpPr>
              <p:nvPr/>
            </p:nvSpPr>
            <p:spPr bwMode="auto">
              <a:xfrm>
                <a:off x="3532" y="1519"/>
                <a:ext cx="5" cy="3"/>
              </a:xfrm>
              <a:custGeom>
                <a:avLst/>
                <a:gdLst>
                  <a:gd name="T0" fmla="*/ 0 w 14"/>
                  <a:gd name="T1" fmla="*/ 0 h 10"/>
                  <a:gd name="T2" fmla="*/ 0 w 14"/>
                  <a:gd name="T3" fmla="*/ 0 h 10"/>
                  <a:gd name="T4" fmla="*/ 0 w 14"/>
                  <a:gd name="T5" fmla="*/ 0 h 10"/>
                  <a:gd name="T6" fmla="*/ 0 w 14"/>
                  <a:gd name="T7" fmla="*/ 0 h 10"/>
                  <a:gd name="T8" fmla="*/ 0 w 14"/>
                  <a:gd name="T9" fmla="*/ 0 h 10"/>
                  <a:gd name="T10" fmla="*/ 0 w 14"/>
                  <a:gd name="T11" fmla="*/ 0 h 10"/>
                  <a:gd name="T12" fmla="*/ 0 w 14"/>
                  <a:gd name="T13" fmla="*/ 0 h 10"/>
                  <a:gd name="T14" fmla="*/ 0 w 14"/>
                  <a:gd name="T15" fmla="*/ 0 h 10"/>
                  <a:gd name="T16" fmla="*/ 0 w 14"/>
                  <a:gd name="T17" fmla="*/ 0 h 10"/>
                  <a:gd name="T18" fmla="*/ 0 w 14"/>
                  <a:gd name="T19" fmla="*/ 0 h 10"/>
                  <a:gd name="T20" fmla="*/ 0 w 14"/>
                  <a:gd name="T21" fmla="*/ 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10"/>
                  <a:gd name="T35" fmla="*/ 14 w 14"/>
                  <a:gd name="T36" fmla="*/ 10 h 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10">
                    <a:moveTo>
                      <a:pt x="0" y="7"/>
                    </a:moveTo>
                    <a:lnTo>
                      <a:pt x="7" y="10"/>
                    </a:lnTo>
                    <a:lnTo>
                      <a:pt x="9" y="7"/>
                    </a:lnTo>
                    <a:lnTo>
                      <a:pt x="12" y="10"/>
                    </a:lnTo>
                    <a:lnTo>
                      <a:pt x="14" y="6"/>
                    </a:lnTo>
                    <a:lnTo>
                      <a:pt x="13" y="3"/>
                    </a:lnTo>
                    <a:lnTo>
                      <a:pt x="11" y="5"/>
                    </a:lnTo>
                    <a:lnTo>
                      <a:pt x="9" y="1"/>
                    </a:lnTo>
                    <a:lnTo>
                      <a:pt x="7" y="0"/>
                    </a:lnTo>
                    <a:lnTo>
                      <a:pt x="2" y="2"/>
                    </a:lnTo>
                    <a:lnTo>
                      <a:pt x="0" y="7"/>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44" name="Freeform 474">
                <a:extLst>
                  <a:ext uri="{FF2B5EF4-FFF2-40B4-BE49-F238E27FC236}">
                    <a16:creationId xmlns:a16="http://schemas.microsoft.com/office/drawing/2014/main" id="{F39E4685-00AE-46D0-961A-1778F71C3D88}"/>
                  </a:ext>
                </a:extLst>
              </p:cNvPr>
              <p:cNvSpPr>
                <a:spLocks noChangeAspect="1"/>
              </p:cNvSpPr>
              <p:nvPr/>
            </p:nvSpPr>
            <p:spPr bwMode="auto">
              <a:xfrm>
                <a:off x="3532" y="1519"/>
                <a:ext cx="5" cy="3"/>
              </a:xfrm>
              <a:custGeom>
                <a:avLst/>
                <a:gdLst>
                  <a:gd name="T0" fmla="*/ 0 w 14"/>
                  <a:gd name="T1" fmla="*/ 0 h 10"/>
                  <a:gd name="T2" fmla="*/ 0 w 14"/>
                  <a:gd name="T3" fmla="*/ 0 h 10"/>
                  <a:gd name="T4" fmla="*/ 0 w 14"/>
                  <a:gd name="T5" fmla="*/ 0 h 10"/>
                  <a:gd name="T6" fmla="*/ 0 w 14"/>
                  <a:gd name="T7" fmla="*/ 0 h 10"/>
                  <a:gd name="T8" fmla="*/ 0 w 14"/>
                  <a:gd name="T9" fmla="*/ 0 h 10"/>
                  <a:gd name="T10" fmla="*/ 0 w 14"/>
                  <a:gd name="T11" fmla="*/ 0 h 10"/>
                  <a:gd name="T12" fmla="*/ 0 w 14"/>
                  <a:gd name="T13" fmla="*/ 0 h 10"/>
                  <a:gd name="T14" fmla="*/ 0 w 14"/>
                  <a:gd name="T15" fmla="*/ 0 h 10"/>
                  <a:gd name="T16" fmla="*/ 0 w 14"/>
                  <a:gd name="T17" fmla="*/ 0 h 10"/>
                  <a:gd name="T18" fmla="*/ 0 w 14"/>
                  <a:gd name="T19" fmla="*/ 0 h 10"/>
                  <a:gd name="T20" fmla="*/ 0 w 14"/>
                  <a:gd name="T21" fmla="*/ 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10"/>
                  <a:gd name="T35" fmla="*/ 14 w 14"/>
                  <a:gd name="T36" fmla="*/ 10 h 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10">
                    <a:moveTo>
                      <a:pt x="0" y="7"/>
                    </a:moveTo>
                    <a:lnTo>
                      <a:pt x="7" y="10"/>
                    </a:lnTo>
                    <a:lnTo>
                      <a:pt x="9" y="7"/>
                    </a:lnTo>
                    <a:lnTo>
                      <a:pt x="12" y="10"/>
                    </a:lnTo>
                    <a:lnTo>
                      <a:pt x="14" y="6"/>
                    </a:lnTo>
                    <a:lnTo>
                      <a:pt x="13" y="3"/>
                    </a:lnTo>
                    <a:lnTo>
                      <a:pt x="11" y="5"/>
                    </a:lnTo>
                    <a:lnTo>
                      <a:pt x="9" y="1"/>
                    </a:lnTo>
                    <a:lnTo>
                      <a:pt x="7" y="0"/>
                    </a:lnTo>
                    <a:lnTo>
                      <a:pt x="2" y="2"/>
                    </a:lnTo>
                    <a:lnTo>
                      <a:pt x="0" y="7"/>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45" name="Freeform 475">
                <a:extLst>
                  <a:ext uri="{FF2B5EF4-FFF2-40B4-BE49-F238E27FC236}">
                    <a16:creationId xmlns:a16="http://schemas.microsoft.com/office/drawing/2014/main" id="{E21DA1E0-C2D1-46C1-A15E-0E45C4140F79}"/>
                  </a:ext>
                </a:extLst>
              </p:cNvPr>
              <p:cNvSpPr>
                <a:spLocks noChangeAspect="1"/>
              </p:cNvSpPr>
              <p:nvPr/>
            </p:nvSpPr>
            <p:spPr bwMode="auto">
              <a:xfrm>
                <a:off x="3372" y="1728"/>
                <a:ext cx="2" cy="1"/>
              </a:xfrm>
              <a:custGeom>
                <a:avLst/>
                <a:gdLst>
                  <a:gd name="T0" fmla="*/ 0 w 5"/>
                  <a:gd name="T1" fmla="*/ 0 h 6"/>
                  <a:gd name="T2" fmla="*/ 0 w 5"/>
                  <a:gd name="T3" fmla="*/ 0 h 6"/>
                  <a:gd name="T4" fmla="*/ 0 w 5"/>
                  <a:gd name="T5" fmla="*/ 0 h 6"/>
                  <a:gd name="T6" fmla="*/ 0 w 5"/>
                  <a:gd name="T7" fmla="*/ 0 h 6"/>
                  <a:gd name="T8" fmla="*/ 0 w 5"/>
                  <a:gd name="T9" fmla="*/ 0 h 6"/>
                  <a:gd name="T10" fmla="*/ 0 w 5"/>
                  <a:gd name="T11" fmla="*/ 0 h 6"/>
                  <a:gd name="T12" fmla="*/ 0 w 5"/>
                  <a:gd name="T13" fmla="*/ 0 h 6"/>
                  <a:gd name="T14" fmla="*/ 0 60000 65536"/>
                  <a:gd name="T15" fmla="*/ 0 60000 65536"/>
                  <a:gd name="T16" fmla="*/ 0 60000 65536"/>
                  <a:gd name="T17" fmla="*/ 0 60000 65536"/>
                  <a:gd name="T18" fmla="*/ 0 60000 65536"/>
                  <a:gd name="T19" fmla="*/ 0 60000 65536"/>
                  <a:gd name="T20" fmla="*/ 0 60000 65536"/>
                  <a:gd name="T21" fmla="*/ 0 w 5"/>
                  <a:gd name="T22" fmla="*/ 0 h 6"/>
                  <a:gd name="T23" fmla="*/ 5 w 5"/>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6">
                    <a:moveTo>
                      <a:pt x="2" y="0"/>
                    </a:moveTo>
                    <a:lnTo>
                      <a:pt x="0" y="2"/>
                    </a:lnTo>
                    <a:lnTo>
                      <a:pt x="0" y="6"/>
                    </a:lnTo>
                    <a:lnTo>
                      <a:pt x="5" y="2"/>
                    </a:lnTo>
                    <a:lnTo>
                      <a:pt x="5" y="0"/>
                    </a:lnTo>
                    <a:lnTo>
                      <a:pt x="2"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46" name="Freeform 476">
                <a:extLst>
                  <a:ext uri="{FF2B5EF4-FFF2-40B4-BE49-F238E27FC236}">
                    <a16:creationId xmlns:a16="http://schemas.microsoft.com/office/drawing/2014/main" id="{87BC40FE-7B38-4D9E-BB79-212A7018D4A2}"/>
                  </a:ext>
                </a:extLst>
              </p:cNvPr>
              <p:cNvSpPr>
                <a:spLocks noChangeAspect="1"/>
              </p:cNvSpPr>
              <p:nvPr/>
            </p:nvSpPr>
            <p:spPr bwMode="auto">
              <a:xfrm>
                <a:off x="3372" y="1728"/>
                <a:ext cx="2" cy="1"/>
              </a:xfrm>
              <a:custGeom>
                <a:avLst/>
                <a:gdLst>
                  <a:gd name="T0" fmla="*/ 0 w 5"/>
                  <a:gd name="T1" fmla="*/ 0 h 6"/>
                  <a:gd name="T2" fmla="*/ 0 w 5"/>
                  <a:gd name="T3" fmla="*/ 0 h 6"/>
                  <a:gd name="T4" fmla="*/ 0 w 5"/>
                  <a:gd name="T5" fmla="*/ 0 h 6"/>
                  <a:gd name="T6" fmla="*/ 0 w 5"/>
                  <a:gd name="T7" fmla="*/ 0 h 6"/>
                  <a:gd name="T8" fmla="*/ 0 w 5"/>
                  <a:gd name="T9" fmla="*/ 0 h 6"/>
                  <a:gd name="T10" fmla="*/ 0 w 5"/>
                  <a:gd name="T11" fmla="*/ 0 h 6"/>
                  <a:gd name="T12" fmla="*/ 0 w 5"/>
                  <a:gd name="T13" fmla="*/ 0 h 6"/>
                  <a:gd name="T14" fmla="*/ 0 60000 65536"/>
                  <a:gd name="T15" fmla="*/ 0 60000 65536"/>
                  <a:gd name="T16" fmla="*/ 0 60000 65536"/>
                  <a:gd name="T17" fmla="*/ 0 60000 65536"/>
                  <a:gd name="T18" fmla="*/ 0 60000 65536"/>
                  <a:gd name="T19" fmla="*/ 0 60000 65536"/>
                  <a:gd name="T20" fmla="*/ 0 60000 65536"/>
                  <a:gd name="T21" fmla="*/ 0 w 5"/>
                  <a:gd name="T22" fmla="*/ 0 h 6"/>
                  <a:gd name="T23" fmla="*/ 5 w 5"/>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6">
                    <a:moveTo>
                      <a:pt x="2" y="0"/>
                    </a:moveTo>
                    <a:lnTo>
                      <a:pt x="0" y="2"/>
                    </a:lnTo>
                    <a:lnTo>
                      <a:pt x="0" y="6"/>
                    </a:lnTo>
                    <a:lnTo>
                      <a:pt x="5" y="2"/>
                    </a:lnTo>
                    <a:lnTo>
                      <a:pt x="5" y="0"/>
                    </a:lnTo>
                    <a:lnTo>
                      <a:pt x="2"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47" name="Freeform 477">
                <a:extLst>
                  <a:ext uri="{FF2B5EF4-FFF2-40B4-BE49-F238E27FC236}">
                    <a16:creationId xmlns:a16="http://schemas.microsoft.com/office/drawing/2014/main" id="{CECC9A85-54CE-42D1-9E20-658E99D89407}"/>
                  </a:ext>
                </a:extLst>
              </p:cNvPr>
              <p:cNvSpPr>
                <a:spLocks noChangeAspect="1"/>
              </p:cNvSpPr>
              <p:nvPr/>
            </p:nvSpPr>
            <p:spPr bwMode="auto">
              <a:xfrm>
                <a:off x="3371" y="1722"/>
                <a:ext cx="3" cy="3"/>
              </a:xfrm>
              <a:custGeom>
                <a:avLst/>
                <a:gdLst>
                  <a:gd name="T0" fmla="*/ 0 w 7"/>
                  <a:gd name="T1" fmla="*/ 0 h 10"/>
                  <a:gd name="T2" fmla="*/ 0 w 7"/>
                  <a:gd name="T3" fmla="*/ 0 h 10"/>
                  <a:gd name="T4" fmla="*/ 0 w 7"/>
                  <a:gd name="T5" fmla="*/ 0 h 10"/>
                  <a:gd name="T6" fmla="*/ 0 w 7"/>
                  <a:gd name="T7" fmla="*/ 0 h 10"/>
                  <a:gd name="T8" fmla="*/ 0 w 7"/>
                  <a:gd name="T9" fmla="*/ 0 h 10"/>
                  <a:gd name="T10" fmla="*/ 0 w 7"/>
                  <a:gd name="T11" fmla="*/ 0 h 10"/>
                  <a:gd name="T12" fmla="*/ 0 w 7"/>
                  <a:gd name="T13" fmla="*/ 0 h 10"/>
                  <a:gd name="T14" fmla="*/ 0 w 7"/>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0"/>
                  <a:gd name="T26" fmla="*/ 7 w 7"/>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0">
                    <a:moveTo>
                      <a:pt x="0" y="5"/>
                    </a:moveTo>
                    <a:lnTo>
                      <a:pt x="4" y="6"/>
                    </a:lnTo>
                    <a:lnTo>
                      <a:pt x="5" y="10"/>
                    </a:lnTo>
                    <a:lnTo>
                      <a:pt x="7" y="6"/>
                    </a:lnTo>
                    <a:lnTo>
                      <a:pt x="5" y="1"/>
                    </a:lnTo>
                    <a:lnTo>
                      <a:pt x="4" y="0"/>
                    </a:lnTo>
                    <a:lnTo>
                      <a:pt x="0" y="1"/>
                    </a:lnTo>
                    <a:lnTo>
                      <a:pt x="0" y="5"/>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48" name="Freeform 478">
                <a:extLst>
                  <a:ext uri="{FF2B5EF4-FFF2-40B4-BE49-F238E27FC236}">
                    <a16:creationId xmlns:a16="http://schemas.microsoft.com/office/drawing/2014/main" id="{B8F88538-2B47-4CA5-BAAE-CAAB16BD0C9B}"/>
                  </a:ext>
                </a:extLst>
              </p:cNvPr>
              <p:cNvSpPr>
                <a:spLocks noChangeAspect="1"/>
              </p:cNvSpPr>
              <p:nvPr/>
            </p:nvSpPr>
            <p:spPr bwMode="auto">
              <a:xfrm>
                <a:off x="3371" y="1722"/>
                <a:ext cx="3" cy="3"/>
              </a:xfrm>
              <a:custGeom>
                <a:avLst/>
                <a:gdLst>
                  <a:gd name="T0" fmla="*/ 0 w 7"/>
                  <a:gd name="T1" fmla="*/ 0 h 10"/>
                  <a:gd name="T2" fmla="*/ 0 w 7"/>
                  <a:gd name="T3" fmla="*/ 0 h 10"/>
                  <a:gd name="T4" fmla="*/ 0 w 7"/>
                  <a:gd name="T5" fmla="*/ 0 h 10"/>
                  <a:gd name="T6" fmla="*/ 0 w 7"/>
                  <a:gd name="T7" fmla="*/ 0 h 10"/>
                  <a:gd name="T8" fmla="*/ 0 w 7"/>
                  <a:gd name="T9" fmla="*/ 0 h 10"/>
                  <a:gd name="T10" fmla="*/ 0 w 7"/>
                  <a:gd name="T11" fmla="*/ 0 h 10"/>
                  <a:gd name="T12" fmla="*/ 0 w 7"/>
                  <a:gd name="T13" fmla="*/ 0 h 10"/>
                  <a:gd name="T14" fmla="*/ 0 w 7"/>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0"/>
                  <a:gd name="T26" fmla="*/ 7 w 7"/>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0">
                    <a:moveTo>
                      <a:pt x="0" y="5"/>
                    </a:moveTo>
                    <a:lnTo>
                      <a:pt x="4" y="6"/>
                    </a:lnTo>
                    <a:lnTo>
                      <a:pt x="5" y="10"/>
                    </a:lnTo>
                    <a:lnTo>
                      <a:pt x="7" y="6"/>
                    </a:lnTo>
                    <a:lnTo>
                      <a:pt x="5" y="1"/>
                    </a:lnTo>
                    <a:lnTo>
                      <a:pt x="4" y="0"/>
                    </a:lnTo>
                    <a:lnTo>
                      <a:pt x="0" y="1"/>
                    </a:lnTo>
                    <a:lnTo>
                      <a:pt x="0" y="5"/>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49" name="Freeform 479">
                <a:extLst>
                  <a:ext uri="{FF2B5EF4-FFF2-40B4-BE49-F238E27FC236}">
                    <a16:creationId xmlns:a16="http://schemas.microsoft.com/office/drawing/2014/main" id="{2AF6E06D-4392-406E-8FBC-68E60EF208DD}"/>
                  </a:ext>
                </a:extLst>
              </p:cNvPr>
              <p:cNvSpPr>
                <a:spLocks noChangeAspect="1"/>
              </p:cNvSpPr>
              <p:nvPr/>
            </p:nvSpPr>
            <p:spPr bwMode="auto">
              <a:xfrm>
                <a:off x="3368" y="1694"/>
                <a:ext cx="1" cy="2"/>
              </a:xfrm>
              <a:custGeom>
                <a:avLst/>
                <a:gdLst>
                  <a:gd name="T0" fmla="*/ 0 w 4"/>
                  <a:gd name="T1" fmla="*/ 0 h 8"/>
                  <a:gd name="T2" fmla="*/ 0 w 4"/>
                  <a:gd name="T3" fmla="*/ 0 h 8"/>
                  <a:gd name="T4" fmla="*/ 0 w 4"/>
                  <a:gd name="T5" fmla="*/ 0 h 8"/>
                  <a:gd name="T6" fmla="*/ 0 w 4"/>
                  <a:gd name="T7" fmla="*/ 0 h 8"/>
                  <a:gd name="T8" fmla="*/ 0 w 4"/>
                  <a:gd name="T9" fmla="*/ 0 h 8"/>
                  <a:gd name="T10" fmla="*/ 0 w 4"/>
                  <a:gd name="T11" fmla="*/ 0 h 8"/>
                  <a:gd name="T12" fmla="*/ 0 w 4"/>
                  <a:gd name="T13" fmla="*/ 0 h 8"/>
                  <a:gd name="T14" fmla="*/ 0 w 4"/>
                  <a:gd name="T15" fmla="*/ 0 h 8"/>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8"/>
                  <a:gd name="T26" fmla="*/ 4 w 4"/>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8">
                    <a:moveTo>
                      <a:pt x="1" y="8"/>
                    </a:moveTo>
                    <a:lnTo>
                      <a:pt x="2" y="7"/>
                    </a:lnTo>
                    <a:lnTo>
                      <a:pt x="4" y="2"/>
                    </a:lnTo>
                    <a:lnTo>
                      <a:pt x="4" y="0"/>
                    </a:lnTo>
                    <a:lnTo>
                      <a:pt x="1" y="0"/>
                    </a:lnTo>
                    <a:lnTo>
                      <a:pt x="0" y="3"/>
                    </a:lnTo>
                    <a:lnTo>
                      <a:pt x="0" y="7"/>
                    </a:lnTo>
                    <a:lnTo>
                      <a:pt x="1" y="8"/>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50" name="Freeform 480">
                <a:extLst>
                  <a:ext uri="{FF2B5EF4-FFF2-40B4-BE49-F238E27FC236}">
                    <a16:creationId xmlns:a16="http://schemas.microsoft.com/office/drawing/2014/main" id="{62DF41B2-A107-405A-9182-45F157C1E818}"/>
                  </a:ext>
                </a:extLst>
              </p:cNvPr>
              <p:cNvSpPr>
                <a:spLocks noChangeAspect="1"/>
              </p:cNvSpPr>
              <p:nvPr/>
            </p:nvSpPr>
            <p:spPr bwMode="auto">
              <a:xfrm>
                <a:off x="3368" y="1694"/>
                <a:ext cx="1" cy="2"/>
              </a:xfrm>
              <a:custGeom>
                <a:avLst/>
                <a:gdLst>
                  <a:gd name="T0" fmla="*/ 0 w 4"/>
                  <a:gd name="T1" fmla="*/ 0 h 8"/>
                  <a:gd name="T2" fmla="*/ 0 w 4"/>
                  <a:gd name="T3" fmla="*/ 0 h 8"/>
                  <a:gd name="T4" fmla="*/ 0 w 4"/>
                  <a:gd name="T5" fmla="*/ 0 h 8"/>
                  <a:gd name="T6" fmla="*/ 0 w 4"/>
                  <a:gd name="T7" fmla="*/ 0 h 8"/>
                  <a:gd name="T8" fmla="*/ 0 w 4"/>
                  <a:gd name="T9" fmla="*/ 0 h 8"/>
                  <a:gd name="T10" fmla="*/ 0 w 4"/>
                  <a:gd name="T11" fmla="*/ 0 h 8"/>
                  <a:gd name="T12" fmla="*/ 0 w 4"/>
                  <a:gd name="T13" fmla="*/ 0 h 8"/>
                  <a:gd name="T14" fmla="*/ 0 w 4"/>
                  <a:gd name="T15" fmla="*/ 0 h 8"/>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8"/>
                  <a:gd name="T26" fmla="*/ 4 w 4"/>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8">
                    <a:moveTo>
                      <a:pt x="1" y="8"/>
                    </a:moveTo>
                    <a:lnTo>
                      <a:pt x="2" y="7"/>
                    </a:lnTo>
                    <a:lnTo>
                      <a:pt x="4" y="2"/>
                    </a:lnTo>
                    <a:lnTo>
                      <a:pt x="4" y="0"/>
                    </a:lnTo>
                    <a:lnTo>
                      <a:pt x="1" y="0"/>
                    </a:lnTo>
                    <a:lnTo>
                      <a:pt x="0" y="3"/>
                    </a:lnTo>
                    <a:lnTo>
                      <a:pt x="0" y="7"/>
                    </a:lnTo>
                    <a:lnTo>
                      <a:pt x="1" y="8"/>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51" name="Freeform 481">
                <a:extLst>
                  <a:ext uri="{FF2B5EF4-FFF2-40B4-BE49-F238E27FC236}">
                    <a16:creationId xmlns:a16="http://schemas.microsoft.com/office/drawing/2014/main" id="{464B17D5-8260-443B-85FF-1CAA869B1AE9}"/>
                  </a:ext>
                </a:extLst>
              </p:cNvPr>
              <p:cNvSpPr>
                <a:spLocks noChangeAspect="1"/>
              </p:cNvSpPr>
              <p:nvPr/>
            </p:nvSpPr>
            <p:spPr bwMode="auto">
              <a:xfrm>
                <a:off x="4271" y="1765"/>
                <a:ext cx="3" cy="6"/>
              </a:xfrm>
              <a:custGeom>
                <a:avLst/>
                <a:gdLst>
                  <a:gd name="T0" fmla="*/ 0 w 12"/>
                  <a:gd name="T1" fmla="*/ 0 h 17"/>
                  <a:gd name="T2" fmla="*/ 0 w 12"/>
                  <a:gd name="T3" fmla="*/ 0 h 17"/>
                  <a:gd name="T4" fmla="*/ 0 w 12"/>
                  <a:gd name="T5" fmla="*/ 0 h 17"/>
                  <a:gd name="T6" fmla="*/ 0 w 12"/>
                  <a:gd name="T7" fmla="*/ 0 h 17"/>
                  <a:gd name="T8" fmla="*/ 0 w 12"/>
                  <a:gd name="T9" fmla="*/ 0 h 17"/>
                  <a:gd name="T10" fmla="*/ 0 w 12"/>
                  <a:gd name="T11" fmla="*/ 0 h 17"/>
                  <a:gd name="T12" fmla="*/ 0 w 12"/>
                  <a:gd name="T13" fmla="*/ 0 h 17"/>
                  <a:gd name="T14" fmla="*/ 0 w 12"/>
                  <a:gd name="T15" fmla="*/ 0 h 17"/>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7"/>
                  <a:gd name="T26" fmla="*/ 12 w 12"/>
                  <a:gd name="T27" fmla="*/ 17 h 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7">
                    <a:moveTo>
                      <a:pt x="9" y="1"/>
                    </a:moveTo>
                    <a:lnTo>
                      <a:pt x="10" y="4"/>
                    </a:lnTo>
                    <a:lnTo>
                      <a:pt x="6" y="0"/>
                    </a:lnTo>
                    <a:lnTo>
                      <a:pt x="0" y="16"/>
                    </a:lnTo>
                    <a:lnTo>
                      <a:pt x="9" y="17"/>
                    </a:lnTo>
                    <a:lnTo>
                      <a:pt x="12" y="16"/>
                    </a:lnTo>
                    <a:lnTo>
                      <a:pt x="12" y="8"/>
                    </a:lnTo>
                    <a:lnTo>
                      <a:pt x="9"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52" name="Freeform 482">
                <a:extLst>
                  <a:ext uri="{FF2B5EF4-FFF2-40B4-BE49-F238E27FC236}">
                    <a16:creationId xmlns:a16="http://schemas.microsoft.com/office/drawing/2014/main" id="{2B440F79-FD32-404D-AAD4-7D126243C0AD}"/>
                  </a:ext>
                </a:extLst>
              </p:cNvPr>
              <p:cNvSpPr>
                <a:spLocks noChangeAspect="1"/>
              </p:cNvSpPr>
              <p:nvPr/>
            </p:nvSpPr>
            <p:spPr bwMode="auto">
              <a:xfrm>
                <a:off x="4271" y="1765"/>
                <a:ext cx="3" cy="6"/>
              </a:xfrm>
              <a:custGeom>
                <a:avLst/>
                <a:gdLst>
                  <a:gd name="T0" fmla="*/ 0 w 12"/>
                  <a:gd name="T1" fmla="*/ 0 h 17"/>
                  <a:gd name="T2" fmla="*/ 0 w 12"/>
                  <a:gd name="T3" fmla="*/ 0 h 17"/>
                  <a:gd name="T4" fmla="*/ 0 w 12"/>
                  <a:gd name="T5" fmla="*/ 0 h 17"/>
                  <a:gd name="T6" fmla="*/ 0 w 12"/>
                  <a:gd name="T7" fmla="*/ 0 h 17"/>
                  <a:gd name="T8" fmla="*/ 0 w 12"/>
                  <a:gd name="T9" fmla="*/ 0 h 17"/>
                  <a:gd name="T10" fmla="*/ 0 w 12"/>
                  <a:gd name="T11" fmla="*/ 0 h 17"/>
                  <a:gd name="T12" fmla="*/ 0 w 12"/>
                  <a:gd name="T13" fmla="*/ 0 h 17"/>
                  <a:gd name="T14" fmla="*/ 0 w 12"/>
                  <a:gd name="T15" fmla="*/ 0 h 17"/>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7"/>
                  <a:gd name="T26" fmla="*/ 12 w 12"/>
                  <a:gd name="T27" fmla="*/ 17 h 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7">
                    <a:moveTo>
                      <a:pt x="9" y="1"/>
                    </a:moveTo>
                    <a:lnTo>
                      <a:pt x="10" y="4"/>
                    </a:lnTo>
                    <a:lnTo>
                      <a:pt x="6" y="0"/>
                    </a:lnTo>
                    <a:lnTo>
                      <a:pt x="0" y="16"/>
                    </a:lnTo>
                    <a:lnTo>
                      <a:pt x="9" y="17"/>
                    </a:lnTo>
                    <a:lnTo>
                      <a:pt x="12" y="16"/>
                    </a:lnTo>
                    <a:lnTo>
                      <a:pt x="12" y="8"/>
                    </a:lnTo>
                    <a:lnTo>
                      <a:pt x="9"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53" name="Freeform 483">
                <a:extLst>
                  <a:ext uri="{FF2B5EF4-FFF2-40B4-BE49-F238E27FC236}">
                    <a16:creationId xmlns:a16="http://schemas.microsoft.com/office/drawing/2014/main" id="{16E7FD9D-8E48-44D6-98B8-1713EA16568C}"/>
                  </a:ext>
                </a:extLst>
              </p:cNvPr>
              <p:cNvSpPr>
                <a:spLocks noChangeAspect="1"/>
              </p:cNvSpPr>
              <p:nvPr/>
            </p:nvSpPr>
            <p:spPr bwMode="auto">
              <a:xfrm>
                <a:off x="4270" y="1766"/>
                <a:ext cx="1" cy="6"/>
              </a:xfrm>
              <a:custGeom>
                <a:avLst/>
                <a:gdLst>
                  <a:gd name="T0" fmla="*/ 1 w 2"/>
                  <a:gd name="T1" fmla="*/ 0 h 18"/>
                  <a:gd name="T2" fmla="*/ 0 w 2"/>
                  <a:gd name="T3" fmla="*/ 0 h 18"/>
                  <a:gd name="T4" fmla="*/ 0 w 2"/>
                  <a:gd name="T5" fmla="*/ 0 h 18"/>
                  <a:gd name="T6" fmla="*/ 1 w 2"/>
                  <a:gd name="T7" fmla="*/ 0 h 18"/>
                  <a:gd name="T8" fmla="*/ 1 w 2"/>
                  <a:gd name="T9" fmla="*/ 0 h 18"/>
                  <a:gd name="T10" fmla="*/ 1 w 2"/>
                  <a:gd name="T11" fmla="*/ 0 h 18"/>
                  <a:gd name="T12" fmla="*/ 0 60000 65536"/>
                  <a:gd name="T13" fmla="*/ 0 60000 65536"/>
                  <a:gd name="T14" fmla="*/ 0 60000 65536"/>
                  <a:gd name="T15" fmla="*/ 0 60000 65536"/>
                  <a:gd name="T16" fmla="*/ 0 60000 65536"/>
                  <a:gd name="T17" fmla="*/ 0 60000 65536"/>
                  <a:gd name="T18" fmla="*/ 0 w 2"/>
                  <a:gd name="T19" fmla="*/ 0 h 18"/>
                  <a:gd name="T20" fmla="*/ 2 w 2"/>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2" h="18">
                    <a:moveTo>
                      <a:pt x="1" y="0"/>
                    </a:moveTo>
                    <a:lnTo>
                      <a:pt x="0" y="1"/>
                    </a:lnTo>
                    <a:lnTo>
                      <a:pt x="0" y="18"/>
                    </a:lnTo>
                    <a:lnTo>
                      <a:pt x="2" y="12"/>
                    </a:lnTo>
                    <a:lnTo>
                      <a:pt x="2" y="0"/>
                    </a:lnTo>
                    <a:lnTo>
                      <a:pt x="1"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54" name="Freeform 484">
                <a:extLst>
                  <a:ext uri="{FF2B5EF4-FFF2-40B4-BE49-F238E27FC236}">
                    <a16:creationId xmlns:a16="http://schemas.microsoft.com/office/drawing/2014/main" id="{0703D92D-B67A-450D-A459-0941AB5BAE3A}"/>
                  </a:ext>
                </a:extLst>
              </p:cNvPr>
              <p:cNvSpPr>
                <a:spLocks noChangeAspect="1"/>
              </p:cNvSpPr>
              <p:nvPr/>
            </p:nvSpPr>
            <p:spPr bwMode="auto">
              <a:xfrm>
                <a:off x="4270" y="1766"/>
                <a:ext cx="1" cy="6"/>
              </a:xfrm>
              <a:custGeom>
                <a:avLst/>
                <a:gdLst>
                  <a:gd name="T0" fmla="*/ 1 w 2"/>
                  <a:gd name="T1" fmla="*/ 0 h 18"/>
                  <a:gd name="T2" fmla="*/ 0 w 2"/>
                  <a:gd name="T3" fmla="*/ 0 h 18"/>
                  <a:gd name="T4" fmla="*/ 0 w 2"/>
                  <a:gd name="T5" fmla="*/ 0 h 18"/>
                  <a:gd name="T6" fmla="*/ 1 w 2"/>
                  <a:gd name="T7" fmla="*/ 0 h 18"/>
                  <a:gd name="T8" fmla="*/ 1 w 2"/>
                  <a:gd name="T9" fmla="*/ 0 h 18"/>
                  <a:gd name="T10" fmla="*/ 1 w 2"/>
                  <a:gd name="T11" fmla="*/ 0 h 18"/>
                  <a:gd name="T12" fmla="*/ 0 60000 65536"/>
                  <a:gd name="T13" fmla="*/ 0 60000 65536"/>
                  <a:gd name="T14" fmla="*/ 0 60000 65536"/>
                  <a:gd name="T15" fmla="*/ 0 60000 65536"/>
                  <a:gd name="T16" fmla="*/ 0 60000 65536"/>
                  <a:gd name="T17" fmla="*/ 0 60000 65536"/>
                  <a:gd name="T18" fmla="*/ 0 w 2"/>
                  <a:gd name="T19" fmla="*/ 0 h 18"/>
                  <a:gd name="T20" fmla="*/ 2 w 2"/>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2" h="18">
                    <a:moveTo>
                      <a:pt x="1" y="0"/>
                    </a:moveTo>
                    <a:lnTo>
                      <a:pt x="0" y="1"/>
                    </a:lnTo>
                    <a:lnTo>
                      <a:pt x="0" y="18"/>
                    </a:lnTo>
                    <a:lnTo>
                      <a:pt x="2" y="12"/>
                    </a:lnTo>
                    <a:lnTo>
                      <a:pt x="2" y="0"/>
                    </a:lnTo>
                    <a:lnTo>
                      <a:pt x="1"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55" name="Freeform 485">
                <a:extLst>
                  <a:ext uri="{FF2B5EF4-FFF2-40B4-BE49-F238E27FC236}">
                    <a16:creationId xmlns:a16="http://schemas.microsoft.com/office/drawing/2014/main" id="{C95558B3-1D48-4D5B-9C79-627E5DE3BB98}"/>
                  </a:ext>
                </a:extLst>
              </p:cNvPr>
              <p:cNvSpPr>
                <a:spLocks noChangeAspect="1"/>
              </p:cNvSpPr>
              <p:nvPr/>
            </p:nvSpPr>
            <p:spPr bwMode="auto">
              <a:xfrm>
                <a:off x="4268" y="1749"/>
                <a:ext cx="3" cy="5"/>
              </a:xfrm>
              <a:custGeom>
                <a:avLst/>
                <a:gdLst>
                  <a:gd name="T0" fmla="*/ 0 w 7"/>
                  <a:gd name="T1" fmla="*/ 0 h 21"/>
                  <a:gd name="T2" fmla="*/ 0 w 7"/>
                  <a:gd name="T3" fmla="*/ 0 h 21"/>
                  <a:gd name="T4" fmla="*/ 0 w 7"/>
                  <a:gd name="T5" fmla="*/ 0 h 21"/>
                  <a:gd name="T6" fmla="*/ 0 w 7"/>
                  <a:gd name="T7" fmla="*/ 0 h 21"/>
                  <a:gd name="T8" fmla="*/ 0 w 7"/>
                  <a:gd name="T9" fmla="*/ 0 h 21"/>
                  <a:gd name="T10" fmla="*/ 0 60000 65536"/>
                  <a:gd name="T11" fmla="*/ 0 60000 65536"/>
                  <a:gd name="T12" fmla="*/ 0 60000 65536"/>
                  <a:gd name="T13" fmla="*/ 0 60000 65536"/>
                  <a:gd name="T14" fmla="*/ 0 60000 65536"/>
                  <a:gd name="T15" fmla="*/ 0 w 7"/>
                  <a:gd name="T16" fmla="*/ 0 h 21"/>
                  <a:gd name="T17" fmla="*/ 7 w 7"/>
                  <a:gd name="T18" fmla="*/ 21 h 21"/>
                </a:gdLst>
                <a:ahLst/>
                <a:cxnLst>
                  <a:cxn ang="T10">
                    <a:pos x="T0" y="T1"/>
                  </a:cxn>
                  <a:cxn ang="T11">
                    <a:pos x="T2" y="T3"/>
                  </a:cxn>
                  <a:cxn ang="T12">
                    <a:pos x="T4" y="T5"/>
                  </a:cxn>
                  <a:cxn ang="T13">
                    <a:pos x="T6" y="T7"/>
                  </a:cxn>
                  <a:cxn ang="T14">
                    <a:pos x="T8" y="T9"/>
                  </a:cxn>
                </a:cxnLst>
                <a:rect l="T15" t="T16" r="T17" b="T18"/>
                <a:pathLst>
                  <a:path w="7" h="21">
                    <a:moveTo>
                      <a:pt x="0" y="0"/>
                    </a:moveTo>
                    <a:lnTo>
                      <a:pt x="1" y="17"/>
                    </a:lnTo>
                    <a:lnTo>
                      <a:pt x="3" y="21"/>
                    </a:lnTo>
                    <a:lnTo>
                      <a:pt x="7" y="17"/>
                    </a:lnTo>
                    <a:lnTo>
                      <a:pt x="0"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56" name="Freeform 486">
                <a:extLst>
                  <a:ext uri="{FF2B5EF4-FFF2-40B4-BE49-F238E27FC236}">
                    <a16:creationId xmlns:a16="http://schemas.microsoft.com/office/drawing/2014/main" id="{40C1B9C8-6C70-4622-8669-C8D8B64F929E}"/>
                  </a:ext>
                </a:extLst>
              </p:cNvPr>
              <p:cNvSpPr>
                <a:spLocks noChangeAspect="1"/>
              </p:cNvSpPr>
              <p:nvPr/>
            </p:nvSpPr>
            <p:spPr bwMode="auto">
              <a:xfrm>
                <a:off x="4268" y="1749"/>
                <a:ext cx="3" cy="5"/>
              </a:xfrm>
              <a:custGeom>
                <a:avLst/>
                <a:gdLst>
                  <a:gd name="T0" fmla="*/ 0 w 7"/>
                  <a:gd name="T1" fmla="*/ 0 h 21"/>
                  <a:gd name="T2" fmla="*/ 0 w 7"/>
                  <a:gd name="T3" fmla="*/ 0 h 21"/>
                  <a:gd name="T4" fmla="*/ 0 w 7"/>
                  <a:gd name="T5" fmla="*/ 0 h 21"/>
                  <a:gd name="T6" fmla="*/ 0 w 7"/>
                  <a:gd name="T7" fmla="*/ 0 h 21"/>
                  <a:gd name="T8" fmla="*/ 0 w 7"/>
                  <a:gd name="T9" fmla="*/ 0 h 21"/>
                  <a:gd name="T10" fmla="*/ 0 60000 65536"/>
                  <a:gd name="T11" fmla="*/ 0 60000 65536"/>
                  <a:gd name="T12" fmla="*/ 0 60000 65536"/>
                  <a:gd name="T13" fmla="*/ 0 60000 65536"/>
                  <a:gd name="T14" fmla="*/ 0 60000 65536"/>
                  <a:gd name="T15" fmla="*/ 0 w 7"/>
                  <a:gd name="T16" fmla="*/ 0 h 21"/>
                  <a:gd name="T17" fmla="*/ 7 w 7"/>
                  <a:gd name="T18" fmla="*/ 21 h 21"/>
                </a:gdLst>
                <a:ahLst/>
                <a:cxnLst>
                  <a:cxn ang="T10">
                    <a:pos x="T0" y="T1"/>
                  </a:cxn>
                  <a:cxn ang="T11">
                    <a:pos x="T2" y="T3"/>
                  </a:cxn>
                  <a:cxn ang="T12">
                    <a:pos x="T4" y="T5"/>
                  </a:cxn>
                  <a:cxn ang="T13">
                    <a:pos x="T6" y="T7"/>
                  </a:cxn>
                  <a:cxn ang="T14">
                    <a:pos x="T8" y="T9"/>
                  </a:cxn>
                </a:cxnLst>
                <a:rect l="T15" t="T16" r="T17" b="T18"/>
                <a:pathLst>
                  <a:path w="7" h="21">
                    <a:moveTo>
                      <a:pt x="0" y="0"/>
                    </a:moveTo>
                    <a:lnTo>
                      <a:pt x="1" y="17"/>
                    </a:lnTo>
                    <a:lnTo>
                      <a:pt x="3" y="21"/>
                    </a:lnTo>
                    <a:lnTo>
                      <a:pt x="7" y="17"/>
                    </a:lnTo>
                    <a:lnTo>
                      <a:pt x="0"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57" name="Freeform 487">
                <a:extLst>
                  <a:ext uri="{FF2B5EF4-FFF2-40B4-BE49-F238E27FC236}">
                    <a16:creationId xmlns:a16="http://schemas.microsoft.com/office/drawing/2014/main" id="{92B1CA69-9355-486D-B9CB-C516940595E5}"/>
                  </a:ext>
                </a:extLst>
              </p:cNvPr>
              <p:cNvSpPr>
                <a:spLocks noChangeAspect="1"/>
              </p:cNvSpPr>
              <p:nvPr/>
            </p:nvSpPr>
            <p:spPr bwMode="auto">
              <a:xfrm>
                <a:off x="4584" y="1774"/>
                <a:ext cx="33" cy="60"/>
              </a:xfrm>
              <a:custGeom>
                <a:avLst/>
                <a:gdLst>
                  <a:gd name="T0" fmla="*/ 0 w 111"/>
                  <a:gd name="T1" fmla="*/ 0 h 203"/>
                  <a:gd name="T2" fmla="*/ 0 w 111"/>
                  <a:gd name="T3" fmla="*/ 0 h 203"/>
                  <a:gd name="T4" fmla="*/ 0 w 111"/>
                  <a:gd name="T5" fmla="*/ 0 h 203"/>
                  <a:gd name="T6" fmla="*/ 0 w 111"/>
                  <a:gd name="T7" fmla="*/ 0 h 203"/>
                  <a:gd name="T8" fmla="*/ 0 w 111"/>
                  <a:gd name="T9" fmla="*/ 0 h 203"/>
                  <a:gd name="T10" fmla="*/ 0 w 111"/>
                  <a:gd name="T11" fmla="*/ 0 h 203"/>
                  <a:gd name="T12" fmla="*/ 0 w 111"/>
                  <a:gd name="T13" fmla="*/ 0 h 203"/>
                  <a:gd name="T14" fmla="*/ 0 w 111"/>
                  <a:gd name="T15" fmla="*/ 0 h 203"/>
                  <a:gd name="T16" fmla="*/ 0 w 111"/>
                  <a:gd name="T17" fmla="*/ 0 h 203"/>
                  <a:gd name="T18" fmla="*/ 0 w 111"/>
                  <a:gd name="T19" fmla="*/ 0 h 203"/>
                  <a:gd name="T20" fmla="*/ 0 w 111"/>
                  <a:gd name="T21" fmla="*/ 0 h 203"/>
                  <a:gd name="T22" fmla="*/ 0 w 111"/>
                  <a:gd name="T23" fmla="*/ 0 h 203"/>
                  <a:gd name="T24" fmla="*/ 0 w 111"/>
                  <a:gd name="T25" fmla="*/ 0 h 203"/>
                  <a:gd name="T26" fmla="*/ 0 w 111"/>
                  <a:gd name="T27" fmla="*/ 0 h 203"/>
                  <a:gd name="T28" fmla="*/ 0 w 111"/>
                  <a:gd name="T29" fmla="*/ 0 h 203"/>
                  <a:gd name="T30" fmla="*/ 0 w 111"/>
                  <a:gd name="T31" fmla="*/ 0 h 203"/>
                  <a:gd name="T32" fmla="*/ 0 w 111"/>
                  <a:gd name="T33" fmla="*/ 0 h 203"/>
                  <a:gd name="T34" fmla="*/ 0 w 111"/>
                  <a:gd name="T35" fmla="*/ 0 h 203"/>
                  <a:gd name="T36" fmla="*/ 0 w 111"/>
                  <a:gd name="T37" fmla="*/ 0 h 203"/>
                  <a:gd name="T38" fmla="*/ 0 w 111"/>
                  <a:gd name="T39" fmla="*/ 0 h 203"/>
                  <a:gd name="T40" fmla="*/ 0 w 111"/>
                  <a:gd name="T41" fmla="*/ 0 h 203"/>
                  <a:gd name="T42" fmla="*/ 0 w 111"/>
                  <a:gd name="T43" fmla="*/ 0 h 203"/>
                  <a:gd name="T44" fmla="*/ 0 w 111"/>
                  <a:gd name="T45" fmla="*/ 0 h 203"/>
                  <a:gd name="T46" fmla="*/ 0 w 111"/>
                  <a:gd name="T47" fmla="*/ 0 h 203"/>
                  <a:gd name="T48" fmla="*/ 0 w 111"/>
                  <a:gd name="T49" fmla="*/ 0 h 203"/>
                  <a:gd name="T50" fmla="*/ 0 w 111"/>
                  <a:gd name="T51" fmla="*/ 0 h 203"/>
                  <a:gd name="T52" fmla="*/ 0 w 111"/>
                  <a:gd name="T53" fmla="*/ 0 h 203"/>
                  <a:gd name="T54" fmla="*/ 0 w 111"/>
                  <a:gd name="T55" fmla="*/ 0 h 203"/>
                  <a:gd name="T56" fmla="*/ 0 w 111"/>
                  <a:gd name="T57" fmla="*/ 0 h 203"/>
                  <a:gd name="T58" fmla="*/ 0 w 111"/>
                  <a:gd name="T59" fmla="*/ 0 h 203"/>
                  <a:gd name="T60" fmla="*/ 0 w 111"/>
                  <a:gd name="T61" fmla="*/ 0 h 203"/>
                  <a:gd name="T62" fmla="*/ 0 w 111"/>
                  <a:gd name="T63" fmla="*/ 0 h 203"/>
                  <a:gd name="T64" fmla="*/ 0 w 111"/>
                  <a:gd name="T65" fmla="*/ 0 h 203"/>
                  <a:gd name="T66" fmla="*/ 0 w 111"/>
                  <a:gd name="T67" fmla="*/ 0 h 203"/>
                  <a:gd name="T68" fmla="*/ 0 w 111"/>
                  <a:gd name="T69" fmla="*/ 0 h 20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1"/>
                  <a:gd name="T106" fmla="*/ 0 h 203"/>
                  <a:gd name="T107" fmla="*/ 111 w 111"/>
                  <a:gd name="T108" fmla="*/ 203 h 20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1" h="203">
                    <a:moveTo>
                      <a:pt x="94" y="2"/>
                    </a:moveTo>
                    <a:lnTo>
                      <a:pt x="97" y="0"/>
                    </a:lnTo>
                    <a:lnTo>
                      <a:pt x="99" y="2"/>
                    </a:lnTo>
                    <a:lnTo>
                      <a:pt x="102" y="18"/>
                    </a:lnTo>
                    <a:lnTo>
                      <a:pt x="104" y="23"/>
                    </a:lnTo>
                    <a:lnTo>
                      <a:pt x="102" y="29"/>
                    </a:lnTo>
                    <a:lnTo>
                      <a:pt x="111" y="57"/>
                    </a:lnTo>
                    <a:lnTo>
                      <a:pt x="110" y="65"/>
                    </a:lnTo>
                    <a:lnTo>
                      <a:pt x="102" y="73"/>
                    </a:lnTo>
                    <a:lnTo>
                      <a:pt x="98" y="84"/>
                    </a:lnTo>
                    <a:lnTo>
                      <a:pt x="90" y="94"/>
                    </a:lnTo>
                    <a:lnTo>
                      <a:pt x="74" y="104"/>
                    </a:lnTo>
                    <a:lnTo>
                      <a:pt x="73" y="122"/>
                    </a:lnTo>
                    <a:lnTo>
                      <a:pt x="26" y="185"/>
                    </a:lnTo>
                    <a:lnTo>
                      <a:pt x="19" y="187"/>
                    </a:lnTo>
                    <a:lnTo>
                      <a:pt x="8" y="203"/>
                    </a:lnTo>
                    <a:lnTo>
                      <a:pt x="0" y="201"/>
                    </a:lnTo>
                    <a:lnTo>
                      <a:pt x="0" y="185"/>
                    </a:lnTo>
                    <a:lnTo>
                      <a:pt x="6" y="169"/>
                    </a:lnTo>
                    <a:lnTo>
                      <a:pt x="25" y="147"/>
                    </a:lnTo>
                    <a:lnTo>
                      <a:pt x="31" y="146"/>
                    </a:lnTo>
                    <a:lnTo>
                      <a:pt x="65" y="93"/>
                    </a:lnTo>
                    <a:lnTo>
                      <a:pt x="69" y="88"/>
                    </a:lnTo>
                    <a:lnTo>
                      <a:pt x="74" y="76"/>
                    </a:lnTo>
                    <a:lnTo>
                      <a:pt x="81" y="69"/>
                    </a:lnTo>
                    <a:lnTo>
                      <a:pt x="87" y="65"/>
                    </a:lnTo>
                    <a:lnTo>
                      <a:pt x="92" y="49"/>
                    </a:lnTo>
                    <a:lnTo>
                      <a:pt x="89" y="36"/>
                    </a:lnTo>
                    <a:lnTo>
                      <a:pt x="93" y="42"/>
                    </a:lnTo>
                    <a:lnTo>
                      <a:pt x="97" y="38"/>
                    </a:lnTo>
                    <a:lnTo>
                      <a:pt x="94" y="34"/>
                    </a:lnTo>
                    <a:lnTo>
                      <a:pt x="89" y="29"/>
                    </a:lnTo>
                    <a:lnTo>
                      <a:pt x="93" y="16"/>
                    </a:lnTo>
                    <a:lnTo>
                      <a:pt x="93" y="6"/>
                    </a:lnTo>
                    <a:lnTo>
                      <a:pt x="94" y="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58" name="Freeform 488">
                <a:extLst>
                  <a:ext uri="{FF2B5EF4-FFF2-40B4-BE49-F238E27FC236}">
                    <a16:creationId xmlns:a16="http://schemas.microsoft.com/office/drawing/2014/main" id="{24A37CC7-81E1-456D-B424-84CF73C84C45}"/>
                  </a:ext>
                </a:extLst>
              </p:cNvPr>
              <p:cNvSpPr>
                <a:spLocks noChangeAspect="1"/>
              </p:cNvSpPr>
              <p:nvPr/>
            </p:nvSpPr>
            <p:spPr bwMode="auto">
              <a:xfrm>
                <a:off x="4584" y="1774"/>
                <a:ext cx="33" cy="60"/>
              </a:xfrm>
              <a:custGeom>
                <a:avLst/>
                <a:gdLst>
                  <a:gd name="T0" fmla="*/ 0 w 111"/>
                  <a:gd name="T1" fmla="*/ 0 h 203"/>
                  <a:gd name="T2" fmla="*/ 0 w 111"/>
                  <a:gd name="T3" fmla="*/ 0 h 203"/>
                  <a:gd name="T4" fmla="*/ 0 w 111"/>
                  <a:gd name="T5" fmla="*/ 0 h 203"/>
                  <a:gd name="T6" fmla="*/ 0 w 111"/>
                  <a:gd name="T7" fmla="*/ 0 h 203"/>
                  <a:gd name="T8" fmla="*/ 0 w 111"/>
                  <a:gd name="T9" fmla="*/ 0 h 203"/>
                  <a:gd name="T10" fmla="*/ 0 w 111"/>
                  <a:gd name="T11" fmla="*/ 0 h 203"/>
                  <a:gd name="T12" fmla="*/ 0 w 111"/>
                  <a:gd name="T13" fmla="*/ 0 h 203"/>
                  <a:gd name="T14" fmla="*/ 0 w 111"/>
                  <a:gd name="T15" fmla="*/ 0 h 203"/>
                  <a:gd name="T16" fmla="*/ 0 w 111"/>
                  <a:gd name="T17" fmla="*/ 0 h 203"/>
                  <a:gd name="T18" fmla="*/ 0 w 111"/>
                  <a:gd name="T19" fmla="*/ 0 h 203"/>
                  <a:gd name="T20" fmla="*/ 0 w 111"/>
                  <a:gd name="T21" fmla="*/ 0 h 203"/>
                  <a:gd name="T22" fmla="*/ 0 w 111"/>
                  <a:gd name="T23" fmla="*/ 0 h 203"/>
                  <a:gd name="T24" fmla="*/ 0 w 111"/>
                  <a:gd name="T25" fmla="*/ 0 h 203"/>
                  <a:gd name="T26" fmla="*/ 0 w 111"/>
                  <a:gd name="T27" fmla="*/ 0 h 203"/>
                  <a:gd name="T28" fmla="*/ 0 w 111"/>
                  <a:gd name="T29" fmla="*/ 0 h 203"/>
                  <a:gd name="T30" fmla="*/ 0 w 111"/>
                  <a:gd name="T31" fmla="*/ 0 h 203"/>
                  <a:gd name="T32" fmla="*/ 0 w 111"/>
                  <a:gd name="T33" fmla="*/ 0 h 203"/>
                  <a:gd name="T34" fmla="*/ 0 w 111"/>
                  <a:gd name="T35" fmla="*/ 0 h 203"/>
                  <a:gd name="T36" fmla="*/ 0 w 111"/>
                  <a:gd name="T37" fmla="*/ 0 h 203"/>
                  <a:gd name="T38" fmla="*/ 0 w 111"/>
                  <a:gd name="T39" fmla="*/ 0 h 203"/>
                  <a:gd name="T40" fmla="*/ 0 w 111"/>
                  <a:gd name="T41" fmla="*/ 0 h 203"/>
                  <a:gd name="T42" fmla="*/ 0 w 111"/>
                  <a:gd name="T43" fmla="*/ 0 h 203"/>
                  <a:gd name="T44" fmla="*/ 0 w 111"/>
                  <a:gd name="T45" fmla="*/ 0 h 203"/>
                  <a:gd name="T46" fmla="*/ 0 w 111"/>
                  <a:gd name="T47" fmla="*/ 0 h 203"/>
                  <a:gd name="T48" fmla="*/ 0 w 111"/>
                  <a:gd name="T49" fmla="*/ 0 h 203"/>
                  <a:gd name="T50" fmla="*/ 0 w 111"/>
                  <a:gd name="T51" fmla="*/ 0 h 203"/>
                  <a:gd name="T52" fmla="*/ 0 w 111"/>
                  <a:gd name="T53" fmla="*/ 0 h 203"/>
                  <a:gd name="T54" fmla="*/ 0 w 111"/>
                  <a:gd name="T55" fmla="*/ 0 h 203"/>
                  <a:gd name="T56" fmla="*/ 0 w 111"/>
                  <a:gd name="T57" fmla="*/ 0 h 203"/>
                  <a:gd name="T58" fmla="*/ 0 w 111"/>
                  <a:gd name="T59" fmla="*/ 0 h 203"/>
                  <a:gd name="T60" fmla="*/ 0 w 111"/>
                  <a:gd name="T61" fmla="*/ 0 h 203"/>
                  <a:gd name="T62" fmla="*/ 0 w 111"/>
                  <a:gd name="T63" fmla="*/ 0 h 203"/>
                  <a:gd name="T64" fmla="*/ 0 w 111"/>
                  <a:gd name="T65" fmla="*/ 0 h 203"/>
                  <a:gd name="T66" fmla="*/ 0 w 111"/>
                  <a:gd name="T67" fmla="*/ 0 h 203"/>
                  <a:gd name="T68" fmla="*/ 0 w 111"/>
                  <a:gd name="T69" fmla="*/ 0 h 20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1"/>
                  <a:gd name="T106" fmla="*/ 0 h 203"/>
                  <a:gd name="T107" fmla="*/ 111 w 111"/>
                  <a:gd name="T108" fmla="*/ 203 h 20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1" h="203">
                    <a:moveTo>
                      <a:pt x="94" y="2"/>
                    </a:moveTo>
                    <a:lnTo>
                      <a:pt x="97" y="0"/>
                    </a:lnTo>
                    <a:lnTo>
                      <a:pt x="99" y="2"/>
                    </a:lnTo>
                    <a:lnTo>
                      <a:pt x="102" y="18"/>
                    </a:lnTo>
                    <a:lnTo>
                      <a:pt x="104" y="23"/>
                    </a:lnTo>
                    <a:lnTo>
                      <a:pt x="102" y="29"/>
                    </a:lnTo>
                    <a:lnTo>
                      <a:pt x="111" y="57"/>
                    </a:lnTo>
                    <a:lnTo>
                      <a:pt x="110" y="65"/>
                    </a:lnTo>
                    <a:lnTo>
                      <a:pt x="102" y="73"/>
                    </a:lnTo>
                    <a:lnTo>
                      <a:pt x="98" y="84"/>
                    </a:lnTo>
                    <a:lnTo>
                      <a:pt x="90" y="94"/>
                    </a:lnTo>
                    <a:lnTo>
                      <a:pt x="74" y="104"/>
                    </a:lnTo>
                    <a:lnTo>
                      <a:pt x="73" y="122"/>
                    </a:lnTo>
                    <a:lnTo>
                      <a:pt x="26" y="185"/>
                    </a:lnTo>
                    <a:lnTo>
                      <a:pt x="19" y="187"/>
                    </a:lnTo>
                    <a:lnTo>
                      <a:pt x="8" y="203"/>
                    </a:lnTo>
                    <a:lnTo>
                      <a:pt x="0" y="201"/>
                    </a:lnTo>
                    <a:lnTo>
                      <a:pt x="0" y="185"/>
                    </a:lnTo>
                    <a:lnTo>
                      <a:pt x="6" y="169"/>
                    </a:lnTo>
                    <a:lnTo>
                      <a:pt x="25" y="147"/>
                    </a:lnTo>
                    <a:lnTo>
                      <a:pt x="31" y="146"/>
                    </a:lnTo>
                    <a:lnTo>
                      <a:pt x="65" y="93"/>
                    </a:lnTo>
                    <a:lnTo>
                      <a:pt x="69" y="88"/>
                    </a:lnTo>
                    <a:lnTo>
                      <a:pt x="74" y="76"/>
                    </a:lnTo>
                    <a:lnTo>
                      <a:pt x="81" y="69"/>
                    </a:lnTo>
                    <a:lnTo>
                      <a:pt x="87" y="65"/>
                    </a:lnTo>
                    <a:lnTo>
                      <a:pt x="92" y="49"/>
                    </a:lnTo>
                    <a:lnTo>
                      <a:pt x="89" y="36"/>
                    </a:lnTo>
                    <a:lnTo>
                      <a:pt x="93" y="42"/>
                    </a:lnTo>
                    <a:lnTo>
                      <a:pt x="97" y="38"/>
                    </a:lnTo>
                    <a:lnTo>
                      <a:pt x="94" y="34"/>
                    </a:lnTo>
                    <a:lnTo>
                      <a:pt x="89" y="29"/>
                    </a:lnTo>
                    <a:lnTo>
                      <a:pt x="93" y="16"/>
                    </a:lnTo>
                    <a:lnTo>
                      <a:pt x="93" y="6"/>
                    </a:lnTo>
                    <a:lnTo>
                      <a:pt x="94" y="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59" name="Freeform 489">
                <a:extLst>
                  <a:ext uri="{FF2B5EF4-FFF2-40B4-BE49-F238E27FC236}">
                    <a16:creationId xmlns:a16="http://schemas.microsoft.com/office/drawing/2014/main" id="{ACC80233-3B17-45BD-AE8B-08634AE3D0BE}"/>
                  </a:ext>
                </a:extLst>
              </p:cNvPr>
              <p:cNvSpPr>
                <a:spLocks noChangeAspect="1"/>
              </p:cNvSpPr>
              <p:nvPr/>
            </p:nvSpPr>
            <p:spPr bwMode="auto">
              <a:xfrm>
                <a:off x="4617" y="1763"/>
                <a:ext cx="4" cy="5"/>
              </a:xfrm>
              <a:custGeom>
                <a:avLst/>
                <a:gdLst>
                  <a:gd name="T0" fmla="*/ 0 w 12"/>
                  <a:gd name="T1" fmla="*/ 0 h 16"/>
                  <a:gd name="T2" fmla="*/ 0 w 12"/>
                  <a:gd name="T3" fmla="*/ 0 h 16"/>
                  <a:gd name="T4" fmla="*/ 0 w 12"/>
                  <a:gd name="T5" fmla="*/ 0 h 16"/>
                  <a:gd name="T6" fmla="*/ 0 w 12"/>
                  <a:gd name="T7" fmla="*/ 0 h 16"/>
                  <a:gd name="T8" fmla="*/ 0 w 12"/>
                  <a:gd name="T9" fmla="*/ 0 h 16"/>
                  <a:gd name="T10" fmla="*/ 0 w 12"/>
                  <a:gd name="T11" fmla="*/ 0 h 16"/>
                  <a:gd name="T12" fmla="*/ 0 w 12"/>
                  <a:gd name="T13" fmla="*/ 0 h 16"/>
                  <a:gd name="T14" fmla="*/ 0 60000 65536"/>
                  <a:gd name="T15" fmla="*/ 0 60000 65536"/>
                  <a:gd name="T16" fmla="*/ 0 60000 65536"/>
                  <a:gd name="T17" fmla="*/ 0 60000 65536"/>
                  <a:gd name="T18" fmla="*/ 0 60000 65536"/>
                  <a:gd name="T19" fmla="*/ 0 60000 65536"/>
                  <a:gd name="T20" fmla="*/ 0 60000 65536"/>
                  <a:gd name="T21" fmla="*/ 0 w 12"/>
                  <a:gd name="T22" fmla="*/ 0 h 16"/>
                  <a:gd name="T23" fmla="*/ 12 w 12"/>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16">
                    <a:moveTo>
                      <a:pt x="0" y="0"/>
                    </a:moveTo>
                    <a:lnTo>
                      <a:pt x="8" y="5"/>
                    </a:lnTo>
                    <a:lnTo>
                      <a:pt x="12" y="8"/>
                    </a:lnTo>
                    <a:lnTo>
                      <a:pt x="12" y="12"/>
                    </a:lnTo>
                    <a:lnTo>
                      <a:pt x="10" y="16"/>
                    </a:lnTo>
                    <a:lnTo>
                      <a:pt x="7" y="12"/>
                    </a:lnTo>
                    <a:lnTo>
                      <a:pt x="0"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60" name="Freeform 490">
                <a:extLst>
                  <a:ext uri="{FF2B5EF4-FFF2-40B4-BE49-F238E27FC236}">
                    <a16:creationId xmlns:a16="http://schemas.microsoft.com/office/drawing/2014/main" id="{DD4178CC-0CCB-460C-A20A-29F6335E0E5C}"/>
                  </a:ext>
                </a:extLst>
              </p:cNvPr>
              <p:cNvSpPr>
                <a:spLocks noChangeAspect="1"/>
              </p:cNvSpPr>
              <p:nvPr/>
            </p:nvSpPr>
            <p:spPr bwMode="auto">
              <a:xfrm>
                <a:off x="4617" y="1763"/>
                <a:ext cx="4" cy="5"/>
              </a:xfrm>
              <a:custGeom>
                <a:avLst/>
                <a:gdLst>
                  <a:gd name="T0" fmla="*/ 0 w 12"/>
                  <a:gd name="T1" fmla="*/ 0 h 16"/>
                  <a:gd name="T2" fmla="*/ 0 w 12"/>
                  <a:gd name="T3" fmla="*/ 0 h 16"/>
                  <a:gd name="T4" fmla="*/ 0 w 12"/>
                  <a:gd name="T5" fmla="*/ 0 h 16"/>
                  <a:gd name="T6" fmla="*/ 0 w 12"/>
                  <a:gd name="T7" fmla="*/ 0 h 16"/>
                  <a:gd name="T8" fmla="*/ 0 w 12"/>
                  <a:gd name="T9" fmla="*/ 0 h 16"/>
                  <a:gd name="T10" fmla="*/ 0 w 12"/>
                  <a:gd name="T11" fmla="*/ 0 h 16"/>
                  <a:gd name="T12" fmla="*/ 0 w 12"/>
                  <a:gd name="T13" fmla="*/ 0 h 16"/>
                  <a:gd name="T14" fmla="*/ 0 60000 65536"/>
                  <a:gd name="T15" fmla="*/ 0 60000 65536"/>
                  <a:gd name="T16" fmla="*/ 0 60000 65536"/>
                  <a:gd name="T17" fmla="*/ 0 60000 65536"/>
                  <a:gd name="T18" fmla="*/ 0 60000 65536"/>
                  <a:gd name="T19" fmla="*/ 0 60000 65536"/>
                  <a:gd name="T20" fmla="*/ 0 60000 65536"/>
                  <a:gd name="T21" fmla="*/ 0 w 12"/>
                  <a:gd name="T22" fmla="*/ 0 h 16"/>
                  <a:gd name="T23" fmla="*/ 12 w 12"/>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16">
                    <a:moveTo>
                      <a:pt x="0" y="0"/>
                    </a:moveTo>
                    <a:lnTo>
                      <a:pt x="8" y="5"/>
                    </a:lnTo>
                    <a:lnTo>
                      <a:pt x="12" y="8"/>
                    </a:lnTo>
                    <a:lnTo>
                      <a:pt x="12" y="12"/>
                    </a:lnTo>
                    <a:lnTo>
                      <a:pt x="10" y="16"/>
                    </a:lnTo>
                    <a:lnTo>
                      <a:pt x="7" y="12"/>
                    </a:lnTo>
                    <a:lnTo>
                      <a:pt x="0"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61" name="Freeform 491">
                <a:extLst>
                  <a:ext uri="{FF2B5EF4-FFF2-40B4-BE49-F238E27FC236}">
                    <a16:creationId xmlns:a16="http://schemas.microsoft.com/office/drawing/2014/main" id="{FEA713C7-E1BE-47BB-BC84-0421D45BC7C3}"/>
                  </a:ext>
                </a:extLst>
              </p:cNvPr>
              <p:cNvSpPr>
                <a:spLocks noChangeAspect="1"/>
              </p:cNvSpPr>
              <p:nvPr/>
            </p:nvSpPr>
            <p:spPr bwMode="auto">
              <a:xfrm>
                <a:off x="4617" y="1756"/>
                <a:ext cx="6" cy="6"/>
              </a:xfrm>
              <a:custGeom>
                <a:avLst/>
                <a:gdLst>
                  <a:gd name="T0" fmla="*/ 0 w 23"/>
                  <a:gd name="T1" fmla="*/ 0 h 19"/>
                  <a:gd name="T2" fmla="*/ 0 w 23"/>
                  <a:gd name="T3" fmla="*/ 0 h 19"/>
                  <a:gd name="T4" fmla="*/ 0 w 23"/>
                  <a:gd name="T5" fmla="*/ 0 h 19"/>
                  <a:gd name="T6" fmla="*/ 0 w 23"/>
                  <a:gd name="T7" fmla="*/ 0 h 19"/>
                  <a:gd name="T8" fmla="*/ 0 w 23"/>
                  <a:gd name="T9" fmla="*/ 0 h 19"/>
                  <a:gd name="T10" fmla="*/ 0 w 23"/>
                  <a:gd name="T11" fmla="*/ 0 h 19"/>
                  <a:gd name="T12" fmla="*/ 0 w 23"/>
                  <a:gd name="T13" fmla="*/ 0 h 19"/>
                  <a:gd name="T14" fmla="*/ 0 w 23"/>
                  <a:gd name="T15" fmla="*/ 0 h 19"/>
                  <a:gd name="T16" fmla="*/ 0 w 23"/>
                  <a:gd name="T17" fmla="*/ 0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19"/>
                  <a:gd name="T29" fmla="*/ 23 w 23"/>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19">
                    <a:moveTo>
                      <a:pt x="1" y="0"/>
                    </a:moveTo>
                    <a:lnTo>
                      <a:pt x="0" y="1"/>
                    </a:lnTo>
                    <a:lnTo>
                      <a:pt x="11" y="9"/>
                    </a:lnTo>
                    <a:lnTo>
                      <a:pt x="17" y="9"/>
                    </a:lnTo>
                    <a:lnTo>
                      <a:pt x="22" y="15"/>
                    </a:lnTo>
                    <a:lnTo>
                      <a:pt x="23" y="17"/>
                    </a:lnTo>
                    <a:lnTo>
                      <a:pt x="16" y="19"/>
                    </a:lnTo>
                    <a:lnTo>
                      <a:pt x="10" y="14"/>
                    </a:lnTo>
                    <a:lnTo>
                      <a:pt x="1"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62" name="Freeform 492">
                <a:extLst>
                  <a:ext uri="{FF2B5EF4-FFF2-40B4-BE49-F238E27FC236}">
                    <a16:creationId xmlns:a16="http://schemas.microsoft.com/office/drawing/2014/main" id="{316E0130-B465-443C-89BE-AF07F2D44084}"/>
                  </a:ext>
                </a:extLst>
              </p:cNvPr>
              <p:cNvSpPr>
                <a:spLocks noChangeAspect="1"/>
              </p:cNvSpPr>
              <p:nvPr/>
            </p:nvSpPr>
            <p:spPr bwMode="auto">
              <a:xfrm>
                <a:off x="4617" y="1756"/>
                <a:ext cx="6" cy="6"/>
              </a:xfrm>
              <a:custGeom>
                <a:avLst/>
                <a:gdLst>
                  <a:gd name="T0" fmla="*/ 0 w 23"/>
                  <a:gd name="T1" fmla="*/ 0 h 19"/>
                  <a:gd name="T2" fmla="*/ 0 w 23"/>
                  <a:gd name="T3" fmla="*/ 0 h 19"/>
                  <a:gd name="T4" fmla="*/ 0 w 23"/>
                  <a:gd name="T5" fmla="*/ 0 h 19"/>
                  <a:gd name="T6" fmla="*/ 0 w 23"/>
                  <a:gd name="T7" fmla="*/ 0 h 19"/>
                  <a:gd name="T8" fmla="*/ 0 w 23"/>
                  <a:gd name="T9" fmla="*/ 0 h 19"/>
                  <a:gd name="T10" fmla="*/ 0 w 23"/>
                  <a:gd name="T11" fmla="*/ 0 h 19"/>
                  <a:gd name="T12" fmla="*/ 0 w 23"/>
                  <a:gd name="T13" fmla="*/ 0 h 19"/>
                  <a:gd name="T14" fmla="*/ 0 w 23"/>
                  <a:gd name="T15" fmla="*/ 0 h 19"/>
                  <a:gd name="T16" fmla="*/ 0 w 23"/>
                  <a:gd name="T17" fmla="*/ 0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19"/>
                  <a:gd name="T29" fmla="*/ 23 w 23"/>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19">
                    <a:moveTo>
                      <a:pt x="1" y="0"/>
                    </a:moveTo>
                    <a:lnTo>
                      <a:pt x="0" y="1"/>
                    </a:lnTo>
                    <a:lnTo>
                      <a:pt x="11" y="9"/>
                    </a:lnTo>
                    <a:lnTo>
                      <a:pt x="17" y="9"/>
                    </a:lnTo>
                    <a:lnTo>
                      <a:pt x="22" y="15"/>
                    </a:lnTo>
                    <a:lnTo>
                      <a:pt x="23" y="17"/>
                    </a:lnTo>
                    <a:lnTo>
                      <a:pt x="16" y="19"/>
                    </a:lnTo>
                    <a:lnTo>
                      <a:pt x="10" y="14"/>
                    </a:lnTo>
                    <a:lnTo>
                      <a:pt x="1"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63" name="Freeform 493">
                <a:extLst>
                  <a:ext uri="{FF2B5EF4-FFF2-40B4-BE49-F238E27FC236}">
                    <a16:creationId xmlns:a16="http://schemas.microsoft.com/office/drawing/2014/main" id="{66AEEBC4-6B2B-4463-8BF3-BD2D696607CE}"/>
                  </a:ext>
                </a:extLst>
              </p:cNvPr>
              <p:cNvSpPr>
                <a:spLocks noChangeAspect="1"/>
              </p:cNvSpPr>
              <p:nvPr/>
            </p:nvSpPr>
            <p:spPr bwMode="auto">
              <a:xfrm>
                <a:off x="4620" y="1732"/>
                <a:ext cx="22" cy="25"/>
              </a:xfrm>
              <a:custGeom>
                <a:avLst/>
                <a:gdLst>
                  <a:gd name="T0" fmla="*/ 0 w 77"/>
                  <a:gd name="T1" fmla="*/ 0 h 87"/>
                  <a:gd name="T2" fmla="*/ 0 w 77"/>
                  <a:gd name="T3" fmla="*/ 0 h 87"/>
                  <a:gd name="T4" fmla="*/ 0 w 77"/>
                  <a:gd name="T5" fmla="*/ 0 h 87"/>
                  <a:gd name="T6" fmla="*/ 0 w 77"/>
                  <a:gd name="T7" fmla="*/ 0 h 87"/>
                  <a:gd name="T8" fmla="*/ 0 w 77"/>
                  <a:gd name="T9" fmla="*/ 0 h 87"/>
                  <a:gd name="T10" fmla="*/ 0 w 77"/>
                  <a:gd name="T11" fmla="*/ 0 h 87"/>
                  <a:gd name="T12" fmla="*/ 0 w 77"/>
                  <a:gd name="T13" fmla="*/ 0 h 87"/>
                  <a:gd name="T14" fmla="*/ 0 w 77"/>
                  <a:gd name="T15" fmla="*/ 0 h 87"/>
                  <a:gd name="T16" fmla="*/ 0 w 77"/>
                  <a:gd name="T17" fmla="*/ 0 h 87"/>
                  <a:gd name="T18" fmla="*/ 0 w 77"/>
                  <a:gd name="T19" fmla="*/ 0 h 87"/>
                  <a:gd name="T20" fmla="*/ 0 w 77"/>
                  <a:gd name="T21" fmla="*/ 0 h 87"/>
                  <a:gd name="T22" fmla="*/ 0 w 77"/>
                  <a:gd name="T23" fmla="*/ 0 h 87"/>
                  <a:gd name="T24" fmla="*/ 0 w 77"/>
                  <a:gd name="T25" fmla="*/ 0 h 87"/>
                  <a:gd name="T26" fmla="*/ 0 w 77"/>
                  <a:gd name="T27" fmla="*/ 0 h 87"/>
                  <a:gd name="T28" fmla="*/ 0 w 77"/>
                  <a:gd name="T29" fmla="*/ 0 h 87"/>
                  <a:gd name="T30" fmla="*/ 0 w 77"/>
                  <a:gd name="T31" fmla="*/ 0 h 87"/>
                  <a:gd name="T32" fmla="*/ 0 w 77"/>
                  <a:gd name="T33" fmla="*/ 0 h 87"/>
                  <a:gd name="T34" fmla="*/ 0 w 77"/>
                  <a:gd name="T35" fmla="*/ 0 h 87"/>
                  <a:gd name="T36" fmla="*/ 0 w 77"/>
                  <a:gd name="T37" fmla="*/ 0 h 8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7"/>
                  <a:gd name="T58" fmla="*/ 0 h 87"/>
                  <a:gd name="T59" fmla="*/ 77 w 77"/>
                  <a:gd name="T60" fmla="*/ 87 h 8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7" h="87">
                    <a:moveTo>
                      <a:pt x="2" y="3"/>
                    </a:moveTo>
                    <a:lnTo>
                      <a:pt x="0" y="0"/>
                    </a:lnTo>
                    <a:lnTo>
                      <a:pt x="32" y="0"/>
                    </a:lnTo>
                    <a:lnTo>
                      <a:pt x="47" y="3"/>
                    </a:lnTo>
                    <a:lnTo>
                      <a:pt x="63" y="19"/>
                    </a:lnTo>
                    <a:lnTo>
                      <a:pt x="67" y="21"/>
                    </a:lnTo>
                    <a:lnTo>
                      <a:pt x="77" y="60"/>
                    </a:lnTo>
                    <a:lnTo>
                      <a:pt x="74" y="65"/>
                    </a:lnTo>
                    <a:lnTo>
                      <a:pt x="75" y="75"/>
                    </a:lnTo>
                    <a:lnTo>
                      <a:pt x="64" y="87"/>
                    </a:lnTo>
                    <a:lnTo>
                      <a:pt x="58" y="77"/>
                    </a:lnTo>
                    <a:lnTo>
                      <a:pt x="48" y="70"/>
                    </a:lnTo>
                    <a:lnTo>
                      <a:pt x="33" y="44"/>
                    </a:lnTo>
                    <a:lnTo>
                      <a:pt x="30" y="29"/>
                    </a:lnTo>
                    <a:lnTo>
                      <a:pt x="22" y="18"/>
                    </a:lnTo>
                    <a:lnTo>
                      <a:pt x="15" y="14"/>
                    </a:lnTo>
                    <a:lnTo>
                      <a:pt x="10" y="5"/>
                    </a:lnTo>
                    <a:lnTo>
                      <a:pt x="5" y="3"/>
                    </a:lnTo>
                    <a:lnTo>
                      <a:pt x="2" y="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64" name="Freeform 494">
                <a:extLst>
                  <a:ext uri="{FF2B5EF4-FFF2-40B4-BE49-F238E27FC236}">
                    <a16:creationId xmlns:a16="http://schemas.microsoft.com/office/drawing/2014/main" id="{40715E22-8D85-4547-BAFA-3C497BDBE6F8}"/>
                  </a:ext>
                </a:extLst>
              </p:cNvPr>
              <p:cNvSpPr>
                <a:spLocks noChangeAspect="1"/>
              </p:cNvSpPr>
              <p:nvPr/>
            </p:nvSpPr>
            <p:spPr bwMode="auto">
              <a:xfrm>
                <a:off x="4620" y="1732"/>
                <a:ext cx="22" cy="25"/>
              </a:xfrm>
              <a:custGeom>
                <a:avLst/>
                <a:gdLst>
                  <a:gd name="T0" fmla="*/ 0 w 77"/>
                  <a:gd name="T1" fmla="*/ 0 h 87"/>
                  <a:gd name="T2" fmla="*/ 0 w 77"/>
                  <a:gd name="T3" fmla="*/ 0 h 87"/>
                  <a:gd name="T4" fmla="*/ 0 w 77"/>
                  <a:gd name="T5" fmla="*/ 0 h 87"/>
                  <a:gd name="T6" fmla="*/ 0 w 77"/>
                  <a:gd name="T7" fmla="*/ 0 h 87"/>
                  <a:gd name="T8" fmla="*/ 0 w 77"/>
                  <a:gd name="T9" fmla="*/ 0 h 87"/>
                  <a:gd name="T10" fmla="*/ 0 w 77"/>
                  <a:gd name="T11" fmla="*/ 0 h 87"/>
                  <a:gd name="T12" fmla="*/ 0 w 77"/>
                  <a:gd name="T13" fmla="*/ 0 h 87"/>
                  <a:gd name="T14" fmla="*/ 0 w 77"/>
                  <a:gd name="T15" fmla="*/ 0 h 87"/>
                  <a:gd name="T16" fmla="*/ 0 w 77"/>
                  <a:gd name="T17" fmla="*/ 0 h 87"/>
                  <a:gd name="T18" fmla="*/ 0 w 77"/>
                  <a:gd name="T19" fmla="*/ 0 h 87"/>
                  <a:gd name="T20" fmla="*/ 0 w 77"/>
                  <a:gd name="T21" fmla="*/ 0 h 87"/>
                  <a:gd name="T22" fmla="*/ 0 w 77"/>
                  <a:gd name="T23" fmla="*/ 0 h 87"/>
                  <a:gd name="T24" fmla="*/ 0 w 77"/>
                  <a:gd name="T25" fmla="*/ 0 h 87"/>
                  <a:gd name="T26" fmla="*/ 0 w 77"/>
                  <a:gd name="T27" fmla="*/ 0 h 87"/>
                  <a:gd name="T28" fmla="*/ 0 w 77"/>
                  <a:gd name="T29" fmla="*/ 0 h 87"/>
                  <a:gd name="T30" fmla="*/ 0 w 77"/>
                  <a:gd name="T31" fmla="*/ 0 h 87"/>
                  <a:gd name="T32" fmla="*/ 0 w 77"/>
                  <a:gd name="T33" fmla="*/ 0 h 87"/>
                  <a:gd name="T34" fmla="*/ 0 w 77"/>
                  <a:gd name="T35" fmla="*/ 0 h 87"/>
                  <a:gd name="T36" fmla="*/ 0 w 77"/>
                  <a:gd name="T37" fmla="*/ 0 h 8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7"/>
                  <a:gd name="T58" fmla="*/ 0 h 87"/>
                  <a:gd name="T59" fmla="*/ 77 w 77"/>
                  <a:gd name="T60" fmla="*/ 87 h 8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7" h="87">
                    <a:moveTo>
                      <a:pt x="2" y="3"/>
                    </a:moveTo>
                    <a:lnTo>
                      <a:pt x="0" y="0"/>
                    </a:lnTo>
                    <a:lnTo>
                      <a:pt x="32" y="0"/>
                    </a:lnTo>
                    <a:lnTo>
                      <a:pt x="47" y="3"/>
                    </a:lnTo>
                    <a:lnTo>
                      <a:pt x="63" y="19"/>
                    </a:lnTo>
                    <a:lnTo>
                      <a:pt x="67" y="21"/>
                    </a:lnTo>
                    <a:lnTo>
                      <a:pt x="77" y="60"/>
                    </a:lnTo>
                    <a:lnTo>
                      <a:pt x="74" y="65"/>
                    </a:lnTo>
                    <a:lnTo>
                      <a:pt x="75" y="75"/>
                    </a:lnTo>
                    <a:lnTo>
                      <a:pt x="64" y="87"/>
                    </a:lnTo>
                    <a:lnTo>
                      <a:pt x="58" y="77"/>
                    </a:lnTo>
                    <a:lnTo>
                      <a:pt x="48" y="70"/>
                    </a:lnTo>
                    <a:lnTo>
                      <a:pt x="33" y="44"/>
                    </a:lnTo>
                    <a:lnTo>
                      <a:pt x="30" y="29"/>
                    </a:lnTo>
                    <a:lnTo>
                      <a:pt x="22" y="18"/>
                    </a:lnTo>
                    <a:lnTo>
                      <a:pt x="15" y="14"/>
                    </a:lnTo>
                    <a:lnTo>
                      <a:pt x="10" y="5"/>
                    </a:lnTo>
                    <a:lnTo>
                      <a:pt x="5" y="3"/>
                    </a:lnTo>
                    <a:lnTo>
                      <a:pt x="2" y="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65" name="Freeform 495">
                <a:extLst>
                  <a:ext uri="{FF2B5EF4-FFF2-40B4-BE49-F238E27FC236}">
                    <a16:creationId xmlns:a16="http://schemas.microsoft.com/office/drawing/2014/main" id="{92E4D2CA-43E3-4A7D-88A6-89662E3F76A3}"/>
                  </a:ext>
                </a:extLst>
              </p:cNvPr>
              <p:cNvSpPr>
                <a:spLocks noChangeAspect="1"/>
              </p:cNvSpPr>
              <p:nvPr/>
            </p:nvSpPr>
            <p:spPr bwMode="auto">
              <a:xfrm>
                <a:off x="4599" y="1631"/>
                <a:ext cx="84" cy="121"/>
              </a:xfrm>
              <a:custGeom>
                <a:avLst/>
                <a:gdLst>
                  <a:gd name="T0" fmla="*/ 0 w 284"/>
                  <a:gd name="T1" fmla="*/ 0 h 412"/>
                  <a:gd name="T2" fmla="*/ 0 w 284"/>
                  <a:gd name="T3" fmla="*/ 0 h 412"/>
                  <a:gd name="T4" fmla="*/ 0 w 284"/>
                  <a:gd name="T5" fmla="*/ 0 h 412"/>
                  <a:gd name="T6" fmla="*/ 0 w 284"/>
                  <a:gd name="T7" fmla="*/ 0 h 412"/>
                  <a:gd name="T8" fmla="*/ 0 w 284"/>
                  <a:gd name="T9" fmla="*/ 0 h 412"/>
                  <a:gd name="T10" fmla="*/ 0 w 284"/>
                  <a:gd name="T11" fmla="*/ 0 h 412"/>
                  <a:gd name="T12" fmla="*/ 0 w 284"/>
                  <a:gd name="T13" fmla="*/ 0 h 412"/>
                  <a:gd name="T14" fmla="*/ 0 w 284"/>
                  <a:gd name="T15" fmla="*/ 0 h 412"/>
                  <a:gd name="T16" fmla="*/ 0 w 284"/>
                  <a:gd name="T17" fmla="*/ 0 h 412"/>
                  <a:gd name="T18" fmla="*/ 0 w 284"/>
                  <a:gd name="T19" fmla="*/ 0 h 412"/>
                  <a:gd name="T20" fmla="*/ 0 w 284"/>
                  <a:gd name="T21" fmla="*/ 0 h 412"/>
                  <a:gd name="T22" fmla="*/ 0 w 284"/>
                  <a:gd name="T23" fmla="*/ 0 h 412"/>
                  <a:gd name="T24" fmla="*/ 0 w 284"/>
                  <a:gd name="T25" fmla="*/ 0 h 412"/>
                  <a:gd name="T26" fmla="*/ 0 w 284"/>
                  <a:gd name="T27" fmla="*/ 0 h 412"/>
                  <a:gd name="T28" fmla="*/ 0 w 284"/>
                  <a:gd name="T29" fmla="*/ 0 h 412"/>
                  <a:gd name="T30" fmla="*/ 0 w 284"/>
                  <a:gd name="T31" fmla="*/ 0 h 412"/>
                  <a:gd name="T32" fmla="*/ 0 w 284"/>
                  <a:gd name="T33" fmla="*/ 0 h 412"/>
                  <a:gd name="T34" fmla="*/ 0 w 284"/>
                  <a:gd name="T35" fmla="*/ 0 h 412"/>
                  <a:gd name="T36" fmla="*/ 0 w 284"/>
                  <a:gd name="T37" fmla="*/ 0 h 412"/>
                  <a:gd name="T38" fmla="*/ 0 w 284"/>
                  <a:gd name="T39" fmla="*/ 0 h 412"/>
                  <a:gd name="T40" fmla="*/ 0 w 284"/>
                  <a:gd name="T41" fmla="*/ 0 h 412"/>
                  <a:gd name="T42" fmla="*/ 0 w 284"/>
                  <a:gd name="T43" fmla="*/ 0 h 412"/>
                  <a:gd name="T44" fmla="*/ 0 w 284"/>
                  <a:gd name="T45" fmla="*/ 0 h 412"/>
                  <a:gd name="T46" fmla="*/ 0 w 284"/>
                  <a:gd name="T47" fmla="*/ 0 h 412"/>
                  <a:gd name="T48" fmla="*/ 0 w 284"/>
                  <a:gd name="T49" fmla="*/ 0 h 412"/>
                  <a:gd name="T50" fmla="*/ 0 w 284"/>
                  <a:gd name="T51" fmla="*/ 0 h 412"/>
                  <a:gd name="T52" fmla="*/ 0 w 284"/>
                  <a:gd name="T53" fmla="*/ 0 h 412"/>
                  <a:gd name="T54" fmla="*/ 0 w 284"/>
                  <a:gd name="T55" fmla="*/ 0 h 412"/>
                  <a:gd name="T56" fmla="*/ 0 w 284"/>
                  <a:gd name="T57" fmla="*/ 0 h 412"/>
                  <a:gd name="T58" fmla="*/ 0 w 284"/>
                  <a:gd name="T59" fmla="*/ 0 h 412"/>
                  <a:gd name="T60" fmla="*/ 0 w 284"/>
                  <a:gd name="T61" fmla="*/ 0 h 412"/>
                  <a:gd name="T62" fmla="*/ 0 w 284"/>
                  <a:gd name="T63" fmla="*/ 0 h 412"/>
                  <a:gd name="T64" fmla="*/ 0 w 284"/>
                  <a:gd name="T65" fmla="*/ 0 h 412"/>
                  <a:gd name="T66" fmla="*/ 0 w 284"/>
                  <a:gd name="T67" fmla="*/ 0 h 412"/>
                  <a:gd name="T68" fmla="*/ 0 w 284"/>
                  <a:gd name="T69" fmla="*/ 0 h 412"/>
                  <a:gd name="T70" fmla="*/ 0 w 284"/>
                  <a:gd name="T71" fmla="*/ 0 h 412"/>
                  <a:gd name="T72" fmla="*/ 0 w 284"/>
                  <a:gd name="T73" fmla="*/ 0 h 412"/>
                  <a:gd name="T74" fmla="*/ 0 w 284"/>
                  <a:gd name="T75" fmla="*/ 0 h 412"/>
                  <a:gd name="T76" fmla="*/ 0 w 284"/>
                  <a:gd name="T77" fmla="*/ 0 h 412"/>
                  <a:gd name="T78" fmla="*/ 0 w 284"/>
                  <a:gd name="T79" fmla="*/ 0 h 412"/>
                  <a:gd name="T80" fmla="*/ 0 w 284"/>
                  <a:gd name="T81" fmla="*/ 0 h 412"/>
                  <a:gd name="T82" fmla="*/ 0 w 284"/>
                  <a:gd name="T83" fmla="*/ 0 h 412"/>
                  <a:gd name="T84" fmla="*/ 0 w 284"/>
                  <a:gd name="T85" fmla="*/ 0 h 412"/>
                  <a:gd name="T86" fmla="*/ 0 w 284"/>
                  <a:gd name="T87" fmla="*/ 0 h 412"/>
                  <a:gd name="T88" fmla="*/ 0 w 284"/>
                  <a:gd name="T89" fmla="*/ 0 h 412"/>
                  <a:gd name="T90" fmla="*/ 0 w 284"/>
                  <a:gd name="T91" fmla="*/ 0 h 412"/>
                  <a:gd name="T92" fmla="*/ 0 w 284"/>
                  <a:gd name="T93" fmla="*/ 0 h 412"/>
                  <a:gd name="T94" fmla="*/ 0 w 284"/>
                  <a:gd name="T95" fmla="*/ 0 h 412"/>
                  <a:gd name="T96" fmla="*/ 0 w 284"/>
                  <a:gd name="T97" fmla="*/ 0 h 41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4"/>
                  <a:gd name="T148" fmla="*/ 0 h 412"/>
                  <a:gd name="T149" fmla="*/ 284 w 284"/>
                  <a:gd name="T150" fmla="*/ 412 h 41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4" h="412">
                    <a:moveTo>
                      <a:pt x="95" y="13"/>
                    </a:moveTo>
                    <a:lnTo>
                      <a:pt x="100" y="15"/>
                    </a:lnTo>
                    <a:lnTo>
                      <a:pt x="101" y="20"/>
                    </a:lnTo>
                    <a:lnTo>
                      <a:pt x="100" y="40"/>
                    </a:lnTo>
                    <a:lnTo>
                      <a:pt x="107" y="78"/>
                    </a:lnTo>
                    <a:lnTo>
                      <a:pt x="115" y="86"/>
                    </a:lnTo>
                    <a:lnTo>
                      <a:pt x="120" y="89"/>
                    </a:lnTo>
                    <a:lnTo>
                      <a:pt x="131" y="102"/>
                    </a:lnTo>
                    <a:lnTo>
                      <a:pt x="133" y="114"/>
                    </a:lnTo>
                    <a:lnTo>
                      <a:pt x="127" y="169"/>
                    </a:lnTo>
                    <a:lnTo>
                      <a:pt x="124" y="173"/>
                    </a:lnTo>
                    <a:lnTo>
                      <a:pt x="121" y="170"/>
                    </a:lnTo>
                    <a:lnTo>
                      <a:pt x="109" y="185"/>
                    </a:lnTo>
                    <a:lnTo>
                      <a:pt x="106" y="194"/>
                    </a:lnTo>
                    <a:lnTo>
                      <a:pt x="107" y="206"/>
                    </a:lnTo>
                    <a:lnTo>
                      <a:pt x="106" y="218"/>
                    </a:lnTo>
                    <a:lnTo>
                      <a:pt x="100" y="223"/>
                    </a:lnTo>
                    <a:lnTo>
                      <a:pt x="125" y="264"/>
                    </a:lnTo>
                    <a:lnTo>
                      <a:pt x="122" y="270"/>
                    </a:lnTo>
                    <a:lnTo>
                      <a:pt x="135" y="303"/>
                    </a:lnTo>
                    <a:lnTo>
                      <a:pt x="153" y="318"/>
                    </a:lnTo>
                    <a:lnTo>
                      <a:pt x="158" y="319"/>
                    </a:lnTo>
                    <a:lnTo>
                      <a:pt x="166" y="316"/>
                    </a:lnTo>
                    <a:lnTo>
                      <a:pt x="163" y="311"/>
                    </a:lnTo>
                    <a:lnTo>
                      <a:pt x="161" y="298"/>
                    </a:lnTo>
                    <a:lnTo>
                      <a:pt x="164" y="301"/>
                    </a:lnTo>
                    <a:lnTo>
                      <a:pt x="172" y="291"/>
                    </a:lnTo>
                    <a:lnTo>
                      <a:pt x="182" y="292"/>
                    </a:lnTo>
                    <a:lnTo>
                      <a:pt x="185" y="288"/>
                    </a:lnTo>
                    <a:lnTo>
                      <a:pt x="194" y="291"/>
                    </a:lnTo>
                    <a:lnTo>
                      <a:pt x="209" y="312"/>
                    </a:lnTo>
                    <a:lnTo>
                      <a:pt x="213" y="324"/>
                    </a:lnTo>
                    <a:lnTo>
                      <a:pt x="219" y="329"/>
                    </a:lnTo>
                    <a:lnTo>
                      <a:pt x="224" y="322"/>
                    </a:lnTo>
                    <a:lnTo>
                      <a:pt x="219" y="308"/>
                    </a:lnTo>
                    <a:lnTo>
                      <a:pt x="255" y="324"/>
                    </a:lnTo>
                    <a:lnTo>
                      <a:pt x="258" y="331"/>
                    </a:lnTo>
                    <a:lnTo>
                      <a:pt x="250" y="332"/>
                    </a:lnTo>
                    <a:lnTo>
                      <a:pt x="244" y="340"/>
                    </a:lnTo>
                    <a:lnTo>
                      <a:pt x="247" y="350"/>
                    </a:lnTo>
                    <a:lnTo>
                      <a:pt x="256" y="356"/>
                    </a:lnTo>
                    <a:lnTo>
                      <a:pt x="262" y="359"/>
                    </a:lnTo>
                    <a:lnTo>
                      <a:pt x="261" y="368"/>
                    </a:lnTo>
                    <a:lnTo>
                      <a:pt x="262" y="373"/>
                    </a:lnTo>
                    <a:lnTo>
                      <a:pt x="268" y="373"/>
                    </a:lnTo>
                    <a:lnTo>
                      <a:pt x="269" y="376"/>
                    </a:lnTo>
                    <a:lnTo>
                      <a:pt x="276" y="377"/>
                    </a:lnTo>
                    <a:lnTo>
                      <a:pt x="281" y="382"/>
                    </a:lnTo>
                    <a:lnTo>
                      <a:pt x="284" y="406"/>
                    </a:lnTo>
                    <a:lnTo>
                      <a:pt x="281" y="412"/>
                    </a:lnTo>
                    <a:lnTo>
                      <a:pt x="272" y="403"/>
                    </a:lnTo>
                    <a:lnTo>
                      <a:pt x="267" y="395"/>
                    </a:lnTo>
                    <a:lnTo>
                      <a:pt x="273" y="387"/>
                    </a:lnTo>
                    <a:lnTo>
                      <a:pt x="269" y="386"/>
                    </a:lnTo>
                    <a:lnTo>
                      <a:pt x="257" y="387"/>
                    </a:lnTo>
                    <a:lnTo>
                      <a:pt x="245" y="377"/>
                    </a:lnTo>
                    <a:lnTo>
                      <a:pt x="237" y="375"/>
                    </a:lnTo>
                    <a:lnTo>
                      <a:pt x="222" y="350"/>
                    </a:lnTo>
                    <a:lnTo>
                      <a:pt x="211" y="344"/>
                    </a:lnTo>
                    <a:lnTo>
                      <a:pt x="190" y="322"/>
                    </a:lnTo>
                    <a:lnTo>
                      <a:pt x="179" y="318"/>
                    </a:lnTo>
                    <a:lnTo>
                      <a:pt x="200" y="365"/>
                    </a:lnTo>
                    <a:lnTo>
                      <a:pt x="194" y="365"/>
                    </a:lnTo>
                    <a:lnTo>
                      <a:pt x="185" y="350"/>
                    </a:lnTo>
                    <a:lnTo>
                      <a:pt x="158" y="324"/>
                    </a:lnTo>
                    <a:lnTo>
                      <a:pt x="142" y="317"/>
                    </a:lnTo>
                    <a:lnTo>
                      <a:pt x="130" y="318"/>
                    </a:lnTo>
                    <a:lnTo>
                      <a:pt x="127" y="331"/>
                    </a:lnTo>
                    <a:lnTo>
                      <a:pt x="120" y="337"/>
                    </a:lnTo>
                    <a:lnTo>
                      <a:pt x="111" y="338"/>
                    </a:lnTo>
                    <a:lnTo>
                      <a:pt x="105" y="331"/>
                    </a:lnTo>
                    <a:lnTo>
                      <a:pt x="98" y="328"/>
                    </a:lnTo>
                    <a:lnTo>
                      <a:pt x="89" y="322"/>
                    </a:lnTo>
                    <a:lnTo>
                      <a:pt x="85" y="326"/>
                    </a:lnTo>
                    <a:lnTo>
                      <a:pt x="75" y="302"/>
                    </a:lnTo>
                    <a:lnTo>
                      <a:pt x="77" y="292"/>
                    </a:lnTo>
                    <a:lnTo>
                      <a:pt x="85" y="275"/>
                    </a:lnTo>
                    <a:lnTo>
                      <a:pt x="84" y="266"/>
                    </a:lnTo>
                    <a:lnTo>
                      <a:pt x="75" y="260"/>
                    </a:lnTo>
                    <a:lnTo>
                      <a:pt x="67" y="260"/>
                    </a:lnTo>
                    <a:lnTo>
                      <a:pt x="68" y="277"/>
                    </a:lnTo>
                    <a:lnTo>
                      <a:pt x="68" y="284"/>
                    </a:lnTo>
                    <a:lnTo>
                      <a:pt x="49" y="260"/>
                    </a:lnTo>
                    <a:lnTo>
                      <a:pt x="42" y="260"/>
                    </a:lnTo>
                    <a:lnTo>
                      <a:pt x="0" y="162"/>
                    </a:lnTo>
                    <a:lnTo>
                      <a:pt x="0" y="157"/>
                    </a:lnTo>
                    <a:lnTo>
                      <a:pt x="9" y="161"/>
                    </a:lnTo>
                    <a:lnTo>
                      <a:pt x="20" y="172"/>
                    </a:lnTo>
                    <a:lnTo>
                      <a:pt x="31" y="169"/>
                    </a:lnTo>
                    <a:lnTo>
                      <a:pt x="4" y="20"/>
                    </a:lnTo>
                    <a:lnTo>
                      <a:pt x="10" y="0"/>
                    </a:lnTo>
                    <a:lnTo>
                      <a:pt x="27" y="2"/>
                    </a:lnTo>
                    <a:lnTo>
                      <a:pt x="67" y="20"/>
                    </a:lnTo>
                    <a:lnTo>
                      <a:pt x="78" y="20"/>
                    </a:lnTo>
                    <a:lnTo>
                      <a:pt x="84" y="18"/>
                    </a:lnTo>
                    <a:lnTo>
                      <a:pt x="83" y="5"/>
                    </a:lnTo>
                    <a:lnTo>
                      <a:pt x="89" y="4"/>
                    </a:lnTo>
                    <a:lnTo>
                      <a:pt x="95" y="1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66" name="Freeform 496">
                <a:extLst>
                  <a:ext uri="{FF2B5EF4-FFF2-40B4-BE49-F238E27FC236}">
                    <a16:creationId xmlns:a16="http://schemas.microsoft.com/office/drawing/2014/main" id="{BFA330E1-F797-44AE-8613-0440494DBE72}"/>
                  </a:ext>
                </a:extLst>
              </p:cNvPr>
              <p:cNvSpPr>
                <a:spLocks noChangeAspect="1"/>
              </p:cNvSpPr>
              <p:nvPr/>
            </p:nvSpPr>
            <p:spPr bwMode="auto">
              <a:xfrm>
                <a:off x="4599" y="1631"/>
                <a:ext cx="84" cy="121"/>
              </a:xfrm>
              <a:custGeom>
                <a:avLst/>
                <a:gdLst>
                  <a:gd name="T0" fmla="*/ 0 w 284"/>
                  <a:gd name="T1" fmla="*/ 0 h 412"/>
                  <a:gd name="T2" fmla="*/ 0 w 284"/>
                  <a:gd name="T3" fmla="*/ 0 h 412"/>
                  <a:gd name="T4" fmla="*/ 0 w 284"/>
                  <a:gd name="T5" fmla="*/ 0 h 412"/>
                  <a:gd name="T6" fmla="*/ 0 w 284"/>
                  <a:gd name="T7" fmla="*/ 0 h 412"/>
                  <a:gd name="T8" fmla="*/ 0 w 284"/>
                  <a:gd name="T9" fmla="*/ 0 h 412"/>
                  <a:gd name="T10" fmla="*/ 0 w 284"/>
                  <a:gd name="T11" fmla="*/ 0 h 412"/>
                  <a:gd name="T12" fmla="*/ 0 w 284"/>
                  <a:gd name="T13" fmla="*/ 0 h 412"/>
                  <a:gd name="T14" fmla="*/ 0 w 284"/>
                  <a:gd name="T15" fmla="*/ 0 h 412"/>
                  <a:gd name="T16" fmla="*/ 0 w 284"/>
                  <a:gd name="T17" fmla="*/ 0 h 412"/>
                  <a:gd name="T18" fmla="*/ 0 w 284"/>
                  <a:gd name="T19" fmla="*/ 0 h 412"/>
                  <a:gd name="T20" fmla="*/ 0 w 284"/>
                  <a:gd name="T21" fmla="*/ 0 h 412"/>
                  <a:gd name="T22" fmla="*/ 0 w 284"/>
                  <a:gd name="T23" fmla="*/ 0 h 412"/>
                  <a:gd name="T24" fmla="*/ 0 w 284"/>
                  <a:gd name="T25" fmla="*/ 0 h 412"/>
                  <a:gd name="T26" fmla="*/ 0 w 284"/>
                  <a:gd name="T27" fmla="*/ 0 h 412"/>
                  <a:gd name="T28" fmla="*/ 0 w 284"/>
                  <a:gd name="T29" fmla="*/ 0 h 412"/>
                  <a:gd name="T30" fmla="*/ 0 w 284"/>
                  <a:gd name="T31" fmla="*/ 0 h 412"/>
                  <a:gd name="T32" fmla="*/ 0 w 284"/>
                  <a:gd name="T33" fmla="*/ 0 h 412"/>
                  <a:gd name="T34" fmla="*/ 0 w 284"/>
                  <a:gd name="T35" fmla="*/ 0 h 412"/>
                  <a:gd name="T36" fmla="*/ 0 w 284"/>
                  <a:gd name="T37" fmla="*/ 0 h 412"/>
                  <a:gd name="T38" fmla="*/ 0 w 284"/>
                  <a:gd name="T39" fmla="*/ 0 h 412"/>
                  <a:gd name="T40" fmla="*/ 0 w 284"/>
                  <a:gd name="T41" fmla="*/ 0 h 412"/>
                  <a:gd name="T42" fmla="*/ 0 w 284"/>
                  <a:gd name="T43" fmla="*/ 0 h 412"/>
                  <a:gd name="T44" fmla="*/ 0 w 284"/>
                  <a:gd name="T45" fmla="*/ 0 h 412"/>
                  <a:gd name="T46" fmla="*/ 0 w 284"/>
                  <a:gd name="T47" fmla="*/ 0 h 412"/>
                  <a:gd name="T48" fmla="*/ 0 w 284"/>
                  <a:gd name="T49" fmla="*/ 0 h 412"/>
                  <a:gd name="T50" fmla="*/ 0 w 284"/>
                  <a:gd name="T51" fmla="*/ 0 h 412"/>
                  <a:gd name="T52" fmla="*/ 0 w 284"/>
                  <a:gd name="T53" fmla="*/ 0 h 412"/>
                  <a:gd name="T54" fmla="*/ 0 w 284"/>
                  <a:gd name="T55" fmla="*/ 0 h 412"/>
                  <a:gd name="T56" fmla="*/ 0 w 284"/>
                  <a:gd name="T57" fmla="*/ 0 h 412"/>
                  <a:gd name="T58" fmla="*/ 0 w 284"/>
                  <a:gd name="T59" fmla="*/ 0 h 412"/>
                  <a:gd name="T60" fmla="*/ 0 w 284"/>
                  <a:gd name="T61" fmla="*/ 0 h 412"/>
                  <a:gd name="T62" fmla="*/ 0 w 284"/>
                  <a:gd name="T63" fmla="*/ 0 h 412"/>
                  <a:gd name="T64" fmla="*/ 0 w 284"/>
                  <a:gd name="T65" fmla="*/ 0 h 412"/>
                  <a:gd name="T66" fmla="*/ 0 w 284"/>
                  <a:gd name="T67" fmla="*/ 0 h 412"/>
                  <a:gd name="T68" fmla="*/ 0 w 284"/>
                  <a:gd name="T69" fmla="*/ 0 h 412"/>
                  <a:gd name="T70" fmla="*/ 0 w 284"/>
                  <a:gd name="T71" fmla="*/ 0 h 412"/>
                  <a:gd name="T72" fmla="*/ 0 w 284"/>
                  <a:gd name="T73" fmla="*/ 0 h 412"/>
                  <a:gd name="T74" fmla="*/ 0 w 284"/>
                  <a:gd name="T75" fmla="*/ 0 h 412"/>
                  <a:gd name="T76" fmla="*/ 0 w 284"/>
                  <a:gd name="T77" fmla="*/ 0 h 412"/>
                  <a:gd name="T78" fmla="*/ 0 w 284"/>
                  <a:gd name="T79" fmla="*/ 0 h 412"/>
                  <a:gd name="T80" fmla="*/ 0 w 284"/>
                  <a:gd name="T81" fmla="*/ 0 h 412"/>
                  <a:gd name="T82" fmla="*/ 0 w 284"/>
                  <a:gd name="T83" fmla="*/ 0 h 412"/>
                  <a:gd name="T84" fmla="*/ 0 w 284"/>
                  <a:gd name="T85" fmla="*/ 0 h 412"/>
                  <a:gd name="T86" fmla="*/ 0 w 284"/>
                  <a:gd name="T87" fmla="*/ 0 h 412"/>
                  <a:gd name="T88" fmla="*/ 0 w 284"/>
                  <a:gd name="T89" fmla="*/ 0 h 412"/>
                  <a:gd name="T90" fmla="*/ 0 w 284"/>
                  <a:gd name="T91" fmla="*/ 0 h 412"/>
                  <a:gd name="T92" fmla="*/ 0 w 284"/>
                  <a:gd name="T93" fmla="*/ 0 h 412"/>
                  <a:gd name="T94" fmla="*/ 0 w 284"/>
                  <a:gd name="T95" fmla="*/ 0 h 412"/>
                  <a:gd name="T96" fmla="*/ 0 w 284"/>
                  <a:gd name="T97" fmla="*/ 0 h 41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4"/>
                  <a:gd name="T148" fmla="*/ 0 h 412"/>
                  <a:gd name="T149" fmla="*/ 284 w 284"/>
                  <a:gd name="T150" fmla="*/ 412 h 41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4" h="412">
                    <a:moveTo>
                      <a:pt x="95" y="13"/>
                    </a:moveTo>
                    <a:lnTo>
                      <a:pt x="100" y="15"/>
                    </a:lnTo>
                    <a:lnTo>
                      <a:pt x="101" y="20"/>
                    </a:lnTo>
                    <a:lnTo>
                      <a:pt x="100" y="40"/>
                    </a:lnTo>
                    <a:lnTo>
                      <a:pt x="107" y="78"/>
                    </a:lnTo>
                    <a:lnTo>
                      <a:pt x="115" y="86"/>
                    </a:lnTo>
                    <a:lnTo>
                      <a:pt x="120" y="89"/>
                    </a:lnTo>
                    <a:lnTo>
                      <a:pt x="131" y="102"/>
                    </a:lnTo>
                    <a:lnTo>
                      <a:pt x="133" y="114"/>
                    </a:lnTo>
                    <a:lnTo>
                      <a:pt x="127" y="169"/>
                    </a:lnTo>
                    <a:lnTo>
                      <a:pt x="124" y="173"/>
                    </a:lnTo>
                    <a:lnTo>
                      <a:pt x="121" y="170"/>
                    </a:lnTo>
                    <a:lnTo>
                      <a:pt x="109" y="185"/>
                    </a:lnTo>
                    <a:lnTo>
                      <a:pt x="106" y="194"/>
                    </a:lnTo>
                    <a:lnTo>
                      <a:pt x="107" y="206"/>
                    </a:lnTo>
                    <a:lnTo>
                      <a:pt x="106" y="218"/>
                    </a:lnTo>
                    <a:lnTo>
                      <a:pt x="100" y="223"/>
                    </a:lnTo>
                    <a:lnTo>
                      <a:pt x="125" y="264"/>
                    </a:lnTo>
                    <a:lnTo>
                      <a:pt x="122" y="270"/>
                    </a:lnTo>
                    <a:lnTo>
                      <a:pt x="135" y="303"/>
                    </a:lnTo>
                    <a:lnTo>
                      <a:pt x="153" y="318"/>
                    </a:lnTo>
                    <a:lnTo>
                      <a:pt x="158" y="319"/>
                    </a:lnTo>
                    <a:lnTo>
                      <a:pt x="166" y="316"/>
                    </a:lnTo>
                    <a:lnTo>
                      <a:pt x="163" y="311"/>
                    </a:lnTo>
                    <a:lnTo>
                      <a:pt x="161" y="298"/>
                    </a:lnTo>
                    <a:lnTo>
                      <a:pt x="164" y="301"/>
                    </a:lnTo>
                    <a:lnTo>
                      <a:pt x="172" y="291"/>
                    </a:lnTo>
                    <a:lnTo>
                      <a:pt x="182" y="292"/>
                    </a:lnTo>
                    <a:lnTo>
                      <a:pt x="185" y="288"/>
                    </a:lnTo>
                    <a:lnTo>
                      <a:pt x="194" y="291"/>
                    </a:lnTo>
                    <a:lnTo>
                      <a:pt x="209" y="312"/>
                    </a:lnTo>
                    <a:lnTo>
                      <a:pt x="213" y="324"/>
                    </a:lnTo>
                    <a:lnTo>
                      <a:pt x="219" y="329"/>
                    </a:lnTo>
                    <a:lnTo>
                      <a:pt x="224" y="322"/>
                    </a:lnTo>
                    <a:lnTo>
                      <a:pt x="219" y="308"/>
                    </a:lnTo>
                    <a:lnTo>
                      <a:pt x="255" y="324"/>
                    </a:lnTo>
                    <a:lnTo>
                      <a:pt x="258" y="331"/>
                    </a:lnTo>
                    <a:lnTo>
                      <a:pt x="250" y="332"/>
                    </a:lnTo>
                    <a:lnTo>
                      <a:pt x="244" y="340"/>
                    </a:lnTo>
                    <a:lnTo>
                      <a:pt x="247" y="350"/>
                    </a:lnTo>
                    <a:lnTo>
                      <a:pt x="256" y="356"/>
                    </a:lnTo>
                    <a:lnTo>
                      <a:pt x="262" y="359"/>
                    </a:lnTo>
                    <a:lnTo>
                      <a:pt x="261" y="368"/>
                    </a:lnTo>
                    <a:lnTo>
                      <a:pt x="262" y="373"/>
                    </a:lnTo>
                    <a:lnTo>
                      <a:pt x="268" y="373"/>
                    </a:lnTo>
                    <a:lnTo>
                      <a:pt x="269" y="376"/>
                    </a:lnTo>
                    <a:lnTo>
                      <a:pt x="276" y="377"/>
                    </a:lnTo>
                    <a:lnTo>
                      <a:pt x="281" y="382"/>
                    </a:lnTo>
                    <a:lnTo>
                      <a:pt x="284" y="406"/>
                    </a:lnTo>
                    <a:lnTo>
                      <a:pt x="281" y="412"/>
                    </a:lnTo>
                    <a:lnTo>
                      <a:pt x="272" y="403"/>
                    </a:lnTo>
                    <a:lnTo>
                      <a:pt x="267" y="395"/>
                    </a:lnTo>
                    <a:lnTo>
                      <a:pt x="273" y="387"/>
                    </a:lnTo>
                    <a:lnTo>
                      <a:pt x="269" y="386"/>
                    </a:lnTo>
                    <a:lnTo>
                      <a:pt x="257" y="387"/>
                    </a:lnTo>
                    <a:lnTo>
                      <a:pt x="245" y="377"/>
                    </a:lnTo>
                    <a:lnTo>
                      <a:pt x="237" y="375"/>
                    </a:lnTo>
                    <a:lnTo>
                      <a:pt x="222" y="350"/>
                    </a:lnTo>
                    <a:lnTo>
                      <a:pt x="211" y="344"/>
                    </a:lnTo>
                    <a:lnTo>
                      <a:pt x="190" y="322"/>
                    </a:lnTo>
                    <a:lnTo>
                      <a:pt x="179" y="318"/>
                    </a:lnTo>
                    <a:lnTo>
                      <a:pt x="200" y="365"/>
                    </a:lnTo>
                    <a:lnTo>
                      <a:pt x="194" y="365"/>
                    </a:lnTo>
                    <a:lnTo>
                      <a:pt x="185" y="350"/>
                    </a:lnTo>
                    <a:lnTo>
                      <a:pt x="158" y="324"/>
                    </a:lnTo>
                    <a:lnTo>
                      <a:pt x="142" y="317"/>
                    </a:lnTo>
                    <a:lnTo>
                      <a:pt x="130" y="318"/>
                    </a:lnTo>
                    <a:lnTo>
                      <a:pt x="127" y="331"/>
                    </a:lnTo>
                    <a:lnTo>
                      <a:pt x="120" y="337"/>
                    </a:lnTo>
                    <a:lnTo>
                      <a:pt x="111" y="338"/>
                    </a:lnTo>
                    <a:lnTo>
                      <a:pt x="105" y="331"/>
                    </a:lnTo>
                    <a:lnTo>
                      <a:pt x="98" y="328"/>
                    </a:lnTo>
                    <a:lnTo>
                      <a:pt x="89" y="322"/>
                    </a:lnTo>
                    <a:lnTo>
                      <a:pt x="85" y="326"/>
                    </a:lnTo>
                    <a:lnTo>
                      <a:pt x="75" y="302"/>
                    </a:lnTo>
                    <a:lnTo>
                      <a:pt x="77" y="292"/>
                    </a:lnTo>
                    <a:lnTo>
                      <a:pt x="85" y="275"/>
                    </a:lnTo>
                    <a:lnTo>
                      <a:pt x="84" y="266"/>
                    </a:lnTo>
                    <a:lnTo>
                      <a:pt x="75" y="260"/>
                    </a:lnTo>
                    <a:lnTo>
                      <a:pt x="67" y="260"/>
                    </a:lnTo>
                    <a:lnTo>
                      <a:pt x="68" y="277"/>
                    </a:lnTo>
                    <a:lnTo>
                      <a:pt x="68" y="284"/>
                    </a:lnTo>
                    <a:lnTo>
                      <a:pt x="49" y="260"/>
                    </a:lnTo>
                    <a:lnTo>
                      <a:pt x="42" y="260"/>
                    </a:lnTo>
                    <a:lnTo>
                      <a:pt x="0" y="162"/>
                    </a:lnTo>
                    <a:lnTo>
                      <a:pt x="0" y="157"/>
                    </a:lnTo>
                    <a:lnTo>
                      <a:pt x="9" y="161"/>
                    </a:lnTo>
                    <a:lnTo>
                      <a:pt x="20" y="172"/>
                    </a:lnTo>
                    <a:lnTo>
                      <a:pt x="31" y="169"/>
                    </a:lnTo>
                    <a:lnTo>
                      <a:pt x="4" y="20"/>
                    </a:lnTo>
                    <a:lnTo>
                      <a:pt x="10" y="0"/>
                    </a:lnTo>
                    <a:lnTo>
                      <a:pt x="27" y="2"/>
                    </a:lnTo>
                    <a:lnTo>
                      <a:pt x="67" y="20"/>
                    </a:lnTo>
                    <a:lnTo>
                      <a:pt x="78" y="20"/>
                    </a:lnTo>
                    <a:lnTo>
                      <a:pt x="84" y="18"/>
                    </a:lnTo>
                    <a:lnTo>
                      <a:pt x="83" y="5"/>
                    </a:lnTo>
                    <a:lnTo>
                      <a:pt x="89" y="4"/>
                    </a:lnTo>
                    <a:lnTo>
                      <a:pt x="95" y="1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67" name="Freeform 497">
                <a:extLst>
                  <a:ext uri="{FF2B5EF4-FFF2-40B4-BE49-F238E27FC236}">
                    <a16:creationId xmlns:a16="http://schemas.microsoft.com/office/drawing/2014/main" id="{474C8693-D237-4659-A3F0-CAD6712A90BF}"/>
                  </a:ext>
                </a:extLst>
              </p:cNvPr>
              <p:cNvSpPr>
                <a:spLocks noChangeAspect="1"/>
              </p:cNvSpPr>
              <p:nvPr/>
            </p:nvSpPr>
            <p:spPr bwMode="auto">
              <a:xfrm>
                <a:off x="4637" y="1700"/>
                <a:ext cx="5" cy="9"/>
              </a:xfrm>
              <a:custGeom>
                <a:avLst/>
                <a:gdLst>
                  <a:gd name="T0" fmla="*/ 0 w 12"/>
                  <a:gd name="T1" fmla="*/ 0 h 28"/>
                  <a:gd name="T2" fmla="*/ 0 w 12"/>
                  <a:gd name="T3" fmla="*/ 0 h 28"/>
                  <a:gd name="T4" fmla="*/ 0 w 12"/>
                  <a:gd name="T5" fmla="*/ 0 h 28"/>
                  <a:gd name="T6" fmla="*/ 0 w 12"/>
                  <a:gd name="T7" fmla="*/ 0 h 28"/>
                  <a:gd name="T8" fmla="*/ 0 w 12"/>
                  <a:gd name="T9" fmla="*/ 0 h 28"/>
                  <a:gd name="T10" fmla="*/ 0 w 12"/>
                  <a:gd name="T11" fmla="*/ 0 h 28"/>
                  <a:gd name="T12" fmla="*/ 0 60000 65536"/>
                  <a:gd name="T13" fmla="*/ 0 60000 65536"/>
                  <a:gd name="T14" fmla="*/ 0 60000 65536"/>
                  <a:gd name="T15" fmla="*/ 0 60000 65536"/>
                  <a:gd name="T16" fmla="*/ 0 60000 65536"/>
                  <a:gd name="T17" fmla="*/ 0 60000 65536"/>
                  <a:gd name="T18" fmla="*/ 0 w 12"/>
                  <a:gd name="T19" fmla="*/ 0 h 28"/>
                  <a:gd name="T20" fmla="*/ 12 w 12"/>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12" h="28">
                    <a:moveTo>
                      <a:pt x="0" y="6"/>
                    </a:moveTo>
                    <a:lnTo>
                      <a:pt x="0" y="0"/>
                    </a:lnTo>
                    <a:lnTo>
                      <a:pt x="6" y="2"/>
                    </a:lnTo>
                    <a:lnTo>
                      <a:pt x="12" y="26"/>
                    </a:lnTo>
                    <a:lnTo>
                      <a:pt x="7" y="28"/>
                    </a:lnTo>
                    <a:lnTo>
                      <a:pt x="0" y="6"/>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68" name="Freeform 498">
                <a:extLst>
                  <a:ext uri="{FF2B5EF4-FFF2-40B4-BE49-F238E27FC236}">
                    <a16:creationId xmlns:a16="http://schemas.microsoft.com/office/drawing/2014/main" id="{389EF747-9A8D-4D16-B93C-544CE9FB8B00}"/>
                  </a:ext>
                </a:extLst>
              </p:cNvPr>
              <p:cNvSpPr>
                <a:spLocks noChangeAspect="1"/>
              </p:cNvSpPr>
              <p:nvPr/>
            </p:nvSpPr>
            <p:spPr bwMode="auto">
              <a:xfrm>
                <a:off x="4637" y="1700"/>
                <a:ext cx="5" cy="9"/>
              </a:xfrm>
              <a:custGeom>
                <a:avLst/>
                <a:gdLst>
                  <a:gd name="T0" fmla="*/ 0 w 12"/>
                  <a:gd name="T1" fmla="*/ 0 h 28"/>
                  <a:gd name="T2" fmla="*/ 0 w 12"/>
                  <a:gd name="T3" fmla="*/ 0 h 28"/>
                  <a:gd name="T4" fmla="*/ 0 w 12"/>
                  <a:gd name="T5" fmla="*/ 0 h 28"/>
                  <a:gd name="T6" fmla="*/ 0 w 12"/>
                  <a:gd name="T7" fmla="*/ 0 h 28"/>
                  <a:gd name="T8" fmla="*/ 0 w 12"/>
                  <a:gd name="T9" fmla="*/ 0 h 28"/>
                  <a:gd name="T10" fmla="*/ 0 w 12"/>
                  <a:gd name="T11" fmla="*/ 0 h 28"/>
                  <a:gd name="T12" fmla="*/ 0 60000 65536"/>
                  <a:gd name="T13" fmla="*/ 0 60000 65536"/>
                  <a:gd name="T14" fmla="*/ 0 60000 65536"/>
                  <a:gd name="T15" fmla="*/ 0 60000 65536"/>
                  <a:gd name="T16" fmla="*/ 0 60000 65536"/>
                  <a:gd name="T17" fmla="*/ 0 60000 65536"/>
                  <a:gd name="T18" fmla="*/ 0 w 12"/>
                  <a:gd name="T19" fmla="*/ 0 h 28"/>
                  <a:gd name="T20" fmla="*/ 12 w 12"/>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12" h="28">
                    <a:moveTo>
                      <a:pt x="0" y="6"/>
                    </a:moveTo>
                    <a:lnTo>
                      <a:pt x="0" y="0"/>
                    </a:lnTo>
                    <a:lnTo>
                      <a:pt x="6" y="2"/>
                    </a:lnTo>
                    <a:lnTo>
                      <a:pt x="12" y="26"/>
                    </a:lnTo>
                    <a:lnTo>
                      <a:pt x="7" y="28"/>
                    </a:lnTo>
                    <a:lnTo>
                      <a:pt x="0" y="6"/>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69" name="Freeform 499">
                <a:extLst>
                  <a:ext uri="{FF2B5EF4-FFF2-40B4-BE49-F238E27FC236}">
                    <a16:creationId xmlns:a16="http://schemas.microsoft.com/office/drawing/2014/main" id="{DFB8C170-AFAE-40C5-94F8-8C1671B2228F}"/>
                  </a:ext>
                </a:extLst>
              </p:cNvPr>
              <p:cNvSpPr>
                <a:spLocks noChangeAspect="1"/>
              </p:cNvSpPr>
              <p:nvPr/>
            </p:nvSpPr>
            <p:spPr bwMode="auto">
              <a:xfrm>
                <a:off x="4643" y="1731"/>
                <a:ext cx="5" cy="7"/>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22"/>
                  <a:gd name="T29" fmla="*/ 18 w 18"/>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22">
                    <a:moveTo>
                      <a:pt x="5" y="13"/>
                    </a:moveTo>
                    <a:lnTo>
                      <a:pt x="2" y="11"/>
                    </a:lnTo>
                    <a:lnTo>
                      <a:pt x="0" y="1"/>
                    </a:lnTo>
                    <a:lnTo>
                      <a:pt x="11" y="0"/>
                    </a:lnTo>
                    <a:lnTo>
                      <a:pt x="15" y="4"/>
                    </a:lnTo>
                    <a:lnTo>
                      <a:pt x="18" y="10"/>
                    </a:lnTo>
                    <a:lnTo>
                      <a:pt x="18" y="22"/>
                    </a:lnTo>
                    <a:lnTo>
                      <a:pt x="11" y="22"/>
                    </a:lnTo>
                    <a:lnTo>
                      <a:pt x="5" y="1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70" name="Freeform 500">
                <a:extLst>
                  <a:ext uri="{FF2B5EF4-FFF2-40B4-BE49-F238E27FC236}">
                    <a16:creationId xmlns:a16="http://schemas.microsoft.com/office/drawing/2014/main" id="{ECB12C4A-4285-4EAA-B5E7-8C5AE54CD9C1}"/>
                  </a:ext>
                </a:extLst>
              </p:cNvPr>
              <p:cNvSpPr>
                <a:spLocks noChangeAspect="1"/>
              </p:cNvSpPr>
              <p:nvPr/>
            </p:nvSpPr>
            <p:spPr bwMode="auto">
              <a:xfrm>
                <a:off x="4643" y="1731"/>
                <a:ext cx="5" cy="7"/>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w 18"/>
                  <a:gd name="T15" fmla="*/ 0 h 22"/>
                  <a:gd name="T16" fmla="*/ 0 w 18"/>
                  <a:gd name="T17" fmla="*/ 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22"/>
                  <a:gd name="T29" fmla="*/ 18 w 18"/>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22">
                    <a:moveTo>
                      <a:pt x="5" y="13"/>
                    </a:moveTo>
                    <a:lnTo>
                      <a:pt x="2" y="11"/>
                    </a:lnTo>
                    <a:lnTo>
                      <a:pt x="0" y="1"/>
                    </a:lnTo>
                    <a:lnTo>
                      <a:pt x="11" y="0"/>
                    </a:lnTo>
                    <a:lnTo>
                      <a:pt x="15" y="4"/>
                    </a:lnTo>
                    <a:lnTo>
                      <a:pt x="18" y="10"/>
                    </a:lnTo>
                    <a:lnTo>
                      <a:pt x="18" y="22"/>
                    </a:lnTo>
                    <a:lnTo>
                      <a:pt x="11" y="22"/>
                    </a:lnTo>
                    <a:lnTo>
                      <a:pt x="5" y="1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71" name="Freeform 501">
                <a:extLst>
                  <a:ext uri="{FF2B5EF4-FFF2-40B4-BE49-F238E27FC236}">
                    <a16:creationId xmlns:a16="http://schemas.microsoft.com/office/drawing/2014/main" id="{74DB51C9-8672-44CC-A871-61C223E0630B}"/>
                  </a:ext>
                </a:extLst>
              </p:cNvPr>
              <p:cNvSpPr>
                <a:spLocks noChangeAspect="1"/>
              </p:cNvSpPr>
              <p:nvPr/>
            </p:nvSpPr>
            <p:spPr bwMode="auto">
              <a:xfrm>
                <a:off x="4649" y="1750"/>
                <a:ext cx="3" cy="9"/>
              </a:xfrm>
              <a:custGeom>
                <a:avLst/>
                <a:gdLst>
                  <a:gd name="T0" fmla="*/ 0 w 9"/>
                  <a:gd name="T1" fmla="*/ 0 h 32"/>
                  <a:gd name="T2" fmla="*/ 0 w 9"/>
                  <a:gd name="T3" fmla="*/ 0 h 32"/>
                  <a:gd name="T4" fmla="*/ 0 w 9"/>
                  <a:gd name="T5" fmla="*/ 0 h 32"/>
                  <a:gd name="T6" fmla="*/ 0 w 9"/>
                  <a:gd name="T7" fmla="*/ 0 h 32"/>
                  <a:gd name="T8" fmla="*/ 0 w 9"/>
                  <a:gd name="T9" fmla="*/ 0 h 32"/>
                  <a:gd name="T10" fmla="*/ 0 w 9"/>
                  <a:gd name="T11" fmla="*/ 0 h 32"/>
                  <a:gd name="T12" fmla="*/ 0 w 9"/>
                  <a:gd name="T13" fmla="*/ 0 h 32"/>
                  <a:gd name="T14" fmla="*/ 0 60000 65536"/>
                  <a:gd name="T15" fmla="*/ 0 60000 65536"/>
                  <a:gd name="T16" fmla="*/ 0 60000 65536"/>
                  <a:gd name="T17" fmla="*/ 0 60000 65536"/>
                  <a:gd name="T18" fmla="*/ 0 60000 65536"/>
                  <a:gd name="T19" fmla="*/ 0 60000 65536"/>
                  <a:gd name="T20" fmla="*/ 0 60000 65536"/>
                  <a:gd name="T21" fmla="*/ 0 w 9"/>
                  <a:gd name="T22" fmla="*/ 0 h 32"/>
                  <a:gd name="T23" fmla="*/ 9 w 9"/>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32">
                    <a:moveTo>
                      <a:pt x="2" y="11"/>
                    </a:moveTo>
                    <a:lnTo>
                      <a:pt x="0" y="0"/>
                    </a:lnTo>
                    <a:lnTo>
                      <a:pt x="5" y="0"/>
                    </a:lnTo>
                    <a:lnTo>
                      <a:pt x="9" y="27"/>
                    </a:lnTo>
                    <a:lnTo>
                      <a:pt x="6" y="32"/>
                    </a:lnTo>
                    <a:lnTo>
                      <a:pt x="3" y="25"/>
                    </a:lnTo>
                    <a:lnTo>
                      <a:pt x="2" y="1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72" name="Freeform 502">
                <a:extLst>
                  <a:ext uri="{FF2B5EF4-FFF2-40B4-BE49-F238E27FC236}">
                    <a16:creationId xmlns:a16="http://schemas.microsoft.com/office/drawing/2014/main" id="{DDBBFEBB-8C37-453F-AE22-9853BE6988AC}"/>
                  </a:ext>
                </a:extLst>
              </p:cNvPr>
              <p:cNvSpPr>
                <a:spLocks noChangeAspect="1"/>
              </p:cNvSpPr>
              <p:nvPr/>
            </p:nvSpPr>
            <p:spPr bwMode="auto">
              <a:xfrm>
                <a:off x="4649" y="1750"/>
                <a:ext cx="3" cy="9"/>
              </a:xfrm>
              <a:custGeom>
                <a:avLst/>
                <a:gdLst>
                  <a:gd name="T0" fmla="*/ 0 w 9"/>
                  <a:gd name="T1" fmla="*/ 0 h 32"/>
                  <a:gd name="T2" fmla="*/ 0 w 9"/>
                  <a:gd name="T3" fmla="*/ 0 h 32"/>
                  <a:gd name="T4" fmla="*/ 0 w 9"/>
                  <a:gd name="T5" fmla="*/ 0 h 32"/>
                  <a:gd name="T6" fmla="*/ 0 w 9"/>
                  <a:gd name="T7" fmla="*/ 0 h 32"/>
                  <a:gd name="T8" fmla="*/ 0 w 9"/>
                  <a:gd name="T9" fmla="*/ 0 h 32"/>
                  <a:gd name="T10" fmla="*/ 0 w 9"/>
                  <a:gd name="T11" fmla="*/ 0 h 32"/>
                  <a:gd name="T12" fmla="*/ 0 w 9"/>
                  <a:gd name="T13" fmla="*/ 0 h 32"/>
                  <a:gd name="T14" fmla="*/ 0 60000 65536"/>
                  <a:gd name="T15" fmla="*/ 0 60000 65536"/>
                  <a:gd name="T16" fmla="*/ 0 60000 65536"/>
                  <a:gd name="T17" fmla="*/ 0 60000 65536"/>
                  <a:gd name="T18" fmla="*/ 0 60000 65536"/>
                  <a:gd name="T19" fmla="*/ 0 60000 65536"/>
                  <a:gd name="T20" fmla="*/ 0 60000 65536"/>
                  <a:gd name="T21" fmla="*/ 0 w 9"/>
                  <a:gd name="T22" fmla="*/ 0 h 32"/>
                  <a:gd name="T23" fmla="*/ 9 w 9"/>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32">
                    <a:moveTo>
                      <a:pt x="2" y="11"/>
                    </a:moveTo>
                    <a:lnTo>
                      <a:pt x="0" y="0"/>
                    </a:lnTo>
                    <a:lnTo>
                      <a:pt x="5" y="0"/>
                    </a:lnTo>
                    <a:lnTo>
                      <a:pt x="9" y="27"/>
                    </a:lnTo>
                    <a:lnTo>
                      <a:pt x="6" y="32"/>
                    </a:lnTo>
                    <a:lnTo>
                      <a:pt x="3" y="25"/>
                    </a:lnTo>
                    <a:lnTo>
                      <a:pt x="2" y="1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73" name="Freeform 503">
                <a:extLst>
                  <a:ext uri="{FF2B5EF4-FFF2-40B4-BE49-F238E27FC236}">
                    <a16:creationId xmlns:a16="http://schemas.microsoft.com/office/drawing/2014/main" id="{73E045F8-D09C-4CBC-8211-07386341610C}"/>
                  </a:ext>
                </a:extLst>
              </p:cNvPr>
              <p:cNvSpPr>
                <a:spLocks noChangeAspect="1"/>
              </p:cNvSpPr>
              <p:nvPr/>
            </p:nvSpPr>
            <p:spPr bwMode="auto">
              <a:xfrm>
                <a:off x="4656" y="1753"/>
                <a:ext cx="5" cy="3"/>
              </a:xfrm>
              <a:custGeom>
                <a:avLst/>
                <a:gdLst>
                  <a:gd name="T0" fmla="*/ 0 w 14"/>
                  <a:gd name="T1" fmla="*/ 0 h 11"/>
                  <a:gd name="T2" fmla="*/ 0 w 14"/>
                  <a:gd name="T3" fmla="*/ 0 h 11"/>
                  <a:gd name="T4" fmla="*/ 0 w 14"/>
                  <a:gd name="T5" fmla="*/ 0 h 11"/>
                  <a:gd name="T6" fmla="*/ 0 w 14"/>
                  <a:gd name="T7" fmla="*/ 0 h 11"/>
                  <a:gd name="T8" fmla="*/ 0 w 14"/>
                  <a:gd name="T9" fmla="*/ 0 h 11"/>
                  <a:gd name="T10" fmla="*/ 0 w 14"/>
                  <a:gd name="T11" fmla="*/ 0 h 11"/>
                  <a:gd name="T12" fmla="*/ 0 w 14"/>
                  <a:gd name="T13" fmla="*/ 0 h 11"/>
                  <a:gd name="T14" fmla="*/ 0 w 14"/>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11"/>
                  <a:gd name="T26" fmla="*/ 14 w 14"/>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11">
                    <a:moveTo>
                      <a:pt x="0" y="2"/>
                    </a:moveTo>
                    <a:lnTo>
                      <a:pt x="0" y="0"/>
                    </a:lnTo>
                    <a:lnTo>
                      <a:pt x="6" y="0"/>
                    </a:lnTo>
                    <a:lnTo>
                      <a:pt x="11" y="5"/>
                    </a:lnTo>
                    <a:lnTo>
                      <a:pt x="13" y="7"/>
                    </a:lnTo>
                    <a:lnTo>
                      <a:pt x="14" y="11"/>
                    </a:lnTo>
                    <a:lnTo>
                      <a:pt x="2" y="7"/>
                    </a:lnTo>
                    <a:lnTo>
                      <a:pt x="0" y="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74" name="Freeform 504">
                <a:extLst>
                  <a:ext uri="{FF2B5EF4-FFF2-40B4-BE49-F238E27FC236}">
                    <a16:creationId xmlns:a16="http://schemas.microsoft.com/office/drawing/2014/main" id="{B44CA81B-6A69-4F3A-B96A-36F1FB3363B4}"/>
                  </a:ext>
                </a:extLst>
              </p:cNvPr>
              <p:cNvSpPr>
                <a:spLocks noChangeAspect="1"/>
              </p:cNvSpPr>
              <p:nvPr/>
            </p:nvSpPr>
            <p:spPr bwMode="auto">
              <a:xfrm>
                <a:off x="4656" y="1753"/>
                <a:ext cx="5" cy="3"/>
              </a:xfrm>
              <a:custGeom>
                <a:avLst/>
                <a:gdLst>
                  <a:gd name="T0" fmla="*/ 0 w 14"/>
                  <a:gd name="T1" fmla="*/ 0 h 11"/>
                  <a:gd name="T2" fmla="*/ 0 w 14"/>
                  <a:gd name="T3" fmla="*/ 0 h 11"/>
                  <a:gd name="T4" fmla="*/ 0 w 14"/>
                  <a:gd name="T5" fmla="*/ 0 h 11"/>
                  <a:gd name="T6" fmla="*/ 0 w 14"/>
                  <a:gd name="T7" fmla="*/ 0 h 11"/>
                  <a:gd name="T8" fmla="*/ 0 w 14"/>
                  <a:gd name="T9" fmla="*/ 0 h 11"/>
                  <a:gd name="T10" fmla="*/ 0 w 14"/>
                  <a:gd name="T11" fmla="*/ 0 h 11"/>
                  <a:gd name="T12" fmla="*/ 0 w 14"/>
                  <a:gd name="T13" fmla="*/ 0 h 11"/>
                  <a:gd name="T14" fmla="*/ 0 w 14"/>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11"/>
                  <a:gd name="T26" fmla="*/ 14 w 14"/>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11">
                    <a:moveTo>
                      <a:pt x="0" y="2"/>
                    </a:moveTo>
                    <a:lnTo>
                      <a:pt x="0" y="0"/>
                    </a:lnTo>
                    <a:lnTo>
                      <a:pt x="6" y="0"/>
                    </a:lnTo>
                    <a:lnTo>
                      <a:pt x="11" y="5"/>
                    </a:lnTo>
                    <a:lnTo>
                      <a:pt x="13" y="7"/>
                    </a:lnTo>
                    <a:lnTo>
                      <a:pt x="14" y="11"/>
                    </a:lnTo>
                    <a:lnTo>
                      <a:pt x="2" y="7"/>
                    </a:lnTo>
                    <a:lnTo>
                      <a:pt x="0" y="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75" name="Freeform 505">
                <a:extLst>
                  <a:ext uri="{FF2B5EF4-FFF2-40B4-BE49-F238E27FC236}">
                    <a16:creationId xmlns:a16="http://schemas.microsoft.com/office/drawing/2014/main" id="{D885AA00-65DE-4D4E-AD79-7F101E560D0E}"/>
                  </a:ext>
                </a:extLst>
              </p:cNvPr>
              <p:cNvSpPr>
                <a:spLocks noChangeAspect="1"/>
              </p:cNvSpPr>
              <p:nvPr/>
            </p:nvSpPr>
            <p:spPr bwMode="auto">
              <a:xfrm>
                <a:off x="4664" y="1740"/>
                <a:ext cx="6" cy="7"/>
              </a:xfrm>
              <a:custGeom>
                <a:avLst/>
                <a:gdLst>
                  <a:gd name="T0" fmla="*/ 0 w 23"/>
                  <a:gd name="T1" fmla="*/ 0 h 26"/>
                  <a:gd name="T2" fmla="*/ 0 w 23"/>
                  <a:gd name="T3" fmla="*/ 0 h 26"/>
                  <a:gd name="T4" fmla="*/ 0 w 23"/>
                  <a:gd name="T5" fmla="*/ 0 h 26"/>
                  <a:gd name="T6" fmla="*/ 0 w 23"/>
                  <a:gd name="T7" fmla="*/ 0 h 26"/>
                  <a:gd name="T8" fmla="*/ 0 w 23"/>
                  <a:gd name="T9" fmla="*/ 0 h 26"/>
                  <a:gd name="T10" fmla="*/ 0 w 23"/>
                  <a:gd name="T11" fmla="*/ 0 h 26"/>
                  <a:gd name="T12" fmla="*/ 0 w 23"/>
                  <a:gd name="T13" fmla="*/ 0 h 26"/>
                  <a:gd name="T14" fmla="*/ 0 w 23"/>
                  <a:gd name="T15" fmla="*/ 0 h 26"/>
                  <a:gd name="T16" fmla="*/ 0 w 23"/>
                  <a:gd name="T17" fmla="*/ 0 h 26"/>
                  <a:gd name="T18" fmla="*/ 0 w 23"/>
                  <a:gd name="T19" fmla="*/ 0 h 26"/>
                  <a:gd name="T20" fmla="*/ 0 w 23"/>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
                  <a:gd name="T34" fmla="*/ 0 h 26"/>
                  <a:gd name="T35" fmla="*/ 23 w 23"/>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 h="26">
                    <a:moveTo>
                      <a:pt x="0" y="1"/>
                    </a:moveTo>
                    <a:lnTo>
                      <a:pt x="1" y="0"/>
                    </a:lnTo>
                    <a:lnTo>
                      <a:pt x="3" y="4"/>
                    </a:lnTo>
                    <a:lnTo>
                      <a:pt x="11" y="12"/>
                    </a:lnTo>
                    <a:lnTo>
                      <a:pt x="17" y="15"/>
                    </a:lnTo>
                    <a:lnTo>
                      <a:pt x="22" y="22"/>
                    </a:lnTo>
                    <a:lnTo>
                      <a:pt x="23" y="26"/>
                    </a:lnTo>
                    <a:lnTo>
                      <a:pt x="21" y="24"/>
                    </a:lnTo>
                    <a:lnTo>
                      <a:pt x="16" y="22"/>
                    </a:lnTo>
                    <a:lnTo>
                      <a:pt x="1" y="5"/>
                    </a:lnTo>
                    <a:lnTo>
                      <a:pt x="0"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76" name="Freeform 506">
                <a:extLst>
                  <a:ext uri="{FF2B5EF4-FFF2-40B4-BE49-F238E27FC236}">
                    <a16:creationId xmlns:a16="http://schemas.microsoft.com/office/drawing/2014/main" id="{B5B89DF3-7CF2-4335-8270-0024903BB288}"/>
                  </a:ext>
                </a:extLst>
              </p:cNvPr>
              <p:cNvSpPr>
                <a:spLocks noChangeAspect="1"/>
              </p:cNvSpPr>
              <p:nvPr/>
            </p:nvSpPr>
            <p:spPr bwMode="auto">
              <a:xfrm>
                <a:off x="4664" y="1740"/>
                <a:ext cx="6" cy="7"/>
              </a:xfrm>
              <a:custGeom>
                <a:avLst/>
                <a:gdLst>
                  <a:gd name="T0" fmla="*/ 0 w 23"/>
                  <a:gd name="T1" fmla="*/ 0 h 26"/>
                  <a:gd name="T2" fmla="*/ 0 w 23"/>
                  <a:gd name="T3" fmla="*/ 0 h 26"/>
                  <a:gd name="T4" fmla="*/ 0 w 23"/>
                  <a:gd name="T5" fmla="*/ 0 h 26"/>
                  <a:gd name="T6" fmla="*/ 0 w 23"/>
                  <a:gd name="T7" fmla="*/ 0 h 26"/>
                  <a:gd name="T8" fmla="*/ 0 w 23"/>
                  <a:gd name="T9" fmla="*/ 0 h 26"/>
                  <a:gd name="T10" fmla="*/ 0 w 23"/>
                  <a:gd name="T11" fmla="*/ 0 h 26"/>
                  <a:gd name="T12" fmla="*/ 0 w 23"/>
                  <a:gd name="T13" fmla="*/ 0 h 26"/>
                  <a:gd name="T14" fmla="*/ 0 w 23"/>
                  <a:gd name="T15" fmla="*/ 0 h 26"/>
                  <a:gd name="T16" fmla="*/ 0 w 23"/>
                  <a:gd name="T17" fmla="*/ 0 h 26"/>
                  <a:gd name="T18" fmla="*/ 0 w 23"/>
                  <a:gd name="T19" fmla="*/ 0 h 26"/>
                  <a:gd name="T20" fmla="*/ 0 w 23"/>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
                  <a:gd name="T34" fmla="*/ 0 h 26"/>
                  <a:gd name="T35" fmla="*/ 23 w 23"/>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 h="26">
                    <a:moveTo>
                      <a:pt x="0" y="1"/>
                    </a:moveTo>
                    <a:lnTo>
                      <a:pt x="1" y="0"/>
                    </a:lnTo>
                    <a:lnTo>
                      <a:pt x="3" y="4"/>
                    </a:lnTo>
                    <a:lnTo>
                      <a:pt x="11" y="12"/>
                    </a:lnTo>
                    <a:lnTo>
                      <a:pt x="17" y="15"/>
                    </a:lnTo>
                    <a:lnTo>
                      <a:pt x="22" y="22"/>
                    </a:lnTo>
                    <a:lnTo>
                      <a:pt x="23" y="26"/>
                    </a:lnTo>
                    <a:lnTo>
                      <a:pt x="21" y="24"/>
                    </a:lnTo>
                    <a:lnTo>
                      <a:pt x="16" y="22"/>
                    </a:lnTo>
                    <a:lnTo>
                      <a:pt x="1" y="5"/>
                    </a:lnTo>
                    <a:lnTo>
                      <a:pt x="0"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77" name="Freeform 507">
                <a:extLst>
                  <a:ext uri="{FF2B5EF4-FFF2-40B4-BE49-F238E27FC236}">
                    <a16:creationId xmlns:a16="http://schemas.microsoft.com/office/drawing/2014/main" id="{759B5BEF-6725-4DA8-A08D-A7101582F3B8}"/>
                  </a:ext>
                </a:extLst>
              </p:cNvPr>
              <p:cNvSpPr>
                <a:spLocks noChangeAspect="1"/>
              </p:cNvSpPr>
              <p:nvPr/>
            </p:nvSpPr>
            <p:spPr bwMode="auto">
              <a:xfrm>
                <a:off x="4675" y="1749"/>
                <a:ext cx="3" cy="5"/>
              </a:xfrm>
              <a:custGeom>
                <a:avLst/>
                <a:gdLst>
                  <a:gd name="T0" fmla="*/ 0 w 7"/>
                  <a:gd name="T1" fmla="*/ 0 h 18"/>
                  <a:gd name="T2" fmla="*/ 0 w 7"/>
                  <a:gd name="T3" fmla="*/ 0 h 18"/>
                  <a:gd name="T4" fmla="*/ 0 w 7"/>
                  <a:gd name="T5" fmla="*/ 0 h 18"/>
                  <a:gd name="T6" fmla="*/ 0 w 7"/>
                  <a:gd name="T7" fmla="*/ 0 h 18"/>
                  <a:gd name="T8" fmla="*/ 0 w 7"/>
                  <a:gd name="T9" fmla="*/ 0 h 18"/>
                  <a:gd name="T10" fmla="*/ 0 w 7"/>
                  <a:gd name="T11" fmla="*/ 0 h 18"/>
                  <a:gd name="T12" fmla="*/ 0 60000 65536"/>
                  <a:gd name="T13" fmla="*/ 0 60000 65536"/>
                  <a:gd name="T14" fmla="*/ 0 60000 65536"/>
                  <a:gd name="T15" fmla="*/ 0 60000 65536"/>
                  <a:gd name="T16" fmla="*/ 0 60000 65536"/>
                  <a:gd name="T17" fmla="*/ 0 60000 65536"/>
                  <a:gd name="T18" fmla="*/ 0 w 7"/>
                  <a:gd name="T19" fmla="*/ 0 h 18"/>
                  <a:gd name="T20" fmla="*/ 7 w 7"/>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7" h="18">
                    <a:moveTo>
                      <a:pt x="0" y="1"/>
                    </a:moveTo>
                    <a:lnTo>
                      <a:pt x="1" y="0"/>
                    </a:lnTo>
                    <a:lnTo>
                      <a:pt x="6" y="10"/>
                    </a:lnTo>
                    <a:lnTo>
                      <a:pt x="7" y="16"/>
                    </a:lnTo>
                    <a:lnTo>
                      <a:pt x="6" y="18"/>
                    </a:lnTo>
                    <a:lnTo>
                      <a:pt x="0"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78" name="Freeform 508">
                <a:extLst>
                  <a:ext uri="{FF2B5EF4-FFF2-40B4-BE49-F238E27FC236}">
                    <a16:creationId xmlns:a16="http://schemas.microsoft.com/office/drawing/2014/main" id="{093AF2F0-C6FF-48D9-A4EA-8E7221B7DC91}"/>
                  </a:ext>
                </a:extLst>
              </p:cNvPr>
              <p:cNvSpPr>
                <a:spLocks noChangeAspect="1"/>
              </p:cNvSpPr>
              <p:nvPr/>
            </p:nvSpPr>
            <p:spPr bwMode="auto">
              <a:xfrm>
                <a:off x="4675" y="1749"/>
                <a:ext cx="3" cy="5"/>
              </a:xfrm>
              <a:custGeom>
                <a:avLst/>
                <a:gdLst>
                  <a:gd name="T0" fmla="*/ 0 w 7"/>
                  <a:gd name="T1" fmla="*/ 0 h 18"/>
                  <a:gd name="T2" fmla="*/ 0 w 7"/>
                  <a:gd name="T3" fmla="*/ 0 h 18"/>
                  <a:gd name="T4" fmla="*/ 0 w 7"/>
                  <a:gd name="T5" fmla="*/ 0 h 18"/>
                  <a:gd name="T6" fmla="*/ 0 w 7"/>
                  <a:gd name="T7" fmla="*/ 0 h 18"/>
                  <a:gd name="T8" fmla="*/ 0 w 7"/>
                  <a:gd name="T9" fmla="*/ 0 h 18"/>
                  <a:gd name="T10" fmla="*/ 0 w 7"/>
                  <a:gd name="T11" fmla="*/ 0 h 18"/>
                  <a:gd name="T12" fmla="*/ 0 60000 65536"/>
                  <a:gd name="T13" fmla="*/ 0 60000 65536"/>
                  <a:gd name="T14" fmla="*/ 0 60000 65536"/>
                  <a:gd name="T15" fmla="*/ 0 60000 65536"/>
                  <a:gd name="T16" fmla="*/ 0 60000 65536"/>
                  <a:gd name="T17" fmla="*/ 0 60000 65536"/>
                  <a:gd name="T18" fmla="*/ 0 w 7"/>
                  <a:gd name="T19" fmla="*/ 0 h 18"/>
                  <a:gd name="T20" fmla="*/ 7 w 7"/>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7" h="18">
                    <a:moveTo>
                      <a:pt x="0" y="1"/>
                    </a:moveTo>
                    <a:lnTo>
                      <a:pt x="1" y="0"/>
                    </a:lnTo>
                    <a:lnTo>
                      <a:pt x="6" y="10"/>
                    </a:lnTo>
                    <a:lnTo>
                      <a:pt x="7" y="16"/>
                    </a:lnTo>
                    <a:lnTo>
                      <a:pt x="6" y="18"/>
                    </a:lnTo>
                    <a:lnTo>
                      <a:pt x="0"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79" name="Freeform 509">
                <a:extLst>
                  <a:ext uri="{FF2B5EF4-FFF2-40B4-BE49-F238E27FC236}">
                    <a16:creationId xmlns:a16="http://schemas.microsoft.com/office/drawing/2014/main" id="{31246260-1350-428C-A7DB-7B906907731E}"/>
                  </a:ext>
                </a:extLst>
              </p:cNvPr>
              <p:cNvSpPr>
                <a:spLocks noChangeAspect="1"/>
              </p:cNvSpPr>
              <p:nvPr/>
            </p:nvSpPr>
            <p:spPr bwMode="auto">
              <a:xfrm>
                <a:off x="4670" y="1750"/>
                <a:ext cx="16" cy="16"/>
              </a:xfrm>
              <a:custGeom>
                <a:avLst/>
                <a:gdLst>
                  <a:gd name="T0" fmla="*/ 0 w 53"/>
                  <a:gd name="T1" fmla="*/ 0 h 55"/>
                  <a:gd name="T2" fmla="*/ 0 w 53"/>
                  <a:gd name="T3" fmla="*/ 0 h 55"/>
                  <a:gd name="T4" fmla="*/ 0 w 53"/>
                  <a:gd name="T5" fmla="*/ 0 h 55"/>
                  <a:gd name="T6" fmla="*/ 0 w 53"/>
                  <a:gd name="T7" fmla="*/ 0 h 55"/>
                  <a:gd name="T8" fmla="*/ 0 w 53"/>
                  <a:gd name="T9" fmla="*/ 0 h 55"/>
                  <a:gd name="T10" fmla="*/ 0 w 53"/>
                  <a:gd name="T11" fmla="*/ 0 h 55"/>
                  <a:gd name="T12" fmla="*/ 0 w 53"/>
                  <a:gd name="T13" fmla="*/ 0 h 55"/>
                  <a:gd name="T14" fmla="*/ 0 w 53"/>
                  <a:gd name="T15" fmla="*/ 0 h 55"/>
                  <a:gd name="T16" fmla="*/ 0 w 53"/>
                  <a:gd name="T17" fmla="*/ 0 h 55"/>
                  <a:gd name="T18" fmla="*/ 0 w 53"/>
                  <a:gd name="T19" fmla="*/ 0 h 55"/>
                  <a:gd name="T20" fmla="*/ 0 w 53"/>
                  <a:gd name="T21" fmla="*/ 0 h 55"/>
                  <a:gd name="T22" fmla="*/ 0 w 53"/>
                  <a:gd name="T23" fmla="*/ 0 h 55"/>
                  <a:gd name="T24" fmla="*/ 0 w 53"/>
                  <a:gd name="T25" fmla="*/ 0 h 55"/>
                  <a:gd name="T26" fmla="*/ 0 w 53"/>
                  <a:gd name="T27" fmla="*/ 0 h 55"/>
                  <a:gd name="T28" fmla="*/ 0 w 53"/>
                  <a:gd name="T29" fmla="*/ 0 h 5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3"/>
                  <a:gd name="T46" fmla="*/ 0 h 55"/>
                  <a:gd name="T47" fmla="*/ 53 w 53"/>
                  <a:gd name="T48" fmla="*/ 55 h 5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3" h="55">
                    <a:moveTo>
                      <a:pt x="0" y="0"/>
                    </a:moveTo>
                    <a:lnTo>
                      <a:pt x="3" y="3"/>
                    </a:lnTo>
                    <a:lnTo>
                      <a:pt x="5" y="5"/>
                    </a:lnTo>
                    <a:lnTo>
                      <a:pt x="8" y="7"/>
                    </a:lnTo>
                    <a:lnTo>
                      <a:pt x="13" y="7"/>
                    </a:lnTo>
                    <a:lnTo>
                      <a:pt x="45" y="36"/>
                    </a:lnTo>
                    <a:lnTo>
                      <a:pt x="53" y="55"/>
                    </a:lnTo>
                    <a:lnTo>
                      <a:pt x="42" y="51"/>
                    </a:lnTo>
                    <a:lnTo>
                      <a:pt x="32" y="44"/>
                    </a:lnTo>
                    <a:lnTo>
                      <a:pt x="23" y="31"/>
                    </a:lnTo>
                    <a:lnTo>
                      <a:pt x="19" y="28"/>
                    </a:lnTo>
                    <a:lnTo>
                      <a:pt x="12" y="33"/>
                    </a:lnTo>
                    <a:lnTo>
                      <a:pt x="7" y="41"/>
                    </a:lnTo>
                    <a:lnTo>
                      <a:pt x="3" y="39"/>
                    </a:lnTo>
                    <a:lnTo>
                      <a:pt x="0"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80" name="Freeform 510">
                <a:extLst>
                  <a:ext uri="{FF2B5EF4-FFF2-40B4-BE49-F238E27FC236}">
                    <a16:creationId xmlns:a16="http://schemas.microsoft.com/office/drawing/2014/main" id="{B0E935D7-4057-4630-AC21-E6DEBD7F10D4}"/>
                  </a:ext>
                </a:extLst>
              </p:cNvPr>
              <p:cNvSpPr>
                <a:spLocks noChangeAspect="1"/>
              </p:cNvSpPr>
              <p:nvPr/>
            </p:nvSpPr>
            <p:spPr bwMode="auto">
              <a:xfrm>
                <a:off x="4670" y="1750"/>
                <a:ext cx="16" cy="16"/>
              </a:xfrm>
              <a:custGeom>
                <a:avLst/>
                <a:gdLst>
                  <a:gd name="T0" fmla="*/ 0 w 53"/>
                  <a:gd name="T1" fmla="*/ 0 h 55"/>
                  <a:gd name="T2" fmla="*/ 0 w 53"/>
                  <a:gd name="T3" fmla="*/ 0 h 55"/>
                  <a:gd name="T4" fmla="*/ 0 w 53"/>
                  <a:gd name="T5" fmla="*/ 0 h 55"/>
                  <a:gd name="T6" fmla="*/ 0 w 53"/>
                  <a:gd name="T7" fmla="*/ 0 h 55"/>
                  <a:gd name="T8" fmla="*/ 0 w 53"/>
                  <a:gd name="T9" fmla="*/ 0 h 55"/>
                  <a:gd name="T10" fmla="*/ 0 w 53"/>
                  <a:gd name="T11" fmla="*/ 0 h 55"/>
                  <a:gd name="T12" fmla="*/ 0 w 53"/>
                  <a:gd name="T13" fmla="*/ 0 h 55"/>
                  <a:gd name="T14" fmla="*/ 0 w 53"/>
                  <a:gd name="T15" fmla="*/ 0 h 55"/>
                  <a:gd name="T16" fmla="*/ 0 w 53"/>
                  <a:gd name="T17" fmla="*/ 0 h 55"/>
                  <a:gd name="T18" fmla="*/ 0 w 53"/>
                  <a:gd name="T19" fmla="*/ 0 h 55"/>
                  <a:gd name="T20" fmla="*/ 0 w 53"/>
                  <a:gd name="T21" fmla="*/ 0 h 55"/>
                  <a:gd name="T22" fmla="*/ 0 w 53"/>
                  <a:gd name="T23" fmla="*/ 0 h 55"/>
                  <a:gd name="T24" fmla="*/ 0 w 53"/>
                  <a:gd name="T25" fmla="*/ 0 h 55"/>
                  <a:gd name="T26" fmla="*/ 0 w 53"/>
                  <a:gd name="T27" fmla="*/ 0 h 55"/>
                  <a:gd name="T28" fmla="*/ 0 w 53"/>
                  <a:gd name="T29" fmla="*/ 0 h 5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3"/>
                  <a:gd name="T46" fmla="*/ 0 h 55"/>
                  <a:gd name="T47" fmla="*/ 53 w 53"/>
                  <a:gd name="T48" fmla="*/ 55 h 5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3" h="55">
                    <a:moveTo>
                      <a:pt x="0" y="0"/>
                    </a:moveTo>
                    <a:lnTo>
                      <a:pt x="3" y="3"/>
                    </a:lnTo>
                    <a:lnTo>
                      <a:pt x="5" y="5"/>
                    </a:lnTo>
                    <a:lnTo>
                      <a:pt x="8" y="7"/>
                    </a:lnTo>
                    <a:lnTo>
                      <a:pt x="13" y="7"/>
                    </a:lnTo>
                    <a:lnTo>
                      <a:pt x="45" y="36"/>
                    </a:lnTo>
                    <a:lnTo>
                      <a:pt x="53" y="55"/>
                    </a:lnTo>
                    <a:lnTo>
                      <a:pt x="42" y="51"/>
                    </a:lnTo>
                    <a:lnTo>
                      <a:pt x="32" y="44"/>
                    </a:lnTo>
                    <a:lnTo>
                      <a:pt x="23" y="31"/>
                    </a:lnTo>
                    <a:lnTo>
                      <a:pt x="19" y="28"/>
                    </a:lnTo>
                    <a:lnTo>
                      <a:pt x="12" y="33"/>
                    </a:lnTo>
                    <a:lnTo>
                      <a:pt x="7" y="41"/>
                    </a:lnTo>
                    <a:lnTo>
                      <a:pt x="3" y="39"/>
                    </a:lnTo>
                    <a:lnTo>
                      <a:pt x="0"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81" name="Freeform 511">
                <a:extLst>
                  <a:ext uri="{FF2B5EF4-FFF2-40B4-BE49-F238E27FC236}">
                    <a16:creationId xmlns:a16="http://schemas.microsoft.com/office/drawing/2014/main" id="{A602EDD0-D76B-403F-9AE9-32458EA4BC9C}"/>
                  </a:ext>
                </a:extLst>
              </p:cNvPr>
              <p:cNvSpPr>
                <a:spLocks noChangeAspect="1"/>
              </p:cNvSpPr>
              <p:nvPr/>
            </p:nvSpPr>
            <p:spPr bwMode="auto">
              <a:xfrm>
                <a:off x="4687" y="1750"/>
                <a:ext cx="28" cy="31"/>
              </a:xfrm>
              <a:custGeom>
                <a:avLst/>
                <a:gdLst>
                  <a:gd name="T0" fmla="*/ 0 w 95"/>
                  <a:gd name="T1" fmla="*/ 0 h 104"/>
                  <a:gd name="T2" fmla="*/ 0 w 95"/>
                  <a:gd name="T3" fmla="*/ 0 h 104"/>
                  <a:gd name="T4" fmla="*/ 0 w 95"/>
                  <a:gd name="T5" fmla="*/ 0 h 104"/>
                  <a:gd name="T6" fmla="*/ 0 w 95"/>
                  <a:gd name="T7" fmla="*/ 0 h 104"/>
                  <a:gd name="T8" fmla="*/ 0 w 95"/>
                  <a:gd name="T9" fmla="*/ 0 h 104"/>
                  <a:gd name="T10" fmla="*/ 0 w 95"/>
                  <a:gd name="T11" fmla="*/ 0 h 104"/>
                  <a:gd name="T12" fmla="*/ 0 w 95"/>
                  <a:gd name="T13" fmla="*/ 0 h 104"/>
                  <a:gd name="T14" fmla="*/ 0 w 95"/>
                  <a:gd name="T15" fmla="*/ 0 h 104"/>
                  <a:gd name="T16" fmla="*/ 0 w 95"/>
                  <a:gd name="T17" fmla="*/ 0 h 104"/>
                  <a:gd name="T18" fmla="*/ 0 w 95"/>
                  <a:gd name="T19" fmla="*/ 0 h 104"/>
                  <a:gd name="T20" fmla="*/ 0 w 95"/>
                  <a:gd name="T21" fmla="*/ 0 h 104"/>
                  <a:gd name="T22" fmla="*/ 0 w 95"/>
                  <a:gd name="T23" fmla="*/ 0 h 104"/>
                  <a:gd name="T24" fmla="*/ 0 w 95"/>
                  <a:gd name="T25" fmla="*/ 0 h 104"/>
                  <a:gd name="T26" fmla="*/ 0 w 95"/>
                  <a:gd name="T27" fmla="*/ 0 h 104"/>
                  <a:gd name="T28" fmla="*/ 0 w 95"/>
                  <a:gd name="T29" fmla="*/ 0 h 104"/>
                  <a:gd name="T30" fmla="*/ 0 w 95"/>
                  <a:gd name="T31" fmla="*/ 0 h 104"/>
                  <a:gd name="T32" fmla="*/ 0 w 95"/>
                  <a:gd name="T33" fmla="*/ 0 h 104"/>
                  <a:gd name="T34" fmla="*/ 0 w 95"/>
                  <a:gd name="T35" fmla="*/ 0 h 104"/>
                  <a:gd name="T36" fmla="*/ 0 w 95"/>
                  <a:gd name="T37" fmla="*/ 0 h 104"/>
                  <a:gd name="T38" fmla="*/ 0 w 95"/>
                  <a:gd name="T39" fmla="*/ 0 h 104"/>
                  <a:gd name="T40" fmla="*/ 0 w 95"/>
                  <a:gd name="T41" fmla="*/ 0 h 10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5"/>
                  <a:gd name="T64" fmla="*/ 0 h 104"/>
                  <a:gd name="T65" fmla="*/ 95 w 95"/>
                  <a:gd name="T66" fmla="*/ 104 h 10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5" h="104">
                    <a:moveTo>
                      <a:pt x="0" y="4"/>
                    </a:moveTo>
                    <a:lnTo>
                      <a:pt x="3" y="4"/>
                    </a:lnTo>
                    <a:lnTo>
                      <a:pt x="26" y="6"/>
                    </a:lnTo>
                    <a:lnTo>
                      <a:pt x="37" y="0"/>
                    </a:lnTo>
                    <a:lnTo>
                      <a:pt x="43" y="1"/>
                    </a:lnTo>
                    <a:lnTo>
                      <a:pt x="52" y="8"/>
                    </a:lnTo>
                    <a:lnTo>
                      <a:pt x="58" y="16"/>
                    </a:lnTo>
                    <a:lnTo>
                      <a:pt x="68" y="25"/>
                    </a:lnTo>
                    <a:lnTo>
                      <a:pt x="87" y="94"/>
                    </a:lnTo>
                    <a:lnTo>
                      <a:pt x="95" y="104"/>
                    </a:lnTo>
                    <a:lnTo>
                      <a:pt x="80" y="104"/>
                    </a:lnTo>
                    <a:lnTo>
                      <a:pt x="68" y="100"/>
                    </a:lnTo>
                    <a:lnTo>
                      <a:pt x="62" y="88"/>
                    </a:lnTo>
                    <a:lnTo>
                      <a:pt x="55" y="84"/>
                    </a:lnTo>
                    <a:lnTo>
                      <a:pt x="48" y="77"/>
                    </a:lnTo>
                    <a:lnTo>
                      <a:pt x="45" y="72"/>
                    </a:lnTo>
                    <a:lnTo>
                      <a:pt x="48" y="62"/>
                    </a:lnTo>
                    <a:lnTo>
                      <a:pt x="26" y="39"/>
                    </a:lnTo>
                    <a:lnTo>
                      <a:pt x="18" y="35"/>
                    </a:lnTo>
                    <a:lnTo>
                      <a:pt x="1" y="8"/>
                    </a:lnTo>
                    <a:lnTo>
                      <a:pt x="0" y="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82" name="Freeform 512">
                <a:extLst>
                  <a:ext uri="{FF2B5EF4-FFF2-40B4-BE49-F238E27FC236}">
                    <a16:creationId xmlns:a16="http://schemas.microsoft.com/office/drawing/2014/main" id="{EA299F4B-E242-4C9E-AD54-97E19C05E775}"/>
                  </a:ext>
                </a:extLst>
              </p:cNvPr>
              <p:cNvSpPr>
                <a:spLocks noChangeAspect="1"/>
              </p:cNvSpPr>
              <p:nvPr/>
            </p:nvSpPr>
            <p:spPr bwMode="auto">
              <a:xfrm>
                <a:off x="4687" y="1750"/>
                <a:ext cx="28" cy="31"/>
              </a:xfrm>
              <a:custGeom>
                <a:avLst/>
                <a:gdLst>
                  <a:gd name="T0" fmla="*/ 0 w 95"/>
                  <a:gd name="T1" fmla="*/ 0 h 104"/>
                  <a:gd name="T2" fmla="*/ 0 w 95"/>
                  <a:gd name="T3" fmla="*/ 0 h 104"/>
                  <a:gd name="T4" fmla="*/ 0 w 95"/>
                  <a:gd name="T5" fmla="*/ 0 h 104"/>
                  <a:gd name="T6" fmla="*/ 0 w 95"/>
                  <a:gd name="T7" fmla="*/ 0 h 104"/>
                  <a:gd name="T8" fmla="*/ 0 w 95"/>
                  <a:gd name="T9" fmla="*/ 0 h 104"/>
                  <a:gd name="T10" fmla="*/ 0 w 95"/>
                  <a:gd name="T11" fmla="*/ 0 h 104"/>
                  <a:gd name="T12" fmla="*/ 0 w 95"/>
                  <a:gd name="T13" fmla="*/ 0 h 104"/>
                  <a:gd name="T14" fmla="*/ 0 w 95"/>
                  <a:gd name="T15" fmla="*/ 0 h 104"/>
                  <a:gd name="T16" fmla="*/ 0 w 95"/>
                  <a:gd name="T17" fmla="*/ 0 h 104"/>
                  <a:gd name="T18" fmla="*/ 0 w 95"/>
                  <a:gd name="T19" fmla="*/ 0 h 104"/>
                  <a:gd name="T20" fmla="*/ 0 w 95"/>
                  <a:gd name="T21" fmla="*/ 0 h 104"/>
                  <a:gd name="T22" fmla="*/ 0 w 95"/>
                  <a:gd name="T23" fmla="*/ 0 h 104"/>
                  <a:gd name="T24" fmla="*/ 0 w 95"/>
                  <a:gd name="T25" fmla="*/ 0 h 104"/>
                  <a:gd name="T26" fmla="*/ 0 w 95"/>
                  <a:gd name="T27" fmla="*/ 0 h 104"/>
                  <a:gd name="T28" fmla="*/ 0 w 95"/>
                  <a:gd name="T29" fmla="*/ 0 h 104"/>
                  <a:gd name="T30" fmla="*/ 0 w 95"/>
                  <a:gd name="T31" fmla="*/ 0 h 104"/>
                  <a:gd name="T32" fmla="*/ 0 w 95"/>
                  <a:gd name="T33" fmla="*/ 0 h 104"/>
                  <a:gd name="T34" fmla="*/ 0 w 95"/>
                  <a:gd name="T35" fmla="*/ 0 h 104"/>
                  <a:gd name="T36" fmla="*/ 0 w 95"/>
                  <a:gd name="T37" fmla="*/ 0 h 104"/>
                  <a:gd name="T38" fmla="*/ 0 w 95"/>
                  <a:gd name="T39" fmla="*/ 0 h 104"/>
                  <a:gd name="T40" fmla="*/ 0 w 95"/>
                  <a:gd name="T41" fmla="*/ 0 h 10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5"/>
                  <a:gd name="T64" fmla="*/ 0 h 104"/>
                  <a:gd name="T65" fmla="*/ 95 w 95"/>
                  <a:gd name="T66" fmla="*/ 104 h 10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5" h="104">
                    <a:moveTo>
                      <a:pt x="0" y="4"/>
                    </a:moveTo>
                    <a:lnTo>
                      <a:pt x="3" y="4"/>
                    </a:lnTo>
                    <a:lnTo>
                      <a:pt x="26" y="6"/>
                    </a:lnTo>
                    <a:lnTo>
                      <a:pt x="37" y="0"/>
                    </a:lnTo>
                    <a:lnTo>
                      <a:pt x="43" y="1"/>
                    </a:lnTo>
                    <a:lnTo>
                      <a:pt x="52" y="8"/>
                    </a:lnTo>
                    <a:lnTo>
                      <a:pt x="58" y="16"/>
                    </a:lnTo>
                    <a:lnTo>
                      <a:pt x="68" y="25"/>
                    </a:lnTo>
                    <a:lnTo>
                      <a:pt x="87" y="94"/>
                    </a:lnTo>
                    <a:lnTo>
                      <a:pt x="95" y="104"/>
                    </a:lnTo>
                    <a:lnTo>
                      <a:pt x="80" y="104"/>
                    </a:lnTo>
                    <a:lnTo>
                      <a:pt x="68" y="100"/>
                    </a:lnTo>
                    <a:lnTo>
                      <a:pt x="62" y="88"/>
                    </a:lnTo>
                    <a:lnTo>
                      <a:pt x="55" y="84"/>
                    </a:lnTo>
                    <a:lnTo>
                      <a:pt x="48" y="77"/>
                    </a:lnTo>
                    <a:lnTo>
                      <a:pt x="45" y="72"/>
                    </a:lnTo>
                    <a:lnTo>
                      <a:pt x="48" y="62"/>
                    </a:lnTo>
                    <a:lnTo>
                      <a:pt x="26" y="39"/>
                    </a:lnTo>
                    <a:lnTo>
                      <a:pt x="18" y="35"/>
                    </a:lnTo>
                    <a:lnTo>
                      <a:pt x="1" y="8"/>
                    </a:lnTo>
                    <a:lnTo>
                      <a:pt x="0" y="4"/>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83" name="Freeform 513">
                <a:extLst>
                  <a:ext uri="{FF2B5EF4-FFF2-40B4-BE49-F238E27FC236}">
                    <a16:creationId xmlns:a16="http://schemas.microsoft.com/office/drawing/2014/main" id="{6EEB459A-66D5-43D1-AA14-2007E3314E7C}"/>
                  </a:ext>
                </a:extLst>
              </p:cNvPr>
              <p:cNvSpPr>
                <a:spLocks noChangeAspect="1"/>
              </p:cNvSpPr>
              <p:nvPr/>
            </p:nvSpPr>
            <p:spPr bwMode="auto">
              <a:xfrm>
                <a:off x="4650" y="1763"/>
                <a:ext cx="21" cy="31"/>
              </a:xfrm>
              <a:custGeom>
                <a:avLst/>
                <a:gdLst>
                  <a:gd name="T0" fmla="*/ 0 w 71"/>
                  <a:gd name="T1" fmla="*/ 0 h 103"/>
                  <a:gd name="T2" fmla="*/ 0 w 71"/>
                  <a:gd name="T3" fmla="*/ 0 h 103"/>
                  <a:gd name="T4" fmla="*/ 0 w 71"/>
                  <a:gd name="T5" fmla="*/ 0 h 103"/>
                  <a:gd name="T6" fmla="*/ 0 w 71"/>
                  <a:gd name="T7" fmla="*/ 0 h 103"/>
                  <a:gd name="T8" fmla="*/ 0 w 71"/>
                  <a:gd name="T9" fmla="*/ 0 h 103"/>
                  <a:gd name="T10" fmla="*/ 0 w 71"/>
                  <a:gd name="T11" fmla="*/ 0 h 103"/>
                  <a:gd name="T12" fmla="*/ 0 w 71"/>
                  <a:gd name="T13" fmla="*/ 0 h 103"/>
                  <a:gd name="T14" fmla="*/ 0 w 71"/>
                  <a:gd name="T15" fmla="*/ 0 h 103"/>
                  <a:gd name="T16" fmla="*/ 0 w 71"/>
                  <a:gd name="T17" fmla="*/ 0 h 103"/>
                  <a:gd name="T18" fmla="*/ 0 w 71"/>
                  <a:gd name="T19" fmla="*/ 0 h 103"/>
                  <a:gd name="T20" fmla="*/ 0 w 71"/>
                  <a:gd name="T21" fmla="*/ 0 h 103"/>
                  <a:gd name="T22" fmla="*/ 0 w 71"/>
                  <a:gd name="T23" fmla="*/ 0 h 103"/>
                  <a:gd name="T24" fmla="*/ 0 w 71"/>
                  <a:gd name="T25" fmla="*/ 0 h 103"/>
                  <a:gd name="T26" fmla="*/ 0 w 71"/>
                  <a:gd name="T27" fmla="*/ 0 h 103"/>
                  <a:gd name="T28" fmla="*/ 0 w 71"/>
                  <a:gd name="T29" fmla="*/ 0 h 103"/>
                  <a:gd name="T30" fmla="*/ 0 w 71"/>
                  <a:gd name="T31" fmla="*/ 0 h 103"/>
                  <a:gd name="T32" fmla="*/ 0 w 71"/>
                  <a:gd name="T33" fmla="*/ 0 h 103"/>
                  <a:gd name="T34" fmla="*/ 0 w 71"/>
                  <a:gd name="T35" fmla="*/ 0 h 103"/>
                  <a:gd name="T36" fmla="*/ 0 w 71"/>
                  <a:gd name="T37" fmla="*/ 0 h 103"/>
                  <a:gd name="T38" fmla="*/ 0 w 71"/>
                  <a:gd name="T39" fmla="*/ 0 h 103"/>
                  <a:gd name="T40" fmla="*/ 0 w 71"/>
                  <a:gd name="T41" fmla="*/ 0 h 1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1"/>
                  <a:gd name="T64" fmla="*/ 0 h 103"/>
                  <a:gd name="T65" fmla="*/ 71 w 71"/>
                  <a:gd name="T66" fmla="*/ 103 h 1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1" h="103">
                    <a:moveTo>
                      <a:pt x="0" y="1"/>
                    </a:moveTo>
                    <a:lnTo>
                      <a:pt x="3" y="0"/>
                    </a:lnTo>
                    <a:lnTo>
                      <a:pt x="11" y="3"/>
                    </a:lnTo>
                    <a:lnTo>
                      <a:pt x="26" y="14"/>
                    </a:lnTo>
                    <a:lnTo>
                      <a:pt x="30" y="21"/>
                    </a:lnTo>
                    <a:lnTo>
                      <a:pt x="53" y="24"/>
                    </a:lnTo>
                    <a:lnTo>
                      <a:pt x="56" y="29"/>
                    </a:lnTo>
                    <a:lnTo>
                      <a:pt x="65" y="25"/>
                    </a:lnTo>
                    <a:lnTo>
                      <a:pt x="68" y="26"/>
                    </a:lnTo>
                    <a:lnTo>
                      <a:pt x="71" y="41"/>
                    </a:lnTo>
                    <a:lnTo>
                      <a:pt x="70" y="55"/>
                    </a:lnTo>
                    <a:lnTo>
                      <a:pt x="62" y="61"/>
                    </a:lnTo>
                    <a:lnTo>
                      <a:pt x="56" y="73"/>
                    </a:lnTo>
                    <a:lnTo>
                      <a:pt x="50" y="81"/>
                    </a:lnTo>
                    <a:lnTo>
                      <a:pt x="45" y="84"/>
                    </a:lnTo>
                    <a:lnTo>
                      <a:pt x="37" y="85"/>
                    </a:lnTo>
                    <a:lnTo>
                      <a:pt x="26" y="92"/>
                    </a:lnTo>
                    <a:lnTo>
                      <a:pt x="20" y="103"/>
                    </a:lnTo>
                    <a:lnTo>
                      <a:pt x="8" y="15"/>
                    </a:lnTo>
                    <a:lnTo>
                      <a:pt x="1" y="9"/>
                    </a:lnTo>
                    <a:lnTo>
                      <a:pt x="0"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84" name="Freeform 514">
                <a:extLst>
                  <a:ext uri="{FF2B5EF4-FFF2-40B4-BE49-F238E27FC236}">
                    <a16:creationId xmlns:a16="http://schemas.microsoft.com/office/drawing/2014/main" id="{4734123D-E14F-4E4D-AC55-7182FC3E8925}"/>
                  </a:ext>
                </a:extLst>
              </p:cNvPr>
              <p:cNvSpPr>
                <a:spLocks noChangeAspect="1"/>
              </p:cNvSpPr>
              <p:nvPr/>
            </p:nvSpPr>
            <p:spPr bwMode="auto">
              <a:xfrm>
                <a:off x="4650" y="1763"/>
                <a:ext cx="21" cy="31"/>
              </a:xfrm>
              <a:custGeom>
                <a:avLst/>
                <a:gdLst>
                  <a:gd name="T0" fmla="*/ 0 w 71"/>
                  <a:gd name="T1" fmla="*/ 0 h 103"/>
                  <a:gd name="T2" fmla="*/ 0 w 71"/>
                  <a:gd name="T3" fmla="*/ 0 h 103"/>
                  <a:gd name="T4" fmla="*/ 0 w 71"/>
                  <a:gd name="T5" fmla="*/ 0 h 103"/>
                  <a:gd name="T6" fmla="*/ 0 w 71"/>
                  <a:gd name="T7" fmla="*/ 0 h 103"/>
                  <a:gd name="T8" fmla="*/ 0 w 71"/>
                  <a:gd name="T9" fmla="*/ 0 h 103"/>
                  <a:gd name="T10" fmla="*/ 0 w 71"/>
                  <a:gd name="T11" fmla="*/ 0 h 103"/>
                  <a:gd name="T12" fmla="*/ 0 w 71"/>
                  <a:gd name="T13" fmla="*/ 0 h 103"/>
                  <a:gd name="T14" fmla="*/ 0 w 71"/>
                  <a:gd name="T15" fmla="*/ 0 h 103"/>
                  <a:gd name="T16" fmla="*/ 0 w 71"/>
                  <a:gd name="T17" fmla="*/ 0 h 103"/>
                  <a:gd name="T18" fmla="*/ 0 w 71"/>
                  <a:gd name="T19" fmla="*/ 0 h 103"/>
                  <a:gd name="T20" fmla="*/ 0 w 71"/>
                  <a:gd name="T21" fmla="*/ 0 h 103"/>
                  <a:gd name="T22" fmla="*/ 0 w 71"/>
                  <a:gd name="T23" fmla="*/ 0 h 103"/>
                  <a:gd name="T24" fmla="*/ 0 w 71"/>
                  <a:gd name="T25" fmla="*/ 0 h 103"/>
                  <a:gd name="T26" fmla="*/ 0 w 71"/>
                  <a:gd name="T27" fmla="*/ 0 h 103"/>
                  <a:gd name="T28" fmla="*/ 0 w 71"/>
                  <a:gd name="T29" fmla="*/ 0 h 103"/>
                  <a:gd name="T30" fmla="*/ 0 w 71"/>
                  <a:gd name="T31" fmla="*/ 0 h 103"/>
                  <a:gd name="T32" fmla="*/ 0 w 71"/>
                  <a:gd name="T33" fmla="*/ 0 h 103"/>
                  <a:gd name="T34" fmla="*/ 0 w 71"/>
                  <a:gd name="T35" fmla="*/ 0 h 103"/>
                  <a:gd name="T36" fmla="*/ 0 w 71"/>
                  <a:gd name="T37" fmla="*/ 0 h 103"/>
                  <a:gd name="T38" fmla="*/ 0 w 71"/>
                  <a:gd name="T39" fmla="*/ 0 h 103"/>
                  <a:gd name="T40" fmla="*/ 0 w 71"/>
                  <a:gd name="T41" fmla="*/ 0 h 1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1"/>
                  <a:gd name="T64" fmla="*/ 0 h 103"/>
                  <a:gd name="T65" fmla="*/ 71 w 71"/>
                  <a:gd name="T66" fmla="*/ 103 h 1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1" h="103">
                    <a:moveTo>
                      <a:pt x="0" y="1"/>
                    </a:moveTo>
                    <a:lnTo>
                      <a:pt x="3" y="0"/>
                    </a:lnTo>
                    <a:lnTo>
                      <a:pt x="11" y="3"/>
                    </a:lnTo>
                    <a:lnTo>
                      <a:pt x="26" y="14"/>
                    </a:lnTo>
                    <a:lnTo>
                      <a:pt x="30" y="21"/>
                    </a:lnTo>
                    <a:lnTo>
                      <a:pt x="53" y="24"/>
                    </a:lnTo>
                    <a:lnTo>
                      <a:pt x="56" y="29"/>
                    </a:lnTo>
                    <a:lnTo>
                      <a:pt x="65" y="25"/>
                    </a:lnTo>
                    <a:lnTo>
                      <a:pt x="68" y="26"/>
                    </a:lnTo>
                    <a:lnTo>
                      <a:pt x="71" y="41"/>
                    </a:lnTo>
                    <a:lnTo>
                      <a:pt x="70" y="55"/>
                    </a:lnTo>
                    <a:lnTo>
                      <a:pt x="62" y="61"/>
                    </a:lnTo>
                    <a:lnTo>
                      <a:pt x="56" y="73"/>
                    </a:lnTo>
                    <a:lnTo>
                      <a:pt x="50" y="81"/>
                    </a:lnTo>
                    <a:lnTo>
                      <a:pt x="45" y="84"/>
                    </a:lnTo>
                    <a:lnTo>
                      <a:pt x="37" y="85"/>
                    </a:lnTo>
                    <a:lnTo>
                      <a:pt x="26" y="92"/>
                    </a:lnTo>
                    <a:lnTo>
                      <a:pt x="20" y="103"/>
                    </a:lnTo>
                    <a:lnTo>
                      <a:pt x="8" y="15"/>
                    </a:lnTo>
                    <a:lnTo>
                      <a:pt x="1" y="9"/>
                    </a:lnTo>
                    <a:lnTo>
                      <a:pt x="0"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85" name="Freeform 515">
                <a:extLst>
                  <a:ext uri="{FF2B5EF4-FFF2-40B4-BE49-F238E27FC236}">
                    <a16:creationId xmlns:a16="http://schemas.microsoft.com/office/drawing/2014/main" id="{AA31B0C0-DADA-4EEE-AAA6-37FA86A2226E}"/>
                  </a:ext>
                </a:extLst>
              </p:cNvPr>
              <p:cNvSpPr>
                <a:spLocks noChangeAspect="1"/>
              </p:cNvSpPr>
              <p:nvPr/>
            </p:nvSpPr>
            <p:spPr bwMode="auto">
              <a:xfrm>
                <a:off x="4665" y="1788"/>
                <a:ext cx="2" cy="5"/>
              </a:xfrm>
              <a:custGeom>
                <a:avLst/>
                <a:gdLst>
                  <a:gd name="T0" fmla="*/ 0 w 8"/>
                  <a:gd name="T1" fmla="*/ 0 h 15"/>
                  <a:gd name="T2" fmla="*/ 0 w 8"/>
                  <a:gd name="T3" fmla="*/ 0 h 15"/>
                  <a:gd name="T4" fmla="*/ 0 w 8"/>
                  <a:gd name="T5" fmla="*/ 0 h 15"/>
                  <a:gd name="T6" fmla="*/ 0 w 8"/>
                  <a:gd name="T7" fmla="*/ 0 h 15"/>
                  <a:gd name="T8" fmla="*/ 0 w 8"/>
                  <a:gd name="T9" fmla="*/ 0 h 15"/>
                  <a:gd name="T10" fmla="*/ 0 w 8"/>
                  <a:gd name="T11" fmla="*/ 0 h 15"/>
                  <a:gd name="T12" fmla="*/ 0 w 8"/>
                  <a:gd name="T13" fmla="*/ 0 h 15"/>
                  <a:gd name="T14" fmla="*/ 0 w 8"/>
                  <a:gd name="T15" fmla="*/ 0 h 1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15"/>
                  <a:gd name="T26" fmla="*/ 8 w 8"/>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15">
                    <a:moveTo>
                      <a:pt x="4" y="0"/>
                    </a:moveTo>
                    <a:lnTo>
                      <a:pt x="8" y="1"/>
                    </a:lnTo>
                    <a:lnTo>
                      <a:pt x="8" y="11"/>
                    </a:lnTo>
                    <a:lnTo>
                      <a:pt x="4" y="15"/>
                    </a:lnTo>
                    <a:lnTo>
                      <a:pt x="2" y="15"/>
                    </a:lnTo>
                    <a:lnTo>
                      <a:pt x="0" y="8"/>
                    </a:lnTo>
                    <a:lnTo>
                      <a:pt x="2" y="1"/>
                    </a:lnTo>
                    <a:lnTo>
                      <a:pt x="4"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86" name="Freeform 516">
                <a:extLst>
                  <a:ext uri="{FF2B5EF4-FFF2-40B4-BE49-F238E27FC236}">
                    <a16:creationId xmlns:a16="http://schemas.microsoft.com/office/drawing/2014/main" id="{E558D082-A9E9-463C-917A-A8F71496E1D2}"/>
                  </a:ext>
                </a:extLst>
              </p:cNvPr>
              <p:cNvSpPr>
                <a:spLocks noChangeAspect="1"/>
              </p:cNvSpPr>
              <p:nvPr/>
            </p:nvSpPr>
            <p:spPr bwMode="auto">
              <a:xfrm>
                <a:off x="4665" y="1788"/>
                <a:ext cx="2" cy="5"/>
              </a:xfrm>
              <a:custGeom>
                <a:avLst/>
                <a:gdLst>
                  <a:gd name="T0" fmla="*/ 0 w 8"/>
                  <a:gd name="T1" fmla="*/ 0 h 15"/>
                  <a:gd name="T2" fmla="*/ 0 w 8"/>
                  <a:gd name="T3" fmla="*/ 0 h 15"/>
                  <a:gd name="T4" fmla="*/ 0 w 8"/>
                  <a:gd name="T5" fmla="*/ 0 h 15"/>
                  <a:gd name="T6" fmla="*/ 0 w 8"/>
                  <a:gd name="T7" fmla="*/ 0 h 15"/>
                  <a:gd name="T8" fmla="*/ 0 w 8"/>
                  <a:gd name="T9" fmla="*/ 0 h 15"/>
                  <a:gd name="T10" fmla="*/ 0 w 8"/>
                  <a:gd name="T11" fmla="*/ 0 h 15"/>
                  <a:gd name="T12" fmla="*/ 0 w 8"/>
                  <a:gd name="T13" fmla="*/ 0 h 15"/>
                  <a:gd name="T14" fmla="*/ 0 w 8"/>
                  <a:gd name="T15" fmla="*/ 0 h 1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15"/>
                  <a:gd name="T26" fmla="*/ 8 w 8"/>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15">
                    <a:moveTo>
                      <a:pt x="4" y="0"/>
                    </a:moveTo>
                    <a:lnTo>
                      <a:pt x="8" y="1"/>
                    </a:lnTo>
                    <a:lnTo>
                      <a:pt x="8" y="11"/>
                    </a:lnTo>
                    <a:lnTo>
                      <a:pt x="4" y="15"/>
                    </a:lnTo>
                    <a:lnTo>
                      <a:pt x="2" y="15"/>
                    </a:lnTo>
                    <a:lnTo>
                      <a:pt x="0" y="8"/>
                    </a:lnTo>
                    <a:lnTo>
                      <a:pt x="2" y="1"/>
                    </a:lnTo>
                    <a:lnTo>
                      <a:pt x="4"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87" name="Freeform 517">
                <a:extLst>
                  <a:ext uri="{FF2B5EF4-FFF2-40B4-BE49-F238E27FC236}">
                    <a16:creationId xmlns:a16="http://schemas.microsoft.com/office/drawing/2014/main" id="{9AAF1C11-DF80-40A6-A87F-E90BA4F0797A}"/>
                  </a:ext>
                </a:extLst>
              </p:cNvPr>
              <p:cNvSpPr>
                <a:spLocks noChangeAspect="1"/>
              </p:cNvSpPr>
              <p:nvPr/>
            </p:nvSpPr>
            <p:spPr bwMode="auto">
              <a:xfrm>
                <a:off x="4665" y="1782"/>
                <a:ext cx="15" cy="39"/>
              </a:xfrm>
              <a:custGeom>
                <a:avLst/>
                <a:gdLst>
                  <a:gd name="T0" fmla="*/ 0 w 50"/>
                  <a:gd name="T1" fmla="*/ 0 h 131"/>
                  <a:gd name="T2" fmla="*/ 0 w 50"/>
                  <a:gd name="T3" fmla="*/ 0 h 131"/>
                  <a:gd name="T4" fmla="*/ 0 w 50"/>
                  <a:gd name="T5" fmla="*/ 0 h 131"/>
                  <a:gd name="T6" fmla="*/ 0 w 50"/>
                  <a:gd name="T7" fmla="*/ 0 h 131"/>
                  <a:gd name="T8" fmla="*/ 0 w 50"/>
                  <a:gd name="T9" fmla="*/ 0 h 131"/>
                  <a:gd name="T10" fmla="*/ 0 w 50"/>
                  <a:gd name="T11" fmla="*/ 0 h 131"/>
                  <a:gd name="T12" fmla="*/ 0 w 50"/>
                  <a:gd name="T13" fmla="*/ 0 h 131"/>
                  <a:gd name="T14" fmla="*/ 0 w 50"/>
                  <a:gd name="T15" fmla="*/ 0 h 131"/>
                  <a:gd name="T16" fmla="*/ 0 w 50"/>
                  <a:gd name="T17" fmla="*/ 0 h 131"/>
                  <a:gd name="T18" fmla="*/ 0 w 50"/>
                  <a:gd name="T19" fmla="*/ 0 h 131"/>
                  <a:gd name="T20" fmla="*/ 0 w 50"/>
                  <a:gd name="T21" fmla="*/ 0 h 131"/>
                  <a:gd name="T22" fmla="*/ 0 w 50"/>
                  <a:gd name="T23" fmla="*/ 0 h 131"/>
                  <a:gd name="T24" fmla="*/ 0 w 50"/>
                  <a:gd name="T25" fmla="*/ 0 h 131"/>
                  <a:gd name="T26" fmla="*/ 0 w 50"/>
                  <a:gd name="T27" fmla="*/ 0 h 131"/>
                  <a:gd name="T28" fmla="*/ 0 w 50"/>
                  <a:gd name="T29" fmla="*/ 0 h 131"/>
                  <a:gd name="T30" fmla="*/ 0 w 50"/>
                  <a:gd name="T31" fmla="*/ 0 h 13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
                  <a:gd name="T49" fmla="*/ 0 h 131"/>
                  <a:gd name="T50" fmla="*/ 50 w 50"/>
                  <a:gd name="T51" fmla="*/ 131 h 13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 h="131">
                    <a:moveTo>
                      <a:pt x="18" y="10"/>
                    </a:moveTo>
                    <a:lnTo>
                      <a:pt x="27" y="0"/>
                    </a:lnTo>
                    <a:lnTo>
                      <a:pt x="31" y="3"/>
                    </a:lnTo>
                    <a:lnTo>
                      <a:pt x="47" y="6"/>
                    </a:lnTo>
                    <a:lnTo>
                      <a:pt x="50" y="32"/>
                    </a:lnTo>
                    <a:lnTo>
                      <a:pt x="45" y="37"/>
                    </a:lnTo>
                    <a:lnTo>
                      <a:pt x="47" y="51"/>
                    </a:lnTo>
                    <a:lnTo>
                      <a:pt x="41" y="77"/>
                    </a:lnTo>
                    <a:lnTo>
                      <a:pt x="49" y="125"/>
                    </a:lnTo>
                    <a:lnTo>
                      <a:pt x="41" y="131"/>
                    </a:lnTo>
                    <a:lnTo>
                      <a:pt x="0" y="87"/>
                    </a:lnTo>
                    <a:lnTo>
                      <a:pt x="1" y="69"/>
                    </a:lnTo>
                    <a:lnTo>
                      <a:pt x="15" y="63"/>
                    </a:lnTo>
                    <a:lnTo>
                      <a:pt x="17" y="52"/>
                    </a:lnTo>
                    <a:lnTo>
                      <a:pt x="15" y="32"/>
                    </a:lnTo>
                    <a:lnTo>
                      <a:pt x="18" y="1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88" name="Freeform 518">
                <a:extLst>
                  <a:ext uri="{FF2B5EF4-FFF2-40B4-BE49-F238E27FC236}">
                    <a16:creationId xmlns:a16="http://schemas.microsoft.com/office/drawing/2014/main" id="{555EFA79-3497-4DFE-9C66-1D87287EBCAC}"/>
                  </a:ext>
                </a:extLst>
              </p:cNvPr>
              <p:cNvSpPr>
                <a:spLocks noChangeAspect="1"/>
              </p:cNvSpPr>
              <p:nvPr/>
            </p:nvSpPr>
            <p:spPr bwMode="auto">
              <a:xfrm>
                <a:off x="4665" y="1782"/>
                <a:ext cx="15" cy="39"/>
              </a:xfrm>
              <a:custGeom>
                <a:avLst/>
                <a:gdLst>
                  <a:gd name="T0" fmla="*/ 0 w 50"/>
                  <a:gd name="T1" fmla="*/ 0 h 131"/>
                  <a:gd name="T2" fmla="*/ 0 w 50"/>
                  <a:gd name="T3" fmla="*/ 0 h 131"/>
                  <a:gd name="T4" fmla="*/ 0 w 50"/>
                  <a:gd name="T5" fmla="*/ 0 h 131"/>
                  <a:gd name="T6" fmla="*/ 0 w 50"/>
                  <a:gd name="T7" fmla="*/ 0 h 131"/>
                  <a:gd name="T8" fmla="*/ 0 w 50"/>
                  <a:gd name="T9" fmla="*/ 0 h 131"/>
                  <a:gd name="T10" fmla="*/ 0 w 50"/>
                  <a:gd name="T11" fmla="*/ 0 h 131"/>
                  <a:gd name="T12" fmla="*/ 0 w 50"/>
                  <a:gd name="T13" fmla="*/ 0 h 131"/>
                  <a:gd name="T14" fmla="*/ 0 w 50"/>
                  <a:gd name="T15" fmla="*/ 0 h 131"/>
                  <a:gd name="T16" fmla="*/ 0 w 50"/>
                  <a:gd name="T17" fmla="*/ 0 h 131"/>
                  <a:gd name="T18" fmla="*/ 0 w 50"/>
                  <a:gd name="T19" fmla="*/ 0 h 131"/>
                  <a:gd name="T20" fmla="*/ 0 w 50"/>
                  <a:gd name="T21" fmla="*/ 0 h 131"/>
                  <a:gd name="T22" fmla="*/ 0 w 50"/>
                  <a:gd name="T23" fmla="*/ 0 h 131"/>
                  <a:gd name="T24" fmla="*/ 0 w 50"/>
                  <a:gd name="T25" fmla="*/ 0 h 131"/>
                  <a:gd name="T26" fmla="*/ 0 w 50"/>
                  <a:gd name="T27" fmla="*/ 0 h 131"/>
                  <a:gd name="T28" fmla="*/ 0 w 50"/>
                  <a:gd name="T29" fmla="*/ 0 h 131"/>
                  <a:gd name="T30" fmla="*/ 0 w 50"/>
                  <a:gd name="T31" fmla="*/ 0 h 13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
                  <a:gd name="T49" fmla="*/ 0 h 131"/>
                  <a:gd name="T50" fmla="*/ 50 w 50"/>
                  <a:gd name="T51" fmla="*/ 131 h 13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 h="131">
                    <a:moveTo>
                      <a:pt x="18" y="10"/>
                    </a:moveTo>
                    <a:lnTo>
                      <a:pt x="27" y="0"/>
                    </a:lnTo>
                    <a:lnTo>
                      <a:pt x="31" y="3"/>
                    </a:lnTo>
                    <a:lnTo>
                      <a:pt x="47" y="6"/>
                    </a:lnTo>
                    <a:lnTo>
                      <a:pt x="50" y="32"/>
                    </a:lnTo>
                    <a:lnTo>
                      <a:pt x="45" y="37"/>
                    </a:lnTo>
                    <a:lnTo>
                      <a:pt x="47" y="51"/>
                    </a:lnTo>
                    <a:lnTo>
                      <a:pt x="41" y="77"/>
                    </a:lnTo>
                    <a:lnTo>
                      <a:pt x="49" y="125"/>
                    </a:lnTo>
                    <a:lnTo>
                      <a:pt x="41" y="131"/>
                    </a:lnTo>
                    <a:lnTo>
                      <a:pt x="0" y="87"/>
                    </a:lnTo>
                    <a:lnTo>
                      <a:pt x="1" y="69"/>
                    </a:lnTo>
                    <a:lnTo>
                      <a:pt x="15" y="63"/>
                    </a:lnTo>
                    <a:lnTo>
                      <a:pt x="17" y="52"/>
                    </a:lnTo>
                    <a:lnTo>
                      <a:pt x="15" y="32"/>
                    </a:lnTo>
                    <a:lnTo>
                      <a:pt x="18" y="1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89" name="Freeform 519">
                <a:extLst>
                  <a:ext uri="{FF2B5EF4-FFF2-40B4-BE49-F238E27FC236}">
                    <a16:creationId xmlns:a16="http://schemas.microsoft.com/office/drawing/2014/main" id="{5AE0CF34-BD4E-4A44-9CDC-9365108A363B}"/>
                  </a:ext>
                </a:extLst>
              </p:cNvPr>
              <p:cNvSpPr>
                <a:spLocks noChangeAspect="1"/>
              </p:cNvSpPr>
              <p:nvPr/>
            </p:nvSpPr>
            <p:spPr bwMode="auto">
              <a:xfrm>
                <a:off x="4692" y="1768"/>
                <a:ext cx="3" cy="4"/>
              </a:xfrm>
              <a:custGeom>
                <a:avLst/>
                <a:gdLst>
                  <a:gd name="T0" fmla="*/ 0 w 11"/>
                  <a:gd name="T1" fmla="*/ 0 h 14"/>
                  <a:gd name="T2" fmla="*/ 0 w 11"/>
                  <a:gd name="T3" fmla="*/ 0 h 14"/>
                  <a:gd name="T4" fmla="*/ 0 w 11"/>
                  <a:gd name="T5" fmla="*/ 0 h 14"/>
                  <a:gd name="T6" fmla="*/ 0 w 11"/>
                  <a:gd name="T7" fmla="*/ 0 h 14"/>
                  <a:gd name="T8" fmla="*/ 0 w 11"/>
                  <a:gd name="T9" fmla="*/ 0 h 14"/>
                  <a:gd name="T10" fmla="*/ 0 w 11"/>
                  <a:gd name="T11" fmla="*/ 0 h 14"/>
                  <a:gd name="T12" fmla="*/ 0 w 11"/>
                  <a:gd name="T13" fmla="*/ 0 h 14"/>
                  <a:gd name="T14" fmla="*/ 0 w 11"/>
                  <a:gd name="T15" fmla="*/ 0 h 14"/>
                  <a:gd name="T16" fmla="*/ 0 60000 65536"/>
                  <a:gd name="T17" fmla="*/ 0 60000 65536"/>
                  <a:gd name="T18" fmla="*/ 0 60000 65536"/>
                  <a:gd name="T19" fmla="*/ 0 60000 65536"/>
                  <a:gd name="T20" fmla="*/ 0 60000 65536"/>
                  <a:gd name="T21" fmla="*/ 0 60000 65536"/>
                  <a:gd name="T22" fmla="*/ 0 60000 65536"/>
                  <a:gd name="T23" fmla="*/ 0 60000 65536"/>
                  <a:gd name="T24" fmla="*/ 0 w 11"/>
                  <a:gd name="T25" fmla="*/ 0 h 14"/>
                  <a:gd name="T26" fmla="*/ 11 w 11"/>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 h="14">
                    <a:moveTo>
                      <a:pt x="0" y="3"/>
                    </a:moveTo>
                    <a:lnTo>
                      <a:pt x="0" y="0"/>
                    </a:lnTo>
                    <a:lnTo>
                      <a:pt x="6" y="3"/>
                    </a:lnTo>
                    <a:lnTo>
                      <a:pt x="8" y="8"/>
                    </a:lnTo>
                    <a:lnTo>
                      <a:pt x="11" y="12"/>
                    </a:lnTo>
                    <a:lnTo>
                      <a:pt x="7" y="14"/>
                    </a:lnTo>
                    <a:lnTo>
                      <a:pt x="6" y="14"/>
                    </a:lnTo>
                    <a:lnTo>
                      <a:pt x="0" y="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90" name="Freeform 520">
                <a:extLst>
                  <a:ext uri="{FF2B5EF4-FFF2-40B4-BE49-F238E27FC236}">
                    <a16:creationId xmlns:a16="http://schemas.microsoft.com/office/drawing/2014/main" id="{F996551C-0FF6-43EE-B33D-B0F9AE17F3CD}"/>
                  </a:ext>
                </a:extLst>
              </p:cNvPr>
              <p:cNvSpPr>
                <a:spLocks noChangeAspect="1"/>
              </p:cNvSpPr>
              <p:nvPr/>
            </p:nvSpPr>
            <p:spPr bwMode="auto">
              <a:xfrm>
                <a:off x="4692" y="1768"/>
                <a:ext cx="3" cy="4"/>
              </a:xfrm>
              <a:custGeom>
                <a:avLst/>
                <a:gdLst>
                  <a:gd name="T0" fmla="*/ 0 w 11"/>
                  <a:gd name="T1" fmla="*/ 0 h 14"/>
                  <a:gd name="T2" fmla="*/ 0 w 11"/>
                  <a:gd name="T3" fmla="*/ 0 h 14"/>
                  <a:gd name="T4" fmla="*/ 0 w 11"/>
                  <a:gd name="T5" fmla="*/ 0 h 14"/>
                  <a:gd name="T6" fmla="*/ 0 w 11"/>
                  <a:gd name="T7" fmla="*/ 0 h 14"/>
                  <a:gd name="T8" fmla="*/ 0 w 11"/>
                  <a:gd name="T9" fmla="*/ 0 h 14"/>
                  <a:gd name="T10" fmla="*/ 0 w 11"/>
                  <a:gd name="T11" fmla="*/ 0 h 14"/>
                  <a:gd name="T12" fmla="*/ 0 w 11"/>
                  <a:gd name="T13" fmla="*/ 0 h 14"/>
                  <a:gd name="T14" fmla="*/ 0 w 11"/>
                  <a:gd name="T15" fmla="*/ 0 h 14"/>
                  <a:gd name="T16" fmla="*/ 0 60000 65536"/>
                  <a:gd name="T17" fmla="*/ 0 60000 65536"/>
                  <a:gd name="T18" fmla="*/ 0 60000 65536"/>
                  <a:gd name="T19" fmla="*/ 0 60000 65536"/>
                  <a:gd name="T20" fmla="*/ 0 60000 65536"/>
                  <a:gd name="T21" fmla="*/ 0 60000 65536"/>
                  <a:gd name="T22" fmla="*/ 0 60000 65536"/>
                  <a:gd name="T23" fmla="*/ 0 60000 65536"/>
                  <a:gd name="T24" fmla="*/ 0 w 11"/>
                  <a:gd name="T25" fmla="*/ 0 h 14"/>
                  <a:gd name="T26" fmla="*/ 11 w 11"/>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 h="14">
                    <a:moveTo>
                      <a:pt x="0" y="3"/>
                    </a:moveTo>
                    <a:lnTo>
                      <a:pt x="0" y="0"/>
                    </a:lnTo>
                    <a:lnTo>
                      <a:pt x="6" y="3"/>
                    </a:lnTo>
                    <a:lnTo>
                      <a:pt x="8" y="8"/>
                    </a:lnTo>
                    <a:lnTo>
                      <a:pt x="11" y="12"/>
                    </a:lnTo>
                    <a:lnTo>
                      <a:pt x="7" y="14"/>
                    </a:lnTo>
                    <a:lnTo>
                      <a:pt x="6" y="14"/>
                    </a:lnTo>
                    <a:lnTo>
                      <a:pt x="0" y="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91" name="Freeform 521">
                <a:extLst>
                  <a:ext uri="{FF2B5EF4-FFF2-40B4-BE49-F238E27FC236}">
                    <a16:creationId xmlns:a16="http://schemas.microsoft.com/office/drawing/2014/main" id="{A7620882-A152-430D-B39C-F8C13D537AD8}"/>
                  </a:ext>
                </a:extLst>
              </p:cNvPr>
              <p:cNvSpPr>
                <a:spLocks noChangeAspect="1"/>
              </p:cNvSpPr>
              <p:nvPr/>
            </p:nvSpPr>
            <p:spPr bwMode="auto">
              <a:xfrm>
                <a:off x="4690" y="1772"/>
                <a:ext cx="19" cy="29"/>
              </a:xfrm>
              <a:custGeom>
                <a:avLst/>
                <a:gdLst>
                  <a:gd name="T0" fmla="*/ 0 w 66"/>
                  <a:gd name="T1" fmla="*/ 0 h 101"/>
                  <a:gd name="T2" fmla="*/ 0 w 66"/>
                  <a:gd name="T3" fmla="*/ 0 h 101"/>
                  <a:gd name="T4" fmla="*/ 0 w 66"/>
                  <a:gd name="T5" fmla="*/ 0 h 101"/>
                  <a:gd name="T6" fmla="*/ 0 w 66"/>
                  <a:gd name="T7" fmla="*/ 0 h 101"/>
                  <a:gd name="T8" fmla="*/ 0 w 66"/>
                  <a:gd name="T9" fmla="*/ 0 h 101"/>
                  <a:gd name="T10" fmla="*/ 0 w 66"/>
                  <a:gd name="T11" fmla="*/ 0 h 101"/>
                  <a:gd name="T12" fmla="*/ 0 w 66"/>
                  <a:gd name="T13" fmla="*/ 0 h 101"/>
                  <a:gd name="T14" fmla="*/ 0 w 66"/>
                  <a:gd name="T15" fmla="*/ 0 h 101"/>
                  <a:gd name="T16" fmla="*/ 0 w 66"/>
                  <a:gd name="T17" fmla="*/ 0 h 101"/>
                  <a:gd name="T18" fmla="*/ 0 w 66"/>
                  <a:gd name="T19" fmla="*/ 0 h 101"/>
                  <a:gd name="T20" fmla="*/ 0 w 66"/>
                  <a:gd name="T21" fmla="*/ 0 h 101"/>
                  <a:gd name="T22" fmla="*/ 0 w 66"/>
                  <a:gd name="T23" fmla="*/ 0 h 101"/>
                  <a:gd name="T24" fmla="*/ 0 w 66"/>
                  <a:gd name="T25" fmla="*/ 0 h 101"/>
                  <a:gd name="T26" fmla="*/ 0 w 66"/>
                  <a:gd name="T27" fmla="*/ 0 h 101"/>
                  <a:gd name="T28" fmla="*/ 0 w 66"/>
                  <a:gd name="T29" fmla="*/ 0 h 101"/>
                  <a:gd name="T30" fmla="*/ 0 w 66"/>
                  <a:gd name="T31" fmla="*/ 0 h 101"/>
                  <a:gd name="T32" fmla="*/ 0 w 66"/>
                  <a:gd name="T33" fmla="*/ 0 h 101"/>
                  <a:gd name="T34" fmla="*/ 0 w 66"/>
                  <a:gd name="T35" fmla="*/ 0 h 10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01"/>
                  <a:gd name="T56" fmla="*/ 66 w 66"/>
                  <a:gd name="T57" fmla="*/ 101 h 10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01">
                    <a:moveTo>
                      <a:pt x="0" y="0"/>
                    </a:moveTo>
                    <a:lnTo>
                      <a:pt x="4" y="7"/>
                    </a:lnTo>
                    <a:lnTo>
                      <a:pt x="9" y="10"/>
                    </a:lnTo>
                    <a:lnTo>
                      <a:pt x="12" y="8"/>
                    </a:lnTo>
                    <a:lnTo>
                      <a:pt x="19" y="11"/>
                    </a:lnTo>
                    <a:lnTo>
                      <a:pt x="31" y="10"/>
                    </a:lnTo>
                    <a:lnTo>
                      <a:pt x="41" y="23"/>
                    </a:lnTo>
                    <a:lnTo>
                      <a:pt x="47" y="54"/>
                    </a:lnTo>
                    <a:lnTo>
                      <a:pt x="66" y="86"/>
                    </a:lnTo>
                    <a:lnTo>
                      <a:pt x="58" y="89"/>
                    </a:lnTo>
                    <a:lnTo>
                      <a:pt x="52" y="87"/>
                    </a:lnTo>
                    <a:lnTo>
                      <a:pt x="53" y="101"/>
                    </a:lnTo>
                    <a:lnTo>
                      <a:pt x="46" y="97"/>
                    </a:lnTo>
                    <a:lnTo>
                      <a:pt x="38" y="84"/>
                    </a:lnTo>
                    <a:lnTo>
                      <a:pt x="33" y="54"/>
                    </a:lnTo>
                    <a:lnTo>
                      <a:pt x="26" y="39"/>
                    </a:lnTo>
                    <a:lnTo>
                      <a:pt x="16" y="42"/>
                    </a:lnTo>
                    <a:lnTo>
                      <a:pt x="0"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92" name="Freeform 522">
                <a:extLst>
                  <a:ext uri="{FF2B5EF4-FFF2-40B4-BE49-F238E27FC236}">
                    <a16:creationId xmlns:a16="http://schemas.microsoft.com/office/drawing/2014/main" id="{CC01F326-C55C-44AA-835A-72728D1A89AF}"/>
                  </a:ext>
                </a:extLst>
              </p:cNvPr>
              <p:cNvSpPr>
                <a:spLocks noChangeAspect="1"/>
              </p:cNvSpPr>
              <p:nvPr/>
            </p:nvSpPr>
            <p:spPr bwMode="auto">
              <a:xfrm>
                <a:off x="4690" y="1772"/>
                <a:ext cx="19" cy="29"/>
              </a:xfrm>
              <a:custGeom>
                <a:avLst/>
                <a:gdLst>
                  <a:gd name="T0" fmla="*/ 0 w 66"/>
                  <a:gd name="T1" fmla="*/ 0 h 101"/>
                  <a:gd name="T2" fmla="*/ 0 w 66"/>
                  <a:gd name="T3" fmla="*/ 0 h 101"/>
                  <a:gd name="T4" fmla="*/ 0 w 66"/>
                  <a:gd name="T5" fmla="*/ 0 h 101"/>
                  <a:gd name="T6" fmla="*/ 0 w 66"/>
                  <a:gd name="T7" fmla="*/ 0 h 101"/>
                  <a:gd name="T8" fmla="*/ 0 w 66"/>
                  <a:gd name="T9" fmla="*/ 0 h 101"/>
                  <a:gd name="T10" fmla="*/ 0 w 66"/>
                  <a:gd name="T11" fmla="*/ 0 h 101"/>
                  <a:gd name="T12" fmla="*/ 0 w 66"/>
                  <a:gd name="T13" fmla="*/ 0 h 101"/>
                  <a:gd name="T14" fmla="*/ 0 w 66"/>
                  <a:gd name="T15" fmla="*/ 0 h 101"/>
                  <a:gd name="T16" fmla="*/ 0 w 66"/>
                  <a:gd name="T17" fmla="*/ 0 h 101"/>
                  <a:gd name="T18" fmla="*/ 0 w 66"/>
                  <a:gd name="T19" fmla="*/ 0 h 101"/>
                  <a:gd name="T20" fmla="*/ 0 w 66"/>
                  <a:gd name="T21" fmla="*/ 0 h 101"/>
                  <a:gd name="T22" fmla="*/ 0 w 66"/>
                  <a:gd name="T23" fmla="*/ 0 h 101"/>
                  <a:gd name="T24" fmla="*/ 0 w 66"/>
                  <a:gd name="T25" fmla="*/ 0 h 101"/>
                  <a:gd name="T26" fmla="*/ 0 w 66"/>
                  <a:gd name="T27" fmla="*/ 0 h 101"/>
                  <a:gd name="T28" fmla="*/ 0 w 66"/>
                  <a:gd name="T29" fmla="*/ 0 h 101"/>
                  <a:gd name="T30" fmla="*/ 0 w 66"/>
                  <a:gd name="T31" fmla="*/ 0 h 101"/>
                  <a:gd name="T32" fmla="*/ 0 w 66"/>
                  <a:gd name="T33" fmla="*/ 0 h 101"/>
                  <a:gd name="T34" fmla="*/ 0 w 66"/>
                  <a:gd name="T35" fmla="*/ 0 h 10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01"/>
                  <a:gd name="T56" fmla="*/ 66 w 66"/>
                  <a:gd name="T57" fmla="*/ 101 h 10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01">
                    <a:moveTo>
                      <a:pt x="0" y="0"/>
                    </a:moveTo>
                    <a:lnTo>
                      <a:pt x="4" y="7"/>
                    </a:lnTo>
                    <a:lnTo>
                      <a:pt x="9" y="10"/>
                    </a:lnTo>
                    <a:lnTo>
                      <a:pt x="12" y="8"/>
                    </a:lnTo>
                    <a:lnTo>
                      <a:pt x="19" y="11"/>
                    </a:lnTo>
                    <a:lnTo>
                      <a:pt x="31" y="10"/>
                    </a:lnTo>
                    <a:lnTo>
                      <a:pt x="41" y="23"/>
                    </a:lnTo>
                    <a:lnTo>
                      <a:pt x="47" y="54"/>
                    </a:lnTo>
                    <a:lnTo>
                      <a:pt x="66" y="86"/>
                    </a:lnTo>
                    <a:lnTo>
                      <a:pt x="58" y="89"/>
                    </a:lnTo>
                    <a:lnTo>
                      <a:pt x="52" y="87"/>
                    </a:lnTo>
                    <a:lnTo>
                      <a:pt x="53" y="101"/>
                    </a:lnTo>
                    <a:lnTo>
                      <a:pt x="46" y="97"/>
                    </a:lnTo>
                    <a:lnTo>
                      <a:pt x="38" y="84"/>
                    </a:lnTo>
                    <a:lnTo>
                      <a:pt x="33" y="54"/>
                    </a:lnTo>
                    <a:lnTo>
                      <a:pt x="26" y="39"/>
                    </a:lnTo>
                    <a:lnTo>
                      <a:pt x="16" y="42"/>
                    </a:lnTo>
                    <a:lnTo>
                      <a:pt x="0"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93" name="Freeform 523">
                <a:extLst>
                  <a:ext uri="{FF2B5EF4-FFF2-40B4-BE49-F238E27FC236}">
                    <a16:creationId xmlns:a16="http://schemas.microsoft.com/office/drawing/2014/main" id="{9297B9C1-B2A2-43E2-85DE-B3606E6D2F80}"/>
                  </a:ext>
                </a:extLst>
              </p:cNvPr>
              <p:cNvSpPr>
                <a:spLocks noChangeAspect="1"/>
              </p:cNvSpPr>
              <p:nvPr/>
            </p:nvSpPr>
            <p:spPr bwMode="auto">
              <a:xfrm>
                <a:off x="4714" y="1793"/>
                <a:ext cx="4" cy="13"/>
              </a:xfrm>
              <a:custGeom>
                <a:avLst/>
                <a:gdLst>
                  <a:gd name="T0" fmla="*/ 0 w 15"/>
                  <a:gd name="T1" fmla="*/ 0 h 43"/>
                  <a:gd name="T2" fmla="*/ 0 w 15"/>
                  <a:gd name="T3" fmla="*/ 0 h 43"/>
                  <a:gd name="T4" fmla="*/ 0 w 15"/>
                  <a:gd name="T5" fmla="*/ 0 h 43"/>
                  <a:gd name="T6" fmla="*/ 0 w 15"/>
                  <a:gd name="T7" fmla="*/ 0 h 43"/>
                  <a:gd name="T8" fmla="*/ 0 w 15"/>
                  <a:gd name="T9" fmla="*/ 0 h 43"/>
                  <a:gd name="T10" fmla="*/ 0 w 15"/>
                  <a:gd name="T11" fmla="*/ 0 h 43"/>
                  <a:gd name="T12" fmla="*/ 0 w 15"/>
                  <a:gd name="T13" fmla="*/ 0 h 43"/>
                  <a:gd name="T14" fmla="*/ 0 60000 65536"/>
                  <a:gd name="T15" fmla="*/ 0 60000 65536"/>
                  <a:gd name="T16" fmla="*/ 0 60000 65536"/>
                  <a:gd name="T17" fmla="*/ 0 60000 65536"/>
                  <a:gd name="T18" fmla="*/ 0 60000 65536"/>
                  <a:gd name="T19" fmla="*/ 0 60000 65536"/>
                  <a:gd name="T20" fmla="*/ 0 60000 65536"/>
                  <a:gd name="T21" fmla="*/ 0 w 15"/>
                  <a:gd name="T22" fmla="*/ 0 h 43"/>
                  <a:gd name="T23" fmla="*/ 15 w 15"/>
                  <a:gd name="T24" fmla="*/ 43 h 4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 h="43">
                    <a:moveTo>
                      <a:pt x="3" y="20"/>
                    </a:moveTo>
                    <a:lnTo>
                      <a:pt x="0" y="10"/>
                    </a:lnTo>
                    <a:lnTo>
                      <a:pt x="3" y="0"/>
                    </a:lnTo>
                    <a:lnTo>
                      <a:pt x="7" y="5"/>
                    </a:lnTo>
                    <a:lnTo>
                      <a:pt x="15" y="41"/>
                    </a:lnTo>
                    <a:lnTo>
                      <a:pt x="14" y="43"/>
                    </a:lnTo>
                    <a:lnTo>
                      <a:pt x="3" y="2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94" name="Freeform 524">
                <a:extLst>
                  <a:ext uri="{FF2B5EF4-FFF2-40B4-BE49-F238E27FC236}">
                    <a16:creationId xmlns:a16="http://schemas.microsoft.com/office/drawing/2014/main" id="{CB8A1C9D-B630-47CC-B6FC-70E421245D99}"/>
                  </a:ext>
                </a:extLst>
              </p:cNvPr>
              <p:cNvSpPr>
                <a:spLocks noChangeAspect="1"/>
              </p:cNvSpPr>
              <p:nvPr/>
            </p:nvSpPr>
            <p:spPr bwMode="auto">
              <a:xfrm>
                <a:off x="4714" y="1793"/>
                <a:ext cx="4" cy="13"/>
              </a:xfrm>
              <a:custGeom>
                <a:avLst/>
                <a:gdLst>
                  <a:gd name="T0" fmla="*/ 0 w 15"/>
                  <a:gd name="T1" fmla="*/ 0 h 43"/>
                  <a:gd name="T2" fmla="*/ 0 w 15"/>
                  <a:gd name="T3" fmla="*/ 0 h 43"/>
                  <a:gd name="T4" fmla="*/ 0 w 15"/>
                  <a:gd name="T5" fmla="*/ 0 h 43"/>
                  <a:gd name="T6" fmla="*/ 0 w 15"/>
                  <a:gd name="T7" fmla="*/ 0 h 43"/>
                  <a:gd name="T8" fmla="*/ 0 w 15"/>
                  <a:gd name="T9" fmla="*/ 0 h 43"/>
                  <a:gd name="T10" fmla="*/ 0 w 15"/>
                  <a:gd name="T11" fmla="*/ 0 h 43"/>
                  <a:gd name="T12" fmla="*/ 0 w 15"/>
                  <a:gd name="T13" fmla="*/ 0 h 43"/>
                  <a:gd name="T14" fmla="*/ 0 60000 65536"/>
                  <a:gd name="T15" fmla="*/ 0 60000 65536"/>
                  <a:gd name="T16" fmla="*/ 0 60000 65536"/>
                  <a:gd name="T17" fmla="*/ 0 60000 65536"/>
                  <a:gd name="T18" fmla="*/ 0 60000 65536"/>
                  <a:gd name="T19" fmla="*/ 0 60000 65536"/>
                  <a:gd name="T20" fmla="*/ 0 60000 65536"/>
                  <a:gd name="T21" fmla="*/ 0 w 15"/>
                  <a:gd name="T22" fmla="*/ 0 h 43"/>
                  <a:gd name="T23" fmla="*/ 15 w 15"/>
                  <a:gd name="T24" fmla="*/ 43 h 4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 h="43">
                    <a:moveTo>
                      <a:pt x="3" y="20"/>
                    </a:moveTo>
                    <a:lnTo>
                      <a:pt x="0" y="10"/>
                    </a:lnTo>
                    <a:lnTo>
                      <a:pt x="3" y="0"/>
                    </a:lnTo>
                    <a:lnTo>
                      <a:pt x="7" y="5"/>
                    </a:lnTo>
                    <a:lnTo>
                      <a:pt x="15" y="41"/>
                    </a:lnTo>
                    <a:lnTo>
                      <a:pt x="14" y="43"/>
                    </a:lnTo>
                    <a:lnTo>
                      <a:pt x="3" y="2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95" name="Freeform 525">
                <a:extLst>
                  <a:ext uri="{FF2B5EF4-FFF2-40B4-BE49-F238E27FC236}">
                    <a16:creationId xmlns:a16="http://schemas.microsoft.com/office/drawing/2014/main" id="{933F29EA-1FCD-4916-AE78-A2C969EB1399}"/>
                  </a:ext>
                </a:extLst>
              </p:cNvPr>
              <p:cNvSpPr>
                <a:spLocks noChangeAspect="1"/>
              </p:cNvSpPr>
              <p:nvPr/>
            </p:nvSpPr>
            <p:spPr bwMode="auto">
              <a:xfrm>
                <a:off x="4722" y="1801"/>
                <a:ext cx="3" cy="5"/>
              </a:xfrm>
              <a:custGeom>
                <a:avLst/>
                <a:gdLst>
                  <a:gd name="T0" fmla="*/ 0 w 8"/>
                  <a:gd name="T1" fmla="*/ 0 h 15"/>
                  <a:gd name="T2" fmla="*/ 0 w 8"/>
                  <a:gd name="T3" fmla="*/ 0 h 15"/>
                  <a:gd name="T4" fmla="*/ 0 w 8"/>
                  <a:gd name="T5" fmla="*/ 0 h 15"/>
                  <a:gd name="T6" fmla="*/ 0 w 8"/>
                  <a:gd name="T7" fmla="*/ 0 h 15"/>
                  <a:gd name="T8" fmla="*/ 0 w 8"/>
                  <a:gd name="T9" fmla="*/ 0 h 15"/>
                  <a:gd name="T10" fmla="*/ 0 w 8"/>
                  <a:gd name="T11" fmla="*/ 0 h 15"/>
                  <a:gd name="T12" fmla="*/ 0 60000 65536"/>
                  <a:gd name="T13" fmla="*/ 0 60000 65536"/>
                  <a:gd name="T14" fmla="*/ 0 60000 65536"/>
                  <a:gd name="T15" fmla="*/ 0 60000 65536"/>
                  <a:gd name="T16" fmla="*/ 0 60000 65536"/>
                  <a:gd name="T17" fmla="*/ 0 60000 65536"/>
                  <a:gd name="T18" fmla="*/ 0 w 8"/>
                  <a:gd name="T19" fmla="*/ 0 h 15"/>
                  <a:gd name="T20" fmla="*/ 8 w 8"/>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 h="15">
                    <a:moveTo>
                      <a:pt x="0" y="0"/>
                    </a:moveTo>
                    <a:lnTo>
                      <a:pt x="6" y="10"/>
                    </a:lnTo>
                    <a:lnTo>
                      <a:pt x="8" y="15"/>
                    </a:lnTo>
                    <a:lnTo>
                      <a:pt x="5" y="12"/>
                    </a:lnTo>
                    <a:lnTo>
                      <a:pt x="0" y="7"/>
                    </a:lnTo>
                    <a:lnTo>
                      <a:pt x="0"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96" name="Freeform 526">
                <a:extLst>
                  <a:ext uri="{FF2B5EF4-FFF2-40B4-BE49-F238E27FC236}">
                    <a16:creationId xmlns:a16="http://schemas.microsoft.com/office/drawing/2014/main" id="{702B9F18-F03E-4E04-ABCE-D89DB4CC19C9}"/>
                  </a:ext>
                </a:extLst>
              </p:cNvPr>
              <p:cNvSpPr>
                <a:spLocks noChangeAspect="1"/>
              </p:cNvSpPr>
              <p:nvPr/>
            </p:nvSpPr>
            <p:spPr bwMode="auto">
              <a:xfrm>
                <a:off x="4722" y="1801"/>
                <a:ext cx="3" cy="5"/>
              </a:xfrm>
              <a:custGeom>
                <a:avLst/>
                <a:gdLst>
                  <a:gd name="T0" fmla="*/ 0 w 8"/>
                  <a:gd name="T1" fmla="*/ 0 h 15"/>
                  <a:gd name="T2" fmla="*/ 0 w 8"/>
                  <a:gd name="T3" fmla="*/ 0 h 15"/>
                  <a:gd name="T4" fmla="*/ 0 w 8"/>
                  <a:gd name="T5" fmla="*/ 0 h 15"/>
                  <a:gd name="T6" fmla="*/ 0 w 8"/>
                  <a:gd name="T7" fmla="*/ 0 h 15"/>
                  <a:gd name="T8" fmla="*/ 0 w 8"/>
                  <a:gd name="T9" fmla="*/ 0 h 15"/>
                  <a:gd name="T10" fmla="*/ 0 w 8"/>
                  <a:gd name="T11" fmla="*/ 0 h 15"/>
                  <a:gd name="T12" fmla="*/ 0 60000 65536"/>
                  <a:gd name="T13" fmla="*/ 0 60000 65536"/>
                  <a:gd name="T14" fmla="*/ 0 60000 65536"/>
                  <a:gd name="T15" fmla="*/ 0 60000 65536"/>
                  <a:gd name="T16" fmla="*/ 0 60000 65536"/>
                  <a:gd name="T17" fmla="*/ 0 60000 65536"/>
                  <a:gd name="T18" fmla="*/ 0 w 8"/>
                  <a:gd name="T19" fmla="*/ 0 h 15"/>
                  <a:gd name="T20" fmla="*/ 8 w 8"/>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 h="15">
                    <a:moveTo>
                      <a:pt x="0" y="0"/>
                    </a:moveTo>
                    <a:lnTo>
                      <a:pt x="6" y="10"/>
                    </a:lnTo>
                    <a:lnTo>
                      <a:pt x="8" y="15"/>
                    </a:lnTo>
                    <a:lnTo>
                      <a:pt x="5" y="12"/>
                    </a:lnTo>
                    <a:lnTo>
                      <a:pt x="0" y="7"/>
                    </a:lnTo>
                    <a:lnTo>
                      <a:pt x="0"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97" name="Freeform 527">
                <a:extLst>
                  <a:ext uri="{FF2B5EF4-FFF2-40B4-BE49-F238E27FC236}">
                    <a16:creationId xmlns:a16="http://schemas.microsoft.com/office/drawing/2014/main" id="{761ACF41-13A8-4921-B8B5-0FE8B6EBC622}"/>
                  </a:ext>
                </a:extLst>
              </p:cNvPr>
              <p:cNvSpPr>
                <a:spLocks noChangeAspect="1"/>
              </p:cNvSpPr>
              <p:nvPr/>
            </p:nvSpPr>
            <p:spPr bwMode="auto">
              <a:xfrm>
                <a:off x="4680" y="1776"/>
                <a:ext cx="9" cy="37"/>
              </a:xfrm>
              <a:custGeom>
                <a:avLst/>
                <a:gdLst>
                  <a:gd name="T0" fmla="*/ 0 w 30"/>
                  <a:gd name="T1" fmla="*/ 0 h 121"/>
                  <a:gd name="T2" fmla="*/ 0 w 30"/>
                  <a:gd name="T3" fmla="*/ 0 h 121"/>
                  <a:gd name="T4" fmla="*/ 0 w 30"/>
                  <a:gd name="T5" fmla="*/ 0 h 121"/>
                  <a:gd name="T6" fmla="*/ 0 w 30"/>
                  <a:gd name="T7" fmla="*/ 0 h 121"/>
                  <a:gd name="T8" fmla="*/ 0 w 30"/>
                  <a:gd name="T9" fmla="*/ 0 h 121"/>
                  <a:gd name="T10" fmla="*/ 0 w 30"/>
                  <a:gd name="T11" fmla="*/ 0 h 121"/>
                  <a:gd name="T12" fmla="*/ 0 w 30"/>
                  <a:gd name="T13" fmla="*/ 0 h 121"/>
                  <a:gd name="T14" fmla="*/ 0 w 30"/>
                  <a:gd name="T15" fmla="*/ 0 h 121"/>
                  <a:gd name="T16" fmla="*/ 0 w 30"/>
                  <a:gd name="T17" fmla="*/ 0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1"/>
                  <a:gd name="T29" fmla="*/ 30 w 30"/>
                  <a:gd name="T30" fmla="*/ 121 h 1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1">
                    <a:moveTo>
                      <a:pt x="21" y="1"/>
                    </a:moveTo>
                    <a:lnTo>
                      <a:pt x="23" y="0"/>
                    </a:lnTo>
                    <a:lnTo>
                      <a:pt x="30" y="58"/>
                    </a:lnTo>
                    <a:lnTo>
                      <a:pt x="20" y="70"/>
                    </a:lnTo>
                    <a:lnTo>
                      <a:pt x="10" y="117"/>
                    </a:lnTo>
                    <a:lnTo>
                      <a:pt x="7" y="121"/>
                    </a:lnTo>
                    <a:lnTo>
                      <a:pt x="0" y="94"/>
                    </a:lnTo>
                    <a:lnTo>
                      <a:pt x="18" y="5"/>
                    </a:lnTo>
                    <a:lnTo>
                      <a:pt x="21"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98" name="Freeform 528">
                <a:extLst>
                  <a:ext uri="{FF2B5EF4-FFF2-40B4-BE49-F238E27FC236}">
                    <a16:creationId xmlns:a16="http://schemas.microsoft.com/office/drawing/2014/main" id="{91F30D57-4DF9-4639-A044-79783B59ABE2}"/>
                  </a:ext>
                </a:extLst>
              </p:cNvPr>
              <p:cNvSpPr>
                <a:spLocks noChangeAspect="1"/>
              </p:cNvSpPr>
              <p:nvPr/>
            </p:nvSpPr>
            <p:spPr bwMode="auto">
              <a:xfrm>
                <a:off x="4680" y="1776"/>
                <a:ext cx="9" cy="37"/>
              </a:xfrm>
              <a:custGeom>
                <a:avLst/>
                <a:gdLst>
                  <a:gd name="T0" fmla="*/ 0 w 30"/>
                  <a:gd name="T1" fmla="*/ 0 h 121"/>
                  <a:gd name="T2" fmla="*/ 0 w 30"/>
                  <a:gd name="T3" fmla="*/ 0 h 121"/>
                  <a:gd name="T4" fmla="*/ 0 w 30"/>
                  <a:gd name="T5" fmla="*/ 0 h 121"/>
                  <a:gd name="T6" fmla="*/ 0 w 30"/>
                  <a:gd name="T7" fmla="*/ 0 h 121"/>
                  <a:gd name="T8" fmla="*/ 0 w 30"/>
                  <a:gd name="T9" fmla="*/ 0 h 121"/>
                  <a:gd name="T10" fmla="*/ 0 w 30"/>
                  <a:gd name="T11" fmla="*/ 0 h 121"/>
                  <a:gd name="T12" fmla="*/ 0 w 30"/>
                  <a:gd name="T13" fmla="*/ 0 h 121"/>
                  <a:gd name="T14" fmla="*/ 0 w 30"/>
                  <a:gd name="T15" fmla="*/ 0 h 121"/>
                  <a:gd name="T16" fmla="*/ 0 w 30"/>
                  <a:gd name="T17" fmla="*/ 0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1"/>
                  <a:gd name="T29" fmla="*/ 30 w 30"/>
                  <a:gd name="T30" fmla="*/ 121 h 1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1">
                    <a:moveTo>
                      <a:pt x="21" y="1"/>
                    </a:moveTo>
                    <a:lnTo>
                      <a:pt x="23" y="0"/>
                    </a:lnTo>
                    <a:lnTo>
                      <a:pt x="30" y="58"/>
                    </a:lnTo>
                    <a:lnTo>
                      <a:pt x="20" y="70"/>
                    </a:lnTo>
                    <a:lnTo>
                      <a:pt x="10" y="117"/>
                    </a:lnTo>
                    <a:lnTo>
                      <a:pt x="7" y="121"/>
                    </a:lnTo>
                    <a:lnTo>
                      <a:pt x="0" y="94"/>
                    </a:lnTo>
                    <a:lnTo>
                      <a:pt x="18" y="5"/>
                    </a:lnTo>
                    <a:lnTo>
                      <a:pt x="21"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19999" name="Freeform 529">
                <a:extLst>
                  <a:ext uri="{FF2B5EF4-FFF2-40B4-BE49-F238E27FC236}">
                    <a16:creationId xmlns:a16="http://schemas.microsoft.com/office/drawing/2014/main" id="{4D49ADEB-192C-4442-84DC-5BCA62E0E946}"/>
                  </a:ext>
                </a:extLst>
              </p:cNvPr>
              <p:cNvSpPr>
                <a:spLocks noChangeAspect="1"/>
              </p:cNvSpPr>
              <p:nvPr/>
            </p:nvSpPr>
            <p:spPr bwMode="auto">
              <a:xfrm>
                <a:off x="4687" y="1799"/>
                <a:ext cx="12" cy="11"/>
              </a:xfrm>
              <a:custGeom>
                <a:avLst/>
                <a:gdLst>
                  <a:gd name="T0" fmla="*/ 0 w 41"/>
                  <a:gd name="T1" fmla="*/ 0 h 39"/>
                  <a:gd name="T2" fmla="*/ 0 w 41"/>
                  <a:gd name="T3" fmla="*/ 0 h 39"/>
                  <a:gd name="T4" fmla="*/ 0 w 41"/>
                  <a:gd name="T5" fmla="*/ 0 h 39"/>
                  <a:gd name="T6" fmla="*/ 0 w 41"/>
                  <a:gd name="T7" fmla="*/ 0 h 39"/>
                  <a:gd name="T8" fmla="*/ 0 w 41"/>
                  <a:gd name="T9" fmla="*/ 0 h 39"/>
                  <a:gd name="T10" fmla="*/ 0 w 41"/>
                  <a:gd name="T11" fmla="*/ 0 h 39"/>
                  <a:gd name="T12" fmla="*/ 0 w 41"/>
                  <a:gd name="T13" fmla="*/ 0 h 39"/>
                  <a:gd name="T14" fmla="*/ 0 w 41"/>
                  <a:gd name="T15" fmla="*/ 0 h 39"/>
                  <a:gd name="T16" fmla="*/ 0 w 41"/>
                  <a:gd name="T17" fmla="*/ 0 h 39"/>
                  <a:gd name="T18" fmla="*/ 0 w 41"/>
                  <a:gd name="T19" fmla="*/ 0 h 39"/>
                  <a:gd name="T20" fmla="*/ 0 w 41"/>
                  <a:gd name="T21" fmla="*/ 0 h 39"/>
                  <a:gd name="T22" fmla="*/ 0 w 41"/>
                  <a:gd name="T23" fmla="*/ 0 h 39"/>
                  <a:gd name="T24" fmla="*/ 0 w 41"/>
                  <a:gd name="T25" fmla="*/ 0 h 39"/>
                  <a:gd name="T26" fmla="*/ 0 w 41"/>
                  <a:gd name="T27" fmla="*/ 0 h 39"/>
                  <a:gd name="T28" fmla="*/ 0 w 41"/>
                  <a:gd name="T29" fmla="*/ 0 h 3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1"/>
                  <a:gd name="T46" fmla="*/ 0 h 39"/>
                  <a:gd name="T47" fmla="*/ 41 w 41"/>
                  <a:gd name="T48" fmla="*/ 39 h 3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1" h="39">
                    <a:moveTo>
                      <a:pt x="0" y="22"/>
                    </a:moveTo>
                    <a:lnTo>
                      <a:pt x="0" y="21"/>
                    </a:lnTo>
                    <a:lnTo>
                      <a:pt x="4" y="19"/>
                    </a:lnTo>
                    <a:lnTo>
                      <a:pt x="9" y="14"/>
                    </a:lnTo>
                    <a:lnTo>
                      <a:pt x="13" y="6"/>
                    </a:lnTo>
                    <a:lnTo>
                      <a:pt x="19" y="0"/>
                    </a:lnTo>
                    <a:lnTo>
                      <a:pt x="31" y="6"/>
                    </a:lnTo>
                    <a:lnTo>
                      <a:pt x="38" y="3"/>
                    </a:lnTo>
                    <a:lnTo>
                      <a:pt x="41" y="18"/>
                    </a:lnTo>
                    <a:lnTo>
                      <a:pt x="40" y="22"/>
                    </a:lnTo>
                    <a:lnTo>
                      <a:pt x="41" y="29"/>
                    </a:lnTo>
                    <a:lnTo>
                      <a:pt x="40" y="33"/>
                    </a:lnTo>
                    <a:lnTo>
                      <a:pt x="26" y="39"/>
                    </a:lnTo>
                    <a:lnTo>
                      <a:pt x="11" y="37"/>
                    </a:lnTo>
                    <a:lnTo>
                      <a:pt x="0" y="2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00" name="Freeform 530">
                <a:extLst>
                  <a:ext uri="{FF2B5EF4-FFF2-40B4-BE49-F238E27FC236}">
                    <a16:creationId xmlns:a16="http://schemas.microsoft.com/office/drawing/2014/main" id="{A73E4CF7-6CB5-4F97-9E68-56F08A0D38CC}"/>
                  </a:ext>
                </a:extLst>
              </p:cNvPr>
              <p:cNvSpPr>
                <a:spLocks noChangeAspect="1"/>
              </p:cNvSpPr>
              <p:nvPr/>
            </p:nvSpPr>
            <p:spPr bwMode="auto">
              <a:xfrm>
                <a:off x="4687" y="1799"/>
                <a:ext cx="12" cy="11"/>
              </a:xfrm>
              <a:custGeom>
                <a:avLst/>
                <a:gdLst>
                  <a:gd name="T0" fmla="*/ 0 w 41"/>
                  <a:gd name="T1" fmla="*/ 0 h 39"/>
                  <a:gd name="T2" fmla="*/ 0 w 41"/>
                  <a:gd name="T3" fmla="*/ 0 h 39"/>
                  <a:gd name="T4" fmla="*/ 0 w 41"/>
                  <a:gd name="T5" fmla="*/ 0 h 39"/>
                  <a:gd name="T6" fmla="*/ 0 w 41"/>
                  <a:gd name="T7" fmla="*/ 0 h 39"/>
                  <a:gd name="T8" fmla="*/ 0 w 41"/>
                  <a:gd name="T9" fmla="*/ 0 h 39"/>
                  <a:gd name="T10" fmla="*/ 0 w 41"/>
                  <a:gd name="T11" fmla="*/ 0 h 39"/>
                  <a:gd name="T12" fmla="*/ 0 w 41"/>
                  <a:gd name="T13" fmla="*/ 0 h 39"/>
                  <a:gd name="T14" fmla="*/ 0 w 41"/>
                  <a:gd name="T15" fmla="*/ 0 h 39"/>
                  <a:gd name="T16" fmla="*/ 0 w 41"/>
                  <a:gd name="T17" fmla="*/ 0 h 39"/>
                  <a:gd name="T18" fmla="*/ 0 w 41"/>
                  <a:gd name="T19" fmla="*/ 0 h 39"/>
                  <a:gd name="T20" fmla="*/ 0 w 41"/>
                  <a:gd name="T21" fmla="*/ 0 h 39"/>
                  <a:gd name="T22" fmla="*/ 0 w 41"/>
                  <a:gd name="T23" fmla="*/ 0 h 39"/>
                  <a:gd name="T24" fmla="*/ 0 w 41"/>
                  <a:gd name="T25" fmla="*/ 0 h 39"/>
                  <a:gd name="T26" fmla="*/ 0 w 41"/>
                  <a:gd name="T27" fmla="*/ 0 h 39"/>
                  <a:gd name="T28" fmla="*/ 0 w 41"/>
                  <a:gd name="T29" fmla="*/ 0 h 3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1"/>
                  <a:gd name="T46" fmla="*/ 0 h 39"/>
                  <a:gd name="T47" fmla="*/ 41 w 41"/>
                  <a:gd name="T48" fmla="*/ 39 h 3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1" h="39">
                    <a:moveTo>
                      <a:pt x="0" y="22"/>
                    </a:moveTo>
                    <a:lnTo>
                      <a:pt x="0" y="21"/>
                    </a:lnTo>
                    <a:lnTo>
                      <a:pt x="4" y="19"/>
                    </a:lnTo>
                    <a:lnTo>
                      <a:pt x="9" y="14"/>
                    </a:lnTo>
                    <a:lnTo>
                      <a:pt x="13" y="6"/>
                    </a:lnTo>
                    <a:lnTo>
                      <a:pt x="19" y="0"/>
                    </a:lnTo>
                    <a:lnTo>
                      <a:pt x="31" y="6"/>
                    </a:lnTo>
                    <a:lnTo>
                      <a:pt x="38" y="3"/>
                    </a:lnTo>
                    <a:lnTo>
                      <a:pt x="41" y="18"/>
                    </a:lnTo>
                    <a:lnTo>
                      <a:pt x="40" y="22"/>
                    </a:lnTo>
                    <a:lnTo>
                      <a:pt x="41" y="29"/>
                    </a:lnTo>
                    <a:lnTo>
                      <a:pt x="40" y="33"/>
                    </a:lnTo>
                    <a:lnTo>
                      <a:pt x="26" y="39"/>
                    </a:lnTo>
                    <a:lnTo>
                      <a:pt x="11" y="37"/>
                    </a:lnTo>
                    <a:lnTo>
                      <a:pt x="0" y="2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01" name="Freeform 531">
                <a:extLst>
                  <a:ext uri="{FF2B5EF4-FFF2-40B4-BE49-F238E27FC236}">
                    <a16:creationId xmlns:a16="http://schemas.microsoft.com/office/drawing/2014/main" id="{8644800C-3EBD-460F-91BC-22E111B12A3A}"/>
                  </a:ext>
                </a:extLst>
              </p:cNvPr>
              <p:cNvSpPr>
                <a:spLocks noChangeAspect="1"/>
              </p:cNvSpPr>
              <p:nvPr/>
            </p:nvSpPr>
            <p:spPr bwMode="auto">
              <a:xfrm>
                <a:off x="4664" y="1807"/>
                <a:ext cx="75" cy="83"/>
              </a:xfrm>
              <a:custGeom>
                <a:avLst/>
                <a:gdLst>
                  <a:gd name="T0" fmla="*/ 0 w 256"/>
                  <a:gd name="T1" fmla="*/ 0 h 284"/>
                  <a:gd name="T2" fmla="*/ 0 w 256"/>
                  <a:gd name="T3" fmla="*/ 0 h 284"/>
                  <a:gd name="T4" fmla="*/ 0 w 256"/>
                  <a:gd name="T5" fmla="*/ 0 h 284"/>
                  <a:gd name="T6" fmla="*/ 0 w 256"/>
                  <a:gd name="T7" fmla="*/ 0 h 284"/>
                  <a:gd name="T8" fmla="*/ 0 w 256"/>
                  <a:gd name="T9" fmla="*/ 0 h 284"/>
                  <a:gd name="T10" fmla="*/ 0 w 256"/>
                  <a:gd name="T11" fmla="*/ 0 h 284"/>
                  <a:gd name="T12" fmla="*/ 0 w 256"/>
                  <a:gd name="T13" fmla="*/ 0 h 284"/>
                  <a:gd name="T14" fmla="*/ 0 w 256"/>
                  <a:gd name="T15" fmla="*/ 0 h 284"/>
                  <a:gd name="T16" fmla="*/ 0 w 256"/>
                  <a:gd name="T17" fmla="*/ 0 h 284"/>
                  <a:gd name="T18" fmla="*/ 0 w 256"/>
                  <a:gd name="T19" fmla="*/ 0 h 284"/>
                  <a:gd name="T20" fmla="*/ 0 w 256"/>
                  <a:gd name="T21" fmla="*/ 0 h 284"/>
                  <a:gd name="T22" fmla="*/ 0 w 256"/>
                  <a:gd name="T23" fmla="*/ 0 h 284"/>
                  <a:gd name="T24" fmla="*/ 0 w 256"/>
                  <a:gd name="T25" fmla="*/ 0 h 284"/>
                  <a:gd name="T26" fmla="*/ 0 w 256"/>
                  <a:gd name="T27" fmla="*/ 0 h 284"/>
                  <a:gd name="T28" fmla="*/ 0 w 256"/>
                  <a:gd name="T29" fmla="*/ 0 h 284"/>
                  <a:gd name="T30" fmla="*/ 0 w 256"/>
                  <a:gd name="T31" fmla="*/ 0 h 284"/>
                  <a:gd name="T32" fmla="*/ 0 w 256"/>
                  <a:gd name="T33" fmla="*/ 0 h 284"/>
                  <a:gd name="T34" fmla="*/ 0 w 256"/>
                  <a:gd name="T35" fmla="*/ 0 h 284"/>
                  <a:gd name="T36" fmla="*/ 0 w 256"/>
                  <a:gd name="T37" fmla="*/ 0 h 284"/>
                  <a:gd name="T38" fmla="*/ 0 w 256"/>
                  <a:gd name="T39" fmla="*/ 0 h 284"/>
                  <a:gd name="T40" fmla="*/ 0 w 256"/>
                  <a:gd name="T41" fmla="*/ 0 h 284"/>
                  <a:gd name="T42" fmla="*/ 0 w 256"/>
                  <a:gd name="T43" fmla="*/ 0 h 284"/>
                  <a:gd name="T44" fmla="*/ 0 w 256"/>
                  <a:gd name="T45" fmla="*/ 0 h 284"/>
                  <a:gd name="T46" fmla="*/ 0 w 256"/>
                  <a:gd name="T47" fmla="*/ 0 h 284"/>
                  <a:gd name="T48" fmla="*/ 0 w 256"/>
                  <a:gd name="T49" fmla="*/ 0 h 284"/>
                  <a:gd name="T50" fmla="*/ 0 w 256"/>
                  <a:gd name="T51" fmla="*/ 0 h 284"/>
                  <a:gd name="T52" fmla="*/ 0 w 256"/>
                  <a:gd name="T53" fmla="*/ 0 h 284"/>
                  <a:gd name="T54" fmla="*/ 0 w 256"/>
                  <a:gd name="T55" fmla="*/ 0 h 284"/>
                  <a:gd name="T56" fmla="*/ 0 w 256"/>
                  <a:gd name="T57" fmla="*/ 0 h 284"/>
                  <a:gd name="T58" fmla="*/ 0 w 256"/>
                  <a:gd name="T59" fmla="*/ 0 h 284"/>
                  <a:gd name="T60" fmla="*/ 0 w 256"/>
                  <a:gd name="T61" fmla="*/ 0 h 284"/>
                  <a:gd name="T62" fmla="*/ 0 w 256"/>
                  <a:gd name="T63" fmla="*/ 0 h 284"/>
                  <a:gd name="T64" fmla="*/ 0 w 256"/>
                  <a:gd name="T65" fmla="*/ 0 h 284"/>
                  <a:gd name="T66" fmla="*/ 0 w 256"/>
                  <a:gd name="T67" fmla="*/ 0 h 284"/>
                  <a:gd name="T68" fmla="*/ 0 w 256"/>
                  <a:gd name="T69" fmla="*/ 0 h 284"/>
                  <a:gd name="T70" fmla="*/ 0 w 256"/>
                  <a:gd name="T71" fmla="*/ 0 h 284"/>
                  <a:gd name="T72" fmla="*/ 0 w 256"/>
                  <a:gd name="T73" fmla="*/ 0 h 284"/>
                  <a:gd name="T74" fmla="*/ 0 w 256"/>
                  <a:gd name="T75" fmla="*/ 0 h 28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56"/>
                  <a:gd name="T115" fmla="*/ 0 h 284"/>
                  <a:gd name="T116" fmla="*/ 256 w 256"/>
                  <a:gd name="T117" fmla="*/ 284 h 28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56" h="284">
                    <a:moveTo>
                      <a:pt x="170" y="3"/>
                    </a:moveTo>
                    <a:lnTo>
                      <a:pt x="170" y="0"/>
                    </a:lnTo>
                    <a:lnTo>
                      <a:pt x="180" y="1"/>
                    </a:lnTo>
                    <a:lnTo>
                      <a:pt x="189" y="12"/>
                    </a:lnTo>
                    <a:lnTo>
                      <a:pt x="197" y="17"/>
                    </a:lnTo>
                    <a:lnTo>
                      <a:pt x="209" y="32"/>
                    </a:lnTo>
                    <a:lnTo>
                      <a:pt x="213" y="33"/>
                    </a:lnTo>
                    <a:lnTo>
                      <a:pt x="228" y="58"/>
                    </a:lnTo>
                    <a:lnTo>
                      <a:pt x="230" y="66"/>
                    </a:lnTo>
                    <a:lnTo>
                      <a:pt x="222" y="79"/>
                    </a:lnTo>
                    <a:lnTo>
                      <a:pt x="233" y="87"/>
                    </a:lnTo>
                    <a:lnTo>
                      <a:pt x="236" y="101"/>
                    </a:lnTo>
                    <a:lnTo>
                      <a:pt x="241" y="108"/>
                    </a:lnTo>
                    <a:lnTo>
                      <a:pt x="256" y="178"/>
                    </a:lnTo>
                    <a:lnTo>
                      <a:pt x="252" y="187"/>
                    </a:lnTo>
                    <a:lnTo>
                      <a:pt x="246" y="191"/>
                    </a:lnTo>
                    <a:lnTo>
                      <a:pt x="242" y="200"/>
                    </a:lnTo>
                    <a:lnTo>
                      <a:pt x="244" y="231"/>
                    </a:lnTo>
                    <a:lnTo>
                      <a:pt x="237" y="224"/>
                    </a:lnTo>
                    <a:lnTo>
                      <a:pt x="230" y="188"/>
                    </a:lnTo>
                    <a:lnTo>
                      <a:pt x="217" y="167"/>
                    </a:lnTo>
                    <a:lnTo>
                      <a:pt x="213" y="163"/>
                    </a:lnTo>
                    <a:lnTo>
                      <a:pt x="197" y="198"/>
                    </a:lnTo>
                    <a:lnTo>
                      <a:pt x="196" y="215"/>
                    </a:lnTo>
                    <a:lnTo>
                      <a:pt x="210" y="236"/>
                    </a:lnTo>
                    <a:lnTo>
                      <a:pt x="215" y="251"/>
                    </a:lnTo>
                    <a:lnTo>
                      <a:pt x="215" y="259"/>
                    </a:lnTo>
                    <a:lnTo>
                      <a:pt x="205" y="284"/>
                    </a:lnTo>
                    <a:lnTo>
                      <a:pt x="197" y="278"/>
                    </a:lnTo>
                    <a:lnTo>
                      <a:pt x="192" y="255"/>
                    </a:lnTo>
                    <a:lnTo>
                      <a:pt x="184" y="262"/>
                    </a:lnTo>
                    <a:lnTo>
                      <a:pt x="174" y="265"/>
                    </a:lnTo>
                    <a:lnTo>
                      <a:pt x="142" y="247"/>
                    </a:lnTo>
                    <a:lnTo>
                      <a:pt x="126" y="226"/>
                    </a:lnTo>
                    <a:lnTo>
                      <a:pt x="115" y="187"/>
                    </a:lnTo>
                    <a:lnTo>
                      <a:pt x="124" y="167"/>
                    </a:lnTo>
                    <a:lnTo>
                      <a:pt x="123" y="157"/>
                    </a:lnTo>
                    <a:lnTo>
                      <a:pt x="102" y="135"/>
                    </a:lnTo>
                    <a:lnTo>
                      <a:pt x="91" y="130"/>
                    </a:lnTo>
                    <a:lnTo>
                      <a:pt x="85" y="130"/>
                    </a:lnTo>
                    <a:lnTo>
                      <a:pt x="79" y="150"/>
                    </a:lnTo>
                    <a:lnTo>
                      <a:pt x="79" y="156"/>
                    </a:lnTo>
                    <a:lnTo>
                      <a:pt x="71" y="151"/>
                    </a:lnTo>
                    <a:lnTo>
                      <a:pt x="66" y="151"/>
                    </a:lnTo>
                    <a:lnTo>
                      <a:pt x="65" y="142"/>
                    </a:lnTo>
                    <a:lnTo>
                      <a:pt x="53" y="157"/>
                    </a:lnTo>
                    <a:lnTo>
                      <a:pt x="53" y="166"/>
                    </a:lnTo>
                    <a:lnTo>
                      <a:pt x="43" y="140"/>
                    </a:lnTo>
                    <a:lnTo>
                      <a:pt x="35" y="140"/>
                    </a:lnTo>
                    <a:lnTo>
                      <a:pt x="26" y="156"/>
                    </a:lnTo>
                    <a:lnTo>
                      <a:pt x="17" y="192"/>
                    </a:lnTo>
                    <a:lnTo>
                      <a:pt x="12" y="194"/>
                    </a:lnTo>
                    <a:lnTo>
                      <a:pt x="4" y="193"/>
                    </a:lnTo>
                    <a:lnTo>
                      <a:pt x="0" y="179"/>
                    </a:lnTo>
                    <a:lnTo>
                      <a:pt x="7" y="130"/>
                    </a:lnTo>
                    <a:lnTo>
                      <a:pt x="14" y="118"/>
                    </a:lnTo>
                    <a:lnTo>
                      <a:pt x="45" y="106"/>
                    </a:lnTo>
                    <a:lnTo>
                      <a:pt x="47" y="95"/>
                    </a:lnTo>
                    <a:lnTo>
                      <a:pt x="53" y="87"/>
                    </a:lnTo>
                    <a:lnTo>
                      <a:pt x="63" y="79"/>
                    </a:lnTo>
                    <a:lnTo>
                      <a:pt x="68" y="71"/>
                    </a:lnTo>
                    <a:lnTo>
                      <a:pt x="89" y="80"/>
                    </a:lnTo>
                    <a:lnTo>
                      <a:pt x="95" y="95"/>
                    </a:lnTo>
                    <a:lnTo>
                      <a:pt x="92" y="119"/>
                    </a:lnTo>
                    <a:lnTo>
                      <a:pt x="113" y="106"/>
                    </a:lnTo>
                    <a:lnTo>
                      <a:pt x="118" y="87"/>
                    </a:lnTo>
                    <a:lnTo>
                      <a:pt x="128" y="79"/>
                    </a:lnTo>
                    <a:lnTo>
                      <a:pt x="136" y="83"/>
                    </a:lnTo>
                    <a:lnTo>
                      <a:pt x="141" y="74"/>
                    </a:lnTo>
                    <a:lnTo>
                      <a:pt x="141" y="62"/>
                    </a:lnTo>
                    <a:lnTo>
                      <a:pt x="144" y="54"/>
                    </a:lnTo>
                    <a:lnTo>
                      <a:pt x="157" y="59"/>
                    </a:lnTo>
                    <a:lnTo>
                      <a:pt x="168" y="51"/>
                    </a:lnTo>
                    <a:lnTo>
                      <a:pt x="175" y="54"/>
                    </a:lnTo>
                    <a:lnTo>
                      <a:pt x="180" y="50"/>
                    </a:lnTo>
                    <a:lnTo>
                      <a:pt x="170" y="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02" name="Freeform 532">
                <a:extLst>
                  <a:ext uri="{FF2B5EF4-FFF2-40B4-BE49-F238E27FC236}">
                    <a16:creationId xmlns:a16="http://schemas.microsoft.com/office/drawing/2014/main" id="{6C907106-FFB0-494A-99F0-74FF6E81A176}"/>
                  </a:ext>
                </a:extLst>
              </p:cNvPr>
              <p:cNvSpPr>
                <a:spLocks noChangeAspect="1"/>
              </p:cNvSpPr>
              <p:nvPr/>
            </p:nvSpPr>
            <p:spPr bwMode="auto">
              <a:xfrm>
                <a:off x="4664" y="1807"/>
                <a:ext cx="75" cy="83"/>
              </a:xfrm>
              <a:custGeom>
                <a:avLst/>
                <a:gdLst>
                  <a:gd name="T0" fmla="*/ 0 w 256"/>
                  <a:gd name="T1" fmla="*/ 0 h 284"/>
                  <a:gd name="T2" fmla="*/ 0 w 256"/>
                  <a:gd name="T3" fmla="*/ 0 h 284"/>
                  <a:gd name="T4" fmla="*/ 0 w 256"/>
                  <a:gd name="T5" fmla="*/ 0 h 284"/>
                  <a:gd name="T6" fmla="*/ 0 w 256"/>
                  <a:gd name="T7" fmla="*/ 0 h 284"/>
                  <a:gd name="T8" fmla="*/ 0 w 256"/>
                  <a:gd name="T9" fmla="*/ 0 h 284"/>
                  <a:gd name="T10" fmla="*/ 0 w 256"/>
                  <a:gd name="T11" fmla="*/ 0 h 284"/>
                  <a:gd name="T12" fmla="*/ 0 w 256"/>
                  <a:gd name="T13" fmla="*/ 0 h 284"/>
                  <a:gd name="T14" fmla="*/ 0 w 256"/>
                  <a:gd name="T15" fmla="*/ 0 h 284"/>
                  <a:gd name="T16" fmla="*/ 0 w 256"/>
                  <a:gd name="T17" fmla="*/ 0 h 284"/>
                  <a:gd name="T18" fmla="*/ 0 w 256"/>
                  <a:gd name="T19" fmla="*/ 0 h 284"/>
                  <a:gd name="T20" fmla="*/ 0 w 256"/>
                  <a:gd name="T21" fmla="*/ 0 h 284"/>
                  <a:gd name="T22" fmla="*/ 0 w 256"/>
                  <a:gd name="T23" fmla="*/ 0 h 284"/>
                  <a:gd name="T24" fmla="*/ 0 w 256"/>
                  <a:gd name="T25" fmla="*/ 0 h 284"/>
                  <a:gd name="T26" fmla="*/ 0 w 256"/>
                  <a:gd name="T27" fmla="*/ 0 h 284"/>
                  <a:gd name="T28" fmla="*/ 0 w 256"/>
                  <a:gd name="T29" fmla="*/ 0 h 284"/>
                  <a:gd name="T30" fmla="*/ 0 w 256"/>
                  <a:gd name="T31" fmla="*/ 0 h 284"/>
                  <a:gd name="T32" fmla="*/ 0 w 256"/>
                  <a:gd name="T33" fmla="*/ 0 h 284"/>
                  <a:gd name="T34" fmla="*/ 0 w 256"/>
                  <a:gd name="T35" fmla="*/ 0 h 284"/>
                  <a:gd name="T36" fmla="*/ 0 w 256"/>
                  <a:gd name="T37" fmla="*/ 0 h 284"/>
                  <a:gd name="T38" fmla="*/ 0 w 256"/>
                  <a:gd name="T39" fmla="*/ 0 h 284"/>
                  <a:gd name="T40" fmla="*/ 0 w 256"/>
                  <a:gd name="T41" fmla="*/ 0 h 284"/>
                  <a:gd name="T42" fmla="*/ 0 w 256"/>
                  <a:gd name="T43" fmla="*/ 0 h 284"/>
                  <a:gd name="T44" fmla="*/ 0 w 256"/>
                  <a:gd name="T45" fmla="*/ 0 h 284"/>
                  <a:gd name="T46" fmla="*/ 0 w 256"/>
                  <a:gd name="T47" fmla="*/ 0 h 284"/>
                  <a:gd name="T48" fmla="*/ 0 w 256"/>
                  <a:gd name="T49" fmla="*/ 0 h 284"/>
                  <a:gd name="T50" fmla="*/ 0 w 256"/>
                  <a:gd name="T51" fmla="*/ 0 h 284"/>
                  <a:gd name="T52" fmla="*/ 0 w 256"/>
                  <a:gd name="T53" fmla="*/ 0 h 284"/>
                  <a:gd name="T54" fmla="*/ 0 w 256"/>
                  <a:gd name="T55" fmla="*/ 0 h 284"/>
                  <a:gd name="T56" fmla="*/ 0 w 256"/>
                  <a:gd name="T57" fmla="*/ 0 h 284"/>
                  <a:gd name="T58" fmla="*/ 0 w 256"/>
                  <a:gd name="T59" fmla="*/ 0 h 284"/>
                  <a:gd name="T60" fmla="*/ 0 w 256"/>
                  <a:gd name="T61" fmla="*/ 0 h 284"/>
                  <a:gd name="T62" fmla="*/ 0 w 256"/>
                  <a:gd name="T63" fmla="*/ 0 h 284"/>
                  <a:gd name="T64" fmla="*/ 0 w 256"/>
                  <a:gd name="T65" fmla="*/ 0 h 284"/>
                  <a:gd name="T66" fmla="*/ 0 w 256"/>
                  <a:gd name="T67" fmla="*/ 0 h 284"/>
                  <a:gd name="T68" fmla="*/ 0 w 256"/>
                  <a:gd name="T69" fmla="*/ 0 h 284"/>
                  <a:gd name="T70" fmla="*/ 0 w 256"/>
                  <a:gd name="T71" fmla="*/ 0 h 284"/>
                  <a:gd name="T72" fmla="*/ 0 w 256"/>
                  <a:gd name="T73" fmla="*/ 0 h 284"/>
                  <a:gd name="T74" fmla="*/ 0 w 256"/>
                  <a:gd name="T75" fmla="*/ 0 h 28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56"/>
                  <a:gd name="T115" fmla="*/ 0 h 284"/>
                  <a:gd name="T116" fmla="*/ 256 w 256"/>
                  <a:gd name="T117" fmla="*/ 284 h 28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56" h="284">
                    <a:moveTo>
                      <a:pt x="170" y="3"/>
                    </a:moveTo>
                    <a:lnTo>
                      <a:pt x="170" y="0"/>
                    </a:lnTo>
                    <a:lnTo>
                      <a:pt x="180" y="1"/>
                    </a:lnTo>
                    <a:lnTo>
                      <a:pt x="189" y="12"/>
                    </a:lnTo>
                    <a:lnTo>
                      <a:pt x="197" y="17"/>
                    </a:lnTo>
                    <a:lnTo>
                      <a:pt x="209" y="32"/>
                    </a:lnTo>
                    <a:lnTo>
                      <a:pt x="213" y="33"/>
                    </a:lnTo>
                    <a:lnTo>
                      <a:pt x="228" y="58"/>
                    </a:lnTo>
                    <a:lnTo>
                      <a:pt x="230" y="66"/>
                    </a:lnTo>
                    <a:lnTo>
                      <a:pt x="222" y="79"/>
                    </a:lnTo>
                    <a:lnTo>
                      <a:pt x="233" y="87"/>
                    </a:lnTo>
                    <a:lnTo>
                      <a:pt x="236" y="101"/>
                    </a:lnTo>
                    <a:lnTo>
                      <a:pt x="241" y="108"/>
                    </a:lnTo>
                    <a:lnTo>
                      <a:pt x="256" y="178"/>
                    </a:lnTo>
                    <a:lnTo>
                      <a:pt x="252" y="187"/>
                    </a:lnTo>
                    <a:lnTo>
                      <a:pt x="246" y="191"/>
                    </a:lnTo>
                    <a:lnTo>
                      <a:pt x="242" y="200"/>
                    </a:lnTo>
                    <a:lnTo>
                      <a:pt x="244" y="231"/>
                    </a:lnTo>
                    <a:lnTo>
                      <a:pt x="237" y="224"/>
                    </a:lnTo>
                    <a:lnTo>
                      <a:pt x="230" y="188"/>
                    </a:lnTo>
                    <a:lnTo>
                      <a:pt x="217" y="167"/>
                    </a:lnTo>
                    <a:lnTo>
                      <a:pt x="213" y="163"/>
                    </a:lnTo>
                    <a:lnTo>
                      <a:pt x="197" y="198"/>
                    </a:lnTo>
                    <a:lnTo>
                      <a:pt x="196" y="215"/>
                    </a:lnTo>
                    <a:lnTo>
                      <a:pt x="210" y="236"/>
                    </a:lnTo>
                    <a:lnTo>
                      <a:pt x="215" y="251"/>
                    </a:lnTo>
                    <a:lnTo>
                      <a:pt x="215" y="259"/>
                    </a:lnTo>
                    <a:lnTo>
                      <a:pt x="205" y="284"/>
                    </a:lnTo>
                    <a:lnTo>
                      <a:pt x="197" y="278"/>
                    </a:lnTo>
                    <a:lnTo>
                      <a:pt x="192" y="255"/>
                    </a:lnTo>
                    <a:lnTo>
                      <a:pt x="184" y="262"/>
                    </a:lnTo>
                    <a:lnTo>
                      <a:pt x="174" y="265"/>
                    </a:lnTo>
                    <a:lnTo>
                      <a:pt x="142" y="247"/>
                    </a:lnTo>
                    <a:lnTo>
                      <a:pt x="126" y="226"/>
                    </a:lnTo>
                    <a:lnTo>
                      <a:pt x="115" y="187"/>
                    </a:lnTo>
                    <a:lnTo>
                      <a:pt x="124" y="167"/>
                    </a:lnTo>
                    <a:lnTo>
                      <a:pt x="123" y="157"/>
                    </a:lnTo>
                    <a:lnTo>
                      <a:pt x="102" y="135"/>
                    </a:lnTo>
                    <a:lnTo>
                      <a:pt x="91" y="130"/>
                    </a:lnTo>
                    <a:lnTo>
                      <a:pt x="85" y="130"/>
                    </a:lnTo>
                    <a:lnTo>
                      <a:pt x="79" y="150"/>
                    </a:lnTo>
                    <a:lnTo>
                      <a:pt x="79" y="156"/>
                    </a:lnTo>
                    <a:lnTo>
                      <a:pt x="71" y="151"/>
                    </a:lnTo>
                    <a:lnTo>
                      <a:pt x="66" y="151"/>
                    </a:lnTo>
                    <a:lnTo>
                      <a:pt x="65" y="142"/>
                    </a:lnTo>
                    <a:lnTo>
                      <a:pt x="53" y="157"/>
                    </a:lnTo>
                    <a:lnTo>
                      <a:pt x="53" y="166"/>
                    </a:lnTo>
                    <a:lnTo>
                      <a:pt x="43" y="140"/>
                    </a:lnTo>
                    <a:lnTo>
                      <a:pt x="35" y="140"/>
                    </a:lnTo>
                    <a:lnTo>
                      <a:pt x="26" y="156"/>
                    </a:lnTo>
                    <a:lnTo>
                      <a:pt x="17" y="192"/>
                    </a:lnTo>
                    <a:lnTo>
                      <a:pt x="12" y="194"/>
                    </a:lnTo>
                    <a:lnTo>
                      <a:pt x="4" y="193"/>
                    </a:lnTo>
                    <a:lnTo>
                      <a:pt x="0" y="179"/>
                    </a:lnTo>
                    <a:lnTo>
                      <a:pt x="7" y="130"/>
                    </a:lnTo>
                    <a:lnTo>
                      <a:pt x="14" y="118"/>
                    </a:lnTo>
                    <a:lnTo>
                      <a:pt x="45" y="106"/>
                    </a:lnTo>
                    <a:lnTo>
                      <a:pt x="47" y="95"/>
                    </a:lnTo>
                    <a:lnTo>
                      <a:pt x="53" y="87"/>
                    </a:lnTo>
                    <a:lnTo>
                      <a:pt x="63" y="79"/>
                    </a:lnTo>
                    <a:lnTo>
                      <a:pt x="68" y="71"/>
                    </a:lnTo>
                    <a:lnTo>
                      <a:pt x="89" y="80"/>
                    </a:lnTo>
                    <a:lnTo>
                      <a:pt x="95" y="95"/>
                    </a:lnTo>
                    <a:lnTo>
                      <a:pt x="92" y="119"/>
                    </a:lnTo>
                    <a:lnTo>
                      <a:pt x="113" y="106"/>
                    </a:lnTo>
                    <a:lnTo>
                      <a:pt x="118" y="87"/>
                    </a:lnTo>
                    <a:lnTo>
                      <a:pt x="128" y="79"/>
                    </a:lnTo>
                    <a:lnTo>
                      <a:pt x="136" y="83"/>
                    </a:lnTo>
                    <a:lnTo>
                      <a:pt x="141" y="74"/>
                    </a:lnTo>
                    <a:lnTo>
                      <a:pt x="141" y="62"/>
                    </a:lnTo>
                    <a:lnTo>
                      <a:pt x="144" y="54"/>
                    </a:lnTo>
                    <a:lnTo>
                      <a:pt x="157" y="59"/>
                    </a:lnTo>
                    <a:lnTo>
                      <a:pt x="168" y="51"/>
                    </a:lnTo>
                    <a:lnTo>
                      <a:pt x="175" y="54"/>
                    </a:lnTo>
                    <a:lnTo>
                      <a:pt x="180" y="50"/>
                    </a:lnTo>
                    <a:lnTo>
                      <a:pt x="170" y="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03" name="Freeform 533">
                <a:extLst>
                  <a:ext uri="{FF2B5EF4-FFF2-40B4-BE49-F238E27FC236}">
                    <a16:creationId xmlns:a16="http://schemas.microsoft.com/office/drawing/2014/main" id="{A03DCB12-C437-4087-9085-63D8AC80ABBC}"/>
                  </a:ext>
                </a:extLst>
              </p:cNvPr>
              <p:cNvSpPr>
                <a:spLocks noChangeAspect="1"/>
              </p:cNvSpPr>
              <p:nvPr/>
            </p:nvSpPr>
            <p:spPr bwMode="auto">
              <a:xfrm>
                <a:off x="4662" y="1868"/>
                <a:ext cx="9" cy="5"/>
              </a:xfrm>
              <a:custGeom>
                <a:avLst/>
                <a:gdLst>
                  <a:gd name="T0" fmla="*/ 0 w 27"/>
                  <a:gd name="T1" fmla="*/ 0 h 18"/>
                  <a:gd name="T2" fmla="*/ 0 w 27"/>
                  <a:gd name="T3" fmla="*/ 0 h 18"/>
                  <a:gd name="T4" fmla="*/ 0 w 27"/>
                  <a:gd name="T5" fmla="*/ 0 h 18"/>
                  <a:gd name="T6" fmla="*/ 0 w 27"/>
                  <a:gd name="T7" fmla="*/ 0 h 18"/>
                  <a:gd name="T8" fmla="*/ 0 w 27"/>
                  <a:gd name="T9" fmla="*/ 0 h 18"/>
                  <a:gd name="T10" fmla="*/ 0 w 27"/>
                  <a:gd name="T11" fmla="*/ 0 h 18"/>
                  <a:gd name="T12" fmla="*/ 0 w 27"/>
                  <a:gd name="T13" fmla="*/ 0 h 18"/>
                  <a:gd name="T14" fmla="*/ 0 w 27"/>
                  <a:gd name="T15" fmla="*/ 0 h 18"/>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18"/>
                  <a:gd name="T26" fmla="*/ 27 w 27"/>
                  <a:gd name="T27" fmla="*/ 18 h 1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18">
                    <a:moveTo>
                      <a:pt x="0" y="5"/>
                    </a:moveTo>
                    <a:lnTo>
                      <a:pt x="5" y="0"/>
                    </a:lnTo>
                    <a:lnTo>
                      <a:pt x="12" y="0"/>
                    </a:lnTo>
                    <a:lnTo>
                      <a:pt x="24" y="5"/>
                    </a:lnTo>
                    <a:lnTo>
                      <a:pt x="27" y="8"/>
                    </a:lnTo>
                    <a:lnTo>
                      <a:pt x="20" y="17"/>
                    </a:lnTo>
                    <a:lnTo>
                      <a:pt x="10" y="18"/>
                    </a:lnTo>
                    <a:lnTo>
                      <a:pt x="0" y="5"/>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04" name="Freeform 534">
                <a:extLst>
                  <a:ext uri="{FF2B5EF4-FFF2-40B4-BE49-F238E27FC236}">
                    <a16:creationId xmlns:a16="http://schemas.microsoft.com/office/drawing/2014/main" id="{5426D55C-247B-4FD8-A799-852C3B0331ED}"/>
                  </a:ext>
                </a:extLst>
              </p:cNvPr>
              <p:cNvSpPr>
                <a:spLocks noChangeAspect="1"/>
              </p:cNvSpPr>
              <p:nvPr/>
            </p:nvSpPr>
            <p:spPr bwMode="auto">
              <a:xfrm>
                <a:off x="4662" y="1868"/>
                <a:ext cx="9" cy="5"/>
              </a:xfrm>
              <a:custGeom>
                <a:avLst/>
                <a:gdLst>
                  <a:gd name="T0" fmla="*/ 0 w 27"/>
                  <a:gd name="T1" fmla="*/ 0 h 18"/>
                  <a:gd name="T2" fmla="*/ 0 w 27"/>
                  <a:gd name="T3" fmla="*/ 0 h 18"/>
                  <a:gd name="T4" fmla="*/ 0 w 27"/>
                  <a:gd name="T5" fmla="*/ 0 h 18"/>
                  <a:gd name="T6" fmla="*/ 0 w 27"/>
                  <a:gd name="T7" fmla="*/ 0 h 18"/>
                  <a:gd name="T8" fmla="*/ 0 w 27"/>
                  <a:gd name="T9" fmla="*/ 0 h 18"/>
                  <a:gd name="T10" fmla="*/ 0 w 27"/>
                  <a:gd name="T11" fmla="*/ 0 h 18"/>
                  <a:gd name="T12" fmla="*/ 0 w 27"/>
                  <a:gd name="T13" fmla="*/ 0 h 18"/>
                  <a:gd name="T14" fmla="*/ 0 w 27"/>
                  <a:gd name="T15" fmla="*/ 0 h 18"/>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18"/>
                  <a:gd name="T26" fmla="*/ 27 w 27"/>
                  <a:gd name="T27" fmla="*/ 18 h 1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18">
                    <a:moveTo>
                      <a:pt x="0" y="5"/>
                    </a:moveTo>
                    <a:lnTo>
                      <a:pt x="5" y="0"/>
                    </a:lnTo>
                    <a:lnTo>
                      <a:pt x="12" y="0"/>
                    </a:lnTo>
                    <a:lnTo>
                      <a:pt x="24" y="5"/>
                    </a:lnTo>
                    <a:lnTo>
                      <a:pt x="27" y="8"/>
                    </a:lnTo>
                    <a:lnTo>
                      <a:pt x="20" y="17"/>
                    </a:lnTo>
                    <a:lnTo>
                      <a:pt x="10" y="18"/>
                    </a:lnTo>
                    <a:lnTo>
                      <a:pt x="0" y="5"/>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05" name="Freeform 535">
                <a:extLst>
                  <a:ext uri="{FF2B5EF4-FFF2-40B4-BE49-F238E27FC236}">
                    <a16:creationId xmlns:a16="http://schemas.microsoft.com/office/drawing/2014/main" id="{ADE7F8F1-EA47-436B-B228-21B2F2E5BD09}"/>
                  </a:ext>
                </a:extLst>
              </p:cNvPr>
              <p:cNvSpPr>
                <a:spLocks noChangeAspect="1"/>
              </p:cNvSpPr>
              <p:nvPr/>
            </p:nvSpPr>
            <p:spPr bwMode="auto">
              <a:xfrm>
                <a:off x="4649" y="1881"/>
                <a:ext cx="9" cy="4"/>
              </a:xfrm>
              <a:custGeom>
                <a:avLst/>
                <a:gdLst>
                  <a:gd name="T0" fmla="*/ 0 w 26"/>
                  <a:gd name="T1" fmla="*/ 0 h 14"/>
                  <a:gd name="T2" fmla="*/ 0 w 26"/>
                  <a:gd name="T3" fmla="*/ 0 h 14"/>
                  <a:gd name="T4" fmla="*/ 0 w 26"/>
                  <a:gd name="T5" fmla="*/ 0 h 14"/>
                  <a:gd name="T6" fmla="*/ 0 w 26"/>
                  <a:gd name="T7" fmla="*/ 0 h 14"/>
                  <a:gd name="T8" fmla="*/ 0 w 26"/>
                  <a:gd name="T9" fmla="*/ 0 h 14"/>
                  <a:gd name="T10" fmla="*/ 0 w 26"/>
                  <a:gd name="T11" fmla="*/ 0 h 14"/>
                  <a:gd name="T12" fmla="*/ 0 w 26"/>
                  <a:gd name="T13" fmla="*/ 0 h 14"/>
                  <a:gd name="T14" fmla="*/ 0 w 26"/>
                  <a:gd name="T15" fmla="*/ 0 h 14"/>
                  <a:gd name="T16" fmla="*/ 0 w 26"/>
                  <a:gd name="T17" fmla="*/ 0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14"/>
                  <a:gd name="T29" fmla="*/ 26 w 26"/>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14">
                    <a:moveTo>
                      <a:pt x="0" y="11"/>
                    </a:moveTo>
                    <a:lnTo>
                      <a:pt x="0" y="7"/>
                    </a:lnTo>
                    <a:lnTo>
                      <a:pt x="1" y="2"/>
                    </a:lnTo>
                    <a:lnTo>
                      <a:pt x="7" y="0"/>
                    </a:lnTo>
                    <a:lnTo>
                      <a:pt x="26" y="6"/>
                    </a:lnTo>
                    <a:lnTo>
                      <a:pt x="22" y="14"/>
                    </a:lnTo>
                    <a:lnTo>
                      <a:pt x="12" y="9"/>
                    </a:lnTo>
                    <a:lnTo>
                      <a:pt x="6" y="12"/>
                    </a:lnTo>
                    <a:lnTo>
                      <a:pt x="0" y="1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06" name="Freeform 536">
                <a:extLst>
                  <a:ext uri="{FF2B5EF4-FFF2-40B4-BE49-F238E27FC236}">
                    <a16:creationId xmlns:a16="http://schemas.microsoft.com/office/drawing/2014/main" id="{C2FD0EB3-AC35-46E6-8354-E0AD3ACFED39}"/>
                  </a:ext>
                </a:extLst>
              </p:cNvPr>
              <p:cNvSpPr>
                <a:spLocks noChangeAspect="1"/>
              </p:cNvSpPr>
              <p:nvPr/>
            </p:nvSpPr>
            <p:spPr bwMode="auto">
              <a:xfrm>
                <a:off x="4649" y="1881"/>
                <a:ext cx="9" cy="4"/>
              </a:xfrm>
              <a:custGeom>
                <a:avLst/>
                <a:gdLst>
                  <a:gd name="T0" fmla="*/ 0 w 26"/>
                  <a:gd name="T1" fmla="*/ 0 h 14"/>
                  <a:gd name="T2" fmla="*/ 0 w 26"/>
                  <a:gd name="T3" fmla="*/ 0 h 14"/>
                  <a:gd name="T4" fmla="*/ 0 w 26"/>
                  <a:gd name="T5" fmla="*/ 0 h 14"/>
                  <a:gd name="T6" fmla="*/ 0 w 26"/>
                  <a:gd name="T7" fmla="*/ 0 h 14"/>
                  <a:gd name="T8" fmla="*/ 0 w 26"/>
                  <a:gd name="T9" fmla="*/ 0 h 14"/>
                  <a:gd name="T10" fmla="*/ 0 w 26"/>
                  <a:gd name="T11" fmla="*/ 0 h 14"/>
                  <a:gd name="T12" fmla="*/ 0 w 26"/>
                  <a:gd name="T13" fmla="*/ 0 h 14"/>
                  <a:gd name="T14" fmla="*/ 0 w 26"/>
                  <a:gd name="T15" fmla="*/ 0 h 14"/>
                  <a:gd name="T16" fmla="*/ 0 w 26"/>
                  <a:gd name="T17" fmla="*/ 0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14"/>
                  <a:gd name="T29" fmla="*/ 26 w 26"/>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14">
                    <a:moveTo>
                      <a:pt x="0" y="11"/>
                    </a:moveTo>
                    <a:lnTo>
                      <a:pt x="0" y="7"/>
                    </a:lnTo>
                    <a:lnTo>
                      <a:pt x="1" y="2"/>
                    </a:lnTo>
                    <a:lnTo>
                      <a:pt x="7" y="0"/>
                    </a:lnTo>
                    <a:lnTo>
                      <a:pt x="26" y="6"/>
                    </a:lnTo>
                    <a:lnTo>
                      <a:pt x="22" y="14"/>
                    </a:lnTo>
                    <a:lnTo>
                      <a:pt x="12" y="9"/>
                    </a:lnTo>
                    <a:lnTo>
                      <a:pt x="6" y="12"/>
                    </a:lnTo>
                    <a:lnTo>
                      <a:pt x="0" y="1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07" name="Freeform 537">
                <a:extLst>
                  <a:ext uri="{FF2B5EF4-FFF2-40B4-BE49-F238E27FC236}">
                    <a16:creationId xmlns:a16="http://schemas.microsoft.com/office/drawing/2014/main" id="{88422A6F-A8AB-4CC5-B1FD-01E5BE3B83D0}"/>
                  </a:ext>
                </a:extLst>
              </p:cNvPr>
              <p:cNvSpPr>
                <a:spLocks noChangeAspect="1"/>
              </p:cNvSpPr>
              <p:nvPr/>
            </p:nvSpPr>
            <p:spPr bwMode="auto">
              <a:xfrm>
                <a:off x="4633" y="1897"/>
                <a:ext cx="6" cy="6"/>
              </a:xfrm>
              <a:custGeom>
                <a:avLst/>
                <a:gdLst>
                  <a:gd name="T0" fmla="*/ 0 w 22"/>
                  <a:gd name="T1" fmla="*/ 0 h 17"/>
                  <a:gd name="T2" fmla="*/ 0 w 22"/>
                  <a:gd name="T3" fmla="*/ 0 h 17"/>
                  <a:gd name="T4" fmla="*/ 0 w 22"/>
                  <a:gd name="T5" fmla="*/ 0 h 17"/>
                  <a:gd name="T6" fmla="*/ 0 w 22"/>
                  <a:gd name="T7" fmla="*/ 0 h 17"/>
                  <a:gd name="T8" fmla="*/ 0 w 22"/>
                  <a:gd name="T9" fmla="*/ 0 h 17"/>
                  <a:gd name="T10" fmla="*/ 0 w 22"/>
                  <a:gd name="T11" fmla="*/ 0 h 17"/>
                  <a:gd name="T12" fmla="*/ 0 w 22"/>
                  <a:gd name="T13" fmla="*/ 0 h 17"/>
                  <a:gd name="T14" fmla="*/ 0 60000 65536"/>
                  <a:gd name="T15" fmla="*/ 0 60000 65536"/>
                  <a:gd name="T16" fmla="*/ 0 60000 65536"/>
                  <a:gd name="T17" fmla="*/ 0 60000 65536"/>
                  <a:gd name="T18" fmla="*/ 0 60000 65536"/>
                  <a:gd name="T19" fmla="*/ 0 60000 65536"/>
                  <a:gd name="T20" fmla="*/ 0 60000 65536"/>
                  <a:gd name="T21" fmla="*/ 0 w 22"/>
                  <a:gd name="T22" fmla="*/ 0 h 17"/>
                  <a:gd name="T23" fmla="*/ 22 w 22"/>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 h="17">
                    <a:moveTo>
                      <a:pt x="2" y="17"/>
                    </a:moveTo>
                    <a:lnTo>
                      <a:pt x="0" y="15"/>
                    </a:lnTo>
                    <a:lnTo>
                      <a:pt x="2" y="7"/>
                    </a:lnTo>
                    <a:lnTo>
                      <a:pt x="12" y="0"/>
                    </a:lnTo>
                    <a:lnTo>
                      <a:pt x="19" y="1"/>
                    </a:lnTo>
                    <a:lnTo>
                      <a:pt x="22" y="7"/>
                    </a:lnTo>
                    <a:lnTo>
                      <a:pt x="2" y="17"/>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08" name="Freeform 538">
                <a:extLst>
                  <a:ext uri="{FF2B5EF4-FFF2-40B4-BE49-F238E27FC236}">
                    <a16:creationId xmlns:a16="http://schemas.microsoft.com/office/drawing/2014/main" id="{F19991B6-1108-4E9D-8AF3-F516FB000379}"/>
                  </a:ext>
                </a:extLst>
              </p:cNvPr>
              <p:cNvSpPr>
                <a:spLocks noChangeAspect="1"/>
              </p:cNvSpPr>
              <p:nvPr/>
            </p:nvSpPr>
            <p:spPr bwMode="auto">
              <a:xfrm>
                <a:off x="4633" y="1897"/>
                <a:ext cx="6" cy="6"/>
              </a:xfrm>
              <a:custGeom>
                <a:avLst/>
                <a:gdLst>
                  <a:gd name="T0" fmla="*/ 0 w 22"/>
                  <a:gd name="T1" fmla="*/ 0 h 17"/>
                  <a:gd name="T2" fmla="*/ 0 w 22"/>
                  <a:gd name="T3" fmla="*/ 0 h 17"/>
                  <a:gd name="T4" fmla="*/ 0 w 22"/>
                  <a:gd name="T5" fmla="*/ 0 h 17"/>
                  <a:gd name="T6" fmla="*/ 0 w 22"/>
                  <a:gd name="T7" fmla="*/ 0 h 17"/>
                  <a:gd name="T8" fmla="*/ 0 w 22"/>
                  <a:gd name="T9" fmla="*/ 0 h 17"/>
                  <a:gd name="T10" fmla="*/ 0 w 22"/>
                  <a:gd name="T11" fmla="*/ 0 h 17"/>
                  <a:gd name="T12" fmla="*/ 0 w 22"/>
                  <a:gd name="T13" fmla="*/ 0 h 17"/>
                  <a:gd name="T14" fmla="*/ 0 60000 65536"/>
                  <a:gd name="T15" fmla="*/ 0 60000 65536"/>
                  <a:gd name="T16" fmla="*/ 0 60000 65536"/>
                  <a:gd name="T17" fmla="*/ 0 60000 65536"/>
                  <a:gd name="T18" fmla="*/ 0 60000 65536"/>
                  <a:gd name="T19" fmla="*/ 0 60000 65536"/>
                  <a:gd name="T20" fmla="*/ 0 60000 65536"/>
                  <a:gd name="T21" fmla="*/ 0 w 22"/>
                  <a:gd name="T22" fmla="*/ 0 h 17"/>
                  <a:gd name="T23" fmla="*/ 22 w 22"/>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 h="17">
                    <a:moveTo>
                      <a:pt x="2" y="17"/>
                    </a:moveTo>
                    <a:lnTo>
                      <a:pt x="0" y="15"/>
                    </a:lnTo>
                    <a:lnTo>
                      <a:pt x="2" y="7"/>
                    </a:lnTo>
                    <a:lnTo>
                      <a:pt x="12" y="0"/>
                    </a:lnTo>
                    <a:lnTo>
                      <a:pt x="19" y="1"/>
                    </a:lnTo>
                    <a:lnTo>
                      <a:pt x="22" y="7"/>
                    </a:lnTo>
                    <a:lnTo>
                      <a:pt x="2" y="17"/>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09" name="Freeform 539">
                <a:extLst>
                  <a:ext uri="{FF2B5EF4-FFF2-40B4-BE49-F238E27FC236}">
                    <a16:creationId xmlns:a16="http://schemas.microsoft.com/office/drawing/2014/main" id="{D787901B-09F8-49C7-B51D-682AF1795D51}"/>
                  </a:ext>
                </a:extLst>
              </p:cNvPr>
              <p:cNvSpPr>
                <a:spLocks noChangeAspect="1"/>
              </p:cNvSpPr>
              <p:nvPr/>
            </p:nvSpPr>
            <p:spPr bwMode="auto">
              <a:xfrm>
                <a:off x="5287" y="2239"/>
                <a:ext cx="5" cy="3"/>
              </a:xfrm>
              <a:custGeom>
                <a:avLst/>
                <a:gdLst>
                  <a:gd name="T0" fmla="*/ 0 w 24"/>
                  <a:gd name="T1" fmla="*/ 0 h 13"/>
                  <a:gd name="T2" fmla="*/ 0 w 24"/>
                  <a:gd name="T3" fmla="*/ 0 h 13"/>
                  <a:gd name="T4" fmla="*/ 0 w 24"/>
                  <a:gd name="T5" fmla="*/ 0 h 13"/>
                  <a:gd name="T6" fmla="*/ 0 w 24"/>
                  <a:gd name="T7" fmla="*/ 0 h 13"/>
                  <a:gd name="T8" fmla="*/ 0 w 24"/>
                  <a:gd name="T9" fmla="*/ 0 h 13"/>
                  <a:gd name="T10" fmla="*/ 0 w 24"/>
                  <a:gd name="T11" fmla="*/ 0 h 13"/>
                  <a:gd name="T12" fmla="*/ 0 w 24"/>
                  <a:gd name="T13" fmla="*/ 0 h 13"/>
                  <a:gd name="T14" fmla="*/ 0 w 24"/>
                  <a:gd name="T15" fmla="*/ 0 h 13"/>
                  <a:gd name="T16" fmla="*/ 0 w 24"/>
                  <a:gd name="T17" fmla="*/ 0 h 13"/>
                  <a:gd name="T18" fmla="*/ 0 w 24"/>
                  <a:gd name="T19" fmla="*/ 0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13"/>
                  <a:gd name="T32" fmla="*/ 24 w 24"/>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13">
                    <a:moveTo>
                      <a:pt x="5" y="8"/>
                    </a:moveTo>
                    <a:lnTo>
                      <a:pt x="0" y="7"/>
                    </a:lnTo>
                    <a:lnTo>
                      <a:pt x="5" y="0"/>
                    </a:lnTo>
                    <a:lnTo>
                      <a:pt x="12" y="0"/>
                    </a:lnTo>
                    <a:lnTo>
                      <a:pt x="19" y="3"/>
                    </a:lnTo>
                    <a:lnTo>
                      <a:pt x="24" y="8"/>
                    </a:lnTo>
                    <a:lnTo>
                      <a:pt x="24" y="13"/>
                    </a:lnTo>
                    <a:lnTo>
                      <a:pt x="19" y="11"/>
                    </a:lnTo>
                    <a:lnTo>
                      <a:pt x="11" y="8"/>
                    </a:lnTo>
                    <a:lnTo>
                      <a:pt x="5" y="8"/>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10" name="Freeform 540">
                <a:extLst>
                  <a:ext uri="{FF2B5EF4-FFF2-40B4-BE49-F238E27FC236}">
                    <a16:creationId xmlns:a16="http://schemas.microsoft.com/office/drawing/2014/main" id="{DF0B70E4-FC04-4BD8-B6EE-C27B7FAB2A77}"/>
                  </a:ext>
                </a:extLst>
              </p:cNvPr>
              <p:cNvSpPr>
                <a:spLocks noChangeAspect="1"/>
              </p:cNvSpPr>
              <p:nvPr/>
            </p:nvSpPr>
            <p:spPr bwMode="auto">
              <a:xfrm>
                <a:off x="5287" y="2239"/>
                <a:ext cx="5" cy="3"/>
              </a:xfrm>
              <a:custGeom>
                <a:avLst/>
                <a:gdLst>
                  <a:gd name="T0" fmla="*/ 0 w 24"/>
                  <a:gd name="T1" fmla="*/ 0 h 13"/>
                  <a:gd name="T2" fmla="*/ 0 w 24"/>
                  <a:gd name="T3" fmla="*/ 0 h 13"/>
                  <a:gd name="T4" fmla="*/ 0 w 24"/>
                  <a:gd name="T5" fmla="*/ 0 h 13"/>
                  <a:gd name="T6" fmla="*/ 0 w 24"/>
                  <a:gd name="T7" fmla="*/ 0 h 13"/>
                  <a:gd name="T8" fmla="*/ 0 w 24"/>
                  <a:gd name="T9" fmla="*/ 0 h 13"/>
                  <a:gd name="T10" fmla="*/ 0 w 24"/>
                  <a:gd name="T11" fmla="*/ 0 h 13"/>
                  <a:gd name="T12" fmla="*/ 0 w 24"/>
                  <a:gd name="T13" fmla="*/ 0 h 13"/>
                  <a:gd name="T14" fmla="*/ 0 w 24"/>
                  <a:gd name="T15" fmla="*/ 0 h 13"/>
                  <a:gd name="T16" fmla="*/ 0 w 24"/>
                  <a:gd name="T17" fmla="*/ 0 h 13"/>
                  <a:gd name="T18" fmla="*/ 0 w 24"/>
                  <a:gd name="T19" fmla="*/ 0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13"/>
                  <a:gd name="T32" fmla="*/ 24 w 24"/>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13">
                    <a:moveTo>
                      <a:pt x="5" y="8"/>
                    </a:moveTo>
                    <a:lnTo>
                      <a:pt x="0" y="7"/>
                    </a:lnTo>
                    <a:lnTo>
                      <a:pt x="5" y="0"/>
                    </a:lnTo>
                    <a:lnTo>
                      <a:pt x="12" y="0"/>
                    </a:lnTo>
                    <a:lnTo>
                      <a:pt x="19" y="3"/>
                    </a:lnTo>
                    <a:lnTo>
                      <a:pt x="24" y="8"/>
                    </a:lnTo>
                    <a:lnTo>
                      <a:pt x="24" y="13"/>
                    </a:lnTo>
                    <a:lnTo>
                      <a:pt x="19" y="11"/>
                    </a:lnTo>
                    <a:lnTo>
                      <a:pt x="11" y="8"/>
                    </a:lnTo>
                    <a:lnTo>
                      <a:pt x="5" y="8"/>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11" name="Freeform 541">
                <a:extLst>
                  <a:ext uri="{FF2B5EF4-FFF2-40B4-BE49-F238E27FC236}">
                    <a16:creationId xmlns:a16="http://schemas.microsoft.com/office/drawing/2014/main" id="{2650F9DF-37F8-4EA3-90EB-9AB2178113FD}"/>
                  </a:ext>
                </a:extLst>
              </p:cNvPr>
              <p:cNvSpPr>
                <a:spLocks noChangeAspect="1"/>
              </p:cNvSpPr>
              <p:nvPr/>
            </p:nvSpPr>
            <p:spPr bwMode="auto">
              <a:xfrm>
                <a:off x="5282" y="2971"/>
                <a:ext cx="6" cy="6"/>
              </a:xfrm>
              <a:custGeom>
                <a:avLst/>
                <a:gdLst>
                  <a:gd name="T0" fmla="*/ 0 w 16"/>
                  <a:gd name="T1" fmla="*/ 0 h 22"/>
                  <a:gd name="T2" fmla="*/ 0 w 16"/>
                  <a:gd name="T3" fmla="*/ 0 h 22"/>
                  <a:gd name="T4" fmla="*/ 0 w 16"/>
                  <a:gd name="T5" fmla="*/ 0 h 22"/>
                  <a:gd name="T6" fmla="*/ 0 w 16"/>
                  <a:gd name="T7" fmla="*/ 0 h 22"/>
                  <a:gd name="T8" fmla="*/ 0 w 16"/>
                  <a:gd name="T9" fmla="*/ 0 h 22"/>
                  <a:gd name="T10" fmla="*/ 0 w 16"/>
                  <a:gd name="T11" fmla="*/ 0 h 22"/>
                  <a:gd name="T12" fmla="*/ 0 w 16"/>
                  <a:gd name="T13" fmla="*/ 0 h 22"/>
                  <a:gd name="T14" fmla="*/ 0 w 16"/>
                  <a:gd name="T15" fmla="*/ 0 h 22"/>
                  <a:gd name="T16" fmla="*/ 0 w 16"/>
                  <a:gd name="T17" fmla="*/ 0 h 22"/>
                  <a:gd name="T18" fmla="*/ 0 w 16"/>
                  <a:gd name="T19" fmla="*/ 0 h 22"/>
                  <a:gd name="T20" fmla="*/ 0 w 16"/>
                  <a:gd name="T21" fmla="*/ 0 h 22"/>
                  <a:gd name="T22" fmla="*/ 0 w 16"/>
                  <a:gd name="T23" fmla="*/ 0 h 22"/>
                  <a:gd name="T24" fmla="*/ 0 w 16"/>
                  <a:gd name="T25" fmla="*/ 0 h 22"/>
                  <a:gd name="T26" fmla="*/ 0 w 16"/>
                  <a:gd name="T27" fmla="*/ 0 h 22"/>
                  <a:gd name="T28" fmla="*/ 0 w 16"/>
                  <a:gd name="T29" fmla="*/ 0 h 22"/>
                  <a:gd name="T30" fmla="*/ 0 w 16"/>
                  <a:gd name="T31" fmla="*/ 0 h 22"/>
                  <a:gd name="T32" fmla="*/ 0 w 16"/>
                  <a:gd name="T33" fmla="*/ 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6"/>
                  <a:gd name="T52" fmla="*/ 0 h 22"/>
                  <a:gd name="T53" fmla="*/ 16 w 16"/>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6" h="22">
                    <a:moveTo>
                      <a:pt x="16" y="1"/>
                    </a:moveTo>
                    <a:lnTo>
                      <a:pt x="16" y="3"/>
                    </a:lnTo>
                    <a:lnTo>
                      <a:pt x="13" y="13"/>
                    </a:lnTo>
                    <a:lnTo>
                      <a:pt x="13" y="17"/>
                    </a:lnTo>
                    <a:lnTo>
                      <a:pt x="12" y="16"/>
                    </a:lnTo>
                    <a:lnTo>
                      <a:pt x="9" y="17"/>
                    </a:lnTo>
                    <a:lnTo>
                      <a:pt x="7" y="18"/>
                    </a:lnTo>
                    <a:lnTo>
                      <a:pt x="9" y="18"/>
                    </a:lnTo>
                    <a:lnTo>
                      <a:pt x="7" y="22"/>
                    </a:lnTo>
                    <a:lnTo>
                      <a:pt x="2" y="21"/>
                    </a:lnTo>
                    <a:lnTo>
                      <a:pt x="0" y="20"/>
                    </a:lnTo>
                    <a:lnTo>
                      <a:pt x="2" y="16"/>
                    </a:lnTo>
                    <a:lnTo>
                      <a:pt x="2" y="13"/>
                    </a:lnTo>
                    <a:lnTo>
                      <a:pt x="4" y="10"/>
                    </a:lnTo>
                    <a:lnTo>
                      <a:pt x="9" y="6"/>
                    </a:lnTo>
                    <a:lnTo>
                      <a:pt x="13" y="0"/>
                    </a:lnTo>
                    <a:lnTo>
                      <a:pt x="16"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12" name="Freeform 542">
                <a:extLst>
                  <a:ext uri="{FF2B5EF4-FFF2-40B4-BE49-F238E27FC236}">
                    <a16:creationId xmlns:a16="http://schemas.microsoft.com/office/drawing/2014/main" id="{C454B492-5410-497B-96E3-1BB3A5434AF2}"/>
                  </a:ext>
                </a:extLst>
              </p:cNvPr>
              <p:cNvSpPr>
                <a:spLocks noChangeAspect="1"/>
              </p:cNvSpPr>
              <p:nvPr/>
            </p:nvSpPr>
            <p:spPr bwMode="auto">
              <a:xfrm>
                <a:off x="5317" y="2904"/>
                <a:ext cx="11" cy="10"/>
              </a:xfrm>
              <a:custGeom>
                <a:avLst/>
                <a:gdLst>
                  <a:gd name="T0" fmla="*/ 0 w 31"/>
                  <a:gd name="T1" fmla="*/ 0 h 35"/>
                  <a:gd name="T2" fmla="*/ 0 w 31"/>
                  <a:gd name="T3" fmla="*/ 0 h 35"/>
                  <a:gd name="T4" fmla="*/ 0 w 31"/>
                  <a:gd name="T5" fmla="*/ 0 h 35"/>
                  <a:gd name="T6" fmla="*/ 0 w 31"/>
                  <a:gd name="T7" fmla="*/ 0 h 35"/>
                  <a:gd name="T8" fmla="*/ 0 w 31"/>
                  <a:gd name="T9" fmla="*/ 0 h 35"/>
                  <a:gd name="T10" fmla="*/ 0 w 31"/>
                  <a:gd name="T11" fmla="*/ 0 h 35"/>
                  <a:gd name="T12" fmla="*/ 0 w 31"/>
                  <a:gd name="T13" fmla="*/ 0 h 35"/>
                  <a:gd name="T14" fmla="*/ 0 w 31"/>
                  <a:gd name="T15" fmla="*/ 0 h 35"/>
                  <a:gd name="T16" fmla="*/ 0 w 31"/>
                  <a:gd name="T17" fmla="*/ 0 h 35"/>
                  <a:gd name="T18" fmla="*/ 0 w 31"/>
                  <a:gd name="T19" fmla="*/ 0 h 35"/>
                  <a:gd name="T20" fmla="*/ 0 w 31"/>
                  <a:gd name="T21" fmla="*/ 0 h 35"/>
                  <a:gd name="T22" fmla="*/ 0 w 31"/>
                  <a:gd name="T23" fmla="*/ 0 h 35"/>
                  <a:gd name="T24" fmla="*/ 0 w 31"/>
                  <a:gd name="T25" fmla="*/ 0 h 35"/>
                  <a:gd name="T26" fmla="*/ 0 w 31"/>
                  <a:gd name="T27" fmla="*/ 0 h 35"/>
                  <a:gd name="T28" fmla="*/ 0 w 31"/>
                  <a:gd name="T29" fmla="*/ 0 h 35"/>
                  <a:gd name="T30" fmla="*/ 0 w 31"/>
                  <a:gd name="T31" fmla="*/ 0 h 35"/>
                  <a:gd name="T32" fmla="*/ 0 w 31"/>
                  <a:gd name="T33" fmla="*/ 0 h 35"/>
                  <a:gd name="T34" fmla="*/ 0 w 31"/>
                  <a:gd name="T35" fmla="*/ 0 h 35"/>
                  <a:gd name="T36" fmla="*/ 0 w 31"/>
                  <a:gd name="T37" fmla="*/ 0 h 35"/>
                  <a:gd name="T38" fmla="*/ 0 w 31"/>
                  <a:gd name="T39" fmla="*/ 0 h 3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1"/>
                  <a:gd name="T61" fmla="*/ 0 h 35"/>
                  <a:gd name="T62" fmla="*/ 31 w 31"/>
                  <a:gd name="T63" fmla="*/ 35 h 3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1" h="35">
                    <a:moveTo>
                      <a:pt x="25" y="2"/>
                    </a:moveTo>
                    <a:lnTo>
                      <a:pt x="27" y="0"/>
                    </a:lnTo>
                    <a:lnTo>
                      <a:pt x="27" y="3"/>
                    </a:lnTo>
                    <a:lnTo>
                      <a:pt x="31" y="9"/>
                    </a:lnTo>
                    <a:lnTo>
                      <a:pt x="31" y="12"/>
                    </a:lnTo>
                    <a:lnTo>
                      <a:pt x="25" y="14"/>
                    </a:lnTo>
                    <a:lnTo>
                      <a:pt x="31" y="17"/>
                    </a:lnTo>
                    <a:lnTo>
                      <a:pt x="30" y="21"/>
                    </a:lnTo>
                    <a:lnTo>
                      <a:pt x="26" y="23"/>
                    </a:lnTo>
                    <a:lnTo>
                      <a:pt x="21" y="26"/>
                    </a:lnTo>
                    <a:lnTo>
                      <a:pt x="16" y="29"/>
                    </a:lnTo>
                    <a:lnTo>
                      <a:pt x="15" y="26"/>
                    </a:lnTo>
                    <a:lnTo>
                      <a:pt x="11" y="26"/>
                    </a:lnTo>
                    <a:lnTo>
                      <a:pt x="5" y="35"/>
                    </a:lnTo>
                    <a:lnTo>
                      <a:pt x="1" y="34"/>
                    </a:lnTo>
                    <a:lnTo>
                      <a:pt x="0" y="30"/>
                    </a:lnTo>
                    <a:lnTo>
                      <a:pt x="16" y="9"/>
                    </a:lnTo>
                    <a:lnTo>
                      <a:pt x="18" y="0"/>
                    </a:lnTo>
                    <a:lnTo>
                      <a:pt x="21" y="0"/>
                    </a:lnTo>
                    <a:lnTo>
                      <a:pt x="25" y="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13" name="Freeform 543">
                <a:extLst>
                  <a:ext uri="{FF2B5EF4-FFF2-40B4-BE49-F238E27FC236}">
                    <a16:creationId xmlns:a16="http://schemas.microsoft.com/office/drawing/2014/main" id="{AC1F6CC4-4FD2-4E22-94F4-4F1C0A46C1FA}"/>
                  </a:ext>
                </a:extLst>
              </p:cNvPr>
              <p:cNvSpPr>
                <a:spLocks noChangeAspect="1"/>
              </p:cNvSpPr>
              <p:nvPr/>
            </p:nvSpPr>
            <p:spPr bwMode="auto">
              <a:xfrm>
                <a:off x="5317" y="2904"/>
                <a:ext cx="11" cy="10"/>
              </a:xfrm>
              <a:custGeom>
                <a:avLst/>
                <a:gdLst>
                  <a:gd name="T0" fmla="*/ 0 w 31"/>
                  <a:gd name="T1" fmla="*/ 0 h 35"/>
                  <a:gd name="T2" fmla="*/ 0 w 31"/>
                  <a:gd name="T3" fmla="*/ 0 h 35"/>
                  <a:gd name="T4" fmla="*/ 0 w 31"/>
                  <a:gd name="T5" fmla="*/ 0 h 35"/>
                  <a:gd name="T6" fmla="*/ 0 w 31"/>
                  <a:gd name="T7" fmla="*/ 0 h 35"/>
                  <a:gd name="T8" fmla="*/ 0 w 31"/>
                  <a:gd name="T9" fmla="*/ 0 h 35"/>
                  <a:gd name="T10" fmla="*/ 0 w 31"/>
                  <a:gd name="T11" fmla="*/ 0 h 35"/>
                  <a:gd name="T12" fmla="*/ 0 w 31"/>
                  <a:gd name="T13" fmla="*/ 0 h 35"/>
                  <a:gd name="T14" fmla="*/ 0 w 31"/>
                  <a:gd name="T15" fmla="*/ 0 h 35"/>
                  <a:gd name="T16" fmla="*/ 0 w 31"/>
                  <a:gd name="T17" fmla="*/ 0 h 35"/>
                  <a:gd name="T18" fmla="*/ 0 w 31"/>
                  <a:gd name="T19" fmla="*/ 0 h 35"/>
                  <a:gd name="T20" fmla="*/ 0 w 31"/>
                  <a:gd name="T21" fmla="*/ 0 h 35"/>
                  <a:gd name="T22" fmla="*/ 0 w 31"/>
                  <a:gd name="T23" fmla="*/ 0 h 35"/>
                  <a:gd name="T24" fmla="*/ 0 w 31"/>
                  <a:gd name="T25" fmla="*/ 0 h 35"/>
                  <a:gd name="T26" fmla="*/ 0 w 31"/>
                  <a:gd name="T27" fmla="*/ 0 h 35"/>
                  <a:gd name="T28" fmla="*/ 0 w 31"/>
                  <a:gd name="T29" fmla="*/ 0 h 35"/>
                  <a:gd name="T30" fmla="*/ 0 w 31"/>
                  <a:gd name="T31" fmla="*/ 0 h 35"/>
                  <a:gd name="T32" fmla="*/ 0 w 31"/>
                  <a:gd name="T33" fmla="*/ 0 h 35"/>
                  <a:gd name="T34" fmla="*/ 0 w 31"/>
                  <a:gd name="T35" fmla="*/ 0 h 35"/>
                  <a:gd name="T36" fmla="*/ 0 w 31"/>
                  <a:gd name="T37" fmla="*/ 0 h 35"/>
                  <a:gd name="T38" fmla="*/ 0 w 31"/>
                  <a:gd name="T39" fmla="*/ 0 h 3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1"/>
                  <a:gd name="T61" fmla="*/ 0 h 35"/>
                  <a:gd name="T62" fmla="*/ 31 w 31"/>
                  <a:gd name="T63" fmla="*/ 35 h 3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1" h="35">
                    <a:moveTo>
                      <a:pt x="25" y="2"/>
                    </a:moveTo>
                    <a:lnTo>
                      <a:pt x="27" y="0"/>
                    </a:lnTo>
                    <a:lnTo>
                      <a:pt x="27" y="3"/>
                    </a:lnTo>
                    <a:lnTo>
                      <a:pt x="31" y="9"/>
                    </a:lnTo>
                    <a:lnTo>
                      <a:pt x="31" y="12"/>
                    </a:lnTo>
                    <a:lnTo>
                      <a:pt x="25" y="14"/>
                    </a:lnTo>
                    <a:lnTo>
                      <a:pt x="31" y="17"/>
                    </a:lnTo>
                    <a:lnTo>
                      <a:pt x="30" y="21"/>
                    </a:lnTo>
                    <a:lnTo>
                      <a:pt x="26" y="23"/>
                    </a:lnTo>
                    <a:lnTo>
                      <a:pt x="21" y="26"/>
                    </a:lnTo>
                    <a:lnTo>
                      <a:pt x="16" y="29"/>
                    </a:lnTo>
                    <a:lnTo>
                      <a:pt x="15" y="26"/>
                    </a:lnTo>
                    <a:lnTo>
                      <a:pt x="11" y="26"/>
                    </a:lnTo>
                    <a:lnTo>
                      <a:pt x="5" y="35"/>
                    </a:lnTo>
                    <a:lnTo>
                      <a:pt x="1" y="34"/>
                    </a:lnTo>
                    <a:lnTo>
                      <a:pt x="0" y="30"/>
                    </a:lnTo>
                    <a:lnTo>
                      <a:pt x="16" y="9"/>
                    </a:lnTo>
                    <a:lnTo>
                      <a:pt x="18" y="0"/>
                    </a:lnTo>
                    <a:lnTo>
                      <a:pt x="21" y="0"/>
                    </a:lnTo>
                    <a:lnTo>
                      <a:pt x="25" y="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14" name="Freeform 544">
                <a:extLst>
                  <a:ext uri="{FF2B5EF4-FFF2-40B4-BE49-F238E27FC236}">
                    <a16:creationId xmlns:a16="http://schemas.microsoft.com/office/drawing/2014/main" id="{50FB6DFE-C734-4B8C-8733-A0FE4D50AF0A}"/>
                  </a:ext>
                </a:extLst>
              </p:cNvPr>
              <p:cNvSpPr>
                <a:spLocks noChangeAspect="1"/>
              </p:cNvSpPr>
              <p:nvPr/>
            </p:nvSpPr>
            <p:spPr bwMode="auto">
              <a:xfrm>
                <a:off x="5310" y="2795"/>
                <a:ext cx="124" cy="109"/>
              </a:xfrm>
              <a:custGeom>
                <a:avLst/>
                <a:gdLst>
                  <a:gd name="T0" fmla="*/ 0 w 419"/>
                  <a:gd name="T1" fmla="*/ 0 h 372"/>
                  <a:gd name="T2" fmla="*/ 0 w 419"/>
                  <a:gd name="T3" fmla="*/ 0 h 372"/>
                  <a:gd name="T4" fmla="*/ 0 w 419"/>
                  <a:gd name="T5" fmla="*/ 0 h 372"/>
                  <a:gd name="T6" fmla="*/ 0 w 419"/>
                  <a:gd name="T7" fmla="*/ 0 h 372"/>
                  <a:gd name="T8" fmla="*/ 0 w 419"/>
                  <a:gd name="T9" fmla="*/ 0 h 372"/>
                  <a:gd name="T10" fmla="*/ 0 w 419"/>
                  <a:gd name="T11" fmla="*/ 0 h 372"/>
                  <a:gd name="T12" fmla="*/ 0 w 419"/>
                  <a:gd name="T13" fmla="*/ 0 h 372"/>
                  <a:gd name="T14" fmla="*/ 0 w 419"/>
                  <a:gd name="T15" fmla="*/ 0 h 372"/>
                  <a:gd name="T16" fmla="*/ 0 w 419"/>
                  <a:gd name="T17" fmla="*/ 0 h 372"/>
                  <a:gd name="T18" fmla="*/ 0 w 419"/>
                  <a:gd name="T19" fmla="*/ 0 h 372"/>
                  <a:gd name="T20" fmla="*/ 0 w 419"/>
                  <a:gd name="T21" fmla="*/ 0 h 372"/>
                  <a:gd name="T22" fmla="*/ 0 w 419"/>
                  <a:gd name="T23" fmla="*/ 0 h 372"/>
                  <a:gd name="T24" fmla="*/ 0 w 419"/>
                  <a:gd name="T25" fmla="*/ 0 h 372"/>
                  <a:gd name="T26" fmla="*/ 0 w 419"/>
                  <a:gd name="T27" fmla="*/ 0 h 372"/>
                  <a:gd name="T28" fmla="*/ 0 w 419"/>
                  <a:gd name="T29" fmla="*/ 0 h 372"/>
                  <a:gd name="T30" fmla="*/ 0 w 419"/>
                  <a:gd name="T31" fmla="*/ 0 h 372"/>
                  <a:gd name="T32" fmla="*/ 0 w 419"/>
                  <a:gd name="T33" fmla="*/ 0 h 372"/>
                  <a:gd name="T34" fmla="*/ 0 w 419"/>
                  <a:gd name="T35" fmla="*/ 0 h 372"/>
                  <a:gd name="T36" fmla="*/ 0 w 419"/>
                  <a:gd name="T37" fmla="*/ 0 h 372"/>
                  <a:gd name="T38" fmla="*/ 0 w 419"/>
                  <a:gd name="T39" fmla="*/ 0 h 372"/>
                  <a:gd name="T40" fmla="*/ 0 w 419"/>
                  <a:gd name="T41" fmla="*/ 0 h 372"/>
                  <a:gd name="T42" fmla="*/ 0 w 419"/>
                  <a:gd name="T43" fmla="*/ 0 h 372"/>
                  <a:gd name="T44" fmla="*/ 0 w 419"/>
                  <a:gd name="T45" fmla="*/ 0 h 372"/>
                  <a:gd name="T46" fmla="*/ 0 w 419"/>
                  <a:gd name="T47" fmla="*/ 0 h 372"/>
                  <a:gd name="T48" fmla="*/ 0 w 419"/>
                  <a:gd name="T49" fmla="*/ 0 h 372"/>
                  <a:gd name="T50" fmla="*/ 0 w 419"/>
                  <a:gd name="T51" fmla="*/ 0 h 372"/>
                  <a:gd name="T52" fmla="*/ 0 w 419"/>
                  <a:gd name="T53" fmla="*/ 0 h 372"/>
                  <a:gd name="T54" fmla="*/ 0 w 419"/>
                  <a:gd name="T55" fmla="*/ 0 h 372"/>
                  <a:gd name="T56" fmla="*/ 0 w 419"/>
                  <a:gd name="T57" fmla="*/ 0 h 372"/>
                  <a:gd name="T58" fmla="*/ 0 w 419"/>
                  <a:gd name="T59" fmla="*/ 0 h 372"/>
                  <a:gd name="T60" fmla="*/ 0 w 419"/>
                  <a:gd name="T61" fmla="*/ 0 h 372"/>
                  <a:gd name="T62" fmla="*/ 0 w 419"/>
                  <a:gd name="T63" fmla="*/ 0 h 372"/>
                  <a:gd name="T64" fmla="*/ 0 w 419"/>
                  <a:gd name="T65" fmla="*/ 0 h 372"/>
                  <a:gd name="T66" fmla="*/ 0 w 419"/>
                  <a:gd name="T67" fmla="*/ 0 h 372"/>
                  <a:gd name="T68" fmla="*/ 0 w 419"/>
                  <a:gd name="T69" fmla="*/ 0 h 372"/>
                  <a:gd name="T70" fmla="*/ 0 w 419"/>
                  <a:gd name="T71" fmla="*/ 0 h 372"/>
                  <a:gd name="T72" fmla="*/ 0 w 419"/>
                  <a:gd name="T73" fmla="*/ 0 h 372"/>
                  <a:gd name="T74" fmla="*/ 0 w 419"/>
                  <a:gd name="T75" fmla="*/ 0 h 372"/>
                  <a:gd name="T76" fmla="*/ 0 w 419"/>
                  <a:gd name="T77" fmla="*/ 0 h 372"/>
                  <a:gd name="T78" fmla="*/ 0 w 419"/>
                  <a:gd name="T79" fmla="*/ 0 h 372"/>
                  <a:gd name="T80" fmla="*/ 0 w 419"/>
                  <a:gd name="T81" fmla="*/ 0 h 372"/>
                  <a:gd name="T82" fmla="*/ 0 w 419"/>
                  <a:gd name="T83" fmla="*/ 0 h 372"/>
                  <a:gd name="T84" fmla="*/ 0 w 419"/>
                  <a:gd name="T85" fmla="*/ 0 h 372"/>
                  <a:gd name="T86" fmla="*/ 0 w 419"/>
                  <a:gd name="T87" fmla="*/ 0 h 372"/>
                  <a:gd name="T88" fmla="*/ 0 w 419"/>
                  <a:gd name="T89" fmla="*/ 0 h 372"/>
                  <a:gd name="T90" fmla="*/ 0 w 419"/>
                  <a:gd name="T91" fmla="*/ 0 h 372"/>
                  <a:gd name="T92" fmla="*/ 0 w 419"/>
                  <a:gd name="T93" fmla="*/ 0 h 372"/>
                  <a:gd name="T94" fmla="*/ 0 w 419"/>
                  <a:gd name="T95" fmla="*/ 0 h 372"/>
                  <a:gd name="T96" fmla="*/ 0 w 419"/>
                  <a:gd name="T97" fmla="*/ 0 h 372"/>
                  <a:gd name="T98" fmla="*/ 0 w 419"/>
                  <a:gd name="T99" fmla="*/ 0 h 372"/>
                  <a:gd name="T100" fmla="*/ 0 w 419"/>
                  <a:gd name="T101" fmla="*/ 0 h 37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19"/>
                  <a:gd name="T154" fmla="*/ 0 h 372"/>
                  <a:gd name="T155" fmla="*/ 419 w 419"/>
                  <a:gd name="T156" fmla="*/ 372 h 37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19" h="372">
                    <a:moveTo>
                      <a:pt x="323" y="30"/>
                    </a:moveTo>
                    <a:lnTo>
                      <a:pt x="324" y="30"/>
                    </a:lnTo>
                    <a:lnTo>
                      <a:pt x="328" y="19"/>
                    </a:lnTo>
                    <a:lnTo>
                      <a:pt x="344" y="6"/>
                    </a:lnTo>
                    <a:lnTo>
                      <a:pt x="347" y="5"/>
                    </a:lnTo>
                    <a:lnTo>
                      <a:pt x="350" y="2"/>
                    </a:lnTo>
                    <a:lnTo>
                      <a:pt x="354" y="0"/>
                    </a:lnTo>
                    <a:lnTo>
                      <a:pt x="355" y="4"/>
                    </a:lnTo>
                    <a:lnTo>
                      <a:pt x="352" y="12"/>
                    </a:lnTo>
                    <a:lnTo>
                      <a:pt x="355" y="19"/>
                    </a:lnTo>
                    <a:lnTo>
                      <a:pt x="360" y="20"/>
                    </a:lnTo>
                    <a:lnTo>
                      <a:pt x="363" y="19"/>
                    </a:lnTo>
                    <a:lnTo>
                      <a:pt x="366" y="25"/>
                    </a:lnTo>
                    <a:lnTo>
                      <a:pt x="363" y="38"/>
                    </a:lnTo>
                    <a:lnTo>
                      <a:pt x="365" y="45"/>
                    </a:lnTo>
                    <a:lnTo>
                      <a:pt x="368" y="48"/>
                    </a:lnTo>
                    <a:lnTo>
                      <a:pt x="402" y="25"/>
                    </a:lnTo>
                    <a:lnTo>
                      <a:pt x="407" y="25"/>
                    </a:lnTo>
                    <a:lnTo>
                      <a:pt x="408" y="26"/>
                    </a:lnTo>
                    <a:lnTo>
                      <a:pt x="402" y="30"/>
                    </a:lnTo>
                    <a:lnTo>
                      <a:pt x="403" y="32"/>
                    </a:lnTo>
                    <a:lnTo>
                      <a:pt x="402" y="38"/>
                    </a:lnTo>
                    <a:lnTo>
                      <a:pt x="398" y="46"/>
                    </a:lnTo>
                    <a:lnTo>
                      <a:pt x="407" y="41"/>
                    </a:lnTo>
                    <a:lnTo>
                      <a:pt x="405" y="37"/>
                    </a:lnTo>
                    <a:lnTo>
                      <a:pt x="412" y="30"/>
                    </a:lnTo>
                    <a:lnTo>
                      <a:pt x="417" y="28"/>
                    </a:lnTo>
                    <a:lnTo>
                      <a:pt x="419" y="35"/>
                    </a:lnTo>
                    <a:lnTo>
                      <a:pt x="409" y="45"/>
                    </a:lnTo>
                    <a:lnTo>
                      <a:pt x="412" y="45"/>
                    </a:lnTo>
                    <a:lnTo>
                      <a:pt x="413" y="49"/>
                    </a:lnTo>
                    <a:lnTo>
                      <a:pt x="408" y="59"/>
                    </a:lnTo>
                    <a:lnTo>
                      <a:pt x="409" y="74"/>
                    </a:lnTo>
                    <a:lnTo>
                      <a:pt x="386" y="104"/>
                    </a:lnTo>
                    <a:lnTo>
                      <a:pt x="381" y="105"/>
                    </a:lnTo>
                    <a:lnTo>
                      <a:pt x="346" y="146"/>
                    </a:lnTo>
                    <a:lnTo>
                      <a:pt x="341" y="147"/>
                    </a:lnTo>
                    <a:lnTo>
                      <a:pt x="323" y="161"/>
                    </a:lnTo>
                    <a:lnTo>
                      <a:pt x="311" y="190"/>
                    </a:lnTo>
                    <a:lnTo>
                      <a:pt x="319" y="192"/>
                    </a:lnTo>
                    <a:lnTo>
                      <a:pt x="325" y="195"/>
                    </a:lnTo>
                    <a:lnTo>
                      <a:pt x="325" y="202"/>
                    </a:lnTo>
                    <a:lnTo>
                      <a:pt x="323" y="205"/>
                    </a:lnTo>
                    <a:lnTo>
                      <a:pt x="320" y="200"/>
                    </a:lnTo>
                    <a:lnTo>
                      <a:pt x="318" y="205"/>
                    </a:lnTo>
                    <a:lnTo>
                      <a:pt x="297" y="197"/>
                    </a:lnTo>
                    <a:lnTo>
                      <a:pt x="294" y="198"/>
                    </a:lnTo>
                    <a:lnTo>
                      <a:pt x="293" y="203"/>
                    </a:lnTo>
                    <a:lnTo>
                      <a:pt x="289" y="207"/>
                    </a:lnTo>
                    <a:lnTo>
                      <a:pt x="287" y="203"/>
                    </a:lnTo>
                    <a:lnTo>
                      <a:pt x="284" y="202"/>
                    </a:lnTo>
                    <a:lnTo>
                      <a:pt x="281" y="207"/>
                    </a:lnTo>
                    <a:lnTo>
                      <a:pt x="258" y="218"/>
                    </a:lnTo>
                    <a:lnTo>
                      <a:pt x="255" y="218"/>
                    </a:lnTo>
                    <a:lnTo>
                      <a:pt x="255" y="213"/>
                    </a:lnTo>
                    <a:lnTo>
                      <a:pt x="251" y="213"/>
                    </a:lnTo>
                    <a:lnTo>
                      <a:pt x="227" y="263"/>
                    </a:lnTo>
                    <a:lnTo>
                      <a:pt x="221" y="266"/>
                    </a:lnTo>
                    <a:lnTo>
                      <a:pt x="220" y="275"/>
                    </a:lnTo>
                    <a:lnTo>
                      <a:pt x="210" y="284"/>
                    </a:lnTo>
                    <a:lnTo>
                      <a:pt x="204" y="300"/>
                    </a:lnTo>
                    <a:lnTo>
                      <a:pt x="189" y="317"/>
                    </a:lnTo>
                    <a:lnTo>
                      <a:pt x="187" y="323"/>
                    </a:lnTo>
                    <a:lnTo>
                      <a:pt x="184" y="325"/>
                    </a:lnTo>
                    <a:lnTo>
                      <a:pt x="188" y="326"/>
                    </a:lnTo>
                    <a:lnTo>
                      <a:pt x="184" y="331"/>
                    </a:lnTo>
                    <a:lnTo>
                      <a:pt x="178" y="331"/>
                    </a:lnTo>
                    <a:lnTo>
                      <a:pt x="159" y="346"/>
                    </a:lnTo>
                    <a:lnTo>
                      <a:pt x="142" y="352"/>
                    </a:lnTo>
                    <a:lnTo>
                      <a:pt x="141" y="355"/>
                    </a:lnTo>
                    <a:lnTo>
                      <a:pt x="137" y="357"/>
                    </a:lnTo>
                    <a:lnTo>
                      <a:pt x="133" y="362"/>
                    </a:lnTo>
                    <a:lnTo>
                      <a:pt x="99" y="372"/>
                    </a:lnTo>
                    <a:lnTo>
                      <a:pt x="95" y="370"/>
                    </a:lnTo>
                    <a:lnTo>
                      <a:pt x="95" y="364"/>
                    </a:lnTo>
                    <a:lnTo>
                      <a:pt x="93" y="362"/>
                    </a:lnTo>
                    <a:lnTo>
                      <a:pt x="81" y="367"/>
                    </a:lnTo>
                    <a:lnTo>
                      <a:pt x="78" y="366"/>
                    </a:lnTo>
                    <a:lnTo>
                      <a:pt x="79" y="364"/>
                    </a:lnTo>
                    <a:lnTo>
                      <a:pt x="74" y="366"/>
                    </a:lnTo>
                    <a:lnTo>
                      <a:pt x="73" y="362"/>
                    </a:lnTo>
                    <a:lnTo>
                      <a:pt x="74" y="357"/>
                    </a:lnTo>
                    <a:lnTo>
                      <a:pt x="70" y="359"/>
                    </a:lnTo>
                    <a:lnTo>
                      <a:pt x="65" y="355"/>
                    </a:lnTo>
                    <a:lnTo>
                      <a:pt x="51" y="355"/>
                    </a:lnTo>
                    <a:lnTo>
                      <a:pt x="51" y="346"/>
                    </a:lnTo>
                    <a:lnTo>
                      <a:pt x="47" y="341"/>
                    </a:lnTo>
                    <a:lnTo>
                      <a:pt x="39" y="341"/>
                    </a:lnTo>
                    <a:lnTo>
                      <a:pt x="33" y="346"/>
                    </a:lnTo>
                    <a:lnTo>
                      <a:pt x="26" y="347"/>
                    </a:lnTo>
                    <a:lnTo>
                      <a:pt x="10" y="345"/>
                    </a:lnTo>
                    <a:lnTo>
                      <a:pt x="5" y="341"/>
                    </a:lnTo>
                    <a:lnTo>
                      <a:pt x="18" y="326"/>
                    </a:lnTo>
                    <a:lnTo>
                      <a:pt x="7" y="335"/>
                    </a:lnTo>
                    <a:lnTo>
                      <a:pt x="5" y="335"/>
                    </a:lnTo>
                    <a:lnTo>
                      <a:pt x="10" y="326"/>
                    </a:lnTo>
                    <a:lnTo>
                      <a:pt x="10" y="325"/>
                    </a:lnTo>
                    <a:lnTo>
                      <a:pt x="6" y="329"/>
                    </a:lnTo>
                    <a:lnTo>
                      <a:pt x="0" y="329"/>
                    </a:lnTo>
                    <a:lnTo>
                      <a:pt x="0" y="325"/>
                    </a:lnTo>
                    <a:lnTo>
                      <a:pt x="4" y="322"/>
                    </a:lnTo>
                    <a:lnTo>
                      <a:pt x="13" y="319"/>
                    </a:lnTo>
                    <a:lnTo>
                      <a:pt x="21" y="314"/>
                    </a:lnTo>
                    <a:lnTo>
                      <a:pt x="18" y="313"/>
                    </a:lnTo>
                    <a:lnTo>
                      <a:pt x="18" y="312"/>
                    </a:lnTo>
                    <a:lnTo>
                      <a:pt x="22" y="309"/>
                    </a:lnTo>
                    <a:lnTo>
                      <a:pt x="26" y="304"/>
                    </a:lnTo>
                    <a:lnTo>
                      <a:pt x="21" y="304"/>
                    </a:lnTo>
                    <a:lnTo>
                      <a:pt x="17" y="303"/>
                    </a:lnTo>
                    <a:lnTo>
                      <a:pt x="17" y="298"/>
                    </a:lnTo>
                    <a:lnTo>
                      <a:pt x="22" y="298"/>
                    </a:lnTo>
                    <a:lnTo>
                      <a:pt x="26" y="294"/>
                    </a:lnTo>
                    <a:lnTo>
                      <a:pt x="23" y="293"/>
                    </a:lnTo>
                    <a:lnTo>
                      <a:pt x="25" y="289"/>
                    </a:lnTo>
                    <a:lnTo>
                      <a:pt x="28" y="289"/>
                    </a:lnTo>
                    <a:lnTo>
                      <a:pt x="31" y="292"/>
                    </a:lnTo>
                    <a:lnTo>
                      <a:pt x="34" y="291"/>
                    </a:lnTo>
                    <a:lnTo>
                      <a:pt x="37" y="291"/>
                    </a:lnTo>
                    <a:lnTo>
                      <a:pt x="39" y="289"/>
                    </a:lnTo>
                    <a:lnTo>
                      <a:pt x="39" y="287"/>
                    </a:lnTo>
                    <a:lnTo>
                      <a:pt x="36" y="287"/>
                    </a:lnTo>
                    <a:lnTo>
                      <a:pt x="33" y="284"/>
                    </a:lnTo>
                    <a:lnTo>
                      <a:pt x="39" y="270"/>
                    </a:lnTo>
                    <a:lnTo>
                      <a:pt x="47" y="265"/>
                    </a:lnTo>
                    <a:lnTo>
                      <a:pt x="49" y="263"/>
                    </a:lnTo>
                    <a:lnTo>
                      <a:pt x="51" y="267"/>
                    </a:lnTo>
                    <a:lnTo>
                      <a:pt x="51" y="271"/>
                    </a:lnTo>
                    <a:lnTo>
                      <a:pt x="52" y="273"/>
                    </a:lnTo>
                    <a:lnTo>
                      <a:pt x="54" y="273"/>
                    </a:lnTo>
                    <a:lnTo>
                      <a:pt x="57" y="270"/>
                    </a:lnTo>
                    <a:lnTo>
                      <a:pt x="57" y="262"/>
                    </a:lnTo>
                    <a:lnTo>
                      <a:pt x="58" y="260"/>
                    </a:lnTo>
                    <a:lnTo>
                      <a:pt x="62" y="258"/>
                    </a:lnTo>
                    <a:lnTo>
                      <a:pt x="65" y="251"/>
                    </a:lnTo>
                    <a:lnTo>
                      <a:pt x="73" y="249"/>
                    </a:lnTo>
                    <a:lnTo>
                      <a:pt x="79" y="244"/>
                    </a:lnTo>
                    <a:lnTo>
                      <a:pt x="81" y="236"/>
                    </a:lnTo>
                    <a:lnTo>
                      <a:pt x="88" y="230"/>
                    </a:lnTo>
                    <a:lnTo>
                      <a:pt x="94" y="228"/>
                    </a:lnTo>
                    <a:lnTo>
                      <a:pt x="99" y="215"/>
                    </a:lnTo>
                    <a:lnTo>
                      <a:pt x="102" y="215"/>
                    </a:lnTo>
                    <a:lnTo>
                      <a:pt x="107" y="211"/>
                    </a:lnTo>
                    <a:lnTo>
                      <a:pt x="135" y="207"/>
                    </a:lnTo>
                    <a:lnTo>
                      <a:pt x="200" y="167"/>
                    </a:lnTo>
                    <a:lnTo>
                      <a:pt x="203" y="161"/>
                    </a:lnTo>
                    <a:lnTo>
                      <a:pt x="219" y="150"/>
                    </a:lnTo>
                    <a:lnTo>
                      <a:pt x="225" y="150"/>
                    </a:lnTo>
                    <a:lnTo>
                      <a:pt x="256" y="122"/>
                    </a:lnTo>
                    <a:lnTo>
                      <a:pt x="278" y="79"/>
                    </a:lnTo>
                    <a:lnTo>
                      <a:pt x="297" y="69"/>
                    </a:lnTo>
                    <a:lnTo>
                      <a:pt x="302" y="67"/>
                    </a:lnTo>
                    <a:lnTo>
                      <a:pt x="314" y="51"/>
                    </a:lnTo>
                    <a:lnTo>
                      <a:pt x="323" y="3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15" name="Freeform 545">
                <a:extLst>
                  <a:ext uri="{FF2B5EF4-FFF2-40B4-BE49-F238E27FC236}">
                    <a16:creationId xmlns:a16="http://schemas.microsoft.com/office/drawing/2014/main" id="{725714AD-9FC2-4EE3-8E18-C485C77A2E2B}"/>
                  </a:ext>
                </a:extLst>
              </p:cNvPr>
              <p:cNvSpPr>
                <a:spLocks noChangeAspect="1"/>
              </p:cNvSpPr>
              <p:nvPr/>
            </p:nvSpPr>
            <p:spPr bwMode="auto">
              <a:xfrm>
                <a:off x="5310" y="2795"/>
                <a:ext cx="124" cy="109"/>
              </a:xfrm>
              <a:custGeom>
                <a:avLst/>
                <a:gdLst>
                  <a:gd name="T0" fmla="*/ 0 w 419"/>
                  <a:gd name="T1" fmla="*/ 0 h 372"/>
                  <a:gd name="T2" fmla="*/ 0 w 419"/>
                  <a:gd name="T3" fmla="*/ 0 h 372"/>
                  <a:gd name="T4" fmla="*/ 0 w 419"/>
                  <a:gd name="T5" fmla="*/ 0 h 372"/>
                  <a:gd name="T6" fmla="*/ 0 w 419"/>
                  <a:gd name="T7" fmla="*/ 0 h 372"/>
                  <a:gd name="T8" fmla="*/ 0 w 419"/>
                  <a:gd name="T9" fmla="*/ 0 h 372"/>
                  <a:gd name="T10" fmla="*/ 0 w 419"/>
                  <a:gd name="T11" fmla="*/ 0 h 372"/>
                  <a:gd name="T12" fmla="*/ 0 w 419"/>
                  <a:gd name="T13" fmla="*/ 0 h 372"/>
                  <a:gd name="T14" fmla="*/ 0 w 419"/>
                  <a:gd name="T15" fmla="*/ 0 h 372"/>
                  <a:gd name="T16" fmla="*/ 0 w 419"/>
                  <a:gd name="T17" fmla="*/ 0 h 372"/>
                  <a:gd name="T18" fmla="*/ 0 w 419"/>
                  <a:gd name="T19" fmla="*/ 0 h 372"/>
                  <a:gd name="T20" fmla="*/ 0 w 419"/>
                  <a:gd name="T21" fmla="*/ 0 h 372"/>
                  <a:gd name="T22" fmla="*/ 0 w 419"/>
                  <a:gd name="T23" fmla="*/ 0 h 372"/>
                  <a:gd name="T24" fmla="*/ 0 w 419"/>
                  <a:gd name="T25" fmla="*/ 0 h 372"/>
                  <a:gd name="T26" fmla="*/ 0 w 419"/>
                  <a:gd name="T27" fmla="*/ 0 h 372"/>
                  <a:gd name="T28" fmla="*/ 0 w 419"/>
                  <a:gd name="T29" fmla="*/ 0 h 372"/>
                  <a:gd name="T30" fmla="*/ 0 w 419"/>
                  <a:gd name="T31" fmla="*/ 0 h 372"/>
                  <a:gd name="T32" fmla="*/ 0 w 419"/>
                  <a:gd name="T33" fmla="*/ 0 h 372"/>
                  <a:gd name="T34" fmla="*/ 0 w 419"/>
                  <a:gd name="T35" fmla="*/ 0 h 372"/>
                  <a:gd name="T36" fmla="*/ 0 w 419"/>
                  <a:gd name="T37" fmla="*/ 0 h 372"/>
                  <a:gd name="T38" fmla="*/ 0 w 419"/>
                  <a:gd name="T39" fmla="*/ 0 h 372"/>
                  <a:gd name="T40" fmla="*/ 0 w 419"/>
                  <a:gd name="T41" fmla="*/ 0 h 372"/>
                  <a:gd name="T42" fmla="*/ 0 w 419"/>
                  <a:gd name="T43" fmla="*/ 0 h 372"/>
                  <a:gd name="T44" fmla="*/ 0 w 419"/>
                  <a:gd name="T45" fmla="*/ 0 h 372"/>
                  <a:gd name="T46" fmla="*/ 0 w 419"/>
                  <a:gd name="T47" fmla="*/ 0 h 372"/>
                  <a:gd name="T48" fmla="*/ 0 w 419"/>
                  <a:gd name="T49" fmla="*/ 0 h 372"/>
                  <a:gd name="T50" fmla="*/ 0 w 419"/>
                  <a:gd name="T51" fmla="*/ 0 h 372"/>
                  <a:gd name="T52" fmla="*/ 0 w 419"/>
                  <a:gd name="T53" fmla="*/ 0 h 372"/>
                  <a:gd name="T54" fmla="*/ 0 w 419"/>
                  <a:gd name="T55" fmla="*/ 0 h 372"/>
                  <a:gd name="T56" fmla="*/ 0 w 419"/>
                  <a:gd name="T57" fmla="*/ 0 h 372"/>
                  <a:gd name="T58" fmla="*/ 0 w 419"/>
                  <a:gd name="T59" fmla="*/ 0 h 372"/>
                  <a:gd name="T60" fmla="*/ 0 w 419"/>
                  <a:gd name="T61" fmla="*/ 0 h 372"/>
                  <a:gd name="T62" fmla="*/ 0 w 419"/>
                  <a:gd name="T63" fmla="*/ 0 h 372"/>
                  <a:gd name="T64" fmla="*/ 0 w 419"/>
                  <a:gd name="T65" fmla="*/ 0 h 372"/>
                  <a:gd name="T66" fmla="*/ 0 w 419"/>
                  <a:gd name="T67" fmla="*/ 0 h 372"/>
                  <a:gd name="T68" fmla="*/ 0 w 419"/>
                  <a:gd name="T69" fmla="*/ 0 h 372"/>
                  <a:gd name="T70" fmla="*/ 0 w 419"/>
                  <a:gd name="T71" fmla="*/ 0 h 372"/>
                  <a:gd name="T72" fmla="*/ 0 w 419"/>
                  <a:gd name="T73" fmla="*/ 0 h 372"/>
                  <a:gd name="T74" fmla="*/ 0 w 419"/>
                  <a:gd name="T75" fmla="*/ 0 h 372"/>
                  <a:gd name="T76" fmla="*/ 0 w 419"/>
                  <a:gd name="T77" fmla="*/ 0 h 372"/>
                  <a:gd name="T78" fmla="*/ 0 w 419"/>
                  <a:gd name="T79" fmla="*/ 0 h 372"/>
                  <a:gd name="T80" fmla="*/ 0 w 419"/>
                  <a:gd name="T81" fmla="*/ 0 h 372"/>
                  <a:gd name="T82" fmla="*/ 0 w 419"/>
                  <a:gd name="T83" fmla="*/ 0 h 372"/>
                  <a:gd name="T84" fmla="*/ 0 w 419"/>
                  <a:gd name="T85" fmla="*/ 0 h 372"/>
                  <a:gd name="T86" fmla="*/ 0 w 419"/>
                  <a:gd name="T87" fmla="*/ 0 h 372"/>
                  <a:gd name="T88" fmla="*/ 0 w 419"/>
                  <a:gd name="T89" fmla="*/ 0 h 372"/>
                  <a:gd name="T90" fmla="*/ 0 w 419"/>
                  <a:gd name="T91" fmla="*/ 0 h 372"/>
                  <a:gd name="T92" fmla="*/ 0 w 419"/>
                  <a:gd name="T93" fmla="*/ 0 h 372"/>
                  <a:gd name="T94" fmla="*/ 0 w 419"/>
                  <a:gd name="T95" fmla="*/ 0 h 372"/>
                  <a:gd name="T96" fmla="*/ 0 w 419"/>
                  <a:gd name="T97" fmla="*/ 0 h 372"/>
                  <a:gd name="T98" fmla="*/ 0 w 419"/>
                  <a:gd name="T99" fmla="*/ 0 h 372"/>
                  <a:gd name="T100" fmla="*/ 0 w 419"/>
                  <a:gd name="T101" fmla="*/ 0 h 37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19"/>
                  <a:gd name="T154" fmla="*/ 0 h 372"/>
                  <a:gd name="T155" fmla="*/ 419 w 419"/>
                  <a:gd name="T156" fmla="*/ 372 h 37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19" h="372">
                    <a:moveTo>
                      <a:pt x="323" y="30"/>
                    </a:moveTo>
                    <a:lnTo>
                      <a:pt x="324" y="30"/>
                    </a:lnTo>
                    <a:lnTo>
                      <a:pt x="328" y="19"/>
                    </a:lnTo>
                    <a:lnTo>
                      <a:pt x="344" y="6"/>
                    </a:lnTo>
                    <a:lnTo>
                      <a:pt x="347" y="5"/>
                    </a:lnTo>
                    <a:lnTo>
                      <a:pt x="350" y="2"/>
                    </a:lnTo>
                    <a:lnTo>
                      <a:pt x="354" y="0"/>
                    </a:lnTo>
                    <a:lnTo>
                      <a:pt x="355" y="4"/>
                    </a:lnTo>
                    <a:lnTo>
                      <a:pt x="352" y="12"/>
                    </a:lnTo>
                    <a:lnTo>
                      <a:pt x="355" y="19"/>
                    </a:lnTo>
                    <a:lnTo>
                      <a:pt x="360" y="20"/>
                    </a:lnTo>
                    <a:lnTo>
                      <a:pt x="363" y="19"/>
                    </a:lnTo>
                    <a:lnTo>
                      <a:pt x="366" y="25"/>
                    </a:lnTo>
                    <a:lnTo>
                      <a:pt x="363" y="38"/>
                    </a:lnTo>
                    <a:lnTo>
                      <a:pt x="365" y="45"/>
                    </a:lnTo>
                    <a:lnTo>
                      <a:pt x="368" y="48"/>
                    </a:lnTo>
                    <a:lnTo>
                      <a:pt x="402" y="25"/>
                    </a:lnTo>
                    <a:lnTo>
                      <a:pt x="407" y="25"/>
                    </a:lnTo>
                    <a:lnTo>
                      <a:pt x="408" y="26"/>
                    </a:lnTo>
                    <a:lnTo>
                      <a:pt x="402" y="30"/>
                    </a:lnTo>
                    <a:lnTo>
                      <a:pt x="403" y="32"/>
                    </a:lnTo>
                    <a:lnTo>
                      <a:pt x="402" y="38"/>
                    </a:lnTo>
                    <a:lnTo>
                      <a:pt x="398" y="46"/>
                    </a:lnTo>
                    <a:lnTo>
                      <a:pt x="407" y="41"/>
                    </a:lnTo>
                    <a:lnTo>
                      <a:pt x="405" y="37"/>
                    </a:lnTo>
                    <a:lnTo>
                      <a:pt x="412" y="30"/>
                    </a:lnTo>
                    <a:lnTo>
                      <a:pt x="417" y="28"/>
                    </a:lnTo>
                    <a:lnTo>
                      <a:pt x="419" y="35"/>
                    </a:lnTo>
                    <a:lnTo>
                      <a:pt x="409" y="45"/>
                    </a:lnTo>
                    <a:lnTo>
                      <a:pt x="412" y="45"/>
                    </a:lnTo>
                    <a:lnTo>
                      <a:pt x="413" y="49"/>
                    </a:lnTo>
                    <a:lnTo>
                      <a:pt x="408" y="59"/>
                    </a:lnTo>
                    <a:lnTo>
                      <a:pt x="409" y="74"/>
                    </a:lnTo>
                    <a:lnTo>
                      <a:pt x="386" y="104"/>
                    </a:lnTo>
                    <a:lnTo>
                      <a:pt x="381" y="105"/>
                    </a:lnTo>
                    <a:lnTo>
                      <a:pt x="346" y="146"/>
                    </a:lnTo>
                    <a:lnTo>
                      <a:pt x="341" y="147"/>
                    </a:lnTo>
                    <a:lnTo>
                      <a:pt x="323" y="161"/>
                    </a:lnTo>
                    <a:lnTo>
                      <a:pt x="311" y="190"/>
                    </a:lnTo>
                    <a:lnTo>
                      <a:pt x="319" y="192"/>
                    </a:lnTo>
                    <a:lnTo>
                      <a:pt x="325" y="195"/>
                    </a:lnTo>
                    <a:lnTo>
                      <a:pt x="325" y="202"/>
                    </a:lnTo>
                    <a:lnTo>
                      <a:pt x="323" y="205"/>
                    </a:lnTo>
                    <a:lnTo>
                      <a:pt x="320" y="200"/>
                    </a:lnTo>
                    <a:lnTo>
                      <a:pt x="318" y="205"/>
                    </a:lnTo>
                    <a:lnTo>
                      <a:pt x="297" y="197"/>
                    </a:lnTo>
                    <a:lnTo>
                      <a:pt x="294" y="198"/>
                    </a:lnTo>
                    <a:lnTo>
                      <a:pt x="293" y="203"/>
                    </a:lnTo>
                    <a:lnTo>
                      <a:pt x="289" y="207"/>
                    </a:lnTo>
                    <a:lnTo>
                      <a:pt x="287" y="203"/>
                    </a:lnTo>
                    <a:lnTo>
                      <a:pt x="284" y="202"/>
                    </a:lnTo>
                    <a:lnTo>
                      <a:pt x="281" y="207"/>
                    </a:lnTo>
                    <a:lnTo>
                      <a:pt x="258" y="218"/>
                    </a:lnTo>
                    <a:lnTo>
                      <a:pt x="255" y="218"/>
                    </a:lnTo>
                    <a:lnTo>
                      <a:pt x="255" y="213"/>
                    </a:lnTo>
                    <a:lnTo>
                      <a:pt x="251" y="213"/>
                    </a:lnTo>
                    <a:lnTo>
                      <a:pt x="227" y="263"/>
                    </a:lnTo>
                    <a:lnTo>
                      <a:pt x="221" y="266"/>
                    </a:lnTo>
                    <a:lnTo>
                      <a:pt x="220" y="275"/>
                    </a:lnTo>
                    <a:lnTo>
                      <a:pt x="210" y="284"/>
                    </a:lnTo>
                    <a:lnTo>
                      <a:pt x="204" y="300"/>
                    </a:lnTo>
                    <a:lnTo>
                      <a:pt x="189" y="317"/>
                    </a:lnTo>
                    <a:lnTo>
                      <a:pt x="187" y="323"/>
                    </a:lnTo>
                    <a:lnTo>
                      <a:pt x="184" y="325"/>
                    </a:lnTo>
                    <a:lnTo>
                      <a:pt x="188" y="326"/>
                    </a:lnTo>
                    <a:lnTo>
                      <a:pt x="184" y="331"/>
                    </a:lnTo>
                    <a:lnTo>
                      <a:pt x="178" y="331"/>
                    </a:lnTo>
                    <a:lnTo>
                      <a:pt x="159" y="346"/>
                    </a:lnTo>
                    <a:lnTo>
                      <a:pt x="142" y="352"/>
                    </a:lnTo>
                    <a:lnTo>
                      <a:pt x="141" y="355"/>
                    </a:lnTo>
                    <a:lnTo>
                      <a:pt x="137" y="357"/>
                    </a:lnTo>
                    <a:lnTo>
                      <a:pt x="133" y="362"/>
                    </a:lnTo>
                    <a:lnTo>
                      <a:pt x="99" y="372"/>
                    </a:lnTo>
                    <a:lnTo>
                      <a:pt x="95" y="370"/>
                    </a:lnTo>
                    <a:lnTo>
                      <a:pt x="95" y="364"/>
                    </a:lnTo>
                    <a:lnTo>
                      <a:pt x="93" y="362"/>
                    </a:lnTo>
                    <a:lnTo>
                      <a:pt x="81" y="367"/>
                    </a:lnTo>
                    <a:lnTo>
                      <a:pt x="78" y="366"/>
                    </a:lnTo>
                    <a:lnTo>
                      <a:pt x="79" y="364"/>
                    </a:lnTo>
                    <a:lnTo>
                      <a:pt x="74" y="366"/>
                    </a:lnTo>
                    <a:lnTo>
                      <a:pt x="73" y="362"/>
                    </a:lnTo>
                    <a:lnTo>
                      <a:pt x="74" y="357"/>
                    </a:lnTo>
                    <a:lnTo>
                      <a:pt x="70" y="359"/>
                    </a:lnTo>
                    <a:lnTo>
                      <a:pt x="65" y="355"/>
                    </a:lnTo>
                    <a:lnTo>
                      <a:pt x="51" y="355"/>
                    </a:lnTo>
                    <a:lnTo>
                      <a:pt x="51" y="346"/>
                    </a:lnTo>
                    <a:lnTo>
                      <a:pt x="47" y="341"/>
                    </a:lnTo>
                    <a:lnTo>
                      <a:pt x="39" y="341"/>
                    </a:lnTo>
                    <a:lnTo>
                      <a:pt x="33" y="346"/>
                    </a:lnTo>
                    <a:lnTo>
                      <a:pt x="26" y="347"/>
                    </a:lnTo>
                    <a:lnTo>
                      <a:pt x="10" y="345"/>
                    </a:lnTo>
                    <a:lnTo>
                      <a:pt x="5" y="341"/>
                    </a:lnTo>
                    <a:lnTo>
                      <a:pt x="18" y="326"/>
                    </a:lnTo>
                    <a:lnTo>
                      <a:pt x="7" y="335"/>
                    </a:lnTo>
                    <a:lnTo>
                      <a:pt x="5" y="335"/>
                    </a:lnTo>
                    <a:lnTo>
                      <a:pt x="10" y="326"/>
                    </a:lnTo>
                    <a:lnTo>
                      <a:pt x="10" y="325"/>
                    </a:lnTo>
                    <a:lnTo>
                      <a:pt x="6" y="329"/>
                    </a:lnTo>
                    <a:lnTo>
                      <a:pt x="0" y="329"/>
                    </a:lnTo>
                    <a:lnTo>
                      <a:pt x="0" y="325"/>
                    </a:lnTo>
                    <a:lnTo>
                      <a:pt x="4" y="322"/>
                    </a:lnTo>
                    <a:lnTo>
                      <a:pt x="13" y="319"/>
                    </a:lnTo>
                    <a:lnTo>
                      <a:pt x="21" y="314"/>
                    </a:lnTo>
                    <a:lnTo>
                      <a:pt x="18" y="313"/>
                    </a:lnTo>
                    <a:lnTo>
                      <a:pt x="18" y="312"/>
                    </a:lnTo>
                    <a:lnTo>
                      <a:pt x="22" y="309"/>
                    </a:lnTo>
                    <a:lnTo>
                      <a:pt x="26" y="304"/>
                    </a:lnTo>
                    <a:lnTo>
                      <a:pt x="21" y="304"/>
                    </a:lnTo>
                    <a:lnTo>
                      <a:pt x="17" y="303"/>
                    </a:lnTo>
                    <a:lnTo>
                      <a:pt x="17" y="298"/>
                    </a:lnTo>
                    <a:lnTo>
                      <a:pt x="22" y="298"/>
                    </a:lnTo>
                    <a:lnTo>
                      <a:pt x="26" y="294"/>
                    </a:lnTo>
                    <a:lnTo>
                      <a:pt x="23" y="293"/>
                    </a:lnTo>
                    <a:lnTo>
                      <a:pt x="25" y="289"/>
                    </a:lnTo>
                    <a:lnTo>
                      <a:pt x="28" y="289"/>
                    </a:lnTo>
                    <a:lnTo>
                      <a:pt x="31" y="292"/>
                    </a:lnTo>
                    <a:lnTo>
                      <a:pt x="34" y="291"/>
                    </a:lnTo>
                    <a:lnTo>
                      <a:pt x="37" y="291"/>
                    </a:lnTo>
                    <a:lnTo>
                      <a:pt x="39" y="289"/>
                    </a:lnTo>
                    <a:lnTo>
                      <a:pt x="39" y="287"/>
                    </a:lnTo>
                    <a:lnTo>
                      <a:pt x="36" y="287"/>
                    </a:lnTo>
                    <a:lnTo>
                      <a:pt x="33" y="284"/>
                    </a:lnTo>
                    <a:lnTo>
                      <a:pt x="39" y="270"/>
                    </a:lnTo>
                    <a:lnTo>
                      <a:pt x="47" y="265"/>
                    </a:lnTo>
                    <a:lnTo>
                      <a:pt x="49" y="263"/>
                    </a:lnTo>
                    <a:lnTo>
                      <a:pt x="51" y="267"/>
                    </a:lnTo>
                    <a:lnTo>
                      <a:pt x="51" y="271"/>
                    </a:lnTo>
                    <a:lnTo>
                      <a:pt x="52" y="273"/>
                    </a:lnTo>
                    <a:lnTo>
                      <a:pt x="54" y="273"/>
                    </a:lnTo>
                    <a:lnTo>
                      <a:pt x="57" y="270"/>
                    </a:lnTo>
                    <a:lnTo>
                      <a:pt x="57" y="262"/>
                    </a:lnTo>
                    <a:lnTo>
                      <a:pt x="58" y="260"/>
                    </a:lnTo>
                    <a:lnTo>
                      <a:pt x="62" y="258"/>
                    </a:lnTo>
                    <a:lnTo>
                      <a:pt x="65" y="251"/>
                    </a:lnTo>
                    <a:lnTo>
                      <a:pt x="73" y="249"/>
                    </a:lnTo>
                    <a:lnTo>
                      <a:pt x="79" y="244"/>
                    </a:lnTo>
                    <a:lnTo>
                      <a:pt x="81" y="236"/>
                    </a:lnTo>
                    <a:lnTo>
                      <a:pt x="88" y="230"/>
                    </a:lnTo>
                    <a:lnTo>
                      <a:pt x="94" y="228"/>
                    </a:lnTo>
                    <a:lnTo>
                      <a:pt x="99" y="215"/>
                    </a:lnTo>
                    <a:lnTo>
                      <a:pt x="102" y="215"/>
                    </a:lnTo>
                    <a:lnTo>
                      <a:pt x="107" y="211"/>
                    </a:lnTo>
                    <a:lnTo>
                      <a:pt x="135" y="207"/>
                    </a:lnTo>
                    <a:lnTo>
                      <a:pt x="200" y="167"/>
                    </a:lnTo>
                    <a:lnTo>
                      <a:pt x="203" y="161"/>
                    </a:lnTo>
                    <a:lnTo>
                      <a:pt x="219" y="150"/>
                    </a:lnTo>
                    <a:lnTo>
                      <a:pt x="225" y="150"/>
                    </a:lnTo>
                    <a:lnTo>
                      <a:pt x="256" y="122"/>
                    </a:lnTo>
                    <a:lnTo>
                      <a:pt x="278" y="79"/>
                    </a:lnTo>
                    <a:lnTo>
                      <a:pt x="297" y="69"/>
                    </a:lnTo>
                    <a:lnTo>
                      <a:pt x="302" y="67"/>
                    </a:lnTo>
                    <a:lnTo>
                      <a:pt x="314" y="51"/>
                    </a:lnTo>
                    <a:lnTo>
                      <a:pt x="323" y="3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16" name="Freeform 546">
                <a:extLst>
                  <a:ext uri="{FF2B5EF4-FFF2-40B4-BE49-F238E27FC236}">
                    <a16:creationId xmlns:a16="http://schemas.microsoft.com/office/drawing/2014/main" id="{73C9C157-5616-4999-95A4-47CD6BC0FD07}"/>
                  </a:ext>
                </a:extLst>
              </p:cNvPr>
              <p:cNvSpPr>
                <a:spLocks noChangeAspect="1"/>
              </p:cNvSpPr>
              <p:nvPr/>
            </p:nvSpPr>
            <p:spPr bwMode="auto">
              <a:xfrm>
                <a:off x="5435" y="2682"/>
                <a:ext cx="72" cy="130"/>
              </a:xfrm>
              <a:custGeom>
                <a:avLst/>
                <a:gdLst>
                  <a:gd name="T0" fmla="*/ 0 w 247"/>
                  <a:gd name="T1" fmla="*/ 0 h 448"/>
                  <a:gd name="T2" fmla="*/ 0 w 247"/>
                  <a:gd name="T3" fmla="*/ 0 h 448"/>
                  <a:gd name="T4" fmla="*/ 0 w 247"/>
                  <a:gd name="T5" fmla="*/ 0 h 448"/>
                  <a:gd name="T6" fmla="*/ 0 w 247"/>
                  <a:gd name="T7" fmla="*/ 0 h 448"/>
                  <a:gd name="T8" fmla="*/ 0 w 247"/>
                  <a:gd name="T9" fmla="*/ 0 h 448"/>
                  <a:gd name="T10" fmla="*/ 0 w 247"/>
                  <a:gd name="T11" fmla="*/ 0 h 448"/>
                  <a:gd name="T12" fmla="*/ 0 w 247"/>
                  <a:gd name="T13" fmla="*/ 0 h 448"/>
                  <a:gd name="T14" fmla="*/ 0 w 247"/>
                  <a:gd name="T15" fmla="*/ 0 h 448"/>
                  <a:gd name="T16" fmla="*/ 0 w 247"/>
                  <a:gd name="T17" fmla="*/ 0 h 448"/>
                  <a:gd name="T18" fmla="*/ 0 w 247"/>
                  <a:gd name="T19" fmla="*/ 0 h 448"/>
                  <a:gd name="T20" fmla="*/ 0 w 247"/>
                  <a:gd name="T21" fmla="*/ 0 h 448"/>
                  <a:gd name="T22" fmla="*/ 0 w 247"/>
                  <a:gd name="T23" fmla="*/ 0 h 448"/>
                  <a:gd name="T24" fmla="*/ 0 w 247"/>
                  <a:gd name="T25" fmla="*/ 0 h 448"/>
                  <a:gd name="T26" fmla="*/ 0 w 247"/>
                  <a:gd name="T27" fmla="*/ 0 h 448"/>
                  <a:gd name="T28" fmla="*/ 0 w 247"/>
                  <a:gd name="T29" fmla="*/ 0 h 448"/>
                  <a:gd name="T30" fmla="*/ 0 w 247"/>
                  <a:gd name="T31" fmla="*/ 0 h 448"/>
                  <a:gd name="T32" fmla="*/ 0 w 247"/>
                  <a:gd name="T33" fmla="*/ 0 h 448"/>
                  <a:gd name="T34" fmla="*/ 0 w 247"/>
                  <a:gd name="T35" fmla="*/ 0 h 448"/>
                  <a:gd name="T36" fmla="*/ 0 w 247"/>
                  <a:gd name="T37" fmla="*/ 0 h 448"/>
                  <a:gd name="T38" fmla="*/ 0 w 247"/>
                  <a:gd name="T39" fmla="*/ 0 h 448"/>
                  <a:gd name="T40" fmla="*/ 0 w 247"/>
                  <a:gd name="T41" fmla="*/ 0 h 448"/>
                  <a:gd name="T42" fmla="*/ 0 w 247"/>
                  <a:gd name="T43" fmla="*/ 0 h 448"/>
                  <a:gd name="T44" fmla="*/ 0 w 247"/>
                  <a:gd name="T45" fmla="*/ 0 h 448"/>
                  <a:gd name="T46" fmla="*/ 0 w 247"/>
                  <a:gd name="T47" fmla="*/ 0 h 448"/>
                  <a:gd name="T48" fmla="*/ 0 w 247"/>
                  <a:gd name="T49" fmla="*/ 0 h 448"/>
                  <a:gd name="T50" fmla="*/ 0 w 247"/>
                  <a:gd name="T51" fmla="*/ 0 h 448"/>
                  <a:gd name="T52" fmla="*/ 0 w 247"/>
                  <a:gd name="T53" fmla="*/ 0 h 448"/>
                  <a:gd name="T54" fmla="*/ 0 w 247"/>
                  <a:gd name="T55" fmla="*/ 0 h 448"/>
                  <a:gd name="T56" fmla="*/ 0 w 247"/>
                  <a:gd name="T57" fmla="*/ 0 h 448"/>
                  <a:gd name="T58" fmla="*/ 0 w 247"/>
                  <a:gd name="T59" fmla="*/ 0 h 448"/>
                  <a:gd name="T60" fmla="*/ 0 w 247"/>
                  <a:gd name="T61" fmla="*/ 0 h 448"/>
                  <a:gd name="T62" fmla="*/ 0 w 247"/>
                  <a:gd name="T63" fmla="*/ 0 h 448"/>
                  <a:gd name="T64" fmla="*/ 0 w 247"/>
                  <a:gd name="T65" fmla="*/ 0 h 448"/>
                  <a:gd name="T66" fmla="*/ 0 w 247"/>
                  <a:gd name="T67" fmla="*/ 0 h 448"/>
                  <a:gd name="T68" fmla="*/ 0 w 247"/>
                  <a:gd name="T69" fmla="*/ 0 h 448"/>
                  <a:gd name="T70" fmla="*/ 0 w 247"/>
                  <a:gd name="T71" fmla="*/ 0 h 448"/>
                  <a:gd name="T72" fmla="*/ 0 w 247"/>
                  <a:gd name="T73" fmla="*/ 0 h 448"/>
                  <a:gd name="T74" fmla="*/ 0 w 247"/>
                  <a:gd name="T75" fmla="*/ 0 h 448"/>
                  <a:gd name="T76" fmla="*/ 0 w 247"/>
                  <a:gd name="T77" fmla="*/ 0 h 448"/>
                  <a:gd name="T78" fmla="*/ 0 w 247"/>
                  <a:gd name="T79" fmla="*/ 0 h 448"/>
                  <a:gd name="T80" fmla="*/ 0 w 247"/>
                  <a:gd name="T81" fmla="*/ 0 h 448"/>
                  <a:gd name="T82" fmla="*/ 0 w 247"/>
                  <a:gd name="T83" fmla="*/ 0 h 448"/>
                  <a:gd name="T84" fmla="*/ 0 w 247"/>
                  <a:gd name="T85" fmla="*/ 0 h 448"/>
                  <a:gd name="T86" fmla="*/ 0 w 247"/>
                  <a:gd name="T87" fmla="*/ 0 h 448"/>
                  <a:gd name="T88" fmla="*/ 0 w 247"/>
                  <a:gd name="T89" fmla="*/ 0 h 448"/>
                  <a:gd name="T90" fmla="*/ 0 w 247"/>
                  <a:gd name="T91" fmla="*/ 0 h 448"/>
                  <a:gd name="T92" fmla="*/ 0 w 247"/>
                  <a:gd name="T93" fmla="*/ 0 h 448"/>
                  <a:gd name="T94" fmla="*/ 0 w 247"/>
                  <a:gd name="T95" fmla="*/ 0 h 448"/>
                  <a:gd name="T96" fmla="*/ 0 w 247"/>
                  <a:gd name="T97" fmla="*/ 0 h 448"/>
                  <a:gd name="T98" fmla="*/ 0 w 247"/>
                  <a:gd name="T99" fmla="*/ 0 h 448"/>
                  <a:gd name="T100" fmla="*/ 0 w 247"/>
                  <a:gd name="T101" fmla="*/ 0 h 44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7"/>
                  <a:gd name="T154" fmla="*/ 0 h 448"/>
                  <a:gd name="T155" fmla="*/ 247 w 247"/>
                  <a:gd name="T156" fmla="*/ 448 h 44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7" h="448">
                    <a:moveTo>
                      <a:pt x="16" y="426"/>
                    </a:moveTo>
                    <a:lnTo>
                      <a:pt x="38" y="402"/>
                    </a:lnTo>
                    <a:lnTo>
                      <a:pt x="57" y="365"/>
                    </a:lnTo>
                    <a:lnTo>
                      <a:pt x="46" y="344"/>
                    </a:lnTo>
                    <a:lnTo>
                      <a:pt x="36" y="343"/>
                    </a:lnTo>
                    <a:lnTo>
                      <a:pt x="27" y="338"/>
                    </a:lnTo>
                    <a:lnTo>
                      <a:pt x="15" y="323"/>
                    </a:lnTo>
                    <a:lnTo>
                      <a:pt x="6" y="322"/>
                    </a:lnTo>
                    <a:lnTo>
                      <a:pt x="0" y="312"/>
                    </a:lnTo>
                    <a:lnTo>
                      <a:pt x="4" y="301"/>
                    </a:lnTo>
                    <a:lnTo>
                      <a:pt x="23" y="287"/>
                    </a:lnTo>
                    <a:lnTo>
                      <a:pt x="36" y="284"/>
                    </a:lnTo>
                    <a:lnTo>
                      <a:pt x="45" y="276"/>
                    </a:lnTo>
                    <a:lnTo>
                      <a:pt x="62" y="234"/>
                    </a:lnTo>
                    <a:lnTo>
                      <a:pt x="68" y="234"/>
                    </a:lnTo>
                    <a:lnTo>
                      <a:pt x="69" y="232"/>
                    </a:lnTo>
                    <a:lnTo>
                      <a:pt x="72" y="216"/>
                    </a:lnTo>
                    <a:lnTo>
                      <a:pt x="77" y="211"/>
                    </a:lnTo>
                    <a:lnTo>
                      <a:pt x="75" y="207"/>
                    </a:lnTo>
                    <a:lnTo>
                      <a:pt x="75" y="196"/>
                    </a:lnTo>
                    <a:lnTo>
                      <a:pt x="79" y="185"/>
                    </a:lnTo>
                    <a:lnTo>
                      <a:pt x="75" y="187"/>
                    </a:lnTo>
                    <a:lnTo>
                      <a:pt x="69" y="179"/>
                    </a:lnTo>
                    <a:lnTo>
                      <a:pt x="69" y="172"/>
                    </a:lnTo>
                    <a:lnTo>
                      <a:pt x="75" y="171"/>
                    </a:lnTo>
                    <a:lnTo>
                      <a:pt x="80" y="165"/>
                    </a:lnTo>
                    <a:lnTo>
                      <a:pt x="80" y="162"/>
                    </a:lnTo>
                    <a:lnTo>
                      <a:pt x="77" y="160"/>
                    </a:lnTo>
                    <a:lnTo>
                      <a:pt x="67" y="162"/>
                    </a:lnTo>
                    <a:lnTo>
                      <a:pt x="59" y="132"/>
                    </a:lnTo>
                    <a:lnTo>
                      <a:pt x="63" y="141"/>
                    </a:lnTo>
                    <a:lnTo>
                      <a:pt x="67" y="138"/>
                    </a:lnTo>
                    <a:lnTo>
                      <a:pt x="70" y="127"/>
                    </a:lnTo>
                    <a:lnTo>
                      <a:pt x="67" y="127"/>
                    </a:lnTo>
                    <a:lnTo>
                      <a:pt x="64" y="124"/>
                    </a:lnTo>
                    <a:lnTo>
                      <a:pt x="67" y="122"/>
                    </a:lnTo>
                    <a:lnTo>
                      <a:pt x="69" y="112"/>
                    </a:lnTo>
                    <a:lnTo>
                      <a:pt x="66" y="109"/>
                    </a:lnTo>
                    <a:lnTo>
                      <a:pt x="63" y="113"/>
                    </a:lnTo>
                    <a:lnTo>
                      <a:pt x="57" y="112"/>
                    </a:lnTo>
                    <a:lnTo>
                      <a:pt x="54" y="117"/>
                    </a:lnTo>
                    <a:lnTo>
                      <a:pt x="56" y="124"/>
                    </a:lnTo>
                    <a:lnTo>
                      <a:pt x="33" y="73"/>
                    </a:lnTo>
                    <a:lnTo>
                      <a:pt x="33" y="70"/>
                    </a:lnTo>
                    <a:lnTo>
                      <a:pt x="42" y="57"/>
                    </a:lnTo>
                    <a:lnTo>
                      <a:pt x="41" y="55"/>
                    </a:lnTo>
                    <a:lnTo>
                      <a:pt x="37" y="60"/>
                    </a:lnTo>
                    <a:lnTo>
                      <a:pt x="31" y="66"/>
                    </a:lnTo>
                    <a:lnTo>
                      <a:pt x="26" y="57"/>
                    </a:lnTo>
                    <a:lnTo>
                      <a:pt x="23" y="49"/>
                    </a:lnTo>
                    <a:lnTo>
                      <a:pt x="26" y="42"/>
                    </a:lnTo>
                    <a:lnTo>
                      <a:pt x="26" y="34"/>
                    </a:lnTo>
                    <a:lnTo>
                      <a:pt x="12" y="4"/>
                    </a:lnTo>
                    <a:lnTo>
                      <a:pt x="21" y="2"/>
                    </a:lnTo>
                    <a:lnTo>
                      <a:pt x="22" y="0"/>
                    </a:lnTo>
                    <a:lnTo>
                      <a:pt x="25" y="2"/>
                    </a:lnTo>
                    <a:lnTo>
                      <a:pt x="25" y="12"/>
                    </a:lnTo>
                    <a:lnTo>
                      <a:pt x="27" y="23"/>
                    </a:lnTo>
                    <a:lnTo>
                      <a:pt x="26" y="29"/>
                    </a:lnTo>
                    <a:lnTo>
                      <a:pt x="30" y="35"/>
                    </a:lnTo>
                    <a:lnTo>
                      <a:pt x="40" y="28"/>
                    </a:lnTo>
                    <a:lnTo>
                      <a:pt x="40" y="30"/>
                    </a:lnTo>
                    <a:lnTo>
                      <a:pt x="38" y="34"/>
                    </a:lnTo>
                    <a:lnTo>
                      <a:pt x="49" y="34"/>
                    </a:lnTo>
                    <a:lnTo>
                      <a:pt x="53" y="39"/>
                    </a:lnTo>
                    <a:lnTo>
                      <a:pt x="59" y="40"/>
                    </a:lnTo>
                    <a:lnTo>
                      <a:pt x="64" y="39"/>
                    </a:lnTo>
                    <a:lnTo>
                      <a:pt x="70" y="47"/>
                    </a:lnTo>
                    <a:lnTo>
                      <a:pt x="64" y="50"/>
                    </a:lnTo>
                    <a:lnTo>
                      <a:pt x="72" y="57"/>
                    </a:lnTo>
                    <a:lnTo>
                      <a:pt x="74" y="54"/>
                    </a:lnTo>
                    <a:lnTo>
                      <a:pt x="78" y="57"/>
                    </a:lnTo>
                    <a:lnTo>
                      <a:pt x="78" y="62"/>
                    </a:lnTo>
                    <a:lnTo>
                      <a:pt x="79" y="68"/>
                    </a:lnTo>
                    <a:lnTo>
                      <a:pt x="85" y="76"/>
                    </a:lnTo>
                    <a:lnTo>
                      <a:pt x="85" y="80"/>
                    </a:lnTo>
                    <a:lnTo>
                      <a:pt x="84" y="85"/>
                    </a:lnTo>
                    <a:lnTo>
                      <a:pt x="85" y="92"/>
                    </a:lnTo>
                    <a:lnTo>
                      <a:pt x="84" y="89"/>
                    </a:lnTo>
                    <a:lnTo>
                      <a:pt x="77" y="86"/>
                    </a:lnTo>
                    <a:lnTo>
                      <a:pt x="73" y="86"/>
                    </a:lnTo>
                    <a:lnTo>
                      <a:pt x="72" y="92"/>
                    </a:lnTo>
                    <a:lnTo>
                      <a:pt x="73" y="93"/>
                    </a:lnTo>
                    <a:lnTo>
                      <a:pt x="75" y="93"/>
                    </a:lnTo>
                    <a:lnTo>
                      <a:pt x="78" y="96"/>
                    </a:lnTo>
                    <a:lnTo>
                      <a:pt x="79" y="103"/>
                    </a:lnTo>
                    <a:lnTo>
                      <a:pt x="92" y="128"/>
                    </a:lnTo>
                    <a:lnTo>
                      <a:pt x="85" y="134"/>
                    </a:lnTo>
                    <a:lnTo>
                      <a:pt x="83" y="140"/>
                    </a:lnTo>
                    <a:lnTo>
                      <a:pt x="85" y="144"/>
                    </a:lnTo>
                    <a:lnTo>
                      <a:pt x="84" y="150"/>
                    </a:lnTo>
                    <a:lnTo>
                      <a:pt x="80" y="151"/>
                    </a:lnTo>
                    <a:lnTo>
                      <a:pt x="77" y="155"/>
                    </a:lnTo>
                    <a:lnTo>
                      <a:pt x="78" y="156"/>
                    </a:lnTo>
                    <a:lnTo>
                      <a:pt x="80" y="156"/>
                    </a:lnTo>
                    <a:lnTo>
                      <a:pt x="84" y="160"/>
                    </a:lnTo>
                    <a:lnTo>
                      <a:pt x="90" y="160"/>
                    </a:lnTo>
                    <a:lnTo>
                      <a:pt x="94" y="159"/>
                    </a:lnTo>
                    <a:lnTo>
                      <a:pt x="99" y="159"/>
                    </a:lnTo>
                    <a:lnTo>
                      <a:pt x="103" y="160"/>
                    </a:lnTo>
                    <a:lnTo>
                      <a:pt x="103" y="175"/>
                    </a:lnTo>
                    <a:lnTo>
                      <a:pt x="108" y="177"/>
                    </a:lnTo>
                    <a:lnTo>
                      <a:pt x="113" y="172"/>
                    </a:lnTo>
                    <a:lnTo>
                      <a:pt x="117" y="144"/>
                    </a:lnTo>
                    <a:lnTo>
                      <a:pt x="114" y="135"/>
                    </a:lnTo>
                    <a:lnTo>
                      <a:pt x="117" y="134"/>
                    </a:lnTo>
                    <a:lnTo>
                      <a:pt x="120" y="140"/>
                    </a:lnTo>
                    <a:lnTo>
                      <a:pt x="131" y="144"/>
                    </a:lnTo>
                    <a:lnTo>
                      <a:pt x="129" y="153"/>
                    </a:lnTo>
                    <a:lnTo>
                      <a:pt x="131" y="155"/>
                    </a:lnTo>
                    <a:lnTo>
                      <a:pt x="130" y="162"/>
                    </a:lnTo>
                    <a:lnTo>
                      <a:pt x="130" y="167"/>
                    </a:lnTo>
                    <a:lnTo>
                      <a:pt x="127" y="182"/>
                    </a:lnTo>
                    <a:lnTo>
                      <a:pt x="130" y="186"/>
                    </a:lnTo>
                    <a:lnTo>
                      <a:pt x="130" y="201"/>
                    </a:lnTo>
                    <a:lnTo>
                      <a:pt x="135" y="206"/>
                    </a:lnTo>
                    <a:lnTo>
                      <a:pt x="143" y="206"/>
                    </a:lnTo>
                    <a:lnTo>
                      <a:pt x="151" y="213"/>
                    </a:lnTo>
                    <a:lnTo>
                      <a:pt x="173" y="221"/>
                    </a:lnTo>
                    <a:lnTo>
                      <a:pt x="178" y="225"/>
                    </a:lnTo>
                    <a:lnTo>
                      <a:pt x="187" y="227"/>
                    </a:lnTo>
                    <a:lnTo>
                      <a:pt x="192" y="221"/>
                    </a:lnTo>
                    <a:lnTo>
                      <a:pt x="195" y="221"/>
                    </a:lnTo>
                    <a:lnTo>
                      <a:pt x="205" y="211"/>
                    </a:lnTo>
                    <a:lnTo>
                      <a:pt x="209" y="208"/>
                    </a:lnTo>
                    <a:lnTo>
                      <a:pt x="215" y="204"/>
                    </a:lnTo>
                    <a:lnTo>
                      <a:pt x="223" y="201"/>
                    </a:lnTo>
                    <a:lnTo>
                      <a:pt x="226" y="198"/>
                    </a:lnTo>
                    <a:lnTo>
                      <a:pt x="231" y="196"/>
                    </a:lnTo>
                    <a:lnTo>
                      <a:pt x="239" y="198"/>
                    </a:lnTo>
                    <a:lnTo>
                      <a:pt x="247" y="206"/>
                    </a:lnTo>
                    <a:lnTo>
                      <a:pt x="226" y="261"/>
                    </a:lnTo>
                    <a:lnTo>
                      <a:pt x="209" y="270"/>
                    </a:lnTo>
                    <a:lnTo>
                      <a:pt x="204" y="282"/>
                    </a:lnTo>
                    <a:lnTo>
                      <a:pt x="202" y="285"/>
                    </a:lnTo>
                    <a:lnTo>
                      <a:pt x="200" y="292"/>
                    </a:lnTo>
                    <a:lnTo>
                      <a:pt x="203" y="295"/>
                    </a:lnTo>
                    <a:lnTo>
                      <a:pt x="202" y="297"/>
                    </a:lnTo>
                    <a:lnTo>
                      <a:pt x="195" y="303"/>
                    </a:lnTo>
                    <a:lnTo>
                      <a:pt x="197" y="293"/>
                    </a:lnTo>
                    <a:lnTo>
                      <a:pt x="193" y="291"/>
                    </a:lnTo>
                    <a:lnTo>
                      <a:pt x="173" y="293"/>
                    </a:lnTo>
                    <a:lnTo>
                      <a:pt x="167" y="296"/>
                    </a:lnTo>
                    <a:lnTo>
                      <a:pt x="143" y="318"/>
                    </a:lnTo>
                    <a:lnTo>
                      <a:pt x="142" y="322"/>
                    </a:lnTo>
                    <a:lnTo>
                      <a:pt x="145" y="322"/>
                    </a:lnTo>
                    <a:lnTo>
                      <a:pt x="146" y="329"/>
                    </a:lnTo>
                    <a:lnTo>
                      <a:pt x="148" y="332"/>
                    </a:lnTo>
                    <a:lnTo>
                      <a:pt x="66" y="434"/>
                    </a:lnTo>
                    <a:lnTo>
                      <a:pt x="41" y="448"/>
                    </a:lnTo>
                    <a:lnTo>
                      <a:pt x="33" y="436"/>
                    </a:lnTo>
                    <a:lnTo>
                      <a:pt x="16" y="436"/>
                    </a:lnTo>
                    <a:lnTo>
                      <a:pt x="15" y="430"/>
                    </a:lnTo>
                    <a:lnTo>
                      <a:pt x="16" y="426"/>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17" name="Freeform 547">
                <a:extLst>
                  <a:ext uri="{FF2B5EF4-FFF2-40B4-BE49-F238E27FC236}">
                    <a16:creationId xmlns:a16="http://schemas.microsoft.com/office/drawing/2014/main" id="{A3AF472A-0D3E-4CE6-BE0E-9E0F65099AD4}"/>
                  </a:ext>
                </a:extLst>
              </p:cNvPr>
              <p:cNvSpPr>
                <a:spLocks noChangeAspect="1"/>
              </p:cNvSpPr>
              <p:nvPr/>
            </p:nvSpPr>
            <p:spPr bwMode="auto">
              <a:xfrm>
                <a:off x="5435" y="2682"/>
                <a:ext cx="72" cy="130"/>
              </a:xfrm>
              <a:custGeom>
                <a:avLst/>
                <a:gdLst>
                  <a:gd name="T0" fmla="*/ 0 w 247"/>
                  <a:gd name="T1" fmla="*/ 0 h 448"/>
                  <a:gd name="T2" fmla="*/ 0 w 247"/>
                  <a:gd name="T3" fmla="*/ 0 h 448"/>
                  <a:gd name="T4" fmla="*/ 0 w 247"/>
                  <a:gd name="T5" fmla="*/ 0 h 448"/>
                  <a:gd name="T6" fmla="*/ 0 w 247"/>
                  <a:gd name="T7" fmla="*/ 0 h 448"/>
                  <a:gd name="T8" fmla="*/ 0 w 247"/>
                  <a:gd name="T9" fmla="*/ 0 h 448"/>
                  <a:gd name="T10" fmla="*/ 0 w 247"/>
                  <a:gd name="T11" fmla="*/ 0 h 448"/>
                  <a:gd name="T12" fmla="*/ 0 w 247"/>
                  <a:gd name="T13" fmla="*/ 0 h 448"/>
                  <a:gd name="T14" fmla="*/ 0 w 247"/>
                  <a:gd name="T15" fmla="*/ 0 h 448"/>
                  <a:gd name="T16" fmla="*/ 0 w 247"/>
                  <a:gd name="T17" fmla="*/ 0 h 448"/>
                  <a:gd name="T18" fmla="*/ 0 w 247"/>
                  <a:gd name="T19" fmla="*/ 0 h 448"/>
                  <a:gd name="T20" fmla="*/ 0 w 247"/>
                  <a:gd name="T21" fmla="*/ 0 h 448"/>
                  <a:gd name="T22" fmla="*/ 0 w 247"/>
                  <a:gd name="T23" fmla="*/ 0 h 448"/>
                  <a:gd name="T24" fmla="*/ 0 w 247"/>
                  <a:gd name="T25" fmla="*/ 0 h 448"/>
                  <a:gd name="T26" fmla="*/ 0 w 247"/>
                  <a:gd name="T27" fmla="*/ 0 h 448"/>
                  <a:gd name="T28" fmla="*/ 0 w 247"/>
                  <a:gd name="T29" fmla="*/ 0 h 448"/>
                  <a:gd name="T30" fmla="*/ 0 w 247"/>
                  <a:gd name="T31" fmla="*/ 0 h 448"/>
                  <a:gd name="T32" fmla="*/ 0 w 247"/>
                  <a:gd name="T33" fmla="*/ 0 h 448"/>
                  <a:gd name="T34" fmla="*/ 0 w 247"/>
                  <a:gd name="T35" fmla="*/ 0 h 448"/>
                  <a:gd name="T36" fmla="*/ 0 w 247"/>
                  <a:gd name="T37" fmla="*/ 0 h 448"/>
                  <a:gd name="T38" fmla="*/ 0 w 247"/>
                  <a:gd name="T39" fmla="*/ 0 h 448"/>
                  <a:gd name="T40" fmla="*/ 0 w 247"/>
                  <a:gd name="T41" fmla="*/ 0 h 448"/>
                  <a:gd name="T42" fmla="*/ 0 w 247"/>
                  <a:gd name="T43" fmla="*/ 0 h 448"/>
                  <a:gd name="T44" fmla="*/ 0 w 247"/>
                  <a:gd name="T45" fmla="*/ 0 h 448"/>
                  <a:gd name="T46" fmla="*/ 0 w 247"/>
                  <a:gd name="T47" fmla="*/ 0 h 448"/>
                  <a:gd name="T48" fmla="*/ 0 w 247"/>
                  <a:gd name="T49" fmla="*/ 0 h 448"/>
                  <a:gd name="T50" fmla="*/ 0 w 247"/>
                  <a:gd name="T51" fmla="*/ 0 h 448"/>
                  <a:gd name="T52" fmla="*/ 0 w 247"/>
                  <a:gd name="T53" fmla="*/ 0 h 448"/>
                  <a:gd name="T54" fmla="*/ 0 w 247"/>
                  <a:gd name="T55" fmla="*/ 0 h 448"/>
                  <a:gd name="T56" fmla="*/ 0 w 247"/>
                  <a:gd name="T57" fmla="*/ 0 h 448"/>
                  <a:gd name="T58" fmla="*/ 0 w 247"/>
                  <a:gd name="T59" fmla="*/ 0 h 448"/>
                  <a:gd name="T60" fmla="*/ 0 w 247"/>
                  <a:gd name="T61" fmla="*/ 0 h 448"/>
                  <a:gd name="T62" fmla="*/ 0 w 247"/>
                  <a:gd name="T63" fmla="*/ 0 h 448"/>
                  <a:gd name="T64" fmla="*/ 0 w 247"/>
                  <a:gd name="T65" fmla="*/ 0 h 448"/>
                  <a:gd name="T66" fmla="*/ 0 w 247"/>
                  <a:gd name="T67" fmla="*/ 0 h 448"/>
                  <a:gd name="T68" fmla="*/ 0 w 247"/>
                  <a:gd name="T69" fmla="*/ 0 h 448"/>
                  <a:gd name="T70" fmla="*/ 0 w 247"/>
                  <a:gd name="T71" fmla="*/ 0 h 448"/>
                  <a:gd name="T72" fmla="*/ 0 w 247"/>
                  <a:gd name="T73" fmla="*/ 0 h 448"/>
                  <a:gd name="T74" fmla="*/ 0 w 247"/>
                  <a:gd name="T75" fmla="*/ 0 h 448"/>
                  <a:gd name="T76" fmla="*/ 0 w 247"/>
                  <a:gd name="T77" fmla="*/ 0 h 448"/>
                  <a:gd name="T78" fmla="*/ 0 w 247"/>
                  <a:gd name="T79" fmla="*/ 0 h 448"/>
                  <a:gd name="T80" fmla="*/ 0 w 247"/>
                  <a:gd name="T81" fmla="*/ 0 h 448"/>
                  <a:gd name="T82" fmla="*/ 0 w 247"/>
                  <a:gd name="T83" fmla="*/ 0 h 448"/>
                  <a:gd name="T84" fmla="*/ 0 w 247"/>
                  <a:gd name="T85" fmla="*/ 0 h 448"/>
                  <a:gd name="T86" fmla="*/ 0 w 247"/>
                  <a:gd name="T87" fmla="*/ 0 h 448"/>
                  <a:gd name="T88" fmla="*/ 0 w 247"/>
                  <a:gd name="T89" fmla="*/ 0 h 448"/>
                  <a:gd name="T90" fmla="*/ 0 w 247"/>
                  <a:gd name="T91" fmla="*/ 0 h 448"/>
                  <a:gd name="T92" fmla="*/ 0 w 247"/>
                  <a:gd name="T93" fmla="*/ 0 h 448"/>
                  <a:gd name="T94" fmla="*/ 0 w 247"/>
                  <a:gd name="T95" fmla="*/ 0 h 448"/>
                  <a:gd name="T96" fmla="*/ 0 w 247"/>
                  <a:gd name="T97" fmla="*/ 0 h 448"/>
                  <a:gd name="T98" fmla="*/ 0 w 247"/>
                  <a:gd name="T99" fmla="*/ 0 h 448"/>
                  <a:gd name="T100" fmla="*/ 0 w 247"/>
                  <a:gd name="T101" fmla="*/ 0 h 44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7"/>
                  <a:gd name="T154" fmla="*/ 0 h 448"/>
                  <a:gd name="T155" fmla="*/ 247 w 247"/>
                  <a:gd name="T156" fmla="*/ 448 h 44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7" h="448">
                    <a:moveTo>
                      <a:pt x="16" y="426"/>
                    </a:moveTo>
                    <a:lnTo>
                      <a:pt x="38" y="402"/>
                    </a:lnTo>
                    <a:lnTo>
                      <a:pt x="57" y="365"/>
                    </a:lnTo>
                    <a:lnTo>
                      <a:pt x="46" y="344"/>
                    </a:lnTo>
                    <a:lnTo>
                      <a:pt x="36" y="343"/>
                    </a:lnTo>
                    <a:lnTo>
                      <a:pt x="27" y="338"/>
                    </a:lnTo>
                    <a:lnTo>
                      <a:pt x="15" y="323"/>
                    </a:lnTo>
                    <a:lnTo>
                      <a:pt x="6" y="322"/>
                    </a:lnTo>
                    <a:lnTo>
                      <a:pt x="0" y="312"/>
                    </a:lnTo>
                    <a:lnTo>
                      <a:pt x="4" y="301"/>
                    </a:lnTo>
                    <a:lnTo>
                      <a:pt x="23" y="287"/>
                    </a:lnTo>
                    <a:lnTo>
                      <a:pt x="36" y="284"/>
                    </a:lnTo>
                    <a:lnTo>
                      <a:pt x="45" y="276"/>
                    </a:lnTo>
                    <a:lnTo>
                      <a:pt x="62" y="234"/>
                    </a:lnTo>
                    <a:lnTo>
                      <a:pt x="68" y="234"/>
                    </a:lnTo>
                    <a:lnTo>
                      <a:pt x="69" y="232"/>
                    </a:lnTo>
                    <a:lnTo>
                      <a:pt x="72" y="216"/>
                    </a:lnTo>
                    <a:lnTo>
                      <a:pt x="77" y="211"/>
                    </a:lnTo>
                    <a:lnTo>
                      <a:pt x="75" y="207"/>
                    </a:lnTo>
                    <a:lnTo>
                      <a:pt x="75" y="196"/>
                    </a:lnTo>
                    <a:lnTo>
                      <a:pt x="79" y="185"/>
                    </a:lnTo>
                    <a:lnTo>
                      <a:pt x="75" y="187"/>
                    </a:lnTo>
                    <a:lnTo>
                      <a:pt x="69" y="179"/>
                    </a:lnTo>
                    <a:lnTo>
                      <a:pt x="69" y="172"/>
                    </a:lnTo>
                    <a:lnTo>
                      <a:pt x="75" y="171"/>
                    </a:lnTo>
                    <a:lnTo>
                      <a:pt x="80" y="165"/>
                    </a:lnTo>
                    <a:lnTo>
                      <a:pt x="80" y="162"/>
                    </a:lnTo>
                    <a:lnTo>
                      <a:pt x="77" y="160"/>
                    </a:lnTo>
                    <a:lnTo>
                      <a:pt x="67" y="162"/>
                    </a:lnTo>
                    <a:lnTo>
                      <a:pt x="59" y="132"/>
                    </a:lnTo>
                    <a:lnTo>
                      <a:pt x="63" y="141"/>
                    </a:lnTo>
                    <a:lnTo>
                      <a:pt x="67" y="138"/>
                    </a:lnTo>
                    <a:lnTo>
                      <a:pt x="70" y="127"/>
                    </a:lnTo>
                    <a:lnTo>
                      <a:pt x="67" y="127"/>
                    </a:lnTo>
                    <a:lnTo>
                      <a:pt x="64" y="124"/>
                    </a:lnTo>
                    <a:lnTo>
                      <a:pt x="67" y="122"/>
                    </a:lnTo>
                    <a:lnTo>
                      <a:pt x="69" y="112"/>
                    </a:lnTo>
                    <a:lnTo>
                      <a:pt x="66" y="109"/>
                    </a:lnTo>
                    <a:lnTo>
                      <a:pt x="63" y="113"/>
                    </a:lnTo>
                    <a:lnTo>
                      <a:pt x="57" y="112"/>
                    </a:lnTo>
                    <a:lnTo>
                      <a:pt x="54" y="117"/>
                    </a:lnTo>
                    <a:lnTo>
                      <a:pt x="56" y="124"/>
                    </a:lnTo>
                    <a:lnTo>
                      <a:pt x="33" y="73"/>
                    </a:lnTo>
                    <a:lnTo>
                      <a:pt x="33" y="70"/>
                    </a:lnTo>
                    <a:lnTo>
                      <a:pt x="42" y="57"/>
                    </a:lnTo>
                    <a:lnTo>
                      <a:pt x="41" y="55"/>
                    </a:lnTo>
                    <a:lnTo>
                      <a:pt x="37" y="60"/>
                    </a:lnTo>
                    <a:lnTo>
                      <a:pt x="31" y="66"/>
                    </a:lnTo>
                    <a:lnTo>
                      <a:pt x="26" y="57"/>
                    </a:lnTo>
                    <a:lnTo>
                      <a:pt x="23" y="49"/>
                    </a:lnTo>
                    <a:lnTo>
                      <a:pt x="26" y="42"/>
                    </a:lnTo>
                    <a:lnTo>
                      <a:pt x="26" y="34"/>
                    </a:lnTo>
                    <a:lnTo>
                      <a:pt x="12" y="4"/>
                    </a:lnTo>
                    <a:lnTo>
                      <a:pt x="21" y="2"/>
                    </a:lnTo>
                    <a:lnTo>
                      <a:pt x="22" y="0"/>
                    </a:lnTo>
                    <a:lnTo>
                      <a:pt x="25" y="2"/>
                    </a:lnTo>
                    <a:lnTo>
                      <a:pt x="25" y="12"/>
                    </a:lnTo>
                    <a:lnTo>
                      <a:pt x="27" y="23"/>
                    </a:lnTo>
                    <a:lnTo>
                      <a:pt x="26" y="29"/>
                    </a:lnTo>
                    <a:lnTo>
                      <a:pt x="30" y="35"/>
                    </a:lnTo>
                    <a:lnTo>
                      <a:pt x="40" y="28"/>
                    </a:lnTo>
                    <a:lnTo>
                      <a:pt x="40" y="30"/>
                    </a:lnTo>
                    <a:lnTo>
                      <a:pt x="38" y="34"/>
                    </a:lnTo>
                    <a:lnTo>
                      <a:pt x="49" y="34"/>
                    </a:lnTo>
                    <a:lnTo>
                      <a:pt x="53" y="39"/>
                    </a:lnTo>
                    <a:lnTo>
                      <a:pt x="59" y="40"/>
                    </a:lnTo>
                    <a:lnTo>
                      <a:pt x="64" y="39"/>
                    </a:lnTo>
                    <a:lnTo>
                      <a:pt x="70" y="47"/>
                    </a:lnTo>
                    <a:lnTo>
                      <a:pt x="64" y="50"/>
                    </a:lnTo>
                    <a:lnTo>
                      <a:pt x="72" y="57"/>
                    </a:lnTo>
                    <a:lnTo>
                      <a:pt x="74" y="54"/>
                    </a:lnTo>
                    <a:lnTo>
                      <a:pt x="78" y="57"/>
                    </a:lnTo>
                    <a:lnTo>
                      <a:pt x="78" y="62"/>
                    </a:lnTo>
                    <a:lnTo>
                      <a:pt x="79" y="68"/>
                    </a:lnTo>
                    <a:lnTo>
                      <a:pt x="85" y="76"/>
                    </a:lnTo>
                    <a:lnTo>
                      <a:pt x="85" y="80"/>
                    </a:lnTo>
                    <a:lnTo>
                      <a:pt x="84" y="85"/>
                    </a:lnTo>
                    <a:lnTo>
                      <a:pt x="85" y="92"/>
                    </a:lnTo>
                    <a:lnTo>
                      <a:pt x="84" y="89"/>
                    </a:lnTo>
                    <a:lnTo>
                      <a:pt x="77" y="86"/>
                    </a:lnTo>
                    <a:lnTo>
                      <a:pt x="73" y="86"/>
                    </a:lnTo>
                    <a:lnTo>
                      <a:pt x="72" y="92"/>
                    </a:lnTo>
                    <a:lnTo>
                      <a:pt x="73" y="93"/>
                    </a:lnTo>
                    <a:lnTo>
                      <a:pt x="75" y="93"/>
                    </a:lnTo>
                    <a:lnTo>
                      <a:pt x="78" y="96"/>
                    </a:lnTo>
                    <a:lnTo>
                      <a:pt x="79" y="103"/>
                    </a:lnTo>
                    <a:lnTo>
                      <a:pt x="92" y="128"/>
                    </a:lnTo>
                    <a:lnTo>
                      <a:pt x="85" y="134"/>
                    </a:lnTo>
                    <a:lnTo>
                      <a:pt x="83" y="140"/>
                    </a:lnTo>
                    <a:lnTo>
                      <a:pt x="85" y="144"/>
                    </a:lnTo>
                    <a:lnTo>
                      <a:pt x="84" y="150"/>
                    </a:lnTo>
                    <a:lnTo>
                      <a:pt x="80" y="151"/>
                    </a:lnTo>
                    <a:lnTo>
                      <a:pt x="77" y="155"/>
                    </a:lnTo>
                    <a:lnTo>
                      <a:pt x="78" y="156"/>
                    </a:lnTo>
                    <a:lnTo>
                      <a:pt x="80" y="156"/>
                    </a:lnTo>
                    <a:lnTo>
                      <a:pt x="84" y="160"/>
                    </a:lnTo>
                    <a:lnTo>
                      <a:pt x="90" y="160"/>
                    </a:lnTo>
                    <a:lnTo>
                      <a:pt x="94" y="159"/>
                    </a:lnTo>
                    <a:lnTo>
                      <a:pt x="99" y="159"/>
                    </a:lnTo>
                    <a:lnTo>
                      <a:pt x="103" y="160"/>
                    </a:lnTo>
                    <a:lnTo>
                      <a:pt x="103" y="175"/>
                    </a:lnTo>
                    <a:lnTo>
                      <a:pt x="108" y="177"/>
                    </a:lnTo>
                    <a:lnTo>
                      <a:pt x="113" y="172"/>
                    </a:lnTo>
                    <a:lnTo>
                      <a:pt x="117" y="144"/>
                    </a:lnTo>
                    <a:lnTo>
                      <a:pt x="114" y="135"/>
                    </a:lnTo>
                    <a:lnTo>
                      <a:pt x="117" y="134"/>
                    </a:lnTo>
                    <a:lnTo>
                      <a:pt x="120" y="140"/>
                    </a:lnTo>
                    <a:lnTo>
                      <a:pt x="131" y="144"/>
                    </a:lnTo>
                    <a:lnTo>
                      <a:pt x="129" y="153"/>
                    </a:lnTo>
                    <a:lnTo>
                      <a:pt x="131" y="155"/>
                    </a:lnTo>
                    <a:lnTo>
                      <a:pt x="130" y="162"/>
                    </a:lnTo>
                    <a:lnTo>
                      <a:pt x="130" y="167"/>
                    </a:lnTo>
                    <a:lnTo>
                      <a:pt x="127" y="182"/>
                    </a:lnTo>
                    <a:lnTo>
                      <a:pt x="130" y="186"/>
                    </a:lnTo>
                    <a:lnTo>
                      <a:pt x="130" y="201"/>
                    </a:lnTo>
                    <a:lnTo>
                      <a:pt x="135" y="206"/>
                    </a:lnTo>
                    <a:lnTo>
                      <a:pt x="143" y="206"/>
                    </a:lnTo>
                    <a:lnTo>
                      <a:pt x="151" y="213"/>
                    </a:lnTo>
                    <a:lnTo>
                      <a:pt x="173" y="221"/>
                    </a:lnTo>
                    <a:lnTo>
                      <a:pt x="178" y="225"/>
                    </a:lnTo>
                    <a:lnTo>
                      <a:pt x="187" y="227"/>
                    </a:lnTo>
                    <a:lnTo>
                      <a:pt x="192" y="221"/>
                    </a:lnTo>
                    <a:lnTo>
                      <a:pt x="195" y="221"/>
                    </a:lnTo>
                    <a:lnTo>
                      <a:pt x="205" y="211"/>
                    </a:lnTo>
                    <a:lnTo>
                      <a:pt x="209" y="208"/>
                    </a:lnTo>
                    <a:lnTo>
                      <a:pt x="215" y="204"/>
                    </a:lnTo>
                    <a:lnTo>
                      <a:pt x="223" y="201"/>
                    </a:lnTo>
                    <a:lnTo>
                      <a:pt x="226" y="198"/>
                    </a:lnTo>
                    <a:lnTo>
                      <a:pt x="231" y="196"/>
                    </a:lnTo>
                    <a:lnTo>
                      <a:pt x="239" y="198"/>
                    </a:lnTo>
                    <a:lnTo>
                      <a:pt x="247" y="206"/>
                    </a:lnTo>
                    <a:lnTo>
                      <a:pt x="226" y="261"/>
                    </a:lnTo>
                    <a:lnTo>
                      <a:pt x="209" y="270"/>
                    </a:lnTo>
                    <a:lnTo>
                      <a:pt x="204" y="282"/>
                    </a:lnTo>
                    <a:lnTo>
                      <a:pt x="202" y="285"/>
                    </a:lnTo>
                    <a:lnTo>
                      <a:pt x="200" y="292"/>
                    </a:lnTo>
                    <a:lnTo>
                      <a:pt x="203" y="295"/>
                    </a:lnTo>
                    <a:lnTo>
                      <a:pt x="202" y="297"/>
                    </a:lnTo>
                    <a:lnTo>
                      <a:pt x="195" y="303"/>
                    </a:lnTo>
                    <a:lnTo>
                      <a:pt x="197" y="293"/>
                    </a:lnTo>
                    <a:lnTo>
                      <a:pt x="193" y="291"/>
                    </a:lnTo>
                    <a:lnTo>
                      <a:pt x="173" y="293"/>
                    </a:lnTo>
                    <a:lnTo>
                      <a:pt x="167" y="296"/>
                    </a:lnTo>
                    <a:lnTo>
                      <a:pt x="143" y="318"/>
                    </a:lnTo>
                    <a:lnTo>
                      <a:pt x="142" y="322"/>
                    </a:lnTo>
                    <a:lnTo>
                      <a:pt x="145" y="322"/>
                    </a:lnTo>
                    <a:lnTo>
                      <a:pt x="146" y="329"/>
                    </a:lnTo>
                    <a:lnTo>
                      <a:pt x="148" y="332"/>
                    </a:lnTo>
                    <a:lnTo>
                      <a:pt x="66" y="434"/>
                    </a:lnTo>
                    <a:lnTo>
                      <a:pt x="41" y="448"/>
                    </a:lnTo>
                    <a:lnTo>
                      <a:pt x="33" y="436"/>
                    </a:lnTo>
                    <a:lnTo>
                      <a:pt x="16" y="436"/>
                    </a:lnTo>
                    <a:lnTo>
                      <a:pt x="15" y="430"/>
                    </a:lnTo>
                    <a:lnTo>
                      <a:pt x="16" y="426"/>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18" name="Freeform 548">
                <a:extLst>
                  <a:ext uri="{FF2B5EF4-FFF2-40B4-BE49-F238E27FC236}">
                    <a16:creationId xmlns:a16="http://schemas.microsoft.com/office/drawing/2014/main" id="{38B10FB3-5749-4CF5-91C7-57344CEE16EC}"/>
                  </a:ext>
                </a:extLst>
              </p:cNvPr>
              <p:cNvSpPr>
                <a:spLocks noChangeAspect="1"/>
              </p:cNvSpPr>
              <p:nvPr/>
            </p:nvSpPr>
            <p:spPr bwMode="auto">
              <a:xfrm>
                <a:off x="4868" y="1848"/>
                <a:ext cx="3" cy="6"/>
              </a:xfrm>
              <a:custGeom>
                <a:avLst/>
                <a:gdLst>
                  <a:gd name="T0" fmla="*/ 1 w 6"/>
                  <a:gd name="T1" fmla="*/ 0 h 23"/>
                  <a:gd name="T2" fmla="*/ 1 w 6"/>
                  <a:gd name="T3" fmla="*/ 0 h 23"/>
                  <a:gd name="T4" fmla="*/ 1 w 6"/>
                  <a:gd name="T5" fmla="*/ 0 h 23"/>
                  <a:gd name="T6" fmla="*/ 1 w 6"/>
                  <a:gd name="T7" fmla="*/ 0 h 23"/>
                  <a:gd name="T8" fmla="*/ 0 w 6"/>
                  <a:gd name="T9" fmla="*/ 0 h 23"/>
                  <a:gd name="T10" fmla="*/ 0 w 6"/>
                  <a:gd name="T11" fmla="*/ 0 h 23"/>
                  <a:gd name="T12" fmla="*/ 0 w 6"/>
                  <a:gd name="T13" fmla="*/ 0 h 23"/>
                  <a:gd name="T14" fmla="*/ 1 w 6"/>
                  <a:gd name="T15" fmla="*/ 0 h 23"/>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23"/>
                  <a:gd name="T26" fmla="*/ 6 w 6"/>
                  <a:gd name="T27" fmla="*/ 23 h 2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23">
                    <a:moveTo>
                      <a:pt x="5" y="2"/>
                    </a:moveTo>
                    <a:lnTo>
                      <a:pt x="5" y="0"/>
                    </a:lnTo>
                    <a:lnTo>
                      <a:pt x="6" y="21"/>
                    </a:lnTo>
                    <a:lnTo>
                      <a:pt x="3" y="23"/>
                    </a:lnTo>
                    <a:lnTo>
                      <a:pt x="0" y="17"/>
                    </a:lnTo>
                    <a:lnTo>
                      <a:pt x="0" y="8"/>
                    </a:lnTo>
                    <a:lnTo>
                      <a:pt x="0" y="6"/>
                    </a:lnTo>
                    <a:lnTo>
                      <a:pt x="5" y="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19" name="Freeform 549">
                <a:extLst>
                  <a:ext uri="{FF2B5EF4-FFF2-40B4-BE49-F238E27FC236}">
                    <a16:creationId xmlns:a16="http://schemas.microsoft.com/office/drawing/2014/main" id="{636BEE7F-DF7D-4B78-8D96-37ABAAD0FDA4}"/>
                  </a:ext>
                </a:extLst>
              </p:cNvPr>
              <p:cNvSpPr>
                <a:spLocks noChangeAspect="1"/>
              </p:cNvSpPr>
              <p:nvPr/>
            </p:nvSpPr>
            <p:spPr bwMode="auto">
              <a:xfrm>
                <a:off x="4868" y="1848"/>
                <a:ext cx="3" cy="6"/>
              </a:xfrm>
              <a:custGeom>
                <a:avLst/>
                <a:gdLst>
                  <a:gd name="T0" fmla="*/ 1 w 6"/>
                  <a:gd name="T1" fmla="*/ 0 h 23"/>
                  <a:gd name="T2" fmla="*/ 1 w 6"/>
                  <a:gd name="T3" fmla="*/ 0 h 23"/>
                  <a:gd name="T4" fmla="*/ 1 w 6"/>
                  <a:gd name="T5" fmla="*/ 0 h 23"/>
                  <a:gd name="T6" fmla="*/ 1 w 6"/>
                  <a:gd name="T7" fmla="*/ 0 h 23"/>
                  <a:gd name="T8" fmla="*/ 0 w 6"/>
                  <a:gd name="T9" fmla="*/ 0 h 23"/>
                  <a:gd name="T10" fmla="*/ 0 w 6"/>
                  <a:gd name="T11" fmla="*/ 0 h 23"/>
                  <a:gd name="T12" fmla="*/ 0 w 6"/>
                  <a:gd name="T13" fmla="*/ 0 h 23"/>
                  <a:gd name="T14" fmla="*/ 1 w 6"/>
                  <a:gd name="T15" fmla="*/ 0 h 23"/>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23"/>
                  <a:gd name="T26" fmla="*/ 6 w 6"/>
                  <a:gd name="T27" fmla="*/ 23 h 2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23">
                    <a:moveTo>
                      <a:pt x="5" y="2"/>
                    </a:moveTo>
                    <a:lnTo>
                      <a:pt x="5" y="0"/>
                    </a:lnTo>
                    <a:lnTo>
                      <a:pt x="6" y="21"/>
                    </a:lnTo>
                    <a:lnTo>
                      <a:pt x="3" y="23"/>
                    </a:lnTo>
                    <a:lnTo>
                      <a:pt x="0" y="17"/>
                    </a:lnTo>
                    <a:lnTo>
                      <a:pt x="0" y="8"/>
                    </a:lnTo>
                    <a:lnTo>
                      <a:pt x="0" y="6"/>
                    </a:lnTo>
                    <a:lnTo>
                      <a:pt x="5" y="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20" name="Freeform 550">
                <a:extLst>
                  <a:ext uri="{FF2B5EF4-FFF2-40B4-BE49-F238E27FC236}">
                    <a16:creationId xmlns:a16="http://schemas.microsoft.com/office/drawing/2014/main" id="{1AB45F94-C892-490B-A745-0E5CB2B7F7E9}"/>
                  </a:ext>
                </a:extLst>
              </p:cNvPr>
              <p:cNvSpPr>
                <a:spLocks noChangeAspect="1"/>
              </p:cNvSpPr>
              <p:nvPr/>
            </p:nvSpPr>
            <p:spPr bwMode="auto">
              <a:xfrm>
                <a:off x="4921" y="1810"/>
                <a:ext cx="1" cy="2"/>
              </a:xfrm>
              <a:custGeom>
                <a:avLst/>
                <a:gdLst>
                  <a:gd name="T0" fmla="*/ 0 w 4"/>
                  <a:gd name="T1" fmla="*/ 0 h 5"/>
                  <a:gd name="T2" fmla="*/ 0 w 4"/>
                  <a:gd name="T3" fmla="*/ 0 h 5"/>
                  <a:gd name="T4" fmla="*/ 0 w 4"/>
                  <a:gd name="T5" fmla="*/ 0 h 5"/>
                  <a:gd name="T6" fmla="*/ 0 w 4"/>
                  <a:gd name="T7" fmla="*/ 0 h 5"/>
                  <a:gd name="T8" fmla="*/ 0 w 4"/>
                  <a:gd name="T9" fmla="*/ 0 h 5"/>
                  <a:gd name="T10" fmla="*/ 0 w 4"/>
                  <a:gd name="T11" fmla="*/ 0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2" y="0"/>
                    </a:moveTo>
                    <a:lnTo>
                      <a:pt x="4" y="1"/>
                    </a:lnTo>
                    <a:lnTo>
                      <a:pt x="4" y="4"/>
                    </a:lnTo>
                    <a:lnTo>
                      <a:pt x="3" y="5"/>
                    </a:lnTo>
                    <a:lnTo>
                      <a:pt x="0" y="4"/>
                    </a:lnTo>
                    <a:lnTo>
                      <a:pt x="2"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21" name="Freeform 551">
                <a:extLst>
                  <a:ext uri="{FF2B5EF4-FFF2-40B4-BE49-F238E27FC236}">
                    <a16:creationId xmlns:a16="http://schemas.microsoft.com/office/drawing/2014/main" id="{2D892A64-A7E5-482E-A2F1-6B61939C50B7}"/>
                  </a:ext>
                </a:extLst>
              </p:cNvPr>
              <p:cNvSpPr>
                <a:spLocks noChangeAspect="1"/>
              </p:cNvSpPr>
              <p:nvPr/>
            </p:nvSpPr>
            <p:spPr bwMode="auto">
              <a:xfrm>
                <a:off x="4921" y="1810"/>
                <a:ext cx="1" cy="2"/>
              </a:xfrm>
              <a:custGeom>
                <a:avLst/>
                <a:gdLst>
                  <a:gd name="T0" fmla="*/ 0 w 4"/>
                  <a:gd name="T1" fmla="*/ 0 h 5"/>
                  <a:gd name="T2" fmla="*/ 0 w 4"/>
                  <a:gd name="T3" fmla="*/ 0 h 5"/>
                  <a:gd name="T4" fmla="*/ 0 w 4"/>
                  <a:gd name="T5" fmla="*/ 0 h 5"/>
                  <a:gd name="T6" fmla="*/ 0 w 4"/>
                  <a:gd name="T7" fmla="*/ 0 h 5"/>
                  <a:gd name="T8" fmla="*/ 0 w 4"/>
                  <a:gd name="T9" fmla="*/ 0 h 5"/>
                  <a:gd name="T10" fmla="*/ 0 w 4"/>
                  <a:gd name="T11" fmla="*/ 0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2" y="0"/>
                    </a:moveTo>
                    <a:lnTo>
                      <a:pt x="4" y="1"/>
                    </a:lnTo>
                    <a:lnTo>
                      <a:pt x="4" y="4"/>
                    </a:lnTo>
                    <a:lnTo>
                      <a:pt x="3" y="5"/>
                    </a:lnTo>
                    <a:lnTo>
                      <a:pt x="0" y="4"/>
                    </a:lnTo>
                    <a:lnTo>
                      <a:pt x="2"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22" name="Freeform 552">
                <a:extLst>
                  <a:ext uri="{FF2B5EF4-FFF2-40B4-BE49-F238E27FC236}">
                    <a16:creationId xmlns:a16="http://schemas.microsoft.com/office/drawing/2014/main" id="{84AD176C-A96C-47FF-955A-81CC3DE6891C}"/>
                  </a:ext>
                </a:extLst>
              </p:cNvPr>
              <p:cNvSpPr>
                <a:spLocks noChangeAspect="1"/>
              </p:cNvSpPr>
              <p:nvPr/>
            </p:nvSpPr>
            <p:spPr bwMode="auto">
              <a:xfrm>
                <a:off x="5204" y="2103"/>
                <a:ext cx="2" cy="7"/>
              </a:xfrm>
              <a:custGeom>
                <a:avLst/>
                <a:gdLst>
                  <a:gd name="T0" fmla="*/ 0 w 4"/>
                  <a:gd name="T1" fmla="*/ 0 h 27"/>
                  <a:gd name="T2" fmla="*/ 1 w 4"/>
                  <a:gd name="T3" fmla="*/ 0 h 27"/>
                  <a:gd name="T4" fmla="*/ 1 w 4"/>
                  <a:gd name="T5" fmla="*/ 0 h 27"/>
                  <a:gd name="T6" fmla="*/ 0 w 4"/>
                  <a:gd name="T7" fmla="*/ 0 h 27"/>
                  <a:gd name="T8" fmla="*/ 0 w 4"/>
                  <a:gd name="T9" fmla="*/ 0 h 27"/>
                  <a:gd name="T10" fmla="*/ 0 60000 65536"/>
                  <a:gd name="T11" fmla="*/ 0 60000 65536"/>
                  <a:gd name="T12" fmla="*/ 0 60000 65536"/>
                  <a:gd name="T13" fmla="*/ 0 60000 65536"/>
                  <a:gd name="T14" fmla="*/ 0 60000 65536"/>
                  <a:gd name="T15" fmla="*/ 0 w 4"/>
                  <a:gd name="T16" fmla="*/ 0 h 27"/>
                  <a:gd name="T17" fmla="*/ 4 w 4"/>
                  <a:gd name="T18" fmla="*/ 27 h 27"/>
                </a:gdLst>
                <a:ahLst/>
                <a:cxnLst>
                  <a:cxn ang="T10">
                    <a:pos x="T0" y="T1"/>
                  </a:cxn>
                  <a:cxn ang="T11">
                    <a:pos x="T2" y="T3"/>
                  </a:cxn>
                  <a:cxn ang="T12">
                    <a:pos x="T4" y="T5"/>
                  </a:cxn>
                  <a:cxn ang="T13">
                    <a:pos x="T6" y="T7"/>
                  </a:cxn>
                  <a:cxn ang="T14">
                    <a:pos x="T8" y="T9"/>
                  </a:cxn>
                </a:cxnLst>
                <a:rect l="T15" t="T16" r="T17" b="T18"/>
                <a:pathLst>
                  <a:path w="4" h="27">
                    <a:moveTo>
                      <a:pt x="0" y="1"/>
                    </a:moveTo>
                    <a:lnTo>
                      <a:pt x="1" y="0"/>
                    </a:lnTo>
                    <a:lnTo>
                      <a:pt x="4" y="27"/>
                    </a:lnTo>
                    <a:lnTo>
                      <a:pt x="0" y="14"/>
                    </a:lnTo>
                    <a:lnTo>
                      <a:pt x="0"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23" name="Freeform 553">
                <a:extLst>
                  <a:ext uri="{FF2B5EF4-FFF2-40B4-BE49-F238E27FC236}">
                    <a16:creationId xmlns:a16="http://schemas.microsoft.com/office/drawing/2014/main" id="{1F92EE82-9ADC-444D-B1AF-5DD836C122D3}"/>
                  </a:ext>
                </a:extLst>
              </p:cNvPr>
              <p:cNvSpPr>
                <a:spLocks noChangeAspect="1"/>
              </p:cNvSpPr>
              <p:nvPr/>
            </p:nvSpPr>
            <p:spPr bwMode="auto">
              <a:xfrm>
                <a:off x="5204" y="2103"/>
                <a:ext cx="2" cy="7"/>
              </a:xfrm>
              <a:custGeom>
                <a:avLst/>
                <a:gdLst>
                  <a:gd name="T0" fmla="*/ 0 w 4"/>
                  <a:gd name="T1" fmla="*/ 0 h 27"/>
                  <a:gd name="T2" fmla="*/ 1 w 4"/>
                  <a:gd name="T3" fmla="*/ 0 h 27"/>
                  <a:gd name="T4" fmla="*/ 1 w 4"/>
                  <a:gd name="T5" fmla="*/ 0 h 27"/>
                  <a:gd name="T6" fmla="*/ 0 w 4"/>
                  <a:gd name="T7" fmla="*/ 0 h 27"/>
                  <a:gd name="T8" fmla="*/ 0 w 4"/>
                  <a:gd name="T9" fmla="*/ 0 h 27"/>
                  <a:gd name="T10" fmla="*/ 0 60000 65536"/>
                  <a:gd name="T11" fmla="*/ 0 60000 65536"/>
                  <a:gd name="T12" fmla="*/ 0 60000 65536"/>
                  <a:gd name="T13" fmla="*/ 0 60000 65536"/>
                  <a:gd name="T14" fmla="*/ 0 60000 65536"/>
                  <a:gd name="T15" fmla="*/ 0 w 4"/>
                  <a:gd name="T16" fmla="*/ 0 h 27"/>
                  <a:gd name="T17" fmla="*/ 4 w 4"/>
                  <a:gd name="T18" fmla="*/ 27 h 27"/>
                </a:gdLst>
                <a:ahLst/>
                <a:cxnLst>
                  <a:cxn ang="T10">
                    <a:pos x="T0" y="T1"/>
                  </a:cxn>
                  <a:cxn ang="T11">
                    <a:pos x="T2" y="T3"/>
                  </a:cxn>
                  <a:cxn ang="T12">
                    <a:pos x="T4" y="T5"/>
                  </a:cxn>
                  <a:cxn ang="T13">
                    <a:pos x="T6" y="T7"/>
                  </a:cxn>
                  <a:cxn ang="T14">
                    <a:pos x="T8" y="T9"/>
                  </a:cxn>
                </a:cxnLst>
                <a:rect l="T15" t="T16" r="T17" b="T18"/>
                <a:pathLst>
                  <a:path w="4" h="27">
                    <a:moveTo>
                      <a:pt x="0" y="1"/>
                    </a:moveTo>
                    <a:lnTo>
                      <a:pt x="1" y="0"/>
                    </a:lnTo>
                    <a:lnTo>
                      <a:pt x="4" y="27"/>
                    </a:lnTo>
                    <a:lnTo>
                      <a:pt x="0" y="14"/>
                    </a:lnTo>
                    <a:lnTo>
                      <a:pt x="0"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24" name="Freeform 554">
                <a:extLst>
                  <a:ext uri="{FF2B5EF4-FFF2-40B4-BE49-F238E27FC236}">
                    <a16:creationId xmlns:a16="http://schemas.microsoft.com/office/drawing/2014/main" id="{E8E991E8-5994-4D02-83D4-DF5F484083FB}"/>
                  </a:ext>
                </a:extLst>
              </p:cNvPr>
              <p:cNvSpPr>
                <a:spLocks noChangeAspect="1"/>
              </p:cNvSpPr>
              <p:nvPr/>
            </p:nvSpPr>
            <p:spPr bwMode="auto">
              <a:xfrm>
                <a:off x="5207" y="2113"/>
                <a:ext cx="21" cy="28"/>
              </a:xfrm>
              <a:custGeom>
                <a:avLst/>
                <a:gdLst>
                  <a:gd name="T0" fmla="*/ 0 w 68"/>
                  <a:gd name="T1" fmla="*/ 0 h 96"/>
                  <a:gd name="T2" fmla="*/ 0 w 68"/>
                  <a:gd name="T3" fmla="*/ 0 h 96"/>
                  <a:gd name="T4" fmla="*/ 0 w 68"/>
                  <a:gd name="T5" fmla="*/ 0 h 96"/>
                  <a:gd name="T6" fmla="*/ 0 w 68"/>
                  <a:gd name="T7" fmla="*/ 0 h 96"/>
                  <a:gd name="T8" fmla="*/ 0 w 68"/>
                  <a:gd name="T9" fmla="*/ 0 h 96"/>
                  <a:gd name="T10" fmla="*/ 0 w 68"/>
                  <a:gd name="T11" fmla="*/ 0 h 96"/>
                  <a:gd name="T12" fmla="*/ 0 w 68"/>
                  <a:gd name="T13" fmla="*/ 0 h 96"/>
                  <a:gd name="T14" fmla="*/ 0 w 68"/>
                  <a:gd name="T15" fmla="*/ 0 h 96"/>
                  <a:gd name="T16" fmla="*/ 0 w 68"/>
                  <a:gd name="T17" fmla="*/ 0 h 96"/>
                  <a:gd name="T18" fmla="*/ 0 w 68"/>
                  <a:gd name="T19" fmla="*/ 0 h 96"/>
                  <a:gd name="T20" fmla="*/ 0 w 68"/>
                  <a:gd name="T21" fmla="*/ 0 h 96"/>
                  <a:gd name="T22" fmla="*/ 0 w 68"/>
                  <a:gd name="T23" fmla="*/ 0 h 96"/>
                  <a:gd name="T24" fmla="*/ 0 w 68"/>
                  <a:gd name="T25" fmla="*/ 0 h 96"/>
                  <a:gd name="T26" fmla="*/ 0 w 68"/>
                  <a:gd name="T27" fmla="*/ 0 h 96"/>
                  <a:gd name="T28" fmla="*/ 0 w 68"/>
                  <a:gd name="T29" fmla="*/ 0 h 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8"/>
                  <a:gd name="T46" fmla="*/ 0 h 96"/>
                  <a:gd name="T47" fmla="*/ 68 w 68"/>
                  <a:gd name="T48" fmla="*/ 96 h 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8" h="96">
                    <a:moveTo>
                      <a:pt x="0" y="0"/>
                    </a:moveTo>
                    <a:lnTo>
                      <a:pt x="6" y="2"/>
                    </a:lnTo>
                    <a:lnTo>
                      <a:pt x="15" y="4"/>
                    </a:lnTo>
                    <a:lnTo>
                      <a:pt x="65" y="69"/>
                    </a:lnTo>
                    <a:lnTo>
                      <a:pt x="68" y="87"/>
                    </a:lnTo>
                    <a:lnTo>
                      <a:pt x="65" y="90"/>
                    </a:lnTo>
                    <a:lnTo>
                      <a:pt x="58" y="94"/>
                    </a:lnTo>
                    <a:lnTo>
                      <a:pt x="49" y="96"/>
                    </a:lnTo>
                    <a:lnTo>
                      <a:pt x="40" y="94"/>
                    </a:lnTo>
                    <a:lnTo>
                      <a:pt x="31" y="84"/>
                    </a:lnTo>
                    <a:lnTo>
                      <a:pt x="27" y="73"/>
                    </a:lnTo>
                    <a:lnTo>
                      <a:pt x="26" y="56"/>
                    </a:lnTo>
                    <a:lnTo>
                      <a:pt x="8" y="37"/>
                    </a:lnTo>
                    <a:lnTo>
                      <a:pt x="2" y="24"/>
                    </a:lnTo>
                    <a:lnTo>
                      <a:pt x="0"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25" name="Freeform 555">
                <a:extLst>
                  <a:ext uri="{FF2B5EF4-FFF2-40B4-BE49-F238E27FC236}">
                    <a16:creationId xmlns:a16="http://schemas.microsoft.com/office/drawing/2014/main" id="{144C2D3B-AE52-48E8-BEED-ACAF3C6C6F87}"/>
                  </a:ext>
                </a:extLst>
              </p:cNvPr>
              <p:cNvSpPr>
                <a:spLocks noChangeAspect="1"/>
              </p:cNvSpPr>
              <p:nvPr/>
            </p:nvSpPr>
            <p:spPr bwMode="auto">
              <a:xfrm>
                <a:off x="5207" y="2113"/>
                <a:ext cx="21" cy="28"/>
              </a:xfrm>
              <a:custGeom>
                <a:avLst/>
                <a:gdLst>
                  <a:gd name="T0" fmla="*/ 0 w 68"/>
                  <a:gd name="T1" fmla="*/ 0 h 96"/>
                  <a:gd name="T2" fmla="*/ 0 w 68"/>
                  <a:gd name="T3" fmla="*/ 0 h 96"/>
                  <a:gd name="T4" fmla="*/ 0 w 68"/>
                  <a:gd name="T5" fmla="*/ 0 h 96"/>
                  <a:gd name="T6" fmla="*/ 0 w 68"/>
                  <a:gd name="T7" fmla="*/ 0 h 96"/>
                  <a:gd name="T8" fmla="*/ 0 w 68"/>
                  <a:gd name="T9" fmla="*/ 0 h 96"/>
                  <a:gd name="T10" fmla="*/ 0 w 68"/>
                  <a:gd name="T11" fmla="*/ 0 h 96"/>
                  <a:gd name="T12" fmla="*/ 0 w 68"/>
                  <a:gd name="T13" fmla="*/ 0 h 96"/>
                  <a:gd name="T14" fmla="*/ 0 w 68"/>
                  <a:gd name="T15" fmla="*/ 0 h 96"/>
                  <a:gd name="T16" fmla="*/ 0 w 68"/>
                  <a:gd name="T17" fmla="*/ 0 h 96"/>
                  <a:gd name="T18" fmla="*/ 0 w 68"/>
                  <a:gd name="T19" fmla="*/ 0 h 96"/>
                  <a:gd name="T20" fmla="*/ 0 w 68"/>
                  <a:gd name="T21" fmla="*/ 0 h 96"/>
                  <a:gd name="T22" fmla="*/ 0 w 68"/>
                  <a:gd name="T23" fmla="*/ 0 h 96"/>
                  <a:gd name="T24" fmla="*/ 0 w 68"/>
                  <a:gd name="T25" fmla="*/ 0 h 96"/>
                  <a:gd name="T26" fmla="*/ 0 w 68"/>
                  <a:gd name="T27" fmla="*/ 0 h 96"/>
                  <a:gd name="T28" fmla="*/ 0 w 68"/>
                  <a:gd name="T29" fmla="*/ 0 h 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8"/>
                  <a:gd name="T46" fmla="*/ 0 h 96"/>
                  <a:gd name="T47" fmla="*/ 68 w 68"/>
                  <a:gd name="T48" fmla="*/ 96 h 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8" h="96">
                    <a:moveTo>
                      <a:pt x="0" y="0"/>
                    </a:moveTo>
                    <a:lnTo>
                      <a:pt x="6" y="2"/>
                    </a:lnTo>
                    <a:lnTo>
                      <a:pt x="15" y="4"/>
                    </a:lnTo>
                    <a:lnTo>
                      <a:pt x="65" y="69"/>
                    </a:lnTo>
                    <a:lnTo>
                      <a:pt x="68" y="87"/>
                    </a:lnTo>
                    <a:lnTo>
                      <a:pt x="65" y="90"/>
                    </a:lnTo>
                    <a:lnTo>
                      <a:pt x="58" y="94"/>
                    </a:lnTo>
                    <a:lnTo>
                      <a:pt x="49" y="96"/>
                    </a:lnTo>
                    <a:lnTo>
                      <a:pt x="40" y="94"/>
                    </a:lnTo>
                    <a:lnTo>
                      <a:pt x="31" y="84"/>
                    </a:lnTo>
                    <a:lnTo>
                      <a:pt x="27" y="73"/>
                    </a:lnTo>
                    <a:lnTo>
                      <a:pt x="26" y="56"/>
                    </a:lnTo>
                    <a:lnTo>
                      <a:pt x="8" y="37"/>
                    </a:lnTo>
                    <a:lnTo>
                      <a:pt x="2" y="24"/>
                    </a:lnTo>
                    <a:lnTo>
                      <a:pt x="0"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26" name="Freeform 556">
                <a:extLst>
                  <a:ext uri="{FF2B5EF4-FFF2-40B4-BE49-F238E27FC236}">
                    <a16:creationId xmlns:a16="http://schemas.microsoft.com/office/drawing/2014/main" id="{964452C0-20ED-4FF9-91C9-C1477DC8C6C9}"/>
                  </a:ext>
                </a:extLst>
              </p:cNvPr>
              <p:cNvSpPr>
                <a:spLocks noChangeAspect="1"/>
              </p:cNvSpPr>
              <p:nvPr/>
            </p:nvSpPr>
            <p:spPr bwMode="auto">
              <a:xfrm>
                <a:off x="5235" y="2135"/>
                <a:ext cx="16" cy="15"/>
              </a:xfrm>
              <a:custGeom>
                <a:avLst/>
                <a:gdLst>
                  <a:gd name="T0" fmla="*/ 0 w 56"/>
                  <a:gd name="T1" fmla="*/ 0 h 52"/>
                  <a:gd name="T2" fmla="*/ 0 w 56"/>
                  <a:gd name="T3" fmla="*/ 0 h 52"/>
                  <a:gd name="T4" fmla="*/ 0 w 56"/>
                  <a:gd name="T5" fmla="*/ 0 h 52"/>
                  <a:gd name="T6" fmla="*/ 0 w 56"/>
                  <a:gd name="T7" fmla="*/ 0 h 52"/>
                  <a:gd name="T8" fmla="*/ 0 w 56"/>
                  <a:gd name="T9" fmla="*/ 0 h 52"/>
                  <a:gd name="T10" fmla="*/ 0 w 56"/>
                  <a:gd name="T11" fmla="*/ 0 h 52"/>
                  <a:gd name="T12" fmla="*/ 0 w 56"/>
                  <a:gd name="T13" fmla="*/ 0 h 52"/>
                  <a:gd name="T14" fmla="*/ 0 w 56"/>
                  <a:gd name="T15" fmla="*/ 0 h 52"/>
                  <a:gd name="T16" fmla="*/ 0 w 56"/>
                  <a:gd name="T17" fmla="*/ 0 h 52"/>
                  <a:gd name="T18" fmla="*/ 0 w 56"/>
                  <a:gd name="T19" fmla="*/ 0 h 52"/>
                  <a:gd name="T20" fmla="*/ 0 w 56"/>
                  <a:gd name="T21" fmla="*/ 0 h 52"/>
                  <a:gd name="T22" fmla="*/ 0 w 56"/>
                  <a:gd name="T23" fmla="*/ 0 h 52"/>
                  <a:gd name="T24" fmla="*/ 0 w 56"/>
                  <a:gd name="T25" fmla="*/ 0 h 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6"/>
                  <a:gd name="T40" fmla="*/ 0 h 52"/>
                  <a:gd name="T41" fmla="*/ 56 w 56"/>
                  <a:gd name="T42" fmla="*/ 52 h 5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6" h="52">
                    <a:moveTo>
                      <a:pt x="0" y="3"/>
                    </a:moveTo>
                    <a:lnTo>
                      <a:pt x="4" y="0"/>
                    </a:lnTo>
                    <a:lnTo>
                      <a:pt x="10" y="10"/>
                    </a:lnTo>
                    <a:lnTo>
                      <a:pt x="16" y="13"/>
                    </a:lnTo>
                    <a:lnTo>
                      <a:pt x="26" y="16"/>
                    </a:lnTo>
                    <a:lnTo>
                      <a:pt x="34" y="29"/>
                    </a:lnTo>
                    <a:lnTo>
                      <a:pt x="43" y="33"/>
                    </a:lnTo>
                    <a:lnTo>
                      <a:pt x="47" y="39"/>
                    </a:lnTo>
                    <a:lnTo>
                      <a:pt x="53" y="42"/>
                    </a:lnTo>
                    <a:lnTo>
                      <a:pt x="56" y="50"/>
                    </a:lnTo>
                    <a:lnTo>
                      <a:pt x="47" y="52"/>
                    </a:lnTo>
                    <a:lnTo>
                      <a:pt x="25" y="40"/>
                    </a:lnTo>
                    <a:lnTo>
                      <a:pt x="0" y="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27" name="Freeform 557">
                <a:extLst>
                  <a:ext uri="{FF2B5EF4-FFF2-40B4-BE49-F238E27FC236}">
                    <a16:creationId xmlns:a16="http://schemas.microsoft.com/office/drawing/2014/main" id="{27999BC5-EC0F-46B2-9E96-688441375C52}"/>
                  </a:ext>
                </a:extLst>
              </p:cNvPr>
              <p:cNvSpPr>
                <a:spLocks noChangeAspect="1"/>
              </p:cNvSpPr>
              <p:nvPr/>
            </p:nvSpPr>
            <p:spPr bwMode="auto">
              <a:xfrm>
                <a:off x="5235" y="2135"/>
                <a:ext cx="16" cy="15"/>
              </a:xfrm>
              <a:custGeom>
                <a:avLst/>
                <a:gdLst>
                  <a:gd name="T0" fmla="*/ 0 w 56"/>
                  <a:gd name="T1" fmla="*/ 0 h 52"/>
                  <a:gd name="T2" fmla="*/ 0 w 56"/>
                  <a:gd name="T3" fmla="*/ 0 h 52"/>
                  <a:gd name="T4" fmla="*/ 0 w 56"/>
                  <a:gd name="T5" fmla="*/ 0 h 52"/>
                  <a:gd name="T6" fmla="*/ 0 w 56"/>
                  <a:gd name="T7" fmla="*/ 0 h 52"/>
                  <a:gd name="T8" fmla="*/ 0 w 56"/>
                  <a:gd name="T9" fmla="*/ 0 h 52"/>
                  <a:gd name="T10" fmla="*/ 0 w 56"/>
                  <a:gd name="T11" fmla="*/ 0 h 52"/>
                  <a:gd name="T12" fmla="*/ 0 w 56"/>
                  <a:gd name="T13" fmla="*/ 0 h 52"/>
                  <a:gd name="T14" fmla="*/ 0 w 56"/>
                  <a:gd name="T15" fmla="*/ 0 h 52"/>
                  <a:gd name="T16" fmla="*/ 0 w 56"/>
                  <a:gd name="T17" fmla="*/ 0 h 52"/>
                  <a:gd name="T18" fmla="*/ 0 w 56"/>
                  <a:gd name="T19" fmla="*/ 0 h 52"/>
                  <a:gd name="T20" fmla="*/ 0 w 56"/>
                  <a:gd name="T21" fmla="*/ 0 h 52"/>
                  <a:gd name="T22" fmla="*/ 0 w 56"/>
                  <a:gd name="T23" fmla="*/ 0 h 52"/>
                  <a:gd name="T24" fmla="*/ 0 w 56"/>
                  <a:gd name="T25" fmla="*/ 0 h 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6"/>
                  <a:gd name="T40" fmla="*/ 0 h 52"/>
                  <a:gd name="T41" fmla="*/ 56 w 56"/>
                  <a:gd name="T42" fmla="*/ 52 h 5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6" h="52">
                    <a:moveTo>
                      <a:pt x="0" y="3"/>
                    </a:moveTo>
                    <a:lnTo>
                      <a:pt x="4" y="0"/>
                    </a:lnTo>
                    <a:lnTo>
                      <a:pt x="10" y="10"/>
                    </a:lnTo>
                    <a:lnTo>
                      <a:pt x="16" y="13"/>
                    </a:lnTo>
                    <a:lnTo>
                      <a:pt x="26" y="16"/>
                    </a:lnTo>
                    <a:lnTo>
                      <a:pt x="34" y="29"/>
                    </a:lnTo>
                    <a:lnTo>
                      <a:pt x="43" y="33"/>
                    </a:lnTo>
                    <a:lnTo>
                      <a:pt x="47" y="39"/>
                    </a:lnTo>
                    <a:lnTo>
                      <a:pt x="53" y="42"/>
                    </a:lnTo>
                    <a:lnTo>
                      <a:pt x="56" y="50"/>
                    </a:lnTo>
                    <a:lnTo>
                      <a:pt x="47" y="52"/>
                    </a:lnTo>
                    <a:lnTo>
                      <a:pt x="25" y="40"/>
                    </a:lnTo>
                    <a:lnTo>
                      <a:pt x="0" y="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28" name="Freeform 558">
                <a:extLst>
                  <a:ext uri="{FF2B5EF4-FFF2-40B4-BE49-F238E27FC236}">
                    <a16:creationId xmlns:a16="http://schemas.microsoft.com/office/drawing/2014/main" id="{961C68F1-242F-46F5-A983-2802EF009FB8}"/>
                  </a:ext>
                </a:extLst>
              </p:cNvPr>
              <p:cNvSpPr>
                <a:spLocks noChangeAspect="1"/>
              </p:cNvSpPr>
              <p:nvPr/>
            </p:nvSpPr>
            <p:spPr bwMode="auto">
              <a:xfrm>
                <a:off x="5235" y="2154"/>
                <a:ext cx="5" cy="7"/>
              </a:xfrm>
              <a:custGeom>
                <a:avLst/>
                <a:gdLst>
                  <a:gd name="T0" fmla="*/ 0 w 13"/>
                  <a:gd name="T1" fmla="*/ 0 h 26"/>
                  <a:gd name="T2" fmla="*/ 0 w 13"/>
                  <a:gd name="T3" fmla="*/ 0 h 26"/>
                  <a:gd name="T4" fmla="*/ 0 w 13"/>
                  <a:gd name="T5" fmla="*/ 0 h 26"/>
                  <a:gd name="T6" fmla="*/ 0 w 13"/>
                  <a:gd name="T7" fmla="*/ 0 h 26"/>
                  <a:gd name="T8" fmla="*/ 0 w 13"/>
                  <a:gd name="T9" fmla="*/ 0 h 26"/>
                  <a:gd name="T10" fmla="*/ 0 w 13"/>
                  <a:gd name="T11" fmla="*/ 0 h 26"/>
                  <a:gd name="T12" fmla="*/ 0 60000 65536"/>
                  <a:gd name="T13" fmla="*/ 0 60000 65536"/>
                  <a:gd name="T14" fmla="*/ 0 60000 65536"/>
                  <a:gd name="T15" fmla="*/ 0 60000 65536"/>
                  <a:gd name="T16" fmla="*/ 0 60000 65536"/>
                  <a:gd name="T17" fmla="*/ 0 60000 65536"/>
                  <a:gd name="T18" fmla="*/ 0 w 13"/>
                  <a:gd name="T19" fmla="*/ 0 h 26"/>
                  <a:gd name="T20" fmla="*/ 13 w 13"/>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3" h="26">
                    <a:moveTo>
                      <a:pt x="2" y="0"/>
                    </a:moveTo>
                    <a:lnTo>
                      <a:pt x="7" y="3"/>
                    </a:lnTo>
                    <a:lnTo>
                      <a:pt x="13" y="14"/>
                    </a:lnTo>
                    <a:lnTo>
                      <a:pt x="10" y="26"/>
                    </a:lnTo>
                    <a:lnTo>
                      <a:pt x="0" y="3"/>
                    </a:lnTo>
                    <a:lnTo>
                      <a:pt x="2"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29" name="Freeform 559">
                <a:extLst>
                  <a:ext uri="{FF2B5EF4-FFF2-40B4-BE49-F238E27FC236}">
                    <a16:creationId xmlns:a16="http://schemas.microsoft.com/office/drawing/2014/main" id="{F206CF3D-BA7C-486C-9A58-BAE655F99AD1}"/>
                  </a:ext>
                </a:extLst>
              </p:cNvPr>
              <p:cNvSpPr>
                <a:spLocks noChangeAspect="1"/>
              </p:cNvSpPr>
              <p:nvPr/>
            </p:nvSpPr>
            <p:spPr bwMode="auto">
              <a:xfrm>
                <a:off x="5235" y="2154"/>
                <a:ext cx="5" cy="7"/>
              </a:xfrm>
              <a:custGeom>
                <a:avLst/>
                <a:gdLst>
                  <a:gd name="T0" fmla="*/ 0 w 13"/>
                  <a:gd name="T1" fmla="*/ 0 h 26"/>
                  <a:gd name="T2" fmla="*/ 0 w 13"/>
                  <a:gd name="T3" fmla="*/ 0 h 26"/>
                  <a:gd name="T4" fmla="*/ 0 w 13"/>
                  <a:gd name="T5" fmla="*/ 0 h 26"/>
                  <a:gd name="T6" fmla="*/ 0 w 13"/>
                  <a:gd name="T7" fmla="*/ 0 h 26"/>
                  <a:gd name="T8" fmla="*/ 0 w 13"/>
                  <a:gd name="T9" fmla="*/ 0 h 26"/>
                  <a:gd name="T10" fmla="*/ 0 w 13"/>
                  <a:gd name="T11" fmla="*/ 0 h 26"/>
                  <a:gd name="T12" fmla="*/ 0 60000 65536"/>
                  <a:gd name="T13" fmla="*/ 0 60000 65536"/>
                  <a:gd name="T14" fmla="*/ 0 60000 65536"/>
                  <a:gd name="T15" fmla="*/ 0 60000 65536"/>
                  <a:gd name="T16" fmla="*/ 0 60000 65536"/>
                  <a:gd name="T17" fmla="*/ 0 60000 65536"/>
                  <a:gd name="T18" fmla="*/ 0 w 13"/>
                  <a:gd name="T19" fmla="*/ 0 h 26"/>
                  <a:gd name="T20" fmla="*/ 13 w 13"/>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3" h="26">
                    <a:moveTo>
                      <a:pt x="2" y="0"/>
                    </a:moveTo>
                    <a:lnTo>
                      <a:pt x="7" y="3"/>
                    </a:lnTo>
                    <a:lnTo>
                      <a:pt x="13" y="14"/>
                    </a:lnTo>
                    <a:lnTo>
                      <a:pt x="10" y="26"/>
                    </a:lnTo>
                    <a:lnTo>
                      <a:pt x="0" y="3"/>
                    </a:lnTo>
                    <a:lnTo>
                      <a:pt x="2"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30" name="Freeform 560">
                <a:extLst>
                  <a:ext uri="{FF2B5EF4-FFF2-40B4-BE49-F238E27FC236}">
                    <a16:creationId xmlns:a16="http://schemas.microsoft.com/office/drawing/2014/main" id="{6FD3007A-DFF9-4A09-8D5F-963BB0429195}"/>
                  </a:ext>
                </a:extLst>
              </p:cNvPr>
              <p:cNvSpPr>
                <a:spLocks noChangeAspect="1"/>
              </p:cNvSpPr>
              <p:nvPr/>
            </p:nvSpPr>
            <p:spPr bwMode="auto">
              <a:xfrm>
                <a:off x="5243" y="2160"/>
                <a:ext cx="2" cy="6"/>
              </a:xfrm>
              <a:custGeom>
                <a:avLst/>
                <a:gdLst>
                  <a:gd name="T0" fmla="*/ 0 w 10"/>
                  <a:gd name="T1" fmla="*/ 0 h 20"/>
                  <a:gd name="T2" fmla="*/ 0 w 10"/>
                  <a:gd name="T3" fmla="*/ 0 h 20"/>
                  <a:gd name="T4" fmla="*/ 0 w 10"/>
                  <a:gd name="T5" fmla="*/ 0 h 20"/>
                  <a:gd name="T6" fmla="*/ 0 w 10"/>
                  <a:gd name="T7" fmla="*/ 0 h 20"/>
                  <a:gd name="T8" fmla="*/ 0 w 10"/>
                  <a:gd name="T9" fmla="*/ 0 h 20"/>
                  <a:gd name="T10" fmla="*/ 0 w 10"/>
                  <a:gd name="T11" fmla="*/ 0 h 20"/>
                  <a:gd name="T12" fmla="*/ 0 w 10"/>
                  <a:gd name="T13" fmla="*/ 0 h 20"/>
                  <a:gd name="T14" fmla="*/ 0 w 10"/>
                  <a:gd name="T15" fmla="*/ 0 h 20"/>
                  <a:gd name="T16" fmla="*/ 0 60000 65536"/>
                  <a:gd name="T17" fmla="*/ 0 60000 65536"/>
                  <a:gd name="T18" fmla="*/ 0 60000 65536"/>
                  <a:gd name="T19" fmla="*/ 0 60000 65536"/>
                  <a:gd name="T20" fmla="*/ 0 60000 65536"/>
                  <a:gd name="T21" fmla="*/ 0 60000 65536"/>
                  <a:gd name="T22" fmla="*/ 0 60000 65536"/>
                  <a:gd name="T23" fmla="*/ 0 60000 65536"/>
                  <a:gd name="T24" fmla="*/ 0 w 10"/>
                  <a:gd name="T25" fmla="*/ 0 h 20"/>
                  <a:gd name="T26" fmla="*/ 10 w 10"/>
                  <a:gd name="T27" fmla="*/ 20 h 2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 h="20">
                    <a:moveTo>
                      <a:pt x="6" y="4"/>
                    </a:moveTo>
                    <a:lnTo>
                      <a:pt x="10" y="9"/>
                    </a:lnTo>
                    <a:lnTo>
                      <a:pt x="10" y="17"/>
                    </a:lnTo>
                    <a:lnTo>
                      <a:pt x="5" y="20"/>
                    </a:lnTo>
                    <a:lnTo>
                      <a:pt x="0" y="11"/>
                    </a:lnTo>
                    <a:lnTo>
                      <a:pt x="0" y="0"/>
                    </a:lnTo>
                    <a:lnTo>
                      <a:pt x="4" y="0"/>
                    </a:lnTo>
                    <a:lnTo>
                      <a:pt x="6" y="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31" name="Freeform 561">
                <a:extLst>
                  <a:ext uri="{FF2B5EF4-FFF2-40B4-BE49-F238E27FC236}">
                    <a16:creationId xmlns:a16="http://schemas.microsoft.com/office/drawing/2014/main" id="{28E32BCC-BC46-45DA-B96E-DA502EA33E55}"/>
                  </a:ext>
                </a:extLst>
              </p:cNvPr>
              <p:cNvSpPr>
                <a:spLocks noChangeAspect="1"/>
              </p:cNvSpPr>
              <p:nvPr/>
            </p:nvSpPr>
            <p:spPr bwMode="auto">
              <a:xfrm>
                <a:off x="5243" y="2160"/>
                <a:ext cx="2" cy="6"/>
              </a:xfrm>
              <a:custGeom>
                <a:avLst/>
                <a:gdLst>
                  <a:gd name="T0" fmla="*/ 0 w 10"/>
                  <a:gd name="T1" fmla="*/ 0 h 20"/>
                  <a:gd name="T2" fmla="*/ 0 w 10"/>
                  <a:gd name="T3" fmla="*/ 0 h 20"/>
                  <a:gd name="T4" fmla="*/ 0 w 10"/>
                  <a:gd name="T5" fmla="*/ 0 h 20"/>
                  <a:gd name="T6" fmla="*/ 0 w 10"/>
                  <a:gd name="T7" fmla="*/ 0 h 20"/>
                  <a:gd name="T8" fmla="*/ 0 w 10"/>
                  <a:gd name="T9" fmla="*/ 0 h 20"/>
                  <a:gd name="T10" fmla="*/ 0 w 10"/>
                  <a:gd name="T11" fmla="*/ 0 h 20"/>
                  <a:gd name="T12" fmla="*/ 0 w 10"/>
                  <a:gd name="T13" fmla="*/ 0 h 20"/>
                  <a:gd name="T14" fmla="*/ 0 w 10"/>
                  <a:gd name="T15" fmla="*/ 0 h 20"/>
                  <a:gd name="T16" fmla="*/ 0 60000 65536"/>
                  <a:gd name="T17" fmla="*/ 0 60000 65536"/>
                  <a:gd name="T18" fmla="*/ 0 60000 65536"/>
                  <a:gd name="T19" fmla="*/ 0 60000 65536"/>
                  <a:gd name="T20" fmla="*/ 0 60000 65536"/>
                  <a:gd name="T21" fmla="*/ 0 60000 65536"/>
                  <a:gd name="T22" fmla="*/ 0 60000 65536"/>
                  <a:gd name="T23" fmla="*/ 0 60000 65536"/>
                  <a:gd name="T24" fmla="*/ 0 w 10"/>
                  <a:gd name="T25" fmla="*/ 0 h 20"/>
                  <a:gd name="T26" fmla="*/ 10 w 10"/>
                  <a:gd name="T27" fmla="*/ 20 h 2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 h="20">
                    <a:moveTo>
                      <a:pt x="6" y="4"/>
                    </a:moveTo>
                    <a:lnTo>
                      <a:pt x="10" y="9"/>
                    </a:lnTo>
                    <a:lnTo>
                      <a:pt x="10" y="17"/>
                    </a:lnTo>
                    <a:lnTo>
                      <a:pt x="5" y="20"/>
                    </a:lnTo>
                    <a:lnTo>
                      <a:pt x="0" y="11"/>
                    </a:lnTo>
                    <a:lnTo>
                      <a:pt x="0" y="0"/>
                    </a:lnTo>
                    <a:lnTo>
                      <a:pt x="4" y="0"/>
                    </a:lnTo>
                    <a:lnTo>
                      <a:pt x="6" y="4"/>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32" name="Freeform 562">
                <a:extLst>
                  <a:ext uri="{FF2B5EF4-FFF2-40B4-BE49-F238E27FC236}">
                    <a16:creationId xmlns:a16="http://schemas.microsoft.com/office/drawing/2014/main" id="{3E755861-CFDC-4B1B-BF9C-2CE3B33678A3}"/>
                  </a:ext>
                </a:extLst>
              </p:cNvPr>
              <p:cNvSpPr>
                <a:spLocks noChangeAspect="1"/>
              </p:cNvSpPr>
              <p:nvPr/>
            </p:nvSpPr>
            <p:spPr bwMode="auto">
              <a:xfrm>
                <a:off x="5247" y="2163"/>
                <a:ext cx="10" cy="10"/>
              </a:xfrm>
              <a:custGeom>
                <a:avLst/>
                <a:gdLst>
                  <a:gd name="T0" fmla="*/ 0 w 32"/>
                  <a:gd name="T1" fmla="*/ 0 h 36"/>
                  <a:gd name="T2" fmla="*/ 0 w 32"/>
                  <a:gd name="T3" fmla="*/ 0 h 36"/>
                  <a:gd name="T4" fmla="*/ 0 w 32"/>
                  <a:gd name="T5" fmla="*/ 0 h 36"/>
                  <a:gd name="T6" fmla="*/ 0 w 32"/>
                  <a:gd name="T7" fmla="*/ 0 h 36"/>
                  <a:gd name="T8" fmla="*/ 0 w 32"/>
                  <a:gd name="T9" fmla="*/ 0 h 36"/>
                  <a:gd name="T10" fmla="*/ 0 w 32"/>
                  <a:gd name="T11" fmla="*/ 0 h 36"/>
                  <a:gd name="T12" fmla="*/ 0 w 32"/>
                  <a:gd name="T13" fmla="*/ 0 h 36"/>
                  <a:gd name="T14" fmla="*/ 0 w 32"/>
                  <a:gd name="T15" fmla="*/ 0 h 36"/>
                  <a:gd name="T16" fmla="*/ 0 w 32"/>
                  <a:gd name="T17" fmla="*/ 0 h 36"/>
                  <a:gd name="T18" fmla="*/ 0 w 32"/>
                  <a:gd name="T19" fmla="*/ 0 h 36"/>
                  <a:gd name="T20" fmla="*/ 0 w 32"/>
                  <a:gd name="T21" fmla="*/ 0 h 36"/>
                  <a:gd name="T22" fmla="*/ 0 w 32"/>
                  <a:gd name="T23" fmla="*/ 0 h 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
                  <a:gd name="T37" fmla="*/ 0 h 36"/>
                  <a:gd name="T38" fmla="*/ 32 w 32"/>
                  <a:gd name="T39" fmla="*/ 36 h 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 h="36">
                    <a:moveTo>
                      <a:pt x="0" y="16"/>
                    </a:moveTo>
                    <a:lnTo>
                      <a:pt x="0" y="11"/>
                    </a:lnTo>
                    <a:lnTo>
                      <a:pt x="1" y="4"/>
                    </a:lnTo>
                    <a:lnTo>
                      <a:pt x="7" y="0"/>
                    </a:lnTo>
                    <a:lnTo>
                      <a:pt x="14" y="0"/>
                    </a:lnTo>
                    <a:lnTo>
                      <a:pt x="18" y="14"/>
                    </a:lnTo>
                    <a:lnTo>
                      <a:pt x="28" y="20"/>
                    </a:lnTo>
                    <a:lnTo>
                      <a:pt x="32" y="36"/>
                    </a:lnTo>
                    <a:lnTo>
                      <a:pt x="26" y="36"/>
                    </a:lnTo>
                    <a:lnTo>
                      <a:pt x="12" y="19"/>
                    </a:lnTo>
                    <a:lnTo>
                      <a:pt x="5" y="20"/>
                    </a:lnTo>
                    <a:lnTo>
                      <a:pt x="0" y="16"/>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33" name="Freeform 563">
                <a:extLst>
                  <a:ext uri="{FF2B5EF4-FFF2-40B4-BE49-F238E27FC236}">
                    <a16:creationId xmlns:a16="http://schemas.microsoft.com/office/drawing/2014/main" id="{32FED34A-358E-4969-B20A-A89D77579557}"/>
                  </a:ext>
                </a:extLst>
              </p:cNvPr>
              <p:cNvSpPr>
                <a:spLocks noChangeAspect="1"/>
              </p:cNvSpPr>
              <p:nvPr/>
            </p:nvSpPr>
            <p:spPr bwMode="auto">
              <a:xfrm>
                <a:off x="5247" y="2163"/>
                <a:ext cx="10" cy="10"/>
              </a:xfrm>
              <a:custGeom>
                <a:avLst/>
                <a:gdLst>
                  <a:gd name="T0" fmla="*/ 0 w 32"/>
                  <a:gd name="T1" fmla="*/ 0 h 36"/>
                  <a:gd name="T2" fmla="*/ 0 w 32"/>
                  <a:gd name="T3" fmla="*/ 0 h 36"/>
                  <a:gd name="T4" fmla="*/ 0 w 32"/>
                  <a:gd name="T5" fmla="*/ 0 h 36"/>
                  <a:gd name="T6" fmla="*/ 0 w 32"/>
                  <a:gd name="T7" fmla="*/ 0 h 36"/>
                  <a:gd name="T8" fmla="*/ 0 w 32"/>
                  <a:gd name="T9" fmla="*/ 0 h 36"/>
                  <a:gd name="T10" fmla="*/ 0 w 32"/>
                  <a:gd name="T11" fmla="*/ 0 h 36"/>
                  <a:gd name="T12" fmla="*/ 0 w 32"/>
                  <a:gd name="T13" fmla="*/ 0 h 36"/>
                  <a:gd name="T14" fmla="*/ 0 w 32"/>
                  <a:gd name="T15" fmla="*/ 0 h 36"/>
                  <a:gd name="T16" fmla="*/ 0 w 32"/>
                  <a:gd name="T17" fmla="*/ 0 h 36"/>
                  <a:gd name="T18" fmla="*/ 0 w 32"/>
                  <a:gd name="T19" fmla="*/ 0 h 36"/>
                  <a:gd name="T20" fmla="*/ 0 w 32"/>
                  <a:gd name="T21" fmla="*/ 0 h 36"/>
                  <a:gd name="T22" fmla="*/ 0 w 32"/>
                  <a:gd name="T23" fmla="*/ 0 h 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
                  <a:gd name="T37" fmla="*/ 0 h 36"/>
                  <a:gd name="T38" fmla="*/ 32 w 32"/>
                  <a:gd name="T39" fmla="*/ 36 h 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 h="36">
                    <a:moveTo>
                      <a:pt x="0" y="16"/>
                    </a:moveTo>
                    <a:lnTo>
                      <a:pt x="0" y="11"/>
                    </a:lnTo>
                    <a:lnTo>
                      <a:pt x="1" y="4"/>
                    </a:lnTo>
                    <a:lnTo>
                      <a:pt x="7" y="0"/>
                    </a:lnTo>
                    <a:lnTo>
                      <a:pt x="14" y="0"/>
                    </a:lnTo>
                    <a:lnTo>
                      <a:pt x="18" y="14"/>
                    </a:lnTo>
                    <a:lnTo>
                      <a:pt x="28" y="20"/>
                    </a:lnTo>
                    <a:lnTo>
                      <a:pt x="32" y="36"/>
                    </a:lnTo>
                    <a:lnTo>
                      <a:pt x="26" y="36"/>
                    </a:lnTo>
                    <a:lnTo>
                      <a:pt x="12" y="19"/>
                    </a:lnTo>
                    <a:lnTo>
                      <a:pt x="5" y="20"/>
                    </a:lnTo>
                    <a:lnTo>
                      <a:pt x="0" y="16"/>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34" name="Freeform 564">
                <a:extLst>
                  <a:ext uri="{FF2B5EF4-FFF2-40B4-BE49-F238E27FC236}">
                    <a16:creationId xmlns:a16="http://schemas.microsoft.com/office/drawing/2014/main" id="{DE17943D-491E-41A4-A35F-5F4E30245ACD}"/>
                  </a:ext>
                </a:extLst>
              </p:cNvPr>
              <p:cNvSpPr>
                <a:spLocks noChangeAspect="1"/>
              </p:cNvSpPr>
              <p:nvPr/>
            </p:nvSpPr>
            <p:spPr bwMode="auto">
              <a:xfrm>
                <a:off x="5247" y="2173"/>
                <a:ext cx="3" cy="3"/>
              </a:xfrm>
              <a:custGeom>
                <a:avLst/>
                <a:gdLst>
                  <a:gd name="T0" fmla="*/ 0 w 7"/>
                  <a:gd name="T1" fmla="*/ 0 h 13"/>
                  <a:gd name="T2" fmla="*/ 0 w 7"/>
                  <a:gd name="T3" fmla="*/ 0 h 13"/>
                  <a:gd name="T4" fmla="*/ 0 w 7"/>
                  <a:gd name="T5" fmla="*/ 0 h 13"/>
                  <a:gd name="T6" fmla="*/ 0 w 7"/>
                  <a:gd name="T7" fmla="*/ 0 h 13"/>
                  <a:gd name="T8" fmla="*/ 0 w 7"/>
                  <a:gd name="T9" fmla="*/ 0 h 13"/>
                  <a:gd name="T10" fmla="*/ 0 w 7"/>
                  <a:gd name="T11" fmla="*/ 0 h 13"/>
                  <a:gd name="T12" fmla="*/ 0 w 7"/>
                  <a:gd name="T13" fmla="*/ 0 h 13"/>
                  <a:gd name="T14" fmla="*/ 0 60000 65536"/>
                  <a:gd name="T15" fmla="*/ 0 60000 65536"/>
                  <a:gd name="T16" fmla="*/ 0 60000 65536"/>
                  <a:gd name="T17" fmla="*/ 0 60000 65536"/>
                  <a:gd name="T18" fmla="*/ 0 60000 65536"/>
                  <a:gd name="T19" fmla="*/ 0 60000 65536"/>
                  <a:gd name="T20" fmla="*/ 0 60000 65536"/>
                  <a:gd name="T21" fmla="*/ 0 w 7"/>
                  <a:gd name="T22" fmla="*/ 0 h 13"/>
                  <a:gd name="T23" fmla="*/ 7 w 7"/>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13">
                    <a:moveTo>
                      <a:pt x="1" y="9"/>
                    </a:moveTo>
                    <a:lnTo>
                      <a:pt x="0" y="4"/>
                    </a:lnTo>
                    <a:lnTo>
                      <a:pt x="1" y="2"/>
                    </a:lnTo>
                    <a:lnTo>
                      <a:pt x="5" y="0"/>
                    </a:lnTo>
                    <a:lnTo>
                      <a:pt x="7" y="10"/>
                    </a:lnTo>
                    <a:lnTo>
                      <a:pt x="6" y="13"/>
                    </a:lnTo>
                    <a:lnTo>
                      <a:pt x="1" y="9"/>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35" name="Freeform 565">
                <a:extLst>
                  <a:ext uri="{FF2B5EF4-FFF2-40B4-BE49-F238E27FC236}">
                    <a16:creationId xmlns:a16="http://schemas.microsoft.com/office/drawing/2014/main" id="{E3F648EF-017F-4146-B5E3-CBD02843E3D9}"/>
                  </a:ext>
                </a:extLst>
              </p:cNvPr>
              <p:cNvSpPr>
                <a:spLocks noChangeAspect="1"/>
              </p:cNvSpPr>
              <p:nvPr/>
            </p:nvSpPr>
            <p:spPr bwMode="auto">
              <a:xfrm>
                <a:off x="5247" y="2173"/>
                <a:ext cx="3" cy="3"/>
              </a:xfrm>
              <a:custGeom>
                <a:avLst/>
                <a:gdLst>
                  <a:gd name="T0" fmla="*/ 0 w 7"/>
                  <a:gd name="T1" fmla="*/ 0 h 13"/>
                  <a:gd name="T2" fmla="*/ 0 w 7"/>
                  <a:gd name="T3" fmla="*/ 0 h 13"/>
                  <a:gd name="T4" fmla="*/ 0 w 7"/>
                  <a:gd name="T5" fmla="*/ 0 h 13"/>
                  <a:gd name="T6" fmla="*/ 0 w 7"/>
                  <a:gd name="T7" fmla="*/ 0 h 13"/>
                  <a:gd name="T8" fmla="*/ 0 w 7"/>
                  <a:gd name="T9" fmla="*/ 0 h 13"/>
                  <a:gd name="T10" fmla="*/ 0 w 7"/>
                  <a:gd name="T11" fmla="*/ 0 h 13"/>
                  <a:gd name="T12" fmla="*/ 0 w 7"/>
                  <a:gd name="T13" fmla="*/ 0 h 13"/>
                  <a:gd name="T14" fmla="*/ 0 60000 65536"/>
                  <a:gd name="T15" fmla="*/ 0 60000 65536"/>
                  <a:gd name="T16" fmla="*/ 0 60000 65536"/>
                  <a:gd name="T17" fmla="*/ 0 60000 65536"/>
                  <a:gd name="T18" fmla="*/ 0 60000 65536"/>
                  <a:gd name="T19" fmla="*/ 0 60000 65536"/>
                  <a:gd name="T20" fmla="*/ 0 60000 65536"/>
                  <a:gd name="T21" fmla="*/ 0 w 7"/>
                  <a:gd name="T22" fmla="*/ 0 h 13"/>
                  <a:gd name="T23" fmla="*/ 7 w 7"/>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13">
                    <a:moveTo>
                      <a:pt x="1" y="9"/>
                    </a:moveTo>
                    <a:lnTo>
                      <a:pt x="0" y="4"/>
                    </a:lnTo>
                    <a:lnTo>
                      <a:pt x="1" y="2"/>
                    </a:lnTo>
                    <a:lnTo>
                      <a:pt x="5" y="0"/>
                    </a:lnTo>
                    <a:lnTo>
                      <a:pt x="7" y="10"/>
                    </a:lnTo>
                    <a:lnTo>
                      <a:pt x="6" y="13"/>
                    </a:lnTo>
                    <a:lnTo>
                      <a:pt x="1" y="9"/>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36" name="Freeform 566">
                <a:extLst>
                  <a:ext uri="{FF2B5EF4-FFF2-40B4-BE49-F238E27FC236}">
                    <a16:creationId xmlns:a16="http://schemas.microsoft.com/office/drawing/2014/main" id="{00F3746E-8400-4430-B854-A290F189B41B}"/>
                  </a:ext>
                </a:extLst>
              </p:cNvPr>
              <p:cNvSpPr>
                <a:spLocks noChangeAspect="1"/>
              </p:cNvSpPr>
              <p:nvPr/>
            </p:nvSpPr>
            <p:spPr bwMode="auto">
              <a:xfrm>
                <a:off x="5257" y="2175"/>
                <a:ext cx="3" cy="3"/>
              </a:xfrm>
              <a:custGeom>
                <a:avLst/>
                <a:gdLst>
                  <a:gd name="T0" fmla="*/ 0 w 9"/>
                  <a:gd name="T1" fmla="*/ 0 h 12"/>
                  <a:gd name="T2" fmla="*/ 0 w 9"/>
                  <a:gd name="T3" fmla="*/ 0 h 12"/>
                  <a:gd name="T4" fmla="*/ 0 w 9"/>
                  <a:gd name="T5" fmla="*/ 0 h 12"/>
                  <a:gd name="T6" fmla="*/ 0 w 9"/>
                  <a:gd name="T7" fmla="*/ 0 h 12"/>
                  <a:gd name="T8" fmla="*/ 0 w 9"/>
                  <a:gd name="T9" fmla="*/ 0 h 12"/>
                  <a:gd name="T10" fmla="*/ 0 w 9"/>
                  <a:gd name="T11" fmla="*/ 0 h 12"/>
                  <a:gd name="T12" fmla="*/ 0 w 9"/>
                  <a:gd name="T13" fmla="*/ 0 h 12"/>
                  <a:gd name="T14" fmla="*/ 0 w 9"/>
                  <a:gd name="T15" fmla="*/ 0 h 12"/>
                  <a:gd name="T16" fmla="*/ 0 w 9"/>
                  <a:gd name="T17" fmla="*/ 0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12"/>
                  <a:gd name="T29" fmla="*/ 9 w 9"/>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12">
                    <a:moveTo>
                      <a:pt x="2" y="7"/>
                    </a:moveTo>
                    <a:lnTo>
                      <a:pt x="0" y="5"/>
                    </a:lnTo>
                    <a:lnTo>
                      <a:pt x="2" y="2"/>
                    </a:lnTo>
                    <a:lnTo>
                      <a:pt x="5" y="0"/>
                    </a:lnTo>
                    <a:lnTo>
                      <a:pt x="8" y="0"/>
                    </a:lnTo>
                    <a:lnTo>
                      <a:pt x="9" y="4"/>
                    </a:lnTo>
                    <a:lnTo>
                      <a:pt x="9" y="9"/>
                    </a:lnTo>
                    <a:lnTo>
                      <a:pt x="6" y="12"/>
                    </a:lnTo>
                    <a:lnTo>
                      <a:pt x="2" y="7"/>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37" name="Freeform 567">
                <a:extLst>
                  <a:ext uri="{FF2B5EF4-FFF2-40B4-BE49-F238E27FC236}">
                    <a16:creationId xmlns:a16="http://schemas.microsoft.com/office/drawing/2014/main" id="{9B3B8F04-8E78-4388-B5FB-4AE8C9BA7C59}"/>
                  </a:ext>
                </a:extLst>
              </p:cNvPr>
              <p:cNvSpPr>
                <a:spLocks noChangeAspect="1"/>
              </p:cNvSpPr>
              <p:nvPr/>
            </p:nvSpPr>
            <p:spPr bwMode="auto">
              <a:xfrm>
                <a:off x="5257" y="2175"/>
                <a:ext cx="3" cy="3"/>
              </a:xfrm>
              <a:custGeom>
                <a:avLst/>
                <a:gdLst>
                  <a:gd name="T0" fmla="*/ 0 w 9"/>
                  <a:gd name="T1" fmla="*/ 0 h 12"/>
                  <a:gd name="T2" fmla="*/ 0 w 9"/>
                  <a:gd name="T3" fmla="*/ 0 h 12"/>
                  <a:gd name="T4" fmla="*/ 0 w 9"/>
                  <a:gd name="T5" fmla="*/ 0 h 12"/>
                  <a:gd name="T6" fmla="*/ 0 w 9"/>
                  <a:gd name="T7" fmla="*/ 0 h 12"/>
                  <a:gd name="T8" fmla="*/ 0 w 9"/>
                  <a:gd name="T9" fmla="*/ 0 h 12"/>
                  <a:gd name="T10" fmla="*/ 0 w 9"/>
                  <a:gd name="T11" fmla="*/ 0 h 12"/>
                  <a:gd name="T12" fmla="*/ 0 w 9"/>
                  <a:gd name="T13" fmla="*/ 0 h 12"/>
                  <a:gd name="T14" fmla="*/ 0 w 9"/>
                  <a:gd name="T15" fmla="*/ 0 h 12"/>
                  <a:gd name="T16" fmla="*/ 0 w 9"/>
                  <a:gd name="T17" fmla="*/ 0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12"/>
                  <a:gd name="T29" fmla="*/ 9 w 9"/>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12">
                    <a:moveTo>
                      <a:pt x="2" y="7"/>
                    </a:moveTo>
                    <a:lnTo>
                      <a:pt x="0" y="5"/>
                    </a:lnTo>
                    <a:lnTo>
                      <a:pt x="2" y="2"/>
                    </a:lnTo>
                    <a:lnTo>
                      <a:pt x="5" y="0"/>
                    </a:lnTo>
                    <a:lnTo>
                      <a:pt x="8" y="0"/>
                    </a:lnTo>
                    <a:lnTo>
                      <a:pt x="9" y="4"/>
                    </a:lnTo>
                    <a:lnTo>
                      <a:pt x="9" y="9"/>
                    </a:lnTo>
                    <a:lnTo>
                      <a:pt x="6" y="12"/>
                    </a:lnTo>
                    <a:lnTo>
                      <a:pt x="2" y="7"/>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38" name="Freeform 568">
                <a:extLst>
                  <a:ext uri="{FF2B5EF4-FFF2-40B4-BE49-F238E27FC236}">
                    <a16:creationId xmlns:a16="http://schemas.microsoft.com/office/drawing/2014/main" id="{EB8B5CBF-9EE8-48D6-AC96-60F289F2F090}"/>
                  </a:ext>
                </a:extLst>
              </p:cNvPr>
              <p:cNvSpPr>
                <a:spLocks noChangeAspect="1"/>
              </p:cNvSpPr>
              <p:nvPr/>
            </p:nvSpPr>
            <p:spPr bwMode="auto">
              <a:xfrm>
                <a:off x="5267" y="2154"/>
                <a:ext cx="23" cy="19"/>
              </a:xfrm>
              <a:custGeom>
                <a:avLst/>
                <a:gdLst>
                  <a:gd name="T0" fmla="*/ 0 w 72"/>
                  <a:gd name="T1" fmla="*/ 0 h 67"/>
                  <a:gd name="T2" fmla="*/ 0 w 72"/>
                  <a:gd name="T3" fmla="*/ 0 h 67"/>
                  <a:gd name="T4" fmla="*/ 0 w 72"/>
                  <a:gd name="T5" fmla="*/ 0 h 67"/>
                  <a:gd name="T6" fmla="*/ 0 w 72"/>
                  <a:gd name="T7" fmla="*/ 0 h 67"/>
                  <a:gd name="T8" fmla="*/ 0 w 72"/>
                  <a:gd name="T9" fmla="*/ 0 h 67"/>
                  <a:gd name="T10" fmla="*/ 0 w 72"/>
                  <a:gd name="T11" fmla="*/ 0 h 67"/>
                  <a:gd name="T12" fmla="*/ 0 w 72"/>
                  <a:gd name="T13" fmla="*/ 0 h 67"/>
                  <a:gd name="T14" fmla="*/ 0 60000 65536"/>
                  <a:gd name="T15" fmla="*/ 0 60000 65536"/>
                  <a:gd name="T16" fmla="*/ 0 60000 65536"/>
                  <a:gd name="T17" fmla="*/ 0 60000 65536"/>
                  <a:gd name="T18" fmla="*/ 0 60000 65536"/>
                  <a:gd name="T19" fmla="*/ 0 60000 65536"/>
                  <a:gd name="T20" fmla="*/ 0 60000 65536"/>
                  <a:gd name="T21" fmla="*/ 0 w 72"/>
                  <a:gd name="T22" fmla="*/ 0 h 67"/>
                  <a:gd name="T23" fmla="*/ 72 w 72"/>
                  <a:gd name="T24" fmla="*/ 67 h 6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2" h="67">
                    <a:moveTo>
                      <a:pt x="0" y="1"/>
                    </a:moveTo>
                    <a:lnTo>
                      <a:pt x="3" y="0"/>
                    </a:lnTo>
                    <a:lnTo>
                      <a:pt x="71" y="51"/>
                    </a:lnTo>
                    <a:lnTo>
                      <a:pt x="72" y="64"/>
                    </a:lnTo>
                    <a:lnTo>
                      <a:pt x="71" y="67"/>
                    </a:lnTo>
                    <a:lnTo>
                      <a:pt x="8" y="17"/>
                    </a:lnTo>
                    <a:lnTo>
                      <a:pt x="0"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39" name="Freeform 569">
                <a:extLst>
                  <a:ext uri="{FF2B5EF4-FFF2-40B4-BE49-F238E27FC236}">
                    <a16:creationId xmlns:a16="http://schemas.microsoft.com/office/drawing/2014/main" id="{225F177D-EF9B-4FF0-83FC-602E5D6CB2A9}"/>
                  </a:ext>
                </a:extLst>
              </p:cNvPr>
              <p:cNvSpPr>
                <a:spLocks noChangeAspect="1"/>
              </p:cNvSpPr>
              <p:nvPr/>
            </p:nvSpPr>
            <p:spPr bwMode="auto">
              <a:xfrm>
                <a:off x="5267" y="2154"/>
                <a:ext cx="23" cy="19"/>
              </a:xfrm>
              <a:custGeom>
                <a:avLst/>
                <a:gdLst>
                  <a:gd name="T0" fmla="*/ 0 w 72"/>
                  <a:gd name="T1" fmla="*/ 0 h 67"/>
                  <a:gd name="T2" fmla="*/ 0 w 72"/>
                  <a:gd name="T3" fmla="*/ 0 h 67"/>
                  <a:gd name="T4" fmla="*/ 0 w 72"/>
                  <a:gd name="T5" fmla="*/ 0 h 67"/>
                  <a:gd name="T6" fmla="*/ 0 w 72"/>
                  <a:gd name="T7" fmla="*/ 0 h 67"/>
                  <a:gd name="T8" fmla="*/ 0 w 72"/>
                  <a:gd name="T9" fmla="*/ 0 h 67"/>
                  <a:gd name="T10" fmla="*/ 0 w 72"/>
                  <a:gd name="T11" fmla="*/ 0 h 67"/>
                  <a:gd name="T12" fmla="*/ 0 w 72"/>
                  <a:gd name="T13" fmla="*/ 0 h 67"/>
                  <a:gd name="T14" fmla="*/ 0 60000 65536"/>
                  <a:gd name="T15" fmla="*/ 0 60000 65536"/>
                  <a:gd name="T16" fmla="*/ 0 60000 65536"/>
                  <a:gd name="T17" fmla="*/ 0 60000 65536"/>
                  <a:gd name="T18" fmla="*/ 0 60000 65536"/>
                  <a:gd name="T19" fmla="*/ 0 60000 65536"/>
                  <a:gd name="T20" fmla="*/ 0 60000 65536"/>
                  <a:gd name="T21" fmla="*/ 0 w 72"/>
                  <a:gd name="T22" fmla="*/ 0 h 67"/>
                  <a:gd name="T23" fmla="*/ 72 w 72"/>
                  <a:gd name="T24" fmla="*/ 67 h 6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2" h="67">
                    <a:moveTo>
                      <a:pt x="0" y="1"/>
                    </a:moveTo>
                    <a:lnTo>
                      <a:pt x="3" y="0"/>
                    </a:lnTo>
                    <a:lnTo>
                      <a:pt x="71" y="51"/>
                    </a:lnTo>
                    <a:lnTo>
                      <a:pt x="72" y="64"/>
                    </a:lnTo>
                    <a:lnTo>
                      <a:pt x="71" y="67"/>
                    </a:lnTo>
                    <a:lnTo>
                      <a:pt x="8" y="17"/>
                    </a:lnTo>
                    <a:lnTo>
                      <a:pt x="0"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40" name="Freeform 570">
                <a:extLst>
                  <a:ext uri="{FF2B5EF4-FFF2-40B4-BE49-F238E27FC236}">
                    <a16:creationId xmlns:a16="http://schemas.microsoft.com/office/drawing/2014/main" id="{993C6721-E8CC-4400-A021-CC8788A088F4}"/>
                  </a:ext>
                </a:extLst>
              </p:cNvPr>
              <p:cNvSpPr>
                <a:spLocks noChangeAspect="1"/>
              </p:cNvSpPr>
              <p:nvPr/>
            </p:nvSpPr>
            <p:spPr bwMode="auto">
              <a:xfrm>
                <a:off x="5303" y="2170"/>
                <a:ext cx="13" cy="27"/>
              </a:xfrm>
              <a:custGeom>
                <a:avLst/>
                <a:gdLst>
                  <a:gd name="T0" fmla="*/ 0 w 45"/>
                  <a:gd name="T1" fmla="*/ 0 h 89"/>
                  <a:gd name="T2" fmla="*/ 0 w 45"/>
                  <a:gd name="T3" fmla="*/ 0 h 89"/>
                  <a:gd name="T4" fmla="*/ 0 w 45"/>
                  <a:gd name="T5" fmla="*/ 0 h 89"/>
                  <a:gd name="T6" fmla="*/ 0 w 45"/>
                  <a:gd name="T7" fmla="*/ 0 h 89"/>
                  <a:gd name="T8" fmla="*/ 0 w 45"/>
                  <a:gd name="T9" fmla="*/ 0 h 89"/>
                  <a:gd name="T10" fmla="*/ 0 w 45"/>
                  <a:gd name="T11" fmla="*/ 0 h 89"/>
                  <a:gd name="T12" fmla="*/ 0 w 45"/>
                  <a:gd name="T13" fmla="*/ 0 h 89"/>
                  <a:gd name="T14" fmla="*/ 0 w 45"/>
                  <a:gd name="T15" fmla="*/ 0 h 89"/>
                  <a:gd name="T16" fmla="*/ 0 w 45"/>
                  <a:gd name="T17" fmla="*/ 0 h 89"/>
                  <a:gd name="T18" fmla="*/ 0 w 45"/>
                  <a:gd name="T19" fmla="*/ 0 h 89"/>
                  <a:gd name="T20" fmla="*/ 0 w 45"/>
                  <a:gd name="T21" fmla="*/ 0 h 89"/>
                  <a:gd name="T22" fmla="*/ 0 w 45"/>
                  <a:gd name="T23" fmla="*/ 0 h 89"/>
                  <a:gd name="T24" fmla="*/ 0 w 45"/>
                  <a:gd name="T25" fmla="*/ 0 h 89"/>
                  <a:gd name="T26" fmla="*/ 0 w 45"/>
                  <a:gd name="T27" fmla="*/ 0 h 89"/>
                  <a:gd name="T28" fmla="*/ 0 w 45"/>
                  <a:gd name="T29" fmla="*/ 0 h 89"/>
                  <a:gd name="T30" fmla="*/ 0 w 45"/>
                  <a:gd name="T31" fmla="*/ 0 h 89"/>
                  <a:gd name="T32" fmla="*/ 0 w 45"/>
                  <a:gd name="T33" fmla="*/ 0 h 89"/>
                  <a:gd name="T34" fmla="*/ 0 w 45"/>
                  <a:gd name="T35" fmla="*/ 0 h 89"/>
                  <a:gd name="T36" fmla="*/ 0 w 45"/>
                  <a:gd name="T37" fmla="*/ 0 h 89"/>
                  <a:gd name="T38" fmla="*/ 0 w 45"/>
                  <a:gd name="T39" fmla="*/ 0 h 8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5"/>
                  <a:gd name="T61" fmla="*/ 0 h 89"/>
                  <a:gd name="T62" fmla="*/ 45 w 45"/>
                  <a:gd name="T63" fmla="*/ 89 h 8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5" h="89">
                    <a:moveTo>
                      <a:pt x="0" y="5"/>
                    </a:moveTo>
                    <a:lnTo>
                      <a:pt x="0" y="1"/>
                    </a:lnTo>
                    <a:lnTo>
                      <a:pt x="2" y="0"/>
                    </a:lnTo>
                    <a:lnTo>
                      <a:pt x="9" y="7"/>
                    </a:lnTo>
                    <a:lnTo>
                      <a:pt x="15" y="25"/>
                    </a:lnTo>
                    <a:lnTo>
                      <a:pt x="15" y="31"/>
                    </a:lnTo>
                    <a:lnTo>
                      <a:pt x="21" y="38"/>
                    </a:lnTo>
                    <a:lnTo>
                      <a:pt x="30" y="58"/>
                    </a:lnTo>
                    <a:lnTo>
                      <a:pt x="29" y="63"/>
                    </a:lnTo>
                    <a:lnTo>
                      <a:pt x="30" y="67"/>
                    </a:lnTo>
                    <a:lnTo>
                      <a:pt x="40" y="69"/>
                    </a:lnTo>
                    <a:lnTo>
                      <a:pt x="45" y="75"/>
                    </a:lnTo>
                    <a:lnTo>
                      <a:pt x="45" y="85"/>
                    </a:lnTo>
                    <a:lnTo>
                      <a:pt x="45" y="89"/>
                    </a:lnTo>
                    <a:lnTo>
                      <a:pt x="42" y="83"/>
                    </a:lnTo>
                    <a:lnTo>
                      <a:pt x="33" y="80"/>
                    </a:lnTo>
                    <a:lnTo>
                      <a:pt x="16" y="60"/>
                    </a:lnTo>
                    <a:lnTo>
                      <a:pt x="2" y="15"/>
                    </a:lnTo>
                    <a:lnTo>
                      <a:pt x="2" y="7"/>
                    </a:lnTo>
                    <a:lnTo>
                      <a:pt x="0" y="5"/>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41" name="Freeform 571">
                <a:extLst>
                  <a:ext uri="{FF2B5EF4-FFF2-40B4-BE49-F238E27FC236}">
                    <a16:creationId xmlns:a16="http://schemas.microsoft.com/office/drawing/2014/main" id="{8DD442CF-A1B6-40CE-99E5-DC87D1006B95}"/>
                  </a:ext>
                </a:extLst>
              </p:cNvPr>
              <p:cNvSpPr>
                <a:spLocks noChangeAspect="1"/>
              </p:cNvSpPr>
              <p:nvPr/>
            </p:nvSpPr>
            <p:spPr bwMode="auto">
              <a:xfrm>
                <a:off x="5303" y="2170"/>
                <a:ext cx="13" cy="27"/>
              </a:xfrm>
              <a:custGeom>
                <a:avLst/>
                <a:gdLst>
                  <a:gd name="T0" fmla="*/ 0 w 45"/>
                  <a:gd name="T1" fmla="*/ 0 h 89"/>
                  <a:gd name="T2" fmla="*/ 0 w 45"/>
                  <a:gd name="T3" fmla="*/ 0 h 89"/>
                  <a:gd name="T4" fmla="*/ 0 w 45"/>
                  <a:gd name="T5" fmla="*/ 0 h 89"/>
                  <a:gd name="T6" fmla="*/ 0 w 45"/>
                  <a:gd name="T7" fmla="*/ 0 h 89"/>
                  <a:gd name="T8" fmla="*/ 0 w 45"/>
                  <a:gd name="T9" fmla="*/ 0 h 89"/>
                  <a:gd name="T10" fmla="*/ 0 w 45"/>
                  <a:gd name="T11" fmla="*/ 0 h 89"/>
                  <a:gd name="T12" fmla="*/ 0 w 45"/>
                  <a:gd name="T13" fmla="*/ 0 h 89"/>
                  <a:gd name="T14" fmla="*/ 0 w 45"/>
                  <a:gd name="T15" fmla="*/ 0 h 89"/>
                  <a:gd name="T16" fmla="*/ 0 w 45"/>
                  <a:gd name="T17" fmla="*/ 0 h 89"/>
                  <a:gd name="T18" fmla="*/ 0 w 45"/>
                  <a:gd name="T19" fmla="*/ 0 h 89"/>
                  <a:gd name="T20" fmla="*/ 0 w 45"/>
                  <a:gd name="T21" fmla="*/ 0 h 89"/>
                  <a:gd name="T22" fmla="*/ 0 w 45"/>
                  <a:gd name="T23" fmla="*/ 0 h 89"/>
                  <a:gd name="T24" fmla="*/ 0 w 45"/>
                  <a:gd name="T25" fmla="*/ 0 h 89"/>
                  <a:gd name="T26" fmla="*/ 0 w 45"/>
                  <a:gd name="T27" fmla="*/ 0 h 89"/>
                  <a:gd name="T28" fmla="*/ 0 w 45"/>
                  <a:gd name="T29" fmla="*/ 0 h 89"/>
                  <a:gd name="T30" fmla="*/ 0 w 45"/>
                  <a:gd name="T31" fmla="*/ 0 h 89"/>
                  <a:gd name="T32" fmla="*/ 0 w 45"/>
                  <a:gd name="T33" fmla="*/ 0 h 89"/>
                  <a:gd name="T34" fmla="*/ 0 w 45"/>
                  <a:gd name="T35" fmla="*/ 0 h 89"/>
                  <a:gd name="T36" fmla="*/ 0 w 45"/>
                  <a:gd name="T37" fmla="*/ 0 h 89"/>
                  <a:gd name="T38" fmla="*/ 0 w 45"/>
                  <a:gd name="T39" fmla="*/ 0 h 8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5"/>
                  <a:gd name="T61" fmla="*/ 0 h 89"/>
                  <a:gd name="T62" fmla="*/ 45 w 45"/>
                  <a:gd name="T63" fmla="*/ 89 h 8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5" h="89">
                    <a:moveTo>
                      <a:pt x="0" y="5"/>
                    </a:moveTo>
                    <a:lnTo>
                      <a:pt x="0" y="1"/>
                    </a:lnTo>
                    <a:lnTo>
                      <a:pt x="2" y="0"/>
                    </a:lnTo>
                    <a:lnTo>
                      <a:pt x="9" y="7"/>
                    </a:lnTo>
                    <a:lnTo>
                      <a:pt x="15" y="25"/>
                    </a:lnTo>
                    <a:lnTo>
                      <a:pt x="15" y="31"/>
                    </a:lnTo>
                    <a:lnTo>
                      <a:pt x="21" y="38"/>
                    </a:lnTo>
                    <a:lnTo>
                      <a:pt x="30" y="58"/>
                    </a:lnTo>
                    <a:lnTo>
                      <a:pt x="29" y="63"/>
                    </a:lnTo>
                    <a:lnTo>
                      <a:pt x="30" y="67"/>
                    </a:lnTo>
                    <a:lnTo>
                      <a:pt x="40" y="69"/>
                    </a:lnTo>
                    <a:lnTo>
                      <a:pt x="45" y="75"/>
                    </a:lnTo>
                    <a:lnTo>
                      <a:pt x="45" y="85"/>
                    </a:lnTo>
                    <a:lnTo>
                      <a:pt x="45" y="89"/>
                    </a:lnTo>
                    <a:lnTo>
                      <a:pt x="42" y="83"/>
                    </a:lnTo>
                    <a:lnTo>
                      <a:pt x="33" y="80"/>
                    </a:lnTo>
                    <a:lnTo>
                      <a:pt x="16" y="60"/>
                    </a:lnTo>
                    <a:lnTo>
                      <a:pt x="2" y="15"/>
                    </a:lnTo>
                    <a:lnTo>
                      <a:pt x="2" y="7"/>
                    </a:lnTo>
                    <a:lnTo>
                      <a:pt x="0" y="5"/>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42" name="Freeform 572">
                <a:extLst>
                  <a:ext uri="{FF2B5EF4-FFF2-40B4-BE49-F238E27FC236}">
                    <a16:creationId xmlns:a16="http://schemas.microsoft.com/office/drawing/2014/main" id="{98C85E5F-0E2A-4F48-A3B1-74D27AF1A946}"/>
                  </a:ext>
                </a:extLst>
              </p:cNvPr>
              <p:cNvSpPr>
                <a:spLocks noChangeAspect="1"/>
              </p:cNvSpPr>
              <p:nvPr/>
            </p:nvSpPr>
            <p:spPr bwMode="auto">
              <a:xfrm>
                <a:off x="5294" y="2184"/>
                <a:ext cx="4" cy="2"/>
              </a:xfrm>
              <a:custGeom>
                <a:avLst/>
                <a:gdLst>
                  <a:gd name="T0" fmla="*/ 0 w 15"/>
                  <a:gd name="T1" fmla="*/ 0 h 13"/>
                  <a:gd name="T2" fmla="*/ 0 w 15"/>
                  <a:gd name="T3" fmla="*/ 0 h 13"/>
                  <a:gd name="T4" fmla="*/ 0 w 15"/>
                  <a:gd name="T5" fmla="*/ 0 h 13"/>
                  <a:gd name="T6" fmla="*/ 0 w 15"/>
                  <a:gd name="T7" fmla="*/ 0 h 13"/>
                  <a:gd name="T8" fmla="*/ 0 w 15"/>
                  <a:gd name="T9" fmla="*/ 0 h 13"/>
                  <a:gd name="T10" fmla="*/ 0 w 15"/>
                  <a:gd name="T11" fmla="*/ 0 h 13"/>
                  <a:gd name="T12" fmla="*/ 0 w 15"/>
                  <a:gd name="T13" fmla="*/ 0 h 13"/>
                  <a:gd name="T14" fmla="*/ 0 w 15"/>
                  <a:gd name="T15" fmla="*/ 0 h 13"/>
                  <a:gd name="T16" fmla="*/ 0 60000 65536"/>
                  <a:gd name="T17" fmla="*/ 0 60000 65536"/>
                  <a:gd name="T18" fmla="*/ 0 60000 65536"/>
                  <a:gd name="T19" fmla="*/ 0 60000 65536"/>
                  <a:gd name="T20" fmla="*/ 0 60000 65536"/>
                  <a:gd name="T21" fmla="*/ 0 60000 65536"/>
                  <a:gd name="T22" fmla="*/ 0 60000 65536"/>
                  <a:gd name="T23" fmla="*/ 0 60000 65536"/>
                  <a:gd name="T24" fmla="*/ 0 w 15"/>
                  <a:gd name="T25" fmla="*/ 0 h 13"/>
                  <a:gd name="T26" fmla="*/ 15 w 15"/>
                  <a:gd name="T27" fmla="*/ 13 h 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 h="13">
                    <a:moveTo>
                      <a:pt x="0" y="4"/>
                    </a:moveTo>
                    <a:lnTo>
                      <a:pt x="0" y="1"/>
                    </a:lnTo>
                    <a:lnTo>
                      <a:pt x="5" y="0"/>
                    </a:lnTo>
                    <a:lnTo>
                      <a:pt x="10" y="2"/>
                    </a:lnTo>
                    <a:lnTo>
                      <a:pt x="15" y="9"/>
                    </a:lnTo>
                    <a:lnTo>
                      <a:pt x="15" y="13"/>
                    </a:lnTo>
                    <a:lnTo>
                      <a:pt x="9" y="13"/>
                    </a:lnTo>
                    <a:lnTo>
                      <a:pt x="0" y="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43" name="Freeform 573">
                <a:extLst>
                  <a:ext uri="{FF2B5EF4-FFF2-40B4-BE49-F238E27FC236}">
                    <a16:creationId xmlns:a16="http://schemas.microsoft.com/office/drawing/2014/main" id="{B88E913A-D3E4-4D3A-9CC4-17DD478C68A5}"/>
                  </a:ext>
                </a:extLst>
              </p:cNvPr>
              <p:cNvSpPr>
                <a:spLocks noChangeAspect="1"/>
              </p:cNvSpPr>
              <p:nvPr/>
            </p:nvSpPr>
            <p:spPr bwMode="auto">
              <a:xfrm>
                <a:off x="5294" y="2184"/>
                <a:ext cx="4" cy="2"/>
              </a:xfrm>
              <a:custGeom>
                <a:avLst/>
                <a:gdLst>
                  <a:gd name="T0" fmla="*/ 0 w 15"/>
                  <a:gd name="T1" fmla="*/ 0 h 13"/>
                  <a:gd name="T2" fmla="*/ 0 w 15"/>
                  <a:gd name="T3" fmla="*/ 0 h 13"/>
                  <a:gd name="T4" fmla="*/ 0 w 15"/>
                  <a:gd name="T5" fmla="*/ 0 h 13"/>
                  <a:gd name="T6" fmla="*/ 0 w 15"/>
                  <a:gd name="T7" fmla="*/ 0 h 13"/>
                  <a:gd name="T8" fmla="*/ 0 w 15"/>
                  <a:gd name="T9" fmla="*/ 0 h 13"/>
                  <a:gd name="T10" fmla="*/ 0 w 15"/>
                  <a:gd name="T11" fmla="*/ 0 h 13"/>
                  <a:gd name="T12" fmla="*/ 0 w 15"/>
                  <a:gd name="T13" fmla="*/ 0 h 13"/>
                  <a:gd name="T14" fmla="*/ 0 w 15"/>
                  <a:gd name="T15" fmla="*/ 0 h 13"/>
                  <a:gd name="T16" fmla="*/ 0 60000 65536"/>
                  <a:gd name="T17" fmla="*/ 0 60000 65536"/>
                  <a:gd name="T18" fmla="*/ 0 60000 65536"/>
                  <a:gd name="T19" fmla="*/ 0 60000 65536"/>
                  <a:gd name="T20" fmla="*/ 0 60000 65536"/>
                  <a:gd name="T21" fmla="*/ 0 60000 65536"/>
                  <a:gd name="T22" fmla="*/ 0 60000 65536"/>
                  <a:gd name="T23" fmla="*/ 0 60000 65536"/>
                  <a:gd name="T24" fmla="*/ 0 w 15"/>
                  <a:gd name="T25" fmla="*/ 0 h 13"/>
                  <a:gd name="T26" fmla="*/ 15 w 15"/>
                  <a:gd name="T27" fmla="*/ 13 h 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 h="13">
                    <a:moveTo>
                      <a:pt x="0" y="4"/>
                    </a:moveTo>
                    <a:lnTo>
                      <a:pt x="0" y="1"/>
                    </a:lnTo>
                    <a:lnTo>
                      <a:pt x="5" y="0"/>
                    </a:lnTo>
                    <a:lnTo>
                      <a:pt x="10" y="2"/>
                    </a:lnTo>
                    <a:lnTo>
                      <a:pt x="15" y="9"/>
                    </a:lnTo>
                    <a:lnTo>
                      <a:pt x="15" y="13"/>
                    </a:lnTo>
                    <a:lnTo>
                      <a:pt x="9" y="13"/>
                    </a:lnTo>
                    <a:lnTo>
                      <a:pt x="0" y="4"/>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44" name="Freeform 574">
                <a:extLst>
                  <a:ext uri="{FF2B5EF4-FFF2-40B4-BE49-F238E27FC236}">
                    <a16:creationId xmlns:a16="http://schemas.microsoft.com/office/drawing/2014/main" id="{697970F6-886D-4A7D-9ABD-44CB70B5DEF2}"/>
                  </a:ext>
                </a:extLst>
              </p:cNvPr>
              <p:cNvSpPr>
                <a:spLocks noChangeAspect="1"/>
              </p:cNvSpPr>
              <p:nvPr/>
            </p:nvSpPr>
            <p:spPr bwMode="auto">
              <a:xfrm>
                <a:off x="5284" y="2189"/>
                <a:ext cx="22" cy="14"/>
              </a:xfrm>
              <a:custGeom>
                <a:avLst/>
                <a:gdLst>
                  <a:gd name="T0" fmla="*/ 0 w 72"/>
                  <a:gd name="T1" fmla="*/ 0 h 48"/>
                  <a:gd name="T2" fmla="*/ 0 w 72"/>
                  <a:gd name="T3" fmla="*/ 0 h 48"/>
                  <a:gd name="T4" fmla="*/ 0 w 72"/>
                  <a:gd name="T5" fmla="*/ 0 h 48"/>
                  <a:gd name="T6" fmla="*/ 0 w 72"/>
                  <a:gd name="T7" fmla="*/ 0 h 48"/>
                  <a:gd name="T8" fmla="*/ 0 w 72"/>
                  <a:gd name="T9" fmla="*/ 0 h 48"/>
                  <a:gd name="T10" fmla="*/ 0 w 72"/>
                  <a:gd name="T11" fmla="*/ 0 h 48"/>
                  <a:gd name="T12" fmla="*/ 0 w 72"/>
                  <a:gd name="T13" fmla="*/ 0 h 48"/>
                  <a:gd name="T14" fmla="*/ 0 w 72"/>
                  <a:gd name="T15" fmla="*/ 0 h 48"/>
                  <a:gd name="T16" fmla="*/ 0 w 72"/>
                  <a:gd name="T17" fmla="*/ 0 h 48"/>
                  <a:gd name="T18" fmla="*/ 0 w 72"/>
                  <a:gd name="T19" fmla="*/ 0 h 48"/>
                  <a:gd name="T20" fmla="*/ 0 w 72"/>
                  <a:gd name="T21" fmla="*/ 0 h 48"/>
                  <a:gd name="T22" fmla="*/ 0 w 72"/>
                  <a:gd name="T23" fmla="*/ 0 h 48"/>
                  <a:gd name="T24" fmla="*/ 0 w 72"/>
                  <a:gd name="T25" fmla="*/ 0 h 4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2"/>
                  <a:gd name="T40" fmla="*/ 0 h 48"/>
                  <a:gd name="T41" fmla="*/ 72 w 72"/>
                  <a:gd name="T42" fmla="*/ 48 h 4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2" h="48">
                    <a:moveTo>
                      <a:pt x="1" y="3"/>
                    </a:moveTo>
                    <a:lnTo>
                      <a:pt x="6" y="0"/>
                    </a:lnTo>
                    <a:lnTo>
                      <a:pt x="15" y="7"/>
                    </a:lnTo>
                    <a:lnTo>
                      <a:pt x="42" y="10"/>
                    </a:lnTo>
                    <a:lnTo>
                      <a:pt x="67" y="32"/>
                    </a:lnTo>
                    <a:lnTo>
                      <a:pt x="72" y="32"/>
                    </a:lnTo>
                    <a:lnTo>
                      <a:pt x="70" y="42"/>
                    </a:lnTo>
                    <a:lnTo>
                      <a:pt x="65" y="48"/>
                    </a:lnTo>
                    <a:lnTo>
                      <a:pt x="37" y="40"/>
                    </a:lnTo>
                    <a:lnTo>
                      <a:pt x="22" y="42"/>
                    </a:lnTo>
                    <a:lnTo>
                      <a:pt x="12" y="36"/>
                    </a:lnTo>
                    <a:lnTo>
                      <a:pt x="0" y="19"/>
                    </a:lnTo>
                    <a:lnTo>
                      <a:pt x="1" y="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45" name="Freeform 575">
                <a:extLst>
                  <a:ext uri="{FF2B5EF4-FFF2-40B4-BE49-F238E27FC236}">
                    <a16:creationId xmlns:a16="http://schemas.microsoft.com/office/drawing/2014/main" id="{B987632B-1549-4123-9D01-348501AC4C82}"/>
                  </a:ext>
                </a:extLst>
              </p:cNvPr>
              <p:cNvSpPr>
                <a:spLocks noChangeAspect="1"/>
              </p:cNvSpPr>
              <p:nvPr/>
            </p:nvSpPr>
            <p:spPr bwMode="auto">
              <a:xfrm>
                <a:off x="5284" y="2189"/>
                <a:ext cx="22" cy="14"/>
              </a:xfrm>
              <a:custGeom>
                <a:avLst/>
                <a:gdLst>
                  <a:gd name="T0" fmla="*/ 0 w 72"/>
                  <a:gd name="T1" fmla="*/ 0 h 48"/>
                  <a:gd name="T2" fmla="*/ 0 w 72"/>
                  <a:gd name="T3" fmla="*/ 0 h 48"/>
                  <a:gd name="T4" fmla="*/ 0 w 72"/>
                  <a:gd name="T5" fmla="*/ 0 h 48"/>
                  <a:gd name="T6" fmla="*/ 0 w 72"/>
                  <a:gd name="T7" fmla="*/ 0 h 48"/>
                  <a:gd name="T8" fmla="*/ 0 w 72"/>
                  <a:gd name="T9" fmla="*/ 0 h 48"/>
                  <a:gd name="T10" fmla="*/ 0 w 72"/>
                  <a:gd name="T11" fmla="*/ 0 h 48"/>
                  <a:gd name="T12" fmla="*/ 0 w 72"/>
                  <a:gd name="T13" fmla="*/ 0 h 48"/>
                  <a:gd name="T14" fmla="*/ 0 w 72"/>
                  <a:gd name="T15" fmla="*/ 0 h 48"/>
                  <a:gd name="T16" fmla="*/ 0 w 72"/>
                  <a:gd name="T17" fmla="*/ 0 h 48"/>
                  <a:gd name="T18" fmla="*/ 0 w 72"/>
                  <a:gd name="T19" fmla="*/ 0 h 48"/>
                  <a:gd name="T20" fmla="*/ 0 w 72"/>
                  <a:gd name="T21" fmla="*/ 0 h 48"/>
                  <a:gd name="T22" fmla="*/ 0 w 72"/>
                  <a:gd name="T23" fmla="*/ 0 h 48"/>
                  <a:gd name="T24" fmla="*/ 0 w 72"/>
                  <a:gd name="T25" fmla="*/ 0 h 4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2"/>
                  <a:gd name="T40" fmla="*/ 0 h 48"/>
                  <a:gd name="T41" fmla="*/ 72 w 72"/>
                  <a:gd name="T42" fmla="*/ 48 h 4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2" h="48">
                    <a:moveTo>
                      <a:pt x="1" y="3"/>
                    </a:moveTo>
                    <a:lnTo>
                      <a:pt x="6" y="0"/>
                    </a:lnTo>
                    <a:lnTo>
                      <a:pt x="15" y="7"/>
                    </a:lnTo>
                    <a:lnTo>
                      <a:pt x="42" y="10"/>
                    </a:lnTo>
                    <a:lnTo>
                      <a:pt x="67" y="32"/>
                    </a:lnTo>
                    <a:lnTo>
                      <a:pt x="72" y="32"/>
                    </a:lnTo>
                    <a:lnTo>
                      <a:pt x="70" y="42"/>
                    </a:lnTo>
                    <a:lnTo>
                      <a:pt x="65" y="48"/>
                    </a:lnTo>
                    <a:lnTo>
                      <a:pt x="37" y="40"/>
                    </a:lnTo>
                    <a:lnTo>
                      <a:pt x="22" y="42"/>
                    </a:lnTo>
                    <a:lnTo>
                      <a:pt x="12" y="36"/>
                    </a:lnTo>
                    <a:lnTo>
                      <a:pt x="0" y="19"/>
                    </a:lnTo>
                    <a:lnTo>
                      <a:pt x="1" y="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46" name="Freeform 576">
                <a:extLst>
                  <a:ext uri="{FF2B5EF4-FFF2-40B4-BE49-F238E27FC236}">
                    <a16:creationId xmlns:a16="http://schemas.microsoft.com/office/drawing/2014/main" id="{A7C1B8AB-A121-4E38-8212-42BE83126311}"/>
                  </a:ext>
                </a:extLst>
              </p:cNvPr>
              <p:cNvSpPr>
                <a:spLocks noChangeAspect="1"/>
              </p:cNvSpPr>
              <p:nvPr/>
            </p:nvSpPr>
            <p:spPr bwMode="auto">
              <a:xfrm>
                <a:off x="5313" y="2208"/>
                <a:ext cx="15" cy="14"/>
              </a:xfrm>
              <a:custGeom>
                <a:avLst/>
                <a:gdLst>
                  <a:gd name="T0" fmla="*/ 0 w 50"/>
                  <a:gd name="T1" fmla="*/ 0 h 46"/>
                  <a:gd name="T2" fmla="*/ 0 w 50"/>
                  <a:gd name="T3" fmla="*/ 0 h 46"/>
                  <a:gd name="T4" fmla="*/ 0 w 50"/>
                  <a:gd name="T5" fmla="*/ 0 h 46"/>
                  <a:gd name="T6" fmla="*/ 0 w 50"/>
                  <a:gd name="T7" fmla="*/ 0 h 46"/>
                  <a:gd name="T8" fmla="*/ 0 w 50"/>
                  <a:gd name="T9" fmla="*/ 0 h 46"/>
                  <a:gd name="T10" fmla="*/ 0 w 50"/>
                  <a:gd name="T11" fmla="*/ 0 h 46"/>
                  <a:gd name="T12" fmla="*/ 0 w 50"/>
                  <a:gd name="T13" fmla="*/ 0 h 46"/>
                  <a:gd name="T14" fmla="*/ 0 w 50"/>
                  <a:gd name="T15" fmla="*/ 0 h 46"/>
                  <a:gd name="T16" fmla="*/ 0 w 50"/>
                  <a:gd name="T17" fmla="*/ 0 h 46"/>
                  <a:gd name="T18" fmla="*/ 0 w 50"/>
                  <a:gd name="T19" fmla="*/ 0 h 46"/>
                  <a:gd name="T20" fmla="*/ 0 w 50"/>
                  <a:gd name="T21" fmla="*/ 0 h 46"/>
                  <a:gd name="T22" fmla="*/ 0 w 50"/>
                  <a:gd name="T23" fmla="*/ 0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0"/>
                  <a:gd name="T37" fmla="*/ 0 h 46"/>
                  <a:gd name="T38" fmla="*/ 50 w 50"/>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0" h="46">
                    <a:moveTo>
                      <a:pt x="0" y="0"/>
                    </a:moveTo>
                    <a:lnTo>
                      <a:pt x="3" y="5"/>
                    </a:lnTo>
                    <a:lnTo>
                      <a:pt x="37" y="19"/>
                    </a:lnTo>
                    <a:lnTo>
                      <a:pt x="41" y="27"/>
                    </a:lnTo>
                    <a:lnTo>
                      <a:pt x="46" y="32"/>
                    </a:lnTo>
                    <a:lnTo>
                      <a:pt x="48" y="37"/>
                    </a:lnTo>
                    <a:lnTo>
                      <a:pt x="50" y="41"/>
                    </a:lnTo>
                    <a:lnTo>
                      <a:pt x="46" y="46"/>
                    </a:lnTo>
                    <a:lnTo>
                      <a:pt x="23" y="35"/>
                    </a:lnTo>
                    <a:lnTo>
                      <a:pt x="16" y="24"/>
                    </a:lnTo>
                    <a:lnTo>
                      <a:pt x="7" y="19"/>
                    </a:lnTo>
                    <a:lnTo>
                      <a:pt x="0"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47" name="Freeform 577">
                <a:extLst>
                  <a:ext uri="{FF2B5EF4-FFF2-40B4-BE49-F238E27FC236}">
                    <a16:creationId xmlns:a16="http://schemas.microsoft.com/office/drawing/2014/main" id="{2F8F7870-BD5E-4E89-8A1C-8793754D7FC2}"/>
                  </a:ext>
                </a:extLst>
              </p:cNvPr>
              <p:cNvSpPr>
                <a:spLocks noChangeAspect="1"/>
              </p:cNvSpPr>
              <p:nvPr/>
            </p:nvSpPr>
            <p:spPr bwMode="auto">
              <a:xfrm>
                <a:off x="5313" y="2208"/>
                <a:ext cx="15" cy="14"/>
              </a:xfrm>
              <a:custGeom>
                <a:avLst/>
                <a:gdLst>
                  <a:gd name="T0" fmla="*/ 0 w 50"/>
                  <a:gd name="T1" fmla="*/ 0 h 46"/>
                  <a:gd name="T2" fmla="*/ 0 w 50"/>
                  <a:gd name="T3" fmla="*/ 0 h 46"/>
                  <a:gd name="T4" fmla="*/ 0 w 50"/>
                  <a:gd name="T5" fmla="*/ 0 h 46"/>
                  <a:gd name="T6" fmla="*/ 0 w 50"/>
                  <a:gd name="T7" fmla="*/ 0 h 46"/>
                  <a:gd name="T8" fmla="*/ 0 w 50"/>
                  <a:gd name="T9" fmla="*/ 0 h 46"/>
                  <a:gd name="T10" fmla="*/ 0 w 50"/>
                  <a:gd name="T11" fmla="*/ 0 h 46"/>
                  <a:gd name="T12" fmla="*/ 0 w 50"/>
                  <a:gd name="T13" fmla="*/ 0 h 46"/>
                  <a:gd name="T14" fmla="*/ 0 w 50"/>
                  <a:gd name="T15" fmla="*/ 0 h 46"/>
                  <a:gd name="T16" fmla="*/ 0 w 50"/>
                  <a:gd name="T17" fmla="*/ 0 h 46"/>
                  <a:gd name="T18" fmla="*/ 0 w 50"/>
                  <a:gd name="T19" fmla="*/ 0 h 46"/>
                  <a:gd name="T20" fmla="*/ 0 w 50"/>
                  <a:gd name="T21" fmla="*/ 0 h 46"/>
                  <a:gd name="T22" fmla="*/ 0 w 50"/>
                  <a:gd name="T23" fmla="*/ 0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0"/>
                  <a:gd name="T37" fmla="*/ 0 h 46"/>
                  <a:gd name="T38" fmla="*/ 50 w 50"/>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0" h="46">
                    <a:moveTo>
                      <a:pt x="0" y="0"/>
                    </a:moveTo>
                    <a:lnTo>
                      <a:pt x="3" y="5"/>
                    </a:lnTo>
                    <a:lnTo>
                      <a:pt x="37" y="19"/>
                    </a:lnTo>
                    <a:lnTo>
                      <a:pt x="41" y="27"/>
                    </a:lnTo>
                    <a:lnTo>
                      <a:pt x="46" y="32"/>
                    </a:lnTo>
                    <a:lnTo>
                      <a:pt x="48" y="37"/>
                    </a:lnTo>
                    <a:lnTo>
                      <a:pt x="50" y="41"/>
                    </a:lnTo>
                    <a:lnTo>
                      <a:pt x="46" y="46"/>
                    </a:lnTo>
                    <a:lnTo>
                      <a:pt x="23" y="35"/>
                    </a:lnTo>
                    <a:lnTo>
                      <a:pt x="16" y="24"/>
                    </a:lnTo>
                    <a:lnTo>
                      <a:pt x="7" y="19"/>
                    </a:lnTo>
                    <a:lnTo>
                      <a:pt x="0"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48" name="Freeform 578">
                <a:extLst>
                  <a:ext uri="{FF2B5EF4-FFF2-40B4-BE49-F238E27FC236}">
                    <a16:creationId xmlns:a16="http://schemas.microsoft.com/office/drawing/2014/main" id="{69FCC740-F697-494D-B0C2-7844A129990E}"/>
                  </a:ext>
                </a:extLst>
              </p:cNvPr>
              <p:cNvSpPr>
                <a:spLocks noChangeAspect="1"/>
              </p:cNvSpPr>
              <p:nvPr/>
            </p:nvSpPr>
            <p:spPr bwMode="auto">
              <a:xfrm>
                <a:off x="5600" y="2175"/>
                <a:ext cx="1" cy="3"/>
              </a:xfrm>
              <a:custGeom>
                <a:avLst/>
                <a:gdLst>
                  <a:gd name="T0" fmla="*/ 0 w 4"/>
                  <a:gd name="T1" fmla="*/ 0 h 9"/>
                  <a:gd name="T2" fmla="*/ 0 w 4"/>
                  <a:gd name="T3" fmla="*/ 0 h 9"/>
                  <a:gd name="T4" fmla="*/ 0 w 4"/>
                  <a:gd name="T5" fmla="*/ 0 h 9"/>
                  <a:gd name="T6" fmla="*/ 0 w 4"/>
                  <a:gd name="T7" fmla="*/ 0 h 9"/>
                  <a:gd name="T8" fmla="*/ 0 w 4"/>
                  <a:gd name="T9" fmla="*/ 0 h 9"/>
                  <a:gd name="T10" fmla="*/ 0 w 4"/>
                  <a:gd name="T11" fmla="*/ 0 h 9"/>
                  <a:gd name="T12" fmla="*/ 0 60000 65536"/>
                  <a:gd name="T13" fmla="*/ 0 60000 65536"/>
                  <a:gd name="T14" fmla="*/ 0 60000 65536"/>
                  <a:gd name="T15" fmla="*/ 0 60000 65536"/>
                  <a:gd name="T16" fmla="*/ 0 60000 65536"/>
                  <a:gd name="T17" fmla="*/ 0 60000 65536"/>
                  <a:gd name="T18" fmla="*/ 0 w 4"/>
                  <a:gd name="T19" fmla="*/ 0 h 9"/>
                  <a:gd name="T20" fmla="*/ 4 w 4"/>
                  <a:gd name="T21" fmla="*/ 9 h 9"/>
                </a:gdLst>
                <a:ahLst/>
                <a:cxnLst>
                  <a:cxn ang="T12">
                    <a:pos x="T0" y="T1"/>
                  </a:cxn>
                  <a:cxn ang="T13">
                    <a:pos x="T2" y="T3"/>
                  </a:cxn>
                  <a:cxn ang="T14">
                    <a:pos x="T4" y="T5"/>
                  </a:cxn>
                  <a:cxn ang="T15">
                    <a:pos x="T6" y="T7"/>
                  </a:cxn>
                  <a:cxn ang="T16">
                    <a:pos x="T8" y="T9"/>
                  </a:cxn>
                  <a:cxn ang="T17">
                    <a:pos x="T10" y="T11"/>
                  </a:cxn>
                </a:cxnLst>
                <a:rect l="T18" t="T19" r="T20" b="T21"/>
                <a:pathLst>
                  <a:path w="4" h="9">
                    <a:moveTo>
                      <a:pt x="4" y="0"/>
                    </a:moveTo>
                    <a:lnTo>
                      <a:pt x="4" y="5"/>
                    </a:lnTo>
                    <a:lnTo>
                      <a:pt x="3" y="9"/>
                    </a:lnTo>
                    <a:lnTo>
                      <a:pt x="0" y="8"/>
                    </a:lnTo>
                    <a:lnTo>
                      <a:pt x="0" y="0"/>
                    </a:lnTo>
                    <a:lnTo>
                      <a:pt x="4"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49" name="Freeform 579">
                <a:extLst>
                  <a:ext uri="{FF2B5EF4-FFF2-40B4-BE49-F238E27FC236}">
                    <a16:creationId xmlns:a16="http://schemas.microsoft.com/office/drawing/2014/main" id="{0FD20DD1-8C24-48AF-9B2A-F6111613CFC7}"/>
                  </a:ext>
                </a:extLst>
              </p:cNvPr>
              <p:cNvSpPr>
                <a:spLocks noChangeAspect="1"/>
              </p:cNvSpPr>
              <p:nvPr/>
            </p:nvSpPr>
            <p:spPr bwMode="auto">
              <a:xfrm>
                <a:off x="5600" y="2175"/>
                <a:ext cx="1" cy="3"/>
              </a:xfrm>
              <a:custGeom>
                <a:avLst/>
                <a:gdLst>
                  <a:gd name="T0" fmla="*/ 0 w 4"/>
                  <a:gd name="T1" fmla="*/ 0 h 9"/>
                  <a:gd name="T2" fmla="*/ 0 w 4"/>
                  <a:gd name="T3" fmla="*/ 0 h 9"/>
                  <a:gd name="T4" fmla="*/ 0 w 4"/>
                  <a:gd name="T5" fmla="*/ 0 h 9"/>
                  <a:gd name="T6" fmla="*/ 0 w 4"/>
                  <a:gd name="T7" fmla="*/ 0 h 9"/>
                  <a:gd name="T8" fmla="*/ 0 w 4"/>
                  <a:gd name="T9" fmla="*/ 0 h 9"/>
                  <a:gd name="T10" fmla="*/ 0 w 4"/>
                  <a:gd name="T11" fmla="*/ 0 h 9"/>
                  <a:gd name="T12" fmla="*/ 0 60000 65536"/>
                  <a:gd name="T13" fmla="*/ 0 60000 65536"/>
                  <a:gd name="T14" fmla="*/ 0 60000 65536"/>
                  <a:gd name="T15" fmla="*/ 0 60000 65536"/>
                  <a:gd name="T16" fmla="*/ 0 60000 65536"/>
                  <a:gd name="T17" fmla="*/ 0 60000 65536"/>
                  <a:gd name="T18" fmla="*/ 0 w 4"/>
                  <a:gd name="T19" fmla="*/ 0 h 9"/>
                  <a:gd name="T20" fmla="*/ 4 w 4"/>
                  <a:gd name="T21" fmla="*/ 9 h 9"/>
                </a:gdLst>
                <a:ahLst/>
                <a:cxnLst>
                  <a:cxn ang="T12">
                    <a:pos x="T0" y="T1"/>
                  </a:cxn>
                  <a:cxn ang="T13">
                    <a:pos x="T2" y="T3"/>
                  </a:cxn>
                  <a:cxn ang="T14">
                    <a:pos x="T4" y="T5"/>
                  </a:cxn>
                  <a:cxn ang="T15">
                    <a:pos x="T6" y="T7"/>
                  </a:cxn>
                  <a:cxn ang="T16">
                    <a:pos x="T8" y="T9"/>
                  </a:cxn>
                  <a:cxn ang="T17">
                    <a:pos x="T10" y="T11"/>
                  </a:cxn>
                </a:cxnLst>
                <a:rect l="T18" t="T19" r="T20" b="T21"/>
                <a:pathLst>
                  <a:path w="4" h="9">
                    <a:moveTo>
                      <a:pt x="4" y="0"/>
                    </a:moveTo>
                    <a:lnTo>
                      <a:pt x="4" y="5"/>
                    </a:lnTo>
                    <a:lnTo>
                      <a:pt x="3" y="9"/>
                    </a:lnTo>
                    <a:lnTo>
                      <a:pt x="0" y="8"/>
                    </a:lnTo>
                    <a:lnTo>
                      <a:pt x="0" y="0"/>
                    </a:lnTo>
                    <a:lnTo>
                      <a:pt x="4"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50" name="Freeform 580">
                <a:extLst>
                  <a:ext uri="{FF2B5EF4-FFF2-40B4-BE49-F238E27FC236}">
                    <a16:creationId xmlns:a16="http://schemas.microsoft.com/office/drawing/2014/main" id="{EEA56D6F-B9BA-4736-B204-5C2B66A38EA2}"/>
                  </a:ext>
                </a:extLst>
              </p:cNvPr>
              <p:cNvSpPr>
                <a:spLocks noChangeAspect="1"/>
              </p:cNvSpPr>
              <p:nvPr/>
            </p:nvSpPr>
            <p:spPr bwMode="auto">
              <a:xfrm>
                <a:off x="5381" y="2217"/>
                <a:ext cx="6" cy="5"/>
              </a:xfrm>
              <a:custGeom>
                <a:avLst/>
                <a:gdLst>
                  <a:gd name="T0" fmla="*/ 0 w 20"/>
                  <a:gd name="T1" fmla="*/ 0 h 16"/>
                  <a:gd name="T2" fmla="*/ 0 w 20"/>
                  <a:gd name="T3" fmla="*/ 0 h 16"/>
                  <a:gd name="T4" fmla="*/ 0 w 20"/>
                  <a:gd name="T5" fmla="*/ 0 h 16"/>
                  <a:gd name="T6" fmla="*/ 0 w 20"/>
                  <a:gd name="T7" fmla="*/ 0 h 16"/>
                  <a:gd name="T8" fmla="*/ 0 w 20"/>
                  <a:gd name="T9" fmla="*/ 0 h 16"/>
                  <a:gd name="T10" fmla="*/ 0 w 20"/>
                  <a:gd name="T11" fmla="*/ 0 h 16"/>
                  <a:gd name="T12" fmla="*/ 0 w 20"/>
                  <a:gd name="T13" fmla="*/ 0 h 16"/>
                  <a:gd name="T14" fmla="*/ 0 w 20"/>
                  <a:gd name="T15" fmla="*/ 0 h 16"/>
                  <a:gd name="T16" fmla="*/ 0 w 20"/>
                  <a:gd name="T17" fmla="*/ 0 h 16"/>
                  <a:gd name="T18" fmla="*/ 0 w 20"/>
                  <a:gd name="T19" fmla="*/ 0 h 16"/>
                  <a:gd name="T20" fmla="*/ 0 w 20"/>
                  <a:gd name="T21" fmla="*/ 0 h 16"/>
                  <a:gd name="T22" fmla="*/ 0 w 20"/>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0"/>
                  <a:gd name="T37" fmla="*/ 0 h 16"/>
                  <a:gd name="T38" fmla="*/ 20 w 20"/>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0" h="16">
                    <a:moveTo>
                      <a:pt x="0" y="10"/>
                    </a:moveTo>
                    <a:lnTo>
                      <a:pt x="1" y="13"/>
                    </a:lnTo>
                    <a:lnTo>
                      <a:pt x="1" y="9"/>
                    </a:lnTo>
                    <a:lnTo>
                      <a:pt x="7" y="0"/>
                    </a:lnTo>
                    <a:lnTo>
                      <a:pt x="14" y="0"/>
                    </a:lnTo>
                    <a:lnTo>
                      <a:pt x="20" y="4"/>
                    </a:lnTo>
                    <a:lnTo>
                      <a:pt x="20" y="10"/>
                    </a:lnTo>
                    <a:lnTo>
                      <a:pt x="15" y="13"/>
                    </a:lnTo>
                    <a:lnTo>
                      <a:pt x="12" y="11"/>
                    </a:lnTo>
                    <a:lnTo>
                      <a:pt x="6" y="16"/>
                    </a:lnTo>
                    <a:lnTo>
                      <a:pt x="6" y="13"/>
                    </a:lnTo>
                    <a:lnTo>
                      <a:pt x="0" y="1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51" name="Freeform 581">
                <a:extLst>
                  <a:ext uri="{FF2B5EF4-FFF2-40B4-BE49-F238E27FC236}">
                    <a16:creationId xmlns:a16="http://schemas.microsoft.com/office/drawing/2014/main" id="{2313C480-F004-48CE-A726-C293D777A1AB}"/>
                  </a:ext>
                </a:extLst>
              </p:cNvPr>
              <p:cNvSpPr>
                <a:spLocks noChangeAspect="1"/>
              </p:cNvSpPr>
              <p:nvPr/>
            </p:nvSpPr>
            <p:spPr bwMode="auto">
              <a:xfrm>
                <a:off x="5381" y="2217"/>
                <a:ext cx="6" cy="5"/>
              </a:xfrm>
              <a:custGeom>
                <a:avLst/>
                <a:gdLst>
                  <a:gd name="T0" fmla="*/ 0 w 20"/>
                  <a:gd name="T1" fmla="*/ 0 h 16"/>
                  <a:gd name="T2" fmla="*/ 0 w 20"/>
                  <a:gd name="T3" fmla="*/ 0 h 16"/>
                  <a:gd name="T4" fmla="*/ 0 w 20"/>
                  <a:gd name="T5" fmla="*/ 0 h 16"/>
                  <a:gd name="T6" fmla="*/ 0 w 20"/>
                  <a:gd name="T7" fmla="*/ 0 h 16"/>
                  <a:gd name="T8" fmla="*/ 0 w 20"/>
                  <a:gd name="T9" fmla="*/ 0 h 16"/>
                  <a:gd name="T10" fmla="*/ 0 w 20"/>
                  <a:gd name="T11" fmla="*/ 0 h 16"/>
                  <a:gd name="T12" fmla="*/ 0 w 20"/>
                  <a:gd name="T13" fmla="*/ 0 h 16"/>
                  <a:gd name="T14" fmla="*/ 0 w 20"/>
                  <a:gd name="T15" fmla="*/ 0 h 16"/>
                  <a:gd name="T16" fmla="*/ 0 w 20"/>
                  <a:gd name="T17" fmla="*/ 0 h 16"/>
                  <a:gd name="T18" fmla="*/ 0 w 20"/>
                  <a:gd name="T19" fmla="*/ 0 h 16"/>
                  <a:gd name="T20" fmla="*/ 0 w 20"/>
                  <a:gd name="T21" fmla="*/ 0 h 16"/>
                  <a:gd name="T22" fmla="*/ 0 w 20"/>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0"/>
                  <a:gd name="T37" fmla="*/ 0 h 16"/>
                  <a:gd name="T38" fmla="*/ 20 w 20"/>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0" h="16">
                    <a:moveTo>
                      <a:pt x="0" y="10"/>
                    </a:moveTo>
                    <a:lnTo>
                      <a:pt x="1" y="13"/>
                    </a:lnTo>
                    <a:lnTo>
                      <a:pt x="1" y="9"/>
                    </a:lnTo>
                    <a:lnTo>
                      <a:pt x="7" y="0"/>
                    </a:lnTo>
                    <a:lnTo>
                      <a:pt x="14" y="0"/>
                    </a:lnTo>
                    <a:lnTo>
                      <a:pt x="20" y="4"/>
                    </a:lnTo>
                    <a:lnTo>
                      <a:pt x="20" y="10"/>
                    </a:lnTo>
                    <a:lnTo>
                      <a:pt x="15" y="13"/>
                    </a:lnTo>
                    <a:lnTo>
                      <a:pt x="12" y="11"/>
                    </a:lnTo>
                    <a:lnTo>
                      <a:pt x="6" y="16"/>
                    </a:lnTo>
                    <a:lnTo>
                      <a:pt x="6" y="13"/>
                    </a:lnTo>
                    <a:lnTo>
                      <a:pt x="0" y="1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52" name="Freeform 582">
                <a:extLst>
                  <a:ext uri="{FF2B5EF4-FFF2-40B4-BE49-F238E27FC236}">
                    <a16:creationId xmlns:a16="http://schemas.microsoft.com/office/drawing/2014/main" id="{4387962B-DD39-4F01-8C2A-34B9ECD7772A}"/>
                  </a:ext>
                </a:extLst>
              </p:cNvPr>
              <p:cNvSpPr>
                <a:spLocks noChangeAspect="1"/>
              </p:cNvSpPr>
              <p:nvPr/>
            </p:nvSpPr>
            <p:spPr bwMode="auto">
              <a:xfrm>
                <a:off x="3590" y="2402"/>
                <a:ext cx="6" cy="11"/>
              </a:xfrm>
              <a:custGeom>
                <a:avLst/>
                <a:gdLst>
                  <a:gd name="T0" fmla="*/ 0 w 21"/>
                  <a:gd name="T1" fmla="*/ 0 h 35"/>
                  <a:gd name="T2" fmla="*/ 0 w 21"/>
                  <a:gd name="T3" fmla="*/ 0 h 35"/>
                  <a:gd name="T4" fmla="*/ 0 w 21"/>
                  <a:gd name="T5" fmla="*/ 0 h 35"/>
                  <a:gd name="T6" fmla="*/ 0 w 21"/>
                  <a:gd name="T7" fmla="*/ 0 h 35"/>
                  <a:gd name="T8" fmla="*/ 0 w 21"/>
                  <a:gd name="T9" fmla="*/ 0 h 35"/>
                  <a:gd name="T10" fmla="*/ 0 w 21"/>
                  <a:gd name="T11" fmla="*/ 0 h 35"/>
                  <a:gd name="T12" fmla="*/ 0 w 21"/>
                  <a:gd name="T13" fmla="*/ 0 h 35"/>
                  <a:gd name="T14" fmla="*/ 0 w 21"/>
                  <a:gd name="T15" fmla="*/ 0 h 35"/>
                  <a:gd name="T16" fmla="*/ 0 w 21"/>
                  <a:gd name="T17" fmla="*/ 0 h 35"/>
                  <a:gd name="T18" fmla="*/ 0 w 21"/>
                  <a:gd name="T19" fmla="*/ 0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
                  <a:gd name="T31" fmla="*/ 0 h 35"/>
                  <a:gd name="T32" fmla="*/ 21 w 21"/>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 h="35">
                    <a:moveTo>
                      <a:pt x="8" y="6"/>
                    </a:moveTo>
                    <a:lnTo>
                      <a:pt x="11" y="5"/>
                    </a:lnTo>
                    <a:lnTo>
                      <a:pt x="18" y="0"/>
                    </a:lnTo>
                    <a:lnTo>
                      <a:pt x="18" y="10"/>
                    </a:lnTo>
                    <a:lnTo>
                      <a:pt x="21" y="21"/>
                    </a:lnTo>
                    <a:lnTo>
                      <a:pt x="18" y="30"/>
                    </a:lnTo>
                    <a:lnTo>
                      <a:pt x="11" y="35"/>
                    </a:lnTo>
                    <a:lnTo>
                      <a:pt x="0" y="35"/>
                    </a:lnTo>
                    <a:lnTo>
                      <a:pt x="0" y="25"/>
                    </a:lnTo>
                    <a:lnTo>
                      <a:pt x="8" y="6"/>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53" name="Freeform 583">
                <a:extLst>
                  <a:ext uri="{FF2B5EF4-FFF2-40B4-BE49-F238E27FC236}">
                    <a16:creationId xmlns:a16="http://schemas.microsoft.com/office/drawing/2014/main" id="{CC6823B2-6483-40B3-A6B6-63CDE19CDACE}"/>
                  </a:ext>
                </a:extLst>
              </p:cNvPr>
              <p:cNvSpPr>
                <a:spLocks noChangeAspect="1"/>
              </p:cNvSpPr>
              <p:nvPr/>
            </p:nvSpPr>
            <p:spPr bwMode="auto">
              <a:xfrm>
                <a:off x="3590" y="2402"/>
                <a:ext cx="6" cy="11"/>
              </a:xfrm>
              <a:custGeom>
                <a:avLst/>
                <a:gdLst>
                  <a:gd name="T0" fmla="*/ 0 w 21"/>
                  <a:gd name="T1" fmla="*/ 0 h 35"/>
                  <a:gd name="T2" fmla="*/ 0 w 21"/>
                  <a:gd name="T3" fmla="*/ 0 h 35"/>
                  <a:gd name="T4" fmla="*/ 0 w 21"/>
                  <a:gd name="T5" fmla="*/ 0 h 35"/>
                  <a:gd name="T6" fmla="*/ 0 w 21"/>
                  <a:gd name="T7" fmla="*/ 0 h 35"/>
                  <a:gd name="T8" fmla="*/ 0 w 21"/>
                  <a:gd name="T9" fmla="*/ 0 h 35"/>
                  <a:gd name="T10" fmla="*/ 0 w 21"/>
                  <a:gd name="T11" fmla="*/ 0 h 35"/>
                  <a:gd name="T12" fmla="*/ 0 w 21"/>
                  <a:gd name="T13" fmla="*/ 0 h 35"/>
                  <a:gd name="T14" fmla="*/ 0 w 21"/>
                  <a:gd name="T15" fmla="*/ 0 h 35"/>
                  <a:gd name="T16" fmla="*/ 0 w 21"/>
                  <a:gd name="T17" fmla="*/ 0 h 35"/>
                  <a:gd name="T18" fmla="*/ 0 w 21"/>
                  <a:gd name="T19" fmla="*/ 0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
                  <a:gd name="T31" fmla="*/ 0 h 35"/>
                  <a:gd name="T32" fmla="*/ 21 w 21"/>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 h="35">
                    <a:moveTo>
                      <a:pt x="8" y="6"/>
                    </a:moveTo>
                    <a:lnTo>
                      <a:pt x="11" y="5"/>
                    </a:lnTo>
                    <a:lnTo>
                      <a:pt x="18" y="0"/>
                    </a:lnTo>
                    <a:lnTo>
                      <a:pt x="18" y="10"/>
                    </a:lnTo>
                    <a:lnTo>
                      <a:pt x="21" y="21"/>
                    </a:lnTo>
                    <a:lnTo>
                      <a:pt x="18" y="30"/>
                    </a:lnTo>
                    <a:lnTo>
                      <a:pt x="11" y="35"/>
                    </a:lnTo>
                    <a:lnTo>
                      <a:pt x="0" y="35"/>
                    </a:lnTo>
                    <a:lnTo>
                      <a:pt x="0" y="25"/>
                    </a:lnTo>
                    <a:lnTo>
                      <a:pt x="8" y="6"/>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54" name="Freeform 584">
                <a:extLst>
                  <a:ext uri="{FF2B5EF4-FFF2-40B4-BE49-F238E27FC236}">
                    <a16:creationId xmlns:a16="http://schemas.microsoft.com/office/drawing/2014/main" id="{319FBC3A-9028-4779-BB3F-F01A0C45E44D}"/>
                  </a:ext>
                </a:extLst>
              </p:cNvPr>
              <p:cNvSpPr>
                <a:spLocks noChangeAspect="1"/>
              </p:cNvSpPr>
              <p:nvPr/>
            </p:nvSpPr>
            <p:spPr bwMode="auto">
              <a:xfrm>
                <a:off x="2473" y="1851"/>
                <a:ext cx="6" cy="3"/>
              </a:xfrm>
              <a:custGeom>
                <a:avLst/>
                <a:gdLst>
                  <a:gd name="T0" fmla="*/ 0 w 18"/>
                  <a:gd name="T1" fmla="*/ 0 h 11"/>
                  <a:gd name="T2" fmla="*/ 0 w 18"/>
                  <a:gd name="T3" fmla="*/ 0 h 11"/>
                  <a:gd name="T4" fmla="*/ 0 w 18"/>
                  <a:gd name="T5" fmla="*/ 0 h 11"/>
                  <a:gd name="T6" fmla="*/ 0 w 18"/>
                  <a:gd name="T7" fmla="*/ 0 h 11"/>
                  <a:gd name="T8" fmla="*/ 0 w 18"/>
                  <a:gd name="T9" fmla="*/ 0 h 11"/>
                  <a:gd name="T10" fmla="*/ 0 w 18"/>
                  <a:gd name="T11" fmla="*/ 0 h 11"/>
                  <a:gd name="T12" fmla="*/ 0 w 18"/>
                  <a:gd name="T13" fmla="*/ 0 h 11"/>
                  <a:gd name="T14" fmla="*/ 0 w 18"/>
                  <a:gd name="T15" fmla="*/ 0 h 11"/>
                  <a:gd name="T16" fmla="*/ 0 w 18"/>
                  <a:gd name="T17" fmla="*/ 0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11"/>
                  <a:gd name="T29" fmla="*/ 18 w 18"/>
                  <a:gd name="T30" fmla="*/ 11 h 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11">
                    <a:moveTo>
                      <a:pt x="18" y="1"/>
                    </a:moveTo>
                    <a:lnTo>
                      <a:pt x="16" y="3"/>
                    </a:lnTo>
                    <a:lnTo>
                      <a:pt x="12" y="0"/>
                    </a:lnTo>
                    <a:lnTo>
                      <a:pt x="6" y="3"/>
                    </a:lnTo>
                    <a:lnTo>
                      <a:pt x="0" y="3"/>
                    </a:lnTo>
                    <a:lnTo>
                      <a:pt x="2" y="8"/>
                    </a:lnTo>
                    <a:lnTo>
                      <a:pt x="8" y="11"/>
                    </a:lnTo>
                    <a:lnTo>
                      <a:pt x="15" y="10"/>
                    </a:lnTo>
                    <a:lnTo>
                      <a:pt x="18"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55" name="Freeform 585">
                <a:extLst>
                  <a:ext uri="{FF2B5EF4-FFF2-40B4-BE49-F238E27FC236}">
                    <a16:creationId xmlns:a16="http://schemas.microsoft.com/office/drawing/2014/main" id="{F2EA579F-4AD1-485D-A121-C5D512C2691C}"/>
                  </a:ext>
                </a:extLst>
              </p:cNvPr>
              <p:cNvSpPr>
                <a:spLocks noChangeAspect="1"/>
              </p:cNvSpPr>
              <p:nvPr/>
            </p:nvSpPr>
            <p:spPr bwMode="auto">
              <a:xfrm>
                <a:off x="2473" y="1851"/>
                <a:ext cx="6" cy="3"/>
              </a:xfrm>
              <a:custGeom>
                <a:avLst/>
                <a:gdLst>
                  <a:gd name="T0" fmla="*/ 0 w 18"/>
                  <a:gd name="T1" fmla="*/ 0 h 11"/>
                  <a:gd name="T2" fmla="*/ 0 w 18"/>
                  <a:gd name="T3" fmla="*/ 0 h 11"/>
                  <a:gd name="T4" fmla="*/ 0 w 18"/>
                  <a:gd name="T5" fmla="*/ 0 h 11"/>
                  <a:gd name="T6" fmla="*/ 0 w 18"/>
                  <a:gd name="T7" fmla="*/ 0 h 11"/>
                  <a:gd name="T8" fmla="*/ 0 w 18"/>
                  <a:gd name="T9" fmla="*/ 0 h 11"/>
                  <a:gd name="T10" fmla="*/ 0 w 18"/>
                  <a:gd name="T11" fmla="*/ 0 h 11"/>
                  <a:gd name="T12" fmla="*/ 0 w 18"/>
                  <a:gd name="T13" fmla="*/ 0 h 11"/>
                  <a:gd name="T14" fmla="*/ 0 w 18"/>
                  <a:gd name="T15" fmla="*/ 0 h 11"/>
                  <a:gd name="T16" fmla="*/ 0 w 18"/>
                  <a:gd name="T17" fmla="*/ 0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11"/>
                  <a:gd name="T29" fmla="*/ 18 w 18"/>
                  <a:gd name="T30" fmla="*/ 11 h 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11">
                    <a:moveTo>
                      <a:pt x="18" y="1"/>
                    </a:moveTo>
                    <a:lnTo>
                      <a:pt x="16" y="3"/>
                    </a:lnTo>
                    <a:lnTo>
                      <a:pt x="12" y="0"/>
                    </a:lnTo>
                    <a:lnTo>
                      <a:pt x="6" y="3"/>
                    </a:lnTo>
                    <a:lnTo>
                      <a:pt x="0" y="3"/>
                    </a:lnTo>
                    <a:lnTo>
                      <a:pt x="2" y="8"/>
                    </a:lnTo>
                    <a:lnTo>
                      <a:pt x="8" y="11"/>
                    </a:lnTo>
                    <a:lnTo>
                      <a:pt x="15" y="10"/>
                    </a:lnTo>
                    <a:lnTo>
                      <a:pt x="18"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56" name="Freeform 586">
                <a:extLst>
                  <a:ext uri="{FF2B5EF4-FFF2-40B4-BE49-F238E27FC236}">
                    <a16:creationId xmlns:a16="http://schemas.microsoft.com/office/drawing/2014/main" id="{F4CCFBC9-8987-48CE-A7D5-F7DAC2E620AE}"/>
                  </a:ext>
                </a:extLst>
              </p:cNvPr>
              <p:cNvSpPr>
                <a:spLocks noChangeAspect="1"/>
              </p:cNvSpPr>
              <p:nvPr/>
            </p:nvSpPr>
            <p:spPr bwMode="auto">
              <a:xfrm>
                <a:off x="3327" y="2101"/>
                <a:ext cx="3" cy="12"/>
              </a:xfrm>
              <a:custGeom>
                <a:avLst/>
                <a:gdLst>
                  <a:gd name="T0" fmla="*/ 0 w 10"/>
                  <a:gd name="T1" fmla="*/ 0 h 37"/>
                  <a:gd name="T2" fmla="*/ 0 w 10"/>
                  <a:gd name="T3" fmla="*/ 0 h 37"/>
                  <a:gd name="T4" fmla="*/ 0 w 10"/>
                  <a:gd name="T5" fmla="*/ 0 h 37"/>
                  <a:gd name="T6" fmla="*/ 0 w 10"/>
                  <a:gd name="T7" fmla="*/ 0 h 37"/>
                  <a:gd name="T8" fmla="*/ 0 w 10"/>
                  <a:gd name="T9" fmla="*/ 0 h 37"/>
                  <a:gd name="T10" fmla="*/ 0 w 10"/>
                  <a:gd name="T11" fmla="*/ 0 h 37"/>
                  <a:gd name="T12" fmla="*/ 0 w 10"/>
                  <a:gd name="T13" fmla="*/ 0 h 37"/>
                  <a:gd name="T14" fmla="*/ 0 w 10"/>
                  <a:gd name="T15" fmla="*/ 0 h 37"/>
                  <a:gd name="T16" fmla="*/ 0 w 10"/>
                  <a:gd name="T17" fmla="*/ 0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37"/>
                  <a:gd name="T29" fmla="*/ 10 w 10"/>
                  <a:gd name="T30" fmla="*/ 37 h 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37">
                    <a:moveTo>
                      <a:pt x="8" y="12"/>
                    </a:moveTo>
                    <a:lnTo>
                      <a:pt x="10" y="22"/>
                    </a:lnTo>
                    <a:lnTo>
                      <a:pt x="5" y="37"/>
                    </a:lnTo>
                    <a:lnTo>
                      <a:pt x="0" y="31"/>
                    </a:lnTo>
                    <a:lnTo>
                      <a:pt x="0" y="0"/>
                    </a:lnTo>
                    <a:lnTo>
                      <a:pt x="3" y="2"/>
                    </a:lnTo>
                    <a:lnTo>
                      <a:pt x="7" y="0"/>
                    </a:lnTo>
                    <a:lnTo>
                      <a:pt x="8" y="14"/>
                    </a:lnTo>
                    <a:lnTo>
                      <a:pt x="8" y="1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57" name="Freeform 587">
                <a:extLst>
                  <a:ext uri="{FF2B5EF4-FFF2-40B4-BE49-F238E27FC236}">
                    <a16:creationId xmlns:a16="http://schemas.microsoft.com/office/drawing/2014/main" id="{ACE0734A-C471-4191-BCAE-3A20DE82509B}"/>
                  </a:ext>
                </a:extLst>
              </p:cNvPr>
              <p:cNvSpPr>
                <a:spLocks noChangeAspect="1"/>
              </p:cNvSpPr>
              <p:nvPr/>
            </p:nvSpPr>
            <p:spPr bwMode="auto">
              <a:xfrm>
                <a:off x="3327" y="2101"/>
                <a:ext cx="3" cy="12"/>
              </a:xfrm>
              <a:custGeom>
                <a:avLst/>
                <a:gdLst>
                  <a:gd name="T0" fmla="*/ 0 w 10"/>
                  <a:gd name="T1" fmla="*/ 0 h 37"/>
                  <a:gd name="T2" fmla="*/ 0 w 10"/>
                  <a:gd name="T3" fmla="*/ 0 h 37"/>
                  <a:gd name="T4" fmla="*/ 0 w 10"/>
                  <a:gd name="T5" fmla="*/ 0 h 37"/>
                  <a:gd name="T6" fmla="*/ 0 w 10"/>
                  <a:gd name="T7" fmla="*/ 0 h 37"/>
                  <a:gd name="T8" fmla="*/ 0 w 10"/>
                  <a:gd name="T9" fmla="*/ 0 h 37"/>
                  <a:gd name="T10" fmla="*/ 0 w 10"/>
                  <a:gd name="T11" fmla="*/ 0 h 37"/>
                  <a:gd name="T12" fmla="*/ 0 w 10"/>
                  <a:gd name="T13" fmla="*/ 0 h 37"/>
                  <a:gd name="T14" fmla="*/ 0 w 10"/>
                  <a:gd name="T15" fmla="*/ 0 h 37"/>
                  <a:gd name="T16" fmla="*/ 0 w 10"/>
                  <a:gd name="T17" fmla="*/ 0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37"/>
                  <a:gd name="T29" fmla="*/ 10 w 10"/>
                  <a:gd name="T30" fmla="*/ 37 h 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37">
                    <a:moveTo>
                      <a:pt x="8" y="12"/>
                    </a:moveTo>
                    <a:lnTo>
                      <a:pt x="10" y="22"/>
                    </a:lnTo>
                    <a:lnTo>
                      <a:pt x="5" y="37"/>
                    </a:lnTo>
                    <a:lnTo>
                      <a:pt x="0" y="31"/>
                    </a:lnTo>
                    <a:lnTo>
                      <a:pt x="0" y="0"/>
                    </a:lnTo>
                    <a:lnTo>
                      <a:pt x="3" y="2"/>
                    </a:lnTo>
                    <a:lnTo>
                      <a:pt x="7" y="0"/>
                    </a:lnTo>
                    <a:lnTo>
                      <a:pt x="8" y="14"/>
                    </a:lnTo>
                    <a:lnTo>
                      <a:pt x="8" y="1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58" name="Freeform 588">
                <a:extLst>
                  <a:ext uri="{FF2B5EF4-FFF2-40B4-BE49-F238E27FC236}">
                    <a16:creationId xmlns:a16="http://schemas.microsoft.com/office/drawing/2014/main" id="{418F3989-348A-45D3-9EC2-4ADEB6E21459}"/>
                  </a:ext>
                </a:extLst>
              </p:cNvPr>
              <p:cNvSpPr>
                <a:spLocks noChangeAspect="1"/>
              </p:cNvSpPr>
              <p:nvPr/>
            </p:nvSpPr>
            <p:spPr bwMode="auto">
              <a:xfrm>
                <a:off x="3319" y="2119"/>
                <a:ext cx="5" cy="13"/>
              </a:xfrm>
              <a:custGeom>
                <a:avLst/>
                <a:gdLst>
                  <a:gd name="T0" fmla="*/ 0 w 16"/>
                  <a:gd name="T1" fmla="*/ 0 h 48"/>
                  <a:gd name="T2" fmla="*/ 0 w 16"/>
                  <a:gd name="T3" fmla="*/ 0 h 48"/>
                  <a:gd name="T4" fmla="*/ 0 w 16"/>
                  <a:gd name="T5" fmla="*/ 0 h 48"/>
                  <a:gd name="T6" fmla="*/ 0 w 16"/>
                  <a:gd name="T7" fmla="*/ 0 h 48"/>
                  <a:gd name="T8" fmla="*/ 0 w 16"/>
                  <a:gd name="T9" fmla="*/ 0 h 48"/>
                  <a:gd name="T10" fmla="*/ 0 w 16"/>
                  <a:gd name="T11" fmla="*/ 0 h 48"/>
                  <a:gd name="T12" fmla="*/ 0 w 16"/>
                  <a:gd name="T13" fmla="*/ 0 h 48"/>
                  <a:gd name="T14" fmla="*/ 0 w 16"/>
                  <a:gd name="T15" fmla="*/ 0 h 48"/>
                  <a:gd name="T16" fmla="*/ 0 w 16"/>
                  <a:gd name="T17" fmla="*/ 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48"/>
                  <a:gd name="T29" fmla="*/ 16 w 1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48">
                    <a:moveTo>
                      <a:pt x="6" y="0"/>
                    </a:moveTo>
                    <a:lnTo>
                      <a:pt x="7" y="27"/>
                    </a:lnTo>
                    <a:lnTo>
                      <a:pt x="11" y="32"/>
                    </a:lnTo>
                    <a:lnTo>
                      <a:pt x="13" y="32"/>
                    </a:lnTo>
                    <a:lnTo>
                      <a:pt x="16" y="48"/>
                    </a:lnTo>
                    <a:lnTo>
                      <a:pt x="3" y="36"/>
                    </a:lnTo>
                    <a:lnTo>
                      <a:pt x="0" y="11"/>
                    </a:lnTo>
                    <a:lnTo>
                      <a:pt x="3" y="3"/>
                    </a:lnTo>
                    <a:lnTo>
                      <a:pt x="6"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59" name="Freeform 589">
                <a:extLst>
                  <a:ext uri="{FF2B5EF4-FFF2-40B4-BE49-F238E27FC236}">
                    <a16:creationId xmlns:a16="http://schemas.microsoft.com/office/drawing/2014/main" id="{70E602D3-0C81-4928-9D63-F3F4445BB900}"/>
                  </a:ext>
                </a:extLst>
              </p:cNvPr>
              <p:cNvSpPr>
                <a:spLocks noChangeAspect="1"/>
              </p:cNvSpPr>
              <p:nvPr/>
            </p:nvSpPr>
            <p:spPr bwMode="auto">
              <a:xfrm>
                <a:off x="3319" y="2119"/>
                <a:ext cx="5" cy="13"/>
              </a:xfrm>
              <a:custGeom>
                <a:avLst/>
                <a:gdLst>
                  <a:gd name="T0" fmla="*/ 0 w 16"/>
                  <a:gd name="T1" fmla="*/ 0 h 48"/>
                  <a:gd name="T2" fmla="*/ 0 w 16"/>
                  <a:gd name="T3" fmla="*/ 0 h 48"/>
                  <a:gd name="T4" fmla="*/ 0 w 16"/>
                  <a:gd name="T5" fmla="*/ 0 h 48"/>
                  <a:gd name="T6" fmla="*/ 0 w 16"/>
                  <a:gd name="T7" fmla="*/ 0 h 48"/>
                  <a:gd name="T8" fmla="*/ 0 w 16"/>
                  <a:gd name="T9" fmla="*/ 0 h 48"/>
                  <a:gd name="T10" fmla="*/ 0 w 16"/>
                  <a:gd name="T11" fmla="*/ 0 h 48"/>
                  <a:gd name="T12" fmla="*/ 0 w 16"/>
                  <a:gd name="T13" fmla="*/ 0 h 48"/>
                  <a:gd name="T14" fmla="*/ 0 w 16"/>
                  <a:gd name="T15" fmla="*/ 0 h 48"/>
                  <a:gd name="T16" fmla="*/ 0 w 16"/>
                  <a:gd name="T17" fmla="*/ 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48"/>
                  <a:gd name="T29" fmla="*/ 16 w 1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48">
                    <a:moveTo>
                      <a:pt x="6" y="0"/>
                    </a:moveTo>
                    <a:lnTo>
                      <a:pt x="7" y="27"/>
                    </a:lnTo>
                    <a:lnTo>
                      <a:pt x="11" y="32"/>
                    </a:lnTo>
                    <a:lnTo>
                      <a:pt x="13" y="32"/>
                    </a:lnTo>
                    <a:lnTo>
                      <a:pt x="16" y="48"/>
                    </a:lnTo>
                    <a:lnTo>
                      <a:pt x="3" y="36"/>
                    </a:lnTo>
                    <a:lnTo>
                      <a:pt x="0" y="11"/>
                    </a:lnTo>
                    <a:lnTo>
                      <a:pt x="3" y="3"/>
                    </a:lnTo>
                    <a:lnTo>
                      <a:pt x="6"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60" name="Freeform 590">
                <a:extLst>
                  <a:ext uri="{FF2B5EF4-FFF2-40B4-BE49-F238E27FC236}">
                    <a16:creationId xmlns:a16="http://schemas.microsoft.com/office/drawing/2014/main" id="{7C356F58-A770-4C4D-9B9F-11866032ED61}"/>
                  </a:ext>
                </a:extLst>
              </p:cNvPr>
              <p:cNvSpPr>
                <a:spLocks noChangeAspect="1"/>
              </p:cNvSpPr>
              <p:nvPr/>
            </p:nvSpPr>
            <p:spPr bwMode="auto">
              <a:xfrm>
                <a:off x="3525" y="1757"/>
                <a:ext cx="6" cy="2"/>
              </a:xfrm>
              <a:custGeom>
                <a:avLst/>
                <a:gdLst>
                  <a:gd name="T0" fmla="*/ 0 w 19"/>
                  <a:gd name="T1" fmla="*/ 0 h 6"/>
                  <a:gd name="T2" fmla="*/ 0 w 19"/>
                  <a:gd name="T3" fmla="*/ 0 h 6"/>
                  <a:gd name="T4" fmla="*/ 0 w 19"/>
                  <a:gd name="T5" fmla="*/ 0 h 6"/>
                  <a:gd name="T6" fmla="*/ 0 w 19"/>
                  <a:gd name="T7" fmla="*/ 0 h 6"/>
                  <a:gd name="T8" fmla="*/ 0 w 19"/>
                  <a:gd name="T9" fmla="*/ 0 h 6"/>
                  <a:gd name="T10" fmla="*/ 0 w 19"/>
                  <a:gd name="T11" fmla="*/ 0 h 6"/>
                  <a:gd name="T12" fmla="*/ 0 w 19"/>
                  <a:gd name="T13" fmla="*/ 0 h 6"/>
                  <a:gd name="T14" fmla="*/ 0 w 19"/>
                  <a:gd name="T15" fmla="*/ 0 h 6"/>
                  <a:gd name="T16" fmla="*/ 0 w 19"/>
                  <a:gd name="T17" fmla="*/ 0 h 6"/>
                  <a:gd name="T18" fmla="*/ 0 w 19"/>
                  <a:gd name="T19" fmla="*/ 0 h 6"/>
                  <a:gd name="T20" fmla="*/ 0 w 19"/>
                  <a:gd name="T21" fmla="*/ 0 h 6"/>
                  <a:gd name="T22" fmla="*/ 0 w 19"/>
                  <a:gd name="T23" fmla="*/ 0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
                  <a:gd name="T37" fmla="*/ 0 h 6"/>
                  <a:gd name="T38" fmla="*/ 19 w 19"/>
                  <a:gd name="T39" fmla="*/ 6 h 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 h="6">
                    <a:moveTo>
                      <a:pt x="7" y="4"/>
                    </a:moveTo>
                    <a:lnTo>
                      <a:pt x="8" y="2"/>
                    </a:lnTo>
                    <a:lnTo>
                      <a:pt x="10" y="5"/>
                    </a:lnTo>
                    <a:lnTo>
                      <a:pt x="13" y="5"/>
                    </a:lnTo>
                    <a:lnTo>
                      <a:pt x="16" y="6"/>
                    </a:lnTo>
                    <a:lnTo>
                      <a:pt x="19" y="2"/>
                    </a:lnTo>
                    <a:lnTo>
                      <a:pt x="18" y="0"/>
                    </a:lnTo>
                    <a:lnTo>
                      <a:pt x="12" y="1"/>
                    </a:lnTo>
                    <a:lnTo>
                      <a:pt x="2" y="0"/>
                    </a:lnTo>
                    <a:lnTo>
                      <a:pt x="0" y="0"/>
                    </a:lnTo>
                    <a:lnTo>
                      <a:pt x="2" y="1"/>
                    </a:lnTo>
                    <a:lnTo>
                      <a:pt x="7" y="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61" name="Freeform 591">
                <a:extLst>
                  <a:ext uri="{FF2B5EF4-FFF2-40B4-BE49-F238E27FC236}">
                    <a16:creationId xmlns:a16="http://schemas.microsoft.com/office/drawing/2014/main" id="{4167F220-6E5D-4CAC-970A-A039B24677DE}"/>
                  </a:ext>
                </a:extLst>
              </p:cNvPr>
              <p:cNvSpPr>
                <a:spLocks noChangeAspect="1"/>
              </p:cNvSpPr>
              <p:nvPr/>
            </p:nvSpPr>
            <p:spPr bwMode="auto">
              <a:xfrm>
                <a:off x="3525" y="1757"/>
                <a:ext cx="6" cy="2"/>
              </a:xfrm>
              <a:custGeom>
                <a:avLst/>
                <a:gdLst>
                  <a:gd name="T0" fmla="*/ 0 w 19"/>
                  <a:gd name="T1" fmla="*/ 0 h 6"/>
                  <a:gd name="T2" fmla="*/ 0 w 19"/>
                  <a:gd name="T3" fmla="*/ 0 h 6"/>
                  <a:gd name="T4" fmla="*/ 0 w 19"/>
                  <a:gd name="T5" fmla="*/ 0 h 6"/>
                  <a:gd name="T6" fmla="*/ 0 w 19"/>
                  <a:gd name="T7" fmla="*/ 0 h 6"/>
                  <a:gd name="T8" fmla="*/ 0 w 19"/>
                  <a:gd name="T9" fmla="*/ 0 h 6"/>
                  <a:gd name="T10" fmla="*/ 0 w 19"/>
                  <a:gd name="T11" fmla="*/ 0 h 6"/>
                  <a:gd name="T12" fmla="*/ 0 w 19"/>
                  <a:gd name="T13" fmla="*/ 0 h 6"/>
                  <a:gd name="T14" fmla="*/ 0 w 19"/>
                  <a:gd name="T15" fmla="*/ 0 h 6"/>
                  <a:gd name="T16" fmla="*/ 0 w 19"/>
                  <a:gd name="T17" fmla="*/ 0 h 6"/>
                  <a:gd name="T18" fmla="*/ 0 w 19"/>
                  <a:gd name="T19" fmla="*/ 0 h 6"/>
                  <a:gd name="T20" fmla="*/ 0 w 19"/>
                  <a:gd name="T21" fmla="*/ 0 h 6"/>
                  <a:gd name="T22" fmla="*/ 0 w 19"/>
                  <a:gd name="T23" fmla="*/ 0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
                  <a:gd name="T37" fmla="*/ 0 h 6"/>
                  <a:gd name="T38" fmla="*/ 19 w 19"/>
                  <a:gd name="T39" fmla="*/ 6 h 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 h="6">
                    <a:moveTo>
                      <a:pt x="7" y="4"/>
                    </a:moveTo>
                    <a:lnTo>
                      <a:pt x="8" y="2"/>
                    </a:lnTo>
                    <a:lnTo>
                      <a:pt x="10" y="5"/>
                    </a:lnTo>
                    <a:lnTo>
                      <a:pt x="13" y="5"/>
                    </a:lnTo>
                    <a:lnTo>
                      <a:pt x="16" y="6"/>
                    </a:lnTo>
                    <a:lnTo>
                      <a:pt x="19" y="2"/>
                    </a:lnTo>
                    <a:lnTo>
                      <a:pt x="18" y="0"/>
                    </a:lnTo>
                    <a:lnTo>
                      <a:pt x="12" y="1"/>
                    </a:lnTo>
                    <a:lnTo>
                      <a:pt x="2" y="0"/>
                    </a:lnTo>
                    <a:lnTo>
                      <a:pt x="0" y="0"/>
                    </a:lnTo>
                    <a:lnTo>
                      <a:pt x="2" y="1"/>
                    </a:lnTo>
                    <a:lnTo>
                      <a:pt x="7" y="4"/>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62" name="Freeform 592">
                <a:extLst>
                  <a:ext uri="{FF2B5EF4-FFF2-40B4-BE49-F238E27FC236}">
                    <a16:creationId xmlns:a16="http://schemas.microsoft.com/office/drawing/2014/main" id="{B47FBF3D-5692-4550-8E48-095E4DDA8B96}"/>
                  </a:ext>
                </a:extLst>
              </p:cNvPr>
              <p:cNvSpPr>
                <a:spLocks noChangeAspect="1"/>
              </p:cNvSpPr>
              <p:nvPr/>
            </p:nvSpPr>
            <p:spPr bwMode="auto">
              <a:xfrm>
                <a:off x="3546" y="1749"/>
                <a:ext cx="17" cy="7"/>
              </a:xfrm>
              <a:custGeom>
                <a:avLst/>
                <a:gdLst>
                  <a:gd name="T0" fmla="*/ 0 w 60"/>
                  <a:gd name="T1" fmla="*/ 0 h 29"/>
                  <a:gd name="T2" fmla="*/ 0 w 60"/>
                  <a:gd name="T3" fmla="*/ 0 h 29"/>
                  <a:gd name="T4" fmla="*/ 0 w 60"/>
                  <a:gd name="T5" fmla="*/ 0 h 29"/>
                  <a:gd name="T6" fmla="*/ 0 w 60"/>
                  <a:gd name="T7" fmla="*/ 0 h 29"/>
                  <a:gd name="T8" fmla="*/ 0 w 60"/>
                  <a:gd name="T9" fmla="*/ 0 h 29"/>
                  <a:gd name="T10" fmla="*/ 0 w 60"/>
                  <a:gd name="T11" fmla="*/ 0 h 29"/>
                  <a:gd name="T12" fmla="*/ 0 w 60"/>
                  <a:gd name="T13" fmla="*/ 0 h 29"/>
                  <a:gd name="T14" fmla="*/ 0 w 60"/>
                  <a:gd name="T15" fmla="*/ 0 h 29"/>
                  <a:gd name="T16" fmla="*/ 0 w 60"/>
                  <a:gd name="T17" fmla="*/ 0 h 29"/>
                  <a:gd name="T18" fmla="*/ 0 w 60"/>
                  <a:gd name="T19" fmla="*/ 0 h 29"/>
                  <a:gd name="T20" fmla="*/ 0 w 60"/>
                  <a:gd name="T21" fmla="*/ 0 h 29"/>
                  <a:gd name="T22" fmla="*/ 0 w 60"/>
                  <a:gd name="T23" fmla="*/ 0 h 29"/>
                  <a:gd name="T24" fmla="*/ 0 w 60"/>
                  <a:gd name="T25" fmla="*/ 0 h 29"/>
                  <a:gd name="T26" fmla="*/ 0 w 60"/>
                  <a:gd name="T27" fmla="*/ 0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0"/>
                  <a:gd name="T43" fmla="*/ 0 h 29"/>
                  <a:gd name="T44" fmla="*/ 60 w 60"/>
                  <a:gd name="T45" fmla="*/ 29 h 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0" h="29">
                    <a:moveTo>
                      <a:pt x="54" y="8"/>
                    </a:moveTo>
                    <a:lnTo>
                      <a:pt x="60" y="8"/>
                    </a:lnTo>
                    <a:lnTo>
                      <a:pt x="59" y="12"/>
                    </a:lnTo>
                    <a:lnTo>
                      <a:pt x="52" y="21"/>
                    </a:lnTo>
                    <a:lnTo>
                      <a:pt x="43" y="23"/>
                    </a:lnTo>
                    <a:lnTo>
                      <a:pt x="33" y="29"/>
                    </a:lnTo>
                    <a:lnTo>
                      <a:pt x="10" y="24"/>
                    </a:lnTo>
                    <a:lnTo>
                      <a:pt x="0" y="16"/>
                    </a:lnTo>
                    <a:lnTo>
                      <a:pt x="3" y="2"/>
                    </a:lnTo>
                    <a:lnTo>
                      <a:pt x="8" y="0"/>
                    </a:lnTo>
                    <a:lnTo>
                      <a:pt x="17" y="8"/>
                    </a:lnTo>
                    <a:lnTo>
                      <a:pt x="26" y="8"/>
                    </a:lnTo>
                    <a:lnTo>
                      <a:pt x="33" y="3"/>
                    </a:lnTo>
                    <a:lnTo>
                      <a:pt x="54" y="8"/>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63" name="Freeform 593">
                <a:extLst>
                  <a:ext uri="{FF2B5EF4-FFF2-40B4-BE49-F238E27FC236}">
                    <a16:creationId xmlns:a16="http://schemas.microsoft.com/office/drawing/2014/main" id="{6C327DFB-722A-446F-B516-E8FA1D0C65B2}"/>
                  </a:ext>
                </a:extLst>
              </p:cNvPr>
              <p:cNvSpPr>
                <a:spLocks noChangeAspect="1"/>
              </p:cNvSpPr>
              <p:nvPr/>
            </p:nvSpPr>
            <p:spPr bwMode="auto">
              <a:xfrm>
                <a:off x="3546" y="1749"/>
                <a:ext cx="17" cy="7"/>
              </a:xfrm>
              <a:custGeom>
                <a:avLst/>
                <a:gdLst>
                  <a:gd name="T0" fmla="*/ 0 w 60"/>
                  <a:gd name="T1" fmla="*/ 0 h 29"/>
                  <a:gd name="T2" fmla="*/ 0 w 60"/>
                  <a:gd name="T3" fmla="*/ 0 h 29"/>
                  <a:gd name="T4" fmla="*/ 0 w 60"/>
                  <a:gd name="T5" fmla="*/ 0 h 29"/>
                  <a:gd name="T6" fmla="*/ 0 w 60"/>
                  <a:gd name="T7" fmla="*/ 0 h 29"/>
                  <a:gd name="T8" fmla="*/ 0 w 60"/>
                  <a:gd name="T9" fmla="*/ 0 h 29"/>
                  <a:gd name="T10" fmla="*/ 0 w 60"/>
                  <a:gd name="T11" fmla="*/ 0 h 29"/>
                  <a:gd name="T12" fmla="*/ 0 w 60"/>
                  <a:gd name="T13" fmla="*/ 0 h 29"/>
                  <a:gd name="T14" fmla="*/ 0 w 60"/>
                  <a:gd name="T15" fmla="*/ 0 h 29"/>
                  <a:gd name="T16" fmla="*/ 0 w 60"/>
                  <a:gd name="T17" fmla="*/ 0 h 29"/>
                  <a:gd name="T18" fmla="*/ 0 w 60"/>
                  <a:gd name="T19" fmla="*/ 0 h 29"/>
                  <a:gd name="T20" fmla="*/ 0 w 60"/>
                  <a:gd name="T21" fmla="*/ 0 h 29"/>
                  <a:gd name="T22" fmla="*/ 0 w 60"/>
                  <a:gd name="T23" fmla="*/ 0 h 29"/>
                  <a:gd name="T24" fmla="*/ 0 w 60"/>
                  <a:gd name="T25" fmla="*/ 0 h 29"/>
                  <a:gd name="T26" fmla="*/ 0 w 60"/>
                  <a:gd name="T27" fmla="*/ 0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0"/>
                  <a:gd name="T43" fmla="*/ 0 h 29"/>
                  <a:gd name="T44" fmla="*/ 60 w 60"/>
                  <a:gd name="T45" fmla="*/ 29 h 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0" h="29">
                    <a:moveTo>
                      <a:pt x="54" y="8"/>
                    </a:moveTo>
                    <a:lnTo>
                      <a:pt x="60" y="8"/>
                    </a:lnTo>
                    <a:lnTo>
                      <a:pt x="59" y="12"/>
                    </a:lnTo>
                    <a:lnTo>
                      <a:pt x="52" y="21"/>
                    </a:lnTo>
                    <a:lnTo>
                      <a:pt x="43" y="23"/>
                    </a:lnTo>
                    <a:lnTo>
                      <a:pt x="33" y="29"/>
                    </a:lnTo>
                    <a:lnTo>
                      <a:pt x="10" y="24"/>
                    </a:lnTo>
                    <a:lnTo>
                      <a:pt x="0" y="16"/>
                    </a:lnTo>
                    <a:lnTo>
                      <a:pt x="3" y="2"/>
                    </a:lnTo>
                    <a:lnTo>
                      <a:pt x="8" y="0"/>
                    </a:lnTo>
                    <a:lnTo>
                      <a:pt x="17" y="8"/>
                    </a:lnTo>
                    <a:lnTo>
                      <a:pt x="26" y="8"/>
                    </a:lnTo>
                    <a:lnTo>
                      <a:pt x="33" y="3"/>
                    </a:lnTo>
                    <a:lnTo>
                      <a:pt x="54" y="8"/>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64" name="Freeform 594">
                <a:extLst>
                  <a:ext uri="{FF2B5EF4-FFF2-40B4-BE49-F238E27FC236}">
                    <a16:creationId xmlns:a16="http://schemas.microsoft.com/office/drawing/2014/main" id="{5B586DC6-49AB-4211-980D-625288365926}"/>
                  </a:ext>
                </a:extLst>
              </p:cNvPr>
              <p:cNvSpPr>
                <a:spLocks noChangeAspect="1"/>
              </p:cNvSpPr>
              <p:nvPr/>
            </p:nvSpPr>
            <p:spPr bwMode="auto">
              <a:xfrm>
                <a:off x="4480" y="971"/>
                <a:ext cx="166" cy="144"/>
              </a:xfrm>
              <a:custGeom>
                <a:avLst/>
                <a:gdLst>
                  <a:gd name="T0" fmla="*/ 0 w 565"/>
                  <a:gd name="T1" fmla="*/ 0 h 489"/>
                  <a:gd name="T2" fmla="*/ 0 w 565"/>
                  <a:gd name="T3" fmla="*/ 0 h 489"/>
                  <a:gd name="T4" fmla="*/ 0 w 565"/>
                  <a:gd name="T5" fmla="*/ 0 h 489"/>
                  <a:gd name="T6" fmla="*/ 0 w 565"/>
                  <a:gd name="T7" fmla="*/ 0 h 489"/>
                  <a:gd name="T8" fmla="*/ 0 w 565"/>
                  <a:gd name="T9" fmla="*/ 0 h 489"/>
                  <a:gd name="T10" fmla="*/ 0 w 565"/>
                  <a:gd name="T11" fmla="*/ 0 h 489"/>
                  <a:gd name="T12" fmla="*/ 0 w 565"/>
                  <a:gd name="T13" fmla="*/ 0 h 489"/>
                  <a:gd name="T14" fmla="*/ 0 w 565"/>
                  <a:gd name="T15" fmla="*/ 0 h 489"/>
                  <a:gd name="T16" fmla="*/ 0 w 565"/>
                  <a:gd name="T17" fmla="*/ 0 h 489"/>
                  <a:gd name="T18" fmla="*/ 0 w 565"/>
                  <a:gd name="T19" fmla="*/ 0 h 489"/>
                  <a:gd name="T20" fmla="*/ 0 w 565"/>
                  <a:gd name="T21" fmla="*/ 0 h 489"/>
                  <a:gd name="T22" fmla="*/ 0 w 565"/>
                  <a:gd name="T23" fmla="*/ 0 h 489"/>
                  <a:gd name="T24" fmla="*/ 0 w 565"/>
                  <a:gd name="T25" fmla="*/ 0 h 489"/>
                  <a:gd name="T26" fmla="*/ 0 w 565"/>
                  <a:gd name="T27" fmla="*/ 0 h 489"/>
                  <a:gd name="T28" fmla="*/ 0 w 565"/>
                  <a:gd name="T29" fmla="*/ 0 h 489"/>
                  <a:gd name="T30" fmla="*/ 0 w 565"/>
                  <a:gd name="T31" fmla="*/ 0 h 489"/>
                  <a:gd name="T32" fmla="*/ 0 w 565"/>
                  <a:gd name="T33" fmla="*/ 0 h 489"/>
                  <a:gd name="T34" fmla="*/ 0 w 565"/>
                  <a:gd name="T35" fmla="*/ 0 h 489"/>
                  <a:gd name="T36" fmla="*/ 0 w 565"/>
                  <a:gd name="T37" fmla="*/ 0 h 489"/>
                  <a:gd name="T38" fmla="*/ 0 w 565"/>
                  <a:gd name="T39" fmla="*/ 0 h 489"/>
                  <a:gd name="T40" fmla="*/ 0 w 565"/>
                  <a:gd name="T41" fmla="*/ 0 h 489"/>
                  <a:gd name="T42" fmla="*/ 0 w 565"/>
                  <a:gd name="T43" fmla="*/ 0 h 489"/>
                  <a:gd name="T44" fmla="*/ 0 w 565"/>
                  <a:gd name="T45" fmla="*/ 0 h 489"/>
                  <a:gd name="T46" fmla="*/ 0 w 565"/>
                  <a:gd name="T47" fmla="*/ 0 h 489"/>
                  <a:gd name="T48" fmla="*/ 0 w 565"/>
                  <a:gd name="T49" fmla="*/ 0 h 489"/>
                  <a:gd name="T50" fmla="*/ 0 w 565"/>
                  <a:gd name="T51" fmla="*/ 0 h 489"/>
                  <a:gd name="T52" fmla="*/ 0 w 565"/>
                  <a:gd name="T53" fmla="*/ 0 h 489"/>
                  <a:gd name="T54" fmla="*/ 0 w 565"/>
                  <a:gd name="T55" fmla="*/ 0 h 489"/>
                  <a:gd name="T56" fmla="*/ 0 w 565"/>
                  <a:gd name="T57" fmla="*/ 0 h 489"/>
                  <a:gd name="T58" fmla="*/ 0 w 565"/>
                  <a:gd name="T59" fmla="*/ 0 h 489"/>
                  <a:gd name="T60" fmla="*/ 0 w 565"/>
                  <a:gd name="T61" fmla="*/ 0 h 489"/>
                  <a:gd name="T62" fmla="*/ 0 w 565"/>
                  <a:gd name="T63" fmla="*/ 0 h 489"/>
                  <a:gd name="T64" fmla="*/ 0 w 565"/>
                  <a:gd name="T65" fmla="*/ 0 h 489"/>
                  <a:gd name="T66" fmla="*/ 0 w 565"/>
                  <a:gd name="T67" fmla="*/ 0 h 489"/>
                  <a:gd name="T68" fmla="*/ 0 w 565"/>
                  <a:gd name="T69" fmla="*/ 0 h 489"/>
                  <a:gd name="T70" fmla="*/ 0 w 565"/>
                  <a:gd name="T71" fmla="*/ 0 h 489"/>
                  <a:gd name="T72" fmla="*/ 0 w 565"/>
                  <a:gd name="T73" fmla="*/ 0 h 489"/>
                  <a:gd name="T74" fmla="*/ 0 w 565"/>
                  <a:gd name="T75" fmla="*/ 0 h 48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65"/>
                  <a:gd name="T115" fmla="*/ 0 h 489"/>
                  <a:gd name="T116" fmla="*/ 565 w 565"/>
                  <a:gd name="T117" fmla="*/ 489 h 48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65" h="489">
                    <a:moveTo>
                      <a:pt x="6" y="2"/>
                    </a:moveTo>
                    <a:lnTo>
                      <a:pt x="6" y="0"/>
                    </a:lnTo>
                    <a:lnTo>
                      <a:pt x="14" y="3"/>
                    </a:lnTo>
                    <a:lnTo>
                      <a:pt x="169" y="115"/>
                    </a:lnTo>
                    <a:lnTo>
                      <a:pt x="167" y="119"/>
                    </a:lnTo>
                    <a:lnTo>
                      <a:pt x="220" y="161"/>
                    </a:lnTo>
                    <a:lnTo>
                      <a:pt x="223" y="161"/>
                    </a:lnTo>
                    <a:lnTo>
                      <a:pt x="461" y="323"/>
                    </a:lnTo>
                    <a:lnTo>
                      <a:pt x="371" y="287"/>
                    </a:lnTo>
                    <a:lnTo>
                      <a:pt x="364" y="290"/>
                    </a:lnTo>
                    <a:lnTo>
                      <a:pt x="361" y="296"/>
                    </a:lnTo>
                    <a:lnTo>
                      <a:pt x="434" y="388"/>
                    </a:lnTo>
                    <a:lnTo>
                      <a:pt x="521" y="439"/>
                    </a:lnTo>
                    <a:lnTo>
                      <a:pt x="522" y="438"/>
                    </a:lnTo>
                    <a:lnTo>
                      <a:pt x="560" y="473"/>
                    </a:lnTo>
                    <a:lnTo>
                      <a:pt x="565" y="482"/>
                    </a:lnTo>
                    <a:lnTo>
                      <a:pt x="532" y="454"/>
                    </a:lnTo>
                    <a:lnTo>
                      <a:pt x="491" y="444"/>
                    </a:lnTo>
                    <a:lnTo>
                      <a:pt x="491" y="453"/>
                    </a:lnTo>
                    <a:lnTo>
                      <a:pt x="514" y="489"/>
                    </a:lnTo>
                    <a:lnTo>
                      <a:pt x="498" y="483"/>
                    </a:lnTo>
                    <a:lnTo>
                      <a:pt x="398" y="374"/>
                    </a:lnTo>
                    <a:lnTo>
                      <a:pt x="395" y="365"/>
                    </a:lnTo>
                    <a:lnTo>
                      <a:pt x="275" y="253"/>
                    </a:lnTo>
                    <a:lnTo>
                      <a:pt x="276" y="252"/>
                    </a:lnTo>
                    <a:lnTo>
                      <a:pt x="37" y="51"/>
                    </a:lnTo>
                    <a:lnTo>
                      <a:pt x="41" y="47"/>
                    </a:lnTo>
                    <a:lnTo>
                      <a:pt x="57" y="54"/>
                    </a:lnTo>
                    <a:lnTo>
                      <a:pt x="64" y="52"/>
                    </a:lnTo>
                    <a:lnTo>
                      <a:pt x="62" y="49"/>
                    </a:lnTo>
                    <a:lnTo>
                      <a:pt x="56" y="45"/>
                    </a:lnTo>
                    <a:lnTo>
                      <a:pt x="52" y="40"/>
                    </a:lnTo>
                    <a:lnTo>
                      <a:pt x="56" y="41"/>
                    </a:lnTo>
                    <a:lnTo>
                      <a:pt x="56" y="39"/>
                    </a:lnTo>
                    <a:lnTo>
                      <a:pt x="0" y="5"/>
                    </a:lnTo>
                    <a:lnTo>
                      <a:pt x="0" y="4"/>
                    </a:lnTo>
                    <a:lnTo>
                      <a:pt x="5" y="4"/>
                    </a:lnTo>
                    <a:lnTo>
                      <a:pt x="6" y="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65" name="Freeform 595">
                <a:extLst>
                  <a:ext uri="{FF2B5EF4-FFF2-40B4-BE49-F238E27FC236}">
                    <a16:creationId xmlns:a16="http://schemas.microsoft.com/office/drawing/2014/main" id="{F0BE471F-67FB-4B9A-9844-86CD87DE3B3D}"/>
                  </a:ext>
                </a:extLst>
              </p:cNvPr>
              <p:cNvSpPr>
                <a:spLocks noChangeAspect="1"/>
              </p:cNvSpPr>
              <p:nvPr/>
            </p:nvSpPr>
            <p:spPr bwMode="auto">
              <a:xfrm>
                <a:off x="4480" y="971"/>
                <a:ext cx="166" cy="144"/>
              </a:xfrm>
              <a:custGeom>
                <a:avLst/>
                <a:gdLst>
                  <a:gd name="T0" fmla="*/ 0 w 565"/>
                  <a:gd name="T1" fmla="*/ 0 h 489"/>
                  <a:gd name="T2" fmla="*/ 0 w 565"/>
                  <a:gd name="T3" fmla="*/ 0 h 489"/>
                  <a:gd name="T4" fmla="*/ 0 w 565"/>
                  <a:gd name="T5" fmla="*/ 0 h 489"/>
                  <a:gd name="T6" fmla="*/ 0 w 565"/>
                  <a:gd name="T7" fmla="*/ 0 h 489"/>
                  <a:gd name="T8" fmla="*/ 0 w 565"/>
                  <a:gd name="T9" fmla="*/ 0 h 489"/>
                  <a:gd name="T10" fmla="*/ 0 w 565"/>
                  <a:gd name="T11" fmla="*/ 0 h 489"/>
                  <a:gd name="T12" fmla="*/ 0 w 565"/>
                  <a:gd name="T13" fmla="*/ 0 h 489"/>
                  <a:gd name="T14" fmla="*/ 0 w 565"/>
                  <a:gd name="T15" fmla="*/ 0 h 489"/>
                  <a:gd name="T16" fmla="*/ 0 w 565"/>
                  <a:gd name="T17" fmla="*/ 0 h 489"/>
                  <a:gd name="T18" fmla="*/ 0 w 565"/>
                  <a:gd name="T19" fmla="*/ 0 h 489"/>
                  <a:gd name="T20" fmla="*/ 0 w 565"/>
                  <a:gd name="T21" fmla="*/ 0 h 489"/>
                  <a:gd name="T22" fmla="*/ 0 w 565"/>
                  <a:gd name="T23" fmla="*/ 0 h 489"/>
                  <a:gd name="T24" fmla="*/ 0 w 565"/>
                  <a:gd name="T25" fmla="*/ 0 h 489"/>
                  <a:gd name="T26" fmla="*/ 0 w 565"/>
                  <a:gd name="T27" fmla="*/ 0 h 489"/>
                  <a:gd name="T28" fmla="*/ 0 w 565"/>
                  <a:gd name="T29" fmla="*/ 0 h 489"/>
                  <a:gd name="T30" fmla="*/ 0 w 565"/>
                  <a:gd name="T31" fmla="*/ 0 h 489"/>
                  <a:gd name="T32" fmla="*/ 0 w 565"/>
                  <a:gd name="T33" fmla="*/ 0 h 489"/>
                  <a:gd name="T34" fmla="*/ 0 w 565"/>
                  <a:gd name="T35" fmla="*/ 0 h 489"/>
                  <a:gd name="T36" fmla="*/ 0 w 565"/>
                  <a:gd name="T37" fmla="*/ 0 h 489"/>
                  <a:gd name="T38" fmla="*/ 0 w 565"/>
                  <a:gd name="T39" fmla="*/ 0 h 489"/>
                  <a:gd name="T40" fmla="*/ 0 w 565"/>
                  <a:gd name="T41" fmla="*/ 0 h 489"/>
                  <a:gd name="T42" fmla="*/ 0 w 565"/>
                  <a:gd name="T43" fmla="*/ 0 h 489"/>
                  <a:gd name="T44" fmla="*/ 0 w 565"/>
                  <a:gd name="T45" fmla="*/ 0 h 489"/>
                  <a:gd name="T46" fmla="*/ 0 w 565"/>
                  <a:gd name="T47" fmla="*/ 0 h 489"/>
                  <a:gd name="T48" fmla="*/ 0 w 565"/>
                  <a:gd name="T49" fmla="*/ 0 h 489"/>
                  <a:gd name="T50" fmla="*/ 0 w 565"/>
                  <a:gd name="T51" fmla="*/ 0 h 489"/>
                  <a:gd name="T52" fmla="*/ 0 w 565"/>
                  <a:gd name="T53" fmla="*/ 0 h 489"/>
                  <a:gd name="T54" fmla="*/ 0 w 565"/>
                  <a:gd name="T55" fmla="*/ 0 h 489"/>
                  <a:gd name="T56" fmla="*/ 0 w 565"/>
                  <a:gd name="T57" fmla="*/ 0 h 489"/>
                  <a:gd name="T58" fmla="*/ 0 w 565"/>
                  <a:gd name="T59" fmla="*/ 0 h 489"/>
                  <a:gd name="T60" fmla="*/ 0 w 565"/>
                  <a:gd name="T61" fmla="*/ 0 h 489"/>
                  <a:gd name="T62" fmla="*/ 0 w 565"/>
                  <a:gd name="T63" fmla="*/ 0 h 489"/>
                  <a:gd name="T64" fmla="*/ 0 w 565"/>
                  <a:gd name="T65" fmla="*/ 0 h 489"/>
                  <a:gd name="T66" fmla="*/ 0 w 565"/>
                  <a:gd name="T67" fmla="*/ 0 h 489"/>
                  <a:gd name="T68" fmla="*/ 0 w 565"/>
                  <a:gd name="T69" fmla="*/ 0 h 489"/>
                  <a:gd name="T70" fmla="*/ 0 w 565"/>
                  <a:gd name="T71" fmla="*/ 0 h 489"/>
                  <a:gd name="T72" fmla="*/ 0 w 565"/>
                  <a:gd name="T73" fmla="*/ 0 h 489"/>
                  <a:gd name="T74" fmla="*/ 0 w 565"/>
                  <a:gd name="T75" fmla="*/ 0 h 48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65"/>
                  <a:gd name="T115" fmla="*/ 0 h 489"/>
                  <a:gd name="T116" fmla="*/ 565 w 565"/>
                  <a:gd name="T117" fmla="*/ 489 h 48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65" h="489">
                    <a:moveTo>
                      <a:pt x="6" y="2"/>
                    </a:moveTo>
                    <a:lnTo>
                      <a:pt x="6" y="0"/>
                    </a:lnTo>
                    <a:lnTo>
                      <a:pt x="14" y="3"/>
                    </a:lnTo>
                    <a:lnTo>
                      <a:pt x="169" y="115"/>
                    </a:lnTo>
                    <a:lnTo>
                      <a:pt x="167" y="119"/>
                    </a:lnTo>
                    <a:lnTo>
                      <a:pt x="220" y="161"/>
                    </a:lnTo>
                    <a:lnTo>
                      <a:pt x="223" y="161"/>
                    </a:lnTo>
                    <a:lnTo>
                      <a:pt x="461" y="323"/>
                    </a:lnTo>
                    <a:lnTo>
                      <a:pt x="371" y="287"/>
                    </a:lnTo>
                    <a:lnTo>
                      <a:pt x="364" y="290"/>
                    </a:lnTo>
                    <a:lnTo>
                      <a:pt x="361" y="296"/>
                    </a:lnTo>
                    <a:lnTo>
                      <a:pt x="434" y="388"/>
                    </a:lnTo>
                    <a:lnTo>
                      <a:pt x="521" y="439"/>
                    </a:lnTo>
                    <a:lnTo>
                      <a:pt x="522" y="438"/>
                    </a:lnTo>
                    <a:lnTo>
                      <a:pt x="560" y="473"/>
                    </a:lnTo>
                    <a:lnTo>
                      <a:pt x="565" y="482"/>
                    </a:lnTo>
                    <a:lnTo>
                      <a:pt x="532" y="454"/>
                    </a:lnTo>
                    <a:lnTo>
                      <a:pt x="491" y="444"/>
                    </a:lnTo>
                    <a:lnTo>
                      <a:pt x="491" y="453"/>
                    </a:lnTo>
                    <a:lnTo>
                      <a:pt x="514" y="489"/>
                    </a:lnTo>
                    <a:lnTo>
                      <a:pt x="498" y="483"/>
                    </a:lnTo>
                    <a:lnTo>
                      <a:pt x="398" y="374"/>
                    </a:lnTo>
                    <a:lnTo>
                      <a:pt x="395" y="365"/>
                    </a:lnTo>
                    <a:lnTo>
                      <a:pt x="275" y="253"/>
                    </a:lnTo>
                    <a:lnTo>
                      <a:pt x="276" y="252"/>
                    </a:lnTo>
                    <a:lnTo>
                      <a:pt x="37" y="51"/>
                    </a:lnTo>
                    <a:lnTo>
                      <a:pt x="41" y="47"/>
                    </a:lnTo>
                    <a:lnTo>
                      <a:pt x="57" y="54"/>
                    </a:lnTo>
                    <a:lnTo>
                      <a:pt x="64" y="52"/>
                    </a:lnTo>
                    <a:lnTo>
                      <a:pt x="62" y="49"/>
                    </a:lnTo>
                    <a:lnTo>
                      <a:pt x="56" y="45"/>
                    </a:lnTo>
                    <a:lnTo>
                      <a:pt x="52" y="40"/>
                    </a:lnTo>
                    <a:lnTo>
                      <a:pt x="56" y="41"/>
                    </a:lnTo>
                    <a:lnTo>
                      <a:pt x="56" y="39"/>
                    </a:lnTo>
                    <a:lnTo>
                      <a:pt x="0" y="5"/>
                    </a:lnTo>
                    <a:lnTo>
                      <a:pt x="0" y="4"/>
                    </a:lnTo>
                    <a:lnTo>
                      <a:pt x="5" y="4"/>
                    </a:lnTo>
                    <a:lnTo>
                      <a:pt x="6" y="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66" name="Freeform 596">
                <a:extLst>
                  <a:ext uri="{FF2B5EF4-FFF2-40B4-BE49-F238E27FC236}">
                    <a16:creationId xmlns:a16="http://schemas.microsoft.com/office/drawing/2014/main" id="{B2414886-B23F-4990-A269-AB462E24EC0B}"/>
                  </a:ext>
                </a:extLst>
              </p:cNvPr>
              <p:cNvSpPr>
                <a:spLocks noChangeAspect="1"/>
              </p:cNvSpPr>
              <p:nvPr/>
            </p:nvSpPr>
            <p:spPr bwMode="auto">
              <a:xfrm>
                <a:off x="4407" y="958"/>
                <a:ext cx="13" cy="10"/>
              </a:xfrm>
              <a:custGeom>
                <a:avLst/>
                <a:gdLst>
                  <a:gd name="T0" fmla="*/ 0 w 42"/>
                  <a:gd name="T1" fmla="*/ 0 h 32"/>
                  <a:gd name="T2" fmla="*/ 0 w 42"/>
                  <a:gd name="T3" fmla="*/ 0 h 32"/>
                  <a:gd name="T4" fmla="*/ 0 w 42"/>
                  <a:gd name="T5" fmla="*/ 0 h 32"/>
                  <a:gd name="T6" fmla="*/ 0 w 42"/>
                  <a:gd name="T7" fmla="*/ 0 h 32"/>
                  <a:gd name="T8" fmla="*/ 0 w 42"/>
                  <a:gd name="T9" fmla="*/ 0 h 32"/>
                  <a:gd name="T10" fmla="*/ 0 w 42"/>
                  <a:gd name="T11" fmla="*/ 0 h 32"/>
                  <a:gd name="T12" fmla="*/ 0 w 42"/>
                  <a:gd name="T13" fmla="*/ 0 h 32"/>
                  <a:gd name="T14" fmla="*/ 0 w 42"/>
                  <a:gd name="T15" fmla="*/ 0 h 32"/>
                  <a:gd name="T16" fmla="*/ 0 w 42"/>
                  <a:gd name="T17" fmla="*/ 0 h 32"/>
                  <a:gd name="T18" fmla="*/ 0 w 42"/>
                  <a:gd name="T19" fmla="*/ 0 h 32"/>
                  <a:gd name="T20" fmla="*/ 0 w 42"/>
                  <a:gd name="T21" fmla="*/ 0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2"/>
                  <a:gd name="T34" fmla="*/ 0 h 32"/>
                  <a:gd name="T35" fmla="*/ 42 w 42"/>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2" h="32">
                    <a:moveTo>
                      <a:pt x="12" y="22"/>
                    </a:moveTo>
                    <a:lnTo>
                      <a:pt x="17" y="26"/>
                    </a:lnTo>
                    <a:lnTo>
                      <a:pt x="14" y="22"/>
                    </a:lnTo>
                    <a:lnTo>
                      <a:pt x="42" y="32"/>
                    </a:lnTo>
                    <a:lnTo>
                      <a:pt x="42" y="27"/>
                    </a:lnTo>
                    <a:lnTo>
                      <a:pt x="40" y="22"/>
                    </a:lnTo>
                    <a:lnTo>
                      <a:pt x="32" y="13"/>
                    </a:lnTo>
                    <a:lnTo>
                      <a:pt x="30" y="8"/>
                    </a:lnTo>
                    <a:lnTo>
                      <a:pt x="0" y="0"/>
                    </a:lnTo>
                    <a:lnTo>
                      <a:pt x="11" y="13"/>
                    </a:lnTo>
                    <a:lnTo>
                      <a:pt x="12" y="2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67" name="Freeform 597">
                <a:extLst>
                  <a:ext uri="{FF2B5EF4-FFF2-40B4-BE49-F238E27FC236}">
                    <a16:creationId xmlns:a16="http://schemas.microsoft.com/office/drawing/2014/main" id="{A2235038-E0D3-43C3-8F58-673A5D01194F}"/>
                  </a:ext>
                </a:extLst>
              </p:cNvPr>
              <p:cNvSpPr>
                <a:spLocks noChangeAspect="1"/>
              </p:cNvSpPr>
              <p:nvPr/>
            </p:nvSpPr>
            <p:spPr bwMode="auto">
              <a:xfrm>
                <a:off x="4407" y="958"/>
                <a:ext cx="13" cy="10"/>
              </a:xfrm>
              <a:custGeom>
                <a:avLst/>
                <a:gdLst>
                  <a:gd name="T0" fmla="*/ 0 w 42"/>
                  <a:gd name="T1" fmla="*/ 0 h 32"/>
                  <a:gd name="T2" fmla="*/ 0 w 42"/>
                  <a:gd name="T3" fmla="*/ 0 h 32"/>
                  <a:gd name="T4" fmla="*/ 0 w 42"/>
                  <a:gd name="T5" fmla="*/ 0 h 32"/>
                  <a:gd name="T6" fmla="*/ 0 w 42"/>
                  <a:gd name="T7" fmla="*/ 0 h 32"/>
                  <a:gd name="T8" fmla="*/ 0 w 42"/>
                  <a:gd name="T9" fmla="*/ 0 h 32"/>
                  <a:gd name="T10" fmla="*/ 0 w 42"/>
                  <a:gd name="T11" fmla="*/ 0 h 32"/>
                  <a:gd name="T12" fmla="*/ 0 w 42"/>
                  <a:gd name="T13" fmla="*/ 0 h 32"/>
                  <a:gd name="T14" fmla="*/ 0 w 42"/>
                  <a:gd name="T15" fmla="*/ 0 h 32"/>
                  <a:gd name="T16" fmla="*/ 0 w 42"/>
                  <a:gd name="T17" fmla="*/ 0 h 32"/>
                  <a:gd name="T18" fmla="*/ 0 w 42"/>
                  <a:gd name="T19" fmla="*/ 0 h 32"/>
                  <a:gd name="T20" fmla="*/ 0 w 42"/>
                  <a:gd name="T21" fmla="*/ 0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2"/>
                  <a:gd name="T34" fmla="*/ 0 h 32"/>
                  <a:gd name="T35" fmla="*/ 42 w 42"/>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2" h="32">
                    <a:moveTo>
                      <a:pt x="12" y="22"/>
                    </a:moveTo>
                    <a:lnTo>
                      <a:pt x="17" y="26"/>
                    </a:lnTo>
                    <a:lnTo>
                      <a:pt x="14" y="22"/>
                    </a:lnTo>
                    <a:lnTo>
                      <a:pt x="42" y="32"/>
                    </a:lnTo>
                    <a:lnTo>
                      <a:pt x="42" y="27"/>
                    </a:lnTo>
                    <a:lnTo>
                      <a:pt x="40" y="22"/>
                    </a:lnTo>
                    <a:lnTo>
                      <a:pt x="32" y="13"/>
                    </a:lnTo>
                    <a:lnTo>
                      <a:pt x="30" y="8"/>
                    </a:lnTo>
                    <a:lnTo>
                      <a:pt x="0" y="0"/>
                    </a:lnTo>
                    <a:lnTo>
                      <a:pt x="11" y="13"/>
                    </a:lnTo>
                    <a:lnTo>
                      <a:pt x="12" y="2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68" name="Freeform 598">
                <a:extLst>
                  <a:ext uri="{FF2B5EF4-FFF2-40B4-BE49-F238E27FC236}">
                    <a16:creationId xmlns:a16="http://schemas.microsoft.com/office/drawing/2014/main" id="{C857575E-0A7C-4616-8B8A-1A6080B26072}"/>
                  </a:ext>
                </a:extLst>
              </p:cNvPr>
              <p:cNvSpPr>
                <a:spLocks noChangeAspect="1"/>
              </p:cNvSpPr>
              <p:nvPr/>
            </p:nvSpPr>
            <p:spPr bwMode="auto">
              <a:xfrm>
                <a:off x="4609" y="895"/>
                <a:ext cx="12" cy="10"/>
              </a:xfrm>
              <a:custGeom>
                <a:avLst/>
                <a:gdLst>
                  <a:gd name="T0" fmla="*/ 0 w 42"/>
                  <a:gd name="T1" fmla="*/ 0 h 38"/>
                  <a:gd name="T2" fmla="*/ 0 w 42"/>
                  <a:gd name="T3" fmla="*/ 0 h 38"/>
                  <a:gd name="T4" fmla="*/ 0 w 42"/>
                  <a:gd name="T5" fmla="*/ 0 h 38"/>
                  <a:gd name="T6" fmla="*/ 0 w 42"/>
                  <a:gd name="T7" fmla="*/ 0 h 38"/>
                  <a:gd name="T8" fmla="*/ 0 w 42"/>
                  <a:gd name="T9" fmla="*/ 0 h 38"/>
                  <a:gd name="T10" fmla="*/ 0 w 42"/>
                  <a:gd name="T11" fmla="*/ 0 h 38"/>
                  <a:gd name="T12" fmla="*/ 0 w 42"/>
                  <a:gd name="T13" fmla="*/ 0 h 38"/>
                  <a:gd name="T14" fmla="*/ 0 w 42"/>
                  <a:gd name="T15" fmla="*/ 0 h 38"/>
                  <a:gd name="T16" fmla="*/ 0 w 42"/>
                  <a:gd name="T17" fmla="*/ 0 h 38"/>
                  <a:gd name="T18" fmla="*/ 0 w 42"/>
                  <a:gd name="T19" fmla="*/ 0 h 38"/>
                  <a:gd name="T20" fmla="*/ 0 w 42"/>
                  <a:gd name="T21" fmla="*/ 0 h 38"/>
                  <a:gd name="T22" fmla="*/ 0 w 42"/>
                  <a:gd name="T23" fmla="*/ 0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38"/>
                  <a:gd name="T38" fmla="*/ 42 w 42"/>
                  <a:gd name="T39" fmla="*/ 38 h 3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38">
                    <a:moveTo>
                      <a:pt x="10" y="0"/>
                    </a:moveTo>
                    <a:lnTo>
                      <a:pt x="12" y="4"/>
                    </a:lnTo>
                    <a:lnTo>
                      <a:pt x="0" y="9"/>
                    </a:lnTo>
                    <a:lnTo>
                      <a:pt x="3" y="11"/>
                    </a:lnTo>
                    <a:lnTo>
                      <a:pt x="10" y="12"/>
                    </a:lnTo>
                    <a:lnTo>
                      <a:pt x="37" y="38"/>
                    </a:lnTo>
                    <a:lnTo>
                      <a:pt x="36" y="29"/>
                    </a:lnTo>
                    <a:lnTo>
                      <a:pt x="36" y="22"/>
                    </a:lnTo>
                    <a:lnTo>
                      <a:pt x="42" y="17"/>
                    </a:lnTo>
                    <a:lnTo>
                      <a:pt x="38" y="12"/>
                    </a:lnTo>
                    <a:lnTo>
                      <a:pt x="14" y="0"/>
                    </a:lnTo>
                    <a:lnTo>
                      <a:pt x="10"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69" name="Freeform 599">
                <a:extLst>
                  <a:ext uri="{FF2B5EF4-FFF2-40B4-BE49-F238E27FC236}">
                    <a16:creationId xmlns:a16="http://schemas.microsoft.com/office/drawing/2014/main" id="{991C9A67-E06F-4C56-A177-A8EE1F2A816C}"/>
                  </a:ext>
                </a:extLst>
              </p:cNvPr>
              <p:cNvSpPr>
                <a:spLocks noChangeAspect="1"/>
              </p:cNvSpPr>
              <p:nvPr/>
            </p:nvSpPr>
            <p:spPr bwMode="auto">
              <a:xfrm>
                <a:off x="4609" y="895"/>
                <a:ext cx="12" cy="10"/>
              </a:xfrm>
              <a:custGeom>
                <a:avLst/>
                <a:gdLst>
                  <a:gd name="T0" fmla="*/ 0 w 42"/>
                  <a:gd name="T1" fmla="*/ 0 h 38"/>
                  <a:gd name="T2" fmla="*/ 0 w 42"/>
                  <a:gd name="T3" fmla="*/ 0 h 38"/>
                  <a:gd name="T4" fmla="*/ 0 w 42"/>
                  <a:gd name="T5" fmla="*/ 0 h 38"/>
                  <a:gd name="T6" fmla="*/ 0 w 42"/>
                  <a:gd name="T7" fmla="*/ 0 h 38"/>
                  <a:gd name="T8" fmla="*/ 0 w 42"/>
                  <a:gd name="T9" fmla="*/ 0 h 38"/>
                  <a:gd name="T10" fmla="*/ 0 w 42"/>
                  <a:gd name="T11" fmla="*/ 0 h 38"/>
                  <a:gd name="T12" fmla="*/ 0 w 42"/>
                  <a:gd name="T13" fmla="*/ 0 h 38"/>
                  <a:gd name="T14" fmla="*/ 0 w 42"/>
                  <a:gd name="T15" fmla="*/ 0 h 38"/>
                  <a:gd name="T16" fmla="*/ 0 w 42"/>
                  <a:gd name="T17" fmla="*/ 0 h 38"/>
                  <a:gd name="T18" fmla="*/ 0 w 42"/>
                  <a:gd name="T19" fmla="*/ 0 h 38"/>
                  <a:gd name="T20" fmla="*/ 0 w 42"/>
                  <a:gd name="T21" fmla="*/ 0 h 38"/>
                  <a:gd name="T22" fmla="*/ 0 w 42"/>
                  <a:gd name="T23" fmla="*/ 0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38"/>
                  <a:gd name="T38" fmla="*/ 42 w 42"/>
                  <a:gd name="T39" fmla="*/ 38 h 3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38">
                    <a:moveTo>
                      <a:pt x="10" y="0"/>
                    </a:moveTo>
                    <a:lnTo>
                      <a:pt x="12" y="4"/>
                    </a:lnTo>
                    <a:lnTo>
                      <a:pt x="0" y="9"/>
                    </a:lnTo>
                    <a:lnTo>
                      <a:pt x="3" y="11"/>
                    </a:lnTo>
                    <a:lnTo>
                      <a:pt x="10" y="12"/>
                    </a:lnTo>
                    <a:lnTo>
                      <a:pt x="37" y="38"/>
                    </a:lnTo>
                    <a:lnTo>
                      <a:pt x="36" y="29"/>
                    </a:lnTo>
                    <a:lnTo>
                      <a:pt x="36" y="22"/>
                    </a:lnTo>
                    <a:lnTo>
                      <a:pt x="42" y="17"/>
                    </a:lnTo>
                    <a:lnTo>
                      <a:pt x="38" y="12"/>
                    </a:lnTo>
                    <a:lnTo>
                      <a:pt x="14" y="0"/>
                    </a:lnTo>
                    <a:lnTo>
                      <a:pt x="10"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70" name="Freeform 600">
                <a:extLst>
                  <a:ext uri="{FF2B5EF4-FFF2-40B4-BE49-F238E27FC236}">
                    <a16:creationId xmlns:a16="http://schemas.microsoft.com/office/drawing/2014/main" id="{080EC1E9-141F-467E-A5BE-6A89DAD3B236}"/>
                  </a:ext>
                </a:extLst>
              </p:cNvPr>
              <p:cNvSpPr>
                <a:spLocks noChangeAspect="1"/>
              </p:cNvSpPr>
              <p:nvPr/>
            </p:nvSpPr>
            <p:spPr bwMode="auto">
              <a:xfrm>
                <a:off x="4719" y="1030"/>
                <a:ext cx="3" cy="4"/>
              </a:xfrm>
              <a:custGeom>
                <a:avLst/>
                <a:gdLst>
                  <a:gd name="T0" fmla="*/ 0 w 11"/>
                  <a:gd name="T1" fmla="*/ 0 h 12"/>
                  <a:gd name="T2" fmla="*/ 0 w 11"/>
                  <a:gd name="T3" fmla="*/ 0 h 12"/>
                  <a:gd name="T4" fmla="*/ 0 w 11"/>
                  <a:gd name="T5" fmla="*/ 0 h 12"/>
                  <a:gd name="T6" fmla="*/ 0 w 11"/>
                  <a:gd name="T7" fmla="*/ 0 h 12"/>
                  <a:gd name="T8" fmla="*/ 0 w 11"/>
                  <a:gd name="T9" fmla="*/ 0 h 12"/>
                  <a:gd name="T10" fmla="*/ 0 w 11"/>
                  <a:gd name="T11" fmla="*/ 0 h 12"/>
                  <a:gd name="T12" fmla="*/ 0 w 11"/>
                  <a:gd name="T13" fmla="*/ 0 h 12"/>
                  <a:gd name="T14" fmla="*/ 0 60000 65536"/>
                  <a:gd name="T15" fmla="*/ 0 60000 65536"/>
                  <a:gd name="T16" fmla="*/ 0 60000 65536"/>
                  <a:gd name="T17" fmla="*/ 0 60000 65536"/>
                  <a:gd name="T18" fmla="*/ 0 60000 65536"/>
                  <a:gd name="T19" fmla="*/ 0 60000 65536"/>
                  <a:gd name="T20" fmla="*/ 0 60000 65536"/>
                  <a:gd name="T21" fmla="*/ 0 w 11"/>
                  <a:gd name="T22" fmla="*/ 0 h 12"/>
                  <a:gd name="T23" fmla="*/ 11 w 11"/>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12">
                    <a:moveTo>
                      <a:pt x="4" y="2"/>
                    </a:moveTo>
                    <a:lnTo>
                      <a:pt x="0" y="0"/>
                    </a:lnTo>
                    <a:lnTo>
                      <a:pt x="0" y="6"/>
                    </a:lnTo>
                    <a:lnTo>
                      <a:pt x="2" y="9"/>
                    </a:lnTo>
                    <a:lnTo>
                      <a:pt x="6" y="12"/>
                    </a:lnTo>
                    <a:lnTo>
                      <a:pt x="11" y="12"/>
                    </a:lnTo>
                    <a:lnTo>
                      <a:pt x="4" y="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71" name="Freeform 601">
                <a:extLst>
                  <a:ext uri="{FF2B5EF4-FFF2-40B4-BE49-F238E27FC236}">
                    <a16:creationId xmlns:a16="http://schemas.microsoft.com/office/drawing/2014/main" id="{B10CED1E-BDCE-4A2E-A342-F1F22D49B355}"/>
                  </a:ext>
                </a:extLst>
              </p:cNvPr>
              <p:cNvSpPr>
                <a:spLocks noChangeAspect="1"/>
              </p:cNvSpPr>
              <p:nvPr/>
            </p:nvSpPr>
            <p:spPr bwMode="auto">
              <a:xfrm>
                <a:off x="4719" y="1030"/>
                <a:ext cx="3" cy="4"/>
              </a:xfrm>
              <a:custGeom>
                <a:avLst/>
                <a:gdLst>
                  <a:gd name="T0" fmla="*/ 0 w 11"/>
                  <a:gd name="T1" fmla="*/ 0 h 12"/>
                  <a:gd name="T2" fmla="*/ 0 w 11"/>
                  <a:gd name="T3" fmla="*/ 0 h 12"/>
                  <a:gd name="T4" fmla="*/ 0 w 11"/>
                  <a:gd name="T5" fmla="*/ 0 h 12"/>
                  <a:gd name="T6" fmla="*/ 0 w 11"/>
                  <a:gd name="T7" fmla="*/ 0 h 12"/>
                  <a:gd name="T8" fmla="*/ 0 w 11"/>
                  <a:gd name="T9" fmla="*/ 0 h 12"/>
                  <a:gd name="T10" fmla="*/ 0 w 11"/>
                  <a:gd name="T11" fmla="*/ 0 h 12"/>
                  <a:gd name="T12" fmla="*/ 0 w 11"/>
                  <a:gd name="T13" fmla="*/ 0 h 12"/>
                  <a:gd name="T14" fmla="*/ 0 60000 65536"/>
                  <a:gd name="T15" fmla="*/ 0 60000 65536"/>
                  <a:gd name="T16" fmla="*/ 0 60000 65536"/>
                  <a:gd name="T17" fmla="*/ 0 60000 65536"/>
                  <a:gd name="T18" fmla="*/ 0 60000 65536"/>
                  <a:gd name="T19" fmla="*/ 0 60000 65536"/>
                  <a:gd name="T20" fmla="*/ 0 60000 65536"/>
                  <a:gd name="T21" fmla="*/ 0 w 11"/>
                  <a:gd name="T22" fmla="*/ 0 h 12"/>
                  <a:gd name="T23" fmla="*/ 11 w 11"/>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12">
                    <a:moveTo>
                      <a:pt x="4" y="2"/>
                    </a:moveTo>
                    <a:lnTo>
                      <a:pt x="0" y="0"/>
                    </a:lnTo>
                    <a:lnTo>
                      <a:pt x="0" y="6"/>
                    </a:lnTo>
                    <a:lnTo>
                      <a:pt x="2" y="9"/>
                    </a:lnTo>
                    <a:lnTo>
                      <a:pt x="6" y="12"/>
                    </a:lnTo>
                    <a:lnTo>
                      <a:pt x="11" y="12"/>
                    </a:lnTo>
                    <a:lnTo>
                      <a:pt x="4" y="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72" name="Freeform 602">
                <a:extLst>
                  <a:ext uri="{FF2B5EF4-FFF2-40B4-BE49-F238E27FC236}">
                    <a16:creationId xmlns:a16="http://schemas.microsoft.com/office/drawing/2014/main" id="{4ADC65F6-0C53-4264-BCDC-71F45F384677}"/>
                  </a:ext>
                </a:extLst>
              </p:cNvPr>
              <p:cNvSpPr>
                <a:spLocks noChangeAspect="1"/>
              </p:cNvSpPr>
              <p:nvPr/>
            </p:nvSpPr>
            <p:spPr bwMode="auto">
              <a:xfrm>
                <a:off x="4717" y="1033"/>
                <a:ext cx="8" cy="12"/>
              </a:xfrm>
              <a:custGeom>
                <a:avLst/>
                <a:gdLst>
                  <a:gd name="T0" fmla="*/ 0 w 27"/>
                  <a:gd name="T1" fmla="*/ 0 h 41"/>
                  <a:gd name="T2" fmla="*/ 0 w 27"/>
                  <a:gd name="T3" fmla="*/ 0 h 41"/>
                  <a:gd name="T4" fmla="*/ 0 w 27"/>
                  <a:gd name="T5" fmla="*/ 0 h 41"/>
                  <a:gd name="T6" fmla="*/ 0 w 27"/>
                  <a:gd name="T7" fmla="*/ 0 h 41"/>
                  <a:gd name="T8" fmla="*/ 0 w 27"/>
                  <a:gd name="T9" fmla="*/ 0 h 41"/>
                  <a:gd name="T10" fmla="*/ 0 w 27"/>
                  <a:gd name="T11" fmla="*/ 0 h 41"/>
                  <a:gd name="T12" fmla="*/ 0 w 27"/>
                  <a:gd name="T13" fmla="*/ 0 h 41"/>
                  <a:gd name="T14" fmla="*/ 0 w 27"/>
                  <a:gd name="T15" fmla="*/ 0 h 41"/>
                  <a:gd name="T16" fmla="*/ 0 w 27"/>
                  <a:gd name="T17" fmla="*/ 0 h 41"/>
                  <a:gd name="T18" fmla="*/ 0 w 27"/>
                  <a:gd name="T19" fmla="*/ 0 h 41"/>
                  <a:gd name="T20" fmla="*/ 0 w 27"/>
                  <a:gd name="T21" fmla="*/ 0 h 41"/>
                  <a:gd name="T22" fmla="*/ 0 w 27"/>
                  <a:gd name="T23" fmla="*/ 0 h 41"/>
                  <a:gd name="T24" fmla="*/ 0 w 27"/>
                  <a:gd name="T25" fmla="*/ 0 h 41"/>
                  <a:gd name="T26" fmla="*/ 0 w 27"/>
                  <a:gd name="T27" fmla="*/ 0 h 41"/>
                  <a:gd name="T28" fmla="*/ 0 w 27"/>
                  <a:gd name="T29" fmla="*/ 0 h 4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
                  <a:gd name="T46" fmla="*/ 0 h 41"/>
                  <a:gd name="T47" fmla="*/ 27 w 27"/>
                  <a:gd name="T48" fmla="*/ 41 h 4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 h="41">
                    <a:moveTo>
                      <a:pt x="0" y="0"/>
                    </a:moveTo>
                    <a:lnTo>
                      <a:pt x="1" y="5"/>
                    </a:lnTo>
                    <a:lnTo>
                      <a:pt x="8" y="18"/>
                    </a:lnTo>
                    <a:lnTo>
                      <a:pt x="7" y="21"/>
                    </a:lnTo>
                    <a:lnTo>
                      <a:pt x="3" y="22"/>
                    </a:lnTo>
                    <a:lnTo>
                      <a:pt x="3" y="26"/>
                    </a:lnTo>
                    <a:lnTo>
                      <a:pt x="1" y="26"/>
                    </a:lnTo>
                    <a:lnTo>
                      <a:pt x="2" y="29"/>
                    </a:lnTo>
                    <a:lnTo>
                      <a:pt x="13" y="40"/>
                    </a:lnTo>
                    <a:lnTo>
                      <a:pt x="18" y="41"/>
                    </a:lnTo>
                    <a:lnTo>
                      <a:pt x="21" y="32"/>
                    </a:lnTo>
                    <a:lnTo>
                      <a:pt x="27" y="30"/>
                    </a:lnTo>
                    <a:lnTo>
                      <a:pt x="18" y="13"/>
                    </a:lnTo>
                    <a:lnTo>
                      <a:pt x="3" y="1"/>
                    </a:lnTo>
                    <a:lnTo>
                      <a:pt x="0"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73" name="Freeform 603">
                <a:extLst>
                  <a:ext uri="{FF2B5EF4-FFF2-40B4-BE49-F238E27FC236}">
                    <a16:creationId xmlns:a16="http://schemas.microsoft.com/office/drawing/2014/main" id="{44A0CF97-8FA9-4F30-BDF4-6FB725CC7F03}"/>
                  </a:ext>
                </a:extLst>
              </p:cNvPr>
              <p:cNvSpPr>
                <a:spLocks noChangeAspect="1"/>
              </p:cNvSpPr>
              <p:nvPr/>
            </p:nvSpPr>
            <p:spPr bwMode="auto">
              <a:xfrm>
                <a:off x="4717" y="1033"/>
                <a:ext cx="8" cy="12"/>
              </a:xfrm>
              <a:custGeom>
                <a:avLst/>
                <a:gdLst>
                  <a:gd name="T0" fmla="*/ 0 w 27"/>
                  <a:gd name="T1" fmla="*/ 0 h 41"/>
                  <a:gd name="T2" fmla="*/ 0 w 27"/>
                  <a:gd name="T3" fmla="*/ 0 h 41"/>
                  <a:gd name="T4" fmla="*/ 0 w 27"/>
                  <a:gd name="T5" fmla="*/ 0 h 41"/>
                  <a:gd name="T6" fmla="*/ 0 w 27"/>
                  <a:gd name="T7" fmla="*/ 0 h 41"/>
                  <a:gd name="T8" fmla="*/ 0 w 27"/>
                  <a:gd name="T9" fmla="*/ 0 h 41"/>
                  <a:gd name="T10" fmla="*/ 0 w 27"/>
                  <a:gd name="T11" fmla="*/ 0 h 41"/>
                  <a:gd name="T12" fmla="*/ 0 w 27"/>
                  <a:gd name="T13" fmla="*/ 0 h 41"/>
                  <a:gd name="T14" fmla="*/ 0 w 27"/>
                  <a:gd name="T15" fmla="*/ 0 h 41"/>
                  <a:gd name="T16" fmla="*/ 0 w 27"/>
                  <a:gd name="T17" fmla="*/ 0 h 41"/>
                  <a:gd name="T18" fmla="*/ 0 w 27"/>
                  <a:gd name="T19" fmla="*/ 0 h 41"/>
                  <a:gd name="T20" fmla="*/ 0 w 27"/>
                  <a:gd name="T21" fmla="*/ 0 h 41"/>
                  <a:gd name="T22" fmla="*/ 0 w 27"/>
                  <a:gd name="T23" fmla="*/ 0 h 41"/>
                  <a:gd name="T24" fmla="*/ 0 w 27"/>
                  <a:gd name="T25" fmla="*/ 0 h 41"/>
                  <a:gd name="T26" fmla="*/ 0 w 27"/>
                  <a:gd name="T27" fmla="*/ 0 h 41"/>
                  <a:gd name="T28" fmla="*/ 0 w 27"/>
                  <a:gd name="T29" fmla="*/ 0 h 4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
                  <a:gd name="T46" fmla="*/ 0 h 41"/>
                  <a:gd name="T47" fmla="*/ 27 w 27"/>
                  <a:gd name="T48" fmla="*/ 41 h 4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 h="41">
                    <a:moveTo>
                      <a:pt x="0" y="0"/>
                    </a:moveTo>
                    <a:lnTo>
                      <a:pt x="1" y="5"/>
                    </a:lnTo>
                    <a:lnTo>
                      <a:pt x="8" y="18"/>
                    </a:lnTo>
                    <a:lnTo>
                      <a:pt x="7" y="21"/>
                    </a:lnTo>
                    <a:lnTo>
                      <a:pt x="3" y="22"/>
                    </a:lnTo>
                    <a:lnTo>
                      <a:pt x="3" y="26"/>
                    </a:lnTo>
                    <a:lnTo>
                      <a:pt x="1" y="26"/>
                    </a:lnTo>
                    <a:lnTo>
                      <a:pt x="2" y="29"/>
                    </a:lnTo>
                    <a:lnTo>
                      <a:pt x="13" y="40"/>
                    </a:lnTo>
                    <a:lnTo>
                      <a:pt x="18" y="41"/>
                    </a:lnTo>
                    <a:lnTo>
                      <a:pt x="21" y="32"/>
                    </a:lnTo>
                    <a:lnTo>
                      <a:pt x="27" y="30"/>
                    </a:lnTo>
                    <a:lnTo>
                      <a:pt x="18" y="13"/>
                    </a:lnTo>
                    <a:lnTo>
                      <a:pt x="3" y="1"/>
                    </a:lnTo>
                    <a:lnTo>
                      <a:pt x="0"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74" name="Freeform 604">
                <a:extLst>
                  <a:ext uri="{FF2B5EF4-FFF2-40B4-BE49-F238E27FC236}">
                    <a16:creationId xmlns:a16="http://schemas.microsoft.com/office/drawing/2014/main" id="{3279CCB7-3626-4FD7-A65B-1A07E81659B8}"/>
                  </a:ext>
                </a:extLst>
              </p:cNvPr>
              <p:cNvSpPr>
                <a:spLocks noChangeAspect="1"/>
              </p:cNvSpPr>
              <p:nvPr/>
            </p:nvSpPr>
            <p:spPr bwMode="auto">
              <a:xfrm>
                <a:off x="4724" y="1051"/>
                <a:ext cx="4" cy="5"/>
              </a:xfrm>
              <a:custGeom>
                <a:avLst/>
                <a:gdLst>
                  <a:gd name="T0" fmla="*/ 0 w 16"/>
                  <a:gd name="T1" fmla="*/ 0 h 19"/>
                  <a:gd name="T2" fmla="*/ 0 w 16"/>
                  <a:gd name="T3" fmla="*/ 0 h 19"/>
                  <a:gd name="T4" fmla="*/ 0 w 16"/>
                  <a:gd name="T5" fmla="*/ 0 h 19"/>
                  <a:gd name="T6" fmla="*/ 0 w 16"/>
                  <a:gd name="T7" fmla="*/ 0 h 19"/>
                  <a:gd name="T8" fmla="*/ 0 60000 65536"/>
                  <a:gd name="T9" fmla="*/ 0 60000 65536"/>
                  <a:gd name="T10" fmla="*/ 0 60000 65536"/>
                  <a:gd name="T11" fmla="*/ 0 60000 65536"/>
                  <a:gd name="T12" fmla="*/ 0 w 16"/>
                  <a:gd name="T13" fmla="*/ 0 h 19"/>
                  <a:gd name="T14" fmla="*/ 16 w 16"/>
                  <a:gd name="T15" fmla="*/ 19 h 19"/>
                </a:gdLst>
                <a:ahLst/>
                <a:cxnLst>
                  <a:cxn ang="T8">
                    <a:pos x="T0" y="T1"/>
                  </a:cxn>
                  <a:cxn ang="T9">
                    <a:pos x="T2" y="T3"/>
                  </a:cxn>
                  <a:cxn ang="T10">
                    <a:pos x="T4" y="T5"/>
                  </a:cxn>
                  <a:cxn ang="T11">
                    <a:pos x="T6" y="T7"/>
                  </a:cxn>
                </a:cxnLst>
                <a:rect l="T12" t="T13" r="T14" b="T15"/>
                <a:pathLst>
                  <a:path w="16" h="19">
                    <a:moveTo>
                      <a:pt x="0" y="0"/>
                    </a:moveTo>
                    <a:lnTo>
                      <a:pt x="13" y="19"/>
                    </a:lnTo>
                    <a:lnTo>
                      <a:pt x="16" y="16"/>
                    </a:lnTo>
                    <a:lnTo>
                      <a:pt x="0"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75" name="Freeform 605">
                <a:extLst>
                  <a:ext uri="{FF2B5EF4-FFF2-40B4-BE49-F238E27FC236}">
                    <a16:creationId xmlns:a16="http://schemas.microsoft.com/office/drawing/2014/main" id="{613E45D7-61AB-4B21-BD54-5D296733DF49}"/>
                  </a:ext>
                </a:extLst>
              </p:cNvPr>
              <p:cNvSpPr>
                <a:spLocks noChangeAspect="1"/>
              </p:cNvSpPr>
              <p:nvPr/>
            </p:nvSpPr>
            <p:spPr bwMode="auto">
              <a:xfrm>
                <a:off x="4724" y="1051"/>
                <a:ext cx="4" cy="5"/>
              </a:xfrm>
              <a:custGeom>
                <a:avLst/>
                <a:gdLst>
                  <a:gd name="T0" fmla="*/ 0 w 16"/>
                  <a:gd name="T1" fmla="*/ 0 h 19"/>
                  <a:gd name="T2" fmla="*/ 0 w 16"/>
                  <a:gd name="T3" fmla="*/ 0 h 19"/>
                  <a:gd name="T4" fmla="*/ 0 w 16"/>
                  <a:gd name="T5" fmla="*/ 0 h 19"/>
                  <a:gd name="T6" fmla="*/ 0 w 16"/>
                  <a:gd name="T7" fmla="*/ 0 h 19"/>
                  <a:gd name="T8" fmla="*/ 0 60000 65536"/>
                  <a:gd name="T9" fmla="*/ 0 60000 65536"/>
                  <a:gd name="T10" fmla="*/ 0 60000 65536"/>
                  <a:gd name="T11" fmla="*/ 0 60000 65536"/>
                  <a:gd name="T12" fmla="*/ 0 w 16"/>
                  <a:gd name="T13" fmla="*/ 0 h 19"/>
                  <a:gd name="T14" fmla="*/ 16 w 16"/>
                  <a:gd name="T15" fmla="*/ 19 h 19"/>
                </a:gdLst>
                <a:ahLst/>
                <a:cxnLst>
                  <a:cxn ang="T8">
                    <a:pos x="T0" y="T1"/>
                  </a:cxn>
                  <a:cxn ang="T9">
                    <a:pos x="T2" y="T3"/>
                  </a:cxn>
                  <a:cxn ang="T10">
                    <a:pos x="T4" y="T5"/>
                  </a:cxn>
                  <a:cxn ang="T11">
                    <a:pos x="T6" y="T7"/>
                  </a:cxn>
                </a:cxnLst>
                <a:rect l="T12" t="T13" r="T14" b="T15"/>
                <a:pathLst>
                  <a:path w="16" h="19">
                    <a:moveTo>
                      <a:pt x="0" y="0"/>
                    </a:moveTo>
                    <a:lnTo>
                      <a:pt x="13" y="19"/>
                    </a:lnTo>
                    <a:lnTo>
                      <a:pt x="16" y="16"/>
                    </a:lnTo>
                    <a:lnTo>
                      <a:pt x="0"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76" name="Freeform 606">
                <a:extLst>
                  <a:ext uri="{FF2B5EF4-FFF2-40B4-BE49-F238E27FC236}">
                    <a16:creationId xmlns:a16="http://schemas.microsoft.com/office/drawing/2014/main" id="{D0786173-790D-40A2-A067-A19D07290901}"/>
                  </a:ext>
                </a:extLst>
              </p:cNvPr>
              <p:cNvSpPr>
                <a:spLocks noChangeAspect="1"/>
              </p:cNvSpPr>
              <p:nvPr/>
            </p:nvSpPr>
            <p:spPr bwMode="auto">
              <a:xfrm>
                <a:off x="4731" y="1064"/>
                <a:ext cx="2" cy="3"/>
              </a:xfrm>
              <a:custGeom>
                <a:avLst/>
                <a:gdLst>
                  <a:gd name="T0" fmla="*/ 0 w 7"/>
                  <a:gd name="T1" fmla="*/ 0 h 8"/>
                  <a:gd name="T2" fmla="*/ 0 w 7"/>
                  <a:gd name="T3" fmla="*/ 0 h 8"/>
                  <a:gd name="T4" fmla="*/ 0 w 7"/>
                  <a:gd name="T5" fmla="*/ 0 h 8"/>
                  <a:gd name="T6" fmla="*/ 0 w 7"/>
                  <a:gd name="T7" fmla="*/ 0 h 8"/>
                  <a:gd name="T8" fmla="*/ 0 w 7"/>
                  <a:gd name="T9" fmla="*/ 0 h 8"/>
                  <a:gd name="T10" fmla="*/ 0 60000 65536"/>
                  <a:gd name="T11" fmla="*/ 0 60000 65536"/>
                  <a:gd name="T12" fmla="*/ 0 60000 65536"/>
                  <a:gd name="T13" fmla="*/ 0 60000 65536"/>
                  <a:gd name="T14" fmla="*/ 0 60000 65536"/>
                  <a:gd name="T15" fmla="*/ 0 w 7"/>
                  <a:gd name="T16" fmla="*/ 0 h 8"/>
                  <a:gd name="T17" fmla="*/ 7 w 7"/>
                  <a:gd name="T18" fmla="*/ 8 h 8"/>
                </a:gdLst>
                <a:ahLst/>
                <a:cxnLst>
                  <a:cxn ang="T10">
                    <a:pos x="T0" y="T1"/>
                  </a:cxn>
                  <a:cxn ang="T11">
                    <a:pos x="T2" y="T3"/>
                  </a:cxn>
                  <a:cxn ang="T12">
                    <a:pos x="T4" y="T5"/>
                  </a:cxn>
                  <a:cxn ang="T13">
                    <a:pos x="T6" y="T7"/>
                  </a:cxn>
                  <a:cxn ang="T14">
                    <a:pos x="T8" y="T9"/>
                  </a:cxn>
                </a:cxnLst>
                <a:rect l="T15" t="T16" r="T17" b="T18"/>
                <a:pathLst>
                  <a:path w="7" h="8">
                    <a:moveTo>
                      <a:pt x="0" y="0"/>
                    </a:moveTo>
                    <a:lnTo>
                      <a:pt x="6" y="8"/>
                    </a:lnTo>
                    <a:lnTo>
                      <a:pt x="7" y="6"/>
                    </a:lnTo>
                    <a:lnTo>
                      <a:pt x="3" y="1"/>
                    </a:lnTo>
                    <a:lnTo>
                      <a:pt x="0"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77" name="Freeform 607">
                <a:extLst>
                  <a:ext uri="{FF2B5EF4-FFF2-40B4-BE49-F238E27FC236}">
                    <a16:creationId xmlns:a16="http://schemas.microsoft.com/office/drawing/2014/main" id="{26A8A333-75F4-4FD8-801E-A4D719D709BF}"/>
                  </a:ext>
                </a:extLst>
              </p:cNvPr>
              <p:cNvSpPr>
                <a:spLocks noChangeAspect="1"/>
              </p:cNvSpPr>
              <p:nvPr/>
            </p:nvSpPr>
            <p:spPr bwMode="auto">
              <a:xfrm>
                <a:off x="4731" y="1064"/>
                <a:ext cx="2" cy="3"/>
              </a:xfrm>
              <a:custGeom>
                <a:avLst/>
                <a:gdLst>
                  <a:gd name="T0" fmla="*/ 0 w 7"/>
                  <a:gd name="T1" fmla="*/ 0 h 8"/>
                  <a:gd name="T2" fmla="*/ 0 w 7"/>
                  <a:gd name="T3" fmla="*/ 0 h 8"/>
                  <a:gd name="T4" fmla="*/ 0 w 7"/>
                  <a:gd name="T5" fmla="*/ 0 h 8"/>
                  <a:gd name="T6" fmla="*/ 0 w 7"/>
                  <a:gd name="T7" fmla="*/ 0 h 8"/>
                  <a:gd name="T8" fmla="*/ 0 w 7"/>
                  <a:gd name="T9" fmla="*/ 0 h 8"/>
                  <a:gd name="T10" fmla="*/ 0 60000 65536"/>
                  <a:gd name="T11" fmla="*/ 0 60000 65536"/>
                  <a:gd name="T12" fmla="*/ 0 60000 65536"/>
                  <a:gd name="T13" fmla="*/ 0 60000 65536"/>
                  <a:gd name="T14" fmla="*/ 0 60000 65536"/>
                  <a:gd name="T15" fmla="*/ 0 w 7"/>
                  <a:gd name="T16" fmla="*/ 0 h 8"/>
                  <a:gd name="T17" fmla="*/ 7 w 7"/>
                  <a:gd name="T18" fmla="*/ 8 h 8"/>
                </a:gdLst>
                <a:ahLst/>
                <a:cxnLst>
                  <a:cxn ang="T10">
                    <a:pos x="T0" y="T1"/>
                  </a:cxn>
                  <a:cxn ang="T11">
                    <a:pos x="T2" y="T3"/>
                  </a:cxn>
                  <a:cxn ang="T12">
                    <a:pos x="T4" y="T5"/>
                  </a:cxn>
                  <a:cxn ang="T13">
                    <a:pos x="T6" y="T7"/>
                  </a:cxn>
                  <a:cxn ang="T14">
                    <a:pos x="T8" y="T9"/>
                  </a:cxn>
                </a:cxnLst>
                <a:rect l="T15" t="T16" r="T17" b="T18"/>
                <a:pathLst>
                  <a:path w="7" h="8">
                    <a:moveTo>
                      <a:pt x="0" y="0"/>
                    </a:moveTo>
                    <a:lnTo>
                      <a:pt x="6" y="8"/>
                    </a:lnTo>
                    <a:lnTo>
                      <a:pt x="7" y="6"/>
                    </a:lnTo>
                    <a:lnTo>
                      <a:pt x="3" y="1"/>
                    </a:lnTo>
                    <a:lnTo>
                      <a:pt x="0"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78" name="Freeform 608">
                <a:extLst>
                  <a:ext uri="{FF2B5EF4-FFF2-40B4-BE49-F238E27FC236}">
                    <a16:creationId xmlns:a16="http://schemas.microsoft.com/office/drawing/2014/main" id="{83C74F2E-096C-49A3-9A14-67CEF64FAF94}"/>
                  </a:ext>
                </a:extLst>
              </p:cNvPr>
              <p:cNvSpPr>
                <a:spLocks noChangeAspect="1"/>
              </p:cNvSpPr>
              <p:nvPr/>
            </p:nvSpPr>
            <p:spPr bwMode="auto">
              <a:xfrm>
                <a:off x="4739" y="1095"/>
                <a:ext cx="3" cy="6"/>
              </a:xfrm>
              <a:custGeom>
                <a:avLst/>
                <a:gdLst>
                  <a:gd name="T0" fmla="*/ 0 w 10"/>
                  <a:gd name="T1" fmla="*/ 0 h 20"/>
                  <a:gd name="T2" fmla="*/ 0 w 10"/>
                  <a:gd name="T3" fmla="*/ 0 h 20"/>
                  <a:gd name="T4" fmla="*/ 0 w 10"/>
                  <a:gd name="T5" fmla="*/ 0 h 20"/>
                  <a:gd name="T6" fmla="*/ 0 w 10"/>
                  <a:gd name="T7" fmla="*/ 0 h 20"/>
                  <a:gd name="T8" fmla="*/ 0 w 10"/>
                  <a:gd name="T9" fmla="*/ 0 h 20"/>
                  <a:gd name="T10" fmla="*/ 0 w 10"/>
                  <a:gd name="T11" fmla="*/ 0 h 20"/>
                  <a:gd name="T12" fmla="*/ 0 w 10"/>
                  <a:gd name="T13" fmla="*/ 0 h 20"/>
                  <a:gd name="T14" fmla="*/ 0 w 10"/>
                  <a:gd name="T15" fmla="*/ 0 h 20"/>
                  <a:gd name="T16" fmla="*/ 0 w 10"/>
                  <a:gd name="T17" fmla="*/ 0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20"/>
                  <a:gd name="T29" fmla="*/ 10 w 10"/>
                  <a:gd name="T30" fmla="*/ 20 h 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20">
                    <a:moveTo>
                      <a:pt x="3" y="0"/>
                    </a:moveTo>
                    <a:lnTo>
                      <a:pt x="10" y="5"/>
                    </a:lnTo>
                    <a:lnTo>
                      <a:pt x="10" y="15"/>
                    </a:lnTo>
                    <a:lnTo>
                      <a:pt x="8" y="20"/>
                    </a:lnTo>
                    <a:lnTo>
                      <a:pt x="3" y="19"/>
                    </a:lnTo>
                    <a:lnTo>
                      <a:pt x="1" y="13"/>
                    </a:lnTo>
                    <a:lnTo>
                      <a:pt x="3" y="8"/>
                    </a:lnTo>
                    <a:lnTo>
                      <a:pt x="0" y="0"/>
                    </a:lnTo>
                    <a:lnTo>
                      <a:pt x="3"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79" name="Freeform 609">
                <a:extLst>
                  <a:ext uri="{FF2B5EF4-FFF2-40B4-BE49-F238E27FC236}">
                    <a16:creationId xmlns:a16="http://schemas.microsoft.com/office/drawing/2014/main" id="{47A9EC86-5F0C-4C25-9B54-878A2A6B1EA9}"/>
                  </a:ext>
                </a:extLst>
              </p:cNvPr>
              <p:cNvSpPr>
                <a:spLocks noChangeAspect="1"/>
              </p:cNvSpPr>
              <p:nvPr/>
            </p:nvSpPr>
            <p:spPr bwMode="auto">
              <a:xfrm>
                <a:off x="4739" y="1095"/>
                <a:ext cx="3" cy="6"/>
              </a:xfrm>
              <a:custGeom>
                <a:avLst/>
                <a:gdLst>
                  <a:gd name="T0" fmla="*/ 0 w 10"/>
                  <a:gd name="T1" fmla="*/ 0 h 20"/>
                  <a:gd name="T2" fmla="*/ 0 w 10"/>
                  <a:gd name="T3" fmla="*/ 0 h 20"/>
                  <a:gd name="T4" fmla="*/ 0 w 10"/>
                  <a:gd name="T5" fmla="*/ 0 h 20"/>
                  <a:gd name="T6" fmla="*/ 0 w 10"/>
                  <a:gd name="T7" fmla="*/ 0 h 20"/>
                  <a:gd name="T8" fmla="*/ 0 w 10"/>
                  <a:gd name="T9" fmla="*/ 0 h 20"/>
                  <a:gd name="T10" fmla="*/ 0 w 10"/>
                  <a:gd name="T11" fmla="*/ 0 h 20"/>
                  <a:gd name="T12" fmla="*/ 0 w 10"/>
                  <a:gd name="T13" fmla="*/ 0 h 20"/>
                  <a:gd name="T14" fmla="*/ 0 w 10"/>
                  <a:gd name="T15" fmla="*/ 0 h 20"/>
                  <a:gd name="T16" fmla="*/ 0 w 10"/>
                  <a:gd name="T17" fmla="*/ 0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20"/>
                  <a:gd name="T29" fmla="*/ 10 w 10"/>
                  <a:gd name="T30" fmla="*/ 20 h 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20">
                    <a:moveTo>
                      <a:pt x="3" y="0"/>
                    </a:moveTo>
                    <a:lnTo>
                      <a:pt x="10" y="5"/>
                    </a:lnTo>
                    <a:lnTo>
                      <a:pt x="10" y="15"/>
                    </a:lnTo>
                    <a:lnTo>
                      <a:pt x="8" y="20"/>
                    </a:lnTo>
                    <a:lnTo>
                      <a:pt x="3" y="19"/>
                    </a:lnTo>
                    <a:lnTo>
                      <a:pt x="1" y="13"/>
                    </a:lnTo>
                    <a:lnTo>
                      <a:pt x="3" y="8"/>
                    </a:lnTo>
                    <a:lnTo>
                      <a:pt x="0" y="0"/>
                    </a:lnTo>
                    <a:lnTo>
                      <a:pt x="3"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80" name="Freeform 610">
                <a:extLst>
                  <a:ext uri="{FF2B5EF4-FFF2-40B4-BE49-F238E27FC236}">
                    <a16:creationId xmlns:a16="http://schemas.microsoft.com/office/drawing/2014/main" id="{0876DB01-BC56-4A4D-813B-6B7287D17072}"/>
                  </a:ext>
                </a:extLst>
              </p:cNvPr>
              <p:cNvSpPr>
                <a:spLocks noChangeAspect="1"/>
              </p:cNvSpPr>
              <p:nvPr/>
            </p:nvSpPr>
            <p:spPr bwMode="auto">
              <a:xfrm>
                <a:off x="4731" y="1111"/>
                <a:ext cx="5" cy="10"/>
              </a:xfrm>
              <a:custGeom>
                <a:avLst/>
                <a:gdLst>
                  <a:gd name="T0" fmla="*/ 0 w 16"/>
                  <a:gd name="T1" fmla="*/ 0 h 39"/>
                  <a:gd name="T2" fmla="*/ 0 w 16"/>
                  <a:gd name="T3" fmla="*/ 0 h 39"/>
                  <a:gd name="T4" fmla="*/ 0 w 16"/>
                  <a:gd name="T5" fmla="*/ 0 h 39"/>
                  <a:gd name="T6" fmla="*/ 0 w 16"/>
                  <a:gd name="T7" fmla="*/ 0 h 39"/>
                  <a:gd name="T8" fmla="*/ 0 w 16"/>
                  <a:gd name="T9" fmla="*/ 0 h 39"/>
                  <a:gd name="T10" fmla="*/ 0 w 16"/>
                  <a:gd name="T11" fmla="*/ 0 h 39"/>
                  <a:gd name="T12" fmla="*/ 0 w 16"/>
                  <a:gd name="T13" fmla="*/ 0 h 39"/>
                  <a:gd name="T14" fmla="*/ 0 w 16"/>
                  <a:gd name="T15" fmla="*/ 0 h 39"/>
                  <a:gd name="T16" fmla="*/ 0 w 16"/>
                  <a:gd name="T17" fmla="*/ 0 h 39"/>
                  <a:gd name="T18" fmla="*/ 0 w 16"/>
                  <a:gd name="T19" fmla="*/ 0 h 3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9"/>
                  <a:gd name="T32" fmla="*/ 16 w 16"/>
                  <a:gd name="T33" fmla="*/ 39 h 3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9">
                    <a:moveTo>
                      <a:pt x="13" y="3"/>
                    </a:moveTo>
                    <a:lnTo>
                      <a:pt x="16" y="7"/>
                    </a:lnTo>
                    <a:lnTo>
                      <a:pt x="16" y="28"/>
                    </a:lnTo>
                    <a:lnTo>
                      <a:pt x="12" y="37"/>
                    </a:lnTo>
                    <a:lnTo>
                      <a:pt x="8" y="39"/>
                    </a:lnTo>
                    <a:lnTo>
                      <a:pt x="1" y="29"/>
                    </a:lnTo>
                    <a:lnTo>
                      <a:pt x="0" y="12"/>
                    </a:lnTo>
                    <a:lnTo>
                      <a:pt x="5" y="0"/>
                    </a:lnTo>
                    <a:lnTo>
                      <a:pt x="8" y="0"/>
                    </a:lnTo>
                    <a:lnTo>
                      <a:pt x="13" y="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81" name="Freeform 611">
                <a:extLst>
                  <a:ext uri="{FF2B5EF4-FFF2-40B4-BE49-F238E27FC236}">
                    <a16:creationId xmlns:a16="http://schemas.microsoft.com/office/drawing/2014/main" id="{B24CC1EA-76F6-4ED8-931B-E24C6CFBBBFE}"/>
                  </a:ext>
                </a:extLst>
              </p:cNvPr>
              <p:cNvSpPr>
                <a:spLocks noChangeAspect="1"/>
              </p:cNvSpPr>
              <p:nvPr/>
            </p:nvSpPr>
            <p:spPr bwMode="auto">
              <a:xfrm>
                <a:off x="4731" y="1111"/>
                <a:ext cx="5" cy="10"/>
              </a:xfrm>
              <a:custGeom>
                <a:avLst/>
                <a:gdLst>
                  <a:gd name="T0" fmla="*/ 0 w 16"/>
                  <a:gd name="T1" fmla="*/ 0 h 39"/>
                  <a:gd name="T2" fmla="*/ 0 w 16"/>
                  <a:gd name="T3" fmla="*/ 0 h 39"/>
                  <a:gd name="T4" fmla="*/ 0 w 16"/>
                  <a:gd name="T5" fmla="*/ 0 h 39"/>
                  <a:gd name="T6" fmla="*/ 0 w 16"/>
                  <a:gd name="T7" fmla="*/ 0 h 39"/>
                  <a:gd name="T8" fmla="*/ 0 w 16"/>
                  <a:gd name="T9" fmla="*/ 0 h 39"/>
                  <a:gd name="T10" fmla="*/ 0 w 16"/>
                  <a:gd name="T11" fmla="*/ 0 h 39"/>
                  <a:gd name="T12" fmla="*/ 0 w 16"/>
                  <a:gd name="T13" fmla="*/ 0 h 39"/>
                  <a:gd name="T14" fmla="*/ 0 w 16"/>
                  <a:gd name="T15" fmla="*/ 0 h 39"/>
                  <a:gd name="T16" fmla="*/ 0 w 16"/>
                  <a:gd name="T17" fmla="*/ 0 h 39"/>
                  <a:gd name="T18" fmla="*/ 0 w 16"/>
                  <a:gd name="T19" fmla="*/ 0 h 3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9"/>
                  <a:gd name="T32" fmla="*/ 16 w 16"/>
                  <a:gd name="T33" fmla="*/ 39 h 3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9">
                    <a:moveTo>
                      <a:pt x="13" y="3"/>
                    </a:moveTo>
                    <a:lnTo>
                      <a:pt x="16" y="7"/>
                    </a:lnTo>
                    <a:lnTo>
                      <a:pt x="16" y="28"/>
                    </a:lnTo>
                    <a:lnTo>
                      <a:pt x="12" y="37"/>
                    </a:lnTo>
                    <a:lnTo>
                      <a:pt x="8" y="39"/>
                    </a:lnTo>
                    <a:lnTo>
                      <a:pt x="1" y="29"/>
                    </a:lnTo>
                    <a:lnTo>
                      <a:pt x="0" y="12"/>
                    </a:lnTo>
                    <a:lnTo>
                      <a:pt x="5" y="0"/>
                    </a:lnTo>
                    <a:lnTo>
                      <a:pt x="8" y="0"/>
                    </a:lnTo>
                    <a:lnTo>
                      <a:pt x="13" y="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82" name="Freeform 612">
                <a:extLst>
                  <a:ext uri="{FF2B5EF4-FFF2-40B4-BE49-F238E27FC236}">
                    <a16:creationId xmlns:a16="http://schemas.microsoft.com/office/drawing/2014/main" id="{7AC80D4F-2AEF-4620-B41C-51812794BF73}"/>
                  </a:ext>
                </a:extLst>
              </p:cNvPr>
              <p:cNvSpPr>
                <a:spLocks noChangeAspect="1"/>
              </p:cNvSpPr>
              <p:nvPr/>
            </p:nvSpPr>
            <p:spPr bwMode="auto">
              <a:xfrm>
                <a:off x="4717" y="1123"/>
                <a:ext cx="11" cy="19"/>
              </a:xfrm>
              <a:custGeom>
                <a:avLst/>
                <a:gdLst>
                  <a:gd name="T0" fmla="*/ 0 w 40"/>
                  <a:gd name="T1" fmla="*/ 0 h 64"/>
                  <a:gd name="T2" fmla="*/ 0 w 40"/>
                  <a:gd name="T3" fmla="*/ 0 h 64"/>
                  <a:gd name="T4" fmla="*/ 0 w 40"/>
                  <a:gd name="T5" fmla="*/ 0 h 64"/>
                  <a:gd name="T6" fmla="*/ 0 w 40"/>
                  <a:gd name="T7" fmla="*/ 0 h 64"/>
                  <a:gd name="T8" fmla="*/ 0 w 40"/>
                  <a:gd name="T9" fmla="*/ 0 h 64"/>
                  <a:gd name="T10" fmla="*/ 0 w 40"/>
                  <a:gd name="T11" fmla="*/ 0 h 64"/>
                  <a:gd name="T12" fmla="*/ 0 w 40"/>
                  <a:gd name="T13" fmla="*/ 0 h 64"/>
                  <a:gd name="T14" fmla="*/ 0 w 40"/>
                  <a:gd name="T15" fmla="*/ 0 h 64"/>
                  <a:gd name="T16" fmla="*/ 0 w 40"/>
                  <a:gd name="T17" fmla="*/ 0 h 64"/>
                  <a:gd name="T18" fmla="*/ 0 w 40"/>
                  <a:gd name="T19" fmla="*/ 0 h 64"/>
                  <a:gd name="T20" fmla="*/ 0 w 40"/>
                  <a:gd name="T21" fmla="*/ 0 h 64"/>
                  <a:gd name="T22" fmla="*/ 0 w 40"/>
                  <a:gd name="T23" fmla="*/ 0 h 64"/>
                  <a:gd name="T24" fmla="*/ 0 w 40"/>
                  <a:gd name="T25" fmla="*/ 0 h 64"/>
                  <a:gd name="T26" fmla="*/ 0 w 40"/>
                  <a:gd name="T27" fmla="*/ 0 h 64"/>
                  <a:gd name="T28" fmla="*/ 0 w 40"/>
                  <a:gd name="T29" fmla="*/ 0 h 64"/>
                  <a:gd name="T30" fmla="*/ 0 w 40"/>
                  <a:gd name="T31" fmla="*/ 0 h 64"/>
                  <a:gd name="T32" fmla="*/ 0 w 40"/>
                  <a:gd name="T33" fmla="*/ 0 h 64"/>
                  <a:gd name="T34" fmla="*/ 0 w 40"/>
                  <a:gd name="T35" fmla="*/ 0 h 64"/>
                  <a:gd name="T36" fmla="*/ 0 w 40"/>
                  <a:gd name="T37" fmla="*/ 0 h 64"/>
                  <a:gd name="T38" fmla="*/ 0 w 40"/>
                  <a:gd name="T39" fmla="*/ 0 h 64"/>
                  <a:gd name="T40" fmla="*/ 0 w 40"/>
                  <a:gd name="T41" fmla="*/ 0 h 64"/>
                  <a:gd name="T42" fmla="*/ 0 w 40"/>
                  <a:gd name="T43" fmla="*/ 0 h 64"/>
                  <a:gd name="T44" fmla="*/ 0 w 40"/>
                  <a:gd name="T45" fmla="*/ 0 h 64"/>
                  <a:gd name="T46" fmla="*/ 0 w 40"/>
                  <a:gd name="T47" fmla="*/ 0 h 64"/>
                  <a:gd name="T48" fmla="*/ 0 w 40"/>
                  <a:gd name="T49" fmla="*/ 0 h 6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0"/>
                  <a:gd name="T76" fmla="*/ 0 h 64"/>
                  <a:gd name="T77" fmla="*/ 40 w 40"/>
                  <a:gd name="T78" fmla="*/ 64 h 6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0" h="64">
                    <a:moveTo>
                      <a:pt x="39" y="7"/>
                    </a:moveTo>
                    <a:lnTo>
                      <a:pt x="36" y="5"/>
                    </a:lnTo>
                    <a:lnTo>
                      <a:pt x="40" y="9"/>
                    </a:lnTo>
                    <a:lnTo>
                      <a:pt x="34" y="15"/>
                    </a:lnTo>
                    <a:lnTo>
                      <a:pt x="24" y="35"/>
                    </a:lnTo>
                    <a:lnTo>
                      <a:pt x="18" y="35"/>
                    </a:lnTo>
                    <a:lnTo>
                      <a:pt x="16" y="38"/>
                    </a:lnTo>
                    <a:lnTo>
                      <a:pt x="19" y="46"/>
                    </a:lnTo>
                    <a:lnTo>
                      <a:pt x="15" y="54"/>
                    </a:lnTo>
                    <a:lnTo>
                      <a:pt x="15" y="64"/>
                    </a:lnTo>
                    <a:lnTo>
                      <a:pt x="9" y="64"/>
                    </a:lnTo>
                    <a:lnTo>
                      <a:pt x="5" y="52"/>
                    </a:lnTo>
                    <a:lnTo>
                      <a:pt x="0" y="44"/>
                    </a:lnTo>
                    <a:lnTo>
                      <a:pt x="3" y="43"/>
                    </a:lnTo>
                    <a:lnTo>
                      <a:pt x="0" y="25"/>
                    </a:lnTo>
                    <a:lnTo>
                      <a:pt x="4" y="21"/>
                    </a:lnTo>
                    <a:lnTo>
                      <a:pt x="0" y="13"/>
                    </a:lnTo>
                    <a:lnTo>
                      <a:pt x="4" y="11"/>
                    </a:lnTo>
                    <a:lnTo>
                      <a:pt x="14" y="17"/>
                    </a:lnTo>
                    <a:lnTo>
                      <a:pt x="19" y="16"/>
                    </a:lnTo>
                    <a:lnTo>
                      <a:pt x="21" y="9"/>
                    </a:lnTo>
                    <a:lnTo>
                      <a:pt x="20" y="1"/>
                    </a:lnTo>
                    <a:lnTo>
                      <a:pt x="26" y="0"/>
                    </a:lnTo>
                    <a:lnTo>
                      <a:pt x="32" y="2"/>
                    </a:lnTo>
                    <a:lnTo>
                      <a:pt x="39" y="7"/>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83" name="Freeform 613">
                <a:extLst>
                  <a:ext uri="{FF2B5EF4-FFF2-40B4-BE49-F238E27FC236}">
                    <a16:creationId xmlns:a16="http://schemas.microsoft.com/office/drawing/2014/main" id="{32D766FE-6995-4F9E-A348-52DB0B70F8E5}"/>
                  </a:ext>
                </a:extLst>
              </p:cNvPr>
              <p:cNvSpPr>
                <a:spLocks noChangeAspect="1"/>
              </p:cNvSpPr>
              <p:nvPr/>
            </p:nvSpPr>
            <p:spPr bwMode="auto">
              <a:xfrm>
                <a:off x="4717" y="1123"/>
                <a:ext cx="11" cy="19"/>
              </a:xfrm>
              <a:custGeom>
                <a:avLst/>
                <a:gdLst>
                  <a:gd name="T0" fmla="*/ 0 w 40"/>
                  <a:gd name="T1" fmla="*/ 0 h 64"/>
                  <a:gd name="T2" fmla="*/ 0 w 40"/>
                  <a:gd name="T3" fmla="*/ 0 h 64"/>
                  <a:gd name="T4" fmla="*/ 0 w 40"/>
                  <a:gd name="T5" fmla="*/ 0 h 64"/>
                  <a:gd name="T6" fmla="*/ 0 w 40"/>
                  <a:gd name="T7" fmla="*/ 0 h 64"/>
                  <a:gd name="T8" fmla="*/ 0 w 40"/>
                  <a:gd name="T9" fmla="*/ 0 h 64"/>
                  <a:gd name="T10" fmla="*/ 0 w 40"/>
                  <a:gd name="T11" fmla="*/ 0 h 64"/>
                  <a:gd name="T12" fmla="*/ 0 w 40"/>
                  <a:gd name="T13" fmla="*/ 0 h 64"/>
                  <a:gd name="T14" fmla="*/ 0 w 40"/>
                  <a:gd name="T15" fmla="*/ 0 h 64"/>
                  <a:gd name="T16" fmla="*/ 0 w 40"/>
                  <a:gd name="T17" fmla="*/ 0 h 64"/>
                  <a:gd name="T18" fmla="*/ 0 w 40"/>
                  <a:gd name="T19" fmla="*/ 0 h 64"/>
                  <a:gd name="T20" fmla="*/ 0 w 40"/>
                  <a:gd name="T21" fmla="*/ 0 h 64"/>
                  <a:gd name="T22" fmla="*/ 0 w 40"/>
                  <a:gd name="T23" fmla="*/ 0 h 64"/>
                  <a:gd name="T24" fmla="*/ 0 w 40"/>
                  <a:gd name="T25" fmla="*/ 0 h 64"/>
                  <a:gd name="T26" fmla="*/ 0 w 40"/>
                  <a:gd name="T27" fmla="*/ 0 h 64"/>
                  <a:gd name="T28" fmla="*/ 0 w 40"/>
                  <a:gd name="T29" fmla="*/ 0 h 64"/>
                  <a:gd name="T30" fmla="*/ 0 w 40"/>
                  <a:gd name="T31" fmla="*/ 0 h 64"/>
                  <a:gd name="T32" fmla="*/ 0 w 40"/>
                  <a:gd name="T33" fmla="*/ 0 h 64"/>
                  <a:gd name="T34" fmla="*/ 0 w 40"/>
                  <a:gd name="T35" fmla="*/ 0 h 64"/>
                  <a:gd name="T36" fmla="*/ 0 w 40"/>
                  <a:gd name="T37" fmla="*/ 0 h 64"/>
                  <a:gd name="T38" fmla="*/ 0 w 40"/>
                  <a:gd name="T39" fmla="*/ 0 h 64"/>
                  <a:gd name="T40" fmla="*/ 0 w 40"/>
                  <a:gd name="T41" fmla="*/ 0 h 64"/>
                  <a:gd name="T42" fmla="*/ 0 w 40"/>
                  <a:gd name="T43" fmla="*/ 0 h 64"/>
                  <a:gd name="T44" fmla="*/ 0 w 40"/>
                  <a:gd name="T45" fmla="*/ 0 h 64"/>
                  <a:gd name="T46" fmla="*/ 0 w 40"/>
                  <a:gd name="T47" fmla="*/ 0 h 64"/>
                  <a:gd name="T48" fmla="*/ 0 w 40"/>
                  <a:gd name="T49" fmla="*/ 0 h 6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0"/>
                  <a:gd name="T76" fmla="*/ 0 h 64"/>
                  <a:gd name="T77" fmla="*/ 40 w 40"/>
                  <a:gd name="T78" fmla="*/ 64 h 6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0" h="64">
                    <a:moveTo>
                      <a:pt x="39" y="7"/>
                    </a:moveTo>
                    <a:lnTo>
                      <a:pt x="36" y="5"/>
                    </a:lnTo>
                    <a:lnTo>
                      <a:pt x="40" y="9"/>
                    </a:lnTo>
                    <a:lnTo>
                      <a:pt x="34" y="15"/>
                    </a:lnTo>
                    <a:lnTo>
                      <a:pt x="24" y="35"/>
                    </a:lnTo>
                    <a:lnTo>
                      <a:pt x="18" y="35"/>
                    </a:lnTo>
                    <a:lnTo>
                      <a:pt x="16" y="38"/>
                    </a:lnTo>
                    <a:lnTo>
                      <a:pt x="19" y="46"/>
                    </a:lnTo>
                    <a:lnTo>
                      <a:pt x="15" y="54"/>
                    </a:lnTo>
                    <a:lnTo>
                      <a:pt x="15" y="64"/>
                    </a:lnTo>
                    <a:lnTo>
                      <a:pt x="9" y="64"/>
                    </a:lnTo>
                    <a:lnTo>
                      <a:pt x="5" y="52"/>
                    </a:lnTo>
                    <a:lnTo>
                      <a:pt x="0" y="44"/>
                    </a:lnTo>
                    <a:lnTo>
                      <a:pt x="3" y="43"/>
                    </a:lnTo>
                    <a:lnTo>
                      <a:pt x="0" y="25"/>
                    </a:lnTo>
                    <a:lnTo>
                      <a:pt x="4" y="21"/>
                    </a:lnTo>
                    <a:lnTo>
                      <a:pt x="0" y="13"/>
                    </a:lnTo>
                    <a:lnTo>
                      <a:pt x="4" y="11"/>
                    </a:lnTo>
                    <a:lnTo>
                      <a:pt x="14" y="17"/>
                    </a:lnTo>
                    <a:lnTo>
                      <a:pt x="19" y="16"/>
                    </a:lnTo>
                    <a:lnTo>
                      <a:pt x="21" y="9"/>
                    </a:lnTo>
                    <a:lnTo>
                      <a:pt x="20" y="1"/>
                    </a:lnTo>
                    <a:lnTo>
                      <a:pt x="26" y="0"/>
                    </a:lnTo>
                    <a:lnTo>
                      <a:pt x="32" y="2"/>
                    </a:lnTo>
                    <a:lnTo>
                      <a:pt x="39" y="7"/>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84" name="Freeform 614">
                <a:extLst>
                  <a:ext uri="{FF2B5EF4-FFF2-40B4-BE49-F238E27FC236}">
                    <a16:creationId xmlns:a16="http://schemas.microsoft.com/office/drawing/2014/main" id="{2886A9BA-7BFB-402A-92CE-7930D568B988}"/>
                  </a:ext>
                </a:extLst>
              </p:cNvPr>
              <p:cNvSpPr>
                <a:spLocks noChangeAspect="1"/>
              </p:cNvSpPr>
              <p:nvPr/>
            </p:nvSpPr>
            <p:spPr bwMode="auto">
              <a:xfrm>
                <a:off x="4725" y="1152"/>
                <a:ext cx="3" cy="3"/>
              </a:xfrm>
              <a:custGeom>
                <a:avLst/>
                <a:gdLst>
                  <a:gd name="T0" fmla="*/ 0 w 11"/>
                  <a:gd name="T1" fmla="*/ 0 h 9"/>
                  <a:gd name="T2" fmla="*/ 0 w 11"/>
                  <a:gd name="T3" fmla="*/ 0 h 9"/>
                  <a:gd name="T4" fmla="*/ 0 w 11"/>
                  <a:gd name="T5" fmla="*/ 0 h 9"/>
                  <a:gd name="T6" fmla="*/ 0 w 11"/>
                  <a:gd name="T7" fmla="*/ 0 h 9"/>
                  <a:gd name="T8" fmla="*/ 0 w 11"/>
                  <a:gd name="T9" fmla="*/ 0 h 9"/>
                  <a:gd name="T10" fmla="*/ 0 w 11"/>
                  <a:gd name="T11" fmla="*/ 0 h 9"/>
                  <a:gd name="T12" fmla="*/ 0 w 11"/>
                  <a:gd name="T13" fmla="*/ 0 h 9"/>
                  <a:gd name="T14" fmla="*/ 0 60000 65536"/>
                  <a:gd name="T15" fmla="*/ 0 60000 65536"/>
                  <a:gd name="T16" fmla="*/ 0 60000 65536"/>
                  <a:gd name="T17" fmla="*/ 0 60000 65536"/>
                  <a:gd name="T18" fmla="*/ 0 60000 65536"/>
                  <a:gd name="T19" fmla="*/ 0 60000 65536"/>
                  <a:gd name="T20" fmla="*/ 0 60000 65536"/>
                  <a:gd name="T21" fmla="*/ 0 w 11"/>
                  <a:gd name="T22" fmla="*/ 0 h 9"/>
                  <a:gd name="T23" fmla="*/ 11 w 11"/>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9">
                    <a:moveTo>
                      <a:pt x="6" y="0"/>
                    </a:moveTo>
                    <a:lnTo>
                      <a:pt x="11" y="2"/>
                    </a:lnTo>
                    <a:lnTo>
                      <a:pt x="10" y="5"/>
                    </a:lnTo>
                    <a:lnTo>
                      <a:pt x="6" y="9"/>
                    </a:lnTo>
                    <a:lnTo>
                      <a:pt x="0" y="6"/>
                    </a:lnTo>
                    <a:lnTo>
                      <a:pt x="0" y="3"/>
                    </a:lnTo>
                    <a:lnTo>
                      <a:pt x="6"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85" name="Freeform 615">
                <a:extLst>
                  <a:ext uri="{FF2B5EF4-FFF2-40B4-BE49-F238E27FC236}">
                    <a16:creationId xmlns:a16="http://schemas.microsoft.com/office/drawing/2014/main" id="{92811206-8592-4EBB-924B-21DF53C3A6B6}"/>
                  </a:ext>
                </a:extLst>
              </p:cNvPr>
              <p:cNvSpPr>
                <a:spLocks noChangeAspect="1"/>
              </p:cNvSpPr>
              <p:nvPr/>
            </p:nvSpPr>
            <p:spPr bwMode="auto">
              <a:xfrm>
                <a:off x="4725" y="1152"/>
                <a:ext cx="3" cy="3"/>
              </a:xfrm>
              <a:custGeom>
                <a:avLst/>
                <a:gdLst>
                  <a:gd name="T0" fmla="*/ 0 w 11"/>
                  <a:gd name="T1" fmla="*/ 0 h 9"/>
                  <a:gd name="T2" fmla="*/ 0 w 11"/>
                  <a:gd name="T3" fmla="*/ 0 h 9"/>
                  <a:gd name="T4" fmla="*/ 0 w 11"/>
                  <a:gd name="T5" fmla="*/ 0 h 9"/>
                  <a:gd name="T6" fmla="*/ 0 w 11"/>
                  <a:gd name="T7" fmla="*/ 0 h 9"/>
                  <a:gd name="T8" fmla="*/ 0 w 11"/>
                  <a:gd name="T9" fmla="*/ 0 h 9"/>
                  <a:gd name="T10" fmla="*/ 0 w 11"/>
                  <a:gd name="T11" fmla="*/ 0 h 9"/>
                  <a:gd name="T12" fmla="*/ 0 w 11"/>
                  <a:gd name="T13" fmla="*/ 0 h 9"/>
                  <a:gd name="T14" fmla="*/ 0 60000 65536"/>
                  <a:gd name="T15" fmla="*/ 0 60000 65536"/>
                  <a:gd name="T16" fmla="*/ 0 60000 65536"/>
                  <a:gd name="T17" fmla="*/ 0 60000 65536"/>
                  <a:gd name="T18" fmla="*/ 0 60000 65536"/>
                  <a:gd name="T19" fmla="*/ 0 60000 65536"/>
                  <a:gd name="T20" fmla="*/ 0 60000 65536"/>
                  <a:gd name="T21" fmla="*/ 0 w 11"/>
                  <a:gd name="T22" fmla="*/ 0 h 9"/>
                  <a:gd name="T23" fmla="*/ 11 w 11"/>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9">
                    <a:moveTo>
                      <a:pt x="6" y="0"/>
                    </a:moveTo>
                    <a:lnTo>
                      <a:pt x="11" y="2"/>
                    </a:lnTo>
                    <a:lnTo>
                      <a:pt x="10" y="5"/>
                    </a:lnTo>
                    <a:lnTo>
                      <a:pt x="6" y="9"/>
                    </a:lnTo>
                    <a:lnTo>
                      <a:pt x="0" y="6"/>
                    </a:lnTo>
                    <a:lnTo>
                      <a:pt x="0" y="3"/>
                    </a:lnTo>
                    <a:lnTo>
                      <a:pt x="6"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86" name="Freeform 616">
                <a:extLst>
                  <a:ext uri="{FF2B5EF4-FFF2-40B4-BE49-F238E27FC236}">
                    <a16:creationId xmlns:a16="http://schemas.microsoft.com/office/drawing/2014/main" id="{5CCEA228-0182-4F6B-AF89-F68BB92260ED}"/>
                  </a:ext>
                </a:extLst>
              </p:cNvPr>
              <p:cNvSpPr>
                <a:spLocks noChangeAspect="1"/>
              </p:cNvSpPr>
              <p:nvPr/>
            </p:nvSpPr>
            <p:spPr bwMode="auto">
              <a:xfrm>
                <a:off x="4708" y="1142"/>
                <a:ext cx="6" cy="13"/>
              </a:xfrm>
              <a:custGeom>
                <a:avLst/>
                <a:gdLst>
                  <a:gd name="T0" fmla="*/ 0 w 20"/>
                  <a:gd name="T1" fmla="*/ 0 h 49"/>
                  <a:gd name="T2" fmla="*/ 0 w 20"/>
                  <a:gd name="T3" fmla="*/ 0 h 49"/>
                  <a:gd name="T4" fmla="*/ 0 w 20"/>
                  <a:gd name="T5" fmla="*/ 0 h 49"/>
                  <a:gd name="T6" fmla="*/ 0 w 20"/>
                  <a:gd name="T7" fmla="*/ 0 h 49"/>
                  <a:gd name="T8" fmla="*/ 0 w 20"/>
                  <a:gd name="T9" fmla="*/ 0 h 49"/>
                  <a:gd name="T10" fmla="*/ 0 w 20"/>
                  <a:gd name="T11" fmla="*/ 0 h 49"/>
                  <a:gd name="T12" fmla="*/ 0 w 20"/>
                  <a:gd name="T13" fmla="*/ 0 h 49"/>
                  <a:gd name="T14" fmla="*/ 0 w 20"/>
                  <a:gd name="T15" fmla="*/ 0 h 49"/>
                  <a:gd name="T16" fmla="*/ 0 w 20"/>
                  <a:gd name="T17" fmla="*/ 0 h 49"/>
                  <a:gd name="T18" fmla="*/ 0 w 20"/>
                  <a:gd name="T19" fmla="*/ 0 h 4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
                  <a:gd name="T31" fmla="*/ 0 h 49"/>
                  <a:gd name="T32" fmla="*/ 20 w 20"/>
                  <a:gd name="T33" fmla="*/ 49 h 4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 h="49">
                    <a:moveTo>
                      <a:pt x="3" y="2"/>
                    </a:moveTo>
                    <a:lnTo>
                      <a:pt x="1" y="0"/>
                    </a:lnTo>
                    <a:lnTo>
                      <a:pt x="20" y="11"/>
                    </a:lnTo>
                    <a:lnTo>
                      <a:pt x="19" y="15"/>
                    </a:lnTo>
                    <a:lnTo>
                      <a:pt x="16" y="42"/>
                    </a:lnTo>
                    <a:lnTo>
                      <a:pt x="19" y="49"/>
                    </a:lnTo>
                    <a:lnTo>
                      <a:pt x="8" y="42"/>
                    </a:lnTo>
                    <a:lnTo>
                      <a:pt x="5" y="13"/>
                    </a:lnTo>
                    <a:lnTo>
                      <a:pt x="0" y="3"/>
                    </a:lnTo>
                    <a:lnTo>
                      <a:pt x="3" y="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87" name="Freeform 617">
                <a:extLst>
                  <a:ext uri="{FF2B5EF4-FFF2-40B4-BE49-F238E27FC236}">
                    <a16:creationId xmlns:a16="http://schemas.microsoft.com/office/drawing/2014/main" id="{CAB5C54E-D2F5-4FC0-B3B5-EF346D476612}"/>
                  </a:ext>
                </a:extLst>
              </p:cNvPr>
              <p:cNvSpPr>
                <a:spLocks noChangeAspect="1"/>
              </p:cNvSpPr>
              <p:nvPr/>
            </p:nvSpPr>
            <p:spPr bwMode="auto">
              <a:xfrm>
                <a:off x="4708" y="1142"/>
                <a:ext cx="6" cy="13"/>
              </a:xfrm>
              <a:custGeom>
                <a:avLst/>
                <a:gdLst>
                  <a:gd name="T0" fmla="*/ 0 w 20"/>
                  <a:gd name="T1" fmla="*/ 0 h 49"/>
                  <a:gd name="T2" fmla="*/ 0 w 20"/>
                  <a:gd name="T3" fmla="*/ 0 h 49"/>
                  <a:gd name="T4" fmla="*/ 0 w 20"/>
                  <a:gd name="T5" fmla="*/ 0 h 49"/>
                  <a:gd name="T6" fmla="*/ 0 w 20"/>
                  <a:gd name="T7" fmla="*/ 0 h 49"/>
                  <a:gd name="T8" fmla="*/ 0 w 20"/>
                  <a:gd name="T9" fmla="*/ 0 h 49"/>
                  <a:gd name="T10" fmla="*/ 0 w 20"/>
                  <a:gd name="T11" fmla="*/ 0 h 49"/>
                  <a:gd name="T12" fmla="*/ 0 w 20"/>
                  <a:gd name="T13" fmla="*/ 0 h 49"/>
                  <a:gd name="T14" fmla="*/ 0 w 20"/>
                  <a:gd name="T15" fmla="*/ 0 h 49"/>
                  <a:gd name="T16" fmla="*/ 0 w 20"/>
                  <a:gd name="T17" fmla="*/ 0 h 49"/>
                  <a:gd name="T18" fmla="*/ 0 w 20"/>
                  <a:gd name="T19" fmla="*/ 0 h 4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
                  <a:gd name="T31" fmla="*/ 0 h 49"/>
                  <a:gd name="T32" fmla="*/ 20 w 20"/>
                  <a:gd name="T33" fmla="*/ 49 h 4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 h="49">
                    <a:moveTo>
                      <a:pt x="3" y="2"/>
                    </a:moveTo>
                    <a:lnTo>
                      <a:pt x="1" y="0"/>
                    </a:lnTo>
                    <a:lnTo>
                      <a:pt x="20" y="11"/>
                    </a:lnTo>
                    <a:lnTo>
                      <a:pt x="19" y="15"/>
                    </a:lnTo>
                    <a:lnTo>
                      <a:pt x="16" y="42"/>
                    </a:lnTo>
                    <a:lnTo>
                      <a:pt x="19" y="49"/>
                    </a:lnTo>
                    <a:lnTo>
                      <a:pt x="8" y="42"/>
                    </a:lnTo>
                    <a:lnTo>
                      <a:pt x="5" y="13"/>
                    </a:lnTo>
                    <a:lnTo>
                      <a:pt x="0" y="3"/>
                    </a:lnTo>
                    <a:lnTo>
                      <a:pt x="3" y="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88" name="Freeform 618">
                <a:extLst>
                  <a:ext uri="{FF2B5EF4-FFF2-40B4-BE49-F238E27FC236}">
                    <a16:creationId xmlns:a16="http://schemas.microsoft.com/office/drawing/2014/main" id="{E080257B-B46B-4744-BE0C-CE07CDF51B46}"/>
                  </a:ext>
                </a:extLst>
              </p:cNvPr>
              <p:cNvSpPr>
                <a:spLocks noChangeAspect="1"/>
              </p:cNvSpPr>
              <p:nvPr/>
            </p:nvSpPr>
            <p:spPr bwMode="auto">
              <a:xfrm>
                <a:off x="4728" y="957"/>
                <a:ext cx="22" cy="10"/>
              </a:xfrm>
              <a:custGeom>
                <a:avLst/>
                <a:gdLst>
                  <a:gd name="T0" fmla="*/ 0 w 78"/>
                  <a:gd name="T1" fmla="*/ 0 h 35"/>
                  <a:gd name="T2" fmla="*/ 0 w 78"/>
                  <a:gd name="T3" fmla="*/ 0 h 35"/>
                  <a:gd name="T4" fmla="*/ 0 w 78"/>
                  <a:gd name="T5" fmla="*/ 0 h 35"/>
                  <a:gd name="T6" fmla="*/ 0 w 78"/>
                  <a:gd name="T7" fmla="*/ 0 h 35"/>
                  <a:gd name="T8" fmla="*/ 0 w 78"/>
                  <a:gd name="T9" fmla="*/ 0 h 35"/>
                  <a:gd name="T10" fmla="*/ 0 60000 65536"/>
                  <a:gd name="T11" fmla="*/ 0 60000 65536"/>
                  <a:gd name="T12" fmla="*/ 0 60000 65536"/>
                  <a:gd name="T13" fmla="*/ 0 60000 65536"/>
                  <a:gd name="T14" fmla="*/ 0 60000 65536"/>
                  <a:gd name="T15" fmla="*/ 0 w 78"/>
                  <a:gd name="T16" fmla="*/ 0 h 35"/>
                  <a:gd name="T17" fmla="*/ 78 w 78"/>
                  <a:gd name="T18" fmla="*/ 35 h 35"/>
                </a:gdLst>
                <a:ahLst/>
                <a:cxnLst>
                  <a:cxn ang="T10">
                    <a:pos x="T0" y="T1"/>
                  </a:cxn>
                  <a:cxn ang="T11">
                    <a:pos x="T2" y="T3"/>
                  </a:cxn>
                  <a:cxn ang="T12">
                    <a:pos x="T4" y="T5"/>
                  </a:cxn>
                  <a:cxn ang="T13">
                    <a:pos x="T6" y="T7"/>
                  </a:cxn>
                  <a:cxn ang="T14">
                    <a:pos x="T8" y="T9"/>
                  </a:cxn>
                </a:cxnLst>
                <a:rect l="T15" t="T16" r="T17" b="T18"/>
                <a:pathLst>
                  <a:path w="78" h="35">
                    <a:moveTo>
                      <a:pt x="5" y="0"/>
                    </a:moveTo>
                    <a:lnTo>
                      <a:pt x="78" y="32"/>
                    </a:lnTo>
                    <a:lnTo>
                      <a:pt x="76" y="35"/>
                    </a:lnTo>
                    <a:lnTo>
                      <a:pt x="0" y="2"/>
                    </a:lnTo>
                    <a:lnTo>
                      <a:pt x="5"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89" name="Freeform 619">
                <a:extLst>
                  <a:ext uri="{FF2B5EF4-FFF2-40B4-BE49-F238E27FC236}">
                    <a16:creationId xmlns:a16="http://schemas.microsoft.com/office/drawing/2014/main" id="{79A376A5-B32C-4FAD-A931-698B85D0CDF7}"/>
                  </a:ext>
                </a:extLst>
              </p:cNvPr>
              <p:cNvSpPr>
                <a:spLocks noChangeAspect="1"/>
              </p:cNvSpPr>
              <p:nvPr/>
            </p:nvSpPr>
            <p:spPr bwMode="auto">
              <a:xfrm>
                <a:off x="4728" y="957"/>
                <a:ext cx="22" cy="10"/>
              </a:xfrm>
              <a:custGeom>
                <a:avLst/>
                <a:gdLst>
                  <a:gd name="T0" fmla="*/ 0 w 78"/>
                  <a:gd name="T1" fmla="*/ 0 h 35"/>
                  <a:gd name="T2" fmla="*/ 0 w 78"/>
                  <a:gd name="T3" fmla="*/ 0 h 35"/>
                  <a:gd name="T4" fmla="*/ 0 w 78"/>
                  <a:gd name="T5" fmla="*/ 0 h 35"/>
                  <a:gd name="T6" fmla="*/ 0 w 78"/>
                  <a:gd name="T7" fmla="*/ 0 h 35"/>
                  <a:gd name="T8" fmla="*/ 0 w 78"/>
                  <a:gd name="T9" fmla="*/ 0 h 35"/>
                  <a:gd name="T10" fmla="*/ 0 60000 65536"/>
                  <a:gd name="T11" fmla="*/ 0 60000 65536"/>
                  <a:gd name="T12" fmla="*/ 0 60000 65536"/>
                  <a:gd name="T13" fmla="*/ 0 60000 65536"/>
                  <a:gd name="T14" fmla="*/ 0 60000 65536"/>
                  <a:gd name="T15" fmla="*/ 0 w 78"/>
                  <a:gd name="T16" fmla="*/ 0 h 35"/>
                  <a:gd name="T17" fmla="*/ 78 w 78"/>
                  <a:gd name="T18" fmla="*/ 35 h 35"/>
                </a:gdLst>
                <a:ahLst/>
                <a:cxnLst>
                  <a:cxn ang="T10">
                    <a:pos x="T0" y="T1"/>
                  </a:cxn>
                  <a:cxn ang="T11">
                    <a:pos x="T2" y="T3"/>
                  </a:cxn>
                  <a:cxn ang="T12">
                    <a:pos x="T4" y="T5"/>
                  </a:cxn>
                  <a:cxn ang="T13">
                    <a:pos x="T6" y="T7"/>
                  </a:cxn>
                  <a:cxn ang="T14">
                    <a:pos x="T8" y="T9"/>
                  </a:cxn>
                </a:cxnLst>
                <a:rect l="T15" t="T16" r="T17" b="T18"/>
                <a:pathLst>
                  <a:path w="78" h="35">
                    <a:moveTo>
                      <a:pt x="5" y="0"/>
                    </a:moveTo>
                    <a:lnTo>
                      <a:pt x="78" y="32"/>
                    </a:lnTo>
                    <a:lnTo>
                      <a:pt x="76" y="35"/>
                    </a:lnTo>
                    <a:lnTo>
                      <a:pt x="0" y="2"/>
                    </a:lnTo>
                    <a:lnTo>
                      <a:pt x="5"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90" name="Freeform 620">
                <a:extLst>
                  <a:ext uri="{FF2B5EF4-FFF2-40B4-BE49-F238E27FC236}">
                    <a16:creationId xmlns:a16="http://schemas.microsoft.com/office/drawing/2014/main" id="{05CDB2BF-D6B9-4562-BB95-4812A20D59FC}"/>
                  </a:ext>
                </a:extLst>
              </p:cNvPr>
              <p:cNvSpPr>
                <a:spLocks noChangeAspect="1"/>
              </p:cNvSpPr>
              <p:nvPr/>
            </p:nvSpPr>
            <p:spPr bwMode="auto">
              <a:xfrm>
                <a:off x="4756" y="964"/>
                <a:ext cx="15" cy="6"/>
              </a:xfrm>
              <a:custGeom>
                <a:avLst/>
                <a:gdLst>
                  <a:gd name="T0" fmla="*/ 0 w 51"/>
                  <a:gd name="T1" fmla="*/ 0 h 20"/>
                  <a:gd name="T2" fmla="*/ 0 w 51"/>
                  <a:gd name="T3" fmla="*/ 0 h 20"/>
                  <a:gd name="T4" fmla="*/ 0 w 51"/>
                  <a:gd name="T5" fmla="*/ 0 h 20"/>
                  <a:gd name="T6" fmla="*/ 0 w 51"/>
                  <a:gd name="T7" fmla="*/ 0 h 20"/>
                  <a:gd name="T8" fmla="*/ 0 w 51"/>
                  <a:gd name="T9" fmla="*/ 0 h 20"/>
                  <a:gd name="T10" fmla="*/ 0 w 51"/>
                  <a:gd name="T11" fmla="*/ 0 h 20"/>
                  <a:gd name="T12" fmla="*/ 0 w 51"/>
                  <a:gd name="T13" fmla="*/ 0 h 20"/>
                  <a:gd name="T14" fmla="*/ 0 w 51"/>
                  <a:gd name="T15" fmla="*/ 0 h 20"/>
                  <a:gd name="T16" fmla="*/ 0 60000 65536"/>
                  <a:gd name="T17" fmla="*/ 0 60000 65536"/>
                  <a:gd name="T18" fmla="*/ 0 60000 65536"/>
                  <a:gd name="T19" fmla="*/ 0 60000 65536"/>
                  <a:gd name="T20" fmla="*/ 0 60000 65536"/>
                  <a:gd name="T21" fmla="*/ 0 60000 65536"/>
                  <a:gd name="T22" fmla="*/ 0 60000 65536"/>
                  <a:gd name="T23" fmla="*/ 0 60000 65536"/>
                  <a:gd name="T24" fmla="*/ 0 w 51"/>
                  <a:gd name="T25" fmla="*/ 0 h 20"/>
                  <a:gd name="T26" fmla="*/ 51 w 51"/>
                  <a:gd name="T27" fmla="*/ 20 h 2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1" h="20">
                    <a:moveTo>
                      <a:pt x="0" y="0"/>
                    </a:moveTo>
                    <a:lnTo>
                      <a:pt x="25" y="11"/>
                    </a:lnTo>
                    <a:lnTo>
                      <a:pt x="26" y="10"/>
                    </a:lnTo>
                    <a:lnTo>
                      <a:pt x="51" y="20"/>
                    </a:lnTo>
                    <a:lnTo>
                      <a:pt x="25" y="11"/>
                    </a:lnTo>
                    <a:lnTo>
                      <a:pt x="21" y="11"/>
                    </a:lnTo>
                    <a:lnTo>
                      <a:pt x="0"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91" name="Freeform 621">
                <a:extLst>
                  <a:ext uri="{FF2B5EF4-FFF2-40B4-BE49-F238E27FC236}">
                    <a16:creationId xmlns:a16="http://schemas.microsoft.com/office/drawing/2014/main" id="{6BD7E0E1-1849-4357-90BA-2F0FB66D9C35}"/>
                  </a:ext>
                </a:extLst>
              </p:cNvPr>
              <p:cNvSpPr>
                <a:spLocks noChangeAspect="1"/>
              </p:cNvSpPr>
              <p:nvPr/>
            </p:nvSpPr>
            <p:spPr bwMode="auto">
              <a:xfrm>
                <a:off x="4756" y="964"/>
                <a:ext cx="15" cy="6"/>
              </a:xfrm>
              <a:custGeom>
                <a:avLst/>
                <a:gdLst>
                  <a:gd name="T0" fmla="*/ 0 w 51"/>
                  <a:gd name="T1" fmla="*/ 0 h 20"/>
                  <a:gd name="T2" fmla="*/ 0 w 51"/>
                  <a:gd name="T3" fmla="*/ 0 h 20"/>
                  <a:gd name="T4" fmla="*/ 0 w 51"/>
                  <a:gd name="T5" fmla="*/ 0 h 20"/>
                  <a:gd name="T6" fmla="*/ 0 w 51"/>
                  <a:gd name="T7" fmla="*/ 0 h 20"/>
                  <a:gd name="T8" fmla="*/ 0 w 51"/>
                  <a:gd name="T9" fmla="*/ 0 h 20"/>
                  <a:gd name="T10" fmla="*/ 0 w 51"/>
                  <a:gd name="T11" fmla="*/ 0 h 20"/>
                  <a:gd name="T12" fmla="*/ 0 w 51"/>
                  <a:gd name="T13" fmla="*/ 0 h 20"/>
                  <a:gd name="T14" fmla="*/ 0 w 51"/>
                  <a:gd name="T15" fmla="*/ 0 h 20"/>
                  <a:gd name="T16" fmla="*/ 0 60000 65536"/>
                  <a:gd name="T17" fmla="*/ 0 60000 65536"/>
                  <a:gd name="T18" fmla="*/ 0 60000 65536"/>
                  <a:gd name="T19" fmla="*/ 0 60000 65536"/>
                  <a:gd name="T20" fmla="*/ 0 60000 65536"/>
                  <a:gd name="T21" fmla="*/ 0 60000 65536"/>
                  <a:gd name="T22" fmla="*/ 0 60000 65536"/>
                  <a:gd name="T23" fmla="*/ 0 60000 65536"/>
                  <a:gd name="T24" fmla="*/ 0 w 51"/>
                  <a:gd name="T25" fmla="*/ 0 h 20"/>
                  <a:gd name="T26" fmla="*/ 51 w 51"/>
                  <a:gd name="T27" fmla="*/ 20 h 2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1" h="20">
                    <a:moveTo>
                      <a:pt x="0" y="0"/>
                    </a:moveTo>
                    <a:lnTo>
                      <a:pt x="25" y="11"/>
                    </a:lnTo>
                    <a:lnTo>
                      <a:pt x="26" y="10"/>
                    </a:lnTo>
                    <a:lnTo>
                      <a:pt x="51" y="20"/>
                    </a:lnTo>
                    <a:lnTo>
                      <a:pt x="25" y="11"/>
                    </a:lnTo>
                    <a:lnTo>
                      <a:pt x="21" y="11"/>
                    </a:lnTo>
                    <a:lnTo>
                      <a:pt x="0"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92" name="Freeform 622">
                <a:extLst>
                  <a:ext uri="{FF2B5EF4-FFF2-40B4-BE49-F238E27FC236}">
                    <a16:creationId xmlns:a16="http://schemas.microsoft.com/office/drawing/2014/main" id="{43F4AF99-E6AF-4170-8AF2-3E4491AE3E4F}"/>
                  </a:ext>
                </a:extLst>
              </p:cNvPr>
              <p:cNvSpPr>
                <a:spLocks noChangeAspect="1"/>
              </p:cNvSpPr>
              <p:nvPr/>
            </p:nvSpPr>
            <p:spPr bwMode="auto">
              <a:xfrm>
                <a:off x="3418" y="602"/>
                <a:ext cx="7" cy="2"/>
              </a:xfrm>
              <a:custGeom>
                <a:avLst/>
                <a:gdLst>
                  <a:gd name="T0" fmla="*/ 0 w 25"/>
                  <a:gd name="T1" fmla="*/ 0 h 5"/>
                  <a:gd name="T2" fmla="*/ 0 w 25"/>
                  <a:gd name="T3" fmla="*/ 0 h 5"/>
                  <a:gd name="T4" fmla="*/ 0 w 25"/>
                  <a:gd name="T5" fmla="*/ 0 h 5"/>
                  <a:gd name="T6" fmla="*/ 0 w 25"/>
                  <a:gd name="T7" fmla="*/ 0 h 5"/>
                  <a:gd name="T8" fmla="*/ 0 w 25"/>
                  <a:gd name="T9" fmla="*/ 0 h 5"/>
                  <a:gd name="T10" fmla="*/ 0 w 25"/>
                  <a:gd name="T11" fmla="*/ 0 h 5"/>
                  <a:gd name="T12" fmla="*/ 0 w 25"/>
                  <a:gd name="T13" fmla="*/ 0 h 5"/>
                  <a:gd name="T14" fmla="*/ 0 w 25"/>
                  <a:gd name="T15" fmla="*/ 0 h 5"/>
                  <a:gd name="T16" fmla="*/ 0 w 25"/>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5"/>
                  <a:gd name="T29" fmla="*/ 25 w 25"/>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5">
                    <a:moveTo>
                      <a:pt x="3" y="2"/>
                    </a:moveTo>
                    <a:lnTo>
                      <a:pt x="4" y="0"/>
                    </a:lnTo>
                    <a:lnTo>
                      <a:pt x="24" y="4"/>
                    </a:lnTo>
                    <a:lnTo>
                      <a:pt x="25" y="4"/>
                    </a:lnTo>
                    <a:lnTo>
                      <a:pt x="24" y="5"/>
                    </a:lnTo>
                    <a:lnTo>
                      <a:pt x="9" y="5"/>
                    </a:lnTo>
                    <a:lnTo>
                      <a:pt x="1" y="4"/>
                    </a:lnTo>
                    <a:lnTo>
                      <a:pt x="0" y="3"/>
                    </a:lnTo>
                    <a:lnTo>
                      <a:pt x="3" y="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93" name="Freeform 623">
                <a:extLst>
                  <a:ext uri="{FF2B5EF4-FFF2-40B4-BE49-F238E27FC236}">
                    <a16:creationId xmlns:a16="http://schemas.microsoft.com/office/drawing/2014/main" id="{BBDF8847-EEB3-4EAC-94D2-0D4A8D8EC0A1}"/>
                  </a:ext>
                </a:extLst>
              </p:cNvPr>
              <p:cNvSpPr>
                <a:spLocks noChangeAspect="1"/>
              </p:cNvSpPr>
              <p:nvPr/>
            </p:nvSpPr>
            <p:spPr bwMode="auto">
              <a:xfrm>
                <a:off x="3418" y="602"/>
                <a:ext cx="7" cy="2"/>
              </a:xfrm>
              <a:custGeom>
                <a:avLst/>
                <a:gdLst>
                  <a:gd name="T0" fmla="*/ 0 w 25"/>
                  <a:gd name="T1" fmla="*/ 0 h 5"/>
                  <a:gd name="T2" fmla="*/ 0 w 25"/>
                  <a:gd name="T3" fmla="*/ 0 h 5"/>
                  <a:gd name="T4" fmla="*/ 0 w 25"/>
                  <a:gd name="T5" fmla="*/ 0 h 5"/>
                  <a:gd name="T6" fmla="*/ 0 w 25"/>
                  <a:gd name="T7" fmla="*/ 0 h 5"/>
                  <a:gd name="T8" fmla="*/ 0 w 25"/>
                  <a:gd name="T9" fmla="*/ 0 h 5"/>
                  <a:gd name="T10" fmla="*/ 0 w 25"/>
                  <a:gd name="T11" fmla="*/ 0 h 5"/>
                  <a:gd name="T12" fmla="*/ 0 w 25"/>
                  <a:gd name="T13" fmla="*/ 0 h 5"/>
                  <a:gd name="T14" fmla="*/ 0 w 25"/>
                  <a:gd name="T15" fmla="*/ 0 h 5"/>
                  <a:gd name="T16" fmla="*/ 0 w 25"/>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5"/>
                  <a:gd name="T29" fmla="*/ 25 w 25"/>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5">
                    <a:moveTo>
                      <a:pt x="3" y="2"/>
                    </a:moveTo>
                    <a:lnTo>
                      <a:pt x="4" y="0"/>
                    </a:lnTo>
                    <a:lnTo>
                      <a:pt x="24" y="4"/>
                    </a:lnTo>
                    <a:lnTo>
                      <a:pt x="25" y="4"/>
                    </a:lnTo>
                    <a:lnTo>
                      <a:pt x="24" y="5"/>
                    </a:lnTo>
                    <a:lnTo>
                      <a:pt x="9" y="5"/>
                    </a:lnTo>
                    <a:lnTo>
                      <a:pt x="1" y="4"/>
                    </a:lnTo>
                    <a:lnTo>
                      <a:pt x="0" y="3"/>
                    </a:lnTo>
                    <a:lnTo>
                      <a:pt x="3" y="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94" name="Freeform 624">
                <a:extLst>
                  <a:ext uri="{FF2B5EF4-FFF2-40B4-BE49-F238E27FC236}">
                    <a16:creationId xmlns:a16="http://schemas.microsoft.com/office/drawing/2014/main" id="{FFFB39F2-965C-4C43-802F-6FC7C593DB9E}"/>
                  </a:ext>
                </a:extLst>
              </p:cNvPr>
              <p:cNvSpPr>
                <a:spLocks noChangeAspect="1"/>
              </p:cNvSpPr>
              <p:nvPr/>
            </p:nvSpPr>
            <p:spPr bwMode="auto">
              <a:xfrm>
                <a:off x="3491" y="611"/>
                <a:ext cx="19" cy="5"/>
              </a:xfrm>
              <a:custGeom>
                <a:avLst/>
                <a:gdLst>
                  <a:gd name="T0" fmla="*/ 0 w 63"/>
                  <a:gd name="T1" fmla="*/ 0 h 15"/>
                  <a:gd name="T2" fmla="*/ 0 w 63"/>
                  <a:gd name="T3" fmla="*/ 0 h 15"/>
                  <a:gd name="T4" fmla="*/ 0 w 63"/>
                  <a:gd name="T5" fmla="*/ 0 h 15"/>
                  <a:gd name="T6" fmla="*/ 0 w 63"/>
                  <a:gd name="T7" fmla="*/ 0 h 15"/>
                  <a:gd name="T8" fmla="*/ 0 w 63"/>
                  <a:gd name="T9" fmla="*/ 0 h 15"/>
                  <a:gd name="T10" fmla="*/ 0 w 63"/>
                  <a:gd name="T11" fmla="*/ 0 h 15"/>
                  <a:gd name="T12" fmla="*/ 0 w 63"/>
                  <a:gd name="T13" fmla="*/ 0 h 15"/>
                  <a:gd name="T14" fmla="*/ 0 w 63"/>
                  <a:gd name="T15" fmla="*/ 0 h 15"/>
                  <a:gd name="T16" fmla="*/ 0 w 63"/>
                  <a:gd name="T17" fmla="*/ 0 h 15"/>
                  <a:gd name="T18" fmla="*/ 0 w 63"/>
                  <a:gd name="T19" fmla="*/ 0 h 15"/>
                  <a:gd name="T20" fmla="*/ 0 w 63"/>
                  <a:gd name="T21" fmla="*/ 0 h 15"/>
                  <a:gd name="T22" fmla="*/ 0 w 63"/>
                  <a:gd name="T23" fmla="*/ 0 h 15"/>
                  <a:gd name="T24" fmla="*/ 0 w 63"/>
                  <a:gd name="T25" fmla="*/ 0 h 15"/>
                  <a:gd name="T26" fmla="*/ 0 w 63"/>
                  <a:gd name="T27" fmla="*/ 0 h 15"/>
                  <a:gd name="T28" fmla="*/ 0 w 63"/>
                  <a:gd name="T29" fmla="*/ 0 h 15"/>
                  <a:gd name="T30" fmla="*/ 0 w 63"/>
                  <a:gd name="T31" fmla="*/ 0 h 15"/>
                  <a:gd name="T32" fmla="*/ 0 w 63"/>
                  <a:gd name="T33" fmla="*/ 0 h 15"/>
                  <a:gd name="T34" fmla="*/ 0 w 63"/>
                  <a:gd name="T35" fmla="*/ 0 h 15"/>
                  <a:gd name="T36" fmla="*/ 0 w 63"/>
                  <a:gd name="T37" fmla="*/ 0 h 15"/>
                  <a:gd name="T38" fmla="*/ 0 w 63"/>
                  <a:gd name="T39" fmla="*/ 0 h 1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3"/>
                  <a:gd name="T61" fmla="*/ 0 h 15"/>
                  <a:gd name="T62" fmla="*/ 63 w 63"/>
                  <a:gd name="T63" fmla="*/ 15 h 1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3" h="15">
                    <a:moveTo>
                      <a:pt x="9" y="3"/>
                    </a:moveTo>
                    <a:lnTo>
                      <a:pt x="0" y="0"/>
                    </a:lnTo>
                    <a:lnTo>
                      <a:pt x="60" y="6"/>
                    </a:lnTo>
                    <a:lnTo>
                      <a:pt x="63" y="9"/>
                    </a:lnTo>
                    <a:lnTo>
                      <a:pt x="60" y="9"/>
                    </a:lnTo>
                    <a:lnTo>
                      <a:pt x="59" y="12"/>
                    </a:lnTo>
                    <a:lnTo>
                      <a:pt x="47" y="14"/>
                    </a:lnTo>
                    <a:lnTo>
                      <a:pt x="43" y="15"/>
                    </a:lnTo>
                    <a:lnTo>
                      <a:pt x="30" y="12"/>
                    </a:lnTo>
                    <a:lnTo>
                      <a:pt x="41" y="14"/>
                    </a:lnTo>
                    <a:lnTo>
                      <a:pt x="42" y="12"/>
                    </a:lnTo>
                    <a:lnTo>
                      <a:pt x="47" y="12"/>
                    </a:lnTo>
                    <a:lnTo>
                      <a:pt x="46" y="11"/>
                    </a:lnTo>
                    <a:lnTo>
                      <a:pt x="22" y="9"/>
                    </a:lnTo>
                    <a:lnTo>
                      <a:pt x="23" y="7"/>
                    </a:lnTo>
                    <a:lnTo>
                      <a:pt x="17" y="5"/>
                    </a:lnTo>
                    <a:lnTo>
                      <a:pt x="12" y="5"/>
                    </a:lnTo>
                    <a:lnTo>
                      <a:pt x="10" y="4"/>
                    </a:lnTo>
                    <a:lnTo>
                      <a:pt x="9" y="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95" name="Freeform 625">
                <a:extLst>
                  <a:ext uri="{FF2B5EF4-FFF2-40B4-BE49-F238E27FC236}">
                    <a16:creationId xmlns:a16="http://schemas.microsoft.com/office/drawing/2014/main" id="{6434A337-5826-48DE-B916-08475B1BED31}"/>
                  </a:ext>
                </a:extLst>
              </p:cNvPr>
              <p:cNvSpPr>
                <a:spLocks noChangeAspect="1"/>
              </p:cNvSpPr>
              <p:nvPr/>
            </p:nvSpPr>
            <p:spPr bwMode="auto">
              <a:xfrm>
                <a:off x="3491" y="611"/>
                <a:ext cx="19" cy="5"/>
              </a:xfrm>
              <a:custGeom>
                <a:avLst/>
                <a:gdLst>
                  <a:gd name="T0" fmla="*/ 0 w 63"/>
                  <a:gd name="T1" fmla="*/ 0 h 15"/>
                  <a:gd name="T2" fmla="*/ 0 w 63"/>
                  <a:gd name="T3" fmla="*/ 0 h 15"/>
                  <a:gd name="T4" fmla="*/ 0 w 63"/>
                  <a:gd name="T5" fmla="*/ 0 h 15"/>
                  <a:gd name="T6" fmla="*/ 0 w 63"/>
                  <a:gd name="T7" fmla="*/ 0 h 15"/>
                  <a:gd name="T8" fmla="*/ 0 w 63"/>
                  <a:gd name="T9" fmla="*/ 0 h 15"/>
                  <a:gd name="T10" fmla="*/ 0 w 63"/>
                  <a:gd name="T11" fmla="*/ 0 h 15"/>
                  <a:gd name="T12" fmla="*/ 0 w 63"/>
                  <a:gd name="T13" fmla="*/ 0 h 15"/>
                  <a:gd name="T14" fmla="*/ 0 w 63"/>
                  <a:gd name="T15" fmla="*/ 0 h 15"/>
                  <a:gd name="T16" fmla="*/ 0 w 63"/>
                  <a:gd name="T17" fmla="*/ 0 h 15"/>
                  <a:gd name="T18" fmla="*/ 0 w 63"/>
                  <a:gd name="T19" fmla="*/ 0 h 15"/>
                  <a:gd name="T20" fmla="*/ 0 w 63"/>
                  <a:gd name="T21" fmla="*/ 0 h 15"/>
                  <a:gd name="T22" fmla="*/ 0 w 63"/>
                  <a:gd name="T23" fmla="*/ 0 h 15"/>
                  <a:gd name="T24" fmla="*/ 0 w 63"/>
                  <a:gd name="T25" fmla="*/ 0 h 15"/>
                  <a:gd name="T26" fmla="*/ 0 w 63"/>
                  <a:gd name="T27" fmla="*/ 0 h 15"/>
                  <a:gd name="T28" fmla="*/ 0 w 63"/>
                  <a:gd name="T29" fmla="*/ 0 h 15"/>
                  <a:gd name="T30" fmla="*/ 0 w 63"/>
                  <a:gd name="T31" fmla="*/ 0 h 15"/>
                  <a:gd name="T32" fmla="*/ 0 w 63"/>
                  <a:gd name="T33" fmla="*/ 0 h 15"/>
                  <a:gd name="T34" fmla="*/ 0 w 63"/>
                  <a:gd name="T35" fmla="*/ 0 h 15"/>
                  <a:gd name="T36" fmla="*/ 0 w 63"/>
                  <a:gd name="T37" fmla="*/ 0 h 15"/>
                  <a:gd name="T38" fmla="*/ 0 w 63"/>
                  <a:gd name="T39" fmla="*/ 0 h 1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3"/>
                  <a:gd name="T61" fmla="*/ 0 h 15"/>
                  <a:gd name="T62" fmla="*/ 63 w 63"/>
                  <a:gd name="T63" fmla="*/ 15 h 1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3" h="15">
                    <a:moveTo>
                      <a:pt x="9" y="3"/>
                    </a:moveTo>
                    <a:lnTo>
                      <a:pt x="0" y="0"/>
                    </a:lnTo>
                    <a:lnTo>
                      <a:pt x="60" y="6"/>
                    </a:lnTo>
                    <a:lnTo>
                      <a:pt x="63" y="9"/>
                    </a:lnTo>
                    <a:lnTo>
                      <a:pt x="60" y="9"/>
                    </a:lnTo>
                    <a:lnTo>
                      <a:pt x="59" y="12"/>
                    </a:lnTo>
                    <a:lnTo>
                      <a:pt x="47" y="14"/>
                    </a:lnTo>
                    <a:lnTo>
                      <a:pt x="43" y="15"/>
                    </a:lnTo>
                    <a:lnTo>
                      <a:pt x="30" y="12"/>
                    </a:lnTo>
                    <a:lnTo>
                      <a:pt x="41" y="14"/>
                    </a:lnTo>
                    <a:lnTo>
                      <a:pt x="42" y="12"/>
                    </a:lnTo>
                    <a:lnTo>
                      <a:pt x="47" y="12"/>
                    </a:lnTo>
                    <a:lnTo>
                      <a:pt x="46" y="11"/>
                    </a:lnTo>
                    <a:lnTo>
                      <a:pt x="22" y="9"/>
                    </a:lnTo>
                    <a:lnTo>
                      <a:pt x="23" y="7"/>
                    </a:lnTo>
                    <a:lnTo>
                      <a:pt x="17" y="5"/>
                    </a:lnTo>
                    <a:lnTo>
                      <a:pt x="12" y="5"/>
                    </a:lnTo>
                    <a:lnTo>
                      <a:pt x="10" y="4"/>
                    </a:lnTo>
                    <a:lnTo>
                      <a:pt x="9" y="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96" name="Freeform 626">
                <a:extLst>
                  <a:ext uri="{FF2B5EF4-FFF2-40B4-BE49-F238E27FC236}">
                    <a16:creationId xmlns:a16="http://schemas.microsoft.com/office/drawing/2014/main" id="{3DC135E5-0A28-4122-94DA-F28BEF6936FA}"/>
                  </a:ext>
                </a:extLst>
              </p:cNvPr>
              <p:cNvSpPr>
                <a:spLocks noChangeAspect="1"/>
              </p:cNvSpPr>
              <p:nvPr/>
            </p:nvSpPr>
            <p:spPr bwMode="auto">
              <a:xfrm>
                <a:off x="3463" y="600"/>
                <a:ext cx="9" cy="1"/>
              </a:xfrm>
              <a:custGeom>
                <a:avLst/>
                <a:gdLst>
                  <a:gd name="T0" fmla="*/ 0 w 31"/>
                  <a:gd name="T1" fmla="*/ 0 h 6"/>
                  <a:gd name="T2" fmla="*/ 0 w 31"/>
                  <a:gd name="T3" fmla="*/ 0 h 6"/>
                  <a:gd name="T4" fmla="*/ 0 w 31"/>
                  <a:gd name="T5" fmla="*/ 0 h 6"/>
                  <a:gd name="T6" fmla="*/ 0 w 31"/>
                  <a:gd name="T7" fmla="*/ 0 h 6"/>
                  <a:gd name="T8" fmla="*/ 0 w 31"/>
                  <a:gd name="T9" fmla="*/ 0 h 6"/>
                  <a:gd name="T10" fmla="*/ 0 w 31"/>
                  <a:gd name="T11" fmla="*/ 0 h 6"/>
                  <a:gd name="T12" fmla="*/ 0 w 31"/>
                  <a:gd name="T13" fmla="*/ 0 h 6"/>
                  <a:gd name="T14" fmla="*/ 0 w 31"/>
                  <a:gd name="T15" fmla="*/ 0 h 6"/>
                  <a:gd name="T16" fmla="*/ 0 w 31"/>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6"/>
                  <a:gd name="T29" fmla="*/ 31 w 31"/>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6">
                    <a:moveTo>
                      <a:pt x="11" y="0"/>
                    </a:moveTo>
                    <a:lnTo>
                      <a:pt x="28" y="3"/>
                    </a:lnTo>
                    <a:lnTo>
                      <a:pt x="31" y="4"/>
                    </a:lnTo>
                    <a:lnTo>
                      <a:pt x="30" y="6"/>
                    </a:lnTo>
                    <a:lnTo>
                      <a:pt x="2" y="4"/>
                    </a:lnTo>
                    <a:lnTo>
                      <a:pt x="0" y="3"/>
                    </a:lnTo>
                    <a:lnTo>
                      <a:pt x="0" y="1"/>
                    </a:lnTo>
                    <a:lnTo>
                      <a:pt x="10" y="1"/>
                    </a:lnTo>
                    <a:lnTo>
                      <a:pt x="11"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97" name="Freeform 627">
                <a:extLst>
                  <a:ext uri="{FF2B5EF4-FFF2-40B4-BE49-F238E27FC236}">
                    <a16:creationId xmlns:a16="http://schemas.microsoft.com/office/drawing/2014/main" id="{735E5D75-01C5-4D08-B071-B38D4EA74AFB}"/>
                  </a:ext>
                </a:extLst>
              </p:cNvPr>
              <p:cNvSpPr>
                <a:spLocks noChangeAspect="1"/>
              </p:cNvSpPr>
              <p:nvPr/>
            </p:nvSpPr>
            <p:spPr bwMode="auto">
              <a:xfrm>
                <a:off x="3463" y="600"/>
                <a:ext cx="9" cy="1"/>
              </a:xfrm>
              <a:custGeom>
                <a:avLst/>
                <a:gdLst>
                  <a:gd name="T0" fmla="*/ 0 w 31"/>
                  <a:gd name="T1" fmla="*/ 0 h 6"/>
                  <a:gd name="T2" fmla="*/ 0 w 31"/>
                  <a:gd name="T3" fmla="*/ 0 h 6"/>
                  <a:gd name="T4" fmla="*/ 0 w 31"/>
                  <a:gd name="T5" fmla="*/ 0 h 6"/>
                  <a:gd name="T6" fmla="*/ 0 w 31"/>
                  <a:gd name="T7" fmla="*/ 0 h 6"/>
                  <a:gd name="T8" fmla="*/ 0 w 31"/>
                  <a:gd name="T9" fmla="*/ 0 h 6"/>
                  <a:gd name="T10" fmla="*/ 0 w 31"/>
                  <a:gd name="T11" fmla="*/ 0 h 6"/>
                  <a:gd name="T12" fmla="*/ 0 w 31"/>
                  <a:gd name="T13" fmla="*/ 0 h 6"/>
                  <a:gd name="T14" fmla="*/ 0 w 31"/>
                  <a:gd name="T15" fmla="*/ 0 h 6"/>
                  <a:gd name="T16" fmla="*/ 0 w 31"/>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6"/>
                  <a:gd name="T29" fmla="*/ 31 w 31"/>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6">
                    <a:moveTo>
                      <a:pt x="11" y="0"/>
                    </a:moveTo>
                    <a:lnTo>
                      <a:pt x="28" y="3"/>
                    </a:lnTo>
                    <a:lnTo>
                      <a:pt x="31" y="4"/>
                    </a:lnTo>
                    <a:lnTo>
                      <a:pt x="30" y="6"/>
                    </a:lnTo>
                    <a:lnTo>
                      <a:pt x="2" y="4"/>
                    </a:lnTo>
                    <a:lnTo>
                      <a:pt x="0" y="3"/>
                    </a:lnTo>
                    <a:lnTo>
                      <a:pt x="0" y="1"/>
                    </a:lnTo>
                    <a:lnTo>
                      <a:pt x="10" y="1"/>
                    </a:lnTo>
                    <a:lnTo>
                      <a:pt x="11"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98" name="Freeform 628">
                <a:extLst>
                  <a:ext uri="{FF2B5EF4-FFF2-40B4-BE49-F238E27FC236}">
                    <a16:creationId xmlns:a16="http://schemas.microsoft.com/office/drawing/2014/main" id="{D7E72D0E-1608-447B-A4D9-52BA574ECFDC}"/>
                  </a:ext>
                </a:extLst>
              </p:cNvPr>
              <p:cNvSpPr>
                <a:spLocks noChangeAspect="1"/>
              </p:cNvSpPr>
              <p:nvPr/>
            </p:nvSpPr>
            <p:spPr bwMode="auto">
              <a:xfrm>
                <a:off x="3484" y="600"/>
                <a:ext cx="35" cy="11"/>
              </a:xfrm>
              <a:custGeom>
                <a:avLst/>
                <a:gdLst>
                  <a:gd name="T0" fmla="*/ 0 w 121"/>
                  <a:gd name="T1" fmla="*/ 0 h 44"/>
                  <a:gd name="T2" fmla="*/ 0 w 121"/>
                  <a:gd name="T3" fmla="*/ 0 h 44"/>
                  <a:gd name="T4" fmla="*/ 0 w 121"/>
                  <a:gd name="T5" fmla="*/ 0 h 44"/>
                  <a:gd name="T6" fmla="*/ 0 w 121"/>
                  <a:gd name="T7" fmla="*/ 0 h 44"/>
                  <a:gd name="T8" fmla="*/ 0 w 121"/>
                  <a:gd name="T9" fmla="*/ 0 h 44"/>
                  <a:gd name="T10" fmla="*/ 0 w 121"/>
                  <a:gd name="T11" fmla="*/ 0 h 44"/>
                  <a:gd name="T12" fmla="*/ 0 w 121"/>
                  <a:gd name="T13" fmla="*/ 0 h 44"/>
                  <a:gd name="T14" fmla="*/ 0 w 121"/>
                  <a:gd name="T15" fmla="*/ 0 h 44"/>
                  <a:gd name="T16" fmla="*/ 0 w 121"/>
                  <a:gd name="T17" fmla="*/ 0 h 44"/>
                  <a:gd name="T18" fmla="*/ 0 w 121"/>
                  <a:gd name="T19" fmla="*/ 0 h 44"/>
                  <a:gd name="T20" fmla="*/ 0 w 121"/>
                  <a:gd name="T21" fmla="*/ 0 h 44"/>
                  <a:gd name="T22" fmla="*/ 0 w 121"/>
                  <a:gd name="T23" fmla="*/ 0 h 44"/>
                  <a:gd name="T24" fmla="*/ 0 w 121"/>
                  <a:gd name="T25" fmla="*/ 0 h 44"/>
                  <a:gd name="T26" fmla="*/ 0 w 121"/>
                  <a:gd name="T27" fmla="*/ 0 h 44"/>
                  <a:gd name="T28" fmla="*/ 0 w 121"/>
                  <a:gd name="T29" fmla="*/ 0 h 44"/>
                  <a:gd name="T30" fmla="*/ 0 w 121"/>
                  <a:gd name="T31" fmla="*/ 0 h 44"/>
                  <a:gd name="T32" fmla="*/ 0 w 121"/>
                  <a:gd name="T33" fmla="*/ 0 h 44"/>
                  <a:gd name="T34" fmla="*/ 0 w 121"/>
                  <a:gd name="T35" fmla="*/ 0 h 44"/>
                  <a:gd name="T36" fmla="*/ 0 w 121"/>
                  <a:gd name="T37" fmla="*/ 0 h 44"/>
                  <a:gd name="T38" fmla="*/ 0 w 121"/>
                  <a:gd name="T39" fmla="*/ 0 h 44"/>
                  <a:gd name="T40" fmla="*/ 0 w 121"/>
                  <a:gd name="T41" fmla="*/ 0 h 44"/>
                  <a:gd name="T42" fmla="*/ 0 w 121"/>
                  <a:gd name="T43" fmla="*/ 0 h 44"/>
                  <a:gd name="T44" fmla="*/ 0 w 121"/>
                  <a:gd name="T45" fmla="*/ 0 h 44"/>
                  <a:gd name="T46" fmla="*/ 0 w 121"/>
                  <a:gd name="T47" fmla="*/ 0 h 44"/>
                  <a:gd name="T48" fmla="*/ 0 w 121"/>
                  <a:gd name="T49" fmla="*/ 0 h 44"/>
                  <a:gd name="T50" fmla="*/ 0 w 121"/>
                  <a:gd name="T51" fmla="*/ 0 h 44"/>
                  <a:gd name="T52" fmla="*/ 0 w 121"/>
                  <a:gd name="T53" fmla="*/ 0 h 44"/>
                  <a:gd name="T54" fmla="*/ 0 w 121"/>
                  <a:gd name="T55" fmla="*/ 0 h 44"/>
                  <a:gd name="T56" fmla="*/ 0 w 121"/>
                  <a:gd name="T57" fmla="*/ 0 h 44"/>
                  <a:gd name="T58" fmla="*/ 0 w 121"/>
                  <a:gd name="T59" fmla="*/ 0 h 44"/>
                  <a:gd name="T60" fmla="*/ 0 w 121"/>
                  <a:gd name="T61" fmla="*/ 0 h 44"/>
                  <a:gd name="T62" fmla="*/ 0 w 121"/>
                  <a:gd name="T63" fmla="*/ 0 h 44"/>
                  <a:gd name="T64" fmla="*/ 0 w 121"/>
                  <a:gd name="T65" fmla="*/ 0 h 44"/>
                  <a:gd name="T66" fmla="*/ 0 w 121"/>
                  <a:gd name="T67" fmla="*/ 0 h 44"/>
                  <a:gd name="T68" fmla="*/ 0 w 121"/>
                  <a:gd name="T69" fmla="*/ 0 h 44"/>
                  <a:gd name="T70" fmla="*/ 0 w 121"/>
                  <a:gd name="T71" fmla="*/ 0 h 44"/>
                  <a:gd name="T72" fmla="*/ 0 w 121"/>
                  <a:gd name="T73" fmla="*/ 0 h 44"/>
                  <a:gd name="T74" fmla="*/ 0 w 121"/>
                  <a:gd name="T75" fmla="*/ 0 h 44"/>
                  <a:gd name="T76" fmla="*/ 0 w 121"/>
                  <a:gd name="T77" fmla="*/ 0 h 44"/>
                  <a:gd name="T78" fmla="*/ 0 w 121"/>
                  <a:gd name="T79" fmla="*/ 0 h 44"/>
                  <a:gd name="T80" fmla="*/ 0 w 121"/>
                  <a:gd name="T81" fmla="*/ 0 h 44"/>
                  <a:gd name="T82" fmla="*/ 0 w 121"/>
                  <a:gd name="T83" fmla="*/ 0 h 44"/>
                  <a:gd name="T84" fmla="*/ 0 w 121"/>
                  <a:gd name="T85" fmla="*/ 0 h 44"/>
                  <a:gd name="T86" fmla="*/ 0 w 121"/>
                  <a:gd name="T87" fmla="*/ 0 h 44"/>
                  <a:gd name="T88" fmla="*/ 0 w 121"/>
                  <a:gd name="T89" fmla="*/ 0 h 44"/>
                  <a:gd name="T90" fmla="*/ 0 w 121"/>
                  <a:gd name="T91" fmla="*/ 0 h 44"/>
                  <a:gd name="T92" fmla="*/ 0 w 121"/>
                  <a:gd name="T93" fmla="*/ 0 h 44"/>
                  <a:gd name="T94" fmla="*/ 0 w 121"/>
                  <a:gd name="T95" fmla="*/ 0 h 44"/>
                  <a:gd name="T96" fmla="*/ 0 w 121"/>
                  <a:gd name="T97" fmla="*/ 0 h 44"/>
                  <a:gd name="T98" fmla="*/ 0 w 121"/>
                  <a:gd name="T99" fmla="*/ 0 h 44"/>
                  <a:gd name="T100" fmla="*/ 0 w 121"/>
                  <a:gd name="T101" fmla="*/ 0 h 44"/>
                  <a:gd name="T102" fmla="*/ 0 w 121"/>
                  <a:gd name="T103" fmla="*/ 0 h 4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21"/>
                  <a:gd name="T157" fmla="*/ 0 h 44"/>
                  <a:gd name="T158" fmla="*/ 121 w 121"/>
                  <a:gd name="T159" fmla="*/ 44 h 4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21" h="44">
                    <a:moveTo>
                      <a:pt x="13" y="6"/>
                    </a:moveTo>
                    <a:lnTo>
                      <a:pt x="13" y="4"/>
                    </a:lnTo>
                    <a:lnTo>
                      <a:pt x="7" y="2"/>
                    </a:lnTo>
                    <a:lnTo>
                      <a:pt x="13" y="1"/>
                    </a:lnTo>
                    <a:lnTo>
                      <a:pt x="13" y="0"/>
                    </a:lnTo>
                    <a:lnTo>
                      <a:pt x="91" y="21"/>
                    </a:lnTo>
                    <a:lnTo>
                      <a:pt x="95" y="20"/>
                    </a:lnTo>
                    <a:lnTo>
                      <a:pt x="98" y="21"/>
                    </a:lnTo>
                    <a:lnTo>
                      <a:pt x="94" y="22"/>
                    </a:lnTo>
                    <a:lnTo>
                      <a:pt x="95" y="23"/>
                    </a:lnTo>
                    <a:lnTo>
                      <a:pt x="91" y="23"/>
                    </a:lnTo>
                    <a:lnTo>
                      <a:pt x="106" y="31"/>
                    </a:lnTo>
                    <a:lnTo>
                      <a:pt x="109" y="29"/>
                    </a:lnTo>
                    <a:lnTo>
                      <a:pt x="115" y="32"/>
                    </a:lnTo>
                    <a:lnTo>
                      <a:pt x="117" y="33"/>
                    </a:lnTo>
                    <a:lnTo>
                      <a:pt x="121" y="36"/>
                    </a:lnTo>
                    <a:lnTo>
                      <a:pt x="121" y="37"/>
                    </a:lnTo>
                    <a:lnTo>
                      <a:pt x="100" y="37"/>
                    </a:lnTo>
                    <a:lnTo>
                      <a:pt x="90" y="41"/>
                    </a:lnTo>
                    <a:lnTo>
                      <a:pt x="93" y="42"/>
                    </a:lnTo>
                    <a:lnTo>
                      <a:pt x="85" y="43"/>
                    </a:lnTo>
                    <a:lnTo>
                      <a:pt x="84" y="44"/>
                    </a:lnTo>
                    <a:lnTo>
                      <a:pt x="36" y="38"/>
                    </a:lnTo>
                    <a:lnTo>
                      <a:pt x="33" y="37"/>
                    </a:lnTo>
                    <a:lnTo>
                      <a:pt x="33" y="36"/>
                    </a:lnTo>
                    <a:lnTo>
                      <a:pt x="30" y="36"/>
                    </a:lnTo>
                    <a:lnTo>
                      <a:pt x="23" y="34"/>
                    </a:lnTo>
                    <a:lnTo>
                      <a:pt x="20" y="34"/>
                    </a:lnTo>
                    <a:lnTo>
                      <a:pt x="21" y="36"/>
                    </a:lnTo>
                    <a:lnTo>
                      <a:pt x="18" y="36"/>
                    </a:lnTo>
                    <a:lnTo>
                      <a:pt x="15" y="34"/>
                    </a:lnTo>
                    <a:lnTo>
                      <a:pt x="13" y="32"/>
                    </a:lnTo>
                    <a:lnTo>
                      <a:pt x="18" y="32"/>
                    </a:lnTo>
                    <a:lnTo>
                      <a:pt x="18" y="31"/>
                    </a:lnTo>
                    <a:lnTo>
                      <a:pt x="16" y="31"/>
                    </a:lnTo>
                    <a:lnTo>
                      <a:pt x="12" y="29"/>
                    </a:lnTo>
                    <a:lnTo>
                      <a:pt x="17" y="29"/>
                    </a:lnTo>
                    <a:lnTo>
                      <a:pt x="22" y="27"/>
                    </a:lnTo>
                    <a:lnTo>
                      <a:pt x="18" y="26"/>
                    </a:lnTo>
                    <a:lnTo>
                      <a:pt x="17" y="23"/>
                    </a:lnTo>
                    <a:lnTo>
                      <a:pt x="11" y="22"/>
                    </a:lnTo>
                    <a:lnTo>
                      <a:pt x="10" y="22"/>
                    </a:lnTo>
                    <a:lnTo>
                      <a:pt x="6" y="21"/>
                    </a:lnTo>
                    <a:lnTo>
                      <a:pt x="1" y="18"/>
                    </a:lnTo>
                    <a:lnTo>
                      <a:pt x="2" y="15"/>
                    </a:lnTo>
                    <a:lnTo>
                      <a:pt x="2" y="13"/>
                    </a:lnTo>
                    <a:lnTo>
                      <a:pt x="0" y="12"/>
                    </a:lnTo>
                    <a:lnTo>
                      <a:pt x="7" y="11"/>
                    </a:lnTo>
                    <a:lnTo>
                      <a:pt x="9" y="10"/>
                    </a:lnTo>
                    <a:lnTo>
                      <a:pt x="20" y="10"/>
                    </a:lnTo>
                    <a:lnTo>
                      <a:pt x="20" y="8"/>
                    </a:lnTo>
                    <a:lnTo>
                      <a:pt x="13" y="6"/>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099" name="Freeform 629">
                <a:extLst>
                  <a:ext uri="{FF2B5EF4-FFF2-40B4-BE49-F238E27FC236}">
                    <a16:creationId xmlns:a16="http://schemas.microsoft.com/office/drawing/2014/main" id="{43BC20AB-57D8-4D89-BA7E-75C6C14CEC7A}"/>
                  </a:ext>
                </a:extLst>
              </p:cNvPr>
              <p:cNvSpPr>
                <a:spLocks noChangeAspect="1"/>
              </p:cNvSpPr>
              <p:nvPr/>
            </p:nvSpPr>
            <p:spPr bwMode="auto">
              <a:xfrm>
                <a:off x="3484" y="600"/>
                <a:ext cx="35" cy="11"/>
              </a:xfrm>
              <a:custGeom>
                <a:avLst/>
                <a:gdLst>
                  <a:gd name="T0" fmla="*/ 0 w 121"/>
                  <a:gd name="T1" fmla="*/ 0 h 44"/>
                  <a:gd name="T2" fmla="*/ 0 w 121"/>
                  <a:gd name="T3" fmla="*/ 0 h 44"/>
                  <a:gd name="T4" fmla="*/ 0 w 121"/>
                  <a:gd name="T5" fmla="*/ 0 h 44"/>
                  <a:gd name="T6" fmla="*/ 0 w 121"/>
                  <a:gd name="T7" fmla="*/ 0 h 44"/>
                  <a:gd name="T8" fmla="*/ 0 w 121"/>
                  <a:gd name="T9" fmla="*/ 0 h 44"/>
                  <a:gd name="T10" fmla="*/ 0 w 121"/>
                  <a:gd name="T11" fmla="*/ 0 h 44"/>
                  <a:gd name="T12" fmla="*/ 0 w 121"/>
                  <a:gd name="T13" fmla="*/ 0 h 44"/>
                  <a:gd name="T14" fmla="*/ 0 w 121"/>
                  <a:gd name="T15" fmla="*/ 0 h 44"/>
                  <a:gd name="T16" fmla="*/ 0 w 121"/>
                  <a:gd name="T17" fmla="*/ 0 h 44"/>
                  <a:gd name="T18" fmla="*/ 0 w 121"/>
                  <a:gd name="T19" fmla="*/ 0 h 44"/>
                  <a:gd name="T20" fmla="*/ 0 w 121"/>
                  <a:gd name="T21" fmla="*/ 0 h 44"/>
                  <a:gd name="T22" fmla="*/ 0 w 121"/>
                  <a:gd name="T23" fmla="*/ 0 h 44"/>
                  <a:gd name="T24" fmla="*/ 0 w 121"/>
                  <a:gd name="T25" fmla="*/ 0 h 44"/>
                  <a:gd name="T26" fmla="*/ 0 w 121"/>
                  <a:gd name="T27" fmla="*/ 0 h 44"/>
                  <a:gd name="T28" fmla="*/ 0 w 121"/>
                  <a:gd name="T29" fmla="*/ 0 h 44"/>
                  <a:gd name="T30" fmla="*/ 0 w 121"/>
                  <a:gd name="T31" fmla="*/ 0 h 44"/>
                  <a:gd name="T32" fmla="*/ 0 w 121"/>
                  <a:gd name="T33" fmla="*/ 0 h 44"/>
                  <a:gd name="T34" fmla="*/ 0 w 121"/>
                  <a:gd name="T35" fmla="*/ 0 h 44"/>
                  <a:gd name="T36" fmla="*/ 0 w 121"/>
                  <a:gd name="T37" fmla="*/ 0 h 44"/>
                  <a:gd name="T38" fmla="*/ 0 w 121"/>
                  <a:gd name="T39" fmla="*/ 0 h 44"/>
                  <a:gd name="T40" fmla="*/ 0 w 121"/>
                  <a:gd name="T41" fmla="*/ 0 h 44"/>
                  <a:gd name="T42" fmla="*/ 0 w 121"/>
                  <a:gd name="T43" fmla="*/ 0 h 44"/>
                  <a:gd name="T44" fmla="*/ 0 w 121"/>
                  <a:gd name="T45" fmla="*/ 0 h 44"/>
                  <a:gd name="T46" fmla="*/ 0 w 121"/>
                  <a:gd name="T47" fmla="*/ 0 h 44"/>
                  <a:gd name="T48" fmla="*/ 0 w 121"/>
                  <a:gd name="T49" fmla="*/ 0 h 44"/>
                  <a:gd name="T50" fmla="*/ 0 w 121"/>
                  <a:gd name="T51" fmla="*/ 0 h 44"/>
                  <a:gd name="T52" fmla="*/ 0 w 121"/>
                  <a:gd name="T53" fmla="*/ 0 h 44"/>
                  <a:gd name="T54" fmla="*/ 0 w 121"/>
                  <a:gd name="T55" fmla="*/ 0 h 44"/>
                  <a:gd name="T56" fmla="*/ 0 w 121"/>
                  <a:gd name="T57" fmla="*/ 0 h 44"/>
                  <a:gd name="T58" fmla="*/ 0 w 121"/>
                  <a:gd name="T59" fmla="*/ 0 h 44"/>
                  <a:gd name="T60" fmla="*/ 0 w 121"/>
                  <a:gd name="T61" fmla="*/ 0 h 44"/>
                  <a:gd name="T62" fmla="*/ 0 w 121"/>
                  <a:gd name="T63" fmla="*/ 0 h 44"/>
                  <a:gd name="T64" fmla="*/ 0 w 121"/>
                  <a:gd name="T65" fmla="*/ 0 h 44"/>
                  <a:gd name="T66" fmla="*/ 0 w 121"/>
                  <a:gd name="T67" fmla="*/ 0 h 44"/>
                  <a:gd name="T68" fmla="*/ 0 w 121"/>
                  <a:gd name="T69" fmla="*/ 0 h 44"/>
                  <a:gd name="T70" fmla="*/ 0 w 121"/>
                  <a:gd name="T71" fmla="*/ 0 h 44"/>
                  <a:gd name="T72" fmla="*/ 0 w 121"/>
                  <a:gd name="T73" fmla="*/ 0 h 44"/>
                  <a:gd name="T74" fmla="*/ 0 w 121"/>
                  <a:gd name="T75" fmla="*/ 0 h 44"/>
                  <a:gd name="T76" fmla="*/ 0 w 121"/>
                  <a:gd name="T77" fmla="*/ 0 h 44"/>
                  <a:gd name="T78" fmla="*/ 0 w 121"/>
                  <a:gd name="T79" fmla="*/ 0 h 44"/>
                  <a:gd name="T80" fmla="*/ 0 w 121"/>
                  <a:gd name="T81" fmla="*/ 0 h 44"/>
                  <a:gd name="T82" fmla="*/ 0 w 121"/>
                  <a:gd name="T83" fmla="*/ 0 h 44"/>
                  <a:gd name="T84" fmla="*/ 0 w 121"/>
                  <a:gd name="T85" fmla="*/ 0 h 44"/>
                  <a:gd name="T86" fmla="*/ 0 w 121"/>
                  <a:gd name="T87" fmla="*/ 0 h 44"/>
                  <a:gd name="T88" fmla="*/ 0 w 121"/>
                  <a:gd name="T89" fmla="*/ 0 h 44"/>
                  <a:gd name="T90" fmla="*/ 0 w 121"/>
                  <a:gd name="T91" fmla="*/ 0 h 44"/>
                  <a:gd name="T92" fmla="*/ 0 w 121"/>
                  <a:gd name="T93" fmla="*/ 0 h 44"/>
                  <a:gd name="T94" fmla="*/ 0 w 121"/>
                  <a:gd name="T95" fmla="*/ 0 h 44"/>
                  <a:gd name="T96" fmla="*/ 0 w 121"/>
                  <a:gd name="T97" fmla="*/ 0 h 44"/>
                  <a:gd name="T98" fmla="*/ 0 w 121"/>
                  <a:gd name="T99" fmla="*/ 0 h 44"/>
                  <a:gd name="T100" fmla="*/ 0 w 121"/>
                  <a:gd name="T101" fmla="*/ 0 h 44"/>
                  <a:gd name="T102" fmla="*/ 0 w 121"/>
                  <a:gd name="T103" fmla="*/ 0 h 4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21"/>
                  <a:gd name="T157" fmla="*/ 0 h 44"/>
                  <a:gd name="T158" fmla="*/ 121 w 121"/>
                  <a:gd name="T159" fmla="*/ 44 h 4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21" h="44">
                    <a:moveTo>
                      <a:pt x="13" y="6"/>
                    </a:moveTo>
                    <a:lnTo>
                      <a:pt x="13" y="4"/>
                    </a:lnTo>
                    <a:lnTo>
                      <a:pt x="7" y="2"/>
                    </a:lnTo>
                    <a:lnTo>
                      <a:pt x="13" y="1"/>
                    </a:lnTo>
                    <a:lnTo>
                      <a:pt x="13" y="0"/>
                    </a:lnTo>
                    <a:lnTo>
                      <a:pt x="91" y="21"/>
                    </a:lnTo>
                    <a:lnTo>
                      <a:pt x="95" y="20"/>
                    </a:lnTo>
                    <a:lnTo>
                      <a:pt x="98" y="21"/>
                    </a:lnTo>
                    <a:lnTo>
                      <a:pt x="94" y="22"/>
                    </a:lnTo>
                    <a:lnTo>
                      <a:pt x="95" y="23"/>
                    </a:lnTo>
                    <a:lnTo>
                      <a:pt x="91" y="23"/>
                    </a:lnTo>
                    <a:lnTo>
                      <a:pt x="106" y="31"/>
                    </a:lnTo>
                    <a:lnTo>
                      <a:pt x="109" y="29"/>
                    </a:lnTo>
                    <a:lnTo>
                      <a:pt x="115" y="32"/>
                    </a:lnTo>
                    <a:lnTo>
                      <a:pt x="117" y="33"/>
                    </a:lnTo>
                    <a:lnTo>
                      <a:pt x="121" y="36"/>
                    </a:lnTo>
                    <a:lnTo>
                      <a:pt x="121" y="37"/>
                    </a:lnTo>
                    <a:lnTo>
                      <a:pt x="100" y="37"/>
                    </a:lnTo>
                    <a:lnTo>
                      <a:pt x="90" y="41"/>
                    </a:lnTo>
                    <a:lnTo>
                      <a:pt x="93" y="42"/>
                    </a:lnTo>
                    <a:lnTo>
                      <a:pt x="85" y="43"/>
                    </a:lnTo>
                    <a:lnTo>
                      <a:pt x="84" y="44"/>
                    </a:lnTo>
                    <a:lnTo>
                      <a:pt x="36" y="38"/>
                    </a:lnTo>
                    <a:lnTo>
                      <a:pt x="33" y="37"/>
                    </a:lnTo>
                    <a:lnTo>
                      <a:pt x="33" y="36"/>
                    </a:lnTo>
                    <a:lnTo>
                      <a:pt x="30" y="36"/>
                    </a:lnTo>
                    <a:lnTo>
                      <a:pt x="23" y="34"/>
                    </a:lnTo>
                    <a:lnTo>
                      <a:pt x="20" y="34"/>
                    </a:lnTo>
                    <a:lnTo>
                      <a:pt x="21" y="36"/>
                    </a:lnTo>
                    <a:lnTo>
                      <a:pt x="18" y="36"/>
                    </a:lnTo>
                    <a:lnTo>
                      <a:pt x="15" y="34"/>
                    </a:lnTo>
                    <a:lnTo>
                      <a:pt x="13" y="32"/>
                    </a:lnTo>
                    <a:lnTo>
                      <a:pt x="18" y="32"/>
                    </a:lnTo>
                    <a:lnTo>
                      <a:pt x="18" y="31"/>
                    </a:lnTo>
                    <a:lnTo>
                      <a:pt x="16" y="31"/>
                    </a:lnTo>
                    <a:lnTo>
                      <a:pt x="12" y="29"/>
                    </a:lnTo>
                    <a:lnTo>
                      <a:pt x="17" y="29"/>
                    </a:lnTo>
                    <a:lnTo>
                      <a:pt x="22" y="27"/>
                    </a:lnTo>
                    <a:lnTo>
                      <a:pt x="18" y="26"/>
                    </a:lnTo>
                    <a:lnTo>
                      <a:pt x="17" y="23"/>
                    </a:lnTo>
                    <a:lnTo>
                      <a:pt x="11" y="22"/>
                    </a:lnTo>
                    <a:lnTo>
                      <a:pt x="10" y="22"/>
                    </a:lnTo>
                    <a:lnTo>
                      <a:pt x="6" y="21"/>
                    </a:lnTo>
                    <a:lnTo>
                      <a:pt x="1" y="18"/>
                    </a:lnTo>
                    <a:lnTo>
                      <a:pt x="2" y="15"/>
                    </a:lnTo>
                    <a:lnTo>
                      <a:pt x="2" y="13"/>
                    </a:lnTo>
                    <a:lnTo>
                      <a:pt x="0" y="12"/>
                    </a:lnTo>
                    <a:lnTo>
                      <a:pt x="7" y="11"/>
                    </a:lnTo>
                    <a:lnTo>
                      <a:pt x="9" y="10"/>
                    </a:lnTo>
                    <a:lnTo>
                      <a:pt x="20" y="10"/>
                    </a:lnTo>
                    <a:lnTo>
                      <a:pt x="20" y="8"/>
                    </a:lnTo>
                    <a:lnTo>
                      <a:pt x="13" y="6"/>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00" name="Freeform 630">
                <a:extLst>
                  <a:ext uri="{FF2B5EF4-FFF2-40B4-BE49-F238E27FC236}">
                    <a16:creationId xmlns:a16="http://schemas.microsoft.com/office/drawing/2014/main" id="{78792111-4E15-4498-876D-560BDF448886}"/>
                  </a:ext>
                </a:extLst>
              </p:cNvPr>
              <p:cNvSpPr>
                <a:spLocks noChangeAspect="1"/>
              </p:cNvSpPr>
              <p:nvPr/>
            </p:nvSpPr>
            <p:spPr bwMode="auto">
              <a:xfrm>
                <a:off x="3512" y="610"/>
                <a:ext cx="54" cy="16"/>
              </a:xfrm>
              <a:custGeom>
                <a:avLst/>
                <a:gdLst>
                  <a:gd name="T0" fmla="*/ 0 w 184"/>
                  <a:gd name="T1" fmla="*/ 0 h 52"/>
                  <a:gd name="T2" fmla="*/ 0 w 184"/>
                  <a:gd name="T3" fmla="*/ 0 h 52"/>
                  <a:gd name="T4" fmla="*/ 0 w 184"/>
                  <a:gd name="T5" fmla="*/ 0 h 52"/>
                  <a:gd name="T6" fmla="*/ 0 w 184"/>
                  <a:gd name="T7" fmla="*/ 0 h 52"/>
                  <a:gd name="T8" fmla="*/ 0 w 184"/>
                  <a:gd name="T9" fmla="*/ 0 h 52"/>
                  <a:gd name="T10" fmla="*/ 0 w 184"/>
                  <a:gd name="T11" fmla="*/ 0 h 52"/>
                  <a:gd name="T12" fmla="*/ 0 w 184"/>
                  <a:gd name="T13" fmla="*/ 0 h 52"/>
                  <a:gd name="T14" fmla="*/ 0 w 184"/>
                  <a:gd name="T15" fmla="*/ 0 h 52"/>
                  <a:gd name="T16" fmla="*/ 0 w 184"/>
                  <a:gd name="T17" fmla="*/ 0 h 52"/>
                  <a:gd name="T18" fmla="*/ 0 w 184"/>
                  <a:gd name="T19" fmla="*/ 0 h 52"/>
                  <a:gd name="T20" fmla="*/ 0 w 184"/>
                  <a:gd name="T21" fmla="*/ 0 h 52"/>
                  <a:gd name="T22" fmla="*/ 0 w 184"/>
                  <a:gd name="T23" fmla="*/ 0 h 52"/>
                  <a:gd name="T24" fmla="*/ 0 w 184"/>
                  <a:gd name="T25" fmla="*/ 0 h 52"/>
                  <a:gd name="T26" fmla="*/ 0 w 184"/>
                  <a:gd name="T27" fmla="*/ 0 h 52"/>
                  <a:gd name="T28" fmla="*/ 0 w 184"/>
                  <a:gd name="T29" fmla="*/ 0 h 52"/>
                  <a:gd name="T30" fmla="*/ 0 w 184"/>
                  <a:gd name="T31" fmla="*/ 0 h 52"/>
                  <a:gd name="T32" fmla="*/ 0 w 184"/>
                  <a:gd name="T33" fmla="*/ 0 h 52"/>
                  <a:gd name="T34" fmla="*/ 0 w 184"/>
                  <a:gd name="T35" fmla="*/ 0 h 52"/>
                  <a:gd name="T36" fmla="*/ 0 w 184"/>
                  <a:gd name="T37" fmla="*/ 0 h 52"/>
                  <a:gd name="T38" fmla="*/ 0 w 184"/>
                  <a:gd name="T39" fmla="*/ 0 h 52"/>
                  <a:gd name="T40" fmla="*/ 0 w 184"/>
                  <a:gd name="T41" fmla="*/ 0 h 52"/>
                  <a:gd name="T42" fmla="*/ 0 w 184"/>
                  <a:gd name="T43" fmla="*/ 0 h 52"/>
                  <a:gd name="T44" fmla="*/ 0 w 184"/>
                  <a:gd name="T45" fmla="*/ 0 h 52"/>
                  <a:gd name="T46" fmla="*/ 0 w 184"/>
                  <a:gd name="T47" fmla="*/ 0 h 52"/>
                  <a:gd name="T48" fmla="*/ 0 w 184"/>
                  <a:gd name="T49" fmla="*/ 0 h 52"/>
                  <a:gd name="T50" fmla="*/ 0 w 184"/>
                  <a:gd name="T51" fmla="*/ 0 h 52"/>
                  <a:gd name="T52" fmla="*/ 0 w 184"/>
                  <a:gd name="T53" fmla="*/ 0 h 52"/>
                  <a:gd name="T54" fmla="*/ 0 w 184"/>
                  <a:gd name="T55" fmla="*/ 0 h 52"/>
                  <a:gd name="T56" fmla="*/ 0 w 184"/>
                  <a:gd name="T57" fmla="*/ 0 h 52"/>
                  <a:gd name="T58" fmla="*/ 0 w 184"/>
                  <a:gd name="T59" fmla="*/ 0 h 52"/>
                  <a:gd name="T60" fmla="*/ 0 w 184"/>
                  <a:gd name="T61" fmla="*/ 0 h 52"/>
                  <a:gd name="T62" fmla="*/ 0 w 184"/>
                  <a:gd name="T63" fmla="*/ 0 h 52"/>
                  <a:gd name="T64" fmla="*/ 0 w 184"/>
                  <a:gd name="T65" fmla="*/ 0 h 52"/>
                  <a:gd name="T66" fmla="*/ 0 w 184"/>
                  <a:gd name="T67" fmla="*/ 0 h 52"/>
                  <a:gd name="T68" fmla="*/ 0 w 18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84"/>
                  <a:gd name="T106" fmla="*/ 0 h 52"/>
                  <a:gd name="T107" fmla="*/ 184 w 18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84" h="52">
                    <a:moveTo>
                      <a:pt x="5" y="5"/>
                    </a:moveTo>
                    <a:lnTo>
                      <a:pt x="5" y="5"/>
                    </a:lnTo>
                    <a:lnTo>
                      <a:pt x="0" y="3"/>
                    </a:lnTo>
                    <a:lnTo>
                      <a:pt x="10" y="5"/>
                    </a:lnTo>
                    <a:lnTo>
                      <a:pt x="12" y="5"/>
                    </a:lnTo>
                    <a:lnTo>
                      <a:pt x="9" y="3"/>
                    </a:lnTo>
                    <a:lnTo>
                      <a:pt x="36" y="0"/>
                    </a:lnTo>
                    <a:lnTo>
                      <a:pt x="39" y="0"/>
                    </a:lnTo>
                    <a:lnTo>
                      <a:pt x="73" y="10"/>
                    </a:lnTo>
                    <a:lnTo>
                      <a:pt x="68" y="11"/>
                    </a:lnTo>
                    <a:lnTo>
                      <a:pt x="74" y="14"/>
                    </a:lnTo>
                    <a:lnTo>
                      <a:pt x="70" y="14"/>
                    </a:lnTo>
                    <a:lnTo>
                      <a:pt x="67" y="18"/>
                    </a:lnTo>
                    <a:lnTo>
                      <a:pt x="72" y="18"/>
                    </a:lnTo>
                    <a:lnTo>
                      <a:pt x="72" y="15"/>
                    </a:lnTo>
                    <a:lnTo>
                      <a:pt x="77" y="15"/>
                    </a:lnTo>
                    <a:lnTo>
                      <a:pt x="75" y="11"/>
                    </a:lnTo>
                    <a:lnTo>
                      <a:pt x="78" y="10"/>
                    </a:lnTo>
                    <a:lnTo>
                      <a:pt x="67" y="5"/>
                    </a:lnTo>
                    <a:lnTo>
                      <a:pt x="67" y="4"/>
                    </a:lnTo>
                    <a:lnTo>
                      <a:pt x="77" y="5"/>
                    </a:lnTo>
                    <a:lnTo>
                      <a:pt x="78" y="7"/>
                    </a:lnTo>
                    <a:lnTo>
                      <a:pt x="80" y="7"/>
                    </a:lnTo>
                    <a:lnTo>
                      <a:pt x="85" y="5"/>
                    </a:lnTo>
                    <a:lnTo>
                      <a:pt x="114" y="14"/>
                    </a:lnTo>
                    <a:lnTo>
                      <a:pt x="115" y="13"/>
                    </a:lnTo>
                    <a:lnTo>
                      <a:pt x="124" y="19"/>
                    </a:lnTo>
                    <a:lnTo>
                      <a:pt x="127" y="18"/>
                    </a:lnTo>
                    <a:lnTo>
                      <a:pt x="131" y="19"/>
                    </a:lnTo>
                    <a:lnTo>
                      <a:pt x="127" y="20"/>
                    </a:lnTo>
                    <a:lnTo>
                      <a:pt x="136" y="25"/>
                    </a:lnTo>
                    <a:lnTo>
                      <a:pt x="153" y="34"/>
                    </a:lnTo>
                    <a:lnTo>
                      <a:pt x="136" y="33"/>
                    </a:lnTo>
                    <a:lnTo>
                      <a:pt x="177" y="45"/>
                    </a:lnTo>
                    <a:lnTo>
                      <a:pt x="179" y="46"/>
                    </a:lnTo>
                    <a:lnTo>
                      <a:pt x="184" y="49"/>
                    </a:lnTo>
                    <a:lnTo>
                      <a:pt x="183" y="50"/>
                    </a:lnTo>
                    <a:lnTo>
                      <a:pt x="179" y="50"/>
                    </a:lnTo>
                    <a:lnTo>
                      <a:pt x="183" y="52"/>
                    </a:lnTo>
                    <a:lnTo>
                      <a:pt x="178" y="52"/>
                    </a:lnTo>
                    <a:lnTo>
                      <a:pt x="175" y="52"/>
                    </a:lnTo>
                    <a:lnTo>
                      <a:pt x="110" y="45"/>
                    </a:lnTo>
                    <a:lnTo>
                      <a:pt x="107" y="44"/>
                    </a:lnTo>
                    <a:lnTo>
                      <a:pt x="103" y="44"/>
                    </a:lnTo>
                    <a:lnTo>
                      <a:pt x="101" y="44"/>
                    </a:lnTo>
                    <a:lnTo>
                      <a:pt x="85" y="37"/>
                    </a:lnTo>
                    <a:lnTo>
                      <a:pt x="86" y="40"/>
                    </a:lnTo>
                    <a:lnTo>
                      <a:pt x="84" y="44"/>
                    </a:lnTo>
                    <a:lnTo>
                      <a:pt x="32" y="25"/>
                    </a:lnTo>
                    <a:lnTo>
                      <a:pt x="28" y="25"/>
                    </a:lnTo>
                    <a:lnTo>
                      <a:pt x="27" y="26"/>
                    </a:lnTo>
                    <a:lnTo>
                      <a:pt x="21" y="24"/>
                    </a:lnTo>
                    <a:lnTo>
                      <a:pt x="20" y="25"/>
                    </a:lnTo>
                    <a:lnTo>
                      <a:pt x="12" y="23"/>
                    </a:lnTo>
                    <a:lnTo>
                      <a:pt x="11" y="24"/>
                    </a:lnTo>
                    <a:lnTo>
                      <a:pt x="15" y="25"/>
                    </a:lnTo>
                    <a:lnTo>
                      <a:pt x="15" y="26"/>
                    </a:lnTo>
                    <a:lnTo>
                      <a:pt x="1" y="23"/>
                    </a:lnTo>
                    <a:lnTo>
                      <a:pt x="7" y="23"/>
                    </a:lnTo>
                    <a:lnTo>
                      <a:pt x="10" y="19"/>
                    </a:lnTo>
                    <a:lnTo>
                      <a:pt x="7" y="16"/>
                    </a:lnTo>
                    <a:lnTo>
                      <a:pt x="6" y="15"/>
                    </a:lnTo>
                    <a:lnTo>
                      <a:pt x="12" y="15"/>
                    </a:lnTo>
                    <a:lnTo>
                      <a:pt x="13" y="14"/>
                    </a:lnTo>
                    <a:lnTo>
                      <a:pt x="12" y="13"/>
                    </a:lnTo>
                    <a:lnTo>
                      <a:pt x="2" y="10"/>
                    </a:lnTo>
                    <a:lnTo>
                      <a:pt x="0" y="8"/>
                    </a:lnTo>
                    <a:lnTo>
                      <a:pt x="1" y="5"/>
                    </a:lnTo>
                    <a:lnTo>
                      <a:pt x="5" y="5"/>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01" name="Freeform 631">
                <a:extLst>
                  <a:ext uri="{FF2B5EF4-FFF2-40B4-BE49-F238E27FC236}">
                    <a16:creationId xmlns:a16="http://schemas.microsoft.com/office/drawing/2014/main" id="{B42046C2-3E2F-4F37-A040-4BD0D80E460C}"/>
                  </a:ext>
                </a:extLst>
              </p:cNvPr>
              <p:cNvSpPr>
                <a:spLocks noChangeAspect="1"/>
              </p:cNvSpPr>
              <p:nvPr/>
            </p:nvSpPr>
            <p:spPr bwMode="auto">
              <a:xfrm>
                <a:off x="3512" y="610"/>
                <a:ext cx="54" cy="16"/>
              </a:xfrm>
              <a:custGeom>
                <a:avLst/>
                <a:gdLst>
                  <a:gd name="T0" fmla="*/ 0 w 184"/>
                  <a:gd name="T1" fmla="*/ 0 h 52"/>
                  <a:gd name="T2" fmla="*/ 0 w 184"/>
                  <a:gd name="T3" fmla="*/ 0 h 52"/>
                  <a:gd name="T4" fmla="*/ 0 w 184"/>
                  <a:gd name="T5" fmla="*/ 0 h 52"/>
                  <a:gd name="T6" fmla="*/ 0 w 184"/>
                  <a:gd name="T7" fmla="*/ 0 h 52"/>
                  <a:gd name="T8" fmla="*/ 0 w 184"/>
                  <a:gd name="T9" fmla="*/ 0 h 52"/>
                  <a:gd name="T10" fmla="*/ 0 w 184"/>
                  <a:gd name="T11" fmla="*/ 0 h 52"/>
                  <a:gd name="T12" fmla="*/ 0 w 184"/>
                  <a:gd name="T13" fmla="*/ 0 h 52"/>
                  <a:gd name="T14" fmla="*/ 0 w 184"/>
                  <a:gd name="T15" fmla="*/ 0 h 52"/>
                  <a:gd name="T16" fmla="*/ 0 w 184"/>
                  <a:gd name="T17" fmla="*/ 0 h 52"/>
                  <a:gd name="T18" fmla="*/ 0 w 184"/>
                  <a:gd name="T19" fmla="*/ 0 h 52"/>
                  <a:gd name="T20" fmla="*/ 0 w 184"/>
                  <a:gd name="T21" fmla="*/ 0 h 52"/>
                  <a:gd name="T22" fmla="*/ 0 w 184"/>
                  <a:gd name="T23" fmla="*/ 0 h 52"/>
                  <a:gd name="T24" fmla="*/ 0 w 184"/>
                  <a:gd name="T25" fmla="*/ 0 h 52"/>
                  <a:gd name="T26" fmla="*/ 0 w 184"/>
                  <a:gd name="T27" fmla="*/ 0 h 52"/>
                  <a:gd name="T28" fmla="*/ 0 w 184"/>
                  <a:gd name="T29" fmla="*/ 0 h 52"/>
                  <a:gd name="T30" fmla="*/ 0 w 184"/>
                  <a:gd name="T31" fmla="*/ 0 h 52"/>
                  <a:gd name="T32" fmla="*/ 0 w 184"/>
                  <a:gd name="T33" fmla="*/ 0 h 52"/>
                  <a:gd name="T34" fmla="*/ 0 w 184"/>
                  <a:gd name="T35" fmla="*/ 0 h 52"/>
                  <a:gd name="T36" fmla="*/ 0 w 184"/>
                  <a:gd name="T37" fmla="*/ 0 h 52"/>
                  <a:gd name="T38" fmla="*/ 0 w 184"/>
                  <a:gd name="T39" fmla="*/ 0 h 52"/>
                  <a:gd name="T40" fmla="*/ 0 w 184"/>
                  <a:gd name="T41" fmla="*/ 0 h 52"/>
                  <a:gd name="T42" fmla="*/ 0 w 184"/>
                  <a:gd name="T43" fmla="*/ 0 h 52"/>
                  <a:gd name="T44" fmla="*/ 0 w 184"/>
                  <a:gd name="T45" fmla="*/ 0 h 52"/>
                  <a:gd name="T46" fmla="*/ 0 w 184"/>
                  <a:gd name="T47" fmla="*/ 0 h 52"/>
                  <a:gd name="T48" fmla="*/ 0 w 184"/>
                  <a:gd name="T49" fmla="*/ 0 h 52"/>
                  <a:gd name="T50" fmla="*/ 0 w 184"/>
                  <a:gd name="T51" fmla="*/ 0 h 52"/>
                  <a:gd name="T52" fmla="*/ 0 w 184"/>
                  <a:gd name="T53" fmla="*/ 0 h 52"/>
                  <a:gd name="T54" fmla="*/ 0 w 184"/>
                  <a:gd name="T55" fmla="*/ 0 h 52"/>
                  <a:gd name="T56" fmla="*/ 0 w 184"/>
                  <a:gd name="T57" fmla="*/ 0 h 52"/>
                  <a:gd name="T58" fmla="*/ 0 w 184"/>
                  <a:gd name="T59" fmla="*/ 0 h 52"/>
                  <a:gd name="T60" fmla="*/ 0 w 184"/>
                  <a:gd name="T61" fmla="*/ 0 h 52"/>
                  <a:gd name="T62" fmla="*/ 0 w 184"/>
                  <a:gd name="T63" fmla="*/ 0 h 52"/>
                  <a:gd name="T64" fmla="*/ 0 w 184"/>
                  <a:gd name="T65" fmla="*/ 0 h 52"/>
                  <a:gd name="T66" fmla="*/ 0 w 184"/>
                  <a:gd name="T67" fmla="*/ 0 h 52"/>
                  <a:gd name="T68" fmla="*/ 0 w 18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84"/>
                  <a:gd name="T106" fmla="*/ 0 h 52"/>
                  <a:gd name="T107" fmla="*/ 184 w 18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84" h="52">
                    <a:moveTo>
                      <a:pt x="5" y="5"/>
                    </a:moveTo>
                    <a:lnTo>
                      <a:pt x="5" y="5"/>
                    </a:lnTo>
                    <a:lnTo>
                      <a:pt x="0" y="3"/>
                    </a:lnTo>
                    <a:lnTo>
                      <a:pt x="10" y="5"/>
                    </a:lnTo>
                    <a:lnTo>
                      <a:pt x="12" y="5"/>
                    </a:lnTo>
                    <a:lnTo>
                      <a:pt x="9" y="3"/>
                    </a:lnTo>
                    <a:lnTo>
                      <a:pt x="36" y="0"/>
                    </a:lnTo>
                    <a:lnTo>
                      <a:pt x="39" y="0"/>
                    </a:lnTo>
                    <a:lnTo>
                      <a:pt x="73" y="10"/>
                    </a:lnTo>
                    <a:lnTo>
                      <a:pt x="68" y="11"/>
                    </a:lnTo>
                    <a:lnTo>
                      <a:pt x="74" y="14"/>
                    </a:lnTo>
                    <a:lnTo>
                      <a:pt x="70" y="14"/>
                    </a:lnTo>
                    <a:lnTo>
                      <a:pt x="67" y="18"/>
                    </a:lnTo>
                    <a:lnTo>
                      <a:pt x="72" y="18"/>
                    </a:lnTo>
                    <a:lnTo>
                      <a:pt x="72" y="15"/>
                    </a:lnTo>
                    <a:lnTo>
                      <a:pt x="77" y="15"/>
                    </a:lnTo>
                    <a:lnTo>
                      <a:pt x="75" y="11"/>
                    </a:lnTo>
                    <a:lnTo>
                      <a:pt x="78" y="10"/>
                    </a:lnTo>
                    <a:lnTo>
                      <a:pt x="67" y="5"/>
                    </a:lnTo>
                    <a:lnTo>
                      <a:pt x="67" y="4"/>
                    </a:lnTo>
                    <a:lnTo>
                      <a:pt x="77" y="5"/>
                    </a:lnTo>
                    <a:lnTo>
                      <a:pt x="78" y="7"/>
                    </a:lnTo>
                    <a:lnTo>
                      <a:pt x="80" y="7"/>
                    </a:lnTo>
                    <a:lnTo>
                      <a:pt x="85" y="5"/>
                    </a:lnTo>
                    <a:lnTo>
                      <a:pt x="114" y="14"/>
                    </a:lnTo>
                    <a:lnTo>
                      <a:pt x="115" y="13"/>
                    </a:lnTo>
                    <a:lnTo>
                      <a:pt x="124" y="19"/>
                    </a:lnTo>
                    <a:lnTo>
                      <a:pt x="127" y="18"/>
                    </a:lnTo>
                    <a:lnTo>
                      <a:pt x="131" y="19"/>
                    </a:lnTo>
                    <a:lnTo>
                      <a:pt x="127" y="20"/>
                    </a:lnTo>
                    <a:lnTo>
                      <a:pt x="136" y="25"/>
                    </a:lnTo>
                    <a:lnTo>
                      <a:pt x="153" y="34"/>
                    </a:lnTo>
                    <a:lnTo>
                      <a:pt x="136" y="33"/>
                    </a:lnTo>
                    <a:lnTo>
                      <a:pt x="177" y="45"/>
                    </a:lnTo>
                    <a:lnTo>
                      <a:pt x="179" y="46"/>
                    </a:lnTo>
                    <a:lnTo>
                      <a:pt x="184" y="49"/>
                    </a:lnTo>
                    <a:lnTo>
                      <a:pt x="183" y="50"/>
                    </a:lnTo>
                    <a:lnTo>
                      <a:pt x="179" y="50"/>
                    </a:lnTo>
                    <a:lnTo>
                      <a:pt x="183" y="52"/>
                    </a:lnTo>
                    <a:lnTo>
                      <a:pt x="178" y="52"/>
                    </a:lnTo>
                    <a:lnTo>
                      <a:pt x="175" y="52"/>
                    </a:lnTo>
                    <a:lnTo>
                      <a:pt x="110" y="45"/>
                    </a:lnTo>
                    <a:lnTo>
                      <a:pt x="107" y="44"/>
                    </a:lnTo>
                    <a:lnTo>
                      <a:pt x="103" y="44"/>
                    </a:lnTo>
                    <a:lnTo>
                      <a:pt x="101" y="44"/>
                    </a:lnTo>
                    <a:lnTo>
                      <a:pt x="85" y="37"/>
                    </a:lnTo>
                    <a:lnTo>
                      <a:pt x="86" y="40"/>
                    </a:lnTo>
                    <a:lnTo>
                      <a:pt x="84" y="44"/>
                    </a:lnTo>
                    <a:lnTo>
                      <a:pt x="32" y="25"/>
                    </a:lnTo>
                    <a:lnTo>
                      <a:pt x="28" y="25"/>
                    </a:lnTo>
                    <a:lnTo>
                      <a:pt x="27" y="26"/>
                    </a:lnTo>
                    <a:lnTo>
                      <a:pt x="21" y="24"/>
                    </a:lnTo>
                    <a:lnTo>
                      <a:pt x="20" y="25"/>
                    </a:lnTo>
                    <a:lnTo>
                      <a:pt x="12" y="23"/>
                    </a:lnTo>
                    <a:lnTo>
                      <a:pt x="11" y="24"/>
                    </a:lnTo>
                    <a:lnTo>
                      <a:pt x="15" y="25"/>
                    </a:lnTo>
                    <a:lnTo>
                      <a:pt x="15" y="26"/>
                    </a:lnTo>
                    <a:lnTo>
                      <a:pt x="1" y="23"/>
                    </a:lnTo>
                    <a:lnTo>
                      <a:pt x="7" y="23"/>
                    </a:lnTo>
                    <a:lnTo>
                      <a:pt x="10" y="19"/>
                    </a:lnTo>
                    <a:lnTo>
                      <a:pt x="7" y="16"/>
                    </a:lnTo>
                    <a:lnTo>
                      <a:pt x="6" y="15"/>
                    </a:lnTo>
                    <a:lnTo>
                      <a:pt x="12" y="15"/>
                    </a:lnTo>
                    <a:lnTo>
                      <a:pt x="13" y="14"/>
                    </a:lnTo>
                    <a:lnTo>
                      <a:pt x="12" y="13"/>
                    </a:lnTo>
                    <a:lnTo>
                      <a:pt x="2" y="10"/>
                    </a:lnTo>
                    <a:lnTo>
                      <a:pt x="0" y="8"/>
                    </a:lnTo>
                    <a:lnTo>
                      <a:pt x="1" y="5"/>
                    </a:lnTo>
                    <a:lnTo>
                      <a:pt x="5" y="5"/>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02" name="Freeform 632">
                <a:extLst>
                  <a:ext uri="{FF2B5EF4-FFF2-40B4-BE49-F238E27FC236}">
                    <a16:creationId xmlns:a16="http://schemas.microsoft.com/office/drawing/2014/main" id="{191CEC40-C60F-4F91-A80B-5A32A30551A0}"/>
                  </a:ext>
                </a:extLst>
              </p:cNvPr>
              <p:cNvSpPr>
                <a:spLocks noChangeAspect="1"/>
              </p:cNvSpPr>
              <p:nvPr/>
            </p:nvSpPr>
            <p:spPr bwMode="auto">
              <a:xfrm>
                <a:off x="3566" y="619"/>
                <a:ext cx="44" cy="16"/>
              </a:xfrm>
              <a:custGeom>
                <a:avLst/>
                <a:gdLst>
                  <a:gd name="T0" fmla="*/ 0 w 152"/>
                  <a:gd name="T1" fmla="*/ 0 h 56"/>
                  <a:gd name="T2" fmla="*/ 0 w 152"/>
                  <a:gd name="T3" fmla="*/ 0 h 56"/>
                  <a:gd name="T4" fmla="*/ 0 w 152"/>
                  <a:gd name="T5" fmla="*/ 0 h 56"/>
                  <a:gd name="T6" fmla="*/ 0 w 152"/>
                  <a:gd name="T7" fmla="*/ 0 h 56"/>
                  <a:gd name="T8" fmla="*/ 0 w 152"/>
                  <a:gd name="T9" fmla="*/ 0 h 56"/>
                  <a:gd name="T10" fmla="*/ 0 w 152"/>
                  <a:gd name="T11" fmla="*/ 0 h 56"/>
                  <a:gd name="T12" fmla="*/ 0 w 152"/>
                  <a:gd name="T13" fmla="*/ 0 h 56"/>
                  <a:gd name="T14" fmla="*/ 0 w 152"/>
                  <a:gd name="T15" fmla="*/ 0 h 56"/>
                  <a:gd name="T16" fmla="*/ 0 w 152"/>
                  <a:gd name="T17" fmla="*/ 0 h 56"/>
                  <a:gd name="T18" fmla="*/ 0 w 152"/>
                  <a:gd name="T19" fmla="*/ 0 h 56"/>
                  <a:gd name="T20" fmla="*/ 0 w 152"/>
                  <a:gd name="T21" fmla="*/ 0 h 56"/>
                  <a:gd name="T22" fmla="*/ 0 w 152"/>
                  <a:gd name="T23" fmla="*/ 0 h 56"/>
                  <a:gd name="T24" fmla="*/ 0 w 152"/>
                  <a:gd name="T25" fmla="*/ 0 h 56"/>
                  <a:gd name="T26" fmla="*/ 0 w 152"/>
                  <a:gd name="T27" fmla="*/ 0 h 56"/>
                  <a:gd name="T28" fmla="*/ 0 w 152"/>
                  <a:gd name="T29" fmla="*/ 0 h 56"/>
                  <a:gd name="T30" fmla="*/ 0 w 152"/>
                  <a:gd name="T31" fmla="*/ 0 h 56"/>
                  <a:gd name="T32" fmla="*/ 0 w 152"/>
                  <a:gd name="T33" fmla="*/ 0 h 56"/>
                  <a:gd name="T34" fmla="*/ 0 w 152"/>
                  <a:gd name="T35" fmla="*/ 0 h 56"/>
                  <a:gd name="T36" fmla="*/ 0 w 152"/>
                  <a:gd name="T37" fmla="*/ 0 h 56"/>
                  <a:gd name="T38" fmla="*/ 0 w 152"/>
                  <a:gd name="T39" fmla="*/ 0 h 56"/>
                  <a:gd name="T40" fmla="*/ 0 w 152"/>
                  <a:gd name="T41" fmla="*/ 0 h 56"/>
                  <a:gd name="T42" fmla="*/ 0 w 152"/>
                  <a:gd name="T43" fmla="*/ 0 h 56"/>
                  <a:gd name="T44" fmla="*/ 0 w 152"/>
                  <a:gd name="T45" fmla="*/ 0 h 56"/>
                  <a:gd name="T46" fmla="*/ 0 w 152"/>
                  <a:gd name="T47" fmla="*/ 0 h 56"/>
                  <a:gd name="T48" fmla="*/ 0 w 152"/>
                  <a:gd name="T49" fmla="*/ 0 h 56"/>
                  <a:gd name="T50" fmla="*/ 0 w 152"/>
                  <a:gd name="T51" fmla="*/ 0 h 56"/>
                  <a:gd name="T52" fmla="*/ 0 w 152"/>
                  <a:gd name="T53" fmla="*/ 0 h 56"/>
                  <a:gd name="T54" fmla="*/ 0 w 152"/>
                  <a:gd name="T55" fmla="*/ 0 h 56"/>
                  <a:gd name="T56" fmla="*/ 0 w 152"/>
                  <a:gd name="T57" fmla="*/ 0 h 56"/>
                  <a:gd name="T58" fmla="*/ 0 w 152"/>
                  <a:gd name="T59" fmla="*/ 0 h 56"/>
                  <a:gd name="T60" fmla="*/ 0 w 152"/>
                  <a:gd name="T61" fmla="*/ 0 h 56"/>
                  <a:gd name="T62" fmla="*/ 0 w 152"/>
                  <a:gd name="T63" fmla="*/ 0 h 56"/>
                  <a:gd name="T64" fmla="*/ 0 w 152"/>
                  <a:gd name="T65" fmla="*/ 0 h 56"/>
                  <a:gd name="T66" fmla="*/ 0 w 152"/>
                  <a:gd name="T67" fmla="*/ 0 h 56"/>
                  <a:gd name="T68" fmla="*/ 0 w 152"/>
                  <a:gd name="T69" fmla="*/ 0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2"/>
                  <a:gd name="T106" fmla="*/ 0 h 56"/>
                  <a:gd name="T107" fmla="*/ 152 w 152"/>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2" h="56">
                    <a:moveTo>
                      <a:pt x="41" y="37"/>
                    </a:moveTo>
                    <a:lnTo>
                      <a:pt x="41" y="35"/>
                    </a:lnTo>
                    <a:lnTo>
                      <a:pt x="33" y="30"/>
                    </a:lnTo>
                    <a:lnTo>
                      <a:pt x="30" y="29"/>
                    </a:lnTo>
                    <a:lnTo>
                      <a:pt x="25" y="23"/>
                    </a:lnTo>
                    <a:lnTo>
                      <a:pt x="38" y="26"/>
                    </a:lnTo>
                    <a:lnTo>
                      <a:pt x="15" y="16"/>
                    </a:lnTo>
                    <a:lnTo>
                      <a:pt x="15" y="14"/>
                    </a:lnTo>
                    <a:lnTo>
                      <a:pt x="17" y="14"/>
                    </a:lnTo>
                    <a:lnTo>
                      <a:pt x="13" y="14"/>
                    </a:lnTo>
                    <a:lnTo>
                      <a:pt x="10" y="12"/>
                    </a:lnTo>
                    <a:lnTo>
                      <a:pt x="10" y="11"/>
                    </a:lnTo>
                    <a:lnTo>
                      <a:pt x="13" y="11"/>
                    </a:lnTo>
                    <a:lnTo>
                      <a:pt x="6" y="8"/>
                    </a:lnTo>
                    <a:lnTo>
                      <a:pt x="7" y="6"/>
                    </a:lnTo>
                    <a:lnTo>
                      <a:pt x="5" y="5"/>
                    </a:lnTo>
                    <a:lnTo>
                      <a:pt x="0" y="3"/>
                    </a:lnTo>
                    <a:lnTo>
                      <a:pt x="1" y="2"/>
                    </a:lnTo>
                    <a:lnTo>
                      <a:pt x="21" y="7"/>
                    </a:lnTo>
                    <a:lnTo>
                      <a:pt x="7" y="1"/>
                    </a:lnTo>
                    <a:lnTo>
                      <a:pt x="6" y="0"/>
                    </a:lnTo>
                    <a:lnTo>
                      <a:pt x="20" y="1"/>
                    </a:lnTo>
                    <a:lnTo>
                      <a:pt x="27" y="5"/>
                    </a:lnTo>
                    <a:lnTo>
                      <a:pt x="26" y="3"/>
                    </a:lnTo>
                    <a:lnTo>
                      <a:pt x="25" y="2"/>
                    </a:lnTo>
                    <a:lnTo>
                      <a:pt x="33" y="5"/>
                    </a:lnTo>
                    <a:lnTo>
                      <a:pt x="38" y="8"/>
                    </a:lnTo>
                    <a:lnTo>
                      <a:pt x="44" y="11"/>
                    </a:lnTo>
                    <a:lnTo>
                      <a:pt x="47" y="13"/>
                    </a:lnTo>
                    <a:lnTo>
                      <a:pt x="52" y="14"/>
                    </a:lnTo>
                    <a:lnTo>
                      <a:pt x="51" y="12"/>
                    </a:lnTo>
                    <a:lnTo>
                      <a:pt x="49" y="9"/>
                    </a:lnTo>
                    <a:lnTo>
                      <a:pt x="43" y="8"/>
                    </a:lnTo>
                    <a:lnTo>
                      <a:pt x="46" y="7"/>
                    </a:lnTo>
                    <a:lnTo>
                      <a:pt x="60" y="12"/>
                    </a:lnTo>
                    <a:lnTo>
                      <a:pt x="59" y="11"/>
                    </a:lnTo>
                    <a:lnTo>
                      <a:pt x="56" y="8"/>
                    </a:lnTo>
                    <a:lnTo>
                      <a:pt x="81" y="16"/>
                    </a:lnTo>
                    <a:lnTo>
                      <a:pt x="77" y="14"/>
                    </a:lnTo>
                    <a:lnTo>
                      <a:pt x="78" y="13"/>
                    </a:lnTo>
                    <a:lnTo>
                      <a:pt x="148" y="35"/>
                    </a:lnTo>
                    <a:lnTo>
                      <a:pt x="152" y="40"/>
                    </a:lnTo>
                    <a:lnTo>
                      <a:pt x="152" y="43"/>
                    </a:lnTo>
                    <a:lnTo>
                      <a:pt x="147" y="42"/>
                    </a:lnTo>
                    <a:lnTo>
                      <a:pt x="141" y="43"/>
                    </a:lnTo>
                    <a:lnTo>
                      <a:pt x="133" y="45"/>
                    </a:lnTo>
                    <a:lnTo>
                      <a:pt x="127" y="45"/>
                    </a:lnTo>
                    <a:lnTo>
                      <a:pt x="125" y="45"/>
                    </a:lnTo>
                    <a:lnTo>
                      <a:pt x="120" y="45"/>
                    </a:lnTo>
                    <a:lnTo>
                      <a:pt x="121" y="47"/>
                    </a:lnTo>
                    <a:lnTo>
                      <a:pt x="120" y="48"/>
                    </a:lnTo>
                    <a:lnTo>
                      <a:pt x="109" y="45"/>
                    </a:lnTo>
                    <a:lnTo>
                      <a:pt x="103" y="47"/>
                    </a:lnTo>
                    <a:lnTo>
                      <a:pt x="98" y="45"/>
                    </a:lnTo>
                    <a:lnTo>
                      <a:pt x="96" y="47"/>
                    </a:lnTo>
                    <a:lnTo>
                      <a:pt x="83" y="47"/>
                    </a:lnTo>
                    <a:lnTo>
                      <a:pt x="85" y="49"/>
                    </a:lnTo>
                    <a:lnTo>
                      <a:pt x="84" y="49"/>
                    </a:lnTo>
                    <a:lnTo>
                      <a:pt x="85" y="52"/>
                    </a:lnTo>
                    <a:lnTo>
                      <a:pt x="80" y="53"/>
                    </a:lnTo>
                    <a:lnTo>
                      <a:pt x="78" y="55"/>
                    </a:lnTo>
                    <a:lnTo>
                      <a:pt x="79" y="56"/>
                    </a:lnTo>
                    <a:lnTo>
                      <a:pt x="68" y="55"/>
                    </a:lnTo>
                    <a:lnTo>
                      <a:pt x="67" y="55"/>
                    </a:lnTo>
                    <a:lnTo>
                      <a:pt x="65" y="53"/>
                    </a:lnTo>
                    <a:lnTo>
                      <a:pt x="62" y="52"/>
                    </a:lnTo>
                    <a:lnTo>
                      <a:pt x="59" y="53"/>
                    </a:lnTo>
                    <a:lnTo>
                      <a:pt x="51" y="48"/>
                    </a:lnTo>
                    <a:lnTo>
                      <a:pt x="47" y="39"/>
                    </a:lnTo>
                    <a:lnTo>
                      <a:pt x="41" y="37"/>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03" name="Freeform 633">
                <a:extLst>
                  <a:ext uri="{FF2B5EF4-FFF2-40B4-BE49-F238E27FC236}">
                    <a16:creationId xmlns:a16="http://schemas.microsoft.com/office/drawing/2014/main" id="{37F0831B-A74B-4E11-BF83-8E45BBB3671E}"/>
                  </a:ext>
                </a:extLst>
              </p:cNvPr>
              <p:cNvSpPr>
                <a:spLocks noChangeAspect="1"/>
              </p:cNvSpPr>
              <p:nvPr/>
            </p:nvSpPr>
            <p:spPr bwMode="auto">
              <a:xfrm>
                <a:off x="3566" y="619"/>
                <a:ext cx="44" cy="16"/>
              </a:xfrm>
              <a:custGeom>
                <a:avLst/>
                <a:gdLst>
                  <a:gd name="T0" fmla="*/ 0 w 152"/>
                  <a:gd name="T1" fmla="*/ 0 h 56"/>
                  <a:gd name="T2" fmla="*/ 0 w 152"/>
                  <a:gd name="T3" fmla="*/ 0 h 56"/>
                  <a:gd name="T4" fmla="*/ 0 w 152"/>
                  <a:gd name="T5" fmla="*/ 0 h 56"/>
                  <a:gd name="T6" fmla="*/ 0 w 152"/>
                  <a:gd name="T7" fmla="*/ 0 h 56"/>
                  <a:gd name="T8" fmla="*/ 0 w 152"/>
                  <a:gd name="T9" fmla="*/ 0 h 56"/>
                  <a:gd name="T10" fmla="*/ 0 w 152"/>
                  <a:gd name="T11" fmla="*/ 0 h 56"/>
                  <a:gd name="T12" fmla="*/ 0 w 152"/>
                  <a:gd name="T13" fmla="*/ 0 h 56"/>
                  <a:gd name="T14" fmla="*/ 0 w 152"/>
                  <a:gd name="T15" fmla="*/ 0 h 56"/>
                  <a:gd name="T16" fmla="*/ 0 w 152"/>
                  <a:gd name="T17" fmla="*/ 0 h 56"/>
                  <a:gd name="T18" fmla="*/ 0 w 152"/>
                  <a:gd name="T19" fmla="*/ 0 h 56"/>
                  <a:gd name="T20" fmla="*/ 0 w 152"/>
                  <a:gd name="T21" fmla="*/ 0 h 56"/>
                  <a:gd name="T22" fmla="*/ 0 w 152"/>
                  <a:gd name="T23" fmla="*/ 0 h 56"/>
                  <a:gd name="T24" fmla="*/ 0 w 152"/>
                  <a:gd name="T25" fmla="*/ 0 h 56"/>
                  <a:gd name="T26" fmla="*/ 0 w 152"/>
                  <a:gd name="T27" fmla="*/ 0 h 56"/>
                  <a:gd name="T28" fmla="*/ 0 w 152"/>
                  <a:gd name="T29" fmla="*/ 0 h 56"/>
                  <a:gd name="T30" fmla="*/ 0 w 152"/>
                  <a:gd name="T31" fmla="*/ 0 h 56"/>
                  <a:gd name="T32" fmla="*/ 0 w 152"/>
                  <a:gd name="T33" fmla="*/ 0 h 56"/>
                  <a:gd name="T34" fmla="*/ 0 w 152"/>
                  <a:gd name="T35" fmla="*/ 0 h 56"/>
                  <a:gd name="T36" fmla="*/ 0 w 152"/>
                  <a:gd name="T37" fmla="*/ 0 h 56"/>
                  <a:gd name="T38" fmla="*/ 0 w 152"/>
                  <a:gd name="T39" fmla="*/ 0 h 56"/>
                  <a:gd name="T40" fmla="*/ 0 w 152"/>
                  <a:gd name="T41" fmla="*/ 0 h 56"/>
                  <a:gd name="T42" fmla="*/ 0 w 152"/>
                  <a:gd name="T43" fmla="*/ 0 h 56"/>
                  <a:gd name="T44" fmla="*/ 0 w 152"/>
                  <a:gd name="T45" fmla="*/ 0 h 56"/>
                  <a:gd name="T46" fmla="*/ 0 w 152"/>
                  <a:gd name="T47" fmla="*/ 0 h 56"/>
                  <a:gd name="T48" fmla="*/ 0 w 152"/>
                  <a:gd name="T49" fmla="*/ 0 h 56"/>
                  <a:gd name="T50" fmla="*/ 0 w 152"/>
                  <a:gd name="T51" fmla="*/ 0 h 56"/>
                  <a:gd name="T52" fmla="*/ 0 w 152"/>
                  <a:gd name="T53" fmla="*/ 0 h 56"/>
                  <a:gd name="T54" fmla="*/ 0 w 152"/>
                  <a:gd name="T55" fmla="*/ 0 h 56"/>
                  <a:gd name="T56" fmla="*/ 0 w 152"/>
                  <a:gd name="T57" fmla="*/ 0 h 56"/>
                  <a:gd name="T58" fmla="*/ 0 w 152"/>
                  <a:gd name="T59" fmla="*/ 0 h 56"/>
                  <a:gd name="T60" fmla="*/ 0 w 152"/>
                  <a:gd name="T61" fmla="*/ 0 h 56"/>
                  <a:gd name="T62" fmla="*/ 0 w 152"/>
                  <a:gd name="T63" fmla="*/ 0 h 56"/>
                  <a:gd name="T64" fmla="*/ 0 w 152"/>
                  <a:gd name="T65" fmla="*/ 0 h 56"/>
                  <a:gd name="T66" fmla="*/ 0 w 152"/>
                  <a:gd name="T67" fmla="*/ 0 h 56"/>
                  <a:gd name="T68" fmla="*/ 0 w 152"/>
                  <a:gd name="T69" fmla="*/ 0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2"/>
                  <a:gd name="T106" fmla="*/ 0 h 56"/>
                  <a:gd name="T107" fmla="*/ 152 w 152"/>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2" h="56">
                    <a:moveTo>
                      <a:pt x="41" y="37"/>
                    </a:moveTo>
                    <a:lnTo>
                      <a:pt x="41" y="35"/>
                    </a:lnTo>
                    <a:lnTo>
                      <a:pt x="33" y="30"/>
                    </a:lnTo>
                    <a:lnTo>
                      <a:pt x="30" y="29"/>
                    </a:lnTo>
                    <a:lnTo>
                      <a:pt x="25" y="23"/>
                    </a:lnTo>
                    <a:lnTo>
                      <a:pt x="38" y="26"/>
                    </a:lnTo>
                    <a:lnTo>
                      <a:pt x="15" y="16"/>
                    </a:lnTo>
                    <a:lnTo>
                      <a:pt x="15" y="14"/>
                    </a:lnTo>
                    <a:lnTo>
                      <a:pt x="17" y="14"/>
                    </a:lnTo>
                    <a:lnTo>
                      <a:pt x="13" y="14"/>
                    </a:lnTo>
                    <a:lnTo>
                      <a:pt x="10" y="12"/>
                    </a:lnTo>
                    <a:lnTo>
                      <a:pt x="10" y="11"/>
                    </a:lnTo>
                    <a:lnTo>
                      <a:pt x="13" y="11"/>
                    </a:lnTo>
                    <a:lnTo>
                      <a:pt x="6" y="8"/>
                    </a:lnTo>
                    <a:lnTo>
                      <a:pt x="7" y="6"/>
                    </a:lnTo>
                    <a:lnTo>
                      <a:pt x="5" y="5"/>
                    </a:lnTo>
                    <a:lnTo>
                      <a:pt x="0" y="3"/>
                    </a:lnTo>
                    <a:lnTo>
                      <a:pt x="1" y="2"/>
                    </a:lnTo>
                    <a:lnTo>
                      <a:pt x="21" y="7"/>
                    </a:lnTo>
                    <a:lnTo>
                      <a:pt x="7" y="1"/>
                    </a:lnTo>
                    <a:lnTo>
                      <a:pt x="6" y="0"/>
                    </a:lnTo>
                    <a:lnTo>
                      <a:pt x="20" y="1"/>
                    </a:lnTo>
                    <a:lnTo>
                      <a:pt x="27" y="5"/>
                    </a:lnTo>
                    <a:lnTo>
                      <a:pt x="26" y="3"/>
                    </a:lnTo>
                    <a:lnTo>
                      <a:pt x="25" y="2"/>
                    </a:lnTo>
                    <a:lnTo>
                      <a:pt x="33" y="5"/>
                    </a:lnTo>
                    <a:lnTo>
                      <a:pt x="38" y="8"/>
                    </a:lnTo>
                    <a:lnTo>
                      <a:pt x="44" y="11"/>
                    </a:lnTo>
                    <a:lnTo>
                      <a:pt x="47" y="13"/>
                    </a:lnTo>
                    <a:lnTo>
                      <a:pt x="52" y="14"/>
                    </a:lnTo>
                    <a:lnTo>
                      <a:pt x="51" y="12"/>
                    </a:lnTo>
                    <a:lnTo>
                      <a:pt x="49" y="9"/>
                    </a:lnTo>
                    <a:lnTo>
                      <a:pt x="43" y="8"/>
                    </a:lnTo>
                    <a:lnTo>
                      <a:pt x="46" y="7"/>
                    </a:lnTo>
                    <a:lnTo>
                      <a:pt x="60" y="12"/>
                    </a:lnTo>
                    <a:lnTo>
                      <a:pt x="59" y="11"/>
                    </a:lnTo>
                    <a:lnTo>
                      <a:pt x="56" y="8"/>
                    </a:lnTo>
                    <a:lnTo>
                      <a:pt x="81" y="16"/>
                    </a:lnTo>
                    <a:lnTo>
                      <a:pt x="77" y="14"/>
                    </a:lnTo>
                    <a:lnTo>
                      <a:pt x="78" y="13"/>
                    </a:lnTo>
                    <a:lnTo>
                      <a:pt x="148" y="35"/>
                    </a:lnTo>
                    <a:lnTo>
                      <a:pt x="152" y="40"/>
                    </a:lnTo>
                    <a:lnTo>
                      <a:pt x="152" y="43"/>
                    </a:lnTo>
                    <a:lnTo>
                      <a:pt x="147" y="42"/>
                    </a:lnTo>
                    <a:lnTo>
                      <a:pt x="141" y="43"/>
                    </a:lnTo>
                    <a:lnTo>
                      <a:pt x="133" y="45"/>
                    </a:lnTo>
                    <a:lnTo>
                      <a:pt x="127" y="45"/>
                    </a:lnTo>
                    <a:lnTo>
                      <a:pt x="125" y="45"/>
                    </a:lnTo>
                    <a:lnTo>
                      <a:pt x="120" y="45"/>
                    </a:lnTo>
                    <a:lnTo>
                      <a:pt x="121" y="47"/>
                    </a:lnTo>
                    <a:lnTo>
                      <a:pt x="120" y="48"/>
                    </a:lnTo>
                    <a:lnTo>
                      <a:pt x="109" y="45"/>
                    </a:lnTo>
                    <a:lnTo>
                      <a:pt x="103" y="47"/>
                    </a:lnTo>
                    <a:lnTo>
                      <a:pt x="98" y="45"/>
                    </a:lnTo>
                    <a:lnTo>
                      <a:pt x="96" y="47"/>
                    </a:lnTo>
                    <a:lnTo>
                      <a:pt x="83" y="47"/>
                    </a:lnTo>
                    <a:lnTo>
                      <a:pt x="85" y="49"/>
                    </a:lnTo>
                    <a:lnTo>
                      <a:pt x="84" y="49"/>
                    </a:lnTo>
                    <a:lnTo>
                      <a:pt x="85" y="52"/>
                    </a:lnTo>
                    <a:lnTo>
                      <a:pt x="80" y="53"/>
                    </a:lnTo>
                    <a:lnTo>
                      <a:pt x="78" y="55"/>
                    </a:lnTo>
                    <a:lnTo>
                      <a:pt x="79" y="56"/>
                    </a:lnTo>
                    <a:lnTo>
                      <a:pt x="68" y="55"/>
                    </a:lnTo>
                    <a:lnTo>
                      <a:pt x="67" y="55"/>
                    </a:lnTo>
                    <a:lnTo>
                      <a:pt x="65" y="53"/>
                    </a:lnTo>
                    <a:lnTo>
                      <a:pt x="62" y="52"/>
                    </a:lnTo>
                    <a:lnTo>
                      <a:pt x="59" y="53"/>
                    </a:lnTo>
                    <a:lnTo>
                      <a:pt x="51" y="48"/>
                    </a:lnTo>
                    <a:lnTo>
                      <a:pt x="47" y="39"/>
                    </a:lnTo>
                    <a:lnTo>
                      <a:pt x="41" y="37"/>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04" name="Freeform 634">
                <a:extLst>
                  <a:ext uri="{FF2B5EF4-FFF2-40B4-BE49-F238E27FC236}">
                    <a16:creationId xmlns:a16="http://schemas.microsoft.com/office/drawing/2014/main" id="{CE2DEEBF-7738-41C1-8414-61FA0115BE39}"/>
                  </a:ext>
                </a:extLst>
              </p:cNvPr>
              <p:cNvSpPr>
                <a:spLocks noChangeAspect="1"/>
              </p:cNvSpPr>
              <p:nvPr/>
            </p:nvSpPr>
            <p:spPr bwMode="auto">
              <a:xfrm>
                <a:off x="3920" y="679"/>
                <a:ext cx="16" cy="4"/>
              </a:xfrm>
              <a:custGeom>
                <a:avLst/>
                <a:gdLst>
                  <a:gd name="T0" fmla="*/ 0 w 57"/>
                  <a:gd name="T1" fmla="*/ 0 h 15"/>
                  <a:gd name="T2" fmla="*/ 0 w 57"/>
                  <a:gd name="T3" fmla="*/ 0 h 15"/>
                  <a:gd name="T4" fmla="*/ 0 w 57"/>
                  <a:gd name="T5" fmla="*/ 0 h 15"/>
                  <a:gd name="T6" fmla="*/ 0 w 57"/>
                  <a:gd name="T7" fmla="*/ 0 h 15"/>
                  <a:gd name="T8" fmla="*/ 0 w 57"/>
                  <a:gd name="T9" fmla="*/ 0 h 15"/>
                  <a:gd name="T10" fmla="*/ 0 60000 65536"/>
                  <a:gd name="T11" fmla="*/ 0 60000 65536"/>
                  <a:gd name="T12" fmla="*/ 0 60000 65536"/>
                  <a:gd name="T13" fmla="*/ 0 60000 65536"/>
                  <a:gd name="T14" fmla="*/ 0 60000 65536"/>
                  <a:gd name="T15" fmla="*/ 0 w 57"/>
                  <a:gd name="T16" fmla="*/ 0 h 15"/>
                  <a:gd name="T17" fmla="*/ 57 w 57"/>
                  <a:gd name="T18" fmla="*/ 15 h 15"/>
                </a:gdLst>
                <a:ahLst/>
                <a:cxnLst>
                  <a:cxn ang="T10">
                    <a:pos x="T0" y="T1"/>
                  </a:cxn>
                  <a:cxn ang="T11">
                    <a:pos x="T2" y="T3"/>
                  </a:cxn>
                  <a:cxn ang="T12">
                    <a:pos x="T4" y="T5"/>
                  </a:cxn>
                  <a:cxn ang="T13">
                    <a:pos x="T6" y="T7"/>
                  </a:cxn>
                  <a:cxn ang="T14">
                    <a:pos x="T8" y="T9"/>
                  </a:cxn>
                </a:cxnLst>
                <a:rect l="T15" t="T16" r="T17" b="T18"/>
                <a:pathLst>
                  <a:path w="57" h="15">
                    <a:moveTo>
                      <a:pt x="33" y="8"/>
                    </a:moveTo>
                    <a:lnTo>
                      <a:pt x="57" y="15"/>
                    </a:lnTo>
                    <a:lnTo>
                      <a:pt x="0" y="0"/>
                    </a:lnTo>
                    <a:lnTo>
                      <a:pt x="33" y="8"/>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05" name="Freeform 635">
                <a:extLst>
                  <a:ext uri="{FF2B5EF4-FFF2-40B4-BE49-F238E27FC236}">
                    <a16:creationId xmlns:a16="http://schemas.microsoft.com/office/drawing/2014/main" id="{031E0128-485A-4E08-B15C-6FDDB689E0CD}"/>
                  </a:ext>
                </a:extLst>
              </p:cNvPr>
              <p:cNvSpPr>
                <a:spLocks noChangeAspect="1"/>
              </p:cNvSpPr>
              <p:nvPr/>
            </p:nvSpPr>
            <p:spPr bwMode="auto">
              <a:xfrm>
                <a:off x="3920" y="679"/>
                <a:ext cx="16" cy="4"/>
              </a:xfrm>
              <a:custGeom>
                <a:avLst/>
                <a:gdLst>
                  <a:gd name="T0" fmla="*/ 0 w 57"/>
                  <a:gd name="T1" fmla="*/ 0 h 15"/>
                  <a:gd name="T2" fmla="*/ 0 w 57"/>
                  <a:gd name="T3" fmla="*/ 0 h 15"/>
                  <a:gd name="T4" fmla="*/ 0 w 57"/>
                  <a:gd name="T5" fmla="*/ 0 h 15"/>
                  <a:gd name="T6" fmla="*/ 0 w 57"/>
                  <a:gd name="T7" fmla="*/ 0 h 15"/>
                  <a:gd name="T8" fmla="*/ 0 w 57"/>
                  <a:gd name="T9" fmla="*/ 0 h 15"/>
                  <a:gd name="T10" fmla="*/ 0 60000 65536"/>
                  <a:gd name="T11" fmla="*/ 0 60000 65536"/>
                  <a:gd name="T12" fmla="*/ 0 60000 65536"/>
                  <a:gd name="T13" fmla="*/ 0 60000 65536"/>
                  <a:gd name="T14" fmla="*/ 0 60000 65536"/>
                  <a:gd name="T15" fmla="*/ 0 w 57"/>
                  <a:gd name="T16" fmla="*/ 0 h 15"/>
                  <a:gd name="T17" fmla="*/ 57 w 57"/>
                  <a:gd name="T18" fmla="*/ 15 h 15"/>
                </a:gdLst>
                <a:ahLst/>
                <a:cxnLst>
                  <a:cxn ang="T10">
                    <a:pos x="T0" y="T1"/>
                  </a:cxn>
                  <a:cxn ang="T11">
                    <a:pos x="T2" y="T3"/>
                  </a:cxn>
                  <a:cxn ang="T12">
                    <a:pos x="T4" y="T5"/>
                  </a:cxn>
                  <a:cxn ang="T13">
                    <a:pos x="T6" y="T7"/>
                  </a:cxn>
                  <a:cxn ang="T14">
                    <a:pos x="T8" y="T9"/>
                  </a:cxn>
                </a:cxnLst>
                <a:rect l="T15" t="T16" r="T17" b="T18"/>
                <a:pathLst>
                  <a:path w="57" h="15">
                    <a:moveTo>
                      <a:pt x="33" y="8"/>
                    </a:moveTo>
                    <a:lnTo>
                      <a:pt x="57" y="15"/>
                    </a:lnTo>
                    <a:lnTo>
                      <a:pt x="0" y="0"/>
                    </a:lnTo>
                    <a:lnTo>
                      <a:pt x="33" y="8"/>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06" name="Freeform 636">
                <a:extLst>
                  <a:ext uri="{FF2B5EF4-FFF2-40B4-BE49-F238E27FC236}">
                    <a16:creationId xmlns:a16="http://schemas.microsoft.com/office/drawing/2014/main" id="{8493E509-E7F6-43EC-B74B-BEB89D288EB1}"/>
                  </a:ext>
                </a:extLst>
              </p:cNvPr>
              <p:cNvSpPr>
                <a:spLocks noChangeAspect="1"/>
              </p:cNvSpPr>
              <p:nvPr/>
            </p:nvSpPr>
            <p:spPr bwMode="auto">
              <a:xfrm>
                <a:off x="3872" y="660"/>
                <a:ext cx="16" cy="6"/>
              </a:xfrm>
              <a:custGeom>
                <a:avLst/>
                <a:gdLst>
                  <a:gd name="T0" fmla="*/ 0 w 58"/>
                  <a:gd name="T1" fmla="*/ 0 h 21"/>
                  <a:gd name="T2" fmla="*/ 0 w 58"/>
                  <a:gd name="T3" fmla="*/ 0 h 21"/>
                  <a:gd name="T4" fmla="*/ 0 w 58"/>
                  <a:gd name="T5" fmla="*/ 0 h 21"/>
                  <a:gd name="T6" fmla="*/ 0 w 58"/>
                  <a:gd name="T7" fmla="*/ 0 h 21"/>
                  <a:gd name="T8" fmla="*/ 0 w 58"/>
                  <a:gd name="T9" fmla="*/ 0 h 21"/>
                  <a:gd name="T10" fmla="*/ 0 w 58"/>
                  <a:gd name="T11" fmla="*/ 0 h 21"/>
                  <a:gd name="T12" fmla="*/ 0 w 58"/>
                  <a:gd name="T13" fmla="*/ 0 h 21"/>
                  <a:gd name="T14" fmla="*/ 0 w 58"/>
                  <a:gd name="T15" fmla="*/ 0 h 21"/>
                  <a:gd name="T16" fmla="*/ 0 60000 65536"/>
                  <a:gd name="T17" fmla="*/ 0 60000 65536"/>
                  <a:gd name="T18" fmla="*/ 0 60000 65536"/>
                  <a:gd name="T19" fmla="*/ 0 60000 65536"/>
                  <a:gd name="T20" fmla="*/ 0 60000 65536"/>
                  <a:gd name="T21" fmla="*/ 0 60000 65536"/>
                  <a:gd name="T22" fmla="*/ 0 60000 65536"/>
                  <a:gd name="T23" fmla="*/ 0 60000 65536"/>
                  <a:gd name="T24" fmla="*/ 0 w 58"/>
                  <a:gd name="T25" fmla="*/ 0 h 21"/>
                  <a:gd name="T26" fmla="*/ 58 w 58"/>
                  <a:gd name="T27" fmla="*/ 21 h 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8" h="21">
                    <a:moveTo>
                      <a:pt x="39" y="13"/>
                    </a:moveTo>
                    <a:lnTo>
                      <a:pt x="44" y="15"/>
                    </a:lnTo>
                    <a:lnTo>
                      <a:pt x="46" y="16"/>
                    </a:lnTo>
                    <a:lnTo>
                      <a:pt x="57" y="20"/>
                    </a:lnTo>
                    <a:lnTo>
                      <a:pt x="58" y="21"/>
                    </a:lnTo>
                    <a:lnTo>
                      <a:pt x="0" y="0"/>
                    </a:lnTo>
                    <a:lnTo>
                      <a:pt x="34" y="10"/>
                    </a:lnTo>
                    <a:lnTo>
                      <a:pt x="39" y="1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07" name="Freeform 637">
                <a:extLst>
                  <a:ext uri="{FF2B5EF4-FFF2-40B4-BE49-F238E27FC236}">
                    <a16:creationId xmlns:a16="http://schemas.microsoft.com/office/drawing/2014/main" id="{CC333D2A-E622-4DBE-B2DA-595001893160}"/>
                  </a:ext>
                </a:extLst>
              </p:cNvPr>
              <p:cNvSpPr>
                <a:spLocks noChangeAspect="1"/>
              </p:cNvSpPr>
              <p:nvPr/>
            </p:nvSpPr>
            <p:spPr bwMode="auto">
              <a:xfrm>
                <a:off x="3872" y="660"/>
                <a:ext cx="16" cy="6"/>
              </a:xfrm>
              <a:custGeom>
                <a:avLst/>
                <a:gdLst>
                  <a:gd name="T0" fmla="*/ 0 w 58"/>
                  <a:gd name="T1" fmla="*/ 0 h 21"/>
                  <a:gd name="T2" fmla="*/ 0 w 58"/>
                  <a:gd name="T3" fmla="*/ 0 h 21"/>
                  <a:gd name="T4" fmla="*/ 0 w 58"/>
                  <a:gd name="T5" fmla="*/ 0 h 21"/>
                  <a:gd name="T6" fmla="*/ 0 w 58"/>
                  <a:gd name="T7" fmla="*/ 0 h 21"/>
                  <a:gd name="T8" fmla="*/ 0 w 58"/>
                  <a:gd name="T9" fmla="*/ 0 h 21"/>
                  <a:gd name="T10" fmla="*/ 0 w 58"/>
                  <a:gd name="T11" fmla="*/ 0 h 21"/>
                  <a:gd name="T12" fmla="*/ 0 w 58"/>
                  <a:gd name="T13" fmla="*/ 0 h 21"/>
                  <a:gd name="T14" fmla="*/ 0 w 58"/>
                  <a:gd name="T15" fmla="*/ 0 h 21"/>
                  <a:gd name="T16" fmla="*/ 0 60000 65536"/>
                  <a:gd name="T17" fmla="*/ 0 60000 65536"/>
                  <a:gd name="T18" fmla="*/ 0 60000 65536"/>
                  <a:gd name="T19" fmla="*/ 0 60000 65536"/>
                  <a:gd name="T20" fmla="*/ 0 60000 65536"/>
                  <a:gd name="T21" fmla="*/ 0 60000 65536"/>
                  <a:gd name="T22" fmla="*/ 0 60000 65536"/>
                  <a:gd name="T23" fmla="*/ 0 60000 65536"/>
                  <a:gd name="T24" fmla="*/ 0 w 58"/>
                  <a:gd name="T25" fmla="*/ 0 h 21"/>
                  <a:gd name="T26" fmla="*/ 58 w 58"/>
                  <a:gd name="T27" fmla="*/ 21 h 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8" h="21">
                    <a:moveTo>
                      <a:pt x="39" y="13"/>
                    </a:moveTo>
                    <a:lnTo>
                      <a:pt x="44" y="15"/>
                    </a:lnTo>
                    <a:lnTo>
                      <a:pt x="46" y="16"/>
                    </a:lnTo>
                    <a:lnTo>
                      <a:pt x="57" y="20"/>
                    </a:lnTo>
                    <a:lnTo>
                      <a:pt x="58" y="21"/>
                    </a:lnTo>
                    <a:lnTo>
                      <a:pt x="0" y="0"/>
                    </a:lnTo>
                    <a:lnTo>
                      <a:pt x="34" y="10"/>
                    </a:lnTo>
                    <a:lnTo>
                      <a:pt x="39" y="1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08" name="Freeform 638">
                <a:extLst>
                  <a:ext uri="{FF2B5EF4-FFF2-40B4-BE49-F238E27FC236}">
                    <a16:creationId xmlns:a16="http://schemas.microsoft.com/office/drawing/2014/main" id="{03B6E73F-6663-4322-A3E1-F45E4B993A12}"/>
                  </a:ext>
                </a:extLst>
              </p:cNvPr>
              <p:cNvSpPr>
                <a:spLocks noChangeAspect="1"/>
              </p:cNvSpPr>
              <p:nvPr/>
            </p:nvSpPr>
            <p:spPr bwMode="auto">
              <a:xfrm>
                <a:off x="3879" y="655"/>
                <a:ext cx="75" cy="19"/>
              </a:xfrm>
              <a:custGeom>
                <a:avLst/>
                <a:gdLst>
                  <a:gd name="T0" fmla="*/ 0 w 257"/>
                  <a:gd name="T1" fmla="*/ 0 h 64"/>
                  <a:gd name="T2" fmla="*/ 0 w 257"/>
                  <a:gd name="T3" fmla="*/ 0 h 64"/>
                  <a:gd name="T4" fmla="*/ 0 w 257"/>
                  <a:gd name="T5" fmla="*/ 0 h 64"/>
                  <a:gd name="T6" fmla="*/ 0 w 257"/>
                  <a:gd name="T7" fmla="*/ 0 h 64"/>
                  <a:gd name="T8" fmla="*/ 0 w 257"/>
                  <a:gd name="T9" fmla="*/ 0 h 64"/>
                  <a:gd name="T10" fmla="*/ 0 w 257"/>
                  <a:gd name="T11" fmla="*/ 0 h 64"/>
                  <a:gd name="T12" fmla="*/ 0 w 257"/>
                  <a:gd name="T13" fmla="*/ 0 h 64"/>
                  <a:gd name="T14" fmla="*/ 0 w 257"/>
                  <a:gd name="T15" fmla="*/ 0 h 64"/>
                  <a:gd name="T16" fmla="*/ 0 w 257"/>
                  <a:gd name="T17" fmla="*/ 0 h 64"/>
                  <a:gd name="T18" fmla="*/ 0 w 257"/>
                  <a:gd name="T19" fmla="*/ 0 h 64"/>
                  <a:gd name="T20" fmla="*/ 0 w 257"/>
                  <a:gd name="T21" fmla="*/ 0 h 64"/>
                  <a:gd name="T22" fmla="*/ 0 w 257"/>
                  <a:gd name="T23" fmla="*/ 0 h 64"/>
                  <a:gd name="T24" fmla="*/ 0 w 257"/>
                  <a:gd name="T25" fmla="*/ 0 h 64"/>
                  <a:gd name="T26" fmla="*/ 0 w 257"/>
                  <a:gd name="T27" fmla="*/ 0 h 64"/>
                  <a:gd name="T28" fmla="*/ 0 w 257"/>
                  <a:gd name="T29" fmla="*/ 0 h 64"/>
                  <a:gd name="T30" fmla="*/ 0 w 257"/>
                  <a:gd name="T31" fmla="*/ 0 h 64"/>
                  <a:gd name="T32" fmla="*/ 0 w 257"/>
                  <a:gd name="T33" fmla="*/ 0 h 64"/>
                  <a:gd name="T34" fmla="*/ 0 w 257"/>
                  <a:gd name="T35" fmla="*/ 0 h 64"/>
                  <a:gd name="T36" fmla="*/ 0 w 257"/>
                  <a:gd name="T37" fmla="*/ 0 h 64"/>
                  <a:gd name="T38" fmla="*/ 0 w 257"/>
                  <a:gd name="T39" fmla="*/ 0 h 64"/>
                  <a:gd name="T40" fmla="*/ 0 w 257"/>
                  <a:gd name="T41" fmla="*/ 0 h 64"/>
                  <a:gd name="T42" fmla="*/ 0 w 257"/>
                  <a:gd name="T43" fmla="*/ 0 h 64"/>
                  <a:gd name="T44" fmla="*/ 0 w 257"/>
                  <a:gd name="T45" fmla="*/ 0 h 64"/>
                  <a:gd name="T46" fmla="*/ 0 w 257"/>
                  <a:gd name="T47" fmla="*/ 0 h 64"/>
                  <a:gd name="T48" fmla="*/ 0 w 257"/>
                  <a:gd name="T49" fmla="*/ 0 h 64"/>
                  <a:gd name="T50" fmla="*/ 0 w 257"/>
                  <a:gd name="T51" fmla="*/ 0 h 64"/>
                  <a:gd name="T52" fmla="*/ 0 w 257"/>
                  <a:gd name="T53" fmla="*/ 0 h 64"/>
                  <a:gd name="T54" fmla="*/ 0 w 257"/>
                  <a:gd name="T55" fmla="*/ 0 h 64"/>
                  <a:gd name="T56" fmla="*/ 0 w 257"/>
                  <a:gd name="T57" fmla="*/ 0 h 64"/>
                  <a:gd name="T58" fmla="*/ 0 w 257"/>
                  <a:gd name="T59" fmla="*/ 0 h 64"/>
                  <a:gd name="T60" fmla="*/ 0 w 257"/>
                  <a:gd name="T61" fmla="*/ 0 h 64"/>
                  <a:gd name="T62" fmla="*/ 0 w 257"/>
                  <a:gd name="T63" fmla="*/ 0 h 64"/>
                  <a:gd name="T64" fmla="*/ 0 w 257"/>
                  <a:gd name="T65" fmla="*/ 0 h 64"/>
                  <a:gd name="T66" fmla="*/ 0 w 257"/>
                  <a:gd name="T67" fmla="*/ 0 h 64"/>
                  <a:gd name="T68" fmla="*/ 0 w 257"/>
                  <a:gd name="T69" fmla="*/ 0 h 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7"/>
                  <a:gd name="T106" fmla="*/ 0 h 64"/>
                  <a:gd name="T107" fmla="*/ 257 w 257"/>
                  <a:gd name="T108" fmla="*/ 64 h 6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7" h="64">
                    <a:moveTo>
                      <a:pt x="75" y="17"/>
                    </a:moveTo>
                    <a:lnTo>
                      <a:pt x="81" y="18"/>
                    </a:lnTo>
                    <a:lnTo>
                      <a:pt x="80" y="17"/>
                    </a:lnTo>
                    <a:lnTo>
                      <a:pt x="108" y="25"/>
                    </a:lnTo>
                    <a:lnTo>
                      <a:pt x="111" y="25"/>
                    </a:lnTo>
                    <a:lnTo>
                      <a:pt x="116" y="26"/>
                    </a:lnTo>
                    <a:lnTo>
                      <a:pt x="116" y="25"/>
                    </a:lnTo>
                    <a:lnTo>
                      <a:pt x="121" y="25"/>
                    </a:lnTo>
                    <a:lnTo>
                      <a:pt x="108" y="20"/>
                    </a:lnTo>
                    <a:lnTo>
                      <a:pt x="107" y="19"/>
                    </a:lnTo>
                    <a:lnTo>
                      <a:pt x="73" y="7"/>
                    </a:lnTo>
                    <a:lnTo>
                      <a:pt x="74" y="7"/>
                    </a:lnTo>
                    <a:lnTo>
                      <a:pt x="168" y="30"/>
                    </a:lnTo>
                    <a:lnTo>
                      <a:pt x="169" y="31"/>
                    </a:lnTo>
                    <a:lnTo>
                      <a:pt x="257" y="54"/>
                    </a:lnTo>
                    <a:lnTo>
                      <a:pt x="251" y="56"/>
                    </a:lnTo>
                    <a:lnTo>
                      <a:pt x="233" y="52"/>
                    </a:lnTo>
                    <a:lnTo>
                      <a:pt x="242" y="56"/>
                    </a:lnTo>
                    <a:lnTo>
                      <a:pt x="241" y="57"/>
                    </a:lnTo>
                    <a:lnTo>
                      <a:pt x="216" y="52"/>
                    </a:lnTo>
                    <a:lnTo>
                      <a:pt x="217" y="51"/>
                    </a:lnTo>
                    <a:lnTo>
                      <a:pt x="204" y="47"/>
                    </a:lnTo>
                    <a:lnTo>
                      <a:pt x="207" y="51"/>
                    </a:lnTo>
                    <a:lnTo>
                      <a:pt x="200" y="54"/>
                    </a:lnTo>
                    <a:lnTo>
                      <a:pt x="199" y="55"/>
                    </a:lnTo>
                    <a:lnTo>
                      <a:pt x="200" y="57"/>
                    </a:lnTo>
                    <a:lnTo>
                      <a:pt x="192" y="60"/>
                    </a:lnTo>
                    <a:lnTo>
                      <a:pt x="180" y="57"/>
                    </a:lnTo>
                    <a:lnTo>
                      <a:pt x="184" y="57"/>
                    </a:lnTo>
                    <a:lnTo>
                      <a:pt x="184" y="56"/>
                    </a:lnTo>
                    <a:lnTo>
                      <a:pt x="155" y="49"/>
                    </a:lnTo>
                    <a:lnTo>
                      <a:pt x="154" y="50"/>
                    </a:lnTo>
                    <a:lnTo>
                      <a:pt x="165" y="55"/>
                    </a:lnTo>
                    <a:lnTo>
                      <a:pt x="168" y="55"/>
                    </a:lnTo>
                    <a:lnTo>
                      <a:pt x="185" y="64"/>
                    </a:lnTo>
                    <a:lnTo>
                      <a:pt x="181" y="64"/>
                    </a:lnTo>
                    <a:lnTo>
                      <a:pt x="111" y="50"/>
                    </a:lnTo>
                    <a:lnTo>
                      <a:pt x="107" y="50"/>
                    </a:lnTo>
                    <a:lnTo>
                      <a:pt x="56" y="36"/>
                    </a:lnTo>
                    <a:lnTo>
                      <a:pt x="58" y="35"/>
                    </a:lnTo>
                    <a:lnTo>
                      <a:pt x="64" y="36"/>
                    </a:lnTo>
                    <a:lnTo>
                      <a:pt x="66" y="36"/>
                    </a:lnTo>
                    <a:lnTo>
                      <a:pt x="59" y="34"/>
                    </a:lnTo>
                    <a:lnTo>
                      <a:pt x="56" y="34"/>
                    </a:lnTo>
                    <a:lnTo>
                      <a:pt x="52" y="33"/>
                    </a:lnTo>
                    <a:lnTo>
                      <a:pt x="55" y="33"/>
                    </a:lnTo>
                    <a:lnTo>
                      <a:pt x="32" y="26"/>
                    </a:lnTo>
                    <a:lnTo>
                      <a:pt x="40" y="28"/>
                    </a:lnTo>
                    <a:lnTo>
                      <a:pt x="39" y="26"/>
                    </a:lnTo>
                    <a:lnTo>
                      <a:pt x="19" y="20"/>
                    </a:lnTo>
                    <a:lnTo>
                      <a:pt x="19" y="19"/>
                    </a:lnTo>
                    <a:lnTo>
                      <a:pt x="27" y="19"/>
                    </a:lnTo>
                    <a:lnTo>
                      <a:pt x="24" y="18"/>
                    </a:lnTo>
                    <a:lnTo>
                      <a:pt x="17" y="15"/>
                    </a:lnTo>
                    <a:lnTo>
                      <a:pt x="17" y="17"/>
                    </a:lnTo>
                    <a:lnTo>
                      <a:pt x="2" y="12"/>
                    </a:lnTo>
                    <a:lnTo>
                      <a:pt x="0" y="10"/>
                    </a:lnTo>
                    <a:lnTo>
                      <a:pt x="5" y="10"/>
                    </a:lnTo>
                    <a:lnTo>
                      <a:pt x="9" y="8"/>
                    </a:lnTo>
                    <a:lnTo>
                      <a:pt x="1" y="4"/>
                    </a:lnTo>
                    <a:lnTo>
                      <a:pt x="3" y="4"/>
                    </a:lnTo>
                    <a:lnTo>
                      <a:pt x="5" y="2"/>
                    </a:lnTo>
                    <a:lnTo>
                      <a:pt x="8" y="0"/>
                    </a:lnTo>
                    <a:lnTo>
                      <a:pt x="50" y="10"/>
                    </a:lnTo>
                    <a:lnTo>
                      <a:pt x="53" y="10"/>
                    </a:lnTo>
                    <a:lnTo>
                      <a:pt x="63" y="13"/>
                    </a:lnTo>
                    <a:lnTo>
                      <a:pt x="66" y="15"/>
                    </a:lnTo>
                    <a:lnTo>
                      <a:pt x="73" y="17"/>
                    </a:lnTo>
                    <a:lnTo>
                      <a:pt x="75" y="17"/>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09" name="Freeform 639">
                <a:extLst>
                  <a:ext uri="{FF2B5EF4-FFF2-40B4-BE49-F238E27FC236}">
                    <a16:creationId xmlns:a16="http://schemas.microsoft.com/office/drawing/2014/main" id="{B7B13640-E5FF-4D39-98ED-F7167CC5531B}"/>
                  </a:ext>
                </a:extLst>
              </p:cNvPr>
              <p:cNvSpPr>
                <a:spLocks noChangeAspect="1"/>
              </p:cNvSpPr>
              <p:nvPr/>
            </p:nvSpPr>
            <p:spPr bwMode="auto">
              <a:xfrm>
                <a:off x="3879" y="655"/>
                <a:ext cx="75" cy="19"/>
              </a:xfrm>
              <a:custGeom>
                <a:avLst/>
                <a:gdLst>
                  <a:gd name="T0" fmla="*/ 0 w 257"/>
                  <a:gd name="T1" fmla="*/ 0 h 64"/>
                  <a:gd name="T2" fmla="*/ 0 w 257"/>
                  <a:gd name="T3" fmla="*/ 0 h 64"/>
                  <a:gd name="T4" fmla="*/ 0 w 257"/>
                  <a:gd name="T5" fmla="*/ 0 h 64"/>
                  <a:gd name="T6" fmla="*/ 0 w 257"/>
                  <a:gd name="T7" fmla="*/ 0 h 64"/>
                  <a:gd name="T8" fmla="*/ 0 w 257"/>
                  <a:gd name="T9" fmla="*/ 0 h 64"/>
                  <a:gd name="T10" fmla="*/ 0 w 257"/>
                  <a:gd name="T11" fmla="*/ 0 h 64"/>
                  <a:gd name="T12" fmla="*/ 0 w 257"/>
                  <a:gd name="T13" fmla="*/ 0 h 64"/>
                  <a:gd name="T14" fmla="*/ 0 w 257"/>
                  <a:gd name="T15" fmla="*/ 0 h 64"/>
                  <a:gd name="T16" fmla="*/ 0 w 257"/>
                  <a:gd name="T17" fmla="*/ 0 h 64"/>
                  <a:gd name="T18" fmla="*/ 0 w 257"/>
                  <a:gd name="T19" fmla="*/ 0 h 64"/>
                  <a:gd name="T20" fmla="*/ 0 w 257"/>
                  <a:gd name="T21" fmla="*/ 0 h 64"/>
                  <a:gd name="T22" fmla="*/ 0 w 257"/>
                  <a:gd name="T23" fmla="*/ 0 h 64"/>
                  <a:gd name="T24" fmla="*/ 0 w 257"/>
                  <a:gd name="T25" fmla="*/ 0 h 64"/>
                  <a:gd name="T26" fmla="*/ 0 w 257"/>
                  <a:gd name="T27" fmla="*/ 0 h 64"/>
                  <a:gd name="T28" fmla="*/ 0 w 257"/>
                  <a:gd name="T29" fmla="*/ 0 h 64"/>
                  <a:gd name="T30" fmla="*/ 0 w 257"/>
                  <a:gd name="T31" fmla="*/ 0 h 64"/>
                  <a:gd name="T32" fmla="*/ 0 w 257"/>
                  <a:gd name="T33" fmla="*/ 0 h 64"/>
                  <a:gd name="T34" fmla="*/ 0 w 257"/>
                  <a:gd name="T35" fmla="*/ 0 h 64"/>
                  <a:gd name="T36" fmla="*/ 0 w 257"/>
                  <a:gd name="T37" fmla="*/ 0 h 64"/>
                  <a:gd name="T38" fmla="*/ 0 w 257"/>
                  <a:gd name="T39" fmla="*/ 0 h 64"/>
                  <a:gd name="T40" fmla="*/ 0 w 257"/>
                  <a:gd name="T41" fmla="*/ 0 h 64"/>
                  <a:gd name="T42" fmla="*/ 0 w 257"/>
                  <a:gd name="T43" fmla="*/ 0 h 64"/>
                  <a:gd name="T44" fmla="*/ 0 w 257"/>
                  <a:gd name="T45" fmla="*/ 0 h 64"/>
                  <a:gd name="T46" fmla="*/ 0 w 257"/>
                  <a:gd name="T47" fmla="*/ 0 h 64"/>
                  <a:gd name="T48" fmla="*/ 0 w 257"/>
                  <a:gd name="T49" fmla="*/ 0 h 64"/>
                  <a:gd name="T50" fmla="*/ 0 w 257"/>
                  <a:gd name="T51" fmla="*/ 0 h 64"/>
                  <a:gd name="T52" fmla="*/ 0 w 257"/>
                  <a:gd name="T53" fmla="*/ 0 h 64"/>
                  <a:gd name="T54" fmla="*/ 0 w 257"/>
                  <a:gd name="T55" fmla="*/ 0 h 64"/>
                  <a:gd name="T56" fmla="*/ 0 w 257"/>
                  <a:gd name="T57" fmla="*/ 0 h 64"/>
                  <a:gd name="T58" fmla="*/ 0 w 257"/>
                  <a:gd name="T59" fmla="*/ 0 h 64"/>
                  <a:gd name="T60" fmla="*/ 0 w 257"/>
                  <a:gd name="T61" fmla="*/ 0 h 64"/>
                  <a:gd name="T62" fmla="*/ 0 w 257"/>
                  <a:gd name="T63" fmla="*/ 0 h 64"/>
                  <a:gd name="T64" fmla="*/ 0 w 257"/>
                  <a:gd name="T65" fmla="*/ 0 h 64"/>
                  <a:gd name="T66" fmla="*/ 0 w 257"/>
                  <a:gd name="T67" fmla="*/ 0 h 64"/>
                  <a:gd name="T68" fmla="*/ 0 w 257"/>
                  <a:gd name="T69" fmla="*/ 0 h 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7"/>
                  <a:gd name="T106" fmla="*/ 0 h 64"/>
                  <a:gd name="T107" fmla="*/ 257 w 257"/>
                  <a:gd name="T108" fmla="*/ 64 h 6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7" h="64">
                    <a:moveTo>
                      <a:pt x="75" y="17"/>
                    </a:moveTo>
                    <a:lnTo>
                      <a:pt x="81" y="18"/>
                    </a:lnTo>
                    <a:lnTo>
                      <a:pt x="80" y="17"/>
                    </a:lnTo>
                    <a:lnTo>
                      <a:pt x="108" y="25"/>
                    </a:lnTo>
                    <a:lnTo>
                      <a:pt x="111" y="25"/>
                    </a:lnTo>
                    <a:lnTo>
                      <a:pt x="116" y="26"/>
                    </a:lnTo>
                    <a:lnTo>
                      <a:pt x="116" y="25"/>
                    </a:lnTo>
                    <a:lnTo>
                      <a:pt x="121" y="25"/>
                    </a:lnTo>
                    <a:lnTo>
                      <a:pt x="108" y="20"/>
                    </a:lnTo>
                    <a:lnTo>
                      <a:pt x="107" y="19"/>
                    </a:lnTo>
                    <a:lnTo>
                      <a:pt x="73" y="7"/>
                    </a:lnTo>
                    <a:lnTo>
                      <a:pt x="74" y="7"/>
                    </a:lnTo>
                    <a:lnTo>
                      <a:pt x="168" y="30"/>
                    </a:lnTo>
                    <a:lnTo>
                      <a:pt x="169" y="31"/>
                    </a:lnTo>
                    <a:lnTo>
                      <a:pt x="257" y="54"/>
                    </a:lnTo>
                    <a:lnTo>
                      <a:pt x="251" y="56"/>
                    </a:lnTo>
                    <a:lnTo>
                      <a:pt x="233" y="52"/>
                    </a:lnTo>
                    <a:lnTo>
                      <a:pt x="242" y="56"/>
                    </a:lnTo>
                    <a:lnTo>
                      <a:pt x="241" y="57"/>
                    </a:lnTo>
                    <a:lnTo>
                      <a:pt x="216" y="52"/>
                    </a:lnTo>
                    <a:lnTo>
                      <a:pt x="217" y="51"/>
                    </a:lnTo>
                    <a:lnTo>
                      <a:pt x="204" y="47"/>
                    </a:lnTo>
                    <a:lnTo>
                      <a:pt x="207" y="51"/>
                    </a:lnTo>
                    <a:lnTo>
                      <a:pt x="200" y="54"/>
                    </a:lnTo>
                    <a:lnTo>
                      <a:pt x="199" y="55"/>
                    </a:lnTo>
                    <a:lnTo>
                      <a:pt x="200" y="57"/>
                    </a:lnTo>
                    <a:lnTo>
                      <a:pt x="192" y="60"/>
                    </a:lnTo>
                    <a:lnTo>
                      <a:pt x="180" y="57"/>
                    </a:lnTo>
                    <a:lnTo>
                      <a:pt x="184" y="57"/>
                    </a:lnTo>
                    <a:lnTo>
                      <a:pt x="184" y="56"/>
                    </a:lnTo>
                    <a:lnTo>
                      <a:pt x="155" y="49"/>
                    </a:lnTo>
                    <a:lnTo>
                      <a:pt x="154" y="50"/>
                    </a:lnTo>
                    <a:lnTo>
                      <a:pt x="165" y="55"/>
                    </a:lnTo>
                    <a:lnTo>
                      <a:pt x="168" y="55"/>
                    </a:lnTo>
                    <a:lnTo>
                      <a:pt x="185" y="64"/>
                    </a:lnTo>
                    <a:lnTo>
                      <a:pt x="181" y="64"/>
                    </a:lnTo>
                    <a:lnTo>
                      <a:pt x="111" y="50"/>
                    </a:lnTo>
                    <a:lnTo>
                      <a:pt x="107" y="50"/>
                    </a:lnTo>
                    <a:lnTo>
                      <a:pt x="56" y="36"/>
                    </a:lnTo>
                    <a:lnTo>
                      <a:pt x="58" y="35"/>
                    </a:lnTo>
                    <a:lnTo>
                      <a:pt x="64" y="36"/>
                    </a:lnTo>
                    <a:lnTo>
                      <a:pt x="66" y="36"/>
                    </a:lnTo>
                    <a:lnTo>
                      <a:pt x="59" y="34"/>
                    </a:lnTo>
                    <a:lnTo>
                      <a:pt x="56" y="34"/>
                    </a:lnTo>
                    <a:lnTo>
                      <a:pt x="52" y="33"/>
                    </a:lnTo>
                    <a:lnTo>
                      <a:pt x="55" y="33"/>
                    </a:lnTo>
                    <a:lnTo>
                      <a:pt x="32" y="26"/>
                    </a:lnTo>
                    <a:lnTo>
                      <a:pt x="40" y="28"/>
                    </a:lnTo>
                    <a:lnTo>
                      <a:pt x="39" y="26"/>
                    </a:lnTo>
                    <a:lnTo>
                      <a:pt x="19" y="20"/>
                    </a:lnTo>
                    <a:lnTo>
                      <a:pt x="19" y="19"/>
                    </a:lnTo>
                    <a:lnTo>
                      <a:pt x="27" y="19"/>
                    </a:lnTo>
                    <a:lnTo>
                      <a:pt x="24" y="18"/>
                    </a:lnTo>
                    <a:lnTo>
                      <a:pt x="17" y="15"/>
                    </a:lnTo>
                    <a:lnTo>
                      <a:pt x="17" y="17"/>
                    </a:lnTo>
                    <a:lnTo>
                      <a:pt x="2" y="12"/>
                    </a:lnTo>
                    <a:lnTo>
                      <a:pt x="0" y="10"/>
                    </a:lnTo>
                    <a:lnTo>
                      <a:pt x="5" y="10"/>
                    </a:lnTo>
                    <a:lnTo>
                      <a:pt x="9" y="8"/>
                    </a:lnTo>
                    <a:lnTo>
                      <a:pt x="1" y="4"/>
                    </a:lnTo>
                    <a:lnTo>
                      <a:pt x="3" y="4"/>
                    </a:lnTo>
                    <a:lnTo>
                      <a:pt x="5" y="2"/>
                    </a:lnTo>
                    <a:lnTo>
                      <a:pt x="8" y="0"/>
                    </a:lnTo>
                    <a:lnTo>
                      <a:pt x="50" y="10"/>
                    </a:lnTo>
                    <a:lnTo>
                      <a:pt x="53" y="10"/>
                    </a:lnTo>
                    <a:lnTo>
                      <a:pt x="63" y="13"/>
                    </a:lnTo>
                    <a:lnTo>
                      <a:pt x="66" y="15"/>
                    </a:lnTo>
                    <a:lnTo>
                      <a:pt x="73" y="17"/>
                    </a:lnTo>
                    <a:lnTo>
                      <a:pt x="75" y="17"/>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10" name="Freeform 640">
                <a:extLst>
                  <a:ext uri="{FF2B5EF4-FFF2-40B4-BE49-F238E27FC236}">
                    <a16:creationId xmlns:a16="http://schemas.microsoft.com/office/drawing/2014/main" id="{C1F9B7B9-F22E-4847-965F-73D258C973B0}"/>
                  </a:ext>
                </a:extLst>
              </p:cNvPr>
              <p:cNvSpPr>
                <a:spLocks noChangeAspect="1"/>
              </p:cNvSpPr>
              <p:nvPr/>
            </p:nvSpPr>
            <p:spPr bwMode="auto">
              <a:xfrm>
                <a:off x="3900" y="655"/>
                <a:ext cx="56" cy="15"/>
              </a:xfrm>
              <a:custGeom>
                <a:avLst/>
                <a:gdLst>
                  <a:gd name="T0" fmla="*/ 0 w 187"/>
                  <a:gd name="T1" fmla="*/ 0 h 47"/>
                  <a:gd name="T2" fmla="*/ 0 w 187"/>
                  <a:gd name="T3" fmla="*/ 0 h 47"/>
                  <a:gd name="T4" fmla="*/ 0 w 187"/>
                  <a:gd name="T5" fmla="*/ 0 h 47"/>
                  <a:gd name="T6" fmla="*/ 0 w 187"/>
                  <a:gd name="T7" fmla="*/ 0 h 47"/>
                  <a:gd name="T8" fmla="*/ 0 w 187"/>
                  <a:gd name="T9" fmla="*/ 0 h 47"/>
                  <a:gd name="T10" fmla="*/ 0 w 187"/>
                  <a:gd name="T11" fmla="*/ 0 h 47"/>
                  <a:gd name="T12" fmla="*/ 0 w 187"/>
                  <a:gd name="T13" fmla="*/ 0 h 47"/>
                  <a:gd name="T14" fmla="*/ 0 w 187"/>
                  <a:gd name="T15" fmla="*/ 0 h 47"/>
                  <a:gd name="T16" fmla="*/ 0 w 187"/>
                  <a:gd name="T17" fmla="*/ 0 h 47"/>
                  <a:gd name="T18" fmla="*/ 0 w 187"/>
                  <a:gd name="T19" fmla="*/ 0 h 47"/>
                  <a:gd name="T20" fmla="*/ 0 w 187"/>
                  <a:gd name="T21" fmla="*/ 0 h 47"/>
                  <a:gd name="T22" fmla="*/ 0 w 187"/>
                  <a:gd name="T23" fmla="*/ 0 h 47"/>
                  <a:gd name="T24" fmla="*/ 0 w 187"/>
                  <a:gd name="T25" fmla="*/ 0 h 47"/>
                  <a:gd name="T26" fmla="*/ 0 w 187"/>
                  <a:gd name="T27" fmla="*/ 0 h 47"/>
                  <a:gd name="T28" fmla="*/ 0 w 187"/>
                  <a:gd name="T29" fmla="*/ 0 h 47"/>
                  <a:gd name="T30" fmla="*/ 0 w 187"/>
                  <a:gd name="T31" fmla="*/ 0 h 4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
                  <a:gd name="T49" fmla="*/ 0 h 47"/>
                  <a:gd name="T50" fmla="*/ 187 w 187"/>
                  <a:gd name="T51" fmla="*/ 47 h 4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 h="47">
                    <a:moveTo>
                      <a:pt x="0" y="0"/>
                    </a:moveTo>
                    <a:lnTo>
                      <a:pt x="72" y="14"/>
                    </a:lnTo>
                    <a:lnTo>
                      <a:pt x="72" y="11"/>
                    </a:lnTo>
                    <a:lnTo>
                      <a:pt x="76" y="11"/>
                    </a:lnTo>
                    <a:lnTo>
                      <a:pt x="166" y="27"/>
                    </a:lnTo>
                    <a:lnTo>
                      <a:pt x="158" y="27"/>
                    </a:lnTo>
                    <a:lnTo>
                      <a:pt x="157" y="27"/>
                    </a:lnTo>
                    <a:lnTo>
                      <a:pt x="159" y="30"/>
                    </a:lnTo>
                    <a:lnTo>
                      <a:pt x="155" y="30"/>
                    </a:lnTo>
                    <a:lnTo>
                      <a:pt x="179" y="37"/>
                    </a:lnTo>
                    <a:lnTo>
                      <a:pt x="180" y="38"/>
                    </a:lnTo>
                    <a:lnTo>
                      <a:pt x="187" y="41"/>
                    </a:lnTo>
                    <a:lnTo>
                      <a:pt x="186" y="43"/>
                    </a:lnTo>
                    <a:lnTo>
                      <a:pt x="187" y="44"/>
                    </a:lnTo>
                    <a:lnTo>
                      <a:pt x="186" y="47"/>
                    </a:lnTo>
                    <a:lnTo>
                      <a:pt x="0"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11" name="Freeform 641">
                <a:extLst>
                  <a:ext uri="{FF2B5EF4-FFF2-40B4-BE49-F238E27FC236}">
                    <a16:creationId xmlns:a16="http://schemas.microsoft.com/office/drawing/2014/main" id="{0D84CBCB-9BD4-485B-81FA-9F4C84A15846}"/>
                  </a:ext>
                </a:extLst>
              </p:cNvPr>
              <p:cNvSpPr>
                <a:spLocks noChangeAspect="1"/>
              </p:cNvSpPr>
              <p:nvPr/>
            </p:nvSpPr>
            <p:spPr bwMode="auto">
              <a:xfrm>
                <a:off x="3900" y="655"/>
                <a:ext cx="56" cy="15"/>
              </a:xfrm>
              <a:custGeom>
                <a:avLst/>
                <a:gdLst>
                  <a:gd name="T0" fmla="*/ 0 w 187"/>
                  <a:gd name="T1" fmla="*/ 0 h 47"/>
                  <a:gd name="T2" fmla="*/ 0 w 187"/>
                  <a:gd name="T3" fmla="*/ 0 h 47"/>
                  <a:gd name="T4" fmla="*/ 0 w 187"/>
                  <a:gd name="T5" fmla="*/ 0 h 47"/>
                  <a:gd name="T6" fmla="*/ 0 w 187"/>
                  <a:gd name="T7" fmla="*/ 0 h 47"/>
                  <a:gd name="T8" fmla="*/ 0 w 187"/>
                  <a:gd name="T9" fmla="*/ 0 h 47"/>
                  <a:gd name="T10" fmla="*/ 0 w 187"/>
                  <a:gd name="T11" fmla="*/ 0 h 47"/>
                  <a:gd name="T12" fmla="*/ 0 w 187"/>
                  <a:gd name="T13" fmla="*/ 0 h 47"/>
                  <a:gd name="T14" fmla="*/ 0 w 187"/>
                  <a:gd name="T15" fmla="*/ 0 h 47"/>
                  <a:gd name="T16" fmla="*/ 0 w 187"/>
                  <a:gd name="T17" fmla="*/ 0 h 47"/>
                  <a:gd name="T18" fmla="*/ 0 w 187"/>
                  <a:gd name="T19" fmla="*/ 0 h 47"/>
                  <a:gd name="T20" fmla="*/ 0 w 187"/>
                  <a:gd name="T21" fmla="*/ 0 h 47"/>
                  <a:gd name="T22" fmla="*/ 0 w 187"/>
                  <a:gd name="T23" fmla="*/ 0 h 47"/>
                  <a:gd name="T24" fmla="*/ 0 w 187"/>
                  <a:gd name="T25" fmla="*/ 0 h 47"/>
                  <a:gd name="T26" fmla="*/ 0 w 187"/>
                  <a:gd name="T27" fmla="*/ 0 h 47"/>
                  <a:gd name="T28" fmla="*/ 0 w 187"/>
                  <a:gd name="T29" fmla="*/ 0 h 47"/>
                  <a:gd name="T30" fmla="*/ 0 w 187"/>
                  <a:gd name="T31" fmla="*/ 0 h 4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
                  <a:gd name="T49" fmla="*/ 0 h 47"/>
                  <a:gd name="T50" fmla="*/ 187 w 187"/>
                  <a:gd name="T51" fmla="*/ 47 h 4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 h="47">
                    <a:moveTo>
                      <a:pt x="0" y="0"/>
                    </a:moveTo>
                    <a:lnTo>
                      <a:pt x="72" y="14"/>
                    </a:lnTo>
                    <a:lnTo>
                      <a:pt x="72" y="11"/>
                    </a:lnTo>
                    <a:lnTo>
                      <a:pt x="76" y="11"/>
                    </a:lnTo>
                    <a:lnTo>
                      <a:pt x="166" y="27"/>
                    </a:lnTo>
                    <a:lnTo>
                      <a:pt x="158" y="27"/>
                    </a:lnTo>
                    <a:lnTo>
                      <a:pt x="157" y="27"/>
                    </a:lnTo>
                    <a:lnTo>
                      <a:pt x="159" y="30"/>
                    </a:lnTo>
                    <a:lnTo>
                      <a:pt x="155" y="30"/>
                    </a:lnTo>
                    <a:lnTo>
                      <a:pt x="179" y="37"/>
                    </a:lnTo>
                    <a:lnTo>
                      <a:pt x="180" y="38"/>
                    </a:lnTo>
                    <a:lnTo>
                      <a:pt x="187" y="41"/>
                    </a:lnTo>
                    <a:lnTo>
                      <a:pt x="186" y="43"/>
                    </a:lnTo>
                    <a:lnTo>
                      <a:pt x="187" y="44"/>
                    </a:lnTo>
                    <a:lnTo>
                      <a:pt x="186" y="47"/>
                    </a:lnTo>
                    <a:lnTo>
                      <a:pt x="0"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12" name="Freeform 642">
                <a:extLst>
                  <a:ext uri="{FF2B5EF4-FFF2-40B4-BE49-F238E27FC236}">
                    <a16:creationId xmlns:a16="http://schemas.microsoft.com/office/drawing/2014/main" id="{DADEC7A2-FF20-4253-B330-04E9C8381F1E}"/>
                  </a:ext>
                </a:extLst>
              </p:cNvPr>
              <p:cNvSpPr>
                <a:spLocks noChangeAspect="1"/>
              </p:cNvSpPr>
              <p:nvPr/>
            </p:nvSpPr>
            <p:spPr bwMode="auto">
              <a:xfrm>
                <a:off x="3953" y="663"/>
                <a:ext cx="55" cy="10"/>
              </a:xfrm>
              <a:custGeom>
                <a:avLst/>
                <a:gdLst>
                  <a:gd name="T0" fmla="*/ 0 w 188"/>
                  <a:gd name="T1" fmla="*/ 0 h 34"/>
                  <a:gd name="T2" fmla="*/ 0 w 188"/>
                  <a:gd name="T3" fmla="*/ 0 h 34"/>
                  <a:gd name="T4" fmla="*/ 0 w 188"/>
                  <a:gd name="T5" fmla="*/ 0 h 34"/>
                  <a:gd name="T6" fmla="*/ 0 w 188"/>
                  <a:gd name="T7" fmla="*/ 0 h 34"/>
                  <a:gd name="T8" fmla="*/ 0 w 188"/>
                  <a:gd name="T9" fmla="*/ 0 h 34"/>
                  <a:gd name="T10" fmla="*/ 0 w 188"/>
                  <a:gd name="T11" fmla="*/ 0 h 34"/>
                  <a:gd name="T12" fmla="*/ 0 w 188"/>
                  <a:gd name="T13" fmla="*/ 0 h 34"/>
                  <a:gd name="T14" fmla="*/ 0 w 188"/>
                  <a:gd name="T15" fmla="*/ 0 h 34"/>
                  <a:gd name="T16" fmla="*/ 0 w 188"/>
                  <a:gd name="T17" fmla="*/ 0 h 34"/>
                  <a:gd name="T18" fmla="*/ 0 w 188"/>
                  <a:gd name="T19" fmla="*/ 0 h 34"/>
                  <a:gd name="T20" fmla="*/ 0 w 188"/>
                  <a:gd name="T21" fmla="*/ 0 h 34"/>
                  <a:gd name="T22" fmla="*/ 0 w 188"/>
                  <a:gd name="T23" fmla="*/ 0 h 34"/>
                  <a:gd name="T24" fmla="*/ 0 w 188"/>
                  <a:gd name="T25" fmla="*/ 0 h 34"/>
                  <a:gd name="T26" fmla="*/ 0 w 188"/>
                  <a:gd name="T27" fmla="*/ 0 h 34"/>
                  <a:gd name="T28" fmla="*/ 0 w 188"/>
                  <a:gd name="T29" fmla="*/ 0 h 34"/>
                  <a:gd name="T30" fmla="*/ 0 w 188"/>
                  <a:gd name="T31" fmla="*/ 0 h 34"/>
                  <a:gd name="T32" fmla="*/ 0 w 188"/>
                  <a:gd name="T33" fmla="*/ 0 h 34"/>
                  <a:gd name="T34" fmla="*/ 0 w 188"/>
                  <a:gd name="T35" fmla="*/ 0 h 34"/>
                  <a:gd name="T36" fmla="*/ 0 w 188"/>
                  <a:gd name="T37" fmla="*/ 0 h 34"/>
                  <a:gd name="T38" fmla="*/ 0 w 188"/>
                  <a:gd name="T39" fmla="*/ 0 h 34"/>
                  <a:gd name="T40" fmla="*/ 0 w 188"/>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88"/>
                  <a:gd name="T64" fmla="*/ 0 h 34"/>
                  <a:gd name="T65" fmla="*/ 188 w 188"/>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88" h="34">
                    <a:moveTo>
                      <a:pt x="0" y="0"/>
                    </a:moveTo>
                    <a:lnTo>
                      <a:pt x="46" y="6"/>
                    </a:lnTo>
                    <a:lnTo>
                      <a:pt x="80" y="10"/>
                    </a:lnTo>
                    <a:lnTo>
                      <a:pt x="77" y="10"/>
                    </a:lnTo>
                    <a:lnTo>
                      <a:pt x="80" y="11"/>
                    </a:lnTo>
                    <a:lnTo>
                      <a:pt x="82" y="12"/>
                    </a:lnTo>
                    <a:lnTo>
                      <a:pt x="100" y="13"/>
                    </a:lnTo>
                    <a:lnTo>
                      <a:pt x="101" y="11"/>
                    </a:lnTo>
                    <a:lnTo>
                      <a:pt x="167" y="19"/>
                    </a:lnTo>
                    <a:lnTo>
                      <a:pt x="167" y="21"/>
                    </a:lnTo>
                    <a:lnTo>
                      <a:pt x="183" y="26"/>
                    </a:lnTo>
                    <a:lnTo>
                      <a:pt x="188" y="29"/>
                    </a:lnTo>
                    <a:lnTo>
                      <a:pt x="186" y="34"/>
                    </a:lnTo>
                    <a:lnTo>
                      <a:pt x="182" y="34"/>
                    </a:lnTo>
                    <a:lnTo>
                      <a:pt x="174" y="33"/>
                    </a:lnTo>
                    <a:lnTo>
                      <a:pt x="176" y="34"/>
                    </a:lnTo>
                    <a:lnTo>
                      <a:pt x="163" y="32"/>
                    </a:lnTo>
                    <a:lnTo>
                      <a:pt x="168" y="34"/>
                    </a:lnTo>
                    <a:lnTo>
                      <a:pt x="1" y="0"/>
                    </a:lnTo>
                    <a:lnTo>
                      <a:pt x="0"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13" name="Freeform 643">
                <a:extLst>
                  <a:ext uri="{FF2B5EF4-FFF2-40B4-BE49-F238E27FC236}">
                    <a16:creationId xmlns:a16="http://schemas.microsoft.com/office/drawing/2014/main" id="{5FAFB379-CC2E-465F-8E0B-FA7E4B7FB3E3}"/>
                  </a:ext>
                </a:extLst>
              </p:cNvPr>
              <p:cNvSpPr>
                <a:spLocks noChangeAspect="1"/>
              </p:cNvSpPr>
              <p:nvPr/>
            </p:nvSpPr>
            <p:spPr bwMode="auto">
              <a:xfrm>
                <a:off x="3953" y="663"/>
                <a:ext cx="55" cy="10"/>
              </a:xfrm>
              <a:custGeom>
                <a:avLst/>
                <a:gdLst>
                  <a:gd name="T0" fmla="*/ 0 w 188"/>
                  <a:gd name="T1" fmla="*/ 0 h 34"/>
                  <a:gd name="T2" fmla="*/ 0 w 188"/>
                  <a:gd name="T3" fmla="*/ 0 h 34"/>
                  <a:gd name="T4" fmla="*/ 0 w 188"/>
                  <a:gd name="T5" fmla="*/ 0 h 34"/>
                  <a:gd name="T6" fmla="*/ 0 w 188"/>
                  <a:gd name="T7" fmla="*/ 0 h 34"/>
                  <a:gd name="T8" fmla="*/ 0 w 188"/>
                  <a:gd name="T9" fmla="*/ 0 h 34"/>
                  <a:gd name="T10" fmla="*/ 0 w 188"/>
                  <a:gd name="T11" fmla="*/ 0 h 34"/>
                  <a:gd name="T12" fmla="*/ 0 w 188"/>
                  <a:gd name="T13" fmla="*/ 0 h 34"/>
                  <a:gd name="T14" fmla="*/ 0 w 188"/>
                  <a:gd name="T15" fmla="*/ 0 h 34"/>
                  <a:gd name="T16" fmla="*/ 0 w 188"/>
                  <a:gd name="T17" fmla="*/ 0 h 34"/>
                  <a:gd name="T18" fmla="*/ 0 w 188"/>
                  <a:gd name="T19" fmla="*/ 0 h 34"/>
                  <a:gd name="T20" fmla="*/ 0 w 188"/>
                  <a:gd name="T21" fmla="*/ 0 h 34"/>
                  <a:gd name="T22" fmla="*/ 0 w 188"/>
                  <a:gd name="T23" fmla="*/ 0 h 34"/>
                  <a:gd name="T24" fmla="*/ 0 w 188"/>
                  <a:gd name="T25" fmla="*/ 0 h 34"/>
                  <a:gd name="T26" fmla="*/ 0 w 188"/>
                  <a:gd name="T27" fmla="*/ 0 h 34"/>
                  <a:gd name="T28" fmla="*/ 0 w 188"/>
                  <a:gd name="T29" fmla="*/ 0 h 34"/>
                  <a:gd name="T30" fmla="*/ 0 w 188"/>
                  <a:gd name="T31" fmla="*/ 0 h 34"/>
                  <a:gd name="T32" fmla="*/ 0 w 188"/>
                  <a:gd name="T33" fmla="*/ 0 h 34"/>
                  <a:gd name="T34" fmla="*/ 0 w 188"/>
                  <a:gd name="T35" fmla="*/ 0 h 34"/>
                  <a:gd name="T36" fmla="*/ 0 w 188"/>
                  <a:gd name="T37" fmla="*/ 0 h 34"/>
                  <a:gd name="T38" fmla="*/ 0 w 188"/>
                  <a:gd name="T39" fmla="*/ 0 h 34"/>
                  <a:gd name="T40" fmla="*/ 0 w 188"/>
                  <a:gd name="T41" fmla="*/ 0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88"/>
                  <a:gd name="T64" fmla="*/ 0 h 34"/>
                  <a:gd name="T65" fmla="*/ 188 w 188"/>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88" h="34">
                    <a:moveTo>
                      <a:pt x="0" y="0"/>
                    </a:moveTo>
                    <a:lnTo>
                      <a:pt x="46" y="6"/>
                    </a:lnTo>
                    <a:lnTo>
                      <a:pt x="80" y="10"/>
                    </a:lnTo>
                    <a:lnTo>
                      <a:pt x="77" y="10"/>
                    </a:lnTo>
                    <a:lnTo>
                      <a:pt x="80" y="11"/>
                    </a:lnTo>
                    <a:lnTo>
                      <a:pt x="82" y="12"/>
                    </a:lnTo>
                    <a:lnTo>
                      <a:pt x="100" y="13"/>
                    </a:lnTo>
                    <a:lnTo>
                      <a:pt x="101" y="11"/>
                    </a:lnTo>
                    <a:lnTo>
                      <a:pt x="167" y="19"/>
                    </a:lnTo>
                    <a:lnTo>
                      <a:pt x="167" y="21"/>
                    </a:lnTo>
                    <a:lnTo>
                      <a:pt x="183" y="26"/>
                    </a:lnTo>
                    <a:lnTo>
                      <a:pt x="188" y="29"/>
                    </a:lnTo>
                    <a:lnTo>
                      <a:pt x="186" y="34"/>
                    </a:lnTo>
                    <a:lnTo>
                      <a:pt x="182" y="34"/>
                    </a:lnTo>
                    <a:lnTo>
                      <a:pt x="174" y="33"/>
                    </a:lnTo>
                    <a:lnTo>
                      <a:pt x="176" y="34"/>
                    </a:lnTo>
                    <a:lnTo>
                      <a:pt x="163" y="32"/>
                    </a:lnTo>
                    <a:lnTo>
                      <a:pt x="168" y="34"/>
                    </a:lnTo>
                    <a:lnTo>
                      <a:pt x="1" y="0"/>
                    </a:lnTo>
                    <a:lnTo>
                      <a:pt x="0"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14" name="Freeform 644">
                <a:extLst>
                  <a:ext uri="{FF2B5EF4-FFF2-40B4-BE49-F238E27FC236}">
                    <a16:creationId xmlns:a16="http://schemas.microsoft.com/office/drawing/2014/main" id="{5498C668-B4B0-4B8F-B15F-593B6F5BA123}"/>
                  </a:ext>
                </a:extLst>
              </p:cNvPr>
              <p:cNvSpPr>
                <a:spLocks noChangeAspect="1"/>
              </p:cNvSpPr>
              <p:nvPr/>
            </p:nvSpPr>
            <p:spPr bwMode="auto">
              <a:xfrm>
                <a:off x="3954" y="679"/>
                <a:ext cx="13" cy="4"/>
              </a:xfrm>
              <a:custGeom>
                <a:avLst/>
                <a:gdLst>
                  <a:gd name="T0" fmla="*/ 0 w 48"/>
                  <a:gd name="T1" fmla="*/ 0 h 17"/>
                  <a:gd name="T2" fmla="*/ 0 w 48"/>
                  <a:gd name="T3" fmla="*/ 0 h 17"/>
                  <a:gd name="T4" fmla="*/ 0 w 48"/>
                  <a:gd name="T5" fmla="*/ 0 h 17"/>
                  <a:gd name="T6" fmla="*/ 0 w 48"/>
                  <a:gd name="T7" fmla="*/ 0 h 17"/>
                  <a:gd name="T8" fmla="*/ 0 w 48"/>
                  <a:gd name="T9" fmla="*/ 0 h 17"/>
                  <a:gd name="T10" fmla="*/ 0 w 48"/>
                  <a:gd name="T11" fmla="*/ 0 h 17"/>
                  <a:gd name="T12" fmla="*/ 0 w 48"/>
                  <a:gd name="T13" fmla="*/ 0 h 17"/>
                  <a:gd name="T14" fmla="*/ 0 w 48"/>
                  <a:gd name="T15" fmla="*/ 0 h 17"/>
                  <a:gd name="T16" fmla="*/ 0 w 48"/>
                  <a:gd name="T17" fmla="*/ 0 h 17"/>
                  <a:gd name="T18" fmla="*/ 0 w 48"/>
                  <a:gd name="T19" fmla="*/ 0 h 17"/>
                  <a:gd name="T20" fmla="*/ 0 w 48"/>
                  <a:gd name="T21" fmla="*/ 0 h 17"/>
                  <a:gd name="T22" fmla="*/ 0 w 48"/>
                  <a:gd name="T23" fmla="*/ 0 h 17"/>
                  <a:gd name="T24" fmla="*/ 0 w 48"/>
                  <a:gd name="T25" fmla="*/ 0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8"/>
                  <a:gd name="T40" fmla="*/ 0 h 17"/>
                  <a:gd name="T41" fmla="*/ 48 w 48"/>
                  <a:gd name="T42" fmla="*/ 17 h 1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8" h="17">
                    <a:moveTo>
                      <a:pt x="32" y="6"/>
                    </a:moveTo>
                    <a:lnTo>
                      <a:pt x="2" y="0"/>
                    </a:lnTo>
                    <a:lnTo>
                      <a:pt x="0" y="1"/>
                    </a:lnTo>
                    <a:lnTo>
                      <a:pt x="32" y="15"/>
                    </a:lnTo>
                    <a:lnTo>
                      <a:pt x="48" y="17"/>
                    </a:lnTo>
                    <a:lnTo>
                      <a:pt x="38" y="15"/>
                    </a:lnTo>
                    <a:lnTo>
                      <a:pt x="44" y="15"/>
                    </a:lnTo>
                    <a:lnTo>
                      <a:pt x="40" y="12"/>
                    </a:lnTo>
                    <a:lnTo>
                      <a:pt x="43" y="12"/>
                    </a:lnTo>
                    <a:lnTo>
                      <a:pt x="39" y="10"/>
                    </a:lnTo>
                    <a:lnTo>
                      <a:pt x="39" y="8"/>
                    </a:lnTo>
                    <a:lnTo>
                      <a:pt x="34" y="8"/>
                    </a:lnTo>
                    <a:lnTo>
                      <a:pt x="32" y="6"/>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15" name="Freeform 645">
                <a:extLst>
                  <a:ext uri="{FF2B5EF4-FFF2-40B4-BE49-F238E27FC236}">
                    <a16:creationId xmlns:a16="http://schemas.microsoft.com/office/drawing/2014/main" id="{27AD18C8-1C5F-451A-AF39-EAD65B07EBAB}"/>
                  </a:ext>
                </a:extLst>
              </p:cNvPr>
              <p:cNvSpPr>
                <a:spLocks noChangeAspect="1"/>
              </p:cNvSpPr>
              <p:nvPr/>
            </p:nvSpPr>
            <p:spPr bwMode="auto">
              <a:xfrm>
                <a:off x="3954" y="679"/>
                <a:ext cx="13" cy="4"/>
              </a:xfrm>
              <a:custGeom>
                <a:avLst/>
                <a:gdLst>
                  <a:gd name="T0" fmla="*/ 0 w 48"/>
                  <a:gd name="T1" fmla="*/ 0 h 17"/>
                  <a:gd name="T2" fmla="*/ 0 w 48"/>
                  <a:gd name="T3" fmla="*/ 0 h 17"/>
                  <a:gd name="T4" fmla="*/ 0 w 48"/>
                  <a:gd name="T5" fmla="*/ 0 h 17"/>
                  <a:gd name="T6" fmla="*/ 0 w 48"/>
                  <a:gd name="T7" fmla="*/ 0 h 17"/>
                  <a:gd name="T8" fmla="*/ 0 w 48"/>
                  <a:gd name="T9" fmla="*/ 0 h 17"/>
                  <a:gd name="T10" fmla="*/ 0 w 48"/>
                  <a:gd name="T11" fmla="*/ 0 h 17"/>
                  <a:gd name="T12" fmla="*/ 0 w 48"/>
                  <a:gd name="T13" fmla="*/ 0 h 17"/>
                  <a:gd name="T14" fmla="*/ 0 w 48"/>
                  <a:gd name="T15" fmla="*/ 0 h 17"/>
                  <a:gd name="T16" fmla="*/ 0 w 48"/>
                  <a:gd name="T17" fmla="*/ 0 h 17"/>
                  <a:gd name="T18" fmla="*/ 0 w 48"/>
                  <a:gd name="T19" fmla="*/ 0 h 17"/>
                  <a:gd name="T20" fmla="*/ 0 w 48"/>
                  <a:gd name="T21" fmla="*/ 0 h 17"/>
                  <a:gd name="T22" fmla="*/ 0 w 48"/>
                  <a:gd name="T23" fmla="*/ 0 h 17"/>
                  <a:gd name="T24" fmla="*/ 0 w 48"/>
                  <a:gd name="T25" fmla="*/ 0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8"/>
                  <a:gd name="T40" fmla="*/ 0 h 17"/>
                  <a:gd name="T41" fmla="*/ 48 w 48"/>
                  <a:gd name="T42" fmla="*/ 17 h 1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8" h="17">
                    <a:moveTo>
                      <a:pt x="32" y="6"/>
                    </a:moveTo>
                    <a:lnTo>
                      <a:pt x="2" y="0"/>
                    </a:lnTo>
                    <a:lnTo>
                      <a:pt x="0" y="1"/>
                    </a:lnTo>
                    <a:lnTo>
                      <a:pt x="32" y="15"/>
                    </a:lnTo>
                    <a:lnTo>
                      <a:pt x="48" y="17"/>
                    </a:lnTo>
                    <a:lnTo>
                      <a:pt x="38" y="15"/>
                    </a:lnTo>
                    <a:lnTo>
                      <a:pt x="44" y="15"/>
                    </a:lnTo>
                    <a:lnTo>
                      <a:pt x="40" y="12"/>
                    </a:lnTo>
                    <a:lnTo>
                      <a:pt x="43" y="12"/>
                    </a:lnTo>
                    <a:lnTo>
                      <a:pt x="39" y="10"/>
                    </a:lnTo>
                    <a:lnTo>
                      <a:pt x="39" y="8"/>
                    </a:lnTo>
                    <a:lnTo>
                      <a:pt x="34" y="8"/>
                    </a:lnTo>
                    <a:lnTo>
                      <a:pt x="32" y="6"/>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16" name="Freeform 646">
                <a:extLst>
                  <a:ext uri="{FF2B5EF4-FFF2-40B4-BE49-F238E27FC236}">
                    <a16:creationId xmlns:a16="http://schemas.microsoft.com/office/drawing/2014/main" id="{34568AE1-7840-48FE-A9F6-104C942146F9}"/>
                  </a:ext>
                </a:extLst>
              </p:cNvPr>
              <p:cNvSpPr>
                <a:spLocks noChangeAspect="1"/>
              </p:cNvSpPr>
              <p:nvPr/>
            </p:nvSpPr>
            <p:spPr bwMode="auto">
              <a:xfrm>
                <a:off x="3970" y="683"/>
                <a:ext cx="41" cy="9"/>
              </a:xfrm>
              <a:custGeom>
                <a:avLst/>
                <a:gdLst>
                  <a:gd name="T0" fmla="*/ 0 w 138"/>
                  <a:gd name="T1" fmla="*/ 0 h 30"/>
                  <a:gd name="T2" fmla="*/ 0 w 138"/>
                  <a:gd name="T3" fmla="*/ 0 h 30"/>
                  <a:gd name="T4" fmla="*/ 0 w 138"/>
                  <a:gd name="T5" fmla="*/ 0 h 30"/>
                  <a:gd name="T6" fmla="*/ 0 w 138"/>
                  <a:gd name="T7" fmla="*/ 0 h 30"/>
                  <a:gd name="T8" fmla="*/ 0 w 138"/>
                  <a:gd name="T9" fmla="*/ 0 h 30"/>
                  <a:gd name="T10" fmla="*/ 0 w 138"/>
                  <a:gd name="T11" fmla="*/ 0 h 30"/>
                  <a:gd name="T12" fmla="*/ 0 w 138"/>
                  <a:gd name="T13" fmla="*/ 0 h 30"/>
                  <a:gd name="T14" fmla="*/ 0 w 138"/>
                  <a:gd name="T15" fmla="*/ 0 h 30"/>
                  <a:gd name="T16" fmla="*/ 0 w 138"/>
                  <a:gd name="T17" fmla="*/ 0 h 30"/>
                  <a:gd name="T18" fmla="*/ 0 w 138"/>
                  <a:gd name="T19" fmla="*/ 0 h 30"/>
                  <a:gd name="T20" fmla="*/ 0 w 138"/>
                  <a:gd name="T21" fmla="*/ 0 h 30"/>
                  <a:gd name="T22" fmla="*/ 0 w 138"/>
                  <a:gd name="T23" fmla="*/ 0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8"/>
                  <a:gd name="T37" fmla="*/ 0 h 30"/>
                  <a:gd name="T38" fmla="*/ 138 w 138"/>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8" h="30">
                    <a:moveTo>
                      <a:pt x="10" y="1"/>
                    </a:moveTo>
                    <a:lnTo>
                      <a:pt x="15" y="0"/>
                    </a:lnTo>
                    <a:lnTo>
                      <a:pt x="138" y="30"/>
                    </a:lnTo>
                    <a:lnTo>
                      <a:pt x="130" y="30"/>
                    </a:lnTo>
                    <a:lnTo>
                      <a:pt x="129" y="30"/>
                    </a:lnTo>
                    <a:lnTo>
                      <a:pt x="39" y="21"/>
                    </a:lnTo>
                    <a:lnTo>
                      <a:pt x="35" y="23"/>
                    </a:lnTo>
                    <a:lnTo>
                      <a:pt x="18" y="21"/>
                    </a:lnTo>
                    <a:lnTo>
                      <a:pt x="18" y="20"/>
                    </a:lnTo>
                    <a:lnTo>
                      <a:pt x="30" y="18"/>
                    </a:lnTo>
                    <a:lnTo>
                      <a:pt x="0" y="1"/>
                    </a:lnTo>
                    <a:lnTo>
                      <a:pt x="10"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17" name="Freeform 647">
                <a:extLst>
                  <a:ext uri="{FF2B5EF4-FFF2-40B4-BE49-F238E27FC236}">
                    <a16:creationId xmlns:a16="http://schemas.microsoft.com/office/drawing/2014/main" id="{1936E789-5F37-4E72-B60D-EE5E565415BB}"/>
                  </a:ext>
                </a:extLst>
              </p:cNvPr>
              <p:cNvSpPr>
                <a:spLocks noChangeAspect="1"/>
              </p:cNvSpPr>
              <p:nvPr/>
            </p:nvSpPr>
            <p:spPr bwMode="auto">
              <a:xfrm>
                <a:off x="3970" y="683"/>
                <a:ext cx="41" cy="9"/>
              </a:xfrm>
              <a:custGeom>
                <a:avLst/>
                <a:gdLst>
                  <a:gd name="T0" fmla="*/ 0 w 138"/>
                  <a:gd name="T1" fmla="*/ 0 h 30"/>
                  <a:gd name="T2" fmla="*/ 0 w 138"/>
                  <a:gd name="T3" fmla="*/ 0 h 30"/>
                  <a:gd name="T4" fmla="*/ 0 w 138"/>
                  <a:gd name="T5" fmla="*/ 0 h 30"/>
                  <a:gd name="T6" fmla="*/ 0 w 138"/>
                  <a:gd name="T7" fmla="*/ 0 h 30"/>
                  <a:gd name="T8" fmla="*/ 0 w 138"/>
                  <a:gd name="T9" fmla="*/ 0 h 30"/>
                  <a:gd name="T10" fmla="*/ 0 w 138"/>
                  <a:gd name="T11" fmla="*/ 0 h 30"/>
                  <a:gd name="T12" fmla="*/ 0 w 138"/>
                  <a:gd name="T13" fmla="*/ 0 h 30"/>
                  <a:gd name="T14" fmla="*/ 0 w 138"/>
                  <a:gd name="T15" fmla="*/ 0 h 30"/>
                  <a:gd name="T16" fmla="*/ 0 w 138"/>
                  <a:gd name="T17" fmla="*/ 0 h 30"/>
                  <a:gd name="T18" fmla="*/ 0 w 138"/>
                  <a:gd name="T19" fmla="*/ 0 h 30"/>
                  <a:gd name="T20" fmla="*/ 0 w 138"/>
                  <a:gd name="T21" fmla="*/ 0 h 30"/>
                  <a:gd name="T22" fmla="*/ 0 w 138"/>
                  <a:gd name="T23" fmla="*/ 0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8"/>
                  <a:gd name="T37" fmla="*/ 0 h 30"/>
                  <a:gd name="T38" fmla="*/ 138 w 138"/>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8" h="30">
                    <a:moveTo>
                      <a:pt x="10" y="1"/>
                    </a:moveTo>
                    <a:lnTo>
                      <a:pt x="15" y="0"/>
                    </a:lnTo>
                    <a:lnTo>
                      <a:pt x="138" y="30"/>
                    </a:lnTo>
                    <a:lnTo>
                      <a:pt x="130" y="30"/>
                    </a:lnTo>
                    <a:lnTo>
                      <a:pt x="129" y="30"/>
                    </a:lnTo>
                    <a:lnTo>
                      <a:pt x="39" y="21"/>
                    </a:lnTo>
                    <a:lnTo>
                      <a:pt x="35" y="23"/>
                    </a:lnTo>
                    <a:lnTo>
                      <a:pt x="18" y="21"/>
                    </a:lnTo>
                    <a:lnTo>
                      <a:pt x="18" y="20"/>
                    </a:lnTo>
                    <a:lnTo>
                      <a:pt x="30" y="18"/>
                    </a:lnTo>
                    <a:lnTo>
                      <a:pt x="0" y="1"/>
                    </a:lnTo>
                    <a:lnTo>
                      <a:pt x="10"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18" name="Freeform 648">
                <a:extLst>
                  <a:ext uri="{FF2B5EF4-FFF2-40B4-BE49-F238E27FC236}">
                    <a16:creationId xmlns:a16="http://schemas.microsoft.com/office/drawing/2014/main" id="{6ECACB24-BD2C-4E27-A96F-DF4F623F87F2}"/>
                  </a:ext>
                </a:extLst>
              </p:cNvPr>
              <p:cNvSpPr>
                <a:spLocks noChangeAspect="1"/>
              </p:cNvSpPr>
              <p:nvPr/>
            </p:nvSpPr>
            <p:spPr bwMode="auto">
              <a:xfrm>
                <a:off x="3240" y="604"/>
                <a:ext cx="25" cy="4"/>
              </a:xfrm>
              <a:custGeom>
                <a:avLst/>
                <a:gdLst>
                  <a:gd name="T0" fmla="*/ 0 w 81"/>
                  <a:gd name="T1" fmla="*/ 0 h 16"/>
                  <a:gd name="T2" fmla="*/ 0 w 81"/>
                  <a:gd name="T3" fmla="*/ 0 h 16"/>
                  <a:gd name="T4" fmla="*/ 0 w 81"/>
                  <a:gd name="T5" fmla="*/ 0 h 16"/>
                  <a:gd name="T6" fmla="*/ 0 w 81"/>
                  <a:gd name="T7" fmla="*/ 0 h 16"/>
                  <a:gd name="T8" fmla="*/ 0 w 81"/>
                  <a:gd name="T9" fmla="*/ 0 h 16"/>
                  <a:gd name="T10" fmla="*/ 0 w 81"/>
                  <a:gd name="T11" fmla="*/ 0 h 16"/>
                  <a:gd name="T12" fmla="*/ 0 w 81"/>
                  <a:gd name="T13" fmla="*/ 0 h 16"/>
                  <a:gd name="T14" fmla="*/ 0 w 81"/>
                  <a:gd name="T15" fmla="*/ 0 h 16"/>
                  <a:gd name="T16" fmla="*/ 0 w 81"/>
                  <a:gd name="T17" fmla="*/ 0 h 16"/>
                  <a:gd name="T18" fmla="*/ 0 w 81"/>
                  <a:gd name="T19" fmla="*/ 0 h 16"/>
                  <a:gd name="T20" fmla="*/ 0 w 81"/>
                  <a:gd name="T21" fmla="*/ 0 h 16"/>
                  <a:gd name="T22" fmla="*/ 0 w 81"/>
                  <a:gd name="T23" fmla="*/ 0 h 16"/>
                  <a:gd name="T24" fmla="*/ 0 w 81"/>
                  <a:gd name="T25" fmla="*/ 0 h 16"/>
                  <a:gd name="T26" fmla="*/ 0 w 81"/>
                  <a:gd name="T27" fmla="*/ 0 h 16"/>
                  <a:gd name="T28" fmla="*/ 0 w 81"/>
                  <a:gd name="T29" fmla="*/ 0 h 16"/>
                  <a:gd name="T30" fmla="*/ 0 w 81"/>
                  <a:gd name="T31" fmla="*/ 0 h 16"/>
                  <a:gd name="T32" fmla="*/ 0 w 81"/>
                  <a:gd name="T33" fmla="*/ 0 h 16"/>
                  <a:gd name="T34" fmla="*/ 0 w 81"/>
                  <a:gd name="T35" fmla="*/ 0 h 16"/>
                  <a:gd name="T36" fmla="*/ 0 w 81"/>
                  <a:gd name="T37" fmla="*/ 0 h 16"/>
                  <a:gd name="T38" fmla="*/ 0 w 81"/>
                  <a:gd name="T39" fmla="*/ 0 h 16"/>
                  <a:gd name="T40" fmla="*/ 0 w 81"/>
                  <a:gd name="T41" fmla="*/ 0 h 16"/>
                  <a:gd name="T42" fmla="*/ 0 w 81"/>
                  <a:gd name="T43" fmla="*/ 0 h 16"/>
                  <a:gd name="T44" fmla="*/ 0 w 81"/>
                  <a:gd name="T45" fmla="*/ 0 h 16"/>
                  <a:gd name="T46" fmla="*/ 0 w 81"/>
                  <a:gd name="T47" fmla="*/ 0 h 16"/>
                  <a:gd name="T48" fmla="*/ 0 w 81"/>
                  <a:gd name="T49" fmla="*/ 0 h 16"/>
                  <a:gd name="T50" fmla="*/ 0 w 81"/>
                  <a:gd name="T51" fmla="*/ 0 h 16"/>
                  <a:gd name="T52" fmla="*/ 0 w 81"/>
                  <a:gd name="T53" fmla="*/ 0 h 16"/>
                  <a:gd name="T54" fmla="*/ 0 w 81"/>
                  <a:gd name="T55" fmla="*/ 0 h 16"/>
                  <a:gd name="T56" fmla="*/ 0 w 81"/>
                  <a:gd name="T57" fmla="*/ 0 h 16"/>
                  <a:gd name="T58" fmla="*/ 0 w 81"/>
                  <a:gd name="T59" fmla="*/ 0 h 16"/>
                  <a:gd name="T60" fmla="*/ 0 w 81"/>
                  <a:gd name="T61" fmla="*/ 0 h 16"/>
                  <a:gd name="T62" fmla="*/ 0 w 81"/>
                  <a:gd name="T63" fmla="*/ 0 h 16"/>
                  <a:gd name="T64" fmla="*/ 0 w 81"/>
                  <a:gd name="T65" fmla="*/ 0 h 16"/>
                  <a:gd name="T66" fmla="*/ 0 w 81"/>
                  <a:gd name="T67" fmla="*/ 0 h 16"/>
                  <a:gd name="T68" fmla="*/ 0 w 81"/>
                  <a:gd name="T69" fmla="*/ 0 h 16"/>
                  <a:gd name="T70" fmla="*/ 0 w 81"/>
                  <a:gd name="T71" fmla="*/ 0 h 16"/>
                  <a:gd name="T72" fmla="*/ 0 w 81"/>
                  <a:gd name="T73" fmla="*/ 0 h 16"/>
                  <a:gd name="T74" fmla="*/ 0 w 81"/>
                  <a:gd name="T75" fmla="*/ 0 h 16"/>
                  <a:gd name="T76" fmla="*/ 0 w 81"/>
                  <a:gd name="T77" fmla="*/ 0 h 16"/>
                  <a:gd name="T78" fmla="*/ 0 w 81"/>
                  <a:gd name="T79" fmla="*/ 0 h 16"/>
                  <a:gd name="T80" fmla="*/ 0 w 81"/>
                  <a:gd name="T81" fmla="*/ 0 h 16"/>
                  <a:gd name="T82" fmla="*/ 0 w 81"/>
                  <a:gd name="T83" fmla="*/ 0 h 16"/>
                  <a:gd name="T84" fmla="*/ 0 w 81"/>
                  <a:gd name="T85" fmla="*/ 0 h 16"/>
                  <a:gd name="T86" fmla="*/ 0 w 81"/>
                  <a:gd name="T87" fmla="*/ 0 h 16"/>
                  <a:gd name="T88" fmla="*/ 0 w 81"/>
                  <a:gd name="T89" fmla="*/ 0 h 16"/>
                  <a:gd name="T90" fmla="*/ 0 w 81"/>
                  <a:gd name="T91" fmla="*/ 0 h 16"/>
                  <a:gd name="T92" fmla="*/ 0 w 81"/>
                  <a:gd name="T93" fmla="*/ 0 h 16"/>
                  <a:gd name="T94" fmla="*/ 0 w 81"/>
                  <a:gd name="T95" fmla="*/ 0 h 16"/>
                  <a:gd name="T96" fmla="*/ 0 w 81"/>
                  <a:gd name="T97" fmla="*/ 0 h 16"/>
                  <a:gd name="T98" fmla="*/ 0 w 81"/>
                  <a:gd name="T99" fmla="*/ 0 h 16"/>
                  <a:gd name="T100" fmla="*/ 0 w 81"/>
                  <a:gd name="T101" fmla="*/ 0 h 16"/>
                  <a:gd name="T102" fmla="*/ 0 w 81"/>
                  <a:gd name="T103" fmla="*/ 0 h 16"/>
                  <a:gd name="T104" fmla="*/ 0 w 81"/>
                  <a:gd name="T105" fmla="*/ 0 h 16"/>
                  <a:gd name="T106" fmla="*/ 0 w 81"/>
                  <a:gd name="T107" fmla="*/ 0 h 16"/>
                  <a:gd name="T108" fmla="*/ 0 w 81"/>
                  <a:gd name="T109" fmla="*/ 0 h 16"/>
                  <a:gd name="T110" fmla="*/ 0 w 81"/>
                  <a:gd name="T111" fmla="*/ 0 h 16"/>
                  <a:gd name="T112" fmla="*/ 0 w 81"/>
                  <a:gd name="T113" fmla="*/ 0 h 16"/>
                  <a:gd name="T114" fmla="*/ 0 w 81"/>
                  <a:gd name="T115" fmla="*/ 0 h 16"/>
                  <a:gd name="T116" fmla="*/ 0 w 81"/>
                  <a:gd name="T117" fmla="*/ 0 h 16"/>
                  <a:gd name="T118" fmla="*/ 0 w 81"/>
                  <a:gd name="T119" fmla="*/ 0 h 16"/>
                  <a:gd name="T120" fmla="*/ 0 w 81"/>
                  <a:gd name="T121" fmla="*/ 0 h 16"/>
                  <a:gd name="T122" fmla="*/ 0 w 81"/>
                  <a:gd name="T123" fmla="*/ 0 h 16"/>
                  <a:gd name="T124" fmla="*/ 0 w 81"/>
                  <a:gd name="T125" fmla="*/ 0 h 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81"/>
                  <a:gd name="T190" fmla="*/ 0 h 16"/>
                  <a:gd name="T191" fmla="*/ 81 w 81"/>
                  <a:gd name="T192" fmla="*/ 16 h 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81" h="16">
                    <a:moveTo>
                      <a:pt x="35" y="0"/>
                    </a:moveTo>
                    <a:lnTo>
                      <a:pt x="23" y="2"/>
                    </a:lnTo>
                    <a:lnTo>
                      <a:pt x="24" y="2"/>
                    </a:lnTo>
                    <a:lnTo>
                      <a:pt x="16" y="3"/>
                    </a:lnTo>
                    <a:lnTo>
                      <a:pt x="15" y="5"/>
                    </a:lnTo>
                    <a:lnTo>
                      <a:pt x="12" y="3"/>
                    </a:lnTo>
                    <a:lnTo>
                      <a:pt x="10" y="5"/>
                    </a:lnTo>
                    <a:lnTo>
                      <a:pt x="7" y="5"/>
                    </a:lnTo>
                    <a:lnTo>
                      <a:pt x="4" y="5"/>
                    </a:lnTo>
                    <a:lnTo>
                      <a:pt x="3" y="6"/>
                    </a:lnTo>
                    <a:lnTo>
                      <a:pt x="2" y="7"/>
                    </a:lnTo>
                    <a:lnTo>
                      <a:pt x="3" y="7"/>
                    </a:lnTo>
                    <a:lnTo>
                      <a:pt x="0" y="8"/>
                    </a:lnTo>
                    <a:lnTo>
                      <a:pt x="2" y="8"/>
                    </a:lnTo>
                    <a:lnTo>
                      <a:pt x="0" y="10"/>
                    </a:lnTo>
                    <a:lnTo>
                      <a:pt x="3" y="10"/>
                    </a:lnTo>
                    <a:lnTo>
                      <a:pt x="2" y="10"/>
                    </a:lnTo>
                    <a:lnTo>
                      <a:pt x="3" y="11"/>
                    </a:lnTo>
                    <a:lnTo>
                      <a:pt x="2" y="11"/>
                    </a:lnTo>
                    <a:lnTo>
                      <a:pt x="4" y="12"/>
                    </a:lnTo>
                    <a:lnTo>
                      <a:pt x="18" y="12"/>
                    </a:lnTo>
                    <a:lnTo>
                      <a:pt x="18" y="13"/>
                    </a:lnTo>
                    <a:lnTo>
                      <a:pt x="20" y="13"/>
                    </a:lnTo>
                    <a:lnTo>
                      <a:pt x="21" y="13"/>
                    </a:lnTo>
                    <a:lnTo>
                      <a:pt x="21" y="12"/>
                    </a:lnTo>
                    <a:lnTo>
                      <a:pt x="24" y="12"/>
                    </a:lnTo>
                    <a:lnTo>
                      <a:pt x="29" y="12"/>
                    </a:lnTo>
                    <a:lnTo>
                      <a:pt x="31" y="13"/>
                    </a:lnTo>
                    <a:lnTo>
                      <a:pt x="34" y="13"/>
                    </a:lnTo>
                    <a:lnTo>
                      <a:pt x="35" y="14"/>
                    </a:lnTo>
                    <a:lnTo>
                      <a:pt x="36" y="16"/>
                    </a:lnTo>
                    <a:lnTo>
                      <a:pt x="37" y="14"/>
                    </a:lnTo>
                    <a:lnTo>
                      <a:pt x="37" y="13"/>
                    </a:lnTo>
                    <a:lnTo>
                      <a:pt x="39" y="13"/>
                    </a:lnTo>
                    <a:lnTo>
                      <a:pt x="35" y="12"/>
                    </a:lnTo>
                    <a:lnTo>
                      <a:pt x="36" y="11"/>
                    </a:lnTo>
                    <a:lnTo>
                      <a:pt x="30" y="10"/>
                    </a:lnTo>
                    <a:lnTo>
                      <a:pt x="30" y="8"/>
                    </a:lnTo>
                    <a:lnTo>
                      <a:pt x="30" y="7"/>
                    </a:lnTo>
                    <a:lnTo>
                      <a:pt x="30" y="6"/>
                    </a:lnTo>
                    <a:lnTo>
                      <a:pt x="35" y="6"/>
                    </a:lnTo>
                    <a:lnTo>
                      <a:pt x="34" y="5"/>
                    </a:lnTo>
                    <a:lnTo>
                      <a:pt x="34" y="3"/>
                    </a:lnTo>
                    <a:lnTo>
                      <a:pt x="36" y="5"/>
                    </a:lnTo>
                    <a:lnTo>
                      <a:pt x="37" y="3"/>
                    </a:lnTo>
                    <a:lnTo>
                      <a:pt x="56" y="3"/>
                    </a:lnTo>
                    <a:lnTo>
                      <a:pt x="61" y="5"/>
                    </a:lnTo>
                    <a:lnTo>
                      <a:pt x="62" y="5"/>
                    </a:lnTo>
                    <a:lnTo>
                      <a:pt x="63" y="6"/>
                    </a:lnTo>
                    <a:lnTo>
                      <a:pt x="66" y="7"/>
                    </a:lnTo>
                    <a:lnTo>
                      <a:pt x="72" y="6"/>
                    </a:lnTo>
                    <a:lnTo>
                      <a:pt x="73" y="7"/>
                    </a:lnTo>
                    <a:lnTo>
                      <a:pt x="81" y="6"/>
                    </a:lnTo>
                    <a:lnTo>
                      <a:pt x="80" y="5"/>
                    </a:lnTo>
                    <a:lnTo>
                      <a:pt x="47" y="0"/>
                    </a:lnTo>
                    <a:lnTo>
                      <a:pt x="44" y="0"/>
                    </a:lnTo>
                    <a:lnTo>
                      <a:pt x="42" y="0"/>
                    </a:lnTo>
                    <a:lnTo>
                      <a:pt x="35"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19" name="Freeform 649">
                <a:extLst>
                  <a:ext uri="{FF2B5EF4-FFF2-40B4-BE49-F238E27FC236}">
                    <a16:creationId xmlns:a16="http://schemas.microsoft.com/office/drawing/2014/main" id="{5AC0FCF7-5D01-493D-984D-1C2BE7789194}"/>
                  </a:ext>
                </a:extLst>
              </p:cNvPr>
              <p:cNvSpPr>
                <a:spLocks noChangeAspect="1"/>
              </p:cNvSpPr>
              <p:nvPr/>
            </p:nvSpPr>
            <p:spPr bwMode="auto">
              <a:xfrm>
                <a:off x="3240" y="604"/>
                <a:ext cx="25" cy="4"/>
              </a:xfrm>
              <a:custGeom>
                <a:avLst/>
                <a:gdLst>
                  <a:gd name="T0" fmla="*/ 0 w 81"/>
                  <a:gd name="T1" fmla="*/ 0 h 16"/>
                  <a:gd name="T2" fmla="*/ 0 w 81"/>
                  <a:gd name="T3" fmla="*/ 0 h 16"/>
                  <a:gd name="T4" fmla="*/ 0 w 81"/>
                  <a:gd name="T5" fmla="*/ 0 h 16"/>
                  <a:gd name="T6" fmla="*/ 0 w 81"/>
                  <a:gd name="T7" fmla="*/ 0 h 16"/>
                  <a:gd name="T8" fmla="*/ 0 w 81"/>
                  <a:gd name="T9" fmla="*/ 0 h 16"/>
                  <a:gd name="T10" fmla="*/ 0 w 81"/>
                  <a:gd name="T11" fmla="*/ 0 h 16"/>
                  <a:gd name="T12" fmla="*/ 0 w 81"/>
                  <a:gd name="T13" fmla="*/ 0 h 16"/>
                  <a:gd name="T14" fmla="*/ 0 w 81"/>
                  <a:gd name="T15" fmla="*/ 0 h 16"/>
                  <a:gd name="T16" fmla="*/ 0 w 81"/>
                  <a:gd name="T17" fmla="*/ 0 h 16"/>
                  <a:gd name="T18" fmla="*/ 0 w 81"/>
                  <a:gd name="T19" fmla="*/ 0 h 16"/>
                  <a:gd name="T20" fmla="*/ 0 w 81"/>
                  <a:gd name="T21" fmla="*/ 0 h 16"/>
                  <a:gd name="T22" fmla="*/ 0 w 81"/>
                  <a:gd name="T23" fmla="*/ 0 h 16"/>
                  <a:gd name="T24" fmla="*/ 0 w 81"/>
                  <a:gd name="T25" fmla="*/ 0 h 16"/>
                  <a:gd name="T26" fmla="*/ 0 w 81"/>
                  <a:gd name="T27" fmla="*/ 0 h 16"/>
                  <a:gd name="T28" fmla="*/ 0 w 81"/>
                  <a:gd name="T29" fmla="*/ 0 h 16"/>
                  <a:gd name="T30" fmla="*/ 0 w 81"/>
                  <a:gd name="T31" fmla="*/ 0 h 16"/>
                  <a:gd name="T32" fmla="*/ 0 w 81"/>
                  <a:gd name="T33" fmla="*/ 0 h 16"/>
                  <a:gd name="T34" fmla="*/ 0 w 81"/>
                  <a:gd name="T35" fmla="*/ 0 h 16"/>
                  <a:gd name="T36" fmla="*/ 0 w 81"/>
                  <a:gd name="T37" fmla="*/ 0 h 16"/>
                  <a:gd name="T38" fmla="*/ 0 w 81"/>
                  <a:gd name="T39" fmla="*/ 0 h 16"/>
                  <a:gd name="T40" fmla="*/ 0 w 81"/>
                  <a:gd name="T41" fmla="*/ 0 h 16"/>
                  <a:gd name="T42" fmla="*/ 0 w 81"/>
                  <a:gd name="T43" fmla="*/ 0 h 16"/>
                  <a:gd name="T44" fmla="*/ 0 w 81"/>
                  <a:gd name="T45" fmla="*/ 0 h 16"/>
                  <a:gd name="T46" fmla="*/ 0 w 81"/>
                  <a:gd name="T47" fmla="*/ 0 h 16"/>
                  <a:gd name="T48" fmla="*/ 0 w 81"/>
                  <a:gd name="T49" fmla="*/ 0 h 16"/>
                  <a:gd name="T50" fmla="*/ 0 w 81"/>
                  <a:gd name="T51" fmla="*/ 0 h 16"/>
                  <a:gd name="T52" fmla="*/ 0 w 81"/>
                  <a:gd name="T53" fmla="*/ 0 h 16"/>
                  <a:gd name="T54" fmla="*/ 0 w 81"/>
                  <a:gd name="T55" fmla="*/ 0 h 16"/>
                  <a:gd name="T56" fmla="*/ 0 w 81"/>
                  <a:gd name="T57" fmla="*/ 0 h 16"/>
                  <a:gd name="T58" fmla="*/ 0 w 81"/>
                  <a:gd name="T59" fmla="*/ 0 h 16"/>
                  <a:gd name="T60" fmla="*/ 0 w 81"/>
                  <a:gd name="T61" fmla="*/ 0 h 16"/>
                  <a:gd name="T62" fmla="*/ 0 w 81"/>
                  <a:gd name="T63" fmla="*/ 0 h 16"/>
                  <a:gd name="T64" fmla="*/ 0 w 81"/>
                  <a:gd name="T65" fmla="*/ 0 h 16"/>
                  <a:gd name="T66" fmla="*/ 0 w 81"/>
                  <a:gd name="T67" fmla="*/ 0 h 16"/>
                  <a:gd name="T68" fmla="*/ 0 w 81"/>
                  <a:gd name="T69" fmla="*/ 0 h 16"/>
                  <a:gd name="T70" fmla="*/ 0 w 81"/>
                  <a:gd name="T71" fmla="*/ 0 h 16"/>
                  <a:gd name="T72" fmla="*/ 0 w 81"/>
                  <a:gd name="T73" fmla="*/ 0 h 16"/>
                  <a:gd name="T74" fmla="*/ 0 w 81"/>
                  <a:gd name="T75" fmla="*/ 0 h 16"/>
                  <a:gd name="T76" fmla="*/ 0 w 81"/>
                  <a:gd name="T77" fmla="*/ 0 h 16"/>
                  <a:gd name="T78" fmla="*/ 0 w 81"/>
                  <a:gd name="T79" fmla="*/ 0 h 16"/>
                  <a:gd name="T80" fmla="*/ 0 w 81"/>
                  <a:gd name="T81" fmla="*/ 0 h 16"/>
                  <a:gd name="T82" fmla="*/ 0 w 81"/>
                  <a:gd name="T83" fmla="*/ 0 h 16"/>
                  <a:gd name="T84" fmla="*/ 0 w 81"/>
                  <a:gd name="T85" fmla="*/ 0 h 16"/>
                  <a:gd name="T86" fmla="*/ 0 w 81"/>
                  <a:gd name="T87" fmla="*/ 0 h 16"/>
                  <a:gd name="T88" fmla="*/ 0 w 81"/>
                  <a:gd name="T89" fmla="*/ 0 h 16"/>
                  <a:gd name="T90" fmla="*/ 0 w 81"/>
                  <a:gd name="T91" fmla="*/ 0 h 16"/>
                  <a:gd name="T92" fmla="*/ 0 w 81"/>
                  <a:gd name="T93" fmla="*/ 0 h 16"/>
                  <a:gd name="T94" fmla="*/ 0 w 81"/>
                  <a:gd name="T95" fmla="*/ 0 h 16"/>
                  <a:gd name="T96" fmla="*/ 0 w 81"/>
                  <a:gd name="T97" fmla="*/ 0 h 16"/>
                  <a:gd name="T98" fmla="*/ 0 w 81"/>
                  <a:gd name="T99" fmla="*/ 0 h 16"/>
                  <a:gd name="T100" fmla="*/ 0 w 81"/>
                  <a:gd name="T101" fmla="*/ 0 h 16"/>
                  <a:gd name="T102" fmla="*/ 0 w 81"/>
                  <a:gd name="T103" fmla="*/ 0 h 16"/>
                  <a:gd name="T104" fmla="*/ 0 w 81"/>
                  <a:gd name="T105" fmla="*/ 0 h 16"/>
                  <a:gd name="T106" fmla="*/ 0 w 81"/>
                  <a:gd name="T107" fmla="*/ 0 h 16"/>
                  <a:gd name="T108" fmla="*/ 0 w 81"/>
                  <a:gd name="T109" fmla="*/ 0 h 16"/>
                  <a:gd name="T110" fmla="*/ 0 w 81"/>
                  <a:gd name="T111" fmla="*/ 0 h 16"/>
                  <a:gd name="T112" fmla="*/ 0 w 81"/>
                  <a:gd name="T113" fmla="*/ 0 h 16"/>
                  <a:gd name="T114" fmla="*/ 0 w 81"/>
                  <a:gd name="T115" fmla="*/ 0 h 16"/>
                  <a:gd name="T116" fmla="*/ 0 w 81"/>
                  <a:gd name="T117" fmla="*/ 0 h 16"/>
                  <a:gd name="T118" fmla="*/ 0 w 81"/>
                  <a:gd name="T119" fmla="*/ 0 h 16"/>
                  <a:gd name="T120" fmla="*/ 0 w 81"/>
                  <a:gd name="T121" fmla="*/ 0 h 16"/>
                  <a:gd name="T122" fmla="*/ 0 w 81"/>
                  <a:gd name="T123" fmla="*/ 0 h 16"/>
                  <a:gd name="T124" fmla="*/ 0 w 81"/>
                  <a:gd name="T125" fmla="*/ 0 h 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81"/>
                  <a:gd name="T190" fmla="*/ 0 h 16"/>
                  <a:gd name="T191" fmla="*/ 81 w 81"/>
                  <a:gd name="T192" fmla="*/ 16 h 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81" h="16">
                    <a:moveTo>
                      <a:pt x="35" y="0"/>
                    </a:moveTo>
                    <a:lnTo>
                      <a:pt x="23" y="2"/>
                    </a:lnTo>
                    <a:lnTo>
                      <a:pt x="24" y="2"/>
                    </a:lnTo>
                    <a:lnTo>
                      <a:pt x="16" y="3"/>
                    </a:lnTo>
                    <a:lnTo>
                      <a:pt x="15" y="5"/>
                    </a:lnTo>
                    <a:lnTo>
                      <a:pt x="12" y="3"/>
                    </a:lnTo>
                    <a:lnTo>
                      <a:pt x="10" y="5"/>
                    </a:lnTo>
                    <a:lnTo>
                      <a:pt x="7" y="5"/>
                    </a:lnTo>
                    <a:lnTo>
                      <a:pt x="4" y="5"/>
                    </a:lnTo>
                    <a:lnTo>
                      <a:pt x="3" y="6"/>
                    </a:lnTo>
                    <a:lnTo>
                      <a:pt x="2" y="7"/>
                    </a:lnTo>
                    <a:lnTo>
                      <a:pt x="3" y="7"/>
                    </a:lnTo>
                    <a:lnTo>
                      <a:pt x="0" y="8"/>
                    </a:lnTo>
                    <a:lnTo>
                      <a:pt x="2" y="8"/>
                    </a:lnTo>
                    <a:lnTo>
                      <a:pt x="0" y="10"/>
                    </a:lnTo>
                    <a:lnTo>
                      <a:pt x="3" y="10"/>
                    </a:lnTo>
                    <a:lnTo>
                      <a:pt x="2" y="10"/>
                    </a:lnTo>
                    <a:lnTo>
                      <a:pt x="3" y="11"/>
                    </a:lnTo>
                    <a:lnTo>
                      <a:pt x="2" y="11"/>
                    </a:lnTo>
                    <a:lnTo>
                      <a:pt x="4" y="12"/>
                    </a:lnTo>
                    <a:lnTo>
                      <a:pt x="18" y="12"/>
                    </a:lnTo>
                    <a:lnTo>
                      <a:pt x="18" y="13"/>
                    </a:lnTo>
                    <a:lnTo>
                      <a:pt x="20" y="13"/>
                    </a:lnTo>
                    <a:lnTo>
                      <a:pt x="21" y="13"/>
                    </a:lnTo>
                    <a:lnTo>
                      <a:pt x="21" y="12"/>
                    </a:lnTo>
                    <a:lnTo>
                      <a:pt x="24" y="12"/>
                    </a:lnTo>
                    <a:lnTo>
                      <a:pt x="29" y="12"/>
                    </a:lnTo>
                    <a:lnTo>
                      <a:pt x="31" y="13"/>
                    </a:lnTo>
                    <a:lnTo>
                      <a:pt x="34" y="13"/>
                    </a:lnTo>
                    <a:lnTo>
                      <a:pt x="35" y="14"/>
                    </a:lnTo>
                    <a:lnTo>
                      <a:pt x="36" y="16"/>
                    </a:lnTo>
                    <a:lnTo>
                      <a:pt x="37" y="14"/>
                    </a:lnTo>
                    <a:lnTo>
                      <a:pt x="37" y="13"/>
                    </a:lnTo>
                    <a:lnTo>
                      <a:pt x="39" y="13"/>
                    </a:lnTo>
                    <a:lnTo>
                      <a:pt x="35" y="12"/>
                    </a:lnTo>
                    <a:lnTo>
                      <a:pt x="36" y="11"/>
                    </a:lnTo>
                    <a:lnTo>
                      <a:pt x="30" y="10"/>
                    </a:lnTo>
                    <a:lnTo>
                      <a:pt x="30" y="8"/>
                    </a:lnTo>
                    <a:lnTo>
                      <a:pt x="30" y="7"/>
                    </a:lnTo>
                    <a:lnTo>
                      <a:pt x="30" y="6"/>
                    </a:lnTo>
                    <a:lnTo>
                      <a:pt x="35" y="6"/>
                    </a:lnTo>
                    <a:lnTo>
                      <a:pt x="34" y="5"/>
                    </a:lnTo>
                    <a:lnTo>
                      <a:pt x="34" y="3"/>
                    </a:lnTo>
                    <a:lnTo>
                      <a:pt x="36" y="5"/>
                    </a:lnTo>
                    <a:lnTo>
                      <a:pt x="37" y="3"/>
                    </a:lnTo>
                    <a:lnTo>
                      <a:pt x="56" y="3"/>
                    </a:lnTo>
                    <a:lnTo>
                      <a:pt x="61" y="5"/>
                    </a:lnTo>
                    <a:lnTo>
                      <a:pt x="62" y="5"/>
                    </a:lnTo>
                    <a:lnTo>
                      <a:pt x="63" y="6"/>
                    </a:lnTo>
                    <a:lnTo>
                      <a:pt x="66" y="7"/>
                    </a:lnTo>
                    <a:lnTo>
                      <a:pt x="72" y="6"/>
                    </a:lnTo>
                    <a:lnTo>
                      <a:pt x="73" y="7"/>
                    </a:lnTo>
                    <a:lnTo>
                      <a:pt x="81" y="6"/>
                    </a:lnTo>
                    <a:lnTo>
                      <a:pt x="80" y="5"/>
                    </a:lnTo>
                    <a:lnTo>
                      <a:pt x="47" y="0"/>
                    </a:lnTo>
                    <a:lnTo>
                      <a:pt x="44" y="0"/>
                    </a:lnTo>
                    <a:lnTo>
                      <a:pt x="42" y="0"/>
                    </a:lnTo>
                    <a:lnTo>
                      <a:pt x="35"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20" name="Freeform 650">
                <a:extLst>
                  <a:ext uri="{FF2B5EF4-FFF2-40B4-BE49-F238E27FC236}">
                    <a16:creationId xmlns:a16="http://schemas.microsoft.com/office/drawing/2014/main" id="{F9EF894E-9F68-4A1F-832E-3C30301714E8}"/>
                  </a:ext>
                </a:extLst>
              </p:cNvPr>
              <p:cNvSpPr>
                <a:spLocks noChangeAspect="1"/>
              </p:cNvSpPr>
              <p:nvPr/>
            </p:nvSpPr>
            <p:spPr bwMode="auto">
              <a:xfrm>
                <a:off x="3253" y="602"/>
                <a:ext cx="25" cy="11"/>
              </a:xfrm>
              <a:custGeom>
                <a:avLst/>
                <a:gdLst>
                  <a:gd name="T0" fmla="*/ 0 w 86"/>
                  <a:gd name="T1" fmla="*/ 0 h 34"/>
                  <a:gd name="T2" fmla="*/ 0 w 86"/>
                  <a:gd name="T3" fmla="*/ 0 h 34"/>
                  <a:gd name="T4" fmla="*/ 0 w 86"/>
                  <a:gd name="T5" fmla="*/ 0 h 34"/>
                  <a:gd name="T6" fmla="*/ 0 w 86"/>
                  <a:gd name="T7" fmla="*/ 0 h 34"/>
                  <a:gd name="T8" fmla="*/ 0 w 86"/>
                  <a:gd name="T9" fmla="*/ 0 h 34"/>
                  <a:gd name="T10" fmla="*/ 0 w 86"/>
                  <a:gd name="T11" fmla="*/ 0 h 34"/>
                  <a:gd name="T12" fmla="*/ 0 w 86"/>
                  <a:gd name="T13" fmla="*/ 0 h 34"/>
                  <a:gd name="T14" fmla="*/ 0 w 86"/>
                  <a:gd name="T15" fmla="*/ 0 h 34"/>
                  <a:gd name="T16" fmla="*/ 0 w 86"/>
                  <a:gd name="T17" fmla="*/ 0 h 34"/>
                  <a:gd name="T18" fmla="*/ 0 w 86"/>
                  <a:gd name="T19" fmla="*/ 0 h 34"/>
                  <a:gd name="T20" fmla="*/ 0 w 86"/>
                  <a:gd name="T21" fmla="*/ 0 h 34"/>
                  <a:gd name="T22" fmla="*/ 0 w 86"/>
                  <a:gd name="T23" fmla="*/ 0 h 34"/>
                  <a:gd name="T24" fmla="*/ 0 w 86"/>
                  <a:gd name="T25" fmla="*/ 0 h 34"/>
                  <a:gd name="T26" fmla="*/ 0 w 86"/>
                  <a:gd name="T27" fmla="*/ 0 h 34"/>
                  <a:gd name="T28" fmla="*/ 0 w 86"/>
                  <a:gd name="T29" fmla="*/ 0 h 34"/>
                  <a:gd name="T30" fmla="*/ 0 w 86"/>
                  <a:gd name="T31" fmla="*/ 0 h 34"/>
                  <a:gd name="T32" fmla="*/ 0 w 86"/>
                  <a:gd name="T33" fmla="*/ 0 h 34"/>
                  <a:gd name="T34" fmla="*/ 0 w 86"/>
                  <a:gd name="T35" fmla="*/ 0 h 34"/>
                  <a:gd name="T36" fmla="*/ 0 w 86"/>
                  <a:gd name="T37" fmla="*/ 0 h 34"/>
                  <a:gd name="T38" fmla="*/ 0 w 86"/>
                  <a:gd name="T39" fmla="*/ 0 h 34"/>
                  <a:gd name="T40" fmla="*/ 0 w 86"/>
                  <a:gd name="T41" fmla="*/ 0 h 34"/>
                  <a:gd name="T42" fmla="*/ 0 w 86"/>
                  <a:gd name="T43" fmla="*/ 0 h 34"/>
                  <a:gd name="T44" fmla="*/ 0 w 86"/>
                  <a:gd name="T45" fmla="*/ 0 h 34"/>
                  <a:gd name="T46" fmla="*/ 0 w 86"/>
                  <a:gd name="T47" fmla="*/ 0 h 34"/>
                  <a:gd name="T48" fmla="*/ 0 w 86"/>
                  <a:gd name="T49" fmla="*/ 0 h 34"/>
                  <a:gd name="T50" fmla="*/ 0 w 86"/>
                  <a:gd name="T51" fmla="*/ 0 h 34"/>
                  <a:gd name="T52" fmla="*/ 0 w 86"/>
                  <a:gd name="T53" fmla="*/ 0 h 34"/>
                  <a:gd name="T54" fmla="*/ 0 w 86"/>
                  <a:gd name="T55" fmla="*/ 0 h 34"/>
                  <a:gd name="T56" fmla="*/ 0 w 86"/>
                  <a:gd name="T57" fmla="*/ 0 h 34"/>
                  <a:gd name="T58" fmla="*/ 0 w 86"/>
                  <a:gd name="T59" fmla="*/ 0 h 34"/>
                  <a:gd name="T60" fmla="*/ 0 w 86"/>
                  <a:gd name="T61" fmla="*/ 0 h 34"/>
                  <a:gd name="T62" fmla="*/ 0 w 86"/>
                  <a:gd name="T63" fmla="*/ 0 h 34"/>
                  <a:gd name="T64" fmla="*/ 0 w 86"/>
                  <a:gd name="T65" fmla="*/ 0 h 34"/>
                  <a:gd name="T66" fmla="*/ 0 w 86"/>
                  <a:gd name="T67" fmla="*/ 0 h 34"/>
                  <a:gd name="T68" fmla="*/ 0 w 86"/>
                  <a:gd name="T69" fmla="*/ 0 h 34"/>
                  <a:gd name="T70" fmla="*/ 0 w 86"/>
                  <a:gd name="T71" fmla="*/ 0 h 34"/>
                  <a:gd name="T72" fmla="*/ 0 w 86"/>
                  <a:gd name="T73" fmla="*/ 0 h 34"/>
                  <a:gd name="T74" fmla="*/ 0 w 86"/>
                  <a:gd name="T75" fmla="*/ 0 h 34"/>
                  <a:gd name="T76" fmla="*/ 0 w 86"/>
                  <a:gd name="T77" fmla="*/ 0 h 34"/>
                  <a:gd name="T78" fmla="*/ 0 w 86"/>
                  <a:gd name="T79" fmla="*/ 0 h 34"/>
                  <a:gd name="T80" fmla="*/ 0 w 86"/>
                  <a:gd name="T81" fmla="*/ 0 h 34"/>
                  <a:gd name="T82" fmla="*/ 0 w 86"/>
                  <a:gd name="T83" fmla="*/ 0 h 34"/>
                  <a:gd name="T84" fmla="*/ 0 w 86"/>
                  <a:gd name="T85" fmla="*/ 0 h 34"/>
                  <a:gd name="T86" fmla="*/ 0 w 86"/>
                  <a:gd name="T87" fmla="*/ 0 h 34"/>
                  <a:gd name="T88" fmla="*/ 0 w 86"/>
                  <a:gd name="T89" fmla="*/ 0 h 34"/>
                  <a:gd name="T90" fmla="*/ 0 w 86"/>
                  <a:gd name="T91" fmla="*/ 0 h 34"/>
                  <a:gd name="T92" fmla="*/ 0 w 86"/>
                  <a:gd name="T93" fmla="*/ 0 h 34"/>
                  <a:gd name="T94" fmla="*/ 0 w 86"/>
                  <a:gd name="T95" fmla="*/ 0 h 34"/>
                  <a:gd name="T96" fmla="*/ 0 w 86"/>
                  <a:gd name="T97" fmla="*/ 0 h 3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6"/>
                  <a:gd name="T148" fmla="*/ 0 h 34"/>
                  <a:gd name="T149" fmla="*/ 86 w 86"/>
                  <a:gd name="T150" fmla="*/ 34 h 3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6" h="34">
                    <a:moveTo>
                      <a:pt x="67" y="0"/>
                    </a:moveTo>
                    <a:lnTo>
                      <a:pt x="65" y="2"/>
                    </a:lnTo>
                    <a:lnTo>
                      <a:pt x="59" y="3"/>
                    </a:lnTo>
                    <a:lnTo>
                      <a:pt x="60" y="2"/>
                    </a:lnTo>
                    <a:lnTo>
                      <a:pt x="59" y="0"/>
                    </a:lnTo>
                    <a:lnTo>
                      <a:pt x="54" y="2"/>
                    </a:lnTo>
                    <a:lnTo>
                      <a:pt x="52" y="0"/>
                    </a:lnTo>
                    <a:lnTo>
                      <a:pt x="47" y="2"/>
                    </a:lnTo>
                    <a:lnTo>
                      <a:pt x="49" y="2"/>
                    </a:lnTo>
                    <a:lnTo>
                      <a:pt x="47" y="3"/>
                    </a:lnTo>
                    <a:lnTo>
                      <a:pt x="54" y="3"/>
                    </a:lnTo>
                    <a:lnTo>
                      <a:pt x="57" y="5"/>
                    </a:lnTo>
                    <a:lnTo>
                      <a:pt x="56" y="5"/>
                    </a:lnTo>
                    <a:lnTo>
                      <a:pt x="49" y="5"/>
                    </a:lnTo>
                    <a:lnTo>
                      <a:pt x="47" y="7"/>
                    </a:lnTo>
                    <a:lnTo>
                      <a:pt x="49" y="7"/>
                    </a:lnTo>
                    <a:lnTo>
                      <a:pt x="46" y="7"/>
                    </a:lnTo>
                    <a:lnTo>
                      <a:pt x="45" y="8"/>
                    </a:lnTo>
                    <a:lnTo>
                      <a:pt x="46" y="9"/>
                    </a:lnTo>
                    <a:lnTo>
                      <a:pt x="44" y="9"/>
                    </a:lnTo>
                    <a:lnTo>
                      <a:pt x="45" y="8"/>
                    </a:lnTo>
                    <a:lnTo>
                      <a:pt x="46" y="9"/>
                    </a:lnTo>
                    <a:lnTo>
                      <a:pt x="30" y="10"/>
                    </a:lnTo>
                    <a:lnTo>
                      <a:pt x="29" y="10"/>
                    </a:lnTo>
                    <a:lnTo>
                      <a:pt x="21" y="9"/>
                    </a:lnTo>
                    <a:lnTo>
                      <a:pt x="23" y="10"/>
                    </a:lnTo>
                    <a:lnTo>
                      <a:pt x="9" y="9"/>
                    </a:lnTo>
                    <a:lnTo>
                      <a:pt x="8" y="9"/>
                    </a:lnTo>
                    <a:lnTo>
                      <a:pt x="4" y="9"/>
                    </a:lnTo>
                    <a:lnTo>
                      <a:pt x="2" y="10"/>
                    </a:lnTo>
                    <a:lnTo>
                      <a:pt x="0" y="13"/>
                    </a:lnTo>
                    <a:lnTo>
                      <a:pt x="2" y="14"/>
                    </a:lnTo>
                    <a:lnTo>
                      <a:pt x="8" y="13"/>
                    </a:lnTo>
                    <a:lnTo>
                      <a:pt x="8" y="14"/>
                    </a:lnTo>
                    <a:lnTo>
                      <a:pt x="12" y="14"/>
                    </a:lnTo>
                    <a:lnTo>
                      <a:pt x="17" y="15"/>
                    </a:lnTo>
                    <a:lnTo>
                      <a:pt x="17" y="16"/>
                    </a:lnTo>
                    <a:lnTo>
                      <a:pt x="21" y="16"/>
                    </a:lnTo>
                    <a:lnTo>
                      <a:pt x="21" y="18"/>
                    </a:lnTo>
                    <a:lnTo>
                      <a:pt x="23" y="18"/>
                    </a:lnTo>
                    <a:lnTo>
                      <a:pt x="23" y="19"/>
                    </a:lnTo>
                    <a:lnTo>
                      <a:pt x="17" y="18"/>
                    </a:lnTo>
                    <a:lnTo>
                      <a:pt x="15" y="19"/>
                    </a:lnTo>
                    <a:lnTo>
                      <a:pt x="12" y="19"/>
                    </a:lnTo>
                    <a:lnTo>
                      <a:pt x="13" y="20"/>
                    </a:lnTo>
                    <a:lnTo>
                      <a:pt x="10" y="20"/>
                    </a:lnTo>
                    <a:lnTo>
                      <a:pt x="12" y="21"/>
                    </a:lnTo>
                    <a:lnTo>
                      <a:pt x="9" y="20"/>
                    </a:lnTo>
                    <a:lnTo>
                      <a:pt x="8" y="21"/>
                    </a:lnTo>
                    <a:lnTo>
                      <a:pt x="9" y="24"/>
                    </a:lnTo>
                    <a:lnTo>
                      <a:pt x="8" y="24"/>
                    </a:lnTo>
                    <a:lnTo>
                      <a:pt x="12" y="25"/>
                    </a:lnTo>
                    <a:lnTo>
                      <a:pt x="13" y="26"/>
                    </a:lnTo>
                    <a:lnTo>
                      <a:pt x="15" y="25"/>
                    </a:lnTo>
                    <a:lnTo>
                      <a:pt x="14" y="26"/>
                    </a:lnTo>
                    <a:lnTo>
                      <a:pt x="15" y="26"/>
                    </a:lnTo>
                    <a:lnTo>
                      <a:pt x="15" y="28"/>
                    </a:lnTo>
                    <a:lnTo>
                      <a:pt x="24" y="28"/>
                    </a:lnTo>
                    <a:lnTo>
                      <a:pt x="24" y="26"/>
                    </a:lnTo>
                    <a:lnTo>
                      <a:pt x="28" y="25"/>
                    </a:lnTo>
                    <a:lnTo>
                      <a:pt x="29" y="26"/>
                    </a:lnTo>
                    <a:lnTo>
                      <a:pt x="29" y="28"/>
                    </a:lnTo>
                    <a:lnTo>
                      <a:pt x="31" y="26"/>
                    </a:lnTo>
                    <a:lnTo>
                      <a:pt x="31" y="28"/>
                    </a:lnTo>
                    <a:lnTo>
                      <a:pt x="34" y="29"/>
                    </a:lnTo>
                    <a:lnTo>
                      <a:pt x="30" y="30"/>
                    </a:lnTo>
                    <a:lnTo>
                      <a:pt x="30" y="31"/>
                    </a:lnTo>
                    <a:lnTo>
                      <a:pt x="31" y="34"/>
                    </a:lnTo>
                    <a:lnTo>
                      <a:pt x="36" y="33"/>
                    </a:lnTo>
                    <a:lnTo>
                      <a:pt x="38" y="31"/>
                    </a:lnTo>
                    <a:lnTo>
                      <a:pt x="36" y="30"/>
                    </a:lnTo>
                    <a:lnTo>
                      <a:pt x="38" y="30"/>
                    </a:lnTo>
                    <a:lnTo>
                      <a:pt x="39" y="30"/>
                    </a:lnTo>
                    <a:lnTo>
                      <a:pt x="40" y="31"/>
                    </a:lnTo>
                    <a:lnTo>
                      <a:pt x="42" y="31"/>
                    </a:lnTo>
                    <a:lnTo>
                      <a:pt x="42" y="30"/>
                    </a:lnTo>
                    <a:lnTo>
                      <a:pt x="41" y="29"/>
                    </a:lnTo>
                    <a:lnTo>
                      <a:pt x="40" y="28"/>
                    </a:lnTo>
                    <a:lnTo>
                      <a:pt x="47" y="29"/>
                    </a:lnTo>
                    <a:lnTo>
                      <a:pt x="46" y="28"/>
                    </a:lnTo>
                    <a:lnTo>
                      <a:pt x="49" y="26"/>
                    </a:lnTo>
                    <a:lnTo>
                      <a:pt x="50" y="28"/>
                    </a:lnTo>
                    <a:lnTo>
                      <a:pt x="51" y="26"/>
                    </a:lnTo>
                    <a:lnTo>
                      <a:pt x="49" y="25"/>
                    </a:lnTo>
                    <a:lnTo>
                      <a:pt x="50" y="25"/>
                    </a:lnTo>
                    <a:lnTo>
                      <a:pt x="47" y="24"/>
                    </a:lnTo>
                    <a:lnTo>
                      <a:pt x="50" y="24"/>
                    </a:lnTo>
                    <a:lnTo>
                      <a:pt x="46" y="21"/>
                    </a:lnTo>
                    <a:lnTo>
                      <a:pt x="42" y="21"/>
                    </a:lnTo>
                    <a:lnTo>
                      <a:pt x="41" y="20"/>
                    </a:lnTo>
                    <a:lnTo>
                      <a:pt x="49" y="20"/>
                    </a:lnTo>
                    <a:lnTo>
                      <a:pt x="50" y="20"/>
                    </a:lnTo>
                    <a:lnTo>
                      <a:pt x="54" y="20"/>
                    </a:lnTo>
                    <a:lnTo>
                      <a:pt x="55" y="20"/>
                    </a:lnTo>
                    <a:lnTo>
                      <a:pt x="56" y="20"/>
                    </a:lnTo>
                    <a:lnTo>
                      <a:pt x="61" y="20"/>
                    </a:lnTo>
                    <a:lnTo>
                      <a:pt x="62" y="20"/>
                    </a:lnTo>
                    <a:lnTo>
                      <a:pt x="68" y="20"/>
                    </a:lnTo>
                    <a:lnTo>
                      <a:pt x="67" y="20"/>
                    </a:lnTo>
                    <a:lnTo>
                      <a:pt x="68" y="20"/>
                    </a:lnTo>
                    <a:lnTo>
                      <a:pt x="70" y="19"/>
                    </a:lnTo>
                    <a:lnTo>
                      <a:pt x="68" y="19"/>
                    </a:lnTo>
                    <a:lnTo>
                      <a:pt x="70" y="18"/>
                    </a:lnTo>
                    <a:lnTo>
                      <a:pt x="68" y="16"/>
                    </a:lnTo>
                    <a:lnTo>
                      <a:pt x="61" y="16"/>
                    </a:lnTo>
                    <a:lnTo>
                      <a:pt x="61" y="15"/>
                    </a:lnTo>
                    <a:lnTo>
                      <a:pt x="60" y="14"/>
                    </a:lnTo>
                    <a:lnTo>
                      <a:pt x="66" y="14"/>
                    </a:lnTo>
                    <a:lnTo>
                      <a:pt x="66" y="13"/>
                    </a:lnTo>
                    <a:lnTo>
                      <a:pt x="80" y="14"/>
                    </a:lnTo>
                    <a:lnTo>
                      <a:pt x="82" y="13"/>
                    </a:lnTo>
                    <a:lnTo>
                      <a:pt x="85" y="13"/>
                    </a:lnTo>
                    <a:lnTo>
                      <a:pt x="85" y="12"/>
                    </a:lnTo>
                    <a:lnTo>
                      <a:pt x="86" y="12"/>
                    </a:lnTo>
                    <a:lnTo>
                      <a:pt x="86" y="9"/>
                    </a:lnTo>
                    <a:lnTo>
                      <a:pt x="85" y="8"/>
                    </a:lnTo>
                    <a:lnTo>
                      <a:pt x="82" y="7"/>
                    </a:lnTo>
                    <a:lnTo>
                      <a:pt x="80" y="5"/>
                    </a:lnTo>
                    <a:lnTo>
                      <a:pt x="72" y="5"/>
                    </a:lnTo>
                    <a:lnTo>
                      <a:pt x="66" y="8"/>
                    </a:lnTo>
                    <a:lnTo>
                      <a:pt x="62" y="7"/>
                    </a:lnTo>
                    <a:lnTo>
                      <a:pt x="61" y="5"/>
                    </a:lnTo>
                    <a:lnTo>
                      <a:pt x="70" y="3"/>
                    </a:lnTo>
                    <a:lnTo>
                      <a:pt x="68" y="2"/>
                    </a:lnTo>
                    <a:lnTo>
                      <a:pt x="70" y="0"/>
                    </a:lnTo>
                    <a:lnTo>
                      <a:pt x="67"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21" name="Freeform 651">
                <a:extLst>
                  <a:ext uri="{FF2B5EF4-FFF2-40B4-BE49-F238E27FC236}">
                    <a16:creationId xmlns:a16="http://schemas.microsoft.com/office/drawing/2014/main" id="{1961A093-C661-4382-9040-A3F23CED671D}"/>
                  </a:ext>
                </a:extLst>
              </p:cNvPr>
              <p:cNvSpPr>
                <a:spLocks noChangeAspect="1"/>
              </p:cNvSpPr>
              <p:nvPr/>
            </p:nvSpPr>
            <p:spPr bwMode="auto">
              <a:xfrm>
                <a:off x="3253" y="602"/>
                <a:ext cx="25" cy="11"/>
              </a:xfrm>
              <a:custGeom>
                <a:avLst/>
                <a:gdLst>
                  <a:gd name="T0" fmla="*/ 0 w 86"/>
                  <a:gd name="T1" fmla="*/ 0 h 34"/>
                  <a:gd name="T2" fmla="*/ 0 w 86"/>
                  <a:gd name="T3" fmla="*/ 0 h 34"/>
                  <a:gd name="T4" fmla="*/ 0 w 86"/>
                  <a:gd name="T5" fmla="*/ 0 h 34"/>
                  <a:gd name="T6" fmla="*/ 0 w 86"/>
                  <a:gd name="T7" fmla="*/ 0 h 34"/>
                  <a:gd name="T8" fmla="*/ 0 w 86"/>
                  <a:gd name="T9" fmla="*/ 0 h 34"/>
                  <a:gd name="T10" fmla="*/ 0 w 86"/>
                  <a:gd name="T11" fmla="*/ 0 h 34"/>
                  <a:gd name="T12" fmla="*/ 0 w 86"/>
                  <a:gd name="T13" fmla="*/ 0 h 34"/>
                  <a:gd name="T14" fmla="*/ 0 w 86"/>
                  <a:gd name="T15" fmla="*/ 0 h 34"/>
                  <a:gd name="T16" fmla="*/ 0 w 86"/>
                  <a:gd name="T17" fmla="*/ 0 h 34"/>
                  <a:gd name="T18" fmla="*/ 0 w 86"/>
                  <a:gd name="T19" fmla="*/ 0 h 34"/>
                  <a:gd name="T20" fmla="*/ 0 w 86"/>
                  <a:gd name="T21" fmla="*/ 0 h 34"/>
                  <a:gd name="T22" fmla="*/ 0 w 86"/>
                  <a:gd name="T23" fmla="*/ 0 h 34"/>
                  <a:gd name="T24" fmla="*/ 0 w 86"/>
                  <a:gd name="T25" fmla="*/ 0 h 34"/>
                  <a:gd name="T26" fmla="*/ 0 w 86"/>
                  <a:gd name="T27" fmla="*/ 0 h 34"/>
                  <a:gd name="T28" fmla="*/ 0 w 86"/>
                  <a:gd name="T29" fmla="*/ 0 h 34"/>
                  <a:gd name="T30" fmla="*/ 0 w 86"/>
                  <a:gd name="T31" fmla="*/ 0 h 34"/>
                  <a:gd name="T32" fmla="*/ 0 w 86"/>
                  <a:gd name="T33" fmla="*/ 0 h 34"/>
                  <a:gd name="T34" fmla="*/ 0 w 86"/>
                  <a:gd name="T35" fmla="*/ 0 h 34"/>
                  <a:gd name="T36" fmla="*/ 0 w 86"/>
                  <a:gd name="T37" fmla="*/ 0 h 34"/>
                  <a:gd name="T38" fmla="*/ 0 w 86"/>
                  <a:gd name="T39" fmla="*/ 0 h 34"/>
                  <a:gd name="T40" fmla="*/ 0 w 86"/>
                  <a:gd name="T41" fmla="*/ 0 h 34"/>
                  <a:gd name="T42" fmla="*/ 0 w 86"/>
                  <a:gd name="T43" fmla="*/ 0 h 34"/>
                  <a:gd name="T44" fmla="*/ 0 w 86"/>
                  <a:gd name="T45" fmla="*/ 0 h 34"/>
                  <a:gd name="T46" fmla="*/ 0 w 86"/>
                  <a:gd name="T47" fmla="*/ 0 h 34"/>
                  <a:gd name="T48" fmla="*/ 0 w 86"/>
                  <a:gd name="T49" fmla="*/ 0 h 34"/>
                  <a:gd name="T50" fmla="*/ 0 w 86"/>
                  <a:gd name="T51" fmla="*/ 0 h 34"/>
                  <a:gd name="T52" fmla="*/ 0 w 86"/>
                  <a:gd name="T53" fmla="*/ 0 h 34"/>
                  <a:gd name="T54" fmla="*/ 0 w 86"/>
                  <a:gd name="T55" fmla="*/ 0 h 34"/>
                  <a:gd name="T56" fmla="*/ 0 w 86"/>
                  <a:gd name="T57" fmla="*/ 0 h 34"/>
                  <a:gd name="T58" fmla="*/ 0 w 86"/>
                  <a:gd name="T59" fmla="*/ 0 h 34"/>
                  <a:gd name="T60" fmla="*/ 0 w 86"/>
                  <a:gd name="T61" fmla="*/ 0 h 34"/>
                  <a:gd name="T62" fmla="*/ 0 w 86"/>
                  <a:gd name="T63" fmla="*/ 0 h 34"/>
                  <a:gd name="T64" fmla="*/ 0 w 86"/>
                  <a:gd name="T65" fmla="*/ 0 h 34"/>
                  <a:gd name="T66" fmla="*/ 0 w 86"/>
                  <a:gd name="T67" fmla="*/ 0 h 34"/>
                  <a:gd name="T68" fmla="*/ 0 w 86"/>
                  <a:gd name="T69" fmla="*/ 0 h 34"/>
                  <a:gd name="T70" fmla="*/ 0 w 86"/>
                  <a:gd name="T71" fmla="*/ 0 h 34"/>
                  <a:gd name="T72" fmla="*/ 0 w 86"/>
                  <a:gd name="T73" fmla="*/ 0 h 34"/>
                  <a:gd name="T74" fmla="*/ 0 w 86"/>
                  <a:gd name="T75" fmla="*/ 0 h 34"/>
                  <a:gd name="T76" fmla="*/ 0 w 86"/>
                  <a:gd name="T77" fmla="*/ 0 h 34"/>
                  <a:gd name="T78" fmla="*/ 0 w 86"/>
                  <a:gd name="T79" fmla="*/ 0 h 34"/>
                  <a:gd name="T80" fmla="*/ 0 w 86"/>
                  <a:gd name="T81" fmla="*/ 0 h 34"/>
                  <a:gd name="T82" fmla="*/ 0 w 86"/>
                  <a:gd name="T83" fmla="*/ 0 h 34"/>
                  <a:gd name="T84" fmla="*/ 0 w 86"/>
                  <a:gd name="T85" fmla="*/ 0 h 34"/>
                  <a:gd name="T86" fmla="*/ 0 w 86"/>
                  <a:gd name="T87" fmla="*/ 0 h 34"/>
                  <a:gd name="T88" fmla="*/ 0 w 86"/>
                  <a:gd name="T89" fmla="*/ 0 h 34"/>
                  <a:gd name="T90" fmla="*/ 0 w 86"/>
                  <a:gd name="T91" fmla="*/ 0 h 34"/>
                  <a:gd name="T92" fmla="*/ 0 w 86"/>
                  <a:gd name="T93" fmla="*/ 0 h 34"/>
                  <a:gd name="T94" fmla="*/ 0 w 86"/>
                  <a:gd name="T95" fmla="*/ 0 h 34"/>
                  <a:gd name="T96" fmla="*/ 0 w 86"/>
                  <a:gd name="T97" fmla="*/ 0 h 3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6"/>
                  <a:gd name="T148" fmla="*/ 0 h 34"/>
                  <a:gd name="T149" fmla="*/ 86 w 86"/>
                  <a:gd name="T150" fmla="*/ 34 h 3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6" h="34">
                    <a:moveTo>
                      <a:pt x="67" y="0"/>
                    </a:moveTo>
                    <a:lnTo>
                      <a:pt x="65" y="2"/>
                    </a:lnTo>
                    <a:lnTo>
                      <a:pt x="59" y="3"/>
                    </a:lnTo>
                    <a:lnTo>
                      <a:pt x="60" y="2"/>
                    </a:lnTo>
                    <a:lnTo>
                      <a:pt x="59" y="0"/>
                    </a:lnTo>
                    <a:lnTo>
                      <a:pt x="54" y="2"/>
                    </a:lnTo>
                    <a:lnTo>
                      <a:pt x="52" y="0"/>
                    </a:lnTo>
                    <a:lnTo>
                      <a:pt x="47" y="2"/>
                    </a:lnTo>
                    <a:lnTo>
                      <a:pt x="49" y="2"/>
                    </a:lnTo>
                    <a:lnTo>
                      <a:pt x="47" y="3"/>
                    </a:lnTo>
                    <a:lnTo>
                      <a:pt x="54" y="3"/>
                    </a:lnTo>
                    <a:lnTo>
                      <a:pt x="57" y="5"/>
                    </a:lnTo>
                    <a:lnTo>
                      <a:pt x="56" y="5"/>
                    </a:lnTo>
                    <a:lnTo>
                      <a:pt x="49" y="5"/>
                    </a:lnTo>
                    <a:lnTo>
                      <a:pt x="47" y="7"/>
                    </a:lnTo>
                    <a:lnTo>
                      <a:pt x="49" y="7"/>
                    </a:lnTo>
                    <a:lnTo>
                      <a:pt x="46" y="7"/>
                    </a:lnTo>
                    <a:lnTo>
                      <a:pt x="45" y="8"/>
                    </a:lnTo>
                    <a:lnTo>
                      <a:pt x="46" y="9"/>
                    </a:lnTo>
                    <a:lnTo>
                      <a:pt x="44" y="9"/>
                    </a:lnTo>
                    <a:lnTo>
                      <a:pt x="45" y="8"/>
                    </a:lnTo>
                    <a:lnTo>
                      <a:pt x="46" y="9"/>
                    </a:lnTo>
                    <a:lnTo>
                      <a:pt x="30" y="10"/>
                    </a:lnTo>
                    <a:lnTo>
                      <a:pt x="29" y="10"/>
                    </a:lnTo>
                    <a:lnTo>
                      <a:pt x="21" y="9"/>
                    </a:lnTo>
                    <a:lnTo>
                      <a:pt x="23" y="10"/>
                    </a:lnTo>
                    <a:lnTo>
                      <a:pt x="9" y="9"/>
                    </a:lnTo>
                    <a:lnTo>
                      <a:pt x="8" y="9"/>
                    </a:lnTo>
                    <a:lnTo>
                      <a:pt x="4" y="9"/>
                    </a:lnTo>
                    <a:lnTo>
                      <a:pt x="2" y="10"/>
                    </a:lnTo>
                    <a:lnTo>
                      <a:pt x="0" y="13"/>
                    </a:lnTo>
                    <a:lnTo>
                      <a:pt x="2" y="14"/>
                    </a:lnTo>
                    <a:lnTo>
                      <a:pt x="8" y="13"/>
                    </a:lnTo>
                    <a:lnTo>
                      <a:pt x="8" y="14"/>
                    </a:lnTo>
                    <a:lnTo>
                      <a:pt x="12" y="14"/>
                    </a:lnTo>
                    <a:lnTo>
                      <a:pt x="17" y="15"/>
                    </a:lnTo>
                    <a:lnTo>
                      <a:pt x="17" y="16"/>
                    </a:lnTo>
                    <a:lnTo>
                      <a:pt x="21" y="16"/>
                    </a:lnTo>
                    <a:lnTo>
                      <a:pt x="21" y="18"/>
                    </a:lnTo>
                    <a:lnTo>
                      <a:pt x="23" y="18"/>
                    </a:lnTo>
                    <a:lnTo>
                      <a:pt x="23" y="19"/>
                    </a:lnTo>
                    <a:lnTo>
                      <a:pt x="17" y="18"/>
                    </a:lnTo>
                    <a:lnTo>
                      <a:pt x="15" y="19"/>
                    </a:lnTo>
                    <a:lnTo>
                      <a:pt x="12" y="19"/>
                    </a:lnTo>
                    <a:lnTo>
                      <a:pt x="13" y="20"/>
                    </a:lnTo>
                    <a:lnTo>
                      <a:pt x="10" y="20"/>
                    </a:lnTo>
                    <a:lnTo>
                      <a:pt x="12" y="21"/>
                    </a:lnTo>
                    <a:lnTo>
                      <a:pt x="9" y="20"/>
                    </a:lnTo>
                    <a:lnTo>
                      <a:pt x="8" y="21"/>
                    </a:lnTo>
                    <a:lnTo>
                      <a:pt x="9" y="24"/>
                    </a:lnTo>
                    <a:lnTo>
                      <a:pt x="8" y="24"/>
                    </a:lnTo>
                    <a:lnTo>
                      <a:pt x="12" y="25"/>
                    </a:lnTo>
                    <a:lnTo>
                      <a:pt x="13" y="26"/>
                    </a:lnTo>
                    <a:lnTo>
                      <a:pt x="15" y="25"/>
                    </a:lnTo>
                    <a:lnTo>
                      <a:pt x="14" y="26"/>
                    </a:lnTo>
                    <a:lnTo>
                      <a:pt x="15" y="26"/>
                    </a:lnTo>
                    <a:lnTo>
                      <a:pt x="15" y="28"/>
                    </a:lnTo>
                    <a:lnTo>
                      <a:pt x="24" y="28"/>
                    </a:lnTo>
                    <a:lnTo>
                      <a:pt x="24" y="26"/>
                    </a:lnTo>
                    <a:lnTo>
                      <a:pt x="28" y="25"/>
                    </a:lnTo>
                    <a:lnTo>
                      <a:pt x="29" y="26"/>
                    </a:lnTo>
                    <a:lnTo>
                      <a:pt x="29" y="28"/>
                    </a:lnTo>
                    <a:lnTo>
                      <a:pt x="31" y="26"/>
                    </a:lnTo>
                    <a:lnTo>
                      <a:pt x="31" y="28"/>
                    </a:lnTo>
                    <a:lnTo>
                      <a:pt x="34" y="29"/>
                    </a:lnTo>
                    <a:lnTo>
                      <a:pt x="30" y="30"/>
                    </a:lnTo>
                    <a:lnTo>
                      <a:pt x="30" y="31"/>
                    </a:lnTo>
                    <a:lnTo>
                      <a:pt x="31" y="34"/>
                    </a:lnTo>
                    <a:lnTo>
                      <a:pt x="36" y="33"/>
                    </a:lnTo>
                    <a:lnTo>
                      <a:pt x="38" y="31"/>
                    </a:lnTo>
                    <a:lnTo>
                      <a:pt x="36" y="30"/>
                    </a:lnTo>
                    <a:lnTo>
                      <a:pt x="38" y="30"/>
                    </a:lnTo>
                    <a:lnTo>
                      <a:pt x="39" y="30"/>
                    </a:lnTo>
                    <a:lnTo>
                      <a:pt x="40" y="31"/>
                    </a:lnTo>
                    <a:lnTo>
                      <a:pt x="42" y="31"/>
                    </a:lnTo>
                    <a:lnTo>
                      <a:pt x="42" y="30"/>
                    </a:lnTo>
                    <a:lnTo>
                      <a:pt x="41" y="29"/>
                    </a:lnTo>
                    <a:lnTo>
                      <a:pt x="40" y="28"/>
                    </a:lnTo>
                    <a:lnTo>
                      <a:pt x="47" y="29"/>
                    </a:lnTo>
                    <a:lnTo>
                      <a:pt x="46" y="28"/>
                    </a:lnTo>
                    <a:lnTo>
                      <a:pt x="49" y="26"/>
                    </a:lnTo>
                    <a:lnTo>
                      <a:pt x="50" y="28"/>
                    </a:lnTo>
                    <a:lnTo>
                      <a:pt x="51" y="26"/>
                    </a:lnTo>
                    <a:lnTo>
                      <a:pt x="49" y="25"/>
                    </a:lnTo>
                    <a:lnTo>
                      <a:pt x="50" y="25"/>
                    </a:lnTo>
                    <a:lnTo>
                      <a:pt x="47" y="24"/>
                    </a:lnTo>
                    <a:lnTo>
                      <a:pt x="50" y="24"/>
                    </a:lnTo>
                    <a:lnTo>
                      <a:pt x="46" y="21"/>
                    </a:lnTo>
                    <a:lnTo>
                      <a:pt x="42" y="21"/>
                    </a:lnTo>
                    <a:lnTo>
                      <a:pt x="41" y="20"/>
                    </a:lnTo>
                    <a:lnTo>
                      <a:pt x="49" y="20"/>
                    </a:lnTo>
                    <a:lnTo>
                      <a:pt x="50" y="20"/>
                    </a:lnTo>
                    <a:lnTo>
                      <a:pt x="54" y="20"/>
                    </a:lnTo>
                    <a:lnTo>
                      <a:pt x="55" y="20"/>
                    </a:lnTo>
                    <a:lnTo>
                      <a:pt x="56" y="20"/>
                    </a:lnTo>
                    <a:lnTo>
                      <a:pt x="61" y="20"/>
                    </a:lnTo>
                    <a:lnTo>
                      <a:pt x="62" y="20"/>
                    </a:lnTo>
                    <a:lnTo>
                      <a:pt x="68" y="20"/>
                    </a:lnTo>
                    <a:lnTo>
                      <a:pt x="67" y="20"/>
                    </a:lnTo>
                    <a:lnTo>
                      <a:pt x="68" y="20"/>
                    </a:lnTo>
                    <a:lnTo>
                      <a:pt x="70" y="19"/>
                    </a:lnTo>
                    <a:lnTo>
                      <a:pt x="68" y="19"/>
                    </a:lnTo>
                    <a:lnTo>
                      <a:pt x="70" y="18"/>
                    </a:lnTo>
                    <a:lnTo>
                      <a:pt x="68" y="16"/>
                    </a:lnTo>
                    <a:lnTo>
                      <a:pt x="61" y="16"/>
                    </a:lnTo>
                    <a:lnTo>
                      <a:pt x="61" y="15"/>
                    </a:lnTo>
                    <a:lnTo>
                      <a:pt x="60" y="14"/>
                    </a:lnTo>
                    <a:lnTo>
                      <a:pt x="66" y="14"/>
                    </a:lnTo>
                    <a:lnTo>
                      <a:pt x="66" y="13"/>
                    </a:lnTo>
                    <a:lnTo>
                      <a:pt x="80" y="14"/>
                    </a:lnTo>
                    <a:lnTo>
                      <a:pt x="82" y="13"/>
                    </a:lnTo>
                    <a:lnTo>
                      <a:pt x="85" y="13"/>
                    </a:lnTo>
                    <a:lnTo>
                      <a:pt x="85" y="12"/>
                    </a:lnTo>
                    <a:lnTo>
                      <a:pt x="86" y="12"/>
                    </a:lnTo>
                    <a:lnTo>
                      <a:pt x="86" y="9"/>
                    </a:lnTo>
                    <a:lnTo>
                      <a:pt x="85" y="8"/>
                    </a:lnTo>
                    <a:lnTo>
                      <a:pt x="82" y="7"/>
                    </a:lnTo>
                    <a:lnTo>
                      <a:pt x="80" y="5"/>
                    </a:lnTo>
                    <a:lnTo>
                      <a:pt x="72" y="5"/>
                    </a:lnTo>
                    <a:lnTo>
                      <a:pt x="66" y="8"/>
                    </a:lnTo>
                    <a:lnTo>
                      <a:pt x="62" y="7"/>
                    </a:lnTo>
                    <a:lnTo>
                      <a:pt x="61" y="5"/>
                    </a:lnTo>
                    <a:lnTo>
                      <a:pt x="70" y="3"/>
                    </a:lnTo>
                    <a:lnTo>
                      <a:pt x="68" y="2"/>
                    </a:lnTo>
                    <a:lnTo>
                      <a:pt x="70" y="0"/>
                    </a:lnTo>
                    <a:lnTo>
                      <a:pt x="67"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22" name="Freeform 652">
                <a:extLst>
                  <a:ext uri="{FF2B5EF4-FFF2-40B4-BE49-F238E27FC236}">
                    <a16:creationId xmlns:a16="http://schemas.microsoft.com/office/drawing/2014/main" id="{FA8B2ED2-A351-4691-884D-F6BF2751C0C9}"/>
                  </a:ext>
                </a:extLst>
              </p:cNvPr>
              <p:cNvSpPr>
                <a:spLocks noChangeAspect="1"/>
              </p:cNvSpPr>
              <p:nvPr/>
            </p:nvSpPr>
            <p:spPr bwMode="auto">
              <a:xfrm>
                <a:off x="3286" y="608"/>
                <a:ext cx="7" cy="3"/>
              </a:xfrm>
              <a:custGeom>
                <a:avLst/>
                <a:gdLst>
                  <a:gd name="T0" fmla="*/ 0 w 25"/>
                  <a:gd name="T1" fmla="*/ 0 h 10"/>
                  <a:gd name="T2" fmla="*/ 0 w 25"/>
                  <a:gd name="T3" fmla="*/ 0 h 10"/>
                  <a:gd name="T4" fmla="*/ 0 w 25"/>
                  <a:gd name="T5" fmla="*/ 0 h 10"/>
                  <a:gd name="T6" fmla="*/ 0 w 25"/>
                  <a:gd name="T7" fmla="*/ 0 h 10"/>
                  <a:gd name="T8" fmla="*/ 0 w 25"/>
                  <a:gd name="T9" fmla="*/ 0 h 10"/>
                  <a:gd name="T10" fmla="*/ 0 w 25"/>
                  <a:gd name="T11" fmla="*/ 0 h 10"/>
                  <a:gd name="T12" fmla="*/ 0 w 25"/>
                  <a:gd name="T13" fmla="*/ 0 h 10"/>
                  <a:gd name="T14" fmla="*/ 0 w 25"/>
                  <a:gd name="T15" fmla="*/ 0 h 10"/>
                  <a:gd name="T16" fmla="*/ 0 w 25"/>
                  <a:gd name="T17" fmla="*/ 0 h 10"/>
                  <a:gd name="T18" fmla="*/ 0 w 25"/>
                  <a:gd name="T19" fmla="*/ 0 h 10"/>
                  <a:gd name="T20" fmla="*/ 0 w 25"/>
                  <a:gd name="T21" fmla="*/ 0 h 10"/>
                  <a:gd name="T22" fmla="*/ 0 w 25"/>
                  <a:gd name="T23" fmla="*/ 0 h 10"/>
                  <a:gd name="T24" fmla="*/ 0 w 25"/>
                  <a:gd name="T25" fmla="*/ 0 h 10"/>
                  <a:gd name="T26" fmla="*/ 0 w 25"/>
                  <a:gd name="T27" fmla="*/ 0 h 10"/>
                  <a:gd name="T28" fmla="*/ 0 w 25"/>
                  <a:gd name="T29" fmla="*/ 0 h 10"/>
                  <a:gd name="T30" fmla="*/ 0 w 25"/>
                  <a:gd name="T31" fmla="*/ 0 h 10"/>
                  <a:gd name="T32" fmla="*/ 0 w 25"/>
                  <a:gd name="T33" fmla="*/ 0 h 10"/>
                  <a:gd name="T34" fmla="*/ 0 w 25"/>
                  <a:gd name="T35" fmla="*/ 0 h 10"/>
                  <a:gd name="T36" fmla="*/ 0 w 25"/>
                  <a:gd name="T37" fmla="*/ 0 h 10"/>
                  <a:gd name="T38" fmla="*/ 0 w 25"/>
                  <a:gd name="T39" fmla="*/ 0 h 10"/>
                  <a:gd name="T40" fmla="*/ 0 w 25"/>
                  <a:gd name="T41" fmla="*/ 0 h 10"/>
                  <a:gd name="T42" fmla="*/ 0 w 25"/>
                  <a:gd name="T43" fmla="*/ 0 h 10"/>
                  <a:gd name="T44" fmla="*/ 0 w 25"/>
                  <a:gd name="T45" fmla="*/ 0 h 10"/>
                  <a:gd name="T46" fmla="*/ 0 w 25"/>
                  <a:gd name="T47" fmla="*/ 0 h 10"/>
                  <a:gd name="T48" fmla="*/ 0 w 25"/>
                  <a:gd name="T49" fmla="*/ 0 h 10"/>
                  <a:gd name="T50" fmla="*/ 0 w 25"/>
                  <a:gd name="T51" fmla="*/ 0 h 10"/>
                  <a:gd name="T52" fmla="*/ 0 w 25"/>
                  <a:gd name="T53" fmla="*/ 0 h 1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
                  <a:gd name="T82" fmla="*/ 0 h 10"/>
                  <a:gd name="T83" fmla="*/ 25 w 25"/>
                  <a:gd name="T84" fmla="*/ 10 h 1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 h="10">
                    <a:moveTo>
                      <a:pt x="9" y="0"/>
                    </a:moveTo>
                    <a:lnTo>
                      <a:pt x="9" y="0"/>
                    </a:lnTo>
                    <a:lnTo>
                      <a:pt x="10" y="1"/>
                    </a:lnTo>
                    <a:lnTo>
                      <a:pt x="15" y="1"/>
                    </a:lnTo>
                    <a:lnTo>
                      <a:pt x="20" y="4"/>
                    </a:lnTo>
                    <a:lnTo>
                      <a:pt x="22" y="4"/>
                    </a:lnTo>
                    <a:lnTo>
                      <a:pt x="24" y="5"/>
                    </a:lnTo>
                    <a:lnTo>
                      <a:pt x="25" y="7"/>
                    </a:lnTo>
                    <a:lnTo>
                      <a:pt x="20" y="7"/>
                    </a:lnTo>
                    <a:lnTo>
                      <a:pt x="23" y="7"/>
                    </a:lnTo>
                    <a:lnTo>
                      <a:pt x="23" y="9"/>
                    </a:lnTo>
                    <a:lnTo>
                      <a:pt x="20" y="9"/>
                    </a:lnTo>
                    <a:lnTo>
                      <a:pt x="18" y="9"/>
                    </a:lnTo>
                    <a:lnTo>
                      <a:pt x="14" y="9"/>
                    </a:lnTo>
                    <a:lnTo>
                      <a:pt x="14" y="10"/>
                    </a:lnTo>
                    <a:lnTo>
                      <a:pt x="8" y="9"/>
                    </a:lnTo>
                    <a:lnTo>
                      <a:pt x="8" y="7"/>
                    </a:lnTo>
                    <a:lnTo>
                      <a:pt x="5" y="7"/>
                    </a:lnTo>
                    <a:lnTo>
                      <a:pt x="0" y="6"/>
                    </a:lnTo>
                    <a:lnTo>
                      <a:pt x="8" y="5"/>
                    </a:lnTo>
                    <a:lnTo>
                      <a:pt x="8" y="2"/>
                    </a:lnTo>
                    <a:lnTo>
                      <a:pt x="5" y="2"/>
                    </a:lnTo>
                    <a:lnTo>
                      <a:pt x="5" y="1"/>
                    </a:lnTo>
                    <a:lnTo>
                      <a:pt x="8" y="1"/>
                    </a:lnTo>
                    <a:lnTo>
                      <a:pt x="9"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23" name="Freeform 653">
                <a:extLst>
                  <a:ext uri="{FF2B5EF4-FFF2-40B4-BE49-F238E27FC236}">
                    <a16:creationId xmlns:a16="http://schemas.microsoft.com/office/drawing/2014/main" id="{0E67D4BF-5C55-4BD7-8B96-21A4A9AB0FE8}"/>
                  </a:ext>
                </a:extLst>
              </p:cNvPr>
              <p:cNvSpPr>
                <a:spLocks noChangeAspect="1"/>
              </p:cNvSpPr>
              <p:nvPr/>
            </p:nvSpPr>
            <p:spPr bwMode="auto">
              <a:xfrm>
                <a:off x="3286" y="608"/>
                <a:ext cx="7" cy="3"/>
              </a:xfrm>
              <a:custGeom>
                <a:avLst/>
                <a:gdLst>
                  <a:gd name="T0" fmla="*/ 0 w 25"/>
                  <a:gd name="T1" fmla="*/ 0 h 10"/>
                  <a:gd name="T2" fmla="*/ 0 w 25"/>
                  <a:gd name="T3" fmla="*/ 0 h 10"/>
                  <a:gd name="T4" fmla="*/ 0 w 25"/>
                  <a:gd name="T5" fmla="*/ 0 h 10"/>
                  <a:gd name="T6" fmla="*/ 0 w 25"/>
                  <a:gd name="T7" fmla="*/ 0 h 10"/>
                  <a:gd name="T8" fmla="*/ 0 w 25"/>
                  <a:gd name="T9" fmla="*/ 0 h 10"/>
                  <a:gd name="T10" fmla="*/ 0 w 25"/>
                  <a:gd name="T11" fmla="*/ 0 h 10"/>
                  <a:gd name="T12" fmla="*/ 0 w 25"/>
                  <a:gd name="T13" fmla="*/ 0 h 10"/>
                  <a:gd name="T14" fmla="*/ 0 w 25"/>
                  <a:gd name="T15" fmla="*/ 0 h 10"/>
                  <a:gd name="T16" fmla="*/ 0 w 25"/>
                  <a:gd name="T17" fmla="*/ 0 h 10"/>
                  <a:gd name="T18" fmla="*/ 0 w 25"/>
                  <a:gd name="T19" fmla="*/ 0 h 10"/>
                  <a:gd name="T20" fmla="*/ 0 w 25"/>
                  <a:gd name="T21" fmla="*/ 0 h 10"/>
                  <a:gd name="T22" fmla="*/ 0 w 25"/>
                  <a:gd name="T23" fmla="*/ 0 h 10"/>
                  <a:gd name="T24" fmla="*/ 0 w 25"/>
                  <a:gd name="T25" fmla="*/ 0 h 10"/>
                  <a:gd name="T26" fmla="*/ 0 w 25"/>
                  <a:gd name="T27" fmla="*/ 0 h 10"/>
                  <a:gd name="T28" fmla="*/ 0 w 25"/>
                  <a:gd name="T29" fmla="*/ 0 h 10"/>
                  <a:gd name="T30" fmla="*/ 0 w 25"/>
                  <a:gd name="T31" fmla="*/ 0 h 10"/>
                  <a:gd name="T32" fmla="*/ 0 w 25"/>
                  <a:gd name="T33" fmla="*/ 0 h 10"/>
                  <a:gd name="T34" fmla="*/ 0 w 25"/>
                  <a:gd name="T35" fmla="*/ 0 h 10"/>
                  <a:gd name="T36" fmla="*/ 0 w 25"/>
                  <a:gd name="T37" fmla="*/ 0 h 10"/>
                  <a:gd name="T38" fmla="*/ 0 w 25"/>
                  <a:gd name="T39" fmla="*/ 0 h 10"/>
                  <a:gd name="T40" fmla="*/ 0 w 25"/>
                  <a:gd name="T41" fmla="*/ 0 h 10"/>
                  <a:gd name="T42" fmla="*/ 0 w 25"/>
                  <a:gd name="T43" fmla="*/ 0 h 10"/>
                  <a:gd name="T44" fmla="*/ 0 w 25"/>
                  <a:gd name="T45" fmla="*/ 0 h 10"/>
                  <a:gd name="T46" fmla="*/ 0 w 25"/>
                  <a:gd name="T47" fmla="*/ 0 h 10"/>
                  <a:gd name="T48" fmla="*/ 0 w 25"/>
                  <a:gd name="T49" fmla="*/ 0 h 10"/>
                  <a:gd name="T50" fmla="*/ 0 w 25"/>
                  <a:gd name="T51" fmla="*/ 0 h 10"/>
                  <a:gd name="T52" fmla="*/ 0 w 25"/>
                  <a:gd name="T53" fmla="*/ 0 h 1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
                  <a:gd name="T82" fmla="*/ 0 h 10"/>
                  <a:gd name="T83" fmla="*/ 25 w 25"/>
                  <a:gd name="T84" fmla="*/ 10 h 1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 h="10">
                    <a:moveTo>
                      <a:pt x="9" y="0"/>
                    </a:moveTo>
                    <a:lnTo>
                      <a:pt x="9" y="0"/>
                    </a:lnTo>
                    <a:lnTo>
                      <a:pt x="10" y="1"/>
                    </a:lnTo>
                    <a:lnTo>
                      <a:pt x="15" y="1"/>
                    </a:lnTo>
                    <a:lnTo>
                      <a:pt x="20" y="4"/>
                    </a:lnTo>
                    <a:lnTo>
                      <a:pt x="22" y="4"/>
                    </a:lnTo>
                    <a:lnTo>
                      <a:pt x="24" y="5"/>
                    </a:lnTo>
                    <a:lnTo>
                      <a:pt x="25" y="7"/>
                    </a:lnTo>
                    <a:lnTo>
                      <a:pt x="20" y="7"/>
                    </a:lnTo>
                    <a:lnTo>
                      <a:pt x="23" y="7"/>
                    </a:lnTo>
                    <a:lnTo>
                      <a:pt x="23" y="9"/>
                    </a:lnTo>
                    <a:lnTo>
                      <a:pt x="20" y="9"/>
                    </a:lnTo>
                    <a:lnTo>
                      <a:pt x="18" y="9"/>
                    </a:lnTo>
                    <a:lnTo>
                      <a:pt x="14" y="9"/>
                    </a:lnTo>
                    <a:lnTo>
                      <a:pt x="14" y="10"/>
                    </a:lnTo>
                    <a:lnTo>
                      <a:pt x="8" y="9"/>
                    </a:lnTo>
                    <a:lnTo>
                      <a:pt x="8" y="7"/>
                    </a:lnTo>
                    <a:lnTo>
                      <a:pt x="5" y="7"/>
                    </a:lnTo>
                    <a:lnTo>
                      <a:pt x="0" y="6"/>
                    </a:lnTo>
                    <a:lnTo>
                      <a:pt x="8" y="5"/>
                    </a:lnTo>
                    <a:lnTo>
                      <a:pt x="8" y="2"/>
                    </a:lnTo>
                    <a:lnTo>
                      <a:pt x="5" y="2"/>
                    </a:lnTo>
                    <a:lnTo>
                      <a:pt x="5" y="1"/>
                    </a:lnTo>
                    <a:lnTo>
                      <a:pt x="8" y="1"/>
                    </a:lnTo>
                    <a:lnTo>
                      <a:pt x="9"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24" name="Freeform 654">
                <a:extLst>
                  <a:ext uri="{FF2B5EF4-FFF2-40B4-BE49-F238E27FC236}">
                    <a16:creationId xmlns:a16="http://schemas.microsoft.com/office/drawing/2014/main" id="{45B877CD-146B-4585-9FDC-0BB6BE97255E}"/>
                  </a:ext>
                </a:extLst>
              </p:cNvPr>
              <p:cNvSpPr>
                <a:spLocks noChangeAspect="1"/>
              </p:cNvSpPr>
              <p:nvPr/>
            </p:nvSpPr>
            <p:spPr bwMode="auto">
              <a:xfrm>
                <a:off x="3303" y="608"/>
                <a:ext cx="8" cy="3"/>
              </a:xfrm>
              <a:custGeom>
                <a:avLst/>
                <a:gdLst>
                  <a:gd name="T0" fmla="*/ 0 w 27"/>
                  <a:gd name="T1" fmla="*/ 0 h 10"/>
                  <a:gd name="T2" fmla="*/ 0 w 27"/>
                  <a:gd name="T3" fmla="*/ 0 h 10"/>
                  <a:gd name="T4" fmla="*/ 0 w 27"/>
                  <a:gd name="T5" fmla="*/ 0 h 10"/>
                  <a:gd name="T6" fmla="*/ 0 w 27"/>
                  <a:gd name="T7" fmla="*/ 0 h 10"/>
                  <a:gd name="T8" fmla="*/ 0 w 27"/>
                  <a:gd name="T9" fmla="*/ 0 h 10"/>
                  <a:gd name="T10" fmla="*/ 0 w 27"/>
                  <a:gd name="T11" fmla="*/ 0 h 10"/>
                  <a:gd name="T12" fmla="*/ 0 w 27"/>
                  <a:gd name="T13" fmla="*/ 0 h 10"/>
                  <a:gd name="T14" fmla="*/ 0 w 27"/>
                  <a:gd name="T15" fmla="*/ 0 h 10"/>
                  <a:gd name="T16" fmla="*/ 0 w 27"/>
                  <a:gd name="T17" fmla="*/ 0 h 10"/>
                  <a:gd name="T18" fmla="*/ 0 w 27"/>
                  <a:gd name="T19" fmla="*/ 0 h 10"/>
                  <a:gd name="T20" fmla="*/ 0 w 27"/>
                  <a:gd name="T21" fmla="*/ 0 h 10"/>
                  <a:gd name="T22" fmla="*/ 0 w 27"/>
                  <a:gd name="T23" fmla="*/ 0 h 10"/>
                  <a:gd name="T24" fmla="*/ 0 w 27"/>
                  <a:gd name="T25" fmla="*/ 0 h 10"/>
                  <a:gd name="T26" fmla="*/ 0 w 27"/>
                  <a:gd name="T27" fmla="*/ 0 h 10"/>
                  <a:gd name="T28" fmla="*/ 0 w 27"/>
                  <a:gd name="T29" fmla="*/ 0 h 10"/>
                  <a:gd name="T30" fmla="*/ 0 w 27"/>
                  <a:gd name="T31" fmla="*/ 0 h 10"/>
                  <a:gd name="T32" fmla="*/ 0 w 27"/>
                  <a:gd name="T33" fmla="*/ 0 h 10"/>
                  <a:gd name="T34" fmla="*/ 0 w 27"/>
                  <a:gd name="T35" fmla="*/ 0 h 10"/>
                  <a:gd name="T36" fmla="*/ 0 w 27"/>
                  <a:gd name="T37" fmla="*/ 0 h 10"/>
                  <a:gd name="T38" fmla="*/ 0 w 27"/>
                  <a:gd name="T39" fmla="*/ 0 h 10"/>
                  <a:gd name="T40" fmla="*/ 0 w 27"/>
                  <a:gd name="T41" fmla="*/ 0 h 10"/>
                  <a:gd name="T42" fmla="*/ 0 w 27"/>
                  <a:gd name="T43" fmla="*/ 0 h 10"/>
                  <a:gd name="T44" fmla="*/ 0 w 27"/>
                  <a:gd name="T45" fmla="*/ 0 h 10"/>
                  <a:gd name="T46" fmla="*/ 0 w 27"/>
                  <a:gd name="T47" fmla="*/ 0 h 10"/>
                  <a:gd name="T48" fmla="*/ 0 w 27"/>
                  <a:gd name="T49" fmla="*/ 0 h 10"/>
                  <a:gd name="T50" fmla="*/ 0 w 27"/>
                  <a:gd name="T51" fmla="*/ 0 h 10"/>
                  <a:gd name="T52" fmla="*/ 0 w 27"/>
                  <a:gd name="T53" fmla="*/ 0 h 10"/>
                  <a:gd name="T54" fmla="*/ 0 w 27"/>
                  <a:gd name="T55" fmla="*/ 0 h 10"/>
                  <a:gd name="T56" fmla="*/ 0 w 27"/>
                  <a:gd name="T57" fmla="*/ 0 h 10"/>
                  <a:gd name="T58" fmla="*/ 0 w 27"/>
                  <a:gd name="T59" fmla="*/ 0 h 10"/>
                  <a:gd name="T60" fmla="*/ 0 w 27"/>
                  <a:gd name="T61" fmla="*/ 0 h 10"/>
                  <a:gd name="T62" fmla="*/ 0 w 27"/>
                  <a:gd name="T63" fmla="*/ 0 h 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
                  <a:gd name="T97" fmla="*/ 0 h 10"/>
                  <a:gd name="T98" fmla="*/ 27 w 27"/>
                  <a:gd name="T99" fmla="*/ 10 h 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 h="10">
                    <a:moveTo>
                      <a:pt x="15" y="0"/>
                    </a:moveTo>
                    <a:lnTo>
                      <a:pt x="11" y="0"/>
                    </a:lnTo>
                    <a:lnTo>
                      <a:pt x="14" y="1"/>
                    </a:lnTo>
                    <a:lnTo>
                      <a:pt x="12" y="1"/>
                    </a:lnTo>
                    <a:lnTo>
                      <a:pt x="10" y="1"/>
                    </a:lnTo>
                    <a:lnTo>
                      <a:pt x="0" y="3"/>
                    </a:lnTo>
                    <a:lnTo>
                      <a:pt x="1" y="3"/>
                    </a:lnTo>
                    <a:lnTo>
                      <a:pt x="3" y="4"/>
                    </a:lnTo>
                    <a:lnTo>
                      <a:pt x="4" y="5"/>
                    </a:lnTo>
                    <a:lnTo>
                      <a:pt x="4" y="6"/>
                    </a:lnTo>
                    <a:lnTo>
                      <a:pt x="5" y="8"/>
                    </a:lnTo>
                    <a:lnTo>
                      <a:pt x="5" y="9"/>
                    </a:lnTo>
                    <a:lnTo>
                      <a:pt x="6" y="10"/>
                    </a:lnTo>
                    <a:lnTo>
                      <a:pt x="9" y="9"/>
                    </a:lnTo>
                    <a:lnTo>
                      <a:pt x="12" y="10"/>
                    </a:lnTo>
                    <a:lnTo>
                      <a:pt x="14" y="9"/>
                    </a:lnTo>
                    <a:lnTo>
                      <a:pt x="16" y="10"/>
                    </a:lnTo>
                    <a:lnTo>
                      <a:pt x="20" y="10"/>
                    </a:lnTo>
                    <a:lnTo>
                      <a:pt x="21" y="10"/>
                    </a:lnTo>
                    <a:lnTo>
                      <a:pt x="27" y="10"/>
                    </a:lnTo>
                    <a:lnTo>
                      <a:pt x="22" y="8"/>
                    </a:lnTo>
                    <a:lnTo>
                      <a:pt x="24" y="8"/>
                    </a:lnTo>
                    <a:lnTo>
                      <a:pt x="22" y="5"/>
                    </a:lnTo>
                    <a:lnTo>
                      <a:pt x="22" y="4"/>
                    </a:lnTo>
                    <a:lnTo>
                      <a:pt x="24" y="4"/>
                    </a:lnTo>
                    <a:lnTo>
                      <a:pt x="22" y="4"/>
                    </a:lnTo>
                    <a:lnTo>
                      <a:pt x="24" y="3"/>
                    </a:lnTo>
                    <a:lnTo>
                      <a:pt x="22" y="1"/>
                    </a:lnTo>
                    <a:lnTo>
                      <a:pt x="15"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25" name="Freeform 655">
                <a:extLst>
                  <a:ext uri="{FF2B5EF4-FFF2-40B4-BE49-F238E27FC236}">
                    <a16:creationId xmlns:a16="http://schemas.microsoft.com/office/drawing/2014/main" id="{6C93A16F-FA51-4C19-B3FD-2B66D5050D49}"/>
                  </a:ext>
                </a:extLst>
              </p:cNvPr>
              <p:cNvSpPr>
                <a:spLocks noChangeAspect="1"/>
              </p:cNvSpPr>
              <p:nvPr/>
            </p:nvSpPr>
            <p:spPr bwMode="auto">
              <a:xfrm>
                <a:off x="3303" y="608"/>
                <a:ext cx="8" cy="3"/>
              </a:xfrm>
              <a:custGeom>
                <a:avLst/>
                <a:gdLst>
                  <a:gd name="T0" fmla="*/ 0 w 27"/>
                  <a:gd name="T1" fmla="*/ 0 h 10"/>
                  <a:gd name="T2" fmla="*/ 0 w 27"/>
                  <a:gd name="T3" fmla="*/ 0 h 10"/>
                  <a:gd name="T4" fmla="*/ 0 w 27"/>
                  <a:gd name="T5" fmla="*/ 0 h 10"/>
                  <a:gd name="T6" fmla="*/ 0 w 27"/>
                  <a:gd name="T7" fmla="*/ 0 h 10"/>
                  <a:gd name="T8" fmla="*/ 0 w 27"/>
                  <a:gd name="T9" fmla="*/ 0 h 10"/>
                  <a:gd name="T10" fmla="*/ 0 w 27"/>
                  <a:gd name="T11" fmla="*/ 0 h 10"/>
                  <a:gd name="T12" fmla="*/ 0 w 27"/>
                  <a:gd name="T13" fmla="*/ 0 h 10"/>
                  <a:gd name="T14" fmla="*/ 0 w 27"/>
                  <a:gd name="T15" fmla="*/ 0 h 10"/>
                  <a:gd name="T16" fmla="*/ 0 w 27"/>
                  <a:gd name="T17" fmla="*/ 0 h 10"/>
                  <a:gd name="T18" fmla="*/ 0 w 27"/>
                  <a:gd name="T19" fmla="*/ 0 h 10"/>
                  <a:gd name="T20" fmla="*/ 0 w 27"/>
                  <a:gd name="T21" fmla="*/ 0 h 10"/>
                  <a:gd name="T22" fmla="*/ 0 w 27"/>
                  <a:gd name="T23" fmla="*/ 0 h 10"/>
                  <a:gd name="T24" fmla="*/ 0 w 27"/>
                  <a:gd name="T25" fmla="*/ 0 h 10"/>
                  <a:gd name="T26" fmla="*/ 0 w 27"/>
                  <a:gd name="T27" fmla="*/ 0 h 10"/>
                  <a:gd name="T28" fmla="*/ 0 w 27"/>
                  <a:gd name="T29" fmla="*/ 0 h 10"/>
                  <a:gd name="T30" fmla="*/ 0 w 27"/>
                  <a:gd name="T31" fmla="*/ 0 h 10"/>
                  <a:gd name="T32" fmla="*/ 0 w 27"/>
                  <a:gd name="T33" fmla="*/ 0 h 10"/>
                  <a:gd name="T34" fmla="*/ 0 w 27"/>
                  <a:gd name="T35" fmla="*/ 0 h 10"/>
                  <a:gd name="T36" fmla="*/ 0 w 27"/>
                  <a:gd name="T37" fmla="*/ 0 h 10"/>
                  <a:gd name="T38" fmla="*/ 0 w 27"/>
                  <a:gd name="T39" fmla="*/ 0 h 10"/>
                  <a:gd name="T40" fmla="*/ 0 w 27"/>
                  <a:gd name="T41" fmla="*/ 0 h 10"/>
                  <a:gd name="T42" fmla="*/ 0 w 27"/>
                  <a:gd name="T43" fmla="*/ 0 h 10"/>
                  <a:gd name="T44" fmla="*/ 0 w 27"/>
                  <a:gd name="T45" fmla="*/ 0 h 10"/>
                  <a:gd name="T46" fmla="*/ 0 w 27"/>
                  <a:gd name="T47" fmla="*/ 0 h 10"/>
                  <a:gd name="T48" fmla="*/ 0 w 27"/>
                  <a:gd name="T49" fmla="*/ 0 h 10"/>
                  <a:gd name="T50" fmla="*/ 0 w 27"/>
                  <a:gd name="T51" fmla="*/ 0 h 10"/>
                  <a:gd name="T52" fmla="*/ 0 w 27"/>
                  <a:gd name="T53" fmla="*/ 0 h 10"/>
                  <a:gd name="T54" fmla="*/ 0 w 27"/>
                  <a:gd name="T55" fmla="*/ 0 h 10"/>
                  <a:gd name="T56" fmla="*/ 0 w 27"/>
                  <a:gd name="T57" fmla="*/ 0 h 10"/>
                  <a:gd name="T58" fmla="*/ 0 w 27"/>
                  <a:gd name="T59" fmla="*/ 0 h 10"/>
                  <a:gd name="T60" fmla="*/ 0 w 27"/>
                  <a:gd name="T61" fmla="*/ 0 h 10"/>
                  <a:gd name="T62" fmla="*/ 0 w 27"/>
                  <a:gd name="T63" fmla="*/ 0 h 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
                  <a:gd name="T97" fmla="*/ 0 h 10"/>
                  <a:gd name="T98" fmla="*/ 27 w 27"/>
                  <a:gd name="T99" fmla="*/ 10 h 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 h="10">
                    <a:moveTo>
                      <a:pt x="15" y="0"/>
                    </a:moveTo>
                    <a:lnTo>
                      <a:pt x="11" y="0"/>
                    </a:lnTo>
                    <a:lnTo>
                      <a:pt x="14" y="1"/>
                    </a:lnTo>
                    <a:lnTo>
                      <a:pt x="12" y="1"/>
                    </a:lnTo>
                    <a:lnTo>
                      <a:pt x="10" y="1"/>
                    </a:lnTo>
                    <a:lnTo>
                      <a:pt x="0" y="3"/>
                    </a:lnTo>
                    <a:lnTo>
                      <a:pt x="1" y="3"/>
                    </a:lnTo>
                    <a:lnTo>
                      <a:pt x="3" y="4"/>
                    </a:lnTo>
                    <a:lnTo>
                      <a:pt x="4" y="5"/>
                    </a:lnTo>
                    <a:lnTo>
                      <a:pt x="4" y="6"/>
                    </a:lnTo>
                    <a:lnTo>
                      <a:pt x="5" y="8"/>
                    </a:lnTo>
                    <a:lnTo>
                      <a:pt x="5" y="9"/>
                    </a:lnTo>
                    <a:lnTo>
                      <a:pt x="6" y="10"/>
                    </a:lnTo>
                    <a:lnTo>
                      <a:pt x="9" y="9"/>
                    </a:lnTo>
                    <a:lnTo>
                      <a:pt x="12" y="10"/>
                    </a:lnTo>
                    <a:lnTo>
                      <a:pt x="14" y="9"/>
                    </a:lnTo>
                    <a:lnTo>
                      <a:pt x="16" y="10"/>
                    </a:lnTo>
                    <a:lnTo>
                      <a:pt x="20" y="10"/>
                    </a:lnTo>
                    <a:lnTo>
                      <a:pt x="21" y="10"/>
                    </a:lnTo>
                    <a:lnTo>
                      <a:pt x="27" y="10"/>
                    </a:lnTo>
                    <a:lnTo>
                      <a:pt x="22" y="8"/>
                    </a:lnTo>
                    <a:lnTo>
                      <a:pt x="24" y="8"/>
                    </a:lnTo>
                    <a:lnTo>
                      <a:pt x="22" y="5"/>
                    </a:lnTo>
                    <a:lnTo>
                      <a:pt x="22" y="4"/>
                    </a:lnTo>
                    <a:lnTo>
                      <a:pt x="24" y="4"/>
                    </a:lnTo>
                    <a:lnTo>
                      <a:pt x="22" y="4"/>
                    </a:lnTo>
                    <a:lnTo>
                      <a:pt x="24" y="3"/>
                    </a:lnTo>
                    <a:lnTo>
                      <a:pt x="22" y="1"/>
                    </a:lnTo>
                    <a:lnTo>
                      <a:pt x="15"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26" name="Freeform 656">
                <a:extLst>
                  <a:ext uri="{FF2B5EF4-FFF2-40B4-BE49-F238E27FC236}">
                    <a16:creationId xmlns:a16="http://schemas.microsoft.com/office/drawing/2014/main" id="{3ED1410B-7338-4D00-A850-BB56F8E83FD3}"/>
                  </a:ext>
                </a:extLst>
              </p:cNvPr>
              <p:cNvSpPr>
                <a:spLocks noChangeAspect="1"/>
              </p:cNvSpPr>
              <p:nvPr/>
            </p:nvSpPr>
            <p:spPr bwMode="auto">
              <a:xfrm>
                <a:off x="3308" y="607"/>
                <a:ext cx="13" cy="4"/>
              </a:xfrm>
              <a:custGeom>
                <a:avLst/>
                <a:gdLst>
                  <a:gd name="T0" fmla="*/ 0 w 41"/>
                  <a:gd name="T1" fmla="*/ 0 h 15"/>
                  <a:gd name="T2" fmla="*/ 0 w 41"/>
                  <a:gd name="T3" fmla="*/ 0 h 15"/>
                  <a:gd name="T4" fmla="*/ 0 w 41"/>
                  <a:gd name="T5" fmla="*/ 0 h 15"/>
                  <a:gd name="T6" fmla="*/ 0 w 41"/>
                  <a:gd name="T7" fmla="*/ 0 h 15"/>
                  <a:gd name="T8" fmla="*/ 0 w 41"/>
                  <a:gd name="T9" fmla="*/ 0 h 15"/>
                  <a:gd name="T10" fmla="*/ 0 w 41"/>
                  <a:gd name="T11" fmla="*/ 0 h 15"/>
                  <a:gd name="T12" fmla="*/ 0 w 41"/>
                  <a:gd name="T13" fmla="*/ 0 h 15"/>
                  <a:gd name="T14" fmla="*/ 0 w 41"/>
                  <a:gd name="T15" fmla="*/ 0 h 15"/>
                  <a:gd name="T16" fmla="*/ 0 w 41"/>
                  <a:gd name="T17" fmla="*/ 0 h 15"/>
                  <a:gd name="T18" fmla="*/ 0 w 41"/>
                  <a:gd name="T19" fmla="*/ 0 h 15"/>
                  <a:gd name="T20" fmla="*/ 0 w 41"/>
                  <a:gd name="T21" fmla="*/ 0 h 15"/>
                  <a:gd name="T22" fmla="*/ 0 w 41"/>
                  <a:gd name="T23" fmla="*/ 0 h 15"/>
                  <a:gd name="T24" fmla="*/ 0 w 41"/>
                  <a:gd name="T25" fmla="*/ 0 h 15"/>
                  <a:gd name="T26" fmla="*/ 0 w 41"/>
                  <a:gd name="T27" fmla="*/ 0 h 15"/>
                  <a:gd name="T28" fmla="*/ 0 w 41"/>
                  <a:gd name="T29" fmla="*/ 0 h 15"/>
                  <a:gd name="T30" fmla="*/ 0 w 41"/>
                  <a:gd name="T31" fmla="*/ 0 h 15"/>
                  <a:gd name="T32" fmla="*/ 0 w 41"/>
                  <a:gd name="T33" fmla="*/ 0 h 15"/>
                  <a:gd name="T34" fmla="*/ 0 w 41"/>
                  <a:gd name="T35" fmla="*/ 0 h 15"/>
                  <a:gd name="T36" fmla="*/ 0 w 41"/>
                  <a:gd name="T37" fmla="*/ 0 h 15"/>
                  <a:gd name="T38" fmla="*/ 0 w 41"/>
                  <a:gd name="T39" fmla="*/ 0 h 15"/>
                  <a:gd name="T40" fmla="*/ 0 w 41"/>
                  <a:gd name="T41" fmla="*/ 0 h 15"/>
                  <a:gd name="T42" fmla="*/ 0 w 41"/>
                  <a:gd name="T43" fmla="*/ 0 h 15"/>
                  <a:gd name="T44" fmla="*/ 0 w 41"/>
                  <a:gd name="T45" fmla="*/ 0 h 15"/>
                  <a:gd name="T46" fmla="*/ 0 w 41"/>
                  <a:gd name="T47" fmla="*/ 0 h 15"/>
                  <a:gd name="T48" fmla="*/ 0 w 41"/>
                  <a:gd name="T49" fmla="*/ 0 h 15"/>
                  <a:gd name="T50" fmla="*/ 0 w 41"/>
                  <a:gd name="T51" fmla="*/ 0 h 15"/>
                  <a:gd name="T52" fmla="*/ 0 w 41"/>
                  <a:gd name="T53" fmla="*/ 0 h 15"/>
                  <a:gd name="T54" fmla="*/ 0 w 41"/>
                  <a:gd name="T55" fmla="*/ 0 h 15"/>
                  <a:gd name="T56" fmla="*/ 0 w 41"/>
                  <a:gd name="T57" fmla="*/ 0 h 15"/>
                  <a:gd name="T58" fmla="*/ 0 w 41"/>
                  <a:gd name="T59" fmla="*/ 0 h 15"/>
                  <a:gd name="T60" fmla="*/ 0 w 41"/>
                  <a:gd name="T61" fmla="*/ 0 h 15"/>
                  <a:gd name="T62" fmla="*/ 0 w 41"/>
                  <a:gd name="T63" fmla="*/ 0 h 15"/>
                  <a:gd name="T64" fmla="*/ 0 w 41"/>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15"/>
                  <a:gd name="T101" fmla="*/ 41 w 41"/>
                  <a:gd name="T102" fmla="*/ 15 h 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15">
                    <a:moveTo>
                      <a:pt x="16" y="0"/>
                    </a:moveTo>
                    <a:lnTo>
                      <a:pt x="15" y="1"/>
                    </a:lnTo>
                    <a:lnTo>
                      <a:pt x="13" y="0"/>
                    </a:lnTo>
                    <a:lnTo>
                      <a:pt x="13" y="1"/>
                    </a:lnTo>
                    <a:lnTo>
                      <a:pt x="5" y="1"/>
                    </a:lnTo>
                    <a:lnTo>
                      <a:pt x="4" y="0"/>
                    </a:lnTo>
                    <a:lnTo>
                      <a:pt x="0" y="0"/>
                    </a:lnTo>
                    <a:lnTo>
                      <a:pt x="8" y="5"/>
                    </a:lnTo>
                    <a:lnTo>
                      <a:pt x="9" y="6"/>
                    </a:lnTo>
                    <a:lnTo>
                      <a:pt x="9" y="8"/>
                    </a:lnTo>
                    <a:lnTo>
                      <a:pt x="10" y="9"/>
                    </a:lnTo>
                    <a:lnTo>
                      <a:pt x="9" y="9"/>
                    </a:lnTo>
                    <a:lnTo>
                      <a:pt x="10" y="10"/>
                    </a:lnTo>
                    <a:lnTo>
                      <a:pt x="9" y="11"/>
                    </a:lnTo>
                    <a:lnTo>
                      <a:pt x="10" y="11"/>
                    </a:lnTo>
                    <a:lnTo>
                      <a:pt x="16" y="14"/>
                    </a:lnTo>
                    <a:lnTo>
                      <a:pt x="18" y="15"/>
                    </a:lnTo>
                    <a:lnTo>
                      <a:pt x="24" y="15"/>
                    </a:lnTo>
                    <a:lnTo>
                      <a:pt x="25" y="15"/>
                    </a:lnTo>
                    <a:lnTo>
                      <a:pt x="23" y="14"/>
                    </a:lnTo>
                    <a:lnTo>
                      <a:pt x="21" y="13"/>
                    </a:lnTo>
                    <a:lnTo>
                      <a:pt x="18" y="10"/>
                    </a:lnTo>
                    <a:lnTo>
                      <a:pt x="23" y="9"/>
                    </a:lnTo>
                    <a:lnTo>
                      <a:pt x="28" y="6"/>
                    </a:lnTo>
                    <a:lnTo>
                      <a:pt x="36" y="6"/>
                    </a:lnTo>
                    <a:lnTo>
                      <a:pt x="39" y="8"/>
                    </a:lnTo>
                    <a:lnTo>
                      <a:pt x="40" y="6"/>
                    </a:lnTo>
                    <a:lnTo>
                      <a:pt x="41" y="6"/>
                    </a:lnTo>
                    <a:lnTo>
                      <a:pt x="40" y="5"/>
                    </a:lnTo>
                    <a:lnTo>
                      <a:pt x="24" y="3"/>
                    </a:lnTo>
                    <a:lnTo>
                      <a:pt x="23" y="1"/>
                    </a:lnTo>
                    <a:lnTo>
                      <a:pt x="16"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27" name="Freeform 657">
                <a:extLst>
                  <a:ext uri="{FF2B5EF4-FFF2-40B4-BE49-F238E27FC236}">
                    <a16:creationId xmlns:a16="http://schemas.microsoft.com/office/drawing/2014/main" id="{4276E645-F9C3-47EA-9474-BE950D33DC6F}"/>
                  </a:ext>
                </a:extLst>
              </p:cNvPr>
              <p:cNvSpPr>
                <a:spLocks noChangeAspect="1"/>
              </p:cNvSpPr>
              <p:nvPr/>
            </p:nvSpPr>
            <p:spPr bwMode="auto">
              <a:xfrm>
                <a:off x="3308" y="607"/>
                <a:ext cx="13" cy="4"/>
              </a:xfrm>
              <a:custGeom>
                <a:avLst/>
                <a:gdLst>
                  <a:gd name="T0" fmla="*/ 0 w 41"/>
                  <a:gd name="T1" fmla="*/ 0 h 15"/>
                  <a:gd name="T2" fmla="*/ 0 w 41"/>
                  <a:gd name="T3" fmla="*/ 0 h 15"/>
                  <a:gd name="T4" fmla="*/ 0 w 41"/>
                  <a:gd name="T5" fmla="*/ 0 h 15"/>
                  <a:gd name="T6" fmla="*/ 0 w 41"/>
                  <a:gd name="T7" fmla="*/ 0 h 15"/>
                  <a:gd name="T8" fmla="*/ 0 w 41"/>
                  <a:gd name="T9" fmla="*/ 0 h 15"/>
                  <a:gd name="T10" fmla="*/ 0 w 41"/>
                  <a:gd name="T11" fmla="*/ 0 h 15"/>
                  <a:gd name="T12" fmla="*/ 0 w 41"/>
                  <a:gd name="T13" fmla="*/ 0 h 15"/>
                  <a:gd name="T14" fmla="*/ 0 w 41"/>
                  <a:gd name="T15" fmla="*/ 0 h 15"/>
                  <a:gd name="T16" fmla="*/ 0 w 41"/>
                  <a:gd name="T17" fmla="*/ 0 h 15"/>
                  <a:gd name="T18" fmla="*/ 0 w 41"/>
                  <a:gd name="T19" fmla="*/ 0 h 15"/>
                  <a:gd name="T20" fmla="*/ 0 w 41"/>
                  <a:gd name="T21" fmla="*/ 0 h 15"/>
                  <a:gd name="T22" fmla="*/ 0 w 41"/>
                  <a:gd name="T23" fmla="*/ 0 h 15"/>
                  <a:gd name="T24" fmla="*/ 0 w 41"/>
                  <a:gd name="T25" fmla="*/ 0 h 15"/>
                  <a:gd name="T26" fmla="*/ 0 w 41"/>
                  <a:gd name="T27" fmla="*/ 0 h 15"/>
                  <a:gd name="T28" fmla="*/ 0 w 41"/>
                  <a:gd name="T29" fmla="*/ 0 h 15"/>
                  <a:gd name="T30" fmla="*/ 0 w 41"/>
                  <a:gd name="T31" fmla="*/ 0 h 15"/>
                  <a:gd name="T32" fmla="*/ 0 w 41"/>
                  <a:gd name="T33" fmla="*/ 0 h 15"/>
                  <a:gd name="T34" fmla="*/ 0 w 41"/>
                  <a:gd name="T35" fmla="*/ 0 h 15"/>
                  <a:gd name="T36" fmla="*/ 0 w 41"/>
                  <a:gd name="T37" fmla="*/ 0 h 15"/>
                  <a:gd name="T38" fmla="*/ 0 w 41"/>
                  <a:gd name="T39" fmla="*/ 0 h 15"/>
                  <a:gd name="T40" fmla="*/ 0 w 41"/>
                  <a:gd name="T41" fmla="*/ 0 h 15"/>
                  <a:gd name="T42" fmla="*/ 0 w 41"/>
                  <a:gd name="T43" fmla="*/ 0 h 15"/>
                  <a:gd name="T44" fmla="*/ 0 w 41"/>
                  <a:gd name="T45" fmla="*/ 0 h 15"/>
                  <a:gd name="T46" fmla="*/ 0 w 41"/>
                  <a:gd name="T47" fmla="*/ 0 h 15"/>
                  <a:gd name="T48" fmla="*/ 0 w 41"/>
                  <a:gd name="T49" fmla="*/ 0 h 15"/>
                  <a:gd name="T50" fmla="*/ 0 w 41"/>
                  <a:gd name="T51" fmla="*/ 0 h 15"/>
                  <a:gd name="T52" fmla="*/ 0 w 41"/>
                  <a:gd name="T53" fmla="*/ 0 h 15"/>
                  <a:gd name="T54" fmla="*/ 0 w 41"/>
                  <a:gd name="T55" fmla="*/ 0 h 15"/>
                  <a:gd name="T56" fmla="*/ 0 w 41"/>
                  <a:gd name="T57" fmla="*/ 0 h 15"/>
                  <a:gd name="T58" fmla="*/ 0 w 41"/>
                  <a:gd name="T59" fmla="*/ 0 h 15"/>
                  <a:gd name="T60" fmla="*/ 0 w 41"/>
                  <a:gd name="T61" fmla="*/ 0 h 15"/>
                  <a:gd name="T62" fmla="*/ 0 w 41"/>
                  <a:gd name="T63" fmla="*/ 0 h 15"/>
                  <a:gd name="T64" fmla="*/ 0 w 41"/>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15"/>
                  <a:gd name="T101" fmla="*/ 41 w 41"/>
                  <a:gd name="T102" fmla="*/ 15 h 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15">
                    <a:moveTo>
                      <a:pt x="16" y="0"/>
                    </a:moveTo>
                    <a:lnTo>
                      <a:pt x="15" y="1"/>
                    </a:lnTo>
                    <a:lnTo>
                      <a:pt x="13" y="0"/>
                    </a:lnTo>
                    <a:lnTo>
                      <a:pt x="13" y="1"/>
                    </a:lnTo>
                    <a:lnTo>
                      <a:pt x="5" y="1"/>
                    </a:lnTo>
                    <a:lnTo>
                      <a:pt x="4" y="0"/>
                    </a:lnTo>
                    <a:lnTo>
                      <a:pt x="0" y="0"/>
                    </a:lnTo>
                    <a:lnTo>
                      <a:pt x="8" y="5"/>
                    </a:lnTo>
                    <a:lnTo>
                      <a:pt x="9" y="6"/>
                    </a:lnTo>
                    <a:lnTo>
                      <a:pt x="9" y="8"/>
                    </a:lnTo>
                    <a:lnTo>
                      <a:pt x="10" y="9"/>
                    </a:lnTo>
                    <a:lnTo>
                      <a:pt x="9" y="9"/>
                    </a:lnTo>
                    <a:lnTo>
                      <a:pt x="10" y="10"/>
                    </a:lnTo>
                    <a:lnTo>
                      <a:pt x="9" y="11"/>
                    </a:lnTo>
                    <a:lnTo>
                      <a:pt x="10" y="11"/>
                    </a:lnTo>
                    <a:lnTo>
                      <a:pt x="16" y="14"/>
                    </a:lnTo>
                    <a:lnTo>
                      <a:pt x="18" y="15"/>
                    </a:lnTo>
                    <a:lnTo>
                      <a:pt x="24" y="15"/>
                    </a:lnTo>
                    <a:lnTo>
                      <a:pt x="25" y="15"/>
                    </a:lnTo>
                    <a:lnTo>
                      <a:pt x="23" y="14"/>
                    </a:lnTo>
                    <a:lnTo>
                      <a:pt x="21" y="13"/>
                    </a:lnTo>
                    <a:lnTo>
                      <a:pt x="18" y="10"/>
                    </a:lnTo>
                    <a:lnTo>
                      <a:pt x="23" y="9"/>
                    </a:lnTo>
                    <a:lnTo>
                      <a:pt x="28" y="6"/>
                    </a:lnTo>
                    <a:lnTo>
                      <a:pt x="36" y="6"/>
                    </a:lnTo>
                    <a:lnTo>
                      <a:pt x="39" y="8"/>
                    </a:lnTo>
                    <a:lnTo>
                      <a:pt x="40" y="6"/>
                    </a:lnTo>
                    <a:lnTo>
                      <a:pt x="41" y="6"/>
                    </a:lnTo>
                    <a:lnTo>
                      <a:pt x="40" y="5"/>
                    </a:lnTo>
                    <a:lnTo>
                      <a:pt x="24" y="3"/>
                    </a:lnTo>
                    <a:lnTo>
                      <a:pt x="23" y="1"/>
                    </a:lnTo>
                    <a:lnTo>
                      <a:pt x="16"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28" name="Freeform 658">
                <a:extLst>
                  <a:ext uri="{FF2B5EF4-FFF2-40B4-BE49-F238E27FC236}">
                    <a16:creationId xmlns:a16="http://schemas.microsoft.com/office/drawing/2014/main" id="{7839EE74-D226-4A49-9AD5-BF3527896200}"/>
                  </a:ext>
                </a:extLst>
              </p:cNvPr>
              <p:cNvSpPr>
                <a:spLocks noChangeAspect="1"/>
              </p:cNvSpPr>
              <p:nvPr/>
            </p:nvSpPr>
            <p:spPr bwMode="auto">
              <a:xfrm>
                <a:off x="3321" y="611"/>
                <a:ext cx="6" cy="3"/>
              </a:xfrm>
              <a:custGeom>
                <a:avLst/>
                <a:gdLst>
                  <a:gd name="T0" fmla="*/ 0 w 23"/>
                  <a:gd name="T1" fmla="*/ 0 h 7"/>
                  <a:gd name="T2" fmla="*/ 0 w 23"/>
                  <a:gd name="T3" fmla="*/ 0 h 7"/>
                  <a:gd name="T4" fmla="*/ 0 w 23"/>
                  <a:gd name="T5" fmla="*/ 0 h 7"/>
                  <a:gd name="T6" fmla="*/ 0 w 23"/>
                  <a:gd name="T7" fmla="*/ 0 h 7"/>
                  <a:gd name="T8" fmla="*/ 0 w 23"/>
                  <a:gd name="T9" fmla="*/ 0 h 7"/>
                  <a:gd name="T10" fmla="*/ 0 w 23"/>
                  <a:gd name="T11" fmla="*/ 0 h 7"/>
                  <a:gd name="T12" fmla="*/ 0 w 23"/>
                  <a:gd name="T13" fmla="*/ 0 h 7"/>
                  <a:gd name="T14" fmla="*/ 0 w 23"/>
                  <a:gd name="T15" fmla="*/ 0 h 7"/>
                  <a:gd name="T16" fmla="*/ 0 w 23"/>
                  <a:gd name="T17" fmla="*/ 0 h 7"/>
                  <a:gd name="T18" fmla="*/ 0 w 23"/>
                  <a:gd name="T19" fmla="*/ 0 h 7"/>
                  <a:gd name="T20" fmla="*/ 0 w 23"/>
                  <a:gd name="T21" fmla="*/ 0 h 7"/>
                  <a:gd name="T22" fmla="*/ 0 w 23"/>
                  <a:gd name="T23" fmla="*/ 0 h 7"/>
                  <a:gd name="T24" fmla="*/ 0 w 23"/>
                  <a:gd name="T25" fmla="*/ 0 h 7"/>
                  <a:gd name="T26" fmla="*/ 0 w 23"/>
                  <a:gd name="T27" fmla="*/ 0 h 7"/>
                  <a:gd name="T28" fmla="*/ 0 w 23"/>
                  <a:gd name="T29" fmla="*/ 0 h 7"/>
                  <a:gd name="T30" fmla="*/ 0 w 23"/>
                  <a:gd name="T31" fmla="*/ 0 h 7"/>
                  <a:gd name="T32" fmla="*/ 0 w 23"/>
                  <a:gd name="T33" fmla="*/ 0 h 7"/>
                  <a:gd name="T34" fmla="*/ 0 w 23"/>
                  <a:gd name="T35" fmla="*/ 0 h 7"/>
                  <a:gd name="T36" fmla="*/ 0 w 23"/>
                  <a:gd name="T37" fmla="*/ 0 h 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
                  <a:gd name="T58" fmla="*/ 0 h 7"/>
                  <a:gd name="T59" fmla="*/ 23 w 23"/>
                  <a:gd name="T60" fmla="*/ 7 h 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 h="7">
                    <a:moveTo>
                      <a:pt x="9" y="0"/>
                    </a:moveTo>
                    <a:lnTo>
                      <a:pt x="8" y="1"/>
                    </a:lnTo>
                    <a:lnTo>
                      <a:pt x="0" y="3"/>
                    </a:lnTo>
                    <a:lnTo>
                      <a:pt x="0" y="4"/>
                    </a:lnTo>
                    <a:lnTo>
                      <a:pt x="4" y="5"/>
                    </a:lnTo>
                    <a:lnTo>
                      <a:pt x="5" y="6"/>
                    </a:lnTo>
                    <a:lnTo>
                      <a:pt x="8" y="6"/>
                    </a:lnTo>
                    <a:lnTo>
                      <a:pt x="8" y="5"/>
                    </a:lnTo>
                    <a:lnTo>
                      <a:pt x="12" y="6"/>
                    </a:lnTo>
                    <a:lnTo>
                      <a:pt x="13" y="7"/>
                    </a:lnTo>
                    <a:lnTo>
                      <a:pt x="14" y="7"/>
                    </a:lnTo>
                    <a:lnTo>
                      <a:pt x="20" y="6"/>
                    </a:lnTo>
                    <a:lnTo>
                      <a:pt x="19" y="6"/>
                    </a:lnTo>
                    <a:lnTo>
                      <a:pt x="23" y="6"/>
                    </a:lnTo>
                    <a:lnTo>
                      <a:pt x="23" y="5"/>
                    </a:lnTo>
                    <a:lnTo>
                      <a:pt x="21" y="5"/>
                    </a:lnTo>
                    <a:lnTo>
                      <a:pt x="19" y="3"/>
                    </a:lnTo>
                    <a:lnTo>
                      <a:pt x="9"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29" name="Freeform 659">
                <a:extLst>
                  <a:ext uri="{FF2B5EF4-FFF2-40B4-BE49-F238E27FC236}">
                    <a16:creationId xmlns:a16="http://schemas.microsoft.com/office/drawing/2014/main" id="{C64AD734-3C13-4E48-AA9F-D5FE9CBCC7AF}"/>
                  </a:ext>
                </a:extLst>
              </p:cNvPr>
              <p:cNvSpPr>
                <a:spLocks noChangeAspect="1"/>
              </p:cNvSpPr>
              <p:nvPr/>
            </p:nvSpPr>
            <p:spPr bwMode="auto">
              <a:xfrm>
                <a:off x="3321" y="611"/>
                <a:ext cx="6" cy="3"/>
              </a:xfrm>
              <a:custGeom>
                <a:avLst/>
                <a:gdLst>
                  <a:gd name="T0" fmla="*/ 0 w 23"/>
                  <a:gd name="T1" fmla="*/ 0 h 7"/>
                  <a:gd name="T2" fmla="*/ 0 w 23"/>
                  <a:gd name="T3" fmla="*/ 0 h 7"/>
                  <a:gd name="T4" fmla="*/ 0 w 23"/>
                  <a:gd name="T5" fmla="*/ 0 h 7"/>
                  <a:gd name="T6" fmla="*/ 0 w 23"/>
                  <a:gd name="T7" fmla="*/ 0 h 7"/>
                  <a:gd name="T8" fmla="*/ 0 w 23"/>
                  <a:gd name="T9" fmla="*/ 0 h 7"/>
                  <a:gd name="T10" fmla="*/ 0 w 23"/>
                  <a:gd name="T11" fmla="*/ 0 h 7"/>
                  <a:gd name="T12" fmla="*/ 0 w 23"/>
                  <a:gd name="T13" fmla="*/ 0 h 7"/>
                  <a:gd name="T14" fmla="*/ 0 w 23"/>
                  <a:gd name="T15" fmla="*/ 0 h 7"/>
                  <a:gd name="T16" fmla="*/ 0 w 23"/>
                  <a:gd name="T17" fmla="*/ 0 h 7"/>
                  <a:gd name="T18" fmla="*/ 0 w 23"/>
                  <a:gd name="T19" fmla="*/ 0 h 7"/>
                  <a:gd name="T20" fmla="*/ 0 w 23"/>
                  <a:gd name="T21" fmla="*/ 0 h 7"/>
                  <a:gd name="T22" fmla="*/ 0 w 23"/>
                  <a:gd name="T23" fmla="*/ 0 h 7"/>
                  <a:gd name="T24" fmla="*/ 0 w 23"/>
                  <a:gd name="T25" fmla="*/ 0 h 7"/>
                  <a:gd name="T26" fmla="*/ 0 w 23"/>
                  <a:gd name="T27" fmla="*/ 0 h 7"/>
                  <a:gd name="T28" fmla="*/ 0 w 23"/>
                  <a:gd name="T29" fmla="*/ 0 h 7"/>
                  <a:gd name="T30" fmla="*/ 0 w 23"/>
                  <a:gd name="T31" fmla="*/ 0 h 7"/>
                  <a:gd name="T32" fmla="*/ 0 w 23"/>
                  <a:gd name="T33" fmla="*/ 0 h 7"/>
                  <a:gd name="T34" fmla="*/ 0 w 23"/>
                  <a:gd name="T35" fmla="*/ 0 h 7"/>
                  <a:gd name="T36" fmla="*/ 0 w 23"/>
                  <a:gd name="T37" fmla="*/ 0 h 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
                  <a:gd name="T58" fmla="*/ 0 h 7"/>
                  <a:gd name="T59" fmla="*/ 23 w 23"/>
                  <a:gd name="T60" fmla="*/ 7 h 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 h="7">
                    <a:moveTo>
                      <a:pt x="9" y="0"/>
                    </a:moveTo>
                    <a:lnTo>
                      <a:pt x="8" y="1"/>
                    </a:lnTo>
                    <a:lnTo>
                      <a:pt x="0" y="3"/>
                    </a:lnTo>
                    <a:lnTo>
                      <a:pt x="0" y="4"/>
                    </a:lnTo>
                    <a:lnTo>
                      <a:pt x="4" y="5"/>
                    </a:lnTo>
                    <a:lnTo>
                      <a:pt x="5" y="6"/>
                    </a:lnTo>
                    <a:lnTo>
                      <a:pt x="8" y="6"/>
                    </a:lnTo>
                    <a:lnTo>
                      <a:pt x="8" y="5"/>
                    </a:lnTo>
                    <a:lnTo>
                      <a:pt x="12" y="6"/>
                    </a:lnTo>
                    <a:lnTo>
                      <a:pt x="13" y="7"/>
                    </a:lnTo>
                    <a:lnTo>
                      <a:pt x="14" y="7"/>
                    </a:lnTo>
                    <a:lnTo>
                      <a:pt x="20" y="6"/>
                    </a:lnTo>
                    <a:lnTo>
                      <a:pt x="19" y="6"/>
                    </a:lnTo>
                    <a:lnTo>
                      <a:pt x="23" y="6"/>
                    </a:lnTo>
                    <a:lnTo>
                      <a:pt x="23" y="5"/>
                    </a:lnTo>
                    <a:lnTo>
                      <a:pt x="21" y="5"/>
                    </a:lnTo>
                    <a:lnTo>
                      <a:pt x="19" y="3"/>
                    </a:lnTo>
                    <a:lnTo>
                      <a:pt x="9"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30" name="Freeform 660">
                <a:extLst>
                  <a:ext uri="{FF2B5EF4-FFF2-40B4-BE49-F238E27FC236}">
                    <a16:creationId xmlns:a16="http://schemas.microsoft.com/office/drawing/2014/main" id="{7B737692-CA0F-49CA-96F4-53436A98643B}"/>
                  </a:ext>
                </a:extLst>
              </p:cNvPr>
              <p:cNvSpPr>
                <a:spLocks noChangeAspect="1"/>
              </p:cNvSpPr>
              <p:nvPr/>
            </p:nvSpPr>
            <p:spPr bwMode="auto">
              <a:xfrm>
                <a:off x="3318" y="602"/>
                <a:ext cx="15" cy="6"/>
              </a:xfrm>
              <a:custGeom>
                <a:avLst/>
                <a:gdLst>
                  <a:gd name="T0" fmla="*/ 0 w 48"/>
                  <a:gd name="T1" fmla="*/ 0 h 19"/>
                  <a:gd name="T2" fmla="*/ 0 w 48"/>
                  <a:gd name="T3" fmla="*/ 0 h 19"/>
                  <a:gd name="T4" fmla="*/ 0 w 48"/>
                  <a:gd name="T5" fmla="*/ 0 h 19"/>
                  <a:gd name="T6" fmla="*/ 0 w 48"/>
                  <a:gd name="T7" fmla="*/ 0 h 19"/>
                  <a:gd name="T8" fmla="*/ 0 w 48"/>
                  <a:gd name="T9" fmla="*/ 0 h 19"/>
                  <a:gd name="T10" fmla="*/ 0 w 48"/>
                  <a:gd name="T11" fmla="*/ 0 h 19"/>
                  <a:gd name="T12" fmla="*/ 0 w 48"/>
                  <a:gd name="T13" fmla="*/ 0 h 19"/>
                  <a:gd name="T14" fmla="*/ 0 w 48"/>
                  <a:gd name="T15" fmla="*/ 0 h 19"/>
                  <a:gd name="T16" fmla="*/ 0 w 48"/>
                  <a:gd name="T17" fmla="*/ 0 h 19"/>
                  <a:gd name="T18" fmla="*/ 0 w 48"/>
                  <a:gd name="T19" fmla="*/ 0 h 19"/>
                  <a:gd name="T20" fmla="*/ 0 w 48"/>
                  <a:gd name="T21" fmla="*/ 0 h 19"/>
                  <a:gd name="T22" fmla="*/ 0 w 48"/>
                  <a:gd name="T23" fmla="*/ 0 h 19"/>
                  <a:gd name="T24" fmla="*/ 0 w 48"/>
                  <a:gd name="T25" fmla="*/ 0 h 19"/>
                  <a:gd name="T26" fmla="*/ 0 w 48"/>
                  <a:gd name="T27" fmla="*/ 0 h 19"/>
                  <a:gd name="T28" fmla="*/ 0 w 48"/>
                  <a:gd name="T29" fmla="*/ 0 h 19"/>
                  <a:gd name="T30" fmla="*/ 0 w 48"/>
                  <a:gd name="T31" fmla="*/ 0 h 19"/>
                  <a:gd name="T32" fmla="*/ 0 w 48"/>
                  <a:gd name="T33" fmla="*/ 0 h 19"/>
                  <a:gd name="T34" fmla="*/ 0 w 48"/>
                  <a:gd name="T35" fmla="*/ 0 h 19"/>
                  <a:gd name="T36" fmla="*/ 0 w 48"/>
                  <a:gd name="T37" fmla="*/ 0 h 19"/>
                  <a:gd name="T38" fmla="*/ 0 w 48"/>
                  <a:gd name="T39" fmla="*/ 0 h 19"/>
                  <a:gd name="T40" fmla="*/ 0 w 48"/>
                  <a:gd name="T41" fmla="*/ 0 h 19"/>
                  <a:gd name="T42" fmla="*/ 0 w 48"/>
                  <a:gd name="T43" fmla="*/ 0 h 19"/>
                  <a:gd name="T44" fmla="*/ 0 w 48"/>
                  <a:gd name="T45" fmla="*/ 0 h 19"/>
                  <a:gd name="T46" fmla="*/ 0 w 48"/>
                  <a:gd name="T47" fmla="*/ 0 h 19"/>
                  <a:gd name="T48" fmla="*/ 0 w 48"/>
                  <a:gd name="T49" fmla="*/ 0 h 19"/>
                  <a:gd name="T50" fmla="*/ 0 w 48"/>
                  <a:gd name="T51" fmla="*/ 0 h 19"/>
                  <a:gd name="T52" fmla="*/ 0 w 48"/>
                  <a:gd name="T53" fmla="*/ 0 h 19"/>
                  <a:gd name="T54" fmla="*/ 0 w 48"/>
                  <a:gd name="T55" fmla="*/ 0 h 19"/>
                  <a:gd name="T56" fmla="*/ 0 w 48"/>
                  <a:gd name="T57" fmla="*/ 0 h 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8"/>
                  <a:gd name="T88" fmla="*/ 0 h 19"/>
                  <a:gd name="T89" fmla="*/ 48 w 48"/>
                  <a:gd name="T90" fmla="*/ 19 h 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8" h="19">
                    <a:moveTo>
                      <a:pt x="13" y="4"/>
                    </a:moveTo>
                    <a:lnTo>
                      <a:pt x="2" y="3"/>
                    </a:lnTo>
                    <a:lnTo>
                      <a:pt x="0" y="4"/>
                    </a:lnTo>
                    <a:lnTo>
                      <a:pt x="0" y="5"/>
                    </a:lnTo>
                    <a:lnTo>
                      <a:pt x="1" y="8"/>
                    </a:lnTo>
                    <a:lnTo>
                      <a:pt x="0" y="9"/>
                    </a:lnTo>
                    <a:lnTo>
                      <a:pt x="1" y="13"/>
                    </a:lnTo>
                    <a:lnTo>
                      <a:pt x="7" y="16"/>
                    </a:lnTo>
                    <a:lnTo>
                      <a:pt x="10" y="18"/>
                    </a:lnTo>
                    <a:lnTo>
                      <a:pt x="11" y="19"/>
                    </a:lnTo>
                    <a:lnTo>
                      <a:pt x="25" y="19"/>
                    </a:lnTo>
                    <a:lnTo>
                      <a:pt x="23" y="19"/>
                    </a:lnTo>
                    <a:lnTo>
                      <a:pt x="47" y="19"/>
                    </a:lnTo>
                    <a:lnTo>
                      <a:pt x="37" y="12"/>
                    </a:lnTo>
                    <a:lnTo>
                      <a:pt x="32" y="10"/>
                    </a:lnTo>
                    <a:lnTo>
                      <a:pt x="31" y="9"/>
                    </a:lnTo>
                    <a:lnTo>
                      <a:pt x="33" y="8"/>
                    </a:lnTo>
                    <a:lnTo>
                      <a:pt x="48" y="7"/>
                    </a:lnTo>
                    <a:lnTo>
                      <a:pt x="46" y="5"/>
                    </a:lnTo>
                    <a:lnTo>
                      <a:pt x="43" y="5"/>
                    </a:lnTo>
                    <a:lnTo>
                      <a:pt x="37" y="2"/>
                    </a:lnTo>
                    <a:lnTo>
                      <a:pt x="34" y="0"/>
                    </a:lnTo>
                    <a:lnTo>
                      <a:pt x="31" y="0"/>
                    </a:lnTo>
                    <a:lnTo>
                      <a:pt x="31" y="2"/>
                    </a:lnTo>
                    <a:lnTo>
                      <a:pt x="27" y="4"/>
                    </a:lnTo>
                    <a:lnTo>
                      <a:pt x="21" y="3"/>
                    </a:lnTo>
                    <a:lnTo>
                      <a:pt x="17" y="4"/>
                    </a:lnTo>
                    <a:lnTo>
                      <a:pt x="13" y="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31" name="Freeform 661">
                <a:extLst>
                  <a:ext uri="{FF2B5EF4-FFF2-40B4-BE49-F238E27FC236}">
                    <a16:creationId xmlns:a16="http://schemas.microsoft.com/office/drawing/2014/main" id="{467682ED-4536-434A-9566-D1ADE29DB846}"/>
                  </a:ext>
                </a:extLst>
              </p:cNvPr>
              <p:cNvSpPr>
                <a:spLocks noChangeAspect="1"/>
              </p:cNvSpPr>
              <p:nvPr/>
            </p:nvSpPr>
            <p:spPr bwMode="auto">
              <a:xfrm>
                <a:off x="3318" y="602"/>
                <a:ext cx="15" cy="6"/>
              </a:xfrm>
              <a:custGeom>
                <a:avLst/>
                <a:gdLst>
                  <a:gd name="T0" fmla="*/ 0 w 48"/>
                  <a:gd name="T1" fmla="*/ 0 h 19"/>
                  <a:gd name="T2" fmla="*/ 0 w 48"/>
                  <a:gd name="T3" fmla="*/ 0 h 19"/>
                  <a:gd name="T4" fmla="*/ 0 w 48"/>
                  <a:gd name="T5" fmla="*/ 0 h 19"/>
                  <a:gd name="T6" fmla="*/ 0 w 48"/>
                  <a:gd name="T7" fmla="*/ 0 h 19"/>
                  <a:gd name="T8" fmla="*/ 0 w 48"/>
                  <a:gd name="T9" fmla="*/ 0 h 19"/>
                  <a:gd name="T10" fmla="*/ 0 w 48"/>
                  <a:gd name="T11" fmla="*/ 0 h 19"/>
                  <a:gd name="T12" fmla="*/ 0 w 48"/>
                  <a:gd name="T13" fmla="*/ 0 h 19"/>
                  <a:gd name="T14" fmla="*/ 0 w 48"/>
                  <a:gd name="T15" fmla="*/ 0 h 19"/>
                  <a:gd name="T16" fmla="*/ 0 w 48"/>
                  <a:gd name="T17" fmla="*/ 0 h 19"/>
                  <a:gd name="T18" fmla="*/ 0 w 48"/>
                  <a:gd name="T19" fmla="*/ 0 h 19"/>
                  <a:gd name="T20" fmla="*/ 0 w 48"/>
                  <a:gd name="T21" fmla="*/ 0 h 19"/>
                  <a:gd name="T22" fmla="*/ 0 w 48"/>
                  <a:gd name="T23" fmla="*/ 0 h 19"/>
                  <a:gd name="T24" fmla="*/ 0 w 48"/>
                  <a:gd name="T25" fmla="*/ 0 h 19"/>
                  <a:gd name="T26" fmla="*/ 0 w 48"/>
                  <a:gd name="T27" fmla="*/ 0 h 19"/>
                  <a:gd name="T28" fmla="*/ 0 w 48"/>
                  <a:gd name="T29" fmla="*/ 0 h 19"/>
                  <a:gd name="T30" fmla="*/ 0 w 48"/>
                  <a:gd name="T31" fmla="*/ 0 h 19"/>
                  <a:gd name="T32" fmla="*/ 0 w 48"/>
                  <a:gd name="T33" fmla="*/ 0 h 19"/>
                  <a:gd name="T34" fmla="*/ 0 w 48"/>
                  <a:gd name="T35" fmla="*/ 0 h 19"/>
                  <a:gd name="T36" fmla="*/ 0 w 48"/>
                  <a:gd name="T37" fmla="*/ 0 h 19"/>
                  <a:gd name="T38" fmla="*/ 0 w 48"/>
                  <a:gd name="T39" fmla="*/ 0 h 19"/>
                  <a:gd name="T40" fmla="*/ 0 w 48"/>
                  <a:gd name="T41" fmla="*/ 0 h 19"/>
                  <a:gd name="T42" fmla="*/ 0 w 48"/>
                  <a:gd name="T43" fmla="*/ 0 h 19"/>
                  <a:gd name="T44" fmla="*/ 0 w 48"/>
                  <a:gd name="T45" fmla="*/ 0 h 19"/>
                  <a:gd name="T46" fmla="*/ 0 w 48"/>
                  <a:gd name="T47" fmla="*/ 0 h 19"/>
                  <a:gd name="T48" fmla="*/ 0 w 48"/>
                  <a:gd name="T49" fmla="*/ 0 h 19"/>
                  <a:gd name="T50" fmla="*/ 0 w 48"/>
                  <a:gd name="T51" fmla="*/ 0 h 19"/>
                  <a:gd name="T52" fmla="*/ 0 w 48"/>
                  <a:gd name="T53" fmla="*/ 0 h 19"/>
                  <a:gd name="T54" fmla="*/ 0 w 48"/>
                  <a:gd name="T55" fmla="*/ 0 h 19"/>
                  <a:gd name="T56" fmla="*/ 0 w 48"/>
                  <a:gd name="T57" fmla="*/ 0 h 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8"/>
                  <a:gd name="T88" fmla="*/ 0 h 19"/>
                  <a:gd name="T89" fmla="*/ 48 w 48"/>
                  <a:gd name="T90" fmla="*/ 19 h 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8" h="19">
                    <a:moveTo>
                      <a:pt x="13" y="4"/>
                    </a:moveTo>
                    <a:lnTo>
                      <a:pt x="2" y="3"/>
                    </a:lnTo>
                    <a:lnTo>
                      <a:pt x="0" y="4"/>
                    </a:lnTo>
                    <a:lnTo>
                      <a:pt x="0" y="5"/>
                    </a:lnTo>
                    <a:lnTo>
                      <a:pt x="1" y="8"/>
                    </a:lnTo>
                    <a:lnTo>
                      <a:pt x="0" y="9"/>
                    </a:lnTo>
                    <a:lnTo>
                      <a:pt x="1" y="13"/>
                    </a:lnTo>
                    <a:lnTo>
                      <a:pt x="7" y="16"/>
                    </a:lnTo>
                    <a:lnTo>
                      <a:pt x="10" y="18"/>
                    </a:lnTo>
                    <a:lnTo>
                      <a:pt x="11" y="19"/>
                    </a:lnTo>
                    <a:lnTo>
                      <a:pt x="25" y="19"/>
                    </a:lnTo>
                    <a:lnTo>
                      <a:pt x="23" y="19"/>
                    </a:lnTo>
                    <a:lnTo>
                      <a:pt x="47" y="19"/>
                    </a:lnTo>
                    <a:lnTo>
                      <a:pt x="37" y="12"/>
                    </a:lnTo>
                    <a:lnTo>
                      <a:pt x="32" y="10"/>
                    </a:lnTo>
                    <a:lnTo>
                      <a:pt x="31" y="9"/>
                    </a:lnTo>
                    <a:lnTo>
                      <a:pt x="33" y="8"/>
                    </a:lnTo>
                    <a:lnTo>
                      <a:pt x="48" y="7"/>
                    </a:lnTo>
                    <a:lnTo>
                      <a:pt x="46" y="5"/>
                    </a:lnTo>
                    <a:lnTo>
                      <a:pt x="43" y="5"/>
                    </a:lnTo>
                    <a:lnTo>
                      <a:pt x="37" y="2"/>
                    </a:lnTo>
                    <a:lnTo>
                      <a:pt x="34" y="0"/>
                    </a:lnTo>
                    <a:lnTo>
                      <a:pt x="31" y="0"/>
                    </a:lnTo>
                    <a:lnTo>
                      <a:pt x="31" y="2"/>
                    </a:lnTo>
                    <a:lnTo>
                      <a:pt x="27" y="4"/>
                    </a:lnTo>
                    <a:lnTo>
                      <a:pt x="21" y="3"/>
                    </a:lnTo>
                    <a:lnTo>
                      <a:pt x="17" y="4"/>
                    </a:lnTo>
                    <a:lnTo>
                      <a:pt x="13" y="4"/>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32" name="Freeform 662">
                <a:extLst>
                  <a:ext uri="{FF2B5EF4-FFF2-40B4-BE49-F238E27FC236}">
                    <a16:creationId xmlns:a16="http://schemas.microsoft.com/office/drawing/2014/main" id="{46970B0D-4070-4D27-940D-FFCD1928D87B}"/>
                  </a:ext>
                </a:extLst>
              </p:cNvPr>
              <p:cNvSpPr>
                <a:spLocks noChangeAspect="1"/>
              </p:cNvSpPr>
              <p:nvPr/>
            </p:nvSpPr>
            <p:spPr bwMode="auto">
              <a:xfrm>
                <a:off x="3318" y="601"/>
                <a:ext cx="7" cy="3"/>
              </a:xfrm>
              <a:custGeom>
                <a:avLst/>
                <a:gdLst>
                  <a:gd name="T0" fmla="*/ 0 w 24"/>
                  <a:gd name="T1" fmla="*/ 0 h 8"/>
                  <a:gd name="T2" fmla="*/ 0 w 24"/>
                  <a:gd name="T3" fmla="*/ 0 h 8"/>
                  <a:gd name="T4" fmla="*/ 0 w 24"/>
                  <a:gd name="T5" fmla="*/ 0 h 8"/>
                  <a:gd name="T6" fmla="*/ 0 w 24"/>
                  <a:gd name="T7" fmla="*/ 0 h 8"/>
                  <a:gd name="T8" fmla="*/ 0 w 24"/>
                  <a:gd name="T9" fmla="*/ 0 h 8"/>
                  <a:gd name="T10" fmla="*/ 0 w 24"/>
                  <a:gd name="T11" fmla="*/ 0 h 8"/>
                  <a:gd name="T12" fmla="*/ 0 w 24"/>
                  <a:gd name="T13" fmla="*/ 0 h 8"/>
                  <a:gd name="T14" fmla="*/ 0 w 24"/>
                  <a:gd name="T15" fmla="*/ 0 h 8"/>
                  <a:gd name="T16" fmla="*/ 0 w 24"/>
                  <a:gd name="T17" fmla="*/ 0 h 8"/>
                  <a:gd name="T18" fmla="*/ 0 w 24"/>
                  <a:gd name="T19" fmla="*/ 0 h 8"/>
                  <a:gd name="T20" fmla="*/ 0 w 24"/>
                  <a:gd name="T21" fmla="*/ 0 h 8"/>
                  <a:gd name="T22" fmla="*/ 0 w 24"/>
                  <a:gd name="T23" fmla="*/ 0 h 8"/>
                  <a:gd name="T24" fmla="*/ 0 w 24"/>
                  <a:gd name="T25" fmla="*/ 0 h 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
                  <a:gd name="T40" fmla="*/ 0 h 8"/>
                  <a:gd name="T41" fmla="*/ 24 w 24"/>
                  <a:gd name="T42" fmla="*/ 8 h 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 h="8">
                    <a:moveTo>
                      <a:pt x="10" y="0"/>
                    </a:moveTo>
                    <a:lnTo>
                      <a:pt x="11" y="1"/>
                    </a:lnTo>
                    <a:lnTo>
                      <a:pt x="4" y="1"/>
                    </a:lnTo>
                    <a:lnTo>
                      <a:pt x="0" y="3"/>
                    </a:lnTo>
                    <a:lnTo>
                      <a:pt x="0" y="4"/>
                    </a:lnTo>
                    <a:lnTo>
                      <a:pt x="16" y="8"/>
                    </a:lnTo>
                    <a:lnTo>
                      <a:pt x="24" y="5"/>
                    </a:lnTo>
                    <a:lnTo>
                      <a:pt x="24" y="4"/>
                    </a:lnTo>
                    <a:lnTo>
                      <a:pt x="19" y="3"/>
                    </a:lnTo>
                    <a:lnTo>
                      <a:pt x="17" y="1"/>
                    </a:lnTo>
                    <a:lnTo>
                      <a:pt x="20" y="1"/>
                    </a:lnTo>
                    <a:lnTo>
                      <a:pt x="19" y="1"/>
                    </a:lnTo>
                    <a:lnTo>
                      <a:pt x="10"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33" name="Freeform 663">
                <a:extLst>
                  <a:ext uri="{FF2B5EF4-FFF2-40B4-BE49-F238E27FC236}">
                    <a16:creationId xmlns:a16="http://schemas.microsoft.com/office/drawing/2014/main" id="{5FA755E8-53B7-4117-9EBF-629EA1E96AA3}"/>
                  </a:ext>
                </a:extLst>
              </p:cNvPr>
              <p:cNvSpPr>
                <a:spLocks noChangeAspect="1"/>
              </p:cNvSpPr>
              <p:nvPr/>
            </p:nvSpPr>
            <p:spPr bwMode="auto">
              <a:xfrm>
                <a:off x="3318" y="601"/>
                <a:ext cx="7" cy="3"/>
              </a:xfrm>
              <a:custGeom>
                <a:avLst/>
                <a:gdLst>
                  <a:gd name="T0" fmla="*/ 0 w 24"/>
                  <a:gd name="T1" fmla="*/ 0 h 8"/>
                  <a:gd name="T2" fmla="*/ 0 w 24"/>
                  <a:gd name="T3" fmla="*/ 0 h 8"/>
                  <a:gd name="T4" fmla="*/ 0 w 24"/>
                  <a:gd name="T5" fmla="*/ 0 h 8"/>
                  <a:gd name="T6" fmla="*/ 0 w 24"/>
                  <a:gd name="T7" fmla="*/ 0 h 8"/>
                  <a:gd name="T8" fmla="*/ 0 w 24"/>
                  <a:gd name="T9" fmla="*/ 0 h 8"/>
                  <a:gd name="T10" fmla="*/ 0 w 24"/>
                  <a:gd name="T11" fmla="*/ 0 h 8"/>
                  <a:gd name="T12" fmla="*/ 0 w 24"/>
                  <a:gd name="T13" fmla="*/ 0 h 8"/>
                  <a:gd name="T14" fmla="*/ 0 w 24"/>
                  <a:gd name="T15" fmla="*/ 0 h 8"/>
                  <a:gd name="T16" fmla="*/ 0 w 24"/>
                  <a:gd name="T17" fmla="*/ 0 h 8"/>
                  <a:gd name="T18" fmla="*/ 0 w 24"/>
                  <a:gd name="T19" fmla="*/ 0 h 8"/>
                  <a:gd name="T20" fmla="*/ 0 w 24"/>
                  <a:gd name="T21" fmla="*/ 0 h 8"/>
                  <a:gd name="T22" fmla="*/ 0 w 24"/>
                  <a:gd name="T23" fmla="*/ 0 h 8"/>
                  <a:gd name="T24" fmla="*/ 0 w 24"/>
                  <a:gd name="T25" fmla="*/ 0 h 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
                  <a:gd name="T40" fmla="*/ 0 h 8"/>
                  <a:gd name="T41" fmla="*/ 24 w 24"/>
                  <a:gd name="T42" fmla="*/ 8 h 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 h="8">
                    <a:moveTo>
                      <a:pt x="10" y="0"/>
                    </a:moveTo>
                    <a:lnTo>
                      <a:pt x="11" y="1"/>
                    </a:lnTo>
                    <a:lnTo>
                      <a:pt x="4" y="1"/>
                    </a:lnTo>
                    <a:lnTo>
                      <a:pt x="0" y="3"/>
                    </a:lnTo>
                    <a:lnTo>
                      <a:pt x="0" y="4"/>
                    </a:lnTo>
                    <a:lnTo>
                      <a:pt x="16" y="8"/>
                    </a:lnTo>
                    <a:lnTo>
                      <a:pt x="24" y="5"/>
                    </a:lnTo>
                    <a:lnTo>
                      <a:pt x="24" y="4"/>
                    </a:lnTo>
                    <a:lnTo>
                      <a:pt x="19" y="3"/>
                    </a:lnTo>
                    <a:lnTo>
                      <a:pt x="17" y="1"/>
                    </a:lnTo>
                    <a:lnTo>
                      <a:pt x="20" y="1"/>
                    </a:lnTo>
                    <a:lnTo>
                      <a:pt x="19" y="1"/>
                    </a:lnTo>
                    <a:lnTo>
                      <a:pt x="10"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34" name="Freeform 664">
                <a:extLst>
                  <a:ext uri="{FF2B5EF4-FFF2-40B4-BE49-F238E27FC236}">
                    <a16:creationId xmlns:a16="http://schemas.microsoft.com/office/drawing/2014/main" id="{F91F1218-02F2-46EE-B296-48F4489373BA}"/>
                  </a:ext>
                </a:extLst>
              </p:cNvPr>
              <p:cNvSpPr>
                <a:spLocks noChangeAspect="1"/>
              </p:cNvSpPr>
              <p:nvPr/>
            </p:nvSpPr>
            <p:spPr bwMode="auto">
              <a:xfrm>
                <a:off x="3330" y="598"/>
                <a:ext cx="14" cy="6"/>
              </a:xfrm>
              <a:custGeom>
                <a:avLst/>
                <a:gdLst>
                  <a:gd name="T0" fmla="*/ 0 w 54"/>
                  <a:gd name="T1" fmla="*/ 0 h 22"/>
                  <a:gd name="T2" fmla="*/ 0 w 54"/>
                  <a:gd name="T3" fmla="*/ 0 h 22"/>
                  <a:gd name="T4" fmla="*/ 0 w 54"/>
                  <a:gd name="T5" fmla="*/ 0 h 22"/>
                  <a:gd name="T6" fmla="*/ 0 w 54"/>
                  <a:gd name="T7" fmla="*/ 0 h 22"/>
                  <a:gd name="T8" fmla="*/ 0 w 54"/>
                  <a:gd name="T9" fmla="*/ 0 h 22"/>
                  <a:gd name="T10" fmla="*/ 0 w 54"/>
                  <a:gd name="T11" fmla="*/ 0 h 22"/>
                  <a:gd name="T12" fmla="*/ 0 w 54"/>
                  <a:gd name="T13" fmla="*/ 0 h 22"/>
                  <a:gd name="T14" fmla="*/ 0 w 54"/>
                  <a:gd name="T15" fmla="*/ 0 h 22"/>
                  <a:gd name="T16" fmla="*/ 0 w 54"/>
                  <a:gd name="T17" fmla="*/ 0 h 22"/>
                  <a:gd name="T18" fmla="*/ 0 w 54"/>
                  <a:gd name="T19" fmla="*/ 0 h 22"/>
                  <a:gd name="T20" fmla="*/ 0 w 54"/>
                  <a:gd name="T21" fmla="*/ 0 h 22"/>
                  <a:gd name="T22" fmla="*/ 0 w 54"/>
                  <a:gd name="T23" fmla="*/ 0 h 22"/>
                  <a:gd name="T24" fmla="*/ 0 w 54"/>
                  <a:gd name="T25" fmla="*/ 0 h 22"/>
                  <a:gd name="T26" fmla="*/ 0 w 54"/>
                  <a:gd name="T27" fmla="*/ 0 h 22"/>
                  <a:gd name="T28" fmla="*/ 0 w 54"/>
                  <a:gd name="T29" fmla="*/ 0 h 22"/>
                  <a:gd name="T30" fmla="*/ 0 w 54"/>
                  <a:gd name="T31" fmla="*/ 0 h 22"/>
                  <a:gd name="T32" fmla="*/ 0 w 54"/>
                  <a:gd name="T33" fmla="*/ 0 h 22"/>
                  <a:gd name="T34" fmla="*/ 0 w 54"/>
                  <a:gd name="T35" fmla="*/ 0 h 22"/>
                  <a:gd name="T36" fmla="*/ 0 w 54"/>
                  <a:gd name="T37" fmla="*/ 0 h 22"/>
                  <a:gd name="T38" fmla="*/ 0 w 54"/>
                  <a:gd name="T39" fmla="*/ 0 h 22"/>
                  <a:gd name="T40" fmla="*/ 0 w 54"/>
                  <a:gd name="T41" fmla="*/ 0 h 22"/>
                  <a:gd name="T42" fmla="*/ 0 w 54"/>
                  <a:gd name="T43" fmla="*/ 0 h 22"/>
                  <a:gd name="T44" fmla="*/ 0 w 54"/>
                  <a:gd name="T45" fmla="*/ 0 h 22"/>
                  <a:gd name="T46" fmla="*/ 0 w 54"/>
                  <a:gd name="T47" fmla="*/ 0 h 22"/>
                  <a:gd name="T48" fmla="*/ 0 w 54"/>
                  <a:gd name="T49" fmla="*/ 0 h 22"/>
                  <a:gd name="T50" fmla="*/ 0 w 54"/>
                  <a:gd name="T51" fmla="*/ 0 h 22"/>
                  <a:gd name="T52" fmla="*/ 0 w 54"/>
                  <a:gd name="T53" fmla="*/ 0 h 22"/>
                  <a:gd name="T54" fmla="*/ 0 w 54"/>
                  <a:gd name="T55" fmla="*/ 0 h 22"/>
                  <a:gd name="T56" fmla="*/ 0 w 54"/>
                  <a:gd name="T57" fmla="*/ 0 h 22"/>
                  <a:gd name="T58" fmla="*/ 0 w 54"/>
                  <a:gd name="T59" fmla="*/ 0 h 22"/>
                  <a:gd name="T60" fmla="*/ 0 w 54"/>
                  <a:gd name="T61" fmla="*/ 0 h 22"/>
                  <a:gd name="T62" fmla="*/ 0 w 54"/>
                  <a:gd name="T63" fmla="*/ 0 h 22"/>
                  <a:gd name="T64" fmla="*/ 0 w 54"/>
                  <a:gd name="T65" fmla="*/ 0 h 22"/>
                  <a:gd name="T66" fmla="*/ 0 w 54"/>
                  <a:gd name="T67" fmla="*/ 0 h 22"/>
                  <a:gd name="T68" fmla="*/ 0 w 54"/>
                  <a:gd name="T69" fmla="*/ 0 h 22"/>
                  <a:gd name="T70" fmla="*/ 0 w 54"/>
                  <a:gd name="T71" fmla="*/ 0 h 22"/>
                  <a:gd name="T72" fmla="*/ 0 w 54"/>
                  <a:gd name="T73" fmla="*/ 0 h 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4"/>
                  <a:gd name="T112" fmla="*/ 0 h 22"/>
                  <a:gd name="T113" fmla="*/ 54 w 54"/>
                  <a:gd name="T114" fmla="*/ 22 h 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4" h="22">
                    <a:moveTo>
                      <a:pt x="7" y="3"/>
                    </a:moveTo>
                    <a:lnTo>
                      <a:pt x="4" y="5"/>
                    </a:lnTo>
                    <a:lnTo>
                      <a:pt x="0" y="10"/>
                    </a:lnTo>
                    <a:lnTo>
                      <a:pt x="1" y="10"/>
                    </a:lnTo>
                    <a:lnTo>
                      <a:pt x="2" y="11"/>
                    </a:lnTo>
                    <a:lnTo>
                      <a:pt x="6" y="12"/>
                    </a:lnTo>
                    <a:lnTo>
                      <a:pt x="7" y="14"/>
                    </a:lnTo>
                    <a:lnTo>
                      <a:pt x="6" y="15"/>
                    </a:lnTo>
                    <a:lnTo>
                      <a:pt x="5" y="15"/>
                    </a:lnTo>
                    <a:lnTo>
                      <a:pt x="5" y="16"/>
                    </a:lnTo>
                    <a:lnTo>
                      <a:pt x="18" y="19"/>
                    </a:lnTo>
                    <a:lnTo>
                      <a:pt x="20" y="20"/>
                    </a:lnTo>
                    <a:lnTo>
                      <a:pt x="27" y="22"/>
                    </a:lnTo>
                    <a:lnTo>
                      <a:pt x="30" y="21"/>
                    </a:lnTo>
                    <a:lnTo>
                      <a:pt x="28" y="20"/>
                    </a:lnTo>
                    <a:lnTo>
                      <a:pt x="30" y="20"/>
                    </a:lnTo>
                    <a:lnTo>
                      <a:pt x="30" y="19"/>
                    </a:lnTo>
                    <a:lnTo>
                      <a:pt x="32" y="17"/>
                    </a:lnTo>
                    <a:lnTo>
                      <a:pt x="31" y="17"/>
                    </a:lnTo>
                    <a:lnTo>
                      <a:pt x="33" y="15"/>
                    </a:lnTo>
                    <a:lnTo>
                      <a:pt x="46" y="14"/>
                    </a:lnTo>
                    <a:lnTo>
                      <a:pt x="48" y="15"/>
                    </a:lnTo>
                    <a:lnTo>
                      <a:pt x="54" y="15"/>
                    </a:lnTo>
                    <a:lnTo>
                      <a:pt x="46" y="11"/>
                    </a:lnTo>
                    <a:lnTo>
                      <a:pt x="42" y="10"/>
                    </a:lnTo>
                    <a:lnTo>
                      <a:pt x="32" y="8"/>
                    </a:lnTo>
                    <a:lnTo>
                      <a:pt x="32" y="5"/>
                    </a:lnTo>
                    <a:lnTo>
                      <a:pt x="30" y="3"/>
                    </a:lnTo>
                    <a:lnTo>
                      <a:pt x="30" y="1"/>
                    </a:lnTo>
                    <a:lnTo>
                      <a:pt x="27" y="0"/>
                    </a:lnTo>
                    <a:lnTo>
                      <a:pt x="23" y="0"/>
                    </a:lnTo>
                    <a:lnTo>
                      <a:pt x="21" y="0"/>
                    </a:lnTo>
                    <a:lnTo>
                      <a:pt x="15" y="0"/>
                    </a:lnTo>
                    <a:lnTo>
                      <a:pt x="10" y="3"/>
                    </a:lnTo>
                    <a:lnTo>
                      <a:pt x="7" y="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35" name="Freeform 665">
                <a:extLst>
                  <a:ext uri="{FF2B5EF4-FFF2-40B4-BE49-F238E27FC236}">
                    <a16:creationId xmlns:a16="http://schemas.microsoft.com/office/drawing/2014/main" id="{6F5DD91A-AE60-441C-91E6-B9E17583B7A1}"/>
                  </a:ext>
                </a:extLst>
              </p:cNvPr>
              <p:cNvSpPr>
                <a:spLocks noChangeAspect="1"/>
              </p:cNvSpPr>
              <p:nvPr/>
            </p:nvSpPr>
            <p:spPr bwMode="auto">
              <a:xfrm>
                <a:off x="3330" y="598"/>
                <a:ext cx="14" cy="6"/>
              </a:xfrm>
              <a:custGeom>
                <a:avLst/>
                <a:gdLst>
                  <a:gd name="T0" fmla="*/ 0 w 54"/>
                  <a:gd name="T1" fmla="*/ 0 h 22"/>
                  <a:gd name="T2" fmla="*/ 0 w 54"/>
                  <a:gd name="T3" fmla="*/ 0 h 22"/>
                  <a:gd name="T4" fmla="*/ 0 w 54"/>
                  <a:gd name="T5" fmla="*/ 0 h 22"/>
                  <a:gd name="T6" fmla="*/ 0 w 54"/>
                  <a:gd name="T7" fmla="*/ 0 h 22"/>
                  <a:gd name="T8" fmla="*/ 0 w 54"/>
                  <a:gd name="T9" fmla="*/ 0 h 22"/>
                  <a:gd name="T10" fmla="*/ 0 w 54"/>
                  <a:gd name="T11" fmla="*/ 0 h 22"/>
                  <a:gd name="T12" fmla="*/ 0 w 54"/>
                  <a:gd name="T13" fmla="*/ 0 h 22"/>
                  <a:gd name="T14" fmla="*/ 0 w 54"/>
                  <a:gd name="T15" fmla="*/ 0 h 22"/>
                  <a:gd name="T16" fmla="*/ 0 w 54"/>
                  <a:gd name="T17" fmla="*/ 0 h 22"/>
                  <a:gd name="T18" fmla="*/ 0 w 54"/>
                  <a:gd name="T19" fmla="*/ 0 h 22"/>
                  <a:gd name="T20" fmla="*/ 0 w 54"/>
                  <a:gd name="T21" fmla="*/ 0 h 22"/>
                  <a:gd name="T22" fmla="*/ 0 w 54"/>
                  <a:gd name="T23" fmla="*/ 0 h 22"/>
                  <a:gd name="T24" fmla="*/ 0 w 54"/>
                  <a:gd name="T25" fmla="*/ 0 h 22"/>
                  <a:gd name="T26" fmla="*/ 0 w 54"/>
                  <a:gd name="T27" fmla="*/ 0 h 22"/>
                  <a:gd name="T28" fmla="*/ 0 w 54"/>
                  <a:gd name="T29" fmla="*/ 0 h 22"/>
                  <a:gd name="T30" fmla="*/ 0 w 54"/>
                  <a:gd name="T31" fmla="*/ 0 h 22"/>
                  <a:gd name="T32" fmla="*/ 0 w 54"/>
                  <a:gd name="T33" fmla="*/ 0 h 22"/>
                  <a:gd name="T34" fmla="*/ 0 w 54"/>
                  <a:gd name="T35" fmla="*/ 0 h 22"/>
                  <a:gd name="T36" fmla="*/ 0 w 54"/>
                  <a:gd name="T37" fmla="*/ 0 h 22"/>
                  <a:gd name="T38" fmla="*/ 0 w 54"/>
                  <a:gd name="T39" fmla="*/ 0 h 22"/>
                  <a:gd name="T40" fmla="*/ 0 w 54"/>
                  <a:gd name="T41" fmla="*/ 0 h 22"/>
                  <a:gd name="T42" fmla="*/ 0 w 54"/>
                  <a:gd name="T43" fmla="*/ 0 h 22"/>
                  <a:gd name="T44" fmla="*/ 0 w 54"/>
                  <a:gd name="T45" fmla="*/ 0 h 22"/>
                  <a:gd name="T46" fmla="*/ 0 w 54"/>
                  <a:gd name="T47" fmla="*/ 0 h 22"/>
                  <a:gd name="T48" fmla="*/ 0 w 54"/>
                  <a:gd name="T49" fmla="*/ 0 h 22"/>
                  <a:gd name="T50" fmla="*/ 0 w 54"/>
                  <a:gd name="T51" fmla="*/ 0 h 22"/>
                  <a:gd name="T52" fmla="*/ 0 w 54"/>
                  <a:gd name="T53" fmla="*/ 0 h 22"/>
                  <a:gd name="T54" fmla="*/ 0 w 54"/>
                  <a:gd name="T55" fmla="*/ 0 h 22"/>
                  <a:gd name="T56" fmla="*/ 0 w 54"/>
                  <a:gd name="T57" fmla="*/ 0 h 22"/>
                  <a:gd name="T58" fmla="*/ 0 w 54"/>
                  <a:gd name="T59" fmla="*/ 0 h 22"/>
                  <a:gd name="T60" fmla="*/ 0 w 54"/>
                  <a:gd name="T61" fmla="*/ 0 h 22"/>
                  <a:gd name="T62" fmla="*/ 0 w 54"/>
                  <a:gd name="T63" fmla="*/ 0 h 22"/>
                  <a:gd name="T64" fmla="*/ 0 w 54"/>
                  <a:gd name="T65" fmla="*/ 0 h 22"/>
                  <a:gd name="T66" fmla="*/ 0 w 54"/>
                  <a:gd name="T67" fmla="*/ 0 h 22"/>
                  <a:gd name="T68" fmla="*/ 0 w 54"/>
                  <a:gd name="T69" fmla="*/ 0 h 22"/>
                  <a:gd name="T70" fmla="*/ 0 w 54"/>
                  <a:gd name="T71" fmla="*/ 0 h 22"/>
                  <a:gd name="T72" fmla="*/ 0 w 54"/>
                  <a:gd name="T73" fmla="*/ 0 h 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4"/>
                  <a:gd name="T112" fmla="*/ 0 h 22"/>
                  <a:gd name="T113" fmla="*/ 54 w 54"/>
                  <a:gd name="T114" fmla="*/ 22 h 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4" h="22">
                    <a:moveTo>
                      <a:pt x="7" y="3"/>
                    </a:moveTo>
                    <a:lnTo>
                      <a:pt x="4" y="5"/>
                    </a:lnTo>
                    <a:lnTo>
                      <a:pt x="0" y="10"/>
                    </a:lnTo>
                    <a:lnTo>
                      <a:pt x="1" y="10"/>
                    </a:lnTo>
                    <a:lnTo>
                      <a:pt x="2" y="11"/>
                    </a:lnTo>
                    <a:lnTo>
                      <a:pt x="6" y="12"/>
                    </a:lnTo>
                    <a:lnTo>
                      <a:pt x="7" y="14"/>
                    </a:lnTo>
                    <a:lnTo>
                      <a:pt x="6" y="15"/>
                    </a:lnTo>
                    <a:lnTo>
                      <a:pt x="5" y="15"/>
                    </a:lnTo>
                    <a:lnTo>
                      <a:pt x="5" y="16"/>
                    </a:lnTo>
                    <a:lnTo>
                      <a:pt x="18" y="19"/>
                    </a:lnTo>
                    <a:lnTo>
                      <a:pt x="20" y="20"/>
                    </a:lnTo>
                    <a:lnTo>
                      <a:pt x="27" y="22"/>
                    </a:lnTo>
                    <a:lnTo>
                      <a:pt x="30" y="21"/>
                    </a:lnTo>
                    <a:lnTo>
                      <a:pt x="28" y="20"/>
                    </a:lnTo>
                    <a:lnTo>
                      <a:pt x="30" y="20"/>
                    </a:lnTo>
                    <a:lnTo>
                      <a:pt x="30" y="19"/>
                    </a:lnTo>
                    <a:lnTo>
                      <a:pt x="32" y="17"/>
                    </a:lnTo>
                    <a:lnTo>
                      <a:pt x="31" y="17"/>
                    </a:lnTo>
                    <a:lnTo>
                      <a:pt x="33" y="15"/>
                    </a:lnTo>
                    <a:lnTo>
                      <a:pt x="46" y="14"/>
                    </a:lnTo>
                    <a:lnTo>
                      <a:pt x="48" y="15"/>
                    </a:lnTo>
                    <a:lnTo>
                      <a:pt x="54" y="15"/>
                    </a:lnTo>
                    <a:lnTo>
                      <a:pt x="46" y="11"/>
                    </a:lnTo>
                    <a:lnTo>
                      <a:pt x="42" y="10"/>
                    </a:lnTo>
                    <a:lnTo>
                      <a:pt x="32" y="8"/>
                    </a:lnTo>
                    <a:lnTo>
                      <a:pt x="32" y="5"/>
                    </a:lnTo>
                    <a:lnTo>
                      <a:pt x="30" y="3"/>
                    </a:lnTo>
                    <a:lnTo>
                      <a:pt x="30" y="1"/>
                    </a:lnTo>
                    <a:lnTo>
                      <a:pt x="27" y="0"/>
                    </a:lnTo>
                    <a:lnTo>
                      <a:pt x="23" y="0"/>
                    </a:lnTo>
                    <a:lnTo>
                      <a:pt x="21" y="0"/>
                    </a:lnTo>
                    <a:lnTo>
                      <a:pt x="15" y="0"/>
                    </a:lnTo>
                    <a:lnTo>
                      <a:pt x="10" y="3"/>
                    </a:lnTo>
                    <a:lnTo>
                      <a:pt x="7" y="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36" name="Freeform 666">
                <a:extLst>
                  <a:ext uri="{FF2B5EF4-FFF2-40B4-BE49-F238E27FC236}">
                    <a16:creationId xmlns:a16="http://schemas.microsoft.com/office/drawing/2014/main" id="{892FC6A8-5C66-4682-BA25-01142FD401F3}"/>
                  </a:ext>
                </a:extLst>
              </p:cNvPr>
              <p:cNvSpPr>
                <a:spLocks noChangeAspect="1"/>
              </p:cNvSpPr>
              <p:nvPr/>
            </p:nvSpPr>
            <p:spPr bwMode="auto">
              <a:xfrm>
                <a:off x="3321" y="594"/>
                <a:ext cx="7" cy="1"/>
              </a:xfrm>
              <a:custGeom>
                <a:avLst/>
                <a:gdLst>
                  <a:gd name="T0" fmla="*/ 0 w 24"/>
                  <a:gd name="T1" fmla="*/ 0 h 5"/>
                  <a:gd name="T2" fmla="*/ 0 w 24"/>
                  <a:gd name="T3" fmla="*/ 0 h 5"/>
                  <a:gd name="T4" fmla="*/ 0 w 24"/>
                  <a:gd name="T5" fmla="*/ 0 h 5"/>
                  <a:gd name="T6" fmla="*/ 0 w 24"/>
                  <a:gd name="T7" fmla="*/ 0 h 5"/>
                  <a:gd name="T8" fmla="*/ 0 w 24"/>
                  <a:gd name="T9" fmla="*/ 0 h 5"/>
                  <a:gd name="T10" fmla="*/ 0 w 24"/>
                  <a:gd name="T11" fmla="*/ 0 h 5"/>
                  <a:gd name="T12" fmla="*/ 0 w 24"/>
                  <a:gd name="T13" fmla="*/ 0 h 5"/>
                  <a:gd name="T14" fmla="*/ 0 w 24"/>
                  <a:gd name="T15" fmla="*/ 0 h 5"/>
                  <a:gd name="T16" fmla="*/ 0 w 24"/>
                  <a:gd name="T17" fmla="*/ 0 h 5"/>
                  <a:gd name="T18" fmla="*/ 0 w 24"/>
                  <a:gd name="T19" fmla="*/ 0 h 5"/>
                  <a:gd name="T20" fmla="*/ 0 w 24"/>
                  <a:gd name="T21" fmla="*/ 0 h 5"/>
                  <a:gd name="T22" fmla="*/ 0 w 24"/>
                  <a:gd name="T23" fmla="*/ 0 h 5"/>
                  <a:gd name="T24" fmla="*/ 0 w 24"/>
                  <a:gd name="T25" fmla="*/ 0 h 5"/>
                  <a:gd name="T26" fmla="*/ 0 w 24"/>
                  <a:gd name="T27" fmla="*/ 0 h 5"/>
                  <a:gd name="T28" fmla="*/ 0 w 24"/>
                  <a:gd name="T29" fmla="*/ 0 h 5"/>
                  <a:gd name="T30" fmla="*/ 0 w 24"/>
                  <a:gd name="T31" fmla="*/ 0 h 5"/>
                  <a:gd name="T32" fmla="*/ 0 w 24"/>
                  <a:gd name="T33" fmla="*/ 0 h 5"/>
                  <a:gd name="T34" fmla="*/ 0 w 24"/>
                  <a:gd name="T35" fmla="*/ 0 h 5"/>
                  <a:gd name="T36" fmla="*/ 0 w 24"/>
                  <a:gd name="T37" fmla="*/ 0 h 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5"/>
                  <a:gd name="T59" fmla="*/ 24 w 24"/>
                  <a:gd name="T60" fmla="*/ 5 h 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5">
                    <a:moveTo>
                      <a:pt x="19" y="3"/>
                    </a:moveTo>
                    <a:lnTo>
                      <a:pt x="20" y="3"/>
                    </a:lnTo>
                    <a:lnTo>
                      <a:pt x="24" y="4"/>
                    </a:lnTo>
                    <a:lnTo>
                      <a:pt x="24" y="5"/>
                    </a:lnTo>
                    <a:lnTo>
                      <a:pt x="23" y="5"/>
                    </a:lnTo>
                    <a:lnTo>
                      <a:pt x="13" y="5"/>
                    </a:lnTo>
                    <a:lnTo>
                      <a:pt x="8" y="3"/>
                    </a:lnTo>
                    <a:lnTo>
                      <a:pt x="3" y="4"/>
                    </a:lnTo>
                    <a:lnTo>
                      <a:pt x="2" y="3"/>
                    </a:lnTo>
                    <a:lnTo>
                      <a:pt x="0" y="3"/>
                    </a:lnTo>
                    <a:lnTo>
                      <a:pt x="0" y="2"/>
                    </a:lnTo>
                    <a:lnTo>
                      <a:pt x="3" y="2"/>
                    </a:lnTo>
                    <a:lnTo>
                      <a:pt x="5" y="3"/>
                    </a:lnTo>
                    <a:lnTo>
                      <a:pt x="5" y="2"/>
                    </a:lnTo>
                    <a:lnTo>
                      <a:pt x="8" y="2"/>
                    </a:lnTo>
                    <a:lnTo>
                      <a:pt x="9" y="0"/>
                    </a:lnTo>
                    <a:lnTo>
                      <a:pt x="13" y="2"/>
                    </a:lnTo>
                    <a:lnTo>
                      <a:pt x="14" y="0"/>
                    </a:lnTo>
                    <a:lnTo>
                      <a:pt x="19" y="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37" name="Freeform 667">
                <a:extLst>
                  <a:ext uri="{FF2B5EF4-FFF2-40B4-BE49-F238E27FC236}">
                    <a16:creationId xmlns:a16="http://schemas.microsoft.com/office/drawing/2014/main" id="{539D1284-4BCC-4FC5-A29D-4116AB5E904D}"/>
                  </a:ext>
                </a:extLst>
              </p:cNvPr>
              <p:cNvSpPr>
                <a:spLocks noChangeAspect="1"/>
              </p:cNvSpPr>
              <p:nvPr/>
            </p:nvSpPr>
            <p:spPr bwMode="auto">
              <a:xfrm>
                <a:off x="3321" y="594"/>
                <a:ext cx="7" cy="1"/>
              </a:xfrm>
              <a:custGeom>
                <a:avLst/>
                <a:gdLst>
                  <a:gd name="T0" fmla="*/ 0 w 24"/>
                  <a:gd name="T1" fmla="*/ 0 h 5"/>
                  <a:gd name="T2" fmla="*/ 0 w 24"/>
                  <a:gd name="T3" fmla="*/ 0 h 5"/>
                  <a:gd name="T4" fmla="*/ 0 w 24"/>
                  <a:gd name="T5" fmla="*/ 0 h 5"/>
                  <a:gd name="T6" fmla="*/ 0 w 24"/>
                  <a:gd name="T7" fmla="*/ 0 h 5"/>
                  <a:gd name="T8" fmla="*/ 0 w 24"/>
                  <a:gd name="T9" fmla="*/ 0 h 5"/>
                  <a:gd name="T10" fmla="*/ 0 w 24"/>
                  <a:gd name="T11" fmla="*/ 0 h 5"/>
                  <a:gd name="T12" fmla="*/ 0 w 24"/>
                  <a:gd name="T13" fmla="*/ 0 h 5"/>
                  <a:gd name="T14" fmla="*/ 0 w 24"/>
                  <a:gd name="T15" fmla="*/ 0 h 5"/>
                  <a:gd name="T16" fmla="*/ 0 w 24"/>
                  <a:gd name="T17" fmla="*/ 0 h 5"/>
                  <a:gd name="T18" fmla="*/ 0 w 24"/>
                  <a:gd name="T19" fmla="*/ 0 h 5"/>
                  <a:gd name="T20" fmla="*/ 0 w 24"/>
                  <a:gd name="T21" fmla="*/ 0 h 5"/>
                  <a:gd name="T22" fmla="*/ 0 w 24"/>
                  <a:gd name="T23" fmla="*/ 0 h 5"/>
                  <a:gd name="T24" fmla="*/ 0 w 24"/>
                  <a:gd name="T25" fmla="*/ 0 h 5"/>
                  <a:gd name="T26" fmla="*/ 0 w 24"/>
                  <a:gd name="T27" fmla="*/ 0 h 5"/>
                  <a:gd name="T28" fmla="*/ 0 w 24"/>
                  <a:gd name="T29" fmla="*/ 0 h 5"/>
                  <a:gd name="T30" fmla="*/ 0 w 24"/>
                  <a:gd name="T31" fmla="*/ 0 h 5"/>
                  <a:gd name="T32" fmla="*/ 0 w 24"/>
                  <a:gd name="T33" fmla="*/ 0 h 5"/>
                  <a:gd name="T34" fmla="*/ 0 w 24"/>
                  <a:gd name="T35" fmla="*/ 0 h 5"/>
                  <a:gd name="T36" fmla="*/ 0 w 24"/>
                  <a:gd name="T37" fmla="*/ 0 h 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5"/>
                  <a:gd name="T59" fmla="*/ 24 w 24"/>
                  <a:gd name="T60" fmla="*/ 5 h 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5">
                    <a:moveTo>
                      <a:pt x="19" y="3"/>
                    </a:moveTo>
                    <a:lnTo>
                      <a:pt x="20" y="3"/>
                    </a:lnTo>
                    <a:lnTo>
                      <a:pt x="24" y="4"/>
                    </a:lnTo>
                    <a:lnTo>
                      <a:pt x="24" y="5"/>
                    </a:lnTo>
                    <a:lnTo>
                      <a:pt x="23" y="5"/>
                    </a:lnTo>
                    <a:lnTo>
                      <a:pt x="13" y="5"/>
                    </a:lnTo>
                    <a:lnTo>
                      <a:pt x="8" y="3"/>
                    </a:lnTo>
                    <a:lnTo>
                      <a:pt x="3" y="4"/>
                    </a:lnTo>
                    <a:lnTo>
                      <a:pt x="2" y="3"/>
                    </a:lnTo>
                    <a:lnTo>
                      <a:pt x="0" y="3"/>
                    </a:lnTo>
                    <a:lnTo>
                      <a:pt x="0" y="2"/>
                    </a:lnTo>
                    <a:lnTo>
                      <a:pt x="3" y="2"/>
                    </a:lnTo>
                    <a:lnTo>
                      <a:pt x="5" y="3"/>
                    </a:lnTo>
                    <a:lnTo>
                      <a:pt x="5" y="2"/>
                    </a:lnTo>
                    <a:lnTo>
                      <a:pt x="8" y="2"/>
                    </a:lnTo>
                    <a:lnTo>
                      <a:pt x="9" y="0"/>
                    </a:lnTo>
                    <a:lnTo>
                      <a:pt x="13" y="2"/>
                    </a:lnTo>
                    <a:lnTo>
                      <a:pt x="14" y="0"/>
                    </a:lnTo>
                    <a:lnTo>
                      <a:pt x="19" y="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38" name="Freeform 668">
                <a:extLst>
                  <a:ext uri="{FF2B5EF4-FFF2-40B4-BE49-F238E27FC236}">
                    <a16:creationId xmlns:a16="http://schemas.microsoft.com/office/drawing/2014/main" id="{D7123D09-A7EB-4021-A293-E72C12A15385}"/>
                  </a:ext>
                </a:extLst>
              </p:cNvPr>
              <p:cNvSpPr>
                <a:spLocks noChangeAspect="1"/>
              </p:cNvSpPr>
              <p:nvPr/>
            </p:nvSpPr>
            <p:spPr bwMode="auto">
              <a:xfrm>
                <a:off x="3299" y="594"/>
                <a:ext cx="6" cy="1"/>
              </a:xfrm>
              <a:custGeom>
                <a:avLst/>
                <a:gdLst>
                  <a:gd name="T0" fmla="*/ 0 w 20"/>
                  <a:gd name="T1" fmla="*/ 0 h 6"/>
                  <a:gd name="T2" fmla="*/ 0 w 20"/>
                  <a:gd name="T3" fmla="*/ 0 h 6"/>
                  <a:gd name="T4" fmla="*/ 0 w 20"/>
                  <a:gd name="T5" fmla="*/ 0 h 6"/>
                  <a:gd name="T6" fmla="*/ 0 w 20"/>
                  <a:gd name="T7" fmla="*/ 0 h 6"/>
                  <a:gd name="T8" fmla="*/ 0 w 20"/>
                  <a:gd name="T9" fmla="*/ 0 h 6"/>
                  <a:gd name="T10" fmla="*/ 0 w 20"/>
                  <a:gd name="T11" fmla="*/ 0 h 6"/>
                  <a:gd name="T12" fmla="*/ 0 w 20"/>
                  <a:gd name="T13" fmla="*/ 0 h 6"/>
                  <a:gd name="T14" fmla="*/ 0 w 20"/>
                  <a:gd name="T15" fmla="*/ 0 h 6"/>
                  <a:gd name="T16" fmla="*/ 0 w 20"/>
                  <a:gd name="T17" fmla="*/ 0 h 6"/>
                  <a:gd name="T18" fmla="*/ 0 w 20"/>
                  <a:gd name="T19" fmla="*/ 0 h 6"/>
                  <a:gd name="T20" fmla="*/ 0 w 20"/>
                  <a:gd name="T21" fmla="*/ 0 h 6"/>
                  <a:gd name="T22" fmla="*/ 0 w 20"/>
                  <a:gd name="T23" fmla="*/ 0 h 6"/>
                  <a:gd name="T24" fmla="*/ 0 w 20"/>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
                  <a:gd name="T40" fmla="*/ 0 h 6"/>
                  <a:gd name="T41" fmla="*/ 20 w 20"/>
                  <a:gd name="T42" fmla="*/ 6 h 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 h="6">
                    <a:moveTo>
                      <a:pt x="8" y="1"/>
                    </a:moveTo>
                    <a:lnTo>
                      <a:pt x="4" y="0"/>
                    </a:lnTo>
                    <a:lnTo>
                      <a:pt x="0" y="1"/>
                    </a:lnTo>
                    <a:lnTo>
                      <a:pt x="3" y="3"/>
                    </a:lnTo>
                    <a:lnTo>
                      <a:pt x="1" y="3"/>
                    </a:lnTo>
                    <a:lnTo>
                      <a:pt x="3" y="3"/>
                    </a:lnTo>
                    <a:lnTo>
                      <a:pt x="3" y="4"/>
                    </a:lnTo>
                    <a:lnTo>
                      <a:pt x="9" y="6"/>
                    </a:lnTo>
                    <a:lnTo>
                      <a:pt x="19" y="5"/>
                    </a:lnTo>
                    <a:lnTo>
                      <a:pt x="20" y="4"/>
                    </a:lnTo>
                    <a:lnTo>
                      <a:pt x="19" y="1"/>
                    </a:lnTo>
                    <a:lnTo>
                      <a:pt x="15" y="0"/>
                    </a:lnTo>
                    <a:lnTo>
                      <a:pt x="8"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39" name="Freeform 669">
                <a:extLst>
                  <a:ext uri="{FF2B5EF4-FFF2-40B4-BE49-F238E27FC236}">
                    <a16:creationId xmlns:a16="http://schemas.microsoft.com/office/drawing/2014/main" id="{02CF850F-350B-402D-BCF8-607C3B527353}"/>
                  </a:ext>
                </a:extLst>
              </p:cNvPr>
              <p:cNvSpPr>
                <a:spLocks noChangeAspect="1"/>
              </p:cNvSpPr>
              <p:nvPr/>
            </p:nvSpPr>
            <p:spPr bwMode="auto">
              <a:xfrm>
                <a:off x="3299" y="594"/>
                <a:ext cx="6" cy="1"/>
              </a:xfrm>
              <a:custGeom>
                <a:avLst/>
                <a:gdLst>
                  <a:gd name="T0" fmla="*/ 0 w 20"/>
                  <a:gd name="T1" fmla="*/ 0 h 6"/>
                  <a:gd name="T2" fmla="*/ 0 w 20"/>
                  <a:gd name="T3" fmla="*/ 0 h 6"/>
                  <a:gd name="T4" fmla="*/ 0 w 20"/>
                  <a:gd name="T5" fmla="*/ 0 h 6"/>
                  <a:gd name="T6" fmla="*/ 0 w 20"/>
                  <a:gd name="T7" fmla="*/ 0 h 6"/>
                  <a:gd name="T8" fmla="*/ 0 w 20"/>
                  <a:gd name="T9" fmla="*/ 0 h 6"/>
                  <a:gd name="T10" fmla="*/ 0 w 20"/>
                  <a:gd name="T11" fmla="*/ 0 h 6"/>
                  <a:gd name="T12" fmla="*/ 0 w 20"/>
                  <a:gd name="T13" fmla="*/ 0 h 6"/>
                  <a:gd name="T14" fmla="*/ 0 w 20"/>
                  <a:gd name="T15" fmla="*/ 0 h 6"/>
                  <a:gd name="T16" fmla="*/ 0 w 20"/>
                  <a:gd name="T17" fmla="*/ 0 h 6"/>
                  <a:gd name="T18" fmla="*/ 0 w 20"/>
                  <a:gd name="T19" fmla="*/ 0 h 6"/>
                  <a:gd name="T20" fmla="*/ 0 w 20"/>
                  <a:gd name="T21" fmla="*/ 0 h 6"/>
                  <a:gd name="T22" fmla="*/ 0 w 20"/>
                  <a:gd name="T23" fmla="*/ 0 h 6"/>
                  <a:gd name="T24" fmla="*/ 0 w 20"/>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
                  <a:gd name="T40" fmla="*/ 0 h 6"/>
                  <a:gd name="T41" fmla="*/ 20 w 20"/>
                  <a:gd name="T42" fmla="*/ 6 h 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 h="6">
                    <a:moveTo>
                      <a:pt x="8" y="1"/>
                    </a:moveTo>
                    <a:lnTo>
                      <a:pt x="4" y="0"/>
                    </a:lnTo>
                    <a:lnTo>
                      <a:pt x="0" y="1"/>
                    </a:lnTo>
                    <a:lnTo>
                      <a:pt x="3" y="3"/>
                    </a:lnTo>
                    <a:lnTo>
                      <a:pt x="1" y="3"/>
                    </a:lnTo>
                    <a:lnTo>
                      <a:pt x="3" y="3"/>
                    </a:lnTo>
                    <a:lnTo>
                      <a:pt x="3" y="4"/>
                    </a:lnTo>
                    <a:lnTo>
                      <a:pt x="9" y="6"/>
                    </a:lnTo>
                    <a:lnTo>
                      <a:pt x="19" y="5"/>
                    </a:lnTo>
                    <a:lnTo>
                      <a:pt x="20" y="4"/>
                    </a:lnTo>
                    <a:lnTo>
                      <a:pt x="19" y="1"/>
                    </a:lnTo>
                    <a:lnTo>
                      <a:pt x="15" y="0"/>
                    </a:lnTo>
                    <a:lnTo>
                      <a:pt x="8"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40" name="Freeform 670">
                <a:extLst>
                  <a:ext uri="{FF2B5EF4-FFF2-40B4-BE49-F238E27FC236}">
                    <a16:creationId xmlns:a16="http://schemas.microsoft.com/office/drawing/2014/main" id="{8324A986-CCBA-49F8-958D-82D6EDC4D688}"/>
                  </a:ext>
                </a:extLst>
              </p:cNvPr>
              <p:cNvSpPr>
                <a:spLocks noChangeAspect="1"/>
              </p:cNvSpPr>
              <p:nvPr/>
            </p:nvSpPr>
            <p:spPr bwMode="auto">
              <a:xfrm>
                <a:off x="3296" y="597"/>
                <a:ext cx="9" cy="1"/>
              </a:xfrm>
              <a:custGeom>
                <a:avLst/>
                <a:gdLst>
                  <a:gd name="T0" fmla="*/ 0 w 28"/>
                  <a:gd name="T1" fmla="*/ 0 h 7"/>
                  <a:gd name="T2" fmla="*/ 0 w 28"/>
                  <a:gd name="T3" fmla="*/ 0 h 7"/>
                  <a:gd name="T4" fmla="*/ 0 w 28"/>
                  <a:gd name="T5" fmla="*/ 0 h 7"/>
                  <a:gd name="T6" fmla="*/ 0 w 28"/>
                  <a:gd name="T7" fmla="*/ 0 h 7"/>
                  <a:gd name="T8" fmla="*/ 0 w 28"/>
                  <a:gd name="T9" fmla="*/ 0 h 7"/>
                  <a:gd name="T10" fmla="*/ 0 w 28"/>
                  <a:gd name="T11" fmla="*/ 0 h 7"/>
                  <a:gd name="T12" fmla="*/ 0 w 28"/>
                  <a:gd name="T13" fmla="*/ 0 h 7"/>
                  <a:gd name="T14" fmla="*/ 0 w 28"/>
                  <a:gd name="T15" fmla="*/ 0 h 7"/>
                  <a:gd name="T16" fmla="*/ 0 w 28"/>
                  <a:gd name="T17" fmla="*/ 0 h 7"/>
                  <a:gd name="T18" fmla="*/ 0 w 28"/>
                  <a:gd name="T19" fmla="*/ 0 h 7"/>
                  <a:gd name="T20" fmla="*/ 0 w 28"/>
                  <a:gd name="T21" fmla="*/ 0 h 7"/>
                  <a:gd name="T22" fmla="*/ 0 w 28"/>
                  <a:gd name="T23" fmla="*/ 0 h 7"/>
                  <a:gd name="T24" fmla="*/ 0 w 28"/>
                  <a:gd name="T25" fmla="*/ 0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8"/>
                  <a:gd name="T40" fmla="*/ 0 h 7"/>
                  <a:gd name="T41" fmla="*/ 28 w 28"/>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8" h="7">
                    <a:moveTo>
                      <a:pt x="13" y="1"/>
                    </a:moveTo>
                    <a:lnTo>
                      <a:pt x="9" y="0"/>
                    </a:lnTo>
                    <a:lnTo>
                      <a:pt x="2" y="2"/>
                    </a:lnTo>
                    <a:lnTo>
                      <a:pt x="0" y="4"/>
                    </a:lnTo>
                    <a:lnTo>
                      <a:pt x="1" y="4"/>
                    </a:lnTo>
                    <a:lnTo>
                      <a:pt x="1" y="5"/>
                    </a:lnTo>
                    <a:lnTo>
                      <a:pt x="16" y="6"/>
                    </a:lnTo>
                    <a:lnTo>
                      <a:pt x="17" y="6"/>
                    </a:lnTo>
                    <a:lnTo>
                      <a:pt x="22" y="7"/>
                    </a:lnTo>
                    <a:lnTo>
                      <a:pt x="27" y="6"/>
                    </a:lnTo>
                    <a:lnTo>
                      <a:pt x="28" y="5"/>
                    </a:lnTo>
                    <a:lnTo>
                      <a:pt x="14" y="0"/>
                    </a:lnTo>
                    <a:lnTo>
                      <a:pt x="13"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41" name="Freeform 671">
                <a:extLst>
                  <a:ext uri="{FF2B5EF4-FFF2-40B4-BE49-F238E27FC236}">
                    <a16:creationId xmlns:a16="http://schemas.microsoft.com/office/drawing/2014/main" id="{D1D5EC5F-332D-4182-BD82-BEAC7B2D2B0B}"/>
                  </a:ext>
                </a:extLst>
              </p:cNvPr>
              <p:cNvSpPr>
                <a:spLocks noChangeAspect="1"/>
              </p:cNvSpPr>
              <p:nvPr/>
            </p:nvSpPr>
            <p:spPr bwMode="auto">
              <a:xfrm>
                <a:off x="3296" y="597"/>
                <a:ext cx="9" cy="1"/>
              </a:xfrm>
              <a:custGeom>
                <a:avLst/>
                <a:gdLst>
                  <a:gd name="T0" fmla="*/ 0 w 28"/>
                  <a:gd name="T1" fmla="*/ 0 h 7"/>
                  <a:gd name="T2" fmla="*/ 0 w 28"/>
                  <a:gd name="T3" fmla="*/ 0 h 7"/>
                  <a:gd name="T4" fmla="*/ 0 w 28"/>
                  <a:gd name="T5" fmla="*/ 0 h 7"/>
                  <a:gd name="T6" fmla="*/ 0 w 28"/>
                  <a:gd name="T7" fmla="*/ 0 h 7"/>
                  <a:gd name="T8" fmla="*/ 0 w 28"/>
                  <a:gd name="T9" fmla="*/ 0 h 7"/>
                  <a:gd name="T10" fmla="*/ 0 w 28"/>
                  <a:gd name="T11" fmla="*/ 0 h 7"/>
                  <a:gd name="T12" fmla="*/ 0 w 28"/>
                  <a:gd name="T13" fmla="*/ 0 h 7"/>
                  <a:gd name="T14" fmla="*/ 0 w 28"/>
                  <a:gd name="T15" fmla="*/ 0 h 7"/>
                  <a:gd name="T16" fmla="*/ 0 w 28"/>
                  <a:gd name="T17" fmla="*/ 0 h 7"/>
                  <a:gd name="T18" fmla="*/ 0 w 28"/>
                  <a:gd name="T19" fmla="*/ 0 h 7"/>
                  <a:gd name="T20" fmla="*/ 0 w 28"/>
                  <a:gd name="T21" fmla="*/ 0 h 7"/>
                  <a:gd name="T22" fmla="*/ 0 w 28"/>
                  <a:gd name="T23" fmla="*/ 0 h 7"/>
                  <a:gd name="T24" fmla="*/ 0 w 28"/>
                  <a:gd name="T25" fmla="*/ 0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8"/>
                  <a:gd name="T40" fmla="*/ 0 h 7"/>
                  <a:gd name="T41" fmla="*/ 28 w 28"/>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8" h="7">
                    <a:moveTo>
                      <a:pt x="13" y="1"/>
                    </a:moveTo>
                    <a:lnTo>
                      <a:pt x="9" y="0"/>
                    </a:lnTo>
                    <a:lnTo>
                      <a:pt x="2" y="2"/>
                    </a:lnTo>
                    <a:lnTo>
                      <a:pt x="0" y="4"/>
                    </a:lnTo>
                    <a:lnTo>
                      <a:pt x="1" y="4"/>
                    </a:lnTo>
                    <a:lnTo>
                      <a:pt x="1" y="5"/>
                    </a:lnTo>
                    <a:lnTo>
                      <a:pt x="16" y="6"/>
                    </a:lnTo>
                    <a:lnTo>
                      <a:pt x="17" y="6"/>
                    </a:lnTo>
                    <a:lnTo>
                      <a:pt x="22" y="7"/>
                    </a:lnTo>
                    <a:lnTo>
                      <a:pt x="27" y="6"/>
                    </a:lnTo>
                    <a:lnTo>
                      <a:pt x="28" y="5"/>
                    </a:lnTo>
                    <a:lnTo>
                      <a:pt x="14" y="0"/>
                    </a:lnTo>
                    <a:lnTo>
                      <a:pt x="13"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42" name="Freeform 672">
                <a:extLst>
                  <a:ext uri="{FF2B5EF4-FFF2-40B4-BE49-F238E27FC236}">
                    <a16:creationId xmlns:a16="http://schemas.microsoft.com/office/drawing/2014/main" id="{991B5B77-D532-4D59-AAB0-ECDB61A0DE3C}"/>
                  </a:ext>
                </a:extLst>
              </p:cNvPr>
              <p:cNvSpPr>
                <a:spLocks noChangeAspect="1"/>
              </p:cNvSpPr>
              <p:nvPr/>
            </p:nvSpPr>
            <p:spPr bwMode="auto">
              <a:xfrm>
                <a:off x="3291" y="598"/>
                <a:ext cx="12" cy="2"/>
              </a:xfrm>
              <a:custGeom>
                <a:avLst/>
                <a:gdLst>
                  <a:gd name="T0" fmla="*/ 0 w 39"/>
                  <a:gd name="T1" fmla="*/ 0 h 8"/>
                  <a:gd name="T2" fmla="*/ 0 w 39"/>
                  <a:gd name="T3" fmla="*/ 0 h 8"/>
                  <a:gd name="T4" fmla="*/ 0 w 39"/>
                  <a:gd name="T5" fmla="*/ 0 h 8"/>
                  <a:gd name="T6" fmla="*/ 0 w 39"/>
                  <a:gd name="T7" fmla="*/ 0 h 8"/>
                  <a:gd name="T8" fmla="*/ 0 w 39"/>
                  <a:gd name="T9" fmla="*/ 0 h 8"/>
                  <a:gd name="T10" fmla="*/ 0 w 39"/>
                  <a:gd name="T11" fmla="*/ 0 h 8"/>
                  <a:gd name="T12" fmla="*/ 0 w 39"/>
                  <a:gd name="T13" fmla="*/ 0 h 8"/>
                  <a:gd name="T14" fmla="*/ 0 w 39"/>
                  <a:gd name="T15" fmla="*/ 0 h 8"/>
                  <a:gd name="T16" fmla="*/ 0 w 39"/>
                  <a:gd name="T17" fmla="*/ 0 h 8"/>
                  <a:gd name="T18" fmla="*/ 0 w 39"/>
                  <a:gd name="T19" fmla="*/ 0 h 8"/>
                  <a:gd name="T20" fmla="*/ 0 w 39"/>
                  <a:gd name="T21" fmla="*/ 0 h 8"/>
                  <a:gd name="T22" fmla="*/ 0 w 39"/>
                  <a:gd name="T23" fmla="*/ 0 h 8"/>
                  <a:gd name="T24" fmla="*/ 0 w 39"/>
                  <a:gd name="T25" fmla="*/ 0 h 8"/>
                  <a:gd name="T26" fmla="*/ 0 w 39"/>
                  <a:gd name="T27" fmla="*/ 0 h 8"/>
                  <a:gd name="T28" fmla="*/ 0 w 39"/>
                  <a:gd name="T29" fmla="*/ 0 h 8"/>
                  <a:gd name="T30" fmla="*/ 0 w 39"/>
                  <a:gd name="T31" fmla="*/ 0 h 8"/>
                  <a:gd name="T32" fmla="*/ 0 w 39"/>
                  <a:gd name="T33" fmla="*/ 0 h 8"/>
                  <a:gd name="T34" fmla="*/ 0 w 39"/>
                  <a:gd name="T35" fmla="*/ 0 h 8"/>
                  <a:gd name="T36" fmla="*/ 0 w 39"/>
                  <a:gd name="T37" fmla="*/ 0 h 8"/>
                  <a:gd name="T38" fmla="*/ 0 w 39"/>
                  <a:gd name="T39" fmla="*/ 0 h 8"/>
                  <a:gd name="T40" fmla="*/ 0 w 39"/>
                  <a:gd name="T41" fmla="*/ 0 h 8"/>
                  <a:gd name="T42" fmla="*/ 0 w 39"/>
                  <a:gd name="T43" fmla="*/ 0 h 8"/>
                  <a:gd name="T44" fmla="*/ 0 w 39"/>
                  <a:gd name="T45" fmla="*/ 0 h 8"/>
                  <a:gd name="T46" fmla="*/ 0 w 39"/>
                  <a:gd name="T47" fmla="*/ 0 h 8"/>
                  <a:gd name="T48" fmla="*/ 0 w 39"/>
                  <a:gd name="T49" fmla="*/ 0 h 8"/>
                  <a:gd name="T50" fmla="*/ 0 w 39"/>
                  <a:gd name="T51" fmla="*/ 0 h 8"/>
                  <a:gd name="T52" fmla="*/ 0 w 39"/>
                  <a:gd name="T53" fmla="*/ 0 h 8"/>
                  <a:gd name="T54" fmla="*/ 0 w 39"/>
                  <a:gd name="T55" fmla="*/ 0 h 8"/>
                  <a:gd name="T56" fmla="*/ 0 w 39"/>
                  <a:gd name="T57" fmla="*/ 0 h 8"/>
                  <a:gd name="T58" fmla="*/ 0 w 39"/>
                  <a:gd name="T59" fmla="*/ 0 h 8"/>
                  <a:gd name="T60" fmla="*/ 0 w 39"/>
                  <a:gd name="T61" fmla="*/ 0 h 8"/>
                  <a:gd name="T62" fmla="*/ 0 w 39"/>
                  <a:gd name="T63" fmla="*/ 0 h 8"/>
                  <a:gd name="T64" fmla="*/ 0 w 39"/>
                  <a:gd name="T65" fmla="*/ 0 h 8"/>
                  <a:gd name="T66" fmla="*/ 0 w 39"/>
                  <a:gd name="T67" fmla="*/ 0 h 8"/>
                  <a:gd name="T68" fmla="*/ 0 w 39"/>
                  <a:gd name="T69" fmla="*/ 0 h 8"/>
                  <a:gd name="T70" fmla="*/ 0 w 39"/>
                  <a:gd name="T71" fmla="*/ 0 h 8"/>
                  <a:gd name="T72" fmla="*/ 0 w 39"/>
                  <a:gd name="T73" fmla="*/ 0 h 8"/>
                  <a:gd name="T74" fmla="*/ 0 w 39"/>
                  <a:gd name="T75" fmla="*/ 0 h 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9"/>
                  <a:gd name="T115" fmla="*/ 0 h 8"/>
                  <a:gd name="T116" fmla="*/ 39 w 39"/>
                  <a:gd name="T117" fmla="*/ 8 h 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9" h="8">
                    <a:moveTo>
                      <a:pt x="15" y="0"/>
                    </a:moveTo>
                    <a:lnTo>
                      <a:pt x="12" y="0"/>
                    </a:lnTo>
                    <a:lnTo>
                      <a:pt x="13" y="1"/>
                    </a:lnTo>
                    <a:lnTo>
                      <a:pt x="16" y="3"/>
                    </a:lnTo>
                    <a:lnTo>
                      <a:pt x="15" y="3"/>
                    </a:lnTo>
                    <a:lnTo>
                      <a:pt x="16" y="3"/>
                    </a:lnTo>
                    <a:lnTo>
                      <a:pt x="17" y="4"/>
                    </a:lnTo>
                    <a:lnTo>
                      <a:pt x="16" y="4"/>
                    </a:lnTo>
                    <a:lnTo>
                      <a:pt x="18" y="6"/>
                    </a:lnTo>
                    <a:lnTo>
                      <a:pt x="16" y="6"/>
                    </a:lnTo>
                    <a:lnTo>
                      <a:pt x="13" y="5"/>
                    </a:lnTo>
                    <a:lnTo>
                      <a:pt x="11" y="5"/>
                    </a:lnTo>
                    <a:lnTo>
                      <a:pt x="10" y="5"/>
                    </a:lnTo>
                    <a:lnTo>
                      <a:pt x="6" y="4"/>
                    </a:lnTo>
                    <a:lnTo>
                      <a:pt x="0" y="4"/>
                    </a:lnTo>
                    <a:lnTo>
                      <a:pt x="1" y="5"/>
                    </a:lnTo>
                    <a:lnTo>
                      <a:pt x="2" y="6"/>
                    </a:lnTo>
                    <a:lnTo>
                      <a:pt x="8" y="8"/>
                    </a:lnTo>
                    <a:lnTo>
                      <a:pt x="16" y="8"/>
                    </a:lnTo>
                    <a:lnTo>
                      <a:pt x="17" y="8"/>
                    </a:lnTo>
                    <a:lnTo>
                      <a:pt x="22" y="8"/>
                    </a:lnTo>
                    <a:lnTo>
                      <a:pt x="21" y="8"/>
                    </a:lnTo>
                    <a:lnTo>
                      <a:pt x="21" y="6"/>
                    </a:lnTo>
                    <a:lnTo>
                      <a:pt x="27" y="5"/>
                    </a:lnTo>
                    <a:lnTo>
                      <a:pt x="27" y="6"/>
                    </a:lnTo>
                    <a:lnTo>
                      <a:pt x="32" y="5"/>
                    </a:lnTo>
                    <a:lnTo>
                      <a:pt x="37" y="4"/>
                    </a:lnTo>
                    <a:lnTo>
                      <a:pt x="39" y="4"/>
                    </a:lnTo>
                    <a:lnTo>
                      <a:pt x="38" y="3"/>
                    </a:lnTo>
                    <a:lnTo>
                      <a:pt x="37" y="3"/>
                    </a:lnTo>
                    <a:lnTo>
                      <a:pt x="33" y="3"/>
                    </a:lnTo>
                    <a:lnTo>
                      <a:pt x="28" y="3"/>
                    </a:lnTo>
                    <a:lnTo>
                      <a:pt x="28" y="1"/>
                    </a:lnTo>
                    <a:lnTo>
                      <a:pt x="23" y="1"/>
                    </a:lnTo>
                    <a:lnTo>
                      <a:pt x="20" y="0"/>
                    </a:lnTo>
                    <a:lnTo>
                      <a:pt x="15"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43" name="Freeform 673">
                <a:extLst>
                  <a:ext uri="{FF2B5EF4-FFF2-40B4-BE49-F238E27FC236}">
                    <a16:creationId xmlns:a16="http://schemas.microsoft.com/office/drawing/2014/main" id="{4A5B0245-7B82-41A2-9C1F-60FE00DA43D3}"/>
                  </a:ext>
                </a:extLst>
              </p:cNvPr>
              <p:cNvSpPr>
                <a:spLocks noChangeAspect="1"/>
              </p:cNvSpPr>
              <p:nvPr/>
            </p:nvSpPr>
            <p:spPr bwMode="auto">
              <a:xfrm>
                <a:off x="3291" y="598"/>
                <a:ext cx="12" cy="2"/>
              </a:xfrm>
              <a:custGeom>
                <a:avLst/>
                <a:gdLst>
                  <a:gd name="T0" fmla="*/ 0 w 39"/>
                  <a:gd name="T1" fmla="*/ 0 h 8"/>
                  <a:gd name="T2" fmla="*/ 0 w 39"/>
                  <a:gd name="T3" fmla="*/ 0 h 8"/>
                  <a:gd name="T4" fmla="*/ 0 w 39"/>
                  <a:gd name="T5" fmla="*/ 0 h 8"/>
                  <a:gd name="T6" fmla="*/ 0 w 39"/>
                  <a:gd name="T7" fmla="*/ 0 h 8"/>
                  <a:gd name="T8" fmla="*/ 0 w 39"/>
                  <a:gd name="T9" fmla="*/ 0 h 8"/>
                  <a:gd name="T10" fmla="*/ 0 w 39"/>
                  <a:gd name="T11" fmla="*/ 0 h 8"/>
                  <a:gd name="T12" fmla="*/ 0 w 39"/>
                  <a:gd name="T13" fmla="*/ 0 h 8"/>
                  <a:gd name="T14" fmla="*/ 0 w 39"/>
                  <a:gd name="T15" fmla="*/ 0 h 8"/>
                  <a:gd name="T16" fmla="*/ 0 w 39"/>
                  <a:gd name="T17" fmla="*/ 0 h 8"/>
                  <a:gd name="T18" fmla="*/ 0 w 39"/>
                  <a:gd name="T19" fmla="*/ 0 h 8"/>
                  <a:gd name="T20" fmla="*/ 0 w 39"/>
                  <a:gd name="T21" fmla="*/ 0 h 8"/>
                  <a:gd name="T22" fmla="*/ 0 w 39"/>
                  <a:gd name="T23" fmla="*/ 0 h 8"/>
                  <a:gd name="T24" fmla="*/ 0 w 39"/>
                  <a:gd name="T25" fmla="*/ 0 h 8"/>
                  <a:gd name="T26" fmla="*/ 0 w 39"/>
                  <a:gd name="T27" fmla="*/ 0 h 8"/>
                  <a:gd name="T28" fmla="*/ 0 w 39"/>
                  <a:gd name="T29" fmla="*/ 0 h 8"/>
                  <a:gd name="T30" fmla="*/ 0 w 39"/>
                  <a:gd name="T31" fmla="*/ 0 h 8"/>
                  <a:gd name="T32" fmla="*/ 0 w 39"/>
                  <a:gd name="T33" fmla="*/ 0 h 8"/>
                  <a:gd name="T34" fmla="*/ 0 w 39"/>
                  <a:gd name="T35" fmla="*/ 0 h 8"/>
                  <a:gd name="T36" fmla="*/ 0 w 39"/>
                  <a:gd name="T37" fmla="*/ 0 h 8"/>
                  <a:gd name="T38" fmla="*/ 0 w 39"/>
                  <a:gd name="T39" fmla="*/ 0 h 8"/>
                  <a:gd name="T40" fmla="*/ 0 w 39"/>
                  <a:gd name="T41" fmla="*/ 0 h 8"/>
                  <a:gd name="T42" fmla="*/ 0 w 39"/>
                  <a:gd name="T43" fmla="*/ 0 h 8"/>
                  <a:gd name="T44" fmla="*/ 0 w 39"/>
                  <a:gd name="T45" fmla="*/ 0 h 8"/>
                  <a:gd name="T46" fmla="*/ 0 w 39"/>
                  <a:gd name="T47" fmla="*/ 0 h 8"/>
                  <a:gd name="T48" fmla="*/ 0 w 39"/>
                  <a:gd name="T49" fmla="*/ 0 h 8"/>
                  <a:gd name="T50" fmla="*/ 0 w 39"/>
                  <a:gd name="T51" fmla="*/ 0 h 8"/>
                  <a:gd name="T52" fmla="*/ 0 w 39"/>
                  <a:gd name="T53" fmla="*/ 0 h 8"/>
                  <a:gd name="T54" fmla="*/ 0 w 39"/>
                  <a:gd name="T55" fmla="*/ 0 h 8"/>
                  <a:gd name="T56" fmla="*/ 0 w 39"/>
                  <a:gd name="T57" fmla="*/ 0 h 8"/>
                  <a:gd name="T58" fmla="*/ 0 w 39"/>
                  <a:gd name="T59" fmla="*/ 0 h 8"/>
                  <a:gd name="T60" fmla="*/ 0 w 39"/>
                  <a:gd name="T61" fmla="*/ 0 h 8"/>
                  <a:gd name="T62" fmla="*/ 0 w 39"/>
                  <a:gd name="T63" fmla="*/ 0 h 8"/>
                  <a:gd name="T64" fmla="*/ 0 w 39"/>
                  <a:gd name="T65" fmla="*/ 0 h 8"/>
                  <a:gd name="T66" fmla="*/ 0 w 39"/>
                  <a:gd name="T67" fmla="*/ 0 h 8"/>
                  <a:gd name="T68" fmla="*/ 0 w 39"/>
                  <a:gd name="T69" fmla="*/ 0 h 8"/>
                  <a:gd name="T70" fmla="*/ 0 w 39"/>
                  <a:gd name="T71" fmla="*/ 0 h 8"/>
                  <a:gd name="T72" fmla="*/ 0 w 39"/>
                  <a:gd name="T73" fmla="*/ 0 h 8"/>
                  <a:gd name="T74" fmla="*/ 0 w 39"/>
                  <a:gd name="T75" fmla="*/ 0 h 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9"/>
                  <a:gd name="T115" fmla="*/ 0 h 8"/>
                  <a:gd name="T116" fmla="*/ 39 w 39"/>
                  <a:gd name="T117" fmla="*/ 8 h 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9" h="8">
                    <a:moveTo>
                      <a:pt x="15" y="0"/>
                    </a:moveTo>
                    <a:lnTo>
                      <a:pt x="12" y="0"/>
                    </a:lnTo>
                    <a:lnTo>
                      <a:pt x="13" y="1"/>
                    </a:lnTo>
                    <a:lnTo>
                      <a:pt x="16" y="3"/>
                    </a:lnTo>
                    <a:lnTo>
                      <a:pt x="15" y="3"/>
                    </a:lnTo>
                    <a:lnTo>
                      <a:pt x="16" y="3"/>
                    </a:lnTo>
                    <a:lnTo>
                      <a:pt x="17" y="4"/>
                    </a:lnTo>
                    <a:lnTo>
                      <a:pt x="16" y="4"/>
                    </a:lnTo>
                    <a:lnTo>
                      <a:pt x="18" y="6"/>
                    </a:lnTo>
                    <a:lnTo>
                      <a:pt x="16" y="6"/>
                    </a:lnTo>
                    <a:lnTo>
                      <a:pt x="13" y="5"/>
                    </a:lnTo>
                    <a:lnTo>
                      <a:pt x="11" y="5"/>
                    </a:lnTo>
                    <a:lnTo>
                      <a:pt x="10" y="5"/>
                    </a:lnTo>
                    <a:lnTo>
                      <a:pt x="6" y="4"/>
                    </a:lnTo>
                    <a:lnTo>
                      <a:pt x="0" y="4"/>
                    </a:lnTo>
                    <a:lnTo>
                      <a:pt x="1" y="5"/>
                    </a:lnTo>
                    <a:lnTo>
                      <a:pt x="2" y="6"/>
                    </a:lnTo>
                    <a:lnTo>
                      <a:pt x="8" y="8"/>
                    </a:lnTo>
                    <a:lnTo>
                      <a:pt x="16" y="8"/>
                    </a:lnTo>
                    <a:lnTo>
                      <a:pt x="17" y="8"/>
                    </a:lnTo>
                    <a:lnTo>
                      <a:pt x="22" y="8"/>
                    </a:lnTo>
                    <a:lnTo>
                      <a:pt x="21" y="8"/>
                    </a:lnTo>
                    <a:lnTo>
                      <a:pt x="21" y="6"/>
                    </a:lnTo>
                    <a:lnTo>
                      <a:pt x="27" y="5"/>
                    </a:lnTo>
                    <a:lnTo>
                      <a:pt x="27" y="6"/>
                    </a:lnTo>
                    <a:lnTo>
                      <a:pt x="32" y="5"/>
                    </a:lnTo>
                    <a:lnTo>
                      <a:pt x="37" y="4"/>
                    </a:lnTo>
                    <a:lnTo>
                      <a:pt x="39" y="4"/>
                    </a:lnTo>
                    <a:lnTo>
                      <a:pt x="38" y="3"/>
                    </a:lnTo>
                    <a:lnTo>
                      <a:pt x="37" y="3"/>
                    </a:lnTo>
                    <a:lnTo>
                      <a:pt x="33" y="3"/>
                    </a:lnTo>
                    <a:lnTo>
                      <a:pt x="28" y="3"/>
                    </a:lnTo>
                    <a:lnTo>
                      <a:pt x="28" y="1"/>
                    </a:lnTo>
                    <a:lnTo>
                      <a:pt x="23" y="1"/>
                    </a:lnTo>
                    <a:lnTo>
                      <a:pt x="20" y="0"/>
                    </a:lnTo>
                    <a:lnTo>
                      <a:pt x="15"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44" name="Freeform 674">
                <a:extLst>
                  <a:ext uri="{FF2B5EF4-FFF2-40B4-BE49-F238E27FC236}">
                    <a16:creationId xmlns:a16="http://schemas.microsoft.com/office/drawing/2014/main" id="{0C8513B4-BAF9-45C2-8BDC-B9F3ECEFB0DF}"/>
                  </a:ext>
                </a:extLst>
              </p:cNvPr>
              <p:cNvSpPr>
                <a:spLocks noChangeAspect="1"/>
              </p:cNvSpPr>
              <p:nvPr/>
            </p:nvSpPr>
            <p:spPr bwMode="auto">
              <a:xfrm>
                <a:off x="3308" y="604"/>
                <a:ext cx="5" cy="1"/>
              </a:xfrm>
              <a:custGeom>
                <a:avLst/>
                <a:gdLst>
                  <a:gd name="T0" fmla="*/ 0 w 18"/>
                  <a:gd name="T1" fmla="*/ 0 h 5"/>
                  <a:gd name="T2" fmla="*/ 0 w 18"/>
                  <a:gd name="T3" fmla="*/ 0 h 5"/>
                  <a:gd name="T4" fmla="*/ 0 w 18"/>
                  <a:gd name="T5" fmla="*/ 0 h 5"/>
                  <a:gd name="T6" fmla="*/ 0 w 18"/>
                  <a:gd name="T7" fmla="*/ 0 h 5"/>
                  <a:gd name="T8" fmla="*/ 0 w 18"/>
                  <a:gd name="T9" fmla="*/ 0 h 5"/>
                  <a:gd name="T10" fmla="*/ 0 w 18"/>
                  <a:gd name="T11" fmla="*/ 0 h 5"/>
                  <a:gd name="T12" fmla="*/ 0 w 18"/>
                  <a:gd name="T13" fmla="*/ 0 h 5"/>
                  <a:gd name="T14" fmla="*/ 0 w 18"/>
                  <a:gd name="T15" fmla="*/ 0 h 5"/>
                  <a:gd name="T16" fmla="*/ 0 w 18"/>
                  <a:gd name="T17" fmla="*/ 0 h 5"/>
                  <a:gd name="T18" fmla="*/ 0 w 18"/>
                  <a:gd name="T19" fmla="*/ 0 h 5"/>
                  <a:gd name="T20" fmla="*/ 0 w 18"/>
                  <a:gd name="T21" fmla="*/ 0 h 5"/>
                  <a:gd name="T22" fmla="*/ 0 w 18"/>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
                  <a:gd name="T37" fmla="*/ 0 h 5"/>
                  <a:gd name="T38" fmla="*/ 18 w 18"/>
                  <a:gd name="T39" fmla="*/ 5 h 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 h="5">
                    <a:moveTo>
                      <a:pt x="14" y="0"/>
                    </a:moveTo>
                    <a:lnTo>
                      <a:pt x="14" y="0"/>
                    </a:lnTo>
                    <a:lnTo>
                      <a:pt x="15" y="0"/>
                    </a:lnTo>
                    <a:lnTo>
                      <a:pt x="16" y="1"/>
                    </a:lnTo>
                    <a:lnTo>
                      <a:pt x="18" y="2"/>
                    </a:lnTo>
                    <a:lnTo>
                      <a:pt x="14" y="5"/>
                    </a:lnTo>
                    <a:lnTo>
                      <a:pt x="0" y="2"/>
                    </a:lnTo>
                    <a:lnTo>
                      <a:pt x="4" y="1"/>
                    </a:lnTo>
                    <a:lnTo>
                      <a:pt x="7" y="0"/>
                    </a:lnTo>
                    <a:lnTo>
                      <a:pt x="8" y="0"/>
                    </a:lnTo>
                    <a:lnTo>
                      <a:pt x="14"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45" name="Freeform 675">
                <a:extLst>
                  <a:ext uri="{FF2B5EF4-FFF2-40B4-BE49-F238E27FC236}">
                    <a16:creationId xmlns:a16="http://schemas.microsoft.com/office/drawing/2014/main" id="{B4EDE2E0-79D0-4A09-A58C-2434BD13CF53}"/>
                  </a:ext>
                </a:extLst>
              </p:cNvPr>
              <p:cNvSpPr>
                <a:spLocks noChangeAspect="1"/>
              </p:cNvSpPr>
              <p:nvPr/>
            </p:nvSpPr>
            <p:spPr bwMode="auto">
              <a:xfrm>
                <a:off x="3308" y="604"/>
                <a:ext cx="5" cy="1"/>
              </a:xfrm>
              <a:custGeom>
                <a:avLst/>
                <a:gdLst>
                  <a:gd name="T0" fmla="*/ 0 w 18"/>
                  <a:gd name="T1" fmla="*/ 0 h 5"/>
                  <a:gd name="T2" fmla="*/ 0 w 18"/>
                  <a:gd name="T3" fmla="*/ 0 h 5"/>
                  <a:gd name="T4" fmla="*/ 0 w 18"/>
                  <a:gd name="T5" fmla="*/ 0 h 5"/>
                  <a:gd name="T6" fmla="*/ 0 w 18"/>
                  <a:gd name="T7" fmla="*/ 0 h 5"/>
                  <a:gd name="T8" fmla="*/ 0 w 18"/>
                  <a:gd name="T9" fmla="*/ 0 h 5"/>
                  <a:gd name="T10" fmla="*/ 0 w 18"/>
                  <a:gd name="T11" fmla="*/ 0 h 5"/>
                  <a:gd name="T12" fmla="*/ 0 w 18"/>
                  <a:gd name="T13" fmla="*/ 0 h 5"/>
                  <a:gd name="T14" fmla="*/ 0 w 18"/>
                  <a:gd name="T15" fmla="*/ 0 h 5"/>
                  <a:gd name="T16" fmla="*/ 0 w 18"/>
                  <a:gd name="T17" fmla="*/ 0 h 5"/>
                  <a:gd name="T18" fmla="*/ 0 w 18"/>
                  <a:gd name="T19" fmla="*/ 0 h 5"/>
                  <a:gd name="T20" fmla="*/ 0 w 18"/>
                  <a:gd name="T21" fmla="*/ 0 h 5"/>
                  <a:gd name="T22" fmla="*/ 0 w 18"/>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
                  <a:gd name="T37" fmla="*/ 0 h 5"/>
                  <a:gd name="T38" fmla="*/ 18 w 18"/>
                  <a:gd name="T39" fmla="*/ 5 h 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 h="5">
                    <a:moveTo>
                      <a:pt x="14" y="0"/>
                    </a:moveTo>
                    <a:lnTo>
                      <a:pt x="14" y="0"/>
                    </a:lnTo>
                    <a:lnTo>
                      <a:pt x="15" y="0"/>
                    </a:lnTo>
                    <a:lnTo>
                      <a:pt x="16" y="1"/>
                    </a:lnTo>
                    <a:lnTo>
                      <a:pt x="18" y="2"/>
                    </a:lnTo>
                    <a:lnTo>
                      <a:pt x="14" y="5"/>
                    </a:lnTo>
                    <a:lnTo>
                      <a:pt x="0" y="2"/>
                    </a:lnTo>
                    <a:lnTo>
                      <a:pt x="4" y="1"/>
                    </a:lnTo>
                    <a:lnTo>
                      <a:pt x="7" y="0"/>
                    </a:lnTo>
                    <a:lnTo>
                      <a:pt x="8" y="0"/>
                    </a:lnTo>
                    <a:lnTo>
                      <a:pt x="14"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46" name="Freeform 676">
                <a:extLst>
                  <a:ext uri="{FF2B5EF4-FFF2-40B4-BE49-F238E27FC236}">
                    <a16:creationId xmlns:a16="http://schemas.microsoft.com/office/drawing/2014/main" id="{61B3D81C-3EA8-416C-8FFE-286306EA54EC}"/>
                  </a:ext>
                </a:extLst>
              </p:cNvPr>
              <p:cNvSpPr>
                <a:spLocks noChangeAspect="1"/>
              </p:cNvSpPr>
              <p:nvPr/>
            </p:nvSpPr>
            <p:spPr bwMode="auto">
              <a:xfrm>
                <a:off x="3297" y="604"/>
                <a:ext cx="9" cy="1"/>
              </a:xfrm>
              <a:custGeom>
                <a:avLst/>
                <a:gdLst>
                  <a:gd name="T0" fmla="*/ 0 w 28"/>
                  <a:gd name="T1" fmla="*/ 0 h 5"/>
                  <a:gd name="T2" fmla="*/ 0 w 28"/>
                  <a:gd name="T3" fmla="*/ 0 h 5"/>
                  <a:gd name="T4" fmla="*/ 0 w 28"/>
                  <a:gd name="T5" fmla="*/ 0 h 5"/>
                  <a:gd name="T6" fmla="*/ 0 w 28"/>
                  <a:gd name="T7" fmla="*/ 0 h 5"/>
                  <a:gd name="T8" fmla="*/ 0 w 28"/>
                  <a:gd name="T9" fmla="*/ 0 h 5"/>
                  <a:gd name="T10" fmla="*/ 0 w 28"/>
                  <a:gd name="T11" fmla="*/ 0 h 5"/>
                  <a:gd name="T12" fmla="*/ 0 w 28"/>
                  <a:gd name="T13" fmla="*/ 0 h 5"/>
                  <a:gd name="T14" fmla="*/ 0 w 28"/>
                  <a:gd name="T15" fmla="*/ 0 h 5"/>
                  <a:gd name="T16" fmla="*/ 0 w 28"/>
                  <a:gd name="T17" fmla="*/ 0 h 5"/>
                  <a:gd name="T18" fmla="*/ 0 w 28"/>
                  <a:gd name="T19" fmla="*/ 0 h 5"/>
                  <a:gd name="T20" fmla="*/ 0 w 28"/>
                  <a:gd name="T21" fmla="*/ 0 h 5"/>
                  <a:gd name="T22" fmla="*/ 0 w 28"/>
                  <a:gd name="T23" fmla="*/ 0 h 5"/>
                  <a:gd name="T24" fmla="*/ 0 w 28"/>
                  <a:gd name="T25" fmla="*/ 0 h 5"/>
                  <a:gd name="T26" fmla="*/ 0 w 28"/>
                  <a:gd name="T27" fmla="*/ 0 h 5"/>
                  <a:gd name="T28" fmla="*/ 0 w 28"/>
                  <a:gd name="T29" fmla="*/ 0 h 5"/>
                  <a:gd name="T30" fmla="*/ 0 w 28"/>
                  <a:gd name="T31" fmla="*/ 0 h 5"/>
                  <a:gd name="T32" fmla="*/ 0 w 28"/>
                  <a:gd name="T33" fmla="*/ 0 h 5"/>
                  <a:gd name="T34" fmla="*/ 0 w 28"/>
                  <a:gd name="T35" fmla="*/ 0 h 5"/>
                  <a:gd name="T36" fmla="*/ 0 w 28"/>
                  <a:gd name="T37" fmla="*/ 0 h 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
                  <a:gd name="T58" fmla="*/ 0 h 5"/>
                  <a:gd name="T59" fmla="*/ 28 w 28"/>
                  <a:gd name="T60" fmla="*/ 5 h 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 h="5">
                    <a:moveTo>
                      <a:pt x="10" y="0"/>
                    </a:moveTo>
                    <a:lnTo>
                      <a:pt x="9" y="2"/>
                    </a:lnTo>
                    <a:lnTo>
                      <a:pt x="5" y="2"/>
                    </a:lnTo>
                    <a:lnTo>
                      <a:pt x="0" y="3"/>
                    </a:lnTo>
                    <a:lnTo>
                      <a:pt x="4" y="4"/>
                    </a:lnTo>
                    <a:lnTo>
                      <a:pt x="3" y="4"/>
                    </a:lnTo>
                    <a:lnTo>
                      <a:pt x="4" y="5"/>
                    </a:lnTo>
                    <a:lnTo>
                      <a:pt x="8" y="5"/>
                    </a:lnTo>
                    <a:lnTo>
                      <a:pt x="16" y="5"/>
                    </a:lnTo>
                    <a:lnTo>
                      <a:pt x="19" y="5"/>
                    </a:lnTo>
                    <a:lnTo>
                      <a:pt x="23" y="5"/>
                    </a:lnTo>
                    <a:lnTo>
                      <a:pt x="28" y="4"/>
                    </a:lnTo>
                    <a:lnTo>
                      <a:pt x="26" y="3"/>
                    </a:lnTo>
                    <a:lnTo>
                      <a:pt x="24" y="3"/>
                    </a:lnTo>
                    <a:lnTo>
                      <a:pt x="24" y="2"/>
                    </a:lnTo>
                    <a:lnTo>
                      <a:pt x="23" y="2"/>
                    </a:lnTo>
                    <a:lnTo>
                      <a:pt x="10"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47" name="Freeform 677">
                <a:extLst>
                  <a:ext uri="{FF2B5EF4-FFF2-40B4-BE49-F238E27FC236}">
                    <a16:creationId xmlns:a16="http://schemas.microsoft.com/office/drawing/2014/main" id="{D3149B9B-21A4-46B4-BDBE-41C06A279AA9}"/>
                  </a:ext>
                </a:extLst>
              </p:cNvPr>
              <p:cNvSpPr>
                <a:spLocks noChangeAspect="1"/>
              </p:cNvSpPr>
              <p:nvPr/>
            </p:nvSpPr>
            <p:spPr bwMode="auto">
              <a:xfrm>
                <a:off x="3297" y="604"/>
                <a:ext cx="9" cy="1"/>
              </a:xfrm>
              <a:custGeom>
                <a:avLst/>
                <a:gdLst>
                  <a:gd name="T0" fmla="*/ 0 w 28"/>
                  <a:gd name="T1" fmla="*/ 0 h 5"/>
                  <a:gd name="T2" fmla="*/ 0 w 28"/>
                  <a:gd name="T3" fmla="*/ 0 h 5"/>
                  <a:gd name="T4" fmla="*/ 0 w 28"/>
                  <a:gd name="T5" fmla="*/ 0 h 5"/>
                  <a:gd name="T6" fmla="*/ 0 w 28"/>
                  <a:gd name="T7" fmla="*/ 0 h 5"/>
                  <a:gd name="T8" fmla="*/ 0 w 28"/>
                  <a:gd name="T9" fmla="*/ 0 h 5"/>
                  <a:gd name="T10" fmla="*/ 0 w 28"/>
                  <a:gd name="T11" fmla="*/ 0 h 5"/>
                  <a:gd name="T12" fmla="*/ 0 w 28"/>
                  <a:gd name="T13" fmla="*/ 0 h 5"/>
                  <a:gd name="T14" fmla="*/ 0 w 28"/>
                  <a:gd name="T15" fmla="*/ 0 h 5"/>
                  <a:gd name="T16" fmla="*/ 0 w 28"/>
                  <a:gd name="T17" fmla="*/ 0 h 5"/>
                  <a:gd name="T18" fmla="*/ 0 w 28"/>
                  <a:gd name="T19" fmla="*/ 0 h 5"/>
                  <a:gd name="T20" fmla="*/ 0 w 28"/>
                  <a:gd name="T21" fmla="*/ 0 h 5"/>
                  <a:gd name="T22" fmla="*/ 0 w 28"/>
                  <a:gd name="T23" fmla="*/ 0 h 5"/>
                  <a:gd name="T24" fmla="*/ 0 w 28"/>
                  <a:gd name="T25" fmla="*/ 0 h 5"/>
                  <a:gd name="T26" fmla="*/ 0 w 28"/>
                  <a:gd name="T27" fmla="*/ 0 h 5"/>
                  <a:gd name="T28" fmla="*/ 0 w 28"/>
                  <a:gd name="T29" fmla="*/ 0 h 5"/>
                  <a:gd name="T30" fmla="*/ 0 w 28"/>
                  <a:gd name="T31" fmla="*/ 0 h 5"/>
                  <a:gd name="T32" fmla="*/ 0 w 28"/>
                  <a:gd name="T33" fmla="*/ 0 h 5"/>
                  <a:gd name="T34" fmla="*/ 0 w 28"/>
                  <a:gd name="T35" fmla="*/ 0 h 5"/>
                  <a:gd name="T36" fmla="*/ 0 w 28"/>
                  <a:gd name="T37" fmla="*/ 0 h 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
                  <a:gd name="T58" fmla="*/ 0 h 5"/>
                  <a:gd name="T59" fmla="*/ 28 w 28"/>
                  <a:gd name="T60" fmla="*/ 5 h 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 h="5">
                    <a:moveTo>
                      <a:pt x="10" y="0"/>
                    </a:moveTo>
                    <a:lnTo>
                      <a:pt x="9" y="2"/>
                    </a:lnTo>
                    <a:lnTo>
                      <a:pt x="5" y="2"/>
                    </a:lnTo>
                    <a:lnTo>
                      <a:pt x="0" y="3"/>
                    </a:lnTo>
                    <a:lnTo>
                      <a:pt x="4" y="4"/>
                    </a:lnTo>
                    <a:lnTo>
                      <a:pt x="3" y="4"/>
                    </a:lnTo>
                    <a:lnTo>
                      <a:pt x="4" y="5"/>
                    </a:lnTo>
                    <a:lnTo>
                      <a:pt x="8" y="5"/>
                    </a:lnTo>
                    <a:lnTo>
                      <a:pt x="16" y="5"/>
                    </a:lnTo>
                    <a:lnTo>
                      <a:pt x="19" y="5"/>
                    </a:lnTo>
                    <a:lnTo>
                      <a:pt x="23" y="5"/>
                    </a:lnTo>
                    <a:lnTo>
                      <a:pt x="28" y="4"/>
                    </a:lnTo>
                    <a:lnTo>
                      <a:pt x="26" y="3"/>
                    </a:lnTo>
                    <a:lnTo>
                      <a:pt x="24" y="3"/>
                    </a:lnTo>
                    <a:lnTo>
                      <a:pt x="24" y="2"/>
                    </a:lnTo>
                    <a:lnTo>
                      <a:pt x="23" y="2"/>
                    </a:lnTo>
                    <a:lnTo>
                      <a:pt x="10"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48" name="Freeform 678">
                <a:extLst>
                  <a:ext uri="{FF2B5EF4-FFF2-40B4-BE49-F238E27FC236}">
                    <a16:creationId xmlns:a16="http://schemas.microsoft.com/office/drawing/2014/main" id="{33188FEC-4D0B-435A-B1FD-D73E68A5F905}"/>
                  </a:ext>
                </a:extLst>
              </p:cNvPr>
              <p:cNvSpPr>
                <a:spLocks noChangeAspect="1"/>
              </p:cNvSpPr>
              <p:nvPr/>
            </p:nvSpPr>
            <p:spPr bwMode="auto">
              <a:xfrm>
                <a:off x="3289" y="604"/>
                <a:ext cx="10" cy="1"/>
              </a:xfrm>
              <a:custGeom>
                <a:avLst/>
                <a:gdLst>
                  <a:gd name="T0" fmla="*/ 0 w 33"/>
                  <a:gd name="T1" fmla="*/ 0 h 5"/>
                  <a:gd name="T2" fmla="*/ 0 w 33"/>
                  <a:gd name="T3" fmla="*/ 0 h 5"/>
                  <a:gd name="T4" fmla="*/ 0 w 33"/>
                  <a:gd name="T5" fmla="*/ 0 h 5"/>
                  <a:gd name="T6" fmla="*/ 0 w 33"/>
                  <a:gd name="T7" fmla="*/ 0 h 5"/>
                  <a:gd name="T8" fmla="*/ 0 w 33"/>
                  <a:gd name="T9" fmla="*/ 0 h 5"/>
                  <a:gd name="T10" fmla="*/ 0 w 33"/>
                  <a:gd name="T11" fmla="*/ 0 h 5"/>
                  <a:gd name="T12" fmla="*/ 0 w 33"/>
                  <a:gd name="T13" fmla="*/ 0 h 5"/>
                  <a:gd name="T14" fmla="*/ 0 w 33"/>
                  <a:gd name="T15" fmla="*/ 0 h 5"/>
                  <a:gd name="T16" fmla="*/ 0 w 33"/>
                  <a:gd name="T17" fmla="*/ 0 h 5"/>
                  <a:gd name="T18" fmla="*/ 0 w 33"/>
                  <a:gd name="T19" fmla="*/ 0 h 5"/>
                  <a:gd name="T20" fmla="*/ 0 w 33"/>
                  <a:gd name="T21" fmla="*/ 0 h 5"/>
                  <a:gd name="T22" fmla="*/ 0 w 33"/>
                  <a:gd name="T23" fmla="*/ 0 h 5"/>
                  <a:gd name="T24" fmla="*/ 0 w 33"/>
                  <a:gd name="T25" fmla="*/ 0 h 5"/>
                  <a:gd name="T26" fmla="*/ 0 w 33"/>
                  <a:gd name="T27" fmla="*/ 0 h 5"/>
                  <a:gd name="T28" fmla="*/ 0 w 33"/>
                  <a:gd name="T29" fmla="*/ 0 h 5"/>
                  <a:gd name="T30" fmla="*/ 0 w 33"/>
                  <a:gd name="T31" fmla="*/ 0 h 5"/>
                  <a:gd name="T32" fmla="*/ 0 w 33"/>
                  <a:gd name="T33" fmla="*/ 0 h 5"/>
                  <a:gd name="T34" fmla="*/ 0 w 33"/>
                  <a:gd name="T35" fmla="*/ 0 h 5"/>
                  <a:gd name="T36" fmla="*/ 0 w 33"/>
                  <a:gd name="T37" fmla="*/ 0 h 5"/>
                  <a:gd name="T38" fmla="*/ 0 w 33"/>
                  <a:gd name="T39" fmla="*/ 0 h 5"/>
                  <a:gd name="T40" fmla="*/ 0 w 33"/>
                  <a:gd name="T41" fmla="*/ 0 h 5"/>
                  <a:gd name="T42" fmla="*/ 0 w 33"/>
                  <a:gd name="T43" fmla="*/ 0 h 5"/>
                  <a:gd name="T44" fmla="*/ 0 w 33"/>
                  <a:gd name="T45" fmla="*/ 0 h 5"/>
                  <a:gd name="T46" fmla="*/ 0 w 3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3"/>
                  <a:gd name="T73" fmla="*/ 0 h 5"/>
                  <a:gd name="T74" fmla="*/ 33 w 33"/>
                  <a:gd name="T75" fmla="*/ 5 h 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3" h="5">
                    <a:moveTo>
                      <a:pt x="10" y="0"/>
                    </a:moveTo>
                    <a:lnTo>
                      <a:pt x="0" y="0"/>
                    </a:lnTo>
                    <a:lnTo>
                      <a:pt x="2" y="1"/>
                    </a:lnTo>
                    <a:lnTo>
                      <a:pt x="3" y="2"/>
                    </a:lnTo>
                    <a:lnTo>
                      <a:pt x="11" y="2"/>
                    </a:lnTo>
                    <a:lnTo>
                      <a:pt x="13" y="3"/>
                    </a:lnTo>
                    <a:lnTo>
                      <a:pt x="13" y="5"/>
                    </a:lnTo>
                    <a:lnTo>
                      <a:pt x="19" y="5"/>
                    </a:lnTo>
                    <a:lnTo>
                      <a:pt x="22" y="5"/>
                    </a:lnTo>
                    <a:lnTo>
                      <a:pt x="27" y="5"/>
                    </a:lnTo>
                    <a:lnTo>
                      <a:pt x="28" y="3"/>
                    </a:lnTo>
                    <a:lnTo>
                      <a:pt x="32" y="3"/>
                    </a:lnTo>
                    <a:lnTo>
                      <a:pt x="33" y="3"/>
                    </a:lnTo>
                    <a:lnTo>
                      <a:pt x="29" y="2"/>
                    </a:lnTo>
                    <a:lnTo>
                      <a:pt x="28" y="3"/>
                    </a:lnTo>
                    <a:lnTo>
                      <a:pt x="23" y="2"/>
                    </a:lnTo>
                    <a:lnTo>
                      <a:pt x="24" y="1"/>
                    </a:lnTo>
                    <a:lnTo>
                      <a:pt x="23" y="0"/>
                    </a:lnTo>
                    <a:lnTo>
                      <a:pt x="18" y="1"/>
                    </a:lnTo>
                    <a:lnTo>
                      <a:pt x="17" y="0"/>
                    </a:lnTo>
                    <a:lnTo>
                      <a:pt x="16" y="0"/>
                    </a:lnTo>
                    <a:lnTo>
                      <a:pt x="10"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49" name="Freeform 679">
                <a:extLst>
                  <a:ext uri="{FF2B5EF4-FFF2-40B4-BE49-F238E27FC236}">
                    <a16:creationId xmlns:a16="http://schemas.microsoft.com/office/drawing/2014/main" id="{28014478-23DB-405B-A246-F5E0D19C1DBC}"/>
                  </a:ext>
                </a:extLst>
              </p:cNvPr>
              <p:cNvSpPr>
                <a:spLocks noChangeAspect="1"/>
              </p:cNvSpPr>
              <p:nvPr/>
            </p:nvSpPr>
            <p:spPr bwMode="auto">
              <a:xfrm>
                <a:off x="3289" y="604"/>
                <a:ext cx="10" cy="1"/>
              </a:xfrm>
              <a:custGeom>
                <a:avLst/>
                <a:gdLst>
                  <a:gd name="T0" fmla="*/ 0 w 33"/>
                  <a:gd name="T1" fmla="*/ 0 h 5"/>
                  <a:gd name="T2" fmla="*/ 0 w 33"/>
                  <a:gd name="T3" fmla="*/ 0 h 5"/>
                  <a:gd name="T4" fmla="*/ 0 w 33"/>
                  <a:gd name="T5" fmla="*/ 0 h 5"/>
                  <a:gd name="T6" fmla="*/ 0 w 33"/>
                  <a:gd name="T7" fmla="*/ 0 h 5"/>
                  <a:gd name="T8" fmla="*/ 0 w 33"/>
                  <a:gd name="T9" fmla="*/ 0 h 5"/>
                  <a:gd name="T10" fmla="*/ 0 w 33"/>
                  <a:gd name="T11" fmla="*/ 0 h 5"/>
                  <a:gd name="T12" fmla="*/ 0 w 33"/>
                  <a:gd name="T13" fmla="*/ 0 h 5"/>
                  <a:gd name="T14" fmla="*/ 0 w 33"/>
                  <a:gd name="T15" fmla="*/ 0 h 5"/>
                  <a:gd name="T16" fmla="*/ 0 w 33"/>
                  <a:gd name="T17" fmla="*/ 0 h 5"/>
                  <a:gd name="T18" fmla="*/ 0 w 33"/>
                  <a:gd name="T19" fmla="*/ 0 h 5"/>
                  <a:gd name="T20" fmla="*/ 0 w 33"/>
                  <a:gd name="T21" fmla="*/ 0 h 5"/>
                  <a:gd name="T22" fmla="*/ 0 w 33"/>
                  <a:gd name="T23" fmla="*/ 0 h 5"/>
                  <a:gd name="T24" fmla="*/ 0 w 33"/>
                  <a:gd name="T25" fmla="*/ 0 h 5"/>
                  <a:gd name="T26" fmla="*/ 0 w 33"/>
                  <a:gd name="T27" fmla="*/ 0 h 5"/>
                  <a:gd name="T28" fmla="*/ 0 w 33"/>
                  <a:gd name="T29" fmla="*/ 0 h 5"/>
                  <a:gd name="T30" fmla="*/ 0 w 33"/>
                  <a:gd name="T31" fmla="*/ 0 h 5"/>
                  <a:gd name="T32" fmla="*/ 0 w 33"/>
                  <a:gd name="T33" fmla="*/ 0 h 5"/>
                  <a:gd name="T34" fmla="*/ 0 w 33"/>
                  <a:gd name="T35" fmla="*/ 0 h 5"/>
                  <a:gd name="T36" fmla="*/ 0 w 33"/>
                  <a:gd name="T37" fmla="*/ 0 h 5"/>
                  <a:gd name="T38" fmla="*/ 0 w 33"/>
                  <a:gd name="T39" fmla="*/ 0 h 5"/>
                  <a:gd name="T40" fmla="*/ 0 w 33"/>
                  <a:gd name="T41" fmla="*/ 0 h 5"/>
                  <a:gd name="T42" fmla="*/ 0 w 33"/>
                  <a:gd name="T43" fmla="*/ 0 h 5"/>
                  <a:gd name="T44" fmla="*/ 0 w 33"/>
                  <a:gd name="T45" fmla="*/ 0 h 5"/>
                  <a:gd name="T46" fmla="*/ 0 w 3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3"/>
                  <a:gd name="T73" fmla="*/ 0 h 5"/>
                  <a:gd name="T74" fmla="*/ 33 w 33"/>
                  <a:gd name="T75" fmla="*/ 5 h 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3" h="5">
                    <a:moveTo>
                      <a:pt x="10" y="0"/>
                    </a:moveTo>
                    <a:lnTo>
                      <a:pt x="0" y="0"/>
                    </a:lnTo>
                    <a:lnTo>
                      <a:pt x="2" y="1"/>
                    </a:lnTo>
                    <a:lnTo>
                      <a:pt x="3" y="2"/>
                    </a:lnTo>
                    <a:lnTo>
                      <a:pt x="11" y="2"/>
                    </a:lnTo>
                    <a:lnTo>
                      <a:pt x="13" y="3"/>
                    </a:lnTo>
                    <a:lnTo>
                      <a:pt x="13" y="5"/>
                    </a:lnTo>
                    <a:lnTo>
                      <a:pt x="19" y="5"/>
                    </a:lnTo>
                    <a:lnTo>
                      <a:pt x="22" y="5"/>
                    </a:lnTo>
                    <a:lnTo>
                      <a:pt x="27" y="5"/>
                    </a:lnTo>
                    <a:lnTo>
                      <a:pt x="28" y="3"/>
                    </a:lnTo>
                    <a:lnTo>
                      <a:pt x="32" y="3"/>
                    </a:lnTo>
                    <a:lnTo>
                      <a:pt x="33" y="3"/>
                    </a:lnTo>
                    <a:lnTo>
                      <a:pt x="29" y="2"/>
                    </a:lnTo>
                    <a:lnTo>
                      <a:pt x="28" y="3"/>
                    </a:lnTo>
                    <a:lnTo>
                      <a:pt x="23" y="2"/>
                    </a:lnTo>
                    <a:lnTo>
                      <a:pt x="24" y="1"/>
                    </a:lnTo>
                    <a:lnTo>
                      <a:pt x="23" y="0"/>
                    </a:lnTo>
                    <a:lnTo>
                      <a:pt x="18" y="1"/>
                    </a:lnTo>
                    <a:lnTo>
                      <a:pt x="17" y="0"/>
                    </a:lnTo>
                    <a:lnTo>
                      <a:pt x="16" y="0"/>
                    </a:lnTo>
                    <a:lnTo>
                      <a:pt x="10"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50" name="Freeform 680">
                <a:extLst>
                  <a:ext uri="{FF2B5EF4-FFF2-40B4-BE49-F238E27FC236}">
                    <a16:creationId xmlns:a16="http://schemas.microsoft.com/office/drawing/2014/main" id="{BAB5A1C4-98D6-407D-8030-18AB46F36657}"/>
                  </a:ext>
                </a:extLst>
              </p:cNvPr>
              <p:cNvSpPr>
                <a:spLocks noChangeAspect="1"/>
              </p:cNvSpPr>
              <p:nvPr/>
            </p:nvSpPr>
            <p:spPr bwMode="auto">
              <a:xfrm>
                <a:off x="3290" y="601"/>
                <a:ext cx="18" cy="4"/>
              </a:xfrm>
              <a:custGeom>
                <a:avLst/>
                <a:gdLst>
                  <a:gd name="T0" fmla="*/ 0 w 64"/>
                  <a:gd name="T1" fmla="*/ 0 h 14"/>
                  <a:gd name="T2" fmla="*/ 0 w 64"/>
                  <a:gd name="T3" fmla="*/ 0 h 14"/>
                  <a:gd name="T4" fmla="*/ 0 w 64"/>
                  <a:gd name="T5" fmla="*/ 0 h 14"/>
                  <a:gd name="T6" fmla="*/ 0 w 64"/>
                  <a:gd name="T7" fmla="*/ 0 h 14"/>
                  <a:gd name="T8" fmla="*/ 0 w 64"/>
                  <a:gd name="T9" fmla="*/ 0 h 14"/>
                  <a:gd name="T10" fmla="*/ 0 w 64"/>
                  <a:gd name="T11" fmla="*/ 0 h 14"/>
                  <a:gd name="T12" fmla="*/ 0 w 64"/>
                  <a:gd name="T13" fmla="*/ 0 h 14"/>
                  <a:gd name="T14" fmla="*/ 0 w 64"/>
                  <a:gd name="T15" fmla="*/ 0 h 14"/>
                  <a:gd name="T16" fmla="*/ 0 w 64"/>
                  <a:gd name="T17" fmla="*/ 0 h 14"/>
                  <a:gd name="T18" fmla="*/ 0 w 64"/>
                  <a:gd name="T19" fmla="*/ 0 h 14"/>
                  <a:gd name="T20" fmla="*/ 0 w 64"/>
                  <a:gd name="T21" fmla="*/ 0 h 14"/>
                  <a:gd name="T22" fmla="*/ 0 w 64"/>
                  <a:gd name="T23" fmla="*/ 0 h 14"/>
                  <a:gd name="T24" fmla="*/ 0 w 64"/>
                  <a:gd name="T25" fmla="*/ 0 h 14"/>
                  <a:gd name="T26" fmla="*/ 0 w 64"/>
                  <a:gd name="T27" fmla="*/ 0 h 14"/>
                  <a:gd name="T28" fmla="*/ 0 w 64"/>
                  <a:gd name="T29" fmla="*/ 0 h 14"/>
                  <a:gd name="T30" fmla="*/ 0 w 64"/>
                  <a:gd name="T31" fmla="*/ 0 h 14"/>
                  <a:gd name="T32" fmla="*/ 0 w 64"/>
                  <a:gd name="T33" fmla="*/ 0 h 14"/>
                  <a:gd name="T34" fmla="*/ 0 w 64"/>
                  <a:gd name="T35" fmla="*/ 0 h 14"/>
                  <a:gd name="T36" fmla="*/ 0 w 64"/>
                  <a:gd name="T37" fmla="*/ 0 h 14"/>
                  <a:gd name="T38" fmla="*/ 0 w 64"/>
                  <a:gd name="T39" fmla="*/ 0 h 14"/>
                  <a:gd name="T40" fmla="*/ 0 w 64"/>
                  <a:gd name="T41" fmla="*/ 0 h 14"/>
                  <a:gd name="T42" fmla="*/ 0 w 64"/>
                  <a:gd name="T43" fmla="*/ 0 h 14"/>
                  <a:gd name="T44" fmla="*/ 0 w 64"/>
                  <a:gd name="T45" fmla="*/ 0 h 14"/>
                  <a:gd name="T46" fmla="*/ 0 w 64"/>
                  <a:gd name="T47" fmla="*/ 0 h 14"/>
                  <a:gd name="T48" fmla="*/ 0 w 64"/>
                  <a:gd name="T49" fmla="*/ 0 h 14"/>
                  <a:gd name="T50" fmla="*/ 0 w 64"/>
                  <a:gd name="T51" fmla="*/ 0 h 14"/>
                  <a:gd name="T52" fmla="*/ 0 w 64"/>
                  <a:gd name="T53" fmla="*/ 0 h 1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4"/>
                  <a:gd name="T82" fmla="*/ 0 h 14"/>
                  <a:gd name="T83" fmla="*/ 64 w 64"/>
                  <a:gd name="T84" fmla="*/ 14 h 1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4" h="14">
                    <a:moveTo>
                      <a:pt x="26" y="3"/>
                    </a:moveTo>
                    <a:lnTo>
                      <a:pt x="3" y="0"/>
                    </a:lnTo>
                    <a:lnTo>
                      <a:pt x="1" y="1"/>
                    </a:lnTo>
                    <a:lnTo>
                      <a:pt x="1" y="3"/>
                    </a:lnTo>
                    <a:lnTo>
                      <a:pt x="0" y="3"/>
                    </a:lnTo>
                    <a:lnTo>
                      <a:pt x="9" y="4"/>
                    </a:lnTo>
                    <a:lnTo>
                      <a:pt x="9" y="5"/>
                    </a:lnTo>
                    <a:lnTo>
                      <a:pt x="20" y="5"/>
                    </a:lnTo>
                    <a:lnTo>
                      <a:pt x="20" y="6"/>
                    </a:lnTo>
                    <a:lnTo>
                      <a:pt x="22" y="6"/>
                    </a:lnTo>
                    <a:lnTo>
                      <a:pt x="25" y="6"/>
                    </a:lnTo>
                    <a:lnTo>
                      <a:pt x="30" y="9"/>
                    </a:lnTo>
                    <a:lnTo>
                      <a:pt x="43" y="11"/>
                    </a:lnTo>
                    <a:lnTo>
                      <a:pt x="46" y="10"/>
                    </a:lnTo>
                    <a:lnTo>
                      <a:pt x="47" y="11"/>
                    </a:lnTo>
                    <a:lnTo>
                      <a:pt x="48" y="11"/>
                    </a:lnTo>
                    <a:lnTo>
                      <a:pt x="51" y="11"/>
                    </a:lnTo>
                    <a:lnTo>
                      <a:pt x="52" y="13"/>
                    </a:lnTo>
                    <a:lnTo>
                      <a:pt x="53" y="13"/>
                    </a:lnTo>
                    <a:lnTo>
                      <a:pt x="55" y="14"/>
                    </a:lnTo>
                    <a:lnTo>
                      <a:pt x="63" y="14"/>
                    </a:lnTo>
                    <a:lnTo>
                      <a:pt x="64" y="13"/>
                    </a:lnTo>
                    <a:lnTo>
                      <a:pt x="63" y="11"/>
                    </a:lnTo>
                    <a:lnTo>
                      <a:pt x="33" y="4"/>
                    </a:lnTo>
                    <a:lnTo>
                      <a:pt x="35" y="4"/>
                    </a:lnTo>
                    <a:lnTo>
                      <a:pt x="31" y="3"/>
                    </a:lnTo>
                    <a:lnTo>
                      <a:pt x="26" y="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51" name="Freeform 681">
                <a:extLst>
                  <a:ext uri="{FF2B5EF4-FFF2-40B4-BE49-F238E27FC236}">
                    <a16:creationId xmlns:a16="http://schemas.microsoft.com/office/drawing/2014/main" id="{A30C5923-509C-4225-836A-1FA00141A7FD}"/>
                  </a:ext>
                </a:extLst>
              </p:cNvPr>
              <p:cNvSpPr>
                <a:spLocks noChangeAspect="1"/>
              </p:cNvSpPr>
              <p:nvPr/>
            </p:nvSpPr>
            <p:spPr bwMode="auto">
              <a:xfrm>
                <a:off x="3290" y="601"/>
                <a:ext cx="18" cy="4"/>
              </a:xfrm>
              <a:custGeom>
                <a:avLst/>
                <a:gdLst>
                  <a:gd name="T0" fmla="*/ 0 w 64"/>
                  <a:gd name="T1" fmla="*/ 0 h 14"/>
                  <a:gd name="T2" fmla="*/ 0 w 64"/>
                  <a:gd name="T3" fmla="*/ 0 h 14"/>
                  <a:gd name="T4" fmla="*/ 0 w 64"/>
                  <a:gd name="T5" fmla="*/ 0 h 14"/>
                  <a:gd name="T6" fmla="*/ 0 w 64"/>
                  <a:gd name="T7" fmla="*/ 0 h 14"/>
                  <a:gd name="T8" fmla="*/ 0 w 64"/>
                  <a:gd name="T9" fmla="*/ 0 h 14"/>
                  <a:gd name="T10" fmla="*/ 0 w 64"/>
                  <a:gd name="T11" fmla="*/ 0 h 14"/>
                  <a:gd name="T12" fmla="*/ 0 w 64"/>
                  <a:gd name="T13" fmla="*/ 0 h 14"/>
                  <a:gd name="T14" fmla="*/ 0 w 64"/>
                  <a:gd name="T15" fmla="*/ 0 h 14"/>
                  <a:gd name="T16" fmla="*/ 0 w 64"/>
                  <a:gd name="T17" fmla="*/ 0 h 14"/>
                  <a:gd name="T18" fmla="*/ 0 w 64"/>
                  <a:gd name="T19" fmla="*/ 0 h 14"/>
                  <a:gd name="T20" fmla="*/ 0 w 64"/>
                  <a:gd name="T21" fmla="*/ 0 h 14"/>
                  <a:gd name="T22" fmla="*/ 0 w 64"/>
                  <a:gd name="T23" fmla="*/ 0 h 14"/>
                  <a:gd name="T24" fmla="*/ 0 w 64"/>
                  <a:gd name="T25" fmla="*/ 0 h 14"/>
                  <a:gd name="T26" fmla="*/ 0 w 64"/>
                  <a:gd name="T27" fmla="*/ 0 h 14"/>
                  <a:gd name="T28" fmla="*/ 0 w 64"/>
                  <a:gd name="T29" fmla="*/ 0 h 14"/>
                  <a:gd name="T30" fmla="*/ 0 w 64"/>
                  <a:gd name="T31" fmla="*/ 0 h 14"/>
                  <a:gd name="T32" fmla="*/ 0 w 64"/>
                  <a:gd name="T33" fmla="*/ 0 h 14"/>
                  <a:gd name="T34" fmla="*/ 0 w 64"/>
                  <a:gd name="T35" fmla="*/ 0 h 14"/>
                  <a:gd name="T36" fmla="*/ 0 w 64"/>
                  <a:gd name="T37" fmla="*/ 0 h 14"/>
                  <a:gd name="T38" fmla="*/ 0 w 64"/>
                  <a:gd name="T39" fmla="*/ 0 h 14"/>
                  <a:gd name="T40" fmla="*/ 0 w 64"/>
                  <a:gd name="T41" fmla="*/ 0 h 14"/>
                  <a:gd name="T42" fmla="*/ 0 w 64"/>
                  <a:gd name="T43" fmla="*/ 0 h 14"/>
                  <a:gd name="T44" fmla="*/ 0 w 64"/>
                  <a:gd name="T45" fmla="*/ 0 h 14"/>
                  <a:gd name="T46" fmla="*/ 0 w 64"/>
                  <a:gd name="T47" fmla="*/ 0 h 14"/>
                  <a:gd name="T48" fmla="*/ 0 w 64"/>
                  <a:gd name="T49" fmla="*/ 0 h 14"/>
                  <a:gd name="T50" fmla="*/ 0 w 64"/>
                  <a:gd name="T51" fmla="*/ 0 h 14"/>
                  <a:gd name="T52" fmla="*/ 0 w 64"/>
                  <a:gd name="T53" fmla="*/ 0 h 1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4"/>
                  <a:gd name="T82" fmla="*/ 0 h 14"/>
                  <a:gd name="T83" fmla="*/ 64 w 64"/>
                  <a:gd name="T84" fmla="*/ 14 h 1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4" h="14">
                    <a:moveTo>
                      <a:pt x="26" y="3"/>
                    </a:moveTo>
                    <a:lnTo>
                      <a:pt x="3" y="0"/>
                    </a:lnTo>
                    <a:lnTo>
                      <a:pt x="1" y="1"/>
                    </a:lnTo>
                    <a:lnTo>
                      <a:pt x="1" y="3"/>
                    </a:lnTo>
                    <a:lnTo>
                      <a:pt x="0" y="3"/>
                    </a:lnTo>
                    <a:lnTo>
                      <a:pt x="9" y="4"/>
                    </a:lnTo>
                    <a:lnTo>
                      <a:pt x="9" y="5"/>
                    </a:lnTo>
                    <a:lnTo>
                      <a:pt x="20" y="5"/>
                    </a:lnTo>
                    <a:lnTo>
                      <a:pt x="20" y="6"/>
                    </a:lnTo>
                    <a:lnTo>
                      <a:pt x="22" y="6"/>
                    </a:lnTo>
                    <a:lnTo>
                      <a:pt x="25" y="6"/>
                    </a:lnTo>
                    <a:lnTo>
                      <a:pt x="30" y="9"/>
                    </a:lnTo>
                    <a:lnTo>
                      <a:pt x="43" y="11"/>
                    </a:lnTo>
                    <a:lnTo>
                      <a:pt x="46" y="10"/>
                    </a:lnTo>
                    <a:lnTo>
                      <a:pt x="47" y="11"/>
                    </a:lnTo>
                    <a:lnTo>
                      <a:pt x="48" y="11"/>
                    </a:lnTo>
                    <a:lnTo>
                      <a:pt x="51" y="11"/>
                    </a:lnTo>
                    <a:lnTo>
                      <a:pt x="52" y="13"/>
                    </a:lnTo>
                    <a:lnTo>
                      <a:pt x="53" y="13"/>
                    </a:lnTo>
                    <a:lnTo>
                      <a:pt x="55" y="14"/>
                    </a:lnTo>
                    <a:lnTo>
                      <a:pt x="63" y="14"/>
                    </a:lnTo>
                    <a:lnTo>
                      <a:pt x="64" y="13"/>
                    </a:lnTo>
                    <a:lnTo>
                      <a:pt x="63" y="11"/>
                    </a:lnTo>
                    <a:lnTo>
                      <a:pt x="33" y="4"/>
                    </a:lnTo>
                    <a:lnTo>
                      <a:pt x="35" y="4"/>
                    </a:lnTo>
                    <a:lnTo>
                      <a:pt x="31" y="3"/>
                    </a:lnTo>
                    <a:lnTo>
                      <a:pt x="26" y="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52" name="Freeform 682">
                <a:extLst>
                  <a:ext uri="{FF2B5EF4-FFF2-40B4-BE49-F238E27FC236}">
                    <a16:creationId xmlns:a16="http://schemas.microsoft.com/office/drawing/2014/main" id="{12758C63-A494-4F23-A14C-578D72878F31}"/>
                  </a:ext>
                </a:extLst>
              </p:cNvPr>
              <p:cNvSpPr>
                <a:spLocks noChangeAspect="1"/>
              </p:cNvSpPr>
              <p:nvPr/>
            </p:nvSpPr>
            <p:spPr bwMode="auto">
              <a:xfrm>
                <a:off x="3297" y="601"/>
                <a:ext cx="12" cy="3"/>
              </a:xfrm>
              <a:custGeom>
                <a:avLst/>
                <a:gdLst>
                  <a:gd name="T0" fmla="*/ 0 w 41"/>
                  <a:gd name="T1" fmla="*/ 0 h 10"/>
                  <a:gd name="T2" fmla="*/ 0 w 41"/>
                  <a:gd name="T3" fmla="*/ 0 h 10"/>
                  <a:gd name="T4" fmla="*/ 0 w 41"/>
                  <a:gd name="T5" fmla="*/ 0 h 10"/>
                  <a:gd name="T6" fmla="*/ 0 w 41"/>
                  <a:gd name="T7" fmla="*/ 0 h 10"/>
                  <a:gd name="T8" fmla="*/ 0 w 41"/>
                  <a:gd name="T9" fmla="*/ 0 h 10"/>
                  <a:gd name="T10" fmla="*/ 0 w 41"/>
                  <a:gd name="T11" fmla="*/ 0 h 10"/>
                  <a:gd name="T12" fmla="*/ 0 w 41"/>
                  <a:gd name="T13" fmla="*/ 0 h 10"/>
                  <a:gd name="T14" fmla="*/ 0 w 41"/>
                  <a:gd name="T15" fmla="*/ 0 h 10"/>
                  <a:gd name="T16" fmla="*/ 0 w 41"/>
                  <a:gd name="T17" fmla="*/ 0 h 10"/>
                  <a:gd name="T18" fmla="*/ 0 w 41"/>
                  <a:gd name="T19" fmla="*/ 0 h 10"/>
                  <a:gd name="T20" fmla="*/ 0 w 41"/>
                  <a:gd name="T21" fmla="*/ 0 h 10"/>
                  <a:gd name="T22" fmla="*/ 0 w 41"/>
                  <a:gd name="T23" fmla="*/ 0 h 10"/>
                  <a:gd name="T24" fmla="*/ 0 w 4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10"/>
                  <a:gd name="T41" fmla="*/ 41 w 41"/>
                  <a:gd name="T42" fmla="*/ 10 h 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10">
                    <a:moveTo>
                      <a:pt x="14" y="0"/>
                    </a:moveTo>
                    <a:lnTo>
                      <a:pt x="9" y="0"/>
                    </a:lnTo>
                    <a:lnTo>
                      <a:pt x="6" y="0"/>
                    </a:lnTo>
                    <a:lnTo>
                      <a:pt x="4" y="0"/>
                    </a:lnTo>
                    <a:lnTo>
                      <a:pt x="1" y="0"/>
                    </a:lnTo>
                    <a:lnTo>
                      <a:pt x="0" y="0"/>
                    </a:lnTo>
                    <a:lnTo>
                      <a:pt x="30" y="9"/>
                    </a:lnTo>
                    <a:lnTo>
                      <a:pt x="33" y="9"/>
                    </a:lnTo>
                    <a:lnTo>
                      <a:pt x="35" y="10"/>
                    </a:lnTo>
                    <a:lnTo>
                      <a:pt x="38" y="10"/>
                    </a:lnTo>
                    <a:lnTo>
                      <a:pt x="41" y="8"/>
                    </a:lnTo>
                    <a:lnTo>
                      <a:pt x="40" y="6"/>
                    </a:lnTo>
                    <a:lnTo>
                      <a:pt x="14"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53" name="Freeform 683">
                <a:extLst>
                  <a:ext uri="{FF2B5EF4-FFF2-40B4-BE49-F238E27FC236}">
                    <a16:creationId xmlns:a16="http://schemas.microsoft.com/office/drawing/2014/main" id="{3A603B12-60F5-45EF-A596-FC921F8D3DE6}"/>
                  </a:ext>
                </a:extLst>
              </p:cNvPr>
              <p:cNvSpPr>
                <a:spLocks noChangeAspect="1"/>
              </p:cNvSpPr>
              <p:nvPr/>
            </p:nvSpPr>
            <p:spPr bwMode="auto">
              <a:xfrm>
                <a:off x="3297" y="601"/>
                <a:ext cx="12" cy="3"/>
              </a:xfrm>
              <a:custGeom>
                <a:avLst/>
                <a:gdLst>
                  <a:gd name="T0" fmla="*/ 0 w 41"/>
                  <a:gd name="T1" fmla="*/ 0 h 10"/>
                  <a:gd name="T2" fmla="*/ 0 w 41"/>
                  <a:gd name="T3" fmla="*/ 0 h 10"/>
                  <a:gd name="T4" fmla="*/ 0 w 41"/>
                  <a:gd name="T5" fmla="*/ 0 h 10"/>
                  <a:gd name="T6" fmla="*/ 0 w 41"/>
                  <a:gd name="T7" fmla="*/ 0 h 10"/>
                  <a:gd name="T8" fmla="*/ 0 w 41"/>
                  <a:gd name="T9" fmla="*/ 0 h 10"/>
                  <a:gd name="T10" fmla="*/ 0 w 41"/>
                  <a:gd name="T11" fmla="*/ 0 h 10"/>
                  <a:gd name="T12" fmla="*/ 0 w 41"/>
                  <a:gd name="T13" fmla="*/ 0 h 10"/>
                  <a:gd name="T14" fmla="*/ 0 w 41"/>
                  <a:gd name="T15" fmla="*/ 0 h 10"/>
                  <a:gd name="T16" fmla="*/ 0 w 41"/>
                  <a:gd name="T17" fmla="*/ 0 h 10"/>
                  <a:gd name="T18" fmla="*/ 0 w 41"/>
                  <a:gd name="T19" fmla="*/ 0 h 10"/>
                  <a:gd name="T20" fmla="*/ 0 w 41"/>
                  <a:gd name="T21" fmla="*/ 0 h 10"/>
                  <a:gd name="T22" fmla="*/ 0 w 41"/>
                  <a:gd name="T23" fmla="*/ 0 h 10"/>
                  <a:gd name="T24" fmla="*/ 0 w 4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10"/>
                  <a:gd name="T41" fmla="*/ 41 w 41"/>
                  <a:gd name="T42" fmla="*/ 10 h 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10">
                    <a:moveTo>
                      <a:pt x="14" y="0"/>
                    </a:moveTo>
                    <a:lnTo>
                      <a:pt x="9" y="0"/>
                    </a:lnTo>
                    <a:lnTo>
                      <a:pt x="6" y="0"/>
                    </a:lnTo>
                    <a:lnTo>
                      <a:pt x="4" y="0"/>
                    </a:lnTo>
                    <a:lnTo>
                      <a:pt x="1" y="0"/>
                    </a:lnTo>
                    <a:lnTo>
                      <a:pt x="0" y="0"/>
                    </a:lnTo>
                    <a:lnTo>
                      <a:pt x="30" y="9"/>
                    </a:lnTo>
                    <a:lnTo>
                      <a:pt x="33" y="9"/>
                    </a:lnTo>
                    <a:lnTo>
                      <a:pt x="35" y="10"/>
                    </a:lnTo>
                    <a:lnTo>
                      <a:pt x="38" y="10"/>
                    </a:lnTo>
                    <a:lnTo>
                      <a:pt x="41" y="8"/>
                    </a:lnTo>
                    <a:lnTo>
                      <a:pt x="40" y="6"/>
                    </a:lnTo>
                    <a:lnTo>
                      <a:pt x="14"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54" name="Freeform 684">
                <a:extLst>
                  <a:ext uri="{FF2B5EF4-FFF2-40B4-BE49-F238E27FC236}">
                    <a16:creationId xmlns:a16="http://schemas.microsoft.com/office/drawing/2014/main" id="{3DB23FA4-C122-40A6-8374-4D04893A3D5D}"/>
                  </a:ext>
                </a:extLst>
              </p:cNvPr>
              <p:cNvSpPr>
                <a:spLocks noChangeAspect="1"/>
              </p:cNvSpPr>
              <p:nvPr/>
            </p:nvSpPr>
            <p:spPr bwMode="auto">
              <a:xfrm>
                <a:off x="3336" y="691"/>
                <a:ext cx="55" cy="38"/>
              </a:xfrm>
              <a:custGeom>
                <a:avLst/>
                <a:gdLst>
                  <a:gd name="T0" fmla="*/ 0 w 193"/>
                  <a:gd name="T1" fmla="*/ 0 h 129"/>
                  <a:gd name="T2" fmla="*/ 0 w 193"/>
                  <a:gd name="T3" fmla="*/ 0 h 129"/>
                  <a:gd name="T4" fmla="*/ 0 w 193"/>
                  <a:gd name="T5" fmla="*/ 0 h 129"/>
                  <a:gd name="T6" fmla="*/ 0 w 193"/>
                  <a:gd name="T7" fmla="*/ 0 h 129"/>
                  <a:gd name="T8" fmla="*/ 0 w 193"/>
                  <a:gd name="T9" fmla="*/ 0 h 129"/>
                  <a:gd name="T10" fmla="*/ 0 w 193"/>
                  <a:gd name="T11" fmla="*/ 0 h 129"/>
                  <a:gd name="T12" fmla="*/ 0 w 193"/>
                  <a:gd name="T13" fmla="*/ 0 h 129"/>
                  <a:gd name="T14" fmla="*/ 0 w 193"/>
                  <a:gd name="T15" fmla="*/ 0 h 129"/>
                  <a:gd name="T16" fmla="*/ 0 w 193"/>
                  <a:gd name="T17" fmla="*/ 0 h 129"/>
                  <a:gd name="T18" fmla="*/ 0 w 193"/>
                  <a:gd name="T19" fmla="*/ 0 h 129"/>
                  <a:gd name="T20" fmla="*/ 0 w 193"/>
                  <a:gd name="T21" fmla="*/ 0 h 129"/>
                  <a:gd name="T22" fmla="*/ 0 w 193"/>
                  <a:gd name="T23" fmla="*/ 0 h 129"/>
                  <a:gd name="T24" fmla="*/ 0 w 193"/>
                  <a:gd name="T25" fmla="*/ 0 h 129"/>
                  <a:gd name="T26" fmla="*/ 0 w 193"/>
                  <a:gd name="T27" fmla="*/ 0 h 129"/>
                  <a:gd name="T28" fmla="*/ 0 w 193"/>
                  <a:gd name="T29" fmla="*/ 0 h 129"/>
                  <a:gd name="T30" fmla="*/ 0 w 193"/>
                  <a:gd name="T31" fmla="*/ 0 h 129"/>
                  <a:gd name="T32" fmla="*/ 0 w 193"/>
                  <a:gd name="T33" fmla="*/ 0 h 129"/>
                  <a:gd name="T34" fmla="*/ 0 w 193"/>
                  <a:gd name="T35" fmla="*/ 0 h 129"/>
                  <a:gd name="T36" fmla="*/ 0 w 193"/>
                  <a:gd name="T37" fmla="*/ 0 h 129"/>
                  <a:gd name="T38" fmla="*/ 0 w 193"/>
                  <a:gd name="T39" fmla="*/ 0 h 129"/>
                  <a:gd name="T40" fmla="*/ 0 w 193"/>
                  <a:gd name="T41" fmla="*/ 0 h 129"/>
                  <a:gd name="T42" fmla="*/ 0 w 193"/>
                  <a:gd name="T43" fmla="*/ 0 h 129"/>
                  <a:gd name="T44" fmla="*/ 0 w 193"/>
                  <a:gd name="T45" fmla="*/ 0 h 129"/>
                  <a:gd name="T46" fmla="*/ 0 w 193"/>
                  <a:gd name="T47" fmla="*/ 0 h 129"/>
                  <a:gd name="T48" fmla="*/ 0 w 193"/>
                  <a:gd name="T49" fmla="*/ 0 h 129"/>
                  <a:gd name="T50" fmla="*/ 0 w 193"/>
                  <a:gd name="T51" fmla="*/ 0 h 129"/>
                  <a:gd name="T52" fmla="*/ 0 w 193"/>
                  <a:gd name="T53" fmla="*/ 0 h 129"/>
                  <a:gd name="T54" fmla="*/ 0 w 193"/>
                  <a:gd name="T55" fmla="*/ 0 h 129"/>
                  <a:gd name="T56" fmla="*/ 0 w 193"/>
                  <a:gd name="T57" fmla="*/ 0 h 129"/>
                  <a:gd name="T58" fmla="*/ 0 w 193"/>
                  <a:gd name="T59" fmla="*/ 0 h 129"/>
                  <a:gd name="T60" fmla="*/ 0 w 193"/>
                  <a:gd name="T61" fmla="*/ 0 h 129"/>
                  <a:gd name="T62" fmla="*/ 0 w 193"/>
                  <a:gd name="T63" fmla="*/ 0 h 129"/>
                  <a:gd name="T64" fmla="*/ 0 w 193"/>
                  <a:gd name="T65" fmla="*/ 0 h 129"/>
                  <a:gd name="T66" fmla="*/ 0 w 193"/>
                  <a:gd name="T67" fmla="*/ 0 h 129"/>
                  <a:gd name="T68" fmla="*/ 0 w 193"/>
                  <a:gd name="T69" fmla="*/ 0 h 129"/>
                  <a:gd name="T70" fmla="*/ 0 w 193"/>
                  <a:gd name="T71" fmla="*/ 0 h 129"/>
                  <a:gd name="T72" fmla="*/ 0 w 193"/>
                  <a:gd name="T73" fmla="*/ 0 h 129"/>
                  <a:gd name="T74" fmla="*/ 0 w 193"/>
                  <a:gd name="T75" fmla="*/ 0 h 129"/>
                  <a:gd name="T76" fmla="*/ 0 w 193"/>
                  <a:gd name="T77" fmla="*/ 0 h 129"/>
                  <a:gd name="T78" fmla="*/ 0 w 193"/>
                  <a:gd name="T79" fmla="*/ 0 h 129"/>
                  <a:gd name="T80" fmla="*/ 0 w 193"/>
                  <a:gd name="T81" fmla="*/ 0 h 129"/>
                  <a:gd name="T82" fmla="*/ 0 w 193"/>
                  <a:gd name="T83" fmla="*/ 0 h 129"/>
                  <a:gd name="T84" fmla="*/ 0 w 193"/>
                  <a:gd name="T85" fmla="*/ 0 h 129"/>
                  <a:gd name="T86" fmla="*/ 0 w 193"/>
                  <a:gd name="T87" fmla="*/ 0 h 129"/>
                  <a:gd name="T88" fmla="*/ 0 w 193"/>
                  <a:gd name="T89" fmla="*/ 0 h 129"/>
                  <a:gd name="T90" fmla="*/ 0 w 193"/>
                  <a:gd name="T91" fmla="*/ 0 h 129"/>
                  <a:gd name="T92" fmla="*/ 0 w 193"/>
                  <a:gd name="T93" fmla="*/ 0 h 129"/>
                  <a:gd name="T94" fmla="*/ 0 w 193"/>
                  <a:gd name="T95" fmla="*/ 0 h 129"/>
                  <a:gd name="T96" fmla="*/ 0 w 193"/>
                  <a:gd name="T97" fmla="*/ 0 h 129"/>
                  <a:gd name="T98" fmla="*/ 0 w 193"/>
                  <a:gd name="T99" fmla="*/ 0 h 129"/>
                  <a:gd name="T100" fmla="*/ 0 w 193"/>
                  <a:gd name="T101" fmla="*/ 0 h 129"/>
                  <a:gd name="T102" fmla="*/ 0 w 193"/>
                  <a:gd name="T103" fmla="*/ 0 h 129"/>
                  <a:gd name="T104" fmla="*/ 0 w 193"/>
                  <a:gd name="T105" fmla="*/ 0 h 1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3"/>
                  <a:gd name="T160" fmla="*/ 0 h 129"/>
                  <a:gd name="T161" fmla="*/ 193 w 193"/>
                  <a:gd name="T162" fmla="*/ 129 h 1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3" h="129">
                    <a:moveTo>
                      <a:pt x="31" y="5"/>
                    </a:moveTo>
                    <a:lnTo>
                      <a:pt x="31" y="5"/>
                    </a:lnTo>
                    <a:lnTo>
                      <a:pt x="43" y="5"/>
                    </a:lnTo>
                    <a:lnTo>
                      <a:pt x="46" y="3"/>
                    </a:lnTo>
                    <a:lnTo>
                      <a:pt x="56" y="0"/>
                    </a:lnTo>
                    <a:lnTo>
                      <a:pt x="98" y="8"/>
                    </a:lnTo>
                    <a:lnTo>
                      <a:pt x="105" y="13"/>
                    </a:lnTo>
                    <a:lnTo>
                      <a:pt x="90" y="15"/>
                    </a:lnTo>
                    <a:lnTo>
                      <a:pt x="104" y="16"/>
                    </a:lnTo>
                    <a:lnTo>
                      <a:pt x="103" y="18"/>
                    </a:lnTo>
                    <a:lnTo>
                      <a:pt x="98" y="18"/>
                    </a:lnTo>
                    <a:lnTo>
                      <a:pt x="89" y="20"/>
                    </a:lnTo>
                    <a:lnTo>
                      <a:pt x="103" y="19"/>
                    </a:lnTo>
                    <a:lnTo>
                      <a:pt x="105" y="23"/>
                    </a:lnTo>
                    <a:lnTo>
                      <a:pt x="104" y="24"/>
                    </a:lnTo>
                    <a:lnTo>
                      <a:pt x="101" y="26"/>
                    </a:lnTo>
                    <a:lnTo>
                      <a:pt x="88" y="26"/>
                    </a:lnTo>
                    <a:lnTo>
                      <a:pt x="88" y="29"/>
                    </a:lnTo>
                    <a:lnTo>
                      <a:pt x="95" y="29"/>
                    </a:lnTo>
                    <a:lnTo>
                      <a:pt x="99" y="31"/>
                    </a:lnTo>
                    <a:lnTo>
                      <a:pt x="96" y="34"/>
                    </a:lnTo>
                    <a:lnTo>
                      <a:pt x="98" y="38"/>
                    </a:lnTo>
                    <a:lnTo>
                      <a:pt x="94" y="38"/>
                    </a:lnTo>
                    <a:lnTo>
                      <a:pt x="93" y="39"/>
                    </a:lnTo>
                    <a:lnTo>
                      <a:pt x="95" y="40"/>
                    </a:lnTo>
                    <a:lnTo>
                      <a:pt x="96" y="42"/>
                    </a:lnTo>
                    <a:lnTo>
                      <a:pt x="94" y="42"/>
                    </a:lnTo>
                    <a:lnTo>
                      <a:pt x="96" y="49"/>
                    </a:lnTo>
                    <a:lnTo>
                      <a:pt x="103" y="55"/>
                    </a:lnTo>
                    <a:lnTo>
                      <a:pt x="104" y="57"/>
                    </a:lnTo>
                    <a:lnTo>
                      <a:pt x="103" y="62"/>
                    </a:lnTo>
                    <a:lnTo>
                      <a:pt x="105" y="65"/>
                    </a:lnTo>
                    <a:lnTo>
                      <a:pt x="107" y="66"/>
                    </a:lnTo>
                    <a:lnTo>
                      <a:pt x="122" y="84"/>
                    </a:lnTo>
                    <a:lnTo>
                      <a:pt x="137" y="94"/>
                    </a:lnTo>
                    <a:lnTo>
                      <a:pt x="140" y="98"/>
                    </a:lnTo>
                    <a:lnTo>
                      <a:pt x="183" y="117"/>
                    </a:lnTo>
                    <a:lnTo>
                      <a:pt x="187" y="117"/>
                    </a:lnTo>
                    <a:lnTo>
                      <a:pt x="193" y="119"/>
                    </a:lnTo>
                    <a:lnTo>
                      <a:pt x="190" y="119"/>
                    </a:lnTo>
                    <a:lnTo>
                      <a:pt x="192" y="123"/>
                    </a:lnTo>
                    <a:lnTo>
                      <a:pt x="188" y="124"/>
                    </a:lnTo>
                    <a:lnTo>
                      <a:pt x="177" y="123"/>
                    </a:lnTo>
                    <a:lnTo>
                      <a:pt x="174" y="124"/>
                    </a:lnTo>
                    <a:lnTo>
                      <a:pt x="187" y="127"/>
                    </a:lnTo>
                    <a:lnTo>
                      <a:pt x="183" y="127"/>
                    </a:lnTo>
                    <a:lnTo>
                      <a:pt x="184" y="129"/>
                    </a:lnTo>
                    <a:lnTo>
                      <a:pt x="166" y="122"/>
                    </a:lnTo>
                    <a:lnTo>
                      <a:pt x="166" y="118"/>
                    </a:lnTo>
                    <a:lnTo>
                      <a:pt x="162" y="119"/>
                    </a:lnTo>
                    <a:lnTo>
                      <a:pt x="157" y="119"/>
                    </a:lnTo>
                    <a:lnTo>
                      <a:pt x="156" y="122"/>
                    </a:lnTo>
                    <a:lnTo>
                      <a:pt x="157" y="123"/>
                    </a:lnTo>
                    <a:lnTo>
                      <a:pt x="161" y="124"/>
                    </a:lnTo>
                    <a:lnTo>
                      <a:pt x="162" y="123"/>
                    </a:lnTo>
                    <a:lnTo>
                      <a:pt x="164" y="127"/>
                    </a:lnTo>
                    <a:lnTo>
                      <a:pt x="158" y="127"/>
                    </a:lnTo>
                    <a:lnTo>
                      <a:pt x="152" y="124"/>
                    </a:lnTo>
                    <a:lnTo>
                      <a:pt x="148" y="124"/>
                    </a:lnTo>
                    <a:lnTo>
                      <a:pt x="152" y="127"/>
                    </a:lnTo>
                    <a:lnTo>
                      <a:pt x="143" y="122"/>
                    </a:lnTo>
                    <a:lnTo>
                      <a:pt x="138" y="122"/>
                    </a:lnTo>
                    <a:lnTo>
                      <a:pt x="133" y="120"/>
                    </a:lnTo>
                    <a:lnTo>
                      <a:pt x="133" y="123"/>
                    </a:lnTo>
                    <a:lnTo>
                      <a:pt x="131" y="123"/>
                    </a:lnTo>
                    <a:lnTo>
                      <a:pt x="131" y="124"/>
                    </a:lnTo>
                    <a:lnTo>
                      <a:pt x="132" y="127"/>
                    </a:lnTo>
                    <a:lnTo>
                      <a:pt x="130" y="127"/>
                    </a:lnTo>
                    <a:lnTo>
                      <a:pt x="116" y="122"/>
                    </a:lnTo>
                    <a:lnTo>
                      <a:pt x="112" y="119"/>
                    </a:lnTo>
                    <a:lnTo>
                      <a:pt x="119" y="119"/>
                    </a:lnTo>
                    <a:lnTo>
                      <a:pt x="117" y="118"/>
                    </a:lnTo>
                    <a:lnTo>
                      <a:pt x="95" y="119"/>
                    </a:lnTo>
                    <a:lnTo>
                      <a:pt x="91" y="115"/>
                    </a:lnTo>
                    <a:lnTo>
                      <a:pt x="90" y="117"/>
                    </a:lnTo>
                    <a:lnTo>
                      <a:pt x="86" y="117"/>
                    </a:lnTo>
                    <a:lnTo>
                      <a:pt x="84" y="115"/>
                    </a:lnTo>
                    <a:lnTo>
                      <a:pt x="83" y="113"/>
                    </a:lnTo>
                    <a:lnTo>
                      <a:pt x="83" y="109"/>
                    </a:lnTo>
                    <a:lnTo>
                      <a:pt x="82" y="108"/>
                    </a:lnTo>
                    <a:lnTo>
                      <a:pt x="78" y="106"/>
                    </a:lnTo>
                    <a:lnTo>
                      <a:pt x="79" y="104"/>
                    </a:lnTo>
                    <a:lnTo>
                      <a:pt x="86" y="107"/>
                    </a:lnTo>
                    <a:lnTo>
                      <a:pt x="86" y="106"/>
                    </a:lnTo>
                    <a:lnTo>
                      <a:pt x="83" y="103"/>
                    </a:lnTo>
                    <a:lnTo>
                      <a:pt x="88" y="104"/>
                    </a:lnTo>
                    <a:lnTo>
                      <a:pt x="94" y="104"/>
                    </a:lnTo>
                    <a:lnTo>
                      <a:pt x="94" y="103"/>
                    </a:lnTo>
                    <a:lnTo>
                      <a:pt x="88" y="102"/>
                    </a:lnTo>
                    <a:lnTo>
                      <a:pt x="90" y="101"/>
                    </a:lnTo>
                    <a:lnTo>
                      <a:pt x="77" y="99"/>
                    </a:lnTo>
                    <a:lnTo>
                      <a:pt x="70" y="96"/>
                    </a:lnTo>
                    <a:lnTo>
                      <a:pt x="69" y="94"/>
                    </a:lnTo>
                    <a:lnTo>
                      <a:pt x="72" y="94"/>
                    </a:lnTo>
                    <a:lnTo>
                      <a:pt x="70" y="92"/>
                    </a:lnTo>
                    <a:lnTo>
                      <a:pt x="77" y="86"/>
                    </a:lnTo>
                    <a:lnTo>
                      <a:pt x="72" y="88"/>
                    </a:lnTo>
                    <a:lnTo>
                      <a:pt x="69" y="92"/>
                    </a:lnTo>
                    <a:lnTo>
                      <a:pt x="67" y="94"/>
                    </a:lnTo>
                    <a:lnTo>
                      <a:pt x="64" y="91"/>
                    </a:lnTo>
                    <a:lnTo>
                      <a:pt x="62" y="88"/>
                    </a:lnTo>
                    <a:lnTo>
                      <a:pt x="60" y="84"/>
                    </a:lnTo>
                    <a:lnTo>
                      <a:pt x="60" y="82"/>
                    </a:lnTo>
                    <a:lnTo>
                      <a:pt x="57" y="86"/>
                    </a:lnTo>
                    <a:lnTo>
                      <a:pt x="52" y="84"/>
                    </a:lnTo>
                    <a:lnTo>
                      <a:pt x="52" y="87"/>
                    </a:lnTo>
                    <a:lnTo>
                      <a:pt x="48" y="86"/>
                    </a:lnTo>
                    <a:lnTo>
                      <a:pt x="47" y="87"/>
                    </a:lnTo>
                    <a:lnTo>
                      <a:pt x="42" y="80"/>
                    </a:lnTo>
                    <a:lnTo>
                      <a:pt x="37" y="78"/>
                    </a:lnTo>
                    <a:lnTo>
                      <a:pt x="35" y="82"/>
                    </a:lnTo>
                    <a:lnTo>
                      <a:pt x="36" y="86"/>
                    </a:lnTo>
                    <a:lnTo>
                      <a:pt x="32" y="81"/>
                    </a:lnTo>
                    <a:lnTo>
                      <a:pt x="30" y="83"/>
                    </a:lnTo>
                    <a:lnTo>
                      <a:pt x="31" y="86"/>
                    </a:lnTo>
                    <a:lnTo>
                      <a:pt x="21" y="86"/>
                    </a:lnTo>
                    <a:lnTo>
                      <a:pt x="20" y="84"/>
                    </a:lnTo>
                    <a:lnTo>
                      <a:pt x="16" y="83"/>
                    </a:lnTo>
                    <a:lnTo>
                      <a:pt x="6" y="76"/>
                    </a:lnTo>
                    <a:lnTo>
                      <a:pt x="2" y="68"/>
                    </a:lnTo>
                    <a:lnTo>
                      <a:pt x="1" y="65"/>
                    </a:lnTo>
                    <a:lnTo>
                      <a:pt x="0" y="62"/>
                    </a:lnTo>
                    <a:lnTo>
                      <a:pt x="1" y="60"/>
                    </a:lnTo>
                    <a:lnTo>
                      <a:pt x="6" y="56"/>
                    </a:lnTo>
                    <a:lnTo>
                      <a:pt x="10" y="59"/>
                    </a:lnTo>
                    <a:lnTo>
                      <a:pt x="12" y="57"/>
                    </a:lnTo>
                    <a:lnTo>
                      <a:pt x="16" y="56"/>
                    </a:lnTo>
                    <a:lnTo>
                      <a:pt x="17" y="60"/>
                    </a:lnTo>
                    <a:lnTo>
                      <a:pt x="21" y="60"/>
                    </a:lnTo>
                    <a:lnTo>
                      <a:pt x="21" y="59"/>
                    </a:lnTo>
                    <a:lnTo>
                      <a:pt x="21" y="56"/>
                    </a:lnTo>
                    <a:lnTo>
                      <a:pt x="22" y="55"/>
                    </a:lnTo>
                    <a:lnTo>
                      <a:pt x="21" y="50"/>
                    </a:lnTo>
                    <a:lnTo>
                      <a:pt x="23" y="50"/>
                    </a:lnTo>
                    <a:lnTo>
                      <a:pt x="23" y="47"/>
                    </a:lnTo>
                    <a:lnTo>
                      <a:pt x="21" y="45"/>
                    </a:lnTo>
                    <a:lnTo>
                      <a:pt x="25" y="45"/>
                    </a:lnTo>
                    <a:lnTo>
                      <a:pt x="22" y="41"/>
                    </a:lnTo>
                    <a:lnTo>
                      <a:pt x="25" y="41"/>
                    </a:lnTo>
                    <a:lnTo>
                      <a:pt x="26" y="39"/>
                    </a:lnTo>
                    <a:lnTo>
                      <a:pt x="27" y="38"/>
                    </a:lnTo>
                    <a:lnTo>
                      <a:pt x="27" y="36"/>
                    </a:lnTo>
                    <a:lnTo>
                      <a:pt x="23" y="38"/>
                    </a:lnTo>
                    <a:lnTo>
                      <a:pt x="21" y="36"/>
                    </a:lnTo>
                    <a:lnTo>
                      <a:pt x="22" y="34"/>
                    </a:lnTo>
                    <a:lnTo>
                      <a:pt x="17" y="34"/>
                    </a:lnTo>
                    <a:lnTo>
                      <a:pt x="9" y="30"/>
                    </a:lnTo>
                    <a:lnTo>
                      <a:pt x="9" y="26"/>
                    </a:lnTo>
                    <a:lnTo>
                      <a:pt x="15" y="23"/>
                    </a:lnTo>
                    <a:lnTo>
                      <a:pt x="20" y="21"/>
                    </a:lnTo>
                    <a:lnTo>
                      <a:pt x="23" y="23"/>
                    </a:lnTo>
                    <a:lnTo>
                      <a:pt x="28" y="20"/>
                    </a:lnTo>
                    <a:lnTo>
                      <a:pt x="25" y="20"/>
                    </a:lnTo>
                    <a:lnTo>
                      <a:pt x="21" y="19"/>
                    </a:lnTo>
                    <a:lnTo>
                      <a:pt x="22" y="18"/>
                    </a:lnTo>
                    <a:lnTo>
                      <a:pt x="25" y="18"/>
                    </a:lnTo>
                    <a:lnTo>
                      <a:pt x="23" y="15"/>
                    </a:lnTo>
                    <a:lnTo>
                      <a:pt x="20" y="15"/>
                    </a:lnTo>
                    <a:lnTo>
                      <a:pt x="18" y="13"/>
                    </a:lnTo>
                    <a:lnTo>
                      <a:pt x="25" y="8"/>
                    </a:lnTo>
                    <a:lnTo>
                      <a:pt x="31" y="5"/>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55" name="Freeform 685">
                <a:extLst>
                  <a:ext uri="{FF2B5EF4-FFF2-40B4-BE49-F238E27FC236}">
                    <a16:creationId xmlns:a16="http://schemas.microsoft.com/office/drawing/2014/main" id="{F7C2CBE6-A469-4A26-97C2-F1F2534C3207}"/>
                  </a:ext>
                </a:extLst>
              </p:cNvPr>
              <p:cNvSpPr>
                <a:spLocks noChangeAspect="1"/>
              </p:cNvSpPr>
              <p:nvPr/>
            </p:nvSpPr>
            <p:spPr bwMode="auto">
              <a:xfrm>
                <a:off x="3336" y="691"/>
                <a:ext cx="55" cy="38"/>
              </a:xfrm>
              <a:custGeom>
                <a:avLst/>
                <a:gdLst>
                  <a:gd name="T0" fmla="*/ 0 w 193"/>
                  <a:gd name="T1" fmla="*/ 0 h 129"/>
                  <a:gd name="T2" fmla="*/ 0 w 193"/>
                  <a:gd name="T3" fmla="*/ 0 h 129"/>
                  <a:gd name="T4" fmla="*/ 0 w 193"/>
                  <a:gd name="T5" fmla="*/ 0 h 129"/>
                  <a:gd name="T6" fmla="*/ 0 w 193"/>
                  <a:gd name="T7" fmla="*/ 0 h 129"/>
                  <a:gd name="T8" fmla="*/ 0 w 193"/>
                  <a:gd name="T9" fmla="*/ 0 h 129"/>
                  <a:gd name="T10" fmla="*/ 0 w 193"/>
                  <a:gd name="T11" fmla="*/ 0 h 129"/>
                  <a:gd name="T12" fmla="*/ 0 w 193"/>
                  <a:gd name="T13" fmla="*/ 0 h 129"/>
                  <a:gd name="T14" fmla="*/ 0 w 193"/>
                  <a:gd name="T15" fmla="*/ 0 h 129"/>
                  <a:gd name="T16" fmla="*/ 0 w 193"/>
                  <a:gd name="T17" fmla="*/ 0 h 129"/>
                  <a:gd name="T18" fmla="*/ 0 w 193"/>
                  <a:gd name="T19" fmla="*/ 0 h 129"/>
                  <a:gd name="T20" fmla="*/ 0 w 193"/>
                  <a:gd name="T21" fmla="*/ 0 h 129"/>
                  <a:gd name="T22" fmla="*/ 0 w 193"/>
                  <a:gd name="T23" fmla="*/ 0 h 129"/>
                  <a:gd name="T24" fmla="*/ 0 w 193"/>
                  <a:gd name="T25" fmla="*/ 0 h 129"/>
                  <a:gd name="T26" fmla="*/ 0 w 193"/>
                  <a:gd name="T27" fmla="*/ 0 h 129"/>
                  <a:gd name="T28" fmla="*/ 0 w 193"/>
                  <a:gd name="T29" fmla="*/ 0 h 129"/>
                  <a:gd name="T30" fmla="*/ 0 w 193"/>
                  <a:gd name="T31" fmla="*/ 0 h 129"/>
                  <a:gd name="T32" fmla="*/ 0 w 193"/>
                  <a:gd name="T33" fmla="*/ 0 h 129"/>
                  <a:gd name="T34" fmla="*/ 0 w 193"/>
                  <a:gd name="T35" fmla="*/ 0 h 129"/>
                  <a:gd name="T36" fmla="*/ 0 w 193"/>
                  <a:gd name="T37" fmla="*/ 0 h 129"/>
                  <a:gd name="T38" fmla="*/ 0 w 193"/>
                  <a:gd name="T39" fmla="*/ 0 h 129"/>
                  <a:gd name="T40" fmla="*/ 0 w 193"/>
                  <a:gd name="T41" fmla="*/ 0 h 129"/>
                  <a:gd name="T42" fmla="*/ 0 w 193"/>
                  <a:gd name="T43" fmla="*/ 0 h 129"/>
                  <a:gd name="T44" fmla="*/ 0 w 193"/>
                  <a:gd name="T45" fmla="*/ 0 h 129"/>
                  <a:gd name="T46" fmla="*/ 0 w 193"/>
                  <a:gd name="T47" fmla="*/ 0 h 129"/>
                  <a:gd name="T48" fmla="*/ 0 w 193"/>
                  <a:gd name="T49" fmla="*/ 0 h 129"/>
                  <a:gd name="T50" fmla="*/ 0 w 193"/>
                  <a:gd name="T51" fmla="*/ 0 h 129"/>
                  <a:gd name="T52" fmla="*/ 0 w 193"/>
                  <a:gd name="T53" fmla="*/ 0 h 129"/>
                  <a:gd name="T54" fmla="*/ 0 w 193"/>
                  <a:gd name="T55" fmla="*/ 0 h 129"/>
                  <a:gd name="T56" fmla="*/ 0 w 193"/>
                  <a:gd name="T57" fmla="*/ 0 h 129"/>
                  <a:gd name="T58" fmla="*/ 0 w 193"/>
                  <a:gd name="T59" fmla="*/ 0 h 129"/>
                  <a:gd name="T60" fmla="*/ 0 w 193"/>
                  <a:gd name="T61" fmla="*/ 0 h 129"/>
                  <a:gd name="T62" fmla="*/ 0 w 193"/>
                  <a:gd name="T63" fmla="*/ 0 h 129"/>
                  <a:gd name="T64" fmla="*/ 0 w 193"/>
                  <a:gd name="T65" fmla="*/ 0 h 129"/>
                  <a:gd name="T66" fmla="*/ 0 w 193"/>
                  <a:gd name="T67" fmla="*/ 0 h 129"/>
                  <a:gd name="T68" fmla="*/ 0 w 193"/>
                  <a:gd name="T69" fmla="*/ 0 h 129"/>
                  <a:gd name="T70" fmla="*/ 0 w 193"/>
                  <a:gd name="T71" fmla="*/ 0 h 129"/>
                  <a:gd name="T72" fmla="*/ 0 w 193"/>
                  <a:gd name="T73" fmla="*/ 0 h 129"/>
                  <a:gd name="T74" fmla="*/ 0 w 193"/>
                  <a:gd name="T75" fmla="*/ 0 h 129"/>
                  <a:gd name="T76" fmla="*/ 0 w 193"/>
                  <a:gd name="T77" fmla="*/ 0 h 129"/>
                  <a:gd name="T78" fmla="*/ 0 w 193"/>
                  <a:gd name="T79" fmla="*/ 0 h 129"/>
                  <a:gd name="T80" fmla="*/ 0 w 193"/>
                  <a:gd name="T81" fmla="*/ 0 h 129"/>
                  <a:gd name="T82" fmla="*/ 0 w 193"/>
                  <a:gd name="T83" fmla="*/ 0 h 129"/>
                  <a:gd name="T84" fmla="*/ 0 w 193"/>
                  <a:gd name="T85" fmla="*/ 0 h 129"/>
                  <a:gd name="T86" fmla="*/ 0 w 193"/>
                  <a:gd name="T87" fmla="*/ 0 h 129"/>
                  <a:gd name="T88" fmla="*/ 0 w 193"/>
                  <a:gd name="T89" fmla="*/ 0 h 129"/>
                  <a:gd name="T90" fmla="*/ 0 w 193"/>
                  <a:gd name="T91" fmla="*/ 0 h 129"/>
                  <a:gd name="T92" fmla="*/ 0 w 193"/>
                  <a:gd name="T93" fmla="*/ 0 h 129"/>
                  <a:gd name="T94" fmla="*/ 0 w 193"/>
                  <a:gd name="T95" fmla="*/ 0 h 129"/>
                  <a:gd name="T96" fmla="*/ 0 w 193"/>
                  <a:gd name="T97" fmla="*/ 0 h 129"/>
                  <a:gd name="T98" fmla="*/ 0 w 193"/>
                  <a:gd name="T99" fmla="*/ 0 h 129"/>
                  <a:gd name="T100" fmla="*/ 0 w 193"/>
                  <a:gd name="T101" fmla="*/ 0 h 129"/>
                  <a:gd name="T102" fmla="*/ 0 w 193"/>
                  <a:gd name="T103" fmla="*/ 0 h 129"/>
                  <a:gd name="T104" fmla="*/ 0 w 193"/>
                  <a:gd name="T105" fmla="*/ 0 h 1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3"/>
                  <a:gd name="T160" fmla="*/ 0 h 129"/>
                  <a:gd name="T161" fmla="*/ 193 w 193"/>
                  <a:gd name="T162" fmla="*/ 129 h 1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3" h="129">
                    <a:moveTo>
                      <a:pt x="31" y="5"/>
                    </a:moveTo>
                    <a:lnTo>
                      <a:pt x="31" y="5"/>
                    </a:lnTo>
                    <a:lnTo>
                      <a:pt x="43" y="5"/>
                    </a:lnTo>
                    <a:lnTo>
                      <a:pt x="46" y="3"/>
                    </a:lnTo>
                    <a:lnTo>
                      <a:pt x="56" y="0"/>
                    </a:lnTo>
                    <a:lnTo>
                      <a:pt x="98" y="8"/>
                    </a:lnTo>
                    <a:lnTo>
                      <a:pt x="105" y="13"/>
                    </a:lnTo>
                    <a:lnTo>
                      <a:pt x="90" y="15"/>
                    </a:lnTo>
                    <a:lnTo>
                      <a:pt x="104" y="16"/>
                    </a:lnTo>
                    <a:lnTo>
                      <a:pt x="103" y="18"/>
                    </a:lnTo>
                    <a:lnTo>
                      <a:pt x="98" y="18"/>
                    </a:lnTo>
                    <a:lnTo>
                      <a:pt x="89" y="20"/>
                    </a:lnTo>
                    <a:lnTo>
                      <a:pt x="103" y="19"/>
                    </a:lnTo>
                    <a:lnTo>
                      <a:pt x="105" y="23"/>
                    </a:lnTo>
                    <a:lnTo>
                      <a:pt x="104" y="24"/>
                    </a:lnTo>
                    <a:lnTo>
                      <a:pt x="101" y="26"/>
                    </a:lnTo>
                    <a:lnTo>
                      <a:pt x="88" y="26"/>
                    </a:lnTo>
                    <a:lnTo>
                      <a:pt x="88" y="29"/>
                    </a:lnTo>
                    <a:lnTo>
                      <a:pt x="95" y="29"/>
                    </a:lnTo>
                    <a:lnTo>
                      <a:pt x="99" y="31"/>
                    </a:lnTo>
                    <a:lnTo>
                      <a:pt x="96" y="34"/>
                    </a:lnTo>
                    <a:lnTo>
                      <a:pt x="98" y="38"/>
                    </a:lnTo>
                    <a:lnTo>
                      <a:pt x="94" y="38"/>
                    </a:lnTo>
                    <a:lnTo>
                      <a:pt x="93" y="39"/>
                    </a:lnTo>
                    <a:lnTo>
                      <a:pt x="95" y="40"/>
                    </a:lnTo>
                    <a:lnTo>
                      <a:pt x="96" y="42"/>
                    </a:lnTo>
                    <a:lnTo>
                      <a:pt x="94" y="42"/>
                    </a:lnTo>
                    <a:lnTo>
                      <a:pt x="96" y="49"/>
                    </a:lnTo>
                    <a:lnTo>
                      <a:pt x="103" y="55"/>
                    </a:lnTo>
                    <a:lnTo>
                      <a:pt x="104" y="57"/>
                    </a:lnTo>
                    <a:lnTo>
                      <a:pt x="103" y="62"/>
                    </a:lnTo>
                    <a:lnTo>
                      <a:pt x="105" y="65"/>
                    </a:lnTo>
                    <a:lnTo>
                      <a:pt x="107" y="66"/>
                    </a:lnTo>
                    <a:lnTo>
                      <a:pt x="122" y="84"/>
                    </a:lnTo>
                    <a:lnTo>
                      <a:pt x="137" y="94"/>
                    </a:lnTo>
                    <a:lnTo>
                      <a:pt x="140" y="98"/>
                    </a:lnTo>
                    <a:lnTo>
                      <a:pt x="183" y="117"/>
                    </a:lnTo>
                    <a:lnTo>
                      <a:pt x="187" y="117"/>
                    </a:lnTo>
                    <a:lnTo>
                      <a:pt x="193" y="119"/>
                    </a:lnTo>
                    <a:lnTo>
                      <a:pt x="190" y="119"/>
                    </a:lnTo>
                    <a:lnTo>
                      <a:pt x="192" y="123"/>
                    </a:lnTo>
                    <a:lnTo>
                      <a:pt x="188" y="124"/>
                    </a:lnTo>
                    <a:lnTo>
                      <a:pt x="177" y="123"/>
                    </a:lnTo>
                    <a:lnTo>
                      <a:pt x="174" y="124"/>
                    </a:lnTo>
                    <a:lnTo>
                      <a:pt x="187" y="127"/>
                    </a:lnTo>
                    <a:lnTo>
                      <a:pt x="183" y="127"/>
                    </a:lnTo>
                    <a:lnTo>
                      <a:pt x="184" y="129"/>
                    </a:lnTo>
                    <a:lnTo>
                      <a:pt x="166" y="122"/>
                    </a:lnTo>
                    <a:lnTo>
                      <a:pt x="166" y="118"/>
                    </a:lnTo>
                    <a:lnTo>
                      <a:pt x="162" y="119"/>
                    </a:lnTo>
                    <a:lnTo>
                      <a:pt x="157" y="119"/>
                    </a:lnTo>
                    <a:lnTo>
                      <a:pt x="156" y="122"/>
                    </a:lnTo>
                    <a:lnTo>
                      <a:pt x="157" y="123"/>
                    </a:lnTo>
                    <a:lnTo>
                      <a:pt x="161" y="124"/>
                    </a:lnTo>
                    <a:lnTo>
                      <a:pt x="162" y="123"/>
                    </a:lnTo>
                    <a:lnTo>
                      <a:pt x="164" y="127"/>
                    </a:lnTo>
                    <a:lnTo>
                      <a:pt x="158" y="127"/>
                    </a:lnTo>
                    <a:lnTo>
                      <a:pt x="152" y="124"/>
                    </a:lnTo>
                    <a:lnTo>
                      <a:pt x="148" y="124"/>
                    </a:lnTo>
                    <a:lnTo>
                      <a:pt x="152" y="127"/>
                    </a:lnTo>
                    <a:lnTo>
                      <a:pt x="143" y="122"/>
                    </a:lnTo>
                    <a:lnTo>
                      <a:pt x="138" y="122"/>
                    </a:lnTo>
                    <a:lnTo>
                      <a:pt x="133" y="120"/>
                    </a:lnTo>
                    <a:lnTo>
                      <a:pt x="133" y="123"/>
                    </a:lnTo>
                    <a:lnTo>
                      <a:pt x="131" y="123"/>
                    </a:lnTo>
                    <a:lnTo>
                      <a:pt x="131" y="124"/>
                    </a:lnTo>
                    <a:lnTo>
                      <a:pt x="132" y="127"/>
                    </a:lnTo>
                    <a:lnTo>
                      <a:pt x="130" y="127"/>
                    </a:lnTo>
                    <a:lnTo>
                      <a:pt x="116" y="122"/>
                    </a:lnTo>
                    <a:lnTo>
                      <a:pt x="112" y="119"/>
                    </a:lnTo>
                    <a:lnTo>
                      <a:pt x="119" y="119"/>
                    </a:lnTo>
                    <a:lnTo>
                      <a:pt x="117" y="118"/>
                    </a:lnTo>
                    <a:lnTo>
                      <a:pt x="95" y="119"/>
                    </a:lnTo>
                    <a:lnTo>
                      <a:pt x="91" y="115"/>
                    </a:lnTo>
                    <a:lnTo>
                      <a:pt x="90" y="117"/>
                    </a:lnTo>
                    <a:lnTo>
                      <a:pt x="86" y="117"/>
                    </a:lnTo>
                    <a:lnTo>
                      <a:pt x="84" y="115"/>
                    </a:lnTo>
                    <a:lnTo>
                      <a:pt x="83" y="113"/>
                    </a:lnTo>
                    <a:lnTo>
                      <a:pt x="83" y="109"/>
                    </a:lnTo>
                    <a:lnTo>
                      <a:pt x="82" y="108"/>
                    </a:lnTo>
                    <a:lnTo>
                      <a:pt x="78" y="106"/>
                    </a:lnTo>
                    <a:lnTo>
                      <a:pt x="79" y="104"/>
                    </a:lnTo>
                    <a:lnTo>
                      <a:pt x="86" y="107"/>
                    </a:lnTo>
                    <a:lnTo>
                      <a:pt x="86" y="106"/>
                    </a:lnTo>
                    <a:lnTo>
                      <a:pt x="83" y="103"/>
                    </a:lnTo>
                    <a:lnTo>
                      <a:pt x="88" y="104"/>
                    </a:lnTo>
                    <a:lnTo>
                      <a:pt x="94" y="104"/>
                    </a:lnTo>
                    <a:lnTo>
                      <a:pt x="94" y="103"/>
                    </a:lnTo>
                    <a:lnTo>
                      <a:pt x="88" y="102"/>
                    </a:lnTo>
                    <a:lnTo>
                      <a:pt x="90" y="101"/>
                    </a:lnTo>
                    <a:lnTo>
                      <a:pt x="77" y="99"/>
                    </a:lnTo>
                    <a:lnTo>
                      <a:pt x="70" y="96"/>
                    </a:lnTo>
                    <a:lnTo>
                      <a:pt x="69" y="94"/>
                    </a:lnTo>
                    <a:lnTo>
                      <a:pt x="72" y="94"/>
                    </a:lnTo>
                    <a:lnTo>
                      <a:pt x="70" y="92"/>
                    </a:lnTo>
                    <a:lnTo>
                      <a:pt x="77" y="86"/>
                    </a:lnTo>
                    <a:lnTo>
                      <a:pt x="72" y="88"/>
                    </a:lnTo>
                    <a:lnTo>
                      <a:pt x="69" y="92"/>
                    </a:lnTo>
                    <a:lnTo>
                      <a:pt x="67" y="94"/>
                    </a:lnTo>
                    <a:lnTo>
                      <a:pt x="64" y="91"/>
                    </a:lnTo>
                    <a:lnTo>
                      <a:pt x="62" y="88"/>
                    </a:lnTo>
                    <a:lnTo>
                      <a:pt x="60" y="84"/>
                    </a:lnTo>
                    <a:lnTo>
                      <a:pt x="60" y="82"/>
                    </a:lnTo>
                    <a:lnTo>
                      <a:pt x="57" y="86"/>
                    </a:lnTo>
                    <a:lnTo>
                      <a:pt x="52" y="84"/>
                    </a:lnTo>
                    <a:lnTo>
                      <a:pt x="52" y="87"/>
                    </a:lnTo>
                    <a:lnTo>
                      <a:pt x="48" y="86"/>
                    </a:lnTo>
                    <a:lnTo>
                      <a:pt x="47" y="87"/>
                    </a:lnTo>
                    <a:lnTo>
                      <a:pt x="42" y="80"/>
                    </a:lnTo>
                    <a:lnTo>
                      <a:pt x="37" y="78"/>
                    </a:lnTo>
                    <a:lnTo>
                      <a:pt x="35" y="82"/>
                    </a:lnTo>
                    <a:lnTo>
                      <a:pt x="36" y="86"/>
                    </a:lnTo>
                    <a:lnTo>
                      <a:pt x="32" y="81"/>
                    </a:lnTo>
                    <a:lnTo>
                      <a:pt x="30" y="83"/>
                    </a:lnTo>
                    <a:lnTo>
                      <a:pt x="31" y="86"/>
                    </a:lnTo>
                    <a:lnTo>
                      <a:pt x="21" y="86"/>
                    </a:lnTo>
                    <a:lnTo>
                      <a:pt x="20" y="84"/>
                    </a:lnTo>
                    <a:lnTo>
                      <a:pt x="16" y="83"/>
                    </a:lnTo>
                    <a:lnTo>
                      <a:pt x="6" y="76"/>
                    </a:lnTo>
                    <a:lnTo>
                      <a:pt x="2" y="68"/>
                    </a:lnTo>
                    <a:lnTo>
                      <a:pt x="1" y="65"/>
                    </a:lnTo>
                    <a:lnTo>
                      <a:pt x="0" y="62"/>
                    </a:lnTo>
                    <a:lnTo>
                      <a:pt x="1" y="60"/>
                    </a:lnTo>
                    <a:lnTo>
                      <a:pt x="6" y="56"/>
                    </a:lnTo>
                    <a:lnTo>
                      <a:pt x="10" y="59"/>
                    </a:lnTo>
                    <a:lnTo>
                      <a:pt x="12" y="57"/>
                    </a:lnTo>
                    <a:lnTo>
                      <a:pt x="16" y="56"/>
                    </a:lnTo>
                    <a:lnTo>
                      <a:pt x="17" y="60"/>
                    </a:lnTo>
                    <a:lnTo>
                      <a:pt x="21" y="60"/>
                    </a:lnTo>
                    <a:lnTo>
                      <a:pt x="21" y="59"/>
                    </a:lnTo>
                    <a:lnTo>
                      <a:pt x="21" y="56"/>
                    </a:lnTo>
                    <a:lnTo>
                      <a:pt x="22" y="55"/>
                    </a:lnTo>
                    <a:lnTo>
                      <a:pt x="21" y="50"/>
                    </a:lnTo>
                    <a:lnTo>
                      <a:pt x="23" y="50"/>
                    </a:lnTo>
                    <a:lnTo>
                      <a:pt x="23" y="47"/>
                    </a:lnTo>
                    <a:lnTo>
                      <a:pt x="21" y="45"/>
                    </a:lnTo>
                    <a:lnTo>
                      <a:pt x="25" y="45"/>
                    </a:lnTo>
                    <a:lnTo>
                      <a:pt x="22" y="41"/>
                    </a:lnTo>
                    <a:lnTo>
                      <a:pt x="25" y="41"/>
                    </a:lnTo>
                    <a:lnTo>
                      <a:pt x="26" y="39"/>
                    </a:lnTo>
                    <a:lnTo>
                      <a:pt x="27" y="38"/>
                    </a:lnTo>
                    <a:lnTo>
                      <a:pt x="27" y="36"/>
                    </a:lnTo>
                    <a:lnTo>
                      <a:pt x="23" y="38"/>
                    </a:lnTo>
                    <a:lnTo>
                      <a:pt x="21" y="36"/>
                    </a:lnTo>
                    <a:lnTo>
                      <a:pt x="22" y="34"/>
                    </a:lnTo>
                    <a:lnTo>
                      <a:pt x="17" y="34"/>
                    </a:lnTo>
                    <a:lnTo>
                      <a:pt x="9" y="30"/>
                    </a:lnTo>
                    <a:lnTo>
                      <a:pt x="9" y="26"/>
                    </a:lnTo>
                    <a:lnTo>
                      <a:pt x="15" y="23"/>
                    </a:lnTo>
                    <a:lnTo>
                      <a:pt x="20" y="21"/>
                    </a:lnTo>
                    <a:lnTo>
                      <a:pt x="23" y="23"/>
                    </a:lnTo>
                    <a:lnTo>
                      <a:pt x="28" y="20"/>
                    </a:lnTo>
                    <a:lnTo>
                      <a:pt x="25" y="20"/>
                    </a:lnTo>
                    <a:lnTo>
                      <a:pt x="21" y="19"/>
                    </a:lnTo>
                    <a:lnTo>
                      <a:pt x="22" y="18"/>
                    </a:lnTo>
                    <a:lnTo>
                      <a:pt x="25" y="18"/>
                    </a:lnTo>
                    <a:lnTo>
                      <a:pt x="23" y="15"/>
                    </a:lnTo>
                    <a:lnTo>
                      <a:pt x="20" y="15"/>
                    </a:lnTo>
                    <a:lnTo>
                      <a:pt x="18" y="13"/>
                    </a:lnTo>
                    <a:lnTo>
                      <a:pt x="25" y="8"/>
                    </a:lnTo>
                    <a:lnTo>
                      <a:pt x="31" y="5"/>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56" name="Freeform 686">
                <a:extLst>
                  <a:ext uri="{FF2B5EF4-FFF2-40B4-BE49-F238E27FC236}">
                    <a16:creationId xmlns:a16="http://schemas.microsoft.com/office/drawing/2014/main" id="{08A142F5-F564-4A6B-AD60-C8AC498DF3D9}"/>
                  </a:ext>
                </a:extLst>
              </p:cNvPr>
              <p:cNvSpPr>
                <a:spLocks noChangeAspect="1"/>
              </p:cNvSpPr>
              <p:nvPr/>
            </p:nvSpPr>
            <p:spPr bwMode="auto">
              <a:xfrm>
                <a:off x="3340" y="647"/>
                <a:ext cx="81" cy="45"/>
              </a:xfrm>
              <a:custGeom>
                <a:avLst/>
                <a:gdLst>
                  <a:gd name="T0" fmla="*/ 0 w 276"/>
                  <a:gd name="T1" fmla="*/ 0 h 156"/>
                  <a:gd name="T2" fmla="*/ 0 w 276"/>
                  <a:gd name="T3" fmla="*/ 0 h 156"/>
                  <a:gd name="T4" fmla="*/ 0 w 276"/>
                  <a:gd name="T5" fmla="*/ 0 h 156"/>
                  <a:gd name="T6" fmla="*/ 0 w 276"/>
                  <a:gd name="T7" fmla="*/ 0 h 156"/>
                  <a:gd name="T8" fmla="*/ 0 w 276"/>
                  <a:gd name="T9" fmla="*/ 0 h 156"/>
                  <a:gd name="T10" fmla="*/ 0 w 276"/>
                  <a:gd name="T11" fmla="*/ 0 h 156"/>
                  <a:gd name="T12" fmla="*/ 0 w 276"/>
                  <a:gd name="T13" fmla="*/ 0 h 156"/>
                  <a:gd name="T14" fmla="*/ 0 w 276"/>
                  <a:gd name="T15" fmla="*/ 0 h 156"/>
                  <a:gd name="T16" fmla="*/ 0 w 276"/>
                  <a:gd name="T17" fmla="*/ 0 h 156"/>
                  <a:gd name="T18" fmla="*/ 0 w 276"/>
                  <a:gd name="T19" fmla="*/ 0 h 156"/>
                  <a:gd name="T20" fmla="*/ 0 w 276"/>
                  <a:gd name="T21" fmla="*/ 0 h 156"/>
                  <a:gd name="T22" fmla="*/ 0 w 276"/>
                  <a:gd name="T23" fmla="*/ 0 h 156"/>
                  <a:gd name="T24" fmla="*/ 0 w 276"/>
                  <a:gd name="T25" fmla="*/ 0 h 156"/>
                  <a:gd name="T26" fmla="*/ 0 w 276"/>
                  <a:gd name="T27" fmla="*/ 0 h 156"/>
                  <a:gd name="T28" fmla="*/ 0 w 276"/>
                  <a:gd name="T29" fmla="*/ 0 h 156"/>
                  <a:gd name="T30" fmla="*/ 0 w 276"/>
                  <a:gd name="T31" fmla="*/ 0 h 156"/>
                  <a:gd name="T32" fmla="*/ 0 w 276"/>
                  <a:gd name="T33" fmla="*/ 0 h 156"/>
                  <a:gd name="T34" fmla="*/ 0 w 276"/>
                  <a:gd name="T35" fmla="*/ 0 h 156"/>
                  <a:gd name="T36" fmla="*/ 0 w 276"/>
                  <a:gd name="T37" fmla="*/ 0 h 156"/>
                  <a:gd name="T38" fmla="*/ 0 w 276"/>
                  <a:gd name="T39" fmla="*/ 0 h 156"/>
                  <a:gd name="T40" fmla="*/ 0 w 276"/>
                  <a:gd name="T41" fmla="*/ 0 h 156"/>
                  <a:gd name="T42" fmla="*/ 0 w 276"/>
                  <a:gd name="T43" fmla="*/ 0 h 156"/>
                  <a:gd name="T44" fmla="*/ 0 w 276"/>
                  <a:gd name="T45" fmla="*/ 0 h 156"/>
                  <a:gd name="T46" fmla="*/ 0 w 276"/>
                  <a:gd name="T47" fmla="*/ 0 h 156"/>
                  <a:gd name="T48" fmla="*/ 0 w 276"/>
                  <a:gd name="T49" fmla="*/ 0 h 156"/>
                  <a:gd name="T50" fmla="*/ 0 w 276"/>
                  <a:gd name="T51" fmla="*/ 0 h 156"/>
                  <a:gd name="T52" fmla="*/ 0 w 276"/>
                  <a:gd name="T53" fmla="*/ 0 h 156"/>
                  <a:gd name="T54" fmla="*/ 0 w 276"/>
                  <a:gd name="T55" fmla="*/ 0 h 156"/>
                  <a:gd name="T56" fmla="*/ 0 w 276"/>
                  <a:gd name="T57" fmla="*/ 0 h 156"/>
                  <a:gd name="T58" fmla="*/ 0 w 276"/>
                  <a:gd name="T59" fmla="*/ 0 h 156"/>
                  <a:gd name="T60" fmla="*/ 0 w 276"/>
                  <a:gd name="T61" fmla="*/ 0 h 156"/>
                  <a:gd name="T62" fmla="*/ 0 w 276"/>
                  <a:gd name="T63" fmla="*/ 0 h 156"/>
                  <a:gd name="T64" fmla="*/ 0 w 276"/>
                  <a:gd name="T65" fmla="*/ 0 h 156"/>
                  <a:gd name="T66" fmla="*/ 0 w 276"/>
                  <a:gd name="T67" fmla="*/ 0 h 156"/>
                  <a:gd name="T68" fmla="*/ 0 w 276"/>
                  <a:gd name="T69" fmla="*/ 0 h 156"/>
                  <a:gd name="T70" fmla="*/ 0 w 276"/>
                  <a:gd name="T71" fmla="*/ 0 h 156"/>
                  <a:gd name="T72" fmla="*/ 0 w 276"/>
                  <a:gd name="T73" fmla="*/ 0 h 156"/>
                  <a:gd name="T74" fmla="*/ 0 w 276"/>
                  <a:gd name="T75" fmla="*/ 0 h 156"/>
                  <a:gd name="T76" fmla="*/ 0 w 276"/>
                  <a:gd name="T77" fmla="*/ 0 h 156"/>
                  <a:gd name="T78" fmla="*/ 0 w 276"/>
                  <a:gd name="T79" fmla="*/ 0 h 156"/>
                  <a:gd name="T80" fmla="*/ 0 w 276"/>
                  <a:gd name="T81" fmla="*/ 0 h 156"/>
                  <a:gd name="T82" fmla="*/ 0 w 276"/>
                  <a:gd name="T83" fmla="*/ 0 h 156"/>
                  <a:gd name="T84" fmla="*/ 0 w 276"/>
                  <a:gd name="T85" fmla="*/ 0 h 156"/>
                  <a:gd name="T86" fmla="*/ 0 w 276"/>
                  <a:gd name="T87" fmla="*/ 0 h 156"/>
                  <a:gd name="T88" fmla="*/ 0 w 276"/>
                  <a:gd name="T89" fmla="*/ 0 h 156"/>
                  <a:gd name="T90" fmla="*/ 0 w 276"/>
                  <a:gd name="T91" fmla="*/ 0 h 156"/>
                  <a:gd name="T92" fmla="*/ 0 w 276"/>
                  <a:gd name="T93" fmla="*/ 0 h 156"/>
                  <a:gd name="T94" fmla="*/ 0 w 276"/>
                  <a:gd name="T95" fmla="*/ 0 h 156"/>
                  <a:gd name="T96" fmla="*/ 0 w 276"/>
                  <a:gd name="T97" fmla="*/ 0 h 156"/>
                  <a:gd name="T98" fmla="*/ 0 w 276"/>
                  <a:gd name="T99" fmla="*/ 0 h 156"/>
                  <a:gd name="T100" fmla="*/ 0 w 276"/>
                  <a:gd name="T101" fmla="*/ 0 h 156"/>
                  <a:gd name="T102" fmla="*/ 0 w 276"/>
                  <a:gd name="T103" fmla="*/ 0 h 156"/>
                  <a:gd name="T104" fmla="*/ 0 w 276"/>
                  <a:gd name="T105" fmla="*/ 0 h 156"/>
                  <a:gd name="T106" fmla="*/ 0 w 276"/>
                  <a:gd name="T107" fmla="*/ 0 h 156"/>
                  <a:gd name="T108" fmla="*/ 0 w 276"/>
                  <a:gd name="T109" fmla="*/ 0 h 156"/>
                  <a:gd name="T110" fmla="*/ 0 w 276"/>
                  <a:gd name="T111" fmla="*/ 0 h 156"/>
                  <a:gd name="T112" fmla="*/ 0 w 276"/>
                  <a:gd name="T113" fmla="*/ 0 h 156"/>
                  <a:gd name="T114" fmla="*/ 0 w 276"/>
                  <a:gd name="T115" fmla="*/ 0 h 156"/>
                  <a:gd name="T116" fmla="*/ 0 w 276"/>
                  <a:gd name="T117" fmla="*/ 0 h 1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6"/>
                  <a:gd name="T178" fmla="*/ 0 h 156"/>
                  <a:gd name="T179" fmla="*/ 276 w 276"/>
                  <a:gd name="T180" fmla="*/ 156 h 1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6" h="156">
                    <a:moveTo>
                      <a:pt x="1" y="132"/>
                    </a:moveTo>
                    <a:lnTo>
                      <a:pt x="0" y="132"/>
                    </a:lnTo>
                    <a:lnTo>
                      <a:pt x="2" y="132"/>
                    </a:lnTo>
                    <a:lnTo>
                      <a:pt x="9" y="132"/>
                    </a:lnTo>
                    <a:lnTo>
                      <a:pt x="12" y="127"/>
                    </a:lnTo>
                    <a:lnTo>
                      <a:pt x="23" y="125"/>
                    </a:lnTo>
                    <a:lnTo>
                      <a:pt x="21" y="125"/>
                    </a:lnTo>
                    <a:lnTo>
                      <a:pt x="21" y="120"/>
                    </a:lnTo>
                    <a:lnTo>
                      <a:pt x="26" y="117"/>
                    </a:lnTo>
                    <a:lnTo>
                      <a:pt x="56" y="122"/>
                    </a:lnTo>
                    <a:lnTo>
                      <a:pt x="49" y="120"/>
                    </a:lnTo>
                    <a:lnTo>
                      <a:pt x="30" y="116"/>
                    </a:lnTo>
                    <a:lnTo>
                      <a:pt x="25" y="114"/>
                    </a:lnTo>
                    <a:lnTo>
                      <a:pt x="28" y="115"/>
                    </a:lnTo>
                    <a:lnTo>
                      <a:pt x="36" y="114"/>
                    </a:lnTo>
                    <a:lnTo>
                      <a:pt x="37" y="111"/>
                    </a:lnTo>
                    <a:lnTo>
                      <a:pt x="25" y="109"/>
                    </a:lnTo>
                    <a:lnTo>
                      <a:pt x="25" y="107"/>
                    </a:lnTo>
                    <a:lnTo>
                      <a:pt x="40" y="106"/>
                    </a:lnTo>
                    <a:lnTo>
                      <a:pt x="42" y="105"/>
                    </a:lnTo>
                    <a:lnTo>
                      <a:pt x="38" y="104"/>
                    </a:lnTo>
                    <a:lnTo>
                      <a:pt x="33" y="102"/>
                    </a:lnTo>
                    <a:lnTo>
                      <a:pt x="26" y="100"/>
                    </a:lnTo>
                    <a:lnTo>
                      <a:pt x="25" y="96"/>
                    </a:lnTo>
                    <a:lnTo>
                      <a:pt x="28" y="97"/>
                    </a:lnTo>
                    <a:lnTo>
                      <a:pt x="36" y="95"/>
                    </a:lnTo>
                    <a:lnTo>
                      <a:pt x="47" y="96"/>
                    </a:lnTo>
                    <a:lnTo>
                      <a:pt x="51" y="94"/>
                    </a:lnTo>
                    <a:lnTo>
                      <a:pt x="46" y="95"/>
                    </a:lnTo>
                    <a:lnTo>
                      <a:pt x="43" y="94"/>
                    </a:lnTo>
                    <a:lnTo>
                      <a:pt x="38" y="91"/>
                    </a:lnTo>
                    <a:lnTo>
                      <a:pt x="26" y="91"/>
                    </a:lnTo>
                    <a:lnTo>
                      <a:pt x="23" y="90"/>
                    </a:lnTo>
                    <a:lnTo>
                      <a:pt x="26" y="88"/>
                    </a:lnTo>
                    <a:lnTo>
                      <a:pt x="26" y="83"/>
                    </a:lnTo>
                    <a:lnTo>
                      <a:pt x="25" y="83"/>
                    </a:lnTo>
                    <a:lnTo>
                      <a:pt x="23" y="83"/>
                    </a:lnTo>
                    <a:lnTo>
                      <a:pt x="21" y="80"/>
                    </a:lnTo>
                    <a:lnTo>
                      <a:pt x="19" y="83"/>
                    </a:lnTo>
                    <a:lnTo>
                      <a:pt x="16" y="80"/>
                    </a:lnTo>
                    <a:lnTo>
                      <a:pt x="14" y="79"/>
                    </a:lnTo>
                    <a:lnTo>
                      <a:pt x="15" y="76"/>
                    </a:lnTo>
                    <a:lnTo>
                      <a:pt x="14" y="76"/>
                    </a:lnTo>
                    <a:lnTo>
                      <a:pt x="14" y="74"/>
                    </a:lnTo>
                    <a:lnTo>
                      <a:pt x="21" y="74"/>
                    </a:lnTo>
                    <a:lnTo>
                      <a:pt x="23" y="78"/>
                    </a:lnTo>
                    <a:lnTo>
                      <a:pt x="27" y="78"/>
                    </a:lnTo>
                    <a:lnTo>
                      <a:pt x="35" y="76"/>
                    </a:lnTo>
                    <a:lnTo>
                      <a:pt x="37" y="73"/>
                    </a:lnTo>
                    <a:lnTo>
                      <a:pt x="37" y="69"/>
                    </a:lnTo>
                    <a:lnTo>
                      <a:pt x="43" y="68"/>
                    </a:lnTo>
                    <a:lnTo>
                      <a:pt x="54" y="69"/>
                    </a:lnTo>
                    <a:lnTo>
                      <a:pt x="61" y="65"/>
                    </a:lnTo>
                    <a:lnTo>
                      <a:pt x="59" y="63"/>
                    </a:lnTo>
                    <a:lnTo>
                      <a:pt x="56" y="60"/>
                    </a:lnTo>
                    <a:lnTo>
                      <a:pt x="59" y="59"/>
                    </a:lnTo>
                    <a:lnTo>
                      <a:pt x="57" y="57"/>
                    </a:lnTo>
                    <a:lnTo>
                      <a:pt x="62" y="54"/>
                    </a:lnTo>
                    <a:lnTo>
                      <a:pt x="67" y="55"/>
                    </a:lnTo>
                    <a:lnTo>
                      <a:pt x="69" y="54"/>
                    </a:lnTo>
                    <a:lnTo>
                      <a:pt x="67" y="53"/>
                    </a:lnTo>
                    <a:lnTo>
                      <a:pt x="67" y="48"/>
                    </a:lnTo>
                    <a:lnTo>
                      <a:pt x="69" y="47"/>
                    </a:lnTo>
                    <a:lnTo>
                      <a:pt x="88" y="42"/>
                    </a:lnTo>
                    <a:lnTo>
                      <a:pt x="90" y="41"/>
                    </a:lnTo>
                    <a:lnTo>
                      <a:pt x="89" y="38"/>
                    </a:lnTo>
                    <a:lnTo>
                      <a:pt x="90" y="37"/>
                    </a:lnTo>
                    <a:lnTo>
                      <a:pt x="98" y="34"/>
                    </a:lnTo>
                    <a:lnTo>
                      <a:pt x="103" y="34"/>
                    </a:lnTo>
                    <a:lnTo>
                      <a:pt x="101" y="37"/>
                    </a:lnTo>
                    <a:lnTo>
                      <a:pt x="101" y="41"/>
                    </a:lnTo>
                    <a:lnTo>
                      <a:pt x="106" y="41"/>
                    </a:lnTo>
                    <a:lnTo>
                      <a:pt x="106" y="38"/>
                    </a:lnTo>
                    <a:lnTo>
                      <a:pt x="113" y="37"/>
                    </a:lnTo>
                    <a:lnTo>
                      <a:pt x="114" y="34"/>
                    </a:lnTo>
                    <a:lnTo>
                      <a:pt x="110" y="33"/>
                    </a:lnTo>
                    <a:lnTo>
                      <a:pt x="106" y="32"/>
                    </a:lnTo>
                    <a:lnTo>
                      <a:pt x="104" y="29"/>
                    </a:lnTo>
                    <a:lnTo>
                      <a:pt x="108" y="29"/>
                    </a:lnTo>
                    <a:lnTo>
                      <a:pt x="108" y="28"/>
                    </a:lnTo>
                    <a:lnTo>
                      <a:pt x="105" y="27"/>
                    </a:lnTo>
                    <a:lnTo>
                      <a:pt x="113" y="26"/>
                    </a:lnTo>
                    <a:lnTo>
                      <a:pt x="114" y="28"/>
                    </a:lnTo>
                    <a:lnTo>
                      <a:pt x="134" y="28"/>
                    </a:lnTo>
                    <a:lnTo>
                      <a:pt x="136" y="32"/>
                    </a:lnTo>
                    <a:lnTo>
                      <a:pt x="141" y="33"/>
                    </a:lnTo>
                    <a:lnTo>
                      <a:pt x="142" y="31"/>
                    </a:lnTo>
                    <a:lnTo>
                      <a:pt x="148" y="32"/>
                    </a:lnTo>
                    <a:lnTo>
                      <a:pt x="162" y="26"/>
                    </a:lnTo>
                    <a:lnTo>
                      <a:pt x="167" y="26"/>
                    </a:lnTo>
                    <a:lnTo>
                      <a:pt x="168" y="27"/>
                    </a:lnTo>
                    <a:lnTo>
                      <a:pt x="171" y="28"/>
                    </a:lnTo>
                    <a:lnTo>
                      <a:pt x="173" y="27"/>
                    </a:lnTo>
                    <a:lnTo>
                      <a:pt x="174" y="27"/>
                    </a:lnTo>
                    <a:lnTo>
                      <a:pt x="178" y="27"/>
                    </a:lnTo>
                    <a:lnTo>
                      <a:pt x="178" y="26"/>
                    </a:lnTo>
                    <a:lnTo>
                      <a:pt x="182" y="25"/>
                    </a:lnTo>
                    <a:lnTo>
                      <a:pt x="185" y="21"/>
                    </a:lnTo>
                    <a:lnTo>
                      <a:pt x="193" y="21"/>
                    </a:lnTo>
                    <a:lnTo>
                      <a:pt x="194" y="20"/>
                    </a:lnTo>
                    <a:lnTo>
                      <a:pt x="194" y="17"/>
                    </a:lnTo>
                    <a:lnTo>
                      <a:pt x="198" y="18"/>
                    </a:lnTo>
                    <a:lnTo>
                      <a:pt x="202" y="18"/>
                    </a:lnTo>
                    <a:lnTo>
                      <a:pt x="202" y="17"/>
                    </a:lnTo>
                    <a:lnTo>
                      <a:pt x="197" y="12"/>
                    </a:lnTo>
                    <a:lnTo>
                      <a:pt x="197" y="10"/>
                    </a:lnTo>
                    <a:lnTo>
                      <a:pt x="200" y="8"/>
                    </a:lnTo>
                    <a:lnTo>
                      <a:pt x="202" y="7"/>
                    </a:lnTo>
                    <a:lnTo>
                      <a:pt x="205" y="7"/>
                    </a:lnTo>
                    <a:lnTo>
                      <a:pt x="208" y="5"/>
                    </a:lnTo>
                    <a:lnTo>
                      <a:pt x="206" y="2"/>
                    </a:lnTo>
                    <a:lnTo>
                      <a:pt x="213" y="3"/>
                    </a:lnTo>
                    <a:lnTo>
                      <a:pt x="220" y="0"/>
                    </a:lnTo>
                    <a:lnTo>
                      <a:pt x="258" y="6"/>
                    </a:lnTo>
                    <a:lnTo>
                      <a:pt x="260" y="8"/>
                    </a:lnTo>
                    <a:lnTo>
                      <a:pt x="268" y="12"/>
                    </a:lnTo>
                    <a:lnTo>
                      <a:pt x="271" y="15"/>
                    </a:lnTo>
                    <a:lnTo>
                      <a:pt x="268" y="16"/>
                    </a:lnTo>
                    <a:lnTo>
                      <a:pt x="270" y="18"/>
                    </a:lnTo>
                    <a:lnTo>
                      <a:pt x="276" y="20"/>
                    </a:lnTo>
                    <a:lnTo>
                      <a:pt x="276" y="21"/>
                    </a:lnTo>
                    <a:lnTo>
                      <a:pt x="272" y="22"/>
                    </a:lnTo>
                    <a:lnTo>
                      <a:pt x="271" y="25"/>
                    </a:lnTo>
                    <a:lnTo>
                      <a:pt x="268" y="31"/>
                    </a:lnTo>
                    <a:lnTo>
                      <a:pt x="273" y="32"/>
                    </a:lnTo>
                    <a:lnTo>
                      <a:pt x="262" y="31"/>
                    </a:lnTo>
                    <a:lnTo>
                      <a:pt x="258" y="32"/>
                    </a:lnTo>
                    <a:lnTo>
                      <a:pt x="249" y="38"/>
                    </a:lnTo>
                    <a:lnTo>
                      <a:pt x="219" y="43"/>
                    </a:lnTo>
                    <a:lnTo>
                      <a:pt x="216" y="44"/>
                    </a:lnTo>
                    <a:lnTo>
                      <a:pt x="218" y="46"/>
                    </a:lnTo>
                    <a:lnTo>
                      <a:pt x="214" y="48"/>
                    </a:lnTo>
                    <a:lnTo>
                      <a:pt x="210" y="46"/>
                    </a:lnTo>
                    <a:lnTo>
                      <a:pt x="209" y="48"/>
                    </a:lnTo>
                    <a:lnTo>
                      <a:pt x="192" y="55"/>
                    </a:lnTo>
                    <a:lnTo>
                      <a:pt x="189" y="54"/>
                    </a:lnTo>
                    <a:lnTo>
                      <a:pt x="183" y="50"/>
                    </a:lnTo>
                    <a:lnTo>
                      <a:pt x="181" y="52"/>
                    </a:lnTo>
                    <a:lnTo>
                      <a:pt x="183" y="54"/>
                    </a:lnTo>
                    <a:lnTo>
                      <a:pt x="182" y="54"/>
                    </a:lnTo>
                    <a:lnTo>
                      <a:pt x="183" y="57"/>
                    </a:lnTo>
                    <a:lnTo>
                      <a:pt x="176" y="62"/>
                    </a:lnTo>
                    <a:lnTo>
                      <a:pt x="166" y="63"/>
                    </a:lnTo>
                    <a:lnTo>
                      <a:pt x="164" y="67"/>
                    </a:lnTo>
                    <a:lnTo>
                      <a:pt x="162" y="65"/>
                    </a:lnTo>
                    <a:lnTo>
                      <a:pt x="158" y="72"/>
                    </a:lnTo>
                    <a:lnTo>
                      <a:pt x="152" y="78"/>
                    </a:lnTo>
                    <a:lnTo>
                      <a:pt x="141" y="79"/>
                    </a:lnTo>
                    <a:lnTo>
                      <a:pt x="141" y="80"/>
                    </a:lnTo>
                    <a:lnTo>
                      <a:pt x="138" y="79"/>
                    </a:lnTo>
                    <a:lnTo>
                      <a:pt x="134" y="79"/>
                    </a:lnTo>
                    <a:lnTo>
                      <a:pt x="131" y="78"/>
                    </a:lnTo>
                    <a:lnTo>
                      <a:pt x="131" y="81"/>
                    </a:lnTo>
                    <a:lnTo>
                      <a:pt x="138" y="83"/>
                    </a:lnTo>
                    <a:lnTo>
                      <a:pt x="141" y="85"/>
                    </a:lnTo>
                    <a:lnTo>
                      <a:pt x="134" y="90"/>
                    </a:lnTo>
                    <a:lnTo>
                      <a:pt x="136" y="93"/>
                    </a:lnTo>
                    <a:lnTo>
                      <a:pt x="136" y="94"/>
                    </a:lnTo>
                    <a:lnTo>
                      <a:pt x="129" y="95"/>
                    </a:lnTo>
                    <a:lnTo>
                      <a:pt x="116" y="91"/>
                    </a:lnTo>
                    <a:lnTo>
                      <a:pt x="117" y="93"/>
                    </a:lnTo>
                    <a:lnTo>
                      <a:pt x="134" y="101"/>
                    </a:lnTo>
                    <a:lnTo>
                      <a:pt x="114" y="95"/>
                    </a:lnTo>
                    <a:lnTo>
                      <a:pt x="110" y="96"/>
                    </a:lnTo>
                    <a:lnTo>
                      <a:pt x="111" y="99"/>
                    </a:lnTo>
                    <a:lnTo>
                      <a:pt x="115" y="101"/>
                    </a:lnTo>
                    <a:lnTo>
                      <a:pt x="117" y="101"/>
                    </a:lnTo>
                    <a:lnTo>
                      <a:pt x="113" y="100"/>
                    </a:lnTo>
                    <a:lnTo>
                      <a:pt x="113" y="101"/>
                    </a:lnTo>
                    <a:lnTo>
                      <a:pt x="117" y="105"/>
                    </a:lnTo>
                    <a:lnTo>
                      <a:pt x="116" y="106"/>
                    </a:lnTo>
                    <a:lnTo>
                      <a:pt x="113" y="106"/>
                    </a:lnTo>
                    <a:lnTo>
                      <a:pt x="93" y="100"/>
                    </a:lnTo>
                    <a:lnTo>
                      <a:pt x="94" y="101"/>
                    </a:lnTo>
                    <a:lnTo>
                      <a:pt x="113" y="111"/>
                    </a:lnTo>
                    <a:lnTo>
                      <a:pt x="114" y="114"/>
                    </a:lnTo>
                    <a:lnTo>
                      <a:pt x="113" y="114"/>
                    </a:lnTo>
                    <a:lnTo>
                      <a:pt x="113" y="115"/>
                    </a:lnTo>
                    <a:lnTo>
                      <a:pt x="113" y="117"/>
                    </a:lnTo>
                    <a:lnTo>
                      <a:pt x="109" y="115"/>
                    </a:lnTo>
                    <a:lnTo>
                      <a:pt x="108" y="116"/>
                    </a:lnTo>
                    <a:lnTo>
                      <a:pt x="111" y="118"/>
                    </a:lnTo>
                    <a:lnTo>
                      <a:pt x="110" y="120"/>
                    </a:lnTo>
                    <a:lnTo>
                      <a:pt x="105" y="117"/>
                    </a:lnTo>
                    <a:lnTo>
                      <a:pt x="105" y="120"/>
                    </a:lnTo>
                    <a:lnTo>
                      <a:pt x="109" y="123"/>
                    </a:lnTo>
                    <a:lnTo>
                      <a:pt x="106" y="125"/>
                    </a:lnTo>
                    <a:lnTo>
                      <a:pt x="103" y="122"/>
                    </a:lnTo>
                    <a:lnTo>
                      <a:pt x="99" y="122"/>
                    </a:lnTo>
                    <a:lnTo>
                      <a:pt x="85" y="112"/>
                    </a:lnTo>
                    <a:lnTo>
                      <a:pt x="85" y="117"/>
                    </a:lnTo>
                    <a:lnTo>
                      <a:pt x="88" y="120"/>
                    </a:lnTo>
                    <a:lnTo>
                      <a:pt x="83" y="121"/>
                    </a:lnTo>
                    <a:lnTo>
                      <a:pt x="95" y="123"/>
                    </a:lnTo>
                    <a:lnTo>
                      <a:pt x="96" y="126"/>
                    </a:lnTo>
                    <a:lnTo>
                      <a:pt x="101" y="127"/>
                    </a:lnTo>
                    <a:lnTo>
                      <a:pt x="100" y="128"/>
                    </a:lnTo>
                    <a:lnTo>
                      <a:pt x="104" y="131"/>
                    </a:lnTo>
                    <a:lnTo>
                      <a:pt x="104" y="135"/>
                    </a:lnTo>
                    <a:lnTo>
                      <a:pt x="100" y="135"/>
                    </a:lnTo>
                    <a:lnTo>
                      <a:pt x="95" y="131"/>
                    </a:lnTo>
                    <a:lnTo>
                      <a:pt x="77" y="130"/>
                    </a:lnTo>
                    <a:lnTo>
                      <a:pt x="88" y="132"/>
                    </a:lnTo>
                    <a:lnTo>
                      <a:pt x="100" y="140"/>
                    </a:lnTo>
                    <a:lnTo>
                      <a:pt x="100" y="141"/>
                    </a:lnTo>
                    <a:lnTo>
                      <a:pt x="98" y="142"/>
                    </a:lnTo>
                    <a:lnTo>
                      <a:pt x="98" y="143"/>
                    </a:lnTo>
                    <a:lnTo>
                      <a:pt x="91" y="141"/>
                    </a:lnTo>
                    <a:lnTo>
                      <a:pt x="88" y="138"/>
                    </a:lnTo>
                    <a:lnTo>
                      <a:pt x="83" y="137"/>
                    </a:lnTo>
                    <a:lnTo>
                      <a:pt x="90" y="144"/>
                    </a:lnTo>
                    <a:lnTo>
                      <a:pt x="95" y="146"/>
                    </a:lnTo>
                    <a:lnTo>
                      <a:pt x="98" y="148"/>
                    </a:lnTo>
                    <a:lnTo>
                      <a:pt x="94" y="149"/>
                    </a:lnTo>
                    <a:lnTo>
                      <a:pt x="94" y="152"/>
                    </a:lnTo>
                    <a:lnTo>
                      <a:pt x="91" y="153"/>
                    </a:lnTo>
                    <a:lnTo>
                      <a:pt x="90" y="156"/>
                    </a:lnTo>
                    <a:lnTo>
                      <a:pt x="46" y="148"/>
                    </a:lnTo>
                    <a:lnTo>
                      <a:pt x="28" y="152"/>
                    </a:lnTo>
                    <a:lnTo>
                      <a:pt x="22" y="152"/>
                    </a:lnTo>
                    <a:lnTo>
                      <a:pt x="26" y="149"/>
                    </a:lnTo>
                    <a:lnTo>
                      <a:pt x="27" y="147"/>
                    </a:lnTo>
                    <a:lnTo>
                      <a:pt x="23" y="147"/>
                    </a:lnTo>
                    <a:lnTo>
                      <a:pt x="22" y="144"/>
                    </a:lnTo>
                    <a:lnTo>
                      <a:pt x="23" y="143"/>
                    </a:lnTo>
                    <a:lnTo>
                      <a:pt x="30" y="140"/>
                    </a:lnTo>
                    <a:lnTo>
                      <a:pt x="33" y="140"/>
                    </a:lnTo>
                    <a:lnTo>
                      <a:pt x="38" y="137"/>
                    </a:lnTo>
                    <a:lnTo>
                      <a:pt x="33" y="135"/>
                    </a:lnTo>
                    <a:lnTo>
                      <a:pt x="32" y="137"/>
                    </a:lnTo>
                    <a:lnTo>
                      <a:pt x="27" y="137"/>
                    </a:lnTo>
                    <a:lnTo>
                      <a:pt x="23" y="141"/>
                    </a:lnTo>
                    <a:lnTo>
                      <a:pt x="14" y="140"/>
                    </a:lnTo>
                    <a:lnTo>
                      <a:pt x="11" y="137"/>
                    </a:lnTo>
                    <a:lnTo>
                      <a:pt x="5" y="136"/>
                    </a:lnTo>
                    <a:lnTo>
                      <a:pt x="1" y="13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57" name="Freeform 687">
                <a:extLst>
                  <a:ext uri="{FF2B5EF4-FFF2-40B4-BE49-F238E27FC236}">
                    <a16:creationId xmlns:a16="http://schemas.microsoft.com/office/drawing/2014/main" id="{165FA2D1-B7FF-4561-BA4D-B429B7E4CE21}"/>
                  </a:ext>
                </a:extLst>
              </p:cNvPr>
              <p:cNvSpPr>
                <a:spLocks noChangeAspect="1"/>
              </p:cNvSpPr>
              <p:nvPr/>
            </p:nvSpPr>
            <p:spPr bwMode="auto">
              <a:xfrm>
                <a:off x="3340" y="647"/>
                <a:ext cx="81" cy="45"/>
              </a:xfrm>
              <a:custGeom>
                <a:avLst/>
                <a:gdLst>
                  <a:gd name="T0" fmla="*/ 0 w 276"/>
                  <a:gd name="T1" fmla="*/ 0 h 156"/>
                  <a:gd name="T2" fmla="*/ 0 w 276"/>
                  <a:gd name="T3" fmla="*/ 0 h 156"/>
                  <a:gd name="T4" fmla="*/ 0 w 276"/>
                  <a:gd name="T5" fmla="*/ 0 h 156"/>
                  <a:gd name="T6" fmla="*/ 0 w 276"/>
                  <a:gd name="T7" fmla="*/ 0 h 156"/>
                  <a:gd name="T8" fmla="*/ 0 w 276"/>
                  <a:gd name="T9" fmla="*/ 0 h 156"/>
                  <a:gd name="T10" fmla="*/ 0 w 276"/>
                  <a:gd name="T11" fmla="*/ 0 h 156"/>
                  <a:gd name="T12" fmla="*/ 0 w 276"/>
                  <a:gd name="T13" fmla="*/ 0 h 156"/>
                  <a:gd name="T14" fmla="*/ 0 w 276"/>
                  <a:gd name="T15" fmla="*/ 0 h 156"/>
                  <a:gd name="T16" fmla="*/ 0 w 276"/>
                  <a:gd name="T17" fmla="*/ 0 h 156"/>
                  <a:gd name="T18" fmla="*/ 0 w 276"/>
                  <a:gd name="T19" fmla="*/ 0 h 156"/>
                  <a:gd name="T20" fmla="*/ 0 w 276"/>
                  <a:gd name="T21" fmla="*/ 0 h 156"/>
                  <a:gd name="T22" fmla="*/ 0 w 276"/>
                  <a:gd name="T23" fmla="*/ 0 h 156"/>
                  <a:gd name="T24" fmla="*/ 0 w 276"/>
                  <a:gd name="T25" fmla="*/ 0 h 156"/>
                  <a:gd name="T26" fmla="*/ 0 w 276"/>
                  <a:gd name="T27" fmla="*/ 0 h 156"/>
                  <a:gd name="T28" fmla="*/ 0 w 276"/>
                  <a:gd name="T29" fmla="*/ 0 h 156"/>
                  <a:gd name="T30" fmla="*/ 0 w 276"/>
                  <a:gd name="T31" fmla="*/ 0 h 156"/>
                  <a:gd name="T32" fmla="*/ 0 w 276"/>
                  <a:gd name="T33" fmla="*/ 0 h 156"/>
                  <a:gd name="T34" fmla="*/ 0 w 276"/>
                  <a:gd name="T35" fmla="*/ 0 h 156"/>
                  <a:gd name="T36" fmla="*/ 0 w 276"/>
                  <a:gd name="T37" fmla="*/ 0 h 156"/>
                  <a:gd name="T38" fmla="*/ 0 w 276"/>
                  <a:gd name="T39" fmla="*/ 0 h 156"/>
                  <a:gd name="T40" fmla="*/ 0 w 276"/>
                  <a:gd name="T41" fmla="*/ 0 h 156"/>
                  <a:gd name="T42" fmla="*/ 0 w 276"/>
                  <a:gd name="T43" fmla="*/ 0 h 156"/>
                  <a:gd name="T44" fmla="*/ 0 w 276"/>
                  <a:gd name="T45" fmla="*/ 0 h 156"/>
                  <a:gd name="T46" fmla="*/ 0 w 276"/>
                  <a:gd name="T47" fmla="*/ 0 h 156"/>
                  <a:gd name="T48" fmla="*/ 0 w 276"/>
                  <a:gd name="T49" fmla="*/ 0 h 156"/>
                  <a:gd name="T50" fmla="*/ 0 w 276"/>
                  <a:gd name="T51" fmla="*/ 0 h 156"/>
                  <a:gd name="T52" fmla="*/ 0 w 276"/>
                  <a:gd name="T53" fmla="*/ 0 h 156"/>
                  <a:gd name="T54" fmla="*/ 0 w 276"/>
                  <a:gd name="T55" fmla="*/ 0 h 156"/>
                  <a:gd name="T56" fmla="*/ 0 w 276"/>
                  <a:gd name="T57" fmla="*/ 0 h 156"/>
                  <a:gd name="T58" fmla="*/ 0 w 276"/>
                  <a:gd name="T59" fmla="*/ 0 h 156"/>
                  <a:gd name="T60" fmla="*/ 0 w 276"/>
                  <a:gd name="T61" fmla="*/ 0 h 156"/>
                  <a:gd name="T62" fmla="*/ 0 w 276"/>
                  <a:gd name="T63" fmla="*/ 0 h 156"/>
                  <a:gd name="T64" fmla="*/ 0 w 276"/>
                  <a:gd name="T65" fmla="*/ 0 h 156"/>
                  <a:gd name="T66" fmla="*/ 0 w 276"/>
                  <a:gd name="T67" fmla="*/ 0 h 156"/>
                  <a:gd name="T68" fmla="*/ 0 w 276"/>
                  <a:gd name="T69" fmla="*/ 0 h 156"/>
                  <a:gd name="T70" fmla="*/ 0 w 276"/>
                  <a:gd name="T71" fmla="*/ 0 h 156"/>
                  <a:gd name="T72" fmla="*/ 0 w 276"/>
                  <a:gd name="T73" fmla="*/ 0 h 156"/>
                  <a:gd name="T74" fmla="*/ 0 w 276"/>
                  <a:gd name="T75" fmla="*/ 0 h 156"/>
                  <a:gd name="T76" fmla="*/ 0 w 276"/>
                  <a:gd name="T77" fmla="*/ 0 h 156"/>
                  <a:gd name="T78" fmla="*/ 0 w 276"/>
                  <a:gd name="T79" fmla="*/ 0 h 156"/>
                  <a:gd name="T80" fmla="*/ 0 w 276"/>
                  <a:gd name="T81" fmla="*/ 0 h 156"/>
                  <a:gd name="T82" fmla="*/ 0 w 276"/>
                  <a:gd name="T83" fmla="*/ 0 h 156"/>
                  <a:gd name="T84" fmla="*/ 0 w 276"/>
                  <a:gd name="T85" fmla="*/ 0 h 156"/>
                  <a:gd name="T86" fmla="*/ 0 w 276"/>
                  <a:gd name="T87" fmla="*/ 0 h 156"/>
                  <a:gd name="T88" fmla="*/ 0 w 276"/>
                  <a:gd name="T89" fmla="*/ 0 h 156"/>
                  <a:gd name="T90" fmla="*/ 0 w 276"/>
                  <a:gd name="T91" fmla="*/ 0 h 156"/>
                  <a:gd name="T92" fmla="*/ 0 w 276"/>
                  <a:gd name="T93" fmla="*/ 0 h 156"/>
                  <a:gd name="T94" fmla="*/ 0 w 276"/>
                  <a:gd name="T95" fmla="*/ 0 h 156"/>
                  <a:gd name="T96" fmla="*/ 0 w 276"/>
                  <a:gd name="T97" fmla="*/ 0 h 156"/>
                  <a:gd name="T98" fmla="*/ 0 w 276"/>
                  <a:gd name="T99" fmla="*/ 0 h 156"/>
                  <a:gd name="T100" fmla="*/ 0 w 276"/>
                  <a:gd name="T101" fmla="*/ 0 h 156"/>
                  <a:gd name="T102" fmla="*/ 0 w 276"/>
                  <a:gd name="T103" fmla="*/ 0 h 156"/>
                  <a:gd name="T104" fmla="*/ 0 w 276"/>
                  <a:gd name="T105" fmla="*/ 0 h 156"/>
                  <a:gd name="T106" fmla="*/ 0 w 276"/>
                  <a:gd name="T107" fmla="*/ 0 h 156"/>
                  <a:gd name="T108" fmla="*/ 0 w 276"/>
                  <a:gd name="T109" fmla="*/ 0 h 156"/>
                  <a:gd name="T110" fmla="*/ 0 w 276"/>
                  <a:gd name="T111" fmla="*/ 0 h 156"/>
                  <a:gd name="T112" fmla="*/ 0 w 276"/>
                  <a:gd name="T113" fmla="*/ 0 h 156"/>
                  <a:gd name="T114" fmla="*/ 0 w 276"/>
                  <a:gd name="T115" fmla="*/ 0 h 156"/>
                  <a:gd name="T116" fmla="*/ 0 w 276"/>
                  <a:gd name="T117" fmla="*/ 0 h 1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6"/>
                  <a:gd name="T178" fmla="*/ 0 h 156"/>
                  <a:gd name="T179" fmla="*/ 276 w 276"/>
                  <a:gd name="T180" fmla="*/ 156 h 1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6" h="156">
                    <a:moveTo>
                      <a:pt x="1" y="132"/>
                    </a:moveTo>
                    <a:lnTo>
                      <a:pt x="0" y="132"/>
                    </a:lnTo>
                    <a:lnTo>
                      <a:pt x="2" y="132"/>
                    </a:lnTo>
                    <a:lnTo>
                      <a:pt x="9" y="132"/>
                    </a:lnTo>
                    <a:lnTo>
                      <a:pt x="12" y="127"/>
                    </a:lnTo>
                    <a:lnTo>
                      <a:pt x="23" y="125"/>
                    </a:lnTo>
                    <a:lnTo>
                      <a:pt x="21" y="125"/>
                    </a:lnTo>
                    <a:lnTo>
                      <a:pt x="21" y="120"/>
                    </a:lnTo>
                    <a:lnTo>
                      <a:pt x="26" y="117"/>
                    </a:lnTo>
                    <a:lnTo>
                      <a:pt x="56" y="122"/>
                    </a:lnTo>
                    <a:lnTo>
                      <a:pt x="49" y="120"/>
                    </a:lnTo>
                    <a:lnTo>
                      <a:pt x="30" y="116"/>
                    </a:lnTo>
                    <a:lnTo>
                      <a:pt x="25" y="114"/>
                    </a:lnTo>
                    <a:lnTo>
                      <a:pt x="28" y="115"/>
                    </a:lnTo>
                    <a:lnTo>
                      <a:pt x="36" y="114"/>
                    </a:lnTo>
                    <a:lnTo>
                      <a:pt x="37" y="111"/>
                    </a:lnTo>
                    <a:lnTo>
                      <a:pt x="25" y="109"/>
                    </a:lnTo>
                    <a:lnTo>
                      <a:pt x="25" y="107"/>
                    </a:lnTo>
                    <a:lnTo>
                      <a:pt x="40" y="106"/>
                    </a:lnTo>
                    <a:lnTo>
                      <a:pt x="42" y="105"/>
                    </a:lnTo>
                    <a:lnTo>
                      <a:pt x="38" y="104"/>
                    </a:lnTo>
                    <a:lnTo>
                      <a:pt x="33" y="102"/>
                    </a:lnTo>
                    <a:lnTo>
                      <a:pt x="26" y="100"/>
                    </a:lnTo>
                    <a:lnTo>
                      <a:pt x="25" y="96"/>
                    </a:lnTo>
                    <a:lnTo>
                      <a:pt x="28" y="97"/>
                    </a:lnTo>
                    <a:lnTo>
                      <a:pt x="36" y="95"/>
                    </a:lnTo>
                    <a:lnTo>
                      <a:pt x="47" y="96"/>
                    </a:lnTo>
                    <a:lnTo>
                      <a:pt x="51" y="94"/>
                    </a:lnTo>
                    <a:lnTo>
                      <a:pt x="46" y="95"/>
                    </a:lnTo>
                    <a:lnTo>
                      <a:pt x="43" y="94"/>
                    </a:lnTo>
                    <a:lnTo>
                      <a:pt x="38" y="91"/>
                    </a:lnTo>
                    <a:lnTo>
                      <a:pt x="26" y="91"/>
                    </a:lnTo>
                    <a:lnTo>
                      <a:pt x="23" y="90"/>
                    </a:lnTo>
                    <a:lnTo>
                      <a:pt x="26" y="88"/>
                    </a:lnTo>
                    <a:lnTo>
                      <a:pt x="26" y="83"/>
                    </a:lnTo>
                    <a:lnTo>
                      <a:pt x="25" y="83"/>
                    </a:lnTo>
                    <a:lnTo>
                      <a:pt x="23" y="83"/>
                    </a:lnTo>
                    <a:lnTo>
                      <a:pt x="21" y="80"/>
                    </a:lnTo>
                    <a:lnTo>
                      <a:pt x="19" y="83"/>
                    </a:lnTo>
                    <a:lnTo>
                      <a:pt x="16" y="80"/>
                    </a:lnTo>
                    <a:lnTo>
                      <a:pt x="14" y="79"/>
                    </a:lnTo>
                    <a:lnTo>
                      <a:pt x="15" y="76"/>
                    </a:lnTo>
                    <a:lnTo>
                      <a:pt x="14" y="76"/>
                    </a:lnTo>
                    <a:lnTo>
                      <a:pt x="14" y="74"/>
                    </a:lnTo>
                    <a:lnTo>
                      <a:pt x="21" y="74"/>
                    </a:lnTo>
                    <a:lnTo>
                      <a:pt x="23" y="78"/>
                    </a:lnTo>
                    <a:lnTo>
                      <a:pt x="27" y="78"/>
                    </a:lnTo>
                    <a:lnTo>
                      <a:pt x="35" y="76"/>
                    </a:lnTo>
                    <a:lnTo>
                      <a:pt x="37" y="73"/>
                    </a:lnTo>
                    <a:lnTo>
                      <a:pt x="37" y="69"/>
                    </a:lnTo>
                    <a:lnTo>
                      <a:pt x="43" y="68"/>
                    </a:lnTo>
                    <a:lnTo>
                      <a:pt x="54" y="69"/>
                    </a:lnTo>
                    <a:lnTo>
                      <a:pt x="61" y="65"/>
                    </a:lnTo>
                    <a:lnTo>
                      <a:pt x="59" y="63"/>
                    </a:lnTo>
                    <a:lnTo>
                      <a:pt x="56" y="60"/>
                    </a:lnTo>
                    <a:lnTo>
                      <a:pt x="59" y="59"/>
                    </a:lnTo>
                    <a:lnTo>
                      <a:pt x="57" y="57"/>
                    </a:lnTo>
                    <a:lnTo>
                      <a:pt x="62" y="54"/>
                    </a:lnTo>
                    <a:lnTo>
                      <a:pt x="67" y="55"/>
                    </a:lnTo>
                    <a:lnTo>
                      <a:pt x="69" y="54"/>
                    </a:lnTo>
                    <a:lnTo>
                      <a:pt x="67" y="53"/>
                    </a:lnTo>
                    <a:lnTo>
                      <a:pt x="67" y="48"/>
                    </a:lnTo>
                    <a:lnTo>
                      <a:pt x="69" y="47"/>
                    </a:lnTo>
                    <a:lnTo>
                      <a:pt x="88" y="42"/>
                    </a:lnTo>
                    <a:lnTo>
                      <a:pt x="90" y="41"/>
                    </a:lnTo>
                    <a:lnTo>
                      <a:pt x="89" y="38"/>
                    </a:lnTo>
                    <a:lnTo>
                      <a:pt x="90" y="37"/>
                    </a:lnTo>
                    <a:lnTo>
                      <a:pt x="98" y="34"/>
                    </a:lnTo>
                    <a:lnTo>
                      <a:pt x="103" y="34"/>
                    </a:lnTo>
                    <a:lnTo>
                      <a:pt x="101" y="37"/>
                    </a:lnTo>
                    <a:lnTo>
                      <a:pt x="101" y="41"/>
                    </a:lnTo>
                    <a:lnTo>
                      <a:pt x="106" y="41"/>
                    </a:lnTo>
                    <a:lnTo>
                      <a:pt x="106" y="38"/>
                    </a:lnTo>
                    <a:lnTo>
                      <a:pt x="113" y="37"/>
                    </a:lnTo>
                    <a:lnTo>
                      <a:pt x="114" y="34"/>
                    </a:lnTo>
                    <a:lnTo>
                      <a:pt x="110" y="33"/>
                    </a:lnTo>
                    <a:lnTo>
                      <a:pt x="106" y="32"/>
                    </a:lnTo>
                    <a:lnTo>
                      <a:pt x="104" y="29"/>
                    </a:lnTo>
                    <a:lnTo>
                      <a:pt x="108" y="29"/>
                    </a:lnTo>
                    <a:lnTo>
                      <a:pt x="108" y="28"/>
                    </a:lnTo>
                    <a:lnTo>
                      <a:pt x="105" y="27"/>
                    </a:lnTo>
                    <a:lnTo>
                      <a:pt x="113" y="26"/>
                    </a:lnTo>
                    <a:lnTo>
                      <a:pt x="114" y="28"/>
                    </a:lnTo>
                    <a:lnTo>
                      <a:pt x="134" y="28"/>
                    </a:lnTo>
                    <a:lnTo>
                      <a:pt x="136" y="32"/>
                    </a:lnTo>
                    <a:lnTo>
                      <a:pt x="141" y="33"/>
                    </a:lnTo>
                    <a:lnTo>
                      <a:pt x="142" y="31"/>
                    </a:lnTo>
                    <a:lnTo>
                      <a:pt x="148" y="32"/>
                    </a:lnTo>
                    <a:lnTo>
                      <a:pt x="162" y="26"/>
                    </a:lnTo>
                    <a:lnTo>
                      <a:pt x="167" y="26"/>
                    </a:lnTo>
                    <a:lnTo>
                      <a:pt x="168" y="27"/>
                    </a:lnTo>
                    <a:lnTo>
                      <a:pt x="171" y="28"/>
                    </a:lnTo>
                    <a:lnTo>
                      <a:pt x="173" y="27"/>
                    </a:lnTo>
                    <a:lnTo>
                      <a:pt x="174" y="27"/>
                    </a:lnTo>
                    <a:lnTo>
                      <a:pt x="178" y="27"/>
                    </a:lnTo>
                    <a:lnTo>
                      <a:pt x="178" y="26"/>
                    </a:lnTo>
                    <a:lnTo>
                      <a:pt x="182" y="25"/>
                    </a:lnTo>
                    <a:lnTo>
                      <a:pt x="185" y="21"/>
                    </a:lnTo>
                    <a:lnTo>
                      <a:pt x="193" y="21"/>
                    </a:lnTo>
                    <a:lnTo>
                      <a:pt x="194" y="20"/>
                    </a:lnTo>
                    <a:lnTo>
                      <a:pt x="194" y="17"/>
                    </a:lnTo>
                    <a:lnTo>
                      <a:pt x="198" y="18"/>
                    </a:lnTo>
                    <a:lnTo>
                      <a:pt x="202" y="18"/>
                    </a:lnTo>
                    <a:lnTo>
                      <a:pt x="202" y="17"/>
                    </a:lnTo>
                    <a:lnTo>
                      <a:pt x="197" y="12"/>
                    </a:lnTo>
                    <a:lnTo>
                      <a:pt x="197" y="10"/>
                    </a:lnTo>
                    <a:lnTo>
                      <a:pt x="200" y="8"/>
                    </a:lnTo>
                    <a:lnTo>
                      <a:pt x="202" y="7"/>
                    </a:lnTo>
                    <a:lnTo>
                      <a:pt x="205" y="7"/>
                    </a:lnTo>
                    <a:lnTo>
                      <a:pt x="208" y="5"/>
                    </a:lnTo>
                    <a:lnTo>
                      <a:pt x="206" y="2"/>
                    </a:lnTo>
                    <a:lnTo>
                      <a:pt x="213" y="3"/>
                    </a:lnTo>
                    <a:lnTo>
                      <a:pt x="220" y="0"/>
                    </a:lnTo>
                    <a:lnTo>
                      <a:pt x="258" y="6"/>
                    </a:lnTo>
                    <a:lnTo>
                      <a:pt x="260" y="8"/>
                    </a:lnTo>
                    <a:lnTo>
                      <a:pt x="268" y="12"/>
                    </a:lnTo>
                    <a:lnTo>
                      <a:pt x="271" y="15"/>
                    </a:lnTo>
                    <a:lnTo>
                      <a:pt x="268" y="16"/>
                    </a:lnTo>
                    <a:lnTo>
                      <a:pt x="270" y="18"/>
                    </a:lnTo>
                    <a:lnTo>
                      <a:pt x="276" y="20"/>
                    </a:lnTo>
                    <a:lnTo>
                      <a:pt x="276" y="21"/>
                    </a:lnTo>
                    <a:lnTo>
                      <a:pt x="272" y="22"/>
                    </a:lnTo>
                    <a:lnTo>
                      <a:pt x="271" y="25"/>
                    </a:lnTo>
                    <a:lnTo>
                      <a:pt x="268" y="31"/>
                    </a:lnTo>
                    <a:lnTo>
                      <a:pt x="273" y="32"/>
                    </a:lnTo>
                    <a:lnTo>
                      <a:pt x="262" y="31"/>
                    </a:lnTo>
                    <a:lnTo>
                      <a:pt x="258" y="32"/>
                    </a:lnTo>
                    <a:lnTo>
                      <a:pt x="249" y="38"/>
                    </a:lnTo>
                    <a:lnTo>
                      <a:pt x="219" y="43"/>
                    </a:lnTo>
                    <a:lnTo>
                      <a:pt x="216" y="44"/>
                    </a:lnTo>
                    <a:lnTo>
                      <a:pt x="218" y="46"/>
                    </a:lnTo>
                    <a:lnTo>
                      <a:pt x="214" y="48"/>
                    </a:lnTo>
                    <a:lnTo>
                      <a:pt x="210" y="46"/>
                    </a:lnTo>
                    <a:lnTo>
                      <a:pt x="209" y="48"/>
                    </a:lnTo>
                    <a:lnTo>
                      <a:pt x="192" y="55"/>
                    </a:lnTo>
                    <a:lnTo>
                      <a:pt x="189" y="54"/>
                    </a:lnTo>
                    <a:lnTo>
                      <a:pt x="183" y="50"/>
                    </a:lnTo>
                    <a:lnTo>
                      <a:pt x="181" y="52"/>
                    </a:lnTo>
                    <a:lnTo>
                      <a:pt x="183" y="54"/>
                    </a:lnTo>
                    <a:lnTo>
                      <a:pt x="182" y="54"/>
                    </a:lnTo>
                    <a:lnTo>
                      <a:pt x="183" y="57"/>
                    </a:lnTo>
                    <a:lnTo>
                      <a:pt x="176" y="62"/>
                    </a:lnTo>
                    <a:lnTo>
                      <a:pt x="166" y="63"/>
                    </a:lnTo>
                    <a:lnTo>
                      <a:pt x="164" y="67"/>
                    </a:lnTo>
                    <a:lnTo>
                      <a:pt x="162" y="65"/>
                    </a:lnTo>
                    <a:lnTo>
                      <a:pt x="158" y="72"/>
                    </a:lnTo>
                    <a:lnTo>
                      <a:pt x="152" y="78"/>
                    </a:lnTo>
                    <a:lnTo>
                      <a:pt x="141" y="79"/>
                    </a:lnTo>
                    <a:lnTo>
                      <a:pt x="141" y="80"/>
                    </a:lnTo>
                    <a:lnTo>
                      <a:pt x="138" y="79"/>
                    </a:lnTo>
                    <a:lnTo>
                      <a:pt x="134" y="79"/>
                    </a:lnTo>
                    <a:lnTo>
                      <a:pt x="131" y="78"/>
                    </a:lnTo>
                    <a:lnTo>
                      <a:pt x="131" y="81"/>
                    </a:lnTo>
                    <a:lnTo>
                      <a:pt x="138" y="83"/>
                    </a:lnTo>
                    <a:lnTo>
                      <a:pt x="141" y="85"/>
                    </a:lnTo>
                    <a:lnTo>
                      <a:pt x="134" y="90"/>
                    </a:lnTo>
                    <a:lnTo>
                      <a:pt x="136" y="93"/>
                    </a:lnTo>
                    <a:lnTo>
                      <a:pt x="136" y="94"/>
                    </a:lnTo>
                    <a:lnTo>
                      <a:pt x="129" y="95"/>
                    </a:lnTo>
                    <a:lnTo>
                      <a:pt x="116" y="91"/>
                    </a:lnTo>
                    <a:lnTo>
                      <a:pt x="117" y="93"/>
                    </a:lnTo>
                    <a:lnTo>
                      <a:pt x="134" y="101"/>
                    </a:lnTo>
                    <a:lnTo>
                      <a:pt x="114" y="95"/>
                    </a:lnTo>
                    <a:lnTo>
                      <a:pt x="110" y="96"/>
                    </a:lnTo>
                    <a:lnTo>
                      <a:pt x="111" y="99"/>
                    </a:lnTo>
                    <a:lnTo>
                      <a:pt x="115" y="101"/>
                    </a:lnTo>
                    <a:lnTo>
                      <a:pt x="117" y="101"/>
                    </a:lnTo>
                    <a:lnTo>
                      <a:pt x="113" y="100"/>
                    </a:lnTo>
                    <a:lnTo>
                      <a:pt x="113" y="101"/>
                    </a:lnTo>
                    <a:lnTo>
                      <a:pt x="117" y="105"/>
                    </a:lnTo>
                    <a:lnTo>
                      <a:pt x="116" y="106"/>
                    </a:lnTo>
                    <a:lnTo>
                      <a:pt x="113" y="106"/>
                    </a:lnTo>
                    <a:lnTo>
                      <a:pt x="93" y="100"/>
                    </a:lnTo>
                    <a:lnTo>
                      <a:pt x="94" y="101"/>
                    </a:lnTo>
                    <a:lnTo>
                      <a:pt x="113" y="111"/>
                    </a:lnTo>
                    <a:lnTo>
                      <a:pt x="114" y="114"/>
                    </a:lnTo>
                    <a:lnTo>
                      <a:pt x="113" y="114"/>
                    </a:lnTo>
                    <a:lnTo>
                      <a:pt x="113" y="115"/>
                    </a:lnTo>
                    <a:lnTo>
                      <a:pt x="113" y="117"/>
                    </a:lnTo>
                    <a:lnTo>
                      <a:pt x="109" y="115"/>
                    </a:lnTo>
                    <a:lnTo>
                      <a:pt x="108" y="116"/>
                    </a:lnTo>
                    <a:lnTo>
                      <a:pt x="111" y="118"/>
                    </a:lnTo>
                    <a:lnTo>
                      <a:pt x="110" y="120"/>
                    </a:lnTo>
                    <a:lnTo>
                      <a:pt x="105" y="117"/>
                    </a:lnTo>
                    <a:lnTo>
                      <a:pt x="105" y="120"/>
                    </a:lnTo>
                    <a:lnTo>
                      <a:pt x="109" y="123"/>
                    </a:lnTo>
                    <a:lnTo>
                      <a:pt x="106" y="125"/>
                    </a:lnTo>
                    <a:lnTo>
                      <a:pt x="103" y="122"/>
                    </a:lnTo>
                    <a:lnTo>
                      <a:pt x="99" y="122"/>
                    </a:lnTo>
                    <a:lnTo>
                      <a:pt x="85" y="112"/>
                    </a:lnTo>
                    <a:lnTo>
                      <a:pt x="85" y="117"/>
                    </a:lnTo>
                    <a:lnTo>
                      <a:pt x="88" y="120"/>
                    </a:lnTo>
                    <a:lnTo>
                      <a:pt x="83" y="121"/>
                    </a:lnTo>
                    <a:lnTo>
                      <a:pt x="95" y="123"/>
                    </a:lnTo>
                    <a:lnTo>
                      <a:pt x="96" y="126"/>
                    </a:lnTo>
                    <a:lnTo>
                      <a:pt x="101" y="127"/>
                    </a:lnTo>
                    <a:lnTo>
                      <a:pt x="100" y="128"/>
                    </a:lnTo>
                    <a:lnTo>
                      <a:pt x="104" y="131"/>
                    </a:lnTo>
                    <a:lnTo>
                      <a:pt x="104" y="135"/>
                    </a:lnTo>
                    <a:lnTo>
                      <a:pt x="100" y="135"/>
                    </a:lnTo>
                    <a:lnTo>
                      <a:pt x="95" y="131"/>
                    </a:lnTo>
                    <a:lnTo>
                      <a:pt x="77" y="130"/>
                    </a:lnTo>
                    <a:lnTo>
                      <a:pt x="88" y="132"/>
                    </a:lnTo>
                    <a:lnTo>
                      <a:pt x="100" y="140"/>
                    </a:lnTo>
                    <a:lnTo>
                      <a:pt x="100" y="141"/>
                    </a:lnTo>
                    <a:lnTo>
                      <a:pt x="98" y="142"/>
                    </a:lnTo>
                    <a:lnTo>
                      <a:pt x="98" y="143"/>
                    </a:lnTo>
                    <a:lnTo>
                      <a:pt x="91" y="141"/>
                    </a:lnTo>
                    <a:lnTo>
                      <a:pt x="88" y="138"/>
                    </a:lnTo>
                    <a:lnTo>
                      <a:pt x="83" y="137"/>
                    </a:lnTo>
                    <a:lnTo>
                      <a:pt x="90" y="144"/>
                    </a:lnTo>
                    <a:lnTo>
                      <a:pt x="95" y="146"/>
                    </a:lnTo>
                    <a:lnTo>
                      <a:pt x="98" y="148"/>
                    </a:lnTo>
                    <a:lnTo>
                      <a:pt x="94" y="149"/>
                    </a:lnTo>
                    <a:lnTo>
                      <a:pt x="94" y="152"/>
                    </a:lnTo>
                    <a:lnTo>
                      <a:pt x="91" y="153"/>
                    </a:lnTo>
                    <a:lnTo>
                      <a:pt x="90" y="156"/>
                    </a:lnTo>
                    <a:lnTo>
                      <a:pt x="46" y="148"/>
                    </a:lnTo>
                    <a:lnTo>
                      <a:pt x="28" y="152"/>
                    </a:lnTo>
                    <a:lnTo>
                      <a:pt x="22" y="152"/>
                    </a:lnTo>
                    <a:lnTo>
                      <a:pt x="26" y="149"/>
                    </a:lnTo>
                    <a:lnTo>
                      <a:pt x="27" y="147"/>
                    </a:lnTo>
                    <a:lnTo>
                      <a:pt x="23" y="147"/>
                    </a:lnTo>
                    <a:lnTo>
                      <a:pt x="22" y="144"/>
                    </a:lnTo>
                    <a:lnTo>
                      <a:pt x="23" y="143"/>
                    </a:lnTo>
                    <a:lnTo>
                      <a:pt x="30" y="140"/>
                    </a:lnTo>
                    <a:lnTo>
                      <a:pt x="33" y="140"/>
                    </a:lnTo>
                    <a:lnTo>
                      <a:pt x="38" y="137"/>
                    </a:lnTo>
                    <a:lnTo>
                      <a:pt x="33" y="135"/>
                    </a:lnTo>
                    <a:lnTo>
                      <a:pt x="32" y="137"/>
                    </a:lnTo>
                    <a:lnTo>
                      <a:pt x="27" y="137"/>
                    </a:lnTo>
                    <a:lnTo>
                      <a:pt x="23" y="141"/>
                    </a:lnTo>
                    <a:lnTo>
                      <a:pt x="14" y="140"/>
                    </a:lnTo>
                    <a:lnTo>
                      <a:pt x="11" y="137"/>
                    </a:lnTo>
                    <a:lnTo>
                      <a:pt x="5" y="136"/>
                    </a:lnTo>
                    <a:lnTo>
                      <a:pt x="1" y="13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58" name="Freeform 688">
                <a:extLst>
                  <a:ext uri="{FF2B5EF4-FFF2-40B4-BE49-F238E27FC236}">
                    <a16:creationId xmlns:a16="http://schemas.microsoft.com/office/drawing/2014/main" id="{AD228203-320B-4200-9776-46BB52F233E4}"/>
                  </a:ext>
                </a:extLst>
              </p:cNvPr>
              <p:cNvSpPr>
                <a:spLocks noChangeAspect="1"/>
              </p:cNvSpPr>
              <p:nvPr/>
            </p:nvSpPr>
            <p:spPr bwMode="auto">
              <a:xfrm>
                <a:off x="3346" y="717"/>
                <a:ext cx="9" cy="6"/>
              </a:xfrm>
              <a:custGeom>
                <a:avLst/>
                <a:gdLst>
                  <a:gd name="T0" fmla="*/ 0 w 32"/>
                  <a:gd name="T1" fmla="*/ 0 h 21"/>
                  <a:gd name="T2" fmla="*/ 0 w 32"/>
                  <a:gd name="T3" fmla="*/ 0 h 21"/>
                  <a:gd name="T4" fmla="*/ 0 w 32"/>
                  <a:gd name="T5" fmla="*/ 0 h 21"/>
                  <a:gd name="T6" fmla="*/ 0 w 32"/>
                  <a:gd name="T7" fmla="*/ 0 h 21"/>
                  <a:gd name="T8" fmla="*/ 0 w 32"/>
                  <a:gd name="T9" fmla="*/ 0 h 21"/>
                  <a:gd name="T10" fmla="*/ 0 w 32"/>
                  <a:gd name="T11" fmla="*/ 0 h 21"/>
                  <a:gd name="T12" fmla="*/ 0 w 32"/>
                  <a:gd name="T13" fmla="*/ 0 h 21"/>
                  <a:gd name="T14" fmla="*/ 0 w 32"/>
                  <a:gd name="T15" fmla="*/ 0 h 21"/>
                  <a:gd name="T16" fmla="*/ 0 w 32"/>
                  <a:gd name="T17" fmla="*/ 0 h 21"/>
                  <a:gd name="T18" fmla="*/ 0 w 32"/>
                  <a:gd name="T19" fmla="*/ 0 h 21"/>
                  <a:gd name="T20" fmla="*/ 0 w 32"/>
                  <a:gd name="T21" fmla="*/ 0 h 21"/>
                  <a:gd name="T22" fmla="*/ 0 w 32"/>
                  <a:gd name="T23" fmla="*/ 0 h 21"/>
                  <a:gd name="T24" fmla="*/ 0 w 32"/>
                  <a:gd name="T25" fmla="*/ 0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
                  <a:gd name="T40" fmla="*/ 0 h 21"/>
                  <a:gd name="T41" fmla="*/ 32 w 32"/>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 h="21">
                    <a:moveTo>
                      <a:pt x="0" y="2"/>
                    </a:moveTo>
                    <a:lnTo>
                      <a:pt x="0" y="1"/>
                    </a:lnTo>
                    <a:lnTo>
                      <a:pt x="6" y="0"/>
                    </a:lnTo>
                    <a:lnTo>
                      <a:pt x="17" y="3"/>
                    </a:lnTo>
                    <a:lnTo>
                      <a:pt x="17" y="2"/>
                    </a:lnTo>
                    <a:lnTo>
                      <a:pt x="25" y="7"/>
                    </a:lnTo>
                    <a:lnTo>
                      <a:pt x="28" y="13"/>
                    </a:lnTo>
                    <a:lnTo>
                      <a:pt x="28" y="15"/>
                    </a:lnTo>
                    <a:lnTo>
                      <a:pt x="32" y="19"/>
                    </a:lnTo>
                    <a:lnTo>
                      <a:pt x="30" y="21"/>
                    </a:lnTo>
                    <a:lnTo>
                      <a:pt x="14" y="6"/>
                    </a:lnTo>
                    <a:lnTo>
                      <a:pt x="2" y="3"/>
                    </a:lnTo>
                    <a:lnTo>
                      <a:pt x="0" y="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59" name="Freeform 689">
                <a:extLst>
                  <a:ext uri="{FF2B5EF4-FFF2-40B4-BE49-F238E27FC236}">
                    <a16:creationId xmlns:a16="http://schemas.microsoft.com/office/drawing/2014/main" id="{996243D8-C6E9-44C7-B4EE-D725767CD094}"/>
                  </a:ext>
                </a:extLst>
              </p:cNvPr>
              <p:cNvSpPr>
                <a:spLocks noChangeAspect="1"/>
              </p:cNvSpPr>
              <p:nvPr/>
            </p:nvSpPr>
            <p:spPr bwMode="auto">
              <a:xfrm>
                <a:off x="3346" y="717"/>
                <a:ext cx="9" cy="6"/>
              </a:xfrm>
              <a:custGeom>
                <a:avLst/>
                <a:gdLst>
                  <a:gd name="T0" fmla="*/ 0 w 32"/>
                  <a:gd name="T1" fmla="*/ 0 h 21"/>
                  <a:gd name="T2" fmla="*/ 0 w 32"/>
                  <a:gd name="T3" fmla="*/ 0 h 21"/>
                  <a:gd name="T4" fmla="*/ 0 w 32"/>
                  <a:gd name="T5" fmla="*/ 0 h 21"/>
                  <a:gd name="T6" fmla="*/ 0 w 32"/>
                  <a:gd name="T7" fmla="*/ 0 h 21"/>
                  <a:gd name="T8" fmla="*/ 0 w 32"/>
                  <a:gd name="T9" fmla="*/ 0 h 21"/>
                  <a:gd name="T10" fmla="*/ 0 w 32"/>
                  <a:gd name="T11" fmla="*/ 0 h 21"/>
                  <a:gd name="T12" fmla="*/ 0 w 32"/>
                  <a:gd name="T13" fmla="*/ 0 h 21"/>
                  <a:gd name="T14" fmla="*/ 0 w 32"/>
                  <a:gd name="T15" fmla="*/ 0 h 21"/>
                  <a:gd name="T16" fmla="*/ 0 w 32"/>
                  <a:gd name="T17" fmla="*/ 0 h 21"/>
                  <a:gd name="T18" fmla="*/ 0 w 32"/>
                  <a:gd name="T19" fmla="*/ 0 h 21"/>
                  <a:gd name="T20" fmla="*/ 0 w 32"/>
                  <a:gd name="T21" fmla="*/ 0 h 21"/>
                  <a:gd name="T22" fmla="*/ 0 w 32"/>
                  <a:gd name="T23" fmla="*/ 0 h 21"/>
                  <a:gd name="T24" fmla="*/ 0 w 32"/>
                  <a:gd name="T25" fmla="*/ 0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
                  <a:gd name="T40" fmla="*/ 0 h 21"/>
                  <a:gd name="T41" fmla="*/ 32 w 32"/>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 h="21">
                    <a:moveTo>
                      <a:pt x="0" y="2"/>
                    </a:moveTo>
                    <a:lnTo>
                      <a:pt x="0" y="1"/>
                    </a:lnTo>
                    <a:lnTo>
                      <a:pt x="6" y="0"/>
                    </a:lnTo>
                    <a:lnTo>
                      <a:pt x="17" y="3"/>
                    </a:lnTo>
                    <a:lnTo>
                      <a:pt x="17" y="2"/>
                    </a:lnTo>
                    <a:lnTo>
                      <a:pt x="25" y="7"/>
                    </a:lnTo>
                    <a:lnTo>
                      <a:pt x="28" y="13"/>
                    </a:lnTo>
                    <a:lnTo>
                      <a:pt x="28" y="15"/>
                    </a:lnTo>
                    <a:lnTo>
                      <a:pt x="32" y="19"/>
                    </a:lnTo>
                    <a:lnTo>
                      <a:pt x="30" y="21"/>
                    </a:lnTo>
                    <a:lnTo>
                      <a:pt x="14" y="6"/>
                    </a:lnTo>
                    <a:lnTo>
                      <a:pt x="2" y="3"/>
                    </a:lnTo>
                    <a:lnTo>
                      <a:pt x="0" y="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60" name="Freeform 690">
                <a:extLst>
                  <a:ext uri="{FF2B5EF4-FFF2-40B4-BE49-F238E27FC236}">
                    <a16:creationId xmlns:a16="http://schemas.microsoft.com/office/drawing/2014/main" id="{61A6179E-B690-430D-8E2F-84B97488CFD4}"/>
                  </a:ext>
                </a:extLst>
              </p:cNvPr>
              <p:cNvSpPr>
                <a:spLocks noChangeAspect="1"/>
              </p:cNvSpPr>
              <p:nvPr/>
            </p:nvSpPr>
            <p:spPr bwMode="auto">
              <a:xfrm>
                <a:off x="3623" y="632"/>
                <a:ext cx="9" cy="3"/>
              </a:xfrm>
              <a:custGeom>
                <a:avLst/>
                <a:gdLst>
                  <a:gd name="T0" fmla="*/ 0 w 28"/>
                  <a:gd name="T1" fmla="*/ 0 h 6"/>
                  <a:gd name="T2" fmla="*/ 0 w 28"/>
                  <a:gd name="T3" fmla="*/ 1 h 6"/>
                  <a:gd name="T4" fmla="*/ 0 w 28"/>
                  <a:gd name="T5" fmla="*/ 0 h 6"/>
                  <a:gd name="T6" fmla="*/ 0 w 28"/>
                  <a:gd name="T7" fmla="*/ 0 h 6"/>
                  <a:gd name="T8" fmla="*/ 0 w 28"/>
                  <a:gd name="T9" fmla="*/ 1 h 6"/>
                  <a:gd name="T10" fmla="*/ 0 w 28"/>
                  <a:gd name="T11" fmla="*/ 1 h 6"/>
                  <a:gd name="T12" fmla="*/ 0 w 28"/>
                  <a:gd name="T13" fmla="*/ 1 h 6"/>
                  <a:gd name="T14" fmla="*/ 0 w 28"/>
                  <a:gd name="T15" fmla="*/ 1 h 6"/>
                  <a:gd name="T16" fmla="*/ 0 w 28"/>
                  <a:gd name="T17" fmla="*/ 1 h 6"/>
                  <a:gd name="T18" fmla="*/ 0 w 28"/>
                  <a:gd name="T19" fmla="*/ 1 h 6"/>
                  <a:gd name="T20" fmla="*/ 0 w 28"/>
                  <a:gd name="T21" fmla="*/ 1 h 6"/>
                  <a:gd name="T22" fmla="*/ 0 w 28"/>
                  <a:gd name="T23" fmla="*/ 1 h 6"/>
                  <a:gd name="T24" fmla="*/ 0 w 28"/>
                  <a:gd name="T25" fmla="*/ 1 h 6"/>
                  <a:gd name="T26" fmla="*/ 0 w 28"/>
                  <a:gd name="T27" fmla="*/ 0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8"/>
                  <a:gd name="T43" fmla="*/ 0 h 6"/>
                  <a:gd name="T44" fmla="*/ 28 w 28"/>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8" h="6">
                    <a:moveTo>
                      <a:pt x="4" y="0"/>
                    </a:moveTo>
                    <a:lnTo>
                      <a:pt x="11" y="1"/>
                    </a:lnTo>
                    <a:lnTo>
                      <a:pt x="12" y="0"/>
                    </a:lnTo>
                    <a:lnTo>
                      <a:pt x="16" y="0"/>
                    </a:lnTo>
                    <a:lnTo>
                      <a:pt x="19" y="1"/>
                    </a:lnTo>
                    <a:lnTo>
                      <a:pt x="21" y="1"/>
                    </a:lnTo>
                    <a:lnTo>
                      <a:pt x="25" y="2"/>
                    </a:lnTo>
                    <a:lnTo>
                      <a:pt x="26" y="3"/>
                    </a:lnTo>
                    <a:lnTo>
                      <a:pt x="28" y="6"/>
                    </a:lnTo>
                    <a:lnTo>
                      <a:pt x="0" y="2"/>
                    </a:lnTo>
                    <a:lnTo>
                      <a:pt x="0" y="1"/>
                    </a:lnTo>
                    <a:lnTo>
                      <a:pt x="2" y="2"/>
                    </a:lnTo>
                    <a:lnTo>
                      <a:pt x="1" y="1"/>
                    </a:lnTo>
                    <a:lnTo>
                      <a:pt x="4"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61" name="Freeform 691">
                <a:extLst>
                  <a:ext uri="{FF2B5EF4-FFF2-40B4-BE49-F238E27FC236}">
                    <a16:creationId xmlns:a16="http://schemas.microsoft.com/office/drawing/2014/main" id="{D0CFB956-230D-44E5-AFBC-FC16E2A6BC44}"/>
                  </a:ext>
                </a:extLst>
              </p:cNvPr>
              <p:cNvSpPr>
                <a:spLocks noChangeAspect="1"/>
              </p:cNvSpPr>
              <p:nvPr/>
            </p:nvSpPr>
            <p:spPr bwMode="auto">
              <a:xfrm>
                <a:off x="3623" y="632"/>
                <a:ext cx="9" cy="3"/>
              </a:xfrm>
              <a:custGeom>
                <a:avLst/>
                <a:gdLst>
                  <a:gd name="T0" fmla="*/ 0 w 28"/>
                  <a:gd name="T1" fmla="*/ 0 h 6"/>
                  <a:gd name="T2" fmla="*/ 0 w 28"/>
                  <a:gd name="T3" fmla="*/ 1 h 6"/>
                  <a:gd name="T4" fmla="*/ 0 w 28"/>
                  <a:gd name="T5" fmla="*/ 0 h 6"/>
                  <a:gd name="T6" fmla="*/ 0 w 28"/>
                  <a:gd name="T7" fmla="*/ 0 h 6"/>
                  <a:gd name="T8" fmla="*/ 0 w 28"/>
                  <a:gd name="T9" fmla="*/ 1 h 6"/>
                  <a:gd name="T10" fmla="*/ 0 w 28"/>
                  <a:gd name="T11" fmla="*/ 1 h 6"/>
                  <a:gd name="T12" fmla="*/ 0 w 28"/>
                  <a:gd name="T13" fmla="*/ 1 h 6"/>
                  <a:gd name="T14" fmla="*/ 0 w 28"/>
                  <a:gd name="T15" fmla="*/ 1 h 6"/>
                  <a:gd name="T16" fmla="*/ 0 w 28"/>
                  <a:gd name="T17" fmla="*/ 1 h 6"/>
                  <a:gd name="T18" fmla="*/ 0 w 28"/>
                  <a:gd name="T19" fmla="*/ 1 h 6"/>
                  <a:gd name="T20" fmla="*/ 0 w 28"/>
                  <a:gd name="T21" fmla="*/ 1 h 6"/>
                  <a:gd name="T22" fmla="*/ 0 w 28"/>
                  <a:gd name="T23" fmla="*/ 1 h 6"/>
                  <a:gd name="T24" fmla="*/ 0 w 28"/>
                  <a:gd name="T25" fmla="*/ 1 h 6"/>
                  <a:gd name="T26" fmla="*/ 0 w 28"/>
                  <a:gd name="T27" fmla="*/ 0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8"/>
                  <a:gd name="T43" fmla="*/ 0 h 6"/>
                  <a:gd name="T44" fmla="*/ 28 w 28"/>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8" h="6">
                    <a:moveTo>
                      <a:pt x="4" y="0"/>
                    </a:moveTo>
                    <a:lnTo>
                      <a:pt x="11" y="1"/>
                    </a:lnTo>
                    <a:lnTo>
                      <a:pt x="12" y="0"/>
                    </a:lnTo>
                    <a:lnTo>
                      <a:pt x="16" y="0"/>
                    </a:lnTo>
                    <a:lnTo>
                      <a:pt x="19" y="1"/>
                    </a:lnTo>
                    <a:lnTo>
                      <a:pt x="21" y="1"/>
                    </a:lnTo>
                    <a:lnTo>
                      <a:pt x="25" y="2"/>
                    </a:lnTo>
                    <a:lnTo>
                      <a:pt x="26" y="3"/>
                    </a:lnTo>
                    <a:lnTo>
                      <a:pt x="28" y="6"/>
                    </a:lnTo>
                    <a:lnTo>
                      <a:pt x="0" y="2"/>
                    </a:lnTo>
                    <a:lnTo>
                      <a:pt x="0" y="1"/>
                    </a:lnTo>
                    <a:lnTo>
                      <a:pt x="2" y="2"/>
                    </a:lnTo>
                    <a:lnTo>
                      <a:pt x="1" y="1"/>
                    </a:lnTo>
                    <a:lnTo>
                      <a:pt x="4"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62" name="Freeform 692">
                <a:extLst>
                  <a:ext uri="{FF2B5EF4-FFF2-40B4-BE49-F238E27FC236}">
                    <a16:creationId xmlns:a16="http://schemas.microsoft.com/office/drawing/2014/main" id="{EA1B7EA3-145C-4ED5-A6E3-B80D2096F944}"/>
                  </a:ext>
                </a:extLst>
              </p:cNvPr>
              <p:cNvSpPr>
                <a:spLocks noChangeAspect="1"/>
              </p:cNvSpPr>
              <p:nvPr/>
            </p:nvSpPr>
            <p:spPr bwMode="auto">
              <a:xfrm>
                <a:off x="3537" y="642"/>
                <a:ext cx="4" cy="2"/>
              </a:xfrm>
              <a:custGeom>
                <a:avLst/>
                <a:gdLst>
                  <a:gd name="T0" fmla="*/ 0 w 14"/>
                  <a:gd name="T1" fmla="*/ 0 h 6"/>
                  <a:gd name="T2" fmla="*/ 0 w 14"/>
                  <a:gd name="T3" fmla="*/ 0 h 6"/>
                  <a:gd name="T4" fmla="*/ 0 w 14"/>
                  <a:gd name="T5" fmla="*/ 0 h 6"/>
                  <a:gd name="T6" fmla="*/ 0 w 14"/>
                  <a:gd name="T7" fmla="*/ 0 h 6"/>
                  <a:gd name="T8" fmla="*/ 0 w 14"/>
                  <a:gd name="T9" fmla="*/ 0 h 6"/>
                  <a:gd name="T10" fmla="*/ 0 w 14"/>
                  <a:gd name="T11" fmla="*/ 0 h 6"/>
                  <a:gd name="T12" fmla="*/ 0 w 14"/>
                  <a:gd name="T13" fmla="*/ 0 h 6"/>
                  <a:gd name="T14" fmla="*/ 0 w 14"/>
                  <a:gd name="T15" fmla="*/ 0 h 6"/>
                  <a:gd name="T16" fmla="*/ 0 w 14"/>
                  <a:gd name="T17" fmla="*/ 0 h 6"/>
                  <a:gd name="T18" fmla="*/ 0 w 14"/>
                  <a:gd name="T19" fmla="*/ 0 h 6"/>
                  <a:gd name="T20" fmla="*/ 0 w 14"/>
                  <a:gd name="T21" fmla="*/ 0 h 6"/>
                  <a:gd name="T22" fmla="*/ 0 w 14"/>
                  <a:gd name="T23" fmla="*/ 0 h 6"/>
                  <a:gd name="T24" fmla="*/ 0 w 1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
                  <a:gd name="T40" fmla="*/ 0 h 6"/>
                  <a:gd name="T41" fmla="*/ 14 w 14"/>
                  <a:gd name="T42" fmla="*/ 6 h 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 h="6">
                    <a:moveTo>
                      <a:pt x="3" y="0"/>
                    </a:moveTo>
                    <a:lnTo>
                      <a:pt x="3" y="0"/>
                    </a:lnTo>
                    <a:lnTo>
                      <a:pt x="5" y="1"/>
                    </a:lnTo>
                    <a:lnTo>
                      <a:pt x="11" y="4"/>
                    </a:lnTo>
                    <a:lnTo>
                      <a:pt x="14" y="6"/>
                    </a:lnTo>
                    <a:lnTo>
                      <a:pt x="10" y="6"/>
                    </a:lnTo>
                    <a:lnTo>
                      <a:pt x="8" y="6"/>
                    </a:lnTo>
                    <a:lnTo>
                      <a:pt x="3" y="4"/>
                    </a:lnTo>
                    <a:lnTo>
                      <a:pt x="0" y="3"/>
                    </a:lnTo>
                    <a:lnTo>
                      <a:pt x="0" y="1"/>
                    </a:lnTo>
                    <a:lnTo>
                      <a:pt x="3"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63" name="Freeform 693">
                <a:extLst>
                  <a:ext uri="{FF2B5EF4-FFF2-40B4-BE49-F238E27FC236}">
                    <a16:creationId xmlns:a16="http://schemas.microsoft.com/office/drawing/2014/main" id="{6BAE3028-BAAC-4AD5-ACA6-6D87B4EA1356}"/>
                  </a:ext>
                </a:extLst>
              </p:cNvPr>
              <p:cNvSpPr>
                <a:spLocks noChangeAspect="1"/>
              </p:cNvSpPr>
              <p:nvPr/>
            </p:nvSpPr>
            <p:spPr bwMode="auto">
              <a:xfrm>
                <a:off x="3537" y="642"/>
                <a:ext cx="4" cy="2"/>
              </a:xfrm>
              <a:custGeom>
                <a:avLst/>
                <a:gdLst>
                  <a:gd name="T0" fmla="*/ 0 w 14"/>
                  <a:gd name="T1" fmla="*/ 0 h 6"/>
                  <a:gd name="T2" fmla="*/ 0 w 14"/>
                  <a:gd name="T3" fmla="*/ 0 h 6"/>
                  <a:gd name="T4" fmla="*/ 0 w 14"/>
                  <a:gd name="T5" fmla="*/ 0 h 6"/>
                  <a:gd name="T6" fmla="*/ 0 w 14"/>
                  <a:gd name="T7" fmla="*/ 0 h 6"/>
                  <a:gd name="T8" fmla="*/ 0 w 14"/>
                  <a:gd name="T9" fmla="*/ 0 h 6"/>
                  <a:gd name="T10" fmla="*/ 0 w 14"/>
                  <a:gd name="T11" fmla="*/ 0 h 6"/>
                  <a:gd name="T12" fmla="*/ 0 w 14"/>
                  <a:gd name="T13" fmla="*/ 0 h 6"/>
                  <a:gd name="T14" fmla="*/ 0 w 14"/>
                  <a:gd name="T15" fmla="*/ 0 h 6"/>
                  <a:gd name="T16" fmla="*/ 0 w 14"/>
                  <a:gd name="T17" fmla="*/ 0 h 6"/>
                  <a:gd name="T18" fmla="*/ 0 w 14"/>
                  <a:gd name="T19" fmla="*/ 0 h 6"/>
                  <a:gd name="T20" fmla="*/ 0 w 14"/>
                  <a:gd name="T21" fmla="*/ 0 h 6"/>
                  <a:gd name="T22" fmla="*/ 0 w 14"/>
                  <a:gd name="T23" fmla="*/ 0 h 6"/>
                  <a:gd name="T24" fmla="*/ 0 w 1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
                  <a:gd name="T40" fmla="*/ 0 h 6"/>
                  <a:gd name="T41" fmla="*/ 14 w 14"/>
                  <a:gd name="T42" fmla="*/ 6 h 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 h="6">
                    <a:moveTo>
                      <a:pt x="3" y="0"/>
                    </a:moveTo>
                    <a:lnTo>
                      <a:pt x="3" y="0"/>
                    </a:lnTo>
                    <a:lnTo>
                      <a:pt x="5" y="1"/>
                    </a:lnTo>
                    <a:lnTo>
                      <a:pt x="11" y="4"/>
                    </a:lnTo>
                    <a:lnTo>
                      <a:pt x="14" y="6"/>
                    </a:lnTo>
                    <a:lnTo>
                      <a:pt x="10" y="6"/>
                    </a:lnTo>
                    <a:lnTo>
                      <a:pt x="8" y="6"/>
                    </a:lnTo>
                    <a:lnTo>
                      <a:pt x="3" y="4"/>
                    </a:lnTo>
                    <a:lnTo>
                      <a:pt x="0" y="3"/>
                    </a:lnTo>
                    <a:lnTo>
                      <a:pt x="0" y="1"/>
                    </a:lnTo>
                    <a:lnTo>
                      <a:pt x="3"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64" name="Freeform 694">
                <a:extLst>
                  <a:ext uri="{FF2B5EF4-FFF2-40B4-BE49-F238E27FC236}">
                    <a16:creationId xmlns:a16="http://schemas.microsoft.com/office/drawing/2014/main" id="{08E521BC-5303-44AD-B7E4-E4C776C12D95}"/>
                  </a:ext>
                </a:extLst>
              </p:cNvPr>
              <p:cNvSpPr>
                <a:spLocks noChangeAspect="1"/>
              </p:cNvSpPr>
              <p:nvPr/>
            </p:nvSpPr>
            <p:spPr bwMode="auto">
              <a:xfrm>
                <a:off x="3596" y="654"/>
                <a:ext cx="10" cy="3"/>
              </a:xfrm>
              <a:custGeom>
                <a:avLst/>
                <a:gdLst>
                  <a:gd name="T0" fmla="*/ 0 w 35"/>
                  <a:gd name="T1" fmla="*/ 0 h 6"/>
                  <a:gd name="T2" fmla="*/ 0 w 35"/>
                  <a:gd name="T3" fmla="*/ 1 h 6"/>
                  <a:gd name="T4" fmla="*/ 0 w 35"/>
                  <a:gd name="T5" fmla="*/ 1 h 6"/>
                  <a:gd name="T6" fmla="*/ 0 w 35"/>
                  <a:gd name="T7" fmla="*/ 1 h 6"/>
                  <a:gd name="T8" fmla="*/ 0 w 35"/>
                  <a:gd name="T9" fmla="*/ 1 h 6"/>
                  <a:gd name="T10" fmla="*/ 0 w 35"/>
                  <a:gd name="T11" fmla="*/ 1 h 6"/>
                  <a:gd name="T12" fmla="*/ 0 w 35"/>
                  <a:gd name="T13" fmla="*/ 1 h 6"/>
                  <a:gd name="T14" fmla="*/ 0 w 35"/>
                  <a:gd name="T15" fmla="*/ 0 h 6"/>
                  <a:gd name="T16" fmla="*/ 0 w 35"/>
                  <a:gd name="T17" fmla="*/ 1 h 6"/>
                  <a:gd name="T18" fmla="*/ 0 w 35"/>
                  <a:gd name="T19" fmla="*/ 0 h 6"/>
                  <a:gd name="T20" fmla="*/ 0 w 35"/>
                  <a:gd name="T21" fmla="*/ 1 h 6"/>
                  <a:gd name="T22" fmla="*/ 0 w 35"/>
                  <a:gd name="T23" fmla="*/ 1 h 6"/>
                  <a:gd name="T24" fmla="*/ 0 w 35"/>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
                  <a:gd name="T40" fmla="*/ 0 h 6"/>
                  <a:gd name="T41" fmla="*/ 35 w 35"/>
                  <a:gd name="T42" fmla="*/ 6 h 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 h="6">
                    <a:moveTo>
                      <a:pt x="21" y="0"/>
                    </a:moveTo>
                    <a:lnTo>
                      <a:pt x="32" y="6"/>
                    </a:lnTo>
                    <a:lnTo>
                      <a:pt x="0" y="1"/>
                    </a:lnTo>
                    <a:lnTo>
                      <a:pt x="1" y="1"/>
                    </a:lnTo>
                    <a:lnTo>
                      <a:pt x="6" y="2"/>
                    </a:lnTo>
                    <a:lnTo>
                      <a:pt x="5" y="1"/>
                    </a:lnTo>
                    <a:lnTo>
                      <a:pt x="7" y="1"/>
                    </a:lnTo>
                    <a:lnTo>
                      <a:pt x="7" y="0"/>
                    </a:lnTo>
                    <a:lnTo>
                      <a:pt x="19" y="1"/>
                    </a:lnTo>
                    <a:lnTo>
                      <a:pt x="20" y="0"/>
                    </a:lnTo>
                    <a:lnTo>
                      <a:pt x="28" y="1"/>
                    </a:lnTo>
                    <a:lnTo>
                      <a:pt x="35" y="5"/>
                    </a:lnTo>
                    <a:lnTo>
                      <a:pt x="21"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65" name="Freeform 695">
                <a:extLst>
                  <a:ext uri="{FF2B5EF4-FFF2-40B4-BE49-F238E27FC236}">
                    <a16:creationId xmlns:a16="http://schemas.microsoft.com/office/drawing/2014/main" id="{E6357E2C-B008-4767-AFA1-AFB31F83A7A4}"/>
                  </a:ext>
                </a:extLst>
              </p:cNvPr>
              <p:cNvSpPr>
                <a:spLocks noChangeAspect="1"/>
              </p:cNvSpPr>
              <p:nvPr/>
            </p:nvSpPr>
            <p:spPr bwMode="auto">
              <a:xfrm>
                <a:off x="3596" y="654"/>
                <a:ext cx="10" cy="3"/>
              </a:xfrm>
              <a:custGeom>
                <a:avLst/>
                <a:gdLst>
                  <a:gd name="T0" fmla="*/ 0 w 35"/>
                  <a:gd name="T1" fmla="*/ 0 h 6"/>
                  <a:gd name="T2" fmla="*/ 0 w 35"/>
                  <a:gd name="T3" fmla="*/ 1 h 6"/>
                  <a:gd name="T4" fmla="*/ 0 w 35"/>
                  <a:gd name="T5" fmla="*/ 1 h 6"/>
                  <a:gd name="T6" fmla="*/ 0 w 35"/>
                  <a:gd name="T7" fmla="*/ 1 h 6"/>
                  <a:gd name="T8" fmla="*/ 0 w 35"/>
                  <a:gd name="T9" fmla="*/ 1 h 6"/>
                  <a:gd name="T10" fmla="*/ 0 w 35"/>
                  <a:gd name="T11" fmla="*/ 1 h 6"/>
                  <a:gd name="T12" fmla="*/ 0 w 35"/>
                  <a:gd name="T13" fmla="*/ 1 h 6"/>
                  <a:gd name="T14" fmla="*/ 0 w 35"/>
                  <a:gd name="T15" fmla="*/ 0 h 6"/>
                  <a:gd name="T16" fmla="*/ 0 w 35"/>
                  <a:gd name="T17" fmla="*/ 1 h 6"/>
                  <a:gd name="T18" fmla="*/ 0 w 35"/>
                  <a:gd name="T19" fmla="*/ 0 h 6"/>
                  <a:gd name="T20" fmla="*/ 0 w 35"/>
                  <a:gd name="T21" fmla="*/ 1 h 6"/>
                  <a:gd name="T22" fmla="*/ 0 w 35"/>
                  <a:gd name="T23" fmla="*/ 1 h 6"/>
                  <a:gd name="T24" fmla="*/ 0 w 35"/>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
                  <a:gd name="T40" fmla="*/ 0 h 6"/>
                  <a:gd name="T41" fmla="*/ 35 w 35"/>
                  <a:gd name="T42" fmla="*/ 6 h 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 h="6">
                    <a:moveTo>
                      <a:pt x="21" y="0"/>
                    </a:moveTo>
                    <a:lnTo>
                      <a:pt x="32" y="6"/>
                    </a:lnTo>
                    <a:lnTo>
                      <a:pt x="0" y="1"/>
                    </a:lnTo>
                    <a:lnTo>
                      <a:pt x="1" y="1"/>
                    </a:lnTo>
                    <a:lnTo>
                      <a:pt x="6" y="2"/>
                    </a:lnTo>
                    <a:lnTo>
                      <a:pt x="5" y="1"/>
                    </a:lnTo>
                    <a:lnTo>
                      <a:pt x="7" y="1"/>
                    </a:lnTo>
                    <a:lnTo>
                      <a:pt x="7" y="0"/>
                    </a:lnTo>
                    <a:lnTo>
                      <a:pt x="19" y="1"/>
                    </a:lnTo>
                    <a:lnTo>
                      <a:pt x="20" y="0"/>
                    </a:lnTo>
                    <a:lnTo>
                      <a:pt x="28" y="1"/>
                    </a:lnTo>
                    <a:lnTo>
                      <a:pt x="35" y="5"/>
                    </a:lnTo>
                    <a:lnTo>
                      <a:pt x="21"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66" name="Freeform 696">
                <a:extLst>
                  <a:ext uri="{FF2B5EF4-FFF2-40B4-BE49-F238E27FC236}">
                    <a16:creationId xmlns:a16="http://schemas.microsoft.com/office/drawing/2014/main" id="{6D19A08D-31BF-435D-8AC7-8FEC27464B64}"/>
                  </a:ext>
                </a:extLst>
              </p:cNvPr>
              <p:cNvSpPr>
                <a:spLocks noChangeAspect="1"/>
              </p:cNvSpPr>
              <p:nvPr/>
            </p:nvSpPr>
            <p:spPr bwMode="auto">
              <a:xfrm>
                <a:off x="3581" y="644"/>
                <a:ext cx="6" cy="4"/>
              </a:xfrm>
              <a:custGeom>
                <a:avLst/>
                <a:gdLst>
                  <a:gd name="T0" fmla="*/ 0 w 20"/>
                  <a:gd name="T1" fmla="*/ 0 h 11"/>
                  <a:gd name="T2" fmla="*/ 0 w 20"/>
                  <a:gd name="T3" fmla="*/ 0 h 11"/>
                  <a:gd name="T4" fmla="*/ 0 w 20"/>
                  <a:gd name="T5" fmla="*/ 0 h 11"/>
                  <a:gd name="T6" fmla="*/ 0 w 20"/>
                  <a:gd name="T7" fmla="*/ 0 h 11"/>
                  <a:gd name="T8" fmla="*/ 0 w 20"/>
                  <a:gd name="T9" fmla="*/ 0 h 11"/>
                  <a:gd name="T10" fmla="*/ 0 w 20"/>
                  <a:gd name="T11" fmla="*/ 0 h 11"/>
                  <a:gd name="T12" fmla="*/ 0 w 20"/>
                  <a:gd name="T13" fmla="*/ 0 h 11"/>
                  <a:gd name="T14" fmla="*/ 0 w 20"/>
                  <a:gd name="T15" fmla="*/ 0 h 11"/>
                  <a:gd name="T16" fmla="*/ 0 w 20"/>
                  <a:gd name="T17" fmla="*/ 0 h 11"/>
                  <a:gd name="T18" fmla="*/ 0 w 20"/>
                  <a:gd name="T19" fmla="*/ 0 h 11"/>
                  <a:gd name="T20" fmla="*/ 0 w 20"/>
                  <a:gd name="T21" fmla="*/ 0 h 11"/>
                  <a:gd name="T22" fmla="*/ 0 w 20"/>
                  <a:gd name="T23" fmla="*/ 0 h 11"/>
                  <a:gd name="T24" fmla="*/ 0 w 20"/>
                  <a:gd name="T25" fmla="*/ 0 h 11"/>
                  <a:gd name="T26" fmla="*/ 0 w 20"/>
                  <a:gd name="T27" fmla="*/ 0 h 11"/>
                  <a:gd name="T28" fmla="*/ 0 w 20"/>
                  <a:gd name="T29" fmla="*/ 0 h 11"/>
                  <a:gd name="T30" fmla="*/ 0 w 20"/>
                  <a:gd name="T31" fmla="*/ 0 h 11"/>
                  <a:gd name="T32" fmla="*/ 0 w 20"/>
                  <a:gd name="T33" fmla="*/ 0 h 11"/>
                  <a:gd name="T34" fmla="*/ 0 w 20"/>
                  <a:gd name="T35" fmla="*/ 0 h 1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
                  <a:gd name="T55" fmla="*/ 0 h 11"/>
                  <a:gd name="T56" fmla="*/ 20 w 20"/>
                  <a:gd name="T57" fmla="*/ 11 h 1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 h="11">
                    <a:moveTo>
                      <a:pt x="18" y="5"/>
                    </a:moveTo>
                    <a:lnTo>
                      <a:pt x="20" y="7"/>
                    </a:lnTo>
                    <a:lnTo>
                      <a:pt x="20" y="10"/>
                    </a:lnTo>
                    <a:lnTo>
                      <a:pt x="16" y="11"/>
                    </a:lnTo>
                    <a:lnTo>
                      <a:pt x="12" y="10"/>
                    </a:lnTo>
                    <a:lnTo>
                      <a:pt x="15" y="10"/>
                    </a:lnTo>
                    <a:lnTo>
                      <a:pt x="15" y="9"/>
                    </a:lnTo>
                    <a:lnTo>
                      <a:pt x="13" y="8"/>
                    </a:lnTo>
                    <a:lnTo>
                      <a:pt x="10" y="10"/>
                    </a:lnTo>
                    <a:lnTo>
                      <a:pt x="4" y="10"/>
                    </a:lnTo>
                    <a:lnTo>
                      <a:pt x="0" y="9"/>
                    </a:lnTo>
                    <a:lnTo>
                      <a:pt x="2" y="7"/>
                    </a:lnTo>
                    <a:lnTo>
                      <a:pt x="5" y="5"/>
                    </a:lnTo>
                    <a:lnTo>
                      <a:pt x="8" y="3"/>
                    </a:lnTo>
                    <a:lnTo>
                      <a:pt x="8" y="0"/>
                    </a:lnTo>
                    <a:lnTo>
                      <a:pt x="17" y="4"/>
                    </a:lnTo>
                    <a:lnTo>
                      <a:pt x="20" y="7"/>
                    </a:lnTo>
                    <a:lnTo>
                      <a:pt x="18" y="5"/>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67" name="Freeform 697">
                <a:extLst>
                  <a:ext uri="{FF2B5EF4-FFF2-40B4-BE49-F238E27FC236}">
                    <a16:creationId xmlns:a16="http://schemas.microsoft.com/office/drawing/2014/main" id="{C2F8164C-B1CB-4B8A-8FD4-2AC6C282CDD2}"/>
                  </a:ext>
                </a:extLst>
              </p:cNvPr>
              <p:cNvSpPr>
                <a:spLocks noChangeAspect="1"/>
              </p:cNvSpPr>
              <p:nvPr/>
            </p:nvSpPr>
            <p:spPr bwMode="auto">
              <a:xfrm>
                <a:off x="3581" y="644"/>
                <a:ext cx="6" cy="4"/>
              </a:xfrm>
              <a:custGeom>
                <a:avLst/>
                <a:gdLst>
                  <a:gd name="T0" fmla="*/ 0 w 20"/>
                  <a:gd name="T1" fmla="*/ 0 h 11"/>
                  <a:gd name="T2" fmla="*/ 0 w 20"/>
                  <a:gd name="T3" fmla="*/ 0 h 11"/>
                  <a:gd name="T4" fmla="*/ 0 w 20"/>
                  <a:gd name="T5" fmla="*/ 0 h 11"/>
                  <a:gd name="T6" fmla="*/ 0 w 20"/>
                  <a:gd name="T7" fmla="*/ 0 h 11"/>
                  <a:gd name="T8" fmla="*/ 0 w 20"/>
                  <a:gd name="T9" fmla="*/ 0 h 11"/>
                  <a:gd name="T10" fmla="*/ 0 w 20"/>
                  <a:gd name="T11" fmla="*/ 0 h 11"/>
                  <a:gd name="T12" fmla="*/ 0 w 20"/>
                  <a:gd name="T13" fmla="*/ 0 h 11"/>
                  <a:gd name="T14" fmla="*/ 0 w 20"/>
                  <a:gd name="T15" fmla="*/ 0 h 11"/>
                  <a:gd name="T16" fmla="*/ 0 w 20"/>
                  <a:gd name="T17" fmla="*/ 0 h 11"/>
                  <a:gd name="T18" fmla="*/ 0 w 20"/>
                  <a:gd name="T19" fmla="*/ 0 h 11"/>
                  <a:gd name="T20" fmla="*/ 0 w 20"/>
                  <a:gd name="T21" fmla="*/ 0 h 11"/>
                  <a:gd name="T22" fmla="*/ 0 w 20"/>
                  <a:gd name="T23" fmla="*/ 0 h 11"/>
                  <a:gd name="T24" fmla="*/ 0 w 20"/>
                  <a:gd name="T25" fmla="*/ 0 h 11"/>
                  <a:gd name="T26" fmla="*/ 0 w 20"/>
                  <a:gd name="T27" fmla="*/ 0 h 11"/>
                  <a:gd name="T28" fmla="*/ 0 w 20"/>
                  <a:gd name="T29" fmla="*/ 0 h 11"/>
                  <a:gd name="T30" fmla="*/ 0 w 20"/>
                  <a:gd name="T31" fmla="*/ 0 h 11"/>
                  <a:gd name="T32" fmla="*/ 0 w 20"/>
                  <a:gd name="T33" fmla="*/ 0 h 11"/>
                  <a:gd name="T34" fmla="*/ 0 w 20"/>
                  <a:gd name="T35" fmla="*/ 0 h 1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
                  <a:gd name="T55" fmla="*/ 0 h 11"/>
                  <a:gd name="T56" fmla="*/ 20 w 20"/>
                  <a:gd name="T57" fmla="*/ 11 h 1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 h="11">
                    <a:moveTo>
                      <a:pt x="18" y="5"/>
                    </a:moveTo>
                    <a:lnTo>
                      <a:pt x="20" y="7"/>
                    </a:lnTo>
                    <a:lnTo>
                      <a:pt x="20" y="10"/>
                    </a:lnTo>
                    <a:lnTo>
                      <a:pt x="16" y="11"/>
                    </a:lnTo>
                    <a:lnTo>
                      <a:pt x="12" y="10"/>
                    </a:lnTo>
                    <a:lnTo>
                      <a:pt x="15" y="10"/>
                    </a:lnTo>
                    <a:lnTo>
                      <a:pt x="15" y="9"/>
                    </a:lnTo>
                    <a:lnTo>
                      <a:pt x="13" y="8"/>
                    </a:lnTo>
                    <a:lnTo>
                      <a:pt x="10" y="10"/>
                    </a:lnTo>
                    <a:lnTo>
                      <a:pt x="4" y="10"/>
                    </a:lnTo>
                    <a:lnTo>
                      <a:pt x="0" y="9"/>
                    </a:lnTo>
                    <a:lnTo>
                      <a:pt x="2" y="7"/>
                    </a:lnTo>
                    <a:lnTo>
                      <a:pt x="5" y="5"/>
                    </a:lnTo>
                    <a:lnTo>
                      <a:pt x="8" y="3"/>
                    </a:lnTo>
                    <a:lnTo>
                      <a:pt x="8" y="0"/>
                    </a:lnTo>
                    <a:lnTo>
                      <a:pt x="17" y="4"/>
                    </a:lnTo>
                    <a:lnTo>
                      <a:pt x="20" y="7"/>
                    </a:lnTo>
                    <a:lnTo>
                      <a:pt x="18" y="5"/>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68" name="Freeform 698">
                <a:extLst>
                  <a:ext uri="{FF2B5EF4-FFF2-40B4-BE49-F238E27FC236}">
                    <a16:creationId xmlns:a16="http://schemas.microsoft.com/office/drawing/2014/main" id="{A514DB3F-507F-4247-8E34-830875CFF922}"/>
                  </a:ext>
                </a:extLst>
              </p:cNvPr>
              <p:cNvSpPr>
                <a:spLocks noChangeAspect="1"/>
              </p:cNvSpPr>
              <p:nvPr/>
            </p:nvSpPr>
            <p:spPr bwMode="auto">
              <a:xfrm>
                <a:off x="3745" y="676"/>
                <a:ext cx="18" cy="6"/>
              </a:xfrm>
              <a:custGeom>
                <a:avLst/>
                <a:gdLst>
                  <a:gd name="T0" fmla="*/ 0 w 57"/>
                  <a:gd name="T1" fmla="*/ 0 h 19"/>
                  <a:gd name="T2" fmla="*/ 0 w 57"/>
                  <a:gd name="T3" fmla="*/ 0 h 19"/>
                  <a:gd name="T4" fmla="*/ 0 w 57"/>
                  <a:gd name="T5" fmla="*/ 0 h 19"/>
                  <a:gd name="T6" fmla="*/ 0 w 57"/>
                  <a:gd name="T7" fmla="*/ 0 h 19"/>
                  <a:gd name="T8" fmla="*/ 0 w 57"/>
                  <a:gd name="T9" fmla="*/ 0 h 19"/>
                  <a:gd name="T10" fmla="*/ 0 w 57"/>
                  <a:gd name="T11" fmla="*/ 0 h 19"/>
                  <a:gd name="T12" fmla="*/ 0 w 57"/>
                  <a:gd name="T13" fmla="*/ 0 h 19"/>
                  <a:gd name="T14" fmla="*/ 0 w 57"/>
                  <a:gd name="T15" fmla="*/ 0 h 19"/>
                  <a:gd name="T16" fmla="*/ 0 w 57"/>
                  <a:gd name="T17" fmla="*/ 0 h 19"/>
                  <a:gd name="T18" fmla="*/ 0 w 57"/>
                  <a:gd name="T19" fmla="*/ 0 h 19"/>
                  <a:gd name="T20" fmla="*/ 0 w 57"/>
                  <a:gd name="T21" fmla="*/ 0 h 19"/>
                  <a:gd name="T22" fmla="*/ 0 w 57"/>
                  <a:gd name="T23" fmla="*/ 0 h 19"/>
                  <a:gd name="T24" fmla="*/ 0 w 57"/>
                  <a:gd name="T25" fmla="*/ 0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
                  <a:gd name="T40" fmla="*/ 0 h 19"/>
                  <a:gd name="T41" fmla="*/ 57 w 57"/>
                  <a:gd name="T42" fmla="*/ 19 h 1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 h="19">
                    <a:moveTo>
                      <a:pt x="27" y="2"/>
                    </a:moveTo>
                    <a:lnTo>
                      <a:pt x="39" y="3"/>
                    </a:lnTo>
                    <a:lnTo>
                      <a:pt x="57" y="15"/>
                    </a:lnTo>
                    <a:lnTo>
                      <a:pt x="56" y="16"/>
                    </a:lnTo>
                    <a:lnTo>
                      <a:pt x="56" y="19"/>
                    </a:lnTo>
                    <a:lnTo>
                      <a:pt x="8" y="11"/>
                    </a:lnTo>
                    <a:lnTo>
                      <a:pt x="4" y="7"/>
                    </a:lnTo>
                    <a:lnTo>
                      <a:pt x="13" y="10"/>
                    </a:lnTo>
                    <a:lnTo>
                      <a:pt x="13" y="8"/>
                    </a:lnTo>
                    <a:lnTo>
                      <a:pt x="11" y="6"/>
                    </a:lnTo>
                    <a:lnTo>
                      <a:pt x="3" y="2"/>
                    </a:lnTo>
                    <a:lnTo>
                      <a:pt x="0" y="0"/>
                    </a:lnTo>
                    <a:lnTo>
                      <a:pt x="27" y="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69" name="Freeform 699">
                <a:extLst>
                  <a:ext uri="{FF2B5EF4-FFF2-40B4-BE49-F238E27FC236}">
                    <a16:creationId xmlns:a16="http://schemas.microsoft.com/office/drawing/2014/main" id="{6DD00A69-B2DE-4B4B-8804-2670FB4EF1B7}"/>
                  </a:ext>
                </a:extLst>
              </p:cNvPr>
              <p:cNvSpPr>
                <a:spLocks noChangeAspect="1"/>
              </p:cNvSpPr>
              <p:nvPr/>
            </p:nvSpPr>
            <p:spPr bwMode="auto">
              <a:xfrm>
                <a:off x="3745" y="676"/>
                <a:ext cx="18" cy="6"/>
              </a:xfrm>
              <a:custGeom>
                <a:avLst/>
                <a:gdLst>
                  <a:gd name="T0" fmla="*/ 0 w 57"/>
                  <a:gd name="T1" fmla="*/ 0 h 19"/>
                  <a:gd name="T2" fmla="*/ 0 w 57"/>
                  <a:gd name="T3" fmla="*/ 0 h 19"/>
                  <a:gd name="T4" fmla="*/ 0 w 57"/>
                  <a:gd name="T5" fmla="*/ 0 h 19"/>
                  <a:gd name="T6" fmla="*/ 0 w 57"/>
                  <a:gd name="T7" fmla="*/ 0 h 19"/>
                  <a:gd name="T8" fmla="*/ 0 w 57"/>
                  <a:gd name="T9" fmla="*/ 0 h 19"/>
                  <a:gd name="T10" fmla="*/ 0 w 57"/>
                  <a:gd name="T11" fmla="*/ 0 h 19"/>
                  <a:gd name="T12" fmla="*/ 0 w 57"/>
                  <a:gd name="T13" fmla="*/ 0 h 19"/>
                  <a:gd name="T14" fmla="*/ 0 w 57"/>
                  <a:gd name="T15" fmla="*/ 0 h 19"/>
                  <a:gd name="T16" fmla="*/ 0 w 57"/>
                  <a:gd name="T17" fmla="*/ 0 h 19"/>
                  <a:gd name="T18" fmla="*/ 0 w 57"/>
                  <a:gd name="T19" fmla="*/ 0 h 19"/>
                  <a:gd name="T20" fmla="*/ 0 w 57"/>
                  <a:gd name="T21" fmla="*/ 0 h 19"/>
                  <a:gd name="T22" fmla="*/ 0 w 57"/>
                  <a:gd name="T23" fmla="*/ 0 h 19"/>
                  <a:gd name="T24" fmla="*/ 0 w 57"/>
                  <a:gd name="T25" fmla="*/ 0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
                  <a:gd name="T40" fmla="*/ 0 h 19"/>
                  <a:gd name="T41" fmla="*/ 57 w 57"/>
                  <a:gd name="T42" fmla="*/ 19 h 1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 h="19">
                    <a:moveTo>
                      <a:pt x="27" y="2"/>
                    </a:moveTo>
                    <a:lnTo>
                      <a:pt x="39" y="3"/>
                    </a:lnTo>
                    <a:lnTo>
                      <a:pt x="57" y="15"/>
                    </a:lnTo>
                    <a:lnTo>
                      <a:pt x="56" y="16"/>
                    </a:lnTo>
                    <a:lnTo>
                      <a:pt x="56" y="19"/>
                    </a:lnTo>
                    <a:lnTo>
                      <a:pt x="8" y="11"/>
                    </a:lnTo>
                    <a:lnTo>
                      <a:pt x="4" y="7"/>
                    </a:lnTo>
                    <a:lnTo>
                      <a:pt x="13" y="10"/>
                    </a:lnTo>
                    <a:lnTo>
                      <a:pt x="13" y="8"/>
                    </a:lnTo>
                    <a:lnTo>
                      <a:pt x="11" y="6"/>
                    </a:lnTo>
                    <a:lnTo>
                      <a:pt x="3" y="2"/>
                    </a:lnTo>
                    <a:lnTo>
                      <a:pt x="0" y="0"/>
                    </a:lnTo>
                    <a:lnTo>
                      <a:pt x="27" y="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70" name="Freeform 700">
                <a:extLst>
                  <a:ext uri="{FF2B5EF4-FFF2-40B4-BE49-F238E27FC236}">
                    <a16:creationId xmlns:a16="http://schemas.microsoft.com/office/drawing/2014/main" id="{C1B4EEBB-2E2A-4972-BB58-FE6AA1324E53}"/>
                  </a:ext>
                </a:extLst>
              </p:cNvPr>
              <p:cNvSpPr>
                <a:spLocks noChangeAspect="1"/>
              </p:cNvSpPr>
              <p:nvPr/>
            </p:nvSpPr>
            <p:spPr bwMode="auto">
              <a:xfrm>
                <a:off x="4008" y="713"/>
                <a:ext cx="12" cy="3"/>
              </a:xfrm>
              <a:custGeom>
                <a:avLst/>
                <a:gdLst>
                  <a:gd name="T0" fmla="*/ 0 w 40"/>
                  <a:gd name="T1" fmla="*/ 0 h 9"/>
                  <a:gd name="T2" fmla="*/ 0 w 40"/>
                  <a:gd name="T3" fmla="*/ 0 h 9"/>
                  <a:gd name="T4" fmla="*/ 0 w 40"/>
                  <a:gd name="T5" fmla="*/ 0 h 9"/>
                  <a:gd name="T6" fmla="*/ 0 w 40"/>
                  <a:gd name="T7" fmla="*/ 0 h 9"/>
                  <a:gd name="T8" fmla="*/ 0 w 40"/>
                  <a:gd name="T9" fmla="*/ 0 h 9"/>
                  <a:gd name="T10" fmla="*/ 0 w 40"/>
                  <a:gd name="T11" fmla="*/ 0 h 9"/>
                  <a:gd name="T12" fmla="*/ 0 w 40"/>
                  <a:gd name="T13" fmla="*/ 0 h 9"/>
                  <a:gd name="T14" fmla="*/ 0 w 40"/>
                  <a:gd name="T15" fmla="*/ 0 h 9"/>
                  <a:gd name="T16" fmla="*/ 0 w 40"/>
                  <a:gd name="T17" fmla="*/ 0 h 9"/>
                  <a:gd name="T18" fmla="*/ 0 w 40"/>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9"/>
                  <a:gd name="T32" fmla="*/ 40 w 4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9">
                    <a:moveTo>
                      <a:pt x="3" y="0"/>
                    </a:moveTo>
                    <a:lnTo>
                      <a:pt x="15" y="3"/>
                    </a:lnTo>
                    <a:lnTo>
                      <a:pt x="14" y="2"/>
                    </a:lnTo>
                    <a:lnTo>
                      <a:pt x="36" y="4"/>
                    </a:lnTo>
                    <a:lnTo>
                      <a:pt x="40" y="9"/>
                    </a:lnTo>
                    <a:lnTo>
                      <a:pt x="34" y="8"/>
                    </a:lnTo>
                    <a:lnTo>
                      <a:pt x="33" y="9"/>
                    </a:lnTo>
                    <a:lnTo>
                      <a:pt x="0" y="3"/>
                    </a:lnTo>
                    <a:lnTo>
                      <a:pt x="3" y="3"/>
                    </a:lnTo>
                    <a:lnTo>
                      <a:pt x="3"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71" name="Freeform 701">
                <a:extLst>
                  <a:ext uri="{FF2B5EF4-FFF2-40B4-BE49-F238E27FC236}">
                    <a16:creationId xmlns:a16="http://schemas.microsoft.com/office/drawing/2014/main" id="{F4419F54-E342-4101-B660-0F2AF9109511}"/>
                  </a:ext>
                </a:extLst>
              </p:cNvPr>
              <p:cNvSpPr>
                <a:spLocks noChangeAspect="1"/>
              </p:cNvSpPr>
              <p:nvPr/>
            </p:nvSpPr>
            <p:spPr bwMode="auto">
              <a:xfrm>
                <a:off x="4008" y="713"/>
                <a:ext cx="12" cy="3"/>
              </a:xfrm>
              <a:custGeom>
                <a:avLst/>
                <a:gdLst>
                  <a:gd name="T0" fmla="*/ 0 w 40"/>
                  <a:gd name="T1" fmla="*/ 0 h 9"/>
                  <a:gd name="T2" fmla="*/ 0 w 40"/>
                  <a:gd name="T3" fmla="*/ 0 h 9"/>
                  <a:gd name="T4" fmla="*/ 0 w 40"/>
                  <a:gd name="T5" fmla="*/ 0 h 9"/>
                  <a:gd name="T6" fmla="*/ 0 w 40"/>
                  <a:gd name="T7" fmla="*/ 0 h 9"/>
                  <a:gd name="T8" fmla="*/ 0 w 40"/>
                  <a:gd name="T9" fmla="*/ 0 h 9"/>
                  <a:gd name="T10" fmla="*/ 0 w 40"/>
                  <a:gd name="T11" fmla="*/ 0 h 9"/>
                  <a:gd name="T12" fmla="*/ 0 w 40"/>
                  <a:gd name="T13" fmla="*/ 0 h 9"/>
                  <a:gd name="T14" fmla="*/ 0 w 40"/>
                  <a:gd name="T15" fmla="*/ 0 h 9"/>
                  <a:gd name="T16" fmla="*/ 0 w 40"/>
                  <a:gd name="T17" fmla="*/ 0 h 9"/>
                  <a:gd name="T18" fmla="*/ 0 w 40"/>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9"/>
                  <a:gd name="T32" fmla="*/ 40 w 4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9">
                    <a:moveTo>
                      <a:pt x="3" y="0"/>
                    </a:moveTo>
                    <a:lnTo>
                      <a:pt x="15" y="3"/>
                    </a:lnTo>
                    <a:lnTo>
                      <a:pt x="14" y="2"/>
                    </a:lnTo>
                    <a:lnTo>
                      <a:pt x="36" y="4"/>
                    </a:lnTo>
                    <a:lnTo>
                      <a:pt x="40" y="9"/>
                    </a:lnTo>
                    <a:lnTo>
                      <a:pt x="34" y="8"/>
                    </a:lnTo>
                    <a:lnTo>
                      <a:pt x="33" y="9"/>
                    </a:lnTo>
                    <a:lnTo>
                      <a:pt x="0" y="3"/>
                    </a:lnTo>
                    <a:lnTo>
                      <a:pt x="3" y="3"/>
                    </a:lnTo>
                    <a:lnTo>
                      <a:pt x="3"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72" name="Freeform 702">
                <a:extLst>
                  <a:ext uri="{FF2B5EF4-FFF2-40B4-BE49-F238E27FC236}">
                    <a16:creationId xmlns:a16="http://schemas.microsoft.com/office/drawing/2014/main" id="{2B2A936D-8DA5-4182-A780-BFA2D2C467CF}"/>
                  </a:ext>
                </a:extLst>
              </p:cNvPr>
              <p:cNvSpPr>
                <a:spLocks noChangeAspect="1"/>
              </p:cNvSpPr>
              <p:nvPr/>
            </p:nvSpPr>
            <p:spPr bwMode="auto">
              <a:xfrm>
                <a:off x="4020" y="713"/>
                <a:ext cx="9" cy="4"/>
              </a:xfrm>
              <a:custGeom>
                <a:avLst/>
                <a:gdLst>
                  <a:gd name="T0" fmla="*/ 0 w 33"/>
                  <a:gd name="T1" fmla="*/ 0 h 14"/>
                  <a:gd name="T2" fmla="*/ 0 w 33"/>
                  <a:gd name="T3" fmla="*/ 0 h 14"/>
                  <a:gd name="T4" fmla="*/ 0 w 33"/>
                  <a:gd name="T5" fmla="*/ 0 h 14"/>
                  <a:gd name="T6" fmla="*/ 0 w 33"/>
                  <a:gd name="T7" fmla="*/ 0 h 14"/>
                  <a:gd name="T8" fmla="*/ 0 w 33"/>
                  <a:gd name="T9" fmla="*/ 0 h 14"/>
                  <a:gd name="T10" fmla="*/ 0 w 33"/>
                  <a:gd name="T11" fmla="*/ 0 h 14"/>
                  <a:gd name="T12" fmla="*/ 0 w 33"/>
                  <a:gd name="T13" fmla="*/ 0 h 14"/>
                  <a:gd name="T14" fmla="*/ 0 w 33"/>
                  <a:gd name="T15" fmla="*/ 0 h 14"/>
                  <a:gd name="T16" fmla="*/ 0 w 33"/>
                  <a:gd name="T17" fmla="*/ 0 h 14"/>
                  <a:gd name="T18" fmla="*/ 0 w 33"/>
                  <a:gd name="T19" fmla="*/ 0 h 14"/>
                  <a:gd name="T20" fmla="*/ 0 w 33"/>
                  <a:gd name="T21" fmla="*/ 0 h 14"/>
                  <a:gd name="T22" fmla="*/ 0 w 33"/>
                  <a:gd name="T23" fmla="*/ 0 h 14"/>
                  <a:gd name="T24" fmla="*/ 0 w 33"/>
                  <a:gd name="T25" fmla="*/ 0 h 14"/>
                  <a:gd name="T26" fmla="*/ 0 w 33"/>
                  <a:gd name="T27" fmla="*/ 0 h 14"/>
                  <a:gd name="T28" fmla="*/ 0 w 33"/>
                  <a:gd name="T29" fmla="*/ 0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3"/>
                  <a:gd name="T46" fmla="*/ 0 h 14"/>
                  <a:gd name="T47" fmla="*/ 33 w 33"/>
                  <a:gd name="T48" fmla="*/ 14 h 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3" h="14">
                    <a:moveTo>
                      <a:pt x="1" y="5"/>
                    </a:moveTo>
                    <a:lnTo>
                      <a:pt x="1" y="3"/>
                    </a:lnTo>
                    <a:lnTo>
                      <a:pt x="9" y="4"/>
                    </a:lnTo>
                    <a:lnTo>
                      <a:pt x="2" y="0"/>
                    </a:lnTo>
                    <a:lnTo>
                      <a:pt x="28" y="6"/>
                    </a:lnTo>
                    <a:lnTo>
                      <a:pt x="33" y="9"/>
                    </a:lnTo>
                    <a:lnTo>
                      <a:pt x="33" y="14"/>
                    </a:lnTo>
                    <a:lnTo>
                      <a:pt x="26" y="14"/>
                    </a:lnTo>
                    <a:lnTo>
                      <a:pt x="22" y="14"/>
                    </a:lnTo>
                    <a:lnTo>
                      <a:pt x="16" y="12"/>
                    </a:lnTo>
                    <a:lnTo>
                      <a:pt x="13" y="14"/>
                    </a:lnTo>
                    <a:lnTo>
                      <a:pt x="8" y="11"/>
                    </a:lnTo>
                    <a:lnTo>
                      <a:pt x="6" y="7"/>
                    </a:lnTo>
                    <a:lnTo>
                      <a:pt x="0" y="5"/>
                    </a:lnTo>
                    <a:lnTo>
                      <a:pt x="1" y="5"/>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73" name="Freeform 703">
                <a:extLst>
                  <a:ext uri="{FF2B5EF4-FFF2-40B4-BE49-F238E27FC236}">
                    <a16:creationId xmlns:a16="http://schemas.microsoft.com/office/drawing/2014/main" id="{D887AB17-D29B-4717-94D9-353546FC8430}"/>
                  </a:ext>
                </a:extLst>
              </p:cNvPr>
              <p:cNvSpPr>
                <a:spLocks noChangeAspect="1"/>
              </p:cNvSpPr>
              <p:nvPr/>
            </p:nvSpPr>
            <p:spPr bwMode="auto">
              <a:xfrm>
                <a:off x="4020" y="713"/>
                <a:ext cx="9" cy="4"/>
              </a:xfrm>
              <a:custGeom>
                <a:avLst/>
                <a:gdLst>
                  <a:gd name="T0" fmla="*/ 0 w 33"/>
                  <a:gd name="T1" fmla="*/ 0 h 14"/>
                  <a:gd name="T2" fmla="*/ 0 w 33"/>
                  <a:gd name="T3" fmla="*/ 0 h 14"/>
                  <a:gd name="T4" fmla="*/ 0 w 33"/>
                  <a:gd name="T5" fmla="*/ 0 h 14"/>
                  <a:gd name="T6" fmla="*/ 0 w 33"/>
                  <a:gd name="T7" fmla="*/ 0 h 14"/>
                  <a:gd name="T8" fmla="*/ 0 w 33"/>
                  <a:gd name="T9" fmla="*/ 0 h 14"/>
                  <a:gd name="T10" fmla="*/ 0 w 33"/>
                  <a:gd name="T11" fmla="*/ 0 h 14"/>
                  <a:gd name="T12" fmla="*/ 0 w 33"/>
                  <a:gd name="T13" fmla="*/ 0 h 14"/>
                  <a:gd name="T14" fmla="*/ 0 w 33"/>
                  <a:gd name="T15" fmla="*/ 0 h 14"/>
                  <a:gd name="T16" fmla="*/ 0 w 33"/>
                  <a:gd name="T17" fmla="*/ 0 h 14"/>
                  <a:gd name="T18" fmla="*/ 0 w 33"/>
                  <a:gd name="T19" fmla="*/ 0 h 14"/>
                  <a:gd name="T20" fmla="*/ 0 w 33"/>
                  <a:gd name="T21" fmla="*/ 0 h 14"/>
                  <a:gd name="T22" fmla="*/ 0 w 33"/>
                  <a:gd name="T23" fmla="*/ 0 h 14"/>
                  <a:gd name="T24" fmla="*/ 0 w 33"/>
                  <a:gd name="T25" fmla="*/ 0 h 14"/>
                  <a:gd name="T26" fmla="*/ 0 w 33"/>
                  <a:gd name="T27" fmla="*/ 0 h 14"/>
                  <a:gd name="T28" fmla="*/ 0 w 33"/>
                  <a:gd name="T29" fmla="*/ 0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3"/>
                  <a:gd name="T46" fmla="*/ 0 h 14"/>
                  <a:gd name="T47" fmla="*/ 33 w 33"/>
                  <a:gd name="T48" fmla="*/ 14 h 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3" h="14">
                    <a:moveTo>
                      <a:pt x="1" y="5"/>
                    </a:moveTo>
                    <a:lnTo>
                      <a:pt x="1" y="3"/>
                    </a:lnTo>
                    <a:lnTo>
                      <a:pt x="9" y="4"/>
                    </a:lnTo>
                    <a:lnTo>
                      <a:pt x="2" y="0"/>
                    </a:lnTo>
                    <a:lnTo>
                      <a:pt x="28" y="6"/>
                    </a:lnTo>
                    <a:lnTo>
                      <a:pt x="33" y="9"/>
                    </a:lnTo>
                    <a:lnTo>
                      <a:pt x="33" y="14"/>
                    </a:lnTo>
                    <a:lnTo>
                      <a:pt x="26" y="14"/>
                    </a:lnTo>
                    <a:lnTo>
                      <a:pt x="22" y="14"/>
                    </a:lnTo>
                    <a:lnTo>
                      <a:pt x="16" y="12"/>
                    </a:lnTo>
                    <a:lnTo>
                      <a:pt x="13" y="14"/>
                    </a:lnTo>
                    <a:lnTo>
                      <a:pt x="8" y="11"/>
                    </a:lnTo>
                    <a:lnTo>
                      <a:pt x="6" y="7"/>
                    </a:lnTo>
                    <a:lnTo>
                      <a:pt x="0" y="5"/>
                    </a:lnTo>
                    <a:lnTo>
                      <a:pt x="1" y="5"/>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74" name="Freeform 704">
                <a:extLst>
                  <a:ext uri="{FF2B5EF4-FFF2-40B4-BE49-F238E27FC236}">
                    <a16:creationId xmlns:a16="http://schemas.microsoft.com/office/drawing/2014/main" id="{BE6BDF5F-04D6-431E-9556-B9A3E37B6B37}"/>
                  </a:ext>
                </a:extLst>
              </p:cNvPr>
              <p:cNvSpPr>
                <a:spLocks noChangeAspect="1"/>
              </p:cNvSpPr>
              <p:nvPr/>
            </p:nvSpPr>
            <p:spPr bwMode="auto">
              <a:xfrm>
                <a:off x="4003" y="702"/>
                <a:ext cx="14" cy="5"/>
              </a:xfrm>
              <a:custGeom>
                <a:avLst/>
                <a:gdLst>
                  <a:gd name="T0" fmla="*/ 0 w 50"/>
                  <a:gd name="T1" fmla="*/ 0 h 15"/>
                  <a:gd name="T2" fmla="*/ 0 w 50"/>
                  <a:gd name="T3" fmla="*/ 0 h 15"/>
                  <a:gd name="T4" fmla="*/ 0 w 50"/>
                  <a:gd name="T5" fmla="*/ 0 h 15"/>
                  <a:gd name="T6" fmla="*/ 0 w 50"/>
                  <a:gd name="T7" fmla="*/ 0 h 15"/>
                  <a:gd name="T8" fmla="*/ 0 w 50"/>
                  <a:gd name="T9" fmla="*/ 0 h 15"/>
                  <a:gd name="T10" fmla="*/ 0 w 50"/>
                  <a:gd name="T11" fmla="*/ 0 h 15"/>
                  <a:gd name="T12" fmla="*/ 0 w 50"/>
                  <a:gd name="T13" fmla="*/ 0 h 15"/>
                  <a:gd name="T14" fmla="*/ 0 w 50"/>
                  <a:gd name="T15" fmla="*/ 0 h 15"/>
                  <a:gd name="T16" fmla="*/ 0 w 50"/>
                  <a:gd name="T17" fmla="*/ 0 h 15"/>
                  <a:gd name="T18" fmla="*/ 0 w 50"/>
                  <a:gd name="T19" fmla="*/ 0 h 15"/>
                  <a:gd name="T20" fmla="*/ 0 w 50"/>
                  <a:gd name="T21" fmla="*/ 0 h 15"/>
                  <a:gd name="T22" fmla="*/ 0 w 50"/>
                  <a:gd name="T23" fmla="*/ 0 h 15"/>
                  <a:gd name="T24" fmla="*/ 0 w 50"/>
                  <a:gd name="T25" fmla="*/ 0 h 15"/>
                  <a:gd name="T26" fmla="*/ 0 w 50"/>
                  <a:gd name="T27" fmla="*/ 0 h 15"/>
                  <a:gd name="T28" fmla="*/ 0 w 50"/>
                  <a:gd name="T29" fmla="*/ 0 h 15"/>
                  <a:gd name="T30" fmla="*/ 0 w 50"/>
                  <a:gd name="T31" fmla="*/ 0 h 15"/>
                  <a:gd name="T32" fmla="*/ 0 w 50"/>
                  <a:gd name="T33" fmla="*/ 0 h 15"/>
                  <a:gd name="T34" fmla="*/ 0 w 50"/>
                  <a:gd name="T35" fmla="*/ 0 h 15"/>
                  <a:gd name="T36" fmla="*/ 0 w 50"/>
                  <a:gd name="T37" fmla="*/ 0 h 15"/>
                  <a:gd name="T38" fmla="*/ 0 w 50"/>
                  <a:gd name="T39" fmla="*/ 0 h 1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50"/>
                  <a:gd name="T61" fmla="*/ 0 h 15"/>
                  <a:gd name="T62" fmla="*/ 50 w 50"/>
                  <a:gd name="T63" fmla="*/ 15 h 1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50" h="15">
                    <a:moveTo>
                      <a:pt x="15" y="1"/>
                    </a:moveTo>
                    <a:lnTo>
                      <a:pt x="33" y="0"/>
                    </a:lnTo>
                    <a:lnTo>
                      <a:pt x="49" y="8"/>
                    </a:lnTo>
                    <a:lnTo>
                      <a:pt x="50" y="11"/>
                    </a:lnTo>
                    <a:lnTo>
                      <a:pt x="39" y="6"/>
                    </a:lnTo>
                    <a:lnTo>
                      <a:pt x="49" y="12"/>
                    </a:lnTo>
                    <a:lnTo>
                      <a:pt x="35" y="10"/>
                    </a:lnTo>
                    <a:lnTo>
                      <a:pt x="36" y="12"/>
                    </a:lnTo>
                    <a:lnTo>
                      <a:pt x="29" y="12"/>
                    </a:lnTo>
                    <a:lnTo>
                      <a:pt x="31" y="13"/>
                    </a:lnTo>
                    <a:lnTo>
                      <a:pt x="30" y="15"/>
                    </a:lnTo>
                    <a:lnTo>
                      <a:pt x="17" y="11"/>
                    </a:lnTo>
                    <a:lnTo>
                      <a:pt x="14" y="8"/>
                    </a:lnTo>
                    <a:lnTo>
                      <a:pt x="17" y="8"/>
                    </a:lnTo>
                    <a:lnTo>
                      <a:pt x="9" y="5"/>
                    </a:lnTo>
                    <a:lnTo>
                      <a:pt x="12" y="5"/>
                    </a:lnTo>
                    <a:lnTo>
                      <a:pt x="0" y="1"/>
                    </a:lnTo>
                    <a:lnTo>
                      <a:pt x="3" y="0"/>
                    </a:lnTo>
                    <a:lnTo>
                      <a:pt x="13" y="0"/>
                    </a:lnTo>
                    <a:lnTo>
                      <a:pt x="15"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75" name="Freeform 705">
                <a:extLst>
                  <a:ext uri="{FF2B5EF4-FFF2-40B4-BE49-F238E27FC236}">
                    <a16:creationId xmlns:a16="http://schemas.microsoft.com/office/drawing/2014/main" id="{E4F1F283-544D-4D94-B247-F4539BB1C24F}"/>
                  </a:ext>
                </a:extLst>
              </p:cNvPr>
              <p:cNvSpPr>
                <a:spLocks noChangeAspect="1"/>
              </p:cNvSpPr>
              <p:nvPr/>
            </p:nvSpPr>
            <p:spPr bwMode="auto">
              <a:xfrm>
                <a:off x="4003" y="702"/>
                <a:ext cx="14" cy="5"/>
              </a:xfrm>
              <a:custGeom>
                <a:avLst/>
                <a:gdLst>
                  <a:gd name="T0" fmla="*/ 0 w 50"/>
                  <a:gd name="T1" fmla="*/ 0 h 15"/>
                  <a:gd name="T2" fmla="*/ 0 w 50"/>
                  <a:gd name="T3" fmla="*/ 0 h 15"/>
                  <a:gd name="T4" fmla="*/ 0 w 50"/>
                  <a:gd name="T5" fmla="*/ 0 h 15"/>
                  <a:gd name="T6" fmla="*/ 0 w 50"/>
                  <a:gd name="T7" fmla="*/ 0 h 15"/>
                  <a:gd name="T8" fmla="*/ 0 w 50"/>
                  <a:gd name="T9" fmla="*/ 0 h 15"/>
                  <a:gd name="T10" fmla="*/ 0 w 50"/>
                  <a:gd name="T11" fmla="*/ 0 h 15"/>
                  <a:gd name="T12" fmla="*/ 0 w 50"/>
                  <a:gd name="T13" fmla="*/ 0 h 15"/>
                  <a:gd name="T14" fmla="*/ 0 w 50"/>
                  <a:gd name="T15" fmla="*/ 0 h 15"/>
                  <a:gd name="T16" fmla="*/ 0 w 50"/>
                  <a:gd name="T17" fmla="*/ 0 h 15"/>
                  <a:gd name="T18" fmla="*/ 0 w 50"/>
                  <a:gd name="T19" fmla="*/ 0 h 15"/>
                  <a:gd name="T20" fmla="*/ 0 w 50"/>
                  <a:gd name="T21" fmla="*/ 0 h 15"/>
                  <a:gd name="T22" fmla="*/ 0 w 50"/>
                  <a:gd name="T23" fmla="*/ 0 h 15"/>
                  <a:gd name="T24" fmla="*/ 0 w 50"/>
                  <a:gd name="T25" fmla="*/ 0 h 15"/>
                  <a:gd name="T26" fmla="*/ 0 w 50"/>
                  <a:gd name="T27" fmla="*/ 0 h 15"/>
                  <a:gd name="T28" fmla="*/ 0 w 50"/>
                  <a:gd name="T29" fmla="*/ 0 h 15"/>
                  <a:gd name="T30" fmla="*/ 0 w 50"/>
                  <a:gd name="T31" fmla="*/ 0 h 15"/>
                  <a:gd name="T32" fmla="*/ 0 w 50"/>
                  <a:gd name="T33" fmla="*/ 0 h 15"/>
                  <a:gd name="T34" fmla="*/ 0 w 50"/>
                  <a:gd name="T35" fmla="*/ 0 h 15"/>
                  <a:gd name="T36" fmla="*/ 0 w 50"/>
                  <a:gd name="T37" fmla="*/ 0 h 15"/>
                  <a:gd name="T38" fmla="*/ 0 w 50"/>
                  <a:gd name="T39" fmla="*/ 0 h 1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50"/>
                  <a:gd name="T61" fmla="*/ 0 h 15"/>
                  <a:gd name="T62" fmla="*/ 50 w 50"/>
                  <a:gd name="T63" fmla="*/ 15 h 1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50" h="15">
                    <a:moveTo>
                      <a:pt x="15" y="1"/>
                    </a:moveTo>
                    <a:lnTo>
                      <a:pt x="33" y="0"/>
                    </a:lnTo>
                    <a:lnTo>
                      <a:pt x="49" y="8"/>
                    </a:lnTo>
                    <a:lnTo>
                      <a:pt x="50" y="11"/>
                    </a:lnTo>
                    <a:lnTo>
                      <a:pt x="39" y="6"/>
                    </a:lnTo>
                    <a:lnTo>
                      <a:pt x="49" y="12"/>
                    </a:lnTo>
                    <a:lnTo>
                      <a:pt x="35" y="10"/>
                    </a:lnTo>
                    <a:lnTo>
                      <a:pt x="36" y="12"/>
                    </a:lnTo>
                    <a:lnTo>
                      <a:pt x="29" y="12"/>
                    </a:lnTo>
                    <a:lnTo>
                      <a:pt x="31" y="13"/>
                    </a:lnTo>
                    <a:lnTo>
                      <a:pt x="30" y="15"/>
                    </a:lnTo>
                    <a:lnTo>
                      <a:pt x="17" y="11"/>
                    </a:lnTo>
                    <a:lnTo>
                      <a:pt x="14" y="8"/>
                    </a:lnTo>
                    <a:lnTo>
                      <a:pt x="17" y="8"/>
                    </a:lnTo>
                    <a:lnTo>
                      <a:pt x="9" y="5"/>
                    </a:lnTo>
                    <a:lnTo>
                      <a:pt x="12" y="5"/>
                    </a:lnTo>
                    <a:lnTo>
                      <a:pt x="0" y="1"/>
                    </a:lnTo>
                    <a:lnTo>
                      <a:pt x="3" y="0"/>
                    </a:lnTo>
                    <a:lnTo>
                      <a:pt x="13" y="0"/>
                    </a:lnTo>
                    <a:lnTo>
                      <a:pt x="15"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76" name="Freeform 706">
                <a:extLst>
                  <a:ext uri="{FF2B5EF4-FFF2-40B4-BE49-F238E27FC236}">
                    <a16:creationId xmlns:a16="http://schemas.microsoft.com/office/drawing/2014/main" id="{8EC23E28-21E9-46BC-B289-C3209AF9AFA8}"/>
                  </a:ext>
                </a:extLst>
              </p:cNvPr>
              <p:cNvSpPr>
                <a:spLocks noChangeAspect="1"/>
              </p:cNvSpPr>
              <p:nvPr/>
            </p:nvSpPr>
            <p:spPr bwMode="auto">
              <a:xfrm>
                <a:off x="4313" y="735"/>
                <a:ext cx="25" cy="7"/>
              </a:xfrm>
              <a:custGeom>
                <a:avLst/>
                <a:gdLst>
                  <a:gd name="T0" fmla="*/ 0 w 86"/>
                  <a:gd name="T1" fmla="*/ 0 h 24"/>
                  <a:gd name="T2" fmla="*/ 0 w 86"/>
                  <a:gd name="T3" fmla="*/ 0 h 24"/>
                  <a:gd name="T4" fmla="*/ 0 w 86"/>
                  <a:gd name="T5" fmla="*/ 0 h 24"/>
                  <a:gd name="T6" fmla="*/ 0 w 86"/>
                  <a:gd name="T7" fmla="*/ 0 h 24"/>
                  <a:gd name="T8" fmla="*/ 0 w 86"/>
                  <a:gd name="T9" fmla="*/ 0 h 24"/>
                  <a:gd name="T10" fmla="*/ 0 w 86"/>
                  <a:gd name="T11" fmla="*/ 0 h 24"/>
                  <a:gd name="T12" fmla="*/ 0 w 86"/>
                  <a:gd name="T13" fmla="*/ 0 h 24"/>
                  <a:gd name="T14" fmla="*/ 0 w 86"/>
                  <a:gd name="T15" fmla="*/ 0 h 24"/>
                  <a:gd name="T16" fmla="*/ 0 60000 65536"/>
                  <a:gd name="T17" fmla="*/ 0 60000 65536"/>
                  <a:gd name="T18" fmla="*/ 0 60000 65536"/>
                  <a:gd name="T19" fmla="*/ 0 60000 65536"/>
                  <a:gd name="T20" fmla="*/ 0 60000 65536"/>
                  <a:gd name="T21" fmla="*/ 0 60000 65536"/>
                  <a:gd name="T22" fmla="*/ 0 60000 65536"/>
                  <a:gd name="T23" fmla="*/ 0 60000 65536"/>
                  <a:gd name="T24" fmla="*/ 0 w 86"/>
                  <a:gd name="T25" fmla="*/ 0 h 24"/>
                  <a:gd name="T26" fmla="*/ 86 w 86"/>
                  <a:gd name="T27" fmla="*/ 24 h 2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6" h="24">
                    <a:moveTo>
                      <a:pt x="2" y="2"/>
                    </a:moveTo>
                    <a:lnTo>
                      <a:pt x="2" y="0"/>
                    </a:lnTo>
                    <a:lnTo>
                      <a:pt x="69" y="15"/>
                    </a:lnTo>
                    <a:lnTo>
                      <a:pt x="86" y="22"/>
                    </a:lnTo>
                    <a:lnTo>
                      <a:pt x="84" y="24"/>
                    </a:lnTo>
                    <a:lnTo>
                      <a:pt x="0" y="4"/>
                    </a:lnTo>
                    <a:lnTo>
                      <a:pt x="2" y="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77" name="Freeform 707">
                <a:extLst>
                  <a:ext uri="{FF2B5EF4-FFF2-40B4-BE49-F238E27FC236}">
                    <a16:creationId xmlns:a16="http://schemas.microsoft.com/office/drawing/2014/main" id="{6EF2E635-9D2F-4B5C-B34D-325331B15A19}"/>
                  </a:ext>
                </a:extLst>
              </p:cNvPr>
              <p:cNvSpPr>
                <a:spLocks noChangeAspect="1"/>
              </p:cNvSpPr>
              <p:nvPr/>
            </p:nvSpPr>
            <p:spPr bwMode="auto">
              <a:xfrm>
                <a:off x="4313" y="735"/>
                <a:ext cx="25" cy="7"/>
              </a:xfrm>
              <a:custGeom>
                <a:avLst/>
                <a:gdLst>
                  <a:gd name="T0" fmla="*/ 0 w 86"/>
                  <a:gd name="T1" fmla="*/ 0 h 24"/>
                  <a:gd name="T2" fmla="*/ 0 w 86"/>
                  <a:gd name="T3" fmla="*/ 0 h 24"/>
                  <a:gd name="T4" fmla="*/ 0 w 86"/>
                  <a:gd name="T5" fmla="*/ 0 h 24"/>
                  <a:gd name="T6" fmla="*/ 0 w 86"/>
                  <a:gd name="T7" fmla="*/ 0 h 24"/>
                  <a:gd name="T8" fmla="*/ 0 w 86"/>
                  <a:gd name="T9" fmla="*/ 0 h 24"/>
                  <a:gd name="T10" fmla="*/ 0 w 86"/>
                  <a:gd name="T11" fmla="*/ 0 h 24"/>
                  <a:gd name="T12" fmla="*/ 0 w 86"/>
                  <a:gd name="T13" fmla="*/ 0 h 24"/>
                  <a:gd name="T14" fmla="*/ 0 w 86"/>
                  <a:gd name="T15" fmla="*/ 0 h 24"/>
                  <a:gd name="T16" fmla="*/ 0 60000 65536"/>
                  <a:gd name="T17" fmla="*/ 0 60000 65536"/>
                  <a:gd name="T18" fmla="*/ 0 60000 65536"/>
                  <a:gd name="T19" fmla="*/ 0 60000 65536"/>
                  <a:gd name="T20" fmla="*/ 0 60000 65536"/>
                  <a:gd name="T21" fmla="*/ 0 60000 65536"/>
                  <a:gd name="T22" fmla="*/ 0 60000 65536"/>
                  <a:gd name="T23" fmla="*/ 0 60000 65536"/>
                  <a:gd name="T24" fmla="*/ 0 w 86"/>
                  <a:gd name="T25" fmla="*/ 0 h 24"/>
                  <a:gd name="T26" fmla="*/ 86 w 86"/>
                  <a:gd name="T27" fmla="*/ 24 h 2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6" h="24">
                    <a:moveTo>
                      <a:pt x="2" y="2"/>
                    </a:moveTo>
                    <a:lnTo>
                      <a:pt x="2" y="0"/>
                    </a:lnTo>
                    <a:lnTo>
                      <a:pt x="69" y="15"/>
                    </a:lnTo>
                    <a:lnTo>
                      <a:pt x="86" y="22"/>
                    </a:lnTo>
                    <a:lnTo>
                      <a:pt x="84" y="24"/>
                    </a:lnTo>
                    <a:lnTo>
                      <a:pt x="0" y="4"/>
                    </a:lnTo>
                    <a:lnTo>
                      <a:pt x="2" y="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78" name="Freeform 708">
                <a:extLst>
                  <a:ext uri="{FF2B5EF4-FFF2-40B4-BE49-F238E27FC236}">
                    <a16:creationId xmlns:a16="http://schemas.microsoft.com/office/drawing/2014/main" id="{4E40DCF1-3279-4217-B186-C7E4D7526C25}"/>
                  </a:ext>
                </a:extLst>
              </p:cNvPr>
              <p:cNvSpPr>
                <a:spLocks noChangeAspect="1"/>
              </p:cNvSpPr>
              <p:nvPr/>
            </p:nvSpPr>
            <p:spPr bwMode="auto">
              <a:xfrm>
                <a:off x="3324" y="742"/>
                <a:ext cx="17" cy="10"/>
              </a:xfrm>
              <a:custGeom>
                <a:avLst/>
                <a:gdLst>
                  <a:gd name="T0" fmla="*/ 0 w 62"/>
                  <a:gd name="T1" fmla="*/ 0 h 38"/>
                  <a:gd name="T2" fmla="*/ 0 w 62"/>
                  <a:gd name="T3" fmla="*/ 0 h 38"/>
                  <a:gd name="T4" fmla="*/ 0 w 62"/>
                  <a:gd name="T5" fmla="*/ 0 h 38"/>
                  <a:gd name="T6" fmla="*/ 0 w 62"/>
                  <a:gd name="T7" fmla="*/ 0 h 38"/>
                  <a:gd name="T8" fmla="*/ 0 w 62"/>
                  <a:gd name="T9" fmla="*/ 0 h 38"/>
                  <a:gd name="T10" fmla="*/ 0 w 62"/>
                  <a:gd name="T11" fmla="*/ 0 h 38"/>
                  <a:gd name="T12" fmla="*/ 0 w 62"/>
                  <a:gd name="T13" fmla="*/ 0 h 38"/>
                  <a:gd name="T14" fmla="*/ 0 w 62"/>
                  <a:gd name="T15" fmla="*/ 0 h 38"/>
                  <a:gd name="T16" fmla="*/ 0 w 62"/>
                  <a:gd name="T17" fmla="*/ 0 h 38"/>
                  <a:gd name="T18" fmla="*/ 0 w 62"/>
                  <a:gd name="T19" fmla="*/ 0 h 38"/>
                  <a:gd name="T20" fmla="*/ 0 w 62"/>
                  <a:gd name="T21" fmla="*/ 0 h 38"/>
                  <a:gd name="T22" fmla="*/ 0 w 62"/>
                  <a:gd name="T23" fmla="*/ 0 h 38"/>
                  <a:gd name="T24" fmla="*/ 0 w 62"/>
                  <a:gd name="T25" fmla="*/ 0 h 38"/>
                  <a:gd name="T26" fmla="*/ 0 w 62"/>
                  <a:gd name="T27" fmla="*/ 0 h 38"/>
                  <a:gd name="T28" fmla="*/ 0 w 62"/>
                  <a:gd name="T29" fmla="*/ 0 h 38"/>
                  <a:gd name="T30" fmla="*/ 0 w 62"/>
                  <a:gd name="T31" fmla="*/ 0 h 38"/>
                  <a:gd name="T32" fmla="*/ 0 w 62"/>
                  <a:gd name="T33" fmla="*/ 0 h 38"/>
                  <a:gd name="T34" fmla="*/ 0 w 62"/>
                  <a:gd name="T35" fmla="*/ 0 h 38"/>
                  <a:gd name="T36" fmla="*/ 0 w 62"/>
                  <a:gd name="T37" fmla="*/ 0 h 38"/>
                  <a:gd name="T38" fmla="*/ 0 w 62"/>
                  <a:gd name="T39" fmla="*/ 0 h 38"/>
                  <a:gd name="T40" fmla="*/ 0 w 62"/>
                  <a:gd name="T41" fmla="*/ 0 h 38"/>
                  <a:gd name="T42" fmla="*/ 0 w 62"/>
                  <a:gd name="T43" fmla="*/ 0 h 38"/>
                  <a:gd name="T44" fmla="*/ 0 w 62"/>
                  <a:gd name="T45" fmla="*/ 0 h 38"/>
                  <a:gd name="T46" fmla="*/ 0 w 62"/>
                  <a:gd name="T47" fmla="*/ 0 h 38"/>
                  <a:gd name="T48" fmla="*/ 0 w 62"/>
                  <a:gd name="T49" fmla="*/ 0 h 38"/>
                  <a:gd name="T50" fmla="*/ 0 w 62"/>
                  <a:gd name="T51" fmla="*/ 0 h 38"/>
                  <a:gd name="T52" fmla="*/ 0 w 62"/>
                  <a:gd name="T53" fmla="*/ 0 h 38"/>
                  <a:gd name="T54" fmla="*/ 0 w 62"/>
                  <a:gd name="T55" fmla="*/ 0 h 38"/>
                  <a:gd name="T56" fmla="*/ 0 w 62"/>
                  <a:gd name="T57" fmla="*/ 0 h 38"/>
                  <a:gd name="T58" fmla="*/ 0 w 62"/>
                  <a:gd name="T59" fmla="*/ 0 h 3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
                  <a:gd name="T91" fmla="*/ 0 h 38"/>
                  <a:gd name="T92" fmla="*/ 62 w 62"/>
                  <a:gd name="T93" fmla="*/ 38 h 3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 h="38">
                    <a:moveTo>
                      <a:pt x="8" y="3"/>
                    </a:moveTo>
                    <a:lnTo>
                      <a:pt x="9" y="1"/>
                    </a:lnTo>
                    <a:lnTo>
                      <a:pt x="11" y="1"/>
                    </a:lnTo>
                    <a:lnTo>
                      <a:pt x="14" y="2"/>
                    </a:lnTo>
                    <a:lnTo>
                      <a:pt x="19" y="0"/>
                    </a:lnTo>
                    <a:lnTo>
                      <a:pt x="21" y="0"/>
                    </a:lnTo>
                    <a:lnTo>
                      <a:pt x="51" y="16"/>
                    </a:lnTo>
                    <a:lnTo>
                      <a:pt x="53" y="16"/>
                    </a:lnTo>
                    <a:lnTo>
                      <a:pt x="51" y="11"/>
                    </a:lnTo>
                    <a:lnTo>
                      <a:pt x="62" y="20"/>
                    </a:lnTo>
                    <a:lnTo>
                      <a:pt x="62" y="24"/>
                    </a:lnTo>
                    <a:lnTo>
                      <a:pt x="57" y="20"/>
                    </a:lnTo>
                    <a:lnTo>
                      <a:pt x="45" y="32"/>
                    </a:lnTo>
                    <a:lnTo>
                      <a:pt x="38" y="34"/>
                    </a:lnTo>
                    <a:lnTo>
                      <a:pt x="33" y="34"/>
                    </a:lnTo>
                    <a:lnTo>
                      <a:pt x="30" y="38"/>
                    </a:lnTo>
                    <a:lnTo>
                      <a:pt x="25" y="38"/>
                    </a:lnTo>
                    <a:lnTo>
                      <a:pt x="21" y="36"/>
                    </a:lnTo>
                    <a:lnTo>
                      <a:pt x="20" y="38"/>
                    </a:lnTo>
                    <a:lnTo>
                      <a:pt x="10" y="32"/>
                    </a:lnTo>
                    <a:lnTo>
                      <a:pt x="6" y="32"/>
                    </a:lnTo>
                    <a:lnTo>
                      <a:pt x="8" y="37"/>
                    </a:lnTo>
                    <a:lnTo>
                      <a:pt x="10" y="38"/>
                    </a:lnTo>
                    <a:lnTo>
                      <a:pt x="5" y="36"/>
                    </a:lnTo>
                    <a:lnTo>
                      <a:pt x="3" y="32"/>
                    </a:lnTo>
                    <a:lnTo>
                      <a:pt x="4" y="28"/>
                    </a:lnTo>
                    <a:lnTo>
                      <a:pt x="0" y="17"/>
                    </a:lnTo>
                    <a:lnTo>
                      <a:pt x="0" y="12"/>
                    </a:lnTo>
                    <a:lnTo>
                      <a:pt x="5" y="6"/>
                    </a:lnTo>
                    <a:lnTo>
                      <a:pt x="8" y="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79" name="Freeform 709">
                <a:extLst>
                  <a:ext uri="{FF2B5EF4-FFF2-40B4-BE49-F238E27FC236}">
                    <a16:creationId xmlns:a16="http://schemas.microsoft.com/office/drawing/2014/main" id="{4818E300-CA18-4E06-89B1-C4A3391D4480}"/>
                  </a:ext>
                </a:extLst>
              </p:cNvPr>
              <p:cNvSpPr>
                <a:spLocks noChangeAspect="1"/>
              </p:cNvSpPr>
              <p:nvPr/>
            </p:nvSpPr>
            <p:spPr bwMode="auto">
              <a:xfrm>
                <a:off x="3324" y="742"/>
                <a:ext cx="17" cy="10"/>
              </a:xfrm>
              <a:custGeom>
                <a:avLst/>
                <a:gdLst>
                  <a:gd name="T0" fmla="*/ 0 w 62"/>
                  <a:gd name="T1" fmla="*/ 0 h 38"/>
                  <a:gd name="T2" fmla="*/ 0 w 62"/>
                  <a:gd name="T3" fmla="*/ 0 h 38"/>
                  <a:gd name="T4" fmla="*/ 0 w 62"/>
                  <a:gd name="T5" fmla="*/ 0 h 38"/>
                  <a:gd name="T6" fmla="*/ 0 w 62"/>
                  <a:gd name="T7" fmla="*/ 0 h 38"/>
                  <a:gd name="T8" fmla="*/ 0 w 62"/>
                  <a:gd name="T9" fmla="*/ 0 h 38"/>
                  <a:gd name="T10" fmla="*/ 0 w 62"/>
                  <a:gd name="T11" fmla="*/ 0 h 38"/>
                  <a:gd name="T12" fmla="*/ 0 w 62"/>
                  <a:gd name="T13" fmla="*/ 0 h 38"/>
                  <a:gd name="T14" fmla="*/ 0 w 62"/>
                  <a:gd name="T15" fmla="*/ 0 h 38"/>
                  <a:gd name="T16" fmla="*/ 0 w 62"/>
                  <a:gd name="T17" fmla="*/ 0 h 38"/>
                  <a:gd name="T18" fmla="*/ 0 w 62"/>
                  <a:gd name="T19" fmla="*/ 0 h 38"/>
                  <a:gd name="T20" fmla="*/ 0 w 62"/>
                  <a:gd name="T21" fmla="*/ 0 h 38"/>
                  <a:gd name="T22" fmla="*/ 0 w 62"/>
                  <a:gd name="T23" fmla="*/ 0 h 38"/>
                  <a:gd name="T24" fmla="*/ 0 w 62"/>
                  <a:gd name="T25" fmla="*/ 0 h 38"/>
                  <a:gd name="T26" fmla="*/ 0 w 62"/>
                  <a:gd name="T27" fmla="*/ 0 h 38"/>
                  <a:gd name="T28" fmla="*/ 0 w 62"/>
                  <a:gd name="T29" fmla="*/ 0 h 38"/>
                  <a:gd name="T30" fmla="*/ 0 w 62"/>
                  <a:gd name="T31" fmla="*/ 0 h 38"/>
                  <a:gd name="T32" fmla="*/ 0 w 62"/>
                  <a:gd name="T33" fmla="*/ 0 h 38"/>
                  <a:gd name="T34" fmla="*/ 0 w 62"/>
                  <a:gd name="T35" fmla="*/ 0 h 38"/>
                  <a:gd name="T36" fmla="*/ 0 w 62"/>
                  <a:gd name="T37" fmla="*/ 0 h 38"/>
                  <a:gd name="T38" fmla="*/ 0 w 62"/>
                  <a:gd name="T39" fmla="*/ 0 h 38"/>
                  <a:gd name="T40" fmla="*/ 0 w 62"/>
                  <a:gd name="T41" fmla="*/ 0 h 38"/>
                  <a:gd name="T42" fmla="*/ 0 w 62"/>
                  <a:gd name="T43" fmla="*/ 0 h 38"/>
                  <a:gd name="T44" fmla="*/ 0 w 62"/>
                  <a:gd name="T45" fmla="*/ 0 h 38"/>
                  <a:gd name="T46" fmla="*/ 0 w 62"/>
                  <a:gd name="T47" fmla="*/ 0 h 38"/>
                  <a:gd name="T48" fmla="*/ 0 w 62"/>
                  <a:gd name="T49" fmla="*/ 0 h 38"/>
                  <a:gd name="T50" fmla="*/ 0 w 62"/>
                  <a:gd name="T51" fmla="*/ 0 h 38"/>
                  <a:gd name="T52" fmla="*/ 0 w 62"/>
                  <a:gd name="T53" fmla="*/ 0 h 38"/>
                  <a:gd name="T54" fmla="*/ 0 w 62"/>
                  <a:gd name="T55" fmla="*/ 0 h 38"/>
                  <a:gd name="T56" fmla="*/ 0 w 62"/>
                  <a:gd name="T57" fmla="*/ 0 h 38"/>
                  <a:gd name="T58" fmla="*/ 0 w 62"/>
                  <a:gd name="T59" fmla="*/ 0 h 3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
                  <a:gd name="T91" fmla="*/ 0 h 38"/>
                  <a:gd name="T92" fmla="*/ 62 w 62"/>
                  <a:gd name="T93" fmla="*/ 38 h 3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 h="38">
                    <a:moveTo>
                      <a:pt x="8" y="3"/>
                    </a:moveTo>
                    <a:lnTo>
                      <a:pt x="9" y="1"/>
                    </a:lnTo>
                    <a:lnTo>
                      <a:pt x="11" y="1"/>
                    </a:lnTo>
                    <a:lnTo>
                      <a:pt x="14" y="2"/>
                    </a:lnTo>
                    <a:lnTo>
                      <a:pt x="19" y="0"/>
                    </a:lnTo>
                    <a:lnTo>
                      <a:pt x="21" y="0"/>
                    </a:lnTo>
                    <a:lnTo>
                      <a:pt x="51" y="16"/>
                    </a:lnTo>
                    <a:lnTo>
                      <a:pt x="53" y="16"/>
                    </a:lnTo>
                    <a:lnTo>
                      <a:pt x="51" y="11"/>
                    </a:lnTo>
                    <a:lnTo>
                      <a:pt x="62" y="20"/>
                    </a:lnTo>
                    <a:lnTo>
                      <a:pt x="62" y="24"/>
                    </a:lnTo>
                    <a:lnTo>
                      <a:pt x="57" y="20"/>
                    </a:lnTo>
                    <a:lnTo>
                      <a:pt x="45" y="32"/>
                    </a:lnTo>
                    <a:lnTo>
                      <a:pt x="38" y="34"/>
                    </a:lnTo>
                    <a:lnTo>
                      <a:pt x="33" y="34"/>
                    </a:lnTo>
                    <a:lnTo>
                      <a:pt x="30" y="38"/>
                    </a:lnTo>
                    <a:lnTo>
                      <a:pt x="25" y="38"/>
                    </a:lnTo>
                    <a:lnTo>
                      <a:pt x="21" y="36"/>
                    </a:lnTo>
                    <a:lnTo>
                      <a:pt x="20" y="38"/>
                    </a:lnTo>
                    <a:lnTo>
                      <a:pt x="10" y="32"/>
                    </a:lnTo>
                    <a:lnTo>
                      <a:pt x="6" y="32"/>
                    </a:lnTo>
                    <a:lnTo>
                      <a:pt x="8" y="37"/>
                    </a:lnTo>
                    <a:lnTo>
                      <a:pt x="10" y="38"/>
                    </a:lnTo>
                    <a:lnTo>
                      <a:pt x="5" y="36"/>
                    </a:lnTo>
                    <a:lnTo>
                      <a:pt x="3" y="32"/>
                    </a:lnTo>
                    <a:lnTo>
                      <a:pt x="4" y="28"/>
                    </a:lnTo>
                    <a:lnTo>
                      <a:pt x="0" y="17"/>
                    </a:lnTo>
                    <a:lnTo>
                      <a:pt x="0" y="12"/>
                    </a:lnTo>
                    <a:lnTo>
                      <a:pt x="5" y="6"/>
                    </a:lnTo>
                    <a:lnTo>
                      <a:pt x="8" y="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80" name="Freeform 710">
                <a:extLst>
                  <a:ext uri="{FF2B5EF4-FFF2-40B4-BE49-F238E27FC236}">
                    <a16:creationId xmlns:a16="http://schemas.microsoft.com/office/drawing/2014/main" id="{B08E8053-9E3B-4E84-9495-6752143E062C}"/>
                  </a:ext>
                </a:extLst>
              </p:cNvPr>
              <p:cNvSpPr>
                <a:spLocks noChangeAspect="1"/>
              </p:cNvSpPr>
              <p:nvPr/>
            </p:nvSpPr>
            <p:spPr bwMode="auto">
              <a:xfrm>
                <a:off x="3403" y="729"/>
                <a:ext cx="21" cy="10"/>
              </a:xfrm>
              <a:custGeom>
                <a:avLst/>
                <a:gdLst>
                  <a:gd name="T0" fmla="*/ 0 w 69"/>
                  <a:gd name="T1" fmla="*/ 0 h 34"/>
                  <a:gd name="T2" fmla="*/ 0 w 69"/>
                  <a:gd name="T3" fmla="*/ 0 h 34"/>
                  <a:gd name="T4" fmla="*/ 0 w 69"/>
                  <a:gd name="T5" fmla="*/ 0 h 34"/>
                  <a:gd name="T6" fmla="*/ 0 w 69"/>
                  <a:gd name="T7" fmla="*/ 0 h 34"/>
                  <a:gd name="T8" fmla="*/ 0 w 69"/>
                  <a:gd name="T9" fmla="*/ 0 h 34"/>
                  <a:gd name="T10" fmla="*/ 0 w 69"/>
                  <a:gd name="T11" fmla="*/ 0 h 34"/>
                  <a:gd name="T12" fmla="*/ 0 w 69"/>
                  <a:gd name="T13" fmla="*/ 0 h 34"/>
                  <a:gd name="T14" fmla="*/ 0 w 69"/>
                  <a:gd name="T15" fmla="*/ 0 h 34"/>
                  <a:gd name="T16" fmla="*/ 0 w 69"/>
                  <a:gd name="T17" fmla="*/ 0 h 34"/>
                  <a:gd name="T18" fmla="*/ 0 w 69"/>
                  <a:gd name="T19" fmla="*/ 0 h 34"/>
                  <a:gd name="T20" fmla="*/ 0 w 69"/>
                  <a:gd name="T21" fmla="*/ 0 h 34"/>
                  <a:gd name="T22" fmla="*/ 0 w 69"/>
                  <a:gd name="T23" fmla="*/ 0 h 34"/>
                  <a:gd name="T24" fmla="*/ 0 w 69"/>
                  <a:gd name="T25" fmla="*/ 0 h 34"/>
                  <a:gd name="T26" fmla="*/ 0 w 69"/>
                  <a:gd name="T27" fmla="*/ 0 h 34"/>
                  <a:gd name="T28" fmla="*/ 0 w 69"/>
                  <a:gd name="T29" fmla="*/ 0 h 34"/>
                  <a:gd name="T30" fmla="*/ 0 w 69"/>
                  <a:gd name="T31" fmla="*/ 0 h 34"/>
                  <a:gd name="T32" fmla="*/ 0 w 69"/>
                  <a:gd name="T33" fmla="*/ 0 h 34"/>
                  <a:gd name="T34" fmla="*/ 0 w 69"/>
                  <a:gd name="T35" fmla="*/ 0 h 34"/>
                  <a:gd name="T36" fmla="*/ 0 w 69"/>
                  <a:gd name="T37" fmla="*/ 0 h 34"/>
                  <a:gd name="T38" fmla="*/ 0 w 69"/>
                  <a:gd name="T39" fmla="*/ 0 h 34"/>
                  <a:gd name="T40" fmla="*/ 0 w 69"/>
                  <a:gd name="T41" fmla="*/ 0 h 34"/>
                  <a:gd name="T42" fmla="*/ 0 w 69"/>
                  <a:gd name="T43" fmla="*/ 0 h 34"/>
                  <a:gd name="T44" fmla="*/ 0 w 69"/>
                  <a:gd name="T45" fmla="*/ 0 h 34"/>
                  <a:gd name="T46" fmla="*/ 0 w 69"/>
                  <a:gd name="T47" fmla="*/ 0 h 3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9"/>
                  <a:gd name="T73" fmla="*/ 0 h 34"/>
                  <a:gd name="T74" fmla="*/ 69 w 69"/>
                  <a:gd name="T75" fmla="*/ 34 h 3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9" h="34">
                    <a:moveTo>
                      <a:pt x="14" y="21"/>
                    </a:moveTo>
                    <a:lnTo>
                      <a:pt x="13" y="21"/>
                    </a:lnTo>
                    <a:lnTo>
                      <a:pt x="6" y="15"/>
                    </a:lnTo>
                    <a:lnTo>
                      <a:pt x="5" y="13"/>
                    </a:lnTo>
                    <a:lnTo>
                      <a:pt x="3" y="12"/>
                    </a:lnTo>
                    <a:lnTo>
                      <a:pt x="0" y="10"/>
                    </a:lnTo>
                    <a:lnTo>
                      <a:pt x="5" y="11"/>
                    </a:lnTo>
                    <a:lnTo>
                      <a:pt x="10" y="10"/>
                    </a:lnTo>
                    <a:lnTo>
                      <a:pt x="0" y="6"/>
                    </a:lnTo>
                    <a:lnTo>
                      <a:pt x="3" y="6"/>
                    </a:lnTo>
                    <a:lnTo>
                      <a:pt x="4" y="3"/>
                    </a:lnTo>
                    <a:lnTo>
                      <a:pt x="4" y="0"/>
                    </a:lnTo>
                    <a:lnTo>
                      <a:pt x="8" y="0"/>
                    </a:lnTo>
                    <a:lnTo>
                      <a:pt x="69" y="31"/>
                    </a:lnTo>
                    <a:lnTo>
                      <a:pt x="67" y="34"/>
                    </a:lnTo>
                    <a:lnTo>
                      <a:pt x="58" y="33"/>
                    </a:lnTo>
                    <a:lnTo>
                      <a:pt x="57" y="34"/>
                    </a:lnTo>
                    <a:lnTo>
                      <a:pt x="51" y="34"/>
                    </a:lnTo>
                    <a:lnTo>
                      <a:pt x="42" y="32"/>
                    </a:lnTo>
                    <a:lnTo>
                      <a:pt x="43" y="28"/>
                    </a:lnTo>
                    <a:lnTo>
                      <a:pt x="20" y="23"/>
                    </a:lnTo>
                    <a:lnTo>
                      <a:pt x="31" y="29"/>
                    </a:lnTo>
                    <a:lnTo>
                      <a:pt x="31" y="32"/>
                    </a:lnTo>
                    <a:lnTo>
                      <a:pt x="14" y="2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81" name="Freeform 711">
                <a:extLst>
                  <a:ext uri="{FF2B5EF4-FFF2-40B4-BE49-F238E27FC236}">
                    <a16:creationId xmlns:a16="http://schemas.microsoft.com/office/drawing/2014/main" id="{161583DD-1334-4505-B3E3-6189BA01BB07}"/>
                  </a:ext>
                </a:extLst>
              </p:cNvPr>
              <p:cNvSpPr>
                <a:spLocks noChangeAspect="1"/>
              </p:cNvSpPr>
              <p:nvPr/>
            </p:nvSpPr>
            <p:spPr bwMode="auto">
              <a:xfrm>
                <a:off x="3403" y="729"/>
                <a:ext cx="21" cy="10"/>
              </a:xfrm>
              <a:custGeom>
                <a:avLst/>
                <a:gdLst>
                  <a:gd name="T0" fmla="*/ 0 w 69"/>
                  <a:gd name="T1" fmla="*/ 0 h 34"/>
                  <a:gd name="T2" fmla="*/ 0 w 69"/>
                  <a:gd name="T3" fmla="*/ 0 h 34"/>
                  <a:gd name="T4" fmla="*/ 0 w 69"/>
                  <a:gd name="T5" fmla="*/ 0 h 34"/>
                  <a:gd name="T6" fmla="*/ 0 w 69"/>
                  <a:gd name="T7" fmla="*/ 0 h 34"/>
                  <a:gd name="T8" fmla="*/ 0 w 69"/>
                  <a:gd name="T9" fmla="*/ 0 h 34"/>
                  <a:gd name="T10" fmla="*/ 0 w 69"/>
                  <a:gd name="T11" fmla="*/ 0 h 34"/>
                  <a:gd name="T12" fmla="*/ 0 w 69"/>
                  <a:gd name="T13" fmla="*/ 0 h 34"/>
                  <a:gd name="T14" fmla="*/ 0 w 69"/>
                  <a:gd name="T15" fmla="*/ 0 h 34"/>
                  <a:gd name="T16" fmla="*/ 0 w 69"/>
                  <a:gd name="T17" fmla="*/ 0 h 34"/>
                  <a:gd name="T18" fmla="*/ 0 w 69"/>
                  <a:gd name="T19" fmla="*/ 0 h 34"/>
                  <a:gd name="T20" fmla="*/ 0 w 69"/>
                  <a:gd name="T21" fmla="*/ 0 h 34"/>
                  <a:gd name="T22" fmla="*/ 0 w 69"/>
                  <a:gd name="T23" fmla="*/ 0 h 34"/>
                  <a:gd name="T24" fmla="*/ 0 w 69"/>
                  <a:gd name="T25" fmla="*/ 0 h 34"/>
                  <a:gd name="T26" fmla="*/ 0 w 69"/>
                  <a:gd name="T27" fmla="*/ 0 h 34"/>
                  <a:gd name="T28" fmla="*/ 0 w 69"/>
                  <a:gd name="T29" fmla="*/ 0 h 34"/>
                  <a:gd name="T30" fmla="*/ 0 w 69"/>
                  <a:gd name="T31" fmla="*/ 0 h 34"/>
                  <a:gd name="T32" fmla="*/ 0 w 69"/>
                  <a:gd name="T33" fmla="*/ 0 h 34"/>
                  <a:gd name="T34" fmla="*/ 0 w 69"/>
                  <a:gd name="T35" fmla="*/ 0 h 34"/>
                  <a:gd name="T36" fmla="*/ 0 w 69"/>
                  <a:gd name="T37" fmla="*/ 0 h 34"/>
                  <a:gd name="T38" fmla="*/ 0 w 69"/>
                  <a:gd name="T39" fmla="*/ 0 h 34"/>
                  <a:gd name="T40" fmla="*/ 0 w 69"/>
                  <a:gd name="T41" fmla="*/ 0 h 34"/>
                  <a:gd name="T42" fmla="*/ 0 w 69"/>
                  <a:gd name="T43" fmla="*/ 0 h 34"/>
                  <a:gd name="T44" fmla="*/ 0 w 69"/>
                  <a:gd name="T45" fmla="*/ 0 h 34"/>
                  <a:gd name="T46" fmla="*/ 0 w 69"/>
                  <a:gd name="T47" fmla="*/ 0 h 3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9"/>
                  <a:gd name="T73" fmla="*/ 0 h 34"/>
                  <a:gd name="T74" fmla="*/ 69 w 69"/>
                  <a:gd name="T75" fmla="*/ 34 h 3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9" h="34">
                    <a:moveTo>
                      <a:pt x="14" y="21"/>
                    </a:moveTo>
                    <a:lnTo>
                      <a:pt x="13" y="21"/>
                    </a:lnTo>
                    <a:lnTo>
                      <a:pt x="6" y="15"/>
                    </a:lnTo>
                    <a:lnTo>
                      <a:pt x="5" y="13"/>
                    </a:lnTo>
                    <a:lnTo>
                      <a:pt x="3" y="12"/>
                    </a:lnTo>
                    <a:lnTo>
                      <a:pt x="0" y="10"/>
                    </a:lnTo>
                    <a:lnTo>
                      <a:pt x="5" y="11"/>
                    </a:lnTo>
                    <a:lnTo>
                      <a:pt x="10" y="10"/>
                    </a:lnTo>
                    <a:lnTo>
                      <a:pt x="0" y="6"/>
                    </a:lnTo>
                    <a:lnTo>
                      <a:pt x="3" y="6"/>
                    </a:lnTo>
                    <a:lnTo>
                      <a:pt x="4" y="3"/>
                    </a:lnTo>
                    <a:lnTo>
                      <a:pt x="4" y="0"/>
                    </a:lnTo>
                    <a:lnTo>
                      <a:pt x="8" y="0"/>
                    </a:lnTo>
                    <a:lnTo>
                      <a:pt x="69" y="31"/>
                    </a:lnTo>
                    <a:lnTo>
                      <a:pt x="67" y="34"/>
                    </a:lnTo>
                    <a:lnTo>
                      <a:pt x="58" y="33"/>
                    </a:lnTo>
                    <a:lnTo>
                      <a:pt x="57" y="34"/>
                    </a:lnTo>
                    <a:lnTo>
                      <a:pt x="51" y="34"/>
                    </a:lnTo>
                    <a:lnTo>
                      <a:pt x="42" y="32"/>
                    </a:lnTo>
                    <a:lnTo>
                      <a:pt x="43" y="28"/>
                    </a:lnTo>
                    <a:lnTo>
                      <a:pt x="20" y="23"/>
                    </a:lnTo>
                    <a:lnTo>
                      <a:pt x="31" y="29"/>
                    </a:lnTo>
                    <a:lnTo>
                      <a:pt x="31" y="32"/>
                    </a:lnTo>
                    <a:lnTo>
                      <a:pt x="14" y="2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82" name="Freeform 712">
                <a:extLst>
                  <a:ext uri="{FF2B5EF4-FFF2-40B4-BE49-F238E27FC236}">
                    <a16:creationId xmlns:a16="http://schemas.microsoft.com/office/drawing/2014/main" id="{ED2BB9CA-975A-4754-93E2-D79542DF3AEE}"/>
                  </a:ext>
                </a:extLst>
              </p:cNvPr>
              <p:cNvSpPr>
                <a:spLocks noChangeAspect="1"/>
              </p:cNvSpPr>
              <p:nvPr/>
            </p:nvSpPr>
            <p:spPr bwMode="auto">
              <a:xfrm>
                <a:off x="3466" y="689"/>
                <a:ext cx="11" cy="6"/>
              </a:xfrm>
              <a:custGeom>
                <a:avLst/>
                <a:gdLst>
                  <a:gd name="T0" fmla="*/ 0 w 38"/>
                  <a:gd name="T1" fmla="*/ 0 h 19"/>
                  <a:gd name="T2" fmla="*/ 0 w 38"/>
                  <a:gd name="T3" fmla="*/ 0 h 19"/>
                  <a:gd name="T4" fmla="*/ 0 w 38"/>
                  <a:gd name="T5" fmla="*/ 0 h 19"/>
                  <a:gd name="T6" fmla="*/ 0 w 38"/>
                  <a:gd name="T7" fmla="*/ 0 h 19"/>
                  <a:gd name="T8" fmla="*/ 0 w 38"/>
                  <a:gd name="T9" fmla="*/ 0 h 19"/>
                  <a:gd name="T10" fmla="*/ 0 w 38"/>
                  <a:gd name="T11" fmla="*/ 0 h 19"/>
                  <a:gd name="T12" fmla="*/ 0 w 38"/>
                  <a:gd name="T13" fmla="*/ 0 h 19"/>
                  <a:gd name="T14" fmla="*/ 0 w 38"/>
                  <a:gd name="T15" fmla="*/ 0 h 19"/>
                  <a:gd name="T16" fmla="*/ 0 w 38"/>
                  <a:gd name="T17" fmla="*/ 0 h 19"/>
                  <a:gd name="T18" fmla="*/ 0 w 38"/>
                  <a:gd name="T19" fmla="*/ 0 h 19"/>
                  <a:gd name="T20" fmla="*/ 0 w 38"/>
                  <a:gd name="T21" fmla="*/ 0 h 19"/>
                  <a:gd name="T22" fmla="*/ 0 w 38"/>
                  <a:gd name="T23" fmla="*/ 0 h 19"/>
                  <a:gd name="T24" fmla="*/ 0 w 38"/>
                  <a:gd name="T25" fmla="*/ 0 h 19"/>
                  <a:gd name="T26" fmla="*/ 0 w 38"/>
                  <a:gd name="T27" fmla="*/ 0 h 19"/>
                  <a:gd name="T28" fmla="*/ 0 w 38"/>
                  <a:gd name="T29" fmla="*/ 0 h 19"/>
                  <a:gd name="T30" fmla="*/ 0 w 38"/>
                  <a:gd name="T31" fmla="*/ 0 h 19"/>
                  <a:gd name="T32" fmla="*/ 0 w 38"/>
                  <a:gd name="T33" fmla="*/ 0 h 19"/>
                  <a:gd name="T34" fmla="*/ 0 w 38"/>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8"/>
                  <a:gd name="T55" fmla="*/ 0 h 19"/>
                  <a:gd name="T56" fmla="*/ 38 w 38"/>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8" h="19">
                    <a:moveTo>
                      <a:pt x="11" y="19"/>
                    </a:moveTo>
                    <a:lnTo>
                      <a:pt x="7" y="18"/>
                    </a:lnTo>
                    <a:lnTo>
                      <a:pt x="7" y="15"/>
                    </a:lnTo>
                    <a:lnTo>
                      <a:pt x="0" y="7"/>
                    </a:lnTo>
                    <a:lnTo>
                      <a:pt x="0" y="1"/>
                    </a:lnTo>
                    <a:lnTo>
                      <a:pt x="7" y="0"/>
                    </a:lnTo>
                    <a:lnTo>
                      <a:pt x="16" y="1"/>
                    </a:lnTo>
                    <a:lnTo>
                      <a:pt x="21" y="3"/>
                    </a:lnTo>
                    <a:lnTo>
                      <a:pt x="24" y="8"/>
                    </a:lnTo>
                    <a:lnTo>
                      <a:pt x="35" y="10"/>
                    </a:lnTo>
                    <a:lnTo>
                      <a:pt x="38" y="12"/>
                    </a:lnTo>
                    <a:lnTo>
                      <a:pt x="33" y="13"/>
                    </a:lnTo>
                    <a:lnTo>
                      <a:pt x="32" y="16"/>
                    </a:lnTo>
                    <a:lnTo>
                      <a:pt x="24" y="16"/>
                    </a:lnTo>
                    <a:lnTo>
                      <a:pt x="16" y="18"/>
                    </a:lnTo>
                    <a:lnTo>
                      <a:pt x="12" y="15"/>
                    </a:lnTo>
                    <a:lnTo>
                      <a:pt x="12" y="19"/>
                    </a:lnTo>
                    <a:lnTo>
                      <a:pt x="11" y="19"/>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83" name="Freeform 713">
                <a:extLst>
                  <a:ext uri="{FF2B5EF4-FFF2-40B4-BE49-F238E27FC236}">
                    <a16:creationId xmlns:a16="http://schemas.microsoft.com/office/drawing/2014/main" id="{B74C21C1-41E4-4CC5-826E-AE06B6F092C2}"/>
                  </a:ext>
                </a:extLst>
              </p:cNvPr>
              <p:cNvSpPr>
                <a:spLocks noChangeAspect="1"/>
              </p:cNvSpPr>
              <p:nvPr/>
            </p:nvSpPr>
            <p:spPr bwMode="auto">
              <a:xfrm>
                <a:off x="3466" y="689"/>
                <a:ext cx="11" cy="6"/>
              </a:xfrm>
              <a:custGeom>
                <a:avLst/>
                <a:gdLst>
                  <a:gd name="T0" fmla="*/ 0 w 38"/>
                  <a:gd name="T1" fmla="*/ 0 h 19"/>
                  <a:gd name="T2" fmla="*/ 0 w 38"/>
                  <a:gd name="T3" fmla="*/ 0 h 19"/>
                  <a:gd name="T4" fmla="*/ 0 w 38"/>
                  <a:gd name="T5" fmla="*/ 0 h 19"/>
                  <a:gd name="T6" fmla="*/ 0 w 38"/>
                  <a:gd name="T7" fmla="*/ 0 h 19"/>
                  <a:gd name="T8" fmla="*/ 0 w 38"/>
                  <a:gd name="T9" fmla="*/ 0 h 19"/>
                  <a:gd name="T10" fmla="*/ 0 w 38"/>
                  <a:gd name="T11" fmla="*/ 0 h 19"/>
                  <a:gd name="T12" fmla="*/ 0 w 38"/>
                  <a:gd name="T13" fmla="*/ 0 h 19"/>
                  <a:gd name="T14" fmla="*/ 0 w 38"/>
                  <a:gd name="T15" fmla="*/ 0 h 19"/>
                  <a:gd name="T16" fmla="*/ 0 w 38"/>
                  <a:gd name="T17" fmla="*/ 0 h 19"/>
                  <a:gd name="T18" fmla="*/ 0 w 38"/>
                  <a:gd name="T19" fmla="*/ 0 h 19"/>
                  <a:gd name="T20" fmla="*/ 0 w 38"/>
                  <a:gd name="T21" fmla="*/ 0 h 19"/>
                  <a:gd name="T22" fmla="*/ 0 w 38"/>
                  <a:gd name="T23" fmla="*/ 0 h 19"/>
                  <a:gd name="T24" fmla="*/ 0 w 38"/>
                  <a:gd name="T25" fmla="*/ 0 h 19"/>
                  <a:gd name="T26" fmla="*/ 0 w 38"/>
                  <a:gd name="T27" fmla="*/ 0 h 19"/>
                  <a:gd name="T28" fmla="*/ 0 w 38"/>
                  <a:gd name="T29" fmla="*/ 0 h 19"/>
                  <a:gd name="T30" fmla="*/ 0 w 38"/>
                  <a:gd name="T31" fmla="*/ 0 h 19"/>
                  <a:gd name="T32" fmla="*/ 0 w 38"/>
                  <a:gd name="T33" fmla="*/ 0 h 19"/>
                  <a:gd name="T34" fmla="*/ 0 w 38"/>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8"/>
                  <a:gd name="T55" fmla="*/ 0 h 19"/>
                  <a:gd name="T56" fmla="*/ 38 w 38"/>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8" h="19">
                    <a:moveTo>
                      <a:pt x="11" y="19"/>
                    </a:moveTo>
                    <a:lnTo>
                      <a:pt x="7" y="18"/>
                    </a:lnTo>
                    <a:lnTo>
                      <a:pt x="7" y="15"/>
                    </a:lnTo>
                    <a:lnTo>
                      <a:pt x="0" y="7"/>
                    </a:lnTo>
                    <a:lnTo>
                      <a:pt x="0" y="1"/>
                    </a:lnTo>
                    <a:lnTo>
                      <a:pt x="7" y="0"/>
                    </a:lnTo>
                    <a:lnTo>
                      <a:pt x="16" y="1"/>
                    </a:lnTo>
                    <a:lnTo>
                      <a:pt x="21" y="3"/>
                    </a:lnTo>
                    <a:lnTo>
                      <a:pt x="24" y="8"/>
                    </a:lnTo>
                    <a:lnTo>
                      <a:pt x="35" y="10"/>
                    </a:lnTo>
                    <a:lnTo>
                      <a:pt x="38" y="12"/>
                    </a:lnTo>
                    <a:lnTo>
                      <a:pt x="33" y="13"/>
                    </a:lnTo>
                    <a:lnTo>
                      <a:pt x="32" y="16"/>
                    </a:lnTo>
                    <a:lnTo>
                      <a:pt x="24" y="16"/>
                    </a:lnTo>
                    <a:lnTo>
                      <a:pt x="16" y="18"/>
                    </a:lnTo>
                    <a:lnTo>
                      <a:pt x="12" y="15"/>
                    </a:lnTo>
                    <a:lnTo>
                      <a:pt x="12" y="19"/>
                    </a:lnTo>
                    <a:lnTo>
                      <a:pt x="11" y="19"/>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84" name="Freeform 714">
                <a:extLst>
                  <a:ext uri="{FF2B5EF4-FFF2-40B4-BE49-F238E27FC236}">
                    <a16:creationId xmlns:a16="http://schemas.microsoft.com/office/drawing/2014/main" id="{53344068-BC5E-43FB-8B9B-1BE459E0A5DB}"/>
                  </a:ext>
                </a:extLst>
              </p:cNvPr>
              <p:cNvSpPr>
                <a:spLocks noChangeAspect="1"/>
              </p:cNvSpPr>
              <p:nvPr/>
            </p:nvSpPr>
            <p:spPr bwMode="auto">
              <a:xfrm>
                <a:off x="3499" y="694"/>
                <a:ext cx="5" cy="4"/>
              </a:xfrm>
              <a:custGeom>
                <a:avLst/>
                <a:gdLst>
                  <a:gd name="T0" fmla="*/ 0 w 19"/>
                  <a:gd name="T1" fmla="*/ 0 h 11"/>
                  <a:gd name="T2" fmla="*/ 0 w 19"/>
                  <a:gd name="T3" fmla="*/ 0 h 11"/>
                  <a:gd name="T4" fmla="*/ 0 w 19"/>
                  <a:gd name="T5" fmla="*/ 0 h 11"/>
                  <a:gd name="T6" fmla="*/ 0 w 19"/>
                  <a:gd name="T7" fmla="*/ 0 h 11"/>
                  <a:gd name="T8" fmla="*/ 0 w 19"/>
                  <a:gd name="T9" fmla="*/ 0 h 11"/>
                  <a:gd name="T10" fmla="*/ 0 w 19"/>
                  <a:gd name="T11" fmla="*/ 0 h 11"/>
                  <a:gd name="T12" fmla="*/ 0 w 19"/>
                  <a:gd name="T13" fmla="*/ 0 h 11"/>
                  <a:gd name="T14" fmla="*/ 0 w 19"/>
                  <a:gd name="T15" fmla="*/ 0 h 11"/>
                  <a:gd name="T16" fmla="*/ 0 w 19"/>
                  <a:gd name="T17" fmla="*/ 0 h 11"/>
                  <a:gd name="T18" fmla="*/ 0 w 19"/>
                  <a:gd name="T19" fmla="*/ 0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
                  <a:gd name="T31" fmla="*/ 0 h 11"/>
                  <a:gd name="T32" fmla="*/ 19 w 19"/>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 h="11">
                    <a:moveTo>
                      <a:pt x="0" y="2"/>
                    </a:moveTo>
                    <a:lnTo>
                      <a:pt x="0" y="1"/>
                    </a:lnTo>
                    <a:lnTo>
                      <a:pt x="3" y="0"/>
                    </a:lnTo>
                    <a:lnTo>
                      <a:pt x="16" y="2"/>
                    </a:lnTo>
                    <a:lnTo>
                      <a:pt x="18" y="2"/>
                    </a:lnTo>
                    <a:lnTo>
                      <a:pt x="14" y="3"/>
                    </a:lnTo>
                    <a:lnTo>
                      <a:pt x="16" y="8"/>
                    </a:lnTo>
                    <a:lnTo>
                      <a:pt x="19" y="11"/>
                    </a:lnTo>
                    <a:lnTo>
                      <a:pt x="3" y="5"/>
                    </a:lnTo>
                    <a:lnTo>
                      <a:pt x="0" y="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85" name="Freeform 715">
                <a:extLst>
                  <a:ext uri="{FF2B5EF4-FFF2-40B4-BE49-F238E27FC236}">
                    <a16:creationId xmlns:a16="http://schemas.microsoft.com/office/drawing/2014/main" id="{423E1DE7-05FD-43A4-804F-B7542B931F90}"/>
                  </a:ext>
                </a:extLst>
              </p:cNvPr>
              <p:cNvSpPr>
                <a:spLocks noChangeAspect="1"/>
              </p:cNvSpPr>
              <p:nvPr/>
            </p:nvSpPr>
            <p:spPr bwMode="auto">
              <a:xfrm>
                <a:off x="3499" y="694"/>
                <a:ext cx="5" cy="4"/>
              </a:xfrm>
              <a:custGeom>
                <a:avLst/>
                <a:gdLst>
                  <a:gd name="T0" fmla="*/ 0 w 19"/>
                  <a:gd name="T1" fmla="*/ 0 h 11"/>
                  <a:gd name="T2" fmla="*/ 0 w 19"/>
                  <a:gd name="T3" fmla="*/ 0 h 11"/>
                  <a:gd name="T4" fmla="*/ 0 w 19"/>
                  <a:gd name="T5" fmla="*/ 0 h 11"/>
                  <a:gd name="T6" fmla="*/ 0 w 19"/>
                  <a:gd name="T7" fmla="*/ 0 h 11"/>
                  <a:gd name="T8" fmla="*/ 0 w 19"/>
                  <a:gd name="T9" fmla="*/ 0 h 11"/>
                  <a:gd name="T10" fmla="*/ 0 w 19"/>
                  <a:gd name="T11" fmla="*/ 0 h 11"/>
                  <a:gd name="T12" fmla="*/ 0 w 19"/>
                  <a:gd name="T13" fmla="*/ 0 h 11"/>
                  <a:gd name="T14" fmla="*/ 0 w 19"/>
                  <a:gd name="T15" fmla="*/ 0 h 11"/>
                  <a:gd name="T16" fmla="*/ 0 w 19"/>
                  <a:gd name="T17" fmla="*/ 0 h 11"/>
                  <a:gd name="T18" fmla="*/ 0 w 19"/>
                  <a:gd name="T19" fmla="*/ 0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
                  <a:gd name="T31" fmla="*/ 0 h 11"/>
                  <a:gd name="T32" fmla="*/ 19 w 19"/>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 h="11">
                    <a:moveTo>
                      <a:pt x="0" y="2"/>
                    </a:moveTo>
                    <a:lnTo>
                      <a:pt x="0" y="1"/>
                    </a:lnTo>
                    <a:lnTo>
                      <a:pt x="3" y="0"/>
                    </a:lnTo>
                    <a:lnTo>
                      <a:pt x="16" y="2"/>
                    </a:lnTo>
                    <a:lnTo>
                      <a:pt x="18" y="2"/>
                    </a:lnTo>
                    <a:lnTo>
                      <a:pt x="14" y="3"/>
                    </a:lnTo>
                    <a:lnTo>
                      <a:pt x="16" y="8"/>
                    </a:lnTo>
                    <a:lnTo>
                      <a:pt x="19" y="11"/>
                    </a:lnTo>
                    <a:lnTo>
                      <a:pt x="3" y="5"/>
                    </a:lnTo>
                    <a:lnTo>
                      <a:pt x="0" y="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86" name="Freeform 716">
                <a:extLst>
                  <a:ext uri="{FF2B5EF4-FFF2-40B4-BE49-F238E27FC236}">
                    <a16:creationId xmlns:a16="http://schemas.microsoft.com/office/drawing/2014/main" id="{A04680C1-5A0A-4DA7-9425-0BE2B994DA0C}"/>
                  </a:ext>
                </a:extLst>
              </p:cNvPr>
              <p:cNvSpPr>
                <a:spLocks noChangeAspect="1"/>
              </p:cNvSpPr>
              <p:nvPr/>
            </p:nvSpPr>
            <p:spPr bwMode="auto">
              <a:xfrm>
                <a:off x="3535" y="695"/>
                <a:ext cx="8" cy="4"/>
              </a:xfrm>
              <a:custGeom>
                <a:avLst/>
                <a:gdLst>
                  <a:gd name="T0" fmla="*/ 0 w 27"/>
                  <a:gd name="T1" fmla="*/ 0 h 16"/>
                  <a:gd name="T2" fmla="*/ 0 w 27"/>
                  <a:gd name="T3" fmla="*/ 0 h 16"/>
                  <a:gd name="T4" fmla="*/ 0 w 27"/>
                  <a:gd name="T5" fmla="*/ 0 h 16"/>
                  <a:gd name="T6" fmla="*/ 0 w 27"/>
                  <a:gd name="T7" fmla="*/ 0 h 16"/>
                  <a:gd name="T8" fmla="*/ 0 w 27"/>
                  <a:gd name="T9" fmla="*/ 0 h 16"/>
                  <a:gd name="T10" fmla="*/ 0 w 27"/>
                  <a:gd name="T11" fmla="*/ 0 h 16"/>
                  <a:gd name="T12" fmla="*/ 0 w 27"/>
                  <a:gd name="T13" fmla="*/ 0 h 16"/>
                  <a:gd name="T14" fmla="*/ 0 w 27"/>
                  <a:gd name="T15" fmla="*/ 0 h 16"/>
                  <a:gd name="T16" fmla="*/ 0 w 27"/>
                  <a:gd name="T17" fmla="*/ 0 h 16"/>
                  <a:gd name="T18" fmla="*/ 0 w 27"/>
                  <a:gd name="T19" fmla="*/ 0 h 16"/>
                  <a:gd name="T20" fmla="*/ 0 w 27"/>
                  <a:gd name="T21" fmla="*/ 0 h 16"/>
                  <a:gd name="T22" fmla="*/ 0 w 27"/>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6"/>
                  <a:gd name="T38" fmla="*/ 27 w 27"/>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6">
                    <a:moveTo>
                      <a:pt x="5" y="1"/>
                    </a:moveTo>
                    <a:lnTo>
                      <a:pt x="7" y="4"/>
                    </a:lnTo>
                    <a:lnTo>
                      <a:pt x="17" y="6"/>
                    </a:lnTo>
                    <a:lnTo>
                      <a:pt x="27" y="15"/>
                    </a:lnTo>
                    <a:lnTo>
                      <a:pt x="26" y="16"/>
                    </a:lnTo>
                    <a:lnTo>
                      <a:pt x="21" y="15"/>
                    </a:lnTo>
                    <a:lnTo>
                      <a:pt x="14" y="15"/>
                    </a:lnTo>
                    <a:lnTo>
                      <a:pt x="0" y="10"/>
                    </a:lnTo>
                    <a:lnTo>
                      <a:pt x="0" y="6"/>
                    </a:lnTo>
                    <a:lnTo>
                      <a:pt x="1" y="0"/>
                    </a:lnTo>
                    <a:lnTo>
                      <a:pt x="6" y="0"/>
                    </a:lnTo>
                    <a:lnTo>
                      <a:pt x="5"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87" name="Freeform 717">
                <a:extLst>
                  <a:ext uri="{FF2B5EF4-FFF2-40B4-BE49-F238E27FC236}">
                    <a16:creationId xmlns:a16="http://schemas.microsoft.com/office/drawing/2014/main" id="{8A7836CD-2899-4353-9173-0CA17DAEBE0D}"/>
                  </a:ext>
                </a:extLst>
              </p:cNvPr>
              <p:cNvSpPr>
                <a:spLocks noChangeAspect="1"/>
              </p:cNvSpPr>
              <p:nvPr/>
            </p:nvSpPr>
            <p:spPr bwMode="auto">
              <a:xfrm>
                <a:off x="3535" y="695"/>
                <a:ext cx="8" cy="4"/>
              </a:xfrm>
              <a:custGeom>
                <a:avLst/>
                <a:gdLst>
                  <a:gd name="T0" fmla="*/ 0 w 27"/>
                  <a:gd name="T1" fmla="*/ 0 h 16"/>
                  <a:gd name="T2" fmla="*/ 0 w 27"/>
                  <a:gd name="T3" fmla="*/ 0 h 16"/>
                  <a:gd name="T4" fmla="*/ 0 w 27"/>
                  <a:gd name="T5" fmla="*/ 0 h 16"/>
                  <a:gd name="T6" fmla="*/ 0 w 27"/>
                  <a:gd name="T7" fmla="*/ 0 h 16"/>
                  <a:gd name="T8" fmla="*/ 0 w 27"/>
                  <a:gd name="T9" fmla="*/ 0 h 16"/>
                  <a:gd name="T10" fmla="*/ 0 w 27"/>
                  <a:gd name="T11" fmla="*/ 0 h 16"/>
                  <a:gd name="T12" fmla="*/ 0 w 27"/>
                  <a:gd name="T13" fmla="*/ 0 h 16"/>
                  <a:gd name="T14" fmla="*/ 0 w 27"/>
                  <a:gd name="T15" fmla="*/ 0 h 16"/>
                  <a:gd name="T16" fmla="*/ 0 w 27"/>
                  <a:gd name="T17" fmla="*/ 0 h 16"/>
                  <a:gd name="T18" fmla="*/ 0 w 27"/>
                  <a:gd name="T19" fmla="*/ 0 h 16"/>
                  <a:gd name="T20" fmla="*/ 0 w 27"/>
                  <a:gd name="T21" fmla="*/ 0 h 16"/>
                  <a:gd name="T22" fmla="*/ 0 w 27"/>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6"/>
                  <a:gd name="T38" fmla="*/ 27 w 27"/>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6">
                    <a:moveTo>
                      <a:pt x="5" y="1"/>
                    </a:moveTo>
                    <a:lnTo>
                      <a:pt x="7" y="4"/>
                    </a:lnTo>
                    <a:lnTo>
                      <a:pt x="17" y="6"/>
                    </a:lnTo>
                    <a:lnTo>
                      <a:pt x="27" y="15"/>
                    </a:lnTo>
                    <a:lnTo>
                      <a:pt x="26" y="16"/>
                    </a:lnTo>
                    <a:lnTo>
                      <a:pt x="21" y="15"/>
                    </a:lnTo>
                    <a:lnTo>
                      <a:pt x="14" y="15"/>
                    </a:lnTo>
                    <a:lnTo>
                      <a:pt x="0" y="10"/>
                    </a:lnTo>
                    <a:lnTo>
                      <a:pt x="0" y="6"/>
                    </a:lnTo>
                    <a:lnTo>
                      <a:pt x="1" y="0"/>
                    </a:lnTo>
                    <a:lnTo>
                      <a:pt x="6" y="0"/>
                    </a:lnTo>
                    <a:lnTo>
                      <a:pt x="5"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88" name="Freeform 718">
                <a:extLst>
                  <a:ext uri="{FF2B5EF4-FFF2-40B4-BE49-F238E27FC236}">
                    <a16:creationId xmlns:a16="http://schemas.microsoft.com/office/drawing/2014/main" id="{B4C0E70B-8566-48B3-B6A4-F6030CBAD452}"/>
                  </a:ext>
                </a:extLst>
              </p:cNvPr>
              <p:cNvSpPr>
                <a:spLocks noChangeAspect="1"/>
              </p:cNvSpPr>
              <p:nvPr/>
            </p:nvSpPr>
            <p:spPr bwMode="auto">
              <a:xfrm>
                <a:off x="3528" y="701"/>
                <a:ext cx="9" cy="4"/>
              </a:xfrm>
              <a:custGeom>
                <a:avLst/>
                <a:gdLst>
                  <a:gd name="T0" fmla="*/ 0 w 29"/>
                  <a:gd name="T1" fmla="*/ 0 h 16"/>
                  <a:gd name="T2" fmla="*/ 0 w 29"/>
                  <a:gd name="T3" fmla="*/ 0 h 16"/>
                  <a:gd name="T4" fmla="*/ 0 w 29"/>
                  <a:gd name="T5" fmla="*/ 0 h 16"/>
                  <a:gd name="T6" fmla="*/ 0 w 29"/>
                  <a:gd name="T7" fmla="*/ 0 h 16"/>
                  <a:gd name="T8" fmla="*/ 0 w 29"/>
                  <a:gd name="T9" fmla="*/ 0 h 16"/>
                  <a:gd name="T10" fmla="*/ 0 w 29"/>
                  <a:gd name="T11" fmla="*/ 0 h 16"/>
                  <a:gd name="T12" fmla="*/ 0 w 29"/>
                  <a:gd name="T13" fmla="*/ 0 h 16"/>
                  <a:gd name="T14" fmla="*/ 0 w 29"/>
                  <a:gd name="T15" fmla="*/ 0 h 16"/>
                  <a:gd name="T16" fmla="*/ 0 w 29"/>
                  <a:gd name="T17" fmla="*/ 0 h 16"/>
                  <a:gd name="T18" fmla="*/ 0 w 29"/>
                  <a:gd name="T19" fmla="*/ 0 h 16"/>
                  <a:gd name="T20" fmla="*/ 0 w 29"/>
                  <a:gd name="T21" fmla="*/ 0 h 16"/>
                  <a:gd name="T22" fmla="*/ 0 w 29"/>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9"/>
                  <a:gd name="T37" fmla="*/ 0 h 16"/>
                  <a:gd name="T38" fmla="*/ 29 w 29"/>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9" h="16">
                    <a:moveTo>
                      <a:pt x="2" y="4"/>
                    </a:moveTo>
                    <a:lnTo>
                      <a:pt x="3" y="3"/>
                    </a:lnTo>
                    <a:lnTo>
                      <a:pt x="5" y="0"/>
                    </a:lnTo>
                    <a:lnTo>
                      <a:pt x="22" y="3"/>
                    </a:lnTo>
                    <a:lnTo>
                      <a:pt x="28" y="5"/>
                    </a:lnTo>
                    <a:lnTo>
                      <a:pt x="29" y="9"/>
                    </a:lnTo>
                    <a:lnTo>
                      <a:pt x="26" y="10"/>
                    </a:lnTo>
                    <a:lnTo>
                      <a:pt x="24" y="14"/>
                    </a:lnTo>
                    <a:lnTo>
                      <a:pt x="5" y="16"/>
                    </a:lnTo>
                    <a:lnTo>
                      <a:pt x="1" y="14"/>
                    </a:lnTo>
                    <a:lnTo>
                      <a:pt x="0" y="9"/>
                    </a:lnTo>
                    <a:lnTo>
                      <a:pt x="2" y="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89" name="Freeform 719">
                <a:extLst>
                  <a:ext uri="{FF2B5EF4-FFF2-40B4-BE49-F238E27FC236}">
                    <a16:creationId xmlns:a16="http://schemas.microsoft.com/office/drawing/2014/main" id="{16FDFEC5-94E0-4BB1-B390-AC70CE20E073}"/>
                  </a:ext>
                </a:extLst>
              </p:cNvPr>
              <p:cNvSpPr>
                <a:spLocks noChangeAspect="1"/>
              </p:cNvSpPr>
              <p:nvPr/>
            </p:nvSpPr>
            <p:spPr bwMode="auto">
              <a:xfrm>
                <a:off x="3528" y="701"/>
                <a:ext cx="9" cy="4"/>
              </a:xfrm>
              <a:custGeom>
                <a:avLst/>
                <a:gdLst>
                  <a:gd name="T0" fmla="*/ 0 w 29"/>
                  <a:gd name="T1" fmla="*/ 0 h 16"/>
                  <a:gd name="T2" fmla="*/ 0 w 29"/>
                  <a:gd name="T3" fmla="*/ 0 h 16"/>
                  <a:gd name="T4" fmla="*/ 0 w 29"/>
                  <a:gd name="T5" fmla="*/ 0 h 16"/>
                  <a:gd name="T6" fmla="*/ 0 w 29"/>
                  <a:gd name="T7" fmla="*/ 0 h 16"/>
                  <a:gd name="T8" fmla="*/ 0 w 29"/>
                  <a:gd name="T9" fmla="*/ 0 h 16"/>
                  <a:gd name="T10" fmla="*/ 0 w 29"/>
                  <a:gd name="T11" fmla="*/ 0 h 16"/>
                  <a:gd name="T12" fmla="*/ 0 w 29"/>
                  <a:gd name="T13" fmla="*/ 0 h 16"/>
                  <a:gd name="T14" fmla="*/ 0 w 29"/>
                  <a:gd name="T15" fmla="*/ 0 h 16"/>
                  <a:gd name="T16" fmla="*/ 0 w 29"/>
                  <a:gd name="T17" fmla="*/ 0 h 16"/>
                  <a:gd name="T18" fmla="*/ 0 w 29"/>
                  <a:gd name="T19" fmla="*/ 0 h 16"/>
                  <a:gd name="T20" fmla="*/ 0 w 29"/>
                  <a:gd name="T21" fmla="*/ 0 h 16"/>
                  <a:gd name="T22" fmla="*/ 0 w 29"/>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9"/>
                  <a:gd name="T37" fmla="*/ 0 h 16"/>
                  <a:gd name="T38" fmla="*/ 29 w 29"/>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9" h="16">
                    <a:moveTo>
                      <a:pt x="2" y="4"/>
                    </a:moveTo>
                    <a:lnTo>
                      <a:pt x="3" y="3"/>
                    </a:lnTo>
                    <a:lnTo>
                      <a:pt x="5" y="0"/>
                    </a:lnTo>
                    <a:lnTo>
                      <a:pt x="22" y="3"/>
                    </a:lnTo>
                    <a:lnTo>
                      <a:pt x="28" y="5"/>
                    </a:lnTo>
                    <a:lnTo>
                      <a:pt x="29" y="9"/>
                    </a:lnTo>
                    <a:lnTo>
                      <a:pt x="26" y="10"/>
                    </a:lnTo>
                    <a:lnTo>
                      <a:pt x="24" y="14"/>
                    </a:lnTo>
                    <a:lnTo>
                      <a:pt x="5" y="16"/>
                    </a:lnTo>
                    <a:lnTo>
                      <a:pt x="1" y="14"/>
                    </a:lnTo>
                    <a:lnTo>
                      <a:pt x="0" y="9"/>
                    </a:lnTo>
                    <a:lnTo>
                      <a:pt x="2" y="4"/>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90" name="Freeform 720">
                <a:extLst>
                  <a:ext uri="{FF2B5EF4-FFF2-40B4-BE49-F238E27FC236}">
                    <a16:creationId xmlns:a16="http://schemas.microsoft.com/office/drawing/2014/main" id="{7DD71331-CA6A-4827-B62F-29C2464833FB}"/>
                  </a:ext>
                </a:extLst>
              </p:cNvPr>
              <p:cNvSpPr>
                <a:spLocks noChangeAspect="1"/>
              </p:cNvSpPr>
              <p:nvPr/>
            </p:nvSpPr>
            <p:spPr bwMode="auto">
              <a:xfrm>
                <a:off x="3518" y="664"/>
                <a:ext cx="7" cy="3"/>
              </a:xfrm>
              <a:custGeom>
                <a:avLst/>
                <a:gdLst>
                  <a:gd name="T0" fmla="*/ 0 w 24"/>
                  <a:gd name="T1" fmla="*/ 0 h 13"/>
                  <a:gd name="T2" fmla="*/ 0 w 24"/>
                  <a:gd name="T3" fmla="*/ 0 h 13"/>
                  <a:gd name="T4" fmla="*/ 0 w 24"/>
                  <a:gd name="T5" fmla="*/ 0 h 13"/>
                  <a:gd name="T6" fmla="*/ 0 w 24"/>
                  <a:gd name="T7" fmla="*/ 0 h 13"/>
                  <a:gd name="T8" fmla="*/ 0 w 24"/>
                  <a:gd name="T9" fmla="*/ 0 h 13"/>
                  <a:gd name="T10" fmla="*/ 0 w 24"/>
                  <a:gd name="T11" fmla="*/ 0 h 13"/>
                  <a:gd name="T12" fmla="*/ 0 w 24"/>
                  <a:gd name="T13" fmla="*/ 0 h 13"/>
                  <a:gd name="T14" fmla="*/ 0 w 24"/>
                  <a:gd name="T15" fmla="*/ 0 h 13"/>
                  <a:gd name="T16" fmla="*/ 0 w 24"/>
                  <a:gd name="T17" fmla="*/ 0 h 13"/>
                  <a:gd name="T18" fmla="*/ 0 w 24"/>
                  <a:gd name="T19" fmla="*/ 0 h 13"/>
                  <a:gd name="T20" fmla="*/ 0 w 24"/>
                  <a:gd name="T21" fmla="*/ 0 h 13"/>
                  <a:gd name="T22" fmla="*/ 0 w 24"/>
                  <a:gd name="T23" fmla="*/ 0 h 13"/>
                  <a:gd name="T24" fmla="*/ 0 w 24"/>
                  <a:gd name="T25" fmla="*/ 0 h 13"/>
                  <a:gd name="T26" fmla="*/ 0 w 24"/>
                  <a:gd name="T27" fmla="*/ 0 h 13"/>
                  <a:gd name="T28" fmla="*/ 0 w 24"/>
                  <a:gd name="T29" fmla="*/ 0 h 13"/>
                  <a:gd name="T30" fmla="*/ 0 w 24"/>
                  <a:gd name="T31" fmla="*/ 0 h 13"/>
                  <a:gd name="T32" fmla="*/ 0 w 24"/>
                  <a:gd name="T33" fmla="*/ 0 h 13"/>
                  <a:gd name="T34" fmla="*/ 0 w 24"/>
                  <a:gd name="T35" fmla="*/ 0 h 13"/>
                  <a:gd name="T36" fmla="*/ 0 w 24"/>
                  <a:gd name="T37" fmla="*/ 0 h 13"/>
                  <a:gd name="T38" fmla="*/ 0 w 24"/>
                  <a:gd name="T39" fmla="*/ 0 h 13"/>
                  <a:gd name="T40" fmla="*/ 0 w 24"/>
                  <a:gd name="T41" fmla="*/ 0 h 13"/>
                  <a:gd name="T42" fmla="*/ 0 w 24"/>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
                  <a:gd name="T67" fmla="*/ 0 h 13"/>
                  <a:gd name="T68" fmla="*/ 24 w 24"/>
                  <a:gd name="T69" fmla="*/ 13 h 1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 h="13">
                    <a:moveTo>
                      <a:pt x="17" y="4"/>
                    </a:moveTo>
                    <a:lnTo>
                      <a:pt x="18" y="4"/>
                    </a:lnTo>
                    <a:lnTo>
                      <a:pt x="22" y="6"/>
                    </a:lnTo>
                    <a:lnTo>
                      <a:pt x="18" y="6"/>
                    </a:lnTo>
                    <a:lnTo>
                      <a:pt x="19" y="9"/>
                    </a:lnTo>
                    <a:lnTo>
                      <a:pt x="24" y="13"/>
                    </a:lnTo>
                    <a:lnTo>
                      <a:pt x="13" y="6"/>
                    </a:lnTo>
                    <a:lnTo>
                      <a:pt x="13" y="8"/>
                    </a:lnTo>
                    <a:lnTo>
                      <a:pt x="5" y="5"/>
                    </a:lnTo>
                    <a:lnTo>
                      <a:pt x="16" y="13"/>
                    </a:lnTo>
                    <a:lnTo>
                      <a:pt x="2" y="5"/>
                    </a:lnTo>
                    <a:lnTo>
                      <a:pt x="0" y="3"/>
                    </a:lnTo>
                    <a:lnTo>
                      <a:pt x="2" y="1"/>
                    </a:lnTo>
                    <a:lnTo>
                      <a:pt x="5" y="3"/>
                    </a:lnTo>
                    <a:lnTo>
                      <a:pt x="7" y="4"/>
                    </a:lnTo>
                    <a:lnTo>
                      <a:pt x="8" y="3"/>
                    </a:lnTo>
                    <a:lnTo>
                      <a:pt x="7" y="0"/>
                    </a:lnTo>
                    <a:lnTo>
                      <a:pt x="5" y="0"/>
                    </a:lnTo>
                    <a:lnTo>
                      <a:pt x="3" y="0"/>
                    </a:lnTo>
                    <a:lnTo>
                      <a:pt x="13" y="0"/>
                    </a:lnTo>
                    <a:lnTo>
                      <a:pt x="13" y="1"/>
                    </a:lnTo>
                    <a:lnTo>
                      <a:pt x="17" y="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91" name="Freeform 721">
                <a:extLst>
                  <a:ext uri="{FF2B5EF4-FFF2-40B4-BE49-F238E27FC236}">
                    <a16:creationId xmlns:a16="http://schemas.microsoft.com/office/drawing/2014/main" id="{DA6BE57F-258F-48EB-B501-A97D916B2317}"/>
                  </a:ext>
                </a:extLst>
              </p:cNvPr>
              <p:cNvSpPr>
                <a:spLocks noChangeAspect="1"/>
              </p:cNvSpPr>
              <p:nvPr/>
            </p:nvSpPr>
            <p:spPr bwMode="auto">
              <a:xfrm>
                <a:off x="3518" y="664"/>
                <a:ext cx="7" cy="3"/>
              </a:xfrm>
              <a:custGeom>
                <a:avLst/>
                <a:gdLst>
                  <a:gd name="T0" fmla="*/ 0 w 24"/>
                  <a:gd name="T1" fmla="*/ 0 h 13"/>
                  <a:gd name="T2" fmla="*/ 0 w 24"/>
                  <a:gd name="T3" fmla="*/ 0 h 13"/>
                  <a:gd name="T4" fmla="*/ 0 w 24"/>
                  <a:gd name="T5" fmla="*/ 0 h 13"/>
                  <a:gd name="T6" fmla="*/ 0 w 24"/>
                  <a:gd name="T7" fmla="*/ 0 h 13"/>
                  <a:gd name="T8" fmla="*/ 0 w 24"/>
                  <a:gd name="T9" fmla="*/ 0 h 13"/>
                  <a:gd name="T10" fmla="*/ 0 w 24"/>
                  <a:gd name="T11" fmla="*/ 0 h 13"/>
                  <a:gd name="T12" fmla="*/ 0 w 24"/>
                  <a:gd name="T13" fmla="*/ 0 h 13"/>
                  <a:gd name="T14" fmla="*/ 0 w 24"/>
                  <a:gd name="T15" fmla="*/ 0 h 13"/>
                  <a:gd name="T16" fmla="*/ 0 w 24"/>
                  <a:gd name="T17" fmla="*/ 0 h 13"/>
                  <a:gd name="T18" fmla="*/ 0 w 24"/>
                  <a:gd name="T19" fmla="*/ 0 h 13"/>
                  <a:gd name="T20" fmla="*/ 0 w 24"/>
                  <a:gd name="T21" fmla="*/ 0 h 13"/>
                  <a:gd name="T22" fmla="*/ 0 w 24"/>
                  <a:gd name="T23" fmla="*/ 0 h 13"/>
                  <a:gd name="T24" fmla="*/ 0 w 24"/>
                  <a:gd name="T25" fmla="*/ 0 h 13"/>
                  <a:gd name="T26" fmla="*/ 0 w 24"/>
                  <a:gd name="T27" fmla="*/ 0 h 13"/>
                  <a:gd name="T28" fmla="*/ 0 w 24"/>
                  <a:gd name="T29" fmla="*/ 0 h 13"/>
                  <a:gd name="T30" fmla="*/ 0 w 24"/>
                  <a:gd name="T31" fmla="*/ 0 h 13"/>
                  <a:gd name="T32" fmla="*/ 0 w 24"/>
                  <a:gd name="T33" fmla="*/ 0 h 13"/>
                  <a:gd name="T34" fmla="*/ 0 w 24"/>
                  <a:gd name="T35" fmla="*/ 0 h 13"/>
                  <a:gd name="T36" fmla="*/ 0 w 24"/>
                  <a:gd name="T37" fmla="*/ 0 h 13"/>
                  <a:gd name="T38" fmla="*/ 0 w 24"/>
                  <a:gd name="T39" fmla="*/ 0 h 13"/>
                  <a:gd name="T40" fmla="*/ 0 w 24"/>
                  <a:gd name="T41" fmla="*/ 0 h 13"/>
                  <a:gd name="T42" fmla="*/ 0 w 24"/>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
                  <a:gd name="T67" fmla="*/ 0 h 13"/>
                  <a:gd name="T68" fmla="*/ 24 w 24"/>
                  <a:gd name="T69" fmla="*/ 13 h 1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 h="13">
                    <a:moveTo>
                      <a:pt x="17" y="4"/>
                    </a:moveTo>
                    <a:lnTo>
                      <a:pt x="18" y="4"/>
                    </a:lnTo>
                    <a:lnTo>
                      <a:pt x="22" y="6"/>
                    </a:lnTo>
                    <a:lnTo>
                      <a:pt x="18" y="6"/>
                    </a:lnTo>
                    <a:lnTo>
                      <a:pt x="19" y="9"/>
                    </a:lnTo>
                    <a:lnTo>
                      <a:pt x="24" y="13"/>
                    </a:lnTo>
                    <a:lnTo>
                      <a:pt x="13" y="6"/>
                    </a:lnTo>
                    <a:lnTo>
                      <a:pt x="13" y="8"/>
                    </a:lnTo>
                    <a:lnTo>
                      <a:pt x="5" y="5"/>
                    </a:lnTo>
                    <a:lnTo>
                      <a:pt x="16" y="13"/>
                    </a:lnTo>
                    <a:lnTo>
                      <a:pt x="2" y="5"/>
                    </a:lnTo>
                    <a:lnTo>
                      <a:pt x="0" y="3"/>
                    </a:lnTo>
                    <a:lnTo>
                      <a:pt x="2" y="1"/>
                    </a:lnTo>
                    <a:lnTo>
                      <a:pt x="5" y="3"/>
                    </a:lnTo>
                    <a:lnTo>
                      <a:pt x="7" y="4"/>
                    </a:lnTo>
                    <a:lnTo>
                      <a:pt x="8" y="3"/>
                    </a:lnTo>
                    <a:lnTo>
                      <a:pt x="7" y="0"/>
                    </a:lnTo>
                    <a:lnTo>
                      <a:pt x="5" y="0"/>
                    </a:lnTo>
                    <a:lnTo>
                      <a:pt x="3" y="0"/>
                    </a:lnTo>
                    <a:lnTo>
                      <a:pt x="13" y="0"/>
                    </a:lnTo>
                    <a:lnTo>
                      <a:pt x="13" y="1"/>
                    </a:lnTo>
                    <a:lnTo>
                      <a:pt x="17" y="4"/>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92" name="Freeform 722">
                <a:extLst>
                  <a:ext uri="{FF2B5EF4-FFF2-40B4-BE49-F238E27FC236}">
                    <a16:creationId xmlns:a16="http://schemas.microsoft.com/office/drawing/2014/main" id="{122FB23A-8FAC-4EEB-BE4F-78DC196C42C1}"/>
                  </a:ext>
                </a:extLst>
              </p:cNvPr>
              <p:cNvSpPr>
                <a:spLocks noChangeAspect="1"/>
              </p:cNvSpPr>
              <p:nvPr/>
            </p:nvSpPr>
            <p:spPr bwMode="auto">
              <a:xfrm>
                <a:off x="3535" y="779"/>
                <a:ext cx="12" cy="4"/>
              </a:xfrm>
              <a:custGeom>
                <a:avLst/>
                <a:gdLst>
                  <a:gd name="T0" fmla="*/ 0 w 39"/>
                  <a:gd name="T1" fmla="*/ 0 h 16"/>
                  <a:gd name="T2" fmla="*/ 0 w 39"/>
                  <a:gd name="T3" fmla="*/ 0 h 16"/>
                  <a:gd name="T4" fmla="*/ 0 w 39"/>
                  <a:gd name="T5" fmla="*/ 0 h 16"/>
                  <a:gd name="T6" fmla="*/ 0 w 39"/>
                  <a:gd name="T7" fmla="*/ 0 h 16"/>
                  <a:gd name="T8" fmla="*/ 0 w 39"/>
                  <a:gd name="T9" fmla="*/ 0 h 16"/>
                  <a:gd name="T10" fmla="*/ 0 w 39"/>
                  <a:gd name="T11" fmla="*/ 0 h 16"/>
                  <a:gd name="T12" fmla="*/ 0 w 39"/>
                  <a:gd name="T13" fmla="*/ 0 h 16"/>
                  <a:gd name="T14" fmla="*/ 0 w 39"/>
                  <a:gd name="T15" fmla="*/ 0 h 16"/>
                  <a:gd name="T16" fmla="*/ 0 w 39"/>
                  <a:gd name="T17" fmla="*/ 0 h 16"/>
                  <a:gd name="T18" fmla="*/ 0 w 39"/>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9"/>
                  <a:gd name="T31" fmla="*/ 0 h 16"/>
                  <a:gd name="T32" fmla="*/ 39 w 39"/>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9" h="16">
                    <a:moveTo>
                      <a:pt x="0" y="10"/>
                    </a:moveTo>
                    <a:lnTo>
                      <a:pt x="10" y="9"/>
                    </a:lnTo>
                    <a:lnTo>
                      <a:pt x="18" y="1"/>
                    </a:lnTo>
                    <a:lnTo>
                      <a:pt x="28" y="0"/>
                    </a:lnTo>
                    <a:lnTo>
                      <a:pt x="39" y="9"/>
                    </a:lnTo>
                    <a:lnTo>
                      <a:pt x="31" y="9"/>
                    </a:lnTo>
                    <a:lnTo>
                      <a:pt x="28" y="11"/>
                    </a:lnTo>
                    <a:lnTo>
                      <a:pt x="19" y="16"/>
                    </a:lnTo>
                    <a:lnTo>
                      <a:pt x="14" y="16"/>
                    </a:lnTo>
                    <a:lnTo>
                      <a:pt x="0" y="1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93" name="Freeform 723">
                <a:extLst>
                  <a:ext uri="{FF2B5EF4-FFF2-40B4-BE49-F238E27FC236}">
                    <a16:creationId xmlns:a16="http://schemas.microsoft.com/office/drawing/2014/main" id="{2A04EF74-4F04-42F3-9C4B-FBCA8CC25BA8}"/>
                  </a:ext>
                </a:extLst>
              </p:cNvPr>
              <p:cNvSpPr>
                <a:spLocks noChangeAspect="1"/>
              </p:cNvSpPr>
              <p:nvPr/>
            </p:nvSpPr>
            <p:spPr bwMode="auto">
              <a:xfrm>
                <a:off x="3535" y="779"/>
                <a:ext cx="12" cy="4"/>
              </a:xfrm>
              <a:custGeom>
                <a:avLst/>
                <a:gdLst>
                  <a:gd name="T0" fmla="*/ 0 w 39"/>
                  <a:gd name="T1" fmla="*/ 0 h 16"/>
                  <a:gd name="T2" fmla="*/ 0 w 39"/>
                  <a:gd name="T3" fmla="*/ 0 h 16"/>
                  <a:gd name="T4" fmla="*/ 0 w 39"/>
                  <a:gd name="T5" fmla="*/ 0 h 16"/>
                  <a:gd name="T6" fmla="*/ 0 w 39"/>
                  <a:gd name="T7" fmla="*/ 0 h 16"/>
                  <a:gd name="T8" fmla="*/ 0 w 39"/>
                  <a:gd name="T9" fmla="*/ 0 h 16"/>
                  <a:gd name="T10" fmla="*/ 0 w 39"/>
                  <a:gd name="T11" fmla="*/ 0 h 16"/>
                  <a:gd name="T12" fmla="*/ 0 w 39"/>
                  <a:gd name="T13" fmla="*/ 0 h 16"/>
                  <a:gd name="T14" fmla="*/ 0 w 39"/>
                  <a:gd name="T15" fmla="*/ 0 h 16"/>
                  <a:gd name="T16" fmla="*/ 0 w 39"/>
                  <a:gd name="T17" fmla="*/ 0 h 16"/>
                  <a:gd name="T18" fmla="*/ 0 w 39"/>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9"/>
                  <a:gd name="T31" fmla="*/ 0 h 16"/>
                  <a:gd name="T32" fmla="*/ 39 w 39"/>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9" h="16">
                    <a:moveTo>
                      <a:pt x="0" y="10"/>
                    </a:moveTo>
                    <a:lnTo>
                      <a:pt x="10" y="9"/>
                    </a:lnTo>
                    <a:lnTo>
                      <a:pt x="18" y="1"/>
                    </a:lnTo>
                    <a:lnTo>
                      <a:pt x="28" y="0"/>
                    </a:lnTo>
                    <a:lnTo>
                      <a:pt x="39" y="9"/>
                    </a:lnTo>
                    <a:lnTo>
                      <a:pt x="31" y="9"/>
                    </a:lnTo>
                    <a:lnTo>
                      <a:pt x="28" y="11"/>
                    </a:lnTo>
                    <a:lnTo>
                      <a:pt x="19" y="16"/>
                    </a:lnTo>
                    <a:lnTo>
                      <a:pt x="14" y="16"/>
                    </a:lnTo>
                    <a:lnTo>
                      <a:pt x="0" y="1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94" name="Freeform 724">
                <a:extLst>
                  <a:ext uri="{FF2B5EF4-FFF2-40B4-BE49-F238E27FC236}">
                    <a16:creationId xmlns:a16="http://schemas.microsoft.com/office/drawing/2014/main" id="{AA0F8C3B-7BE1-4E01-BFD6-2B54688930C9}"/>
                  </a:ext>
                </a:extLst>
              </p:cNvPr>
              <p:cNvSpPr>
                <a:spLocks noChangeAspect="1"/>
              </p:cNvSpPr>
              <p:nvPr/>
            </p:nvSpPr>
            <p:spPr bwMode="auto">
              <a:xfrm>
                <a:off x="3596" y="727"/>
                <a:ext cx="7" cy="6"/>
              </a:xfrm>
              <a:custGeom>
                <a:avLst/>
                <a:gdLst>
                  <a:gd name="T0" fmla="*/ 0 w 24"/>
                  <a:gd name="T1" fmla="*/ 0 h 17"/>
                  <a:gd name="T2" fmla="*/ 0 w 24"/>
                  <a:gd name="T3" fmla="*/ 0 h 17"/>
                  <a:gd name="T4" fmla="*/ 0 w 24"/>
                  <a:gd name="T5" fmla="*/ 0 h 17"/>
                  <a:gd name="T6" fmla="*/ 0 w 24"/>
                  <a:gd name="T7" fmla="*/ 0 h 17"/>
                  <a:gd name="T8" fmla="*/ 0 w 24"/>
                  <a:gd name="T9" fmla="*/ 0 h 17"/>
                  <a:gd name="T10" fmla="*/ 0 w 24"/>
                  <a:gd name="T11" fmla="*/ 0 h 17"/>
                  <a:gd name="T12" fmla="*/ 0 w 24"/>
                  <a:gd name="T13" fmla="*/ 0 h 17"/>
                  <a:gd name="T14" fmla="*/ 0 60000 65536"/>
                  <a:gd name="T15" fmla="*/ 0 60000 65536"/>
                  <a:gd name="T16" fmla="*/ 0 60000 65536"/>
                  <a:gd name="T17" fmla="*/ 0 60000 65536"/>
                  <a:gd name="T18" fmla="*/ 0 60000 65536"/>
                  <a:gd name="T19" fmla="*/ 0 60000 65536"/>
                  <a:gd name="T20" fmla="*/ 0 60000 65536"/>
                  <a:gd name="T21" fmla="*/ 0 w 24"/>
                  <a:gd name="T22" fmla="*/ 0 h 17"/>
                  <a:gd name="T23" fmla="*/ 24 w 24"/>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17">
                    <a:moveTo>
                      <a:pt x="3" y="6"/>
                    </a:moveTo>
                    <a:lnTo>
                      <a:pt x="0" y="2"/>
                    </a:lnTo>
                    <a:lnTo>
                      <a:pt x="2" y="0"/>
                    </a:lnTo>
                    <a:lnTo>
                      <a:pt x="4" y="0"/>
                    </a:lnTo>
                    <a:lnTo>
                      <a:pt x="24" y="12"/>
                    </a:lnTo>
                    <a:lnTo>
                      <a:pt x="24" y="17"/>
                    </a:lnTo>
                    <a:lnTo>
                      <a:pt x="3" y="6"/>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95" name="Freeform 725">
                <a:extLst>
                  <a:ext uri="{FF2B5EF4-FFF2-40B4-BE49-F238E27FC236}">
                    <a16:creationId xmlns:a16="http://schemas.microsoft.com/office/drawing/2014/main" id="{7D026FE5-1623-4118-A7D5-5ADF46BF8882}"/>
                  </a:ext>
                </a:extLst>
              </p:cNvPr>
              <p:cNvSpPr>
                <a:spLocks noChangeAspect="1"/>
              </p:cNvSpPr>
              <p:nvPr/>
            </p:nvSpPr>
            <p:spPr bwMode="auto">
              <a:xfrm>
                <a:off x="3596" y="727"/>
                <a:ext cx="7" cy="6"/>
              </a:xfrm>
              <a:custGeom>
                <a:avLst/>
                <a:gdLst>
                  <a:gd name="T0" fmla="*/ 0 w 24"/>
                  <a:gd name="T1" fmla="*/ 0 h 17"/>
                  <a:gd name="T2" fmla="*/ 0 w 24"/>
                  <a:gd name="T3" fmla="*/ 0 h 17"/>
                  <a:gd name="T4" fmla="*/ 0 w 24"/>
                  <a:gd name="T5" fmla="*/ 0 h 17"/>
                  <a:gd name="T6" fmla="*/ 0 w 24"/>
                  <a:gd name="T7" fmla="*/ 0 h 17"/>
                  <a:gd name="T8" fmla="*/ 0 w 24"/>
                  <a:gd name="T9" fmla="*/ 0 h 17"/>
                  <a:gd name="T10" fmla="*/ 0 w 24"/>
                  <a:gd name="T11" fmla="*/ 0 h 17"/>
                  <a:gd name="T12" fmla="*/ 0 w 24"/>
                  <a:gd name="T13" fmla="*/ 0 h 17"/>
                  <a:gd name="T14" fmla="*/ 0 60000 65536"/>
                  <a:gd name="T15" fmla="*/ 0 60000 65536"/>
                  <a:gd name="T16" fmla="*/ 0 60000 65536"/>
                  <a:gd name="T17" fmla="*/ 0 60000 65536"/>
                  <a:gd name="T18" fmla="*/ 0 60000 65536"/>
                  <a:gd name="T19" fmla="*/ 0 60000 65536"/>
                  <a:gd name="T20" fmla="*/ 0 60000 65536"/>
                  <a:gd name="T21" fmla="*/ 0 w 24"/>
                  <a:gd name="T22" fmla="*/ 0 h 17"/>
                  <a:gd name="T23" fmla="*/ 24 w 24"/>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17">
                    <a:moveTo>
                      <a:pt x="3" y="6"/>
                    </a:moveTo>
                    <a:lnTo>
                      <a:pt x="0" y="2"/>
                    </a:lnTo>
                    <a:lnTo>
                      <a:pt x="2" y="0"/>
                    </a:lnTo>
                    <a:lnTo>
                      <a:pt x="4" y="0"/>
                    </a:lnTo>
                    <a:lnTo>
                      <a:pt x="24" y="12"/>
                    </a:lnTo>
                    <a:lnTo>
                      <a:pt x="24" y="17"/>
                    </a:lnTo>
                    <a:lnTo>
                      <a:pt x="3" y="6"/>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96" name="Freeform 726">
                <a:extLst>
                  <a:ext uri="{FF2B5EF4-FFF2-40B4-BE49-F238E27FC236}">
                    <a16:creationId xmlns:a16="http://schemas.microsoft.com/office/drawing/2014/main" id="{DF367816-BD57-4023-AFC5-05AC3F8496CD}"/>
                  </a:ext>
                </a:extLst>
              </p:cNvPr>
              <p:cNvSpPr>
                <a:spLocks noChangeAspect="1"/>
              </p:cNvSpPr>
              <p:nvPr/>
            </p:nvSpPr>
            <p:spPr bwMode="auto">
              <a:xfrm>
                <a:off x="2682" y="958"/>
                <a:ext cx="63" cy="62"/>
              </a:xfrm>
              <a:custGeom>
                <a:avLst/>
                <a:gdLst>
                  <a:gd name="T0" fmla="*/ 0 w 216"/>
                  <a:gd name="T1" fmla="*/ 0 h 214"/>
                  <a:gd name="T2" fmla="*/ 0 w 216"/>
                  <a:gd name="T3" fmla="*/ 0 h 214"/>
                  <a:gd name="T4" fmla="*/ 0 w 216"/>
                  <a:gd name="T5" fmla="*/ 0 h 214"/>
                  <a:gd name="T6" fmla="*/ 0 w 216"/>
                  <a:gd name="T7" fmla="*/ 0 h 214"/>
                  <a:gd name="T8" fmla="*/ 0 w 216"/>
                  <a:gd name="T9" fmla="*/ 0 h 214"/>
                  <a:gd name="T10" fmla="*/ 0 w 216"/>
                  <a:gd name="T11" fmla="*/ 0 h 214"/>
                  <a:gd name="T12" fmla="*/ 0 w 216"/>
                  <a:gd name="T13" fmla="*/ 0 h 214"/>
                  <a:gd name="T14" fmla="*/ 0 w 216"/>
                  <a:gd name="T15" fmla="*/ 0 h 214"/>
                  <a:gd name="T16" fmla="*/ 0 w 216"/>
                  <a:gd name="T17" fmla="*/ 0 h 214"/>
                  <a:gd name="T18" fmla="*/ 0 w 216"/>
                  <a:gd name="T19" fmla="*/ 0 h 214"/>
                  <a:gd name="T20" fmla="*/ 0 w 216"/>
                  <a:gd name="T21" fmla="*/ 0 h 214"/>
                  <a:gd name="T22" fmla="*/ 0 w 216"/>
                  <a:gd name="T23" fmla="*/ 0 h 214"/>
                  <a:gd name="T24" fmla="*/ 0 w 216"/>
                  <a:gd name="T25" fmla="*/ 0 h 214"/>
                  <a:gd name="T26" fmla="*/ 0 w 216"/>
                  <a:gd name="T27" fmla="*/ 0 h 214"/>
                  <a:gd name="T28" fmla="*/ 0 w 216"/>
                  <a:gd name="T29" fmla="*/ 0 h 214"/>
                  <a:gd name="T30" fmla="*/ 0 w 216"/>
                  <a:gd name="T31" fmla="*/ 0 h 214"/>
                  <a:gd name="T32" fmla="*/ 0 w 216"/>
                  <a:gd name="T33" fmla="*/ 0 h 214"/>
                  <a:gd name="T34" fmla="*/ 0 w 216"/>
                  <a:gd name="T35" fmla="*/ 0 h 214"/>
                  <a:gd name="T36" fmla="*/ 0 w 216"/>
                  <a:gd name="T37" fmla="*/ 0 h 214"/>
                  <a:gd name="T38" fmla="*/ 0 w 216"/>
                  <a:gd name="T39" fmla="*/ 0 h 214"/>
                  <a:gd name="T40" fmla="*/ 0 w 216"/>
                  <a:gd name="T41" fmla="*/ 0 h 214"/>
                  <a:gd name="T42" fmla="*/ 0 w 216"/>
                  <a:gd name="T43" fmla="*/ 0 h 214"/>
                  <a:gd name="T44" fmla="*/ 0 w 216"/>
                  <a:gd name="T45" fmla="*/ 0 h 214"/>
                  <a:gd name="T46" fmla="*/ 0 w 216"/>
                  <a:gd name="T47" fmla="*/ 0 h 214"/>
                  <a:gd name="T48" fmla="*/ 0 w 216"/>
                  <a:gd name="T49" fmla="*/ 0 h 214"/>
                  <a:gd name="T50" fmla="*/ 0 w 216"/>
                  <a:gd name="T51" fmla="*/ 0 h 214"/>
                  <a:gd name="T52" fmla="*/ 0 w 216"/>
                  <a:gd name="T53" fmla="*/ 0 h 214"/>
                  <a:gd name="T54" fmla="*/ 0 w 216"/>
                  <a:gd name="T55" fmla="*/ 0 h 214"/>
                  <a:gd name="T56" fmla="*/ 0 w 216"/>
                  <a:gd name="T57" fmla="*/ 0 h 214"/>
                  <a:gd name="T58" fmla="*/ 0 w 216"/>
                  <a:gd name="T59" fmla="*/ 0 h 214"/>
                  <a:gd name="T60" fmla="*/ 0 w 216"/>
                  <a:gd name="T61" fmla="*/ 0 h 214"/>
                  <a:gd name="T62" fmla="*/ 0 w 216"/>
                  <a:gd name="T63" fmla="*/ 0 h 214"/>
                  <a:gd name="T64" fmla="*/ 0 w 216"/>
                  <a:gd name="T65" fmla="*/ 0 h 214"/>
                  <a:gd name="T66" fmla="*/ 0 w 216"/>
                  <a:gd name="T67" fmla="*/ 0 h 214"/>
                  <a:gd name="T68" fmla="*/ 0 w 216"/>
                  <a:gd name="T69" fmla="*/ 0 h 214"/>
                  <a:gd name="T70" fmla="*/ 0 w 216"/>
                  <a:gd name="T71" fmla="*/ 0 h 214"/>
                  <a:gd name="T72" fmla="*/ 0 w 216"/>
                  <a:gd name="T73" fmla="*/ 0 h 214"/>
                  <a:gd name="T74" fmla="*/ 0 w 216"/>
                  <a:gd name="T75" fmla="*/ 0 h 214"/>
                  <a:gd name="T76" fmla="*/ 0 w 216"/>
                  <a:gd name="T77" fmla="*/ 0 h 214"/>
                  <a:gd name="T78" fmla="*/ 0 w 216"/>
                  <a:gd name="T79" fmla="*/ 0 h 214"/>
                  <a:gd name="T80" fmla="*/ 0 w 216"/>
                  <a:gd name="T81" fmla="*/ 0 h 214"/>
                  <a:gd name="T82" fmla="*/ 0 w 216"/>
                  <a:gd name="T83" fmla="*/ 0 h 214"/>
                  <a:gd name="T84" fmla="*/ 0 w 216"/>
                  <a:gd name="T85" fmla="*/ 0 h 214"/>
                  <a:gd name="T86" fmla="*/ 0 w 216"/>
                  <a:gd name="T87" fmla="*/ 0 h 214"/>
                  <a:gd name="T88" fmla="*/ 0 w 216"/>
                  <a:gd name="T89" fmla="*/ 0 h 214"/>
                  <a:gd name="T90" fmla="*/ 0 w 216"/>
                  <a:gd name="T91" fmla="*/ 0 h 214"/>
                  <a:gd name="T92" fmla="*/ 0 w 216"/>
                  <a:gd name="T93" fmla="*/ 0 h 214"/>
                  <a:gd name="T94" fmla="*/ 0 w 216"/>
                  <a:gd name="T95" fmla="*/ 0 h 214"/>
                  <a:gd name="T96" fmla="*/ 0 w 216"/>
                  <a:gd name="T97" fmla="*/ 0 h 214"/>
                  <a:gd name="T98" fmla="*/ 0 w 216"/>
                  <a:gd name="T99" fmla="*/ 0 h 214"/>
                  <a:gd name="T100" fmla="*/ 0 w 216"/>
                  <a:gd name="T101" fmla="*/ 0 h 214"/>
                  <a:gd name="T102" fmla="*/ 0 w 216"/>
                  <a:gd name="T103" fmla="*/ 0 h 214"/>
                  <a:gd name="T104" fmla="*/ 0 w 216"/>
                  <a:gd name="T105" fmla="*/ 0 h 214"/>
                  <a:gd name="T106" fmla="*/ 0 w 216"/>
                  <a:gd name="T107" fmla="*/ 0 h 214"/>
                  <a:gd name="T108" fmla="*/ 0 w 216"/>
                  <a:gd name="T109" fmla="*/ 0 h 214"/>
                  <a:gd name="T110" fmla="*/ 0 w 216"/>
                  <a:gd name="T111" fmla="*/ 0 h 214"/>
                  <a:gd name="T112" fmla="*/ 0 w 216"/>
                  <a:gd name="T113" fmla="*/ 0 h 214"/>
                  <a:gd name="T114" fmla="*/ 0 w 216"/>
                  <a:gd name="T115" fmla="*/ 0 h 21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16"/>
                  <a:gd name="T175" fmla="*/ 0 h 214"/>
                  <a:gd name="T176" fmla="*/ 216 w 216"/>
                  <a:gd name="T177" fmla="*/ 214 h 21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16" h="214">
                    <a:moveTo>
                      <a:pt x="213" y="70"/>
                    </a:moveTo>
                    <a:lnTo>
                      <a:pt x="212" y="67"/>
                    </a:lnTo>
                    <a:lnTo>
                      <a:pt x="216" y="58"/>
                    </a:lnTo>
                    <a:lnTo>
                      <a:pt x="216" y="53"/>
                    </a:lnTo>
                    <a:lnTo>
                      <a:pt x="210" y="46"/>
                    </a:lnTo>
                    <a:lnTo>
                      <a:pt x="186" y="50"/>
                    </a:lnTo>
                    <a:lnTo>
                      <a:pt x="168" y="63"/>
                    </a:lnTo>
                    <a:lnTo>
                      <a:pt x="162" y="60"/>
                    </a:lnTo>
                    <a:lnTo>
                      <a:pt x="160" y="50"/>
                    </a:lnTo>
                    <a:lnTo>
                      <a:pt x="150" y="44"/>
                    </a:lnTo>
                    <a:lnTo>
                      <a:pt x="162" y="37"/>
                    </a:lnTo>
                    <a:lnTo>
                      <a:pt x="164" y="30"/>
                    </a:lnTo>
                    <a:lnTo>
                      <a:pt x="171" y="30"/>
                    </a:lnTo>
                    <a:lnTo>
                      <a:pt x="183" y="16"/>
                    </a:lnTo>
                    <a:lnTo>
                      <a:pt x="188" y="2"/>
                    </a:lnTo>
                    <a:lnTo>
                      <a:pt x="188" y="0"/>
                    </a:lnTo>
                    <a:lnTo>
                      <a:pt x="175" y="4"/>
                    </a:lnTo>
                    <a:lnTo>
                      <a:pt x="173" y="3"/>
                    </a:lnTo>
                    <a:lnTo>
                      <a:pt x="155" y="11"/>
                    </a:lnTo>
                    <a:lnTo>
                      <a:pt x="152" y="13"/>
                    </a:lnTo>
                    <a:lnTo>
                      <a:pt x="147" y="18"/>
                    </a:lnTo>
                    <a:lnTo>
                      <a:pt x="148" y="20"/>
                    </a:lnTo>
                    <a:lnTo>
                      <a:pt x="147" y="23"/>
                    </a:lnTo>
                    <a:lnTo>
                      <a:pt x="129" y="31"/>
                    </a:lnTo>
                    <a:lnTo>
                      <a:pt x="129" y="35"/>
                    </a:lnTo>
                    <a:lnTo>
                      <a:pt x="136" y="35"/>
                    </a:lnTo>
                    <a:lnTo>
                      <a:pt x="139" y="36"/>
                    </a:lnTo>
                    <a:lnTo>
                      <a:pt x="143" y="35"/>
                    </a:lnTo>
                    <a:lnTo>
                      <a:pt x="150" y="35"/>
                    </a:lnTo>
                    <a:lnTo>
                      <a:pt x="149" y="37"/>
                    </a:lnTo>
                    <a:lnTo>
                      <a:pt x="144" y="44"/>
                    </a:lnTo>
                    <a:lnTo>
                      <a:pt x="129" y="50"/>
                    </a:lnTo>
                    <a:lnTo>
                      <a:pt x="126" y="56"/>
                    </a:lnTo>
                    <a:lnTo>
                      <a:pt x="101" y="57"/>
                    </a:lnTo>
                    <a:lnTo>
                      <a:pt x="100" y="53"/>
                    </a:lnTo>
                    <a:lnTo>
                      <a:pt x="82" y="52"/>
                    </a:lnTo>
                    <a:lnTo>
                      <a:pt x="71" y="62"/>
                    </a:lnTo>
                    <a:lnTo>
                      <a:pt x="69" y="72"/>
                    </a:lnTo>
                    <a:lnTo>
                      <a:pt x="65" y="71"/>
                    </a:lnTo>
                    <a:lnTo>
                      <a:pt x="59" y="72"/>
                    </a:lnTo>
                    <a:lnTo>
                      <a:pt x="61" y="77"/>
                    </a:lnTo>
                    <a:lnTo>
                      <a:pt x="76" y="78"/>
                    </a:lnTo>
                    <a:lnTo>
                      <a:pt x="76" y="82"/>
                    </a:lnTo>
                    <a:lnTo>
                      <a:pt x="63" y="88"/>
                    </a:lnTo>
                    <a:lnTo>
                      <a:pt x="58" y="92"/>
                    </a:lnTo>
                    <a:lnTo>
                      <a:pt x="50" y="95"/>
                    </a:lnTo>
                    <a:lnTo>
                      <a:pt x="48" y="100"/>
                    </a:lnTo>
                    <a:lnTo>
                      <a:pt x="52" y="104"/>
                    </a:lnTo>
                    <a:lnTo>
                      <a:pt x="54" y="105"/>
                    </a:lnTo>
                    <a:lnTo>
                      <a:pt x="53" y="108"/>
                    </a:lnTo>
                    <a:lnTo>
                      <a:pt x="63" y="108"/>
                    </a:lnTo>
                    <a:lnTo>
                      <a:pt x="63" y="112"/>
                    </a:lnTo>
                    <a:lnTo>
                      <a:pt x="86" y="113"/>
                    </a:lnTo>
                    <a:lnTo>
                      <a:pt x="86" y="117"/>
                    </a:lnTo>
                    <a:lnTo>
                      <a:pt x="65" y="126"/>
                    </a:lnTo>
                    <a:lnTo>
                      <a:pt x="54" y="141"/>
                    </a:lnTo>
                    <a:lnTo>
                      <a:pt x="38" y="151"/>
                    </a:lnTo>
                    <a:lnTo>
                      <a:pt x="64" y="147"/>
                    </a:lnTo>
                    <a:lnTo>
                      <a:pt x="80" y="138"/>
                    </a:lnTo>
                    <a:lnTo>
                      <a:pt x="77" y="145"/>
                    </a:lnTo>
                    <a:lnTo>
                      <a:pt x="84" y="146"/>
                    </a:lnTo>
                    <a:lnTo>
                      <a:pt x="44" y="152"/>
                    </a:lnTo>
                    <a:lnTo>
                      <a:pt x="32" y="163"/>
                    </a:lnTo>
                    <a:lnTo>
                      <a:pt x="29" y="168"/>
                    </a:lnTo>
                    <a:lnTo>
                      <a:pt x="27" y="170"/>
                    </a:lnTo>
                    <a:lnTo>
                      <a:pt x="23" y="170"/>
                    </a:lnTo>
                    <a:lnTo>
                      <a:pt x="17" y="171"/>
                    </a:lnTo>
                    <a:lnTo>
                      <a:pt x="13" y="170"/>
                    </a:lnTo>
                    <a:lnTo>
                      <a:pt x="7" y="173"/>
                    </a:lnTo>
                    <a:lnTo>
                      <a:pt x="2" y="180"/>
                    </a:lnTo>
                    <a:lnTo>
                      <a:pt x="22" y="177"/>
                    </a:lnTo>
                    <a:lnTo>
                      <a:pt x="22" y="180"/>
                    </a:lnTo>
                    <a:lnTo>
                      <a:pt x="2" y="189"/>
                    </a:lnTo>
                    <a:lnTo>
                      <a:pt x="0" y="193"/>
                    </a:lnTo>
                    <a:lnTo>
                      <a:pt x="5" y="193"/>
                    </a:lnTo>
                    <a:lnTo>
                      <a:pt x="6" y="197"/>
                    </a:lnTo>
                    <a:lnTo>
                      <a:pt x="26" y="192"/>
                    </a:lnTo>
                    <a:lnTo>
                      <a:pt x="24" y="196"/>
                    </a:lnTo>
                    <a:lnTo>
                      <a:pt x="3" y="207"/>
                    </a:lnTo>
                    <a:lnTo>
                      <a:pt x="7" y="207"/>
                    </a:lnTo>
                    <a:lnTo>
                      <a:pt x="28" y="201"/>
                    </a:lnTo>
                    <a:lnTo>
                      <a:pt x="29" y="203"/>
                    </a:lnTo>
                    <a:lnTo>
                      <a:pt x="26" y="207"/>
                    </a:lnTo>
                    <a:lnTo>
                      <a:pt x="21" y="207"/>
                    </a:lnTo>
                    <a:lnTo>
                      <a:pt x="16" y="209"/>
                    </a:lnTo>
                    <a:lnTo>
                      <a:pt x="16" y="210"/>
                    </a:lnTo>
                    <a:lnTo>
                      <a:pt x="16" y="214"/>
                    </a:lnTo>
                    <a:lnTo>
                      <a:pt x="29" y="210"/>
                    </a:lnTo>
                    <a:lnTo>
                      <a:pt x="32" y="212"/>
                    </a:lnTo>
                    <a:lnTo>
                      <a:pt x="35" y="212"/>
                    </a:lnTo>
                    <a:lnTo>
                      <a:pt x="42" y="209"/>
                    </a:lnTo>
                    <a:lnTo>
                      <a:pt x="45" y="209"/>
                    </a:lnTo>
                    <a:lnTo>
                      <a:pt x="70" y="203"/>
                    </a:lnTo>
                    <a:lnTo>
                      <a:pt x="76" y="199"/>
                    </a:lnTo>
                    <a:lnTo>
                      <a:pt x="81" y="189"/>
                    </a:lnTo>
                    <a:lnTo>
                      <a:pt x="84" y="191"/>
                    </a:lnTo>
                    <a:lnTo>
                      <a:pt x="84" y="194"/>
                    </a:lnTo>
                    <a:lnTo>
                      <a:pt x="86" y="196"/>
                    </a:lnTo>
                    <a:lnTo>
                      <a:pt x="97" y="192"/>
                    </a:lnTo>
                    <a:lnTo>
                      <a:pt x="101" y="187"/>
                    </a:lnTo>
                    <a:lnTo>
                      <a:pt x="107" y="188"/>
                    </a:lnTo>
                    <a:lnTo>
                      <a:pt x="111" y="186"/>
                    </a:lnTo>
                    <a:lnTo>
                      <a:pt x="115" y="181"/>
                    </a:lnTo>
                    <a:lnTo>
                      <a:pt x="118" y="178"/>
                    </a:lnTo>
                    <a:lnTo>
                      <a:pt x="157" y="172"/>
                    </a:lnTo>
                    <a:lnTo>
                      <a:pt x="162" y="175"/>
                    </a:lnTo>
                    <a:lnTo>
                      <a:pt x="167" y="175"/>
                    </a:lnTo>
                    <a:lnTo>
                      <a:pt x="170" y="171"/>
                    </a:lnTo>
                    <a:lnTo>
                      <a:pt x="169" y="165"/>
                    </a:lnTo>
                    <a:lnTo>
                      <a:pt x="195" y="131"/>
                    </a:lnTo>
                    <a:lnTo>
                      <a:pt x="200" y="107"/>
                    </a:lnTo>
                    <a:lnTo>
                      <a:pt x="202" y="107"/>
                    </a:lnTo>
                    <a:lnTo>
                      <a:pt x="209" y="97"/>
                    </a:lnTo>
                    <a:lnTo>
                      <a:pt x="206" y="77"/>
                    </a:lnTo>
                    <a:lnTo>
                      <a:pt x="209" y="72"/>
                    </a:lnTo>
                    <a:lnTo>
                      <a:pt x="213" y="7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97" name="Freeform 727">
                <a:extLst>
                  <a:ext uri="{FF2B5EF4-FFF2-40B4-BE49-F238E27FC236}">
                    <a16:creationId xmlns:a16="http://schemas.microsoft.com/office/drawing/2014/main" id="{BBCC2536-59FA-444A-ABF4-D53D8789D2ED}"/>
                  </a:ext>
                </a:extLst>
              </p:cNvPr>
              <p:cNvSpPr>
                <a:spLocks noChangeAspect="1"/>
              </p:cNvSpPr>
              <p:nvPr/>
            </p:nvSpPr>
            <p:spPr bwMode="auto">
              <a:xfrm>
                <a:off x="2682" y="958"/>
                <a:ext cx="63" cy="62"/>
              </a:xfrm>
              <a:custGeom>
                <a:avLst/>
                <a:gdLst>
                  <a:gd name="T0" fmla="*/ 0 w 216"/>
                  <a:gd name="T1" fmla="*/ 0 h 214"/>
                  <a:gd name="T2" fmla="*/ 0 w 216"/>
                  <a:gd name="T3" fmla="*/ 0 h 214"/>
                  <a:gd name="T4" fmla="*/ 0 w 216"/>
                  <a:gd name="T5" fmla="*/ 0 h 214"/>
                  <a:gd name="T6" fmla="*/ 0 w 216"/>
                  <a:gd name="T7" fmla="*/ 0 h 214"/>
                  <a:gd name="T8" fmla="*/ 0 w 216"/>
                  <a:gd name="T9" fmla="*/ 0 h 214"/>
                  <a:gd name="T10" fmla="*/ 0 w 216"/>
                  <a:gd name="T11" fmla="*/ 0 h 214"/>
                  <a:gd name="T12" fmla="*/ 0 w 216"/>
                  <a:gd name="T13" fmla="*/ 0 h 214"/>
                  <a:gd name="T14" fmla="*/ 0 w 216"/>
                  <a:gd name="T15" fmla="*/ 0 h 214"/>
                  <a:gd name="T16" fmla="*/ 0 w 216"/>
                  <a:gd name="T17" fmla="*/ 0 h 214"/>
                  <a:gd name="T18" fmla="*/ 0 w 216"/>
                  <a:gd name="T19" fmla="*/ 0 h 214"/>
                  <a:gd name="T20" fmla="*/ 0 w 216"/>
                  <a:gd name="T21" fmla="*/ 0 h 214"/>
                  <a:gd name="T22" fmla="*/ 0 w 216"/>
                  <a:gd name="T23" fmla="*/ 0 h 214"/>
                  <a:gd name="T24" fmla="*/ 0 w 216"/>
                  <a:gd name="T25" fmla="*/ 0 h 214"/>
                  <a:gd name="T26" fmla="*/ 0 w 216"/>
                  <a:gd name="T27" fmla="*/ 0 h 214"/>
                  <a:gd name="T28" fmla="*/ 0 w 216"/>
                  <a:gd name="T29" fmla="*/ 0 h 214"/>
                  <a:gd name="T30" fmla="*/ 0 w 216"/>
                  <a:gd name="T31" fmla="*/ 0 h 214"/>
                  <a:gd name="T32" fmla="*/ 0 w 216"/>
                  <a:gd name="T33" fmla="*/ 0 h 214"/>
                  <a:gd name="T34" fmla="*/ 0 w 216"/>
                  <a:gd name="T35" fmla="*/ 0 h 214"/>
                  <a:gd name="T36" fmla="*/ 0 w 216"/>
                  <a:gd name="T37" fmla="*/ 0 h 214"/>
                  <a:gd name="T38" fmla="*/ 0 w 216"/>
                  <a:gd name="T39" fmla="*/ 0 h 214"/>
                  <a:gd name="T40" fmla="*/ 0 w 216"/>
                  <a:gd name="T41" fmla="*/ 0 h 214"/>
                  <a:gd name="T42" fmla="*/ 0 w 216"/>
                  <a:gd name="T43" fmla="*/ 0 h 214"/>
                  <a:gd name="T44" fmla="*/ 0 w 216"/>
                  <a:gd name="T45" fmla="*/ 0 h 214"/>
                  <a:gd name="T46" fmla="*/ 0 w 216"/>
                  <a:gd name="T47" fmla="*/ 0 h 214"/>
                  <a:gd name="T48" fmla="*/ 0 w 216"/>
                  <a:gd name="T49" fmla="*/ 0 h 214"/>
                  <a:gd name="T50" fmla="*/ 0 w 216"/>
                  <a:gd name="T51" fmla="*/ 0 h 214"/>
                  <a:gd name="T52" fmla="*/ 0 w 216"/>
                  <a:gd name="T53" fmla="*/ 0 h 214"/>
                  <a:gd name="T54" fmla="*/ 0 w 216"/>
                  <a:gd name="T55" fmla="*/ 0 h 214"/>
                  <a:gd name="T56" fmla="*/ 0 w 216"/>
                  <a:gd name="T57" fmla="*/ 0 h 214"/>
                  <a:gd name="T58" fmla="*/ 0 w 216"/>
                  <a:gd name="T59" fmla="*/ 0 h 214"/>
                  <a:gd name="T60" fmla="*/ 0 w 216"/>
                  <a:gd name="T61" fmla="*/ 0 h 214"/>
                  <a:gd name="T62" fmla="*/ 0 w 216"/>
                  <a:gd name="T63" fmla="*/ 0 h 214"/>
                  <a:gd name="T64" fmla="*/ 0 w 216"/>
                  <a:gd name="T65" fmla="*/ 0 h 214"/>
                  <a:gd name="T66" fmla="*/ 0 w 216"/>
                  <a:gd name="T67" fmla="*/ 0 h 214"/>
                  <a:gd name="T68" fmla="*/ 0 w 216"/>
                  <a:gd name="T69" fmla="*/ 0 h 214"/>
                  <a:gd name="T70" fmla="*/ 0 w 216"/>
                  <a:gd name="T71" fmla="*/ 0 h 214"/>
                  <a:gd name="T72" fmla="*/ 0 w 216"/>
                  <a:gd name="T73" fmla="*/ 0 h 214"/>
                  <a:gd name="T74" fmla="*/ 0 w 216"/>
                  <a:gd name="T75" fmla="*/ 0 h 214"/>
                  <a:gd name="T76" fmla="*/ 0 w 216"/>
                  <a:gd name="T77" fmla="*/ 0 h 214"/>
                  <a:gd name="T78" fmla="*/ 0 w 216"/>
                  <a:gd name="T79" fmla="*/ 0 h 214"/>
                  <a:gd name="T80" fmla="*/ 0 w 216"/>
                  <a:gd name="T81" fmla="*/ 0 h 214"/>
                  <a:gd name="T82" fmla="*/ 0 w 216"/>
                  <a:gd name="T83" fmla="*/ 0 h 214"/>
                  <a:gd name="T84" fmla="*/ 0 w 216"/>
                  <a:gd name="T85" fmla="*/ 0 h 214"/>
                  <a:gd name="T86" fmla="*/ 0 w 216"/>
                  <a:gd name="T87" fmla="*/ 0 h 214"/>
                  <a:gd name="T88" fmla="*/ 0 w 216"/>
                  <a:gd name="T89" fmla="*/ 0 h 214"/>
                  <a:gd name="T90" fmla="*/ 0 w 216"/>
                  <a:gd name="T91" fmla="*/ 0 h 214"/>
                  <a:gd name="T92" fmla="*/ 0 w 216"/>
                  <a:gd name="T93" fmla="*/ 0 h 214"/>
                  <a:gd name="T94" fmla="*/ 0 w 216"/>
                  <a:gd name="T95" fmla="*/ 0 h 214"/>
                  <a:gd name="T96" fmla="*/ 0 w 216"/>
                  <a:gd name="T97" fmla="*/ 0 h 214"/>
                  <a:gd name="T98" fmla="*/ 0 w 216"/>
                  <a:gd name="T99" fmla="*/ 0 h 214"/>
                  <a:gd name="T100" fmla="*/ 0 w 216"/>
                  <a:gd name="T101" fmla="*/ 0 h 214"/>
                  <a:gd name="T102" fmla="*/ 0 w 216"/>
                  <a:gd name="T103" fmla="*/ 0 h 214"/>
                  <a:gd name="T104" fmla="*/ 0 w 216"/>
                  <a:gd name="T105" fmla="*/ 0 h 214"/>
                  <a:gd name="T106" fmla="*/ 0 w 216"/>
                  <a:gd name="T107" fmla="*/ 0 h 214"/>
                  <a:gd name="T108" fmla="*/ 0 w 216"/>
                  <a:gd name="T109" fmla="*/ 0 h 214"/>
                  <a:gd name="T110" fmla="*/ 0 w 216"/>
                  <a:gd name="T111" fmla="*/ 0 h 214"/>
                  <a:gd name="T112" fmla="*/ 0 w 216"/>
                  <a:gd name="T113" fmla="*/ 0 h 214"/>
                  <a:gd name="T114" fmla="*/ 0 w 216"/>
                  <a:gd name="T115" fmla="*/ 0 h 21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16"/>
                  <a:gd name="T175" fmla="*/ 0 h 214"/>
                  <a:gd name="T176" fmla="*/ 216 w 216"/>
                  <a:gd name="T177" fmla="*/ 214 h 21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16" h="214">
                    <a:moveTo>
                      <a:pt x="213" y="70"/>
                    </a:moveTo>
                    <a:lnTo>
                      <a:pt x="212" y="67"/>
                    </a:lnTo>
                    <a:lnTo>
                      <a:pt x="216" y="58"/>
                    </a:lnTo>
                    <a:lnTo>
                      <a:pt x="216" y="53"/>
                    </a:lnTo>
                    <a:lnTo>
                      <a:pt x="210" y="46"/>
                    </a:lnTo>
                    <a:lnTo>
                      <a:pt x="186" y="50"/>
                    </a:lnTo>
                    <a:lnTo>
                      <a:pt x="168" y="63"/>
                    </a:lnTo>
                    <a:lnTo>
                      <a:pt x="162" y="60"/>
                    </a:lnTo>
                    <a:lnTo>
                      <a:pt x="160" y="50"/>
                    </a:lnTo>
                    <a:lnTo>
                      <a:pt x="150" y="44"/>
                    </a:lnTo>
                    <a:lnTo>
                      <a:pt x="162" y="37"/>
                    </a:lnTo>
                    <a:lnTo>
                      <a:pt x="164" y="30"/>
                    </a:lnTo>
                    <a:lnTo>
                      <a:pt x="171" y="30"/>
                    </a:lnTo>
                    <a:lnTo>
                      <a:pt x="183" y="16"/>
                    </a:lnTo>
                    <a:lnTo>
                      <a:pt x="188" y="2"/>
                    </a:lnTo>
                    <a:lnTo>
                      <a:pt x="188" y="0"/>
                    </a:lnTo>
                    <a:lnTo>
                      <a:pt x="175" y="4"/>
                    </a:lnTo>
                    <a:lnTo>
                      <a:pt x="173" y="3"/>
                    </a:lnTo>
                    <a:lnTo>
                      <a:pt x="155" y="11"/>
                    </a:lnTo>
                    <a:lnTo>
                      <a:pt x="152" y="13"/>
                    </a:lnTo>
                    <a:lnTo>
                      <a:pt x="147" y="18"/>
                    </a:lnTo>
                    <a:lnTo>
                      <a:pt x="148" y="20"/>
                    </a:lnTo>
                    <a:lnTo>
                      <a:pt x="147" y="23"/>
                    </a:lnTo>
                    <a:lnTo>
                      <a:pt x="129" y="31"/>
                    </a:lnTo>
                    <a:lnTo>
                      <a:pt x="129" y="35"/>
                    </a:lnTo>
                    <a:lnTo>
                      <a:pt x="136" y="35"/>
                    </a:lnTo>
                    <a:lnTo>
                      <a:pt x="139" y="36"/>
                    </a:lnTo>
                    <a:lnTo>
                      <a:pt x="143" y="35"/>
                    </a:lnTo>
                    <a:lnTo>
                      <a:pt x="150" y="35"/>
                    </a:lnTo>
                    <a:lnTo>
                      <a:pt x="149" y="37"/>
                    </a:lnTo>
                    <a:lnTo>
                      <a:pt x="144" y="44"/>
                    </a:lnTo>
                    <a:lnTo>
                      <a:pt x="129" y="50"/>
                    </a:lnTo>
                    <a:lnTo>
                      <a:pt x="126" y="56"/>
                    </a:lnTo>
                    <a:lnTo>
                      <a:pt x="101" y="57"/>
                    </a:lnTo>
                    <a:lnTo>
                      <a:pt x="100" y="53"/>
                    </a:lnTo>
                    <a:lnTo>
                      <a:pt x="82" y="52"/>
                    </a:lnTo>
                    <a:lnTo>
                      <a:pt x="71" y="62"/>
                    </a:lnTo>
                    <a:lnTo>
                      <a:pt x="69" y="72"/>
                    </a:lnTo>
                    <a:lnTo>
                      <a:pt x="65" y="71"/>
                    </a:lnTo>
                    <a:lnTo>
                      <a:pt x="59" y="72"/>
                    </a:lnTo>
                    <a:lnTo>
                      <a:pt x="61" y="77"/>
                    </a:lnTo>
                    <a:lnTo>
                      <a:pt x="76" y="78"/>
                    </a:lnTo>
                    <a:lnTo>
                      <a:pt x="76" y="82"/>
                    </a:lnTo>
                    <a:lnTo>
                      <a:pt x="63" y="88"/>
                    </a:lnTo>
                    <a:lnTo>
                      <a:pt x="58" y="92"/>
                    </a:lnTo>
                    <a:lnTo>
                      <a:pt x="50" y="95"/>
                    </a:lnTo>
                    <a:lnTo>
                      <a:pt x="48" y="100"/>
                    </a:lnTo>
                    <a:lnTo>
                      <a:pt x="52" y="104"/>
                    </a:lnTo>
                    <a:lnTo>
                      <a:pt x="54" y="105"/>
                    </a:lnTo>
                    <a:lnTo>
                      <a:pt x="53" y="108"/>
                    </a:lnTo>
                    <a:lnTo>
                      <a:pt x="63" y="108"/>
                    </a:lnTo>
                    <a:lnTo>
                      <a:pt x="63" y="112"/>
                    </a:lnTo>
                    <a:lnTo>
                      <a:pt x="86" y="113"/>
                    </a:lnTo>
                    <a:lnTo>
                      <a:pt x="86" y="117"/>
                    </a:lnTo>
                    <a:lnTo>
                      <a:pt x="65" y="126"/>
                    </a:lnTo>
                    <a:lnTo>
                      <a:pt x="54" y="141"/>
                    </a:lnTo>
                    <a:lnTo>
                      <a:pt x="38" y="151"/>
                    </a:lnTo>
                    <a:lnTo>
                      <a:pt x="64" y="147"/>
                    </a:lnTo>
                    <a:lnTo>
                      <a:pt x="80" y="138"/>
                    </a:lnTo>
                    <a:lnTo>
                      <a:pt x="77" y="145"/>
                    </a:lnTo>
                    <a:lnTo>
                      <a:pt x="84" y="146"/>
                    </a:lnTo>
                    <a:lnTo>
                      <a:pt x="44" y="152"/>
                    </a:lnTo>
                    <a:lnTo>
                      <a:pt x="32" y="163"/>
                    </a:lnTo>
                    <a:lnTo>
                      <a:pt x="29" y="168"/>
                    </a:lnTo>
                    <a:lnTo>
                      <a:pt x="27" y="170"/>
                    </a:lnTo>
                    <a:lnTo>
                      <a:pt x="23" y="170"/>
                    </a:lnTo>
                    <a:lnTo>
                      <a:pt x="17" y="171"/>
                    </a:lnTo>
                    <a:lnTo>
                      <a:pt x="13" y="170"/>
                    </a:lnTo>
                    <a:lnTo>
                      <a:pt x="7" y="173"/>
                    </a:lnTo>
                    <a:lnTo>
                      <a:pt x="2" y="180"/>
                    </a:lnTo>
                    <a:lnTo>
                      <a:pt x="22" y="177"/>
                    </a:lnTo>
                    <a:lnTo>
                      <a:pt x="22" y="180"/>
                    </a:lnTo>
                    <a:lnTo>
                      <a:pt x="2" y="189"/>
                    </a:lnTo>
                    <a:lnTo>
                      <a:pt x="0" y="193"/>
                    </a:lnTo>
                    <a:lnTo>
                      <a:pt x="5" y="193"/>
                    </a:lnTo>
                    <a:lnTo>
                      <a:pt x="6" y="197"/>
                    </a:lnTo>
                    <a:lnTo>
                      <a:pt x="26" y="192"/>
                    </a:lnTo>
                    <a:lnTo>
                      <a:pt x="24" y="196"/>
                    </a:lnTo>
                    <a:lnTo>
                      <a:pt x="3" y="207"/>
                    </a:lnTo>
                    <a:lnTo>
                      <a:pt x="7" y="207"/>
                    </a:lnTo>
                    <a:lnTo>
                      <a:pt x="28" y="201"/>
                    </a:lnTo>
                    <a:lnTo>
                      <a:pt x="29" y="203"/>
                    </a:lnTo>
                    <a:lnTo>
                      <a:pt x="26" y="207"/>
                    </a:lnTo>
                    <a:lnTo>
                      <a:pt x="21" y="207"/>
                    </a:lnTo>
                    <a:lnTo>
                      <a:pt x="16" y="209"/>
                    </a:lnTo>
                    <a:lnTo>
                      <a:pt x="16" y="210"/>
                    </a:lnTo>
                    <a:lnTo>
                      <a:pt x="16" y="214"/>
                    </a:lnTo>
                    <a:lnTo>
                      <a:pt x="29" y="210"/>
                    </a:lnTo>
                    <a:lnTo>
                      <a:pt x="32" y="212"/>
                    </a:lnTo>
                    <a:lnTo>
                      <a:pt x="35" y="212"/>
                    </a:lnTo>
                    <a:lnTo>
                      <a:pt x="42" y="209"/>
                    </a:lnTo>
                    <a:lnTo>
                      <a:pt x="45" y="209"/>
                    </a:lnTo>
                    <a:lnTo>
                      <a:pt x="70" y="203"/>
                    </a:lnTo>
                    <a:lnTo>
                      <a:pt x="76" y="199"/>
                    </a:lnTo>
                    <a:lnTo>
                      <a:pt x="81" y="189"/>
                    </a:lnTo>
                    <a:lnTo>
                      <a:pt x="84" y="191"/>
                    </a:lnTo>
                    <a:lnTo>
                      <a:pt x="84" y="194"/>
                    </a:lnTo>
                    <a:lnTo>
                      <a:pt x="86" y="196"/>
                    </a:lnTo>
                    <a:lnTo>
                      <a:pt x="97" y="192"/>
                    </a:lnTo>
                    <a:lnTo>
                      <a:pt x="101" y="187"/>
                    </a:lnTo>
                    <a:lnTo>
                      <a:pt x="107" y="188"/>
                    </a:lnTo>
                    <a:lnTo>
                      <a:pt x="111" y="186"/>
                    </a:lnTo>
                    <a:lnTo>
                      <a:pt x="115" y="181"/>
                    </a:lnTo>
                    <a:lnTo>
                      <a:pt x="118" y="178"/>
                    </a:lnTo>
                    <a:lnTo>
                      <a:pt x="157" y="172"/>
                    </a:lnTo>
                    <a:lnTo>
                      <a:pt x="162" y="175"/>
                    </a:lnTo>
                    <a:lnTo>
                      <a:pt x="167" y="175"/>
                    </a:lnTo>
                    <a:lnTo>
                      <a:pt x="170" y="171"/>
                    </a:lnTo>
                    <a:lnTo>
                      <a:pt x="169" y="165"/>
                    </a:lnTo>
                    <a:lnTo>
                      <a:pt x="195" y="131"/>
                    </a:lnTo>
                    <a:lnTo>
                      <a:pt x="200" y="107"/>
                    </a:lnTo>
                    <a:lnTo>
                      <a:pt x="202" y="107"/>
                    </a:lnTo>
                    <a:lnTo>
                      <a:pt x="209" y="97"/>
                    </a:lnTo>
                    <a:lnTo>
                      <a:pt x="206" y="77"/>
                    </a:lnTo>
                    <a:lnTo>
                      <a:pt x="209" y="72"/>
                    </a:lnTo>
                    <a:lnTo>
                      <a:pt x="213" y="7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98" name="Freeform 728">
                <a:extLst>
                  <a:ext uri="{FF2B5EF4-FFF2-40B4-BE49-F238E27FC236}">
                    <a16:creationId xmlns:a16="http://schemas.microsoft.com/office/drawing/2014/main" id="{3A73E713-15EF-4D6D-9DA6-6C6658CF2CB4}"/>
                  </a:ext>
                </a:extLst>
              </p:cNvPr>
              <p:cNvSpPr>
                <a:spLocks noChangeAspect="1"/>
              </p:cNvSpPr>
              <p:nvPr/>
            </p:nvSpPr>
            <p:spPr bwMode="auto">
              <a:xfrm>
                <a:off x="2962" y="748"/>
                <a:ext cx="150" cy="207"/>
              </a:xfrm>
              <a:custGeom>
                <a:avLst/>
                <a:gdLst>
                  <a:gd name="T0" fmla="*/ 0 w 511"/>
                  <a:gd name="T1" fmla="*/ 0 h 705"/>
                  <a:gd name="T2" fmla="*/ 0 w 511"/>
                  <a:gd name="T3" fmla="*/ 0 h 705"/>
                  <a:gd name="T4" fmla="*/ 0 w 511"/>
                  <a:gd name="T5" fmla="*/ 0 h 705"/>
                  <a:gd name="T6" fmla="*/ 0 w 511"/>
                  <a:gd name="T7" fmla="*/ 0 h 705"/>
                  <a:gd name="T8" fmla="*/ 0 w 511"/>
                  <a:gd name="T9" fmla="*/ 0 h 705"/>
                  <a:gd name="T10" fmla="*/ 0 w 511"/>
                  <a:gd name="T11" fmla="*/ 0 h 705"/>
                  <a:gd name="T12" fmla="*/ 0 w 511"/>
                  <a:gd name="T13" fmla="*/ 0 h 705"/>
                  <a:gd name="T14" fmla="*/ 0 w 511"/>
                  <a:gd name="T15" fmla="*/ 0 h 705"/>
                  <a:gd name="T16" fmla="*/ 0 w 511"/>
                  <a:gd name="T17" fmla="*/ 0 h 705"/>
                  <a:gd name="T18" fmla="*/ 0 w 511"/>
                  <a:gd name="T19" fmla="*/ 0 h 705"/>
                  <a:gd name="T20" fmla="*/ 0 w 511"/>
                  <a:gd name="T21" fmla="*/ 0 h 705"/>
                  <a:gd name="T22" fmla="*/ 0 w 511"/>
                  <a:gd name="T23" fmla="*/ 0 h 705"/>
                  <a:gd name="T24" fmla="*/ 0 w 511"/>
                  <a:gd name="T25" fmla="*/ 0 h 705"/>
                  <a:gd name="T26" fmla="*/ 0 w 511"/>
                  <a:gd name="T27" fmla="*/ 0 h 705"/>
                  <a:gd name="T28" fmla="*/ 0 w 511"/>
                  <a:gd name="T29" fmla="*/ 0 h 705"/>
                  <a:gd name="T30" fmla="*/ 0 w 511"/>
                  <a:gd name="T31" fmla="*/ 0 h 705"/>
                  <a:gd name="T32" fmla="*/ 0 w 511"/>
                  <a:gd name="T33" fmla="*/ 0 h 705"/>
                  <a:gd name="T34" fmla="*/ 0 w 511"/>
                  <a:gd name="T35" fmla="*/ 0 h 705"/>
                  <a:gd name="T36" fmla="*/ 0 w 511"/>
                  <a:gd name="T37" fmla="*/ 0 h 705"/>
                  <a:gd name="T38" fmla="*/ 0 w 511"/>
                  <a:gd name="T39" fmla="*/ 0 h 705"/>
                  <a:gd name="T40" fmla="*/ 0 w 511"/>
                  <a:gd name="T41" fmla="*/ 0 h 705"/>
                  <a:gd name="T42" fmla="*/ 0 w 511"/>
                  <a:gd name="T43" fmla="*/ 0 h 705"/>
                  <a:gd name="T44" fmla="*/ 0 w 511"/>
                  <a:gd name="T45" fmla="*/ 0 h 705"/>
                  <a:gd name="T46" fmla="*/ 0 w 511"/>
                  <a:gd name="T47" fmla="*/ 0 h 705"/>
                  <a:gd name="T48" fmla="*/ 0 w 511"/>
                  <a:gd name="T49" fmla="*/ 0 h 705"/>
                  <a:gd name="T50" fmla="*/ 0 w 511"/>
                  <a:gd name="T51" fmla="*/ 0 h 705"/>
                  <a:gd name="T52" fmla="*/ 0 w 511"/>
                  <a:gd name="T53" fmla="*/ 0 h 705"/>
                  <a:gd name="T54" fmla="*/ 0 w 511"/>
                  <a:gd name="T55" fmla="*/ 0 h 705"/>
                  <a:gd name="T56" fmla="*/ 0 w 511"/>
                  <a:gd name="T57" fmla="*/ 0 h 705"/>
                  <a:gd name="T58" fmla="*/ 0 w 511"/>
                  <a:gd name="T59" fmla="*/ 0 h 705"/>
                  <a:gd name="T60" fmla="*/ 0 w 511"/>
                  <a:gd name="T61" fmla="*/ 0 h 705"/>
                  <a:gd name="T62" fmla="*/ 0 w 511"/>
                  <a:gd name="T63" fmla="*/ 0 h 705"/>
                  <a:gd name="T64" fmla="*/ 0 w 511"/>
                  <a:gd name="T65" fmla="*/ 0 h 705"/>
                  <a:gd name="T66" fmla="*/ 0 w 511"/>
                  <a:gd name="T67" fmla="*/ 0 h 705"/>
                  <a:gd name="T68" fmla="*/ 0 w 511"/>
                  <a:gd name="T69" fmla="*/ 0 h 705"/>
                  <a:gd name="T70" fmla="*/ 0 w 511"/>
                  <a:gd name="T71" fmla="*/ 0 h 705"/>
                  <a:gd name="T72" fmla="*/ 0 w 511"/>
                  <a:gd name="T73" fmla="*/ 0 h 705"/>
                  <a:gd name="T74" fmla="*/ 0 w 511"/>
                  <a:gd name="T75" fmla="*/ 0 h 705"/>
                  <a:gd name="T76" fmla="*/ 0 w 511"/>
                  <a:gd name="T77" fmla="*/ 0 h 705"/>
                  <a:gd name="T78" fmla="*/ 0 w 511"/>
                  <a:gd name="T79" fmla="*/ 0 h 705"/>
                  <a:gd name="T80" fmla="*/ 0 w 511"/>
                  <a:gd name="T81" fmla="*/ 0 h 705"/>
                  <a:gd name="T82" fmla="*/ 0 w 511"/>
                  <a:gd name="T83" fmla="*/ 0 h 705"/>
                  <a:gd name="T84" fmla="*/ 0 w 511"/>
                  <a:gd name="T85" fmla="*/ 0 h 705"/>
                  <a:gd name="T86" fmla="*/ 0 w 511"/>
                  <a:gd name="T87" fmla="*/ 0 h 705"/>
                  <a:gd name="T88" fmla="*/ 0 w 511"/>
                  <a:gd name="T89" fmla="*/ 0 h 705"/>
                  <a:gd name="T90" fmla="*/ 0 w 511"/>
                  <a:gd name="T91" fmla="*/ 0 h 705"/>
                  <a:gd name="T92" fmla="*/ 0 w 511"/>
                  <a:gd name="T93" fmla="*/ 0 h 705"/>
                  <a:gd name="T94" fmla="*/ 0 w 511"/>
                  <a:gd name="T95" fmla="*/ 0 h 705"/>
                  <a:gd name="T96" fmla="*/ 0 w 511"/>
                  <a:gd name="T97" fmla="*/ 0 h 705"/>
                  <a:gd name="T98" fmla="*/ 0 w 511"/>
                  <a:gd name="T99" fmla="*/ 0 h 705"/>
                  <a:gd name="T100" fmla="*/ 0 w 511"/>
                  <a:gd name="T101" fmla="*/ 0 h 705"/>
                  <a:gd name="T102" fmla="*/ 0 w 511"/>
                  <a:gd name="T103" fmla="*/ 0 h 705"/>
                  <a:gd name="T104" fmla="*/ 0 w 511"/>
                  <a:gd name="T105" fmla="*/ 0 h 705"/>
                  <a:gd name="T106" fmla="*/ 0 w 511"/>
                  <a:gd name="T107" fmla="*/ 0 h 705"/>
                  <a:gd name="T108" fmla="*/ 0 w 511"/>
                  <a:gd name="T109" fmla="*/ 0 h 705"/>
                  <a:gd name="T110" fmla="*/ 0 w 511"/>
                  <a:gd name="T111" fmla="*/ 0 h 705"/>
                  <a:gd name="T112" fmla="*/ 0 w 511"/>
                  <a:gd name="T113" fmla="*/ 0 h 705"/>
                  <a:gd name="T114" fmla="*/ 0 w 511"/>
                  <a:gd name="T115" fmla="*/ 0 h 705"/>
                  <a:gd name="T116" fmla="*/ 0 w 511"/>
                  <a:gd name="T117" fmla="*/ 0 h 7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11"/>
                  <a:gd name="T178" fmla="*/ 0 h 705"/>
                  <a:gd name="T179" fmla="*/ 511 w 511"/>
                  <a:gd name="T180" fmla="*/ 705 h 7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11" h="705">
                    <a:moveTo>
                      <a:pt x="9" y="502"/>
                    </a:moveTo>
                    <a:lnTo>
                      <a:pt x="4" y="508"/>
                    </a:lnTo>
                    <a:lnTo>
                      <a:pt x="0" y="535"/>
                    </a:lnTo>
                    <a:lnTo>
                      <a:pt x="2" y="538"/>
                    </a:lnTo>
                    <a:lnTo>
                      <a:pt x="5" y="538"/>
                    </a:lnTo>
                    <a:lnTo>
                      <a:pt x="5" y="540"/>
                    </a:lnTo>
                    <a:lnTo>
                      <a:pt x="5" y="544"/>
                    </a:lnTo>
                    <a:lnTo>
                      <a:pt x="4" y="546"/>
                    </a:lnTo>
                    <a:lnTo>
                      <a:pt x="9" y="543"/>
                    </a:lnTo>
                    <a:lnTo>
                      <a:pt x="10" y="539"/>
                    </a:lnTo>
                    <a:lnTo>
                      <a:pt x="13" y="541"/>
                    </a:lnTo>
                    <a:lnTo>
                      <a:pt x="10" y="545"/>
                    </a:lnTo>
                    <a:lnTo>
                      <a:pt x="13" y="545"/>
                    </a:lnTo>
                    <a:lnTo>
                      <a:pt x="14" y="546"/>
                    </a:lnTo>
                    <a:lnTo>
                      <a:pt x="10" y="549"/>
                    </a:lnTo>
                    <a:lnTo>
                      <a:pt x="4" y="554"/>
                    </a:lnTo>
                    <a:lnTo>
                      <a:pt x="14" y="557"/>
                    </a:lnTo>
                    <a:lnTo>
                      <a:pt x="15" y="562"/>
                    </a:lnTo>
                    <a:lnTo>
                      <a:pt x="12" y="571"/>
                    </a:lnTo>
                    <a:lnTo>
                      <a:pt x="19" y="570"/>
                    </a:lnTo>
                    <a:lnTo>
                      <a:pt x="19" y="576"/>
                    </a:lnTo>
                    <a:lnTo>
                      <a:pt x="14" y="580"/>
                    </a:lnTo>
                    <a:lnTo>
                      <a:pt x="14" y="588"/>
                    </a:lnTo>
                    <a:lnTo>
                      <a:pt x="12" y="595"/>
                    </a:lnTo>
                    <a:lnTo>
                      <a:pt x="18" y="595"/>
                    </a:lnTo>
                    <a:lnTo>
                      <a:pt x="21" y="618"/>
                    </a:lnTo>
                    <a:lnTo>
                      <a:pt x="28" y="624"/>
                    </a:lnTo>
                    <a:lnTo>
                      <a:pt x="30" y="630"/>
                    </a:lnTo>
                    <a:lnTo>
                      <a:pt x="38" y="634"/>
                    </a:lnTo>
                    <a:lnTo>
                      <a:pt x="41" y="640"/>
                    </a:lnTo>
                    <a:lnTo>
                      <a:pt x="41" y="644"/>
                    </a:lnTo>
                    <a:lnTo>
                      <a:pt x="36" y="646"/>
                    </a:lnTo>
                    <a:lnTo>
                      <a:pt x="31" y="646"/>
                    </a:lnTo>
                    <a:lnTo>
                      <a:pt x="30" y="648"/>
                    </a:lnTo>
                    <a:lnTo>
                      <a:pt x="33" y="658"/>
                    </a:lnTo>
                    <a:lnTo>
                      <a:pt x="28" y="656"/>
                    </a:lnTo>
                    <a:lnTo>
                      <a:pt x="23" y="655"/>
                    </a:lnTo>
                    <a:lnTo>
                      <a:pt x="21" y="659"/>
                    </a:lnTo>
                    <a:lnTo>
                      <a:pt x="35" y="690"/>
                    </a:lnTo>
                    <a:lnTo>
                      <a:pt x="31" y="692"/>
                    </a:lnTo>
                    <a:lnTo>
                      <a:pt x="30" y="700"/>
                    </a:lnTo>
                    <a:lnTo>
                      <a:pt x="28" y="700"/>
                    </a:lnTo>
                    <a:lnTo>
                      <a:pt x="26" y="703"/>
                    </a:lnTo>
                    <a:lnTo>
                      <a:pt x="35" y="702"/>
                    </a:lnTo>
                    <a:lnTo>
                      <a:pt x="44" y="705"/>
                    </a:lnTo>
                    <a:lnTo>
                      <a:pt x="68" y="701"/>
                    </a:lnTo>
                    <a:lnTo>
                      <a:pt x="76" y="703"/>
                    </a:lnTo>
                    <a:lnTo>
                      <a:pt x="80" y="701"/>
                    </a:lnTo>
                    <a:lnTo>
                      <a:pt x="83" y="692"/>
                    </a:lnTo>
                    <a:lnTo>
                      <a:pt x="83" y="681"/>
                    </a:lnTo>
                    <a:lnTo>
                      <a:pt x="94" y="666"/>
                    </a:lnTo>
                    <a:lnTo>
                      <a:pt x="101" y="669"/>
                    </a:lnTo>
                    <a:lnTo>
                      <a:pt x="106" y="663"/>
                    </a:lnTo>
                    <a:lnTo>
                      <a:pt x="113" y="659"/>
                    </a:lnTo>
                    <a:lnTo>
                      <a:pt x="129" y="661"/>
                    </a:lnTo>
                    <a:lnTo>
                      <a:pt x="136" y="659"/>
                    </a:lnTo>
                    <a:lnTo>
                      <a:pt x="153" y="661"/>
                    </a:lnTo>
                    <a:lnTo>
                      <a:pt x="175" y="629"/>
                    </a:lnTo>
                    <a:lnTo>
                      <a:pt x="177" y="617"/>
                    </a:lnTo>
                    <a:lnTo>
                      <a:pt x="181" y="611"/>
                    </a:lnTo>
                    <a:lnTo>
                      <a:pt x="181" y="602"/>
                    </a:lnTo>
                    <a:lnTo>
                      <a:pt x="190" y="591"/>
                    </a:lnTo>
                    <a:lnTo>
                      <a:pt x="191" y="585"/>
                    </a:lnTo>
                    <a:lnTo>
                      <a:pt x="188" y="581"/>
                    </a:lnTo>
                    <a:lnTo>
                      <a:pt x="193" y="576"/>
                    </a:lnTo>
                    <a:lnTo>
                      <a:pt x="193" y="571"/>
                    </a:lnTo>
                    <a:lnTo>
                      <a:pt x="190" y="567"/>
                    </a:lnTo>
                    <a:lnTo>
                      <a:pt x="190" y="565"/>
                    </a:lnTo>
                    <a:lnTo>
                      <a:pt x="191" y="562"/>
                    </a:lnTo>
                    <a:lnTo>
                      <a:pt x="195" y="564"/>
                    </a:lnTo>
                    <a:lnTo>
                      <a:pt x="198" y="564"/>
                    </a:lnTo>
                    <a:lnTo>
                      <a:pt x="197" y="560"/>
                    </a:lnTo>
                    <a:lnTo>
                      <a:pt x="197" y="557"/>
                    </a:lnTo>
                    <a:lnTo>
                      <a:pt x="200" y="555"/>
                    </a:lnTo>
                    <a:lnTo>
                      <a:pt x="200" y="553"/>
                    </a:lnTo>
                    <a:lnTo>
                      <a:pt x="203" y="544"/>
                    </a:lnTo>
                    <a:lnTo>
                      <a:pt x="202" y="541"/>
                    </a:lnTo>
                    <a:lnTo>
                      <a:pt x="192" y="535"/>
                    </a:lnTo>
                    <a:lnTo>
                      <a:pt x="193" y="535"/>
                    </a:lnTo>
                    <a:lnTo>
                      <a:pt x="200" y="536"/>
                    </a:lnTo>
                    <a:lnTo>
                      <a:pt x="206" y="535"/>
                    </a:lnTo>
                    <a:lnTo>
                      <a:pt x="208" y="533"/>
                    </a:lnTo>
                    <a:lnTo>
                      <a:pt x="202" y="529"/>
                    </a:lnTo>
                    <a:lnTo>
                      <a:pt x="185" y="527"/>
                    </a:lnTo>
                    <a:lnTo>
                      <a:pt x="186" y="525"/>
                    </a:lnTo>
                    <a:lnTo>
                      <a:pt x="201" y="524"/>
                    </a:lnTo>
                    <a:lnTo>
                      <a:pt x="209" y="527"/>
                    </a:lnTo>
                    <a:lnTo>
                      <a:pt x="214" y="524"/>
                    </a:lnTo>
                    <a:lnTo>
                      <a:pt x="216" y="519"/>
                    </a:lnTo>
                    <a:lnTo>
                      <a:pt x="225" y="519"/>
                    </a:lnTo>
                    <a:lnTo>
                      <a:pt x="238" y="509"/>
                    </a:lnTo>
                    <a:lnTo>
                      <a:pt x="239" y="504"/>
                    </a:lnTo>
                    <a:lnTo>
                      <a:pt x="244" y="506"/>
                    </a:lnTo>
                    <a:lnTo>
                      <a:pt x="243" y="510"/>
                    </a:lnTo>
                    <a:lnTo>
                      <a:pt x="251" y="510"/>
                    </a:lnTo>
                    <a:lnTo>
                      <a:pt x="268" y="498"/>
                    </a:lnTo>
                    <a:lnTo>
                      <a:pt x="266" y="492"/>
                    </a:lnTo>
                    <a:lnTo>
                      <a:pt x="270" y="494"/>
                    </a:lnTo>
                    <a:lnTo>
                      <a:pt x="274" y="494"/>
                    </a:lnTo>
                    <a:lnTo>
                      <a:pt x="275" y="491"/>
                    </a:lnTo>
                    <a:lnTo>
                      <a:pt x="279" y="488"/>
                    </a:lnTo>
                    <a:lnTo>
                      <a:pt x="279" y="486"/>
                    </a:lnTo>
                    <a:lnTo>
                      <a:pt x="243" y="492"/>
                    </a:lnTo>
                    <a:lnTo>
                      <a:pt x="234" y="491"/>
                    </a:lnTo>
                    <a:lnTo>
                      <a:pt x="232" y="493"/>
                    </a:lnTo>
                    <a:lnTo>
                      <a:pt x="230" y="489"/>
                    </a:lnTo>
                    <a:lnTo>
                      <a:pt x="227" y="487"/>
                    </a:lnTo>
                    <a:lnTo>
                      <a:pt x="212" y="481"/>
                    </a:lnTo>
                    <a:lnTo>
                      <a:pt x="202" y="482"/>
                    </a:lnTo>
                    <a:lnTo>
                      <a:pt x="198" y="481"/>
                    </a:lnTo>
                    <a:lnTo>
                      <a:pt x="202" y="480"/>
                    </a:lnTo>
                    <a:lnTo>
                      <a:pt x="206" y="476"/>
                    </a:lnTo>
                    <a:lnTo>
                      <a:pt x="211" y="477"/>
                    </a:lnTo>
                    <a:lnTo>
                      <a:pt x="216" y="476"/>
                    </a:lnTo>
                    <a:lnTo>
                      <a:pt x="223" y="477"/>
                    </a:lnTo>
                    <a:lnTo>
                      <a:pt x="224" y="476"/>
                    </a:lnTo>
                    <a:lnTo>
                      <a:pt x="229" y="481"/>
                    </a:lnTo>
                    <a:lnTo>
                      <a:pt x="234" y="478"/>
                    </a:lnTo>
                    <a:lnTo>
                      <a:pt x="235" y="477"/>
                    </a:lnTo>
                    <a:lnTo>
                      <a:pt x="239" y="480"/>
                    </a:lnTo>
                    <a:lnTo>
                      <a:pt x="244" y="481"/>
                    </a:lnTo>
                    <a:lnTo>
                      <a:pt x="247" y="478"/>
                    </a:lnTo>
                    <a:lnTo>
                      <a:pt x="248" y="480"/>
                    </a:lnTo>
                    <a:lnTo>
                      <a:pt x="250" y="486"/>
                    </a:lnTo>
                    <a:lnTo>
                      <a:pt x="255" y="487"/>
                    </a:lnTo>
                    <a:lnTo>
                      <a:pt x="277" y="478"/>
                    </a:lnTo>
                    <a:lnTo>
                      <a:pt x="286" y="470"/>
                    </a:lnTo>
                    <a:lnTo>
                      <a:pt x="290" y="467"/>
                    </a:lnTo>
                    <a:lnTo>
                      <a:pt x="293" y="459"/>
                    </a:lnTo>
                    <a:lnTo>
                      <a:pt x="291" y="451"/>
                    </a:lnTo>
                    <a:lnTo>
                      <a:pt x="282" y="447"/>
                    </a:lnTo>
                    <a:lnTo>
                      <a:pt x="277" y="440"/>
                    </a:lnTo>
                    <a:lnTo>
                      <a:pt x="284" y="440"/>
                    </a:lnTo>
                    <a:lnTo>
                      <a:pt x="284" y="438"/>
                    </a:lnTo>
                    <a:lnTo>
                      <a:pt x="270" y="433"/>
                    </a:lnTo>
                    <a:lnTo>
                      <a:pt x="270" y="429"/>
                    </a:lnTo>
                    <a:lnTo>
                      <a:pt x="268" y="424"/>
                    </a:lnTo>
                    <a:lnTo>
                      <a:pt x="256" y="425"/>
                    </a:lnTo>
                    <a:lnTo>
                      <a:pt x="254" y="421"/>
                    </a:lnTo>
                    <a:lnTo>
                      <a:pt x="253" y="420"/>
                    </a:lnTo>
                    <a:lnTo>
                      <a:pt x="250" y="419"/>
                    </a:lnTo>
                    <a:lnTo>
                      <a:pt x="250" y="421"/>
                    </a:lnTo>
                    <a:lnTo>
                      <a:pt x="239" y="435"/>
                    </a:lnTo>
                    <a:lnTo>
                      <a:pt x="221" y="445"/>
                    </a:lnTo>
                    <a:lnTo>
                      <a:pt x="207" y="446"/>
                    </a:lnTo>
                    <a:lnTo>
                      <a:pt x="202" y="445"/>
                    </a:lnTo>
                    <a:lnTo>
                      <a:pt x="208" y="442"/>
                    </a:lnTo>
                    <a:lnTo>
                      <a:pt x="217" y="441"/>
                    </a:lnTo>
                    <a:lnTo>
                      <a:pt x="223" y="438"/>
                    </a:lnTo>
                    <a:lnTo>
                      <a:pt x="229" y="435"/>
                    </a:lnTo>
                    <a:lnTo>
                      <a:pt x="242" y="428"/>
                    </a:lnTo>
                    <a:lnTo>
                      <a:pt x="245" y="423"/>
                    </a:lnTo>
                    <a:lnTo>
                      <a:pt x="245" y="416"/>
                    </a:lnTo>
                    <a:lnTo>
                      <a:pt x="240" y="416"/>
                    </a:lnTo>
                    <a:lnTo>
                      <a:pt x="243" y="413"/>
                    </a:lnTo>
                    <a:lnTo>
                      <a:pt x="245" y="408"/>
                    </a:lnTo>
                    <a:lnTo>
                      <a:pt x="243" y="404"/>
                    </a:lnTo>
                    <a:lnTo>
                      <a:pt x="245" y="372"/>
                    </a:lnTo>
                    <a:lnTo>
                      <a:pt x="247" y="370"/>
                    </a:lnTo>
                    <a:lnTo>
                      <a:pt x="249" y="366"/>
                    </a:lnTo>
                    <a:lnTo>
                      <a:pt x="249" y="363"/>
                    </a:lnTo>
                    <a:lnTo>
                      <a:pt x="258" y="367"/>
                    </a:lnTo>
                    <a:lnTo>
                      <a:pt x="259" y="363"/>
                    </a:lnTo>
                    <a:lnTo>
                      <a:pt x="258" y="353"/>
                    </a:lnTo>
                    <a:lnTo>
                      <a:pt x="266" y="336"/>
                    </a:lnTo>
                    <a:lnTo>
                      <a:pt x="263" y="331"/>
                    </a:lnTo>
                    <a:lnTo>
                      <a:pt x="261" y="327"/>
                    </a:lnTo>
                    <a:lnTo>
                      <a:pt x="264" y="321"/>
                    </a:lnTo>
                    <a:lnTo>
                      <a:pt x="272" y="325"/>
                    </a:lnTo>
                    <a:lnTo>
                      <a:pt x="274" y="325"/>
                    </a:lnTo>
                    <a:lnTo>
                      <a:pt x="276" y="324"/>
                    </a:lnTo>
                    <a:lnTo>
                      <a:pt x="281" y="318"/>
                    </a:lnTo>
                    <a:lnTo>
                      <a:pt x="281" y="316"/>
                    </a:lnTo>
                    <a:lnTo>
                      <a:pt x="284" y="310"/>
                    </a:lnTo>
                    <a:lnTo>
                      <a:pt x="281" y="305"/>
                    </a:lnTo>
                    <a:lnTo>
                      <a:pt x="282" y="301"/>
                    </a:lnTo>
                    <a:lnTo>
                      <a:pt x="284" y="305"/>
                    </a:lnTo>
                    <a:lnTo>
                      <a:pt x="289" y="309"/>
                    </a:lnTo>
                    <a:lnTo>
                      <a:pt x="291" y="308"/>
                    </a:lnTo>
                    <a:lnTo>
                      <a:pt x="295" y="304"/>
                    </a:lnTo>
                    <a:lnTo>
                      <a:pt x="298" y="305"/>
                    </a:lnTo>
                    <a:lnTo>
                      <a:pt x="300" y="301"/>
                    </a:lnTo>
                    <a:lnTo>
                      <a:pt x="303" y="300"/>
                    </a:lnTo>
                    <a:lnTo>
                      <a:pt x="296" y="298"/>
                    </a:lnTo>
                    <a:lnTo>
                      <a:pt x="301" y="298"/>
                    </a:lnTo>
                    <a:lnTo>
                      <a:pt x="307" y="295"/>
                    </a:lnTo>
                    <a:lnTo>
                      <a:pt x="307" y="294"/>
                    </a:lnTo>
                    <a:lnTo>
                      <a:pt x="312" y="292"/>
                    </a:lnTo>
                    <a:lnTo>
                      <a:pt x="313" y="288"/>
                    </a:lnTo>
                    <a:lnTo>
                      <a:pt x="317" y="287"/>
                    </a:lnTo>
                    <a:lnTo>
                      <a:pt x="318" y="282"/>
                    </a:lnTo>
                    <a:lnTo>
                      <a:pt x="328" y="282"/>
                    </a:lnTo>
                    <a:lnTo>
                      <a:pt x="336" y="278"/>
                    </a:lnTo>
                    <a:lnTo>
                      <a:pt x="339" y="273"/>
                    </a:lnTo>
                    <a:lnTo>
                      <a:pt x="348" y="269"/>
                    </a:lnTo>
                    <a:lnTo>
                      <a:pt x="353" y="272"/>
                    </a:lnTo>
                    <a:lnTo>
                      <a:pt x="359" y="268"/>
                    </a:lnTo>
                    <a:lnTo>
                      <a:pt x="362" y="264"/>
                    </a:lnTo>
                    <a:lnTo>
                      <a:pt x="366" y="262"/>
                    </a:lnTo>
                    <a:lnTo>
                      <a:pt x="371" y="263"/>
                    </a:lnTo>
                    <a:lnTo>
                      <a:pt x="374" y="261"/>
                    </a:lnTo>
                    <a:lnTo>
                      <a:pt x="381" y="258"/>
                    </a:lnTo>
                    <a:lnTo>
                      <a:pt x="385" y="255"/>
                    </a:lnTo>
                    <a:lnTo>
                      <a:pt x="390" y="253"/>
                    </a:lnTo>
                    <a:lnTo>
                      <a:pt x="417" y="225"/>
                    </a:lnTo>
                    <a:lnTo>
                      <a:pt x="417" y="227"/>
                    </a:lnTo>
                    <a:lnTo>
                      <a:pt x="416" y="232"/>
                    </a:lnTo>
                    <a:lnTo>
                      <a:pt x="422" y="226"/>
                    </a:lnTo>
                    <a:lnTo>
                      <a:pt x="423" y="225"/>
                    </a:lnTo>
                    <a:lnTo>
                      <a:pt x="420" y="222"/>
                    </a:lnTo>
                    <a:lnTo>
                      <a:pt x="420" y="220"/>
                    </a:lnTo>
                    <a:lnTo>
                      <a:pt x="412" y="214"/>
                    </a:lnTo>
                    <a:lnTo>
                      <a:pt x="412" y="211"/>
                    </a:lnTo>
                    <a:lnTo>
                      <a:pt x="413" y="211"/>
                    </a:lnTo>
                    <a:lnTo>
                      <a:pt x="412" y="208"/>
                    </a:lnTo>
                    <a:lnTo>
                      <a:pt x="410" y="206"/>
                    </a:lnTo>
                    <a:lnTo>
                      <a:pt x="411" y="205"/>
                    </a:lnTo>
                    <a:lnTo>
                      <a:pt x="413" y="203"/>
                    </a:lnTo>
                    <a:lnTo>
                      <a:pt x="415" y="200"/>
                    </a:lnTo>
                    <a:lnTo>
                      <a:pt x="420" y="199"/>
                    </a:lnTo>
                    <a:lnTo>
                      <a:pt x="427" y="190"/>
                    </a:lnTo>
                    <a:lnTo>
                      <a:pt x="428" y="186"/>
                    </a:lnTo>
                    <a:lnTo>
                      <a:pt x="423" y="180"/>
                    </a:lnTo>
                    <a:lnTo>
                      <a:pt x="423" y="179"/>
                    </a:lnTo>
                    <a:lnTo>
                      <a:pt x="431" y="177"/>
                    </a:lnTo>
                    <a:lnTo>
                      <a:pt x="431" y="174"/>
                    </a:lnTo>
                    <a:lnTo>
                      <a:pt x="434" y="173"/>
                    </a:lnTo>
                    <a:lnTo>
                      <a:pt x="438" y="174"/>
                    </a:lnTo>
                    <a:lnTo>
                      <a:pt x="441" y="174"/>
                    </a:lnTo>
                    <a:lnTo>
                      <a:pt x="442" y="172"/>
                    </a:lnTo>
                    <a:lnTo>
                      <a:pt x="439" y="170"/>
                    </a:lnTo>
                    <a:lnTo>
                      <a:pt x="446" y="169"/>
                    </a:lnTo>
                    <a:lnTo>
                      <a:pt x="447" y="168"/>
                    </a:lnTo>
                    <a:lnTo>
                      <a:pt x="441" y="162"/>
                    </a:lnTo>
                    <a:lnTo>
                      <a:pt x="441" y="161"/>
                    </a:lnTo>
                    <a:lnTo>
                      <a:pt x="448" y="163"/>
                    </a:lnTo>
                    <a:lnTo>
                      <a:pt x="449" y="167"/>
                    </a:lnTo>
                    <a:lnTo>
                      <a:pt x="453" y="167"/>
                    </a:lnTo>
                    <a:lnTo>
                      <a:pt x="453" y="161"/>
                    </a:lnTo>
                    <a:lnTo>
                      <a:pt x="453" y="162"/>
                    </a:lnTo>
                    <a:lnTo>
                      <a:pt x="454" y="161"/>
                    </a:lnTo>
                    <a:lnTo>
                      <a:pt x="457" y="153"/>
                    </a:lnTo>
                    <a:lnTo>
                      <a:pt x="462" y="152"/>
                    </a:lnTo>
                    <a:lnTo>
                      <a:pt x="460" y="154"/>
                    </a:lnTo>
                    <a:lnTo>
                      <a:pt x="463" y="156"/>
                    </a:lnTo>
                    <a:lnTo>
                      <a:pt x="465" y="157"/>
                    </a:lnTo>
                    <a:lnTo>
                      <a:pt x="469" y="152"/>
                    </a:lnTo>
                    <a:lnTo>
                      <a:pt x="472" y="153"/>
                    </a:lnTo>
                    <a:lnTo>
                      <a:pt x="475" y="157"/>
                    </a:lnTo>
                    <a:lnTo>
                      <a:pt x="477" y="157"/>
                    </a:lnTo>
                    <a:lnTo>
                      <a:pt x="480" y="159"/>
                    </a:lnTo>
                    <a:lnTo>
                      <a:pt x="483" y="154"/>
                    </a:lnTo>
                    <a:lnTo>
                      <a:pt x="498" y="154"/>
                    </a:lnTo>
                    <a:lnTo>
                      <a:pt x="502" y="156"/>
                    </a:lnTo>
                    <a:lnTo>
                      <a:pt x="506" y="158"/>
                    </a:lnTo>
                    <a:lnTo>
                      <a:pt x="509" y="156"/>
                    </a:lnTo>
                    <a:lnTo>
                      <a:pt x="511" y="154"/>
                    </a:lnTo>
                    <a:lnTo>
                      <a:pt x="511" y="151"/>
                    </a:lnTo>
                    <a:lnTo>
                      <a:pt x="504" y="138"/>
                    </a:lnTo>
                    <a:lnTo>
                      <a:pt x="501" y="131"/>
                    </a:lnTo>
                    <a:lnTo>
                      <a:pt x="505" y="125"/>
                    </a:lnTo>
                    <a:lnTo>
                      <a:pt x="510" y="120"/>
                    </a:lnTo>
                    <a:lnTo>
                      <a:pt x="511" y="111"/>
                    </a:lnTo>
                    <a:lnTo>
                      <a:pt x="501" y="96"/>
                    </a:lnTo>
                    <a:lnTo>
                      <a:pt x="500" y="90"/>
                    </a:lnTo>
                    <a:lnTo>
                      <a:pt x="505" y="83"/>
                    </a:lnTo>
                    <a:lnTo>
                      <a:pt x="505" y="78"/>
                    </a:lnTo>
                    <a:lnTo>
                      <a:pt x="502" y="75"/>
                    </a:lnTo>
                    <a:lnTo>
                      <a:pt x="501" y="70"/>
                    </a:lnTo>
                    <a:lnTo>
                      <a:pt x="504" y="59"/>
                    </a:lnTo>
                    <a:lnTo>
                      <a:pt x="507" y="54"/>
                    </a:lnTo>
                    <a:lnTo>
                      <a:pt x="506" y="52"/>
                    </a:lnTo>
                    <a:lnTo>
                      <a:pt x="490" y="34"/>
                    </a:lnTo>
                    <a:lnTo>
                      <a:pt x="481" y="28"/>
                    </a:lnTo>
                    <a:lnTo>
                      <a:pt x="463" y="25"/>
                    </a:lnTo>
                    <a:lnTo>
                      <a:pt x="428" y="1"/>
                    </a:lnTo>
                    <a:lnTo>
                      <a:pt x="427" y="0"/>
                    </a:lnTo>
                    <a:lnTo>
                      <a:pt x="413" y="0"/>
                    </a:lnTo>
                    <a:lnTo>
                      <a:pt x="411" y="0"/>
                    </a:lnTo>
                    <a:lnTo>
                      <a:pt x="411" y="3"/>
                    </a:lnTo>
                    <a:lnTo>
                      <a:pt x="413" y="5"/>
                    </a:lnTo>
                    <a:lnTo>
                      <a:pt x="413" y="8"/>
                    </a:lnTo>
                    <a:lnTo>
                      <a:pt x="412" y="11"/>
                    </a:lnTo>
                    <a:lnTo>
                      <a:pt x="408" y="12"/>
                    </a:lnTo>
                    <a:lnTo>
                      <a:pt x="406" y="17"/>
                    </a:lnTo>
                    <a:lnTo>
                      <a:pt x="402" y="21"/>
                    </a:lnTo>
                    <a:lnTo>
                      <a:pt x="402" y="25"/>
                    </a:lnTo>
                    <a:lnTo>
                      <a:pt x="407" y="27"/>
                    </a:lnTo>
                    <a:lnTo>
                      <a:pt x="404" y="29"/>
                    </a:lnTo>
                    <a:lnTo>
                      <a:pt x="399" y="31"/>
                    </a:lnTo>
                    <a:lnTo>
                      <a:pt x="355" y="25"/>
                    </a:lnTo>
                    <a:lnTo>
                      <a:pt x="352" y="27"/>
                    </a:lnTo>
                    <a:lnTo>
                      <a:pt x="348" y="29"/>
                    </a:lnTo>
                    <a:lnTo>
                      <a:pt x="348" y="37"/>
                    </a:lnTo>
                    <a:lnTo>
                      <a:pt x="342" y="47"/>
                    </a:lnTo>
                    <a:lnTo>
                      <a:pt x="336" y="53"/>
                    </a:lnTo>
                    <a:lnTo>
                      <a:pt x="333" y="52"/>
                    </a:lnTo>
                    <a:lnTo>
                      <a:pt x="329" y="48"/>
                    </a:lnTo>
                    <a:lnTo>
                      <a:pt x="323" y="46"/>
                    </a:lnTo>
                    <a:lnTo>
                      <a:pt x="316" y="47"/>
                    </a:lnTo>
                    <a:lnTo>
                      <a:pt x="298" y="57"/>
                    </a:lnTo>
                    <a:lnTo>
                      <a:pt x="293" y="67"/>
                    </a:lnTo>
                    <a:lnTo>
                      <a:pt x="280" y="75"/>
                    </a:lnTo>
                    <a:lnTo>
                      <a:pt x="277" y="80"/>
                    </a:lnTo>
                    <a:lnTo>
                      <a:pt x="282" y="88"/>
                    </a:lnTo>
                    <a:lnTo>
                      <a:pt x="282" y="93"/>
                    </a:lnTo>
                    <a:lnTo>
                      <a:pt x="247" y="120"/>
                    </a:lnTo>
                    <a:lnTo>
                      <a:pt x="235" y="137"/>
                    </a:lnTo>
                    <a:lnTo>
                      <a:pt x="224" y="142"/>
                    </a:lnTo>
                    <a:lnTo>
                      <a:pt x="217" y="142"/>
                    </a:lnTo>
                    <a:lnTo>
                      <a:pt x="213" y="143"/>
                    </a:lnTo>
                    <a:lnTo>
                      <a:pt x="197" y="186"/>
                    </a:lnTo>
                    <a:lnTo>
                      <a:pt x="170" y="214"/>
                    </a:lnTo>
                    <a:lnTo>
                      <a:pt x="169" y="217"/>
                    </a:lnTo>
                    <a:lnTo>
                      <a:pt x="176" y="224"/>
                    </a:lnTo>
                    <a:lnTo>
                      <a:pt x="178" y="227"/>
                    </a:lnTo>
                    <a:lnTo>
                      <a:pt x="177" y="236"/>
                    </a:lnTo>
                    <a:lnTo>
                      <a:pt x="175" y="241"/>
                    </a:lnTo>
                    <a:lnTo>
                      <a:pt x="167" y="246"/>
                    </a:lnTo>
                    <a:lnTo>
                      <a:pt x="149" y="243"/>
                    </a:lnTo>
                    <a:lnTo>
                      <a:pt x="123" y="251"/>
                    </a:lnTo>
                    <a:lnTo>
                      <a:pt x="99" y="269"/>
                    </a:lnTo>
                    <a:lnTo>
                      <a:pt x="96" y="278"/>
                    </a:lnTo>
                    <a:lnTo>
                      <a:pt x="96" y="285"/>
                    </a:lnTo>
                    <a:lnTo>
                      <a:pt x="98" y="290"/>
                    </a:lnTo>
                    <a:lnTo>
                      <a:pt x="101" y="293"/>
                    </a:lnTo>
                    <a:lnTo>
                      <a:pt x="96" y="297"/>
                    </a:lnTo>
                    <a:lnTo>
                      <a:pt x="83" y="324"/>
                    </a:lnTo>
                    <a:lnTo>
                      <a:pt x="85" y="325"/>
                    </a:lnTo>
                    <a:lnTo>
                      <a:pt x="86" y="331"/>
                    </a:lnTo>
                    <a:lnTo>
                      <a:pt x="78" y="360"/>
                    </a:lnTo>
                    <a:lnTo>
                      <a:pt x="83" y="367"/>
                    </a:lnTo>
                    <a:lnTo>
                      <a:pt x="94" y="373"/>
                    </a:lnTo>
                    <a:lnTo>
                      <a:pt x="94" y="383"/>
                    </a:lnTo>
                    <a:lnTo>
                      <a:pt x="88" y="392"/>
                    </a:lnTo>
                    <a:lnTo>
                      <a:pt x="81" y="397"/>
                    </a:lnTo>
                    <a:lnTo>
                      <a:pt x="70" y="399"/>
                    </a:lnTo>
                    <a:lnTo>
                      <a:pt x="67" y="403"/>
                    </a:lnTo>
                    <a:lnTo>
                      <a:pt x="72" y="409"/>
                    </a:lnTo>
                    <a:lnTo>
                      <a:pt x="75" y="424"/>
                    </a:lnTo>
                    <a:lnTo>
                      <a:pt x="66" y="438"/>
                    </a:lnTo>
                    <a:lnTo>
                      <a:pt x="68" y="442"/>
                    </a:lnTo>
                    <a:lnTo>
                      <a:pt x="66" y="450"/>
                    </a:lnTo>
                    <a:lnTo>
                      <a:pt x="61" y="455"/>
                    </a:lnTo>
                    <a:lnTo>
                      <a:pt x="41" y="460"/>
                    </a:lnTo>
                    <a:lnTo>
                      <a:pt x="40" y="466"/>
                    </a:lnTo>
                    <a:lnTo>
                      <a:pt x="29" y="477"/>
                    </a:lnTo>
                    <a:lnTo>
                      <a:pt x="28" y="486"/>
                    </a:lnTo>
                    <a:lnTo>
                      <a:pt x="29" y="492"/>
                    </a:lnTo>
                    <a:lnTo>
                      <a:pt x="19" y="510"/>
                    </a:lnTo>
                    <a:lnTo>
                      <a:pt x="14" y="513"/>
                    </a:lnTo>
                    <a:lnTo>
                      <a:pt x="12" y="509"/>
                    </a:lnTo>
                    <a:lnTo>
                      <a:pt x="8" y="515"/>
                    </a:lnTo>
                    <a:lnTo>
                      <a:pt x="10" y="504"/>
                    </a:lnTo>
                    <a:lnTo>
                      <a:pt x="9" y="50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199" name="Freeform 729">
                <a:extLst>
                  <a:ext uri="{FF2B5EF4-FFF2-40B4-BE49-F238E27FC236}">
                    <a16:creationId xmlns:a16="http://schemas.microsoft.com/office/drawing/2014/main" id="{09409F3C-F459-40A5-8024-96F2D209085B}"/>
                  </a:ext>
                </a:extLst>
              </p:cNvPr>
              <p:cNvSpPr>
                <a:spLocks noChangeAspect="1"/>
              </p:cNvSpPr>
              <p:nvPr/>
            </p:nvSpPr>
            <p:spPr bwMode="auto">
              <a:xfrm>
                <a:off x="2962" y="748"/>
                <a:ext cx="150" cy="207"/>
              </a:xfrm>
              <a:custGeom>
                <a:avLst/>
                <a:gdLst>
                  <a:gd name="T0" fmla="*/ 0 w 511"/>
                  <a:gd name="T1" fmla="*/ 0 h 705"/>
                  <a:gd name="T2" fmla="*/ 0 w 511"/>
                  <a:gd name="T3" fmla="*/ 0 h 705"/>
                  <a:gd name="T4" fmla="*/ 0 w 511"/>
                  <a:gd name="T5" fmla="*/ 0 h 705"/>
                  <a:gd name="T6" fmla="*/ 0 w 511"/>
                  <a:gd name="T7" fmla="*/ 0 h 705"/>
                  <a:gd name="T8" fmla="*/ 0 w 511"/>
                  <a:gd name="T9" fmla="*/ 0 h 705"/>
                  <a:gd name="T10" fmla="*/ 0 w 511"/>
                  <a:gd name="T11" fmla="*/ 0 h 705"/>
                  <a:gd name="T12" fmla="*/ 0 w 511"/>
                  <a:gd name="T13" fmla="*/ 0 h 705"/>
                  <a:gd name="T14" fmla="*/ 0 w 511"/>
                  <a:gd name="T15" fmla="*/ 0 h 705"/>
                  <a:gd name="T16" fmla="*/ 0 w 511"/>
                  <a:gd name="T17" fmla="*/ 0 h 705"/>
                  <a:gd name="T18" fmla="*/ 0 w 511"/>
                  <a:gd name="T19" fmla="*/ 0 h 705"/>
                  <a:gd name="T20" fmla="*/ 0 w 511"/>
                  <a:gd name="T21" fmla="*/ 0 h 705"/>
                  <a:gd name="T22" fmla="*/ 0 w 511"/>
                  <a:gd name="T23" fmla="*/ 0 h 705"/>
                  <a:gd name="T24" fmla="*/ 0 w 511"/>
                  <a:gd name="T25" fmla="*/ 0 h 705"/>
                  <a:gd name="T26" fmla="*/ 0 w 511"/>
                  <a:gd name="T27" fmla="*/ 0 h 705"/>
                  <a:gd name="T28" fmla="*/ 0 w 511"/>
                  <a:gd name="T29" fmla="*/ 0 h 705"/>
                  <a:gd name="T30" fmla="*/ 0 w 511"/>
                  <a:gd name="T31" fmla="*/ 0 h 705"/>
                  <a:gd name="T32" fmla="*/ 0 w 511"/>
                  <a:gd name="T33" fmla="*/ 0 h 705"/>
                  <a:gd name="T34" fmla="*/ 0 w 511"/>
                  <a:gd name="T35" fmla="*/ 0 h 705"/>
                  <a:gd name="T36" fmla="*/ 0 w 511"/>
                  <a:gd name="T37" fmla="*/ 0 h 705"/>
                  <a:gd name="T38" fmla="*/ 0 w 511"/>
                  <a:gd name="T39" fmla="*/ 0 h 705"/>
                  <a:gd name="T40" fmla="*/ 0 w 511"/>
                  <a:gd name="T41" fmla="*/ 0 h 705"/>
                  <a:gd name="T42" fmla="*/ 0 w 511"/>
                  <a:gd name="T43" fmla="*/ 0 h 705"/>
                  <a:gd name="T44" fmla="*/ 0 w 511"/>
                  <a:gd name="T45" fmla="*/ 0 h 705"/>
                  <a:gd name="T46" fmla="*/ 0 w 511"/>
                  <a:gd name="T47" fmla="*/ 0 h 705"/>
                  <a:gd name="T48" fmla="*/ 0 w 511"/>
                  <a:gd name="T49" fmla="*/ 0 h 705"/>
                  <a:gd name="T50" fmla="*/ 0 w 511"/>
                  <a:gd name="T51" fmla="*/ 0 h 705"/>
                  <a:gd name="T52" fmla="*/ 0 w 511"/>
                  <a:gd name="T53" fmla="*/ 0 h 705"/>
                  <a:gd name="T54" fmla="*/ 0 w 511"/>
                  <a:gd name="T55" fmla="*/ 0 h 705"/>
                  <a:gd name="T56" fmla="*/ 0 w 511"/>
                  <a:gd name="T57" fmla="*/ 0 h 705"/>
                  <a:gd name="T58" fmla="*/ 0 w 511"/>
                  <a:gd name="T59" fmla="*/ 0 h 705"/>
                  <a:gd name="T60" fmla="*/ 0 w 511"/>
                  <a:gd name="T61" fmla="*/ 0 h 705"/>
                  <a:gd name="T62" fmla="*/ 0 w 511"/>
                  <a:gd name="T63" fmla="*/ 0 h 705"/>
                  <a:gd name="T64" fmla="*/ 0 w 511"/>
                  <a:gd name="T65" fmla="*/ 0 h 705"/>
                  <a:gd name="T66" fmla="*/ 0 w 511"/>
                  <a:gd name="T67" fmla="*/ 0 h 705"/>
                  <a:gd name="T68" fmla="*/ 0 w 511"/>
                  <a:gd name="T69" fmla="*/ 0 h 705"/>
                  <a:gd name="T70" fmla="*/ 0 w 511"/>
                  <a:gd name="T71" fmla="*/ 0 h 705"/>
                  <a:gd name="T72" fmla="*/ 0 w 511"/>
                  <a:gd name="T73" fmla="*/ 0 h 705"/>
                  <a:gd name="T74" fmla="*/ 0 w 511"/>
                  <a:gd name="T75" fmla="*/ 0 h 705"/>
                  <a:gd name="T76" fmla="*/ 0 w 511"/>
                  <a:gd name="T77" fmla="*/ 0 h 705"/>
                  <a:gd name="T78" fmla="*/ 0 w 511"/>
                  <a:gd name="T79" fmla="*/ 0 h 705"/>
                  <a:gd name="T80" fmla="*/ 0 w 511"/>
                  <a:gd name="T81" fmla="*/ 0 h 705"/>
                  <a:gd name="T82" fmla="*/ 0 w 511"/>
                  <a:gd name="T83" fmla="*/ 0 h 705"/>
                  <a:gd name="T84" fmla="*/ 0 w 511"/>
                  <a:gd name="T85" fmla="*/ 0 h 705"/>
                  <a:gd name="T86" fmla="*/ 0 w 511"/>
                  <a:gd name="T87" fmla="*/ 0 h 705"/>
                  <a:gd name="T88" fmla="*/ 0 w 511"/>
                  <a:gd name="T89" fmla="*/ 0 h 705"/>
                  <a:gd name="T90" fmla="*/ 0 w 511"/>
                  <a:gd name="T91" fmla="*/ 0 h 705"/>
                  <a:gd name="T92" fmla="*/ 0 w 511"/>
                  <a:gd name="T93" fmla="*/ 0 h 705"/>
                  <a:gd name="T94" fmla="*/ 0 w 511"/>
                  <a:gd name="T95" fmla="*/ 0 h 705"/>
                  <a:gd name="T96" fmla="*/ 0 w 511"/>
                  <a:gd name="T97" fmla="*/ 0 h 705"/>
                  <a:gd name="T98" fmla="*/ 0 w 511"/>
                  <a:gd name="T99" fmla="*/ 0 h 705"/>
                  <a:gd name="T100" fmla="*/ 0 w 511"/>
                  <a:gd name="T101" fmla="*/ 0 h 705"/>
                  <a:gd name="T102" fmla="*/ 0 w 511"/>
                  <a:gd name="T103" fmla="*/ 0 h 705"/>
                  <a:gd name="T104" fmla="*/ 0 w 511"/>
                  <a:gd name="T105" fmla="*/ 0 h 705"/>
                  <a:gd name="T106" fmla="*/ 0 w 511"/>
                  <a:gd name="T107" fmla="*/ 0 h 705"/>
                  <a:gd name="T108" fmla="*/ 0 w 511"/>
                  <a:gd name="T109" fmla="*/ 0 h 705"/>
                  <a:gd name="T110" fmla="*/ 0 w 511"/>
                  <a:gd name="T111" fmla="*/ 0 h 705"/>
                  <a:gd name="T112" fmla="*/ 0 w 511"/>
                  <a:gd name="T113" fmla="*/ 0 h 705"/>
                  <a:gd name="T114" fmla="*/ 0 w 511"/>
                  <a:gd name="T115" fmla="*/ 0 h 705"/>
                  <a:gd name="T116" fmla="*/ 0 w 511"/>
                  <a:gd name="T117" fmla="*/ 0 h 7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11"/>
                  <a:gd name="T178" fmla="*/ 0 h 705"/>
                  <a:gd name="T179" fmla="*/ 511 w 511"/>
                  <a:gd name="T180" fmla="*/ 705 h 7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11" h="705">
                    <a:moveTo>
                      <a:pt x="9" y="502"/>
                    </a:moveTo>
                    <a:lnTo>
                      <a:pt x="4" y="508"/>
                    </a:lnTo>
                    <a:lnTo>
                      <a:pt x="0" y="535"/>
                    </a:lnTo>
                    <a:lnTo>
                      <a:pt x="2" y="538"/>
                    </a:lnTo>
                    <a:lnTo>
                      <a:pt x="5" y="538"/>
                    </a:lnTo>
                    <a:lnTo>
                      <a:pt x="5" y="540"/>
                    </a:lnTo>
                    <a:lnTo>
                      <a:pt x="5" y="544"/>
                    </a:lnTo>
                    <a:lnTo>
                      <a:pt x="4" y="546"/>
                    </a:lnTo>
                    <a:lnTo>
                      <a:pt x="9" y="543"/>
                    </a:lnTo>
                    <a:lnTo>
                      <a:pt x="10" y="539"/>
                    </a:lnTo>
                    <a:lnTo>
                      <a:pt x="13" y="541"/>
                    </a:lnTo>
                    <a:lnTo>
                      <a:pt x="10" y="545"/>
                    </a:lnTo>
                    <a:lnTo>
                      <a:pt x="13" y="545"/>
                    </a:lnTo>
                    <a:lnTo>
                      <a:pt x="14" y="546"/>
                    </a:lnTo>
                    <a:lnTo>
                      <a:pt x="10" y="549"/>
                    </a:lnTo>
                    <a:lnTo>
                      <a:pt x="4" y="554"/>
                    </a:lnTo>
                    <a:lnTo>
                      <a:pt x="14" y="557"/>
                    </a:lnTo>
                    <a:lnTo>
                      <a:pt x="15" y="562"/>
                    </a:lnTo>
                    <a:lnTo>
                      <a:pt x="12" y="571"/>
                    </a:lnTo>
                    <a:lnTo>
                      <a:pt x="19" y="570"/>
                    </a:lnTo>
                    <a:lnTo>
                      <a:pt x="19" y="576"/>
                    </a:lnTo>
                    <a:lnTo>
                      <a:pt x="14" y="580"/>
                    </a:lnTo>
                    <a:lnTo>
                      <a:pt x="14" y="588"/>
                    </a:lnTo>
                    <a:lnTo>
                      <a:pt x="12" y="595"/>
                    </a:lnTo>
                    <a:lnTo>
                      <a:pt x="18" y="595"/>
                    </a:lnTo>
                    <a:lnTo>
                      <a:pt x="21" y="618"/>
                    </a:lnTo>
                    <a:lnTo>
                      <a:pt x="28" y="624"/>
                    </a:lnTo>
                    <a:lnTo>
                      <a:pt x="30" y="630"/>
                    </a:lnTo>
                    <a:lnTo>
                      <a:pt x="38" y="634"/>
                    </a:lnTo>
                    <a:lnTo>
                      <a:pt x="41" y="640"/>
                    </a:lnTo>
                    <a:lnTo>
                      <a:pt x="41" y="644"/>
                    </a:lnTo>
                    <a:lnTo>
                      <a:pt x="36" y="646"/>
                    </a:lnTo>
                    <a:lnTo>
                      <a:pt x="31" y="646"/>
                    </a:lnTo>
                    <a:lnTo>
                      <a:pt x="30" y="648"/>
                    </a:lnTo>
                    <a:lnTo>
                      <a:pt x="33" y="658"/>
                    </a:lnTo>
                    <a:lnTo>
                      <a:pt x="28" y="656"/>
                    </a:lnTo>
                    <a:lnTo>
                      <a:pt x="23" y="655"/>
                    </a:lnTo>
                    <a:lnTo>
                      <a:pt x="21" y="659"/>
                    </a:lnTo>
                    <a:lnTo>
                      <a:pt x="35" y="690"/>
                    </a:lnTo>
                    <a:lnTo>
                      <a:pt x="31" y="692"/>
                    </a:lnTo>
                    <a:lnTo>
                      <a:pt x="30" y="700"/>
                    </a:lnTo>
                    <a:lnTo>
                      <a:pt x="28" y="700"/>
                    </a:lnTo>
                    <a:lnTo>
                      <a:pt x="26" y="703"/>
                    </a:lnTo>
                    <a:lnTo>
                      <a:pt x="35" y="702"/>
                    </a:lnTo>
                    <a:lnTo>
                      <a:pt x="44" y="705"/>
                    </a:lnTo>
                    <a:lnTo>
                      <a:pt x="68" y="701"/>
                    </a:lnTo>
                    <a:lnTo>
                      <a:pt x="76" y="703"/>
                    </a:lnTo>
                    <a:lnTo>
                      <a:pt x="80" y="701"/>
                    </a:lnTo>
                    <a:lnTo>
                      <a:pt x="83" y="692"/>
                    </a:lnTo>
                    <a:lnTo>
                      <a:pt x="83" y="681"/>
                    </a:lnTo>
                    <a:lnTo>
                      <a:pt x="94" y="666"/>
                    </a:lnTo>
                    <a:lnTo>
                      <a:pt x="101" y="669"/>
                    </a:lnTo>
                    <a:lnTo>
                      <a:pt x="106" y="663"/>
                    </a:lnTo>
                    <a:lnTo>
                      <a:pt x="113" y="659"/>
                    </a:lnTo>
                    <a:lnTo>
                      <a:pt x="129" y="661"/>
                    </a:lnTo>
                    <a:lnTo>
                      <a:pt x="136" y="659"/>
                    </a:lnTo>
                    <a:lnTo>
                      <a:pt x="153" y="661"/>
                    </a:lnTo>
                    <a:lnTo>
                      <a:pt x="175" y="629"/>
                    </a:lnTo>
                    <a:lnTo>
                      <a:pt x="177" y="617"/>
                    </a:lnTo>
                    <a:lnTo>
                      <a:pt x="181" y="611"/>
                    </a:lnTo>
                    <a:lnTo>
                      <a:pt x="181" y="602"/>
                    </a:lnTo>
                    <a:lnTo>
                      <a:pt x="190" y="591"/>
                    </a:lnTo>
                    <a:lnTo>
                      <a:pt x="191" y="585"/>
                    </a:lnTo>
                    <a:lnTo>
                      <a:pt x="188" y="581"/>
                    </a:lnTo>
                    <a:lnTo>
                      <a:pt x="193" y="576"/>
                    </a:lnTo>
                    <a:lnTo>
                      <a:pt x="193" y="571"/>
                    </a:lnTo>
                    <a:lnTo>
                      <a:pt x="190" y="567"/>
                    </a:lnTo>
                    <a:lnTo>
                      <a:pt x="190" y="565"/>
                    </a:lnTo>
                    <a:lnTo>
                      <a:pt x="191" y="562"/>
                    </a:lnTo>
                    <a:lnTo>
                      <a:pt x="195" y="564"/>
                    </a:lnTo>
                    <a:lnTo>
                      <a:pt x="198" y="564"/>
                    </a:lnTo>
                    <a:lnTo>
                      <a:pt x="197" y="560"/>
                    </a:lnTo>
                    <a:lnTo>
                      <a:pt x="197" y="557"/>
                    </a:lnTo>
                    <a:lnTo>
                      <a:pt x="200" y="555"/>
                    </a:lnTo>
                    <a:lnTo>
                      <a:pt x="200" y="553"/>
                    </a:lnTo>
                    <a:lnTo>
                      <a:pt x="203" y="544"/>
                    </a:lnTo>
                    <a:lnTo>
                      <a:pt x="202" y="541"/>
                    </a:lnTo>
                    <a:lnTo>
                      <a:pt x="192" y="535"/>
                    </a:lnTo>
                    <a:lnTo>
                      <a:pt x="193" y="535"/>
                    </a:lnTo>
                    <a:lnTo>
                      <a:pt x="200" y="536"/>
                    </a:lnTo>
                    <a:lnTo>
                      <a:pt x="206" y="535"/>
                    </a:lnTo>
                    <a:lnTo>
                      <a:pt x="208" y="533"/>
                    </a:lnTo>
                    <a:lnTo>
                      <a:pt x="202" y="529"/>
                    </a:lnTo>
                    <a:lnTo>
                      <a:pt x="185" y="527"/>
                    </a:lnTo>
                    <a:lnTo>
                      <a:pt x="186" y="525"/>
                    </a:lnTo>
                    <a:lnTo>
                      <a:pt x="201" y="524"/>
                    </a:lnTo>
                    <a:lnTo>
                      <a:pt x="209" y="527"/>
                    </a:lnTo>
                    <a:lnTo>
                      <a:pt x="214" y="524"/>
                    </a:lnTo>
                    <a:lnTo>
                      <a:pt x="216" y="519"/>
                    </a:lnTo>
                    <a:lnTo>
                      <a:pt x="225" y="519"/>
                    </a:lnTo>
                    <a:lnTo>
                      <a:pt x="238" y="509"/>
                    </a:lnTo>
                    <a:lnTo>
                      <a:pt x="239" y="504"/>
                    </a:lnTo>
                    <a:lnTo>
                      <a:pt x="244" y="506"/>
                    </a:lnTo>
                    <a:lnTo>
                      <a:pt x="243" y="510"/>
                    </a:lnTo>
                    <a:lnTo>
                      <a:pt x="251" y="510"/>
                    </a:lnTo>
                    <a:lnTo>
                      <a:pt x="268" y="498"/>
                    </a:lnTo>
                    <a:lnTo>
                      <a:pt x="266" y="492"/>
                    </a:lnTo>
                    <a:lnTo>
                      <a:pt x="270" y="494"/>
                    </a:lnTo>
                    <a:lnTo>
                      <a:pt x="274" y="494"/>
                    </a:lnTo>
                    <a:lnTo>
                      <a:pt x="275" y="491"/>
                    </a:lnTo>
                    <a:lnTo>
                      <a:pt x="279" y="488"/>
                    </a:lnTo>
                    <a:lnTo>
                      <a:pt x="279" y="486"/>
                    </a:lnTo>
                    <a:lnTo>
                      <a:pt x="243" y="492"/>
                    </a:lnTo>
                    <a:lnTo>
                      <a:pt x="234" y="491"/>
                    </a:lnTo>
                    <a:lnTo>
                      <a:pt x="232" y="493"/>
                    </a:lnTo>
                    <a:lnTo>
                      <a:pt x="230" y="489"/>
                    </a:lnTo>
                    <a:lnTo>
                      <a:pt x="227" y="487"/>
                    </a:lnTo>
                    <a:lnTo>
                      <a:pt x="212" y="481"/>
                    </a:lnTo>
                    <a:lnTo>
                      <a:pt x="202" y="482"/>
                    </a:lnTo>
                    <a:lnTo>
                      <a:pt x="198" y="481"/>
                    </a:lnTo>
                    <a:lnTo>
                      <a:pt x="202" y="480"/>
                    </a:lnTo>
                    <a:lnTo>
                      <a:pt x="206" y="476"/>
                    </a:lnTo>
                    <a:lnTo>
                      <a:pt x="211" y="477"/>
                    </a:lnTo>
                    <a:lnTo>
                      <a:pt x="216" y="476"/>
                    </a:lnTo>
                    <a:lnTo>
                      <a:pt x="223" y="477"/>
                    </a:lnTo>
                    <a:lnTo>
                      <a:pt x="224" y="476"/>
                    </a:lnTo>
                    <a:lnTo>
                      <a:pt x="229" y="481"/>
                    </a:lnTo>
                    <a:lnTo>
                      <a:pt x="234" y="478"/>
                    </a:lnTo>
                    <a:lnTo>
                      <a:pt x="235" y="477"/>
                    </a:lnTo>
                    <a:lnTo>
                      <a:pt x="239" y="480"/>
                    </a:lnTo>
                    <a:lnTo>
                      <a:pt x="244" y="481"/>
                    </a:lnTo>
                    <a:lnTo>
                      <a:pt x="247" y="478"/>
                    </a:lnTo>
                    <a:lnTo>
                      <a:pt x="248" y="480"/>
                    </a:lnTo>
                    <a:lnTo>
                      <a:pt x="250" y="486"/>
                    </a:lnTo>
                    <a:lnTo>
                      <a:pt x="255" y="487"/>
                    </a:lnTo>
                    <a:lnTo>
                      <a:pt x="277" y="478"/>
                    </a:lnTo>
                    <a:lnTo>
                      <a:pt x="286" y="470"/>
                    </a:lnTo>
                    <a:lnTo>
                      <a:pt x="290" y="467"/>
                    </a:lnTo>
                    <a:lnTo>
                      <a:pt x="293" y="459"/>
                    </a:lnTo>
                    <a:lnTo>
                      <a:pt x="291" y="451"/>
                    </a:lnTo>
                    <a:lnTo>
                      <a:pt x="282" y="447"/>
                    </a:lnTo>
                    <a:lnTo>
                      <a:pt x="277" y="440"/>
                    </a:lnTo>
                    <a:lnTo>
                      <a:pt x="284" y="440"/>
                    </a:lnTo>
                    <a:lnTo>
                      <a:pt x="284" y="438"/>
                    </a:lnTo>
                    <a:lnTo>
                      <a:pt x="270" y="433"/>
                    </a:lnTo>
                    <a:lnTo>
                      <a:pt x="270" y="429"/>
                    </a:lnTo>
                    <a:lnTo>
                      <a:pt x="268" y="424"/>
                    </a:lnTo>
                    <a:lnTo>
                      <a:pt x="256" y="425"/>
                    </a:lnTo>
                    <a:lnTo>
                      <a:pt x="254" y="421"/>
                    </a:lnTo>
                    <a:lnTo>
                      <a:pt x="253" y="420"/>
                    </a:lnTo>
                    <a:lnTo>
                      <a:pt x="250" y="419"/>
                    </a:lnTo>
                    <a:lnTo>
                      <a:pt x="250" y="421"/>
                    </a:lnTo>
                    <a:lnTo>
                      <a:pt x="239" y="435"/>
                    </a:lnTo>
                    <a:lnTo>
                      <a:pt x="221" y="445"/>
                    </a:lnTo>
                    <a:lnTo>
                      <a:pt x="207" y="446"/>
                    </a:lnTo>
                    <a:lnTo>
                      <a:pt x="202" y="445"/>
                    </a:lnTo>
                    <a:lnTo>
                      <a:pt x="208" y="442"/>
                    </a:lnTo>
                    <a:lnTo>
                      <a:pt x="217" y="441"/>
                    </a:lnTo>
                    <a:lnTo>
                      <a:pt x="223" y="438"/>
                    </a:lnTo>
                    <a:lnTo>
                      <a:pt x="229" y="435"/>
                    </a:lnTo>
                    <a:lnTo>
                      <a:pt x="242" y="428"/>
                    </a:lnTo>
                    <a:lnTo>
                      <a:pt x="245" y="423"/>
                    </a:lnTo>
                    <a:lnTo>
                      <a:pt x="245" y="416"/>
                    </a:lnTo>
                    <a:lnTo>
                      <a:pt x="240" y="416"/>
                    </a:lnTo>
                    <a:lnTo>
                      <a:pt x="243" y="413"/>
                    </a:lnTo>
                    <a:lnTo>
                      <a:pt x="245" y="408"/>
                    </a:lnTo>
                    <a:lnTo>
                      <a:pt x="243" y="404"/>
                    </a:lnTo>
                    <a:lnTo>
                      <a:pt x="245" y="372"/>
                    </a:lnTo>
                    <a:lnTo>
                      <a:pt x="247" y="370"/>
                    </a:lnTo>
                    <a:lnTo>
                      <a:pt x="249" y="366"/>
                    </a:lnTo>
                    <a:lnTo>
                      <a:pt x="249" y="363"/>
                    </a:lnTo>
                    <a:lnTo>
                      <a:pt x="258" y="367"/>
                    </a:lnTo>
                    <a:lnTo>
                      <a:pt x="259" y="363"/>
                    </a:lnTo>
                    <a:lnTo>
                      <a:pt x="258" y="353"/>
                    </a:lnTo>
                    <a:lnTo>
                      <a:pt x="266" y="336"/>
                    </a:lnTo>
                    <a:lnTo>
                      <a:pt x="263" y="331"/>
                    </a:lnTo>
                    <a:lnTo>
                      <a:pt x="261" y="327"/>
                    </a:lnTo>
                    <a:lnTo>
                      <a:pt x="264" y="321"/>
                    </a:lnTo>
                    <a:lnTo>
                      <a:pt x="272" y="325"/>
                    </a:lnTo>
                    <a:lnTo>
                      <a:pt x="274" y="325"/>
                    </a:lnTo>
                    <a:lnTo>
                      <a:pt x="276" y="324"/>
                    </a:lnTo>
                    <a:lnTo>
                      <a:pt x="281" y="318"/>
                    </a:lnTo>
                    <a:lnTo>
                      <a:pt x="281" y="316"/>
                    </a:lnTo>
                    <a:lnTo>
                      <a:pt x="284" y="310"/>
                    </a:lnTo>
                    <a:lnTo>
                      <a:pt x="281" y="305"/>
                    </a:lnTo>
                    <a:lnTo>
                      <a:pt x="282" y="301"/>
                    </a:lnTo>
                    <a:lnTo>
                      <a:pt x="284" y="305"/>
                    </a:lnTo>
                    <a:lnTo>
                      <a:pt x="289" y="309"/>
                    </a:lnTo>
                    <a:lnTo>
                      <a:pt x="291" y="308"/>
                    </a:lnTo>
                    <a:lnTo>
                      <a:pt x="295" y="304"/>
                    </a:lnTo>
                    <a:lnTo>
                      <a:pt x="298" y="305"/>
                    </a:lnTo>
                    <a:lnTo>
                      <a:pt x="300" y="301"/>
                    </a:lnTo>
                    <a:lnTo>
                      <a:pt x="303" y="300"/>
                    </a:lnTo>
                    <a:lnTo>
                      <a:pt x="296" y="298"/>
                    </a:lnTo>
                    <a:lnTo>
                      <a:pt x="301" y="298"/>
                    </a:lnTo>
                    <a:lnTo>
                      <a:pt x="307" y="295"/>
                    </a:lnTo>
                    <a:lnTo>
                      <a:pt x="307" y="294"/>
                    </a:lnTo>
                    <a:lnTo>
                      <a:pt x="312" y="292"/>
                    </a:lnTo>
                    <a:lnTo>
                      <a:pt x="313" y="288"/>
                    </a:lnTo>
                    <a:lnTo>
                      <a:pt x="317" y="287"/>
                    </a:lnTo>
                    <a:lnTo>
                      <a:pt x="318" y="282"/>
                    </a:lnTo>
                    <a:lnTo>
                      <a:pt x="328" y="282"/>
                    </a:lnTo>
                    <a:lnTo>
                      <a:pt x="336" y="278"/>
                    </a:lnTo>
                    <a:lnTo>
                      <a:pt x="339" y="273"/>
                    </a:lnTo>
                    <a:lnTo>
                      <a:pt x="348" y="269"/>
                    </a:lnTo>
                    <a:lnTo>
                      <a:pt x="353" y="272"/>
                    </a:lnTo>
                    <a:lnTo>
                      <a:pt x="359" y="268"/>
                    </a:lnTo>
                    <a:lnTo>
                      <a:pt x="362" y="264"/>
                    </a:lnTo>
                    <a:lnTo>
                      <a:pt x="366" y="262"/>
                    </a:lnTo>
                    <a:lnTo>
                      <a:pt x="371" y="263"/>
                    </a:lnTo>
                    <a:lnTo>
                      <a:pt x="374" y="261"/>
                    </a:lnTo>
                    <a:lnTo>
                      <a:pt x="381" y="258"/>
                    </a:lnTo>
                    <a:lnTo>
                      <a:pt x="385" y="255"/>
                    </a:lnTo>
                    <a:lnTo>
                      <a:pt x="390" y="253"/>
                    </a:lnTo>
                    <a:lnTo>
                      <a:pt x="417" y="225"/>
                    </a:lnTo>
                    <a:lnTo>
                      <a:pt x="417" y="227"/>
                    </a:lnTo>
                    <a:lnTo>
                      <a:pt x="416" y="232"/>
                    </a:lnTo>
                    <a:lnTo>
                      <a:pt x="422" y="226"/>
                    </a:lnTo>
                    <a:lnTo>
                      <a:pt x="423" y="225"/>
                    </a:lnTo>
                    <a:lnTo>
                      <a:pt x="420" y="222"/>
                    </a:lnTo>
                    <a:lnTo>
                      <a:pt x="420" y="220"/>
                    </a:lnTo>
                    <a:lnTo>
                      <a:pt x="412" y="214"/>
                    </a:lnTo>
                    <a:lnTo>
                      <a:pt x="412" y="211"/>
                    </a:lnTo>
                    <a:lnTo>
                      <a:pt x="413" y="211"/>
                    </a:lnTo>
                    <a:lnTo>
                      <a:pt x="412" y="208"/>
                    </a:lnTo>
                    <a:lnTo>
                      <a:pt x="410" y="206"/>
                    </a:lnTo>
                    <a:lnTo>
                      <a:pt x="411" y="205"/>
                    </a:lnTo>
                    <a:lnTo>
                      <a:pt x="413" y="203"/>
                    </a:lnTo>
                    <a:lnTo>
                      <a:pt x="415" y="200"/>
                    </a:lnTo>
                    <a:lnTo>
                      <a:pt x="420" y="199"/>
                    </a:lnTo>
                    <a:lnTo>
                      <a:pt x="427" y="190"/>
                    </a:lnTo>
                    <a:lnTo>
                      <a:pt x="428" y="186"/>
                    </a:lnTo>
                    <a:lnTo>
                      <a:pt x="423" y="180"/>
                    </a:lnTo>
                    <a:lnTo>
                      <a:pt x="423" y="179"/>
                    </a:lnTo>
                    <a:lnTo>
                      <a:pt x="431" y="177"/>
                    </a:lnTo>
                    <a:lnTo>
                      <a:pt x="431" y="174"/>
                    </a:lnTo>
                    <a:lnTo>
                      <a:pt x="434" y="173"/>
                    </a:lnTo>
                    <a:lnTo>
                      <a:pt x="438" y="174"/>
                    </a:lnTo>
                    <a:lnTo>
                      <a:pt x="441" y="174"/>
                    </a:lnTo>
                    <a:lnTo>
                      <a:pt x="442" y="172"/>
                    </a:lnTo>
                    <a:lnTo>
                      <a:pt x="439" y="170"/>
                    </a:lnTo>
                    <a:lnTo>
                      <a:pt x="446" y="169"/>
                    </a:lnTo>
                    <a:lnTo>
                      <a:pt x="447" y="168"/>
                    </a:lnTo>
                    <a:lnTo>
                      <a:pt x="441" y="162"/>
                    </a:lnTo>
                    <a:lnTo>
                      <a:pt x="441" y="161"/>
                    </a:lnTo>
                    <a:lnTo>
                      <a:pt x="448" y="163"/>
                    </a:lnTo>
                    <a:lnTo>
                      <a:pt x="449" y="167"/>
                    </a:lnTo>
                    <a:lnTo>
                      <a:pt x="453" y="167"/>
                    </a:lnTo>
                    <a:lnTo>
                      <a:pt x="453" y="161"/>
                    </a:lnTo>
                    <a:lnTo>
                      <a:pt x="453" y="162"/>
                    </a:lnTo>
                    <a:lnTo>
                      <a:pt x="454" y="161"/>
                    </a:lnTo>
                    <a:lnTo>
                      <a:pt x="457" y="153"/>
                    </a:lnTo>
                    <a:lnTo>
                      <a:pt x="462" y="152"/>
                    </a:lnTo>
                    <a:lnTo>
                      <a:pt x="460" y="154"/>
                    </a:lnTo>
                    <a:lnTo>
                      <a:pt x="463" y="156"/>
                    </a:lnTo>
                    <a:lnTo>
                      <a:pt x="465" y="157"/>
                    </a:lnTo>
                    <a:lnTo>
                      <a:pt x="469" y="152"/>
                    </a:lnTo>
                    <a:lnTo>
                      <a:pt x="472" y="153"/>
                    </a:lnTo>
                    <a:lnTo>
                      <a:pt x="475" y="157"/>
                    </a:lnTo>
                    <a:lnTo>
                      <a:pt x="477" y="157"/>
                    </a:lnTo>
                    <a:lnTo>
                      <a:pt x="480" y="159"/>
                    </a:lnTo>
                    <a:lnTo>
                      <a:pt x="483" y="154"/>
                    </a:lnTo>
                    <a:lnTo>
                      <a:pt x="498" y="154"/>
                    </a:lnTo>
                    <a:lnTo>
                      <a:pt x="502" y="156"/>
                    </a:lnTo>
                    <a:lnTo>
                      <a:pt x="506" y="158"/>
                    </a:lnTo>
                    <a:lnTo>
                      <a:pt x="509" y="156"/>
                    </a:lnTo>
                    <a:lnTo>
                      <a:pt x="511" y="154"/>
                    </a:lnTo>
                    <a:lnTo>
                      <a:pt x="511" y="151"/>
                    </a:lnTo>
                    <a:lnTo>
                      <a:pt x="504" y="138"/>
                    </a:lnTo>
                    <a:lnTo>
                      <a:pt x="501" y="131"/>
                    </a:lnTo>
                    <a:lnTo>
                      <a:pt x="505" y="125"/>
                    </a:lnTo>
                    <a:lnTo>
                      <a:pt x="510" y="120"/>
                    </a:lnTo>
                    <a:lnTo>
                      <a:pt x="511" y="111"/>
                    </a:lnTo>
                    <a:lnTo>
                      <a:pt x="501" y="96"/>
                    </a:lnTo>
                    <a:lnTo>
                      <a:pt x="500" y="90"/>
                    </a:lnTo>
                    <a:lnTo>
                      <a:pt x="505" y="83"/>
                    </a:lnTo>
                    <a:lnTo>
                      <a:pt x="505" y="78"/>
                    </a:lnTo>
                    <a:lnTo>
                      <a:pt x="502" y="75"/>
                    </a:lnTo>
                    <a:lnTo>
                      <a:pt x="501" y="70"/>
                    </a:lnTo>
                    <a:lnTo>
                      <a:pt x="504" y="59"/>
                    </a:lnTo>
                    <a:lnTo>
                      <a:pt x="507" y="54"/>
                    </a:lnTo>
                    <a:lnTo>
                      <a:pt x="506" y="52"/>
                    </a:lnTo>
                    <a:lnTo>
                      <a:pt x="490" y="34"/>
                    </a:lnTo>
                    <a:lnTo>
                      <a:pt x="481" y="28"/>
                    </a:lnTo>
                    <a:lnTo>
                      <a:pt x="463" y="25"/>
                    </a:lnTo>
                    <a:lnTo>
                      <a:pt x="428" y="1"/>
                    </a:lnTo>
                    <a:lnTo>
                      <a:pt x="427" y="0"/>
                    </a:lnTo>
                    <a:lnTo>
                      <a:pt x="413" y="0"/>
                    </a:lnTo>
                    <a:lnTo>
                      <a:pt x="411" y="0"/>
                    </a:lnTo>
                    <a:lnTo>
                      <a:pt x="411" y="3"/>
                    </a:lnTo>
                    <a:lnTo>
                      <a:pt x="413" y="5"/>
                    </a:lnTo>
                    <a:lnTo>
                      <a:pt x="413" y="8"/>
                    </a:lnTo>
                    <a:lnTo>
                      <a:pt x="412" y="11"/>
                    </a:lnTo>
                    <a:lnTo>
                      <a:pt x="408" y="12"/>
                    </a:lnTo>
                    <a:lnTo>
                      <a:pt x="406" y="17"/>
                    </a:lnTo>
                    <a:lnTo>
                      <a:pt x="402" y="21"/>
                    </a:lnTo>
                    <a:lnTo>
                      <a:pt x="402" y="25"/>
                    </a:lnTo>
                    <a:lnTo>
                      <a:pt x="407" y="27"/>
                    </a:lnTo>
                    <a:lnTo>
                      <a:pt x="404" y="29"/>
                    </a:lnTo>
                    <a:lnTo>
                      <a:pt x="399" y="31"/>
                    </a:lnTo>
                    <a:lnTo>
                      <a:pt x="355" y="25"/>
                    </a:lnTo>
                    <a:lnTo>
                      <a:pt x="352" y="27"/>
                    </a:lnTo>
                    <a:lnTo>
                      <a:pt x="348" y="29"/>
                    </a:lnTo>
                    <a:lnTo>
                      <a:pt x="348" y="37"/>
                    </a:lnTo>
                    <a:lnTo>
                      <a:pt x="342" y="47"/>
                    </a:lnTo>
                    <a:lnTo>
                      <a:pt x="336" y="53"/>
                    </a:lnTo>
                    <a:lnTo>
                      <a:pt x="333" y="52"/>
                    </a:lnTo>
                    <a:lnTo>
                      <a:pt x="329" y="48"/>
                    </a:lnTo>
                    <a:lnTo>
                      <a:pt x="323" y="46"/>
                    </a:lnTo>
                    <a:lnTo>
                      <a:pt x="316" y="47"/>
                    </a:lnTo>
                    <a:lnTo>
                      <a:pt x="298" y="57"/>
                    </a:lnTo>
                    <a:lnTo>
                      <a:pt x="293" y="67"/>
                    </a:lnTo>
                    <a:lnTo>
                      <a:pt x="280" y="75"/>
                    </a:lnTo>
                    <a:lnTo>
                      <a:pt x="277" y="80"/>
                    </a:lnTo>
                    <a:lnTo>
                      <a:pt x="282" y="88"/>
                    </a:lnTo>
                    <a:lnTo>
                      <a:pt x="282" y="93"/>
                    </a:lnTo>
                    <a:lnTo>
                      <a:pt x="247" y="120"/>
                    </a:lnTo>
                    <a:lnTo>
                      <a:pt x="235" y="137"/>
                    </a:lnTo>
                    <a:lnTo>
                      <a:pt x="224" y="142"/>
                    </a:lnTo>
                    <a:lnTo>
                      <a:pt x="217" y="142"/>
                    </a:lnTo>
                    <a:lnTo>
                      <a:pt x="213" y="143"/>
                    </a:lnTo>
                    <a:lnTo>
                      <a:pt x="197" y="186"/>
                    </a:lnTo>
                    <a:lnTo>
                      <a:pt x="170" y="214"/>
                    </a:lnTo>
                    <a:lnTo>
                      <a:pt x="169" y="217"/>
                    </a:lnTo>
                    <a:lnTo>
                      <a:pt x="176" y="224"/>
                    </a:lnTo>
                    <a:lnTo>
                      <a:pt x="178" y="227"/>
                    </a:lnTo>
                    <a:lnTo>
                      <a:pt x="177" y="236"/>
                    </a:lnTo>
                    <a:lnTo>
                      <a:pt x="175" y="241"/>
                    </a:lnTo>
                    <a:lnTo>
                      <a:pt x="167" y="246"/>
                    </a:lnTo>
                    <a:lnTo>
                      <a:pt x="149" y="243"/>
                    </a:lnTo>
                    <a:lnTo>
                      <a:pt x="123" y="251"/>
                    </a:lnTo>
                    <a:lnTo>
                      <a:pt x="99" y="269"/>
                    </a:lnTo>
                    <a:lnTo>
                      <a:pt x="96" y="278"/>
                    </a:lnTo>
                    <a:lnTo>
                      <a:pt x="96" y="285"/>
                    </a:lnTo>
                    <a:lnTo>
                      <a:pt x="98" y="290"/>
                    </a:lnTo>
                    <a:lnTo>
                      <a:pt x="101" y="293"/>
                    </a:lnTo>
                    <a:lnTo>
                      <a:pt x="96" y="297"/>
                    </a:lnTo>
                    <a:lnTo>
                      <a:pt x="83" y="324"/>
                    </a:lnTo>
                    <a:lnTo>
                      <a:pt x="85" y="325"/>
                    </a:lnTo>
                    <a:lnTo>
                      <a:pt x="86" y="331"/>
                    </a:lnTo>
                    <a:lnTo>
                      <a:pt x="78" y="360"/>
                    </a:lnTo>
                    <a:lnTo>
                      <a:pt x="83" y="367"/>
                    </a:lnTo>
                    <a:lnTo>
                      <a:pt x="94" y="373"/>
                    </a:lnTo>
                    <a:lnTo>
                      <a:pt x="94" y="383"/>
                    </a:lnTo>
                    <a:lnTo>
                      <a:pt x="88" y="392"/>
                    </a:lnTo>
                    <a:lnTo>
                      <a:pt x="81" y="397"/>
                    </a:lnTo>
                    <a:lnTo>
                      <a:pt x="70" y="399"/>
                    </a:lnTo>
                    <a:lnTo>
                      <a:pt x="67" y="403"/>
                    </a:lnTo>
                    <a:lnTo>
                      <a:pt x="72" y="409"/>
                    </a:lnTo>
                    <a:lnTo>
                      <a:pt x="75" y="424"/>
                    </a:lnTo>
                    <a:lnTo>
                      <a:pt x="66" y="438"/>
                    </a:lnTo>
                    <a:lnTo>
                      <a:pt x="68" y="442"/>
                    </a:lnTo>
                    <a:lnTo>
                      <a:pt x="66" y="450"/>
                    </a:lnTo>
                    <a:lnTo>
                      <a:pt x="61" y="455"/>
                    </a:lnTo>
                    <a:lnTo>
                      <a:pt x="41" y="460"/>
                    </a:lnTo>
                    <a:lnTo>
                      <a:pt x="40" y="466"/>
                    </a:lnTo>
                    <a:lnTo>
                      <a:pt x="29" y="477"/>
                    </a:lnTo>
                    <a:lnTo>
                      <a:pt x="28" y="486"/>
                    </a:lnTo>
                    <a:lnTo>
                      <a:pt x="29" y="492"/>
                    </a:lnTo>
                    <a:lnTo>
                      <a:pt x="19" y="510"/>
                    </a:lnTo>
                    <a:lnTo>
                      <a:pt x="14" y="513"/>
                    </a:lnTo>
                    <a:lnTo>
                      <a:pt x="12" y="509"/>
                    </a:lnTo>
                    <a:lnTo>
                      <a:pt x="8" y="515"/>
                    </a:lnTo>
                    <a:lnTo>
                      <a:pt x="10" y="504"/>
                    </a:lnTo>
                    <a:lnTo>
                      <a:pt x="9" y="50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00" name="Freeform 730">
                <a:extLst>
                  <a:ext uri="{FF2B5EF4-FFF2-40B4-BE49-F238E27FC236}">
                    <a16:creationId xmlns:a16="http://schemas.microsoft.com/office/drawing/2014/main" id="{160CC046-796B-46A5-B80C-88A884155847}"/>
                  </a:ext>
                </a:extLst>
              </p:cNvPr>
              <p:cNvSpPr>
                <a:spLocks noChangeAspect="1"/>
              </p:cNvSpPr>
              <p:nvPr/>
            </p:nvSpPr>
            <p:spPr bwMode="auto">
              <a:xfrm>
                <a:off x="3125" y="1071"/>
                <a:ext cx="43" cy="52"/>
              </a:xfrm>
              <a:custGeom>
                <a:avLst/>
                <a:gdLst>
                  <a:gd name="T0" fmla="*/ 0 w 147"/>
                  <a:gd name="T1" fmla="*/ 0 h 177"/>
                  <a:gd name="T2" fmla="*/ 0 w 147"/>
                  <a:gd name="T3" fmla="*/ 0 h 177"/>
                  <a:gd name="T4" fmla="*/ 0 w 147"/>
                  <a:gd name="T5" fmla="*/ 0 h 177"/>
                  <a:gd name="T6" fmla="*/ 0 w 147"/>
                  <a:gd name="T7" fmla="*/ 0 h 177"/>
                  <a:gd name="T8" fmla="*/ 0 w 147"/>
                  <a:gd name="T9" fmla="*/ 0 h 177"/>
                  <a:gd name="T10" fmla="*/ 0 w 147"/>
                  <a:gd name="T11" fmla="*/ 0 h 177"/>
                  <a:gd name="T12" fmla="*/ 0 w 147"/>
                  <a:gd name="T13" fmla="*/ 0 h 177"/>
                  <a:gd name="T14" fmla="*/ 0 w 147"/>
                  <a:gd name="T15" fmla="*/ 0 h 177"/>
                  <a:gd name="T16" fmla="*/ 0 w 147"/>
                  <a:gd name="T17" fmla="*/ 0 h 177"/>
                  <a:gd name="T18" fmla="*/ 0 w 147"/>
                  <a:gd name="T19" fmla="*/ 0 h 177"/>
                  <a:gd name="T20" fmla="*/ 0 w 147"/>
                  <a:gd name="T21" fmla="*/ 0 h 177"/>
                  <a:gd name="T22" fmla="*/ 0 w 147"/>
                  <a:gd name="T23" fmla="*/ 0 h 177"/>
                  <a:gd name="T24" fmla="*/ 0 w 147"/>
                  <a:gd name="T25" fmla="*/ 0 h 177"/>
                  <a:gd name="T26" fmla="*/ 0 w 147"/>
                  <a:gd name="T27" fmla="*/ 0 h 177"/>
                  <a:gd name="T28" fmla="*/ 0 w 147"/>
                  <a:gd name="T29" fmla="*/ 0 h 177"/>
                  <a:gd name="T30" fmla="*/ 0 w 147"/>
                  <a:gd name="T31" fmla="*/ 0 h 177"/>
                  <a:gd name="T32" fmla="*/ 0 w 147"/>
                  <a:gd name="T33" fmla="*/ 0 h 177"/>
                  <a:gd name="T34" fmla="*/ 0 w 147"/>
                  <a:gd name="T35" fmla="*/ 0 h 177"/>
                  <a:gd name="T36" fmla="*/ 0 w 147"/>
                  <a:gd name="T37" fmla="*/ 0 h 177"/>
                  <a:gd name="T38" fmla="*/ 0 w 147"/>
                  <a:gd name="T39" fmla="*/ 0 h 177"/>
                  <a:gd name="T40" fmla="*/ 0 w 147"/>
                  <a:gd name="T41" fmla="*/ 0 h 177"/>
                  <a:gd name="T42" fmla="*/ 0 w 147"/>
                  <a:gd name="T43" fmla="*/ 0 h 177"/>
                  <a:gd name="T44" fmla="*/ 0 w 147"/>
                  <a:gd name="T45" fmla="*/ 0 h 177"/>
                  <a:gd name="T46" fmla="*/ 0 w 147"/>
                  <a:gd name="T47" fmla="*/ 0 h 177"/>
                  <a:gd name="T48" fmla="*/ 0 w 147"/>
                  <a:gd name="T49" fmla="*/ 0 h 177"/>
                  <a:gd name="T50" fmla="*/ 0 w 147"/>
                  <a:gd name="T51" fmla="*/ 0 h 177"/>
                  <a:gd name="T52" fmla="*/ 0 w 147"/>
                  <a:gd name="T53" fmla="*/ 0 h 177"/>
                  <a:gd name="T54" fmla="*/ 0 w 147"/>
                  <a:gd name="T55" fmla="*/ 0 h 177"/>
                  <a:gd name="T56" fmla="*/ 0 w 147"/>
                  <a:gd name="T57" fmla="*/ 0 h 177"/>
                  <a:gd name="T58" fmla="*/ 0 w 147"/>
                  <a:gd name="T59" fmla="*/ 0 h 177"/>
                  <a:gd name="T60" fmla="*/ 0 w 147"/>
                  <a:gd name="T61" fmla="*/ 0 h 177"/>
                  <a:gd name="T62" fmla="*/ 0 w 147"/>
                  <a:gd name="T63" fmla="*/ 0 h 177"/>
                  <a:gd name="T64" fmla="*/ 0 w 147"/>
                  <a:gd name="T65" fmla="*/ 0 h 177"/>
                  <a:gd name="T66" fmla="*/ 0 w 147"/>
                  <a:gd name="T67" fmla="*/ 0 h 177"/>
                  <a:gd name="T68" fmla="*/ 0 w 147"/>
                  <a:gd name="T69" fmla="*/ 0 h 177"/>
                  <a:gd name="T70" fmla="*/ 0 w 147"/>
                  <a:gd name="T71" fmla="*/ 0 h 177"/>
                  <a:gd name="T72" fmla="*/ 0 w 147"/>
                  <a:gd name="T73" fmla="*/ 0 h 177"/>
                  <a:gd name="T74" fmla="*/ 0 w 147"/>
                  <a:gd name="T75" fmla="*/ 0 h 177"/>
                  <a:gd name="T76" fmla="*/ 0 w 147"/>
                  <a:gd name="T77" fmla="*/ 0 h 177"/>
                  <a:gd name="T78" fmla="*/ 0 w 147"/>
                  <a:gd name="T79" fmla="*/ 0 h 177"/>
                  <a:gd name="T80" fmla="*/ 0 w 147"/>
                  <a:gd name="T81" fmla="*/ 0 h 177"/>
                  <a:gd name="T82" fmla="*/ 0 w 147"/>
                  <a:gd name="T83" fmla="*/ 0 h 177"/>
                  <a:gd name="T84" fmla="*/ 0 w 147"/>
                  <a:gd name="T85" fmla="*/ 0 h 177"/>
                  <a:gd name="T86" fmla="*/ 0 w 147"/>
                  <a:gd name="T87" fmla="*/ 0 h 177"/>
                  <a:gd name="T88" fmla="*/ 0 w 147"/>
                  <a:gd name="T89" fmla="*/ 0 h 17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7"/>
                  <a:gd name="T136" fmla="*/ 0 h 177"/>
                  <a:gd name="T137" fmla="*/ 147 w 147"/>
                  <a:gd name="T138" fmla="*/ 177 h 17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7" h="177">
                    <a:moveTo>
                      <a:pt x="67" y="177"/>
                    </a:moveTo>
                    <a:lnTo>
                      <a:pt x="63" y="99"/>
                    </a:lnTo>
                    <a:lnTo>
                      <a:pt x="35" y="53"/>
                    </a:lnTo>
                    <a:lnTo>
                      <a:pt x="32" y="41"/>
                    </a:lnTo>
                    <a:lnTo>
                      <a:pt x="6" y="13"/>
                    </a:lnTo>
                    <a:lnTo>
                      <a:pt x="0" y="13"/>
                    </a:lnTo>
                    <a:lnTo>
                      <a:pt x="5" y="6"/>
                    </a:lnTo>
                    <a:lnTo>
                      <a:pt x="11" y="2"/>
                    </a:lnTo>
                    <a:lnTo>
                      <a:pt x="17" y="5"/>
                    </a:lnTo>
                    <a:lnTo>
                      <a:pt x="36" y="0"/>
                    </a:lnTo>
                    <a:lnTo>
                      <a:pt x="54" y="6"/>
                    </a:lnTo>
                    <a:lnTo>
                      <a:pt x="69" y="17"/>
                    </a:lnTo>
                    <a:lnTo>
                      <a:pt x="75" y="18"/>
                    </a:lnTo>
                    <a:lnTo>
                      <a:pt x="88" y="17"/>
                    </a:lnTo>
                    <a:lnTo>
                      <a:pt x="94" y="18"/>
                    </a:lnTo>
                    <a:lnTo>
                      <a:pt x="103" y="27"/>
                    </a:lnTo>
                    <a:lnTo>
                      <a:pt x="109" y="26"/>
                    </a:lnTo>
                    <a:lnTo>
                      <a:pt x="112" y="31"/>
                    </a:lnTo>
                    <a:lnTo>
                      <a:pt x="110" y="54"/>
                    </a:lnTo>
                    <a:lnTo>
                      <a:pt x="115" y="58"/>
                    </a:lnTo>
                    <a:lnTo>
                      <a:pt x="117" y="63"/>
                    </a:lnTo>
                    <a:lnTo>
                      <a:pt x="124" y="64"/>
                    </a:lnTo>
                    <a:lnTo>
                      <a:pt x="126" y="70"/>
                    </a:lnTo>
                    <a:lnTo>
                      <a:pt x="125" y="75"/>
                    </a:lnTo>
                    <a:lnTo>
                      <a:pt x="130" y="86"/>
                    </a:lnTo>
                    <a:lnTo>
                      <a:pt x="141" y="93"/>
                    </a:lnTo>
                    <a:lnTo>
                      <a:pt x="145" y="98"/>
                    </a:lnTo>
                    <a:lnTo>
                      <a:pt x="146" y="102"/>
                    </a:lnTo>
                    <a:lnTo>
                      <a:pt x="145" y="109"/>
                    </a:lnTo>
                    <a:lnTo>
                      <a:pt x="147" y="115"/>
                    </a:lnTo>
                    <a:lnTo>
                      <a:pt x="145" y="121"/>
                    </a:lnTo>
                    <a:lnTo>
                      <a:pt x="138" y="123"/>
                    </a:lnTo>
                    <a:lnTo>
                      <a:pt x="120" y="120"/>
                    </a:lnTo>
                    <a:lnTo>
                      <a:pt x="115" y="122"/>
                    </a:lnTo>
                    <a:lnTo>
                      <a:pt x="111" y="117"/>
                    </a:lnTo>
                    <a:lnTo>
                      <a:pt x="105" y="120"/>
                    </a:lnTo>
                    <a:lnTo>
                      <a:pt x="103" y="126"/>
                    </a:lnTo>
                    <a:lnTo>
                      <a:pt x="100" y="145"/>
                    </a:lnTo>
                    <a:lnTo>
                      <a:pt x="94" y="147"/>
                    </a:lnTo>
                    <a:lnTo>
                      <a:pt x="89" y="151"/>
                    </a:lnTo>
                    <a:lnTo>
                      <a:pt x="88" y="157"/>
                    </a:lnTo>
                    <a:lnTo>
                      <a:pt x="82" y="161"/>
                    </a:lnTo>
                    <a:lnTo>
                      <a:pt x="79" y="173"/>
                    </a:lnTo>
                    <a:lnTo>
                      <a:pt x="74" y="177"/>
                    </a:lnTo>
                    <a:lnTo>
                      <a:pt x="67" y="177"/>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01" name="Freeform 731">
                <a:extLst>
                  <a:ext uri="{FF2B5EF4-FFF2-40B4-BE49-F238E27FC236}">
                    <a16:creationId xmlns:a16="http://schemas.microsoft.com/office/drawing/2014/main" id="{FB4A6FC8-C9F3-4880-B160-9F2BFF6E5E75}"/>
                  </a:ext>
                </a:extLst>
              </p:cNvPr>
              <p:cNvSpPr>
                <a:spLocks noChangeAspect="1"/>
              </p:cNvSpPr>
              <p:nvPr/>
            </p:nvSpPr>
            <p:spPr bwMode="auto">
              <a:xfrm>
                <a:off x="3125" y="1071"/>
                <a:ext cx="43" cy="52"/>
              </a:xfrm>
              <a:custGeom>
                <a:avLst/>
                <a:gdLst>
                  <a:gd name="T0" fmla="*/ 0 w 147"/>
                  <a:gd name="T1" fmla="*/ 0 h 177"/>
                  <a:gd name="T2" fmla="*/ 0 w 147"/>
                  <a:gd name="T3" fmla="*/ 0 h 177"/>
                  <a:gd name="T4" fmla="*/ 0 w 147"/>
                  <a:gd name="T5" fmla="*/ 0 h 177"/>
                  <a:gd name="T6" fmla="*/ 0 w 147"/>
                  <a:gd name="T7" fmla="*/ 0 h 177"/>
                  <a:gd name="T8" fmla="*/ 0 w 147"/>
                  <a:gd name="T9" fmla="*/ 0 h 177"/>
                  <a:gd name="T10" fmla="*/ 0 w 147"/>
                  <a:gd name="T11" fmla="*/ 0 h 177"/>
                  <a:gd name="T12" fmla="*/ 0 w 147"/>
                  <a:gd name="T13" fmla="*/ 0 h 177"/>
                  <a:gd name="T14" fmla="*/ 0 w 147"/>
                  <a:gd name="T15" fmla="*/ 0 h 177"/>
                  <a:gd name="T16" fmla="*/ 0 w 147"/>
                  <a:gd name="T17" fmla="*/ 0 h 177"/>
                  <a:gd name="T18" fmla="*/ 0 w 147"/>
                  <a:gd name="T19" fmla="*/ 0 h 177"/>
                  <a:gd name="T20" fmla="*/ 0 w 147"/>
                  <a:gd name="T21" fmla="*/ 0 h 177"/>
                  <a:gd name="T22" fmla="*/ 0 w 147"/>
                  <a:gd name="T23" fmla="*/ 0 h 177"/>
                  <a:gd name="T24" fmla="*/ 0 w 147"/>
                  <a:gd name="T25" fmla="*/ 0 h 177"/>
                  <a:gd name="T26" fmla="*/ 0 w 147"/>
                  <a:gd name="T27" fmla="*/ 0 h 177"/>
                  <a:gd name="T28" fmla="*/ 0 w 147"/>
                  <a:gd name="T29" fmla="*/ 0 h 177"/>
                  <a:gd name="T30" fmla="*/ 0 w 147"/>
                  <a:gd name="T31" fmla="*/ 0 h 177"/>
                  <a:gd name="T32" fmla="*/ 0 w 147"/>
                  <a:gd name="T33" fmla="*/ 0 h 177"/>
                  <a:gd name="T34" fmla="*/ 0 w 147"/>
                  <a:gd name="T35" fmla="*/ 0 h 177"/>
                  <a:gd name="T36" fmla="*/ 0 w 147"/>
                  <a:gd name="T37" fmla="*/ 0 h 177"/>
                  <a:gd name="T38" fmla="*/ 0 w 147"/>
                  <a:gd name="T39" fmla="*/ 0 h 177"/>
                  <a:gd name="T40" fmla="*/ 0 w 147"/>
                  <a:gd name="T41" fmla="*/ 0 h 177"/>
                  <a:gd name="T42" fmla="*/ 0 w 147"/>
                  <a:gd name="T43" fmla="*/ 0 h 177"/>
                  <a:gd name="T44" fmla="*/ 0 w 147"/>
                  <a:gd name="T45" fmla="*/ 0 h 177"/>
                  <a:gd name="T46" fmla="*/ 0 w 147"/>
                  <a:gd name="T47" fmla="*/ 0 h 177"/>
                  <a:gd name="T48" fmla="*/ 0 w 147"/>
                  <a:gd name="T49" fmla="*/ 0 h 177"/>
                  <a:gd name="T50" fmla="*/ 0 w 147"/>
                  <a:gd name="T51" fmla="*/ 0 h 177"/>
                  <a:gd name="T52" fmla="*/ 0 w 147"/>
                  <a:gd name="T53" fmla="*/ 0 h 177"/>
                  <a:gd name="T54" fmla="*/ 0 w 147"/>
                  <a:gd name="T55" fmla="*/ 0 h 177"/>
                  <a:gd name="T56" fmla="*/ 0 w 147"/>
                  <a:gd name="T57" fmla="*/ 0 h 177"/>
                  <a:gd name="T58" fmla="*/ 0 w 147"/>
                  <a:gd name="T59" fmla="*/ 0 h 177"/>
                  <a:gd name="T60" fmla="*/ 0 w 147"/>
                  <a:gd name="T61" fmla="*/ 0 h 177"/>
                  <a:gd name="T62" fmla="*/ 0 w 147"/>
                  <a:gd name="T63" fmla="*/ 0 h 177"/>
                  <a:gd name="T64" fmla="*/ 0 w 147"/>
                  <a:gd name="T65" fmla="*/ 0 h 177"/>
                  <a:gd name="T66" fmla="*/ 0 w 147"/>
                  <a:gd name="T67" fmla="*/ 0 h 177"/>
                  <a:gd name="T68" fmla="*/ 0 w 147"/>
                  <a:gd name="T69" fmla="*/ 0 h 177"/>
                  <a:gd name="T70" fmla="*/ 0 w 147"/>
                  <a:gd name="T71" fmla="*/ 0 h 177"/>
                  <a:gd name="T72" fmla="*/ 0 w 147"/>
                  <a:gd name="T73" fmla="*/ 0 h 177"/>
                  <a:gd name="T74" fmla="*/ 0 w 147"/>
                  <a:gd name="T75" fmla="*/ 0 h 177"/>
                  <a:gd name="T76" fmla="*/ 0 w 147"/>
                  <a:gd name="T77" fmla="*/ 0 h 177"/>
                  <a:gd name="T78" fmla="*/ 0 w 147"/>
                  <a:gd name="T79" fmla="*/ 0 h 177"/>
                  <a:gd name="T80" fmla="*/ 0 w 147"/>
                  <a:gd name="T81" fmla="*/ 0 h 177"/>
                  <a:gd name="T82" fmla="*/ 0 w 147"/>
                  <a:gd name="T83" fmla="*/ 0 h 177"/>
                  <a:gd name="T84" fmla="*/ 0 w 147"/>
                  <a:gd name="T85" fmla="*/ 0 h 177"/>
                  <a:gd name="T86" fmla="*/ 0 w 147"/>
                  <a:gd name="T87" fmla="*/ 0 h 177"/>
                  <a:gd name="T88" fmla="*/ 0 w 147"/>
                  <a:gd name="T89" fmla="*/ 0 h 17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7"/>
                  <a:gd name="T136" fmla="*/ 0 h 177"/>
                  <a:gd name="T137" fmla="*/ 147 w 147"/>
                  <a:gd name="T138" fmla="*/ 177 h 17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7" h="177">
                    <a:moveTo>
                      <a:pt x="67" y="177"/>
                    </a:moveTo>
                    <a:lnTo>
                      <a:pt x="63" y="99"/>
                    </a:lnTo>
                    <a:lnTo>
                      <a:pt x="35" y="53"/>
                    </a:lnTo>
                    <a:lnTo>
                      <a:pt x="32" y="41"/>
                    </a:lnTo>
                    <a:lnTo>
                      <a:pt x="6" y="13"/>
                    </a:lnTo>
                    <a:lnTo>
                      <a:pt x="0" y="13"/>
                    </a:lnTo>
                    <a:lnTo>
                      <a:pt x="5" y="6"/>
                    </a:lnTo>
                    <a:lnTo>
                      <a:pt x="11" y="2"/>
                    </a:lnTo>
                    <a:lnTo>
                      <a:pt x="17" y="5"/>
                    </a:lnTo>
                    <a:lnTo>
                      <a:pt x="36" y="0"/>
                    </a:lnTo>
                    <a:lnTo>
                      <a:pt x="54" y="6"/>
                    </a:lnTo>
                    <a:lnTo>
                      <a:pt x="69" y="17"/>
                    </a:lnTo>
                    <a:lnTo>
                      <a:pt x="75" y="18"/>
                    </a:lnTo>
                    <a:lnTo>
                      <a:pt x="88" y="17"/>
                    </a:lnTo>
                    <a:lnTo>
                      <a:pt x="94" y="18"/>
                    </a:lnTo>
                    <a:lnTo>
                      <a:pt x="103" y="27"/>
                    </a:lnTo>
                    <a:lnTo>
                      <a:pt x="109" y="26"/>
                    </a:lnTo>
                    <a:lnTo>
                      <a:pt x="112" y="31"/>
                    </a:lnTo>
                    <a:lnTo>
                      <a:pt x="110" y="54"/>
                    </a:lnTo>
                    <a:lnTo>
                      <a:pt x="115" y="58"/>
                    </a:lnTo>
                    <a:lnTo>
                      <a:pt x="117" y="63"/>
                    </a:lnTo>
                    <a:lnTo>
                      <a:pt x="124" y="64"/>
                    </a:lnTo>
                    <a:lnTo>
                      <a:pt x="126" y="70"/>
                    </a:lnTo>
                    <a:lnTo>
                      <a:pt x="125" y="75"/>
                    </a:lnTo>
                    <a:lnTo>
                      <a:pt x="130" y="86"/>
                    </a:lnTo>
                    <a:lnTo>
                      <a:pt x="141" y="93"/>
                    </a:lnTo>
                    <a:lnTo>
                      <a:pt x="145" y="98"/>
                    </a:lnTo>
                    <a:lnTo>
                      <a:pt x="146" y="102"/>
                    </a:lnTo>
                    <a:lnTo>
                      <a:pt x="145" y="109"/>
                    </a:lnTo>
                    <a:lnTo>
                      <a:pt x="147" y="115"/>
                    </a:lnTo>
                    <a:lnTo>
                      <a:pt x="145" y="121"/>
                    </a:lnTo>
                    <a:lnTo>
                      <a:pt x="138" y="123"/>
                    </a:lnTo>
                    <a:lnTo>
                      <a:pt x="120" y="120"/>
                    </a:lnTo>
                    <a:lnTo>
                      <a:pt x="115" y="122"/>
                    </a:lnTo>
                    <a:lnTo>
                      <a:pt x="111" y="117"/>
                    </a:lnTo>
                    <a:lnTo>
                      <a:pt x="105" y="120"/>
                    </a:lnTo>
                    <a:lnTo>
                      <a:pt x="103" y="126"/>
                    </a:lnTo>
                    <a:lnTo>
                      <a:pt x="100" y="145"/>
                    </a:lnTo>
                    <a:lnTo>
                      <a:pt x="94" y="147"/>
                    </a:lnTo>
                    <a:lnTo>
                      <a:pt x="89" y="151"/>
                    </a:lnTo>
                    <a:lnTo>
                      <a:pt x="88" y="157"/>
                    </a:lnTo>
                    <a:lnTo>
                      <a:pt x="82" y="161"/>
                    </a:lnTo>
                    <a:lnTo>
                      <a:pt x="79" y="173"/>
                    </a:lnTo>
                    <a:lnTo>
                      <a:pt x="74" y="177"/>
                    </a:lnTo>
                    <a:lnTo>
                      <a:pt x="67" y="177"/>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02" name="Freeform 732">
                <a:extLst>
                  <a:ext uri="{FF2B5EF4-FFF2-40B4-BE49-F238E27FC236}">
                    <a16:creationId xmlns:a16="http://schemas.microsoft.com/office/drawing/2014/main" id="{0734489F-B288-4C99-81D5-A5816092E972}"/>
                  </a:ext>
                </a:extLst>
              </p:cNvPr>
              <p:cNvSpPr>
                <a:spLocks noChangeAspect="1"/>
              </p:cNvSpPr>
              <p:nvPr/>
            </p:nvSpPr>
            <p:spPr bwMode="auto">
              <a:xfrm>
                <a:off x="2905" y="1062"/>
                <a:ext cx="98" cy="44"/>
              </a:xfrm>
              <a:custGeom>
                <a:avLst/>
                <a:gdLst>
                  <a:gd name="T0" fmla="*/ 0 w 336"/>
                  <a:gd name="T1" fmla="*/ 0 h 151"/>
                  <a:gd name="T2" fmla="*/ 0 w 336"/>
                  <a:gd name="T3" fmla="*/ 0 h 151"/>
                  <a:gd name="T4" fmla="*/ 0 w 336"/>
                  <a:gd name="T5" fmla="*/ 0 h 151"/>
                  <a:gd name="T6" fmla="*/ 0 w 336"/>
                  <a:gd name="T7" fmla="*/ 0 h 151"/>
                  <a:gd name="T8" fmla="*/ 0 w 336"/>
                  <a:gd name="T9" fmla="*/ 0 h 151"/>
                  <a:gd name="T10" fmla="*/ 0 w 336"/>
                  <a:gd name="T11" fmla="*/ 0 h 151"/>
                  <a:gd name="T12" fmla="*/ 0 w 336"/>
                  <a:gd name="T13" fmla="*/ 0 h 151"/>
                  <a:gd name="T14" fmla="*/ 0 w 336"/>
                  <a:gd name="T15" fmla="*/ 0 h 151"/>
                  <a:gd name="T16" fmla="*/ 0 w 336"/>
                  <a:gd name="T17" fmla="*/ 0 h 151"/>
                  <a:gd name="T18" fmla="*/ 0 w 336"/>
                  <a:gd name="T19" fmla="*/ 0 h 151"/>
                  <a:gd name="T20" fmla="*/ 0 w 336"/>
                  <a:gd name="T21" fmla="*/ 0 h 151"/>
                  <a:gd name="T22" fmla="*/ 0 w 336"/>
                  <a:gd name="T23" fmla="*/ 0 h 151"/>
                  <a:gd name="T24" fmla="*/ 0 w 336"/>
                  <a:gd name="T25" fmla="*/ 0 h 151"/>
                  <a:gd name="T26" fmla="*/ 0 w 336"/>
                  <a:gd name="T27" fmla="*/ 0 h 151"/>
                  <a:gd name="T28" fmla="*/ 0 w 336"/>
                  <a:gd name="T29" fmla="*/ 0 h 151"/>
                  <a:gd name="T30" fmla="*/ 0 w 336"/>
                  <a:gd name="T31" fmla="*/ 0 h 151"/>
                  <a:gd name="T32" fmla="*/ 0 w 336"/>
                  <a:gd name="T33" fmla="*/ 0 h 151"/>
                  <a:gd name="T34" fmla="*/ 0 w 336"/>
                  <a:gd name="T35" fmla="*/ 0 h 151"/>
                  <a:gd name="T36" fmla="*/ 0 w 336"/>
                  <a:gd name="T37" fmla="*/ 0 h 151"/>
                  <a:gd name="T38" fmla="*/ 0 w 336"/>
                  <a:gd name="T39" fmla="*/ 0 h 151"/>
                  <a:gd name="T40" fmla="*/ 0 w 336"/>
                  <a:gd name="T41" fmla="*/ 0 h 151"/>
                  <a:gd name="T42" fmla="*/ 0 w 336"/>
                  <a:gd name="T43" fmla="*/ 0 h 151"/>
                  <a:gd name="T44" fmla="*/ 0 w 336"/>
                  <a:gd name="T45" fmla="*/ 0 h 151"/>
                  <a:gd name="T46" fmla="*/ 0 w 336"/>
                  <a:gd name="T47" fmla="*/ 0 h 151"/>
                  <a:gd name="T48" fmla="*/ 0 w 336"/>
                  <a:gd name="T49" fmla="*/ 0 h 151"/>
                  <a:gd name="T50" fmla="*/ 0 w 336"/>
                  <a:gd name="T51" fmla="*/ 0 h 151"/>
                  <a:gd name="T52" fmla="*/ 0 w 336"/>
                  <a:gd name="T53" fmla="*/ 0 h 151"/>
                  <a:gd name="T54" fmla="*/ 0 w 336"/>
                  <a:gd name="T55" fmla="*/ 0 h 151"/>
                  <a:gd name="T56" fmla="*/ 0 w 336"/>
                  <a:gd name="T57" fmla="*/ 0 h 151"/>
                  <a:gd name="T58" fmla="*/ 0 w 336"/>
                  <a:gd name="T59" fmla="*/ 0 h 151"/>
                  <a:gd name="T60" fmla="*/ 0 w 336"/>
                  <a:gd name="T61" fmla="*/ 0 h 151"/>
                  <a:gd name="T62" fmla="*/ 0 w 336"/>
                  <a:gd name="T63" fmla="*/ 0 h 151"/>
                  <a:gd name="T64" fmla="*/ 0 w 336"/>
                  <a:gd name="T65" fmla="*/ 0 h 151"/>
                  <a:gd name="T66" fmla="*/ 0 w 336"/>
                  <a:gd name="T67" fmla="*/ 0 h 151"/>
                  <a:gd name="T68" fmla="*/ 0 w 336"/>
                  <a:gd name="T69" fmla="*/ 0 h 151"/>
                  <a:gd name="T70" fmla="*/ 0 w 336"/>
                  <a:gd name="T71" fmla="*/ 0 h 151"/>
                  <a:gd name="T72" fmla="*/ 0 w 336"/>
                  <a:gd name="T73" fmla="*/ 0 h 15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6"/>
                  <a:gd name="T112" fmla="*/ 0 h 151"/>
                  <a:gd name="T113" fmla="*/ 336 w 336"/>
                  <a:gd name="T114" fmla="*/ 151 h 15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6" h="151">
                    <a:moveTo>
                      <a:pt x="198" y="15"/>
                    </a:moveTo>
                    <a:lnTo>
                      <a:pt x="197" y="20"/>
                    </a:lnTo>
                    <a:lnTo>
                      <a:pt x="182" y="26"/>
                    </a:lnTo>
                    <a:lnTo>
                      <a:pt x="174" y="38"/>
                    </a:lnTo>
                    <a:lnTo>
                      <a:pt x="156" y="45"/>
                    </a:lnTo>
                    <a:lnTo>
                      <a:pt x="151" y="53"/>
                    </a:lnTo>
                    <a:lnTo>
                      <a:pt x="150" y="64"/>
                    </a:lnTo>
                    <a:lnTo>
                      <a:pt x="153" y="77"/>
                    </a:lnTo>
                    <a:lnTo>
                      <a:pt x="152" y="82"/>
                    </a:lnTo>
                    <a:lnTo>
                      <a:pt x="146" y="84"/>
                    </a:lnTo>
                    <a:lnTo>
                      <a:pt x="143" y="79"/>
                    </a:lnTo>
                    <a:lnTo>
                      <a:pt x="132" y="79"/>
                    </a:lnTo>
                    <a:lnTo>
                      <a:pt x="124" y="77"/>
                    </a:lnTo>
                    <a:lnTo>
                      <a:pt x="120" y="79"/>
                    </a:lnTo>
                    <a:lnTo>
                      <a:pt x="93" y="83"/>
                    </a:lnTo>
                    <a:lnTo>
                      <a:pt x="75" y="92"/>
                    </a:lnTo>
                    <a:lnTo>
                      <a:pt x="66" y="92"/>
                    </a:lnTo>
                    <a:lnTo>
                      <a:pt x="56" y="87"/>
                    </a:lnTo>
                    <a:lnTo>
                      <a:pt x="47" y="85"/>
                    </a:lnTo>
                    <a:lnTo>
                      <a:pt x="41" y="90"/>
                    </a:lnTo>
                    <a:lnTo>
                      <a:pt x="37" y="95"/>
                    </a:lnTo>
                    <a:lnTo>
                      <a:pt x="33" y="98"/>
                    </a:lnTo>
                    <a:lnTo>
                      <a:pt x="26" y="94"/>
                    </a:lnTo>
                    <a:lnTo>
                      <a:pt x="22" y="88"/>
                    </a:lnTo>
                    <a:lnTo>
                      <a:pt x="16" y="85"/>
                    </a:lnTo>
                    <a:lnTo>
                      <a:pt x="9" y="87"/>
                    </a:lnTo>
                    <a:lnTo>
                      <a:pt x="0" y="89"/>
                    </a:lnTo>
                    <a:lnTo>
                      <a:pt x="5" y="95"/>
                    </a:lnTo>
                    <a:lnTo>
                      <a:pt x="10" y="99"/>
                    </a:lnTo>
                    <a:lnTo>
                      <a:pt x="9" y="113"/>
                    </a:lnTo>
                    <a:lnTo>
                      <a:pt x="3" y="118"/>
                    </a:lnTo>
                    <a:lnTo>
                      <a:pt x="15" y="125"/>
                    </a:lnTo>
                    <a:lnTo>
                      <a:pt x="22" y="126"/>
                    </a:lnTo>
                    <a:lnTo>
                      <a:pt x="28" y="123"/>
                    </a:lnTo>
                    <a:lnTo>
                      <a:pt x="35" y="126"/>
                    </a:lnTo>
                    <a:lnTo>
                      <a:pt x="45" y="130"/>
                    </a:lnTo>
                    <a:lnTo>
                      <a:pt x="100" y="118"/>
                    </a:lnTo>
                    <a:lnTo>
                      <a:pt x="105" y="115"/>
                    </a:lnTo>
                    <a:lnTo>
                      <a:pt x="110" y="114"/>
                    </a:lnTo>
                    <a:lnTo>
                      <a:pt x="111" y="115"/>
                    </a:lnTo>
                    <a:lnTo>
                      <a:pt x="111" y="125"/>
                    </a:lnTo>
                    <a:lnTo>
                      <a:pt x="114" y="130"/>
                    </a:lnTo>
                    <a:lnTo>
                      <a:pt x="122" y="136"/>
                    </a:lnTo>
                    <a:lnTo>
                      <a:pt x="125" y="136"/>
                    </a:lnTo>
                    <a:lnTo>
                      <a:pt x="132" y="141"/>
                    </a:lnTo>
                    <a:lnTo>
                      <a:pt x="210" y="151"/>
                    </a:lnTo>
                    <a:lnTo>
                      <a:pt x="218" y="146"/>
                    </a:lnTo>
                    <a:lnTo>
                      <a:pt x="225" y="139"/>
                    </a:lnTo>
                    <a:lnTo>
                      <a:pt x="236" y="136"/>
                    </a:lnTo>
                    <a:lnTo>
                      <a:pt x="251" y="139"/>
                    </a:lnTo>
                    <a:lnTo>
                      <a:pt x="256" y="132"/>
                    </a:lnTo>
                    <a:lnTo>
                      <a:pt x="273" y="134"/>
                    </a:lnTo>
                    <a:lnTo>
                      <a:pt x="276" y="129"/>
                    </a:lnTo>
                    <a:lnTo>
                      <a:pt x="283" y="125"/>
                    </a:lnTo>
                    <a:lnTo>
                      <a:pt x="292" y="118"/>
                    </a:lnTo>
                    <a:lnTo>
                      <a:pt x="301" y="115"/>
                    </a:lnTo>
                    <a:lnTo>
                      <a:pt x="302" y="100"/>
                    </a:lnTo>
                    <a:lnTo>
                      <a:pt x="310" y="87"/>
                    </a:lnTo>
                    <a:lnTo>
                      <a:pt x="305" y="81"/>
                    </a:lnTo>
                    <a:lnTo>
                      <a:pt x="309" y="76"/>
                    </a:lnTo>
                    <a:lnTo>
                      <a:pt x="330" y="74"/>
                    </a:lnTo>
                    <a:lnTo>
                      <a:pt x="335" y="69"/>
                    </a:lnTo>
                    <a:lnTo>
                      <a:pt x="336" y="55"/>
                    </a:lnTo>
                    <a:lnTo>
                      <a:pt x="329" y="29"/>
                    </a:lnTo>
                    <a:lnTo>
                      <a:pt x="330" y="19"/>
                    </a:lnTo>
                    <a:lnTo>
                      <a:pt x="325" y="13"/>
                    </a:lnTo>
                    <a:lnTo>
                      <a:pt x="297" y="14"/>
                    </a:lnTo>
                    <a:lnTo>
                      <a:pt x="287" y="5"/>
                    </a:lnTo>
                    <a:lnTo>
                      <a:pt x="281" y="1"/>
                    </a:lnTo>
                    <a:lnTo>
                      <a:pt x="255" y="0"/>
                    </a:lnTo>
                    <a:lnTo>
                      <a:pt x="246" y="14"/>
                    </a:lnTo>
                    <a:lnTo>
                      <a:pt x="237" y="20"/>
                    </a:lnTo>
                    <a:lnTo>
                      <a:pt x="230" y="22"/>
                    </a:lnTo>
                    <a:lnTo>
                      <a:pt x="213" y="22"/>
                    </a:lnTo>
                    <a:lnTo>
                      <a:pt x="198" y="15"/>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03" name="Freeform 733">
                <a:extLst>
                  <a:ext uri="{FF2B5EF4-FFF2-40B4-BE49-F238E27FC236}">
                    <a16:creationId xmlns:a16="http://schemas.microsoft.com/office/drawing/2014/main" id="{90D1E5DA-6A36-40AE-8410-C66797F70595}"/>
                  </a:ext>
                </a:extLst>
              </p:cNvPr>
              <p:cNvSpPr>
                <a:spLocks noChangeAspect="1"/>
              </p:cNvSpPr>
              <p:nvPr/>
            </p:nvSpPr>
            <p:spPr bwMode="auto">
              <a:xfrm>
                <a:off x="2905" y="1062"/>
                <a:ext cx="98" cy="44"/>
              </a:xfrm>
              <a:custGeom>
                <a:avLst/>
                <a:gdLst>
                  <a:gd name="T0" fmla="*/ 0 w 336"/>
                  <a:gd name="T1" fmla="*/ 0 h 151"/>
                  <a:gd name="T2" fmla="*/ 0 w 336"/>
                  <a:gd name="T3" fmla="*/ 0 h 151"/>
                  <a:gd name="T4" fmla="*/ 0 w 336"/>
                  <a:gd name="T5" fmla="*/ 0 h 151"/>
                  <a:gd name="T6" fmla="*/ 0 w 336"/>
                  <a:gd name="T7" fmla="*/ 0 h 151"/>
                  <a:gd name="T8" fmla="*/ 0 w 336"/>
                  <a:gd name="T9" fmla="*/ 0 h 151"/>
                  <a:gd name="T10" fmla="*/ 0 w 336"/>
                  <a:gd name="T11" fmla="*/ 0 h 151"/>
                  <a:gd name="T12" fmla="*/ 0 w 336"/>
                  <a:gd name="T13" fmla="*/ 0 h 151"/>
                  <a:gd name="T14" fmla="*/ 0 w 336"/>
                  <a:gd name="T15" fmla="*/ 0 h 151"/>
                  <a:gd name="T16" fmla="*/ 0 w 336"/>
                  <a:gd name="T17" fmla="*/ 0 h 151"/>
                  <a:gd name="T18" fmla="*/ 0 w 336"/>
                  <a:gd name="T19" fmla="*/ 0 h 151"/>
                  <a:gd name="T20" fmla="*/ 0 w 336"/>
                  <a:gd name="T21" fmla="*/ 0 h 151"/>
                  <a:gd name="T22" fmla="*/ 0 w 336"/>
                  <a:gd name="T23" fmla="*/ 0 h 151"/>
                  <a:gd name="T24" fmla="*/ 0 w 336"/>
                  <a:gd name="T25" fmla="*/ 0 h 151"/>
                  <a:gd name="T26" fmla="*/ 0 w 336"/>
                  <a:gd name="T27" fmla="*/ 0 h 151"/>
                  <a:gd name="T28" fmla="*/ 0 w 336"/>
                  <a:gd name="T29" fmla="*/ 0 h 151"/>
                  <a:gd name="T30" fmla="*/ 0 w 336"/>
                  <a:gd name="T31" fmla="*/ 0 h 151"/>
                  <a:gd name="T32" fmla="*/ 0 w 336"/>
                  <a:gd name="T33" fmla="*/ 0 h 151"/>
                  <a:gd name="T34" fmla="*/ 0 w 336"/>
                  <a:gd name="T35" fmla="*/ 0 h 151"/>
                  <a:gd name="T36" fmla="*/ 0 w 336"/>
                  <a:gd name="T37" fmla="*/ 0 h 151"/>
                  <a:gd name="T38" fmla="*/ 0 w 336"/>
                  <a:gd name="T39" fmla="*/ 0 h 151"/>
                  <a:gd name="T40" fmla="*/ 0 w 336"/>
                  <a:gd name="T41" fmla="*/ 0 h 151"/>
                  <a:gd name="T42" fmla="*/ 0 w 336"/>
                  <a:gd name="T43" fmla="*/ 0 h 151"/>
                  <a:gd name="T44" fmla="*/ 0 w 336"/>
                  <a:gd name="T45" fmla="*/ 0 h 151"/>
                  <a:gd name="T46" fmla="*/ 0 w 336"/>
                  <a:gd name="T47" fmla="*/ 0 h 151"/>
                  <a:gd name="T48" fmla="*/ 0 w 336"/>
                  <a:gd name="T49" fmla="*/ 0 h 151"/>
                  <a:gd name="T50" fmla="*/ 0 w 336"/>
                  <a:gd name="T51" fmla="*/ 0 h 151"/>
                  <a:gd name="T52" fmla="*/ 0 w 336"/>
                  <a:gd name="T53" fmla="*/ 0 h 151"/>
                  <a:gd name="T54" fmla="*/ 0 w 336"/>
                  <a:gd name="T55" fmla="*/ 0 h 151"/>
                  <a:gd name="T56" fmla="*/ 0 w 336"/>
                  <a:gd name="T57" fmla="*/ 0 h 151"/>
                  <a:gd name="T58" fmla="*/ 0 w 336"/>
                  <a:gd name="T59" fmla="*/ 0 h 151"/>
                  <a:gd name="T60" fmla="*/ 0 w 336"/>
                  <a:gd name="T61" fmla="*/ 0 h 151"/>
                  <a:gd name="T62" fmla="*/ 0 w 336"/>
                  <a:gd name="T63" fmla="*/ 0 h 151"/>
                  <a:gd name="T64" fmla="*/ 0 w 336"/>
                  <a:gd name="T65" fmla="*/ 0 h 151"/>
                  <a:gd name="T66" fmla="*/ 0 w 336"/>
                  <a:gd name="T67" fmla="*/ 0 h 151"/>
                  <a:gd name="T68" fmla="*/ 0 w 336"/>
                  <a:gd name="T69" fmla="*/ 0 h 151"/>
                  <a:gd name="T70" fmla="*/ 0 w 336"/>
                  <a:gd name="T71" fmla="*/ 0 h 151"/>
                  <a:gd name="T72" fmla="*/ 0 w 336"/>
                  <a:gd name="T73" fmla="*/ 0 h 15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6"/>
                  <a:gd name="T112" fmla="*/ 0 h 151"/>
                  <a:gd name="T113" fmla="*/ 336 w 336"/>
                  <a:gd name="T114" fmla="*/ 151 h 15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6" h="151">
                    <a:moveTo>
                      <a:pt x="198" y="15"/>
                    </a:moveTo>
                    <a:lnTo>
                      <a:pt x="197" y="20"/>
                    </a:lnTo>
                    <a:lnTo>
                      <a:pt x="182" y="26"/>
                    </a:lnTo>
                    <a:lnTo>
                      <a:pt x="174" y="38"/>
                    </a:lnTo>
                    <a:lnTo>
                      <a:pt x="156" y="45"/>
                    </a:lnTo>
                    <a:lnTo>
                      <a:pt x="151" y="53"/>
                    </a:lnTo>
                    <a:lnTo>
                      <a:pt x="150" y="64"/>
                    </a:lnTo>
                    <a:lnTo>
                      <a:pt x="153" y="77"/>
                    </a:lnTo>
                    <a:lnTo>
                      <a:pt x="152" y="82"/>
                    </a:lnTo>
                    <a:lnTo>
                      <a:pt x="146" y="84"/>
                    </a:lnTo>
                    <a:lnTo>
                      <a:pt x="143" y="79"/>
                    </a:lnTo>
                    <a:lnTo>
                      <a:pt x="132" y="79"/>
                    </a:lnTo>
                    <a:lnTo>
                      <a:pt x="124" y="77"/>
                    </a:lnTo>
                    <a:lnTo>
                      <a:pt x="120" y="79"/>
                    </a:lnTo>
                    <a:lnTo>
                      <a:pt x="93" y="83"/>
                    </a:lnTo>
                    <a:lnTo>
                      <a:pt x="75" y="92"/>
                    </a:lnTo>
                    <a:lnTo>
                      <a:pt x="66" y="92"/>
                    </a:lnTo>
                    <a:lnTo>
                      <a:pt x="56" y="87"/>
                    </a:lnTo>
                    <a:lnTo>
                      <a:pt x="47" y="85"/>
                    </a:lnTo>
                    <a:lnTo>
                      <a:pt x="41" y="90"/>
                    </a:lnTo>
                    <a:lnTo>
                      <a:pt x="37" y="95"/>
                    </a:lnTo>
                    <a:lnTo>
                      <a:pt x="33" y="98"/>
                    </a:lnTo>
                    <a:lnTo>
                      <a:pt x="26" y="94"/>
                    </a:lnTo>
                    <a:lnTo>
                      <a:pt x="22" y="88"/>
                    </a:lnTo>
                    <a:lnTo>
                      <a:pt x="16" y="85"/>
                    </a:lnTo>
                    <a:lnTo>
                      <a:pt x="9" y="87"/>
                    </a:lnTo>
                    <a:lnTo>
                      <a:pt x="0" y="89"/>
                    </a:lnTo>
                    <a:lnTo>
                      <a:pt x="5" y="95"/>
                    </a:lnTo>
                    <a:lnTo>
                      <a:pt x="10" y="99"/>
                    </a:lnTo>
                    <a:lnTo>
                      <a:pt x="9" y="113"/>
                    </a:lnTo>
                    <a:lnTo>
                      <a:pt x="3" y="118"/>
                    </a:lnTo>
                    <a:lnTo>
                      <a:pt x="15" y="125"/>
                    </a:lnTo>
                    <a:lnTo>
                      <a:pt x="22" y="126"/>
                    </a:lnTo>
                    <a:lnTo>
                      <a:pt x="28" y="123"/>
                    </a:lnTo>
                    <a:lnTo>
                      <a:pt x="35" y="126"/>
                    </a:lnTo>
                    <a:lnTo>
                      <a:pt x="45" y="130"/>
                    </a:lnTo>
                    <a:lnTo>
                      <a:pt x="100" y="118"/>
                    </a:lnTo>
                    <a:lnTo>
                      <a:pt x="105" y="115"/>
                    </a:lnTo>
                    <a:lnTo>
                      <a:pt x="110" y="114"/>
                    </a:lnTo>
                    <a:lnTo>
                      <a:pt x="111" y="115"/>
                    </a:lnTo>
                    <a:lnTo>
                      <a:pt x="111" y="125"/>
                    </a:lnTo>
                    <a:lnTo>
                      <a:pt x="114" y="130"/>
                    </a:lnTo>
                    <a:lnTo>
                      <a:pt x="122" y="136"/>
                    </a:lnTo>
                    <a:lnTo>
                      <a:pt x="125" y="136"/>
                    </a:lnTo>
                    <a:lnTo>
                      <a:pt x="132" y="141"/>
                    </a:lnTo>
                    <a:lnTo>
                      <a:pt x="210" y="151"/>
                    </a:lnTo>
                    <a:lnTo>
                      <a:pt x="218" y="146"/>
                    </a:lnTo>
                    <a:lnTo>
                      <a:pt x="225" y="139"/>
                    </a:lnTo>
                    <a:lnTo>
                      <a:pt x="236" y="136"/>
                    </a:lnTo>
                    <a:lnTo>
                      <a:pt x="251" y="139"/>
                    </a:lnTo>
                    <a:lnTo>
                      <a:pt x="256" y="132"/>
                    </a:lnTo>
                    <a:lnTo>
                      <a:pt x="273" y="134"/>
                    </a:lnTo>
                    <a:lnTo>
                      <a:pt x="276" y="129"/>
                    </a:lnTo>
                    <a:lnTo>
                      <a:pt x="283" y="125"/>
                    </a:lnTo>
                    <a:lnTo>
                      <a:pt x="292" y="118"/>
                    </a:lnTo>
                    <a:lnTo>
                      <a:pt x="301" y="115"/>
                    </a:lnTo>
                    <a:lnTo>
                      <a:pt x="302" y="100"/>
                    </a:lnTo>
                    <a:lnTo>
                      <a:pt x="310" y="87"/>
                    </a:lnTo>
                    <a:lnTo>
                      <a:pt x="305" y="81"/>
                    </a:lnTo>
                    <a:lnTo>
                      <a:pt x="309" y="76"/>
                    </a:lnTo>
                    <a:lnTo>
                      <a:pt x="330" y="74"/>
                    </a:lnTo>
                    <a:lnTo>
                      <a:pt x="335" y="69"/>
                    </a:lnTo>
                    <a:lnTo>
                      <a:pt x="336" y="55"/>
                    </a:lnTo>
                    <a:lnTo>
                      <a:pt x="329" y="29"/>
                    </a:lnTo>
                    <a:lnTo>
                      <a:pt x="330" y="19"/>
                    </a:lnTo>
                    <a:lnTo>
                      <a:pt x="325" y="13"/>
                    </a:lnTo>
                    <a:lnTo>
                      <a:pt x="297" y="14"/>
                    </a:lnTo>
                    <a:lnTo>
                      <a:pt x="287" y="5"/>
                    </a:lnTo>
                    <a:lnTo>
                      <a:pt x="281" y="1"/>
                    </a:lnTo>
                    <a:lnTo>
                      <a:pt x="255" y="0"/>
                    </a:lnTo>
                    <a:lnTo>
                      <a:pt x="246" y="14"/>
                    </a:lnTo>
                    <a:lnTo>
                      <a:pt x="237" y="20"/>
                    </a:lnTo>
                    <a:lnTo>
                      <a:pt x="230" y="22"/>
                    </a:lnTo>
                    <a:lnTo>
                      <a:pt x="213" y="22"/>
                    </a:lnTo>
                    <a:lnTo>
                      <a:pt x="198" y="15"/>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04" name="Freeform 734">
                <a:extLst>
                  <a:ext uri="{FF2B5EF4-FFF2-40B4-BE49-F238E27FC236}">
                    <a16:creationId xmlns:a16="http://schemas.microsoft.com/office/drawing/2014/main" id="{6D5A5E6F-411D-417B-9908-66D42F8FC4E2}"/>
                  </a:ext>
                </a:extLst>
              </p:cNvPr>
              <p:cNvSpPr>
                <a:spLocks noChangeAspect="1"/>
              </p:cNvSpPr>
              <p:nvPr/>
            </p:nvSpPr>
            <p:spPr bwMode="auto">
              <a:xfrm>
                <a:off x="2846" y="987"/>
                <a:ext cx="50" cy="45"/>
              </a:xfrm>
              <a:custGeom>
                <a:avLst/>
                <a:gdLst>
                  <a:gd name="T0" fmla="*/ 0 w 173"/>
                  <a:gd name="T1" fmla="*/ 0 h 152"/>
                  <a:gd name="T2" fmla="*/ 0 w 173"/>
                  <a:gd name="T3" fmla="*/ 0 h 152"/>
                  <a:gd name="T4" fmla="*/ 0 w 173"/>
                  <a:gd name="T5" fmla="*/ 0 h 152"/>
                  <a:gd name="T6" fmla="*/ 0 w 173"/>
                  <a:gd name="T7" fmla="*/ 0 h 152"/>
                  <a:gd name="T8" fmla="*/ 0 w 173"/>
                  <a:gd name="T9" fmla="*/ 0 h 152"/>
                  <a:gd name="T10" fmla="*/ 0 w 173"/>
                  <a:gd name="T11" fmla="*/ 0 h 152"/>
                  <a:gd name="T12" fmla="*/ 0 w 173"/>
                  <a:gd name="T13" fmla="*/ 0 h 152"/>
                  <a:gd name="T14" fmla="*/ 0 w 173"/>
                  <a:gd name="T15" fmla="*/ 0 h 152"/>
                  <a:gd name="T16" fmla="*/ 0 w 173"/>
                  <a:gd name="T17" fmla="*/ 0 h 152"/>
                  <a:gd name="T18" fmla="*/ 0 w 173"/>
                  <a:gd name="T19" fmla="*/ 0 h 152"/>
                  <a:gd name="T20" fmla="*/ 0 w 173"/>
                  <a:gd name="T21" fmla="*/ 0 h 152"/>
                  <a:gd name="T22" fmla="*/ 0 w 173"/>
                  <a:gd name="T23" fmla="*/ 0 h 152"/>
                  <a:gd name="T24" fmla="*/ 0 w 173"/>
                  <a:gd name="T25" fmla="*/ 0 h 152"/>
                  <a:gd name="T26" fmla="*/ 0 w 173"/>
                  <a:gd name="T27" fmla="*/ 0 h 152"/>
                  <a:gd name="T28" fmla="*/ 0 w 173"/>
                  <a:gd name="T29" fmla="*/ 0 h 152"/>
                  <a:gd name="T30" fmla="*/ 0 w 173"/>
                  <a:gd name="T31" fmla="*/ 0 h 152"/>
                  <a:gd name="T32" fmla="*/ 0 w 173"/>
                  <a:gd name="T33" fmla="*/ 0 h 152"/>
                  <a:gd name="T34" fmla="*/ 0 w 173"/>
                  <a:gd name="T35" fmla="*/ 0 h 152"/>
                  <a:gd name="T36" fmla="*/ 0 w 173"/>
                  <a:gd name="T37" fmla="*/ 0 h 152"/>
                  <a:gd name="T38" fmla="*/ 0 w 173"/>
                  <a:gd name="T39" fmla="*/ 0 h 152"/>
                  <a:gd name="T40" fmla="*/ 0 w 173"/>
                  <a:gd name="T41" fmla="*/ 0 h 152"/>
                  <a:gd name="T42" fmla="*/ 0 w 173"/>
                  <a:gd name="T43" fmla="*/ 0 h 152"/>
                  <a:gd name="T44" fmla="*/ 0 w 173"/>
                  <a:gd name="T45" fmla="*/ 0 h 152"/>
                  <a:gd name="T46" fmla="*/ 0 w 173"/>
                  <a:gd name="T47" fmla="*/ 0 h 152"/>
                  <a:gd name="T48" fmla="*/ 0 w 173"/>
                  <a:gd name="T49" fmla="*/ 0 h 152"/>
                  <a:gd name="T50" fmla="*/ 0 w 173"/>
                  <a:gd name="T51" fmla="*/ 0 h 152"/>
                  <a:gd name="T52" fmla="*/ 0 w 173"/>
                  <a:gd name="T53" fmla="*/ 0 h 152"/>
                  <a:gd name="T54" fmla="*/ 0 w 173"/>
                  <a:gd name="T55" fmla="*/ 0 h 152"/>
                  <a:gd name="T56" fmla="*/ 0 w 173"/>
                  <a:gd name="T57" fmla="*/ 0 h 152"/>
                  <a:gd name="T58" fmla="*/ 0 w 173"/>
                  <a:gd name="T59" fmla="*/ 0 h 152"/>
                  <a:gd name="T60" fmla="*/ 0 w 173"/>
                  <a:gd name="T61" fmla="*/ 0 h 152"/>
                  <a:gd name="T62" fmla="*/ 0 w 173"/>
                  <a:gd name="T63" fmla="*/ 0 h 152"/>
                  <a:gd name="T64" fmla="*/ 0 w 173"/>
                  <a:gd name="T65" fmla="*/ 0 h 152"/>
                  <a:gd name="T66" fmla="*/ 0 w 173"/>
                  <a:gd name="T67" fmla="*/ 0 h 152"/>
                  <a:gd name="T68" fmla="*/ 0 w 173"/>
                  <a:gd name="T69" fmla="*/ 0 h 152"/>
                  <a:gd name="T70" fmla="*/ 0 w 173"/>
                  <a:gd name="T71" fmla="*/ 0 h 152"/>
                  <a:gd name="T72" fmla="*/ 0 w 173"/>
                  <a:gd name="T73" fmla="*/ 0 h 152"/>
                  <a:gd name="T74" fmla="*/ 0 w 173"/>
                  <a:gd name="T75" fmla="*/ 0 h 152"/>
                  <a:gd name="T76" fmla="*/ 0 w 173"/>
                  <a:gd name="T77" fmla="*/ 0 h 15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3"/>
                  <a:gd name="T118" fmla="*/ 0 h 152"/>
                  <a:gd name="T119" fmla="*/ 173 w 173"/>
                  <a:gd name="T120" fmla="*/ 152 h 15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3" h="152">
                    <a:moveTo>
                      <a:pt x="95" y="152"/>
                    </a:moveTo>
                    <a:lnTo>
                      <a:pt x="86" y="152"/>
                    </a:lnTo>
                    <a:lnTo>
                      <a:pt x="81" y="148"/>
                    </a:lnTo>
                    <a:lnTo>
                      <a:pt x="86" y="127"/>
                    </a:lnTo>
                    <a:lnTo>
                      <a:pt x="81" y="123"/>
                    </a:lnTo>
                    <a:lnTo>
                      <a:pt x="73" y="123"/>
                    </a:lnTo>
                    <a:lnTo>
                      <a:pt x="68" y="120"/>
                    </a:lnTo>
                    <a:lnTo>
                      <a:pt x="67" y="116"/>
                    </a:lnTo>
                    <a:lnTo>
                      <a:pt x="65" y="116"/>
                    </a:lnTo>
                    <a:lnTo>
                      <a:pt x="62" y="112"/>
                    </a:lnTo>
                    <a:lnTo>
                      <a:pt x="11" y="125"/>
                    </a:lnTo>
                    <a:lnTo>
                      <a:pt x="0" y="118"/>
                    </a:lnTo>
                    <a:lnTo>
                      <a:pt x="1" y="117"/>
                    </a:lnTo>
                    <a:lnTo>
                      <a:pt x="3" y="117"/>
                    </a:lnTo>
                    <a:lnTo>
                      <a:pt x="9" y="116"/>
                    </a:lnTo>
                    <a:lnTo>
                      <a:pt x="15" y="121"/>
                    </a:lnTo>
                    <a:lnTo>
                      <a:pt x="23" y="117"/>
                    </a:lnTo>
                    <a:lnTo>
                      <a:pt x="29" y="117"/>
                    </a:lnTo>
                    <a:lnTo>
                      <a:pt x="32" y="115"/>
                    </a:lnTo>
                    <a:lnTo>
                      <a:pt x="20" y="115"/>
                    </a:lnTo>
                    <a:lnTo>
                      <a:pt x="16" y="113"/>
                    </a:lnTo>
                    <a:lnTo>
                      <a:pt x="20" y="108"/>
                    </a:lnTo>
                    <a:lnTo>
                      <a:pt x="65" y="97"/>
                    </a:lnTo>
                    <a:lnTo>
                      <a:pt x="62" y="95"/>
                    </a:lnTo>
                    <a:lnTo>
                      <a:pt x="51" y="97"/>
                    </a:lnTo>
                    <a:lnTo>
                      <a:pt x="45" y="97"/>
                    </a:lnTo>
                    <a:lnTo>
                      <a:pt x="40" y="95"/>
                    </a:lnTo>
                    <a:lnTo>
                      <a:pt x="36" y="91"/>
                    </a:lnTo>
                    <a:lnTo>
                      <a:pt x="37" y="86"/>
                    </a:lnTo>
                    <a:lnTo>
                      <a:pt x="39" y="83"/>
                    </a:lnTo>
                    <a:lnTo>
                      <a:pt x="60" y="66"/>
                    </a:lnTo>
                    <a:lnTo>
                      <a:pt x="78" y="32"/>
                    </a:lnTo>
                    <a:lnTo>
                      <a:pt x="86" y="29"/>
                    </a:lnTo>
                    <a:lnTo>
                      <a:pt x="87" y="34"/>
                    </a:lnTo>
                    <a:lnTo>
                      <a:pt x="91" y="38"/>
                    </a:lnTo>
                    <a:lnTo>
                      <a:pt x="91" y="39"/>
                    </a:lnTo>
                    <a:lnTo>
                      <a:pt x="89" y="40"/>
                    </a:lnTo>
                    <a:lnTo>
                      <a:pt x="83" y="42"/>
                    </a:lnTo>
                    <a:lnTo>
                      <a:pt x="81" y="48"/>
                    </a:lnTo>
                    <a:lnTo>
                      <a:pt x="79" y="55"/>
                    </a:lnTo>
                    <a:lnTo>
                      <a:pt x="78" y="58"/>
                    </a:lnTo>
                    <a:lnTo>
                      <a:pt x="82" y="61"/>
                    </a:lnTo>
                    <a:lnTo>
                      <a:pt x="88" y="64"/>
                    </a:lnTo>
                    <a:lnTo>
                      <a:pt x="92" y="64"/>
                    </a:lnTo>
                    <a:lnTo>
                      <a:pt x="94" y="63"/>
                    </a:lnTo>
                    <a:lnTo>
                      <a:pt x="94" y="58"/>
                    </a:lnTo>
                    <a:lnTo>
                      <a:pt x="92" y="54"/>
                    </a:lnTo>
                    <a:lnTo>
                      <a:pt x="92" y="50"/>
                    </a:lnTo>
                    <a:lnTo>
                      <a:pt x="95" y="50"/>
                    </a:lnTo>
                    <a:lnTo>
                      <a:pt x="100" y="47"/>
                    </a:lnTo>
                    <a:lnTo>
                      <a:pt x="109" y="32"/>
                    </a:lnTo>
                    <a:lnTo>
                      <a:pt x="107" y="31"/>
                    </a:lnTo>
                    <a:lnTo>
                      <a:pt x="102" y="31"/>
                    </a:lnTo>
                    <a:lnTo>
                      <a:pt x="102" y="29"/>
                    </a:lnTo>
                    <a:lnTo>
                      <a:pt x="103" y="18"/>
                    </a:lnTo>
                    <a:lnTo>
                      <a:pt x="109" y="11"/>
                    </a:lnTo>
                    <a:lnTo>
                      <a:pt x="125" y="2"/>
                    </a:lnTo>
                    <a:lnTo>
                      <a:pt x="133" y="2"/>
                    </a:lnTo>
                    <a:lnTo>
                      <a:pt x="142" y="3"/>
                    </a:lnTo>
                    <a:lnTo>
                      <a:pt x="160" y="0"/>
                    </a:lnTo>
                    <a:lnTo>
                      <a:pt x="166" y="1"/>
                    </a:lnTo>
                    <a:lnTo>
                      <a:pt x="171" y="6"/>
                    </a:lnTo>
                    <a:lnTo>
                      <a:pt x="173" y="10"/>
                    </a:lnTo>
                    <a:lnTo>
                      <a:pt x="159" y="38"/>
                    </a:lnTo>
                    <a:lnTo>
                      <a:pt x="146" y="44"/>
                    </a:lnTo>
                    <a:lnTo>
                      <a:pt x="146" y="50"/>
                    </a:lnTo>
                    <a:lnTo>
                      <a:pt x="159" y="55"/>
                    </a:lnTo>
                    <a:lnTo>
                      <a:pt x="156" y="63"/>
                    </a:lnTo>
                    <a:lnTo>
                      <a:pt x="141" y="74"/>
                    </a:lnTo>
                    <a:lnTo>
                      <a:pt x="133" y="87"/>
                    </a:lnTo>
                    <a:lnTo>
                      <a:pt x="126" y="89"/>
                    </a:lnTo>
                    <a:lnTo>
                      <a:pt x="118" y="85"/>
                    </a:lnTo>
                    <a:lnTo>
                      <a:pt x="110" y="85"/>
                    </a:lnTo>
                    <a:lnTo>
                      <a:pt x="103" y="127"/>
                    </a:lnTo>
                    <a:lnTo>
                      <a:pt x="97" y="132"/>
                    </a:lnTo>
                    <a:lnTo>
                      <a:pt x="94" y="137"/>
                    </a:lnTo>
                    <a:lnTo>
                      <a:pt x="95" y="148"/>
                    </a:lnTo>
                    <a:lnTo>
                      <a:pt x="95" y="15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05" name="Freeform 735">
                <a:extLst>
                  <a:ext uri="{FF2B5EF4-FFF2-40B4-BE49-F238E27FC236}">
                    <a16:creationId xmlns:a16="http://schemas.microsoft.com/office/drawing/2014/main" id="{2321E06D-F5FF-4C39-BFA3-73335BEB40D3}"/>
                  </a:ext>
                </a:extLst>
              </p:cNvPr>
              <p:cNvSpPr>
                <a:spLocks noChangeAspect="1"/>
              </p:cNvSpPr>
              <p:nvPr/>
            </p:nvSpPr>
            <p:spPr bwMode="auto">
              <a:xfrm>
                <a:off x="2846" y="987"/>
                <a:ext cx="50" cy="45"/>
              </a:xfrm>
              <a:custGeom>
                <a:avLst/>
                <a:gdLst>
                  <a:gd name="T0" fmla="*/ 0 w 173"/>
                  <a:gd name="T1" fmla="*/ 0 h 152"/>
                  <a:gd name="T2" fmla="*/ 0 w 173"/>
                  <a:gd name="T3" fmla="*/ 0 h 152"/>
                  <a:gd name="T4" fmla="*/ 0 w 173"/>
                  <a:gd name="T5" fmla="*/ 0 h 152"/>
                  <a:gd name="T6" fmla="*/ 0 w 173"/>
                  <a:gd name="T7" fmla="*/ 0 h 152"/>
                  <a:gd name="T8" fmla="*/ 0 w 173"/>
                  <a:gd name="T9" fmla="*/ 0 h 152"/>
                  <a:gd name="T10" fmla="*/ 0 w 173"/>
                  <a:gd name="T11" fmla="*/ 0 h 152"/>
                  <a:gd name="T12" fmla="*/ 0 w 173"/>
                  <a:gd name="T13" fmla="*/ 0 h 152"/>
                  <a:gd name="T14" fmla="*/ 0 w 173"/>
                  <a:gd name="T15" fmla="*/ 0 h 152"/>
                  <a:gd name="T16" fmla="*/ 0 w 173"/>
                  <a:gd name="T17" fmla="*/ 0 h 152"/>
                  <a:gd name="T18" fmla="*/ 0 w 173"/>
                  <a:gd name="T19" fmla="*/ 0 h 152"/>
                  <a:gd name="T20" fmla="*/ 0 w 173"/>
                  <a:gd name="T21" fmla="*/ 0 h 152"/>
                  <a:gd name="T22" fmla="*/ 0 w 173"/>
                  <a:gd name="T23" fmla="*/ 0 h 152"/>
                  <a:gd name="T24" fmla="*/ 0 w 173"/>
                  <a:gd name="T25" fmla="*/ 0 h 152"/>
                  <a:gd name="T26" fmla="*/ 0 w 173"/>
                  <a:gd name="T27" fmla="*/ 0 h 152"/>
                  <a:gd name="T28" fmla="*/ 0 w 173"/>
                  <a:gd name="T29" fmla="*/ 0 h 152"/>
                  <a:gd name="T30" fmla="*/ 0 w 173"/>
                  <a:gd name="T31" fmla="*/ 0 h 152"/>
                  <a:gd name="T32" fmla="*/ 0 w 173"/>
                  <a:gd name="T33" fmla="*/ 0 h 152"/>
                  <a:gd name="T34" fmla="*/ 0 w 173"/>
                  <a:gd name="T35" fmla="*/ 0 h 152"/>
                  <a:gd name="T36" fmla="*/ 0 w 173"/>
                  <a:gd name="T37" fmla="*/ 0 h 152"/>
                  <a:gd name="T38" fmla="*/ 0 w 173"/>
                  <a:gd name="T39" fmla="*/ 0 h 152"/>
                  <a:gd name="T40" fmla="*/ 0 w 173"/>
                  <a:gd name="T41" fmla="*/ 0 h 152"/>
                  <a:gd name="T42" fmla="*/ 0 w 173"/>
                  <a:gd name="T43" fmla="*/ 0 h 152"/>
                  <a:gd name="T44" fmla="*/ 0 w 173"/>
                  <a:gd name="T45" fmla="*/ 0 h 152"/>
                  <a:gd name="T46" fmla="*/ 0 w 173"/>
                  <a:gd name="T47" fmla="*/ 0 h 152"/>
                  <a:gd name="T48" fmla="*/ 0 w 173"/>
                  <a:gd name="T49" fmla="*/ 0 h 152"/>
                  <a:gd name="T50" fmla="*/ 0 w 173"/>
                  <a:gd name="T51" fmla="*/ 0 h 152"/>
                  <a:gd name="T52" fmla="*/ 0 w 173"/>
                  <a:gd name="T53" fmla="*/ 0 h 152"/>
                  <a:gd name="T54" fmla="*/ 0 w 173"/>
                  <a:gd name="T55" fmla="*/ 0 h 152"/>
                  <a:gd name="T56" fmla="*/ 0 w 173"/>
                  <a:gd name="T57" fmla="*/ 0 h 152"/>
                  <a:gd name="T58" fmla="*/ 0 w 173"/>
                  <a:gd name="T59" fmla="*/ 0 h 152"/>
                  <a:gd name="T60" fmla="*/ 0 w 173"/>
                  <a:gd name="T61" fmla="*/ 0 h 152"/>
                  <a:gd name="T62" fmla="*/ 0 w 173"/>
                  <a:gd name="T63" fmla="*/ 0 h 152"/>
                  <a:gd name="T64" fmla="*/ 0 w 173"/>
                  <a:gd name="T65" fmla="*/ 0 h 152"/>
                  <a:gd name="T66" fmla="*/ 0 w 173"/>
                  <a:gd name="T67" fmla="*/ 0 h 152"/>
                  <a:gd name="T68" fmla="*/ 0 w 173"/>
                  <a:gd name="T69" fmla="*/ 0 h 152"/>
                  <a:gd name="T70" fmla="*/ 0 w 173"/>
                  <a:gd name="T71" fmla="*/ 0 h 152"/>
                  <a:gd name="T72" fmla="*/ 0 w 173"/>
                  <a:gd name="T73" fmla="*/ 0 h 152"/>
                  <a:gd name="T74" fmla="*/ 0 w 173"/>
                  <a:gd name="T75" fmla="*/ 0 h 152"/>
                  <a:gd name="T76" fmla="*/ 0 w 173"/>
                  <a:gd name="T77" fmla="*/ 0 h 15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3"/>
                  <a:gd name="T118" fmla="*/ 0 h 152"/>
                  <a:gd name="T119" fmla="*/ 173 w 173"/>
                  <a:gd name="T120" fmla="*/ 152 h 15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3" h="152">
                    <a:moveTo>
                      <a:pt x="95" y="152"/>
                    </a:moveTo>
                    <a:lnTo>
                      <a:pt x="86" y="152"/>
                    </a:lnTo>
                    <a:lnTo>
                      <a:pt x="81" y="148"/>
                    </a:lnTo>
                    <a:lnTo>
                      <a:pt x="86" y="127"/>
                    </a:lnTo>
                    <a:lnTo>
                      <a:pt x="81" y="123"/>
                    </a:lnTo>
                    <a:lnTo>
                      <a:pt x="73" y="123"/>
                    </a:lnTo>
                    <a:lnTo>
                      <a:pt x="68" y="120"/>
                    </a:lnTo>
                    <a:lnTo>
                      <a:pt x="67" y="116"/>
                    </a:lnTo>
                    <a:lnTo>
                      <a:pt x="65" y="116"/>
                    </a:lnTo>
                    <a:lnTo>
                      <a:pt x="62" y="112"/>
                    </a:lnTo>
                    <a:lnTo>
                      <a:pt x="11" y="125"/>
                    </a:lnTo>
                    <a:lnTo>
                      <a:pt x="0" y="118"/>
                    </a:lnTo>
                    <a:lnTo>
                      <a:pt x="1" y="117"/>
                    </a:lnTo>
                    <a:lnTo>
                      <a:pt x="3" y="117"/>
                    </a:lnTo>
                    <a:lnTo>
                      <a:pt x="9" y="116"/>
                    </a:lnTo>
                    <a:lnTo>
                      <a:pt x="15" y="121"/>
                    </a:lnTo>
                    <a:lnTo>
                      <a:pt x="23" y="117"/>
                    </a:lnTo>
                    <a:lnTo>
                      <a:pt x="29" y="117"/>
                    </a:lnTo>
                    <a:lnTo>
                      <a:pt x="32" y="115"/>
                    </a:lnTo>
                    <a:lnTo>
                      <a:pt x="20" y="115"/>
                    </a:lnTo>
                    <a:lnTo>
                      <a:pt x="16" y="113"/>
                    </a:lnTo>
                    <a:lnTo>
                      <a:pt x="20" y="108"/>
                    </a:lnTo>
                    <a:lnTo>
                      <a:pt x="65" y="97"/>
                    </a:lnTo>
                    <a:lnTo>
                      <a:pt x="62" y="95"/>
                    </a:lnTo>
                    <a:lnTo>
                      <a:pt x="51" y="97"/>
                    </a:lnTo>
                    <a:lnTo>
                      <a:pt x="45" y="97"/>
                    </a:lnTo>
                    <a:lnTo>
                      <a:pt x="40" y="95"/>
                    </a:lnTo>
                    <a:lnTo>
                      <a:pt x="36" y="91"/>
                    </a:lnTo>
                    <a:lnTo>
                      <a:pt x="37" y="86"/>
                    </a:lnTo>
                    <a:lnTo>
                      <a:pt x="39" y="83"/>
                    </a:lnTo>
                    <a:lnTo>
                      <a:pt x="60" y="66"/>
                    </a:lnTo>
                    <a:lnTo>
                      <a:pt x="78" y="32"/>
                    </a:lnTo>
                    <a:lnTo>
                      <a:pt x="86" y="29"/>
                    </a:lnTo>
                    <a:lnTo>
                      <a:pt x="87" y="34"/>
                    </a:lnTo>
                    <a:lnTo>
                      <a:pt x="91" y="38"/>
                    </a:lnTo>
                    <a:lnTo>
                      <a:pt x="91" y="39"/>
                    </a:lnTo>
                    <a:lnTo>
                      <a:pt x="89" y="40"/>
                    </a:lnTo>
                    <a:lnTo>
                      <a:pt x="83" y="42"/>
                    </a:lnTo>
                    <a:lnTo>
                      <a:pt x="81" y="48"/>
                    </a:lnTo>
                    <a:lnTo>
                      <a:pt x="79" y="55"/>
                    </a:lnTo>
                    <a:lnTo>
                      <a:pt x="78" y="58"/>
                    </a:lnTo>
                    <a:lnTo>
                      <a:pt x="82" y="61"/>
                    </a:lnTo>
                    <a:lnTo>
                      <a:pt x="88" y="64"/>
                    </a:lnTo>
                    <a:lnTo>
                      <a:pt x="92" y="64"/>
                    </a:lnTo>
                    <a:lnTo>
                      <a:pt x="94" y="63"/>
                    </a:lnTo>
                    <a:lnTo>
                      <a:pt x="94" y="58"/>
                    </a:lnTo>
                    <a:lnTo>
                      <a:pt x="92" y="54"/>
                    </a:lnTo>
                    <a:lnTo>
                      <a:pt x="92" y="50"/>
                    </a:lnTo>
                    <a:lnTo>
                      <a:pt x="95" y="50"/>
                    </a:lnTo>
                    <a:lnTo>
                      <a:pt x="100" y="47"/>
                    </a:lnTo>
                    <a:lnTo>
                      <a:pt x="109" y="32"/>
                    </a:lnTo>
                    <a:lnTo>
                      <a:pt x="107" y="31"/>
                    </a:lnTo>
                    <a:lnTo>
                      <a:pt x="102" y="31"/>
                    </a:lnTo>
                    <a:lnTo>
                      <a:pt x="102" y="29"/>
                    </a:lnTo>
                    <a:lnTo>
                      <a:pt x="103" y="18"/>
                    </a:lnTo>
                    <a:lnTo>
                      <a:pt x="109" y="11"/>
                    </a:lnTo>
                    <a:lnTo>
                      <a:pt x="125" y="2"/>
                    </a:lnTo>
                    <a:lnTo>
                      <a:pt x="133" y="2"/>
                    </a:lnTo>
                    <a:lnTo>
                      <a:pt x="142" y="3"/>
                    </a:lnTo>
                    <a:lnTo>
                      <a:pt x="160" y="0"/>
                    </a:lnTo>
                    <a:lnTo>
                      <a:pt x="166" y="1"/>
                    </a:lnTo>
                    <a:lnTo>
                      <a:pt x="171" y="6"/>
                    </a:lnTo>
                    <a:lnTo>
                      <a:pt x="173" y="10"/>
                    </a:lnTo>
                    <a:lnTo>
                      <a:pt x="159" y="38"/>
                    </a:lnTo>
                    <a:lnTo>
                      <a:pt x="146" y="44"/>
                    </a:lnTo>
                    <a:lnTo>
                      <a:pt x="146" y="50"/>
                    </a:lnTo>
                    <a:lnTo>
                      <a:pt x="159" y="55"/>
                    </a:lnTo>
                    <a:lnTo>
                      <a:pt x="156" y="63"/>
                    </a:lnTo>
                    <a:lnTo>
                      <a:pt x="141" y="74"/>
                    </a:lnTo>
                    <a:lnTo>
                      <a:pt x="133" y="87"/>
                    </a:lnTo>
                    <a:lnTo>
                      <a:pt x="126" y="89"/>
                    </a:lnTo>
                    <a:lnTo>
                      <a:pt x="118" y="85"/>
                    </a:lnTo>
                    <a:lnTo>
                      <a:pt x="110" y="85"/>
                    </a:lnTo>
                    <a:lnTo>
                      <a:pt x="103" y="127"/>
                    </a:lnTo>
                    <a:lnTo>
                      <a:pt x="97" y="132"/>
                    </a:lnTo>
                    <a:lnTo>
                      <a:pt x="94" y="137"/>
                    </a:lnTo>
                    <a:lnTo>
                      <a:pt x="95" y="148"/>
                    </a:lnTo>
                    <a:lnTo>
                      <a:pt x="95" y="15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06" name="Freeform 736">
                <a:extLst>
                  <a:ext uri="{FF2B5EF4-FFF2-40B4-BE49-F238E27FC236}">
                    <a16:creationId xmlns:a16="http://schemas.microsoft.com/office/drawing/2014/main" id="{65592DF9-927F-4FF5-8057-C6E4A12E4B06}"/>
                  </a:ext>
                </a:extLst>
              </p:cNvPr>
              <p:cNvSpPr>
                <a:spLocks noChangeAspect="1"/>
              </p:cNvSpPr>
              <p:nvPr/>
            </p:nvSpPr>
            <p:spPr bwMode="auto">
              <a:xfrm>
                <a:off x="2729" y="1027"/>
                <a:ext cx="163" cy="153"/>
              </a:xfrm>
              <a:custGeom>
                <a:avLst/>
                <a:gdLst>
                  <a:gd name="T0" fmla="*/ 0 w 556"/>
                  <a:gd name="T1" fmla="*/ 0 h 520"/>
                  <a:gd name="T2" fmla="*/ 0 w 556"/>
                  <a:gd name="T3" fmla="*/ 0 h 520"/>
                  <a:gd name="T4" fmla="*/ 0 w 556"/>
                  <a:gd name="T5" fmla="*/ 0 h 520"/>
                  <a:gd name="T6" fmla="*/ 0 w 556"/>
                  <a:gd name="T7" fmla="*/ 0 h 520"/>
                  <a:gd name="T8" fmla="*/ 0 w 556"/>
                  <a:gd name="T9" fmla="*/ 0 h 520"/>
                  <a:gd name="T10" fmla="*/ 0 w 556"/>
                  <a:gd name="T11" fmla="*/ 0 h 520"/>
                  <a:gd name="T12" fmla="*/ 0 w 556"/>
                  <a:gd name="T13" fmla="*/ 0 h 520"/>
                  <a:gd name="T14" fmla="*/ 0 w 556"/>
                  <a:gd name="T15" fmla="*/ 0 h 520"/>
                  <a:gd name="T16" fmla="*/ 0 w 556"/>
                  <a:gd name="T17" fmla="*/ 0 h 520"/>
                  <a:gd name="T18" fmla="*/ 0 w 556"/>
                  <a:gd name="T19" fmla="*/ 0 h 520"/>
                  <a:gd name="T20" fmla="*/ 0 w 556"/>
                  <a:gd name="T21" fmla="*/ 0 h 520"/>
                  <a:gd name="T22" fmla="*/ 0 w 556"/>
                  <a:gd name="T23" fmla="*/ 0 h 520"/>
                  <a:gd name="T24" fmla="*/ 0 w 556"/>
                  <a:gd name="T25" fmla="*/ 0 h 520"/>
                  <a:gd name="T26" fmla="*/ 0 w 556"/>
                  <a:gd name="T27" fmla="*/ 0 h 520"/>
                  <a:gd name="T28" fmla="*/ 0 w 556"/>
                  <a:gd name="T29" fmla="*/ 0 h 520"/>
                  <a:gd name="T30" fmla="*/ 0 w 556"/>
                  <a:gd name="T31" fmla="*/ 0 h 520"/>
                  <a:gd name="T32" fmla="*/ 0 w 556"/>
                  <a:gd name="T33" fmla="*/ 0 h 520"/>
                  <a:gd name="T34" fmla="*/ 0 w 556"/>
                  <a:gd name="T35" fmla="*/ 0 h 520"/>
                  <a:gd name="T36" fmla="*/ 0 w 556"/>
                  <a:gd name="T37" fmla="*/ 0 h 520"/>
                  <a:gd name="T38" fmla="*/ 0 w 556"/>
                  <a:gd name="T39" fmla="*/ 0 h 520"/>
                  <a:gd name="T40" fmla="*/ 0 w 556"/>
                  <a:gd name="T41" fmla="*/ 0 h 520"/>
                  <a:gd name="T42" fmla="*/ 0 w 556"/>
                  <a:gd name="T43" fmla="*/ 0 h 520"/>
                  <a:gd name="T44" fmla="*/ 0 w 556"/>
                  <a:gd name="T45" fmla="*/ 0 h 520"/>
                  <a:gd name="T46" fmla="*/ 0 w 556"/>
                  <a:gd name="T47" fmla="*/ 0 h 520"/>
                  <a:gd name="T48" fmla="*/ 0 w 556"/>
                  <a:gd name="T49" fmla="*/ 0 h 520"/>
                  <a:gd name="T50" fmla="*/ 0 w 556"/>
                  <a:gd name="T51" fmla="*/ 0 h 520"/>
                  <a:gd name="T52" fmla="*/ 0 w 556"/>
                  <a:gd name="T53" fmla="*/ 0 h 520"/>
                  <a:gd name="T54" fmla="*/ 0 w 556"/>
                  <a:gd name="T55" fmla="*/ 0 h 520"/>
                  <a:gd name="T56" fmla="*/ 0 w 556"/>
                  <a:gd name="T57" fmla="*/ 0 h 520"/>
                  <a:gd name="T58" fmla="*/ 0 w 556"/>
                  <a:gd name="T59" fmla="*/ 0 h 520"/>
                  <a:gd name="T60" fmla="*/ 0 w 556"/>
                  <a:gd name="T61" fmla="*/ 0 h 520"/>
                  <a:gd name="T62" fmla="*/ 0 w 556"/>
                  <a:gd name="T63" fmla="*/ 0 h 520"/>
                  <a:gd name="T64" fmla="*/ 0 w 556"/>
                  <a:gd name="T65" fmla="*/ 0 h 520"/>
                  <a:gd name="T66" fmla="*/ 0 w 556"/>
                  <a:gd name="T67" fmla="*/ 0 h 520"/>
                  <a:gd name="T68" fmla="*/ 0 w 556"/>
                  <a:gd name="T69" fmla="*/ 0 h 520"/>
                  <a:gd name="T70" fmla="*/ 0 w 556"/>
                  <a:gd name="T71" fmla="*/ 0 h 520"/>
                  <a:gd name="T72" fmla="*/ 0 w 556"/>
                  <a:gd name="T73" fmla="*/ 0 h 520"/>
                  <a:gd name="T74" fmla="*/ 0 w 556"/>
                  <a:gd name="T75" fmla="*/ 0 h 520"/>
                  <a:gd name="T76" fmla="*/ 0 w 556"/>
                  <a:gd name="T77" fmla="*/ 0 h 520"/>
                  <a:gd name="T78" fmla="*/ 0 w 556"/>
                  <a:gd name="T79" fmla="*/ 0 h 520"/>
                  <a:gd name="T80" fmla="*/ 0 w 556"/>
                  <a:gd name="T81" fmla="*/ 0 h 520"/>
                  <a:gd name="T82" fmla="*/ 0 w 556"/>
                  <a:gd name="T83" fmla="*/ 0 h 520"/>
                  <a:gd name="T84" fmla="*/ 0 w 556"/>
                  <a:gd name="T85" fmla="*/ 0 h 520"/>
                  <a:gd name="T86" fmla="*/ 0 w 556"/>
                  <a:gd name="T87" fmla="*/ 0 h 520"/>
                  <a:gd name="T88" fmla="*/ 0 w 556"/>
                  <a:gd name="T89" fmla="*/ 0 h 520"/>
                  <a:gd name="T90" fmla="*/ 0 w 556"/>
                  <a:gd name="T91" fmla="*/ 0 h 520"/>
                  <a:gd name="T92" fmla="*/ 0 w 556"/>
                  <a:gd name="T93" fmla="*/ 0 h 520"/>
                  <a:gd name="T94" fmla="*/ 0 w 556"/>
                  <a:gd name="T95" fmla="*/ 0 h 520"/>
                  <a:gd name="T96" fmla="*/ 0 w 556"/>
                  <a:gd name="T97" fmla="*/ 0 h 520"/>
                  <a:gd name="T98" fmla="*/ 0 w 556"/>
                  <a:gd name="T99" fmla="*/ 0 h 520"/>
                  <a:gd name="T100" fmla="*/ 0 w 556"/>
                  <a:gd name="T101" fmla="*/ 0 h 520"/>
                  <a:gd name="T102" fmla="*/ 0 w 556"/>
                  <a:gd name="T103" fmla="*/ 0 h 5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56"/>
                  <a:gd name="T157" fmla="*/ 0 h 520"/>
                  <a:gd name="T158" fmla="*/ 556 w 556"/>
                  <a:gd name="T159" fmla="*/ 520 h 5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56" h="520">
                    <a:moveTo>
                      <a:pt x="364" y="0"/>
                    </a:moveTo>
                    <a:lnTo>
                      <a:pt x="321" y="11"/>
                    </a:lnTo>
                    <a:lnTo>
                      <a:pt x="303" y="43"/>
                    </a:lnTo>
                    <a:lnTo>
                      <a:pt x="306" y="46"/>
                    </a:lnTo>
                    <a:lnTo>
                      <a:pt x="305" y="51"/>
                    </a:lnTo>
                    <a:lnTo>
                      <a:pt x="240" y="79"/>
                    </a:lnTo>
                    <a:lnTo>
                      <a:pt x="232" y="88"/>
                    </a:lnTo>
                    <a:lnTo>
                      <a:pt x="232" y="93"/>
                    </a:lnTo>
                    <a:lnTo>
                      <a:pt x="243" y="93"/>
                    </a:lnTo>
                    <a:lnTo>
                      <a:pt x="248" y="94"/>
                    </a:lnTo>
                    <a:lnTo>
                      <a:pt x="245" y="97"/>
                    </a:lnTo>
                    <a:lnTo>
                      <a:pt x="229" y="98"/>
                    </a:lnTo>
                    <a:lnTo>
                      <a:pt x="219" y="103"/>
                    </a:lnTo>
                    <a:lnTo>
                      <a:pt x="178" y="100"/>
                    </a:lnTo>
                    <a:lnTo>
                      <a:pt x="171" y="89"/>
                    </a:lnTo>
                    <a:lnTo>
                      <a:pt x="175" y="83"/>
                    </a:lnTo>
                    <a:lnTo>
                      <a:pt x="172" y="82"/>
                    </a:lnTo>
                    <a:lnTo>
                      <a:pt x="155" y="83"/>
                    </a:lnTo>
                    <a:lnTo>
                      <a:pt x="149" y="81"/>
                    </a:lnTo>
                    <a:lnTo>
                      <a:pt x="145" y="95"/>
                    </a:lnTo>
                    <a:lnTo>
                      <a:pt x="146" y="100"/>
                    </a:lnTo>
                    <a:lnTo>
                      <a:pt x="150" y="104"/>
                    </a:lnTo>
                    <a:lnTo>
                      <a:pt x="150" y="120"/>
                    </a:lnTo>
                    <a:lnTo>
                      <a:pt x="147" y="129"/>
                    </a:lnTo>
                    <a:lnTo>
                      <a:pt x="147" y="137"/>
                    </a:lnTo>
                    <a:lnTo>
                      <a:pt x="151" y="141"/>
                    </a:lnTo>
                    <a:lnTo>
                      <a:pt x="147" y="144"/>
                    </a:lnTo>
                    <a:lnTo>
                      <a:pt x="139" y="145"/>
                    </a:lnTo>
                    <a:lnTo>
                      <a:pt x="136" y="141"/>
                    </a:lnTo>
                    <a:lnTo>
                      <a:pt x="134" y="140"/>
                    </a:lnTo>
                    <a:lnTo>
                      <a:pt x="120" y="144"/>
                    </a:lnTo>
                    <a:lnTo>
                      <a:pt x="114" y="144"/>
                    </a:lnTo>
                    <a:lnTo>
                      <a:pt x="98" y="147"/>
                    </a:lnTo>
                    <a:lnTo>
                      <a:pt x="83" y="133"/>
                    </a:lnTo>
                    <a:lnTo>
                      <a:pt x="70" y="133"/>
                    </a:lnTo>
                    <a:lnTo>
                      <a:pt x="67" y="131"/>
                    </a:lnTo>
                    <a:lnTo>
                      <a:pt x="62" y="134"/>
                    </a:lnTo>
                    <a:lnTo>
                      <a:pt x="60" y="137"/>
                    </a:lnTo>
                    <a:lnTo>
                      <a:pt x="8" y="150"/>
                    </a:lnTo>
                    <a:lnTo>
                      <a:pt x="3" y="157"/>
                    </a:lnTo>
                    <a:lnTo>
                      <a:pt x="2" y="161"/>
                    </a:lnTo>
                    <a:lnTo>
                      <a:pt x="18" y="160"/>
                    </a:lnTo>
                    <a:lnTo>
                      <a:pt x="15" y="162"/>
                    </a:lnTo>
                    <a:lnTo>
                      <a:pt x="11" y="163"/>
                    </a:lnTo>
                    <a:lnTo>
                      <a:pt x="7" y="167"/>
                    </a:lnTo>
                    <a:lnTo>
                      <a:pt x="7" y="171"/>
                    </a:lnTo>
                    <a:lnTo>
                      <a:pt x="21" y="170"/>
                    </a:lnTo>
                    <a:lnTo>
                      <a:pt x="18" y="176"/>
                    </a:lnTo>
                    <a:lnTo>
                      <a:pt x="0" y="178"/>
                    </a:lnTo>
                    <a:lnTo>
                      <a:pt x="3" y="182"/>
                    </a:lnTo>
                    <a:lnTo>
                      <a:pt x="13" y="186"/>
                    </a:lnTo>
                    <a:lnTo>
                      <a:pt x="10" y="193"/>
                    </a:lnTo>
                    <a:lnTo>
                      <a:pt x="19" y="194"/>
                    </a:lnTo>
                    <a:lnTo>
                      <a:pt x="20" y="189"/>
                    </a:lnTo>
                    <a:lnTo>
                      <a:pt x="28" y="188"/>
                    </a:lnTo>
                    <a:lnTo>
                      <a:pt x="49" y="197"/>
                    </a:lnTo>
                    <a:lnTo>
                      <a:pt x="55" y="202"/>
                    </a:lnTo>
                    <a:lnTo>
                      <a:pt x="56" y="205"/>
                    </a:lnTo>
                    <a:lnTo>
                      <a:pt x="60" y="208"/>
                    </a:lnTo>
                    <a:lnTo>
                      <a:pt x="71" y="204"/>
                    </a:lnTo>
                    <a:lnTo>
                      <a:pt x="76" y="205"/>
                    </a:lnTo>
                    <a:lnTo>
                      <a:pt x="71" y="208"/>
                    </a:lnTo>
                    <a:lnTo>
                      <a:pt x="79" y="212"/>
                    </a:lnTo>
                    <a:lnTo>
                      <a:pt x="86" y="208"/>
                    </a:lnTo>
                    <a:lnTo>
                      <a:pt x="87" y="209"/>
                    </a:lnTo>
                    <a:lnTo>
                      <a:pt x="83" y="223"/>
                    </a:lnTo>
                    <a:lnTo>
                      <a:pt x="93" y="225"/>
                    </a:lnTo>
                    <a:lnTo>
                      <a:pt x="105" y="223"/>
                    </a:lnTo>
                    <a:lnTo>
                      <a:pt x="113" y="225"/>
                    </a:lnTo>
                    <a:lnTo>
                      <a:pt x="98" y="229"/>
                    </a:lnTo>
                    <a:lnTo>
                      <a:pt x="97" y="234"/>
                    </a:lnTo>
                    <a:lnTo>
                      <a:pt x="102" y="239"/>
                    </a:lnTo>
                    <a:lnTo>
                      <a:pt x="96" y="245"/>
                    </a:lnTo>
                    <a:lnTo>
                      <a:pt x="92" y="240"/>
                    </a:lnTo>
                    <a:lnTo>
                      <a:pt x="91" y="246"/>
                    </a:lnTo>
                    <a:lnTo>
                      <a:pt x="97" y="255"/>
                    </a:lnTo>
                    <a:lnTo>
                      <a:pt x="99" y="262"/>
                    </a:lnTo>
                    <a:lnTo>
                      <a:pt x="100" y="269"/>
                    </a:lnTo>
                    <a:lnTo>
                      <a:pt x="118" y="280"/>
                    </a:lnTo>
                    <a:lnTo>
                      <a:pt x="128" y="283"/>
                    </a:lnTo>
                    <a:lnTo>
                      <a:pt x="124" y="288"/>
                    </a:lnTo>
                    <a:lnTo>
                      <a:pt x="126" y="295"/>
                    </a:lnTo>
                    <a:lnTo>
                      <a:pt x="123" y="304"/>
                    </a:lnTo>
                    <a:lnTo>
                      <a:pt x="117" y="313"/>
                    </a:lnTo>
                    <a:lnTo>
                      <a:pt x="118" y="320"/>
                    </a:lnTo>
                    <a:lnTo>
                      <a:pt x="125" y="327"/>
                    </a:lnTo>
                    <a:lnTo>
                      <a:pt x="129" y="334"/>
                    </a:lnTo>
                    <a:lnTo>
                      <a:pt x="129" y="344"/>
                    </a:lnTo>
                    <a:lnTo>
                      <a:pt x="119" y="328"/>
                    </a:lnTo>
                    <a:lnTo>
                      <a:pt x="115" y="334"/>
                    </a:lnTo>
                    <a:lnTo>
                      <a:pt x="98" y="380"/>
                    </a:lnTo>
                    <a:lnTo>
                      <a:pt x="104" y="374"/>
                    </a:lnTo>
                    <a:lnTo>
                      <a:pt x="105" y="380"/>
                    </a:lnTo>
                    <a:lnTo>
                      <a:pt x="97" y="387"/>
                    </a:lnTo>
                    <a:lnTo>
                      <a:pt x="67" y="453"/>
                    </a:lnTo>
                    <a:lnTo>
                      <a:pt x="57" y="459"/>
                    </a:lnTo>
                    <a:lnTo>
                      <a:pt x="49" y="458"/>
                    </a:lnTo>
                    <a:lnTo>
                      <a:pt x="50" y="461"/>
                    </a:lnTo>
                    <a:lnTo>
                      <a:pt x="71" y="480"/>
                    </a:lnTo>
                    <a:lnTo>
                      <a:pt x="79" y="481"/>
                    </a:lnTo>
                    <a:lnTo>
                      <a:pt x="88" y="486"/>
                    </a:lnTo>
                    <a:lnTo>
                      <a:pt x="92" y="492"/>
                    </a:lnTo>
                    <a:lnTo>
                      <a:pt x="141" y="503"/>
                    </a:lnTo>
                    <a:lnTo>
                      <a:pt x="146" y="502"/>
                    </a:lnTo>
                    <a:lnTo>
                      <a:pt x="156" y="496"/>
                    </a:lnTo>
                    <a:lnTo>
                      <a:pt x="164" y="495"/>
                    </a:lnTo>
                    <a:lnTo>
                      <a:pt x="171" y="497"/>
                    </a:lnTo>
                    <a:lnTo>
                      <a:pt x="181" y="505"/>
                    </a:lnTo>
                    <a:lnTo>
                      <a:pt x="192" y="507"/>
                    </a:lnTo>
                    <a:lnTo>
                      <a:pt x="203" y="518"/>
                    </a:lnTo>
                    <a:lnTo>
                      <a:pt x="209" y="520"/>
                    </a:lnTo>
                    <a:lnTo>
                      <a:pt x="256" y="516"/>
                    </a:lnTo>
                    <a:lnTo>
                      <a:pt x="261" y="517"/>
                    </a:lnTo>
                    <a:lnTo>
                      <a:pt x="265" y="494"/>
                    </a:lnTo>
                    <a:lnTo>
                      <a:pt x="262" y="490"/>
                    </a:lnTo>
                    <a:lnTo>
                      <a:pt x="266" y="478"/>
                    </a:lnTo>
                    <a:lnTo>
                      <a:pt x="274" y="469"/>
                    </a:lnTo>
                    <a:lnTo>
                      <a:pt x="301" y="456"/>
                    </a:lnTo>
                    <a:lnTo>
                      <a:pt x="306" y="452"/>
                    </a:lnTo>
                    <a:lnTo>
                      <a:pt x="314" y="448"/>
                    </a:lnTo>
                    <a:lnTo>
                      <a:pt x="319" y="448"/>
                    </a:lnTo>
                    <a:lnTo>
                      <a:pt x="322" y="452"/>
                    </a:lnTo>
                    <a:lnTo>
                      <a:pt x="334" y="453"/>
                    </a:lnTo>
                    <a:lnTo>
                      <a:pt x="337" y="454"/>
                    </a:lnTo>
                    <a:lnTo>
                      <a:pt x="338" y="458"/>
                    </a:lnTo>
                    <a:lnTo>
                      <a:pt x="352" y="459"/>
                    </a:lnTo>
                    <a:lnTo>
                      <a:pt x="354" y="456"/>
                    </a:lnTo>
                    <a:lnTo>
                      <a:pt x="361" y="456"/>
                    </a:lnTo>
                    <a:lnTo>
                      <a:pt x="363" y="459"/>
                    </a:lnTo>
                    <a:lnTo>
                      <a:pt x="369" y="459"/>
                    </a:lnTo>
                    <a:lnTo>
                      <a:pt x="374" y="460"/>
                    </a:lnTo>
                    <a:lnTo>
                      <a:pt x="375" y="465"/>
                    </a:lnTo>
                    <a:lnTo>
                      <a:pt x="377" y="466"/>
                    </a:lnTo>
                    <a:lnTo>
                      <a:pt x="386" y="468"/>
                    </a:lnTo>
                    <a:lnTo>
                      <a:pt x="394" y="474"/>
                    </a:lnTo>
                    <a:lnTo>
                      <a:pt x="406" y="475"/>
                    </a:lnTo>
                    <a:lnTo>
                      <a:pt x="427" y="466"/>
                    </a:lnTo>
                    <a:lnTo>
                      <a:pt x="429" y="464"/>
                    </a:lnTo>
                    <a:lnTo>
                      <a:pt x="431" y="459"/>
                    </a:lnTo>
                    <a:lnTo>
                      <a:pt x="457" y="442"/>
                    </a:lnTo>
                    <a:lnTo>
                      <a:pt x="458" y="438"/>
                    </a:lnTo>
                    <a:lnTo>
                      <a:pt x="474" y="431"/>
                    </a:lnTo>
                    <a:lnTo>
                      <a:pt x="475" y="429"/>
                    </a:lnTo>
                    <a:lnTo>
                      <a:pt x="475" y="427"/>
                    </a:lnTo>
                    <a:lnTo>
                      <a:pt x="478" y="421"/>
                    </a:lnTo>
                    <a:lnTo>
                      <a:pt x="479" y="414"/>
                    </a:lnTo>
                    <a:lnTo>
                      <a:pt x="478" y="408"/>
                    </a:lnTo>
                    <a:lnTo>
                      <a:pt x="458" y="406"/>
                    </a:lnTo>
                    <a:lnTo>
                      <a:pt x="454" y="400"/>
                    </a:lnTo>
                    <a:lnTo>
                      <a:pt x="454" y="382"/>
                    </a:lnTo>
                    <a:lnTo>
                      <a:pt x="458" y="375"/>
                    </a:lnTo>
                    <a:lnTo>
                      <a:pt x="458" y="369"/>
                    </a:lnTo>
                    <a:lnTo>
                      <a:pt x="452" y="366"/>
                    </a:lnTo>
                    <a:lnTo>
                      <a:pt x="450" y="363"/>
                    </a:lnTo>
                    <a:lnTo>
                      <a:pt x="450" y="359"/>
                    </a:lnTo>
                    <a:lnTo>
                      <a:pt x="454" y="353"/>
                    </a:lnTo>
                    <a:lnTo>
                      <a:pt x="469" y="340"/>
                    </a:lnTo>
                    <a:lnTo>
                      <a:pt x="463" y="309"/>
                    </a:lnTo>
                    <a:lnTo>
                      <a:pt x="464" y="306"/>
                    </a:lnTo>
                    <a:lnTo>
                      <a:pt x="473" y="306"/>
                    </a:lnTo>
                    <a:lnTo>
                      <a:pt x="473" y="297"/>
                    </a:lnTo>
                    <a:lnTo>
                      <a:pt x="467" y="296"/>
                    </a:lnTo>
                    <a:lnTo>
                      <a:pt x="469" y="275"/>
                    </a:lnTo>
                    <a:lnTo>
                      <a:pt x="467" y="273"/>
                    </a:lnTo>
                    <a:lnTo>
                      <a:pt x="453" y="273"/>
                    </a:lnTo>
                    <a:lnTo>
                      <a:pt x="441" y="287"/>
                    </a:lnTo>
                    <a:lnTo>
                      <a:pt x="434" y="290"/>
                    </a:lnTo>
                    <a:lnTo>
                      <a:pt x="433" y="288"/>
                    </a:lnTo>
                    <a:lnTo>
                      <a:pt x="442" y="262"/>
                    </a:lnTo>
                    <a:lnTo>
                      <a:pt x="449" y="254"/>
                    </a:lnTo>
                    <a:lnTo>
                      <a:pt x="455" y="251"/>
                    </a:lnTo>
                    <a:lnTo>
                      <a:pt x="462" y="241"/>
                    </a:lnTo>
                    <a:lnTo>
                      <a:pt x="489" y="217"/>
                    </a:lnTo>
                    <a:lnTo>
                      <a:pt x="486" y="213"/>
                    </a:lnTo>
                    <a:lnTo>
                      <a:pt x="491" y="208"/>
                    </a:lnTo>
                    <a:lnTo>
                      <a:pt x="505" y="208"/>
                    </a:lnTo>
                    <a:lnTo>
                      <a:pt x="517" y="202"/>
                    </a:lnTo>
                    <a:lnTo>
                      <a:pt x="516" y="199"/>
                    </a:lnTo>
                    <a:lnTo>
                      <a:pt x="522" y="172"/>
                    </a:lnTo>
                    <a:lnTo>
                      <a:pt x="535" y="146"/>
                    </a:lnTo>
                    <a:lnTo>
                      <a:pt x="552" y="130"/>
                    </a:lnTo>
                    <a:lnTo>
                      <a:pt x="556" y="121"/>
                    </a:lnTo>
                    <a:lnTo>
                      <a:pt x="501" y="108"/>
                    </a:lnTo>
                    <a:lnTo>
                      <a:pt x="499" y="100"/>
                    </a:lnTo>
                    <a:lnTo>
                      <a:pt x="485" y="88"/>
                    </a:lnTo>
                    <a:lnTo>
                      <a:pt x="476" y="89"/>
                    </a:lnTo>
                    <a:lnTo>
                      <a:pt x="464" y="86"/>
                    </a:lnTo>
                    <a:lnTo>
                      <a:pt x="458" y="87"/>
                    </a:lnTo>
                    <a:lnTo>
                      <a:pt x="449" y="86"/>
                    </a:lnTo>
                    <a:lnTo>
                      <a:pt x="444" y="81"/>
                    </a:lnTo>
                    <a:lnTo>
                      <a:pt x="437" y="77"/>
                    </a:lnTo>
                    <a:lnTo>
                      <a:pt x="439" y="72"/>
                    </a:lnTo>
                    <a:lnTo>
                      <a:pt x="436" y="71"/>
                    </a:lnTo>
                    <a:lnTo>
                      <a:pt x="439" y="55"/>
                    </a:lnTo>
                    <a:lnTo>
                      <a:pt x="434" y="55"/>
                    </a:lnTo>
                    <a:lnTo>
                      <a:pt x="424" y="65"/>
                    </a:lnTo>
                    <a:lnTo>
                      <a:pt x="416" y="65"/>
                    </a:lnTo>
                    <a:lnTo>
                      <a:pt x="410" y="62"/>
                    </a:lnTo>
                    <a:lnTo>
                      <a:pt x="410" y="46"/>
                    </a:lnTo>
                    <a:lnTo>
                      <a:pt x="406" y="42"/>
                    </a:lnTo>
                    <a:lnTo>
                      <a:pt x="397" y="40"/>
                    </a:lnTo>
                    <a:lnTo>
                      <a:pt x="389" y="34"/>
                    </a:lnTo>
                    <a:lnTo>
                      <a:pt x="381" y="32"/>
                    </a:lnTo>
                    <a:lnTo>
                      <a:pt x="377" y="19"/>
                    </a:lnTo>
                    <a:lnTo>
                      <a:pt x="369" y="20"/>
                    </a:lnTo>
                    <a:lnTo>
                      <a:pt x="361" y="16"/>
                    </a:lnTo>
                    <a:lnTo>
                      <a:pt x="360" y="10"/>
                    </a:lnTo>
                    <a:lnTo>
                      <a:pt x="364"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07" name="Freeform 737">
                <a:extLst>
                  <a:ext uri="{FF2B5EF4-FFF2-40B4-BE49-F238E27FC236}">
                    <a16:creationId xmlns:a16="http://schemas.microsoft.com/office/drawing/2014/main" id="{7A65B353-5E9E-467F-9A94-2B40E2EEE43E}"/>
                  </a:ext>
                </a:extLst>
              </p:cNvPr>
              <p:cNvSpPr>
                <a:spLocks noChangeAspect="1"/>
              </p:cNvSpPr>
              <p:nvPr/>
            </p:nvSpPr>
            <p:spPr bwMode="auto">
              <a:xfrm>
                <a:off x="2729" y="1027"/>
                <a:ext cx="163" cy="153"/>
              </a:xfrm>
              <a:custGeom>
                <a:avLst/>
                <a:gdLst>
                  <a:gd name="T0" fmla="*/ 0 w 556"/>
                  <a:gd name="T1" fmla="*/ 0 h 520"/>
                  <a:gd name="T2" fmla="*/ 0 w 556"/>
                  <a:gd name="T3" fmla="*/ 0 h 520"/>
                  <a:gd name="T4" fmla="*/ 0 w 556"/>
                  <a:gd name="T5" fmla="*/ 0 h 520"/>
                  <a:gd name="T6" fmla="*/ 0 w 556"/>
                  <a:gd name="T7" fmla="*/ 0 h 520"/>
                  <a:gd name="T8" fmla="*/ 0 w 556"/>
                  <a:gd name="T9" fmla="*/ 0 h 520"/>
                  <a:gd name="T10" fmla="*/ 0 w 556"/>
                  <a:gd name="T11" fmla="*/ 0 h 520"/>
                  <a:gd name="T12" fmla="*/ 0 w 556"/>
                  <a:gd name="T13" fmla="*/ 0 h 520"/>
                  <a:gd name="T14" fmla="*/ 0 w 556"/>
                  <a:gd name="T15" fmla="*/ 0 h 520"/>
                  <a:gd name="T16" fmla="*/ 0 w 556"/>
                  <a:gd name="T17" fmla="*/ 0 h 520"/>
                  <a:gd name="T18" fmla="*/ 0 w 556"/>
                  <a:gd name="T19" fmla="*/ 0 h 520"/>
                  <a:gd name="T20" fmla="*/ 0 w 556"/>
                  <a:gd name="T21" fmla="*/ 0 h 520"/>
                  <a:gd name="T22" fmla="*/ 0 w 556"/>
                  <a:gd name="T23" fmla="*/ 0 h 520"/>
                  <a:gd name="T24" fmla="*/ 0 w 556"/>
                  <a:gd name="T25" fmla="*/ 0 h 520"/>
                  <a:gd name="T26" fmla="*/ 0 w 556"/>
                  <a:gd name="T27" fmla="*/ 0 h 520"/>
                  <a:gd name="T28" fmla="*/ 0 w 556"/>
                  <a:gd name="T29" fmla="*/ 0 h 520"/>
                  <a:gd name="T30" fmla="*/ 0 w 556"/>
                  <a:gd name="T31" fmla="*/ 0 h 520"/>
                  <a:gd name="T32" fmla="*/ 0 w 556"/>
                  <a:gd name="T33" fmla="*/ 0 h 520"/>
                  <a:gd name="T34" fmla="*/ 0 w 556"/>
                  <a:gd name="T35" fmla="*/ 0 h 520"/>
                  <a:gd name="T36" fmla="*/ 0 w 556"/>
                  <a:gd name="T37" fmla="*/ 0 h 520"/>
                  <a:gd name="T38" fmla="*/ 0 w 556"/>
                  <a:gd name="T39" fmla="*/ 0 h 520"/>
                  <a:gd name="T40" fmla="*/ 0 w 556"/>
                  <a:gd name="T41" fmla="*/ 0 h 520"/>
                  <a:gd name="T42" fmla="*/ 0 w 556"/>
                  <a:gd name="T43" fmla="*/ 0 h 520"/>
                  <a:gd name="T44" fmla="*/ 0 w 556"/>
                  <a:gd name="T45" fmla="*/ 0 h 520"/>
                  <a:gd name="T46" fmla="*/ 0 w 556"/>
                  <a:gd name="T47" fmla="*/ 0 h 520"/>
                  <a:gd name="T48" fmla="*/ 0 w 556"/>
                  <a:gd name="T49" fmla="*/ 0 h 520"/>
                  <a:gd name="T50" fmla="*/ 0 w 556"/>
                  <a:gd name="T51" fmla="*/ 0 h 520"/>
                  <a:gd name="T52" fmla="*/ 0 w 556"/>
                  <a:gd name="T53" fmla="*/ 0 h 520"/>
                  <a:gd name="T54" fmla="*/ 0 w 556"/>
                  <a:gd name="T55" fmla="*/ 0 h 520"/>
                  <a:gd name="T56" fmla="*/ 0 w 556"/>
                  <a:gd name="T57" fmla="*/ 0 h 520"/>
                  <a:gd name="T58" fmla="*/ 0 w 556"/>
                  <a:gd name="T59" fmla="*/ 0 h 520"/>
                  <a:gd name="T60" fmla="*/ 0 w 556"/>
                  <a:gd name="T61" fmla="*/ 0 h 520"/>
                  <a:gd name="T62" fmla="*/ 0 w 556"/>
                  <a:gd name="T63" fmla="*/ 0 h 520"/>
                  <a:gd name="T64" fmla="*/ 0 w 556"/>
                  <a:gd name="T65" fmla="*/ 0 h 520"/>
                  <a:gd name="T66" fmla="*/ 0 w 556"/>
                  <a:gd name="T67" fmla="*/ 0 h 520"/>
                  <a:gd name="T68" fmla="*/ 0 w 556"/>
                  <a:gd name="T69" fmla="*/ 0 h 520"/>
                  <a:gd name="T70" fmla="*/ 0 w 556"/>
                  <a:gd name="T71" fmla="*/ 0 h 520"/>
                  <a:gd name="T72" fmla="*/ 0 w 556"/>
                  <a:gd name="T73" fmla="*/ 0 h 520"/>
                  <a:gd name="T74" fmla="*/ 0 w 556"/>
                  <a:gd name="T75" fmla="*/ 0 h 520"/>
                  <a:gd name="T76" fmla="*/ 0 w 556"/>
                  <a:gd name="T77" fmla="*/ 0 h 520"/>
                  <a:gd name="T78" fmla="*/ 0 w 556"/>
                  <a:gd name="T79" fmla="*/ 0 h 520"/>
                  <a:gd name="T80" fmla="*/ 0 w 556"/>
                  <a:gd name="T81" fmla="*/ 0 h 520"/>
                  <a:gd name="T82" fmla="*/ 0 w 556"/>
                  <a:gd name="T83" fmla="*/ 0 h 520"/>
                  <a:gd name="T84" fmla="*/ 0 w 556"/>
                  <a:gd name="T85" fmla="*/ 0 h 520"/>
                  <a:gd name="T86" fmla="*/ 0 w 556"/>
                  <a:gd name="T87" fmla="*/ 0 h 520"/>
                  <a:gd name="T88" fmla="*/ 0 w 556"/>
                  <a:gd name="T89" fmla="*/ 0 h 520"/>
                  <a:gd name="T90" fmla="*/ 0 w 556"/>
                  <a:gd name="T91" fmla="*/ 0 h 520"/>
                  <a:gd name="T92" fmla="*/ 0 w 556"/>
                  <a:gd name="T93" fmla="*/ 0 h 520"/>
                  <a:gd name="T94" fmla="*/ 0 w 556"/>
                  <a:gd name="T95" fmla="*/ 0 h 520"/>
                  <a:gd name="T96" fmla="*/ 0 w 556"/>
                  <a:gd name="T97" fmla="*/ 0 h 520"/>
                  <a:gd name="T98" fmla="*/ 0 w 556"/>
                  <a:gd name="T99" fmla="*/ 0 h 520"/>
                  <a:gd name="T100" fmla="*/ 0 w 556"/>
                  <a:gd name="T101" fmla="*/ 0 h 520"/>
                  <a:gd name="T102" fmla="*/ 0 w 556"/>
                  <a:gd name="T103" fmla="*/ 0 h 5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56"/>
                  <a:gd name="T157" fmla="*/ 0 h 520"/>
                  <a:gd name="T158" fmla="*/ 556 w 556"/>
                  <a:gd name="T159" fmla="*/ 520 h 5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56" h="520">
                    <a:moveTo>
                      <a:pt x="364" y="0"/>
                    </a:moveTo>
                    <a:lnTo>
                      <a:pt x="321" y="11"/>
                    </a:lnTo>
                    <a:lnTo>
                      <a:pt x="303" y="43"/>
                    </a:lnTo>
                    <a:lnTo>
                      <a:pt x="306" y="46"/>
                    </a:lnTo>
                    <a:lnTo>
                      <a:pt x="305" y="51"/>
                    </a:lnTo>
                    <a:lnTo>
                      <a:pt x="240" y="79"/>
                    </a:lnTo>
                    <a:lnTo>
                      <a:pt x="232" y="88"/>
                    </a:lnTo>
                    <a:lnTo>
                      <a:pt x="232" y="93"/>
                    </a:lnTo>
                    <a:lnTo>
                      <a:pt x="243" y="93"/>
                    </a:lnTo>
                    <a:lnTo>
                      <a:pt x="248" y="94"/>
                    </a:lnTo>
                    <a:lnTo>
                      <a:pt x="245" y="97"/>
                    </a:lnTo>
                    <a:lnTo>
                      <a:pt x="229" y="98"/>
                    </a:lnTo>
                    <a:lnTo>
                      <a:pt x="219" y="103"/>
                    </a:lnTo>
                    <a:lnTo>
                      <a:pt x="178" y="100"/>
                    </a:lnTo>
                    <a:lnTo>
                      <a:pt x="171" y="89"/>
                    </a:lnTo>
                    <a:lnTo>
                      <a:pt x="175" y="83"/>
                    </a:lnTo>
                    <a:lnTo>
                      <a:pt x="172" y="82"/>
                    </a:lnTo>
                    <a:lnTo>
                      <a:pt x="155" y="83"/>
                    </a:lnTo>
                    <a:lnTo>
                      <a:pt x="149" y="81"/>
                    </a:lnTo>
                    <a:lnTo>
                      <a:pt x="145" y="95"/>
                    </a:lnTo>
                    <a:lnTo>
                      <a:pt x="146" y="100"/>
                    </a:lnTo>
                    <a:lnTo>
                      <a:pt x="150" y="104"/>
                    </a:lnTo>
                    <a:lnTo>
                      <a:pt x="150" y="120"/>
                    </a:lnTo>
                    <a:lnTo>
                      <a:pt x="147" y="129"/>
                    </a:lnTo>
                    <a:lnTo>
                      <a:pt x="147" y="137"/>
                    </a:lnTo>
                    <a:lnTo>
                      <a:pt x="151" y="141"/>
                    </a:lnTo>
                    <a:lnTo>
                      <a:pt x="147" y="144"/>
                    </a:lnTo>
                    <a:lnTo>
                      <a:pt x="139" y="145"/>
                    </a:lnTo>
                    <a:lnTo>
                      <a:pt x="136" y="141"/>
                    </a:lnTo>
                    <a:lnTo>
                      <a:pt x="134" y="140"/>
                    </a:lnTo>
                    <a:lnTo>
                      <a:pt x="120" y="144"/>
                    </a:lnTo>
                    <a:lnTo>
                      <a:pt x="114" y="144"/>
                    </a:lnTo>
                    <a:lnTo>
                      <a:pt x="98" y="147"/>
                    </a:lnTo>
                    <a:lnTo>
                      <a:pt x="83" y="133"/>
                    </a:lnTo>
                    <a:lnTo>
                      <a:pt x="70" y="133"/>
                    </a:lnTo>
                    <a:lnTo>
                      <a:pt x="67" y="131"/>
                    </a:lnTo>
                    <a:lnTo>
                      <a:pt x="62" y="134"/>
                    </a:lnTo>
                    <a:lnTo>
                      <a:pt x="60" y="137"/>
                    </a:lnTo>
                    <a:lnTo>
                      <a:pt x="8" y="150"/>
                    </a:lnTo>
                    <a:lnTo>
                      <a:pt x="3" y="157"/>
                    </a:lnTo>
                    <a:lnTo>
                      <a:pt x="2" y="161"/>
                    </a:lnTo>
                    <a:lnTo>
                      <a:pt x="18" y="160"/>
                    </a:lnTo>
                    <a:lnTo>
                      <a:pt x="15" y="162"/>
                    </a:lnTo>
                    <a:lnTo>
                      <a:pt x="11" y="163"/>
                    </a:lnTo>
                    <a:lnTo>
                      <a:pt x="7" y="167"/>
                    </a:lnTo>
                    <a:lnTo>
                      <a:pt x="7" y="171"/>
                    </a:lnTo>
                    <a:lnTo>
                      <a:pt x="21" y="170"/>
                    </a:lnTo>
                    <a:lnTo>
                      <a:pt x="18" y="176"/>
                    </a:lnTo>
                    <a:lnTo>
                      <a:pt x="0" y="178"/>
                    </a:lnTo>
                    <a:lnTo>
                      <a:pt x="3" y="182"/>
                    </a:lnTo>
                    <a:lnTo>
                      <a:pt x="13" y="186"/>
                    </a:lnTo>
                    <a:lnTo>
                      <a:pt x="10" y="193"/>
                    </a:lnTo>
                    <a:lnTo>
                      <a:pt x="19" y="194"/>
                    </a:lnTo>
                    <a:lnTo>
                      <a:pt x="20" y="189"/>
                    </a:lnTo>
                    <a:lnTo>
                      <a:pt x="28" y="188"/>
                    </a:lnTo>
                    <a:lnTo>
                      <a:pt x="49" y="197"/>
                    </a:lnTo>
                    <a:lnTo>
                      <a:pt x="55" y="202"/>
                    </a:lnTo>
                    <a:lnTo>
                      <a:pt x="56" y="205"/>
                    </a:lnTo>
                    <a:lnTo>
                      <a:pt x="60" y="208"/>
                    </a:lnTo>
                    <a:lnTo>
                      <a:pt x="71" y="204"/>
                    </a:lnTo>
                    <a:lnTo>
                      <a:pt x="76" y="205"/>
                    </a:lnTo>
                    <a:lnTo>
                      <a:pt x="71" y="208"/>
                    </a:lnTo>
                    <a:lnTo>
                      <a:pt x="79" y="212"/>
                    </a:lnTo>
                    <a:lnTo>
                      <a:pt x="86" y="208"/>
                    </a:lnTo>
                    <a:lnTo>
                      <a:pt x="87" y="209"/>
                    </a:lnTo>
                    <a:lnTo>
                      <a:pt x="83" y="223"/>
                    </a:lnTo>
                    <a:lnTo>
                      <a:pt x="93" y="225"/>
                    </a:lnTo>
                    <a:lnTo>
                      <a:pt x="105" y="223"/>
                    </a:lnTo>
                    <a:lnTo>
                      <a:pt x="113" y="225"/>
                    </a:lnTo>
                    <a:lnTo>
                      <a:pt x="98" y="229"/>
                    </a:lnTo>
                    <a:lnTo>
                      <a:pt x="97" y="234"/>
                    </a:lnTo>
                    <a:lnTo>
                      <a:pt x="102" y="239"/>
                    </a:lnTo>
                    <a:lnTo>
                      <a:pt x="96" y="245"/>
                    </a:lnTo>
                    <a:lnTo>
                      <a:pt x="92" y="240"/>
                    </a:lnTo>
                    <a:lnTo>
                      <a:pt x="91" y="246"/>
                    </a:lnTo>
                    <a:lnTo>
                      <a:pt x="97" y="255"/>
                    </a:lnTo>
                    <a:lnTo>
                      <a:pt x="99" y="262"/>
                    </a:lnTo>
                    <a:lnTo>
                      <a:pt x="100" y="269"/>
                    </a:lnTo>
                    <a:lnTo>
                      <a:pt x="118" y="280"/>
                    </a:lnTo>
                    <a:lnTo>
                      <a:pt x="128" y="283"/>
                    </a:lnTo>
                    <a:lnTo>
                      <a:pt x="124" y="288"/>
                    </a:lnTo>
                    <a:lnTo>
                      <a:pt x="126" y="295"/>
                    </a:lnTo>
                    <a:lnTo>
                      <a:pt x="123" y="304"/>
                    </a:lnTo>
                    <a:lnTo>
                      <a:pt x="117" y="313"/>
                    </a:lnTo>
                    <a:lnTo>
                      <a:pt x="118" y="320"/>
                    </a:lnTo>
                    <a:lnTo>
                      <a:pt x="125" y="327"/>
                    </a:lnTo>
                    <a:lnTo>
                      <a:pt x="129" y="334"/>
                    </a:lnTo>
                    <a:lnTo>
                      <a:pt x="129" y="344"/>
                    </a:lnTo>
                    <a:lnTo>
                      <a:pt x="119" y="328"/>
                    </a:lnTo>
                    <a:lnTo>
                      <a:pt x="115" y="334"/>
                    </a:lnTo>
                    <a:lnTo>
                      <a:pt x="98" y="380"/>
                    </a:lnTo>
                    <a:lnTo>
                      <a:pt x="104" y="374"/>
                    </a:lnTo>
                    <a:lnTo>
                      <a:pt x="105" y="380"/>
                    </a:lnTo>
                    <a:lnTo>
                      <a:pt x="97" y="387"/>
                    </a:lnTo>
                    <a:lnTo>
                      <a:pt x="67" y="453"/>
                    </a:lnTo>
                    <a:lnTo>
                      <a:pt x="57" y="459"/>
                    </a:lnTo>
                    <a:lnTo>
                      <a:pt x="49" y="458"/>
                    </a:lnTo>
                    <a:lnTo>
                      <a:pt x="50" y="461"/>
                    </a:lnTo>
                    <a:lnTo>
                      <a:pt x="71" y="480"/>
                    </a:lnTo>
                    <a:lnTo>
                      <a:pt x="79" y="481"/>
                    </a:lnTo>
                    <a:lnTo>
                      <a:pt x="88" y="486"/>
                    </a:lnTo>
                    <a:lnTo>
                      <a:pt x="92" y="492"/>
                    </a:lnTo>
                    <a:lnTo>
                      <a:pt x="141" y="503"/>
                    </a:lnTo>
                    <a:lnTo>
                      <a:pt x="146" y="502"/>
                    </a:lnTo>
                    <a:lnTo>
                      <a:pt x="156" y="496"/>
                    </a:lnTo>
                    <a:lnTo>
                      <a:pt x="164" y="495"/>
                    </a:lnTo>
                    <a:lnTo>
                      <a:pt x="171" y="497"/>
                    </a:lnTo>
                    <a:lnTo>
                      <a:pt x="181" y="505"/>
                    </a:lnTo>
                    <a:lnTo>
                      <a:pt x="192" y="507"/>
                    </a:lnTo>
                    <a:lnTo>
                      <a:pt x="203" y="518"/>
                    </a:lnTo>
                    <a:lnTo>
                      <a:pt x="209" y="520"/>
                    </a:lnTo>
                    <a:lnTo>
                      <a:pt x="256" y="516"/>
                    </a:lnTo>
                    <a:lnTo>
                      <a:pt x="261" y="517"/>
                    </a:lnTo>
                    <a:lnTo>
                      <a:pt x="265" y="494"/>
                    </a:lnTo>
                    <a:lnTo>
                      <a:pt x="262" y="490"/>
                    </a:lnTo>
                    <a:lnTo>
                      <a:pt x="266" y="478"/>
                    </a:lnTo>
                    <a:lnTo>
                      <a:pt x="274" y="469"/>
                    </a:lnTo>
                    <a:lnTo>
                      <a:pt x="301" y="456"/>
                    </a:lnTo>
                    <a:lnTo>
                      <a:pt x="306" y="452"/>
                    </a:lnTo>
                    <a:lnTo>
                      <a:pt x="314" y="448"/>
                    </a:lnTo>
                    <a:lnTo>
                      <a:pt x="319" y="448"/>
                    </a:lnTo>
                    <a:lnTo>
                      <a:pt x="322" y="452"/>
                    </a:lnTo>
                    <a:lnTo>
                      <a:pt x="334" y="453"/>
                    </a:lnTo>
                    <a:lnTo>
                      <a:pt x="337" y="454"/>
                    </a:lnTo>
                    <a:lnTo>
                      <a:pt x="338" y="458"/>
                    </a:lnTo>
                    <a:lnTo>
                      <a:pt x="352" y="459"/>
                    </a:lnTo>
                    <a:lnTo>
                      <a:pt x="354" y="456"/>
                    </a:lnTo>
                    <a:lnTo>
                      <a:pt x="361" y="456"/>
                    </a:lnTo>
                    <a:lnTo>
                      <a:pt x="363" y="459"/>
                    </a:lnTo>
                    <a:lnTo>
                      <a:pt x="369" y="459"/>
                    </a:lnTo>
                    <a:lnTo>
                      <a:pt x="374" y="460"/>
                    </a:lnTo>
                    <a:lnTo>
                      <a:pt x="375" y="465"/>
                    </a:lnTo>
                    <a:lnTo>
                      <a:pt x="377" y="466"/>
                    </a:lnTo>
                    <a:lnTo>
                      <a:pt x="386" y="468"/>
                    </a:lnTo>
                    <a:lnTo>
                      <a:pt x="394" y="474"/>
                    </a:lnTo>
                    <a:lnTo>
                      <a:pt x="406" y="475"/>
                    </a:lnTo>
                    <a:lnTo>
                      <a:pt x="427" y="466"/>
                    </a:lnTo>
                    <a:lnTo>
                      <a:pt x="429" y="464"/>
                    </a:lnTo>
                    <a:lnTo>
                      <a:pt x="431" y="459"/>
                    </a:lnTo>
                    <a:lnTo>
                      <a:pt x="457" y="442"/>
                    </a:lnTo>
                    <a:lnTo>
                      <a:pt x="458" y="438"/>
                    </a:lnTo>
                    <a:lnTo>
                      <a:pt x="474" y="431"/>
                    </a:lnTo>
                    <a:lnTo>
                      <a:pt x="475" y="429"/>
                    </a:lnTo>
                    <a:lnTo>
                      <a:pt x="475" y="427"/>
                    </a:lnTo>
                    <a:lnTo>
                      <a:pt x="478" y="421"/>
                    </a:lnTo>
                    <a:lnTo>
                      <a:pt x="479" y="414"/>
                    </a:lnTo>
                    <a:lnTo>
                      <a:pt x="478" y="408"/>
                    </a:lnTo>
                    <a:lnTo>
                      <a:pt x="458" y="406"/>
                    </a:lnTo>
                    <a:lnTo>
                      <a:pt x="454" y="400"/>
                    </a:lnTo>
                    <a:lnTo>
                      <a:pt x="454" y="382"/>
                    </a:lnTo>
                    <a:lnTo>
                      <a:pt x="458" y="375"/>
                    </a:lnTo>
                    <a:lnTo>
                      <a:pt x="458" y="369"/>
                    </a:lnTo>
                    <a:lnTo>
                      <a:pt x="452" y="366"/>
                    </a:lnTo>
                    <a:lnTo>
                      <a:pt x="450" y="363"/>
                    </a:lnTo>
                    <a:lnTo>
                      <a:pt x="450" y="359"/>
                    </a:lnTo>
                    <a:lnTo>
                      <a:pt x="454" y="353"/>
                    </a:lnTo>
                    <a:lnTo>
                      <a:pt x="469" y="340"/>
                    </a:lnTo>
                    <a:lnTo>
                      <a:pt x="463" y="309"/>
                    </a:lnTo>
                    <a:lnTo>
                      <a:pt x="464" y="306"/>
                    </a:lnTo>
                    <a:lnTo>
                      <a:pt x="473" y="306"/>
                    </a:lnTo>
                    <a:lnTo>
                      <a:pt x="473" y="297"/>
                    </a:lnTo>
                    <a:lnTo>
                      <a:pt x="467" y="296"/>
                    </a:lnTo>
                    <a:lnTo>
                      <a:pt x="469" y="275"/>
                    </a:lnTo>
                    <a:lnTo>
                      <a:pt x="467" y="273"/>
                    </a:lnTo>
                    <a:lnTo>
                      <a:pt x="453" y="273"/>
                    </a:lnTo>
                    <a:lnTo>
                      <a:pt x="441" y="287"/>
                    </a:lnTo>
                    <a:lnTo>
                      <a:pt x="434" y="290"/>
                    </a:lnTo>
                    <a:lnTo>
                      <a:pt x="433" y="288"/>
                    </a:lnTo>
                    <a:lnTo>
                      <a:pt x="442" y="262"/>
                    </a:lnTo>
                    <a:lnTo>
                      <a:pt x="449" y="254"/>
                    </a:lnTo>
                    <a:lnTo>
                      <a:pt x="455" y="251"/>
                    </a:lnTo>
                    <a:lnTo>
                      <a:pt x="462" y="241"/>
                    </a:lnTo>
                    <a:lnTo>
                      <a:pt x="489" y="217"/>
                    </a:lnTo>
                    <a:lnTo>
                      <a:pt x="486" y="213"/>
                    </a:lnTo>
                    <a:lnTo>
                      <a:pt x="491" y="208"/>
                    </a:lnTo>
                    <a:lnTo>
                      <a:pt x="505" y="208"/>
                    </a:lnTo>
                    <a:lnTo>
                      <a:pt x="517" y="202"/>
                    </a:lnTo>
                    <a:lnTo>
                      <a:pt x="516" y="199"/>
                    </a:lnTo>
                    <a:lnTo>
                      <a:pt x="522" y="172"/>
                    </a:lnTo>
                    <a:lnTo>
                      <a:pt x="535" y="146"/>
                    </a:lnTo>
                    <a:lnTo>
                      <a:pt x="552" y="130"/>
                    </a:lnTo>
                    <a:lnTo>
                      <a:pt x="556" y="121"/>
                    </a:lnTo>
                    <a:lnTo>
                      <a:pt x="501" y="108"/>
                    </a:lnTo>
                    <a:lnTo>
                      <a:pt x="499" y="100"/>
                    </a:lnTo>
                    <a:lnTo>
                      <a:pt x="485" y="88"/>
                    </a:lnTo>
                    <a:lnTo>
                      <a:pt x="476" y="89"/>
                    </a:lnTo>
                    <a:lnTo>
                      <a:pt x="464" y="86"/>
                    </a:lnTo>
                    <a:lnTo>
                      <a:pt x="458" y="87"/>
                    </a:lnTo>
                    <a:lnTo>
                      <a:pt x="449" y="86"/>
                    </a:lnTo>
                    <a:lnTo>
                      <a:pt x="444" y="81"/>
                    </a:lnTo>
                    <a:lnTo>
                      <a:pt x="437" y="77"/>
                    </a:lnTo>
                    <a:lnTo>
                      <a:pt x="439" y="72"/>
                    </a:lnTo>
                    <a:lnTo>
                      <a:pt x="436" y="71"/>
                    </a:lnTo>
                    <a:lnTo>
                      <a:pt x="439" y="55"/>
                    </a:lnTo>
                    <a:lnTo>
                      <a:pt x="434" y="55"/>
                    </a:lnTo>
                    <a:lnTo>
                      <a:pt x="424" y="65"/>
                    </a:lnTo>
                    <a:lnTo>
                      <a:pt x="416" y="65"/>
                    </a:lnTo>
                    <a:lnTo>
                      <a:pt x="410" y="62"/>
                    </a:lnTo>
                    <a:lnTo>
                      <a:pt x="410" y="46"/>
                    </a:lnTo>
                    <a:lnTo>
                      <a:pt x="406" y="42"/>
                    </a:lnTo>
                    <a:lnTo>
                      <a:pt x="397" y="40"/>
                    </a:lnTo>
                    <a:lnTo>
                      <a:pt x="389" y="34"/>
                    </a:lnTo>
                    <a:lnTo>
                      <a:pt x="381" y="32"/>
                    </a:lnTo>
                    <a:lnTo>
                      <a:pt x="377" y="19"/>
                    </a:lnTo>
                    <a:lnTo>
                      <a:pt x="369" y="20"/>
                    </a:lnTo>
                    <a:lnTo>
                      <a:pt x="361" y="16"/>
                    </a:lnTo>
                    <a:lnTo>
                      <a:pt x="360" y="10"/>
                    </a:lnTo>
                    <a:lnTo>
                      <a:pt x="364"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08" name="Freeform 738">
                <a:extLst>
                  <a:ext uri="{FF2B5EF4-FFF2-40B4-BE49-F238E27FC236}">
                    <a16:creationId xmlns:a16="http://schemas.microsoft.com/office/drawing/2014/main" id="{68279110-48EE-42F2-B604-82F71F9D771B}"/>
                  </a:ext>
                </a:extLst>
              </p:cNvPr>
              <p:cNvSpPr>
                <a:spLocks noChangeAspect="1"/>
              </p:cNvSpPr>
              <p:nvPr/>
            </p:nvSpPr>
            <p:spPr bwMode="auto">
              <a:xfrm>
                <a:off x="2619" y="1184"/>
                <a:ext cx="57" cy="91"/>
              </a:xfrm>
              <a:custGeom>
                <a:avLst/>
                <a:gdLst>
                  <a:gd name="T0" fmla="*/ 0 w 199"/>
                  <a:gd name="T1" fmla="*/ 0 h 311"/>
                  <a:gd name="T2" fmla="*/ 0 w 199"/>
                  <a:gd name="T3" fmla="*/ 0 h 311"/>
                  <a:gd name="T4" fmla="*/ 0 w 199"/>
                  <a:gd name="T5" fmla="*/ 0 h 311"/>
                  <a:gd name="T6" fmla="*/ 0 w 199"/>
                  <a:gd name="T7" fmla="*/ 0 h 311"/>
                  <a:gd name="T8" fmla="*/ 0 w 199"/>
                  <a:gd name="T9" fmla="*/ 0 h 311"/>
                  <a:gd name="T10" fmla="*/ 0 w 199"/>
                  <a:gd name="T11" fmla="*/ 0 h 311"/>
                  <a:gd name="T12" fmla="*/ 0 w 199"/>
                  <a:gd name="T13" fmla="*/ 0 h 311"/>
                  <a:gd name="T14" fmla="*/ 0 w 199"/>
                  <a:gd name="T15" fmla="*/ 0 h 311"/>
                  <a:gd name="T16" fmla="*/ 0 w 199"/>
                  <a:gd name="T17" fmla="*/ 0 h 311"/>
                  <a:gd name="T18" fmla="*/ 0 w 199"/>
                  <a:gd name="T19" fmla="*/ 0 h 311"/>
                  <a:gd name="T20" fmla="*/ 0 w 199"/>
                  <a:gd name="T21" fmla="*/ 0 h 311"/>
                  <a:gd name="T22" fmla="*/ 0 w 199"/>
                  <a:gd name="T23" fmla="*/ 0 h 311"/>
                  <a:gd name="T24" fmla="*/ 0 w 199"/>
                  <a:gd name="T25" fmla="*/ 0 h 311"/>
                  <a:gd name="T26" fmla="*/ 0 w 199"/>
                  <a:gd name="T27" fmla="*/ 0 h 311"/>
                  <a:gd name="T28" fmla="*/ 0 w 199"/>
                  <a:gd name="T29" fmla="*/ 0 h 311"/>
                  <a:gd name="T30" fmla="*/ 0 w 199"/>
                  <a:gd name="T31" fmla="*/ 0 h 311"/>
                  <a:gd name="T32" fmla="*/ 0 w 199"/>
                  <a:gd name="T33" fmla="*/ 0 h 311"/>
                  <a:gd name="T34" fmla="*/ 0 w 199"/>
                  <a:gd name="T35" fmla="*/ 0 h 311"/>
                  <a:gd name="T36" fmla="*/ 0 w 199"/>
                  <a:gd name="T37" fmla="*/ 0 h 311"/>
                  <a:gd name="T38" fmla="*/ 0 w 199"/>
                  <a:gd name="T39" fmla="*/ 0 h 311"/>
                  <a:gd name="T40" fmla="*/ 0 w 199"/>
                  <a:gd name="T41" fmla="*/ 0 h 311"/>
                  <a:gd name="T42" fmla="*/ 0 w 199"/>
                  <a:gd name="T43" fmla="*/ 0 h 311"/>
                  <a:gd name="T44" fmla="*/ 0 w 199"/>
                  <a:gd name="T45" fmla="*/ 0 h 311"/>
                  <a:gd name="T46" fmla="*/ 0 w 199"/>
                  <a:gd name="T47" fmla="*/ 0 h 311"/>
                  <a:gd name="T48" fmla="*/ 0 w 199"/>
                  <a:gd name="T49" fmla="*/ 0 h 311"/>
                  <a:gd name="T50" fmla="*/ 0 w 199"/>
                  <a:gd name="T51" fmla="*/ 0 h 311"/>
                  <a:gd name="T52" fmla="*/ 0 w 199"/>
                  <a:gd name="T53" fmla="*/ 0 h 311"/>
                  <a:gd name="T54" fmla="*/ 0 w 199"/>
                  <a:gd name="T55" fmla="*/ 0 h 311"/>
                  <a:gd name="T56" fmla="*/ 0 w 199"/>
                  <a:gd name="T57" fmla="*/ 0 h 311"/>
                  <a:gd name="T58" fmla="*/ 0 w 199"/>
                  <a:gd name="T59" fmla="*/ 0 h 311"/>
                  <a:gd name="T60" fmla="*/ 0 w 199"/>
                  <a:gd name="T61" fmla="*/ 0 h 311"/>
                  <a:gd name="T62" fmla="*/ 0 w 199"/>
                  <a:gd name="T63" fmla="*/ 0 h 311"/>
                  <a:gd name="T64" fmla="*/ 0 w 199"/>
                  <a:gd name="T65" fmla="*/ 0 h 311"/>
                  <a:gd name="T66" fmla="*/ 0 w 199"/>
                  <a:gd name="T67" fmla="*/ 0 h 311"/>
                  <a:gd name="T68" fmla="*/ 0 w 199"/>
                  <a:gd name="T69" fmla="*/ 0 h 311"/>
                  <a:gd name="T70" fmla="*/ 0 w 199"/>
                  <a:gd name="T71" fmla="*/ 0 h 311"/>
                  <a:gd name="T72" fmla="*/ 0 w 199"/>
                  <a:gd name="T73" fmla="*/ 0 h 311"/>
                  <a:gd name="T74" fmla="*/ 0 w 199"/>
                  <a:gd name="T75" fmla="*/ 0 h 311"/>
                  <a:gd name="T76" fmla="*/ 0 w 199"/>
                  <a:gd name="T77" fmla="*/ 0 h 311"/>
                  <a:gd name="T78" fmla="*/ 0 w 199"/>
                  <a:gd name="T79" fmla="*/ 0 h 311"/>
                  <a:gd name="T80" fmla="*/ 0 w 199"/>
                  <a:gd name="T81" fmla="*/ 0 h 3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99"/>
                  <a:gd name="T124" fmla="*/ 0 h 311"/>
                  <a:gd name="T125" fmla="*/ 199 w 199"/>
                  <a:gd name="T126" fmla="*/ 311 h 3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99" h="311">
                    <a:moveTo>
                      <a:pt x="75" y="302"/>
                    </a:moveTo>
                    <a:lnTo>
                      <a:pt x="78" y="276"/>
                    </a:lnTo>
                    <a:lnTo>
                      <a:pt x="109" y="248"/>
                    </a:lnTo>
                    <a:lnTo>
                      <a:pt x="109" y="239"/>
                    </a:lnTo>
                    <a:lnTo>
                      <a:pt x="103" y="230"/>
                    </a:lnTo>
                    <a:lnTo>
                      <a:pt x="103" y="218"/>
                    </a:lnTo>
                    <a:lnTo>
                      <a:pt x="106" y="205"/>
                    </a:lnTo>
                    <a:lnTo>
                      <a:pt x="120" y="187"/>
                    </a:lnTo>
                    <a:lnTo>
                      <a:pt x="112" y="166"/>
                    </a:lnTo>
                    <a:lnTo>
                      <a:pt x="114" y="152"/>
                    </a:lnTo>
                    <a:lnTo>
                      <a:pt x="122" y="146"/>
                    </a:lnTo>
                    <a:lnTo>
                      <a:pt x="132" y="143"/>
                    </a:lnTo>
                    <a:lnTo>
                      <a:pt x="143" y="133"/>
                    </a:lnTo>
                    <a:lnTo>
                      <a:pt x="146" y="125"/>
                    </a:lnTo>
                    <a:lnTo>
                      <a:pt x="142" y="116"/>
                    </a:lnTo>
                    <a:lnTo>
                      <a:pt x="164" y="65"/>
                    </a:lnTo>
                    <a:lnTo>
                      <a:pt x="198" y="34"/>
                    </a:lnTo>
                    <a:lnTo>
                      <a:pt x="199" y="27"/>
                    </a:lnTo>
                    <a:lnTo>
                      <a:pt x="194" y="20"/>
                    </a:lnTo>
                    <a:lnTo>
                      <a:pt x="193" y="12"/>
                    </a:lnTo>
                    <a:lnTo>
                      <a:pt x="166" y="9"/>
                    </a:lnTo>
                    <a:lnTo>
                      <a:pt x="153" y="15"/>
                    </a:lnTo>
                    <a:lnTo>
                      <a:pt x="122" y="13"/>
                    </a:lnTo>
                    <a:lnTo>
                      <a:pt x="117" y="10"/>
                    </a:lnTo>
                    <a:lnTo>
                      <a:pt x="119" y="0"/>
                    </a:lnTo>
                    <a:lnTo>
                      <a:pt x="93" y="6"/>
                    </a:lnTo>
                    <a:lnTo>
                      <a:pt x="83" y="15"/>
                    </a:lnTo>
                    <a:lnTo>
                      <a:pt x="79" y="62"/>
                    </a:lnTo>
                    <a:lnTo>
                      <a:pt x="1" y="203"/>
                    </a:lnTo>
                    <a:lnTo>
                      <a:pt x="1" y="205"/>
                    </a:lnTo>
                    <a:lnTo>
                      <a:pt x="7" y="210"/>
                    </a:lnTo>
                    <a:lnTo>
                      <a:pt x="12" y="224"/>
                    </a:lnTo>
                    <a:lnTo>
                      <a:pt x="32" y="219"/>
                    </a:lnTo>
                    <a:lnTo>
                      <a:pt x="31" y="222"/>
                    </a:lnTo>
                    <a:lnTo>
                      <a:pt x="27" y="226"/>
                    </a:lnTo>
                    <a:lnTo>
                      <a:pt x="0" y="308"/>
                    </a:lnTo>
                    <a:lnTo>
                      <a:pt x="2" y="310"/>
                    </a:lnTo>
                    <a:lnTo>
                      <a:pt x="33" y="309"/>
                    </a:lnTo>
                    <a:lnTo>
                      <a:pt x="41" y="311"/>
                    </a:lnTo>
                    <a:lnTo>
                      <a:pt x="51" y="311"/>
                    </a:lnTo>
                    <a:lnTo>
                      <a:pt x="75" y="30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09" name="Freeform 739">
                <a:extLst>
                  <a:ext uri="{FF2B5EF4-FFF2-40B4-BE49-F238E27FC236}">
                    <a16:creationId xmlns:a16="http://schemas.microsoft.com/office/drawing/2014/main" id="{A5156F1E-FCD0-4A05-BBFA-6D479475565F}"/>
                  </a:ext>
                </a:extLst>
              </p:cNvPr>
              <p:cNvSpPr>
                <a:spLocks noChangeAspect="1"/>
              </p:cNvSpPr>
              <p:nvPr/>
            </p:nvSpPr>
            <p:spPr bwMode="auto">
              <a:xfrm>
                <a:off x="2619" y="1184"/>
                <a:ext cx="57" cy="91"/>
              </a:xfrm>
              <a:custGeom>
                <a:avLst/>
                <a:gdLst>
                  <a:gd name="T0" fmla="*/ 0 w 199"/>
                  <a:gd name="T1" fmla="*/ 0 h 311"/>
                  <a:gd name="T2" fmla="*/ 0 w 199"/>
                  <a:gd name="T3" fmla="*/ 0 h 311"/>
                  <a:gd name="T4" fmla="*/ 0 w 199"/>
                  <a:gd name="T5" fmla="*/ 0 h 311"/>
                  <a:gd name="T6" fmla="*/ 0 w 199"/>
                  <a:gd name="T7" fmla="*/ 0 h 311"/>
                  <a:gd name="T8" fmla="*/ 0 w 199"/>
                  <a:gd name="T9" fmla="*/ 0 h 311"/>
                  <a:gd name="T10" fmla="*/ 0 w 199"/>
                  <a:gd name="T11" fmla="*/ 0 h 311"/>
                  <a:gd name="T12" fmla="*/ 0 w 199"/>
                  <a:gd name="T13" fmla="*/ 0 h 311"/>
                  <a:gd name="T14" fmla="*/ 0 w 199"/>
                  <a:gd name="T15" fmla="*/ 0 h 311"/>
                  <a:gd name="T16" fmla="*/ 0 w 199"/>
                  <a:gd name="T17" fmla="*/ 0 h 311"/>
                  <a:gd name="T18" fmla="*/ 0 w 199"/>
                  <a:gd name="T19" fmla="*/ 0 h 311"/>
                  <a:gd name="T20" fmla="*/ 0 w 199"/>
                  <a:gd name="T21" fmla="*/ 0 h 311"/>
                  <a:gd name="T22" fmla="*/ 0 w 199"/>
                  <a:gd name="T23" fmla="*/ 0 h 311"/>
                  <a:gd name="T24" fmla="*/ 0 w 199"/>
                  <a:gd name="T25" fmla="*/ 0 h 311"/>
                  <a:gd name="T26" fmla="*/ 0 w 199"/>
                  <a:gd name="T27" fmla="*/ 0 h 311"/>
                  <a:gd name="T28" fmla="*/ 0 w 199"/>
                  <a:gd name="T29" fmla="*/ 0 h 311"/>
                  <a:gd name="T30" fmla="*/ 0 w 199"/>
                  <a:gd name="T31" fmla="*/ 0 h 311"/>
                  <a:gd name="T32" fmla="*/ 0 w 199"/>
                  <a:gd name="T33" fmla="*/ 0 h 311"/>
                  <a:gd name="T34" fmla="*/ 0 w 199"/>
                  <a:gd name="T35" fmla="*/ 0 h 311"/>
                  <a:gd name="T36" fmla="*/ 0 w 199"/>
                  <a:gd name="T37" fmla="*/ 0 h 311"/>
                  <a:gd name="T38" fmla="*/ 0 w 199"/>
                  <a:gd name="T39" fmla="*/ 0 h 311"/>
                  <a:gd name="T40" fmla="*/ 0 w 199"/>
                  <a:gd name="T41" fmla="*/ 0 h 311"/>
                  <a:gd name="T42" fmla="*/ 0 w 199"/>
                  <a:gd name="T43" fmla="*/ 0 h 311"/>
                  <a:gd name="T44" fmla="*/ 0 w 199"/>
                  <a:gd name="T45" fmla="*/ 0 h 311"/>
                  <a:gd name="T46" fmla="*/ 0 w 199"/>
                  <a:gd name="T47" fmla="*/ 0 h 311"/>
                  <a:gd name="T48" fmla="*/ 0 w 199"/>
                  <a:gd name="T49" fmla="*/ 0 h 311"/>
                  <a:gd name="T50" fmla="*/ 0 w 199"/>
                  <a:gd name="T51" fmla="*/ 0 h 311"/>
                  <a:gd name="T52" fmla="*/ 0 w 199"/>
                  <a:gd name="T53" fmla="*/ 0 h 311"/>
                  <a:gd name="T54" fmla="*/ 0 w 199"/>
                  <a:gd name="T55" fmla="*/ 0 h 311"/>
                  <a:gd name="T56" fmla="*/ 0 w 199"/>
                  <a:gd name="T57" fmla="*/ 0 h 311"/>
                  <a:gd name="T58" fmla="*/ 0 w 199"/>
                  <a:gd name="T59" fmla="*/ 0 h 311"/>
                  <a:gd name="T60" fmla="*/ 0 w 199"/>
                  <a:gd name="T61" fmla="*/ 0 h 311"/>
                  <a:gd name="T62" fmla="*/ 0 w 199"/>
                  <a:gd name="T63" fmla="*/ 0 h 311"/>
                  <a:gd name="T64" fmla="*/ 0 w 199"/>
                  <a:gd name="T65" fmla="*/ 0 h 311"/>
                  <a:gd name="T66" fmla="*/ 0 w 199"/>
                  <a:gd name="T67" fmla="*/ 0 h 311"/>
                  <a:gd name="T68" fmla="*/ 0 w 199"/>
                  <a:gd name="T69" fmla="*/ 0 h 311"/>
                  <a:gd name="T70" fmla="*/ 0 w 199"/>
                  <a:gd name="T71" fmla="*/ 0 h 311"/>
                  <a:gd name="T72" fmla="*/ 0 w 199"/>
                  <a:gd name="T73" fmla="*/ 0 h 311"/>
                  <a:gd name="T74" fmla="*/ 0 w 199"/>
                  <a:gd name="T75" fmla="*/ 0 h 311"/>
                  <a:gd name="T76" fmla="*/ 0 w 199"/>
                  <a:gd name="T77" fmla="*/ 0 h 311"/>
                  <a:gd name="T78" fmla="*/ 0 w 199"/>
                  <a:gd name="T79" fmla="*/ 0 h 311"/>
                  <a:gd name="T80" fmla="*/ 0 w 199"/>
                  <a:gd name="T81" fmla="*/ 0 h 3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99"/>
                  <a:gd name="T124" fmla="*/ 0 h 311"/>
                  <a:gd name="T125" fmla="*/ 199 w 199"/>
                  <a:gd name="T126" fmla="*/ 311 h 3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99" h="311">
                    <a:moveTo>
                      <a:pt x="75" y="302"/>
                    </a:moveTo>
                    <a:lnTo>
                      <a:pt x="78" y="276"/>
                    </a:lnTo>
                    <a:lnTo>
                      <a:pt x="109" y="248"/>
                    </a:lnTo>
                    <a:lnTo>
                      <a:pt x="109" y="239"/>
                    </a:lnTo>
                    <a:lnTo>
                      <a:pt x="103" y="230"/>
                    </a:lnTo>
                    <a:lnTo>
                      <a:pt x="103" y="218"/>
                    </a:lnTo>
                    <a:lnTo>
                      <a:pt x="106" y="205"/>
                    </a:lnTo>
                    <a:lnTo>
                      <a:pt x="120" y="187"/>
                    </a:lnTo>
                    <a:lnTo>
                      <a:pt x="112" y="166"/>
                    </a:lnTo>
                    <a:lnTo>
                      <a:pt x="114" y="152"/>
                    </a:lnTo>
                    <a:lnTo>
                      <a:pt x="122" y="146"/>
                    </a:lnTo>
                    <a:lnTo>
                      <a:pt x="132" y="143"/>
                    </a:lnTo>
                    <a:lnTo>
                      <a:pt x="143" y="133"/>
                    </a:lnTo>
                    <a:lnTo>
                      <a:pt x="146" y="125"/>
                    </a:lnTo>
                    <a:lnTo>
                      <a:pt x="142" y="116"/>
                    </a:lnTo>
                    <a:lnTo>
                      <a:pt x="164" y="65"/>
                    </a:lnTo>
                    <a:lnTo>
                      <a:pt x="198" y="34"/>
                    </a:lnTo>
                    <a:lnTo>
                      <a:pt x="199" y="27"/>
                    </a:lnTo>
                    <a:lnTo>
                      <a:pt x="194" y="20"/>
                    </a:lnTo>
                    <a:lnTo>
                      <a:pt x="193" y="12"/>
                    </a:lnTo>
                    <a:lnTo>
                      <a:pt x="166" y="9"/>
                    </a:lnTo>
                    <a:lnTo>
                      <a:pt x="153" y="15"/>
                    </a:lnTo>
                    <a:lnTo>
                      <a:pt x="122" y="13"/>
                    </a:lnTo>
                    <a:lnTo>
                      <a:pt x="117" y="10"/>
                    </a:lnTo>
                    <a:lnTo>
                      <a:pt x="119" y="0"/>
                    </a:lnTo>
                    <a:lnTo>
                      <a:pt x="93" y="6"/>
                    </a:lnTo>
                    <a:lnTo>
                      <a:pt x="83" y="15"/>
                    </a:lnTo>
                    <a:lnTo>
                      <a:pt x="79" y="62"/>
                    </a:lnTo>
                    <a:lnTo>
                      <a:pt x="1" y="203"/>
                    </a:lnTo>
                    <a:lnTo>
                      <a:pt x="1" y="205"/>
                    </a:lnTo>
                    <a:lnTo>
                      <a:pt x="7" y="210"/>
                    </a:lnTo>
                    <a:lnTo>
                      <a:pt x="12" y="224"/>
                    </a:lnTo>
                    <a:lnTo>
                      <a:pt x="32" y="219"/>
                    </a:lnTo>
                    <a:lnTo>
                      <a:pt x="31" y="222"/>
                    </a:lnTo>
                    <a:lnTo>
                      <a:pt x="27" y="226"/>
                    </a:lnTo>
                    <a:lnTo>
                      <a:pt x="0" y="308"/>
                    </a:lnTo>
                    <a:lnTo>
                      <a:pt x="2" y="310"/>
                    </a:lnTo>
                    <a:lnTo>
                      <a:pt x="33" y="309"/>
                    </a:lnTo>
                    <a:lnTo>
                      <a:pt x="41" y="311"/>
                    </a:lnTo>
                    <a:lnTo>
                      <a:pt x="51" y="311"/>
                    </a:lnTo>
                    <a:lnTo>
                      <a:pt x="75" y="30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10" name="Freeform 740">
                <a:extLst>
                  <a:ext uri="{FF2B5EF4-FFF2-40B4-BE49-F238E27FC236}">
                    <a16:creationId xmlns:a16="http://schemas.microsoft.com/office/drawing/2014/main" id="{14D5C81C-E2C3-4D19-9937-8E8FAB001A9E}"/>
                  </a:ext>
                </a:extLst>
              </p:cNvPr>
              <p:cNvSpPr>
                <a:spLocks noChangeAspect="1"/>
              </p:cNvSpPr>
              <p:nvPr/>
            </p:nvSpPr>
            <p:spPr bwMode="auto">
              <a:xfrm>
                <a:off x="3115" y="1183"/>
                <a:ext cx="263" cy="114"/>
              </a:xfrm>
              <a:custGeom>
                <a:avLst/>
                <a:gdLst>
                  <a:gd name="T0" fmla="*/ 0 w 896"/>
                  <a:gd name="T1" fmla="*/ 0 h 390"/>
                  <a:gd name="T2" fmla="*/ 0 w 896"/>
                  <a:gd name="T3" fmla="*/ 0 h 390"/>
                  <a:gd name="T4" fmla="*/ 0 w 896"/>
                  <a:gd name="T5" fmla="*/ 0 h 390"/>
                  <a:gd name="T6" fmla="*/ 0 w 896"/>
                  <a:gd name="T7" fmla="*/ 0 h 390"/>
                  <a:gd name="T8" fmla="*/ 0 w 896"/>
                  <a:gd name="T9" fmla="*/ 0 h 390"/>
                  <a:gd name="T10" fmla="*/ 0 w 896"/>
                  <a:gd name="T11" fmla="*/ 0 h 390"/>
                  <a:gd name="T12" fmla="*/ 0 w 896"/>
                  <a:gd name="T13" fmla="*/ 0 h 390"/>
                  <a:gd name="T14" fmla="*/ 0 w 896"/>
                  <a:gd name="T15" fmla="*/ 0 h 390"/>
                  <a:gd name="T16" fmla="*/ 0 w 896"/>
                  <a:gd name="T17" fmla="*/ 0 h 390"/>
                  <a:gd name="T18" fmla="*/ 0 w 896"/>
                  <a:gd name="T19" fmla="*/ 0 h 390"/>
                  <a:gd name="T20" fmla="*/ 0 w 896"/>
                  <a:gd name="T21" fmla="*/ 0 h 390"/>
                  <a:gd name="T22" fmla="*/ 0 w 896"/>
                  <a:gd name="T23" fmla="*/ 0 h 390"/>
                  <a:gd name="T24" fmla="*/ 0 w 896"/>
                  <a:gd name="T25" fmla="*/ 0 h 390"/>
                  <a:gd name="T26" fmla="*/ 0 w 896"/>
                  <a:gd name="T27" fmla="*/ 0 h 390"/>
                  <a:gd name="T28" fmla="*/ 0 w 896"/>
                  <a:gd name="T29" fmla="*/ 0 h 390"/>
                  <a:gd name="T30" fmla="*/ 0 w 896"/>
                  <a:gd name="T31" fmla="*/ 0 h 390"/>
                  <a:gd name="T32" fmla="*/ 0 w 896"/>
                  <a:gd name="T33" fmla="*/ 0 h 390"/>
                  <a:gd name="T34" fmla="*/ 0 w 896"/>
                  <a:gd name="T35" fmla="*/ 0 h 390"/>
                  <a:gd name="T36" fmla="*/ 0 w 896"/>
                  <a:gd name="T37" fmla="*/ 0 h 390"/>
                  <a:gd name="T38" fmla="*/ 0 w 896"/>
                  <a:gd name="T39" fmla="*/ 0 h 390"/>
                  <a:gd name="T40" fmla="*/ 0 w 896"/>
                  <a:gd name="T41" fmla="*/ 0 h 390"/>
                  <a:gd name="T42" fmla="*/ 0 w 896"/>
                  <a:gd name="T43" fmla="*/ 0 h 390"/>
                  <a:gd name="T44" fmla="*/ 0 w 896"/>
                  <a:gd name="T45" fmla="*/ 0 h 390"/>
                  <a:gd name="T46" fmla="*/ 0 w 896"/>
                  <a:gd name="T47" fmla="*/ 0 h 390"/>
                  <a:gd name="T48" fmla="*/ 0 w 896"/>
                  <a:gd name="T49" fmla="*/ 0 h 390"/>
                  <a:gd name="T50" fmla="*/ 0 w 896"/>
                  <a:gd name="T51" fmla="*/ 0 h 390"/>
                  <a:gd name="T52" fmla="*/ 0 w 896"/>
                  <a:gd name="T53" fmla="*/ 0 h 390"/>
                  <a:gd name="T54" fmla="*/ 0 w 896"/>
                  <a:gd name="T55" fmla="*/ 0 h 390"/>
                  <a:gd name="T56" fmla="*/ 0 w 896"/>
                  <a:gd name="T57" fmla="*/ 0 h 390"/>
                  <a:gd name="T58" fmla="*/ 0 w 896"/>
                  <a:gd name="T59" fmla="*/ 0 h 390"/>
                  <a:gd name="T60" fmla="*/ 0 w 896"/>
                  <a:gd name="T61" fmla="*/ 0 h 390"/>
                  <a:gd name="T62" fmla="*/ 0 w 896"/>
                  <a:gd name="T63" fmla="*/ 0 h 390"/>
                  <a:gd name="T64" fmla="*/ 0 w 896"/>
                  <a:gd name="T65" fmla="*/ 0 h 390"/>
                  <a:gd name="T66" fmla="*/ 0 w 896"/>
                  <a:gd name="T67" fmla="*/ 0 h 390"/>
                  <a:gd name="T68" fmla="*/ 0 w 896"/>
                  <a:gd name="T69" fmla="*/ 0 h 390"/>
                  <a:gd name="T70" fmla="*/ 0 w 896"/>
                  <a:gd name="T71" fmla="*/ 0 h 390"/>
                  <a:gd name="T72" fmla="*/ 0 w 896"/>
                  <a:gd name="T73" fmla="*/ 0 h 390"/>
                  <a:gd name="T74" fmla="*/ 0 w 896"/>
                  <a:gd name="T75" fmla="*/ 0 h 390"/>
                  <a:gd name="T76" fmla="*/ 0 w 896"/>
                  <a:gd name="T77" fmla="*/ 0 h 390"/>
                  <a:gd name="T78" fmla="*/ 0 w 896"/>
                  <a:gd name="T79" fmla="*/ 0 h 390"/>
                  <a:gd name="T80" fmla="*/ 0 w 896"/>
                  <a:gd name="T81" fmla="*/ 0 h 390"/>
                  <a:gd name="T82" fmla="*/ 0 w 896"/>
                  <a:gd name="T83" fmla="*/ 0 h 390"/>
                  <a:gd name="T84" fmla="*/ 0 w 896"/>
                  <a:gd name="T85" fmla="*/ 0 h 390"/>
                  <a:gd name="T86" fmla="*/ 0 w 896"/>
                  <a:gd name="T87" fmla="*/ 0 h 390"/>
                  <a:gd name="T88" fmla="*/ 0 w 896"/>
                  <a:gd name="T89" fmla="*/ 0 h 390"/>
                  <a:gd name="T90" fmla="*/ 0 w 896"/>
                  <a:gd name="T91" fmla="*/ 0 h 390"/>
                  <a:gd name="T92" fmla="*/ 0 w 896"/>
                  <a:gd name="T93" fmla="*/ 0 h 390"/>
                  <a:gd name="T94" fmla="*/ 0 w 896"/>
                  <a:gd name="T95" fmla="*/ 0 h 390"/>
                  <a:gd name="T96" fmla="*/ 0 w 896"/>
                  <a:gd name="T97" fmla="*/ 0 h 390"/>
                  <a:gd name="T98" fmla="*/ 0 w 896"/>
                  <a:gd name="T99" fmla="*/ 0 h 390"/>
                  <a:gd name="T100" fmla="*/ 0 w 896"/>
                  <a:gd name="T101" fmla="*/ 0 h 390"/>
                  <a:gd name="T102" fmla="*/ 0 w 896"/>
                  <a:gd name="T103" fmla="*/ 0 h 390"/>
                  <a:gd name="T104" fmla="*/ 0 w 896"/>
                  <a:gd name="T105" fmla="*/ 0 h 390"/>
                  <a:gd name="T106" fmla="*/ 0 w 896"/>
                  <a:gd name="T107" fmla="*/ 0 h 390"/>
                  <a:gd name="T108" fmla="*/ 0 w 896"/>
                  <a:gd name="T109" fmla="*/ 0 h 390"/>
                  <a:gd name="T110" fmla="*/ 0 w 896"/>
                  <a:gd name="T111" fmla="*/ 0 h 390"/>
                  <a:gd name="T112" fmla="*/ 0 w 896"/>
                  <a:gd name="T113" fmla="*/ 0 h 390"/>
                  <a:gd name="T114" fmla="*/ 0 w 896"/>
                  <a:gd name="T115" fmla="*/ 0 h 39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96"/>
                  <a:gd name="T175" fmla="*/ 0 h 390"/>
                  <a:gd name="T176" fmla="*/ 896 w 896"/>
                  <a:gd name="T177" fmla="*/ 390 h 39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96" h="390">
                    <a:moveTo>
                      <a:pt x="473" y="375"/>
                    </a:moveTo>
                    <a:lnTo>
                      <a:pt x="468" y="363"/>
                    </a:lnTo>
                    <a:lnTo>
                      <a:pt x="472" y="348"/>
                    </a:lnTo>
                    <a:lnTo>
                      <a:pt x="481" y="342"/>
                    </a:lnTo>
                    <a:lnTo>
                      <a:pt x="483" y="333"/>
                    </a:lnTo>
                    <a:lnTo>
                      <a:pt x="476" y="326"/>
                    </a:lnTo>
                    <a:lnTo>
                      <a:pt x="460" y="333"/>
                    </a:lnTo>
                    <a:lnTo>
                      <a:pt x="458" y="342"/>
                    </a:lnTo>
                    <a:lnTo>
                      <a:pt x="452" y="344"/>
                    </a:lnTo>
                    <a:lnTo>
                      <a:pt x="440" y="343"/>
                    </a:lnTo>
                    <a:lnTo>
                      <a:pt x="424" y="331"/>
                    </a:lnTo>
                    <a:lnTo>
                      <a:pt x="416" y="328"/>
                    </a:lnTo>
                    <a:lnTo>
                      <a:pt x="411" y="329"/>
                    </a:lnTo>
                    <a:lnTo>
                      <a:pt x="401" y="333"/>
                    </a:lnTo>
                    <a:lnTo>
                      <a:pt x="385" y="350"/>
                    </a:lnTo>
                    <a:lnTo>
                      <a:pt x="382" y="358"/>
                    </a:lnTo>
                    <a:lnTo>
                      <a:pt x="373" y="360"/>
                    </a:lnTo>
                    <a:lnTo>
                      <a:pt x="366" y="366"/>
                    </a:lnTo>
                    <a:lnTo>
                      <a:pt x="357" y="370"/>
                    </a:lnTo>
                    <a:lnTo>
                      <a:pt x="347" y="369"/>
                    </a:lnTo>
                    <a:lnTo>
                      <a:pt x="322" y="378"/>
                    </a:lnTo>
                    <a:lnTo>
                      <a:pt x="305" y="371"/>
                    </a:lnTo>
                    <a:lnTo>
                      <a:pt x="293" y="355"/>
                    </a:lnTo>
                    <a:lnTo>
                      <a:pt x="246" y="326"/>
                    </a:lnTo>
                    <a:lnTo>
                      <a:pt x="215" y="326"/>
                    </a:lnTo>
                    <a:lnTo>
                      <a:pt x="212" y="333"/>
                    </a:lnTo>
                    <a:lnTo>
                      <a:pt x="212" y="344"/>
                    </a:lnTo>
                    <a:lnTo>
                      <a:pt x="209" y="349"/>
                    </a:lnTo>
                    <a:lnTo>
                      <a:pt x="207" y="359"/>
                    </a:lnTo>
                    <a:lnTo>
                      <a:pt x="178" y="369"/>
                    </a:lnTo>
                    <a:lnTo>
                      <a:pt x="159" y="366"/>
                    </a:lnTo>
                    <a:lnTo>
                      <a:pt x="150" y="361"/>
                    </a:lnTo>
                    <a:lnTo>
                      <a:pt x="143" y="353"/>
                    </a:lnTo>
                    <a:lnTo>
                      <a:pt x="141" y="336"/>
                    </a:lnTo>
                    <a:lnTo>
                      <a:pt x="133" y="333"/>
                    </a:lnTo>
                    <a:lnTo>
                      <a:pt x="132" y="337"/>
                    </a:lnTo>
                    <a:lnTo>
                      <a:pt x="132" y="339"/>
                    </a:lnTo>
                    <a:lnTo>
                      <a:pt x="128" y="339"/>
                    </a:lnTo>
                    <a:lnTo>
                      <a:pt x="121" y="334"/>
                    </a:lnTo>
                    <a:lnTo>
                      <a:pt x="116" y="328"/>
                    </a:lnTo>
                    <a:lnTo>
                      <a:pt x="115" y="328"/>
                    </a:lnTo>
                    <a:lnTo>
                      <a:pt x="101" y="329"/>
                    </a:lnTo>
                    <a:lnTo>
                      <a:pt x="98" y="334"/>
                    </a:lnTo>
                    <a:lnTo>
                      <a:pt x="90" y="340"/>
                    </a:lnTo>
                    <a:lnTo>
                      <a:pt x="89" y="340"/>
                    </a:lnTo>
                    <a:lnTo>
                      <a:pt x="91" y="333"/>
                    </a:lnTo>
                    <a:lnTo>
                      <a:pt x="90" y="331"/>
                    </a:lnTo>
                    <a:lnTo>
                      <a:pt x="60" y="339"/>
                    </a:lnTo>
                    <a:lnTo>
                      <a:pt x="65" y="332"/>
                    </a:lnTo>
                    <a:lnTo>
                      <a:pt x="74" y="327"/>
                    </a:lnTo>
                    <a:lnTo>
                      <a:pt x="85" y="327"/>
                    </a:lnTo>
                    <a:lnTo>
                      <a:pt x="91" y="323"/>
                    </a:lnTo>
                    <a:lnTo>
                      <a:pt x="92" y="321"/>
                    </a:lnTo>
                    <a:lnTo>
                      <a:pt x="100" y="317"/>
                    </a:lnTo>
                    <a:lnTo>
                      <a:pt x="102" y="312"/>
                    </a:lnTo>
                    <a:lnTo>
                      <a:pt x="56" y="317"/>
                    </a:lnTo>
                    <a:lnTo>
                      <a:pt x="55" y="312"/>
                    </a:lnTo>
                    <a:lnTo>
                      <a:pt x="65" y="301"/>
                    </a:lnTo>
                    <a:lnTo>
                      <a:pt x="56" y="292"/>
                    </a:lnTo>
                    <a:lnTo>
                      <a:pt x="51" y="291"/>
                    </a:lnTo>
                    <a:lnTo>
                      <a:pt x="53" y="284"/>
                    </a:lnTo>
                    <a:lnTo>
                      <a:pt x="58" y="280"/>
                    </a:lnTo>
                    <a:lnTo>
                      <a:pt x="59" y="276"/>
                    </a:lnTo>
                    <a:lnTo>
                      <a:pt x="47" y="279"/>
                    </a:lnTo>
                    <a:lnTo>
                      <a:pt x="43" y="272"/>
                    </a:lnTo>
                    <a:lnTo>
                      <a:pt x="49" y="269"/>
                    </a:lnTo>
                    <a:lnTo>
                      <a:pt x="50" y="261"/>
                    </a:lnTo>
                    <a:lnTo>
                      <a:pt x="47" y="253"/>
                    </a:lnTo>
                    <a:lnTo>
                      <a:pt x="42" y="249"/>
                    </a:lnTo>
                    <a:lnTo>
                      <a:pt x="29" y="246"/>
                    </a:lnTo>
                    <a:lnTo>
                      <a:pt x="23" y="240"/>
                    </a:lnTo>
                    <a:lnTo>
                      <a:pt x="16" y="243"/>
                    </a:lnTo>
                    <a:lnTo>
                      <a:pt x="11" y="240"/>
                    </a:lnTo>
                    <a:lnTo>
                      <a:pt x="7" y="235"/>
                    </a:lnTo>
                    <a:lnTo>
                      <a:pt x="6" y="232"/>
                    </a:lnTo>
                    <a:lnTo>
                      <a:pt x="12" y="229"/>
                    </a:lnTo>
                    <a:lnTo>
                      <a:pt x="13" y="222"/>
                    </a:lnTo>
                    <a:lnTo>
                      <a:pt x="12" y="217"/>
                    </a:lnTo>
                    <a:lnTo>
                      <a:pt x="14" y="211"/>
                    </a:lnTo>
                    <a:lnTo>
                      <a:pt x="17" y="213"/>
                    </a:lnTo>
                    <a:lnTo>
                      <a:pt x="22" y="227"/>
                    </a:lnTo>
                    <a:lnTo>
                      <a:pt x="28" y="229"/>
                    </a:lnTo>
                    <a:lnTo>
                      <a:pt x="45" y="227"/>
                    </a:lnTo>
                    <a:lnTo>
                      <a:pt x="44" y="224"/>
                    </a:lnTo>
                    <a:lnTo>
                      <a:pt x="34" y="221"/>
                    </a:lnTo>
                    <a:lnTo>
                      <a:pt x="30" y="212"/>
                    </a:lnTo>
                    <a:lnTo>
                      <a:pt x="32" y="206"/>
                    </a:lnTo>
                    <a:lnTo>
                      <a:pt x="39" y="199"/>
                    </a:lnTo>
                    <a:lnTo>
                      <a:pt x="37" y="195"/>
                    </a:lnTo>
                    <a:lnTo>
                      <a:pt x="32" y="190"/>
                    </a:lnTo>
                    <a:lnTo>
                      <a:pt x="32" y="185"/>
                    </a:lnTo>
                    <a:lnTo>
                      <a:pt x="27" y="177"/>
                    </a:lnTo>
                    <a:lnTo>
                      <a:pt x="28" y="167"/>
                    </a:lnTo>
                    <a:lnTo>
                      <a:pt x="37" y="160"/>
                    </a:lnTo>
                    <a:lnTo>
                      <a:pt x="34" y="156"/>
                    </a:lnTo>
                    <a:lnTo>
                      <a:pt x="0" y="159"/>
                    </a:lnTo>
                    <a:lnTo>
                      <a:pt x="0" y="155"/>
                    </a:lnTo>
                    <a:lnTo>
                      <a:pt x="3" y="136"/>
                    </a:lnTo>
                    <a:lnTo>
                      <a:pt x="7" y="129"/>
                    </a:lnTo>
                    <a:lnTo>
                      <a:pt x="12" y="127"/>
                    </a:lnTo>
                    <a:lnTo>
                      <a:pt x="30" y="104"/>
                    </a:lnTo>
                    <a:lnTo>
                      <a:pt x="42" y="104"/>
                    </a:lnTo>
                    <a:lnTo>
                      <a:pt x="55" y="101"/>
                    </a:lnTo>
                    <a:lnTo>
                      <a:pt x="59" y="106"/>
                    </a:lnTo>
                    <a:lnTo>
                      <a:pt x="69" y="108"/>
                    </a:lnTo>
                    <a:lnTo>
                      <a:pt x="79" y="107"/>
                    </a:lnTo>
                    <a:lnTo>
                      <a:pt x="76" y="96"/>
                    </a:lnTo>
                    <a:lnTo>
                      <a:pt x="84" y="97"/>
                    </a:lnTo>
                    <a:lnTo>
                      <a:pt x="89" y="99"/>
                    </a:lnTo>
                    <a:lnTo>
                      <a:pt x="87" y="104"/>
                    </a:lnTo>
                    <a:lnTo>
                      <a:pt x="139" y="102"/>
                    </a:lnTo>
                    <a:lnTo>
                      <a:pt x="138" y="96"/>
                    </a:lnTo>
                    <a:lnTo>
                      <a:pt x="131" y="94"/>
                    </a:lnTo>
                    <a:lnTo>
                      <a:pt x="129" y="91"/>
                    </a:lnTo>
                    <a:lnTo>
                      <a:pt x="138" y="88"/>
                    </a:lnTo>
                    <a:lnTo>
                      <a:pt x="176" y="86"/>
                    </a:lnTo>
                    <a:lnTo>
                      <a:pt x="175" y="81"/>
                    </a:lnTo>
                    <a:lnTo>
                      <a:pt x="169" y="80"/>
                    </a:lnTo>
                    <a:lnTo>
                      <a:pt x="164" y="81"/>
                    </a:lnTo>
                    <a:lnTo>
                      <a:pt x="152" y="80"/>
                    </a:lnTo>
                    <a:lnTo>
                      <a:pt x="149" y="76"/>
                    </a:lnTo>
                    <a:lnTo>
                      <a:pt x="145" y="76"/>
                    </a:lnTo>
                    <a:lnTo>
                      <a:pt x="144" y="70"/>
                    </a:lnTo>
                    <a:lnTo>
                      <a:pt x="139" y="67"/>
                    </a:lnTo>
                    <a:lnTo>
                      <a:pt x="147" y="52"/>
                    </a:lnTo>
                    <a:lnTo>
                      <a:pt x="148" y="55"/>
                    </a:lnTo>
                    <a:lnTo>
                      <a:pt x="155" y="55"/>
                    </a:lnTo>
                    <a:lnTo>
                      <a:pt x="166" y="59"/>
                    </a:lnTo>
                    <a:lnTo>
                      <a:pt x="207" y="60"/>
                    </a:lnTo>
                    <a:lnTo>
                      <a:pt x="213" y="63"/>
                    </a:lnTo>
                    <a:lnTo>
                      <a:pt x="217" y="62"/>
                    </a:lnTo>
                    <a:lnTo>
                      <a:pt x="236" y="65"/>
                    </a:lnTo>
                    <a:lnTo>
                      <a:pt x="247" y="60"/>
                    </a:lnTo>
                    <a:lnTo>
                      <a:pt x="253" y="49"/>
                    </a:lnTo>
                    <a:lnTo>
                      <a:pt x="273" y="34"/>
                    </a:lnTo>
                    <a:lnTo>
                      <a:pt x="284" y="30"/>
                    </a:lnTo>
                    <a:lnTo>
                      <a:pt x="304" y="16"/>
                    </a:lnTo>
                    <a:lnTo>
                      <a:pt x="340" y="5"/>
                    </a:lnTo>
                    <a:lnTo>
                      <a:pt x="403" y="7"/>
                    </a:lnTo>
                    <a:lnTo>
                      <a:pt x="413" y="2"/>
                    </a:lnTo>
                    <a:lnTo>
                      <a:pt x="419" y="0"/>
                    </a:lnTo>
                    <a:lnTo>
                      <a:pt x="424" y="3"/>
                    </a:lnTo>
                    <a:lnTo>
                      <a:pt x="424" y="9"/>
                    </a:lnTo>
                    <a:lnTo>
                      <a:pt x="431" y="19"/>
                    </a:lnTo>
                    <a:lnTo>
                      <a:pt x="455" y="29"/>
                    </a:lnTo>
                    <a:lnTo>
                      <a:pt x="464" y="23"/>
                    </a:lnTo>
                    <a:lnTo>
                      <a:pt x="478" y="49"/>
                    </a:lnTo>
                    <a:lnTo>
                      <a:pt x="502" y="51"/>
                    </a:lnTo>
                    <a:lnTo>
                      <a:pt x="533" y="68"/>
                    </a:lnTo>
                    <a:lnTo>
                      <a:pt x="537" y="65"/>
                    </a:lnTo>
                    <a:lnTo>
                      <a:pt x="542" y="62"/>
                    </a:lnTo>
                    <a:lnTo>
                      <a:pt x="561" y="71"/>
                    </a:lnTo>
                    <a:lnTo>
                      <a:pt x="618" y="61"/>
                    </a:lnTo>
                    <a:lnTo>
                      <a:pt x="665" y="66"/>
                    </a:lnTo>
                    <a:lnTo>
                      <a:pt x="712" y="34"/>
                    </a:lnTo>
                    <a:lnTo>
                      <a:pt x="714" y="29"/>
                    </a:lnTo>
                    <a:lnTo>
                      <a:pt x="720" y="35"/>
                    </a:lnTo>
                    <a:lnTo>
                      <a:pt x="728" y="35"/>
                    </a:lnTo>
                    <a:lnTo>
                      <a:pt x="738" y="31"/>
                    </a:lnTo>
                    <a:lnTo>
                      <a:pt x="754" y="36"/>
                    </a:lnTo>
                    <a:lnTo>
                      <a:pt x="760" y="36"/>
                    </a:lnTo>
                    <a:lnTo>
                      <a:pt x="764" y="30"/>
                    </a:lnTo>
                    <a:lnTo>
                      <a:pt x="767" y="28"/>
                    </a:lnTo>
                    <a:lnTo>
                      <a:pt x="774" y="30"/>
                    </a:lnTo>
                    <a:lnTo>
                      <a:pt x="792" y="49"/>
                    </a:lnTo>
                    <a:lnTo>
                      <a:pt x="797" y="50"/>
                    </a:lnTo>
                    <a:lnTo>
                      <a:pt x="819" y="75"/>
                    </a:lnTo>
                    <a:lnTo>
                      <a:pt x="826" y="104"/>
                    </a:lnTo>
                    <a:lnTo>
                      <a:pt x="833" y="113"/>
                    </a:lnTo>
                    <a:lnTo>
                      <a:pt x="850" y="122"/>
                    </a:lnTo>
                    <a:lnTo>
                      <a:pt x="860" y="130"/>
                    </a:lnTo>
                    <a:lnTo>
                      <a:pt x="866" y="134"/>
                    </a:lnTo>
                    <a:lnTo>
                      <a:pt x="871" y="138"/>
                    </a:lnTo>
                    <a:lnTo>
                      <a:pt x="864" y="159"/>
                    </a:lnTo>
                    <a:lnTo>
                      <a:pt x="852" y="166"/>
                    </a:lnTo>
                    <a:lnTo>
                      <a:pt x="870" y="243"/>
                    </a:lnTo>
                    <a:lnTo>
                      <a:pt x="868" y="261"/>
                    </a:lnTo>
                    <a:lnTo>
                      <a:pt x="881" y="269"/>
                    </a:lnTo>
                    <a:lnTo>
                      <a:pt x="892" y="284"/>
                    </a:lnTo>
                    <a:lnTo>
                      <a:pt x="896" y="298"/>
                    </a:lnTo>
                    <a:lnTo>
                      <a:pt x="890" y="306"/>
                    </a:lnTo>
                    <a:lnTo>
                      <a:pt x="876" y="305"/>
                    </a:lnTo>
                    <a:lnTo>
                      <a:pt x="868" y="293"/>
                    </a:lnTo>
                    <a:lnTo>
                      <a:pt x="826" y="293"/>
                    </a:lnTo>
                    <a:lnTo>
                      <a:pt x="806" y="286"/>
                    </a:lnTo>
                    <a:lnTo>
                      <a:pt x="786" y="306"/>
                    </a:lnTo>
                    <a:lnTo>
                      <a:pt x="779" y="306"/>
                    </a:lnTo>
                    <a:lnTo>
                      <a:pt x="777" y="305"/>
                    </a:lnTo>
                    <a:lnTo>
                      <a:pt x="777" y="300"/>
                    </a:lnTo>
                    <a:lnTo>
                      <a:pt x="774" y="297"/>
                    </a:lnTo>
                    <a:lnTo>
                      <a:pt x="771" y="295"/>
                    </a:lnTo>
                    <a:lnTo>
                      <a:pt x="764" y="302"/>
                    </a:lnTo>
                    <a:lnTo>
                      <a:pt x="750" y="308"/>
                    </a:lnTo>
                    <a:lnTo>
                      <a:pt x="718" y="311"/>
                    </a:lnTo>
                    <a:lnTo>
                      <a:pt x="709" y="307"/>
                    </a:lnTo>
                    <a:lnTo>
                      <a:pt x="688" y="312"/>
                    </a:lnTo>
                    <a:lnTo>
                      <a:pt x="672" y="323"/>
                    </a:lnTo>
                    <a:lnTo>
                      <a:pt x="662" y="326"/>
                    </a:lnTo>
                    <a:lnTo>
                      <a:pt x="657" y="329"/>
                    </a:lnTo>
                    <a:lnTo>
                      <a:pt x="629" y="336"/>
                    </a:lnTo>
                    <a:lnTo>
                      <a:pt x="604" y="332"/>
                    </a:lnTo>
                    <a:lnTo>
                      <a:pt x="594" y="322"/>
                    </a:lnTo>
                    <a:lnTo>
                      <a:pt x="587" y="321"/>
                    </a:lnTo>
                    <a:lnTo>
                      <a:pt x="576" y="322"/>
                    </a:lnTo>
                    <a:lnTo>
                      <a:pt x="555" y="333"/>
                    </a:lnTo>
                    <a:lnTo>
                      <a:pt x="549" y="334"/>
                    </a:lnTo>
                    <a:lnTo>
                      <a:pt x="545" y="338"/>
                    </a:lnTo>
                    <a:lnTo>
                      <a:pt x="531" y="336"/>
                    </a:lnTo>
                    <a:lnTo>
                      <a:pt x="525" y="338"/>
                    </a:lnTo>
                    <a:lnTo>
                      <a:pt x="524" y="336"/>
                    </a:lnTo>
                    <a:lnTo>
                      <a:pt x="523" y="333"/>
                    </a:lnTo>
                    <a:lnTo>
                      <a:pt x="524" y="332"/>
                    </a:lnTo>
                    <a:lnTo>
                      <a:pt x="519" y="328"/>
                    </a:lnTo>
                    <a:lnTo>
                      <a:pt x="510" y="328"/>
                    </a:lnTo>
                    <a:lnTo>
                      <a:pt x="505" y="326"/>
                    </a:lnTo>
                    <a:lnTo>
                      <a:pt x="502" y="336"/>
                    </a:lnTo>
                    <a:lnTo>
                      <a:pt x="500" y="337"/>
                    </a:lnTo>
                    <a:lnTo>
                      <a:pt x="500" y="340"/>
                    </a:lnTo>
                    <a:lnTo>
                      <a:pt x="499" y="349"/>
                    </a:lnTo>
                    <a:lnTo>
                      <a:pt x="508" y="360"/>
                    </a:lnTo>
                    <a:lnTo>
                      <a:pt x="508" y="363"/>
                    </a:lnTo>
                    <a:lnTo>
                      <a:pt x="507" y="364"/>
                    </a:lnTo>
                    <a:lnTo>
                      <a:pt x="499" y="364"/>
                    </a:lnTo>
                    <a:lnTo>
                      <a:pt x="492" y="366"/>
                    </a:lnTo>
                    <a:lnTo>
                      <a:pt x="492" y="369"/>
                    </a:lnTo>
                    <a:lnTo>
                      <a:pt x="492" y="378"/>
                    </a:lnTo>
                    <a:lnTo>
                      <a:pt x="488" y="382"/>
                    </a:lnTo>
                    <a:lnTo>
                      <a:pt x="484" y="384"/>
                    </a:lnTo>
                    <a:lnTo>
                      <a:pt x="482" y="390"/>
                    </a:lnTo>
                    <a:lnTo>
                      <a:pt x="476" y="386"/>
                    </a:lnTo>
                    <a:lnTo>
                      <a:pt x="474" y="381"/>
                    </a:lnTo>
                    <a:lnTo>
                      <a:pt x="471" y="381"/>
                    </a:lnTo>
                    <a:lnTo>
                      <a:pt x="473" y="375"/>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11" name="Freeform 741">
                <a:extLst>
                  <a:ext uri="{FF2B5EF4-FFF2-40B4-BE49-F238E27FC236}">
                    <a16:creationId xmlns:a16="http://schemas.microsoft.com/office/drawing/2014/main" id="{E93607AD-9F75-49CA-9172-94428E6B3FF6}"/>
                  </a:ext>
                </a:extLst>
              </p:cNvPr>
              <p:cNvSpPr>
                <a:spLocks noChangeAspect="1"/>
              </p:cNvSpPr>
              <p:nvPr/>
            </p:nvSpPr>
            <p:spPr bwMode="auto">
              <a:xfrm>
                <a:off x="3115" y="1183"/>
                <a:ext cx="263" cy="114"/>
              </a:xfrm>
              <a:custGeom>
                <a:avLst/>
                <a:gdLst>
                  <a:gd name="T0" fmla="*/ 0 w 896"/>
                  <a:gd name="T1" fmla="*/ 0 h 390"/>
                  <a:gd name="T2" fmla="*/ 0 w 896"/>
                  <a:gd name="T3" fmla="*/ 0 h 390"/>
                  <a:gd name="T4" fmla="*/ 0 w 896"/>
                  <a:gd name="T5" fmla="*/ 0 h 390"/>
                  <a:gd name="T6" fmla="*/ 0 w 896"/>
                  <a:gd name="T7" fmla="*/ 0 h 390"/>
                  <a:gd name="T8" fmla="*/ 0 w 896"/>
                  <a:gd name="T9" fmla="*/ 0 h 390"/>
                  <a:gd name="T10" fmla="*/ 0 w 896"/>
                  <a:gd name="T11" fmla="*/ 0 h 390"/>
                  <a:gd name="T12" fmla="*/ 0 w 896"/>
                  <a:gd name="T13" fmla="*/ 0 h 390"/>
                  <a:gd name="T14" fmla="*/ 0 w 896"/>
                  <a:gd name="T15" fmla="*/ 0 h 390"/>
                  <a:gd name="T16" fmla="*/ 0 w 896"/>
                  <a:gd name="T17" fmla="*/ 0 h 390"/>
                  <a:gd name="T18" fmla="*/ 0 w 896"/>
                  <a:gd name="T19" fmla="*/ 0 h 390"/>
                  <a:gd name="T20" fmla="*/ 0 w 896"/>
                  <a:gd name="T21" fmla="*/ 0 h 390"/>
                  <a:gd name="T22" fmla="*/ 0 w 896"/>
                  <a:gd name="T23" fmla="*/ 0 h 390"/>
                  <a:gd name="T24" fmla="*/ 0 w 896"/>
                  <a:gd name="T25" fmla="*/ 0 h 390"/>
                  <a:gd name="T26" fmla="*/ 0 w 896"/>
                  <a:gd name="T27" fmla="*/ 0 h 390"/>
                  <a:gd name="T28" fmla="*/ 0 w 896"/>
                  <a:gd name="T29" fmla="*/ 0 h 390"/>
                  <a:gd name="T30" fmla="*/ 0 w 896"/>
                  <a:gd name="T31" fmla="*/ 0 h 390"/>
                  <a:gd name="T32" fmla="*/ 0 w 896"/>
                  <a:gd name="T33" fmla="*/ 0 h 390"/>
                  <a:gd name="T34" fmla="*/ 0 w 896"/>
                  <a:gd name="T35" fmla="*/ 0 h 390"/>
                  <a:gd name="T36" fmla="*/ 0 w 896"/>
                  <a:gd name="T37" fmla="*/ 0 h 390"/>
                  <a:gd name="T38" fmla="*/ 0 w 896"/>
                  <a:gd name="T39" fmla="*/ 0 h 390"/>
                  <a:gd name="T40" fmla="*/ 0 w 896"/>
                  <a:gd name="T41" fmla="*/ 0 h 390"/>
                  <a:gd name="T42" fmla="*/ 0 w 896"/>
                  <a:gd name="T43" fmla="*/ 0 h 390"/>
                  <a:gd name="T44" fmla="*/ 0 w 896"/>
                  <a:gd name="T45" fmla="*/ 0 h 390"/>
                  <a:gd name="T46" fmla="*/ 0 w 896"/>
                  <a:gd name="T47" fmla="*/ 0 h 390"/>
                  <a:gd name="T48" fmla="*/ 0 w 896"/>
                  <a:gd name="T49" fmla="*/ 0 h 390"/>
                  <a:gd name="T50" fmla="*/ 0 w 896"/>
                  <a:gd name="T51" fmla="*/ 0 h 390"/>
                  <a:gd name="T52" fmla="*/ 0 w 896"/>
                  <a:gd name="T53" fmla="*/ 0 h 390"/>
                  <a:gd name="T54" fmla="*/ 0 w 896"/>
                  <a:gd name="T55" fmla="*/ 0 h 390"/>
                  <a:gd name="T56" fmla="*/ 0 w 896"/>
                  <a:gd name="T57" fmla="*/ 0 h 390"/>
                  <a:gd name="T58" fmla="*/ 0 w 896"/>
                  <a:gd name="T59" fmla="*/ 0 h 390"/>
                  <a:gd name="T60" fmla="*/ 0 w 896"/>
                  <a:gd name="T61" fmla="*/ 0 h 390"/>
                  <a:gd name="T62" fmla="*/ 0 w 896"/>
                  <a:gd name="T63" fmla="*/ 0 h 390"/>
                  <a:gd name="T64" fmla="*/ 0 w 896"/>
                  <a:gd name="T65" fmla="*/ 0 h 390"/>
                  <a:gd name="T66" fmla="*/ 0 w 896"/>
                  <a:gd name="T67" fmla="*/ 0 h 390"/>
                  <a:gd name="T68" fmla="*/ 0 w 896"/>
                  <a:gd name="T69" fmla="*/ 0 h 390"/>
                  <a:gd name="T70" fmla="*/ 0 w 896"/>
                  <a:gd name="T71" fmla="*/ 0 h 390"/>
                  <a:gd name="T72" fmla="*/ 0 w 896"/>
                  <a:gd name="T73" fmla="*/ 0 h 390"/>
                  <a:gd name="T74" fmla="*/ 0 w 896"/>
                  <a:gd name="T75" fmla="*/ 0 h 390"/>
                  <a:gd name="T76" fmla="*/ 0 w 896"/>
                  <a:gd name="T77" fmla="*/ 0 h 390"/>
                  <a:gd name="T78" fmla="*/ 0 w 896"/>
                  <a:gd name="T79" fmla="*/ 0 h 390"/>
                  <a:gd name="T80" fmla="*/ 0 w 896"/>
                  <a:gd name="T81" fmla="*/ 0 h 390"/>
                  <a:gd name="T82" fmla="*/ 0 w 896"/>
                  <a:gd name="T83" fmla="*/ 0 h 390"/>
                  <a:gd name="T84" fmla="*/ 0 w 896"/>
                  <a:gd name="T85" fmla="*/ 0 h 390"/>
                  <a:gd name="T86" fmla="*/ 0 w 896"/>
                  <a:gd name="T87" fmla="*/ 0 h 390"/>
                  <a:gd name="T88" fmla="*/ 0 w 896"/>
                  <a:gd name="T89" fmla="*/ 0 h 390"/>
                  <a:gd name="T90" fmla="*/ 0 w 896"/>
                  <a:gd name="T91" fmla="*/ 0 h 390"/>
                  <a:gd name="T92" fmla="*/ 0 w 896"/>
                  <a:gd name="T93" fmla="*/ 0 h 390"/>
                  <a:gd name="T94" fmla="*/ 0 w 896"/>
                  <a:gd name="T95" fmla="*/ 0 h 390"/>
                  <a:gd name="T96" fmla="*/ 0 w 896"/>
                  <a:gd name="T97" fmla="*/ 0 h 390"/>
                  <a:gd name="T98" fmla="*/ 0 w 896"/>
                  <a:gd name="T99" fmla="*/ 0 h 390"/>
                  <a:gd name="T100" fmla="*/ 0 w 896"/>
                  <a:gd name="T101" fmla="*/ 0 h 390"/>
                  <a:gd name="T102" fmla="*/ 0 w 896"/>
                  <a:gd name="T103" fmla="*/ 0 h 390"/>
                  <a:gd name="T104" fmla="*/ 0 w 896"/>
                  <a:gd name="T105" fmla="*/ 0 h 390"/>
                  <a:gd name="T106" fmla="*/ 0 w 896"/>
                  <a:gd name="T107" fmla="*/ 0 h 390"/>
                  <a:gd name="T108" fmla="*/ 0 w 896"/>
                  <a:gd name="T109" fmla="*/ 0 h 390"/>
                  <a:gd name="T110" fmla="*/ 0 w 896"/>
                  <a:gd name="T111" fmla="*/ 0 h 390"/>
                  <a:gd name="T112" fmla="*/ 0 w 896"/>
                  <a:gd name="T113" fmla="*/ 0 h 390"/>
                  <a:gd name="T114" fmla="*/ 0 w 896"/>
                  <a:gd name="T115" fmla="*/ 0 h 39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96"/>
                  <a:gd name="T175" fmla="*/ 0 h 390"/>
                  <a:gd name="T176" fmla="*/ 896 w 896"/>
                  <a:gd name="T177" fmla="*/ 390 h 39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96" h="390">
                    <a:moveTo>
                      <a:pt x="473" y="375"/>
                    </a:moveTo>
                    <a:lnTo>
                      <a:pt x="468" y="363"/>
                    </a:lnTo>
                    <a:lnTo>
                      <a:pt x="472" y="348"/>
                    </a:lnTo>
                    <a:lnTo>
                      <a:pt x="481" y="342"/>
                    </a:lnTo>
                    <a:lnTo>
                      <a:pt x="483" y="333"/>
                    </a:lnTo>
                    <a:lnTo>
                      <a:pt x="476" y="326"/>
                    </a:lnTo>
                    <a:lnTo>
                      <a:pt x="460" y="333"/>
                    </a:lnTo>
                    <a:lnTo>
                      <a:pt x="458" y="342"/>
                    </a:lnTo>
                    <a:lnTo>
                      <a:pt x="452" y="344"/>
                    </a:lnTo>
                    <a:lnTo>
                      <a:pt x="440" y="343"/>
                    </a:lnTo>
                    <a:lnTo>
                      <a:pt x="424" y="331"/>
                    </a:lnTo>
                    <a:lnTo>
                      <a:pt x="416" y="328"/>
                    </a:lnTo>
                    <a:lnTo>
                      <a:pt x="411" y="329"/>
                    </a:lnTo>
                    <a:lnTo>
                      <a:pt x="401" y="333"/>
                    </a:lnTo>
                    <a:lnTo>
                      <a:pt x="385" y="350"/>
                    </a:lnTo>
                    <a:lnTo>
                      <a:pt x="382" y="358"/>
                    </a:lnTo>
                    <a:lnTo>
                      <a:pt x="373" y="360"/>
                    </a:lnTo>
                    <a:lnTo>
                      <a:pt x="366" y="366"/>
                    </a:lnTo>
                    <a:lnTo>
                      <a:pt x="357" y="370"/>
                    </a:lnTo>
                    <a:lnTo>
                      <a:pt x="347" y="369"/>
                    </a:lnTo>
                    <a:lnTo>
                      <a:pt x="322" y="378"/>
                    </a:lnTo>
                    <a:lnTo>
                      <a:pt x="305" y="371"/>
                    </a:lnTo>
                    <a:lnTo>
                      <a:pt x="293" y="355"/>
                    </a:lnTo>
                    <a:lnTo>
                      <a:pt x="246" y="326"/>
                    </a:lnTo>
                    <a:lnTo>
                      <a:pt x="215" y="326"/>
                    </a:lnTo>
                    <a:lnTo>
                      <a:pt x="212" y="333"/>
                    </a:lnTo>
                    <a:lnTo>
                      <a:pt x="212" y="344"/>
                    </a:lnTo>
                    <a:lnTo>
                      <a:pt x="209" y="349"/>
                    </a:lnTo>
                    <a:lnTo>
                      <a:pt x="207" y="359"/>
                    </a:lnTo>
                    <a:lnTo>
                      <a:pt x="178" y="369"/>
                    </a:lnTo>
                    <a:lnTo>
                      <a:pt x="159" y="366"/>
                    </a:lnTo>
                    <a:lnTo>
                      <a:pt x="150" y="361"/>
                    </a:lnTo>
                    <a:lnTo>
                      <a:pt x="143" y="353"/>
                    </a:lnTo>
                    <a:lnTo>
                      <a:pt x="141" y="336"/>
                    </a:lnTo>
                    <a:lnTo>
                      <a:pt x="133" y="333"/>
                    </a:lnTo>
                    <a:lnTo>
                      <a:pt x="132" y="337"/>
                    </a:lnTo>
                    <a:lnTo>
                      <a:pt x="132" y="339"/>
                    </a:lnTo>
                    <a:lnTo>
                      <a:pt x="128" y="339"/>
                    </a:lnTo>
                    <a:lnTo>
                      <a:pt x="121" y="334"/>
                    </a:lnTo>
                    <a:lnTo>
                      <a:pt x="116" y="328"/>
                    </a:lnTo>
                    <a:lnTo>
                      <a:pt x="115" y="328"/>
                    </a:lnTo>
                    <a:lnTo>
                      <a:pt x="101" y="329"/>
                    </a:lnTo>
                    <a:lnTo>
                      <a:pt x="98" y="334"/>
                    </a:lnTo>
                    <a:lnTo>
                      <a:pt x="90" y="340"/>
                    </a:lnTo>
                    <a:lnTo>
                      <a:pt x="89" y="340"/>
                    </a:lnTo>
                    <a:lnTo>
                      <a:pt x="91" y="333"/>
                    </a:lnTo>
                    <a:lnTo>
                      <a:pt x="90" y="331"/>
                    </a:lnTo>
                    <a:lnTo>
                      <a:pt x="60" y="339"/>
                    </a:lnTo>
                    <a:lnTo>
                      <a:pt x="65" y="332"/>
                    </a:lnTo>
                    <a:lnTo>
                      <a:pt x="74" y="327"/>
                    </a:lnTo>
                    <a:lnTo>
                      <a:pt x="85" y="327"/>
                    </a:lnTo>
                    <a:lnTo>
                      <a:pt x="91" y="323"/>
                    </a:lnTo>
                    <a:lnTo>
                      <a:pt x="92" y="321"/>
                    </a:lnTo>
                    <a:lnTo>
                      <a:pt x="100" y="317"/>
                    </a:lnTo>
                    <a:lnTo>
                      <a:pt x="102" y="312"/>
                    </a:lnTo>
                    <a:lnTo>
                      <a:pt x="56" y="317"/>
                    </a:lnTo>
                    <a:lnTo>
                      <a:pt x="55" y="312"/>
                    </a:lnTo>
                    <a:lnTo>
                      <a:pt x="65" y="301"/>
                    </a:lnTo>
                    <a:lnTo>
                      <a:pt x="56" y="292"/>
                    </a:lnTo>
                    <a:lnTo>
                      <a:pt x="51" y="291"/>
                    </a:lnTo>
                    <a:lnTo>
                      <a:pt x="53" y="284"/>
                    </a:lnTo>
                    <a:lnTo>
                      <a:pt x="58" y="280"/>
                    </a:lnTo>
                    <a:lnTo>
                      <a:pt x="59" y="276"/>
                    </a:lnTo>
                    <a:lnTo>
                      <a:pt x="47" y="279"/>
                    </a:lnTo>
                    <a:lnTo>
                      <a:pt x="43" y="272"/>
                    </a:lnTo>
                    <a:lnTo>
                      <a:pt x="49" y="269"/>
                    </a:lnTo>
                    <a:lnTo>
                      <a:pt x="50" y="261"/>
                    </a:lnTo>
                    <a:lnTo>
                      <a:pt x="47" y="253"/>
                    </a:lnTo>
                    <a:lnTo>
                      <a:pt x="42" y="249"/>
                    </a:lnTo>
                    <a:lnTo>
                      <a:pt x="29" y="246"/>
                    </a:lnTo>
                    <a:lnTo>
                      <a:pt x="23" y="240"/>
                    </a:lnTo>
                    <a:lnTo>
                      <a:pt x="16" y="243"/>
                    </a:lnTo>
                    <a:lnTo>
                      <a:pt x="11" y="240"/>
                    </a:lnTo>
                    <a:lnTo>
                      <a:pt x="7" y="235"/>
                    </a:lnTo>
                    <a:lnTo>
                      <a:pt x="6" y="232"/>
                    </a:lnTo>
                    <a:lnTo>
                      <a:pt x="12" y="229"/>
                    </a:lnTo>
                    <a:lnTo>
                      <a:pt x="13" y="222"/>
                    </a:lnTo>
                    <a:lnTo>
                      <a:pt x="12" y="217"/>
                    </a:lnTo>
                    <a:lnTo>
                      <a:pt x="14" y="211"/>
                    </a:lnTo>
                    <a:lnTo>
                      <a:pt x="17" y="213"/>
                    </a:lnTo>
                    <a:lnTo>
                      <a:pt x="22" y="227"/>
                    </a:lnTo>
                    <a:lnTo>
                      <a:pt x="28" y="229"/>
                    </a:lnTo>
                    <a:lnTo>
                      <a:pt x="45" y="227"/>
                    </a:lnTo>
                    <a:lnTo>
                      <a:pt x="44" y="224"/>
                    </a:lnTo>
                    <a:lnTo>
                      <a:pt x="34" y="221"/>
                    </a:lnTo>
                    <a:lnTo>
                      <a:pt x="30" y="212"/>
                    </a:lnTo>
                    <a:lnTo>
                      <a:pt x="32" y="206"/>
                    </a:lnTo>
                    <a:lnTo>
                      <a:pt x="39" y="199"/>
                    </a:lnTo>
                    <a:lnTo>
                      <a:pt x="37" y="195"/>
                    </a:lnTo>
                    <a:lnTo>
                      <a:pt x="32" y="190"/>
                    </a:lnTo>
                    <a:lnTo>
                      <a:pt x="32" y="185"/>
                    </a:lnTo>
                    <a:lnTo>
                      <a:pt x="27" y="177"/>
                    </a:lnTo>
                    <a:lnTo>
                      <a:pt x="28" y="167"/>
                    </a:lnTo>
                    <a:lnTo>
                      <a:pt x="37" y="160"/>
                    </a:lnTo>
                    <a:lnTo>
                      <a:pt x="34" y="156"/>
                    </a:lnTo>
                    <a:lnTo>
                      <a:pt x="0" y="159"/>
                    </a:lnTo>
                    <a:lnTo>
                      <a:pt x="0" y="155"/>
                    </a:lnTo>
                    <a:lnTo>
                      <a:pt x="3" y="136"/>
                    </a:lnTo>
                    <a:lnTo>
                      <a:pt x="7" y="129"/>
                    </a:lnTo>
                    <a:lnTo>
                      <a:pt x="12" y="127"/>
                    </a:lnTo>
                    <a:lnTo>
                      <a:pt x="30" y="104"/>
                    </a:lnTo>
                    <a:lnTo>
                      <a:pt x="42" y="104"/>
                    </a:lnTo>
                    <a:lnTo>
                      <a:pt x="55" y="101"/>
                    </a:lnTo>
                    <a:lnTo>
                      <a:pt x="59" y="106"/>
                    </a:lnTo>
                    <a:lnTo>
                      <a:pt x="69" y="108"/>
                    </a:lnTo>
                    <a:lnTo>
                      <a:pt x="79" y="107"/>
                    </a:lnTo>
                    <a:lnTo>
                      <a:pt x="76" y="96"/>
                    </a:lnTo>
                    <a:lnTo>
                      <a:pt x="84" y="97"/>
                    </a:lnTo>
                    <a:lnTo>
                      <a:pt x="89" y="99"/>
                    </a:lnTo>
                    <a:lnTo>
                      <a:pt x="87" y="104"/>
                    </a:lnTo>
                    <a:lnTo>
                      <a:pt x="139" y="102"/>
                    </a:lnTo>
                    <a:lnTo>
                      <a:pt x="138" y="96"/>
                    </a:lnTo>
                    <a:lnTo>
                      <a:pt x="131" y="94"/>
                    </a:lnTo>
                    <a:lnTo>
                      <a:pt x="129" y="91"/>
                    </a:lnTo>
                    <a:lnTo>
                      <a:pt x="138" y="88"/>
                    </a:lnTo>
                    <a:lnTo>
                      <a:pt x="176" y="86"/>
                    </a:lnTo>
                    <a:lnTo>
                      <a:pt x="175" y="81"/>
                    </a:lnTo>
                    <a:lnTo>
                      <a:pt x="169" y="80"/>
                    </a:lnTo>
                    <a:lnTo>
                      <a:pt x="164" y="81"/>
                    </a:lnTo>
                    <a:lnTo>
                      <a:pt x="152" y="80"/>
                    </a:lnTo>
                    <a:lnTo>
                      <a:pt x="149" y="76"/>
                    </a:lnTo>
                    <a:lnTo>
                      <a:pt x="145" y="76"/>
                    </a:lnTo>
                    <a:lnTo>
                      <a:pt x="144" y="70"/>
                    </a:lnTo>
                    <a:lnTo>
                      <a:pt x="139" y="67"/>
                    </a:lnTo>
                    <a:lnTo>
                      <a:pt x="147" y="52"/>
                    </a:lnTo>
                    <a:lnTo>
                      <a:pt x="148" y="55"/>
                    </a:lnTo>
                    <a:lnTo>
                      <a:pt x="155" y="55"/>
                    </a:lnTo>
                    <a:lnTo>
                      <a:pt x="166" y="59"/>
                    </a:lnTo>
                    <a:lnTo>
                      <a:pt x="207" y="60"/>
                    </a:lnTo>
                    <a:lnTo>
                      <a:pt x="213" y="63"/>
                    </a:lnTo>
                    <a:lnTo>
                      <a:pt x="217" y="62"/>
                    </a:lnTo>
                    <a:lnTo>
                      <a:pt x="236" y="65"/>
                    </a:lnTo>
                    <a:lnTo>
                      <a:pt x="247" y="60"/>
                    </a:lnTo>
                    <a:lnTo>
                      <a:pt x="253" y="49"/>
                    </a:lnTo>
                    <a:lnTo>
                      <a:pt x="273" y="34"/>
                    </a:lnTo>
                    <a:lnTo>
                      <a:pt x="284" y="30"/>
                    </a:lnTo>
                    <a:lnTo>
                      <a:pt x="304" y="16"/>
                    </a:lnTo>
                    <a:lnTo>
                      <a:pt x="340" y="5"/>
                    </a:lnTo>
                    <a:lnTo>
                      <a:pt x="403" y="7"/>
                    </a:lnTo>
                    <a:lnTo>
                      <a:pt x="413" y="2"/>
                    </a:lnTo>
                    <a:lnTo>
                      <a:pt x="419" y="0"/>
                    </a:lnTo>
                    <a:lnTo>
                      <a:pt x="424" y="3"/>
                    </a:lnTo>
                    <a:lnTo>
                      <a:pt x="424" y="9"/>
                    </a:lnTo>
                    <a:lnTo>
                      <a:pt x="431" y="19"/>
                    </a:lnTo>
                    <a:lnTo>
                      <a:pt x="455" y="29"/>
                    </a:lnTo>
                    <a:lnTo>
                      <a:pt x="464" y="23"/>
                    </a:lnTo>
                    <a:lnTo>
                      <a:pt x="478" y="49"/>
                    </a:lnTo>
                    <a:lnTo>
                      <a:pt x="502" y="51"/>
                    </a:lnTo>
                    <a:lnTo>
                      <a:pt x="533" y="68"/>
                    </a:lnTo>
                    <a:lnTo>
                      <a:pt x="537" y="65"/>
                    </a:lnTo>
                    <a:lnTo>
                      <a:pt x="542" y="62"/>
                    </a:lnTo>
                    <a:lnTo>
                      <a:pt x="561" y="71"/>
                    </a:lnTo>
                    <a:lnTo>
                      <a:pt x="618" y="61"/>
                    </a:lnTo>
                    <a:lnTo>
                      <a:pt x="665" y="66"/>
                    </a:lnTo>
                    <a:lnTo>
                      <a:pt x="712" y="34"/>
                    </a:lnTo>
                    <a:lnTo>
                      <a:pt x="714" y="29"/>
                    </a:lnTo>
                    <a:lnTo>
                      <a:pt x="720" y="35"/>
                    </a:lnTo>
                    <a:lnTo>
                      <a:pt x="728" y="35"/>
                    </a:lnTo>
                    <a:lnTo>
                      <a:pt x="738" y="31"/>
                    </a:lnTo>
                    <a:lnTo>
                      <a:pt x="754" y="36"/>
                    </a:lnTo>
                    <a:lnTo>
                      <a:pt x="760" y="36"/>
                    </a:lnTo>
                    <a:lnTo>
                      <a:pt x="764" y="30"/>
                    </a:lnTo>
                    <a:lnTo>
                      <a:pt x="767" y="28"/>
                    </a:lnTo>
                    <a:lnTo>
                      <a:pt x="774" y="30"/>
                    </a:lnTo>
                    <a:lnTo>
                      <a:pt x="792" y="49"/>
                    </a:lnTo>
                    <a:lnTo>
                      <a:pt x="797" y="50"/>
                    </a:lnTo>
                    <a:lnTo>
                      <a:pt x="819" y="75"/>
                    </a:lnTo>
                    <a:lnTo>
                      <a:pt x="826" y="104"/>
                    </a:lnTo>
                    <a:lnTo>
                      <a:pt x="833" y="113"/>
                    </a:lnTo>
                    <a:lnTo>
                      <a:pt x="850" y="122"/>
                    </a:lnTo>
                    <a:lnTo>
                      <a:pt x="860" y="130"/>
                    </a:lnTo>
                    <a:lnTo>
                      <a:pt x="866" y="134"/>
                    </a:lnTo>
                    <a:lnTo>
                      <a:pt x="871" y="138"/>
                    </a:lnTo>
                    <a:lnTo>
                      <a:pt x="864" y="159"/>
                    </a:lnTo>
                    <a:lnTo>
                      <a:pt x="852" y="166"/>
                    </a:lnTo>
                    <a:lnTo>
                      <a:pt x="870" y="243"/>
                    </a:lnTo>
                    <a:lnTo>
                      <a:pt x="868" y="261"/>
                    </a:lnTo>
                    <a:lnTo>
                      <a:pt x="881" y="269"/>
                    </a:lnTo>
                    <a:lnTo>
                      <a:pt x="892" y="284"/>
                    </a:lnTo>
                    <a:lnTo>
                      <a:pt x="896" y="298"/>
                    </a:lnTo>
                    <a:lnTo>
                      <a:pt x="890" y="306"/>
                    </a:lnTo>
                    <a:lnTo>
                      <a:pt x="876" y="305"/>
                    </a:lnTo>
                    <a:lnTo>
                      <a:pt x="868" y="293"/>
                    </a:lnTo>
                    <a:lnTo>
                      <a:pt x="826" y="293"/>
                    </a:lnTo>
                    <a:lnTo>
                      <a:pt x="806" y="286"/>
                    </a:lnTo>
                    <a:lnTo>
                      <a:pt x="786" y="306"/>
                    </a:lnTo>
                    <a:lnTo>
                      <a:pt x="779" y="306"/>
                    </a:lnTo>
                    <a:lnTo>
                      <a:pt x="777" y="305"/>
                    </a:lnTo>
                    <a:lnTo>
                      <a:pt x="777" y="300"/>
                    </a:lnTo>
                    <a:lnTo>
                      <a:pt x="774" y="297"/>
                    </a:lnTo>
                    <a:lnTo>
                      <a:pt x="771" y="295"/>
                    </a:lnTo>
                    <a:lnTo>
                      <a:pt x="764" y="302"/>
                    </a:lnTo>
                    <a:lnTo>
                      <a:pt x="750" y="308"/>
                    </a:lnTo>
                    <a:lnTo>
                      <a:pt x="718" y="311"/>
                    </a:lnTo>
                    <a:lnTo>
                      <a:pt x="709" y="307"/>
                    </a:lnTo>
                    <a:lnTo>
                      <a:pt x="688" y="312"/>
                    </a:lnTo>
                    <a:lnTo>
                      <a:pt x="672" y="323"/>
                    </a:lnTo>
                    <a:lnTo>
                      <a:pt x="662" y="326"/>
                    </a:lnTo>
                    <a:lnTo>
                      <a:pt x="657" y="329"/>
                    </a:lnTo>
                    <a:lnTo>
                      <a:pt x="629" y="336"/>
                    </a:lnTo>
                    <a:lnTo>
                      <a:pt x="604" y="332"/>
                    </a:lnTo>
                    <a:lnTo>
                      <a:pt x="594" y="322"/>
                    </a:lnTo>
                    <a:lnTo>
                      <a:pt x="587" y="321"/>
                    </a:lnTo>
                    <a:lnTo>
                      <a:pt x="576" y="322"/>
                    </a:lnTo>
                    <a:lnTo>
                      <a:pt x="555" y="333"/>
                    </a:lnTo>
                    <a:lnTo>
                      <a:pt x="549" y="334"/>
                    </a:lnTo>
                    <a:lnTo>
                      <a:pt x="545" y="338"/>
                    </a:lnTo>
                    <a:lnTo>
                      <a:pt x="531" y="336"/>
                    </a:lnTo>
                    <a:lnTo>
                      <a:pt x="525" y="338"/>
                    </a:lnTo>
                    <a:lnTo>
                      <a:pt x="524" y="336"/>
                    </a:lnTo>
                    <a:lnTo>
                      <a:pt x="523" y="333"/>
                    </a:lnTo>
                    <a:lnTo>
                      <a:pt x="524" y="332"/>
                    </a:lnTo>
                    <a:lnTo>
                      <a:pt x="519" y="328"/>
                    </a:lnTo>
                    <a:lnTo>
                      <a:pt x="510" y="328"/>
                    </a:lnTo>
                    <a:lnTo>
                      <a:pt x="505" y="326"/>
                    </a:lnTo>
                    <a:lnTo>
                      <a:pt x="502" y="336"/>
                    </a:lnTo>
                    <a:lnTo>
                      <a:pt x="500" y="337"/>
                    </a:lnTo>
                    <a:lnTo>
                      <a:pt x="500" y="340"/>
                    </a:lnTo>
                    <a:lnTo>
                      <a:pt x="499" y="349"/>
                    </a:lnTo>
                    <a:lnTo>
                      <a:pt x="508" y="360"/>
                    </a:lnTo>
                    <a:lnTo>
                      <a:pt x="508" y="363"/>
                    </a:lnTo>
                    <a:lnTo>
                      <a:pt x="507" y="364"/>
                    </a:lnTo>
                    <a:lnTo>
                      <a:pt x="499" y="364"/>
                    </a:lnTo>
                    <a:lnTo>
                      <a:pt x="492" y="366"/>
                    </a:lnTo>
                    <a:lnTo>
                      <a:pt x="492" y="369"/>
                    </a:lnTo>
                    <a:lnTo>
                      <a:pt x="492" y="378"/>
                    </a:lnTo>
                    <a:lnTo>
                      <a:pt x="488" y="382"/>
                    </a:lnTo>
                    <a:lnTo>
                      <a:pt x="484" y="384"/>
                    </a:lnTo>
                    <a:lnTo>
                      <a:pt x="482" y="390"/>
                    </a:lnTo>
                    <a:lnTo>
                      <a:pt x="476" y="386"/>
                    </a:lnTo>
                    <a:lnTo>
                      <a:pt x="474" y="381"/>
                    </a:lnTo>
                    <a:lnTo>
                      <a:pt x="471" y="381"/>
                    </a:lnTo>
                    <a:lnTo>
                      <a:pt x="473" y="375"/>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12" name="Freeform 742">
                <a:extLst>
                  <a:ext uri="{FF2B5EF4-FFF2-40B4-BE49-F238E27FC236}">
                    <a16:creationId xmlns:a16="http://schemas.microsoft.com/office/drawing/2014/main" id="{F10DC0DE-7703-42DD-A10A-F5CD69CD2697}"/>
                  </a:ext>
                </a:extLst>
              </p:cNvPr>
              <p:cNvSpPr>
                <a:spLocks noChangeAspect="1"/>
              </p:cNvSpPr>
              <p:nvPr/>
            </p:nvSpPr>
            <p:spPr bwMode="auto">
              <a:xfrm>
                <a:off x="3418" y="1408"/>
                <a:ext cx="26" cy="28"/>
              </a:xfrm>
              <a:custGeom>
                <a:avLst/>
                <a:gdLst>
                  <a:gd name="T0" fmla="*/ 0 w 93"/>
                  <a:gd name="T1" fmla="*/ 0 h 99"/>
                  <a:gd name="T2" fmla="*/ 0 w 93"/>
                  <a:gd name="T3" fmla="*/ 0 h 99"/>
                  <a:gd name="T4" fmla="*/ 0 w 93"/>
                  <a:gd name="T5" fmla="*/ 0 h 99"/>
                  <a:gd name="T6" fmla="*/ 0 w 93"/>
                  <a:gd name="T7" fmla="*/ 0 h 99"/>
                  <a:gd name="T8" fmla="*/ 0 w 93"/>
                  <a:gd name="T9" fmla="*/ 0 h 99"/>
                  <a:gd name="T10" fmla="*/ 0 w 93"/>
                  <a:gd name="T11" fmla="*/ 0 h 99"/>
                  <a:gd name="T12" fmla="*/ 0 w 93"/>
                  <a:gd name="T13" fmla="*/ 0 h 99"/>
                  <a:gd name="T14" fmla="*/ 0 w 93"/>
                  <a:gd name="T15" fmla="*/ 0 h 99"/>
                  <a:gd name="T16" fmla="*/ 0 w 93"/>
                  <a:gd name="T17" fmla="*/ 0 h 99"/>
                  <a:gd name="T18" fmla="*/ 0 w 93"/>
                  <a:gd name="T19" fmla="*/ 0 h 99"/>
                  <a:gd name="T20" fmla="*/ 0 w 93"/>
                  <a:gd name="T21" fmla="*/ 0 h 99"/>
                  <a:gd name="T22" fmla="*/ 0 w 93"/>
                  <a:gd name="T23" fmla="*/ 0 h 99"/>
                  <a:gd name="T24" fmla="*/ 0 w 93"/>
                  <a:gd name="T25" fmla="*/ 0 h 99"/>
                  <a:gd name="T26" fmla="*/ 0 w 93"/>
                  <a:gd name="T27" fmla="*/ 0 h 99"/>
                  <a:gd name="T28" fmla="*/ 0 w 93"/>
                  <a:gd name="T29" fmla="*/ 0 h 99"/>
                  <a:gd name="T30" fmla="*/ 0 w 93"/>
                  <a:gd name="T31" fmla="*/ 0 h 99"/>
                  <a:gd name="T32" fmla="*/ 0 w 93"/>
                  <a:gd name="T33" fmla="*/ 0 h 99"/>
                  <a:gd name="T34" fmla="*/ 0 w 93"/>
                  <a:gd name="T35" fmla="*/ 0 h 99"/>
                  <a:gd name="T36" fmla="*/ 0 w 93"/>
                  <a:gd name="T37" fmla="*/ 0 h 99"/>
                  <a:gd name="T38" fmla="*/ 0 w 93"/>
                  <a:gd name="T39" fmla="*/ 0 h 99"/>
                  <a:gd name="T40" fmla="*/ 0 w 93"/>
                  <a:gd name="T41" fmla="*/ 0 h 99"/>
                  <a:gd name="T42" fmla="*/ 0 w 93"/>
                  <a:gd name="T43" fmla="*/ 0 h 99"/>
                  <a:gd name="T44" fmla="*/ 0 w 93"/>
                  <a:gd name="T45" fmla="*/ 0 h 99"/>
                  <a:gd name="T46" fmla="*/ 0 w 93"/>
                  <a:gd name="T47" fmla="*/ 0 h 9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99"/>
                  <a:gd name="T74" fmla="*/ 93 w 93"/>
                  <a:gd name="T75" fmla="*/ 99 h 9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99">
                    <a:moveTo>
                      <a:pt x="93" y="99"/>
                    </a:moveTo>
                    <a:lnTo>
                      <a:pt x="89" y="86"/>
                    </a:lnTo>
                    <a:lnTo>
                      <a:pt x="87" y="84"/>
                    </a:lnTo>
                    <a:lnTo>
                      <a:pt x="76" y="53"/>
                    </a:lnTo>
                    <a:lnTo>
                      <a:pt x="67" y="49"/>
                    </a:lnTo>
                    <a:lnTo>
                      <a:pt x="57" y="48"/>
                    </a:lnTo>
                    <a:lnTo>
                      <a:pt x="58" y="43"/>
                    </a:lnTo>
                    <a:lnTo>
                      <a:pt x="67" y="37"/>
                    </a:lnTo>
                    <a:lnTo>
                      <a:pt x="78" y="33"/>
                    </a:lnTo>
                    <a:lnTo>
                      <a:pt x="84" y="27"/>
                    </a:lnTo>
                    <a:lnTo>
                      <a:pt x="83" y="22"/>
                    </a:lnTo>
                    <a:lnTo>
                      <a:pt x="81" y="18"/>
                    </a:lnTo>
                    <a:lnTo>
                      <a:pt x="70" y="11"/>
                    </a:lnTo>
                    <a:lnTo>
                      <a:pt x="68" y="6"/>
                    </a:lnTo>
                    <a:lnTo>
                      <a:pt x="70" y="5"/>
                    </a:lnTo>
                    <a:lnTo>
                      <a:pt x="45" y="0"/>
                    </a:lnTo>
                    <a:lnTo>
                      <a:pt x="31" y="6"/>
                    </a:lnTo>
                    <a:lnTo>
                      <a:pt x="15" y="44"/>
                    </a:lnTo>
                    <a:lnTo>
                      <a:pt x="0" y="62"/>
                    </a:lnTo>
                    <a:lnTo>
                      <a:pt x="5" y="64"/>
                    </a:lnTo>
                    <a:lnTo>
                      <a:pt x="45" y="75"/>
                    </a:lnTo>
                    <a:lnTo>
                      <a:pt x="52" y="83"/>
                    </a:lnTo>
                    <a:lnTo>
                      <a:pt x="62" y="99"/>
                    </a:lnTo>
                    <a:lnTo>
                      <a:pt x="93" y="99"/>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13" name="Freeform 743">
                <a:extLst>
                  <a:ext uri="{FF2B5EF4-FFF2-40B4-BE49-F238E27FC236}">
                    <a16:creationId xmlns:a16="http://schemas.microsoft.com/office/drawing/2014/main" id="{92358B5F-53DB-4BC0-AE70-0EB6FBB1EBCC}"/>
                  </a:ext>
                </a:extLst>
              </p:cNvPr>
              <p:cNvSpPr>
                <a:spLocks noChangeAspect="1"/>
              </p:cNvSpPr>
              <p:nvPr/>
            </p:nvSpPr>
            <p:spPr bwMode="auto">
              <a:xfrm>
                <a:off x="3418" y="1408"/>
                <a:ext cx="26" cy="28"/>
              </a:xfrm>
              <a:custGeom>
                <a:avLst/>
                <a:gdLst>
                  <a:gd name="T0" fmla="*/ 0 w 93"/>
                  <a:gd name="T1" fmla="*/ 0 h 99"/>
                  <a:gd name="T2" fmla="*/ 0 w 93"/>
                  <a:gd name="T3" fmla="*/ 0 h 99"/>
                  <a:gd name="T4" fmla="*/ 0 w 93"/>
                  <a:gd name="T5" fmla="*/ 0 h 99"/>
                  <a:gd name="T6" fmla="*/ 0 w 93"/>
                  <a:gd name="T7" fmla="*/ 0 h 99"/>
                  <a:gd name="T8" fmla="*/ 0 w 93"/>
                  <a:gd name="T9" fmla="*/ 0 h 99"/>
                  <a:gd name="T10" fmla="*/ 0 w 93"/>
                  <a:gd name="T11" fmla="*/ 0 h 99"/>
                  <a:gd name="T12" fmla="*/ 0 w 93"/>
                  <a:gd name="T13" fmla="*/ 0 h 99"/>
                  <a:gd name="T14" fmla="*/ 0 w 93"/>
                  <a:gd name="T15" fmla="*/ 0 h 99"/>
                  <a:gd name="T16" fmla="*/ 0 w 93"/>
                  <a:gd name="T17" fmla="*/ 0 h 99"/>
                  <a:gd name="T18" fmla="*/ 0 w 93"/>
                  <a:gd name="T19" fmla="*/ 0 h 99"/>
                  <a:gd name="T20" fmla="*/ 0 w 93"/>
                  <a:gd name="T21" fmla="*/ 0 h 99"/>
                  <a:gd name="T22" fmla="*/ 0 w 93"/>
                  <a:gd name="T23" fmla="*/ 0 h 99"/>
                  <a:gd name="T24" fmla="*/ 0 w 93"/>
                  <a:gd name="T25" fmla="*/ 0 h 99"/>
                  <a:gd name="T26" fmla="*/ 0 w 93"/>
                  <a:gd name="T27" fmla="*/ 0 h 99"/>
                  <a:gd name="T28" fmla="*/ 0 w 93"/>
                  <a:gd name="T29" fmla="*/ 0 h 99"/>
                  <a:gd name="T30" fmla="*/ 0 w 93"/>
                  <a:gd name="T31" fmla="*/ 0 h 99"/>
                  <a:gd name="T32" fmla="*/ 0 w 93"/>
                  <a:gd name="T33" fmla="*/ 0 h 99"/>
                  <a:gd name="T34" fmla="*/ 0 w 93"/>
                  <a:gd name="T35" fmla="*/ 0 h 99"/>
                  <a:gd name="T36" fmla="*/ 0 w 93"/>
                  <a:gd name="T37" fmla="*/ 0 h 99"/>
                  <a:gd name="T38" fmla="*/ 0 w 93"/>
                  <a:gd name="T39" fmla="*/ 0 h 99"/>
                  <a:gd name="T40" fmla="*/ 0 w 93"/>
                  <a:gd name="T41" fmla="*/ 0 h 99"/>
                  <a:gd name="T42" fmla="*/ 0 w 93"/>
                  <a:gd name="T43" fmla="*/ 0 h 99"/>
                  <a:gd name="T44" fmla="*/ 0 w 93"/>
                  <a:gd name="T45" fmla="*/ 0 h 99"/>
                  <a:gd name="T46" fmla="*/ 0 w 93"/>
                  <a:gd name="T47" fmla="*/ 0 h 9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99"/>
                  <a:gd name="T74" fmla="*/ 93 w 93"/>
                  <a:gd name="T75" fmla="*/ 99 h 9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99">
                    <a:moveTo>
                      <a:pt x="93" y="99"/>
                    </a:moveTo>
                    <a:lnTo>
                      <a:pt x="89" y="86"/>
                    </a:lnTo>
                    <a:lnTo>
                      <a:pt x="87" y="84"/>
                    </a:lnTo>
                    <a:lnTo>
                      <a:pt x="76" y="53"/>
                    </a:lnTo>
                    <a:lnTo>
                      <a:pt x="67" y="49"/>
                    </a:lnTo>
                    <a:lnTo>
                      <a:pt x="57" y="48"/>
                    </a:lnTo>
                    <a:lnTo>
                      <a:pt x="58" y="43"/>
                    </a:lnTo>
                    <a:lnTo>
                      <a:pt x="67" y="37"/>
                    </a:lnTo>
                    <a:lnTo>
                      <a:pt x="78" y="33"/>
                    </a:lnTo>
                    <a:lnTo>
                      <a:pt x="84" y="27"/>
                    </a:lnTo>
                    <a:lnTo>
                      <a:pt x="83" y="22"/>
                    </a:lnTo>
                    <a:lnTo>
                      <a:pt x="81" y="18"/>
                    </a:lnTo>
                    <a:lnTo>
                      <a:pt x="70" y="11"/>
                    </a:lnTo>
                    <a:lnTo>
                      <a:pt x="68" y="6"/>
                    </a:lnTo>
                    <a:lnTo>
                      <a:pt x="70" y="5"/>
                    </a:lnTo>
                    <a:lnTo>
                      <a:pt x="45" y="0"/>
                    </a:lnTo>
                    <a:lnTo>
                      <a:pt x="31" y="6"/>
                    </a:lnTo>
                    <a:lnTo>
                      <a:pt x="15" y="44"/>
                    </a:lnTo>
                    <a:lnTo>
                      <a:pt x="0" y="62"/>
                    </a:lnTo>
                    <a:lnTo>
                      <a:pt x="5" y="64"/>
                    </a:lnTo>
                    <a:lnTo>
                      <a:pt x="45" y="75"/>
                    </a:lnTo>
                    <a:lnTo>
                      <a:pt x="52" y="83"/>
                    </a:lnTo>
                    <a:lnTo>
                      <a:pt x="62" y="99"/>
                    </a:lnTo>
                    <a:lnTo>
                      <a:pt x="93" y="99"/>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14" name="Freeform 744">
                <a:extLst>
                  <a:ext uri="{FF2B5EF4-FFF2-40B4-BE49-F238E27FC236}">
                    <a16:creationId xmlns:a16="http://schemas.microsoft.com/office/drawing/2014/main" id="{58244DBF-AAE9-4184-97DB-972503A72BA3}"/>
                  </a:ext>
                </a:extLst>
              </p:cNvPr>
              <p:cNvSpPr>
                <a:spLocks noChangeAspect="1"/>
              </p:cNvSpPr>
              <p:nvPr/>
            </p:nvSpPr>
            <p:spPr bwMode="auto">
              <a:xfrm>
                <a:off x="3631" y="1277"/>
                <a:ext cx="223" cy="253"/>
              </a:xfrm>
              <a:custGeom>
                <a:avLst/>
                <a:gdLst>
                  <a:gd name="T0" fmla="*/ 0 w 762"/>
                  <a:gd name="T1" fmla="*/ 0 h 859"/>
                  <a:gd name="T2" fmla="*/ 0 w 762"/>
                  <a:gd name="T3" fmla="*/ 0 h 859"/>
                  <a:gd name="T4" fmla="*/ 0 w 762"/>
                  <a:gd name="T5" fmla="*/ 0 h 859"/>
                  <a:gd name="T6" fmla="*/ 0 w 762"/>
                  <a:gd name="T7" fmla="*/ 0 h 859"/>
                  <a:gd name="T8" fmla="*/ 0 w 762"/>
                  <a:gd name="T9" fmla="*/ 0 h 859"/>
                  <a:gd name="T10" fmla="*/ 0 w 762"/>
                  <a:gd name="T11" fmla="*/ 0 h 859"/>
                  <a:gd name="T12" fmla="*/ 0 w 762"/>
                  <a:gd name="T13" fmla="*/ 0 h 859"/>
                  <a:gd name="T14" fmla="*/ 0 w 762"/>
                  <a:gd name="T15" fmla="*/ 0 h 859"/>
                  <a:gd name="T16" fmla="*/ 0 w 762"/>
                  <a:gd name="T17" fmla="*/ 0 h 859"/>
                  <a:gd name="T18" fmla="*/ 0 w 762"/>
                  <a:gd name="T19" fmla="*/ 0 h 859"/>
                  <a:gd name="T20" fmla="*/ 0 w 762"/>
                  <a:gd name="T21" fmla="*/ 0 h 859"/>
                  <a:gd name="T22" fmla="*/ 0 w 762"/>
                  <a:gd name="T23" fmla="*/ 0 h 859"/>
                  <a:gd name="T24" fmla="*/ 0 w 762"/>
                  <a:gd name="T25" fmla="*/ 0 h 859"/>
                  <a:gd name="T26" fmla="*/ 0 w 762"/>
                  <a:gd name="T27" fmla="*/ 0 h 859"/>
                  <a:gd name="T28" fmla="*/ 0 w 762"/>
                  <a:gd name="T29" fmla="*/ 0 h 859"/>
                  <a:gd name="T30" fmla="*/ 0 w 762"/>
                  <a:gd name="T31" fmla="*/ 0 h 859"/>
                  <a:gd name="T32" fmla="*/ 0 w 762"/>
                  <a:gd name="T33" fmla="*/ 0 h 859"/>
                  <a:gd name="T34" fmla="*/ 0 w 762"/>
                  <a:gd name="T35" fmla="*/ 0 h 859"/>
                  <a:gd name="T36" fmla="*/ 0 w 762"/>
                  <a:gd name="T37" fmla="*/ 0 h 859"/>
                  <a:gd name="T38" fmla="*/ 0 w 762"/>
                  <a:gd name="T39" fmla="*/ 0 h 859"/>
                  <a:gd name="T40" fmla="*/ 0 w 762"/>
                  <a:gd name="T41" fmla="*/ 0 h 859"/>
                  <a:gd name="T42" fmla="*/ 0 w 762"/>
                  <a:gd name="T43" fmla="*/ 0 h 859"/>
                  <a:gd name="T44" fmla="*/ 0 w 762"/>
                  <a:gd name="T45" fmla="*/ 0 h 859"/>
                  <a:gd name="T46" fmla="*/ 0 w 762"/>
                  <a:gd name="T47" fmla="*/ 0 h 859"/>
                  <a:gd name="T48" fmla="*/ 0 w 762"/>
                  <a:gd name="T49" fmla="*/ 0 h 859"/>
                  <a:gd name="T50" fmla="*/ 0 w 762"/>
                  <a:gd name="T51" fmla="*/ 0 h 859"/>
                  <a:gd name="T52" fmla="*/ 0 w 762"/>
                  <a:gd name="T53" fmla="*/ 0 h 859"/>
                  <a:gd name="T54" fmla="*/ 0 w 762"/>
                  <a:gd name="T55" fmla="*/ 0 h 859"/>
                  <a:gd name="T56" fmla="*/ 0 w 762"/>
                  <a:gd name="T57" fmla="*/ 0 h 859"/>
                  <a:gd name="T58" fmla="*/ 0 w 762"/>
                  <a:gd name="T59" fmla="*/ 0 h 859"/>
                  <a:gd name="T60" fmla="*/ 0 w 762"/>
                  <a:gd name="T61" fmla="*/ 0 h 859"/>
                  <a:gd name="T62" fmla="*/ 0 w 762"/>
                  <a:gd name="T63" fmla="*/ 0 h 859"/>
                  <a:gd name="T64" fmla="*/ 0 w 762"/>
                  <a:gd name="T65" fmla="*/ 0 h 859"/>
                  <a:gd name="T66" fmla="*/ 0 w 762"/>
                  <a:gd name="T67" fmla="*/ 0 h 859"/>
                  <a:gd name="T68" fmla="*/ 0 w 762"/>
                  <a:gd name="T69" fmla="*/ 0 h 859"/>
                  <a:gd name="T70" fmla="*/ 0 w 762"/>
                  <a:gd name="T71" fmla="*/ 0 h 859"/>
                  <a:gd name="T72" fmla="*/ 0 w 762"/>
                  <a:gd name="T73" fmla="*/ 0 h 859"/>
                  <a:gd name="T74" fmla="*/ 0 w 762"/>
                  <a:gd name="T75" fmla="*/ 0 h 859"/>
                  <a:gd name="T76" fmla="*/ 0 w 762"/>
                  <a:gd name="T77" fmla="*/ 0 h 859"/>
                  <a:gd name="T78" fmla="*/ 0 w 762"/>
                  <a:gd name="T79" fmla="*/ 0 h 859"/>
                  <a:gd name="T80" fmla="*/ 0 w 762"/>
                  <a:gd name="T81" fmla="*/ 0 h 859"/>
                  <a:gd name="T82" fmla="*/ 0 w 762"/>
                  <a:gd name="T83" fmla="*/ 0 h 859"/>
                  <a:gd name="T84" fmla="*/ 0 w 762"/>
                  <a:gd name="T85" fmla="*/ 0 h 859"/>
                  <a:gd name="T86" fmla="*/ 0 w 762"/>
                  <a:gd name="T87" fmla="*/ 0 h 859"/>
                  <a:gd name="T88" fmla="*/ 0 w 762"/>
                  <a:gd name="T89" fmla="*/ 0 h 859"/>
                  <a:gd name="T90" fmla="*/ 0 w 762"/>
                  <a:gd name="T91" fmla="*/ 0 h 859"/>
                  <a:gd name="T92" fmla="*/ 0 w 762"/>
                  <a:gd name="T93" fmla="*/ 0 h 859"/>
                  <a:gd name="T94" fmla="*/ 0 w 762"/>
                  <a:gd name="T95" fmla="*/ 0 h 859"/>
                  <a:gd name="T96" fmla="*/ 0 w 762"/>
                  <a:gd name="T97" fmla="*/ 0 h 859"/>
                  <a:gd name="T98" fmla="*/ 0 w 762"/>
                  <a:gd name="T99" fmla="*/ 0 h 859"/>
                  <a:gd name="T100" fmla="*/ 0 w 762"/>
                  <a:gd name="T101" fmla="*/ 0 h 859"/>
                  <a:gd name="T102" fmla="*/ 0 w 762"/>
                  <a:gd name="T103" fmla="*/ 0 h 859"/>
                  <a:gd name="T104" fmla="*/ 0 w 762"/>
                  <a:gd name="T105" fmla="*/ 0 h 859"/>
                  <a:gd name="T106" fmla="*/ 0 w 762"/>
                  <a:gd name="T107" fmla="*/ 0 h 859"/>
                  <a:gd name="T108" fmla="*/ 0 w 762"/>
                  <a:gd name="T109" fmla="*/ 0 h 859"/>
                  <a:gd name="T110" fmla="*/ 0 w 762"/>
                  <a:gd name="T111" fmla="*/ 0 h 859"/>
                  <a:gd name="T112" fmla="*/ 0 w 762"/>
                  <a:gd name="T113" fmla="*/ 0 h 859"/>
                  <a:gd name="T114" fmla="*/ 0 w 762"/>
                  <a:gd name="T115" fmla="*/ 0 h 859"/>
                  <a:gd name="T116" fmla="*/ 0 w 762"/>
                  <a:gd name="T117" fmla="*/ 0 h 859"/>
                  <a:gd name="T118" fmla="*/ 0 w 762"/>
                  <a:gd name="T119" fmla="*/ 0 h 859"/>
                  <a:gd name="T120" fmla="*/ 0 w 762"/>
                  <a:gd name="T121" fmla="*/ 0 h 85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62"/>
                  <a:gd name="T184" fmla="*/ 0 h 859"/>
                  <a:gd name="T185" fmla="*/ 762 w 762"/>
                  <a:gd name="T186" fmla="*/ 859 h 85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62" h="859">
                    <a:moveTo>
                      <a:pt x="80" y="767"/>
                    </a:moveTo>
                    <a:lnTo>
                      <a:pt x="85" y="705"/>
                    </a:lnTo>
                    <a:lnTo>
                      <a:pt x="103" y="681"/>
                    </a:lnTo>
                    <a:lnTo>
                      <a:pt x="129" y="669"/>
                    </a:lnTo>
                    <a:lnTo>
                      <a:pt x="140" y="668"/>
                    </a:lnTo>
                    <a:lnTo>
                      <a:pt x="151" y="653"/>
                    </a:lnTo>
                    <a:lnTo>
                      <a:pt x="152" y="647"/>
                    </a:lnTo>
                    <a:lnTo>
                      <a:pt x="150" y="636"/>
                    </a:lnTo>
                    <a:lnTo>
                      <a:pt x="143" y="631"/>
                    </a:lnTo>
                    <a:lnTo>
                      <a:pt x="125" y="627"/>
                    </a:lnTo>
                    <a:lnTo>
                      <a:pt x="113" y="569"/>
                    </a:lnTo>
                    <a:lnTo>
                      <a:pt x="106" y="561"/>
                    </a:lnTo>
                    <a:lnTo>
                      <a:pt x="63" y="544"/>
                    </a:lnTo>
                    <a:lnTo>
                      <a:pt x="0" y="465"/>
                    </a:lnTo>
                    <a:lnTo>
                      <a:pt x="2" y="460"/>
                    </a:lnTo>
                    <a:lnTo>
                      <a:pt x="85" y="488"/>
                    </a:lnTo>
                    <a:lnTo>
                      <a:pt x="90" y="487"/>
                    </a:lnTo>
                    <a:lnTo>
                      <a:pt x="93" y="485"/>
                    </a:lnTo>
                    <a:lnTo>
                      <a:pt x="152" y="481"/>
                    </a:lnTo>
                    <a:lnTo>
                      <a:pt x="168" y="488"/>
                    </a:lnTo>
                    <a:lnTo>
                      <a:pt x="172" y="486"/>
                    </a:lnTo>
                    <a:lnTo>
                      <a:pt x="173" y="481"/>
                    </a:lnTo>
                    <a:lnTo>
                      <a:pt x="176" y="478"/>
                    </a:lnTo>
                    <a:lnTo>
                      <a:pt x="182" y="475"/>
                    </a:lnTo>
                    <a:lnTo>
                      <a:pt x="218" y="477"/>
                    </a:lnTo>
                    <a:lnTo>
                      <a:pt x="272" y="461"/>
                    </a:lnTo>
                    <a:lnTo>
                      <a:pt x="278" y="454"/>
                    </a:lnTo>
                    <a:lnTo>
                      <a:pt x="277" y="448"/>
                    </a:lnTo>
                    <a:lnTo>
                      <a:pt x="275" y="444"/>
                    </a:lnTo>
                    <a:lnTo>
                      <a:pt x="270" y="392"/>
                    </a:lnTo>
                    <a:lnTo>
                      <a:pt x="272" y="387"/>
                    </a:lnTo>
                    <a:lnTo>
                      <a:pt x="281" y="377"/>
                    </a:lnTo>
                    <a:lnTo>
                      <a:pt x="284" y="367"/>
                    </a:lnTo>
                    <a:lnTo>
                      <a:pt x="289" y="362"/>
                    </a:lnTo>
                    <a:lnTo>
                      <a:pt x="294" y="365"/>
                    </a:lnTo>
                    <a:lnTo>
                      <a:pt x="296" y="368"/>
                    </a:lnTo>
                    <a:lnTo>
                      <a:pt x="331" y="365"/>
                    </a:lnTo>
                    <a:lnTo>
                      <a:pt x="333" y="361"/>
                    </a:lnTo>
                    <a:lnTo>
                      <a:pt x="333" y="359"/>
                    </a:lnTo>
                    <a:lnTo>
                      <a:pt x="325" y="356"/>
                    </a:lnTo>
                    <a:lnTo>
                      <a:pt x="324" y="354"/>
                    </a:lnTo>
                    <a:lnTo>
                      <a:pt x="326" y="350"/>
                    </a:lnTo>
                    <a:lnTo>
                      <a:pt x="340" y="341"/>
                    </a:lnTo>
                    <a:lnTo>
                      <a:pt x="341" y="338"/>
                    </a:lnTo>
                    <a:lnTo>
                      <a:pt x="345" y="335"/>
                    </a:lnTo>
                    <a:lnTo>
                      <a:pt x="351" y="335"/>
                    </a:lnTo>
                    <a:lnTo>
                      <a:pt x="367" y="339"/>
                    </a:lnTo>
                    <a:lnTo>
                      <a:pt x="366" y="338"/>
                    </a:lnTo>
                    <a:lnTo>
                      <a:pt x="362" y="335"/>
                    </a:lnTo>
                    <a:lnTo>
                      <a:pt x="364" y="331"/>
                    </a:lnTo>
                    <a:lnTo>
                      <a:pt x="367" y="331"/>
                    </a:lnTo>
                    <a:lnTo>
                      <a:pt x="376" y="336"/>
                    </a:lnTo>
                    <a:lnTo>
                      <a:pt x="377" y="340"/>
                    </a:lnTo>
                    <a:lnTo>
                      <a:pt x="381" y="344"/>
                    </a:lnTo>
                    <a:lnTo>
                      <a:pt x="386" y="347"/>
                    </a:lnTo>
                    <a:lnTo>
                      <a:pt x="388" y="346"/>
                    </a:lnTo>
                    <a:lnTo>
                      <a:pt x="402" y="325"/>
                    </a:lnTo>
                    <a:lnTo>
                      <a:pt x="392" y="294"/>
                    </a:lnTo>
                    <a:lnTo>
                      <a:pt x="393" y="289"/>
                    </a:lnTo>
                    <a:lnTo>
                      <a:pt x="397" y="281"/>
                    </a:lnTo>
                    <a:lnTo>
                      <a:pt x="399" y="281"/>
                    </a:lnTo>
                    <a:lnTo>
                      <a:pt x="399" y="276"/>
                    </a:lnTo>
                    <a:lnTo>
                      <a:pt x="396" y="271"/>
                    </a:lnTo>
                    <a:lnTo>
                      <a:pt x="397" y="265"/>
                    </a:lnTo>
                    <a:lnTo>
                      <a:pt x="401" y="263"/>
                    </a:lnTo>
                    <a:lnTo>
                      <a:pt x="399" y="250"/>
                    </a:lnTo>
                    <a:lnTo>
                      <a:pt x="409" y="246"/>
                    </a:lnTo>
                    <a:lnTo>
                      <a:pt x="418" y="247"/>
                    </a:lnTo>
                    <a:lnTo>
                      <a:pt x="430" y="237"/>
                    </a:lnTo>
                    <a:lnTo>
                      <a:pt x="433" y="231"/>
                    </a:lnTo>
                    <a:lnTo>
                      <a:pt x="433" y="227"/>
                    </a:lnTo>
                    <a:lnTo>
                      <a:pt x="427" y="223"/>
                    </a:lnTo>
                    <a:lnTo>
                      <a:pt x="419" y="208"/>
                    </a:lnTo>
                    <a:lnTo>
                      <a:pt x="415" y="206"/>
                    </a:lnTo>
                    <a:lnTo>
                      <a:pt x="406" y="195"/>
                    </a:lnTo>
                    <a:lnTo>
                      <a:pt x="406" y="189"/>
                    </a:lnTo>
                    <a:lnTo>
                      <a:pt x="409" y="188"/>
                    </a:lnTo>
                    <a:lnTo>
                      <a:pt x="441" y="194"/>
                    </a:lnTo>
                    <a:lnTo>
                      <a:pt x="450" y="192"/>
                    </a:lnTo>
                    <a:lnTo>
                      <a:pt x="456" y="188"/>
                    </a:lnTo>
                    <a:lnTo>
                      <a:pt x="461" y="178"/>
                    </a:lnTo>
                    <a:lnTo>
                      <a:pt x="459" y="172"/>
                    </a:lnTo>
                    <a:lnTo>
                      <a:pt x="461" y="168"/>
                    </a:lnTo>
                    <a:lnTo>
                      <a:pt x="458" y="166"/>
                    </a:lnTo>
                    <a:lnTo>
                      <a:pt x="453" y="163"/>
                    </a:lnTo>
                    <a:lnTo>
                      <a:pt x="451" y="158"/>
                    </a:lnTo>
                    <a:lnTo>
                      <a:pt x="454" y="153"/>
                    </a:lnTo>
                    <a:lnTo>
                      <a:pt x="455" y="147"/>
                    </a:lnTo>
                    <a:lnTo>
                      <a:pt x="459" y="138"/>
                    </a:lnTo>
                    <a:lnTo>
                      <a:pt x="465" y="132"/>
                    </a:lnTo>
                    <a:lnTo>
                      <a:pt x="469" y="126"/>
                    </a:lnTo>
                    <a:lnTo>
                      <a:pt x="471" y="119"/>
                    </a:lnTo>
                    <a:lnTo>
                      <a:pt x="470" y="112"/>
                    </a:lnTo>
                    <a:lnTo>
                      <a:pt x="467" y="110"/>
                    </a:lnTo>
                    <a:lnTo>
                      <a:pt x="466" y="108"/>
                    </a:lnTo>
                    <a:lnTo>
                      <a:pt x="469" y="99"/>
                    </a:lnTo>
                    <a:lnTo>
                      <a:pt x="455" y="75"/>
                    </a:lnTo>
                    <a:lnTo>
                      <a:pt x="439" y="64"/>
                    </a:lnTo>
                    <a:lnTo>
                      <a:pt x="438" y="62"/>
                    </a:lnTo>
                    <a:lnTo>
                      <a:pt x="438" y="57"/>
                    </a:lnTo>
                    <a:lnTo>
                      <a:pt x="439" y="52"/>
                    </a:lnTo>
                    <a:lnTo>
                      <a:pt x="451" y="41"/>
                    </a:lnTo>
                    <a:lnTo>
                      <a:pt x="450" y="36"/>
                    </a:lnTo>
                    <a:lnTo>
                      <a:pt x="451" y="35"/>
                    </a:lnTo>
                    <a:lnTo>
                      <a:pt x="456" y="35"/>
                    </a:lnTo>
                    <a:lnTo>
                      <a:pt x="460" y="37"/>
                    </a:lnTo>
                    <a:lnTo>
                      <a:pt x="462" y="36"/>
                    </a:lnTo>
                    <a:lnTo>
                      <a:pt x="461" y="32"/>
                    </a:lnTo>
                    <a:lnTo>
                      <a:pt x="462" y="30"/>
                    </a:lnTo>
                    <a:lnTo>
                      <a:pt x="470" y="27"/>
                    </a:lnTo>
                    <a:lnTo>
                      <a:pt x="472" y="25"/>
                    </a:lnTo>
                    <a:lnTo>
                      <a:pt x="471" y="21"/>
                    </a:lnTo>
                    <a:lnTo>
                      <a:pt x="475" y="21"/>
                    </a:lnTo>
                    <a:lnTo>
                      <a:pt x="479" y="19"/>
                    </a:lnTo>
                    <a:lnTo>
                      <a:pt x="486" y="17"/>
                    </a:lnTo>
                    <a:lnTo>
                      <a:pt x="492" y="12"/>
                    </a:lnTo>
                    <a:lnTo>
                      <a:pt x="498" y="11"/>
                    </a:lnTo>
                    <a:lnTo>
                      <a:pt x="506" y="7"/>
                    </a:lnTo>
                    <a:lnTo>
                      <a:pt x="509" y="9"/>
                    </a:lnTo>
                    <a:lnTo>
                      <a:pt x="540" y="6"/>
                    </a:lnTo>
                    <a:lnTo>
                      <a:pt x="543" y="7"/>
                    </a:lnTo>
                    <a:lnTo>
                      <a:pt x="550" y="6"/>
                    </a:lnTo>
                    <a:lnTo>
                      <a:pt x="564" y="10"/>
                    </a:lnTo>
                    <a:lnTo>
                      <a:pt x="568" y="10"/>
                    </a:lnTo>
                    <a:lnTo>
                      <a:pt x="571" y="6"/>
                    </a:lnTo>
                    <a:lnTo>
                      <a:pt x="575" y="6"/>
                    </a:lnTo>
                    <a:lnTo>
                      <a:pt x="577" y="4"/>
                    </a:lnTo>
                    <a:lnTo>
                      <a:pt x="587" y="4"/>
                    </a:lnTo>
                    <a:lnTo>
                      <a:pt x="586" y="0"/>
                    </a:lnTo>
                    <a:lnTo>
                      <a:pt x="586" y="2"/>
                    </a:lnTo>
                    <a:lnTo>
                      <a:pt x="597" y="5"/>
                    </a:lnTo>
                    <a:lnTo>
                      <a:pt x="608" y="2"/>
                    </a:lnTo>
                    <a:lnTo>
                      <a:pt x="618" y="6"/>
                    </a:lnTo>
                    <a:lnTo>
                      <a:pt x="623" y="5"/>
                    </a:lnTo>
                    <a:lnTo>
                      <a:pt x="626" y="7"/>
                    </a:lnTo>
                    <a:lnTo>
                      <a:pt x="629" y="19"/>
                    </a:lnTo>
                    <a:lnTo>
                      <a:pt x="631" y="20"/>
                    </a:lnTo>
                    <a:lnTo>
                      <a:pt x="636" y="16"/>
                    </a:lnTo>
                    <a:lnTo>
                      <a:pt x="639" y="15"/>
                    </a:lnTo>
                    <a:lnTo>
                      <a:pt x="658" y="28"/>
                    </a:lnTo>
                    <a:lnTo>
                      <a:pt x="662" y="33"/>
                    </a:lnTo>
                    <a:lnTo>
                      <a:pt x="663" y="38"/>
                    </a:lnTo>
                    <a:lnTo>
                      <a:pt x="663" y="44"/>
                    </a:lnTo>
                    <a:lnTo>
                      <a:pt x="666" y="47"/>
                    </a:lnTo>
                    <a:lnTo>
                      <a:pt x="669" y="52"/>
                    </a:lnTo>
                    <a:lnTo>
                      <a:pt x="668" y="56"/>
                    </a:lnTo>
                    <a:lnTo>
                      <a:pt x="664" y="57"/>
                    </a:lnTo>
                    <a:lnTo>
                      <a:pt x="664" y="58"/>
                    </a:lnTo>
                    <a:lnTo>
                      <a:pt x="666" y="62"/>
                    </a:lnTo>
                    <a:lnTo>
                      <a:pt x="674" y="64"/>
                    </a:lnTo>
                    <a:lnTo>
                      <a:pt x="683" y="74"/>
                    </a:lnTo>
                    <a:lnTo>
                      <a:pt x="685" y="75"/>
                    </a:lnTo>
                    <a:lnTo>
                      <a:pt x="690" y="73"/>
                    </a:lnTo>
                    <a:lnTo>
                      <a:pt x="692" y="74"/>
                    </a:lnTo>
                    <a:lnTo>
                      <a:pt x="696" y="69"/>
                    </a:lnTo>
                    <a:lnTo>
                      <a:pt x="700" y="69"/>
                    </a:lnTo>
                    <a:lnTo>
                      <a:pt x="701" y="72"/>
                    </a:lnTo>
                    <a:lnTo>
                      <a:pt x="702" y="78"/>
                    </a:lnTo>
                    <a:lnTo>
                      <a:pt x="738" y="94"/>
                    </a:lnTo>
                    <a:lnTo>
                      <a:pt x="744" y="94"/>
                    </a:lnTo>
                    <a:lnTo>
                      <a:pt x="752" y="98"/>
                    </a:lnTo>
                    <a:lnTo>
                      <a:pt x="762" y="99"/>
                    </a:lnTo>
                    <a:lnTo>
                      <a:pt x="737" y="124"/>
                    </a:lnTo>
                    <a:lnTo>
                      <a:pt x="736" y="127"/>
                    </a:lnTo>
                    <a:lnTo>
                      <a:pt x="737" y="130"/>
                    </a:lnTo>
                    <a:lnTo>
                      <a:pt x="738" y="132"/>
                    </a:lnTo>
                    <a:lnTo>
                      <a:pt x="737" y="141"/>
                    </a:lnTo>
                    <a:lnTo>
                      <a:pt x="735" y="145"/>
                    </a:lnTo>
                    <a:lnTo>
                      <a:pt x="731" y="143"/>
                    </a:lnTo>
                    <a:lnTo>
                      <a:pt x="727" y="140"/>
                    </a:lnTo>
                    <a:lnTo>
                      <a:pt x="710" y="141"/>
                    </a:lnTo>
                    <a:lnTo>
                      <a:pt x="709" y="142"/>
                    </a:lnTo>
                    <a:lnTo>
                      <a:pt x="706" y="148"/>
                    </a:lnTo>
                    <a:lnTo>
                      <a:pt x="704" y="150"/>
                    </a:lnTo>
                    <a:lnTo>
                      <a:pt x="699" y="150"/>
                    </a:lnTo>
                    <a:lnTo>
                      <a:pt x="691" y="147"/>
                    </a:lnTo>
                    <a:lnTo>
                      <a:pt x="688" y="150"/>
                    </a:lnTo>
                    <a:lnTo>
                      <a:pt x="688" y="153"/>
                    </a:lnTo>
                    <a:lnTo>
                      <a:pt x="685" y="156"/>
                    </a:lnTo>
                    <a:lnTo>
                      <a:pt x="683" y="156"/>
                    </a:lnTo>
                    <a:lnTo>
                      <a:pt x="678" y="155"/>
                    </a:lnTo>
                    <a:lnTo>
                      <a:pt x="674" y="157"/>
                    </a:lnTo>
                    <a:lnTo>
                      <a:pt x="669" y="153"/>
                    </a:lnTo>
                    <a:lnTo>
                      <a:pt x="659" y="155"/>
                    </a:lnTo>
                    <a:lnTo>
                      <a:pt x="654" y="152"/>
                    </a:lnTo>
                    <a:lnTo>
                      <a:pt x="649" y="152"/>
                    </a:lnTo>
                    <a:lnTo>
                      <a:pt x="607" y="135"/>
                    </a:lnTo>
                    <a:lnTo>
                      <a:pt x="603" y="137"/>
                    </a:lnTo>
                    <a:lnTo>
                      <a:pt x="601" y="141"/>
                    </a:lnTo>
                    <a:lnTo>
                      <a:pt x="594" y="140"/>
                    </a:lnTo>
                    <a:lnTo>
                      <a:pt x="591" y="141"/>
                    </a:lnTo>
                    <a:lnTo>
                      <a:pt x="590" y="143"/>
                    </a:lnTo>
                    <a:lnTo>
                      <a:pt x="591" y="151"/>
                    </a:lnTo>
                    <a:lnTo>
                      <a:pt x="587" y="166"/>
                    </a:lnTo>
                    <a:lnTo>
                      <a:pt x="589" y="167"/>
                    </a:lnTo>
                    <a:lnTo>
                      <a:pt x="596" y="167"/>
                    </a:lnTo>
                    <a:lnTo>
                      <a:pt x="600" y="172"/>
                    </a:lnTo>
                    <a:lnTo>
                      <a:pt x="600" y="174"/>
                    </a:lnTo>
                    <a:lnTo>
                      <a:pt x="596" y="177"/>
                    </a:lnTo>
                    <a:lnTo>
                      <a:pt x="596" y="179"/>
                    </a:lnTo>
                    <a:lnTo>
                      <a:pt x="596" y="183"/>
                    </a:lnTo>
                    <a:lnTo>
                      <a:pt x="600" y="185"/>
                    </a:lnTo>
                    <a:lnTo>
                      <a:pt x="602" y="187"/>
                    </a:lnTo>
                    <a:lnTo>
                      <a:pt x="612" y="187"/>
                    </a:lnTo>
                    <a:lnTo>
                      <a:pt x="615" y="188"/>
                    </a:lnTo>
                    <a:lnTo>
                      <a:pt x="617" y="194"/>
                    </a:lnTo>
                    <a:lnTo>
                      <a:pt x="613" y="198"/>
                    </a:lnTo>
                    <a:lnTo>
                      <a:pt x="608" y="200"/>
                    </a:lnTo>
                    <a:lnTo>
                      <a:pt x="608" y="206"/>
                    </a:lnTo>
                    <a:lnTo>
                      <a:pt x="622" y="216"/>
                    </a:lnTo>
                    <a:lnTo>
                      <a:pt x="624" y="224"/>
                    </a:lnTo>
                    <a:lnTo>
                      <a:pt x="624" y="227"/>
                    </a:lnTo>
                    <a:lnTo>
                      <a:pt x="615" y="237"/>
                    </a:lnTo>
                    <a:lnTo>
                      <a:pt x="615" y="240"/>
                    </a:lnTo>
                    <a:lnTo>
                      <a:pt x="622" y="244"/>
                    </a:lnTo>
                    <a:lnTo>
                      <a:pt x="628" y="252"/>
                    </a:lnTo>
                    <a:lnTo>
                      <a:pt x="638" y="257"/>
                    </a:lnTo>
                    <a:lnTo>
                      <a:pt x="639" y="266"/>
                    </a:lnTo>
                    <a:lnTo>
                      <a:pt x="647" y="266"/>
                    </a:lnTo>
                    <a:lnTo>
                      <a:pt x="649" y="270"/>
                    </a:lnTo>
                    <a:lnTo>
                      <a:pt x="654" y="268"/>
                    </a:lnTo>
                    <a:lnTo>
                      <a:pt x="659" y="270"/>
                    </a:lnTo>
                    <a:lnTo>
                      <a:pt x="660" y="279"/>
                    </a:lnTo>
                    <a:lnTo>
                      <a:pt x="666" y="289"/>
                    </a:lnTo>
                    <a:lnTo>
                      <a:pt x="684" y="291"/>
                    </a:lnTo>
                    <a:lnTo>
                      <a:pt x="689" y="294"/>
                    </a:lnTo>
                    <a:lnTo>
                      <a:pt x="694" y="293"/>
                    </a:lnTo>
                    <a:lnTo>
                      <a:pt x="700" y="300"/>
                    </a:lnTo>
                    <a:lnTo>
                      <a:pt x="701" y="304"/>
                    </a:lnTo>
                    <a:lnTo>
                      <a:pt x="704" y="309"/>
                    </a:lnTo>
                    <a:lnTo>
                      <a:pt x="700" y="313"/>
                    </a:lnTo>
                    <a:lnTo>
                      <a:pt x="699" y="317"/>
                    </a:lnTo>
                    <a:lnTo>
                      <a:pt x="689" y="319"/>
                    </a:lnTo>
                    <a:lnTo>
                      <a:pt x="686" y="317"/>
                    </a:lnTo>
                    <a:lnTo>
                      <a:pt x="681" y="318"/>
                    </a:lnTo>
                    <a:lnTo>
                      <a:pt x="680" y="320"/>
                    </a:lnTo>
                    <a:lnTo>
                      <a:pt x="671" y="325"/>
                    </a:lnTo>
                    <a:lnTo>
                      <a:pt x="669" y="334"/>
                    </a:lnTo>
                    <a:lnTo>
                      <a:pt x="671" y="344"/>
                    </a:lnTo>
                    <a:lnTo>
                      <a:pt x="678" y="350"/>
                    </a:lnTo>
                    <a:lnTo>
                      <a:pt x="678" y="355"/>
                    </a:lnTo>
                    <a:lnTo>
                      <a:pt x="679" y="356"/>
                    </a:lnTo>
                    <a:lnTo>
                      <a:pt x="681" y="359"/>
                    </a:lnTo>
                    <a:lnTo>
                      <a:pt x="681" y="362"/>
                    </a:lnTo>
                    <a:lnTo>
                      <a:pt x="678" y="366"/>
                    </a:lnTo>
                    <a:lnTo>
                      <a:pt x="678" y="372"/>
                    </a:lnTo>
                    <a:lnTo>
                      <a:pt x="679" y="376"/>
                    </a:lnTo>
                    <a:lnTo>
                      <a:pt x="680" y="376"/>
                    </a:lnTo>
                    <a:lnTo>
                      <a:pt x="690" y="377"/>
                    </a:lnTo>
                    <a:lnTo>
                      <a:pt x="694" y="383"/>
                    </a:lnTo>
                    <a:lnTo>
                      <a:pt x="692" y="386"/>
                    </a:lnTo>
                    <a:lnTo>
                      <a:pt x="689" y="386"/>
                    </a:lnTo>
                    <a:lnTo>
                      <a:pt x="685" y="386"/>
                    </a:lnTo>
                    <a:lnTo>
                      <a:pt x="683" y="383"/>
                    </a:lnTo>
                    <a:lnTo>
                      <a:pt x="681" y="389"/>
                    </a:lnTo>
                    <a:lnTo>
                      <a:pt x="670" y="396"/>
                    </a:lnTo>
                    <a:lnTo>
                      <a:pt x="663" y="412"/>
                    </a:lnTo>
                    <a:lnTo>
                      <a:pt x="659" y="414"/>
                    </a:lnTo>
                    <a:lnTo>
                      <a:pt x="653" y="425"/>
                    </a:lnTo>
                    <a:lnTo>
                      <a:pt x="653" y="432"/>
                    </a:lnTo>
                    <a:lnTo>
                      <a:pt x="657" y="440"/>
                    </a:lnTo>
                    <a:lnTo>
                      <a:pt x="654" y="448"/>
                    </a:lnTo>
                    <a:lnTo>
                      <a:pt x="648" y="453"/>
                    </a:lnTo>
                    <a:lnTo>
                      <a:pt x="641" y="454"/>
                    </a:lnTo>
                    <a:lnTo>
                      <a:pt x="637" y="459"/>
                    </a:lnTo>
                    <a:lnTo>
                      <a:pt x="621" y="513"/>
                    </a:lnTo>
                    <a:lnTo>
                      <a:pt x="616" y="519"/>
                    </a:lnTo>
                    <a:lnTo>
                      <a:pt x="606" y="527"/>
                    </a:lnTo>
                    <a:lnTo>
                      <a:pt x="580" y="585"/>
                    </a:lnTo>
                    <a:lnTo>
                      <a:pt x="576" y="589"/>
                    </a:lnTo>
                    <a:lnTo>
                      <a:pt x="573" y="590"/>
                    </a:lnTo>
                    <a:lnTo>
                      <a:pt x="551" y="589"/>
                    </a:lnTo>
                    <a:lnTo>
                      <a:pt x="548" y="590"/>
                    </a:lnTo>
                    <a:lnTo>
                      <a:pt x="542" y="593"/>
                    </a:lnTo>
                    <a:lnTo>
                      <a:pt x="538" y="600"/>
                    </a:lnTo>
                    <a:lnTo>
                      <a:pt x="534" y="601"/>
                    </a:lnTo>
                    <a:lnTo>
                      <a:pt x="532" y="598"/>
                    </a:lnTo>
                    <a:lnTo>
                      <a:pt x="518" y="581"/>
                    </a:lnTo>
                    <a:lnTo>
                      <a:pt x="514" y="577"/>
                    </a:lnTo>
                    <a:lnTo>
                      <a:pt x="511" y="579"/>
                    </a:lnTo>
                    <a:lnTo>
                      <a:pt x="477" y="632"/>
                    </a:lnTo>
                    <a:lnTo>
                      <a:pt x="475" y="658"/>
                    </a:lnTo>
                    <a:lnTo>
                      <a:pt x="476" y="664"/>
                    </a:lnTo>
                    <a:lnTo>
                      <a:pt x="486" y="673"/>
                    </a:lnTo>
                    <a:lnTo>
                      <a:pt x="492" y="673"/>
                    </a:lnTo>
                    <a:lnTo>
                      <a:pt x="498" y="675"/>
                    </a:lnTo>
                    <a:lnTo>
                      <a:pt x="508" y="674"/>
                    </a:lnTo>
                    <a:lnTo>
                      <a:pt x="512" y="675"/>
                    </a:lnTo>
                    <a:lnTo>
                      <a:pt x="516" y="680"/>
                    </a:lnTo>
                    <a:lnTo>
                      <a:pt x="518" y="690"/>
                    </a:lnTo>
                    <a:lnTo>
                      <a:pt x="516" y="711"/>
                    </a:lnTo>
                    <a:lnTo>
                      <a:pt x="518" y="721"/>
                    </a:lnTo>
                    <a:lnTo>
                      <a:pt x="530" y="733"/>
                    </a:lnTo>
                    <a:lnTo>
                      <a:pt x="534" y="734"/>
                    </a:lnTo>
                    <a:lnTo>
                      <a:pt x="542" y="731"/>
                    </a:lnTo>
                    <a:lnTo>
                      <a:pt x="545" y="732"/>
                    </a:lnTo>
                    <a:lnTo>
                      <a:pt x="548" y="734"/>
                    </a:lnTo>
                    <a:lnTo>
                      <a:pt x="553" y="757"/>
                    </a:lnTo>
                    <a:lnTo>
                      <a:pt x="579" y="791"/>
                    </a:lnTo>
                    <a:lnTo>
                      <a:pt x="580" y="796"/>
                    </a:lnTo>
                    <a:lnTo>
                      <a:pt x="576" y="799"/>
                    </a:lnTo>
                    <a:lnTo>
                      <a:pt x="579" y="812"/>
                    </a:lnTo>
                    <a:lnTo>
                      <a:pt x="577" y="815"/>
                    </a:lnTo>
                    <a:lnTo>
                      <a:pt x="585" y="816"/>
                    </a:lnTo>
                    <a:lnTo>
                      <a:pt x="585" y="819"/>
                    </a:lnTo>
                    <a:lnTo>
                      <a:pt x="579" y="820"/>
                    </a:lnTo>
                    <a:lnTo>
                      <a:pt x="575" y="823"/>
                    </a:lnTo>
                    <a:lnTo>
                      <a:pt x="574" y="826"/>
                    </a:lnTo>
                    <a:lnTo>
                      <a:pt x="571" y="828"/>
                    </a:lnTo>
                    <a:lnTo>
                      <a:pt x="563" y="827"/>
                    </a:lnTo>
                    <a:lnTo>
                      <a:pt x="560" y="826"/>
                    </a:lnTo>
                    <a:lnTo>
                      <a:pt x="559" y="823"/>
                    </a:lnTo>
                    <a:lnTo>
                      <a:pt x="559" y="817"/>
                    </a:lnTo>
                    <a:lnTo>
                      <a:pt x="558" y="816"/>
                    </a:lnTo>
                    <a:lnTo>
                      <a:pt x="551" y="815"/>
                    </a:lnTo>
                    <a:lnTo>
                      <a:pt x="547" y="817"/>
                    </a:lnTo>
                    <a:lnTo>
                      <a:pt x="537" y="822"/>
                    </a:lnTo>
                    <a:lnTo>
                      <a:pt x="534" y="830"/>
                    </a:lnTo>
                    <a:lnTo>
                      <a:pt x="533" y="832"/>
                    </a:lnTo>
                    <a:lnTo>
                      <a:pt x="516" y="831"/>
                    </a:lnTo>
                    <a:lnTo>
                      <a:pt x="507" y="823"/>
                    </a:lnTo>
                    <a:lnTo>
                      <a:pt x="502" y="826"/>
                    </a:lnTo>
                    <a:lnTo>
                      <a:pt x="497" y="823"/>
                    </a:lnTo>
                    <a:lnTo>
                      <a:pt x="486" y="825"/>
                    </a:lnTo>
                    <a:lnTo>
                      <a:pt x="482" y="823"/>
                    </a:lnTo>
                    <a:lnTo>
                      <a:pt x="477" y="825"/>
                    </a:lnTo>
                    <a:lnTo>
                      <a:pt x="472" y="823"/>
                    </a:lnTo>
                    <a:lnTo>
                      <a:pt x="471" y="826"/>
                    </a:lnTo>
                    <a:lnTo>
                      <a:pt x="470" y="826"/>
                    </a:lnTo>
                    <a:lnTo>
                      <a:pt x="467" y="820"/>
                    </a:lnTo>
                    <a:lnTo>
                      <a:pt x="465" y="819"/>
                    </a:lnTo>
                    <a:lnTo>
                      <a:pt x="464" y="825"/>
                    </a:lnTo>
                    <a:lnTo>
                      <a:pt x="467" y="843"/>
                    </a:lnTo>
                    <a:lnTo>
                      <a:pt x="449" y="843"/>
                    </a:lnTo>
                    <a:lnTo>
                      <a:pt x="445" y="845"/>
                    </a:lnTo>
                    <a:lnTo>
                      <a:pt x="440" y="843"/>
                    </a:lnTo>
                    <a:lnTo>
                      <a:pt x="439" y="849"/>
                    </a:lnTo>
                    <a:lnTo>
                      <a:pt x="438" y="851"/>
                    </a:lnTo>
                    <a:lnTo>
                      <a:pt x="436" y="856"/>
                    </a:lnTo>
                    <a:lnTo>
                      <a:pt x="433" y="859"/>
                    </a:lnTo>
                    <a:lnTo>
                      <a:pt x="428" y="859"/>
                    </a:lnTo>
                    <a:lnTo>
                      <a:pt x="414" y="854"/>
                    </a:lnTo>
                    <a:lnTo>
                      <a:pt x="404" y="853"/>
                    </a:lnTo>
                    <a:lnTo>
                      <a:pt x="401" y="851"/>
                    </a:lnTo>
                    <a:lnTo>
                      <a:pt x="396" y="840"/>
                    </a:lnTo>
                    <a:lnTo>
                      <a:pt x="391" y="835"/>
                    </a:lnTo>
                    <a:lnTo>
                      <a:pt x="373" y="796"/>
                    </a:lnTo>
                    <a:lnTo>
                      <a:pt x="370" y="796"/>
                    </a:lnTo>
                    <a:lnTo>
                      <a:pt x="351" y="788"/>
                    </a:lnTo>
                    <a:lnTo>
                      <a:pt x="345" y="765"/>
                    </a:lnTo>
                    <a:lnTo>
                      <a:pt x="341" y="759"/>
                    </a:lnTo>
                    <a:lnTo>
                      <a:pt x="326" y="749"/>
                    </a:lnTo>
                    <a:lnTo>
                      <a:pt x="317" y="748"/>
                    </a:lnTo>
                    <a:lnTo>
                      <a:pt x="278" y="753"/>
                    </a:lnTo>
                    <a:lnTo>
                      <a:pt x="265" y="759"/>
                    </a:lnTo>
                    <a:lnTo>
                      <a:pt x="241" y="754"/>
                    </a:lnTo>
                    <a:lnTo>
                      <a:pt x="236" y="768"/>
                    </a:lnTo>
                    <a:lnTo>
                      <a:pt x="231" y="762"/>
                    </a:lnTo>
                    <a:lnTo>
                      <a:pt x="219" y="762"/>
                    </a:lnTo>
                    <a:lnTo>
                      <a:pt x="210" y="753"/>
                    </a:lnTo>
                    <a:lnTo>
                      <a:pt x="197" y="755"/>
                    </a:lnTo>
                    <a:lnTo>
                      <a:pt x="184" y="753"/>
                    </a:lnTo>
                    <a:lnTo>
                      <a:pt x="178" y="762"/>
                    </a:lnTo>
                    <a:lnTo>
                      <a:pt x="127" y="760"/>
                    </a:lnTo>
                    <a:lnTo>
                      <a:pt x="114" y="768"/>
                    </a:lnTo>
                    <a:lnTo>
                      <a:pt x="106" y="763"/>
                    </a:lnTo>
                    <a:lnTo>
                      <a:pt x="100" y="770"/>
                    </a:lnTo>
                    <a:lnTo>
                      <a:pt x="93" y="772"/>
                    </a:lnTo>
                    <a:lnTo>
                      <a:pt x="88" y="774"/>
                    </a:lnTo>
                    <a:lnTo>
                      <a:pt x="84" y="768"/>
                    </a:lnTo>
                    <a:lnTo>
                      <a:pt x="80" y="767"/>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15" name="Freeform 745">
                <a:extLst>
                  <a:ext uri="{FF2B5EF4-FFF2-40B4-BE49-F238E27FC236}">
                    <a16:creationId xmlns:a16="http://schemas.microsoft.com/office/drawing/2014/main" id="{D76A5CE0-840F-4541-95E9-EAF0424520DF}"/>
                  </a:ext>
                </a:extLst>
              </p:cNvPr>
              <p:cNvSpPr>
                <a:spLocks noChangeAspect="1"/>
              </p:cNvSpPr>
              <p:nvPr/>
            </p:nvSpPr>
            <p:spPr bwMode="auto">
              <a:xfrm>
                <a:off x="3631" y="1277"/>
                <a:ext cx="223" cy="253"/>
              </a:xfrm>
              <a:custGeom>
                <a:avLst/>
                <a:gdLst>
                  <a:gd name="T0" fmla="*/ 0 w 762"/>
                  <a:gd name="T1" fmla="*/ 0 h 859"/>
                  <a:gd name="T2" fmla="*/ 0 w 762"/>
                  <a:gd name="T3" fmla="*/ 0 h 859"/>
                  <a:gd name="T4" fmla="*/ 0 w 762"/>
                  <a:gd name="T5" fmla="*/ 0 h 859"/>
                  <a:gd name="T6" fmla="*/ 0 w 762"/>
                  <a:gd name="T7" fmla="*/ 0 h 859"/>
                  <a:gd name="T8" fmla="*/ 0 w 762"/>
                  <a:gd name="T9" fmla="*/ 0 h 859"/>
                  <a:gd name="T10" fmla="*/ 0 w 762"/>
                  <a:gd name="T11" fmla="*/ 0 h 859"/>
                  <a:gd name="T12" fmla="*/ 0 w 762"/>
                  <a:gd name="T13" fmla="*/ 0 h 859"/>
                  <a:gd name="T14" fmla="*/ 0 w 762"/>
                  <a:gd name="T15" fmla="*/ 0 h 859"/>
                  <a:gd name="T16" fmla="*/ 0 w 762"/>
                  <a:gd name="T17" fmla="*/ 0 h 859"/>
                  <a:gd name="T18" fmla="*/ 0 w 762"/>
                  <a:gd name="T19" fmla="*/ 0 h 859"/>
                  <a:gd name="T20" fmla="*/ 0 w 762"/>
                  <a:gd name="T21" fmla="*/ 0 h 859"/>
                  <a:gd name="T22" fmla="*/ 0 w 762"/>
                  <a:gd name="T23" fmla="*/ 0 h 859"/>
                  <a:gd name="T24" fmla="*/ 0 w 762"/>
                  <a:gd name="T25" fmla="*/ 0 h 859"/>
                  <a:gd name="T26" fmla="*/ 0 w 762"/>
                  <a:gd name="T27" fmla="*/ 0 h 859"/>
                  <a:gd name="T28" fmla="*/ 0 w 762"/>
                  <a:gd name="T29" fmla="*/ 0 h 859"/>
                  <a:gd name="T30" fmla="*/ 0 w 762"/>
                  <a:gd name="T31" fmla="*/ 0 h 859"/>
                  <a:gd name="T32" fmla="*/ 0 w 762"/>
                  <a:gd name="T33" fmla="*/ 0 h 859"/>
                  <a:gd name="T34" fmla="*/ 0 w 762"/>
                  <a:gd name="T35" fmla="*/ 0 h 859"/>
                  <a:gd name="T36" fmla="*/ 0 w 762"/>
                  <a:gd name="T37" fmla="*/ 0 h 859"/>
                  <a:gd name="T38" fmla="*/ 0 w 762"/>
                  <a:gd name="T39" fmla="*/ 0 h 859"/>
                  <a:gd name="T40" fmla="*/ 0 w 762"/>
                  <a:gd name="T41" fmla="*/ 0 h 859"/>
                  <a:gd name="T42" fmla="*/ 0 w 762"/>
                  <a:gd name="T43" fmla="*/ 0 h 859"/>
                  <a:gd name="T44" fmla="*/ 0 w 762"/>
                  <a:gd name="T45" fmla="*/ 0 h 859"/>
                  <a:gd name="T46" fmla="*/ 0 w 762"/>
                  <a:gd name="T47" fmla="*/ 0 h 859"/>
                  <a:gd name="T48" fmla="*/ 0 w 762"/>
                  <a:gd name="T49" fmla="*/ 0 h 859"/>
                  <a:gd name="T50" fmla="*/ 0 w 762"/>
                  <a:gd name="T51" fmla="*/ 0 h 859"/>
                  <a:gd name="T52" fmla="*/ 0 w 762"/>
                  <a:gd name="T53" fmla="*/ 0 h 859"/>
                  <a:gd name="T54" fmla="*/ 0 w 762"/>
                  <a:gd name="T55" fmla="*/ 0 h 859"/>
                  <a:gd name="T56" fmla="*/ 0 w 762"/>
                  <a:gd name="T57" fmla="*/ 0 h 859"/>
                  <a:gd name="T58" fmla="*/ 0 w 762"/>
                  <a:gd name="T59" fmla="*/ 0 h 859"/>
                  <a:gd name="T60" fmla="*/ 0 w 762"/>
                  <a:gd name="T61" fmla="*/ 0 h 859"/>
                  <a:gd name="T62" fmla="*/ 0 w 762"/>
                  <a:gd name="T63" fmla="*/ 0 h 859"/>
                  <a:gd name="T64" fmla="*/ 0 w 762"/>
                  <a:gd name="T65" fmla="*/ 0 h 859"/>
                  <a:gd name="T66" fmla="*/ 0 w 762"/>
                  <a:gd name="T67" fmla="*/ 0 h 859"/>
                  <a:gd name="T68" fmla="*/ 0 w 762"/>
                  <a:gd name="T69" fmla="*/ 0 h 859"/>
                  <a:gd name="T70" fmla="*/ 0 w 762"/>
                  <a:gd name="T71" fmla="*/ 0 h 859"/>
                  <a:gd name="T72" fmla="*/ 0 w 762"/>
                  <a:gd name="T73" fmla="*/ 0 h 859"/>
                  <a:gd name="T74" fmla="*/ 0 w 762"/>
                  <a:gd name="T75" fmla="*/ 0 h 859"/>
                  <a:gd name="T76" fmla="*/ 0 w 762"/>
                  <a:gd name="T77" fmla="*/ 0 h 859"/>
                  <a:gd name="T78" fmla="*/ 0 w 762"/>
                  <a:gd name="T79" fmla="*/ 0 h 859"/>
                  <a:gd name="T80" fmla="*/ 0 w 762"/>
                  <a:gd name="T81" fmla="*/ 0 h 859"/>
                  <a:gd name="T82" fmla="*/ 0 w 762"/>
                  <a:gd name="T83" fmla="*/ 0 h 859"/>
                  <a:gd name="T84" fmla="*/ 0 w 762"/>
                  <a:gd name="T85" fmla="*/ 0 h 859"/>
                  <a:gd name="T86" fmla="*/ 0 w 762"/>
                  <a:gd name="T87" fmla="*/ 0 h 859"/>
                  <a:gd name="T88" fmla="*/ 0 w 762"/>
                  <a:gd name="T89" fmla="*/ 0 h 859"/>
                  <a:gd name="T90" fmla="*/ 0 w 762"/>
                  <a:gd name="T91" fmla="*/ 0 h 859"/>
                  <a:gd name="T92" fmla="*/ 0 w 762"/>
                  <a:gd name="T93" fmla="*/ 0 h 859"/>
                  <a:gd name="T94" fmla="*/ 0 w 762"/>
                  <a:gd name="T95" fmla="*/ 0 h 859"/>
                  <a:gd name="T96" fmla="*/ 0 w 762"/>
                  <a:gd name="T97" fmla="*/ 0 h 859"/>
                  <a:gd name="T98" fmla="*/ 0 w 762"/>
                  <a:gd name="T99" fmla="*/ 0 h 859"/>
                  <a:gd name="T100" fmla="*/ 0 w 762"/>
                  <a:gd name="T101" fmla="*/ 0 h 859"/>
                  <a:gd name="T102" fmla="*/ 0 w 762"/>
                  <a:gd name="T103" fmla="*/ 0 h 859"/>
                  <a:gd name="T104" fmla="*/ 0 w 762"/>
                  <a:gd name="T105" fmla="*/ 0 h 859"/>
                  <a:gd name="T106" fmla="*/ 0 w 762"/>
                  <a:gd name="T107" fmla="*/ 0 h 859"/>
                  <a:gd name="T108" fmla="*/ 0 w 762"/>
                  <a:gd name="T109" fmla="*/ 0 h 859"/>
                  <a:gd name="T110" fmla="*/ 0 w 762"/>
                  <a:gd name="T111" fmla="*/ 0 h 859"/>
                  <a:gd name="T112" fmla="*/ 0 w 762"/>
                  <a:gd name="T113" fmla="*/ 0 h 859"/>
                  <a:gd name="T114" fmla="*/ 0 w 762"/>
                  <a:gd name="T115" fmla="*/ 0 h 859"/>
                  <a:gd name="T116" fmla="*/ 0 w 762"/>
                  <a:gd name="T117" fmla="*/ 0 h 859"/>
                  <a:gd name="T118" fmla="*/ 0 w 762"/>
                  <a:gd name="T119" fmla="*/ 0 h 859"/>
                  <a:gd name="T120" fmla="*/ 0 w 762"/>
                  <a:gd name="T121" fmla="*/ 0 h 85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62"/>
                  <a:gd name="T184" fmla="*/ 0 h 859"/>
                  <a:gd name="T185" fmla="*/ 762 w 762"/>
                  <a:gd name="T186" fmla="*/ 859 h 85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62" h="859">
                    <a:moveTo>
                      <a:pt x="80" y="767"/>
                    </a:moveTo>
                    <a:lnTo>
                      <a:pt x="85" y="705"/>
                    </a:lnTo>
                    <a:lnTo>
                      <a:pt x="103" y="681"/>
                    </a:lnTo>
                    <a:lnTo>
                      <a:pt x="129" y="669"/>
                    </a:lnTo>
                    <a:lnTo>
                      <a:pt x="140" y="668"/>
                    </a:lnTo>
                    <a:lnTo>
                      <a:pt x="151" y="653"/>
                    </a:lnTo>
                    <a:lnTo>
                      <a:pt x="152" y="647"/>
                    </a:lnTo>
                    <a:lnTo>
                      <a:pt x="150" y="636"/>
                    </a:lnTo>
                    <a:lnTo>
                      <a:pt x="143" y="631"/>
                    </a:lnTo>
                    <a:lnTo>
                      <a:pt x="125" y="627"/>
                    </a:lnTo>
                    <a:lnTo>
                      <a:pt x="113" y="569"/>
                    </a:lnTo>
                    <a:lnTo>
                      <a:pt x="106" y="561"/>
                    </a:lnTo>
                    <a:lnTo>
                      <a:pt x="63" y="544"/>
                    </a:lnTo>
                    <a:lnTo>
                      <a:pt x="0" y="465"/>
                    </a:lnTo>
                    <a:lnTo>
                      <a:pt x="2" y="460"/>
                    </a:lnTo>
                    <a:lnTo>
                      <a:pt x="85" y="488"/>
                    </a:lnTo>
                    <a:lnTo>
                      <a:pt x="90" y="487"/>
                    </a:lnTo>
                    <a:lnTo>
                      <a:pt x="93" y="485"/>
                    </a:lnTo>
                    <a:lnTo>
                      <a:pt x="152" y="481"/>
                    </a:lnTo>
                    <a:lnTo>
                      <a:pt x="168" y="488"/>
                    </a:lnTo>
                    <a:lnTo>
                      <a:pt x="172" y="486"/>
                    </a:lnTo>
                    <a:lnTo>
                      <a:pt x="173" y="481"/>
                    </a:lnTo>
                    <a:lnTo>
                      <a:pt x="176" y="478"/>
                    </a:lnTo>
                    <a:lnTo>
                      <a:pt x="182" y="475"/>
                    </a:lnTo>
                    <a:lnTo>
                      <a:pt x="218" y="477"/>
                    </a:lnTo>
                    <a:lnTo>
                      <a:pt x="272" y="461"/>
                    </a:lnTo>
                    <a:lnTo>
                      <a:pt x="278" y="454"/>
                    </a:lnTo>
                    <a:lnTo>
                      <a:pt x="277" y="448"/>
                    </a:lnTo>
                    <a:lnTo>
                      <a:pt x="275" y="444"/>
                    </a:lnTo>
                    <a:lnTo>
                      <a:pt x="270" y="392"/>
                    </a:lnTo>
                    <a:lnTo>
                      <a:pt x="272" y="387"/>
                    </a:lnTo>
                    <a:lnTo>
                      <a:pt x="281" y="377"/>
                    </a:lnTo>
                    <a:lnTo>
                      <a:pt x="284" y="367"/>
                    </a:lnTo>
                    <a:lnTo>
                      <a:pt x="289" y="362"/>
                    </a:lnTo>
                    <a:lnTo>
                      <a:pt x="294" y="365"/>
                    </a:lnTo>
                    <a:lnTo>
                      <a:pt x="296" y="368"/>
                    </a:lnTo>
                    <a:lnTo>
                      <a:pt x="331" y="365"/>
                    </a:lnTo>
                    <a:lnTo>
                      <a:pt x="333" y="361"/>
                    </a:lnTo>
                    <a:lnTo>
                      <a:pt x="333" y="359"/>
                    </a:lnTo>
                    <a:lnTo>
                      <a:pt x="325" y="356"/>
                    </a:lnTo>
                    <a:lnTo>
                      <a:pt x="324" y="354"/>
                    </a:lnTo>
                    <a:lnTo>
                      <a:pt x="326" y="350"/>
                    </a:lnTo>
                    <a:lnTo>
                      <a:pt x="340" y="341"/>
                    </a:lnTo>
                    <a:lnTo>
                      <a:pt x="341" y="338"/>
                    </a:lnTo>
                    <a:lnTo>
                      <a:pt x="345" y="335"/>
                    </a:lnTo>
                    <a:lnTo>
                      <a:pt x="351" y="335"/>
                    </a:lnTo>
                    <a:lnTo>
                      <a:pt x="367" y="339"/>
                    </a:lnTo>
                    <a:lnTo>
                      <a:pt x="366" y="338"/>
                    </a:lnTo>
                    <a:lnTo>
                      <a:pt x="362" y="335"/>
                    </a:lnTo>
                    <a:lnTo>
                      <a:pt x="364" y="331"/>
                    </a:lnTo>
                    <a:lnTo>
                      <a:pt x="367" y="331"/>
                    </a:lnTo>
                    <a:lnTo>
                      <a:pt x="376" y="336"/>
                    </a:lnTo>
                    <a:lnTo>
                      <a:pt x="377" y="340"/>
                    </a:lnTo>
                    <a:lnTo>
                      <a:pt x="381" y="344"/>
                    </a:lnTo>
                    <a:lnTo>
                      <a:pt x="386" y="347"/>
                    </a:lnTo>
                    <a:lnTo>
                      <a:pt x="388" y="346"/>
                    </a:lnTo>
                    <a:lnTo>
                      <a:pt x="402" y="325"/>
                    </a:lnTo>
                    <a:lnTo>
                      <a:pt x="392" y="294"/>
                    </a:lnTo>
                    <a:lnTo>
                      <a:pt x="393" y="289"/>
                    </a:lnTo>
                    <a:lnTo>
                      <a:pt x="397" y="281"/>
                    </a:lnTo>
                    <a:lnTo>
                      <a:pt x="399" y="281"/>
                    </a:lnTo>
                    <a:lnTo>
                      <a:pt x="399" y="276"/>
                    </a:lnTo>
                    <a:lnTo>
                      <a:pt x="396" y="271"/>
                    </a:lnTo>
                    <a:lnTo>
                      <a:pt x="397" y="265"/>
                    </a:lnTo>
                    <a:lnTo>
                      <a:pt x="401" y="263"/>
                    </a:lnTo>
                    <a:lnTo>
                      <a:pt x="399" y="250"/>
                    </a:lnTo>
                    <a:lnTo>
                      <a:pt x="409" y="246"/>
                    </a:lnTo>
                    <a:lnTo>
                      <a:pt x="418" y="247"/>
                    </a:lnTo>
                    <a:lnTo>
                      <a:pt x="430" y="237"/>
                    </a:lnTo>
                    <a:lnTo>
                      <a:pt x="433" y="231"/>
                    </a:lnTo>
                    <a:lnTo>
                      <a:pt x="433" y="227"/>
                    </a:lnTo>
                    <a:lnTo>
                      <a:pt x="427" y="223"/>
                    </a:lnTo>
                    <a:lnTo>
                      <a:pt x="419" y="208"/>
                    </a:lnTo>
                    <a:lnTo>
                      <a:pt x="415" y="206"/>
                    </a:lnTo>
                    <a:lnTo>
                      <a:pt x="406" y="195"/>
                    </a:lnTo>
                    <a:lnTo>
                      <a:pt x="406" y="189"/>
                    </a:lnTo>
                    <a:lnTo>
                      <a:pt x="409" y="188"/>
                    </a:lnTo>
                    <a:lnTo>
                      <a:pt x="441" y="194"/>
                    </a:lnTo>
                    <a:lnTo>
                      <a:pt x="450" y="192"/>
                    </a:lnTo>
                    <a:lnTo>
                      <a:pt x="456" y="188"/>
                    </a:lnTo>
                    <a:lnTo>
                      <a:pt x="461" y="178"/>
                    </a:lnTo>
                    <a:lnTo>
                      <a:pt x="459" y="172"/>
                    </a:lnTo>
                    <a:lnTo>
                      <a:pt x="461" y="168"/>
                    </a:lnTo>
                    <a:lnTo>
                      <a:pt x="458" y="166"/>
                    </a:lnTo>
                    <a:lnTo>
                      <a:pt x="453" y="163"/>
                    </a:lnTo>
                    <a:lnTo>
                      <a:pt x="451" y="158"/>
                    </a:lnTo>
                    <a:lnTo>
                      <a:pt x="454" y="153"/>
                    </a:lnTo>
                    <a:lnTo>
                      <a:pt x="455" y="147"/>
                    </a:lnTo>
                    <a:lnTo>
                      <a:pt x="459" y="138"/>
                    </a:lnTo>
                    <a:lnTo>
                      <a:pt x="465" y="132"/>
                    </a:lnTo>
                    <a:lnTo>
                      <a:pt x="469" y="126"/>
                    </a:lnTo>
                    <a:lnTo>
                      <a:pt x="471" y="119"/>
                    </a:lnTo>
                    <a:lnTo>
                      <a:pt x="470" y="112"/>
                    </a:lnTo>
                    <a:lnTo>
                      <a:pt x="467" y="110"/>
                    </a:lnTo>
                    <a:lnTo>
                      <a:pt x="466" y="108"/>
                    </a:lnTo>
                    <a:lnTo>
                      <a:pt x="469" y="99"/>
                    </a:lnTo>
                    <a:lnTo>
                      <a:pt x="455" y="75"/>
                    </a:lnTo>
                    <a:lnTo>
                      <a:pt x="439" y="64"/>
                    </a:lnTo>
                    <a:lnTo>
                      <a:pt x="438" y="62"/>
                    </a:lnTo>
                    <a:lnTo>
                      <a:pt x="438" y="57"/>
                    </a:lnTo>
                    <a:lnTo>
                      <a:pt x="439" y="52"/>
                    </a:lnTo>
                    <a:lnTo>
                      <a:pt x="451" y="41"/>
                    </a:lnTo>
                    <a:lnTo>
                      <a:pt x="450" y="36"/>
                    </a:lnTo>
                    <a:lnTo>
                      <a:pt x="451" y="35"/>
                    </a:lnTo>
                    <a:lnTo>
                      <a:pt x="456" y="35"/>
                    </a:lnTo>
                    <a:lnTo>
                      <a:pt x="460" y="37"/>
                    </a:lnTo>
                    <a:lnTo>
                      <a:pt x="462" y="36"/>
                    </a:lnTo>
                    <a:lnTo>
                      <a:pt x="461" y="32"/>
                    </a:lnTo>
                    <a:lnTo>
                      <a:pt x="462" y="30"/>
                    </a:lnTo>
                    <a:lnTo>
                      <a:pt x="470" y="27"/>
                    </a:lnTo>
                    <a:lnTo>
                      <a:pt x="472" y="25"/>
                    </a:lnTo>
                    <a:lnTo>
                      <a:pt x="471" y="21"/>
                    </a:lnTo>
                    <a:lnTo>
                      <a:pt x="475" y="21"/>
                    </a:lnTo>
                    <a:lnTo>
                      <a:pt x="479" y="19"/>
                    </a:lnTo>
                    <a:lnTo>
                      <a:pt x="486" y="17"/>
                    </a:lnTo>
                    <a:lnTo>
                      <a:pt x="492" y="12"/>
                    </a:lnTo>
                    <a:lnTo>
                      <a:pt x="498" y="11"/>
                    </a:lnTo>
                    <a:lnTo>
                      <a:pt x="506" y="7"/>
                    </a:lnTo>
                    <a:lnTo>
                      <a:pt x="509" y="9"/>
                    </a:lnTo>
                    <a:lnTo>
                      <a:pt x="540" y="6"/>
                    </a:lnTo>
                    <a:lnTo>
                      <a:pt x="543" y="7"/>
                    </a:lnTo>
                    <a:lnTo>
                      <a:pt x="550" y="6"/>
                    </a:lnTo>
                    <a:lnTo>
                      <a:pt x="564" y="10"/>
                    </a:lnTo>
                    <a:lnTo>
                      <a:pt x="568" y="10"/>
                    </a:lnTo>
                    <a:lnTo>
                      <a:pt x="571" y="6"/>
                    </a:lnTo>
                    <a:lnTo>
                      <a:pt x="575" y="6"/>
                    </a:lnTo>
                    <a:lnTo>
                      <a:pt x="577" y="4"/>
                    </a:lnTo>
                    <a:lnTo>
                      <a:pt x="587" y="4"/>
                    </a:lnTo>
                    <a:lnTo>
                      <a:pt x="586" y="0"/>
                    </a:lnTo>
                    <a:lnTo>
                      <a:pt x="586" y="2"/>
                    </a:lnTo>
                    <a:lnTo>
                      <a:pt x="597" y="5"/>
                    </a:lnTo>
                    <a:lnTo>
                      <a:pt x="608" y="2"/>
                    </a:lnTo>
                    <a:lnTo>
                      <a:pt x="618" y="6"/>
                    </a:lnTo>
                    <a:lnTo>
                      <a:pt x="623" y="5"/>
                    </a:lnTo>
                    <a:lnTo>
                      <a:pt x="626" y="7"/>
                    </a:lnTo>
                    <a:lnTo>
                      <a:pt x="629" y="19"/>
                    </a:lnTo>
                    <a:lnTo>
                      <a:pt x="631" y="20"/>
                    </a:lnTo>
                    <a:lnTo>
                      <a:pt x="636" y="16"/>
                    </a:lnTo>
                    <a:lnTo>
                      <a:pt x="639" y="15"/>
                    </a:lnTo>
                    <a:lnTo>
                      <a:pt x="658" y="28"/>
                    </a:lnTo>
                    <a:lnTo>
                      <a:pt x="662" y="33"/>
                    </a:lnTo>
                    <a:lnTo>
                      <a:pt x="663" y="38"/>
                    </a:lnTo>
                    <a:lnTo>
                      <a:pt x="663" y="44"/>
                    </a:lnTo>
                    <a:lnTo>
                      <a:pt x="666" y="47"/>
                    </a:lnTo>
                    <a:lnTo>
                      <a:pt x="669" y="52"/>
                    </a:lnTo>
                    <a:lnTo>
                      <a:pt x="668" y="56"/>
                    </a:lnTo>
                    <a:lnTo>
                      <a:pt x="664" y="57"/>
                    </a:lnTo>
                    <a:lnTo>
                      <a:pt x="664" y="58"/>
                    </a:lnTo>
                    <a:lnTo>
                      <a:pt x="666" y="62"/>
                    </a:lnTo>
                    <a:lnTo>
                      <a:pt x="674" y="64"/>
                    </a:lnTo>
                    <a:lnTo>
                      <a:pt x="683" y="74"/>
                    </a:lnTo>
                    <a:lnTo>
                      <a:pt x="685" y="75"/>
                    </a:lnTo>
                    <a:lnTo>
                      <a:pt x="690" y="73"/>
                    </a:lnTo>
                    <a:lnTo>
                      <a:pt x="692" y="74"/>
                    </a:lnTo>
                    <a:lnTo>
                      <a:pt x="696" y="69"/>
                    </a:lnTo>
                    <a:lnTo>
                      <a:pt x="700" y="69"/>
                    </a:lnTo>
                    <a:lnTo>
                      <a:pt x="701" y="72"/>
                    </a:lnTo>
                    <a:lnTo>
                      <a:pt x="702" y="78"/>
                    </a:lnTo>
                    <a:lnTo>
                      <a:pt x="738" y="94"/>
                    </a:lnTo>
                    <a:lnTo>
                      <a:pt x="744" y="94"/>
                    </a:lnTo>
                    <a:lnTo>
                      <a:pt x="752" y="98"/>
                    </a:lnTo>
                    <a:lnTo>
                      <a:pt x="762" y="99"/>
                    </a:lnTo>
                    <a:lnTo>
                      <a:pt x="737" y="124"/>
                    </a:lnTo>
                    <a:lnTo>
                      <a:pt x="736" y="127"/>
                    </a:lnTo>
                    <a:lnTo>
                      <a:pt x="737" y="130"/>
                    </a:lnTo>
                    <a:lnTo>
                      <a:pt x="738" y="132"/>
                    </a:lnTo>
                    <a:lnTo>
                      <a:pt x="737" y="141"/>
                    </a:lnTo>
                    <a:lnTo>
                      <a:pt x="735" y="145"/>
                    </a:lnTo>
                    <a:lnTo>
                      <a:pt x="731" y="143"/>
                    </a:lnTo>
                    <a:lnTo>
                      <a:pt x="727" y="140"/>
                    </a:lnTo>
                    <a:lnTo>
                      <a:pt x="710" y="141"/>
                    </a:lnTo>
                    <a:lnTo>
                      <a:pt x="709" y="142"/>
                    </a:lnTo>
                    <a:lnTo>
                      <a:pt x="706" y="148"/>
                    </a:lnTo>
                    <a:lnTo>
                      <a:pt x="704" y="150"/>
                    </a:lnTo>
                    <a:lnTo>
                      <a:pt x="699" y="150"/>
                    </a:lnTo>
                    <a:lnTo>
                      <a:pt x="691" y="147"/>
                    </a:lnTo>
                    <a:lnTo>
                      <a:pt x="688" y="150"/>
                    </a:lnTo>
                    <a:lnTo>
                      <a:pt x="688" y="153"/>
                    </a:lnTo>
                    <a:lnTo>
                      <a:pt x="685" y="156"/>
                    </a:lnTo>
                    <a:lnTo>
                      <a:pt x="683" y="156"/>
                    </a:lnTo>
                    <a:lnTo>
                      <a:pt x="678" y="155"/>
                    </a:lnTo>
                    <a:lnTo>
                      <a:pt x="674" y="157"/>
                    </a:lnTo>
                    <a:lnTo>
                      <a:pt x="669" y="153"/>
                    </a:lnTo>
                    <a:lnTo>
                      <a:pt x="659" y="155"/>
                    </a:lnTo>
                    <a:lnTo>
                      <a:pt x="654" y="152"/>
                    </a:lnTo>
                    <a:lnTo>
                      <a:pt x="649" y="152"/>
                    </a:lnTo>
                    <a:lnTo>
                      <a:pt x="607" y="135"/>
                    </a:lnTo>
                    <a:lnTo>
                      <a:pt x="603" y="137"/>
                    </a:lnTo>
                    <a:lnTo>
                      <a:pt x="601" y="141"/>
                    </a:lnTo>
                    <a:lnTo>
                      <a:pt x="594" y="140"/>
                    </a:lnTo>
                    <a:lnTo>
                      <a:pt x="591" y="141"/>
                    </a:lnTo>
                    <a:lnTo>
                      <a:pt x="590" y="143"/>
                    </a:lnTo>
                    <a:lnTo>
                      <a:pt x="591" y="151"/>
                    </a:lnTo>
                    <a:lnTo>
                      <a:pt x="587" y="166"/>
                    </a:lnTo>
                    <a:lnTo>
                      <a:pt x="589" y="167"/>
                    </a:lnTo>
                    <a:lnTo>
                      <a:pt x="596" y="167"/>
                    </a:lnTo>
                    <a:lnTo>
                      <a:pt x="600" y="172"/>
                    </a:lnTo>
                    <a:lnTo>
                      <a:pt x="600" y="174"/>
                    </a:lnTo>
                    <a:lnTo>
                      <a:pt x="596" y="177"/>
                    </a:lnTo>
                    <a:lnTo>
                      <a:pt x="596" y="179"/>
                    </a:lnTo>
                    <a:lnTo>
                      <a:pt x="596" y="183"/>
                    </a:lnTo>
                    <a:lnTo>
                      <a:pt x="600" y="185"/>
                    </a:lnTo>
                    <a:lnTo>
                      <a:pt x="602" y="187"/>
                    </a:lnTo>
                    <a:lnTo>
                      <a:pt x="612" y="187"/>
                    </a:lnTo>
                    <a:lnTo>
                      <a:pt x="615" y="188"/>
                    </a:lnTo>
                    <a:lnTo>
                      <a:pt x="617" y="194"/>
                    </a:lnTo>
                    <a:lnTo>
                      <a:pt x="613" y="198"/>
                    </a:lnTo>
                    <a:lnTo>
                      <a:pt x="608" y="200"/>
                    </a:lnTo>
                    <a:lnTo>
                      <a:pt x="608" y="206"/>
                    </a:lnTo>
                    <a:lnTo>
                      <a:pt x="622" y="216"/>
                    </a:lnTo>
                    <a:lnTo>
                      <a:pt x="624" y="224"/>
                    </a:lnTo>
                    <a:lnTo>
                      <a:pt x="624" y="227"/>
                    </a:lnTo>
                    <a:lnTo>
                      <a:pt x="615" y="237"/>
                    </a:lnTo>
                    <a:lnTo>
                      <a:pt x="615" y="240"/>
                    </a:lnTo>
                    <a:lnTo>
                      <a:pt x="622" y="244"/>
                    </a:lnTo>
                    <a:lnTo>
                      <a:pt x="628" y="252"/>
                    </a:lnTo>
                    <a:lnTo>
                      <a:pt x="638" y="257"/>
                    </a:lnTo>
                    <a:lnTo>
                      <a:pt x="639" y="266"/>
                    </a:lnTo>
                    <a:lnTo>
                      <a:pt x="647" y="266"/>
                    </a:lnTo>
                    <a:lnTo>
                      <a:pt x="649" y="270"/>
                    </a:lnTo>
                    <a:lnTo>
                      <a:pt x="654" y="268"/>
                    </a:lnTo>
                    <a:lnTo>
                      <a:pt x="659" y="270"/>
                    </a:lnTo>
                    <a:lnTo>
                      <a:pt x="660" y="279"/>
                    </a:lnTo>
                    <a:lnTo>
                      <a:pt x="666" y="289"/>
                    </a:lnTo>
                    <a:lnTo>
                      <a:pt x="684" y="291"/>
                    </a:lnTo>
                    <a:lnTo>
                      <a:pt x="689" y="294"/>
                    </a:lnTo>
                    <a:lnTo>
                      <a:pt x="694" y="293"/>
                    </a:lnTo>
                    <a:lnTo>
                      <a:pt x="700" y="300"/>
                    </a:lnTo>
                    <a:lnTo>
                      <a:pt x="701" y="304"/>
                    </a:lnTo>
                    <a:lnTo>
                      <a:pt x="704" y="309"/>
                    </a:lnTo>
                    <a:lnTo>
                      <a:pt x="700" y="313"/>
                    </a:lnTo>
                    <a:lnTo>
                      <a:pt x="699" y="317"/>
                    </a:lnTo>
                    <a:lnTo>
                      <a:pt x="689" y="319"/>
                    </a:lnTo>
                    <a:lnTo>
                      <a:pt x="686" y="317"/>
                    </a:lnTo>
                    <a:lnTo>
                      <a:pt x="681" y="318"/>
                    </a:lnTo>
                    <a:lnTo>
                      <a:pt x="680" y="320"/>
                    </a:lnTo>
                    <a:lnTo>
                      <a:pt x="671" y="325"/>
                    </a:lnTo>
                    <a:lnTo>
                      <a:pt x="669" y="334"/>
                    </a:lnTo>
                    <a:lnTo>
                      <a:pt x="671" y="344"/>
                    </a:lnTo>
                    <a:lnTo>
                      <a:pt x="678" y="350"/>
                    </a:lnTo>
                    <a:lnTo>
                      <a:pt x="678" y="355"/>
                    </a:lnTo>
                    <a:lnTo>
                      <a:pt x="679" y="356"/>
                    </a:lnTo>
                    <a:lnTo>
                      <a:pt x="681" y="359"/>
                    </a:lnTo>
                    <a:lnTo>
                      <a:pt x="681" y="362"/>
                    </a:lnTo>
                    <a:lnTo>
                      <a:pt x="678" y="366"/>
                    </a:lnTo>
                    <a:lnTo>
                      <a:pt x="678" y="372"/>
                    </a:lnTo>
                    <a:lnTo>
                      <a:pt x="679" y="376"/>
                    </a:lnTo>
                    <a:lnTo>
                      <a:pt x="680" y="376"/>
                    </a:lnTo>
                    <a:lnTo>
                      <a:pt x="690" y="377"/>
                    </a:lnTo>
                    <a:lnTo>
                      <a:pt x="694" y="383"/>
                    </a:lnTo>
                    <a:lnTo>
                      <a:pt x="692" y="386"/>
                    </a:lnTo>
                    <a:lnTo>
                      <a:pt x="689" y="386"/>
                    </a:lnTo>
                    <a:lnTo>
                      <a:pt x="685" y="386"/>
                    </a:lnTo>
                    <a:lnTo>
                      <a:pt x="683" y="383"/>
                    </a:lnTo>
                    <a:lnTo>
                      <a:pt x="681" y="389"/>
                    </a:lnTo>
                    <a:lnTo>
                      <a:pt x="670" y="396"/>
                    </a:lnTo>
                    <a:lnTo>
                      <a:pt x="663" y="412"/>
                    </a:lnTo>
                    <a:lnTo>
                      <a:pt x="659" y="414"/>
                    </a:lnTo>
                    <a:lnTo>
                      <a:pt x="653" y="425"/>
                    </a:lnTo>
                    <a:lnTo>
                      <a:pt x="653" y="432"/>
                    </a:lnTo>
                    <a:lnTo>
                      <a:pt x="657" y="440"/>
                    </a:lnTo>
                    <a:lnTo>
                      <a:pt x="654" y="448"/>
                    </a:lnTo>
                    <a:lnTo>
                      <a:pt x="648" y="453"/>
                    </a:lnTo>
                    <a:lnTo>
                      <a:pt x="641" y="454"/>
                    </a:lnTo>
                    <a:lnTo>
                      <a:pt x="637" y="459"/>
                    </a:lnTo>
                    <a:lnTo>
                      <a:pt x="621" y="513"/>
                    </a:lnTo>
                    <a:lnTo>
                      <a:pt x="616" y="519"/>
                    </a:lnTo>
                    <a:lnTo>
                      <a:pt x="606" y="527"/>
                    </a:lnTo>
                    <a:lnTo>
                      <a:pt x="580" y="585"/>
                    </a:lnTo>
                    <a:lnTo>
                      <a:pt x="576" y="589"/>
                    </a:lnTo>
                    <a:lnTo>
                      <a:pt x="573" y="590"/>
                    </a:lnTo>
                    <a:lnTo>
                      <a:pt x="551" y="589"/>
                    </a:lnTo>
                    <a:lnTo>
                      <a:pt x="548" y="590"/>
                    </a:lnTo>
                    <a:lnTo>
                      <a:pt x="542" y="593"/>
                    </a:lnTo>
                    <a:lnTo>
                      <a:pt x="538" y="600"/>
                    </a:lnTo>
                    <a:lnTo>
                      <a:pt x="534" y="601"/>
                    </a:lnTo>
                    <a:lnTo>
                      <a:pt x="532" y="598"/>
                    </a:lnTo>
                    <a:lnTo>
                      <a:pt x="518" y="581"/>
                    </a:lnTo>
                    <a:lnTo>
                      <a:pt x="514" y="577"/>
                    </a:lnTo>
                    <a:lnTo>
                      <a:pt x="511" y="579"/>
                    </a:lnTo>
                    <a:lnTo>
                      <a:pt x="477" y="632"/>
                    </a:lnTo>
                    <a:lnTo>
                      <a:pt x="475" y="658"/>
                    </a:lnTo>
                    <a:lnTo>
                      <a:pt x="476" y="664"/>
                    </a:lnTo>
                    <a:lnTo>
                      <a:pt x="486" y="673"/>
                    </a:lnTo>
                    <a:lnTo>
                      <a:pt x="492" y="673"/>
                    </a:lnTo>
                    <a:lnTo>
                      <a:pt x="498" y="675"/>
                    </a:lnTo>
                    <a:lnTo>
                      <a:pt x="508" y="674"/>
                    </a:lnTo>
                    <a:lnTo>
                      <a:pt x="512" y="675"/>
                    </a:lnTo>
                    <a:lnTo>
                      <a:pt x="516" y="680"/>
                    </a:lnTo>
                    <a:lnTo>
                      <a:pt x="518" y="690"/>
                    </a:lnTo>
                    <a:lnTo>
                      <a:pt x="516" y="711"/>
                    </a:lnTo>
                    <a:lnTo>
                      <a:pt x="518" y="721"/>
                    </a:lnTo>
                    <a:lnTo>
                      <a:pt x="530" y="733"/>
                    </a:lnTo>
                    <a:lnTo>
                      <a:pt x="534" y="734"/>
                    </a:lnTo>
                    <a:lnTo>
                      <a:pt x="542" y="731"/>
                    </a:lnTo>
                    <a:lnTo>
                      <a:pt x="545" y="732"/>
                    </a:lnTo>
                    <a:lnTo>
                      <a:pt x="548" y="734"/>
                    </a:lnTo>
                    <a:lnTo>
                      <a:pt x="553" y="757"/>
                    </a:lnTo>
                    <a:lnTo>
                      <a:pt x="579" y="791"/>
                    </a:lnTo>
                    <a:lnTo>
                      <a:pt x="580" y="796"/>
                    </a:lnTo>
                    <a:lnTo>
                      <a:pt x="576" y="799"/>
                    </a:lnTo>
                    <a:lnTo>
                      <a:pt x="579" y="812"/>
                    </a:lnTo>
                    <a:lnTo>
                      <a:pt x="577" y="815"/>
                    </a:lnTo>
                    <a:lnTo>
                      <a:pt x="585" y="816"/>
                    </a:lnTo>
                    <a:lnTo>
                      <a:pt x="585" y="819"/>
                    </a:lnTo>
                    <a:lnTo>
                      <a:pt x="579" y="820"/>
                    </a:lnTo>
                    <a:lnTo>
                      <a:pt x="575" y="823"/>
                    </a:lnTo>
                    <a:lnTo>
                      <a:pt x="574" y="826"/>
                    </a:lnTo>
                    <a:lnTo>
                      <a:pt x="571" y="828"/>
                    </a:lnTo>
                    <a:lnTo>
                      <a:pt x="563" y="827"/>
                    </a:lnTo>
                    <a:lnTo>
                      <a:pt x="560" y="826"/>
                    </a:lnTo>
                    <a:lnTo>
                      <a:pt x="559" y="823"/>
                    </a:lnTo>
                    <a:lnTo>
                      <a:pt x="559" y="817"/>
                    </a:lnTo>
                    <a:lnTo>
                      <a:pt x="558" y="816"/>
                    </a:lnTo>
                    <a:lnTo>
                      <a:pt x="551" y="815"/>
                    </a:lnTo>
                    <a:lnTo>
                      <a:pt x="547" y="817"/>
                    </a:lnTo>
                    <a:lnTo>
                      <a:pt x="537" y="822"/>
                    </a:lnTo>
                    <a:lnTo>
                      <a:pt x="534" y="830"/>
                    </a:lnTo>
                    <a:lnTo>
                      <a:pt x="533" y="832"/>
                    </a:lnTo>
                    <a:lnTo>
                      <a:pt x="516" y="831"/>
                    </a:lnTo>
                    <a:lnTo>
                      <a:pt x="507" y="823"/>
                    </a:lnTo>
                    <a:lnTo>
                      <a:pt x="502" y="826"/>
                    </a:lnTo>
                    <a:lnTo>
                      <a:pt x="497" y="823"/>
                    </a:lnTo>
                    <a:lnTo>
                      <a:pt x="486" y="825"/>
                    </a:lnTo>
                    <a:lnTo>
                      <a:pt x="482" y="823"/>
                    </a:lnTo>
                    <a:lnTo>
                      <a:pt x="477" y="825"/>
                    </a:lnTo>
                    <a:lnTo>
                      <a:pt x="472" y="823"/>
                    </a:lnTo>
                    <a:lnTo>
                      <a:pt x="471" y="826"/>
                    </a:lnTo>
                    <a:lnTo>
                      <a:pt x="470" y="826"/>
                    </a:lnTo>
                    <a:lnTo>
                      <a:pt x="467" y="820"/>
                    </a:lnTo>
                    <a:lnTo>
                      <a:pt x="465" y="819"/>
                    </a:lnTo>
                    <a:lnTo>
                      <a:pt x="464" y="825"/>
                    </a:lnTo>
                    <a:lnTo>
                      <a:pt x="467" y="843"/>
                    </a:lnTo>
                    <a:lnTo>
                      <a:pt x="449" y="843"/>
                    </a:lnTo>
                    <a:lnTo>
                      <a:pt x="445" y="845"/>
                    </a:lnTo>
                    <a:lnTo>
                      <a:pt x="440" y="843"/>
                    </a:lnTo>
                    <a:lnTo>
                      <a:pt x="439" y="849"/>
                    </a:lnTo>
                    <a:lnTo>
                      <a:pt x="438" y="851"/>
                    </a:lnTo>
                    <a:lnTo>
                      <a:pt x="436" y="856"/>
                    </a:lnTo>
                    <a:lnTo>
                      <a:pt x="433" y="859"/>
                    </a:lnTo>
                    <a:lnTo>
                      <a:pt x="428" y="859"/>
                    </a:lnTo>
                    <a:lnTo>
                      <a:pt x="414" y="854"/>
                    </a:lnTo>
                    <a:lnTo>
                      <a:pt x="404" y="853"/>
                    </a:lnTo>
                    <a:lnTo>
                      <a:pt x="401" y="851"/>
                    </a:lnTo>
                    <a:lnTo>
                      <a:pt x="396" y="840"/>
                    </a:lnTo>
                    <a:lnTo>
                      <a:pt x="391" y="835"/>
                    </a:lnTo>
                    <a:lnTo>
                      <a:pt x="373" y="796"/>
                    </a:lnTo>
                    <a:lnTo>
                      <a:pt x="370" y="796"/>
                    </a:lnTo>
                    <a:lnTo>
                      <a:pt x="351" y="788"/>
                    </a:lnTo>
                    <a:lnTo>
                      <a:pt x="345" y="765"/>
                    </a:lnTo>
                    <a:lnTo>
                      <a:pt x="341" y="759"/>
                    </a:lnTo>
                    <a:lnTo>
                      <a:pt x="326" y="749"/>
                    </a:lnTo>
                    <a:lnTo>
                      <a:pt x="317" y="748"/>
                    </a:lnTo>
                    <a:lnTo>
                      <a:pt x="278" y="753"/>
                    </a:lnTo>
                    <a:lnTo>
                      <a:pt x="265" y="759"/>
                    </a:lnTo>
                    <a:lnTo>
                      <a:pt x="241" y="754"/>
                    </a:lnTo>
                    <a:lnTo>
                      <a:pt x="236" y="768"/>
                    </a:lnTo>
                    <a:lnTo>
                      <a:pt x="231" y="762"/>
                    </a:lnTo>
                    <a:lnTo>
                      <a:pt x="219" y="762"/>
                    </a:lnTo>
                    <a:lnTo>
                      <a:pt x="210" y="753"/>
                    </a:lnTo>
                    <a:lnTo>
                      <a:pt x="197" y="755"/>
                    </a:lnTo>
                    <a:lnTo>
                      <a:pt x="184" y="753"/>
                    </a:lnTo>
                    <a:lnTo>
                      <a:pt x="178" y="762"/>
                    </a:lnTo>
                    <a:lnTo>
                      <a:pt x="127" y="760"/>
                    </a:lnTo>
                    <a:lnTo>
                      <a:pt x="114" y="768"/>
                    </a:lnTo>
                    <a:lnTo>
                      <a:pt x="106" y="763"/>
                    </a:lnTo>
                    <a:lnTo>
                      <a:pt x="100" y="770"/>
                    </a:lnTo>
                    <a:lnTo>
                      <a:pt x="93" y="772"/>
                    </a:lnTo>
                    <a:lnTo>
                      <a:pt x="88" y="774"/>
                    </a:lnTo>
                    <a:lnTo>
                      <a:pt x="84" y="768"/>
                    </a:lnTo>
                    <a:lnTo>
                      <a:pt x="80" y="767"/>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16" name="Freeform 746">
                <a:extLst>
                  <a:ext uri="{FF2B5EF4-FFF2-40B4-BE49-F238E27FC236}">
                    <a16:creationId xmlns:a16="http://schemas.microsoft.com/office/drawing/2014/main" id="{0E273CD1-BB69-410B-894E-8CB5F612A87C}"/>
                  </a:ext>
                </a:extLst>
              </p:cNvPr>
              <p:cNvSpPr>
                <a:spLocks noChangeAspect="1"/>
              </p:cNvSpPr>
              <p:nvPr/>
            </p:nvSpPr>
            <p:spPr bwMode="auto">
              <a:xfrm>
                <a:off x="3140" y="638"/>
                <a:ext cx="1582" cy="561"/>
              </a:xfrm>
              <a:custGeom>
                <a:avLst/>
                <a:gdLst>
                  <a:gd name="T0" fmla="*/ 0 w 5385"/>
                  <a:gd name="T1" fmla="*/ 0 h 1909"/>
                  <a:gd name="T2" fmla="*/ 0 w 5385"/>
                  <a:gd name="T3" fmla="*/ 0 h 1909"/>
                  <a:gd name="T4" fmla="*/ 0 w 5385"/>
                  <a:gd name="T5" fmla="*/ 0 h 1909"/>
                  <a:gd name="T6" fmla="*/ 0 w 5385"/>
                  <a:gd name="T7" fmla="*/ 0 h 1909"/>
                  <a:gd name="T8" fmla="*/ 0 w 5385"/>
                  <a:gd name="T9" fmla="*/ 0 h 1909"/>
                  <a:gd name="T10" fmla="*/ 0 w 5385"/>
                  <a:gd name="T11" fmla="*/ 0 h 1909"/>
                  <a:gd name="T12" fmla="*/ 0 w 5385"/>
                  <a:gd name="T13" fmla="*/ 0 h 1909"/>
                  <a:gd name="T14" fmla="*/ 0 w 5385"/>
                  <a:gd name="T15" fmla="*/ 0 h 1909"/>
                  <a:gd name="T16" fmla="*/ 0 w 5385"/>
                  <a:gd name="T17" fmla="*/ 0 h 1909"/>
                  <a:gd name="T18" fmla="*/ 0 w 5385"/>
                  <a:gd name="T19" fmla="*/ 0 h 1909"/>
                  <a:gd name="T20" fmla="*/ 0 w 5385"/>
                  <a:gd name="T21" fmla="*/ 0 h 1909"/>
                  <a:gd name="T22" fmla="*/ 0 w 5385"/>
                  <a:gd name="T23" fmla="*/ 0 h 1909"/>
                  <a:gd name="T24" fmla="*/ 0 w 5385"/>
                  <a:gd name="T25" fmla="*/ 0 h 1909"/>
                  <a:gd name="T26" fmla="*/ 0 w 5385"/>
                  <a:gd name="T27" fmla="*/ 0 h 1909"/>
                  <a:gd name="T28" fmla="*/ 0 w 5385"/>
                  <a:gd name="T29" fmla="*/ 0 h 1909"/>
                  <a:gd name="T30" fmla="*/ 0 w 5385"/>
                  <a:gd name="T31" fmla="*/ 0 h 1909"/>
                  <a:gd name="T32" fmla="*/ 0 w 5385"/>
                  <a:gd name="T33" fmla="*/ 0 h 1909"/>
                  <a:gd name="T34" fmla="*/ 0 w 5385"/>
                  <a:gd name="T35" fmla="*/ 0 h 1909"/>
                  <a:gd name="T36" fmla="*/ 0 w 5385"/>
                  <a:gd name="T37" fmla="*/ 0 h 1909"/>
                  <a:gd name="T38" fmla="*/ 0 w 5385"/>
                  <a:gd name="T39" fmla="*/ 0 h 1909"/>
                  <a:gd name="T40" fmla="*/ 0 w 5385"/>
                  <a:gd name="T41" fmla="*/ 0 h 1909"/>
                  <a:gd name="T42" fmla="*/ 0 w 5385"/>
                  <a:gd name="T43" fmla="*/ 0 h 1909"/>
                  <a:gd name="T44" fmla="*/ 0 w 5385"/>
                  <a:gd name="T45" fmla="*/ 0 h 1909"/>
                  <a:gd name="T46" fmla="*/ 0 w 5385"/>
                  <a:gd name="T47" fmla="*/ 0 h 1909"/>
                  <a:gd name="T48" fmla="*/ 0 w 5385"/>
                  <a:gd name="T49" fmla="*/ 0 h 1909"/>
                  <a:gd name="T50" fmla="*/ 0 w 5385"/>
                  <a:gd name="T51" fmla="*/ 0 h 1909"/>
                  <a:gd name="T52" fmla="*/ 0 w 5385"/>
                  <a:gd name="T53" fmla="*/ 0 h 1909"/>
                  <a:gd name="T54" fmla="*/ 0 w 5385"/>
                  <a:gd name="T55" fmla="*/ 0 h 1909"/>
                  <a:gd name="T56" fmla="*/ 0 w 5385"/>
                  <a:gd name="T57" fmla="*/ 0 h 1909"/>
                  <a:gd name="T58" fmla="*/ 0 w 5385"/>
                  <a:gd name="T59" fmla="*/ 0 h 1909"/>
                  <a:gd name="T60" fmla="*/ 0 w 5385"/>
                  <a:gd name="T61" fmla="*/ 0 h 1909"/>
                  <a:gd name="T62" fmla="*/ 0 w 5385"/>
                  <a:gd name="T63" fmla="*/ 0 h 1909"/>
                  <a:gd name="T64" fmla="*/ 0 w 5385"/>
                  <a:gd name="T65" fmla="*/ 0 h 1909"/>
                  <a:gd name="T66" fmla="*/ 0 w 5385"/>
                  <a:gd name="T67" fmla="*/ 0 h 1909"/>
                  <a:gd name="T68" fmla="*/ 0 w 5385"/>
                  <a:gd name="T69" fmla="*/ 0 h 1909"/>
                  <a:gd name="T70" fmla="*/ 0 w 5385"/>
                  <a:gd name="T71" fmla="*/ 0 h 1909"/>
                  <a:gd name="T72" fmla="*/ 0 w 5385"/>
                  <a:gd name="T73" fmla="*/ 0 h 1909"/>
                  <a:gd name="T74" fmla="*/ 0 w 5385"/>
                  <a:gd name="T75" fmla="*/ 0 h 1909"/>
                  <a:gd name="T76" fmla="*/ 0 w 5385"/>
                  <a:gd name="T77" fmla="*/ 0 h 1909"/>
                  <a:gd name="T78" fmla="*/ 0 w 5385"/>
                  <a:gd name="T79" fmla="*/ 0 h 1909"/>
                  <a:gd name="T80" fmla="*/ 0 w 5385"/>
                  <a:gd name="T81" fmla="*/ 0 h 1909"/>
                  <a:gd name="T82" fmla="*/ 0 w 5385"/>
                  <a:gd name="T83" fmla="*/ 0 h 1909"/>
                  <a:gd name="T84" fmla="*/ 0 w 5385"/>
                  <a:gd name="T85" fmla="*/ 0 h 1909"/>
                  <a:gd name="T86" fmla="*/ 0 w 5385"/>
                  <a:gd name="T87" fmla="*/ 0 h 1909"/>
                  <a:gd name="T88" fmla="*/ 0 w 5385"/>
                  <a:gd name="T89" fmla="*/ 0 h 1909"/>
                  <a:gd name="T90" fmla="*/ 0 w 5385"/>
                  <a:gd name="T91" fmla="*/ 0 h 1909"/>
                  <a:gd name="T92" fmla="*/ 0 w 5385"/>
                  <a:gd name="T93" fmla="*/ 0 h 1909"/>
                  <a:gd name="T94" fmla="*/ 0 w 5385"/>
                  <a:gd name="T95" fmla="*/ 0 h 1909"/>
                  <a:gd name="T96" fmla="*/ 0 w 5385"/>
                  <a:gd name="T97" fmla="*/ 0 h 1909"/>
                  <a:gd name="T98" fmla="*/ 0 w 5385"/>
                  <a:gd name="T99" fmla="*/ 0 h 1909"/>
                  <a:gd name="T100" fmla="*/ 0 w 5385"/>
                  <a:gd name="T101" fmla="*/ 0 h 1909"/>
                  <a:gd name="T102" fmla="*/ 0 w 5385"/>
                  <a:gd name="T103" fmla="*/ 0 h 1909"/>
                  <a:gd name="T104" fmla="*/ 0 w 5385"/>
                  <a:gd name="T105" fmla="*/ 0 h 1909"/>
                  <a:gd name="T106" fmla="*/ 0 w 5385"/>
                  <a:gd name="T107" fmla="*/ 0 h 1909"/>
                  <a:gd name="T108" fmla="*/ 0 w 5385"/>
                  <a:gd name="T109" fmla="*/ 0 h 1909"/>
                  <a:gd name="T110" fmla="*/ 0 w 5385"/>
                  <a:gd name="T111" fmla="*/ 0 h 1909"/>
                  <a:gd name="T112" fmla="*/ 0 w 5385"/>
                  <a:gd name="T113" fmla="*/ 0 h 1909"/>
                  <a:gd name="T114" fmla="*/ 0 w 5385"/>
                  <a:gd name="T115" fmla="*/ 0 h 1909"/>
                  <a:gd name="T116" fmla="*/ 0 w 5385"/>
                  <a:gd name="T117" fmla="*/ 0 h 1909"/>
                  <a:gd name="T118" fmla="*/ 0 w 5385"/>
                  <a:gd name="T119" fmla="*/ 0 h 1909"/>
                  <a:gd name="T120" fmla="*/ 0 w 5385"/>
                  <a:gd name="T121" fmla="*/ 0 h 1909"/>
                  <a:gd name="T122" fmla="*/ 0 w 5385"/>
                  <a:gd name="T123" fmla="*/ 0 h 1909"/>
                  <a:gd name="T124" fmla="*/ 0 w 5385"/>
                  <a:gd name="T125" fmla="*/ 0 h 190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385"/>
                  <a:gd name="T190" fmla="*/ 0 h 1909"/>
                  <a:gd name="T191" fmla="*/ 5385 w 5385"/>
                  <a:gd name="T192" fmla="*/ 1909 h 190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385" h="1909">
                    <a:moveTo>
                      <a:pt x="1946" y="1151"/>
                    </a:moveTo>
                    <a:lnTo>
                      <a:pt x="2187" y="1338"/>
                    </a:lnTo>
                    <a:lnTo>
                      <a:pt x="2195" y="1331"/>
                    </a:lnTo>
                    <a:lnTo>
                      <a:pt x="2194" y="1326"/>
                    </a:lnTo>
                    <a:lnTo>
                      <a:pt x="2191" y="1321"/>
                    </a:lnTo>
                    <a:lnTo>
                      <a:pt x="2195" y="1312"/>
                    </a:lnTo>
                    <a:lnTo>
                      <a:pt x="2201" y="1311"/>
                    </a:lnTo>
                    <a:lnTo>
                      <a:pt x="2227" y="1322"/>
                    </a:lnTo>
                    <a:lnTo>
                      <a:pt x="2227" y="1327"/>
                    </a:lnTo>
                    <a:lnTo>
                      <a:pt x="2232" y="1332"/>
                    </a:lnTo>
                    <a:lnTo>
                      <a:pt x="2237" y="1332"/>
                    </a:lnTo>
                    <a:lnTo>
                      <a:pt x="2244" y="1342"/>
                    </a:lnTo>
                    <a:lnTo>
                      <a:pt x="2263" y="1339"/>
                    </a:lnTo>
                    <a:lnTo>
                      <a:pt x="2278" y="1343"/>
                    </a:lnTo>
                    <a:lnTo>
                      <a:pt x="2281" y="1341"/>
                    </a:lnTo>
                    <a:lnTo>
                      <a:pt x="2295" y="1342"/>
                    </a:lnTo>
                    <a:lnTo>
                      <a:pt x="2294" y="1337"/>
                    </a:lnTo>
                    <a:lnTo>
                      <a:pt x="2295" y="1332"/>
                    </a:lnTo>
                    <a:lnTo>
                      <a:pt x="2307" y="1333"/>
                    </a:lnTo>
                    <a:lnTo>
                      <a:pt x="2307" y="1328"/>
                    </a:lnTo>
                    <a:lnTo>
                      <a:pt x="2311" y="1324"/>
                    </a:lnTo>
                    <a:lnTo>
                      <a:pt x="2332" y="1331"/>
                    </a:lnTo>
                    <a:lnTo>
                      <a:pt x="2357" y="1347"/>
                    </a:lnTo>
                    <a:lnTo>
                      <a:pt x="2363" y="1348"/>
                    </a:lnTo>
                    <a:lnTo>
                      <a:pt x="2368" y="1353"/>
                    </a:lnTo>
                    <a:lnTo>
                      <a:pt x="2369" y="1359"/>
                    </a:lnTo>
                    <a:lnTo>
                      <a:pt x="2373" y="1364"/>
                    </a:lnTo>
                    <a:lnTo>
                      <a:pt x="2379" y="1369"/>
                    </a:lnTo>
                    <a:lnTo>
                      <a:pt x="2405" y="1378"/>
                    </a:lnTo>
                    <a:lnTo>
                      <a:pt x="2411" y="1383"/>
                    </a:lnTo>
                    <a:lnTo>
                      <a:pt x="2414" y="1388"/>
                    </a:lnTo>
                    <a:lnTo>
                      <a:pt x="2426" y="1394"/>
                    </a:lnTo>
                    <a:lnTo>
                      <a:pt x="2437" y="1404"/>
                    </a:lnTo>
                    <a:lnTo>
                      <a:pt x="2484" y="1415"/>
                    </a:lnTo>
                    <a:lnTo>
                      <a:pt x="2484" y="1409"/>
                    </a:lnTo>
                    <a:lnTo>
                      <a:pt x="2485" y="1405"/>
                    </a:lnTo>
                    <a:lnTo>
                      <a:pt x="2495" y="1401"/>
                    </a:lnTo>
                    <a:lnTo>
                      <a:pt x="2505" y="1411"/>
                    </a:lnTo>
                    <a:lnTo>
                      <a:pt x="2513" y="1415"/>
                    </a:lnTo>
                    <a:lnTo>
                      <a:pt x="2522" y="1425"/>
                    </a:lnTo>
                    <a:lnTo>
                      <a:pt x="2530" y="1428"/>
                    </a:lnTo>
                    <a:lnTo>
                      <a:pt x="2535" y="1433"/>
                    </a:lnTo>
                    <a:lnTo>
                      <a:pt x="2536" y="1451"/>
                    </a:lnTo>
                    <a:lnTo>
                      <a:pt x="2557" y="1457"/>
                    </a:lnTo>
                    <a:lnTo>
                      <a:pt x="2565" y="1444"/>
                    </a:lnTo>
                    <a:lnTo>
                      <a:pt x="2567" y="1444"/>
                    </a:lnTo>
                    <a:lnTo>
                      <a:pt x="2568" y="1430"/>
                    </a:lnTo>
                    <a:lnTo>
                      <a:pt x="2574" y="1417"/>
                    </a:lnTo>
                    <a:lnTo>
                      <a:pt x="2598" y="1409"/>
                    </a:lnTo>
                    <a:lnTo>
                      <a:pt x="2642" y="1365"/>
                    </a:lnTo>
                    <a:lnTo>
                      <a:pt x="2683" y="1350"/>
                    </a:lnTo>
                    <a:lnTo>
                      <a:pt x="2718" y="1350"/>
                    </a:lnTo>
                    <a:lnTo>
                      <a:pt x="2748" y="1363"/>
                    </a:lnTo>
                    <a:lnTo>
                      <a:pt x="2791" y="1360"/>
                    </a:lnTo>
                    <a:lnTo>
                      <a:pt x="2833" y="1386"/>
                    </a:lnTo>
                    <a:lnTo>
                      <a:pt x="2848" y="1388"/>
                    </a:lnTo>
                    <a:lnTo>
                      <a:pt x="2880" y="1383"/>
                    </a:lnTo>
                    <a:lnTo>
                      <a:pt x="2893" y="1386"/>
                    </a:lnTo>
                    <a:lnTo>
                      <a:pt x="2955" y="1384"/>
                    </a:lnTo>
                    <a:lnTo>
                      <a:pt x="2960" y="1380"/>
                    </a:lnTo>
                    <a:lnTo>
                      <a:pt x="2948" y="1368"/>
                    </a:lnTo>
                    <a:lnTo>
                      <a:pt x="2944" y="1358"/>
                    </a:lnTo>
                    <a:lnTo>
                      <a:pt x="2944" y="1347"/>
                    </a:lnTo>
                    <a:lnTo>
                      <a:pt x="2937" y="1336"/>
                    </a:lnTo>
                    <a:lnTo>
                      <a:pt x="2923" y="1326"/>
                    </a:lnTo>
                    <a:lnTo>
                      <a:pt x="2905" y="1302"/>
                    </a:lnTo>
                    <a:lnTo>
                      <a:pt x="2922" y="1273"/>
                    </a:lnTo>
                    <a:lnTo>
                      <a:pt x="2922" y="1263"/>
                    </a:lnTo>
                    <a:lnTo>
                      <a:pt x="2932" y="1261"/>
                    </a:lnTo>
                    <a:lnTo>
                      <a:pt x="2997" y="1279"/>
                    </a:lnTo>
                    <a:lnTo>
                      <a:pt x="3012" y="1287"/>
                    </a:lnTo>
                    <a:lnTo>
                      <a:pt x="3069" y="1298"/>
                    </a:lnTo>
                    <a:lnTo>
                      <a:pt x="3111" y="1343"/>
                    </a:lnTo>
                    <a:lnTo>
                      <a:pt x="3115" y="1343"/>
                    </a:lnTo>
                    <a:lnTo>
                      <a:pt x="3189" y="1370"/>
                    </a:lnTo>
                    <a:lnTo>
                      <a:pt x="3208" y="1366"/>
                    </a:lnTo>
                    <a:lnTo>
                      <a:pt x="3236" y="1348"/>
                    </a:lnTo>
                    <a:lnTo>
                      <a:pt x="3308" y="1365"/>
                    </a:lnTo>
                    <a:lnTo>
                      <a:pt x="3320" y="1373"/>
                    </a:lnTo>
                    <a:lnTo>
                      <a:pt x="3323" y="1373"/>
                    </a:lnTo>
                    <a:lnTo>
                      <a:pt x="3543" y="1433"/>
                    </a:lnTo>
                    <a:lnTo>
                      <a:pt x="3617" y="1411"/>
                    </a:lnTo>
                    <a:lnTo>
                      <a:pt x="3638" y="1379"/>
                    </a:lnTo>
                    <a:lnTo>
                      <a:pt x="3653" y="1374"/>
                    </a:lnTo>
                    <a:lnTo>
                      <a:pt x="3717" y="1394"/>
                    </a:lnTo>
                    <a:lnTo>
                      <a:pt x="3729" y="1391"/>
                    </a:lnTo>
                    <a:lnTo>
                      <a:pt x="3736" y="1386"/>
                    </a:lnTo>
                    <a:lnTo>
                      <a:pt x="3823" y="1411"/>
                    </a:lnTo>
                    <a:lnTo>
                      <a:pt x="3831" y="1409"/>
                    </a:lnTo>
                    <a:lnTo>
                      <a:pt x="3855" y="1380"/>
                    </a:lnTo>
                    <a:lnTo>
                      <a:pt x="3853" y="1375"/>
                    </a:lnTo>
                    <a:lnTo>
                      <a:pt x="3844" y="1368"/>
                    </a:lnTo>
                    <a:lnTo>
                      <a:pt x="3839" y="1359"/>
                    </a:lnTo>
                    <a:lnTo>
                      <a:pt x="3839" y="1350"/>
                    </a:lnTo>
                    <a:lnTo>
                      <a:pt x="3813" y="1297"/>
                    </a:lnTo>
                    <a:lnTo>
                      <a:pt x="3821" y="1290"/>
                    </a:lnTo>
                    <a:lnTo>
                      <a:pt x="3823" y="1273"/>
                    </a:lnTo>
                    <a:lnTo>
                      <a:pt x="3795" y="1245"/>
                    </a:lnTo>
                    <a:lnTo>
                      <a:pt x="3789" y="1243"/>
                    </a:lnTo>
                    <a:lnTo>
                      <a:pt x="3770" y="1247"/>
                    </a:lnTo>
                    <a:lnTo>
                      <a:pt x="3764" y="1243"/>
                    </a:lnTo>
                    <a:lnTo>
                      <a:pt x="3759" y="1234"/>
                    </a:lnTo>
                    <a:lnTo>
                      <a:pt x="3764" y="1221"/>
                    </a:lnTo>
                    <a:lnTo>
                      <a:pt x="3763" y="1212"/>
                    </a:lnTo>
                    <a:lnTo>
                      <a:pt x="3766" y="1205"/>
                    </a:lnTo>
                    <a:lnTo>
                      <a:pt x="3859" y="1188"/>
                    </a:lnTo>
                    <a:lnTo>
                      <a:pt x="3928" y="1212"/>
                    </a:lnTo>
                    <a:lnTo>
                      <a:pt x="3941" y="1209"/>
                    </a:lnTo>
                    <a:lnTo>
                      <a:pt x="3969" y="1216"/>
                    </a:lnTo>
                    <a:lnTo>
                      <a:pt x="4040" y="1258"/>
                    </a:lnTo>
                    <a:lnTo>
                      <a:pt x="4037" y="1255"/>
                    </a:lnTo>
                    <a:lnTo>
                      <a:pt x="4245" y="1413"/>
                    </a:lnTo>
                    <a:lnTo>
                      <a:pt x="4265" y="1416"/>
                    </a:lnTo>
                    <a:lnTo>
                      <a:pt x="4277" y="1411"/>
                    </a:lnTo>
                    <a:lnTo>
                      <a:pt x="4390" y="1448"/>
                    </a:lnTo>
                    <a:lnTo>
                      <a:pt x="4398" y="1449"/>
                    </a:lnTo>
                    <a:lnTo>
                      <a:pt x="4408" y="1454"/>
                    </a:lnTo>
                    <a:lnTo>
                      <a:pt x="4411" y="1458"/>
                    </a:lnTo>
                    <a:lnTo>
                      <a:pt x="4412" y="1458"/>
                    </a:lnTo>
                    <a:lnTo>
                      <a:pt x="4489" y="1520"/>
                    </a:lnTo>
                    <a:lnTo>
                      <a:pt x="4533" y="1522"/>
                    </a:lnTo>
                    <a:lnTo>
                      <a:pt x="4549" y="1511"/>
                    </a:lnTo>
                    <a:lnTo>
                      <a:pt x="4560" y="1495"/>
                    </a:lnTo>
                    <a:lnTo>
                      <a:pt x="4575" y="1495"/>
                    </a:lnTo>
                    <a:lnTo>
                      <a:pt x="4589" y="1481"/>
                    </a:lnTo>
                    <a:lnTo>
                      <a:pt x="4607" y="1475"/>
                    </a:lnTo>
                    <a:lnTo>
                      <a:pt x="4610" y="1478"/>
                    </a:lnTo>
                    <a:lnTo>
                      <a:pt x="4612" y="1488"/>
                    </a:lnTo>
                    <a:lnTo>
                      <a:pt x="4652" y="1527"/>
                    </a:lnTo>
                    <a:lnTo>
                      <a:pt x="4648" y="1545"/>
                    </a:lnTo>
                    <a:lnTo>
                      <a:pt x="4701" y="1645"/>
                    </a:lnTo>
                    <a:lnTo>
                      <a:pt x="4703" y="1658"/>
                    </a:lnTo>
                    <a:lnTo>
                      <a:pt x="4712" y="1674"/>
                    </a:lnTo>
                    <a:lnTo>
                      <a:pt x="4707" y="1682"/>
                    </a:lnTo>
                    <a:lnTo>
                      <a:pt x="4653" y="1668"/>
                    </a:lnTo>
                    <a:lnTo>
                      <a:pt x="4647" y="1674"/>
                    </a:lnTo>
                    <a:lnTo>
                      <a:pt x="4638" y="1702"/>
                    </a:lnTo>
                    <a:lnTo>
                      <a:pt x="4714" y="1781"/>
                    </a:lnTo>
                    <a:lnTo>
                      <a:pt x="4717" y="1802"/>
                    </a:lnTo>
                    <a:lnTo>
                      <a:pt x="4711" y="1815"/>
                    </a:lnTo>
                    <a:lnTo>
                      <a:pt x="4735" y="1841"/>
                    </a:lnTo>
                    <a:lnTo>
                      <a:pt x="4738" y="1839"/>
                    </a:lnTo>
                    <a:lnTo>
                      <a:pt x="4727" y="1828"/>
                    </a:lnTo>
                    <a:lnTo>
                      <a:pt x="4732" y="1826"/>
                    </a:lnTo>
                    <a:lnTo>
                      <a:pt x="4751" y="1826"/>
                    </a:lnTo>
                    <a:lnTo>
                      <a:pt x="4748" y="1819"/>
                    </a:lnTo>
                    <a:lnTo>
                      <a:pt x="4751" y="1814"/>
                    </a:lnTo>
                    <a:lnTo>
                      <a:pt x="4748" y="1808"/>
                    </a:lnTo>
                    <a:lnTo>
                      <a:pt x="4750" y="1797"/>
                    </a:lnTo>
                    <a:lnTo>
                      <a:pt x="4741" y="1778"/>
                    </a:lnTo>
                    <a:lnTo>
                      <a:pt x="4747" y="1786"/>
                    </a:lnTo>
                    <a:lnTo>
                      <a:pt x="4756" y="1786"/>
                    </a:lnTo>
                    <a:lnTo>
                      <a:pt x="4758" y="1794"/>
                    </a:lnTo>
                    <a:lnTo>
                      <a:pt x="4763" y="1798"/>
                    </a:lnTo>
                    <a:lnTo>
                      <a:pt x="4768" y="1791"/>
                    </a:lnTo>
                    <a:lnTo>
                      <a:pt x="4772" y="1788"/>
                    </a:lnTo>
                    <a:lnTo>
                      <a:pt x="4790" y="1813"/>
                    </a:lnTo>
                    <a:lnTo>
                      <a:pt x="4808" y="1814"/>
                    </a:lnTo>
                    <a:lnTo>
                      <a:pt x="4820" y="1819"/>
                    </a:lnTo>
                    <a:lnTo>
                      <a:pt x="4822" y="1819"/>
                    </a:lnTo>
                    <a:lnTo>
                      <a:pt x="4841" y="1823"/>
                    </a:lnTo>
                    <a:lnTo>
                      <a:pt x="4855" y="1817"/>
                    </a:lnTo>
                    <a:lnTo>
                      <a:pt x="4862" y="1817"/>
                    </a:lnTo>
                    <a:lnTo>
                      <a:pt x="4867" y="1813"/>
                    </a:lnTo>
                    <a:lnTo>
                      <a:pt x="4887" y="1778"/>
                    </a:lnTo>
                    <a:lnTo>
                      <a:pt x="4888" y="1767"/>
                    </a:lnTo>
                    <a:lnTo>
                      <a:pt x="4884" y="1740"/>
                    </a:lnTo>
                    <a:lnTo>
                      <a:pt x="4881" y="1734"/>
                    </a:lnTo>
                    <a:lnTo>
                      <a:pt x="4881" y="1718"/>
                    </a:lnTo>
                    <a:lnTo>
                      <a:pt x="4886" y="1711"/>
                    </a:lnTo>
                    <a:lnTo>
                      <a:pt x="4881" y="1694"/>
                    </a:lnTo>
                    <a:lnTo>
                      <a:pt x="4882" y="1688"/>
                    </a:lnTo>
                    <a:lnTo>
                      <a:pt x="4879" y="1676"/>
                    </a:lnTo>
                    <a:lnTo>
                      <a:pt x="4883" y="1632"/>
                    </a:lnTo>
                    <a:lnTo>
                      <a:pt x="4878" y="1624"/>
                    </a:lnTo>
                    <a:lnTo>
                      <a:pt x="4879" y="1615"/>
                    </a:lnTo>
                    <a:lnTo>
                      <a:pt x="4852" y="1554"/>
                    </a:lnTo>
                    <a:lnTo>
                      <a:pt x="4851" y="1536"/>
                    </a:lnTo>
                    <a:lnTo>
                      <a:pt x="4842" y="1514"/>
                    </a:lnTo>
                    <a:lnTo>
                      <a:pt x="4842" y="1490"/>
                    </a:lnTo>
                    <a:lnTo>
                      <a:pt x="4840" y="1485"/>
                    </a:lnTo>
                    <a:lnTo>
                      <a:pt x="4842" y="1483"/>
                    </a:lnTo>
                    <a:lnTo>
                      <a:pt x="4843" y="1475"/>
                    </a:lnTo>
                    <a:lnTo>
                      <a:pt x="4767" y="1391"/>
                    </a:lnTo>
                    <a:lnTo>
                      <a:pt x="4766" y="1384"/>
                    </a:lnTo>
                    <a:lnTo>
                      <a:pt x="4715" y="1344"/>
                    </a:lnTo>
                    <a:lnTo>
                      <a:pt x="4711" y="1337"/>
                    </a:lnTo>
                    <a:lnTo>
                      <a:pt x="4690" y="1315"/>
                    </a:lnTo>
                    <a:lnTo>
                      <a:pt x="4693" y="1313"/>
                    </a:lnTo>
                    <a:lnTo>
                      <a:pt x="4689" y="1310"/>
                    </a:lnTo>
                    <a:lnTo>
                      <a:pt x="4689" y="1307"/>
                    </a:lnTo>
                    <a:lnTo>
                      <a:pt x="4684" y="1303"/>
                    </a:lnTo>
                    <a:lnTo>
                      <a:pt x="4679" y="1290"/>
                    </a:lnTo>
                    <a:lnTo>
                      <a:pt x="4681" y="1287"/>
                    </a:lnTo>
                    <a:lnTo>
                      <a:pt x="4677" y="1280"/>
                    </a:lnTo>
                    <a:lnTo>
                      <a:pt x="4675" y="1276"/>
                    </a:lnTo>
                    <a:lnTo>
                      <a:pt x="4664" y="1261"/>
                    </a:lnTo>
                    <a:lnTo>
                      <a:pt x="4635" y="1248"/>
                    </a:lnTo>
                    <a:lnTo>
                      <a:pt x="4626" y="1235"/>
                    </a:lnTo>
                    <a:lnTo>
                      <a:pt x="4575" y="1209"/>
                    </a:lnTo>
                    <a:lnTo>
                      <a:pt x="4568" y="1211"/>
                    </a:lnTo>
                    <a:lnTo>
                      <a:pt x="4539" y="1202"/>
                    </a:lnTo>
                    <a:lnTo>
                      <a:pt x="4534" y="1203"/>
                    </a:lnTo>
                    <a:lnTo>
                      <a:pt x="4533" y="1200"/>
                    </a:lnTo>
                    <a:lnTo>
                      <a:pt x="4568" y="1206"/>
                    </a:lnTo>
                    <a:lnTo>
                      <a:pt x="4574" y="1206"/>
                    </a:lnTo>
                    <a:lnTo>
                      <a:pt x="4596" y="1213"/>
                    </a:lnTo>
                    <a:lnTo>
                      <a:pt x="4596" y="1211"/>
                    </a:lnTo>
                    <a:lnTo>
                      <a:pt x="4595" y="1203"/>
                    </a:lnTo>
                    <a:lnTo>
                      <a:pt x="4586" y="1197"/>
                    </a:lnTo>
                    <a:lnTo>
                      <a:pt x="4458" y="1143"/>
                    </a:lnTo>
                    <a:lnTo>
                      <a:pt x="4450" y="1143"/>
                    </a:lnTo>
                    <a:lnTo>
                      <a:pt x="4444" y="1146"/>
                    </a:lnTo>
                    <a:lnTo>
                      <a:pt x="4414" y="1141"/>
                    </a:lnTo>
                    <a:lnTo>
                      <a:pt x="4429" y="1154"/>
                    </a:lnTo>
                    <a:lnTo>
                      <a:pt x="4432" y="1154"/>
                    </a:lnTo>
                    <a:lnTo>
                      <a:pt x="4454" y="1181"/>
                    </a:lnTo>
                    <a:lnTo>
                      <a:pt x="4450" y="1185"/>
                    </a:lnTo>
                    <a:lnTo>
                      <a:pt x="4443" y="1177"/>
                    </a:lnTo>
                    <a:lnTo>
                      <a:pt x="4439" y="1167"/>
                    </a:lnTo>
                    <a:lnTo>
                      <a:pt x="4428" y="1161"/>
                    </a:lnTo>
                    <a:lnTo>
                      <a:pt x="4432" y="1176"/>
                    </a:lnTo>
                    <a:lnTo>
                      <a:pt x="4426" y="1180"/>
                    </a:lnTo>
                    <a:lnTo>
                      <a:pt x="4416" y="1183"/>
                    </a:lnTo>
                    <a:lnTo>
                      <a:pt x="4403" y="1181"/>
                    </a:lnTo>
                    <a:lnTo>
                      <a:pt x="4400" y="1179"/>
                    </a:lnTo>
                    <a:lnTo>
                      <a:pt x="4403" y="1176"/>
                    </a:lnTo>
                    <a:lnTo>
                      <a:pt x="4403" y="1172"/>
                    </a:lnTo>
                    <a:lnTo>
                      <a:pt x="4400" y="1165"/>
                    </a:lnTo>
                    <a:lnTo>
                      <a:pt x="4372" y="1151"/>
                    </a:lnTo>
                    <a:lnTo>
                      <a:pt x="4376" y="1151"/>
                    </a:lnTo>
                    <a:lnTo>
                      <a:pt x="4375" y="1144"/>
                    </a:lnTo>
                    <a:lnTo>
                      <a:pt x="4372" y="1141"/>
                    </a:lnTo>
                    <a:lnTo>
                      <a:pt x="4361" y="1141"/>
                    </a:lnTo>
                    <a:lnTo>
                      <a:pt x="4359" y="1145"/>
                    </a:lnTo>
                    <a:lnTo>
                      <a:pt x="4362" y="1151"/>
                    </a:lnTo>
                    <a:lnTo>
                      <a:pt x="4374" y="1156"/>
                    </a:lnTo>
                    <a:lnTo>
                      <a:pt x="4376" y="1161"/>
                    </a:lnTo>
                    <a:lnTo>
                      <a:pt x="4376" y="1167"/>
                    </a:lnTo>
                    <a:lnTo>
                      <a:pt x="4370" y="1167"/>
                    </a:lnTo>
                    <a:lnTo>
                      <a:pt x="4372" y="1171"/>
                    </a:lnTo>
                    <a:lnTo>
                      <a:pt x="4369" y="1170"/>
                    </a:lnTo>
                    <a:lnTo>
                      <a:pt x="4315" y="1124"/>
                    </a:lnTo>
                    <a:lnTo>
                      <a:pt x="4307" y="1123"/>
                    </a:lnTo>
                    <a:lnTo>
                      <a:pt x="4294" y="1127"/>
                    </a:lnTo>
                    <a:lnTo>
                      <a:pt x="4278" y="1127"/>
                    </a:lnTo>
                    <a:lnTo>
                      <a:pt x="4246" y="1117"/>
                    </a:lnTo>
                    <a:lnTo>
                      <a:pt x="4236" y="1104"/>
                    </a:lnTo>
                    <a:lnTo>
                      <a:pt x="4240" y="1092"/>
                    </a:lnTo>
                    <a:lnTo>
                      <a:pt x="4244" y="1091"/>
                    </a:lnTo>
                    <a:lnTo>
                      <a:pt x="4246" y="1081"/>
                    </a:lnTo>
                    <a:lnTo>
                      <a:pt x="4241" y="1072"/>
                    </a:lnTo>
                    <a:lnTo>
                      <a:pt x="4241" y="1070"/>
                    </a:lnTo>
                    <a:lnTo>
                      <a:pt x="4245" y="1068"/>
                    </a:lnTo>
                    <a:lnTo>
                      <a:pt x="4246" y="1064"/>
                    </a:lnTo>
                    <a:lnTo>
                      <a:pt x="4249" y="1039"/>
                    </a:lnTo>
                    <a:lnTo>
                      <a:pt x="4243" y="1029"/>
                    </a:lnTo>
                    <a:lnTo>
                      <a:pt x="4245" y="1025"/>
                    </a:lnTo>
                    <a:lnTo>
                      <a:pt x="4241" y="1019"/>
                    </a:lnTo>
                    <a:lnTo>
                      <a:pt x="4236" y="1015"/>
                    </a:lnTo>
                    <a:lnTo>
                      <a:pt x="4236" y="1012"/>
                    </a:lnTo>
                    <a:lnTo>
                      <a:pt x="4235" y="1007"/>
                    </a:lnTo>
                    <a:lnTo>
                      <a:pt x="4231" y="1002"/>
                    </a:lnTo>
                    <a:lnTo>
                      <a:pt x="4236" y="1003"/>
                    </a:lnTo>
                    <a:lnTo>
                      <a:pt x="4231" y="996"/>
                    </a:lnTo>
                    <a:lnTo>
                      <a:pt x="4233" y="988"/>
                    </a:lnTo>
                    <a:lnTo>
                      <a:pt x="4228" y="976"/>
                    </a:lnTo>
                    <a:lnTo>
                      <a:pt x="4234" y="977"/>
                    </a:lnTo>
                    <a:lnTo>
                      <a:pt x="4233" y="965"/>
                    </a:lnTo>
                    <a:lnTo>
                      <a:pt x="4226" y="957"/>
                    </a:lnTo>
                    <a:lnTo>
                      <a:pt x="4230" y="958"/>
                    </a:lnTo>
                    <a:lnTo>
                      <a:pt x="4231" y="952"/>
                    </a:lnTo>
                    <a:lnTo>
                      <a:pt x="4234" y="949"/>
                    </a:lnTo>
                    <a:lnTo>
                      <a:pt x="4219" y="931"/>
                    </a:lnTo>
                    <a:lnTo>
                      <a:pt x="4215" y="921"/>
                    </a:lnTo>
                    <a:lnTo>
                      <a:pt x="4219" y="905"/>
                    </a:lnTo>
                    <a:lnTo>
                      <a:pt x="4209" y="887"/>
                    </a:lnTo>
                    <a:lnTo>
                      <a:pt x="4212" y="872"/>
                    </a:lnTo>
                    <a:lnTo>
                      <a:pt x="4220" y="864"/>
                    </a:lnTo>
                    <a:lnTo>
                      <a:pt x="4318" y="863"/>
                    </a:lnTo>
                    <a:lnTo>
                      <a:pt x="4336" y="874"/>
                    </a:lnTo>
                    <a:lnTo>
                      <a:pt x="4343" y="876"/>
                    </a:lnTo>
                    <a:lnTo>
                      <a:pt x="4348" y="873"/>
                    </a:lnTo>
                    <a:lnTo>
                      <a:pt x="4345" y="871"/>
                    </a:lnTo>
                    <a:lnTo>
                      <a:pt x="4332" y="861"/>
                    </a:lnTo>
                    <a:lnTo>
                      <a:pt x="4333" y="860"/>
                    </a:lnTo>
                    <a:lnTo>
                      <a:pt x="4387" y="871"/>
                    </a:lnTo>
                    <a:lnTo>
                      <a:pt x="4397" y="869"/>
                    </a:lnTo>
                    <a:lnTo>
                      <a:pt x="4391" y="864"/>
                    </a:lnTo>
                    <a:lnTo>
                      <a:pt x="4393" y="863"/>
                    </a:lnTo>
                    <a:lnTo>
                      <a:pt x="4407" y="863"/>
                    </a:lnTo>
                    <a:lnTo>
                      <a:pt x="4426" y="871"/>
                    </a:lnTo>
                    <a:lnTo>
                      <a:pt x="4430" y="872"/>
                    </a:lnTo>
                    <a:lnTo>
                      <a:pt x="4437" y="869"/>
                    </a:lnTo>
                    <a:lnTo>
                      <a:pt x="4429" y="864"/>
                    </a:lnTo>
                    <a:lnTo>
                      <a:pt x="4427" y="864"/>
                    </a:lnTo>
                    <a:lnTo>
                      <a:pt x="4417" y="861"/>
                    </a:lnTo>
                    <a:lnTo>
                      <a:pt x="4419" y="858"/>
                    </a:lnTo>
                    <a:lnTo>
                      <a:pt x="4428" y="858"/>
                    </a:lnTo>
                    <a:lnTo>
                      <a:pt x="4413" y="852"/>
                    </a:lnTo>
                    <a:lnTo>
                      <a:pt x="4409" y="848"/>
                    </a:lnTo>
                    <a:lnTo>
                      <a:pt x="4411" y="845"/>
                    </a:lnTo>
                    <a:lnTo>
                      <a:pt x="4495" y="860"/>
                    </a:lnTo>
                    <a:lnTo>
                      <a:pt x="4489" y="853"/>
                    </a:lnTo>
                    <a:lnTo>
                      <a:pt x="4492" y="852"/>
                    </a:lnTo>
                    <a:lnTo>
                      <a:pt x="4564" y="873"/>
                    </a:lnTo>
                    <a:lnTo>
                      <a:pt x="4560" y="876"/>
                    </a:lnTo>
                    <a:lnTo>
                      <a:pt x="4536" y="876"/>
                    </a:lnTo>
                    <a:lnTo>
                      <a:pt x="4532" y="878"/>
                    </a:lnTo>
                    <a:lnTo>
                      <a:pt x="4563" y="892"/>
                    </a:lnTo>
                    <a:lnTo>
                      <a:pt x="4583" y="892"/>
                    </a:lnTo>
                    <a:lnTo>
                      <a:pt x="4589" y="889"/>
                    </a:lnTo>
                    <a:lnTo>
                      <a:pt x="4585" y="884"/>
                    </a:lnTo>
                    <a:lnTo>
                      <a:pt x="4588" y="882"/>
                    </a:lnTo>
                    <a:lnTo>
                      <a:pt x="4611" y="888"/>
                    </a:lnTo>
                    <a:lnTo>
                      <a:pt x="4611" y="885"/>
                    </a:lnTo>
                    <a:lnTo>
                      <a:pt x="4607" y="881"/>
                    </a:lnTo>
                    <a:lnTo>
                      <a:pt x="4615" y="879"/>
                    </a:lnTo>
                    <a:lnTo>
                      <a:pt x="4611" y="876"/>
                    </a:lnTo>
                    <a:lnTo>
                      <a:pt x="4613" y="872"/>
                    </a:lnTo>
                    <a:lnTo>
                      <a:pt x="4648" y="881"/>
                    </a:lnTo>
                    <a:lnTo>
                      <a:pt x="4653" y="878"/>
                    </a:lnTo>
                    <a:lnTo>
                      <a:pt x="4648" y="874"/>
                    </a:lnTo>
                    <a:lnTo>
                      <a:pt x="4667" y="877"/>
                    </a:lnTo>
                    <a:lnTo>
                      <a:pt x="4664" y="874"/>
                    </a:lnTo>
                    <a:lnTo>
                      <a:pt x="4672" y="874"/>
                    </a:lnTo>
                    <a:lnTo>
                      <a:pt x="4622" y="856"/>
                    </a:lnTo>
                    <a:lnTo>
                      <a:pt x="4611" y="857"/>
                    </a:lnTo>
                    <a:lnTo>
                      <a:pt x="4606" y="853"/>
                    </a:lnTo>
                    <a:lnTo>
                      <a:pt x="4605" y="851"/>
                    </a:lnTo>
                    <a:lnTo>
                      <a:pt x="4580" y="838"/>
                    </a:lnTo>
                    <a:lnTo>
                      <a:pt x="4580" y="837"/>
                    </a:lnTo>
                    <a:lnTo>
                      <a:pt x="4588" y="838"/>
                    </a:lnTo>
                    <a:lnTo>
                      <a:pt x="4589" y="838"/>
                    </a:lnTo>
                    <a:lnTo>
                      <a:pt x="4563" y="814"/>
                    </a:lnTo>
                    <a:lnTo>
                      <a:pt x="4562" y="808"/>
                    </a:lnTo>
                    <a:lnTo>
                      <a:pt x="4565" y="805"/>
                    </a:lnTo>
                    <a:lnTo>
                      <a:pt x="4562" y="789"/>
                    </a:lnTo>
                    <a:lnTo>
                      <a:pt x="4554" y="785"/>
                    </a:lnTo>
                    <a:lnTo>
                      <a:pt x="4550" y="780"/>
                    </a:lnTo>
                    <a:lnTo>
                      <a:pt x="4544" y="769"/>
                    </a:lnTo>
                    <a:lnTo>
                      <a:pt x="4544" y="764"/>
                    </a:lnTo>
                    <a:lnTo>
                      <a:pt x="4527" y="753"/>
                    </a:lnTo>
                    <a:lnTo>
                      <a:pt x="4527" y="749"/>
                    </a:lnTo>
                    <a:lnTo>
                      <a:pt x="4523" y="741"/>
                    </a:lnTo>
                    <a:lnTo>
                      <a:pt x="4527" y="740"/>
                    </a:lnTo>
                    <a:lnTo>
                      <a:pt x="4527" y="736"/>
                    </a:lnTo>
                    <a:lnTo>
                      <a:pt x="4564" y="733"/>
                    </a:lnTo>
                    <a:lnTo>
                      <a:pt x="4565" y="731"/>
                    </a:lnTo>
                    <a:lnTo>
                      <a:pt x="4563" y="728"/>
                    </a:lnTo>
                    <a:lnTo>
                      <a:pt x="4605" y="741"/>
                    </a:lnTo>
                    <a:lnTo>
                      <a:pt x="4613" y="741"/>
                    </a:lnTo>
                    <a:lnTo>
                      <a:pt x="4607" y="726"/>
                    </a:lnTo>
                    <a:lnTo>
                      <a:pt x="4639" y="748"/>
                    </a:lnTo>
                    <a:lnTo>
                      <a:pt x="4641" y="752"/>
                    </a:lnTo>
                    <a:lnTo>
                      <a:pt x="4675" y="773"/>
                    </a:lnTo>
                    <a:lnTo>
                      <a:pt x="4677" y="775"/>
                    </a:lnTo>
                    <a:lnTo>
                      <a:pt x="4681" y="779"/>
                    </a:lnTo>
                    <a:lnTo>
                      <a:pt x="4688" y="780"/>
                    </a:lnTo>
                    <a:lnTo>
                      <a:pt x="4690" y="777"/>
                    </a:lnTo>
                    <a:lnTo>
                      <a:pt x="4696" y="775"/>
                    </a:lnTo>
                    <a:lnTo>
                      <a:pt x="4730" y="799"/>
                    </a:lnTo>
                    <a:lnTo>
                      <a:pt x="4731" y="798"/>
                    </a:lnTo>
                    <a:lnTo>
                      <a:pt x="4728" y="791"/>
                    </a:lnTo>
                    <a:lnTo>
                      <a:pt x="4735" y="791"/>
                    </a:lnTo>
                    <a:lnTo>
                      <a:pt x="4721" y="770"/>
                    </a:lnTo>
                    <a:lnTo>
                      <a:pt x="4721" y="767"/>
                    </a:lnTo>
                    <a:lnTo>
                      <a:pt x="4717" y="761"/>
                    </a:lnTo>
                    <a:lnTo>
                      <a:pt x="4717" y="757"/>
                    </a:lnTo>
                    <a:lnTo>
                      <a:pt x="4710" y="745"/>
                    </a:lnTo>
                    <a:lnTo>
                      <a:pt x="4719" y="745"/>
                    </a:lnTo>
                    <a:lnTo>
                      <a:pt x="4719" y="743"/>
                    </a:lnTo>
                    <a:lnTo>
                      <a:pt x="4714" y="740"/>
                    </a:lnTo>
                    <a:lnTo>
                      <a:pt x="4737" y="749"/>
                    </a:lnTo>
                    <a:lnTo>
                      <a:pt x="4741" y="748"/>
                    </a:lnTo>
                    <a:lnTo>
                      <a:pt x="4663" y="702"/>
                    </a:lnTo>
                    <a:lnTo>
                      <a:pt x="4660" y="696"/>
                    </a:lnTo>
                    <a:lnTo>
                      <a:pt x="4675" y="689"/>
                    </a:lnTo>
                    <a:lnTo>
                      <a:pt x="4710" y="698"/>
                    </a:lnTo>
                    <a:lnTo>
                      <a:pt x="4717" y="704"/>
                    </a:lnTo>
                    <a:lnTo>
                      <a:pt x="4707" y="701"/>
                    </a:lnTo>
                    <a:lnTo>
                      <a:pt x="4709" y="709"/>
                    </a:lnTo>
                    <a:lnTo>
                      <a:pt x="4711" y="712"/>
                    </a:lnTo>
                    <a:lnTo>
                      <a:pt x="4759" y="741"/>
                    </a:lnTo>
                    <a:lnTo>
                      <a:pt x="4762" y="746"/>
                    </a:lnTo>
                    <a:lnTo>
                      <a:pt x="4794" y="763"/>
                    </a:lnTo>
                    <a:lnTo>
                      <a:pt x="4796" y="767"/>
                    </a:lnTo>
                    <a:lnTo>
                      <a:pt x="4795" y="768"/>
                    </a:lnTo>
                    <a:lnTo>
                      <a:pt x="4825" y="783"/>
                    </a:lnTo>
                    <a:lnTo>
                      <a:pt x="4826" y="788"/>
                    </a:lnTo>
                    <a:lnTo>
                      <a:pt x="4824" y="790"/>
                    </a:lnTo>
                    <a:lnTo>
                      <a:pt x="4815" y="789"/>
                    </a:lnTo>
                    <a:lnTo>
                      <a:pt x="4811" y="791"/>
                    </a:lnTo>
                    <a:lnTo>
                      <a:pt x="4818" y="799"/>
                    </a:lnTo>
                    <a:lnTo>
                      <a:pt x="4810" y="800"/>
                    </a:lnTo>
                    <a:lnTo>
                      <a:pt x="4803" y="805"/>
                    </a:lnTo>
                    <a:lnTo>
                      <a:pt x="4804" y="808"/>
                    </a:lnTo>
                    <a:lnTo>
                      <a:pt x="4821" y="820"/>
                    </a:lnTo>
                    <a:lnTo>
                      <a:pt x="4839" y="847"/>
                    </a:lnTo>
                    <a:lnTo>
                      <a:pt x="4832" y="855"/>
                    </a:lnTo>
                    <a:lnTo>
                      <a:pt x="4843" y="863"/>
                    </a:lnTo>
                    <a:lnTo>
                      <a:pt x="4841" y="866"/>
                    </a:lnTo>
                    <a:lnTo>
                      <a:pt x="4850" y="879"/>
                    </a:lnTo>
                    <a:lnTo>
                      <a:pt x="4863" y="888"/>
                    </a:lnTo>
                    <a:lnTo>
                      <a:pt x="4877" y="909"/>
                    </a:lnTo>
                    <a:lnTo>
                      <a:pt x="4877" y="915"/>
                    </a:lnTo>
                    <a:lnTo>
                      <a:pt x="4886" y="932"/>
                    </a:lnTo>
                    <a:lnTo>
                      <a:pt x="4881" y="937"/>
                    </a:lnTo>
                    <a:lnTo>
                      <a:pt x="4868" y="937"/>
                    </a:lnTo>
                    <a:lnTo>
                      <a:pt x="4874" y="950"/>
                    </a:lnTo>
                    <a:lnTo>
                      <a:pt x="4856" y="946"/>
                    </a:lnTo>
                    <a:lnTo>
                      <a:pt x="4851" y="947"/>
                    </a:lnTo>
                    <a:lnTo>
                      <a:pt x="4907" y="986"/>
                    </a:lnTo>
                    <a:lnTo>
                      <a:pt x="4904" y="991"/>
                    </a:lnTo>
                    <a:lnTo>
                      <a:pt x="4904" y="998"/>
                    </a:lnTo>
                    <a:lnTo>
                      <a:pt x="4902" y="1002"/>
                    </a:lnTo>
                    <a:lnTo>
                      <a:pt x="5385" y="1334"/>
                    </a:lnTo>
                    <a:lnTo>
                      <a:pt x="5383" y="1324"/>
                    </a:lnTo>
                    <a:lnTo>
                      <a:pt x="5384" y="1317"/>
                    </a:lnTo>
                    <a:lnTo>
                      <a:pt x="5375" y="1300"/>
                    </a:lnTo>
                    <a:lnTo>
                      <a:pt x="5378" y="1295"/>
                    </a:lnTo>
                    <a:lnTo>
                      <a:pt x="5371" y="1277"/>
                    </a:lnTo>
                    <a:lnTo>
                      <a:pt x="5317" y="1224"/>
                    </a:lnTo>
                    <a:lnTo>
                      <a:pt x="5310" y="1223"/>
                    </a:lnTo>
                    <a:lnTo>
                      <a:pt x="5306" y="1217"/>
                    </a:lnTo>
                    <a:lnTo>
                      <a:pt x="5311" y="1218"/>
                    </a:lnTo>
                    <a:lnTo>
                      <a:pt x="5318" y="1221"/>
                    </a:lnTo>
                    <a:lnTo>
                      <a:pt x="5317" y="1214"/>
                    </a:lnTo>
                    <a:lnTo>
                      <a:pt x="5320" y="1207"/>
                    </a:lnTo>
                    <a:lnTo>
                      <a:pt x="5329" y="1201"/>
                    </a:lnTo>
                    <a:lnTo>
                      <a:pt x="5347" y="1206"/>
                    </a:lnTo>
                    <a:lnTo>
                      <a:pt x="5276" y="1158"/>
                    </a:lnTo>
                    <a:lnTo>
                      <a:pt x="5273" y="1149"/>
                    </a:lnTo>
                    <a:lnTo>
                      <a:pt x="5270" y="1133"/>
                    </a:lnTo>
                    <a:lnTo>
                      <a:pt x="5274" y="1127"/>
                    </a:lnTo>
                    <a:lnTo>
                      <a:pt x="5282" y="1124"/>
                    </a:lnTo>
                    <a:lnTo>
                      <a:pt x="5295" y="1130"/>
                    </a:lnTo>
                    <a:lnTo>
                      <a:pt x="5303" y="1130"/>
                    </a:lnTo>
                    <a:lnTo>
                      <a:pt x="5310" y="1128"/>
                    </a:lnTo>
                    <a:lnTo>
                      <a:pt x="5307" y="1118"/>
                    </a:lnTo>
                    <a:lnTo>
                      <a:pt x="5301" y="1113"/>
                    </a:lnTo>
                    <a:lnTo>
                      <a:pt x="5224" y="1073"/>
                    </a:lnTo>
                    <a:lnTo>
                      <a:pt x="5192" y="1043"/>
                    </a:lnTo>
                    <a:lnTo>
                      <a:pt x="5196" y="1036"/>
                    </a:lnTo>
                    <a:lnTo>
                      <a:pt x="5175" y="1025"/>
                    </a:lnTo>
                    <a:lnTo>
                      <a:pt x="5181" y="1023"/>
                    </a:lnTo>
                    <a:lnTo>
                      <a:pt x="5190" y="1021"/>
                    </a:lnTo>
                    <a:lnTo>
                      <a:pt x="5187" y="1017"/>
                    </a:lnTo>
                    <a:lnTo>
                      <a:pt x="5193" y="1019"/>
                    </a:lnTo>
                    <a:lnTo>
                      <a:pt x="5198" y="1025"/>
                    </a:lnTo>
                    <a:lnTo>
                      <a:pt x="5197" y="1029"/>
                    </a:lnTo>
                    <a:lnTo>
                      <a:pt x="5202" y="1034"/>
                    </a:lnTo>
                    <a:lnTo>
                      <a:pt x="5235" y="1047"/>
                    </a:lnTo>
                    <a:lnTo>
                      <a:pt x="5238" y="1046"/>
                    </a:lnTo>
                    <a:lnTo>
                      <a:pt x="5232" y="1038"/>
                    </a:lnTo>
                    <a:lnTo>
                      <a:pt x="5179" y="1008"/>
                    </a:lnTo>
                    <a:lnTo>
                      <a:pt x="5169" y="1008"/>
                    </a:lnTo>
                    <a:lnTo>
                      <a:pt x="5116" y="976"/>
                    </a:lnTo>
                    <a:lnTo>
                      <a:pt x="5111" y="971"/>
                    </a:lnTo>
                    <a:lnTo>
                      <a:pt x="5109" y="965"/>
                    </a:lnTo>
                    <a:lnTo>
                      <a:pt x="5099" y="955"/>
                    </a:lnTo>
                    <a:lnTo>
                      <a:pt x="5055" y="940"/>
                    </a:lnTo>
                    <a:lnTo>
                      <a:pt x="5050" y="942"/>
                    </a:lnTo>
                    <a:lnTo>
                      <a:pt x="5059" y="950"/>
                    </a:lnTo>
                    <a:lnTo>
                      <a:pt x="5061" y="952"/>
                    </a:lnTo>
                    <a:lnTo>
                      <a:pt x="5017" y="931"/>
                    </a:lnTo>
                    <a:lnTo>
                      <a:pt x="4972" y="884"/>
                    </a:lnTo>
                    <a:lnTo>
                      <a:pt x="4962" y="879"/>
                    </a:lnTo>
                    <a:lnTo>
                      <a:pt x="4960" y="877"/>
                    </a:lnTo>
                    <a:lnTo>
                      <a:pt x="4970" y="878"/>
                    </a:lnTo>
                    <a:lnTo>
                      <a:pt x="4955" y="871"/>
                    </a:lnTo>
                    <a:lnTo>
                      <a:pt x="4957" y="868"/>
                    </a:lnTo>
                    <a:lnTo>
                      <a:pt x="4954" y="864"/>
                    </a:lnTo>
                    <a:lnTo>
                      <a:pt x="4930" y="852"/>
                    </a:lnTo>
                    <a:lnTo>
                      <a:pt x="4924" y="846"/>
                    </a:lnTo>
                    <a:lnTo>
                      <a:pt x="4915" y="841"/>
                    </a:lnTo>
                    <a:lnTo>
                      <a:pt x="4914" y="837"/>
                    </a:lnTo>
                    <a:lnTo>
                      <a:pt x="4918" y="835"/>
                    </a:lnTo>
                    <a:lnTo>
                      <a:pt x="4918" y="831"/>
                    </a:lnTo>
                    <a:lnTo>
                      <a:pt x="4939" y="837"/>
                    </a:lnTo>
                    <a:lnTo>
                      <a:pt x="4934" y="831"/>
                    </a:lnTo>
                    <a:lnTo>
                      <a:pt x="4934" y="827"/>
                    </a:lnTo>
                    <a:lnTo>
                      <a:pt x="4972" y="840"/>
                    </a:lnTo>
                    <a:lnTo>
                      <a:pt x="4950" y="826"/>
                    </a:lnTo>
                    <a:lnTo>
                      <a:pt x="4946" y="820"/>
                    </a:lnTo>
                    <a:lnTo>
                      <a:pt x="4946" y="817"/>
                    </a:lnTo>
                    <a:lnTo>
                      <a:pt x="4954" y="815"/>
                    </a:lnTo>
                    <a:lnTo>
                      <a:pt x="4954" y="813"/>
                    </a:lnTo>
                    <a:lnTo>
                      <a:pt x="4947" y="805"/>
                    </a:lnTo>
                    <a:lnTo>
                      <a:pt x="4946" y="801"/>
                    </a:lnTo>
                    <a:lnTo>
                      <a:pt x="4960" y="808"/>
                    </a:lnTo>
                    <a:lnTo>
                      <a:pt x="4963" y="811"/>
                    </a:lnTo>
                    <a:lnTo>
                      <a:pt x="5004" y="835"/>
                    </a:lnTo>
                    <a:lnTo>
                      <a:pt x="5005" y="837"/>
                    </a:lnTo>
                    <a:lnTo>
                      <a:pt x="5010" y="840"/>
                    </a:lnTo>
                    <a:lnTo>
                      <a:pt x="5013" y="840"/>
                    </a:lnTo>
                    <a:lnTo>
                      <a:pt x="5001" y="817"/>
                    </a:lnTo>
                    <a:lnTo>
                      <a:pt x="4988" y="810"/>
                    </a:lnTo>
                    <a:lnTo>
                      <a:pt x="4987" y="808"/>
                    </a:lnTo>
                    <a:lnTo>
                      <a:pt x="4998" y="811"/>
                    </a:lnTo>
                    <a:lnTo>
                      <a:pt x="4997" y="808"/>
                    </a:lnTo>
                    <a:lnTo>
                      <a:pt x="5002" y="806"/>
                    </a:lnTo>
                    <a:lnTo>
                      <a:pt x="5002" y="800"/>
                    </a:lnTo>
                    <a:lnTo>
                      <a:pt x="5008" y="800"/>
                    </a:lnTo>
                    <a:lnTo>
                      <a:pt x="5007" y="796"/>
                    </a:lnTo>
                    <a:lnTo>
                      <a:pt x="5150" y="832"/>
                    </a:lnTo>
                    <a:lnTo>
                      <a:pt x="5149" y="831"/>
                    </a:lnTo>
                    <a:lnTo>
                      <a:pt x="5111" y="806"/>
                    </a:lnTo>
                    <a:lnTo>
                      <a:pt x="5113" y="805"/>
                    </a:lnTo>
                    <a:lnTo>
                      <a:pt x="5113" y="800"/>
                    </a:lnTo>
                    <a:lnTo>
                      <a:pt x="5116" y="800"/>
                    </a:lnTo>
                    <a:lnTo>
                      <a:pt x="5111" y="796"/>
                    </a:lnTo>
                    <a:lnTo>
                      <a:pt x="5119" y="799"/>
                    </a:lnTo>
                    <a:lnTo>
                      <a:pt x="5122" y="799"/>
                    </a:lnTo>
                    <a:lnTo>
                      <a:pt x="5114" y="790"/>
                    </a:lnTo>
                    <a:lnTo>
                      <a:pt x="5117" y="790"/>
                    </a:lnTo>
                    <a:lnTo>
                      <a:pt x="5113" y="788"/>
                    </a:lnTo>
                    <a:lnTo>
                      <a:pt x="5112" y="784"/>
                    </a:lnTo>
                    <a:lnTo>
                      <a:pt x="5117" y="784"/>
                    </a:lnTo>
                    <a:lnTo>
                      <a:pt x="5116" y="782"/>
                    </a:lnTo>
                    <a:lnTo>
                      <a:pt x="5118" y="782"/>
                    </a:lnTo>
                    <a:lnTo>
                      <a:pt x="5098" y="772"/>
                    </a:lnTo>
                    <a:lnTo>
                      <a:pt x="5116" y="777"/>
                    </a:lnTo>
                    <a:lnTo>
                      <a:pt x="5116" y="775"/>
                    </a:lnTo>
                    <a:lnTo>
                      <a:pt x="5099" y="767"/>
                    </a:lnTo>
                    <a:lnTo>
                      <a:pt x="5107" y="767"/>
                    </a:lnTo>
                    <a:lnTo>
                      <a:pt x="5107" y="763"/>
                    </a:lnTo>
                    <a:lnTo>
                      <a:pt x="5108" y="763"/>
                    </a:lnTo>
                    <a:lnTo>
                      <a:pt x="5106" y="761"/>
                    </a:lnTo>
                    <a:lnTo>
                      <a:pt x="5093" y="756"/>
                    </a:lnTo>
                    <a:lnTo>
                      <a:pt x="5092" y="754"/>
                    </a:lnTo>
                    <a:lnTo>
                      <a:pt x="5103" y="757"/>
                    </a:lnTo>
                    <a:lnTo>
                      <a:pt x="5104" y="756"/>
                    </a:lnTo>
                    <a:lnTo>
                      <a:pt x="5102" y="753"/>
                    </a:lnTo>
                    <a:lnTo>
                      <a:pt x="5098" y="749"/>
                    </a:lnTo>
                    <a:lnTo>
                      <a:pt x="5099" y="749"/>
                    </a:lnTo>
                    <a:lnTo>
                      <a:pt x="5082" y="738"/>
                    </a:lnTo>
                    <a:lnTo>
                      <a:pt x="5102" y="743"/>
                    </a:lnTo>
                    <a:lnTo>
                      <a:pt x="5103" y="742"/>
                    </a:lnTo>
                    <a:lnTo>
                      <a:pt x="5099" y="736"/>
                    </a:lnTo>
                    <a:lnTo>
                      <a:pt x="5109" y="732"/>
                    </a:lnTo>
                    <a:lnTo>
                      <a:pt x="5107" y="730"/>
                    </a:lnTo>
                    <a:lnTo>
                      <a:pt x="5109" y="726"/>
                    </a:lnTo>
                    <a:lnTo>
                      <a:pt x="5095" y="716"/>
                    </a:lnTo>
                    <a:lnTo>
                      <a:pt x="5098" y="716"/>
                    </a:lnTo>
                    <a:lnTo>
                      <a:pt x="5106" y="721"/>
                    </a:lnTo>
                    <a:lnTo>
                      <a:pt x="5108" y="721"/>
                    </a:lnTo>
                    <a:lnTo>
                      <a:pt x="5112" y="715"/>
                    </a:lnTo>
                    <a:lnTo>
                      <a:pt x="5116" y="715"/>
                    </a:lnTo>
                    <a:lnTo>
                      <a:pt x="5118" y="712"/>
                    </a:lnTo>
                    <a:lnTo>
                      <a:pt x="5116" y="700"/>
                    </a:lnTo>
                    <a:lnTo>
                      <a:pt x="5124" y="696"/>
                    </a:lnTo>
                    <a:lnTo>
                      <a:pt x="5123" y="695"/>
                    </a:lnTo>
                    <a:lnTo>
                      <a:pt x="5085" y="681"/>
                    </a:lnTo>
                    <a:lnTo>
                      <a:pt x="5082" y="679"/>
                    </a:lnTo>
                    <a:lnTo>
                      <a:pt x="5129" y="695"/>
                    </a:lnTo>
                    <a:lnTo>
                      <a:pt x="5135" y="695"/>
                    </a:lnTo>
                    <a:lnTo>
                      <a:pt x="5122" y="690"/>
                    </a:lnTo>
                    <a:lnTo>
                      <a:pt x="5124" y="689"/>
                    </a:lnTo>
                    <a:lnTo>
                      <a:pt x="5210" y="709"/>
                    </a:lnTo>
                    <a:lnTo>
                      <a:pt x="5210" y="707"/>
                    </a:lnTo>
                    <a:lnTo>
                      <a:pt x="5200" y="701"/>
                    </a:lnTo>
                    <a:lnTo>
                      <a:pt x="5205" y="701"/>
                    </a:lnTo>
                    <a:lnTo>
                      <a:pt x="5181" y="685"/>
                    </a:lnTo>
                    <a:lnTo>
                      <a:pt x="5132" y="672"/>
                    </a:lnTo>
                    <a:lnTo>
                      <a:pt x="5133" y="672"/>
                    </a:lnTo>
                    <a:lnTo>
                      <a:pt x="5134" y="670"/>
                    </a:lnTo>
                    <a:lnTo>
                      <a:pt x="5143" y="670"/>
                    </a:lnTo>
                    <a:lnTo>
                      <a:pt x="5143" y="669"/>
                    </a:lnTo>
                    <a:lnTo>
                      <a:pt x="5124" y="663"/>
                    </a:lnTo>
                    <a:lnTo>
                      <a:pt x="5119" y="663"/>
                    </a:lnTo>
                    <a:lnTo>
                      <a:pt x="5017" y="623"/>
                    </a:lnTo>
                    <a:lnTo>
                      <a:pt x="5015" y="626"/>
                    </a:lnTo>
                    <a:lnTo>
                      <a:pt x="4994" y="618"/>
                    </a:lnTo>
                    <a:lnTo>
                      <a:pt x="4997" y="617"/>
                    </a:lnTo>
                    <a:lnTo>
                      <a:pt x="5002" y="618"/>
                    </a:lnTo>
                    <a:lnTo>
                      <a:pt x="4962" y="604"/>
                    </a:lnTo>
                    <a:lnTo>
                      <a:pt x="4968" y="608"/>
                    </a:lnTo>
                    <a:lnTo>
                      <a:pt x="4968" y="611"/>
                    </a:lnTo>
                    <a:lnTo>
                      <a:pt x="4890" y="585"/>
                    </a:lnTo>
                    <a:lnTo>
                      <a:pt x="4888" y="583"/>
                    </a:lnTo>
                    <a:lnTo>
                      <a:pt x="4916" y="587"/>
                    </a:lnTo>
                    <a:lnTo>
                      <a:pt x="4915" y="585"/>
                    </a:lnTo>
                    <a:lnTo>
                      <a:pt x="4926" y="589"/>
                    </a:lnTo>
                    <a:lnTo>
                      <a:pt x="4935" y="587"/>
                    </a:lnTo>
                    <a:lnTo>
                      <a:pt x="4940" y="591"/>
                    </a:lnTo>
                    <a:lnTo>
                      <a:pt x="4945" y="592"/>
                    </a:lnTo>
                    <a:lnTo>
                      <a:pt x="4945" y="590"/>
                    </a:lnTo>
                    <a:lnTo>
                      <a:pt x="4939" y="585"/>
                    </a:lnTo>
                    <a:lnTo>
                      <a:pt x="4941" y="583"/>
                    </a:lnTo>
                    <a:lnTo>
                      <a:pt x="4946" y="581"/>
                    </a:lnTo>
                    <a:lnTo>
                      <a:pt x="4935" y="571"/>
                    </a:lnTo>
                    <a:lnTo>
                      <a:pt x="4935" y="568"/>
                    </a:lnTo>
                    <a:lnTo>
                      <a:pt x="4354" y="359"/>
                    </a:lnTo>
                    <a:lnTo>
                      <a:pt x="4299" y="349"/>
                    </a:lnTo>
                    <a:lnTo>
                      <a:pt x="4297" y="349"/>
                    </a:lnTo>
                    <a:lnTo>
                      <a:pt x="4197" y="336"/>
                    </a:lnTo>
                    <a:lnTo>
                      <a:pt x="4199" y="339"/>
                    </a:lnTo>
                    <a:lnTo>
                      <a:pt x="4193" y="339"/>
                    </a:lnTo>
                    <a:lnTo>
                      <a:pt x="4173" y="336"/>
                    </a:lnTo>
                    <a:lnTo>
                      <a:pt x="4168" y="338"/>
                    </a:lnTo>
                    <a:lnTo>
                      <a:pt x="4155" y="336"/>
                    </a:lnTo>
                    <a:lnTo>
                      <a:pt x="4153" y="339"/>
                    </a:lnTo>
                    <a:lnTo>
                      <a:pt x="4119" y="333"/>
                    </a:lnTo>
                    <a:lnTo>
                      <a:pt x="4116" y="334"/>
                    </a:lnTo>
                    <a:lnTo>
                      <a:pt x="4055" y="329"/>
                    </a:lnTo>
                    <a:lnTo>
                      <a:pt x="4055" y="330"/>
                    </a:lnTo>
                    <a:lnTo>
                      <a:pt x="4089" y="344"/>
                    </a:lnTo>
                    <a:lnTo>
                      <a:pt x="4084" y="345"/>
                    </a:lnTo>
                    <a:lnTo>
                      <a:pt x="4181" y="374"/>
                    </a:lnTo>
                    <a:lnTo>
                      <a:pt x="4196" y="385"/>
                    </a:lnTo>
                    <a:lnTo>
                      <a:pt x="4194" y="388"/>
                    </a:lnTo>
                    <a:lnTo>
                      <a:pt x="4022" y="346"/>
                    </a:lnTo>
                    <a:lnTo>
                      <a:pt x="4024" y="345"/>
                    </a:lnTo>
                    <a:lnTo>
                      <a:pt x="4008" y="341"/>
                    </a:lnTo>
                    <a:lnTo>
                      <a:pt x="4005" y="343"/>
                    </a:lnTo>
                    <a:lnTo>
                      <a:pt x="4017" y="355"/>
                    </a:lnTo>
                    <a:lnTo>
                      <a:pt x="4015" y="355"/>
                    </a:lnTo>
                    <a:lnTo>
                      <a:pt x="3958" y="350"/>
                    </a:lnTo>
                    <a:lnTo>
                      <a:pt x="3954" y="351"/>
                    </a:lnTo>
                    <a:lnTo>
                      <a:pt x="3956" y="351"/>
                    </a:lnTo>
                    <a:lnTo>
                      <a:pt x="3900" y="341"/>
                    </a:lnTo>
                    <a:lnTo>
                      <a:pt x="3899" y="345"/>
                    </a:lnTo>
                    <a:lnTo>
                      <a:pt x="3881" y="344"/>
                    </a:lnTo>
                    <a:lnTo>
                      <a:pt x="3879" y="346"/>
                    </a:lnTo>
                    <a:lnTo>
                      <a:pt x="3863" y="345"/>
                    </a:lnTo>
                    <a:lnTo>
                      <a:pt x="3863" y="346"/>
                    </a:lnTo>
                    <a:lnTo>
                      <a:pt x="3868" y="349"/>
                    </a:lnTo>
                    <a:lnTo>
                      <a:pt x="3863" y="349"/>
                    </a:lnTo>
                    <a:lnTo>
                      <a:pt x="3874" y="354"/>
                    </a:lnTo>
                    <a:lnTo>
                      <a:pt x="3864" y="354"/>
                    </a:lnTo>
                    <a:lnTo>
                      <a:pt x="3870" y="357"/>
                    </a:lnTo>
                    <a:lnTo>
                      <a:pt x="3873" y="361"/>
                    </a:lnTo>
                    <a:lnTo>
                      <a:pt x="3847" y="351"/>
                    </a:lnTo>
                    <a:lnTo>
                      <a:pt x="3844" y="353"/>
                    </a:lnTo>
                    <a:lnTo>
                      <a:pt x="3539" y="286"/>
                    </a:lnTo>
                    <a:lnTo>
                      <a:pt x="3539" y="287"/>
                    </a:lnTo>
                    <a:lnTo>
                      <a:pt x="3527" y="286"/>
                    </a:lnTo>
                    <a:lnTo>
                      <a:pt x="3528" y="288"/>
                    </a:lnTo>
                    <a:lnTo>
                      <a:pt x="3504" y="286"/>
                    </a:lnTo>
                    <a:lnTo>
                      <a:pt x="3503" y="287"/>
                    </a:lnTo>
                    <a:lnTo>
                      <a:pt x="3503" y="289"/>
                    </a:lnTo>
                    <a:lnTo>
                      <a:pt x="3499" y="289"/>
                    </a:lnTo>
                    <a:lnTo>
                      <a:pt x="3482" y="289"/>
                    </a:lnTo>
                    <a:lnTo>
                      <a:pt x="3481" y="289"/>
                    </a:lnTo>
                    <a:lnTo>
                      <a:pt x="3475" y="289"/>
                    </a:lnTo>
                    <a:lnTo>
                      <a:pt x="3471" y="293"/>
                    </a:lnTo>
                    <a:lnTo>
                      <a:pt x="3465" y="293"/>
                    </a:lnTo>
                    <a:lnTo>
                      <a:pt x="3466" y="294"/>
                    </a:lnTo>
                    <a:lnTo>
                      <a:pt x="3424" y="286"/>
                    </a:lnTo>
                    <a:lnTo>
                      <a:pt x="3431" y="285"/>
                    </a:lnTo>
                    <a:lnTo>
                      <a:pt x="3428" y="282"/>
                    </a:lnTo>
                    <a:lnTo>
                      <a:pt x="3368" y="265"/>
                    </a:lnTo>
                    <a:lnTo>
                      <a:pt x="3360" y="266"/>
                    </a:lnTo>
                    <a:lnTo>
                      <a:pt x="3356" y="268"/>
                    </a:lnTo>
                    <a:lnTo>
                      <a:pt x="3292" y="254"/>
                    </a:lnTo>
                    <a:lnTo>
                      <a:pt x="3293" y="256"/>
                    </a:lnTo>
                    <a:lnTo>
                      <a:pt x="3274" y="254"/>
                    </a:lnTo>
                    <a:lnTo>
                      <a:pt x="3273" y="255"/>
                    </a:lnTo>
                    <a:lnTo>
                      <a:pt x="3269" y="252"/>
                    </a:lnTo>
                    <a:lnTo>
                      <a:pt x="3261" y="246"/>
                    </a:lnTo>
                    <a:lnTo>
                      <a:pt x="3261" y="245"/>
                    </a:lnTo>
                    <a:lnTo>
                      <a:pt x="3280" y="249"/>
                    </a:lnTo>
                    <a:lnTo>
                      <a:pt x="3282" y="247"/>
                    </a:lnTo>
                    <a:lnTo>
                      <a:pt x="3184" y="224"/>
                    </a:lnTo>
                    <a:lnTo>
                      <a:pt x="3177" y="225"/>
                    </a:lnTo>
                    <a:lnTo>
                      <a:pt x="3178" y="225"/>
                    </a:lnTo>
                    <a:lnTo>
                      <a:pt x="3154" y="224"/>
                    </a:lnTo>
                    <a:lnTo>
                      <a:pt x="3152" y="225"/>
                    </a:lnTo>
                    <a:lnTo>
                      <a:pt x="2939" y="203"/>
                    </a:lnTo>
                    <a:lnTo>
                      <a:pt x="2942" y="205"/>
                    </a:lnTo>
                    <a:lnTo>
                      <a:pt x="2971" y="214"/>
                    </a:lnTo>
                    <a:lnTo>
                      <a:pt x="2969" y="215"/>
                    </a:lnTo>
                    <a:lnTo>
                      <a:pt x="2970" y="218"/>
                    </a:lnTo>
                    <a:lnTo>
                      <a:pt x="2989" y="229"/>
                    </a:lnTo>
                    <a:lnTo>
                      <a:pt x="2991" y="233"/>
                    </a:lnTo>
                    <a:lnTo>
                      <a:pt x="2986" y="233"/>
                    </a:lnTo>
                    <a:lnTo>
                      <a:pt x="2987" y="235"/>
                    </a:lnTo>
                    <a:lnTo>
                      <a:pt x="2995" y="241"/>
                    </a:lnTo>
                    <a:lnTo>
                      <a:pt x="3011" y="246"/>
                    </a:lnTo>
                    <a:lnTo>
                      <a:pt x="3006" y="246"/>
                    </a:lnTo>
                    <a:lnTo>
                      <a:pt x="3055" y="265"/>
                    </a:lnTo>
                    <a:lnTo>
                      <a:pt x="3033" y="262"/>
                    </a:lnTo>
                    <a:lnTo>
                      <a:pt x="3042" y="267"/>
                    </a:lnTo>
                    <a:lnTo>
                      <a:pt x="3031" y="265"/>
                    </a:lnTo>
                    <a:lnTo>
                      <a:pt x="3032" y="267"/>
                    </a:lnTo>
                    <a:lnTo>
                      <a:pt x="3028" y="266"/>
                    </a:lnTo>
                    <a:lnTo>
                      <a:pt x="3028" y="270"/>
                    </a:lnTo>
                    <a:lnTo>
                      <a:pt x="3031" y="272"/>
                    </a:lnTo>
                    <a:lnTo>
                      <a:pt x="3029" y="273"/>
                    </a:lnTo>
                    <a:lnTo>
                      <a:pt x="3034" y="277"/>
                    </a:lnTo>
                    <a:lnTo>
                      <a:pt x="3028" y="277"/>
                    </a:lnTo>
                    <a:lnTo>
                      <a:pt x="3029" y="278"/>
                    </a:lnTo>
                    <a:lnTo>
                      <a:pt x="2918" y="256"/>
                    </a:lnTo>
                    <a:lnTo>
                      <a:pt x="2905" y="257"/>
                    </a:lnTo>
                    <a:lnTo>
                      <a:pt x="2926" y="270"/>
                    </a:lnTo>
                    <a:lnTo>
                      <a:pt x="2913" y="266"/>
                    </a:lnTo>
                    <a:lnTo>
                      <a:pt x="2913" y="267"/>
                    </a:lnTo>
                    <a:lnTo>
                      <a:pt x="2897" y="266"/>
                    </a:lnTo>
                    <a:lnTo>
                      <a:pt x="2893" y="267"/>
                    </a:lnTo>
                    <a:lnTo>
                      <a:pt x="2811" y="241"/>
                    </a:lnTo>
                    <a:lnTo>
                      <a:pt x="2809" y="242"/>
                    </a:lnTo>
                    <a:lnTo>
                      <a:pt x="2866" y="277"/>
                    </a:lnTo>
                    <a:lnTo>
                      <a:pt x="2865" y="278"/>
                    </a:lnTo>
                    <a:lnTo>
                      <a:pt x="2874" y="285"/>
                    </a:lnTo>
                    <a:lnTo>
                      <a:pt x="2874" y="287"/>
                    </a:lnTo>
                    <a:lnTo>
                      <a:pt x="2882" y="292"/>
                    </a:lnTo>
                    <a:lnTo>
                      <a:pt x="2885" y="296"/>
                    </a:lnTo>
                    <a:lnTo>
                      <a:pt x="2891" y="299"/>
                    </a:lnTo>
                    <a:lnTo>
                      <a:pt x="2855" y="288"/>
                    </a:lnTo>
                    <a:lnTo>
                      <a:pt x="2861" y="291"/>
                    </a:lnTo>
                    <a:lnTo>
                      <a:pt x="2859" y="292"/>
                    </a:lnTo>
                    <a:lnTo>
                      <a:pt x="2851" y="289"/>
                    </a:lnTo>
                    <a:lnTo>
                      <a:pt x="2849" y="289"/>
                    </a:lnTo>
                    <a:lnTo>
                      <a:pt x="2820" y="282"/>
                    </a:lnTo>
                    <a:lnTo>
                      <a:pt x="2822" y="283"/>
                    </a:lnTo>
                    <a:lnTo>
                      <a:pt x="2791" y="273"/>
                    </a:lnTo>
                    <a:lnTo>
                      <a:pt x="2744" y="255"/>
                    </a:lnTo>
                    <a:lnTo>
                      <a:pt x="2745" y="256"/>
                    </a:lnTo>
                    <a:lnTo>
                      <a:pt x="2744" y="259"/>
                    </a:lnTo>
                    <a:lnTo>
                      <a:pt x="2712" y="245"/>
                    </a:lnTo>
                    <a:lnTo>
                      <a:pt x="2707" y="238"/>
                    </a:lnTo>
                    <a:lnTo>
                      <a:pt x="2712" y="239"/>
                    </a:lnTo>
                    <a:lnTo>
                      <a:pt x="2713" y="239"/>
                    </a:lnTo>
                    <a:lnTo>
                      <a:pt x="2709" y="238"/>
                    </a:lnTo>
                    <a:lnTo>
                      <a:pt x="2707" y="236"/>
                    </a:lnTo>
                    <a:lnTo>
                      <a:pt x="2709" y="234"/>
                    </a:lnTo>
                    <a:lnTo>
                      <a:pt x="2708" y="233"/>
                    </a:lnTo>
                    <a:lnTo>
                      <a:pt x="2707" y="234"/>
                    </a:lnTo>
                    <a:lnTo>
                      <a:pt x="2704" y="233"/>
                    </a:lnTo>
                    <a:lnTo>
                      <a:pt x="2704" y="231"/>
                    </a:lnTo>
                    <a:lnTo>
                      <a:pt x="2696" y="228"/>
                    </a:lnTo>
                    <a:lnTo>
                      <a:pt x="2691" y="223"/>
                    </a:lnTo>
                    <a:lnTo>
                      <a:pt x="2671" y="218"/>
                    </a:lnTo>
                    <a:lnTo>
                      <a:pt x="2670" y="217"/>
                    </a:lnTo>
                    <a:lnTo>
                      <a:pt x="2661" y="214"/>
                    </a:lnTo>
                    <a:lnTo>
                      <a:pt x="2657" y="212"/>
                    </a:lnTo>
                    <a:lnTo>
                      <a:pt x="2658" y="210"/>
                    </a:lnTo>
                    <a:lnTo>
                      <a:pt x="2651" y="208"/>
                    </a:lnTo>
                    <a:lnTo>
                      <a:pt x="2651" y="207"/>
                    </a:lnTo>
                    <a:lnTo>
                      <a:pt x="2636" y="202"/>
                    </a:lnTo>
                    <a:lnTo>
                      <a:pt x="2639" y="200"/>
                    </a:lnTo>
                    <a:lnTo>
                      <a:pt x="2637" y="200"/>
                    </a:lnTo>
                    <a:lnTo>
                      <a:pt x="2634" y="198"/>
                    </a:lnTo>
                    <a:lnTo>
                      <a:pt x="2633" y="197"/>
                    </a:lnTo>
                    <a:lnTo>
                      <a:pt x="2577" y="183"/>
                    </a:lnTo>
                    <a:lnTo>
                      <a:pt x="2574" y="182"/>
                    </a:lnTo>
                    <a:lnTo>
                      <a:pt x="2560" y="178"/>
                    </a:lnTo>
                    <a:lnTo>
                      <a:pt x="2541" y="174"/>
                    </a:lnTo>
                    <a:lnTo>
                      <a:pt x="2537" y="174"/>
                    </a:lnTo>
                    <a:lnTo>
                      <a:pt x="2518" y="172"/>
                    </a:lnTo>
                    <a:lnTo>
                      <a:pt x="2518" y="173"/>
                    </a:lnTo>
                    <a:lnTo>
                      <a:pt x="2521" y="176"/>
                    </a:lnTo>
                    <a:lnTo>
                      <a:pt x="2518" y="176"/>
                    </a:lnTo>
                    <a:lnTo>
                      <a:pt x="2519" y="178"/>
                    </a:lnTo>
                    <a:lnTo>
                      <a:pt x="2494" y="171"/>
                    </a:lnTo>
                    <a:lnTo>
                      <a:pt x="2494" y="172"/>
                    </a:lnTo>
                    <a:lnTo>
                      <a:pt x="2487" y="171"/>
                    </a:lnTo>
                    <a:lnTo>
                      <a:pt x="2485" y="172"/>
                    </a:lnTo>
                    <a:lnTo>
                      <a:pt x="2477" y="170"/>
                    </a:lnTo>
                    <a:lnTo>
                      <a:pt x="2477" y="171"/>
                    </a:lnTo>
                    <a:lnTo>
                      <a:pt x="2471" y="170"/>
                    </a:lnTo>
                    <a:lnTo>
                      <a:pt x="2473" y="171"/>
                    </a:lnTo>
                    <a:lnTo>
                      <a:pt x="2453" y="165"/>
                    </a:lnTo>
                    <a:lnTo>
                      <a:pt x="2454" y="166"/>
                    </a:lnTo>
                    <a:lnTo>
                      <a:pt x="2442" y="163"/>
                    </a:lnTo>
                    <a:lnTo>
                      <a:pt x="2441" y="163"/>
                    </a:lnTo>
                    <a:lnTo>
                      <a:pt x="2411" y="160"/>
                    </a:lnTo>
                    <a:lnTo>
                      <a:pt x="2422" y="166"/>
                    </a:lnTo>
                    <a:lnTo>
                      <a:pt x="2404" y="162"/>
                    </a:lnTo>
                    <a:lnTo>
                      <a:pt x="2428" y="176"/>
                    </a:lnTo>
                    <a:lnTo>
                      <a:pt x="2431" y="177"/>
                    </a:lnTo>
                    <a:lnTo>
                      <a:pt x="2435" y="179"/>
                    </a:lnTo>
                    <a:lnTo>
                      <a:pt x="2464" y="191"/>
                    </a:lnTo>
                    <a:lnTo>
                      <a:pt x="2467" y="192"/>
                    </a:lnTo>
                    <a:lnTo>
                      <a:pt x="2467" y="194"/>
                    </a:lnTo>
                    <a:lnTo>
                      <a:pt x="2456" y="195"/>
                    </a:lnTo>
                    <a:lnTo>
                      <a:pt x="2454" y="198"/>
                    </a:lnTo>
                    <a:lnTo>
                      <a:pt x="2450" y="197"/>
                    </a:lnTo>
                    <a:lnTo>
                      <a:pt x="2451" y="198"/>
                    </a:lnTo>
                    <a:lnTo>
                      <a:pt x="2447" y="198"/>
                    </a:lnTo>
                    <a:lnTo>
                      <a:pt x="2442" y="198"/>
                    </a:lnTo>
                    <a:lnTo>
                      <a:pt x="2430" y="197"/>
                    </a:lnTo>
                    <a:lnTo>
                      <a:pt x="2421" y="198"/>
                    </a:lnTo>
                    <a:lnTo>
                      <a:pt x="2421" y="199"/>
                    </a:lnTo>
                    <a:lnTo>
                      <a:pt x="2385" y="194"/>
                    </a:lnTo>
                    <a:lnTo>
                      <a:pt x="2389" y="197"/>
                    </a:lnTo>
                    <a:lnTo>
                      <a:pt x="2390" y="198"/>
                    </a:lnTo>
                    <a:lnTo>
                      <a:pt x="2325" y="184"/>
                    </a:lnTo>
                    <a:lnTo>
                      <a:pt x="2323" y="182"/>
                    </a:lnTo>
                    <a:lnTo>
                      <a:pt x="2313" y="178"/>
                    </a:lnTo>
                    <a:lnTo>
                      <a:pt x="2315" y="177"/>
                    </a:lnTo>
                    <a:lnTo>
                      <a:pt x="2320" y="177"/>
                    </a:lnTo>
                    <a:lnTo>
                      <a:pt x="2318" y="176"/>
                    </a:lnTo>
                    <a:lnTo>
                      <a:pt x="2321" y="176"/>
                    </a:lnTo>
                    <a:lnTo>
                      <a:pt x="2290" y="171"/>
                    </a:lnTo>
                    <a:lnTo>
                      <a:pt x="2285" y="172"/>
                    </a:lnTo>
                    <a:lnTo>
                      <a:pt x="2221" y="166"/>
                    </a:lnTo>
                    <a:lnTo>
                      <a:pt x="2215" y="167"/>
                    </a:lnTo>
                    <a:lnTo>
                      <a:pt x="2218" y="170"/>
                    </a:lnTo>
                    <a:lnTo>
                      <a:pt x="2206" y="172"/>
                    </a:lnTo>
                    <a:lnTo>
                      <a:pt x="2194" y="171"/>
                    </a:lnTo>
                    <a:lnTo>
                      <a:pt x="2184" y="174"/>
                    </a:lnTo>
                    <a:lnTo>
                      <a:pt x="2207" y="182"/>
                    </a:lnTo>
                    <a:lnTo>
                      <a:pt x="2207" y="183"/>
                    </a:lnTo>
                    <a:lnTo>
                      <a:pt x="2205" y="187"/>
                    </a:lnTo>
                    <a:lnTo>
                      <a:pt x="2195" y="186"/>
                    </a:lnTo>
                    <a:lnTo>
                      <a:pt x="2194" y="184"/>
                    </a:lnTo>
                    <a:lnTo>
                      <a:pt x="2201" y="184"/>
                    </a:lnTo>
                    <a:lnTo>
                      <a:pt x="2198" y="182"/>
                    </a:lnTo>
                    <a:lnTo>
                      <a:pt x="2189" y="182"/>
                    </a:lnTo>
                    <a:lnTo>
                      <a:pt x="2186" y="179"/>
                    </a:lnTo>
                    <a:lnTo>
                      <a:pt x="2180" y="177"/>
                    </a:lnTo>
                    <a:lnTo>
                      <a:pt x="2175" y="172"/>
                    </a:lnTo>
                    <a:lnTo>
                      <a:pt x="2124" y="152"/>
                    </a:lnTo>
                    <a:lnTo>
                      <a:pt x="2144" y="162"/>
                    </a:lnTo>
                    <a:lnTo>
                      <a:pt x="2147" y="165"/>
                    </a:lnTo>
                    <a:lnTo>
                      <a:pt x="2123" y="166"/>
                    </a:lnTo>
                    <a:lnTo>
                      <a:pt x="2091" y="156"/>
                    </a:lnTo>
                    <a:lnTo>
                      <a:pt x="2088" y="153"/>
                    </a:lnTo>
                    <a:lnTo>
                      <a:pt x="2093" y="155"/>
                    </a:lnTo>
                    <a:lnTo>
                      <a:pt x="2092" y="152"/>
                    </a:lnTo>
                    <a:lnTo>
                      <a:pt x="2090" y="151"/>
                    </a:lnTo>
                    <a:lnTo>
                      <a:pt x="2082" y="152"/>
                    </a:lnTo>
                    <a:lnTo>
                      <a:pt x="2082" y="155"/>
                    </a:lnTo>
                    <a:lnTo>
                      <a:pt x="2085" y="156"/>
                    </a:lnTo>
                    <a:lnTo>
                      <a:pt x="2083" y="157"/>
                    </a:lnTo>
                    <a:lnTo>
                      <a:pt x="2062" y="152"/>
                    </a:lnTo>
                    <a:lnTo>
                      <a:pt x="2053" y="153"/>
                    </a:lnTo>
                    <a:lnTo>
                      <a:pt x="2058" y="156"/>
                    </a:lnTo>
                    <a:lnTo>
                      <a:pt x="2059" y="161"/>
                    </a:lnTo>
                    <a:lnTo>
                      <a:pt x="2062" y="163"/>
                    </a:lnTo>
                    <a:lnTo>
                      <a:pt x="2079" y="170"/>
                    </a:lnTo>
                    <a:lnTo>
                      <a:pt x="2080" y="168"/>
                    </a:lnTo>
                    <a:lnTo>
                      <a:pt x="2076" y="168"/>
                    </a:lnTo>
                    <a:lnTo>
                      <a:pt x="2074" y="166"/>
                    </a:lnTo>
                    <a:lnTo>
                      <a:pt x="2079" y="167"/>
                    </a:lnTo>
                    <a:lnTo>
                      <a:pt x="2087" y="167"/>
                    </a:lnTo>
                    <a:lnTo>
                      <a:pt x="2086" y="166"/>
                    </a:lnTo>
                    <a:lnTo>
                      <a:pt x="2088" y="165"/>
                    </a:lnTo>
                    <a:lnTo>
                      <a:pt x="2088" y="162"/>
                    </a:lnTo>
                    <a:lnTo>
                      <a:pt x="2104" y="167"/>
                    </a:lnTo>
                    <a:lnTo>
                      <a:pt x="2096" y="171"/>
                    </a:lnTo>
                    <a:lnTo>
                      <a:pt x="2098" y="173"/>
                    </a:lnTo>
                    <a:lnTo>
                      <a:pt x="2095" y="173"/>
                    </a:lnTo>
                    <a:lnTo>
                      <a:pt x="2092" y="178"/>
                    </a:lnTo>
                    <a:lnTo>
                      <a:pt x="2087" y="178"/>
                    </a:lnTo>
                    <a:lnTo>
                      <a:pt x="2071" y="173"/>
                    </a:lnTo>
                    <a:lnTo>
                      <a:pt x="2086" y="178"/>
                    </a:lnTo>
                    <a:lnTo>
                      <a:pt x="2085" y="178"/>
                    </a:lnTo>
                    <a:lnTo>
                      <a:pt x="2080" y="177"/>
                    </a:lnTo>
                    <a:lnTo>
                      <a:pt x="2083" y="179"/>
                    </a:lnTo>
                    <a:lnTo>
                      <a:pt x="2085" y="181"/>
                    </a:lnTo>
                    <a:lnTo>
                      <a:pt x="2067" y="183"/>
                    </a:lnTo>
                    <a:lnTo>
                      <a:pt x="2074" y="186"/>
                    </a:lnTo>
                    <a:lnTo>
                      <a:pt x="2064" y="186"/>
                    </a:lnTo>
                    <a:lnTo>
                      <a:pt x="2061" y="191"/>
                    </a:lnTo>
                    <a:lnTo>
                      <a:pt x="2044" y="189"/>
                    </a:lnTo>
                    <a:lnTo>
                      <a:pt x="2044" y="191"/>
                    </a:lnTo>
                    <a:lnTo>
                      <a:pt x="2028" y="188"/>
                    </a:lnTo>
                    <a:lnTo>
                      <a:pt x="2027" y="191"/>
                    </a:lnTo>
                    <a:lnTo>
                      <a:pt x="2043" y="198"/>
                    </a:lnTo>
                    <a:lnTo>
                      <a:pt x="2065" y="202"/>
                    </a:lnTo>
                    <a:lnTo>
                      <a:pt x="2062" y="203"/>
                    </a:lnTo>
                    <a:lnTo>
                      <a:pt x="2035" y="198"/>
                    </a:lnTo>
                    <a:lnTo>
                      <a:pt x="2036" y="200"/>
                    </a:lnTo>
                    <a:lnTo>
                      <a:pt x="2035" y="202"/>
                    </a:lnTo>
                    <a:lnTo>
                      <a:pt x="2036" y="204"/>
                    </a:lnTo>
                    <a:lnTo>
                      <a:pt x="2034" y="207"/>
                    </a:lnTo>
                    <a:lnTo>
                      <a:pt x="2029" y="207"/>
                    </a:lnTo>
                    <a:lnTo>
                      <a:pt x="2025" y="210"/>
                    </a:lnTo>
                    <a:lnTo>
                      <a:pt x="2025" y="215"/>
                    </a:lnTo>
                    <a:lnTo>
                      <a:pt x="2025" y="214"/>
                    </a:lnTo>
                    <a:lnTo>
                      <a:pt x="2023" y="214"/>
                    </a:lnTo>
                    <a:lnTo>
                      <a:pt x="2018" y="214"/>
                    </a:lnTo>
                    <a:lnTo>
                      <a:pt x="2019" y="217"/>
                    </a:lnTo>
                    <a:lnTo>
                      <a:pt x="2015" y="215"/>
                    </a:lnTo>
                    <a:lnTo>
                      <a:pt x="2012" y="214"/>
                    </a:lnTo>
                    <a:lnTo>
                      <a:pt x="2015" y="209"/>
                    </a:lnTo>
                    <a:lnTo>
                      <a:pt x="2018" y="208"/>
                    </a:lnTo>
                    <a:lnTo>
                      <a:pt x="2017" y="207"/>
                    </a:lnTo>
                    <a:lnTo>
                      <a:pt x="2019" y="204"/>
                    </a:lnTo>
                    <a:lnTo>
                      <a:pt x="2025" y="205"/>
                    </a:lnTo>
                    <a:lnTo>
                      <a:pt x="2028" y="203"/>
                    </a:lnTo>
                    <a:lnTo>
                      <a:pt x="2028" y="199"/>
                    </a:lnTo>
                    <a:lnTo>
                      <a:pt x="2022" y="192"/>
                    </a:lnTo>
                    <a:lnTo>
                      <a:pt x="2022" y="191"/>
                    </a:lnTo>
                    <a:lnTo>
                      <a:pt x="2014" y="183"/>
                    </a:lnTo>
                    <a:lnTo>
                      <a:pt x="2019" y="184"/>
                    </a:lnTo>
                    <a:lnTo>
                      <a:pt x="2027" y="182"/>
                    </a:lnTo>
                    <a:lnTo>
                      <a:pt x="2023" y="178"/>
                    </a:lnTo>
                    <a:lnTo>
                      <a:pt x="2020" y="173"/>
                    </a:lnTo>
                    <a:lnTo>
                      <a:pt x="2015" y="170"/>
                    </a:lnTo>
                    <a:lnTo>
                      <a:pt x="2036" y="168"/>
                    </a:lnTo>
                    <a:lnTo>
                      <a:pt x="2043" y="171"/>
                    </a:lnTo>
                    <a:lnTo>
                      <a:pt x="2035" y="160"/>
                    </a:lnTo>
                    <a:lnTo>
                      <a:pt x="2030" y="156"/>
                    </a:lnTo>
                    <a:lnTo>
                      <a:pt x="2033" y="150"/>
                    </a:lnTo>
                    <a:lnTo>
                      <a:pt x="2036" y="148"/>
                    </a:lnTo>
                    <a:lnTo>
                      <a:pt x="2038" y="146"/>
                    </a:lnTo>
                    <a:lnTo>
                      <a:pt x="2036" y="142"/>
                    </a:lnTo>
                    <a:lnTo>
                      <a:pt x="2030" y="139"/>
                    </a:lnTo>
                    <a:lnTo>
                      <a:pt x="2032" y="135"/>
                    </a:lnTo>
                    <a:lnTo>
                      <a:pt x="2030" y="134"/>
                    </a:lnTo>
                    <a:lnTo>
                      <a:pt x="2028" y="131"/>
                    </a:lnTo>
                    <a:lnTo>
                      <a:pt x="2033" y="131"/>
                    </a:lnTo>
                    <a:lnTo>
                      <a:pt x="2033" y="130"/>
                    </a:lnTo>
                    <a:lnTo>
                      <a:pt x="2030" y="130"/>
                    </a:lnTo>
                    <a:lnTo>
                      <a:pt x="2032" y="129"/>
                    </a:lnTo>
                    <a:lnTo>
                      <a:pt x="2034" y="130"/>
                    </a:lnTo>
                    <a:lnTo>
                      <a:pt x="2038" y="129"/>
                    </a:lnTo>
                    <a:lnTo>
                      <a:pt x="2034" y="126"/>
                    </a:lnTo>
                    <a:lnTo>
                      <a:pt x="2036" y="126"/>
                    </a:lnTo>
                    <a:lnTo>
                      <a:pt x="2038" y="123"/>
                    </a:lnTo>
                    <a:lnTo>
                      <a:pt x="2049" y="125"/>
                    </a:lnTo>
                    <a:lnTo>
                      <a:pt x="2046" y="123"/>
                    </a:lnTo>
                    <a:lnTo>
                      <a:pt x="2045" y="121"/>
                    </a:lnTo>
                    <a:lnTo>
                      <a:pt x="2039" y="120"/>
                    </a:lnTo>
                    <a:lnTo>
                      <a:pt x="2048" y="118"/>
                    </a:lnTo>
                    <a:lnTo>
                      <a:pt x="2040" y="116"/>
                    </a:lnTo>
                    <a:lnTo>
                      <a:pt x="2039" y="115"/>
                    </a:lnTo>
                    <a:lnTo>
                      <a:pt x="2044" y="113"/>
                    </a:lnTo>
                    <a:lnTo>
                      <a:pt x="2048" y="115"/>
                    </a:lnTo>
                    <a:lnTo>
                      <a:pt x="2046" y="113"/>
                    </a:lnTo>
                    <a:lnTo>
                      <a:pt x="2049" y="113"/>
                    </a:lnTo>
                    <a:lnTo>
                      <a:pt x="2049" y="111"/>
                    </a:lnTo>
                    <a:lnTo>
                      <a:pt x="2044" y="110"/>
                    </a:lnTo>
                    <a:lnTo>
                      <a:pt x="2044" y="109"/>
                    </a:lnTo>
                    <a:lnTo>
                      <a:pt x="2049" y="109"/>
                    </a:lnTo>
                    <a:lnTo>
                      <a:pt x="2048" y="106"/>
                    </a:lnTo>
                    <a:lnTo>
                      <a:pt x="2043" y="104"/>
                    </a:lnTo>
                    <a:lnTo>
                      <a:pt x="2043" y="102"/>
                    </a:lnTo>
                    <a:lnTo>
                      <a:pt x="2040" y="99"/>
                    </a:lnTo>
                    <a:lnTo>
                      <a:pt x="2040" y="98"/>
                    </a:lnTo>
                    <a:lnTo>
                      <a:pt x="2024" y="92"/>
                    </a:lnTo>
                    <a:lnTo>
                      <a:pt x="2030" y="92"/>
                    </a:lnTo>
                    <a:lnTo>
                      <a:pt x="2022" y="89"/>
                    </a:lnTo>
                    <a:lnTo>
                      <a:pt x="2006" y="87"/>
                    </a:lnTo>
                    <a:lnTo>
                      <a:pt x="1999" y="83"/>
                    </a:lnTo>
                    <a:lnTo>
                      <a:pt x="1996" y="84"/>
                    </a:lnTo>
                    <a:lnTo>
                      <a:pt x="1998" y="85"/>
                    </a:lnTo>
                    <a:lnTo>
                      <a:pt x="1998" y="87"/>
                    </a:lnTo>
                    <a:lnTo>
                      <a:pt x="1985" y="82"/>
                    </a:lnTo>
                    <a:lnTo>
                      <a:pt x="1985" y="80"/>
                    </a:lnTo>
                    <a:lnTo>
                      <a:pt x="1967" y="77"/>
                    </a:lnTo>
                    <a:lnTo>
                      <a:pt x="1966" y="76"/>
                    </a:lnTo>
                    <a:lnTo>
                      <a:pt x="2006" y="83"/>
                    </a:lnTo>
                    <a:lnTo>
                      <a:pt x="2009" y="87"/>
                    </a:lnTo>
                    <a:lnTo>
                      <a:pt x="2012" y="87"/>
                    </a:lnTo>
                    <a:lnTo>
                      <a:pt x="2011" y="84"/>
                    </a:lnTo>
                    <a:lnTo>
                      <a:pt x="1988" y="72"/>
                    </a:lnTo>
                    <a:lnTo>
                      <a:pt x="1987" y="73"/>
                    </a:lnTo>
                    <a:lnTo>
                      <a:pt x="1949" y="59"/>
                    </a:lnTo>
                    <a:lnTo>
                      <a:pt x="1946" y="61"/>
                    </a:lnTo>
                    <a:lnTo>
                      <a:pt x="1954" y="63"/>
                    </a:lnTo>
                    <a:lnTo>
                      <a:pt x="1954" y="64"/>
                    </a:lnTo>
                    <a:lnTo>
                      <a:pt x="1955" y="66"/>
                    </a:lnTo>
                    <a:lnTo>
                      <a:pt x="1954" y="66"/>
                    </a:lnTo>
                    <a:lnTo>
                      <a:pt x="1935" y="59"/>
                    </a:lnTo>
                    <a:lnTo>
                      <a:pt x="1936" y="59"/>
                    </a:lnTo>
                    <a:lnTo>
                      <a:pt x="1931" y="57"/>
                    </a:lnTo>
                    <a:lnTo>
                      <a:pt x="1910" y="52"/>
                    </a:lnTo>
                    <a:lnTo>
                      <a:pt x="1909" y="52"/>
                    </a:lnTo>
                    <a:lnTo>
                      <a:pt x="1878" y="45"/>
                    </a:lnTo>
                    <a:lnTo>
                      <a:pt x="1877" y="43"/>
                    </a:lnTo>
                    <a:lnTo>
                      <a:pt x="1868" y="42"/>
                    </a:lnTo>
                    <a:lnTo>
                      <a:pt x="1865" y="42"/>
                    </a:lnTo>
                    <a:lnTo>
                      <a:pt x="1861" y="40"/>
                    </a:lnTo>
                    <a:lnTo>
                      <a:pt x="1842" y="40"/>
                    </a:lnTo>
                    <a:lnTo>
                      <a:pt x="1840" y="42"/>
                    </a:lnTo>
                    <a:lnTo>
                      <a:pt x="1837" y="41"/>
                    </a:lnTo>
                    <a:lnTo>
                      <a:pt x="1835" y="42"/>
                    </a:lnTo>
                    <a:lnTo>
                      <a:pt x="1820" y="38"/>
                    </a:lnTo>
                    <a:lnTo>
                      <a:pt x="1819" y="40"/>
                    </a:lnTo>
                    <a:lnTo>
                      <a:pt x="1806" y="41"/>
                    </a:lnTo>
                    <a:lnTo>
                      <a:pt x="1802" y="40"/>
                    </a:lnTo>
                    <a:lnTo>
                      <a:pt x="1802" y="42"/>
                    </a:lnTo>
                    <a:lnTo>
                      <a:pt x="1799" y="40"/>
                    </a:lnTo>
                    <a:lnTo>
                      <a:pt x="1797" y="38"/>
                    </a:lnTo>
                    <a:lnTo>
                      <a:pt x="1794" y="38"/>
                    </a:lnTo>
                    <a:lnTo>
                      <a:pt x="1795" y="40"/>
                    </a:lnTo>
                    <a:lnTo>
                      <a:pt x="1792" y="40"/>
                    </a:lnTo>
                    <a:lnTo>
                      <a:pt x="1795" y="42"/>
                    </a:lnTo>
                    <a:lnTo>
                      <a:pt x="1797" y="43"/>
                    </a:lnTo>
                    <a:lnTo>
                      <a:pt x="1799" y="42"/>
                    </a:lnTo>
                    <a:lnTo>
                      <a:pt x="1800" y="45"/>
                    </a:lnTo>
                    <a:lnTo>
                      <a:pt x="1798" y="45"/>
                    </a:lnTo>
                    <a:lnTo>
                      <a:pt x="1803" y="48"/>
                    </a:lnTo>
                    <a:lnTo>
                      <a:pt x="1800" y="50"/>
                    </a:lnTo>
                    <a:lnTo>
                      <a:pt x="1798" y="48"/>
                    </a:lnTo>
                    <a:lnTo>
                      <a:pt x="1800" y="51"/>
                    </a:lnTo>
                    <a:lnTo>
                      <a:pt x="1792" y="51"/>
                    </a:lnTo>
                    <a:lnTo>
                      <a:pt x="1789" y="51"/>
                    </a:lnTo>
                    <a:lnTo>
                      <a:pt x="1774" y="51"/>
                    </a:lnTo>
                    <a:lnTo>
                      <a:pt x="1772" y="50"/>
                    </a:lnTo>
                    <a:lnTo>
                      <a:pt x="1771" y="50"/>
                    </a:lnTo>
                    <a:lnTo>
                      <a:pt x="1774" y="47"/>
                    </a:lnTo>
                    <a:lnTo>
                      <a:pt x="1777" y="47"/>
                    </a:lnTo>
                    <a:lnTo>
                      <a:pt x="1771" y="42"/>
                    </a:lnTo>
                    <a:lnTo>
                      <a:pt x="1771" y="41"/>
                    </a:lnTo>
                    <a:lnTo>
                      <a:pt x="1768" y="40"/>
                    </a:lnTo>
                    <a:lnTo>
                      <a:pt x="1772" y="38"/>
                    </a:lnTo>
                    <a:lnTo>
                      <a:pt x="1769" y="35"/>
                    </a:lnTo>
                    <a:lnTo>
                      <a:pt x="1763" y="33"/>
                    </a:lnTo>
                    <a:lnTo>
                      <a:pt x="1762" y="32"/>
                    </a:lnTo>
                    <a:lnTo>
                      <a:pt x="1766" y="32"/>
                    </a:lnTo>
                    <a:lnTo>
                      <a:pt x="1761" y="31"/>
                    </a:lnTo>
                    <a:lnTo>
                      <a:pt x="1757" y="30"/>
                    </a:lnTo>
                    <a:lnTo>
                      <a:pt x="1743" y="29"/>
                    </a:lnTo>
                    <a:lnTo>
                      <a:pt x="1742" y="29"/>
                    </a:lnTo>
                    <a:lnTo>
                      <a:pt x="1730" y="26"/>
                    </a:lnTo>
                    <a:lnTo>
                      <a:pt x="1729" y="27"/>
                    </a:lnTo>
                    <a:lnTo>
                      <a:pt x="1724" y="26"/>
                    </a:lnTo>
                    <a:lnTo>
                      <a:pt x="1720" y="27"/>
                    </a:lnTo>
                    <a:lnTo>
                      <a:pt x="1711" y="22"/>
                    </a:lnTo>
                    <a:lnTo>
                      <a:pt x="1715" y="26"/>
                    </a:lnTo>
                    <a:lnTo>
                      <a:pt x="1706" y="26"/>
                    </a:lnTo>
                    <a:lnTo>
                      <a:pt x="1694" y="30"/>
                    </a:lnTo>
                    <a:lnTo>
                      <a:pt x="1693" y="27"/>
                    </a:lnTo>
                    <a:lnTo>
                      <a:pt x="1694" y="26"/>
                    </a:lnTo>
                    <a:lnTo>
                      <a:pt x="1691" y="20"/>
                    </a:lnTo>
                    <a:lnTo>
                      <a:pt x="1693" y="19"/>
                    </a:lnTo>
                    <a:lnTo>
                      <a:pt x="1696" y="19"/>
                    </a:lnTo>
                    <a:lnTo>
                      <a:pt x="1694" y="15"/>
                    </a:lnTo>
                    <a:lnTo>
                      <a:pt x="1691" y="15"/>
                    </a:lnTo>
                    <a:lnTo>
                      <a:pt x="1701" y="15"/>
                    </a:lnTo>
                    <a:lnTo>
                      <a:pt x="1673" y="6"/>
                    </a:lnTo>
                    <a:lnTo>
                      <a:pt x="1674" y="8"/>
                    </a:lnTo>
                    <a:lnTo>
                      <a:pt x="1642" y="1"/>
                    </a:lnTo>
                    <a:lnTo>
                      <a:pt x="1642" y="3"/>
                    </a:lnTo>
                    <a:lnTo>
                      <a:pt x="1638" y="3"/>
                    </a:lnTo>
                    <a:lnTo>
                      <a:pt x="1636" y="1"/>
                    </a:lnTo>
                    <a:lnTo>
                      <a:pt x="1627" y="0"/>
                    </a:lnTo>
                    <a:lnTo>
                      <a:pt x="1626" y="3"/>
                    </a:lnTo>
                    <a:lnTo>
                      <a:pt x="1627" y="4"/>
                    </a:lnTo>
                    <a:lnTo>
                      <a:pt x="1625" y="4"/>
                    </a:lnTo>
                    <a:lnTo>
                      <a:pt x="1615" y="4"/>
                    </a:lnTo>
                    <a:lnTo>
                      <a:pt x="1617" y="6"/>
                    </a:lnTo>
                    <a:lnTo>
                      <a:pt x="1616" y="9"/>
                    </a:lnTo>
                    <a:lnTo>
                      <a:pt x="1619" y="14"/>
                    </a:lnTo>
                    <a:lnTo>
                      <a:pt x="1621" y="16"/>
                    </a:lnTo>
                    <a:lnTo>
                      <a:pt x="1617" y="19"/>
                    </a:lnTo>
                    <a:lnTo>
                      <a:pt x="1620" y="20"/>
                    </a:lnTo>
                    <a:lnTo>
                      <a:pt x="1621" y="25"/>
                    </a:lnTo>
                    <a:lnTo>
                      <a:pt x="1622" y="27"/>
                    </a:lnTo>
                    <a:lnTo>
                      <a:pt x="1627" y="30"/>
                    </a:lnTo>
                    <a:lnTo>
                      <a:pt x="1628" y="31"/>
                    </a:lnTo>
                    <a:lnTo>
                      <a:pt x="1626" y="31"/>
                    </a:lnTo>
                    <a:lnTo>
                      <a:pt x="1627" y="32"/>
                    </a:lnTo>
                    <a:lnTo>
                      <a:pt x="1630" y="36"/>
                    </a:lnTo>
                    <a:lnTo>
                      <a:pt x="1635" y="37"/>
                    </a:lnTo>
                    <a:lnTo>
                      <a:pt x="1646" y="40"/>
                    </a:lnTo>
                    <a:lnTo>
                      <a:pt x="1651" y="42"/>
                    </a:lnTo>
                    <a:lnTo>
                      <a:pt x="1654" y="42"/>
                    </a:lnTo>
                    <a:lnTo>
                      <a:pt x="1656" y="43"/>
                    </a:lnTo>
                    <a:lnTo>
                      <a:pt x="1651" y="43"/>
                    </a:lnTo>
                    <a:lnTo>
                      <a:pt x="1647" y="42"/>
                    </a:lnTo>
                    <a:lnTo>
                      <a:pt x="1656" y="46"/>
                    </a:lnTo>
                    <a:lnTo>
                      <a:pt x="1657" y="47"/>
                    </a:lnTo>
                    <a:lnTo>
                      <a:pt x="1646" y="51"/>
                    </a:lnTo>
                    <a:lnTo>
                      <a:pt x="1637" y="50"/>
                    </a:lnTo>
                    <a:lnTo>
                      <a:pt x="1635" y="51"/>
                    </a:lnTo>
                    <a:lnTo>
                      <a:pt x="1611" y="50"/>
                    </a:lnTo>
                    <a:lnTo>
                      <a:pt x="1649" y="58"/>
                    </a:lnTo>
                    <a:lnTo>
                      <a:pt x="1661" y="67"/>
                    </a:lnTo>
                    <a:lnTo>
                      <a:pt x="1663" y="68"/>
                    </a:lnTo>
                    <a:lnTo>
                      <a:pt x="1656" y="67"/>
                    </a:lnTo>
                    <a:lnTo>
                      <a:pt x="1649" y="63"/>
                    </a:lnTo>
                    <a:lnTo>
                      <a:pt x="1640" y="63"/>
                    </a:lnTo>
                    <a:lnTo>
                      <a:pt x="1638" y="62"/>
                    </a:lnTo>
                    <a:lnTo>
                      <a:pt x="1637" y="61"/>
                    </a:lnTo>
                    <a:lnTo>
                      <a:pt x="1635" y="59"/>
                    </a:lnTo>
                    <a:lnTo>
                      <a:pt x="1628" y="61"/>
                    </a:lnTo>
                    <a:lnTo>
                      <a:pt x="1625" y="58"/>
                    </a:lnTo>
                    <a:lnTo>
                      <a:pt x="1622" y="58"/>
                    </a:lnTo>
                    <a:lnTo>
                      <a:pt x="1616" y="63"/>
                    </a:lnTo>
                    <a:lnTo>
                      <a:pt x="1621" y="64"/>
                    </a:lnTo>
                    <a:lnTo>
                      <a:pt x="1622" y="67"/>
                    </a:lnTo>
                    <a:lnTo>
                      <a:pt x="1621" y="67"/>
                    </a:lnTo>
                    <a:lnTo>
                      <a:pt x="1617" y="66"/>
                    </a:lnTo>
                    <a:lnTo>
                      <a:pt x="1614" y="66"/>
                    </a:lnTo>
                    <a:lnTo>
                      <a:pt x="1615" y="67"/>
                    </a:lnTo>
                    <a:lnTo>
                      <a:pt x="1621" y="68"/>
                    </a:lnTo>
                    <a:lnTo>
                      <a:pt x="1623" y="69"/>
                    </a:lnTo>
                    <a:lnTo>
                      <a:pt x="1622" y="71"/>
                    </a:lnTo>
                    <a:lnTo>
                      <a:pt x="1616" y="69"/>
                    </a:lnTo>
                    <a:lnTo>
                      <a:pt x="1612" y="72"/>
                    </a:lnTo>
                    <a:lnTo>
                      <a:pt x="1607" y="69"/>
                    </a:lnTo>
                    <a:lnTo>
                      <a:pt x="1606" y="69"/>
                    </a:lnTo>
                    <a:lnTo>
                      <a:pt x="1606" y="72"/>
                    </a:lnTo>
                    <a:lnTo>
                      <a:pt x="1604" y="72"/>
                    </a:lnTo>
                    <a:lnTo>
                      <a:pt x="1601" y="74"/>
                    </a:lnTo>
                    <a:lnTo>
                      <a:pt x="1600" y="74"/>
                    </a:lnTo>
                    <a:lnTo>
                      <a:pt x="1600" y="72"/>
                    </a:lnTo>
                    <a:lnTo>
                      <a:pt x="1598" y="71"/>
                    </a:lnTo>
                    <a:lnTo>
                      <a:pt x="1593" y="71"/>
                    </a:lnTo>
                    <a:lnTo>
                      <a:pt x="1590" y="69"/>
                    </a:lnTo>
                    <a:lnTo>
                      <a:pt x="1590" y="71"/>
                    </a:lnTo>
                    <a:lnTo>
                      <a:pt x="1584" y="71"/>
                    </a:lnTo>
                    <a:lnTo>
                      <a:pt x="1586" y="74"/>
                    </a:lnTo>
                    <a:lnTo>
                      <a:pt x="1583" y="74"/>
                    </a:lnTo>
                    <a:lnTo>
                      <a:pt x="1580" y="73"/>
                    </a:lnTo>
                    <a:lnTo>
                      <a:pt x="1581" y="69"/>
                    </a:lnTo>
                    <a:lnTo>
                      <a:pt x="1576" y="66"/>
                    </a:lnTo>
                    <a:lnTo>
                      <a:pt x="1555" y="63"/>
                    </a:lnTo>
                    <a:lnTo>
                      <a:pt x="1555" y="64"/>
                    </a:lnTo>
                    <a:lnTo>
                      <a:pt x="1557" y="66"/>
                    </a:lnTo>
                    <a:lnTo>
                      <a:pt x="1541" y="63"/>
                    </a:lnTo>
                    <a:lnTo>
                      <a:pt x="1542" y="64"/>
                    </a:lnTo>
                    <a:lnTo>
                      <a:pt x="1539" y="67"/>
                    </a:lnTo>
                    <a:lnTo>
                      <a:pt x="1533" y="64"/>
                    </a:lnTo>
                    <a:lnTo>
                      <a:pt x="1523" y="64"/>
                    </a:lnTo>
                    <a:lnTo>
                      <a:pt x="1523" y="66"/>
                    </a:lnTo>
                    <a:lnTo>
                      <a:pt x="1528" y="67"/>
                    </a:lnTo>
                    <a:lnTo>
                      <a:pt x="1520" y="68"/>
                    </a:lnTo>
                    <a:lnTo>
                      <a:pt x="1518" y="68"/>
                    </a:lnTo>
                    <a:lnTo>
                      <a:pt x="1517" y="67"/>
                    </a:lnTo>
                    <a:lnTo>
                      <a:pt x="1515" y="67"/>
                    </a:lnTo>
                    <a:lnTo>
                      <a:pt x="1513" y="69"/>
                    </a:lnTo>
                    <a:lnTo>
                      <a:pt x="1508" y="67"/>
                    </a:lnTo>
                    <a:lnTo>
                      <a:pt x="1507" y="68"/>
                    </a:lnTo>
                    <a:lnTo>
                      <a:pt x="1512" y="71"/>
                    </a:lnTo>
                    <a:lnTo>
                      <a:pt x="1515" y="72"/>
                    </a:lnTo>
                    <a:lnTo>
                      <a:pt x="1520" y="69"/>
                    </a:lnTo>
                    <a:lnTo>
                      <a:pt x="1528" y="73"/>
                    </a:lnTo>
                    <a:lnTo>
                      <a:pt x="1527" y="73"/>
                    </a:lnTo>
                    <a:lnTo>
                      <a:pt x="1526" y="72"/>
                    </a:lnTo>
                    <a:lnTo>
                      <a:pt x="1528" y="71"/>
                    </a:lnTo>
                    <a:lnTo>
                      <a:pt x="1532" y="73"/>
                    </a:lnTo>
                    <a:lnTo>
                      <a:pt x="1532" y="76"/>
                    </a:lnTo>
                    <a:lnTo>
                      <a:pt x="1501" y="80"/>
                    </a:lnTo>
                    <a:lnTo>
                      <a:pt x="1499" y="80"/>
                    </a:lnTo>
                    <a:lnTo>
                      <a:pt x="1504" y="84"/>
                    </a:lnTo>
                    <a:lnTo>
                      <a:pt x="1504" y="83"/>
                    </a:lnTo>
                    <a:lnTo>
                      <a:pt x="1497" y="83"/>
                    </a:lnTo>
                    <a:lnTo>
                      <a:pt x="1494" y="84"/>
                    </a:lnTo>
                    <a:lnTo>
                      <a:pt x="1486" y="83"/>
                    </a:lnTo>
                    <a:lnTo>
                      <a:pt x="1483" y="85"/>
                    </a:lnTo>
                    <a:lnTo>
                      <a:pt x="1474" y="85"/>
                    </a:lnTo>
                    <a:lnTo>
                      <a:pt x="1471" y="88"/>
                    </a:lnTo>
                    <a:lnTo>
                      <a:pt x="1480" y="90"/>
                    </a:lnTo>
                    <a:lnTo>
                      <a:pt x="1473" y="90"/>
                    </a:lnTo>
                    <a:lnTo>
                      <a:pt x="1470" y="93"/>
                    </a:lnTo>
                    <a:lnTo>
                      <a:pt x="1460" y="90"/>
                    </a:lnTo>
                    <a:lnTo>
                      <a:pt x="1459" y="92"/>
                    </a:lnTo>
                    <a:lnTo>
                      <a:pt x="1455" y="93"/>
                    </a:lnTo>
                    <a:lnTo>
                      <a:pt x="1458" y="93"/>
                    </a:lnTo>
                    <a:lnTo>
                      <a:pt x="1461" y="94"/>
                    </a:lnTo>
                    <a:lnTo>
                      <a:pt x="1455" y="95"/>
                    </a:lnTo>
                    <a:lnTo>
                      <a:pt x="1457" y="97"/>
                    </a:lnTo>
                    <a:lnTo>
                      <a:pt x="1453" y="98"/>
                    </a:lnTo>
                    <a:lnTo>
                      <a:pt x="1454" y="102"/>
                    </a:lnTo>
                    <a:lnTo>
                      <a:pt x="1452" y="103"/>
                    </a:lnTo>
                    <a:lnTo>
                      <a:pt x="1452" y="104"/>
                    </a:lnTo>
                    <a:lnTo>
                      <a:pt x="1454" y="105"/>
                    </a:lnTo>
                    <a:lnTo>
                      <a:pt x="1454" y="106"/>
                    </a:lnTo>
                    <a:lnTo>
                      <a:pt x="1449" y="106"/>
                    </a:lnTo>
                    <a:lnTo>
                      <a:pt x="1445" y="105"/>
                    </a:lnTo>
                    <a:lnTo>
                      <a:pt x="1431" y="105"/>
                    </a:lnTo>
                    <a:lnTo>
                      <a:pt x="1428" y="106"/>
                    </a:lnTo>
                    <a:lnTo>
                      <a:pt x="1452" y="110"/>
                    </a:lnTo>
                    <a:lnTo>
                      <a:pt x="1452" y="111"/>
                    </a:lnTo>
                    <a:lnTo>
                      <a:pt x="1449" y="113"/>
                    </a:lnTo>
                    <a:lnTo>
                      <a:pt x="1445" y="113"/>
                    </a:lnTo>
                    <a:lnTo>
                      <a:pt x="1444" y="111"/>
                    </a:lnTo>
                    <a:lnTo>
                      <a:pt x="1442" y="113"/>
                    </a:lnTo>
                    <a:lnTo>
                      <a:pt x="1444" y="113"/>
                    </a:lnTo>
                    <a:lnTo>
                      <a:pt x="1445" y="116"/>
                    </a:lnTo>
                    <a:lnTo>
                      <a:pt x="1445" y="118"/>
                    </a:lnTo>
                    <a:lnTo>
                      <a:pt x="1447" y="121"/>
                    </a:lnTo>
                    <a:lnTo>
                      <a:pt x="1444" y="121"/>
                    </a:lnTo>
                    <a:lnTo>
                      <a:pt x="1445" y="123"/>
                    </a:lnTo>
                    <a:lnTo>
                      <a:pt x="1450" y="125"/>
                    </a:lnTo>
                    <a:lnTo>
                      <a:pt x="1449" y="126"/>
                    </a:lnTo>
                    <a:lnTo>
                      <a:pt x="1421" y="118"/>
                    </a:lnTo>
                    <a:lnTo>
                      <a:pt x="1426" y="120"/>
                    </a:lnTo>
                    <a:lnTo>
                      <a:pt x="1422" y="123"/>
                    </a:lnTo>
                    <a:lnTo>
                      <a:pt x="1426" y="124"/>
                    </a:lnTo>
                    <a:lnTo>
                      <a:pt x="1424" y="125"/>
                    </a:lnTo>
                    <a:lnTo>
                      <a:pt x="1427" y="126"/>
                    </a:lnTo>
                    <a:lnTo>
                      <a:pt x="1453" y="130"/>
                    </a:lnTo>
                    <a:lnTo>
                      <a:pt x="1452" y="130"/>
                    </a:lnTo>
                    <a:lnTo>
                      <a:pt x="1454" y="131"/>
                    </a:lnTo>
                    <a:lnTo>
                      <a:pt x="1457" y="132"/>
                    </a:lnTo>
                    <a:lnTo>
                      <a:pt x="1457" y="134"/>
                    </a:lnTo>
                    <a:lnTo>
                      <a:pt x="1450" y="132"/>
                    </a:lnTo>
                    <a:lnTo>
                      <a:pt x="1449" y="134"/>
                    </a:lnTo>
                    <a:lnTo>
                      <a:pt x="1445" y="135"/>
                    </a:lnTo>
                    <a:lnTo>
                      <a:pt x="1449" y="136"/>
                    </a:lnTo>
                    <a:lnTo>
                      <a:pt x="1444" y="136"/>
                    </a:lnTo>
                    <a:lnTo>
                      <a:pt x="1444" y="137"/>
                    </a:lnTo>
                    <a:lnTo>
                      <a:pt x="1448" y="139"/>
                    </a:lnTo>
                    <a:lnTo>
                      <a:pt x="1471" y="142"/>
                    </a:lnTo>
                    <a:lnTo>
                      <a:pt x="1484" y="150"/>
                    </a:lnTo>
                    <a:lnTo>
                      <a:pt x="1487" y="151"/>
                    </a:lnTo>
                    <a:lnTo>
                      <a:pt x="1487" y="152"/>
                    </a:lnTo>
                    <a:lnTo>
                      <a:pt x="1480" y="151"/>
                    </a:lnTo>
                    <a:lnTo>
                      <a:pt x="1481" y="152"/>
                    </a:lnTo>
                    <a:lnTo>
                      <a:pt x="1485" y="153"/>
                    </a:lnTo>
                    <a:lnTo>
                      <a:pt x="1484" y="155"/>
                    </a:lnTo>
                    <a:lnTo>
                      <a:pt x="1485" y="155"/>
                    </a:lnTo>
                    <a:lnTo>
                      <a:pt x="1489" y="156"/>
                    </a:lnTo>
                    <a:lnTo>
                      <a:pt x="1490" y="157"/>
                    </a:lnTo>
                    <a:lnTo>
                      <a:pt x="1487" y="158"/>
                    </a:lnTo>
                    <a:lnTo>
                      <a:pt x="1478" y="158"/>
                    </a:lnTo>
                    <a:lnTo>
                      <a:pt x="1475" y="161"/>
                    </a:lnTo>
                    <a:lnTo>
                      <a:pt x="1469" y="161"/>
                    </a:lnTo>
                    <a:lnTo>
                      <a:pt x="1466" y="161"/>
                    </a:lnTo>
                    <a:lnTo>
                      <a:pt x="1468" y="163"/>
                    </a:lnTo>
                    <a:lnTo>
                      <a:pt x="1464" y="166"/>
                    </a:lnTo>
                    <a:lnTo>
                      <a:pt x="1455" y="165"/>
                    </a:lnTo>
                    <a:lnTo>
                      <a:pt x="1453" y="163"/>
                    </a:lnTo>
                    <a:lnTo>
                      <a:pt x="1372" y="170"/>
                    </a:lnTo>
                    <a:lnTo>
                      <a:pt x="1374" y="171"/>
                    </a:lnTo>
                    <a:lnTo>
                      <a:pt x="1366" y="170"/>
                    </a:lnTo>
                    <a:lnTo>
                      <a:pt x="1364" y="171"/>
                    </a:lnTo>
                    <a:lnTo>
                      <a:pt x="1364" y="172"/>
                    </a:lnTo>
                    <a:lnTo>
                      <a:pt x="1358" y="173"/>
                    </a:lnTo>
                    <a:lnTo>
                      <a:pt x="1364" y="177"/>
                    </a:lnTo>
                    <a:lnTo>
                      <a:pt x="1366" y="177"/>
                    </a:lnTo>
                    <a:lnTo>
                      <a:pt x="1365" y="176"/>
                    </a:lnTo>
                    <a:lnTo>
                      <a:pt x="1368" y="176"/>
                    </a:lnTo>
                    <a:lnTo>
                      <a:pt x="1369" y="177"/>
                    </a:lnTo>
                    <a:lnTo>
                      <a:pt x="1365" y="179"/>
                    </a:lnTo>
                    <a:lnTo>
                      <a:pt x="1366" y="182"/>
                    </a:lnTo>
                    <a:lnTo>
                      <a:pt x="1363" y="181"/>
                    </a:lnTo>
                    <a:lnTo>
                      <a:pt x="1363" y="182"/>
                    </a:lnTo>
                    <a:lnTo>
                      <a:pt x="1366" y="184"/>
                    </a:lnTo>
                    <a:lnTo>
                      <a:pt x="1371" y="184"/>
                    </a:lnTo>
                    <a:lnTo>
                      <a:pt x="1374" y="187"/>
                    </a:lnTo>
                    <a:lnTo>
                      <a:pt x="1370" y="188"/>
                    </a:lnTo>
                    <a:lnTo>
                      <a:pt x="1381" y="192"/>
                    </a:lnTo>
                    <a:lnTo>
                      <a:pt x="1382" y="193"/>
                    </a:lnTo>
                    <a:lnTo>
                      <a:pt x="1386" y="194"/>
                    </a:lnTo>
                    <a:lnTo>
                      <a:pt x="1387" y="194"/>
                    </a:lnTo>
                    <a:lnTo>
                      <a:pt x="1400" y="200"/>
                    </a:lnTo>
                    <a:lnTo>
                      <a:pt x="1400" y="202"/>
                    </a:lnTo>
                    <a:lnTo>
                      <a:pt x="1401" y="203"/>
                    </a:lnTo>
                    <a:lnTo>
                      <a:pt x="1401" y="205"/>
                    </a:lnTo>
                    <a:lnTo>
                      <a:pt x="1403" y="209"/>
                    </a:lnTo>
                    <a:lnTo>
                      <a:pt x="1407" y="213"/>
                    </a:lnTo>
                    <a:lnTo>
                      <a:pt x="1412" y="214"/>
                    </a:lnTo>
                    <a:lnTo>
                      <a:pt x="1421" y="221"/>
                    </a:lnTo>
                    <a:lnTo>
                      <a:pt x="1465" y="230"/>
                    </a:lnTo>
                    <a:lnTo>
                      <a:pt x="1473" y="234"/>
                    </a:lnTo>
                    <a:lnTo>
                      <a:pt x="1474" y="236"/>
                    </a:lnTo>
                    <a:lnTo>
                      <a:pt x="1473" y="238"/>
                    </a:lnTo>
                    <a:lnTo>
                      <a:pt x="1516" y="250"/>
                    </a:lnTo>
                    <a:lnTo>
                      <a:pt x="1516" y="247"/>
                    </a:lnTo>
                    <a:lnTo>
                      <a:pt x="1531" y="256"/>
                    </a:lnTo>
                    <a:lnTo>
                      <a:pt x="1537" y="263"/>
                    </a:lnTo>
                    <a:lnTo>
                      <a:pt x="1534" y="266"/>
                    </a:lnTo>
                    <a:lnTo>
                      <a:pt x="1538" y="271"/>
                    </a:lnTo>
                    <a:lnTo>
                      <a:pt x="1539" y="275"/>
                    </a:lnTo>
                    <a:lnTo>
                      <a:pt x="1546" y="278"/>
                    </a:lnTo>
                    <a:lnTo>
                      <a:pt x="1548" y="282"/>
                    </a:lnTo>
                    <a:lnTo>
                      <a:pt x="1591" y="310"/>
                    </a:lnTo>
                    <a:lnTo>
                      <a:pt x="1593" y="314"/>
                    </a:lnTo>
                    <a:lnTo>
                      <a:pt x="1591" y="318"/>
                    </a:lnTo>
                    <a:lnTo>
                      <a:pt x="1586" y="319"/>
                    </a:lnTo>
                    <a:lnTo>
                      <a:pt x="1581" y="318"/>
                    </a:lnTo>
                    <a:lnTo>
                      <a:pt x="1583" y="320"/>
                    </a:lnTo>
                    <a:lnTo>
                      <a:pt x="1594" y="327"/>
                    </a:lnTo>
                    <a:lnTo>
                      <a:pt x="1595" y="329"/>
                    </a:lnTo>
                    <a:lnTo>
                      <a:pt x="1562" y="323"/>
                    </a:lnTo>
                    <a:lnTo>
                      <a:pt x="1543" y="306"/>
                    </a:lnTo>
                    <a:lnTo>
                      <a:pt x="1539" y="298"/>
                    </a:lnTo>
                    <a:lnTo>
                      <a:pt x="1536" y="296"/>
                    </a:lnTo>
                    <a:lnTo>
                      <a:pt x="1516" y="277"/>
                    </a:lnTo>
                    <a:lnTo>
                      <a:pt x="1516" y="273"/>
                    </a:lnTo>
                    <a:lnTo>
                      <a:pt x="1526" y="268"/>
                    </a:lnTo>
                    <a:lnTo>
                      <a:pt x="1520" y="260"/>
                    </a:lnTo>
                    <a:lnTo>
                      <a:pt x="1523" y="260"/>
                    </a:lnTo>
                    <a:lnTo>
                      <a:pt x="1520" y="255"/>
                    </a:lnTo>
                    <a:lnTo>
                      <a:pt x="1504" y="251"/>
                    </a:lnTo>
                    <a:lnTo>
                      <a:pt x="1480" y="255"/>
                    </a:lnTo>
                    <a:lnTo>
                      <a:pt x="1460" y="250"/>
                    </a:lnTo>
                    <a:lnTo>
                      <a:pt x="1382" y="225"/>
                    </a:lnTo>
                    <a:lnTo>
                      <a:pt x="1350" y="225"/>
                    </a:lnTo>
                    <a:lnTo>
                      <a:pt x="1349" y="230"/>
                    </a:lnTo>
                    <a:lnTo>
                      <a:pt x="1342" y="234"/>
                    </a:lnTo>
                    <a:lnTo>
                      <a:pt x="1344" y="239"/>
                    </a:lnTo>
                    <a:lnTo>
                      <a:pt x="1358" y="239"/>
                    </a:lnTo>
                    <a:lnTo>
                      <a:pt x="1366" y="241"/>
                    </a:lnTo>
                    <a:lnTo>
                      <a:pt x="1368" y="245"/>
                    </a:lnTo>
                    <a:lnTo>
                      <a:pt x="1366" y="247"/>
                    </a:lnTo>
                    <a:lnTo>
                      <a:pt x="1359" y="250"/>
                    </a:lnTo>
                    <a:lnTo>
                      <a:pt x="1354" y="252"/>
                    </a:lnTo>
                    <a:lnTo>
                      <a:pt x="1345" y="254"/>
                    </a:lnTo>
                    <a:lnTo>
                      <a:pt x="1342" y="250"/>
                    </a:lnTo>
                    <a:lnTo>
                      <a:pt x="1322" y="242"/>
                    </a:lnTo>
                    <a:lnTo>
                      <a:pt x="1317" y="242"/>
                    </a:lnTo>
                    <a:lnTo>
                      <a:pt x="1316" y="246"/>
                    </a:lnTo>
                    <a:lnTo>
                      <a:pt x="1338" y="260"/>
                    </a:lnTo>
                    <a:lnTo>
                      <a:pt x="1382" y="272"/>
                    </a:lnTo>
                    <a:lnTo>
                      <a:pt x="1386" y="271"/>
                    </a:lnTo>
                    <a:lnTo>
                      <a:pt x="1387" y="268"/>
                    </a:lnTo>
                    <a:lnTo>
                      <a:pt x="1391" y="272"/>
                    </a:lnTo>
                    <a:lnTo>
                      <a:pt x="1395" y="273"/>
                    </a:lnTo>
                    <a:lnTo>
                      <a:pt x="1398" y="273"/>
                    </a:lnTo>
                    <a:lnTo>
                      <a:pt x="1407" y="281"/>
                    </a:lnTo>
                    <a:lnTo>
                      <a:pt x="1418" y="286"/>
                    </a:lnTo>
                    <a:lnTo>
                      <a:pt x="1421" y="288"/>
                    </a:lnTo>
                    <a:lnTo>
                      <a:pt x="1406" y="286"/>
                    </a:lnTo>
                    <a:lnTo>
                      <a:pt x="1389" y="278"/>
                    </a:lnTo>
                    <a:lnTo>
                      <a:pt x="1327" y="272"/>
                    </a:lnTo>
                    <a:lnTo>
                      <a:pt x="1312" y="266"/>
                    </a:lnTo>
                    <a:lnTo>
                      <a:pt x="1312" y="265"/>
                    </a:lnTo>
                    <a:lnTo>
                      <a:pt x="1318" y="265"/>
                    </a:lnTo>
                    <a:lnTo>
                      <a:pt x="1312" y="257"/>
                    </a:lnTo>
                    <a:lnTo>
                      <a:pt x="1302" y="252"/>
                    </a:lnTo>
                    <a:lnTo>
                      <a:pt x="1298" y="250"/>
                    </a:lnTo>
                    <a:lnTo>
                      <a:pt x="1296" y="242"/>
                    </a:lnTo>
                    <a:lnTo>
                      <a:pt x="1290" y="240"/>
                    </a:lnTo>
                    <a:lnTo>
                      <a:pt x="1291" y="239"/>
                    </a:lnTo>
                    <a:lnTo>
                      <a:pt x="1288" y="229"/>
                    </a:lnTo>
                    <a:lnTo>
                      <a:pt x="1274" y="218"/>
                    </a:lnTo>
                    <a:lnTo>
                      <a:pt x="1277" y="217"/>
                    </a:lnTo>
                    <a:lnTo>
                      <a:pt x="1265" y="210"/>
                    </a:lnTo>
                    <a:lnTo>
                      <a:pt x="1265" y="209"/>
                    </a:lnTo>
                    <a:lnTo>
                      <a:pt x="1249" y="203"/>
                    </a:lnTo>
                    <a:lnTo>
                      <a:pt x="1244" y="204"/>
                    </a:lnTo>
                    <a:lnTo>
                      <a:pt x="1272" y="228"/>
                    </a:lnTo>
                    <a:lnTo>
                      <a:pt x="1271" y="231"/>
                    </a:lnTo>
                    <a:lnTo>
                      <a:pt x="1264" y="240"/>
                    </a:lnTo>
                    <a:lnTo>
                      <a:pt x="1246" y="247"/>
                    </a:lnTo>
                    <a:lnTo>
                      <a:pt x="1251" y="254"/>
                    </a:lnTo>
                    <a:lnTo>
                      <a:pt x="1253" y="256"/>
                    </a:lnTo>
                    <a:lnTo>
                      <a:pt x="1249" y="261"/>
                    </a:lnTo>
                    <a:lnTo>
                      <a:pt x="1251" y="263"/>
                    </a:lnTo>
                    <a:lnTo>
                      <a:pt x="1318" y="301"/>
                    </a:lnTo>
                    <a:lnTo>
                      <a:pt x="1324" y="309"/>
                    </a:lnTo>
                    <a:lnTo>
                      <a:pt x="1324" y="314"/>
                    </a:lnTo>
                    <a:lnTo>
                      <a:pt x="1325" y="317"/>
                    </a:lnTo>
                    <a:lnTo>
                      <a:pt x="1323" y="322"/>
                    </a:lnTo>
                    <a:lnTo>
                      <a:pt x="1329" y="330"/>
                    </a:lnTo>
                    <a:lnTo>
                      <a:pt x="1328" y="334"/>
                    </a:lnTo>
                    <a:lnTo>
                      <a:pt x="1333" y="344"/>
                    </a:lnTo>
                    <a:lnTo>
                      <a:pt x="1354" y="356"/>
                    </a:lnTo>
                    <a:lnTo>
                      <a:pt x="1356" y="361"/>
                    </a:lnTo>
                    <a:lnTo>
                      <a:pt x="1358" y="366"/>
                    </a:lnTo>
                    <a:lnTo>
                      <a:pt x="1359" y="369"/>
                    </a:lnTo>
                    <a:lnTo>
                      <a:pt x="1368" y="374"/>
                    </a:lnTo>
                    <a:lnTo>
                      <a:pt x="1405" y="375"/>
                    </a:lnTo>
                    <a:lnTo>
                      <a:pt x="1405" y="372"/>
                    </a:lnTo>
                    <a:lnTo>
                      <a:pt x="1413" y="367"/>
                    </a:lnTo>
                    <a:lnTo>
                      <a:pt x="1486" y="385"/>
                    </a:lnTo>
                    <a:lnTo>
                      <a:pt x="1491" y="387"/>
                    </a:lnTo>
                    <a:lnTo>
                      <a:pt x="1499" y="396"/>
                    </a:lnTo>
                    <a:lnTo>
                      <a:pt x="1518" y="409"/>
                    </a:lnTo>
                    <a:lnTo>
                      <a:pt x="1521" y="409"/>
                    </a:lnTo>
                    <a:lnTo>
                      <a:pt x="1525" y="413"/>
                    </a:lnTo>
                    <a:lnTo>
                      <a:pt x="1523" y="416"/>
                    </a:lnTo>
                    <a:lnTo>
                      <a:pt x="1517" y="416"/>
                    </a:lnTo>
                    <a:lnTo>
                      <a:pt x="1513" y="418"/>
                    </a:lnTo>
                    <a:lnTo>
                      <a:pt x="1515" y="423"/>
                    </a:lnTo>
                    <a:lnTo>
                      <a:pt x="1531" y="440"/>
                    </a:lnTo>
                    <a:lnTo>
                      <a:pt x="1537" y="439"/>
                    </a:lnTo>
                    <a:lnTo>
                      <a:pt x="1551" y="442"/>
                    </a:lnTo>
                    <a:lnTo>
                      <a:pt x="1560" y="442"/>
                    </a:lnTo>
                    <a:lnTo>
                      <a:pt x="1574" y="445"/>
                    </a:lnTo>
                    <a:lnTo>
                      <a:pt x="1574" y="446"/>
                    </a:lnTo>
                    <a:lnTo>
                      <a:pt x="1541" y="448"/>
                    </a:lnTo>
                    <a:lnTo>
                      <a:pt x="1532" y="443"/>
                    </a:lnTo>
                    <a:lnTo>
                      <a:pt x="1517" y="439"/>
                    </a:lnTo>
                    <a:lnTo>
                      <a:pt x="1513" y="435"/>
                    </a:lnTo>
                    <a:lnTo>
                      <a:pt x="1515" y="434"/>
                    </a:lnTo>
                    <a:lnTo>
                      <a:pt x="1507" y="422"/>
                    </a:lnTo>
                    <a:lnTo>
                      <a:pt x="1506" y="417"/>
                    </a:lnTo>
                    <a:lnTo>
                      <a:pt x="1504" y="416"/>
                    </a:lnTo>
                    <a:lnTo>
                      <a:pt x="1500" y="416"/>
                    </a:lnTo>
                    <a:lnTo>
                      <a:pt x="1496" y="413"/>
                    </a:lnTo>
                    <a:lnTo>
                      <a:pt x="1495" y="408"/>
                    </a:lnTo>
                    <a:lnTo>
                      <a:pt x="1492" y="406"/>
                    </a:lnTo>
                    <a:lnTo>
                      <a:pt x="1492" y="403"/>
                    </a:lnTo>
                    <a:lnTo>
                      <a:pt x="1461" y="388"/>
                    </a:lnTo>
                    <a:lnTo>
                      <a:pt x="1459" y="385"/>
                    </a:lnTo>
                    <a:lnTo>
                      <a:pt x="1450" y="380"/>
                    </a:lnTo>
                    <a:lnTo>
                      <a:pt x="1416" y="385"/>
                    </a:lnTo>
                    <a:lnTo>
                      <a:pt x="1397" y="392"/>
                    </a:lnTo>
                    <a:lnTo>
                      <a:pt x="1403" y="400"/>
                    </a:lnTo>
                    <a:lnTo>
                      <a:pt x="1405" y="403"/>
                    </a:lnTo>
                    <a:lnTo>
                      <a:pt x="1405" y="406"/>
                    </a:lnTo>
                    <a:lnTo>
                      <a:pt x="1408" y="409"/>
                    </a:lnTo>
                    <a:lnTo>
                      <a:pt x="1412" y="411"/>
                    </a:lnTo>
                    <a:lnTo>
                      <a:pt x="1417" y="414"/>
                    </a:lnTo>
                    <a:lnTo>
                      <a:pt x="1422" y="417"/>
                    </a:lnTo>
                    <a:lnTo>
                      <a:pt x="1424" y="419"/>
                    </a:lnTo>
                    <a:lnTo>
                      <a:pt x="1434" y="425"/>
                    </a:lnTo>
                    <a:lnTo>
                      <a:pt x="1444" y="440"/>
                    </a:lnTo>
                    <a:lnTo>
                      <a:pt x="1439" y="445"/>
                    </a:lnTo>
                    <a:lnTo>
                      <a:pt x="1432" y="456"/>
                    </a:lnTo>
                    <a:lnTo>
                      <a:pt x="1439" y="471"/>
                    </a:lnTo>
                    <a:lnTo>
                      <a:pt x="1437" y="480"/>
                    </a:lnTo>
                    <a:lnTo>
                      <a:pt x="1427" y="486"/>
                    </a:lnTo>
                    <a:lnTo>
                      <a:pt x="1424" y="490"/>
                    </a:lnTo>
                    <a:lnTo>
                      <a:pt x="1411" y="493"/>
                    </a:lnTo>
                    <a:lnTo>
                      <a:pt x="1411" y="497"/>
                    </a:lnTo>
                    <a:lnTo>
                      <a:pt x="1419" y="502"/>
                    </a:lnTo>
                    <a:lnTo>
                      <a:pt x="1419" y="510"/>
                    </a:lnTo>
                    <a:lnTo>
                      <a:pt x="1413" y="511"/>
                    </a:lnTo>
                    <a:lnTo>
                      <a:pt x="1348" y="505"/>
                    </a:lnTo>
                    <a:lnTo>
                      <a:pt x="1345" y="503"/>
                    </a:lnTo>
                    <a:lnTo>
                      <a:pt x="1343" y="500"/>
                    </a:lnTo>
                    <a:lnTo>
                      <a:pt x="1343" y="497"/>
                    </a:lnTo>
                    <a:lnTo>
                      <a:pt x="1335" y="489"/>
                    </a:lnTo>
                    <a:lnTo>
                      <a:pt x="1327" y="489"/>
                    </a:lnTo>
                    <a:lnTo>
                      <a:pt x="1324" y="485"/>
                    </a:lnTo>
                    <a:lnTo>
                      <a:pt x="1329" y="482"/>
                    </a:lnTo>
                    <a:lnTo>
                      <a:pt x="1338" y="485"/>
                    </a:lnTo>
                    <a:lnTo>
                      <a:pt x="1343" y="489"/>
                    </a:lnTo>
                    <a:lnTo>
                      <a:pt x="1349" y="489"/>
                    </a:lnTo>
                    <a:lnTo>
                      <a:pt x="1350" y="485"/>
                    </a:lnTo>
                    <a:lnTo>
                      <a:pt x="1356" y="485"/>
                    </a:lnTo>
                    <a:lnTo>
                      <a:pt x="1356" y="479"/>
                    </a:lnTo>
                    <a:lnTo>
                      <a:pt x="1364" y="481"/>
                    </a:lnTo>
                    <a:lnTo>
                      <a:pt x="1370" y="479"/>
                    </a:lnTo>
                    <a:lnTo>
                      <a:pt x="1370" y="477"/>
                    </a:lnTo>
                    <a:lnTo>
                      <a:pt x="1372" y="476"/>
                    </a:lnTo>
                    <a:lnTo>
                      <a:pt x="1377" y="476"/>
                    </a:lnTo>
                    <a:lnTo>
                      <a:pt x="1385" y="475"/>
                    </a:lnTo>
                    <a:lnTo>
                      <a:pt x="1386" y="472"/>
                    </a:lnTo>
                    <a:lnTo>
                      <a:pt x="1381" y="470"/>
                    </a:lnTo>
                    <a:lnTo>
                      <a:pt x="1371" y="470"/>
                    </a:lnTo>
                    <a:lnTo>
                      <a:pt x="1369" y="471"/>
                    </a:lnTo>
                    <a:lnTo>
                      <a:pt x="1363" y="469"/>
                    </a:lnTo>
                    <a:lnTo>
                      <a:pt x="1360" y="464"/>
                    </a:lnTo>
                    <a:lnTo>
                      <a:pt x="1374" y="469"/>
                    </a:lnTo>
                    <a:lnTo>
                      <a:pt x="1385" y="466"/>
                    </a:lnTo>
                    <a:lnTo>
                      <a:pt x="1381" y="460"/>
                    </a:lnTo>
                    <a:lnTo>
                      <a:pt x="1387" y="460"/>
                    </a:lnTo>
                    <a:lnTo>
                      <a:pt x="1389" y="456"/>
                    </a:lnTo>
                    <a:lnTo>
                      <a:pt x="1386" y="454"/>
                    </a:lnTo>
                    <a:lnTo>
                      <a:pt x="1385" y="445"/>
                    </a:lnTo>
                    <a:lnTo>
                      <a:pt x="1392" y="443"/>
                    </a:lnTo>
                    <a:lnTo>
                      <a:pt x="1395" y="439"/>
                    </a:lnTo>
                    <a:lnTo>
                      <a:pt x="1391" y="437"/>
                    </a:lnTo>
                    <a:lnTo>
                      <a:pt x="1391" y="434"/>
                    </a:lnTo>
                    <a:lnTo>
                      <a:pt x="1379" y="418"/>
                    </a:lnTo>
                    <a:lnTo>
                      <a:pt x="1376" y="413"/>
                    </a:lnTo>
                    <a:lnTo>
                      <a:pt x="1380" y="406"/>
                    </a:lnTo>
                    <a:lnTo>
                      <a:pt x="1371" y="397"/>
                    </a:lnTo>
                    <a:lnTo>
                      <a:pt x="1329" y="377"/>
                    </a:lnTo>
                    <a:lnTo>
                      <a:pt x="1325" y="372"/>
                    </a:lnTo>
                    <a:lnTo>
                      <a:pt x="1324" y="367"/>
                    </a:lnTo>
                    <a:lnTo>
                      <a:pt x="1317" y="360"/>
                    </a:lnTo>
                    <a:lnTo>
                      <a:pt x="1317" y="356"/>
                    </a:lnTo>
                    <a:lnTo>
                      <a:pt x="1309" y="349"/>
                    </a:lnTo>
                    <a:lnTo>
                      <a:pt x="1309" y="344"/>
                    </a:lnTo>
                    <a:lnTo>
                      <a:pt x="1304" y="338"/>
                    </a:lnTo>
                    <a:lnTo>
                      <a:pt x="1295" y="330"/>
                    </a:lnTo>
                    <a:lnTo>
                      <a:pt x="1292" y="327"/>
                    </a:lnTo>
                    <a:lnTo>
                      <a:pt x="1291" y="325"/>
                    </a:lnTo>
                    <a:lnTo>
                      <a:pt x="1285" y="323"/>
                    </a:lnTo>
                    <a:lnTo>
                      <a:pt x="1281" y="319"/>
                    </a:lnTo>
                    <a:lnTo>
                      <a:pt x="1281" y="315"/>
                    </a:lnTo>
                    <a:lnTo>
                      <a:pt x="1285" y="313"/>
                    </a:lnTo>
                    <a:lnTo>
                      <a:pt x="1275" y="302"/>
                    </a:lnTo>
                    <a:lnTo>
                      <a:pt x="1274" y="297"/>
                    </a:lnTo>
                    <a:lnTo>
                      <a:pt x="1269" y="292"/>
                    </a:lnTo>
                    <a:lnTo>
                      <a:pt x="1255" y="283"/>
                    </a:lnTo>
                    <a:lnTo>
                      <a:pt x="1250" y="277"/>
                    </a:lnTo>
                    <a:lnTo>
                      <a:pt x="1217" y="262"/>
                    </a:lnTo>
                    <a:lnTo>
                      <a:pt x="1214" y="259"/>
                    </a:lnTo>
                    <a:lnTo>
                      <a:pt x="1220" y="256"/>
                    </a:lnTo>
                    <a:lnTo>
                      <a:pt x="1219" y="252"/>
                    </a:lnTo>
                    <a:lnTo>
                      <a:pt x="1220" y="250"/>
                    </a:lnTo>
                    <a:lnTo>
                      <a:pt x="1217" y="246"/>
                    </a:lnTo>
                    <a:lnTo>
                      <a:pt x="1217" y="242"/>
                    </a:lnTo>
                    <a:lnTo>
                      <a:pt x="1213" y="235"/>
                    </a:lnTo>
                    <a:lnTo>
                      <a:pt x="1213" y="231"/>
                    </a:lnTo>
                    <a:lnTo>
                      <a:pt x="1194" y="210"/>
                    </a:lnTo>
                    <a:lnTo>
                      <a:pt x="1192" y="209"/>
                    </a:lnTo>
                    <a:lnTo>
                      <a:pt x="1192" y="208"/>
                    </a:lnTo>
                    <a:lnTo>
                      <a:pt x="1112" y="200"/>
                    </a:lnTo>
                    <a:lnTo>
                      <a:pt x="1113" y="198"/>
                    </a:lnTo>
                    <a:lnTo>
                      <a:pt x="1100" y="199"/>
                    </a:lnTo>
                    <a:lnTo>
                      <a:pt x="1099" y="202"/>
                    </a:lnTo>
                    <a:lnTo>
                      <a:pt x="1102" y="203"/>
                    </a:lnTo>
                    <a:lnTo>
                      <a:pt x="1102" y="207"/>
                    </a:lnTo>
                    <a:lnTo>
                      <a:pt x="1100" y="209"/>
                    </a:lnTo>
                    <a:lnTo>
                      <a:pt x="1100" y="214"/>
                    </a:lnTo>
                    <a:lnTo>
                      <a:pt x="1107" y="229"/>
                    </a:lnTo>
                    <a:lnTo>
                      <a:pt x="1107" y="233"/>
                    </a:lnTo>
                    <a:lnTo>
                      <a:pt x="1116" y="250"/>
                    </a:lnTo>
                    <a:lnTo>
                      <a:pt x="1114" y="259"/>
                    </a:lnTo>
                    <a:lnTo>
                      <a:pt x="1103" y="270"/>
                    </a:lnTo>
                    <a:lnTo>
                      <a:pt x="1092" y="273"/>
                    </a:lnTo>
                    <a:lnTo>
                      <a:pt x="1094" y="282"/>
                    </a:lnTo>
                    <a:lnTo>
                      <a:pt x="1097" y="283"/>
                    </a:lnTo>
                    <a:lnTo>
                      <a:pt x="1098" y="283"/>
                    </a:lnTo>
                    <a:lnTo>
                      <a:pt x="1100" y="278"/>
                    </a:lnTo>
                    <a:lnTo>
                      <a:pt x="1103" y="280"/>
                    </a:lnTo>
                    <a:lnTo>
                      <a:pt x="1105" y="283"/>
                    </a:lnTo>
                    <a:lnTo>
                      <a:pt x="1105" y="286"/>
                    </a:lnTo>
                    <a:lnTo>
                      <a:pt x="1098" y="289"/>
                    </a:lnTo>
                    <a:lnTo>
                      <a:pt x="1099" y="294"/>
                    </a:lnTo>
                    <a:lnTo>
                      <a:pt x="1105" y="298"/>
                    </a:lnTo>
                    <a:lnTo>
                      <a:pt x="1112" y="296"/>
                    </a:lnTo>
                    <a:lnTo>
                      <a:pt x="1113" y="294"/>
                    </a:lnTo>
                    <a:lnTo>
                      <a:pt x="1121" y="294"/>
                    </a:lnTo>
                    <a:lnTo>
                      <a:pt x="1128" y="298"/>
                    </a:lnTo>
                    <a:lnTo>
                      <a:pt x="1128" y="303"/>
                    </a:lnTo>
                    <a:lnTo>
                      <a:pt x="1136" y="314"/>
                    </a:lnTo>
                    <a:lnTo>
                      <a:pt x="1134" y="318"/>
                    </a:lnTo>
                    <a:lnTo>
                      <a:pt x="1145" y="328"/>
                    </a:lnTo>
                    <a:lnTo>
                      <a:pt x="1145" y="331"/>
                    </a:lnTo>
                    <a:lnTo>
                      <a:pt x="1140" y="331"/>
                    </a:lnTo>
                    <a:lnTo>
                      <a:pt x="1135" y="329"/>
                    </a:lnTo>
                    <a:lnTo>
                      <a:pt x="1147" y="349"/>
                    </a:lnTo>
                    <a:lnTo>
                      <a:pt x="1154" y="354"/>
                    </a:lnTo>
                    <a:lnTo>
                      <a:pt x="1151" y="349"/>
                    </a:lnTo>
                    <a:lnTo>
                      <a:pt x="1157" y="348"/>
                    </a:lnTo>
                    <a:lnTo>
                      <a:pt x="1181" y="355"/>
                    </a:lnTo>
                    <a:lnTo>
                      <a:pt x="1183" y="354"/>
                    </a:lnTo>
                    <a:lnTo>
                      <a:pt x="1187" y="354"/>
                    </a:lnTo>
                    <a:lnTo>
                      <a:pt x="1189" y="361"/>
                    </a:lnTo>
                    <a:lnTo>
                      <a:pt x="1215" y="378"/>
                    </a:lnTo>
                    <a:lnTo>
                      <a:pt x="1225" y="382"/>
                    </a:lnTo>
                    <a:lnTo>
                      <a:pt x="1231" y="381"/>
                    </a:lnTo>
                    <a:lnTo>
                      <a:pt x="1233" y="383"/>
                    </a:lnTo>
                    <a:lnTo>
                      <a:pt x="1238" y="385"/>
                    </a:lnTo>
                    <a:lnTo>
                      <a:pt x="1235" y="390"/>
                    </a:lnTo>
                    <a:lnTo>
                      <a:pt x="1239" y="412"/>
                    </a:lnTo>
                    <a:lnTo>
                      <a:pt x="1234" y="416"/>
                    </a:lnTo>
                    <a:lnTo>
                      <a:pt x="1229" y="413"/>
                    </a:lnTo>
                    <a:lnTo>
                      <a:pt x="1227" y="408"/>
                    </a:lnTo>
                    <a:lnTo>
                      <a:pt x="1128" y="374"/>
                    </a:lnTo>
                    <a:lnTo>
                      <a:pt x="1126" y="371"/>
                    </a:lnTo>
                    <a:lnTo>
                      <a:pt x="1131" y="371"/>
                    </a:lnTo>
                    <a:lnTo>
                      <a:pt x="1044" y="348"/>
                    </a:lnTo>
                    <a:lnTo>
                      <a:pt x="1040" y="348"/>
                    </a:lnTo>
                    <a:lnTo>
                      <a:pt x="1027" y="344"/>
                    </a:lnTo>
                    <a:lnTo>
                      <a:pt x="992" y="343"/>
                    </a:lnTo>
                    <a:lnTo>
                      <a:pt x="988" y="341"/>
                    </a:lnTo>
                    <a:lnTo>
                      <a:pt x="971" y="339"/>
                    </a:lnTo>
                    <a:lnTo>
                      <a:pt x="969" y="340"/>
                    </a:lnTo>
                    <a:lnTo>
                      <a:pt x="971" y="343"/>
                    </a:lnTo>
                    <a:lnTo>
                      <a:pt x="969" y="345"/>
                    </a:lnTo>
                    <a:lnTo>
                      <a:pt x="961" y="349"/>
                    </a:lnTo>
                    <a:lnTo>
                      <a:pt x="990" y="374"/>
                    </a:lnTo>
                    <a:lnTo>
                      <a:pt x="989" y="371"/>
                    </a:lnTo>
                    <a:lnTo>
                      <a:pt x="992" y="372"/>
                    </a:lnTo>
                    <a:lnTo>
                      <a:pt x="994" y="382"/>
                    </a:lnTo>
                    <a:lnTo>
                      <a:pt x="994" y="385"/>
                    </a:lnTo>
                    <a:lnTo>
                      <a:pt x="988" y="392"/>
                    </a:lnTo>
                    <a:lnTo>
                      <a:pt x="972" y="392"/>
                    </a:lnTo>
                    <a:lnTo>
                      <a:pt x="974" y="397"/>
                    </a:lnTo>
                    <a:lnTo>
                      <a:pt x="978" y="400"/>
                    </a:lnTo>
                    <a:lnTo>
                      <a:pt x="980" y="403"/>
                    </a:lnTo>
                    <a:lnTo>
                      <a:pt x="977" y="408"/>
                    </a:lnTo>
                    <a:lnTo>
                      <a:pt x="971" y="409"/>
                    </a:lnTo>
                    <a:lnTo>
                      <a:pt x="956" y="404"/>
                    </a:lnTo>
                    <a:lnTo>
                      <a:pt x="952" y="398"/>
                    </a:lnTo>
                    <a:lnTo>
                      <a:pt x="953" y="396"/>
                    </a:lnTo>
                    <a:lnTo>
                      <a:pt x="954" y="392"/>
                    </a:lnTo>
                    <a:lnTo>
                      <a:pt x="958" y="391"/>
                    </a:lnTo>
                    <a:lnTo>
                      <a:pt x="941" y="381"/>
                    </a:lnTo>
                    <a:lnTo>
                      <a:pt x="941" y="378"/>
                    </a:lnTo>
                    <a:lnTo>
                      <a:pt x="935" y="378"/>
                    </a:lnTo>
                    <a:lnTo>
                      <a:pt x="917" y="383"/>
                    </a:lnTo>
                    <a:lnTo>
                      <a:pt x="914" y="388"/>
                    </a:lnTo>
                    <a:lnTo>
                      <a:pt x="908" y="390"/>
                    </a:lnTo>
                    <a:lnTo>
                      <a:pt x="901" y="400"/>
                    </a:lnTo>
                    <a:lnTo>
                      <a:pt x="895" y="401"/>
                    </a:lnTo>
                    <a:lnTo>
                      <a:pt x="890" y="397"/>
                    </a:lnTo>
                    <a:lnTo>
                      <a:pt x="882" y="397"/>
                    </a:lnTo>
                    <a:lnTo>
                      <a:pt x="873" y="398"/>
                    </a:lnTo>
                    <a:lnTo>
                      <a:pt x="862" y="395"/>
                    </a:lnTo>
                    <a:lnTo>
                      <a:pt x="852" y="400"/>
                    </a:lnTo>
                    <a:lnTo>
                      <a:pt x="844" y="400"/>
                    </a:lnTo>
                    <a:lnTo>
                      <a:pt x="835" y="406"/>
                    </a:lnTo>
                    <a:lnTo>
                      <a:pt x="835" y="409"/>
                    </a:lnTo>
                    <a:lnTo>
                      <a:pt x="837" y="416"/>
                    </a:lnTo>
                    <a:lnTo>
                      <a:pt x="837" y="418"/>
                    </a:lnTo>
                    <a:lnTo>
                      <a:pt x="832" y="418"/>
                    </a:lnTo>
                    <a:lnTo>
                      <a:pt x="820" y="412"/>
                    </a:lnTo>
                    <a:lnTo>
                      <a:pt x="815" y="416"/>
                    </a:lnTo>
                    <a:lnTo>
                      <a:pt x="807" y="411"/>
                    </a:lnTo>
                    <a:lnTo>
                      <a:pt x="802" y="402"/>
                    </a:lnTo>
                    <a:lnTo>
                      <a:pt x="799" y="400"/>
                    </a:lnTo>
                    <a:lnTo>
                      <a:pt x="799" y="397"/>
                    </a:lnTo>
                    <a:lnTo>
                      <a:pt x="800" y="392"/>
                    </a:lnTo>
                    <a:lnTo>
                      <a:pt x="799" y="388"/>
                    </a:lnTo>
                    <a:lnTo>
                      <a:pt x="794" y="385"/>
                    </a:lnTo>
                    <a:lnTo>
                      <a:pt x="791" y="383"/>
                    </a:lnTo>
                    <a:lnTo>
                      <a:pt x="791" y="386"/>
                    </a:lnTo>
                    <a:lnTo>
                      <a:pt x="790" y="386"/>
                    </a:lnTo>
                    <a:lnTo>
                      <a:pt x="789" y="383"/>
                    </a:lnTo>
                    <a:lnTo>
                      <a:pt x="793" y="382"/>
                    </a:lnTo>
                    <a:lnTo>
                      <a:pt x="805" y="381"/>
                    </a:lnTo>
                    <a:lnTo>
                      <a:pt x="811" y="378"/>
                    </a:lnTo>
                    <a:lnTo>
                      <a:pt x="778" y="383"/>
                    </a:lnTo>
                    <a:lnTo>
                      <a:pt x="780" y="386"/>
                    </a:lnTo>
                    <a:lnTo>
                      <a:pt x="775" y="387"/>
                    </a:lnTo>
                    <a:lnTo>
                      <a:pt x="775" y="388"/>
                    </a:lnTo>
                    <a:lnTo>
                      <a:pt x="780" y="396"/>
                    </a:lnTo>
                    <a:lnTo>
                      <a:pt x="774" y="397"/>
                    </a:lnTo>
                    <a:lnTo>
                      <a:pt x="769" y="396"/>
                    </a:lnTo>
                    <a:lnTo>
                      <a:pt x="765" y="392"/>
                    </a:lnTo>
                    <a:lnTo>
                      <a:pt x="768" y="390"/>
                    </a:lnTo>
                    <a:lnTo>
                      <a:pt x="763" y="390"/>
                    </a:lnTo>
                    <a:lnTo>
                      <a:pt x="754" y="398"/>
                    </a:lnTo>
                    <a:lnTo>
                      <a:pt x="759" y="397"/>
                    </a:lnTo>
                    <a:lnTo>
                      <a:pt x="762" y="401"/>
                    </a:lnTo>
                    <a:lnTo>
                      <a:pt x="763" y="403"/>
                    </a:lnTo>
                    <a:lnTo>
                      <a:pt x="764" y="406"/>
                    </a:lnTo>
                    <a:lnTo>
                      <a:pt x="758" y="409"/>
                    </a:lnTo>
                    <a:lnTo>
                      <a:pt x="748" y="401"/>
                    </a:lnTo>
                    <a:lnTo>
                      <a:pt x="734" y="403"/>
                    </a:lnTo>
                    <a:lnTo>
                      <a:pt x="736" y="406"/>
                    </a:lnTo>
                    <a:lnTo>
                      <a:pt x="718" y="411"/>
                    </a:lnTo>
                    <a:lnTo>
                      <a:pt x="716" y="409"/>
                    </a:lnTo>
                    <a:lnTo>
                      <a:pt x="666" y="434"/>
                    </a:lnTo>
                    <a:lnTo>
                      <a:pt x="661" y="434"/>
                    </a:lnTo>
                    <a:lnTo>
                      <a:pt x="663" y="439"/>
                    </a:lnTo>
                    <a:lnTo>
                      <a:pt x="665" y="440"/>
                    </a:lnTo>
                    <a:lnTo>
                      <a:pt x="660" y="443"/>
                    </a:lnTo>
                    <a:lnTo>
                      <a:pt x="649" y="444"/>
                    </a:lnTo>
                    <a:lnTo>
                      <a:pt x="644" y="446"/>
                    </a:lnTo>
                    <a:lnTo>
                      <a:pt x="640" y="445"/>
                    </a:lnTo>
                    <a:lnTo>
                      <a:pt x="637" y="465"/>
                    </a:lnTo>
                    <a:lnTo>
                      <a:pt x="640" y="474"/>
                    </a:lnTo>
                    <a:lnTo>
                      <a:pt x="638" y="477"/>
                    </a:lnTo>
                    <a:lnTo>
                      <a:pt x="629" y="481"/>
                    </a:lnTo>
                    <a:lnTo>
                      <a:pt x="623" y="480"/>
                    </a:lnTo>
                    <a:lnTo>
                      <a:pt x="613" y="484"/>
                    </a:lnTo>
                    <a:lnTo>
                      <a:pt x="612" y="490"/>
                    </a:lnTo>
                    <a:lnTo>
                      <a:pt x="606" y="480"/>
                    </a:lnTo>
                    <a:lnTo>
                      <a:pt x="598" y="484"/>
                    </a:lnTo>
                    <a:lnTo>
                      <a:pt x="593" y="484"/>
                    </a:lnTo>
                    <a:lnTo>
                      <a:pt x="588" y="481"/>
                    </a:lnTo>
                    <a:lnTo>
                      <a:pt x="576" y="470"/>
                    </a:lnTo>
                    <a:lnTo>
                      <a:pt x="555" y="458"/>
                    </a:lnTo>
                    <a:lnTo>
                      <a:pt x="551" y="453"/>
                    </a:lnTo>
                    <a:lnTo>
                      <a:pt x="550" y="448"/>
                    </a:lnTo>
                    <a:lnTo>
                      <a:pt x="556" y="448"/>
                    </a:lnTo>
                    <a:lnTo>
                      <a:pt x="559" y="444"/>
                    </a:lnTo>
                    <a:lnTo>
                      <a:pt x="560" y="440"/>
                    </a:lnTo>
                    <a:lnTo>
                      <a:pt x="597" y="434"/>
                    </a:lnTo>
                    <a:lnTo>
                      <a:pt x="591" y="429"/>
                    </a:lnTo>
                    <a:lnTo>
                      <a:pt x="584" y="417"/>
                    </a:lnTo>
                    <a:lnTo>
                      <a:pt x="579" y="418"/>
                    </a:lnTo>
                    <a:lnTo>
                      <a:pt x="572" y="413"/>
                    </a:lnTo>
                    <a:lnTo>
                      <a:pt x="569" y="411"/>
                    </a:lnTo>
                    <a:lnTo>
                      <a:pt x="567" y="406"/>
                    </a:lnTo>
                    <a:lnTo>
                      <a:pt x="519" y="400"/>
                    </a:lnTo>
                    <a:lnTo>
                      <a:pt x="514" y="401"/>
                    </a:lnTo>
                    <a:lnTo>
                      <a:pt x="485" y="393"/>
                    </a:lnTo>
                    <a:lnTo>
                      <a:pt x="487" y="397"/>
                    </a:lnTo>
                    <a:lnTo>
                      <a:pt x="516" y="409"/>
                    </a:lnTo>
                    <a:lnTo>
                      <a:pt x="520" y="425"/>
                    </a:lnTo>
                    <a:lnTo>
                      <a:pt x="519" y="432"/>
                    </a:lnTo>
                    <a:lnTo>
                      <a:pt x="522" y="438"/>
                    </a:lnTo>
                    <a:lnTo>
                      <a:pt x="518" y="454"/>
                    </a:lnTo>
                    <a:lnTo>
                      <a:pt x="518" y="459"/>
                    </a:lnTo>
                    <a:lnTo>
                      <a:pt x="520" y="465"/>
                    </a:lnTo>
                    <a:lnTo>
                      <a:pt x="523" y="466"/>
                    </a:lnTo>
                    <a:lnTo>
                      <a:pt x="530" y="466"/>
                    </a:lnTo>
                    <a:lnTo>
                      <a:pt x="537" y="469"/>
                    </a:lnTo>
                    <a:lnTo>
                      <a:pt x="543" y="475"/>
                    </a:lnTo>
                    <a:lnTo>
                      <a:pt x="544" y="480"/>
                    </a:lnTo>
                    <a:lnTo>
                      <a:pt x="543" y="485"/>
                    </a:lnTo>
                    <a:lnTo>
                      <a:pt x="545" y="489"/>
                    </a:lnTo>
                    <a:lnTo>
                      <a:pt x="544" y="495"/>
                    </a:lnTo>
                    <a:lnTo>
                      <a:pt x="540" y="500"/>
                    </a:lnTo>
                    <a:lnTo>
                      <a:pt x="538" y="508"/>
                    </a:lnTo>
                    <a:lnTo>
                      <a:pt x="543" y="516"/>
                    </a:lnTo>
                    <a:lnTo>
                      <a:pt x="544" y="528"/>
                    </a:lnTo>
                    <a:lnTo>
                      <a:pt x="538" y="523"/>
                    </a:lnTo>
                    <a:lnTo>
                      <a:pt x="534" y="518"/>
                    </a:lnTo>
                    <a:lnTo>
                      <a:pt x="530" y="516"/>
                    </a:lnTo>
                    <a:lnTo>
                      <a:pt x="525" y="516"/>
                    </a:lnTo>
                    <a:lnTo>
                      <a:pt x="519" y="519"/>
                    </a:lnTo>
                    <a:lnTo>
                      <a:pt x="522" y="515"/>
                    </a:lnTo>
                    <a:lnTo>
                      <a:pt x="522" y="510"/>
                    </a:lnTo>
                    <a:lnTo>
                      <a:pt x="506" y="503"/>
                    </a:lnTo>
                    <a:lnTo>
                      <a:pt x="492" y="503"/>
                    </a:lnTo>
                    <a:lnTo>
                      <a:pt x="480" y="497"/>
                    </a:lnTo>
                    <a:lnTo>
                      <a:pt x="475" y="500"/>
                    </a:lnTo>
                    <a:lnTo>
                      <a:pt x="473" y="505"/>
                    </a:lnTo>
                    <a:lnTo>
                      <a:pt x="456" y="519"/>
                    </a:lnTo>
                    <a:lnTo>
                      <a:pt x="443" y="523"/>
                    </a:lnTo>
                    <a:lnTo>
                      <a:pt x="438" y="523"/>
                    </a:lnTo>
                    <a:lnTo>
                      <a:pt x="431" y="527"/>
                    </a:lnTo>
                    <a:lnTo>
                      <a:pt x="429" y="532"/>
                    </a:lnTo>
                    <a:lnTo>
                      <a:pt x="415" y="539"/>
                    </a:lnTo>
                    <a:lnTo>
                      <a:pt x="409" y="542"/>
                    </a:lnTo>
                    <a:lnTo>
                      <a:pt x="413" y="555"/>
                    </a:lnTo>
                    <a:lnTo>
                      <a:pt x="445" y="589"/>
                    </a:lnTo>
                    <a:lnTo>
                      <a:pt x="446" y="591"/>
                    </a:lnTo>
                    <a:lnTo>
                      <a:pt x="452" y="597"/>
                    </a:lnTo>
                    <a:lnTo>
                      <a:pt x="452" y="600"/>
                    </a:lnTo>
                    <a:lnTo>
                      <a:pt x="441" y="595"/>
                    </a:lnTo>
                    <a:lnTo>
                      <a:pt x="438" y="595"/>
                    </a:lnTo>
                    <a:lnTo>
                      <a:pt x="420" y="591"/>
                    </a:lnTo>
                    <a:lnTo>
                      <a:pt x="420" y="594"/>
                    </a:lnTo>
                    <a:lnTo>
                      <a:pt x="420" y="595"/>
                    </a:lnTo>
                    <a:lnTo>
                      <a:pt x="373" y="581"/>
                    </a:lnTo>
                    <a:lnTo>
                      <a:pt x="366" y="587"/>
                    </a:lnTo>
                    <a:lnTo>
                      <a:pt x="362" y="592"/>
                    </a:lnTo>
                    <a:lnTo>
                      <a:pt x="358" y="584"/>
                    </a:lnTo>
                    <a:lnTo>
                      <a:pt x="367" y="581"/>
                    </a:lnTo>
                    <a:lnTo>
                      <a:pt x="350" y="578"/>
                    </a:lnTo>
                    <a:lnTo>
                      <a:pt x="346" y="573"/>
                    </a:lnTo>
                    <a:lnTo>
                      <a:pt x="319" y="564"/>
                    </a:lnTo>
                    <a:lnTo>
                      <a:pt x="318" y="571"/>
                    </a:lnTo>
                    <a:lnTo>
                      <a:pt x="313" y="576"/>
                    </a:lnTo>
                    <a:lnTo>
                      <a:pt x="308" y="578"/>
                    </a:lnTo>
                    <a:lnTo>
                      <a:pt x="309" y="581"/>
                    </a:lnTo>
                    <a:lnTo>
                      <a:pt x="314" y="587"/>
                    </a:lnTo>
                    <a:lnTo>
                      <a:pt x="319" y="589"/>
                    </a:lnTo>
                    <a:lnTo>
                      <a:pt x="326" y="599"/>
                    </a:lnTo>
                    <a:lnTo>
                      <a:pt x="337" y="605"/>
                    </a:lnTo>
                    <a:lnTo>
                      <a:pt x="355" y="600"/>
                    </a:lnTo>
                    <a:lnTo>
                      <a:pt x="366" y="625"/>
                    </a:lnTo>
                    <a:lnTo>
                      <a:pt x="370" y="628"/>
                    </a:lnTo>
                    <a:lnTo>
                      <a:pt x="358" y="626"/>
                    </a:lnTo>
                    <a:lnTo>
                      <a:pt x="350" y="630"/>
                    </a:lnTo>
                    <a:lnTo>
                      <a:pt x="349" y="632"/>
                    </a:lnTo>
                    <a:lnTo>
                      <a:pt x="349" y="633"/>
                    </a:lnTo>
                    <a:lnTo>
                      <a:pt x="303" y="621"/>
                    </a:lnTo>
                    <a:lnTo>
                      <a:pt x="287" y="607"/>
                    </a:lnTo>
                    <a:lnTo>
                      <a:pt x="281" y="605"/>
                    </a:lnTo>
                    <a:lnTo>
                      <a:pt x="277" y="607"/>
                    </a:lnTo>
                    <a:lnTo>
                      <a:pt x="272" y="607"/>
                    </a:lnTo>
                    <a:lnTo>
                      <a:pt x="261" y="602"/>
                    </a:lnTo>
                    <a:lnTo>
                      <a:pt x="256" y="597"/>
                    </a:lnTo>
                    <a:lnTo>
                      <a:pt x="248" y="600"/>
                    </a:lnTo>
                    <a:lnTo>
                      <a:pt x="250" y="596"/>
                    </a:lnTo>
                    <a:lnTo>
                      <a:pt x="255" y="592"/>
                    </a:lnTo>
                    <a:lnTo>
                      <a:pt x="253" y="585"/>
                    </a:lnTo>
                    <a:lnTo>
                      <a:pt x="253" y="578"/>
                    </a:lnTo>
                    <a:lnTo>
                      <a:pt x="247" y="575"/>
                    </a:lnTo>
                    <a:lnTo>
                      <a:pt x="247" y="569"/>
                    </a:lnTo>
                    <a:lnTo>
                      <a:pt x="236" y="555"/>
                    </a:lnTo>
                    <a:lnTo>
                      <a:pt x="239" y="552"/>
                    </a:lnTo>
                    <a:lnTo>
                      <a:pt x="246" y="550"/>
                    </a:lnTo>
                    <a:lnTo>
                      <a:pt x="248" y="533"/>
                    </a:lnTo>
                    <a:lnTo>
                      <a:pt x="247" y="529"/>
                    </a:lnTo>
                    <a:lnTo>
                      <a:pt x="242" y="526"/>
                    </a:lnTo>
                    <a:lnTo>
                      <a:pt x="237" y="518"/>
                    </a:lnTo>
                    <a:lnTo>
                      <a:pt x="235" y="516"/>
                    </a:lnTo>
                    <a:lnTo>
                      <a:pt x="226" y="516"/>
                    </a:lnTo>
                    <a:lnTo>
                      <a:pt x="222" y="511"/>
                    </a:lnTo>
                    <a:lnTo>
                      <a:pt x="208" y="508"/>
                    </a:lnTo>
                    <a:lnTo>
                      <a:pt x="208" y="502"/>
                    </a:lnTo>
                    <a:lnTo>
                      <a:pt x="206" y="501"/>
                    </a:lnTo>
                    <a:lnTo>
                      <a:pt x="196" y="500"/>
                    </a:lnTo>
                    <a:lnTo>
                      <a:pt x="178" y="490"/>
                    </a:lnTo>
                    <a:lnTo>
                      <a:pt x="180" y="487"/>
                    </a:lnTo>
                    <a:lnTo>
                      <a:pt x="172" y="482"/>
                    </a:lnTo>
                    <a:lnTo>
                      <a:pt x="169" y="476"/>
                    </a:lnTo>
                    <a:lnTo>
                      <a:pt x="166" y="472"/>
                    </a:lnTo>
                    <a:lnTo>
                      <a:pt x="156" y="471"/>
                    </a:lnTo>
                    <a:lnTo>
                      <a:pt x="159" y="468"/>
                    </a:lnTo>
                    <a:lnTo>
                      <a:pt x="172" y="466"/>
                    </a:lnTo>
                    <a:lnTo>
                      <a:pt x="183" y="471"/>
                    </a:lnTo>
                    <a:lnTo>
                      <a:pt x="183" y="475"/>
                    </a:lnTo>
                    <a:lnTo>
                      <a:pt x="189" y="480"/>
                    </a:lnTo>
                    <a:lnTo>
                      <a:pt x="205" y="486"/>
                    </a:lnTo>
                    <a:lnTo>
                      <a:pt x="208" y="485"/>
                    </a:lnTo>
                    <a:lnTo>
                      <a:pt x="209" y="482"/>
                    </a:lnTo>
                    <a:lnTo>
                      <a:pt x="214" y="487"/>
                    </a:lnTo>
                    <a:lnTo>
                      <a:pt x="219" y="490"/>
                    </a:lnTo>
                    <a:lnTo>
                      <a:pt x="222" y="487"/>
                    </a:lnTo>
                    <a:lnTo>
                      <a:pt x="225" y="489"/>
                    </a:lnTo>
                    <a:lnTo>
                      <a:pt x="227" y="486"/>
                    </a:lnTo>
                    <a:lnTo>
                      <a:pt x="231" y="487"/>
                    </a:lnTo>
                    <a:lnTo>
                      <a:pt x="236" y="496"/>
                    </a:lnTo>
                    <a:lnTo>
                      <a:pt x="243" y="493"/>
                    </a:lnTo>
                    <a:lnTo>
                      <a:pt x="255" y="496"/>
                    </a:lnTo>
                    <a:lnTo>
                      <a:pt x="258" y="498"/>
                    </a:lnTo>
                    <a:lnTo>
                      <a:pt x="266" y="498"/>
                    </a:lnTo>
                    <a:lnTo>
                      <a:pt x="271" y="502"/>
                    </a:lnTo>
                    <a:lnTo>
                      <a:pt x="329" y="512"/>
                    </a:lnTo>
                    <a:lnTo>
                      <a:pt x="334" y="516"/>
                    </a:lnTo>
                    <a:lnTo>
                      <a:pt x="387" y="516"/>
                    </a:lnTo>
                    <a:lnTo>
                      <a:pt x="412" y="508"/>
                    </a:lnTo>
                    <a:lnTo>
                      <a:pt x="440" y="484"/>
                    </a:lnTo>
                    <a:lnTo>
                      <a:pt x="444" y="475"/>
                    </a:lnTo>
                    <a:lnTo>
                      <a:pt x="444" y="466"/>
                    </a:lnTo>
                    <a:lnTo>
                      <a:pt x="439" y="465"/>
                    </a:lnTo>
                    <a:lnTo>
                      <a:pt x="436" y="463"/>
                    </a:lnTo>
                    <a:lnTo>
                      <a:pt x="435" y="455"/>
                    </a:lnTo>
                    <a:lnTo>
                      <a:pt x="431" y="450"/>
                    </a:lnTo>
                    <a:lnTo>
                      <a:pt x="429" y="443"/>
                    </a:lnTo>
                    <a:lnTo>
                      <a:pt x="415" y="437"/>
                    </a:lnTo>
                    <a:lnTo>
                      <a:pt x="413" y="438"/>
                    </a:lnTo>
                    <a:lnTo>
                      <a:pt x="408" y="435"/>
                    </a:lnTo>
                    <a:lnTo>
                      <a:pt x="408" y="432"/>
                    </a:lnTo>
                    <a:lnTo>
                      <a:pt x="397" y="425"/>
                    </a:lnTo>
                    <a:lnTo>
                      <a:pt x="394" y="423"/>
                    </a:lnTo>
                    <a:lnTo>
                      <a:pt x="387" y="419"/>
                    </a:lnTo>
                    <a:lnTo>
                      <a:pt x="391" y="424"/>
                    </a:lnTo>
                    <a:lnTo>
                      <a:pt x="386" y="424"/>
                    </a:lnTo>
                    <a:lnTo>
                      <a:pt x="367" y="417"/>
                    </a:lnTo>
                    <a:lnTo>
                      <a:pt x="367" y="419"/>
                    </a:lnTo>
                    <a:lnTo>
                      <a:pt x="365" y="417"/>
                    </a:lnTo>
                    <a:lnTo>
                      <a:pt x="362" y="413"/>
                    </a:lnTo>
                    <a:lnTo>
                      <a:pt x="355" y="408"/>
                    </a:lnTo>
                    <a:lnTo>
                      <a:pt x="360" y="414"/>
                    </a:lnTo>
                    <a:lnTo>
                      <a:pt x="347" y="412"/>
                    </a:lnTo>
                    <a:lnTo>
                      <a:pt x="342" y="408"/>
                    </a:lnTo>
                    <a:lnTo>
                      <a:pt x="341" y="406"/>
                    </a:lnTo>
                    <a:lnTo>
                      <a:pt x="264" y="370"/>
                    </a:lnTo>
                    <a:lnTo>
                      <a:pt x="246" y="367"/>
                    </a:lnTo>
                    <a:lnTo>
                      <a:pt x="248" y="370"/>
                    </a:lnTo>
                    <a:lnTo>
                      <a:pt x="246" y="371"/>
                    </a:lnTo>
                    <a:lnTo>
                      <a:pt x="208" y="364"/>
                    </a:lnTo>
                    <a:lnTo>
                      <a:pt x="205" y="366"/>
                    </a:lnTo>
                    <a:lnTo>
                      <a:pt x="196" y="366"/>
                    </a:lnTo>
                    <a:lnTo>
                      <a:pt x="193" y="367"/>
                    </a:lnTo>
                    <a:lnTo>
                      <a:pt x="192" y="365"/>
                    </a:lnTo>
                    <a:lnTo>
                      <a:pt x="189" y="364"/>
                    </a:lnTo>
                    <a:lnTo>
                      <a:pt x="190" y="360"/>
                    </a:lnTo>
                    <a:lnTo>
                      <a:pt x="188" y="359"/>
                    </a:lnTo>
                    <a:lnTo>
                      <a:pt x="179" y="364"/>
                    </a:lnTo>
                    <a:lnTo>
                      <a:pt x="180" y="357"/>
                    </a:lnTo>
                    <a:lnTo>
                      <a:pt x="175" y="360"/>
                    </a:lnTo>
                    <a:lnTo>
                      <a:pt x="175" y="357"/>
                    </a:lnTo>
                    <a:lnTo>
                      <a:pt x="174" y="356"/>
                    </a:lnTo>
                    <a:lnTo>
                      <a:pt x="162" y="359"/>
                    </a:lnTo>
                    <a:lnTo>
                      <a:pt x="164" y="356"/>
                    </a:lnTo>
                    <a:lnTo>
                      <a:pt x="163" y="354"/>
                    </a:lnTo>
                    <a:lnTo>
                      <a:pt x="162" y="353"/>
                    </a:lnTo>
                    <a:lnTo>
                      <a:pt x="153" y="353"/>
                    </a:lnTo>
                    <a:lnTo>
                      <a:pt x="156" y="344"/>
                    </a:lnTo>
                    <a:lnTo>
                      <a:pt x="158" y="348"/>
                    </a:lnTo>
                    <a:lnTo>
                      <a:pt x="162" y="349"/>
                    </a:lnTo>
                    <a:lnTo>
                      <a:pt x="164" y="349"/>
                    </a:lnTo>
                    <a:lnTo>
                      <a:pt x="168" y="351"/>
                    </a:lnTo>
                    <a:lnTo>
                      <a:pt x="174" y="350"/>
                    </a:lnTo>
                    <a:lnTo>
                      <a:pt x="178" y="351"/>
                    </a:lnTo>
                    <a:lnTo>
                      <a:pt x="183" y="346"/>
                    </a:lnTo>
                    <a:lnTo>
                      <a:pt x="183" y="344"/>
                    </a:lnTo>
                    <a:lnTo>
                      <a:pt x="173" y="341"/>
                    </a:lnTo>
                    <a:lnTo>
                      <a:pt x="169" y="343"/>
                    </a:lnTo>
                    <a:lnTo>
                      <a:pt x="166" y="340"/>
                    </a:lnTo>
                    <a:lnTo>
                      <a:pt x="164" y="339"/>
                    </a:lnTo>
                    <a:lnTo>
                      <a:pt x="148" y="334"/>
                    </a:lnTo>
                    <a:lnTo>
                      <a:pt x="152" y="336"/>
                    </a:lnTo>
                    <a:lnTo>
                      <a:pt x="151" y="341"/>
                    </a:lnTo>
                    <a:lnTo>
                      <a:pt x="147" y="341"/>
                    </a:lnTo>
                    <a:lnTo>
                      <a:pt x="145" y="340"/>
                    </a:lnTo>
                    <a:lnTo>
                      <a:pt x="143" y="343"/>
                    </a:lnTo>
                    <a:lnTo>
                      <a:pt x="145" y="346"/>
                    </a:lnTo>
                    <a:lnTo>
                      <a:pt x="142" y="348"/>
                    </a:lnTo>
                    <a:lnTo>
                      <a:pt x="137" y="348"/>
                    </a:lnTo>
                    <a:lnTo>
                      <a:pt x="132" y="344"/>
                    </a:lnTo>
                    <a:lnTo>
                      <a:pt x="121" y="341"/>
                    </a:lnTo>
                    <a:lnTo>
                      <a:pt x="121" y="343"/>
                    </a:lnTo>
                    <a:lnTo>
                      <a:pt x="122" y="344"/>
                    </a:lnTo>
                    <a:lnTo>
                      <a:pt x="121" y="346"/>
                    </a:lnTo>
                    <a:lnTo>
                      <a:pt x="120" y="350"/>
                    </a:lnTo>
                    <a:lnTo>
                      <a:pt x="119" y="353"/>
                    </a:lnTo>
                    <a:lnTo>
                      <a:pt x="112" y="354"/>
                    </a:lnTo>
                    <a:lnTo>
                      <a:pt x="101" y="349"/>
                    </a:lnTo>
                    <a:lnTo>
                      <a:pt x="98" y="359"/>
                    </a:lnTo>
                    <a:lnTo>
                      <a:pt x="78" y="366"/>
                    </a:lnTo>
                    <a:lnTo>
                      <a:pt x="77" y="367"/>
                    </a:lnTo>
                    <a:lnTo>
                      <a:pt x="75" y="371"/>
                    </a:lnTo>
                    <a:lnTo>
                      <a:pt x="74" y="372"/>
                    </a:lnTo>
                    <a:lnTo>
                      <a:pt x="70" y="375"/>
                    </a:lnTo>
                    <a:lnTo>
                      <a:pt x="68" y="375"/>
                    </a:lnTo>
                    <a:lnTo>
                      <a:pt x="53" y="383"/>
                    </a:lnTo>
                    <a:lnTo>
                      <a:pt x="58" y="385"/>
                    </a:lnTo>
                    <a:lnTo>
                      <a:pt x="58" y="386"/>
                    </a:lnTo>
                    <a:lnTo>
                      <a:pt x="52" y="396"/>
                    </a:lnTo>
                    <a:lnTo>
                      <a:pt x="51" y="398"/>
                    </a:lnTo>
                    <a:lnTo>
                      <a:pt x="54" y="413"/>
                    </a:lnTo>
                    <a:lnTo>
                      <a:pt x="62" y="417"/>
                    </a:lnTo>
                    <a:lnTo>
                      <a:pt x="69" y="418"/>
                    </a:lnTo>
                    <a:lnTo>
                      <a:pt x="78" y="421"/>
                    </a:lnTo>
                    <a:lnTo>
                      <a:pt x="94" y="438"/>
                    </a:lnTo>
                    <a:lnTo>
                      <a:pt x="95" y="445"/>
                    </a:lnTo>
                    <a:lnTo>
                      <a:pt x="72" y="476"/>
                    </a:lnTo>
                    <a:lnTo>
                      <a:pt x="72" y="485"/>
                    </a:lnTo>
                    <a:lnTo>
                      <a:pt x="81" y="497"/>
                    </a:lnTo>
                    <a:lnTo>
                      <a:pt x="83" y="503"/>
                    </a:lnTo>
                    <a:lnTo>
                      <a:pt x="98" y="526"/>
                    </a:lnTo>
                    <a:lnTo>
                      <a:pt x="100" y="538"/>
                    </a:lnTo>
                    <a:lnTo>
                      <a:pt x="93" y="542"/>
                    </a:lnTo>
                    <a:lnTo>
                      <a:pt x="91" y="550"/>
                    </a:lnTo>
                    <a:lnTo>
                      <a:pt x="88" y="557"/>
                    </a:lnTo>
                    <a:lnTo>
                      <a:pt x="90" y="560"/>
                    </a:lnTo>
                    <a:lnTo>
                      <a:pt x="91" y="568"/>
                    </a:lnTo>
                    <a:lnTo>
                      <a:pt x="88" y="571"/>
                    </a:lnTo>
                    <a:lnTo>
                      <a:pt x="88" y="580"/>
                    </a:lnTo>
                    <a:lnTo>
                      <a:pt x="98" y="581"/>
                    </a:lnTo>
                    <a:lnTo>
                      <a:pt x="103" y="589"/>
                    </a:lnTo>
                    <a:lnTo>
                      <a:pt x="101" y="596"/>
                    </a:lnTo>
                    <a:lnTo>
                      <a:pt x="105" y="602"/>
                    </a:lnTo>
                    <a:lnTo>
                      <a:pt x="115" y="608"/>
                    </a:lnTo>
                    <a:lnTo>
                      <a:pt x="116" y="616"/>
                    </a:lnTo>
                    <a:lnTo>
                      <a:pt x="112" y="623"/>
                    </a:lnTo>
                    <a:lnTo>
                      <a:pt x="106" y="630"/>
                    </a:lnTo>
                    <a:lnTo>
                      <a:pt x="104" y="636"/>
                    </a:lnTo>
                    <a:lnTo>
                      <a:pt x="107" y="644"/>
                    </a:lnTo>
                    <a:lnTo>
                      <a:pt x="112" y="649"/>
                    </a:lnTo>
                    <a:lnTo>
                      <a:pt x="131" y="658"/>
                    </a:lnTo>
                    <a:lnTo>
                      <a:pt x="133" y="665"/>
                    </a:lnTo>
                    <a:lnTo>
                      <a:pt x="140" y="673"/>
                    </a:lnTo>
                    <a:lnTo>
                      <a:pt x="142" y="670"/>
                    </a:lnTo>
                    <a:lnTo>
                      <a:pt x="142" y="688"/>
                    </a:lnTo>
                    <a:lnTo>
                      <a:pt x="11" y="798"/>
                    </a:lnTo>
                    <a:lnTo>
                      <a:pt x="27" y="800"/>
                    </a:lnTo>
                    <a:lnTo>
                      <a:pt x="33" y="794"/>
                    </a:lnTo>
                    <a:lnTo>
                      <a:pt x="46" y="789"/>
                    </a:lnTo>
                    <a:lnTo>
                      <a:pt x="47" y="793"/>
                    </a:lnTo>
                    <a:lnTo>
                      <a:pt x="46" y="795"/>
                    </a:lnTo>
                    <a:lnTo>
                      <a:pt x="46" y="804"/>
                    </a:lnTo>
                    <a:lnTo>
                      <a:pt x="42" y="800"/>
                    </a:lnTo>
                    <a:lnTo>
                      <a:pt x="39" y="799"/>
                    </a:lnTo>
                    <a:lnTo>
                      <a:pt x="39" y="806"/>
                    </a:lnTo>
                    <a:lnTo>
                      <a:pt x="43" y="810"/>
                    </a:lnTo>
                    <a:lnTo>
                      <a:pt x="46" y="810"/>
                    </a:lnTo>
                    <a:lnTo>
                      <a:pt x="62" y="820"/>
                    </a:lnTo>
                    <a:lnTo>
                      <a:pt x="80" y="817"/>
                    </a:lnTo>
                    <a:lnTo>
                      <a:pt x="88" y="819"/>
                    </a:lnTo>
                    <a:lnTo>
                      <a:pt x="94" y="822"/>
                    </a:lnTo>
                    <a:lnTo>
                      <a:pt x="94" y="827"/>
                    </a:lnTo>
                    <a:lnTo>
                      <a:pt x="98" y="829"/>
                    </a:lnTo>
                    <a:lnTo>
                      <a:pt x="103" y="829"/>
                    </a:lnTo>
                    <a:lnTo>
                      <a:pt x="104" y="831"/>
                    </a:lnTo>
                    <a:lnTo>
                      <a:pt x="99" y="834"/>
                    </a:lnTo>
                    <a:lnTo>
                      <a:pt x="63" y="829"/>
                    </a:lnTo>
                    <a:lnTo>
                      <a:pt x="59" y="832"/>
                    </a:lnTo>
                    <a:lnTo>
                      <a:pt x="58" y="836"/>
                    </a:lnTo>
                    <a:lnTo>
                      <a:pt x="48" y="840"/>
                    </a:lnTo>
                    <a:lnTo>
                      <a:pt x="43" y="837"/>
                    </a:lnTo>
                    <a:lnTo>
                      <a:pt x="39" y="838"/>
                    </a:lnTo>
                    <a:lnTo>
                      <a:pt x="36" y="843"/>
                    </a:lnTo>
                    <a:lnTo>
                      <a:pt x="32" y="845"/>
                    </a:lnTo>
                    <a:lnTo>
                      <a:pt x="28" y="842"/>
                    </a:lnTo>
                    <a:lnTo>
                      <a:pt x="23" y="841"/>
                    </a:lnTo>
                    <a:lnTo>
                      <a:pt x="21" y="845"/>
                    </a:lnTo>
                    <a:lnTo>
                      <a:pt x="23" y="852"/>
                    </a:lnTo>
                    <a:lnTo>
                      <a:pt x="27" y="853"/>
                    </a:lnTo>
                    <a:lnTo>
                      <a:pt x="31" y="856"/>
                    </a:lnTo>
                    <a:lnTo>
                      <a:pt x="32" y="861"/>
                    </a:lnTo>
                    <a:lnTo>
                      <a:pt x="30" y="864"/>
                    </a:lnTo>
                    <a:lnTo>
                      <a:pt x="22" y="869"/>
                    </a:lnTo>
                    <a:lnTo>
                      <a:pt x="12" y="884"/>
                    </a:lnTo>
                    <a:lnTo>
                      <a:pt x="15" y="890"/>
                    </a:lnTo>
                    <a:lnTo>
                      <a:pt x="12" y="900"/>
                    </a:lnTo>
                    <a:lnTo>
                      <a:pt x="15" y="905"/>
                    </a:lnTo>
                    <a:lnTo>
                      <a:pt x="15" y="909"/>
                    </a:lnTo>
                    <a:lnTo>
                      <a:pt x="13" y="913"/>
                    </a:lnTo>
                    <a:lnTo>
                      <a:pt x="4" y="919"/>
                    </a:lnTo>
                    <a:lnTo>
                      <a:pt x="1" y="923"/>
                    </a:lnTo>
                    <a:lnTo>
                      <a:pt x="4" y="926"/>
                    </a:lnTo>
                    <a:lnTo>
                      <a:pt x="20" y="926"/>
                    </a:lnTo>
                    <a:lnTo>
                      <a:pt x="26" y="936"/>
                    </a:lnTo>
                    <a:lnTo>
                      <a:pt x="25" y="944"/>
                    </a:lnTo>
                    <a:lnTo>
                      <a:pt x="18" y="944"/>
                    </a:lnTo>
                    <a:lnTo>
                      <a:pt x="7" y="934"/>
                    </a:lnTo>
                    <a:lnTo>
                      <a:pt x="7" y="942"/>
                    </a:lnTo>
                    <a:lnTo>
                      <a:pt x="0" y="953"/>
                    </a:lnTo>
                    <a:lnTo>
                      <a:pt x="0" y="957"/>
                    </a:lnTo>
                    <a:lnTo>
                      <a:pt x="4" y="961"/>
                    </a:lnTo>
                    <a:lnTo>
                      <a:pt x="6" y="965"/>
                    </a:lnTo>
                    <a:lnTo>
                      <a:pt x="11" y="967"/>
                    </a:lnTo>
                    <a:lnTo>
                      <a:pt x="13" y="971"/>
                    </a:lnTo>
                    <a:lnTo>
                      <a:pt x="15" y="975"/>
                    </a:lnTo>
                    <a:lnTo>
                      <a:pt x="9" y="992"/>
                    </a:lnTo>
                    <a:lnTo>
                      <a:pt x="13" y="993"/>
                    </a:lnTo>
                    <a:lnTo>
                      <a:pt x="18" y="996"/>
                    </a:lnTo>
                    <a:lnTo>
                      <a:pt x="18" y="1000"/>
                    </a:lnTo>
                    <a:lnTo>
                      <a:pt x="31" y="1020"/>
                    </a:lnTo>
                    <a:lnTo>
                      <a:pt x="30" y="1034"/>
                    </a:lnTo>
                    <a:lnTo>
                      <a:pt x="32" y="1039"/>
                    </a:lnTo>
                    <a:lnTo>
                      <a:pt x="43" y="1038"/>
                    </a:lnTo>
                    <a:lnTo>
                      <a:pt x="48" y="1039"/>
                    </a:lnTo>
                    <a:lnTo>
                      <a:pt x="52" y="1043"/>
                    </a:lnTo>
                    <a:lnTo>
                      <a:pt x="68" y="1043"/>
                    </a:lnTo>
                    <a:lnTo>
                      <a:pt x="77" y="1047"/>
                    </a:lnTo>
                    <a:lnTo>
                      <a:pt x="75" y="1059"/>
                    </a:lnTo>
                    <a:lnTo>
                      <a:pt x="85" y="1054"/>
                    </a:lnTo>
                    <a:lnTo>
                      <a:pt x="91" y="1054"/>
                    </a:lnTo>
                    <a:lnTo>
                      <a:pt x="95" y="1051"/>
                    </a:lnTo>
                    <a:lnTo>
                      <a:pt x="112" y="1051"/>
                    </a:lnTo>
                    <a:lnTo>
                      <a:pt x="127" y="1064"/>
                    </a:lnTo>
                    <a:lnTo>
                      <a:pt x="133" y="1065"/>
                    </a:lnTo>
                    <a:lnTo>
                      <a:pt x="135" y="1071"/>
                    </a:lnTo>
                    <a:lnTo>
                      <a:pt x="132" y="1076"/>
                    </a:lnTo>
                    <a:lnTo>
                      <a:pt x="132" y="1081"/>
                    </a:lnTo>
                    <a:lnTo>
                      <a:pt x="136" y="1085"/>
                    </a:lnTo>
                    <a:lnTo>
                      <a:pt x="138" y="1088"/>
                    </a:lnTo>
                    <a:lnTo>
                      <a:pt x="136" y="1097"/>
                    </a:lnTo>
                    <a:lnTo>
                      <a:pt x="131" y="1101"/>
                    </a:lnTo>
                    <a:lnTo>
                      <a:pt x="130" y="1106"/>
                    </a:lnTo>
                    <a:lnTo>
                      <a:pt x="131" y="1109"/>
                    </a:lnTo>
                    <a:lnTo>
                      <a:pt x="140" y="1117"/>
                    </a:lnTo>
                    <a:lnTo>
                      <a:pt x="154" y="1143"/>
                    </a:lnTo>
                    <a:lnTo>
                      <a:pt x="166" y="1148"/>
                    </a:lnTo>
                    <a:lnTo>
                      <a:pt x="168" y="1151"/>
                    </a:lnTo>
                    <a:lnTo>
                      <a:pt x="169" y="1156"/>
                    </a:lnTo>
                    <a:lnTo>
                      <a:pt x="169" y="1161"/>
                    </a:lnTo>
                    <a:lnTo>
                      <a:pt x="172" y="1165"/>
                    </a:lnTo>
                    <a:lnTo>
                      <a:pt x="189" y="1164"/>
                    </a:lnTo>
                    <a:lnTo>
                      <a:pt x="194" y="1166"/>
                    </a:lnTo>
                    <a:lnTo>
                      <a:pt x="199" y="1169"/>
                    </a:lnTo>
                    <a:lnTo>
                      <a:pt x="198" y="1172"/>
                    </a:lnTo>
                    <a:lnTo>
                      <a:pt x="201" y="1176"/>
                    </a:lnTo>
                    <a:lnTo>
                      <a:pt x="208" y="1177"/>
                    </a:lnTo>
                    <a:lnTo>
                      <a:pt x="209" y="1186"/>
                    </a:lnTo>
                    <a:lnTo>
                      <a:pt x="187" y="1202"/>
                    </a:lnTo>
                    <a:lnTo>
                      <a:pt x="175" y="1201"/>
                    </a:lnTo>
                    <a:lnTo>
                      <a:pt x="166" y="1195"/>
                    </a:lnTo>
                    <a:lnTo>
                      <a:pt x="159" y="1193"/>
                    </a:lnTo>
                    <a:lnTo>
                      <a:pt x="154" y="1196"/>
                    </a:lnTo>
                    <a:lnTo>
                      <a:pt x="154" y="1201"/>
                    </a:lnTo>
                    <a:lnTo>
                      <a:pt x="148" y="1203"/>
                    </a:lnTo>
                    <a:lnTo>
                      <a:pt x="148" y="1208"/>
                    </a:lnTo>
                    <a:lnTo>
                      <a:pt x="158" y="1214"/>
                    </a:lnTo>
                    <a:lnTo>
                      <a:pt x="159" y="1219"/>
                    </a:lnTo>
                    <a:lnTo>
                      <a:pt x="158" y="1224"/>
                    </a:lnTo>
                    <a:lnTo>
                      <a:pt x="162" y="1228"/>
                    </a:lnTo>
                    <a:lnTo>
                      <a:pt x="161" y="1233"/>
                    </a:lnTo>
                    <a:lnTo>
                      <a:pt x="166" y="1235"/>
                    </a:lnTo>
                    <a:lnTo>
                      <a:pt x="168" y="1240"/>
                    </a:lnTo>
                    <a:lnTo>
                      <a:pt x="168" y="1245"/>
                    </a:lnTo>
                    <a:lnTo>
                      <a:pt x="172" y="1259"/>
                    </a:lnTo>
                    <a:lnTo>
                      <a:pt x="175" y="1263"/>
                    </a:lnTo>
                    <a:lnTo>
                      <a:pt x="182" y="1264"/>
                    </a:lnTo>
                    <a:lnTo>
                      <a:pt x="187" y="1261"/>
                    </a:lnTo>
                    <a:lnTo>
                      <a:pt x="192" y="1258"/>
                    </a:lnTo>
                    <a:lnTo>
                      <a:pt x="192" y="1253"/>
                    </a:lnTo>
                    <a:lnTo>
                      <a:pt x="196" y="1249"/>
                    </a:lnTo>
                    <a:lnTo>
                      <a:pt x="216" y="1251"/>
                    </a:lnTo>
                    <a:lnTo>
                      <a:pt x="227" y="1249"/>
                    </a:lnTo>
                    <a:lnTo>
                      <a:pt x="240" y="1250"/>
                    </a:lnTo>
                    <a:lnTo>
                      <a:pt x="251" y="1248"/>
                    </a:lnTo>
                    <a:lnTo>
                      <a:pt x="261" y="1254"/>
                    </a:lnTo>
                    <a:lnTo>
                      <a:pt x="264" y="1259"/>
                    </a:lnTo>
                    <a:lnTo>
                      <a:pt x="264" y="1264"/>
                    </a:lnTo>
                    <a:lnTo>
                      <a:pt x="278" y="1276"/>
                    </a:lnTo>
                    <a:lnTo>
                      <a:pt x="278" y="1281"/>
                    </a:lnTo>
                    <a:lnTo>
                      <a:pt x="273" y="1284"/>
                    </a:lnTo>
                    <a:lnTo>
                      <a:pt x="267" y="1285"/>
                    </a:lnTo>
                    <a:lnTo>
                      <a:pt x="269" y="1289"/>
                    </a:lnTo>
                    <a:lnTo>
                      <a:pt x="269" y="1295"/>
                    </a:lnTo>
                    <a:lnTo>
                      <a:pt x="273" y="1305"/>
                    </a:lnTo>
                    <a:lnTo>
                      <a:pt x="297" y="1312"/>
                    </a:lnTo>
                    <a:lnTo>
                      <a:pt x="303" y="1311"/>
                    </a:lnTo>
                    <a:lnTo>
                      <a:pt x="308" y="1311"/>
                    </a:lnTo>
                    <a:lnTo>
                      <a:pt x="311" y="1316"/>
                    </a:lnTo>
                    <a:lnTo>
                      <a:pt x="319" y="1323"/>
                    </a:lnTo>
                    <a:lnTo>
                      <a:pt x="326" y="1342"/>
                    </a:lnTo>
                    <a:lnTo>
                      <a:pt x="324" y="1347"/>
                    </a:lnTo>
                    <a:lnTo>
                      <a:pt x="326" y="1352"/>
                    </a:lnTo>
                    <a:lnTo>
                      <a:pt x="337" y="1359"/>
                    </a:lnTo>
                    <a:lnTo>
                      <a:pt x="349" y="1355"/>
                    </a:lnTo>
                    <a:lnTo>
                      <a:pt x="355" y="1357"/>
                    </a:lnTo>
                    <a:lnTo>
                      <a:pt x="363" y="1364"/>
                    </a:lnTo>
                    <a:lnTo>
                      <a:pt x="370" y="1362"/>
                    </a:lnTo>
                    <a:lnTo>
                      <a:pt x="376" y="1364"/>
                    </a:lnTo>
                    <a:lnTo>
                      <a:pt x="405" y="1354"/>
                    </a:lnTo>
                    <a:lnTo>
                      <a:pt x="410" y="1355"/>
                    </a:lnTo>
                    <a:lnTo>
                      <a:pt x="434" y="1384"/>
                    </a:lnTo>
                    <a:lnTo>
                      <a:pt x="440" y="1384"/>
                    </a:lnTo>
                    <a:lnTo>
                      <a:pt x="443" y="1378"/>
                    </a:lnTo>
                    <a:lnTo>
                      <a:pt x="449" y="1379"/>
                    </a:lnTo>
                    <a:lnTo>
                      <a:pt x="452" y="1384"/>
                    </a:lnTo>
                    <a:lnTo>
                      <a:pt x="465" y="1386"/>
                    </a:lnTo>
                    <a:lnTo>
                      <a:pt x="470" y="1390"/>
                    </a:lnTo>
                    <a:lnTo>
                      <a:pt x="482" y="1390"/>
                    </a:lnTo>
                    <a:lnTo>
                      <a:pt x="492" y="1396"/>
                    </a:lnTo>
                    <a:lnTo>
                      <a:pt x="498" y="1396"/>
                    </a:lnTo>
                    <a:lnTo>
                      <a:pt x="509" y="1404"/>
                    </a:lnTo>
                    <a:lnTo>
                      <a:pt x="522" y="1404"/>
                    </a:lnTo>
                    <a:lnTo>
                      <a:pt x="528" y="1407"/>
                    </a:lnTo>
                    <a:lnTo>
                      <a:pt x="522" y="1410"/>
                    </a:lnTo>
                    <a:lnTo>
                      <a:pt x="530" y="1426"/>
                    </a:lnTo>
                    <a:lnTo>
                      <a:pt x="524" y="1436"/>
                    </a:lnTo>
                    <a:lnTo>
                      <a:pt x="512" y="1439"/>
                    </a:lnTo>
                    <a:lnTo>
                      <a:pt x="517" y="1443"/>
                    </a:lnTo>
                    <a:lnTo>
                      <a:pt x="523" y="1444"/>
                    </a:lnTo>
                    <a:lnTo>
                      <a:pt x="527" y="1449"/>
                    </a:lnTo>
                    <a:lnTo>
                      <a:pt x="514" y="1452"/>
                    </a:lnTo>
                    <a:lnTo>
                      <a:pt x="513" y="1458"/>
                    </a:lnTo>
                    <a:lnTo>
                      <a:pt x="513" y="1463"/>
                    </a:lnTo>
                    <a:lnTo>
                      <a:pt x="517" y="1468"/>
                    </a:lnTo>
                    <a:lnTo>
                      <a:pt x="519" y="1473"/>
                    </a:lnTo>
                    <a:lnTo>
                      <a:pt x="518" y="1479"/>
                    </a:lnTo>
                    <a:lnTo>
                      <a:pt x="524" y="1481"/>
                    </a:lnTo>
                    <a:lnTo>
                      <a:pt x="519" y="1510"/>
                    </a:lnTo>
                    <a:lnTo>
                      <a:pt x="513" y="1512"/>
                    </a:lnTo>
                    <a:lnTo>
                      <a:pt x="501" y="1510"/>
                    </a:lnTo>
                    <a:lnTo>
                      <a:pt x="494" y="1511"/>
                    </a:lnTo>
                    <a:lnTo>
                      <a:pt x="482" y="1505"/>
                    </a:lnTo>
                    <a:lnTo>
                      <a:pt x="478" y="1509"/>
                    </a:lnTo>
                    <a:lnTo>
                      <a:pt x="472" y="1520"/>
                    </a:lnTo>
                    <a:lnTo>
                      <a:pt x="460" y="1524"/>
                    </a:lnTo>
                    <a:lnTo>
                      <a:pt x="455" y="1533"/>
                    </a:lnTo>
                    <a:lnTo>
                      <a:pt x="457" y="1551"/>
                    </a:lnTo>
                    <a:lnTo>
                      <a:pt x="469" y="1547"/>
                    </a:lnTo>
                    <a:lnTo>
                      <a:pt x="476" y="1548"/>
                    </a:lnTo>
                    <a:lnTo>
                      <a:pt x="481" y="1545"/>
                    </a:lnTo>
                    <a:lnTo>
                      <a:pt x="492" y="1543"/>
                    </a:lnTo>
                    <a:lnTo>
                      <a:pt x="497" y="1545"/>
                    </a:lnTo>
                    <a:lnTo>
                      <a:pt x="498" y="1549"/>
                    </a:lnTo>
                    <a:lnTo>
                      <a:pt x="503" y="1549"/>
                    </a:lnTo>
                    <a:lnTo>
                      <a:pt x="507" y="1552"/>
                    </a:lnTo>
                    <a:lnTo>
                      <a:pt x="506" y="1556"/>
                    </a:lnTo>
                    <a:lnTo>
                      <a:pt x="498" y="1556"/>
                    </a:lnTo>
                    <a:lnTo>
                      <a:pt x="467" y="1569"/>
                    </a:lnTo>
                    <a:lnTo>
                      <a:pt x="469" y="1573"/>
                    </a:lnTo>
                    <a:lnTo>
                      <a:pt x="472" y="1577"/>
                    </a:lnTo>
                    <a:lnTo>
                      <a:pt x="469" y="1579"/>
                    </a:lnTo>
                    <a:lnTo>
                      <a:pt x="460" y="1577"/>
                    </a:lnTo>
                    <a:lnTo>
                      <a:pt x="439" y="1579"/>
                    </a:lnTo>
                    <a:lnTo>
                      <a:pt x="438" y="1587"/>
                    </a:lnTo>
                    <a:lnTo>
                      <a:pt x="446" y="1593"/>
                    </a:lnTo>
                    <a:lnTo>
                      <a:pt x="456" y="1596"/>
                    </a:lnTo>
                    <a:lnTo>
                      <a:pt x="473" y="1613"/>
                    </a:lnTo>
                    <a:lnTo>
                      <a:pt x="471" y="1615"/>
                    </a:lnTo>
                    <a:lnTo>
                      <a:pt x="460" y="1611"/>
                    </a:lnTo>
                    <a:lnTo>
                      <a:pt x="455" y="1619"/>
                    </a:lnTo>
                    <a:lnTo>
                      <a:pt x="450" y="1619"/>
                    </a:lnTo>
                    <a:lnTo>
                      <a:pt x="428" y="1656"/>
                    </a:lnTo>
                    <a:lnTo>
                      <a:pt x="404" y="1655"/>
                    </a:lnTo>
                    <a:lnTo>
                      <a:pt x="402" y="1658"/>
                    </a:lnTo>
                    <a:lnTo>
                      <a:pt x="402" y="1663"/>
                    </a:lnTo>
                    <a:lnTo>
                      <a:pt x="394" y="1667"/>
                    </a:lnTo>
                    <a:lnTo>
                      <a:pt x="415" y="1679"/>
                    </a:lnTo>
                    <a:lnTo>
                      <a:pt x="420" y="1690"/>
                    </a:lnTo>
                    <a:lnTo>
                      <a:pt x="429" y="1699"/>
                    </a:lnTo>
                    <a:lnTo>
                      <a:pt x="436" y="1699"/>
                    </a:lnTo>
                    <a:lnTo>
                      <a:pt x="440" y="1695"/>
                    </a:lnTo>
                    <a:lnTo>
                      <a:pt x="516" y="1742"/>
                    </a:lnTo>
                    <a:lnTo>
                      <a:pt x="529" y="1758"/>
                    </a:lnTo>
                    <a:lnTo>
                      <a:pt x="535" y="1761"/>
                    </a:lnTo>
                    <a:lnTo>
                      <a:pt x="546" y="1770"/>
                    </a:lnTo>
                    <a:lnTo>
                      <a:pt x="566" y="1765"/>
                    </a:lnTo>
                    <a:lnTo>
                      <a:pt x="572" y="1767"/>
                    </a:lnTo>
                    <a:lnTo>
                      <a:pt x="579" y="1766"/>
                    </a:lnTo>
                    <a:lnTo>
                      <a:pt x="592" y="1771"/>
                    </a:lnTo>
                    <a:lnTo>
                      <a:pt x="597" y="1775"/>
                    </a:lnTo>
                    <a:lnTo>
                      <a:pt x="631" y="1786"/>
                    </a:lnTo>
                    <a:lnTo>
                      <a:pt x="658" y="1783"/>
                    </a:lnTo>
                    <a:lnTo>
                      <a:pt x="671" y="1788"/>
                    </a:lnTo>
                    <a:lnTo>
                      <a:pt x="685" y="1788"/>
                    </a:lnTo>
                    <a:lnTo>
                      <a:pt x="728" y="1814"/>
                    </a:lnTo>
                    <a:lnTo>
                      <a:pt x="731" y="1820"/>
                    </a:lnTo>
                    <a:lnTo>
                      <a:pt x="737" y="1824"/>
                    </a:lnTo>
                    <a:lnTo>
                      <a:pt x="760" y="1813"/>
                    </a:lnTo>
                    <a:lnTo>
                      <a:pt x="768" y="1813"/>
                    </a:lnTo>
                    <a:lnTo>
                      <a:pt x="773" y="1817"/>
                    </a:lnTo>
                    <a:lnTo>
                      <a:pt x="780" y="1815"/>
                    </a:lnTo>
                    <a:lnTo>
                      <a:pt x="794" y="1818"/>
                    </a:lnTo>
                    <a:lnTo>
                      <a:pt x="797" y="1823"/>
                    </a:lnTo>
                    <a:lnTo>
                      <a:pt x="817" y="1829"/>
                    </a:lnTo>
                    <a:lnTo>
                      <a:pt x="821" y="1835"/>
                    </a:lnTo>
                    <a:lnTo>
                      <a:pt x="818" y="1848"/>
                    </a:lnTo>
                    <a:lnTo>
                      <a:pt x="831" y="1856"/>
                    </a:lnTo>
                    <a:lnTo>
                      <a:pt x="844" y="1860"/>
                    </a:lnTo>
                    <a:lnTo>
                      <a:pt x="862" y="1871"/>
                    </a:lnTo>
                    <a:lnTo>
                      <a:pt x="869" y="1871"/>
                    </a:lnTo>
                    <a:lnTo>
                      <a:pt x="884" y="1886"/>
                    </a:lnTo>
                    <a:lnTo>
                      <a:pt x="890" y="1887"/>
                    </a:lnTo>
                    <a:lnTo>
                      <a:pt x="900" y="1906"/>
                    </a:lnTo>
                    <a:lnTo>
                      <a:pt x="906" y="1906"/>
                    </a:lnTo>
                    <a:lnTo>
                      <a:pt x="920" y="1909"/>
                    </a:lnTo>
                    <a:lnTo>
                      <a:pt x="926" y="1908"/>
                    </a:lnTo>
                    <a:lnTo>
                      <a:pt x="931" y="1903"/>
                    </a:lnTo>
                    <a:lnTo>
                      <a:pt x="935" y="1890"/>
                    </a:lnTo>
                    <a:lnTo>
                      <a:pt x="946" y="1883"/>
                    </a:lnTo>
                    <a:lnTo>
                      <a:pt x="951" y="1869"/>
                    </a:lnTo>
                    <a:lnTo>
                      <a:pt x="943" y="1865"/>
                    </a:lnTo>
                    <a:lnTo>
                      <a:pt x="901" y="1805"/>
                    </a:lnTo>
                    <a:lnTo>
                      <a:pt x="894" y="1777"/>
                    </a:lnTo>
                    <a:lnTo>
                      <a:pt x="898" y="1756"/>
                    </a:lnTo>
                    <a:lnTo>
                      <a:pt x="894" y="1745"/>
                    </a:lnTo>
                    <a:lnTo>
                      <a:pt x="889" y="1762"/>
                    </a:lnTo>
                    <a:lnTo>
                      <a:pt x="885" y="1757"/>
                    </a:lnTo>
                    <a:lnTo>
                      <a:pt x="882" y="1744"/>
                    </a:lnTo>
                    <a:lnTo>
                      <a:pt x="861" y="1716"/>
                    </a:lnTo>
                    <a:lnTo>
                      <a:pt x="852" y="1716"/>
                    </a:lnTo>
                    <a:lnTo>
                      <a:pt x="846" y="1705"/>
                    </a:lnTo>
                    <a:lnTo>
                      <a:pt x="852" y="1694"/>
                    </a:lnTo>
                    <a:lnTo>
                      <a:pt x="852" y="1686"/>
                    </a:lnTo>
                    <a:lnTo>
                      <a:pt x="857" y="1677"/>
                    </a:lnTo>
                    <a:lnTo>
                      <a:pt x="859" y="1677"/>
                    </a:lnTo>
                    <a:lnTo>
                      <a:pt x="861" y="1676"/>
                    </a:lnTo>
                    <a:lnTo>
                      <a:pt x="861" y="1668"/>
                    </a:lnTo>
                    <a:lnTo>
                      <a:pt x="868" y="1661"/>
                    </a:lnTo>
                    <a:lnTo>
                      <a:pt x="869" y="1634"/>
                    </a:lnTo>
                    <a:lnTo>
                      <a:pt x="875" y="1636"/>
                    </a:lnTo>
                    <a:lnTo>
                      <a:pt x="877" y="1611"/>
                    </a:lnTo>
                    <a:lnTo>
                      <a:pt x="867" y="1599"/>
                    </a:lnTo>
                    <a:lnTo>
                      <a:pt x="885" y="1603"/>
                    </a:lnTo>
                    <a:lnTo>
                      <a:pt x="885" y="1608"/>
                    </a:lnTo>
                    <a:lnTo>
                      <a:pt x="896" y="1627"/>
                    </a:lnTo>
                    <a:lnTo>
                      <a:pt x="903" y="1627"/>
                    </a:lnTo>
                    <a:lnTo>
                      <a:pt x="908" y="1626"/>
                    </a:lnTo>
                    <a:lnTo>
                      <a:pt x="911" y="1626"/>
                    </a:lnTo>
                    <a:lnTo>
                      <a:pt x="917" y="1604"/>
                    </a:lnTo>
                    <a:lnTo>
                      <a:pt x="921" y="1601"/>
                    </a:lnTo>
                    <a:lnTo>
                      <a:pt x="916" y="1600"/>
                    </a:lnTo>
                    <a:lnTo>
                      <a:pt x="912" y="1595"/>
                    </a:lnTo>
                    <a:lnTo>
                      <a:pt x="906" y="1593"/>
                    </a:lnTo>
                    <a:lnTo>
                      <a:pt x="900" y="1593"/>
                    </a:lnTo>
                    <a:lnTo>
                      <a:pt x="894" y="1590"/>
                    </a:lnTo>
                    <a:lnTo>
                      <a:pt x="890" y="1585"/>
                    </a:lnTo>
                    <a:lnTo>
                      <a:pt x="895" y="1580"/>
                    </a:lnTo>
                    <a:lnTo>
                      <a:pt x="894" y="1575"/>
                    </a:lnTo>
                    <a:lnTo>
                      <a:pt x="900" y="1573"/>
                    </a:lnTo>
                    <a:lnTo>
                      <a:pt x="908" y="1577"/>
                    </a:lnTo>
                    <a:lnTo>
                      <a:pt x="917" y="1575"/>
                    </a:lnTo>
                    <a:lnTo>
                      <a:pt x="904" y="1533"/>
                    </a:lnTo>
                    <a:lnTo>
                      <a:pt x="898" y="1531"/>
                    </a:lnTo>
                    <a:lnTo>
                      <a:pt x="886" y="1516"/>
                    </a:lnTo>
                    <a:lnTo>
                      <a:pt x="882" y="1511"/>
                    </a:lnTo>
                    <a:lnTo>
                      <a:pt x="862" y="1514"/>
                    </a:lnTo>
                    <a:lnTo>
                      <a:pt x="851" y="1510"/>
                    </a:lnTo>
                    <a:lnTo>
                      <a:pt x="851" y="1517"/>
                    </a:lnTo>
                    <a:lnTo>
                      <a:pt x="839" y="1509"/>
                    </a:lnTo>
                    <a:lnTo>
                      <a:pt x="838" y="1503"/>
                    </a:lnTo>
                    <a:lnTo>
                      <a:pt x="835" y="1498"/>
                    </a:lnTo>
                    <a:lnTo>
                      <a:pt x="837" y="1493"/>
                    </a:lnTo>
                    <a:lnTo>
                      <a:pt x="833" y="1488"/>
                    </a:lnTo>
                    <a:lnTo>
                      <a:pt x="831" y="1483"/>
                    </a:lnTo>
                    <a:lnTo>
                      <a:pt x="807" y="1475"/>
                    </a:lnTo>
                    <a:lnTo>
                      <a:pt x="811" y="1444"/>
                    </a:lnTo>
                    <a:lnTo>
                      <a:pt x="821" y="1438"/>
                    </a:lnTo>
                    <a:lnTo>
                      <a:pt x="825" y="1433"/>
                    </a:lnTo>
                    <a:lnTo>
                      <a:pt x="821" y="1428"/>
                    </a:lnTo>
                    <a:lnTo>
                      <a:pt x="811" y="1421"/>
                    </a:lnTo>
                    <a:lnTo>
                      <a:pt x="814" y="1390"/>
                    </a:lnTo>
                    <a:lnTo>
                      <a:pt x="823" y="1384"/>
                    </a:lnTo>
                    <a:lnTo>
                      <a:pt x="827" y="1379"/>
                    </a:lnTo>
                    <a:lnTo>
                      <a:pt x="825" y="1374"/>
                    </a:lnTo>
                    <a:lnTo>
                      <a:pt x="826" y="1369"/>
                    </a:lnTo>
                    <a:lnTo>
                      <a:pt x="825" y="1363"/>
                    </a:lnTo>
                    <a:lnTo>
                      <a:pt x="827" y="1358"/>
                    </a:lnTo>
                    <a:lnTo>
                      <a:pt x="830" y="1354"/>
                    </a:lnTo>
                    <a:lnTo>
                      <a:pt x="836" y="1357"/>
                    </a:lnTo>
                    <a:lnTo>
                      <a:pt x="838" y="1363"/>
                    </a:lnTo>
                    <a:lnTo>
                      <a:pt x="849" y="1369"/>
                    </a:lnTo>
                    <a:lnTo>
                      <a:pt x="868" y="1394"/>
                    </a:lnTo>
                    <a:lnTo>
                      <a:pt x="874" y="1396"/>
                    </a:lnTo>
                    <a:lnTo>
                      <a:pt x="891" y="1384"/>
                    </a:lnTo>
                    <a:lnTo>
                      <a:pt x="872" y="1347"/>
                    </a:lnTo>
                    <a:lnTo>
                      <a:pt x="878" y="1348"/>
                    </a:lnTo>
                    <a:lnTo>
                      <a:pt x="903" y="1334"/>
                    </a:lnTo>
                    <a:lnTo>
                      <a:pt x="905" y="1329"/>
                    </a:lnTo>
                    <a:lnTo>
                      <a:pt x="903" y="1318"/>
                    </a:lnTo>
                    <a:lnTo>
                      <a:pt x="915" y="1318"/>
                    </a:lnTo>
                    <a:lnTo>
                      <a:pt x="920" y="1316"/>
                    </a:lnTo>
                    <a:lnTo>
                      <a:pt x="922" y="1312"/>
                    </a:lnTo>
                    <a:lnTo>
                      <a:pt x="933" y="1308"/>
                    </a:lnTo>
                    <a:lnTo>
                      <a:pt x="936" y="1303"/>
                    </a:lnTo>
                    <a:lnTo>
                      <a:pt x="941" y="1301"/>
                    </a:lnTo>
                    <a:lnTo>
                      <a:pt x="945" y="1297"/>
                    </a:lnTo>
                    <a:lnTo>
                      <a:pt x="945" y="1292"/>
                    </a:lnTo>
                    <a:lnTo>
                      <a:pt x="948" y="1289"/>
                    </a:lnTo>
                    <a:lnTo>
                      <a:pt x="959" y="1285"/>
                    </a:lnTo>
                    <a:lnTo>
                      <a:pt x="972" y="1286"/>
                    </a:lnTo>
                    <a:lnTo>
                      <a:pt x="978" y="1296"/>
                    </a:lnTo>
                    <a:lnTo>
                      <a:pt x="989" y="1294"/>
                    </a:lnTo>
                    <a:lnTo>
                      <a:pt x="994" y="1297"/>
                    </a:lnTo>
                    <a:lnTo>
                      <a:pt x="995" y="1294"/>
                    </a:lnTo>
                    <a:lnTo>
                      <a:pt x="997" y="1287"/>
                    </a:lnTo>
                    <a:lnTo>
                      <a:pt x="999" y="1284"/>
                    </a:lnTo>
                    <a:lnTo>
                      <a:pt x="1005" y="1284"/>
                    </a:lnTo>
                    <a:lnTo>
                      <a:pt x="1010" y="1281"/>
                    </a:lnTo>
                    <a:lnTo>
                      <a:pt x="1016" y="1281"/>
                    </a:lnTo>
                    <a:lnTo>
                      <a:pt x="1023" y="1292"/>
                    </a:lnTo>
                    <a:lnTo>
                      <a:pt x="1027" y="1296"/>
                    </a:lnTo>
                    <a:lnTo>
                      <a:pt x="1032" y="1294"/>
                    </a:lnTo>
                    <a:lnTo>
                      <a:pt x="1039" y="1294"/>
                    </a:lnTo>
                    <a:lnTo>
                      <a:pt x="1045" y="1296"/>
                    </a:lnTo>
                    <a:lnTo>
                      <a:pt x="1062" y="1294"/>
                    </a:lnTo>
                    <a:lnTo>
                      <a:pt x="1073" y="1300"/>
                    </a:lnTo>
                    <a:lnTo>
                      <a:pt x="1081" y="1310"/>
                    </a:lnTo>
                    <a:lnTo>
                      <a:pt x="1098" y="1318"/>
                    </a:lnTo>
                    <a:lnTo>
                      <a:pt x="1103" y="1322"/>
                    </a:lnTo>
                    <a:lnTo>
                      <a:pt x="1107" y="1327"/>
                    </a:lnTo>
                    <a:lnTo>
                      <a:pt x="1116" y="1336"/>
                    </a:lnTo>
                    <a:lnTo>
                      <a:pt x="1119" y="1347"/>
                    </a:lnTo>
                    <a:lnTo>
                      <a:pt x="1124" y="1350"/>
                    </a:lnTo>
                    <a:lnTo>
                      <a:pt x="1129" y="1349"/>
                    </a:lnTo>
                    <a:lnTo>
                      <a:pt x="1125" y="1333"/>
                    </a:lnTo>
                    <a:lnTo>
                      <a:pt x="1120" y="1328"/>
                    </a:lnTo>
                    <a:lnTo>
                      <a:pt x="1124" y="1324"/>
                    </a:lnTo>
                    <a:lnTo>
                      <a:pt x="1129" y="1323"/>
                    </a:lnTo>
                    <a:lnTo>
                      <a:pt x="1133" y="1328"/>
                    </a:lnTo>
                    <a:lnTo>
                      <a:pt x="1138" y="1332"/>
                    </a:lnTo>
                    <a:lnTo>
                      <a:pt x="1141" y="1337"/>
                    </a:lnTo>
                    <a:lnTo>
                      <a:pt x="1172" y="1350"/>
                    </a:lnTo>
                    <a:lnTo>
                      <a:pt x="1177" y="1348"/>
                    </a:lnTo>
                    <a:lnTo>
                      <a:pt x="1189" y="1339"/>
                    </a:lnTo>
                    <a:lnTo>
                      <a:pt x="1188" y="1333"/>
                    </a:lnTo>
                    <a:lnTo>
                      <a:pt x="1193" y="1331"/>
                    </a:lnTo>
                    <a:lnTo>
                      <a:pt x="1197" y="1328"/>
                    </a:lnTo>
                    <a:lnTo>
                      <a:pt x="1203" y="1327"/>
                    </a:lnTo>
                    <a:lnTo>
                      <a:pt x="1209" y="1328"/>
                    </a:lnTo>
                    <a:lnTo>
                      <a:pt x="1208" y="1323"/>
                    </a:lnTo>
                    <a:lnTo>
                      <a:pt x="1220" y="1324"/>
                    </a:lnTo>
                    <a:lnTo>
                      <a:pt x="1225" y="1321"/>
                    </a:lnTo>
                    <a:lnTo>
                      <a:pt x="1241" y="1332"/>
                    </a:lnTo>
                    <a:lnTo>
                      <a:pt x="1251" y="1326"/>
                    </a:lnTo>
                    <a:lnTo>
                      <a:pt x="1253" y="1321"/>
                    </a:lnTo>
                    <a:lnTo>
                      <a:pt x="1265" y="1321"/>
                    </a:lnTo>
                    <a:lnTo>
                      <a:pt x="1269" y="1318"/>
                    </a:lnTo>
                    <a:lnTo>
                      <a:pt x="1282" y="1322"/>
                    </a:lnTo>
                    <a:lnTo>
                      <a:pt x="1287" y="1327"/>
                    </a:lnTo>
                    <a:lnTo>
                      <a:pt x="1291" y="1337"/>
                    </a:lnTo>
                    <a:lnTo>
                      <a:pt x="1301" y="1345"/>
                    </a:lnTo>
                    <a:lnTo>
                      <a:pt x="1325" y="1347"/>
                    </a:lnTo>
                    <a:lnTo>
                      <a:pt x="1329" y="1354"/>
                    </a:lnTo>
                    <a:lnTo>
                      <a:pt x="1342" y="1353"/>
                    </a:lnTo>
                    <a:lnTo>
                      <a:pt x="1346" y="1350"/>
                    </a:lnTo>
                    <a:lnTo>
                      <a:pt x="1348" y="1339"/>
                    </a:lnTo>
                    <a:lnTo>
                      <a:pt x="1351" y="1336"/>
                    </a:lnTo>
                    <a:lnTo>
                      <a:pt x="1356" y="1337"/>
                    </a:lnTo>
                    <a:lnTo>
                      <a:pt x="1368" y="1345"/>
                    </a:lnTo>
                    <a:lnTo>
                      <a:pt x="1392" y="1344"/>
                    </a:lnTo>
                    <a:lnTo>
                      <a:pt x="1396" y="1341"/>
                    </a:lnTo>
                    <a:lnTo>
                      <a:pt x="1406" y="1337"/>
                    </a:lnTo>
                    <a:lnTo>
                      <a:pt x="1408" y="1307"/>
                    </a:lnTo>
                    <a:lnTo>
                      <a:pt x="1401" y="1301"/>
                    </a:lnTo>
                    <a:lnTo>
                      <a:pt x="1379" y="1300"/>
                    </a:lnTo>
                    <a:lnTo>
                      <a:pt x="1368" y="1291"/>
                    </a:lnTo>
                    <a:lnTo>
                      <a:pt x="1349" y="1287"/>
                    </a:lnTo>
                    <a:lnTo>
                      <a:pt x="1348" y="1281"/>
                    </a:lnTo>
                    <a:lnTo>
                      <a:pt x="1343" y="1276"/>
                    </a:lnTo>
                    <a:lnTo>
                      <a:pt x="1330" y="1275"/>
                    </a:lnTo>
                    <a:lnTo>
                      <a:pt x="1329" y="1270"/>
                    </a:lnTo>
                    <a:lnTo>
                      <a:pt x="1335" y="1268"/>
                    </a:lnTo>
                    <a:lnTo>
                      <a:pt x="1342" y="1261"/>
                    </a:lnTo>
                    <a:lnTo>
                      <a:pt x="1361" y="1253"/>
                    </a:lnTo>
                    <a:lnTo>
                      <a:pt x="1363" y="1248"/>
                    </a:lnTo>
                    <a:lnTo>
                      <a:pt x="1361" y="1243"/>
                    </a:lnTo>
                    <a:lnTo>
                      <a:pt x="1343" y="1226"/>
                    </a:lnTo>
                    <a:lnTo>
                      <a:pt x="1348" y="1224"/>
                    </a:lnTo>
                    <a:lnTo>
                      <a:pt x="1351" y="1221"/>
                    </a:lnTo>
                    <a:lnTo>
                      <a:pt x="1351" y="1216"/>
                    </a:lnTo>
                    <a:lnTo>
                      <a:pt x="1354" y="1212"/>
                    </a:lnTo>
                    <a:lnTo>
                      <a:pt x="1390" y="1213"/>
                    </a:lnTo>
                    <a:lnTo>
                      <a:pt x="1395" y="1211"/>
                    </a:lnTo>
                    <a:lnTo>
                      <a:pt x="1396" y="1207"/>
                    </a:lnTo>
                    <a:lnTo>
                      <a:pt x="1392" y="1202"/>
                    </a:lnTo>
                    <a:lnTo>
                      <a:pt x="1355" y="1195"/>
                    </a:lnTo>
                    <a:lnTo>
                      <a:pt x="1350" y="1190"/>
                    </a:lnTo>
                    <a:lnTo>
                      <a:pt x="1349" y="1185"/>
                    </a:lnTo>
                    <a:lnTo>
                      <a:pt x="1355" y="1185"/>
                    </a:lnTo>
                    <a:lnTo>
                      <a:pt x="1360" y="1183"/>
                    </a:lnTo>
                    <a:lnTo>
                      <a:pt x="1361" y="1179"/>
                    </a:lnTo>
                    <a:lnTo>
                      <a:pt x="1356" y="1176"/>
                    </a:lnTo>
                    <a:lnTo>
                      <a:pt x="1353" y="1179"/>
                    </a:lnTo>
                    <a:lnTo>
                      <a:pt x="1340" y="1179"/>
                    </a:lnTo>
                    <a:lnTo>
                      <a:pt x="1339" y="1174"/>
                    </a:lnTo>
                    <a:lnTo>
                      <a:pt x="1339" y="1169"/>
                    </a:lnTo>
                    <a:lnTo>
                      <a:pt x="1342" y="1165"/>
                    </a:lnTo>
                    <a:lnTo>
                      <a:pt x="1332" y="1158"/>
                    </a:lnTo>
                    <a:lnTo>
                      <a:pt x="1343" y="1158"/>
                    </a:lnTo>
                    <a:lnTo>
                      <a:pt x="1344" y="1153"/>
                    </a:lnTo>
                    <a:lnTo>
                      <a:pt x="1351" y="1153"/>
                    </a:lnTo>
                    <a:lnTo>
                      <a:pt x="1355" y="1158"/>
                    </a:lnTo>
                    <a:lnTo>
                      <a:pt x="1390" y="1156"/>
                    </a:lnTo>
                    <a:lnTo>
                      <a:pt x="1395" y="1160"/>
                    </a:lnTo>
                    <a:lnTo>
                      <a:pt x="1400" y="1153"/>
                    </a:lnTo>
                    <a:lnTo>
                      <a:pt x="1405" y="1151"/>
                    </a:lnTo>
                    <a:lnTo>
                      <a:pt x="1417" y="1151"/>
                    </a:lnTo>
                    <a:lnTo>
                      <a:pt x="1419" y="1148"/>
                    </a:lnTo>
                    <a:lnTo>
                      <a:pt x="1426" y="1146"/>
                    </a:lnTo>
                    <a:lnTo>
                      <a:pt x="1432" y="1140"/>
                    </a:lnTo>
                    <a:lnTo>
                      <a:pt x="1438" y="1143"/>
                    </a:lnTo>
                    <a:lnTo>
                      <a:pt x="1444" y="1145"/>
                    </a:lnTo>
                    <a:lnTo>
                      <a:pt x="1450" y="1145"/>
                    </a:lnTo>
                    <a:lnTo>
                      <a:pt x="1450" y="1140"/>
                    </a:lnTo>
                    <a:lnTo>
                      <a:pt x="1461" y="1139"/>
                    </a:lnTo>
                    <a:lnTo>
                      <a:pt x="1465" y="1135"/>
                    </a:lnTo>
                    <a:lnTo>
                      <a:pt x="1470" y="1135"/>
                    </a:lnTo>
                    <a:lnTo>
                      <a:pt x="1475" y="1134"/>
                    </a:lnTo>
                    <a:lnTo>
                      <a:pt x="1487" y="1135"/>
                    </a:lnTo>
                    <a:lnTo>
                      <a:pt x="1489" y="1130"/>
                    </a:lnTo>
                    <a:lnTo>
                      <a:pt x="1487" y="1127"/>
                    </a:lnTo>
                    <a:lnTo>
                      <a:pt x="1489" y="1122"/>
                    </a:lnTo>
                    <a:lnTo>
                      <a:pt x="1492" y="1119"/>
                    </a:lnTo>
                    <a:lnTo>
                      <a:pt x="1499" y="1118"/>
                    </a:lnTo>
                    <a:lnTo>
                      <a:pt x="1504" y="1120"/>
                    </a:lnTo>
                    <a:lnTo>
                      <a:pt x="1516" y="1117"/>
                    </a:lnTo>
                    <a:lnTo>
                      <a:pt x="1516" y="1118"/>
                    </a:lnTo>
                    <a:lnTo>
                      <a:pt x="1581" y="1104"/>
                    </a:lnTo>
                    <a:lnTo>
                      <a:pt x="1584" y="1101"/>
                    </a:lnTo>
                    <a:lnTo>
                      <a:pt x="1590" y="1102"/>
                    </a:lnTo>
                    <a:lnTo>
                      <a:pt x="1595" y="1101"/>
                    </a:lnTo>
                    <a:lnTo>
                      <a:pt x="1598" y="1097"/>
                    </a:lnTo>
                    <a:lnTo>
                      <a:pt x="1593" y="1087"/>
                    </a:lnTo>
                    <a:lnTo>
                      <a:pt x="1599" y="1088"/>
                    </a:lnTo>
                    <a:lnTo>
                      <a:pt x="1604" y="1087"/>
                    </a:lnTo>
                    <a:lnTo>
                      <a:pt x="1605" y="1083"/>
                    </a:lnTo>
                    <a:lnTo>
                      <a:pt x="1609" y="1081"/>
                    </a:lnTo>
                    <a:lnTo>
                      <a:pt x="1615" y="1080"/>
                    </a:lnTo>
                    <a:lnTo>
                      <a:pt x="1616" y="1076"/>
                    </a:lnTo>
                    <a:lnTo>
                      <a:pt x="1622" y="1076"/>
                    </a:lnTo>
                    <a:lnTo>
                      <a:pt x="1627" y="1080"/>
                    </a:lnTo>
                    <a:lnTo>
                      <a:pt x="1632" y="1078"/>
                    </a:lnTo>
                    <a:lnTo>
                      <a:pt x="1638" y="1080"/>
                    </a:lnTo>
                    <a:lnTo>
                      <a:pt x="1643" y="1080"/>
                    </a:lnTo>
                    <a:lnTo>
                      <a:pt x="1667" y="1090"/>
                    </a:lnTo>
                    <a:lnTo>
                      <a:pt x="1672" y="1087"/>
                    </a:lnTo>
                    <a:lnTo>
                      <a:pt x="1674" y="1085"/>
                    </a:lnTo>
                    <a:lnTo>
                      <a:pt x="1685" y="1083"/>
                    </a:lnTo>
                    <a:lnTo>
                      <a:pt x="1691" y="1085"/>
                    </a:lnTo>
                    <a:lnTo>
                      <a:pt x="1701" y="1092"/>
                    </a:lnTo>
                    <a:lnTo>
                      <a:pt x="1709" y="1107"/>
                    </a:lnTo>
                    <a:lnTo>
                      <a:pt x="1713" y="1111"/>
                    </a:lnTo>
                    <a:lnTo>
                      <a:pt x="1724" y="1117"/>
                    </a:lnTo>
                    <a:lnTo>
                      <a:pt x="1724" y="1122"/>
                    </a:lnTo>
                    <a:lnTo>
                      <a:pt x="1729" y="1132"/>
                    </a:lnTo>
                    <a:lnTo>
                      <a:pt x="1727" y="1135"/>
                    </a:lnTo>
                    <a:lnTo>
                      <a:pt x="1725" y="1139"/>
                    </a:lnTo>
                    <a:lnTo>
                      <a:pt x="1734" y="1148"/>
                    </a:lnTo>
                    <a:lnTo>
                      <a:pt x="1743" y="1145"/>
                    </a:lnTo>
                    <a:lnTo>
                      <a:pt x="1750" y="1148"/>
                    </a:lnTo>
                    <a:lnTo>
                      <a:pt x="1756" y="1148"/>
                    </a:lnTo>
                    <a:lnTo>
                      <a:pt x="1756" y="1143"/>
                    </a:lnTo>
                    <a:lnTo>
                      <a:pt x="1761" y="1141"/>
                    </a:lnTo>
                    <a:lnTo>
                      <a:pt x="1767" y="1144"/>
                    </a:lnTo>
                    <a:lnTo>
                      <a:pt x="1764" y="1134"/>
                    </a:lnTo>
                    <a:lnTo>
                      <a:pt x="1771" y="1135"/>
                    </a:lnTo>
                    <a:lnTo>
                      <a:pt x="1778" y="1144"/>
                    </a:lnTo>
                    <a:lnTo>
                      <a:pt x="1784" y="1148"/>
                    </a:lnTo>
                    <a:lnTo>
                      <a:pt x="1784" y="1153"/>
                    </a:lnTo>
                    <a:lnTo>
                      <a:pt x="1785" y="1158"/>
                    </a:lnTo>
                    <a:lnTo>
                      <a:pt x="1798" y="1158"/>
                    </a:lnTo>
                    <a:lnTo>
                      <a:pt x="1788" y="1150"/>
                    </a:lnTo>
                    <a:lnTo>
                      <a:pt x="1793" y="1148"/>
                    </a:lnTo>
                    <a:lnTo>
                      <a:pt x="1811" y="1153"/>
                    </a:lnTo>
                    <a:lnTo>
                      <a:pt x="1818" y="1156"/>
                    </a:lnTo>
                    <a:lnTo>
                      <a:pt x="1824" y="1159"/>
                    </a:lnTo>
                    <a:lnTo>
                      <a:pt x="1830" y="1159"/>
                    </a:lnTo>
                    <a:lnTo>
                      <a:pt x="1831" y="1154"/>
                    </a:lnTo>
                    <a:lnTo>
                      <a:pt x="1835" y="1151"/>
                    </a:lnTo>
                    <a:lnTo>
                      <a:pt x="1841" y="1161"/>
                    </a:lnTo>
                    <a:lnTo>
                      <a:pt x="1836" y="1164"/>
                    </a:lnTo>
                    <a:lnTo>
                      <a:pt x="1832" y="1166"/>
                    </a:lnTo>
                    <a:lnTo>
                      <a:pt x="1831" y="1171"/>
                    </a:lnTo>
                    <a:lnTo>
                      <a:pt x="1831" y="1176"/>
                    </a:lnTo>
                    <a:lnTo>
                      <a:pt x="1840" y="1185"/>
                    </a:lnTo>
                    <a:lnTo>
                      <a:pt x="1846" y="1183"/>
                    </a:lnTo>
                    <a:lnTo>
                      <a:pt x="1847" y="1180"/>
                    </a:lnTo>
                    <a:lnTo>
                      <a:pt x="1857" y="1176"/>
                    </a:lnTo>
                    <a:lnTo>
                      <a:pt x="1863" y="1179"/>
                    </a:lnTo>
                    <a:lnTo>
                      <a:pt x="1868" y="1179"/>
                    </a:lnTo>
                    <a:lnTo>
                      <a:pt x="1874" y="1181"/>
                    </a:lnTo>
                    <a:lnTo>
                      <a:pt x="1881" y="1181"/>
                    </a:lnTo>
                    <a:lnTo>
                      <a:pt x="1876" y="1176"/>
                    </a:lnTo>
                    <a:lnTo>
                      <a:pt x="1878" y="1172"/>
                    </a:lnTo>
                    <a:lnTo>
                      <a:pt x="1883" y="1172"/>
                    </a:lnTo>
                    <a:lnTo>
                      <a:pt x="1888" y="1165"/>
                    </a:lnTo>
                    <a:lnTo>
                      <a:pt x="1899" y="1164"/>
                    </a:lnTo>
                    <a:lnTo>
                      <a:pt x="1904" y="1158"/>
                    </a:lnTo>
                    <a:lnTo>
                      <a:pt x="1904" y="1148"/>
                    </a:lnTo>
                    <a:lnTo>
                      <a:pt x="1908" y="1145"/>
                    </a:lnTo>
                    <a:lnTo>
                      <a:pt x="1914" y="1146"/>
                    </a:lnTo>
                    <a:lnTo>
                      <a:pt x="1929" y="1141"/>
                    </a:lnTo>
                    <a:lnTo>
                      <a:pt x="1929" y="1138"/>
                    </a:lnTo>
                    <a:lnTo>
                      <a:pt x="1941" y="1136"/>
                    </a:lnTo>
                    <a:lnTo>
                      <a:pt x="1949" y="1132"/>
                    </a:lnTo>
                    <a:lnTo>
                      <a:pt x="1952" y="1136"/>
                    </a:lnTo>
                    <a:lnTo>
                      <a:pt x="1956" y="1141"/>
                    </a:lnTo>
                    <a:lnTo>
                      <a:pt x="1955" y="1145"/>
                    </a:lnTo>
                    <a:lnTo>
                      <a:pt x="1950" y="1148"/>
                    </a:lnTo>
                    <a:lnTo>
                      <a:pt x="1945" y="1146"/>
                    </a:lnTo>
                    <a:lnTo>
                      <a:pt x="1946" y="115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17" name="Freeform 747">
                <a:extLst>
                  <a:ext uri="{FF2B5EF4-FFF2-40B4-BE49-F238E27FC236}">
                    <a16:creationId xmlns:a16="http://schemas.microsoft.com/office/drawing/2014/main" id="{D9B7E87A-1B2A-4ED2-A51D-A48396690CFD}"/>
                  </a:ext>
                </a:extLst>
              </p:cNvPr>
              <p:cNvSpPr>
                <a:spLocks noChangeAspect="1"/>
              </p:cNvSpPr>
              <p:nvPr/>
            </p:nvSpPr>
            <p:spPr bwMode="auto">
              <a:xfrm>
                <a:off x="3140" y="638"/>
                <a:ext cx="1582" cy="561"/>
              </a:xfrm>
              <a:custGeom>
                <a:avLst/>
                <a:gdLst>
                  <a:gd name="T0" fmla="*/ 0 w 5385"/>
                  <a:gd name="T1" fmla="*/ 0 h 1909"/>
                  <a:gd name="T2" fmla="*/ 0 w 5385"/>
                  <a:gd name="T3" fmla="*/ 0 h 1909"/>
                  <a:gd name="T4" fmla="*/ 0 w 5385"/>
                  <a:gd name="T5" fmla="*/ 0 h 1909"/>
                  <a:gd name="T6" fmla="*/ 0 w 5385"/>
                  <a:gd name="T7" fmla="*/ 0 h 1909"/>
                  <a:gd name="T8" fmla="*/ 0 w 5385"/>
                  <a:gd name="T9" fmla="*/ 0 h 1909"/>
                  <a:gd name="T10" fmla="*/ 0 w 5385"/>
                  <a:gd name="T11" fmla="*/ 0 h 1909"/>
                  <a:gd name="T12" fmla="*/ 0 w 5385"/>
                  <a:gd name="T13" fmla="*/ 0 h 1909"/>
                  <a:gd name="T14" fmla="*/ 0 w 5385"/>
                  <a:gd name="T15" fmla="*/ 0 h 1909"/>
                  <a:gd name="T16" fmla="*/ 0 w 5385"/>
                  <a:gd name="T17" fmla="*/ 0 h 1909"/>
                  <a:gd name="T18" fmla="*/ 0 w 5385"/>
                  <a:gd name="T19" fmla="*/ 0 h 1909"/>
                  <a:gd name="T20" fmla="*/ 0 w 5385"/>
                  <a:gd name="T21" fmla="*/ 0 h 1909"/>
                  <a:gd name="T22" fmla="*/ 0 w 5385"/>
                  <a:gd name="T23" fmla="*/ 0 h 1909"/>
                  <a:gd name="T24" fmla="*/ 0 w 5385"/>
                  <a:gd name="T25" fmla="*/ 0 h 1909"/>
                  <a:gd name="T26" fmla="*/ 0 w 5385"/>
                  <a:gd name="T27" fmla="*/ 0 h 1909"/>
                  <a:gd name="T28" fmla="*/ 0 w 5385"/>
                  <a:gd name="T29" fmla="*/ 0 h 1909"/>
                  <a:gd name="T30" fmla="*/ 0 w 5385"/>
                  <a:gd name="T31" fmla="*/ 0 h 1909"/>
                  <a:gd name="T32" fmla="*/ 0 w 5385"/>
                  <a:gd name="T33" fmla="*/ 0 h 1909"/>
                  <a:gd name="T34" fmla="*/ 0 w 5385"/>
                  <a:gd name="T35" fmla="*/ 0 h 1909"/>
                  <a:gd name="T36" fmla="*/ 0 w 5385"/>
                  <a:gd name="T37" fmla="*/ 0 h 1909"/>
                  <a:gd name="T38" fmla="*/ 0 w 5385"/>
                  <a:gd name="T39" fmla="*/ 0 h 1909"/>
                  <a:gd name="T40" fmla="*/ 0 w 5385"/>
                  <a:gd name="T41" fmla="*/ 0 h 1909"/>
                  <a:gd name="T42" fmla="*/ 0 w 5385"/>
                  <a:gd name="T43" fmla="*/ 0 h 1909"/>
                  <a:gd name="T44" fmla="*/ 0 w 5385"/>
                  <a:gd name="T45" fmla="*/ 0 h 1909"/>
                  <a:gd name="T46" fmla="*/ 0 w 5385"/>
                  <a:gd name="T47" fmla="*/ 0 h 1909"/>
                  <a:gd name="T48" fmla="*/ 0 w 5385"/>
                  <a:gd name="T49" fmla="*/ 0 h 1909"/>
                  <a:gd name="T50" fmla="*/ 0 w 5385"/>
                  <a:gd name="T51" fmla="*/ 0 h 1909"/>
                  <a:gd name="T52" fmla="*/ 0 w 5385"/>
                  <a:gd name="T53" fmla="*/ 0 h 1909"/>
                  <a:gd name="T54" fmla="*/ 0 w 5385"/>
                  <a:gd name="T55" fmla="*/ 0 h 1909"/>
                  <a:gd name="T56" fmla="*/ 0 w 5385"/>
                  <a:gd name="T57" fmla="*/ 0 h 1909"/>
                  <a:gd name="T58" fmla="*/ 0 w 5385"/>
                  <a:gd name="T59" fmla="*/ 0 h 1909"/>
                  <a:gd name="T60" fmla="*/ 0 w 5385"/>
                  <a:gd name="T61" fmla="*/ 0 h 1909"/>
                  <a:gd name="T62" fmla="*/ 0 w 5385"/>
                  <a:gd name="T63" fmla="*/ 0 h 1909"/>
                  <a:gd name="T64" fmla="*/ 0 w 5385"/>
                  <a:gd name="T65" fmla="*/ 0 h 1909"/>
                  <a:gd name="T66" fmla="*/ 0 w 5385"/>
                  <a:gd name="T67" fmla="*/ 0 h 1909"/>
                  <a:gd name="T68" fmla="*/ 0 w 5385"/>
                  <a:gd name="T69" fmla="*/ 0 h 1909"/>
                  <a:gd name="T70" fmla="*/ 0 w 5385"/>
                  <a:gd name="T71" fmla="*/ 0 h 1909"/>
                  <a:gd name="T72" fmla="*/ 0 w 5385"/>
                  <a:gd name="T73" fmla="*/ 0 h 1909"/>
                  <a:gd name="T74" fmla="*/ 0 w 5385"/>
                  <a:gd name="T75" fmla="*/ 0 h 1909"/>
                  <a:gd name="T76" fmla="*/ 0 w 5385"/>
                  <a:gd name="T77" fmla="*/ 0 h 1909"/>
                  <a:gd name="T78" fmla="*/ 0 w 5385"/>
                  <a:gd name="T79" fmla="*/ 0 h 1909"/>
                  <a:gd name="T80" fmla="*/ 0 w 5385"/>
                  <a:gd name="T81" fmla="*/ 0 h 1909"/>
                  <a:gd name="T82" fmla="*/ 0 w 5385"/>
                  <a:gd name="T83" fmla="*/ 0 h 1909"/>
                  <a:gd name="T84" fmla="*/ 0 w 5385"/>
                  <a:gd name="T85" fmla="*/ 0 h 1909"/>
                  <a:gd name="T86" fmla="*/ 0 w 5385"/>
                  <a:gd name="T87" fmla="*/ 0 h 1909"/>
                  <a:gd name="T88" fmla="*/ 0 w 5385"/>
                  <a:gd name="T89" fmla="*/ 0 h 1909"/>
                  <a:gd name="T90" fmla="*/ 0 w 5385"/>
                  <a:gd name="T91" fmla="*/ 0 h 1909"/>
                  <a:gd name="T92" fmla="*/ 0 w 5385"/>
                  <a:gd name="T93" fmla="*/ 0 h 1909"/>
                  <a:gd name="T94" fmla="*/ 0 w 5385"/>
                  <a:gd name="T95" fmla="*/ 0 h 1909"/>
                  <a:gd name="T96" fmla="*/ 0 w 5385"/>
                  <a:gd name="T97" fmla="*/ 0 h 1909"/>
                  <a:gd name="T98" fmla="*/ 0 w 5385"/>
                  <a:gd name="T99" fmla="*/ 0 h 1909"/>
                  <a:gd name="T100" fmla="*/ 0 w 5385"/>
                  <a:gd name="T101" fmla="*/ 0 h 1909"/>
                  <a:gd name="T102" fmla="*/ 0 w 5385"/>
                  <a:gd name="T103" fmla="*/ 0 h 1909"/>
                  <a:gd name="T104" fmla="*/ 0 w 5385"/>
                  <a:gd name="T105" fmla="*/ 0 h 1909"/>
                  <a:gd name="T106" fmla="*/ 0 w 5385"/>
                  <a:gd name="T107" fmla="*/ 0 h 1909"/>
                  <a:gd name="T108" fmla="*/ 0 w 5385"/>
                  <a:gd name="T109" fmla="*/ 0 h 1909"/>
                  <a:gd name="T110" fmla="*/ 0 w 5385"/>
                  <a:gd name="T111" fmla="*/ 0 h 1909"/>
                  <a:gd name="T112" fmla="*/ 0 w 5385"/>
                  <a:gd name="T113" fmla="*/ 0 h 1909"/>
                  <a:gd name="T114" fmla="*/ 0 w 5385"/>
                  <a:gd name="T115" fmla="*/ 0 h 1909"/>
                  <a:gd name="T116" fmla="*/ 0 w 5385"/>
                  <a:gd name="T117" fmla="*/ 0 h 1909"/>
                  <a:gd name="T118" fmla="*/ 0 w 5385"/>
                  <a:gd name="T119" fmla="*/ 0 h 1909"/>
                  <a:gd name="T120" fmla="*/ 0 w 5385"/>
                  <a:gd name="T121" fmla="*/ 0 h 1909"/>
                  <a:gd name="T122" fmla="*/ 0 w 5385"/>
                  <a:gd name="T123" fmla="*/ 0 h 1909"/>
                  <a:gd name="T124" fmla="*/ 0 w 5385"/>
                  <a:gd name="T125" fmla="*/ 0 h 190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385"/>
                  <a:gd name="T190" fmla="*/ 0 h 1909"/>
                  <a:gd name="T191" fmla="*/ 5385 w 5385"/>
                  <a:gd name="T192" fmla="*/ 1909 h 190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385" h="1909">
                    <a:moveTo>
                      <a:pt x="1946" y="1151"/>
                    </a:moveTo>
                    <a:lnTo>
                      <a:pt x="2187" y="1338"/>
                    </a:lnTo>
                    <a:lnTo>
                      <a:pt x="2195" y="1331"/>
                    </a:lnTo>
                    <a:lnTo>
                      <a:pt x="2194" y="1326"/>
                    </a:lnTo>
                    <a:lnTo>
                      <a:pt x="2191" y="1321"/>
                    </a:lnTo>
                    <a:lnTo>
                      <a:pt x="2195" y="1312"/>
                    </a:lnTo>
                    <a:lnTo>
                      <a:pt x="2201" y="1311"/>
                    </a:lnTo>
                    <a:lnTo>
                      <a:pt x="2227" y="1322"/>
                    </a:lnTo>
                    <a:lnTo>
                      <a:pt x="2227" y="1327"/>
                    </a:lnTo>
                    <a:lnTo>
                      <a:pt x="2232" y="1332"/>
                    </a:lnTo>
                    <a:lnTo>
                      <a:pt x="2237" y="1332"/>
                    </a:lnTo>
                    <a:lnTo>
                      <a:pt x="2244" y="1342"/>
                    </a:lnTo>
                    <a:lnTo>
                      <a:pt x="2263" y="1339"/>
                    </a:lnTo>
                    <a:lnTo>
                      <a:pt x="2278" y="1343"/>
                    </a:lnTo>
                    <a:lnTo>
                      <a:pt x="2281" y="1341"/>
                    </a:lnTo>
                    <a:lnTo>
                      <a:pt x="2295" y="1342"/>
                    </a:lnTo>
                    <a:lnTo>
                      <a:pt x="2294" y="1337"/>
                    </a:lnTo>
                    <a:lnTo>
                      <a:pt x="2295" y="1332"/>
                    </a:lnTo>
                    <a:lnTo>
                      <a:pt x="2307" y="1333"/>
                    </a:lnTo>
                    <a:lnTo>
                      <a:pt x="2307" y="1328"/>
                    </a:lnTo>
                    <a:lnTo>
                      <a:pt x="2311" y="1324"/>
                    </a:lnTo>
                    <a:lnTo>
                      <a:pt x="2332" y="1331"/>
                    </a:lnTo>
                    <a:lnTo>
                      <a:pt x="2357" y="1347"/>
                    </a:lnTo>
                    <a:lnTo>
                      <a:pt x="2363" y="1348"/>
                    </a:lnTo>
                    <a:lnTo>
                      <a:pt x="2368" y="1353"/>
                    </a:lnTo>
                    <a:lnTo>
                      <a:pt x="2369" y="1359"/>
                    </a:lnTo>
                    <a:lnTo>
                      <a:pt x="2373" y="1364"/>
                    </a:lnTo>
                    <a:lnTo>
                      <a:pt x="2379" y="1369"/>
                    </a:lnTo>
                    <a:lnTo>
                      <a:pt x="2405" y="1378"/>
                    </a:lnTo>
                    <a:lnTo>
                      <a:pt x="2411" y="1383"/>
                    </a:lnTo>
                    <a:lnTo>
                      <a:pt x="2414" y="1388"/>
                    </a:lnTo>
                    <a:lnTo>
                      <a:pt x="2426" y="1394"/>
                    </a:lnTo>
                    <a:lnTo>
                      <a:pt x="2437" y="1404"/>
                    </a:lnTo>
                    <a:lnTo>
                      <a:pt x="2484" y="1415"/>
                    </a:lnTo>
                    <a:lnTo>
                      <a:pt x="2484" y="1409"/>
                    </a:lnTo>
                    <a:lnTo>
                      <a:pt x="2485" y="1405"/>
                    </a:lnTo>
                    <a:lnTo>
                      <a:pt x="2495" y="1401"/>
                    </a:lnTo>
                    <a:lnTo>
                      <a:pt x="2505" y="1411"/>
                    </a:lnTo>
                    <a:lnTo>
                      <a:pt x="2513" y="1415"/>
                    </a:lnTo>
                    <a:lnTo>
                      <a:pt x="2522" y="1425"/>
                    </a:lnTo>
                    <a:lnTo>
                      <a:pt x="2530" y="1428"/>
                    </a:lnTo>
                    <a:lnTo>
                      <a:pt x="2535" y="1433"/>
                    </a:lnTo>
                    <a:lnTo>
                      <a:pt x="2536" y="1451"/>
                    </a:lnTo>
                    <a:lnTo>
                      <a:pt x="2557" y="1457"/>
                    </a:lnTo>
                    <a:lnTo>
                      <a:pt x="2565" y="1444"/>
                    </a:lnTo>
                    <a:lnTo>
                      <a:pt x="2567" y="1444"/>
                    </a:lnTo>
                    <a:lnTo>
                      <a:pt x="2568" y="1430"/>
                    </a:lnTo>
                    <a:lnTo>
                      <a:pt x="2574" y="1417"/>
                    </a:lnTo>
                    <a:lnTo>
                      <a:pt x="2598" y="1409"/>
                    </a:lnTo>
                    <a:lnTo>
                      <a:pt x="2642" y="1365"/>
                    </a:lnTo>
                    <a:lnTo>
                      <a:pt x="2683" y="1350"/>
                    </a:lnTo>
                    <a:lnTo>
                      <a:pt x="2718" y="1350"/>
                    </a:lnTo>
                    <a:lnTo>
                      <a:pt x="2748" y="1363"/>
                    </a:lnTo>
                    <a:lnTo>
                      <a:pt x="2791" y="1360"/>
                    </a:lnTo>
                    <a:lnTo>
                      <a:pt x="2833" y="1386"/>
                    </a:lnTo>
                    <a:lnTo>
                      <a:pt x="2848" y="1388"/>
                    </a:lnTo>
                    <a:lnTo>
                      <a:pt x="2880" y="1383"/>
                    </a:lnTo>
                    <a:lnTo>
                      <a:pt x="2893" y="1386"/>
                    </a:lnTo>
                    <a:lnTo>
                      <a:pt x="2955" y="1384"/>
                    </a:lnTo>
                    <a:lnTo>
                      <a:pt x="2960" y="1380"/>
                    </a:lnTo>
                    <a:lnTo>
                      <a:pt x="2948" y="1368"/>
                    </a:lnTo>
                    <a:lnTo>
                      <a:pt x="2944" y="1358"/>
                    </a:lnTo>
                    <a:lnTo>
                      <a:pt x="2944" y="1347"/>
                    </a:lnTo>
                    <a:lnTo>
                      <a:pt x="2937" y="1336"/>
                    </a:lnTo>
                    <a:lnTo>
                      <a:pt x="2923" y="1326"/>
                    </a:lnTo>
                    <a:lnTo>
                      <a:pt x="2905" y="1302"/>
                    </a:lnTo>
                    <a:lnTo>
                      <a:pt x="2922" y="1273"/>
                    </a:lnTo>
                    <a:lnTo>
                      <a:pt x="2922" y="1263"/>
                    </a:lnTo>
                    <a:lnTo>
                      <a:pt x="2932" y="1261"/>
                    </a:lnTo>
                    <a:lnTo>
                      <a:pt x="2997" y="1279"/>
                    </a:lnTo>
                    <a:lnTo>
                      <a:pt x="3012" y="1287"/>
                    </a:lnTo>
                    <a:lnTo>
                      <a:pt x="3069" y="1298"/>
                    </a:lnTo>
                    <a:lnTo>
                      <a:pt x="3111" y="1343"/>
                    </a:lnTo>
                    <a:lnTo>
                      <a:pt x="3115" y="1343"/>
                    </a:lnTo>
                    <a:lnTo>
                      <a:pt x="3189" y="1370"/>
                    </a:lnTo>
                    <a:lnTo>
                      <a:pt x="3208" y="1366"/>
                    </a:lnTo>
                    <a:lnTo>
                      <a:pt x="3236" y="1348"/>
                    </a:lnTo>
                    <a:lnTo>
                      <a:pt x="3308" y="1365"/>
                    </a:lnTo>
                    <a:lnTo>
                      <a:pt x="3320" y="1373"/>
                    </a:lnTo>
                    <a:lnTo>
                      <a:pt x="3323" y="1373"/>
                    </a:lnTo>
                    <a:lnTo>
                      <a:pt x="3543" y="1433"/>
                    </a:lnTo>
                    <a:lnTo>
                      <a:pt x="3617" y="1411"/>
                    </a:lnTo>
                    <a:lnTo>
                      <a:pt x="3638" y="1379"/>
                    </a:lnTo>
                    <a:lnTo>
                      <a:pt x="3653" y="1374"/>
                    </a:lnTo>
                    <a:lnTo>
                      <a:pt x="3717" y="1394"/>
                    </a:lnTo>
                    <a:lnTo>
                      <a:pt x="3729" y="1391"/>
                    </a:lnTo>
                    <a:lnTo>
                      <a:pt x="3736" y="1386"/>
                    </a:lnTo>
                    <a:lnTo>
                      <a:pt x="3823" y="1411"/>
                    </a:lnTo>
                    <a:lnTo>
                      <a:pt x="3831" y="1409"/>
                    </a:lnTo>
                    <a:lnTo>
                      <a:pt x="3855" y="1380"/>
                    </a:lnTo>
                    <a:lnTo>
                      <a:pt x="3853" y="1375"/>
                    </a:lnTo>
                    <a:lnTo>
                      <a:pt x="3844" y="1368"/>
                    </a:lnTo>
                    <a:lnTo>
                      <a:pt x="3839" y="1359"/>
                    </a:lnTo>
                    <a:lnTo>
                      <a:pt x="3839" y="1350"/>
                    </a:lnTo>
                    <a:lnTo>
                      <a:pt x="3813" y="1297"/>
                    </a:lnTo>
                    <a:lnTo>
                      <a:pt x="3821" y="1290"/>
                    </a:lnTo>
                    <a:lnTo>
                      <a:pt x="3823" y="1273"/>
                    </a:lnTo>
                    <a:lnTo>
                      <a:pt x="3795" y="1245"/>
                    </a:lnTo>
                    <a:lnTo>
                      <a:pt x="3789" y="1243"/>
                    </a:lnTo>
                    <a:lnTo>
                      <a:pt x="3770" y="1247"/>
                    </a:lnTo>
                    <a:lnTo>
                      <a:pt x="3764" y="1243"/>
                    </a:lnTo>
                    <a:lnTo>
                      <a:pt x="3759" y="1234"/>
                    </a:lnTo>
                    <a:lnTo>
                      <a:pt x="3764" y="1221"/>
                    </a:lnTo>
                    <a:lnTo>
                      <a:pt x="3763" y="1212"/>
                    </a:lnTo>
                    <a:lnTo>
                      <a:pt x="3766" y="1205"/>
                    </a:lnTo>
                    <a:lnTo>
                      <a:pt x="3859" y="1188"/>
                    </a:lnTo>
                    <a:lnTo>
                      <a:pt x="3928" y="1212"/>
                    </a:lnTo>
                    <a:lnTo>
                      <a:pt x="3941" y="1209"/>
                    </a:lnTo>
                    <a:lnTo>
                      <a:pt x="3969" y="1216"/>
                    </a:lnTo>
                    <a:lnTo>
                      <a:pt x="4040" y="1258"/>
                    </a:lnTo>
                    <a:lnTo>
                      <a:pt x="4037" y="1255"/>
                    </a:lnTo>
                    <a:lnTo>
                      <a:pt x="4245" y="1413"/>
                    </a:lnTo>
                    <a:lnTo>
                      <a:pt x="4265" y="1416"/>
                    </a:lnTo>
                    <a:lnTo>
                      <a:pt x="4277" y="1411"/>
                    </a:lnTo>
                    <a:lnTo>
                      <a:pt x="4390" y="1448"/>
                    </a:lnTo>
                    <a:lnTo>
                      <a:pt x="4398" y="1449"/>
                    </a:lnTo>
                    <a:lnTo>
                      <a:pt x="4408" y="1454"/>
                    </a:lnTo>
                    <a:lnTo>
                      <a:pt x="4411" y="1458"/>
                    </a:lnTo>
                    <a:lnTo>
                      <a:pt x="4412" y="1458"/>
                    </a:lnTo>
                    <a:lnTo>
                      <a:pt x="4489" y="1520"/>
                    </a:lnTo>
                    <a:lnTo>
                      <a:pt x="4533" y="1522"/>
                    </a:lnTo>
                    <a:lnTo>
                      <a:pt x="4549" y="1511"/>
                    </a:lnTo>
                    <a:lnTo>
                      <a:pt x="4560" y="1495"/>
                    </a:lnTo>
                    <a:lnTo>
                      <a:pt x="4575" y="1495"/>
                    </a:lnTo>
                    <a:lnTo>
                      <a:pt x="4589" y="1481"/>
                    </a:lnTo>
                    <a:lnTo>
                      <a:pt x="4607" y="1475"/>
                    </a:lnTo>
                    <a:lnTo>
                      <a:pt x="4610" y="1478"/>
                    </a:lnTo>
                    <a:lnTo>
                      <a:pt x="4612" y="1488"/>
                    </a:lnTo>
                    <a:lnTo>
                      <a:pt x="4652" y="1527"/>
                    </a:lnTo>
                    <a:lnTo>
                      <a:pt x="4648" y="1545"/>
                    </a:lnTo>
                    <a:lnTo>
                      <a:pt x="4701" y="1645"/>
                    </a:lnTo>
                    <a:lnTo>
                      <a:pt x="4703" y="1658"/>
                    </a:lnTo>
                    <a:lnTo>
                      <a:pt x="4712" y="1674"/>
                    </a:lnTo>
                    <a:lnTo>
                      <a:pt x="4707" y="1682"/>
                    </a:lnTo>
                    <a:lnTo>
                      <a:pt x="4653" y="1668"/>
                    </a:lnTo>
                    <a:lnTo>
                      <a:pt x="4647" y="1674"/>
                    </a:lnTo>
                    <a:lnTo>
                      <a:pt x="4638" y="1702"/>
                    </a:lnTo>
                    <a:lnTo>
                      <a:pt x="4714" y="1781"/>
                    </a:lnTo>
                    <a:lnTo>
                      <a:pt x="4717" y="1802"/>
                    </a:lnTo>
                    <a:lnTo>
                      <a:pt x="4711" y="1815"/>
                    </a:lnTo>
                    <a:lnTo>
                      <a:pt x="4735" y="1841"/>
                    </a:lnTo>
                    <a:lnTo>
                      <a:pt x="4738" y="1839"/>
                    </a:lnTo>
                    <a:lnTo>
                      <a:pt x="4727" y="1828"/>
                    </a:lnTo>
                    <a:lnTo>
                      <a:pt x="4732" y="1826"/>
                    </a:lnTo>
                    <a:lnTo>
                      <a:pt x="4751" y="1826"/>
                    </a:lnTo>
                    <a:lnTo>
                      <a:pt x="4748" y="1819"/>
                    </a:lnTo>
                    <a:lnTo>
                      <a:pt x="4751" y="1814"/>
                    </a:lnTo>
                    <a:lnTo>
                      <a:pt x="4748" y="1808"/>
                    </a:lnTo>
                    <a:lnTo>
                      <a:pt x="4750" y="1797"/>
                    </a:lnTo>
                    <a:lnTo>
                      <a:pt x="4741" y="1778"/>
                    </a:lnTo>
                    <a:lnTo>
                      <a:pt x="4747" y="1786"/>
                    </a:lnTo>
                    <a:lnTo>
                      <a:pt x="4756" y="1786"/>
                    </a:lnTo>
                    <a:lnTo>
                      <a:pt x="4758" y="1794"/>
                    </a:lnTo>
                    <a:lnTo>
                      <a:pt x="4763" y="1798"/>
                    </a:lnTo>
                    <a:lnTo>
                      <a:pt x="4768" y="1791"/>
                    </a:lnTo>
                    <a:lnTo>
                      <a:pt x="4772" y="1788"/>
                    </a:lnTo>
                    <a:lnTo>
                      <a:pt x="4790" y="1813"/>
                    </a:lnTo>
                    <a:lnTo>
                      <a:pt x="4808" y="1814"/>
                    </a:lnTo>
                    <a:lnTo>
                      <a:pt x="4820" y="1819"/>
                    </a:lnTo>
                    <a:lnTo>
                      <a:pt x="4822" y="1819"/>
                    </a:lnTo>
                    <a:lnTo>
                      <a:pt x="4841" y="1823"/>
                    </a:lnTo>
                    <a:lnTo>
                      <a:pt x="4855" y="1817"/>
                    </a:lnTo>
                    <a:lnTo>
                      <a:pt x="4862" y="1817"/>
                    </a:lnTo>
                    <a:lnTo>
                      <a:pt x="4867" y="1813"/>
                    </a:lnTo>
                    <a:lnTo>
                      <a:pt x="4887" y="1778"/>
                    </a:lnTo>
                    <a:lnTo>
                      <a:pt x="4888" y="1767"/>
                    </a:lnTo>
                    <a:lnTo>
                      <a:pt x="4884" y="1740"/>
                    </a:lnTo>
                    <a:lnTo>
                      <a:pt x="4881" y="1734"/>
                    </a:lnTo>
                    <a:lnTo>
                      <a:pt x="4881" y="1718"/>
                    </a:lnTo>
                    <a:lnTo>
                      <a:pt x="4886" y="1711"/>
                    </a:lnTo>
                    <a:lnTo>
                      <a:pt x="4881" y="1694"/>
                    </a:lnTo>
                    <a:lnTo>
                      <a:pt x="4882" y="1688"/>
                    </a:lnTo>
                    <a:lnTo>
                      <a:pt x="4879" y="1676"/>
                    </a:lnTo>
                    <a:lnTo>
                      <a:pt x="4883" y="1632"/>
                    </a:lnTo>
                    <a:lnTo>
                      <a:pt x="4878" y="1624"/>
                    </a:lnTo>
                    <a:lnTo>
                      <a:pt x="4879" y="1615"/>
                    </a:lnTo>
                    <a:lnTo>
                      <a:pt x="4852" y="1554"/>
                    </a:lnTo>
                    <a:lnTo>
                      <a:pt x="4851" y="1536"/>
                    </a:lnTo>
                    <a:lnTo>
                      <a:pt x="4842" y="1514"/>
                    </a:lnTo>
                    <a:lnTo>
                      <a:pt x="4842" y="1490"/>
                    </a:lnTo>
                    <a:lnTo>
                      <a:pt x="4840" y="1485"/>
                    </a:lnTo>
                    <a:lnTo>
                      <a:pt x="4842" y="1483"/>
                    </a:lnTo>
                    <a:lnTo>
                      <a:pt x="4843" y="1475"/>
                    </a:lnTo>
                    <a:lnTo>
                      <a:pt x="4767" y="1391"/>
                    </a:lnTo>
                    <a:lnTo>
                      <a:pt x="4766" y="1384"/>
                    </a:lnTo>
                    <a:lnTo>
                      <a:pt x="4715" y="1344"/>
                    </a:lnTo>
                    <a:lnTo>
                      <a:pt x="4711" y="1337"/>
                    </a:lnTo>
                    <a:lnTo>
                      <a:pt x="4690" y="1315"/>
                    </a:lnTo>
                    <a:lnTo>
                      <a:pt x="4693" y="1313"/>
                    </a:lnTo>
                    <a:lnTo>
                      <a:pt x="4689" y="1310"/>
                    </a:lnTo>
                    <a:lnTo>
                      <a:pt x="4689" y="1307"/>
                    </a:lnTo>
                    <a:lnTo>
                      <a:pt x="4684" y="1303"/>
                    </a:lnTo>
                    <a:lnTo>
                      <a:pt x="4679" y="1290"/>
                    </a:lnTo>
                    <a:lnTo>
                      <a:pt x="4681" y="1287"/>
                    </a:lnTo>
                    <a:lnTo>
                      <a:pt x="4677" y="1280"/>
                    </a:lnTo>
                    <a:lnTo>
                      <a:pt x="4675" y="1276"/>
                    </a:lnTo>
                    <a:lnTo>
                      <a:pt x="4664" y="1261"/>
                    </a:lnTo>
                    <a:lnTo>
                      <a:pt x="4635" y="1248"/>
                    </a:lnTo>
                    <a:lnTo>
                      <a:pt x="4626" y="1235"/>
                    </a:lnTo>
                    <a:lnTo>
                      <a:pt x="4575" y="1209"/>
                    </a:lnTo>
                    <a:lnTo>
                      <a:pt x="4568" y="1211"/>
                    </a:lnTo>
                    <a:lnTo>
                      <a:pt x="4539" y="1202"/>
                    </a:lnTo>
                    <a:lnTo>
                      <a:pt x="4534" y="1203"/>
                    </a:lnTo>
                    <a:lnTo>
                      <a:pt x="4533" y="1200"/>
                    </a:lnTo>
                    <a:lnTo>
                      <a:pt x="4568" y="1206"/>
                    </a:lnTo>
                    <a:lnTo>
                      <a:pt x="4574" y="1206"/>
                    </a:lnTo>
                    <a:lnTo>
                      <a:pt x="4596" y="1213"/>
                    </a:lnTo>
                    <a:lnTo>
                      <a:pt x="4596" y="1211"/>
                    </a:lnTo>
                    <a:lnTo>
                      <a:pt x="4595" y="1203"/>
                    </a:lnTo>
                    <a:lnTo>
                      <a:pt x="4586" y="1197"/>
                    </a:lnTo>
                    <a:lnTo>
                      <a:pt x="4458" y="1143"/>
                    </a:lnTo>
                    <a:lnTo>
                      <a:pt x="4450" y="1143"/>
                    </a:lnTo>
                    <a:lnTo>
                      <a:pt x="4444" y="1146"/>
                    </a:lnTo>
                    <a:lnTo>
                      <a:pt x="4414" y="1141"/>
                    </a:lnTo>
                    <a:lnTo>
                      <a:pt x="4429" y="1154"/>
                    </a:lnTo>
                    <a:lnTo>
                      <a:pt x="4432" y="1154"/>
                    </a:lnTo>
                    <a:lnTo>
                      <a:pt x="4454" y="1181"/>
                    </a:lnTo>
                    <a:lnTo>
                      <a:pt x="4450" y="1185"/>
                    </a:lnTo>
                    <a:lnTo>
                      <a:pt x="4443" y="1177"/>
                    </a:lnTo>
                    <a:lnTo>
                      <a:pt x="4439" y="1167"/>
                    </a:lnTo>
                    <a:lnTo>
                      <a:pt x="4428" y="1161"/>
                    </a:lnTo>
                    <a:lnTo>
                      <a:pt x="4432" y="1176"/>
                    </a:lnTo>
                    <a:lnTo>
                      <a:pt x="4426" y="1180"/>
                    </a:lnTo>
                    <a:lnTo>
                      <a:pt x="4416" y="1183"/>
                    </a:lnTo>
                    <a:lnTo>
                      <a:pt x="4403" y="1181"/>
                    </a:lnTo>
                    <a:lnTo>
                      <a:pt x="4400" y="1179"/>
                    </a:lnTo>
                    <a:lnTo>
                      <a:pt x="4403" y="1176"/>
                    </a:lnTo>
                    <a:lnTo>
                      <a:pt x="4403" y="1172"/>
                    </a:lnTo>
                    <a:lnTo>
                      <a:pt x="4400" y="1165"/>
                    </a:lnTo>
                    <a:lnTo>
                      <a:pt x="4372" y="1151"/>
                    </a:lnTo>
                    <a:lnTo>
                      <a:pt x="4376" y="1151"/>
                    </a:lnTo>
                    <a:lnTo>
                      <a:pt x="4375" y="1144"/>
                    </a:lnTo>
                    <a:lnTo>
                      <a:pt x="4372" y="1141"/>
                    </a:lnTo>
                    <a:lnTo>
                      <a:pt x="4361" y="1141"/>
                    </a:lnTo>
                    <a:lnTo>
                      <a:pt x="4359" y="1145"/>
                    </a:lnTo>
                    <a:lnTo>
                      <a:pt x="4362" y="1151"/>
                    </a:lnTo>
                    <a:lnTo>
                      <a:pt x="4374" y="1156"/>
                    </a:lnTo>
                    <a:lnTo>
                      <a:pt x="4376" y="1161"/>
                    </a:lnTo>
                    <a:lnTo>
                      <a:pt x="4376" y="1167"/>
                    </a:lnTo>
                    <a:lnTo>
                      <a:pt x="4370" y="1167"/>
                    </a:lnTo>
                    <a:lnTo>
                      <a:pt x="4372" y="1171"/>
                    </a:lnTo>
                    <a:lnTo>
                      <a:pt x="4369" y="1170"/>
                    </a:lnTo>
                    <a:lnTo>
                      <a:pt x="4315" y="1124"/>
                    </a:lnTo>
                    <a:lnTo>
                      <a:pt x="4307" y="1123"/>
                    </a:lnTo>
                    <a:lnTo>
                      <a:pt x="4294" y="1127"/>
                    </a:lnTo>
                    <a:lnTo>
                      <a:pt x="4278" y="1127"/>
                    </a:lnTo>
                    <a:lnTo>
                      <a:pt x="4246" y="1117"/>
                    </a:lnTo>
                    <a:lnTo>
                      <a:pt x="4236" y="1104"/>
                    </a:lnTo>
                    <a:lnTo>
                      <a:pt x="4240" y="1092"/>
                    </a:lnTo>
                    <a:lnTo>
                      <a:pt x="4244" y="1091"/>
                    </a:lnTo>
                    <a:lnTo>
                      <a:pt x="4246" y="1081"/>
                    </a:lnTo>
                    <a:lnTo>
                      <a:pt x="4241" y="1072"/>
                    </a:lnTo>
                    <a:lnTo>
                      <a:pt x="4241" y="1070"/>
                    </a:lnTo>
                    <a:lnTo>
                      <a:pt x="4245" y="1068"/>
                    </a:lnTo>
                    <a:lnTo>
                      <a:pt x="4246" y="1064"/>
                    </a:lnTo>
                    <a:lnTo>
                      <a:pt x="4249" y="1039"/>
                    </a:lnTo>
                    <a:lnTo>
                      <a:pt x="4243" y="1029"/>
                    </a:lnTo>
                    <a:lnTo>
                      <a:pt x="4245" y="1025"/>
                    </a:lnTo>
                    <a:lnTo>
                      <a:pt x="4241" y="1019"/>
                    </a:lnTo>
                    <a:lnTo>
                      <a:pt x="4236" y="1015"/>
                    </a:lnTo>
                    <a:lnTo>
                      <a:pt x="4236" y="1012"/>
                    </a:lnTo>
                    <a:lnTo>
                      <a:pt x="4235" y="1007"/>
                    </a:lnTo>
                    <a:lnTo>
                      <a:pt x="4231" y="1002"/>
                    </a:lnTo>
                    <a:lnTo>
                      <a:pt x="4236" y="1003"/>
                    </a:lnTo>
                    <a:lnTo>
                      <a:pt x="4231" y="996"/>
                    </a:lnTo>
                    <a:lnTo>
                      <a:pt x="4233" y="988"/>
                    </a:lnTo>
                    <a:lnTo>
                      <a:pt x="4228" y="976"/>
                    </a:lnTo>
                    <a:lnTo>
                      <a:pt x="4234" y="977"/>
                    </a:lnTo>
                    <a:lnTo>
                      <a:pt x="4233" y="965"/>
                    </a:lnTo>
                    <a:lnTo>
                      <a:pt x="4226" y="957"/>
                    </a:lnTo>
                    <a:lnTo>
                      <a:pt x="4230" y="958"/>
                    </a:lnTo>
                    <a:lnTo>
                      <a:pt x="4231" y="952"/>
                    </a:lnTo>
                    <a:lnTo>
                      <a:pt x="4234" y="949"/>
                    </a:lnTo>
                    <a:lnTo>
                      <a:pt x="4219" y="931"/>
                    </a:lnTo>
                    <a:lnTo>
                      <a:pt x="4215" y="921"/>
                    </a:lnTo>
                    <a:lnTo>
                      <a:pt x="4219" y="905"/>
                    </a:lnTo>
                    <a:lnTo>
                      <a:pt x="4209" y="887"/>
                    </a:lnTo>
                    <a:lnTo>
                      <a:pt x="4212" y="872"/>
                    </a:lnTo>
                    <a:lnTo>
                      <a:pt x="4220" y="864"/>
                    </a:lnTo>
                    <a:lnTo>
                      <a:pt x="4318" y="863"/>
                    </a:lnTo>
                    <a:lnTo>
                      <a:pt x="4336" y="874"/>
                    </a:lnTo>
                    <a:lnTo>
                      <a:pt x="4343" y="876"/>
                    </a:lnTo>
                    <a:lnTo>
                      <a:pt x="4348" y="873"/>
                    </a:lnTo>
                    <a:lnTo>
                      <a:pt x="4345" y="871"/>
                    </a:lnTo>
                    <a:lnTo>
                      <a:pt x="4332" y="861"/>
                    </a:lnTo>
                    <a:lnTo>
                      <a:pt x="4333" y="860"/>
                    </a:lnTo>
                    <a:lnTo>
                      <a:pt x="4387" y="871"/>
                    </a:lnTo>
                    <a:lnTo>
                      <a:pt x="4397" y="869"/>
                    </a:lnTo>
                    <a:lnTo>
                      <a:pt x="4391" y="864"/>
                    </a:lnTo>
                    <a:lnTo>
                      <a:pt x="4393" y="863"/>
                    </a:lnTo>
                    <a:lnTo>
                      <a:pt x="4407" y="863"/>
                    </a:lnTo>
                    <a:lnTo>
                      <a:pt x="4426" y="871"/>
                    </a:lnTo>
                    <a:lnTo>
                      <a:pt x="4430" y="872"/>
                    </a:lnTo>
                    <a:lnTo>
                      <a:pt x="4437" y="869"/>
                    </a:lnTo>
                    <a:lnTo>
                      <a:pt x="4429" y="864"/>
                    </a:lnTo>
                    <a:lnTo>
                      <a:pt x="4427" y="864"/>
                    </a:lnTo>
                    <a:lnTo>
                      <a:pt x="4417" y="861"/>
                    </a:lnTo>
                    <a:lnTo>
                      <a:pt x="4419" y="858"/>
                    </a:lnTo>
                    <a:lnTo>
                      <a:pt x="4428" y="858"/>
                    </a:lnTo>
                    <a:lnTo>
                      <a:pt x="4413" y="852"/>
                    </a:lnTo>
                    <a:lnTo>
                      <a:pt x="4409" y="848"/>
                    </a:lnTo>
                    <a:lnTo>
                      <a:pt x="4411" y="845"/>
                    </a:lnTo>
                    <a:lnTo>
                      <a:pt x="4495" y="860"/>
                    </a:lnTo>
                    <a:lnTo>
                      <a:pt x="4489" y="853"/>
                    </a:lnTo>
                    <a:lnTo>
                      <a:pt x="4492" y="852"/>
                    </a:lnTo>
                    <a:lnTo>
                      <a:pt x="4564" y="873"/>
                    </a:lnTo>
                    <a:lnTo>
                      <a:pt x="4560" y="876"/>
                    </a:lnTo>
                    <a:lnTo>
                      <a:pt x="4536" y="876"/>
                    </a:lnTo>
                    <a:lnTo>
                      <a:pt x="4532" y="878"/>
                    </a:lnTo>
                    <a:lnTo>
                      <a:pt x="4563" y="892"/>
                    </a:lnTo>
                    <a:lnTo>
                      <a:pt x="4583" y="892"/>
                    </a:lnTo>
                    <a:lnTo>
                      <a:pt x="4589" y="889"/>
                    </a:lnTo>
                    <a:lnTo>
                      <a:pt x="4585" y="884"/>
                    </a:lnTo>
                    <a:lnTo>
                      <a:pt x="4588" y="882"/>
                    </a:lnTo>
                    <a:lnTo>
                      <a:pt x="4611" y="888"/>
                    </a:lnTo>
                    <a:lnTo>
                      <a:pt x="4611" y="885"/>
                    </a:lnTo>
                    <a:lnTo>
                      <a:pt x="4607" y="881"/>
                    </a:lnTo>
                    <a:lnTo>
                      <a:pt x="4615" y="879"/>
                    </a:lnTo>
                    <a:lnTo>
                      <a:pt x="4611" y="876"/>
                    </a:lnTo>
                    <a:lnTo>
                      <a:pt x="4613" y="872"/>
                    </a:lnTo>
                    <a:lnTo>
                      <a:pt x="4648" y="881"/>
                    </a:lnTo>
                    <a:lnTo>
                      <a:pt x="4653" y="878"/>
                    </a:lnTo>
                    <a:lnTo>
                      <a:pt x="4648" y="874"/>
                    </a:lnTo>
                    <a:lnTo>
                      <a:pt x="4667" y="877"/>
                    </a:lnTo>
                    <a:lnTo>
                      <a:pt x="4664" y="874"/>
                    </a:lnTo>
                    <a:lnTo>
                      <a:pt x="4672" y="874"/>
                    </a:lnTo>
                    <a:lnTo>
                      <a:pt x="4622" y="856"/>
                    </a:lnTo>
                    <a:lnTo>
                      <a:pt x="4611" y="857"/>
                    </a:lnTo>
                    <a:lnTo>
                      <a:pt x="4606" y="853"/>
                    </a:lnTo>
                    <a:lnTo>
                      <a:pt x="4605" y="851"/>
                    </a:lnTo>
                    <a:lnTo>
                      <a:pt x="4580" y="838"/>
                    </a:lnTo>
                    <a:lnTo>
                      <a:pt x="4580" y="837"/>
                    </a:lnTo>
                    <a:lnTo>
                      <a:pt x="4588" y="838"/>
                    </a:lnTo>
                    <a:lnTo>
                      <a:pt x="4589" y="838"/>
                    </a:lnTo>
                    <a:lnTo>
                      <a:pt x="4563" y="814"/>
                    </a:lnTo>
                    <a:lnTo>
                      <a:pt x="4562" y="808"/>
                    </a:lnTo>
                    <a:lnTo>
                      <a:pt x="4565" y="805"/>
                    </a:lnTo>
                    <a:lnTo>
                      <a:pt x="4562" y="789"/>
                    </a:lnTo>
                    <a:lnTo>
                      <a:pt x="4554" y="785"/>
                    </a:lnTo>
                    <a:lnTo>
                      <a:pt x="4550" y="780"/>
                    </a:lnTo>
                    <a:lnTo>
                      <a:pt x="4544" y="769"/>
                    </a:lnTo>
                    <a:lnTo>
                      <a:pt x="4544" y="764"/>
                    </a:lnTo>
                    <a:lnTo>
                      <a:pt x="4527" y="753"/>
                    </a:lnTo>
                    <a:lnTo>
                      <a:pt x="4527" y="749"/>
                    </a:lnTo>
                    <a:lnTo>
                      <a:pt x="4523" y="741"/>
                    </a:lnTo>
                    <a:lnTo>
                      <a:pt x="4527" y="740"/>
                    </a:lnTo>
                    <a:lnTo>
                      <a:pt x="4527" y="736"/>
                    </a:lnTo>
                    <a:lnTo>
                      <a:pt x="4564" y="733"/>
                    </a:lnTo>
                    <a:lnTo>
                      <a:pt x="4565" y="731"/>
                    </a:lnTo>
                    <a:lnTo>
                      <a:pt x="4563" y="728"/>
                    </a:lnTo>
                    <a:lnTo>
                      <a:pt x="4605" y="741"/>
                    </a:lnTo>
                    <a:lnTo>
                      <a:pt x="4613" y="741"/>
                    </a:lnTo>
                    <a:lnTo>
                      <a:pt x="4607" y="726"/>
                    </a:lnTo>
                    <a:lnTo>
                      <a:pt x="4639" y="748"/>
                    </a:lnTo>
                    <a:lnTo>
                      <a:pt x="4641" y="752"/>
                    </a:lnTo>
                    <a:lnTo>
                      <a:pt x="4675" y="773"/>
                    </a:lnTo>
                    <a:lnTo>
                      <a:pt x="4677" y="775"/>
                    </a:lnTo>
                    <a:lnTo>
                      <a:pt x="4681" y="779"/>
                    </a:lnTo>
                    <a:lnTo>
                      <a:pt x="4688" y="780"/>
                    </a:lnTo>
                    <a:lnTo>
                      <a:pt x="4690" y="777"/>
                    </a:lnTo>
                    <a:lnTo>
                      <a:pt x="4696" y="775"/>
                    </a:lnTo>
                    <a:lnTo>
                      <a:pt x="4730" y="799"/>
                    </a:lnTo>
                    <a:lnTo>
                      <a:pt x="4731" y="798"/>
                    </a:lnTo>
                    <a:lnTo>
                      <a:pt x="4728" y="791"/>
                    </a:lnTo>
                    <a:lnTo>
                      <a:pt x="4735" y="791"/>
                    </a:lnTo>
                    <a:lnTo>
                      <a:pt x="4721" y="770"/>
                    </a:lnTo>
                    <a:lnTo>
                      <a:pt x="4721" y="767"/>
                    </a:lnTo>
                    <a:lnTo>
                      <a:pt x="4717" y="761"/>
                    </a:lnTo>
                    <a:lnTo>
                      <a:pt x="4717" y="757"/>
                    </a:lnTo>
                    <a:lnTo>
                      <a:pt x="4710" y="745"/>
                    </a:lnTo>
                    <a:lnTo>
                      <a:pt x="4719" y="745"/>
                    </a:lnTo>
                    <a:lnTo>
                      <a:pt x="4719" y="743"/>
                    </a:lnTo>
                    <a:lnTo>
                      <a:pt x="4714" y="740"/>
                    </a:lnTo>
                    <a:lnTo>
                      <a:pt x="4737" y="749"/>
                    </a:lnTo>
                    <a:lnTo>
                      <a:pt x="4741" y="748"/>
                    </a:lnTo>
                    <a:lnTo>
                      <a:pt x="4663" y="702"/>
                    </a:lnTo>
                    <a:lnTo>
                      <a:pt x="4660" y="696"/>
                    </a:lnTo>
                    <a:lnTo>
                      <a:pt x="4675" y="689"/>
                    </a:lnTo>
                    <a:lnTo>
                      <a:pt x="4710" y="698"/>
                    </a:lnTo>
                    <a:lnTo>
                      <a:pt x="4717" y="704"/>
                    </a:lnTo>
                    <a:lnTo>
                      <a:pt x="4707" y="701"/>
                    </a:lnTo>
                    <a:lnTo>
                      <a:pt x="4709" y="709"/>
                    </a:lnTo>
                    <a:lnTo>
                      <a:pt x="4711" y="712"/>
                    </a:lnTo>
                    <a:lnTo>
                      <a:pt x="4759" y="741"/>
                    </a:lnTo>
                    <a:lnTo>
                      <a:pt x="4762" y="746"/>
                    </a:lnTo>
                    <a:lnTo>
                      <a:pt x="4794" y="763"/>
                    </a:lnTo>
                    <a:lnTo>
                      <a:pt x="4796" y="767"/>
                    </a:lnTo>
                    <a:lnTo>
                      <a:pt x="4795" y="768"/>
                    </a:lnTo>
                    <a:lnTo>
                      <a:pt x="4825" y="783"/>
                    </a:lnTo>
                    <a:lnTo>
                      <a:pt x="4826" y="788"/>
                    </a:lnTo>
                    <a:lnTo>
                      <a:pt x="4824" y="790"/>
                    </a:lnTo>
                    <a:lnTo>
                      <a:pt x="4815" y="789"/>
                    </a:lnTo>
                    <a:lnTo>
                      <a:pt x="4811" y="791"/>
                    </a:lnTo>
                    <a:lnTo>
                      <a:pt x="4818" y="799"/>
                    </a:lnTo>
                    <a:lnTo>
                      <a:pt x="4810" y="800"/>
                    </a:lnTo>
                    <a:lnTo>
                      <a:pt x="4803" y="805"/>
                    </a:lnTo>
                    <a:lnTo>
                      <a:pt x="4804" y="808"/>
                    </a:lnTo>
                    <a:lnTo>
                      <a:pt x="4821" y="820"/>
                    </a:lnTo>
                    <a:lnTo>
                      <a:pt x="4839" y="847"/>
                    </a:lnTo>
                    <a:lnTo>
                      <a:pt x="4832" y="855"/>
                    </a:lnTo>
                    <a:lnTo>
                      <a:pt x="4843" y="863"/>
                    </a:lnTo>
                    <a:lnTo>
                      <a:pt x="4841" y="866"/>
                    </a:lnTo>
                    <a:lnTo>
                      <a:pt x="4850" y="879"/>
                    </a:lnTo>
                    <a:lnTo>
                      <a:pt x="4863" y="888"/>
                    </a:lnTo>
                    <a:lnTo>
                      <a:pt x="4877" y="909"/>
                    </a:lnTo>
                    <a:lnTo>
                      <a:pt x="4877" y="915"/>
                    </a:lnTo>
                    <a:lnTo>
                      <a:pt x="4886" y="932"/>
                    </a:lnTo>
                    <a:lnTo>
                      <a:pt x="4881" y="937"/>
                    </a:lnTo>
                    <a:lnTo>
                      <a:pt x="4868" y="937"/>
                    </a:lnTo>
                    <a:lnTo>
                      <a:pt x="4874" y="950"/>
                    </a:lnTo>
                    <a:lnTo>
                      <a:pt x="4856" y="946"/>
                    </a:lnTo>
                    <a:lnTo>
                      <a:pt x="4851" y="947"/>
                    </a:lnTo>
                    <a:lnTo>
                      <a:pt x="4907" y="986"/>
                    </a:lnTo>
                    <a:lnTo>
                      <a:pt x="4904" y="991"/>
                    </a:lnTo>
                    <a:lnTo>
                      <a:pt x="4904" y="998"/>
                    </a:lnTo>
                    <a:lnTo>
                      <a:pt x="4902" y="1002"/>
                    </a:lnTo>
                    <a:lnTo>
                      <a:pt x="5385" y="1334"/>
                    </a:lnTo>
                    <a:lnTo>
                      <a:pt x="5383" y="1324"/>
                    </a:lnTo>
                    <a:lnTo>
                      <a:pt x="5384" y="1317"/>
                    </a:lnTo>
                    <a:lnTo>
                      <a:pt x="5375" y="1300"/>
                    </a:lnTo>
                    <a:lnTo>
                      <a:pt x="5378" y="1295"/>
                    </a:lnTo>
                    <a:lnTo>
                      <a:pt x="5371" y="1277"/>
                    </a:lnTo>
                    <a:lnTo>
                      <a:pt x="5317" y="1224"/>
                    </a:lnTo>
                    <a:lnTo>
                      <a:pt x="5310" y="1223"/>
                    </a:lnTo>
                    <a:lnTo>
                      <a:pt x="5306" y="1217"/>
                    </a:lnTo>
                    <a:lnTo>
                      <a:pt x="5311" y="1218"/>
                    </a:lnTo>
                    <a:lnTo>
                      <a:pt x="5318" y="1221"/>
                    </a:lnTo>
                    <a:lnTo>
                      <a:pt x="5317" y="1214"/>
                    </a:lnTo>
                    <a:lnTo>
                      <a:pt x="5320" y="1207"/>
                    </a:lnTo>
                    <a:lnTo>
                      <a:pt x="5329" y="1201"/>
                    </a:lnTo>
                    <a:lnTo>
                      <a:pt x="5347" y="1206"/>
                    </a:lnTo>
                    <a:lnTo>
                      <a:pt x="5276" y="1158"/>
                    </a:lnTo>
                    <a:lnTo>
                      <a:pt x="5273" y="1149"/>
                    </a:lnTo>
                    <a:lnTo>
                      <a:pt x="5270" y="1133"/>
                    </a:lnTo>
                    <a:lnTo>
                      <a:pt x="5274" y="1127"/>
                    </a:lnTo>
                    <a:lnTo>
                      <a:pt x="5282" y="1124"/>
                    </a:lnTo>
                    <a:lnTo>
                      <a:pt x="5295" y="1130"/>
                    </a:lnTo>
                    <a:lnTo>
                      <a:pt x="5303" y="1130"/>
                    </a:lnTo>
                    <a:lnTo>
                      <a:pt x="5310" y="1128"/>
                    </a:lnTo>
                    <a:lnTo>
                      <a:pt x="5307" y="1118"/>
                    </a:lnTo>
                    <a:lnTo>
                      <a:pt x="5301" y="1113"/>
                    </a:lnTo>
                    <a:lnTo>
                      <a:pt x="5224" y="1073"/>
                    </a:lnTo>
                    <a:lnTo>
                      <a:pt x="5192" y="1043"/>
                    </a:lnTo>
                    <a:lnTo>
                      <a:pt x="5196" y="1036"/>
                    </a:lnTo>
                    <a:lnTo>
                      <a:pt x="5175" y="1025"/>
                    </a:lnTo>
                    <a:lnTo>
                      <a:pt x="5181" y="1023"/>
                    </a:lnTo>
                    <a:lnTo>
                      <a:pt x="5190" y="1021"/>
                    </a:lnTo>
                    <a:lnTo>
                      <a:pt x="5187" y="1017"/>
                    </a:lnTo>
                    <a:lnTo>
                      <a:pt x="5193" y="1019"/>
                    </a:lnTo>
                    <a:lnTo>
                      <a:pt x="5198" y="1025"/>
                    </a:lnTo>
                    <a:lnTo>
                      <a:pt x="5197" y="1029"/>
                    </a:lnTo>
                    <a:lnTo>
                      <a:pt x="5202" y="1034"/>
                    </a:lnTo>
                    <a:lnTo>
                      <a:pt x="5235" y="1047"/>
                    </a:lnTo>
                    <a:lnTo>
                      <a:pt x="5238" y="1046"/>
                    </a:lnTo>
                    <a:lnTo>
                      <a:pt x="5232" y="1038"/>
                    </a:lnTo>
                    <a:lnTo>
                      <a:pt x="5179" y="1008"/>
                    </a:lnTo>
                    <a:lnTo>
                      <a:pt x="5169" y="1008"/>
                    </a:lnTo>
                    <a:lnTo>
                      <a:pt x="5116" y="976"/>
                    </a:lnTo>
                    <a:lnTo>
                      <a:pt x="5111" y="971"/>
                    </a:lnTo>
                    <a:lnTo>
                      <a:pt x="5109" y="965"/>
                    </a:lnTo>
                    <a:lnTo>
                      <a:pt x="5099" y="955"/>
                    </a:lnTo>
                    <a:lnTo>
                      <a:pt x="5055" y="940"/>
                    </a:lnTo>
                    <a:lnTo>
                      <a:pt x="5050" y="942"/>
                    </a:lnTo>
                    <a:lnTo>
                      <a:pt x="5059" y="950"/>
                    </a:lnTo>
                    <a:lnTo>
                      <a:pt x="5061" y="952"/>
                    </a:lnTo>
                    <a:lnTo>
                      <a:pt x="5017" y="931"/>
                    </a:lnTo>
                    <a:lnTo>
                      <a:pt x="4972" y="884"/>
                    </a:lnTo>
                    <a:lnTo>
                      <a:pt x="4962" y="879"/>
                    </a:lnTo>
                    <a:lnTo>
                      <a:pt x="4960" y="877"/>
                    </a:lnTo>
                    <a:lnTo>
                      <a:pt x="4970" y="878"/>
                    </a:lnTo>
                    <a:lnTo>
                      <a:pt x="4955" y="871"/>
                    </a:lnTo>
                    <a:lnTo>
                      <a:pt x="4957" y="868"/>
                    </a:lnTo>
                    <a:lnTo>
                      <a:pt x="4954" y="864"/>
                    </a:lnTo>
                    <a:lnTo>
                      <a:pt x="4930" y="852"/>
                    </a:lnTo>
                    <a:lnTo>
                      <a:pt x="4924" y="846"/>
                    </a:lnTo>
                    <a:lnTo>
                      <a:pt x="4915" y="841"/>
                    </a:lnTo>
                    <a:lnTo>
                      <a:pt x="4914" y="837"/>
                    </a:lnTo>
                    <a:lnTo>
                      <a:pt x="4918" y="835"/>
                    </a:lnTo>
                    <a:lnTo>
                      <a:pt x="4918" y="831"/>
                    </a:lnTo>
                    <a:lnTo>
                      <a:pt x="4939" y="837"/>
                    </a:lnTo>
                    <a:lnTo>
                      <a:pt x="4934" y="831"/>
                    </a:lnTo>
                    <a:lnTo>
                      <a:pt x="4934" y="827"/>
                    </a:lnTo>
                    <a:lnTo>
                      <a:pt x="4972" y="840"/>
                    </a:lnTo>
                    <a:lnTo>
                      <a:pt x="4950" y="826"/>
                    </a:lnTo>
                    <a:lnTo>
                      <a:pt x="4946" y="820"/>
                    </a:lnTo>
                    <a:lnTo>
                      <a:pt x="4946" y="817"/>
                    </a:lnTo>
                    <a:lnTo>
                      <a:pt x="4954" y="815"/>
                    </a:lnTo>
                    <a:lnTo>
                      <a:pt x="4954" y="813"/>
                    </a:lnTo>
                    <a:lnTo>
                      <a:pt x="4947" y="805"/>
                    </a:lnTo>
                    <a:lnTo>
                      <a:pt x="4946" y="801"/>
                    </a:lnTo>
                    <a:lnTo>
                      <a:pt x="4960" y="808"/>
                    </a:lnTo>
                    <a:lnTo>
                      <a:pt x="4963" y="811"/>
                    </a:lnTo>
                    <a:lnTo>
                      <a:pt x="5004" y="835"/>
                    </a:lnTo>
                    <a:lnTo>
                      <a:pt x="5005" y="837"/>
                    </a:lnTo>
                    <a:lnTo>
                      <a:pt x="5010" y="840"/>
                    </a:lnTo>
                    <a:lnTo>
                      <a:pt x="5013" y="840"/>
                    </a:lnTo>
                    <a:lnTo>
                      <a:pt x="5001" y="817"/>
                    </a:lnTo>
                    <a:lnTo>
                      <a:pt x="4988" y="810"/>
                    </a:lnTo>
                    <a:lnTo>
                      <a:pt x="4987" y="808"/>
                    </a:lnTo>
                    <a:lnTo>
                      <a:pt x="4998" y="811"/>
                    </a:lnTo>
                    <a:lnTo>
                      <a:pt x="4997" y="808"/>
                    </a:lnTo>
                    <a:lnTo>
                      <a:pt x="5002" y="806"/>
                    </a:lnTo>
                    <a:lnTo>
                      <a:pt x="5002" y="800"/>
                    </a:lnTo>
                    <a:lnTo>
                      <a:pt x="5008" y="800"/>
                    </a:lnTo>
                    <a:lnTo>
                      <a:pt x="5007" y="796"/>
                    </a:lnTo>
                    <a:lnTo>
                      <a:pt x="5150" y="832"/>
                    </a:lnTo>
                    <a:lnTo>
                      <a:pt x="5149" y="831"/>
                    </a:lnTo>
                    <a:lnTo>
                      <a:pt x="5111" y="806"/>
                    </a:lnTo>
                    <a:lnTo>
                      <a:pt x="5113" y="805"/>
                    </a:lnTo>
                    <a:lnTo>
                      <a:pt x="5113" y="800"/>
                    </a:lnTo>
                    <a:lnTo>
                      <a:pt x="5116" y="800"/>
                    </a:lnTo>
                    <a:lnTo>
                      <a:pt x="5111" y="796"/>
                    </a:lnTo>
                    <a:lnTo>
                      <a:pt x="5119" y="799"/>
                    </a:lnTo>
                    <a:lnTo>
                      <a:pt x="5122" y="799"/>
                    </a:lnTo>
                    <a:lnTo>
                      <a:pt x="5114" y="790"/>
                    </a:lnTo>
                    <a:lnTo>
                      <a:pt x="5117" y="790"/>
                    </a:lnTo>
                    <a:lnTo>
                      <a:pt x="5113" y="788"/>
                    </a:lnTo>
                    <a:lnTo>
                      <a:pt x="5112" y="784"/>
                    </a:lnTo>
                    <a:lnTo>
                      <a:pt x="5117" y="784"/>
                    </a:lnTo>
                    <a:lnTo>
                      <a:pt x="5116" y="782"/>
                    </a:lnTo>
                    <a:lnTo>
                      <a:pt x="5118" y="782"/>
                    </a:lnTo>
                    <a:lnTo>
                      <a:pt x="5098" y="772"/>
                    </a:lnTo>
                    <a:lnTo>
                      <a:pt x="5116" y="777"/>
                    </a:lnTo>
                    <a:lnTo>
                      <a:pt x="5116" y="775"/>
                    </a:lnTo>
                    <a:lnTo>
                      <a:pt x="5099" y="767"/>
                    </a:lnTo>
                    <a:lnTo>
                      <a:pt x="5107" y="767"/>
                    </a:lnTo>
                    <a:lnTo>
                      <a:pt x="5107" y="763"/>
                    </a:lnTo>
                    <a:lnTo>
                      <a:pt x="5108" y="763"/>
                    </a:lnTo>
                    <a:lnTo>
                      <a:pt x="5106" y="761"/>
                    </a:lnTo>
                    <a:lnTo>
                      <a:pt x="5093" y="756"/>
                    </a:lnTo>
                    <a:lnTo>
                      <a:pt x="5092" y="754"/>
                    </a:lnTo>
                    <a:lnTo>
                      <a:pt x="5103" y="757"/>
                    </a:lnTo>
                    <a:lnTo>
                      <a:pt x="5104" y="756"/>
                    </a:lnTo>
                    <a:lnTo>
                      <a:pt x="5102" y="753"/>
                    </a:lnTo>
                    <a:lnTo>
                      <a:pt x="5098" y="749"/>
                    </a:lnTo>
                    <a:lnTo>
                      <a:pt x="5099" y="749"/>
                    </a:lnTo>
                    <a:lnTo>
                      <a:pt x="5082" y="738"/>
                    </a:lnTo>
                    <a:lnTo>
                      <a:pt x="5102" y="743"/>
                    </a:lnTo>
                    <a:lnTo>
                      <a:pt x="5103" y="742"/>
                    </a:lnTo>
                    <a:lnTo>
                      <a:pt x="5099" y="736"/>
                    </a:lnTo>
                    <a:lnTo>
                      <a:pt x="5109" y="732"/>
                    </a:lnTo>
                    <a:lnTo>
                      <a:pt x="5107" y="730"/>
                    </a:lnTo>
                    <a:lnTo>
                      <a:pt x="5109" y="726"/>
                    </a:lnTo>
                    <a:lnTo>
                      <a:pt x="5095" y="716"/>
                    </a:lnTo>
                    <a:lnTo>
                      <a:pt x="5098" y="716"/>
                    </a:lnTo>
                    <a:lnTo>
                      <a:pt x="5106" y="721"/>
                    </a:lnTo>
                    <a:lnTo>
                      <a:pt x="5108" y="721"/>
                    </a:lnTo>
                    <a:lnTo>
                      <a:pt x="5112" y="715"/>
                    </a:lnTo>
                    <a:lnTo>
                      <a:pt x="5116" y="715"/>
                    </a:lnTo>
                    <a:lnTo>
                      <a:pt x="5118" y="712"/>
                    </a:lnTo>
                    <a:lnTo>
                      <a:pt x="5116" y="700"/>
                    </a:lnTo>
                    <a:lnTo>
                      <a:pt x="5124" y="696"/>
                    </a:lnTo>
                    <a:lnTo>
                      <a:pt x="5123" y="695"/>
                    </a:lnTo>
                    <a:lnTo>
                      <a:pt x="5085" y="681"/>
                    </a:lnTo>
                    <a:lnTo>
                      <a:pt x="5082" y="679"/>
                    </a:lnTo>
                    <a:lnTo>
                      <a:pt x="5129" y="695"/>
                    </a:lnTo>
                    <a:lnTo>
                      <a:pt x="5135" y="695"/>
                    </a:lnTo>
                    <a:lnTo>
                      <a:pt x="5122" y="690"/>
                    </a:lnTo>
                    <a:lnTo>
                      <a:pt x="5124" y="689"/>
                    </a:lnTo>
                    <a:lnTo>
                      <a:pt x="5210" y="709"/>
                    </a:lnTo>
                    <a:lnTo>
                      <a:pt x="5210" y="707"/>
                    </a:lnTo>
                    <a:lnTo>
                      <a:pt x="5200" y="701"/>
                    </a:lnTo>
                    <a:lnTo>
                      <a:pt x="5205" y="701"/>
                    </a:lnTo>
                    <a:lnTo>
                      <a:pt x="5181" y="685"/>
                    </a:lnTo>
                    <a:lnTo>
                      <a:pt x="5132" y="672"/>
                    </a:lnTo>
                    <a:lnTo>
                      <a:pt x="5133" y="672"/>
                    </a:lnTo>
                    <a:lnTo>
                      <a:pt x="5134" y="670"/>
                    </a:lnTo>
                    <a:lnTo>
                      <a:pt x="5143" y="670"/>
                    </a:lnTo>
                    <a:lnTo>
                      <a:pt x="5143" y="669"/>
                    </a:lnTo>
                    <a:lnTo>
                      <a:pt x="5124" y="663"/>
                    </a:lnTo>
                    <a:lnTo>
                      <a:pt x="5119" y="663"/>
                    </a:lnTo>
                    <a:lnTo>
                      <a:pt x="5017" y="623"/>
                    </a:lnTo>
                    <a:lnTo>
                      <a:pt x="5015" y="626"/>
                    </a:lnTo>
                    <a:lnTo>
                      <a:pt x="4994" y="618"/>
                    </a:lnTo>
                    <a:lnTo>
                      <a:pt x="4997" y="617"/>
                    </a:lnTo>
                    <a:lnTo>
                      <a:pt x="5002" y="618"/>
                    </a:lnTo>
                    <a:lnTo>
                      <a:pt x="4962" y="604"/>
                    </a:lnTo>
                    <a:lnTo>
                      <a:pt x="4968" y="608"/>
                    </a:lnTo>
                    <a:lnTo>
                      <a:pt x="4968" y="611"/>
                    </a:lnTo>
                    <a:lnTo>
                      <a:pt x="4890" y="585"/>
                    </a:lnTo>
                    <a:lnTo>
                      <a:pt x="4888" y="583"/>
                    </a:lnTo>
                    <a:lnTo>
                      <a:pt x="4916" y="587"/>
                    </a:lnTo>
                    <a:lnTo>
                      <a:pt x="4915" y="585"/>
                    </a:lnTo>
                    <a:lnTo>
                      <a:pt x="4926" y="589"/>
                    </a:lnTo>
                    <a:lnTo>
                      <a:pt x="4935" y="587"/>
                    </a:lnTo>
                    <a:lnTo>
                      <a:pt x="4940" y="591"/>
                    </a:lnTo>
                    <a:lnTo>
                      <a:pt x="4945" y="592"/>
                    </a:lnTo>
                    <a:lnTo>
                      <a:pt x="4945" y="590"/>
                    </a:lnTo>
                    <a:lnTo>
                      <a:pt x="4939" y="585"/>
                    </a:lnTo>
                    <a:lnTo>
                      <a:pt x="4941" y="583"/>
                    </a:lnTo>
                    <a:lnTo>
                      <a:pt x="4946" y="581"/>
                    </a:lnTo>
                    <a:lnTo>
                      <a:pt x="4935" y="571"/>
                    </a:lnTo>
                    <a:lnTo>
                      <a:pt x="4935" y="568"/>
                    </a:lnTo>
                    <a:lnTo>
                      <a:pt x="4354" y="359"/>
                    </a:lnTo>
                    <a:lnTo>
                      <a:pt x="4299" y="349"/>
                    </a:lnTo>
                    <a:lnTo>
                      <a:pt x="4297" y="349"/>
                    </a:lnTo>
                    <a:lnTo>
                      <a:pt x="4197" y="336"/>
                    </a:lnTo>
                    <a:lnTo>
                      <a:pt x="4199" y="339"/>
                    </a:lnTo>
                    <a:lnTo>
                      <a:pt x="4193" y="339"/>
                    </a:lnTo>
                    <a:lnTo>
                      <a:pt x="4173" y="336"/>
                    </a:lnTo>
                    <a:lnTo>
                      <a:pt x="4168" y="338"/>
                    </a:lnTo>
                    <a:lnTo>
                      <a:pt x="4155" y="336"/>
                    </a:lnTo>
                    <a:lnTo>
                      <a:pt x="4153" y="339"/>
                    </a:lnTo>
                    <a:lnTo>
                      <a:pt x="4119" y="333"/>
                    </a:lnTo>
                    <a:lnTo>
                      <a:pt x="4116" y="334"/>
                    </a:lnTo>
                    <a:lnTo>
                      <a:pt x="4055" y="329"/>
                    </a:lnTo>
                    <a:lnTo>
                      <a:pt x="4055" y="330"/>
                    </a:lnTo>
                    <a:lnTo>
                      <a:pt x="4089" y="344"/>
                    </a:lnTo>
                    <a:lnTo>
                      <a:pt x="4084" y="345"/>
                    </a:lnTo>
                    <a:lnTo>
                      <a:pt x="4181" y="374"/>
                    </a:lnTo>
                    <a:lnTo>
                      <a:pt x="4196" y="385"/>
                    </a:lnTo>
                    <a:lnTo>
                      <a:pt x="4194" y="388"/>
                    </a:lnTo>
                    <a:lnTo>
                      <a:pt x="4022" y="346"/>
                    </a:lnTo>
                    <a:lnTo>
                      <a:pt x="4024" y="345"/>
                    </a:lnTo>
                    <a:lnTo>
                      <a:pt x="4008" y="341"/>
                    </a:lnTo>
                    <a:lnTo>
                      <a:pt x="4005" y="343"/>
                    </a:lnTo>
                    <a:lnTo>
                      <a:pt x="4017" y="355"/>
                    </a:lnTo>
                    <a:lnTo>
                      <a:pt x="4015" y="355"/>
                    </a:lnTo>
                    <a:lnTo>
                      <a:pt x="3958" y="350"/>
                    </a:lnTo>
                    <a:lnTo>
                      <a:pt x="3954" y="351"/>
                    </a:lnTo>
                    <a:lnTo>
                      <a:pt x="3956" y="351"/>
                    </a:lnTo>
                    <a:lnTo>
                      <a:pt x="3900" y="341"/>
                    </a:lnTo>
                    <a:lnTo>
                      <a:pt x="3899" y="345"/>
                    </a:lnTo>
                    <a:lnTo>
                      <a:pt x="3881" y="344"/>
                    </a:lnTo>
                    <a:lnTo>
                      <a:pt x="3879" y="346"/>
                    </a:lnTo>
                    <a:lnTo>
                      <a:pt x="3863" y="345"/>
                    </a:lnTo>
                    <a:lnTo>
                      <a:pt x="3863" y="346"/>
                    </a:lnTo>
                    <a:lnTo>
                      <a:pt x="3868" y="349"/>
                    </a:lnTo>
                    <a:lnTo>
                      <a:pt x="3863" y="349"/>
                    </a:lnTo>
                    <a:lnTo>
                      <a:pt x="3874" y="354"/>
                    </a:lnTo>
                    <a:lnTo>
                      <a:pt x="3864" y="354"/>
                    </a:lnTo>
                    <a:lnTo>
                      <a:pt x="3870" y="357"/>
                    </a:lnTo>
                    <a:lnTo>
                      <a:pt x="3873" y="361"/>
                    </a:lnTo>
                    <a:lnTo>
                      <a:pt x="3847" y="351"/>
                    </a:lnTo>
                    <a:lnTo>
                      <a:pt x="3844" y="353"/>
                    </a:lnTo>
                    <a:lnTo>
                      <a:pt x="3539" y="286"/>
                    </a:lnTo>
                    <a:lnTo>
                      <a:pt x="3539" y="287"/>
                    </a:lnTo>
                    <a:lnTo>
                      <a:pt x="3527" y="286"/>
                    </a:lnTo>
                    <a:lnTo>
                      <a:pt x="3528" y="288"/>
                    </a:lnTo>
                    <a:lnTo>
                      <a:pt x="3504" y="286"/>
                    </a:lnTo>
                    <a:lnTo>
                      <a:pt x="3503" y="287"/>
                    </a:lnTo>
                    <a:lnTo>
                      <a:pt x="3503" y="289"/>
                    </a:lnTo>
                    <a:lnTo>
                      <a:pt x="3499" y="289"/>
                    </a:lnTo>
                    <a:lnTo>
                      <a:pt x="3482" y="289"/>
                    </a:lnTo>
                    <a:lnTo>
                      <a:pt x="3481" y="289"/>
                    </a:lnTo>
                    <a:lnTo>
                      <a:pt x="3475" y="289"/>
                    </a:lnTo>
                    <a:lnTo>
                      <a:pt x="3471" y="293"/>
                    </a:lnTo>
                    <a:lnTo>
                      <a:pt x="3465" y="293"/>
                    </a:lnTo>
                    <a:lnTo>
                      <a:pt x="3466" y="294"/>
                    </a:lnTo>
                    <a:lnTo>
                      <a:pt x="3424" y="286"/>
                    </a:lnTo>
                    <a:lnTo>
                      <a:pt x="3431" y="285"/>
                    </a:lnTo>
                    <a:lnTo>
                      <a:pt x="3428" y="282"/>
                    </a:lnTo>
                    <a:lnTo>
                      <a:pt x="3368" y="265"/>
                    </a:lnTo>
                    <a:lnTo>
                      <a:pt x="3360" y="266"/>
                    </a:lnTo>
                    <a:lnTo>
                      <a:pt x="3356" y="268"/>
                    </a:lnTo>
                    <a:lnTo>
                      <a:pt x="3292" y="254"/>
                    </a:lnTo>
                    <a:lnTo>
                      <a:pt x="3293" y="256"/>
                    </a:lnTo>
                    <a:lnTo>
                      <a:pt x="3274" y="254"/>
                    </a:lnTo>
                    <a:lnTo>
                      <a:pt x="3273" y="255"/>
                    </a:lnTo>
                    <a:lnTo>
                      <a:pt x="3269" y="252"/>
                    </a:lnTo>
                    <a:lnTo>
                      <a:pt x="3261" y="246"/>
                    </a:lnTo>
                    <a:lnTo>
                      <a:pt x="3261" y="245"/>
                    </a:lnTo>
                    <a:lnTo>
                      <a:pt x="3280" y="249"/>
                    </a:lnTo>
                    <a:lnTo>
                      <a:pt x="3282" y="247"/>
                    </a:lnTo>
                    <a:lnTo>
                      <a:pt x="3184" y="224"/>
                    </a:lnTo>
                    <a:lnTo>
                      <a:pt x="3177" y="225"/>
                    </a:lnTo>
                    <a:lnTo>
                      <a:pt x="3178" y="225"/>
                    </a:lnTo>
                    <a:lnTo>
                      <a:pt x="3154" y="224"/>
                    </a:lnTo>
                    <a:lnTo>
                      <a:pt x="3152" y="225"/>
                    </a:lnTo>
                    <a:lnTo>
                      <a:pt x="2939" y="203"/>
                    </a:lnTo>
                    <a:lnTo>
                      <a:pt x="2942" y="205"/>
                    </a:lnTo>
                    <a:lnTo>
                      <a:pt x="2971" y="214"/>
                    </a:lnTo>
                    <a:lnTo>
                      <a:pt x="2969" y="215"/>
                    </a:lnTo>
                    <a:lnTo>
                      <a:pt x="2970" y="218"/>
                    </a:lnTo>
                    <a:lnTo>
                      <a:pt x="2989" y="229"/>
                    </a:lnTo>
                    <a:lnTo>
                      <a:pt x="2991" y="233"/>
                    </a:lnTo>
                    <a:lnTo>
                      <a:pt x="2986" y="233"/>
                    </a:lnTo>
                    <a:lnTo>
                      <a:pt x="2987" y="235"/>
                    </a:lnTo>
                    <a:lnTo>
                      <a:pt x="2995" y="241"/>
                    </a:lnTo>
                    <a:lnTo>
                      <a:pt x="3011" y="246"/>
                    </a:lnTo>
                    <a:lnTo>
                      <a:pt x="3006" y="246"/>
                    </a:lnTo>
                    <a:lnTo>
                      <a:pt x="3055" y="265"/>
                    </a:lnTo>
                    <a:lnTo>
                      <a:pt x="3033" y="262"/>
                    </a:lnTo>
                    <a:lnTo>
                      <a:pt x="3042" y="267"/>
                    </a:lnTo>
                    <a:lnTo>
                      <a:pt x="3031" y="265"/>
                    </a:lnTo>
                    <a:lnTo>
                      <a:pt x="3032" y="267"/>
                    </a:lnTo>
                    <a:lnTo>
                      <a:pt x="3028" y="266"/>
                    </a:lnTo>
                    <a:lnTo>
                      <a:pt x="3028" y="270"/>
                    </a:lnTo>
                    <a:lnTo>
                      <a:pt x="3031" y="272"/>
                    </a:lnTo>
                    <a:lnTo>
                      <a:pt x="3029" y="273"/>
                    </a:lnTo>
                    <a:lnTo>
                      <a:pt x="3034" y="277"/>
                    </a:lnTo>
                    <a:lnTo>
                      <a:pt x="3028" y="277"/>
                    </a:lnTo>
                    <a:lnTo>
                      <a:pt x="3029" y="278"/>
                    </a:lnTo>
                    <a:lnTo>
                      <a:pt x="2918" y="256"/>
                    </a:lnTo>
                    <a:lnTo>
                      <a:pt x="2905" y="257"/>
                    </a:lnTo>
                    <a:lnTo>
                      <a:pt x="2926" y="270"/>
                    </a:lnTo>
                    <a:lnTo>
                      <a:pt x="2913" y="266"/>
                    </a:lnTo>
                    <a:lnTo>
                      <a:pt x="2913" y="267"/>
                    </a:lnTo>
                    <a:lnTo>
                      <a:pt x="2897" y="266"/>
                    </a:lnTo>
                    <a:lnTo>
                      <a:pt x="2893" y="267"/>
                    </a:lnTo>
                    <a:lnTo>
                      <a:pt x="2811" y="241"/>
                    </a:lnTo>
                    <a:lnTo>
                      <a:pt x="2809" y="242"/>
                    </a:lnTo>
                    <a:lnTo>
                      <a:pt x="2866" y="277"/>
                    </a:lnTo>
                    <a:lnTo>
                      <a:pt x="2865" y="278"/>
                    </a:lnTo>
                    <a:lnTo>
                      <a:pt x="2874" y="285"/>
                    </a:lnTo>
                    <a:lnTo>
                      <a:pt x="2874" y="287"/>
                    </a:lnTo>
                    <a:lnTo>
                      <a:pt x="2882" y="292"/>
                    </a:lnTo>
                    <a:lnTo>
                      <a:pt x="2885" y="296"/>
                    </a:lnTo>
                    <a:lnTo>
                      <a:pt x="2891" y="299"/>
                    </a:lnTo>
                    <a:lnTo>
                      <a:pt x="2855" y="288"/>
                    </a:lnTo>
                    <a:lnTo>
                      <a:pt x="2861" y="291"/>
                    </a:lnTo>
                    <a:lnTo>
                      <a:pt x="2859" y="292"/>
                    </a:lnTo>
                    <a:lnTo>
                      <a:pt x="2851" y="289"/>
                    </a:lnTo>
                    <a:lnTo>
                      <a:pt x="2849" y="289"/>
                    </a:lnTo>
                    <a:lnTo>
                      <a:pt x="2820" y="282"/>
                    </a:lnTo>
                    <a:lnTo>
                      <a:pt x="2822" y="283"/>
                    </a:lnTo>
                    <a:lnTo>
                      <a:pt x="2791" y="273"/>
                    </a:lnTo>
                    <a:lnTo>
                      <a:pt x="2744" y="255"/>
                    </a:lnTo>
                    <a:lnTo>
                      <a:pt x="2745" y="256"/>
                    </a:lnTo>
                    <a:lnTo>
                      <a:pt x="2744" y="259"/>
                    </a:lnTo>
                    <a:lnTo>
                      <a:pt x="2712" y="245"/>
                    </a:lnTo>
                    <a:lnTo>
                      <a:pt x="2707" y="238"/>
                    </a:lnTo>
                    <a:lnTo>
                      <a:pt x="2712" y="239"/>
                    </a:lnTo>
                    <a:lnTo>
                      <a:pt x="2713" y="239"/>
                    </a:lnTo>
                    <a:lnTo>
                      <a:pt x="2709" y="238"/>
                    </a:lnTo>
                    <a:lnTo>
                      <a:pt x="2707" y="236"/>
                    </a:lnTo>
                    <a:lnTo>
                      <a:pt x="2709" y="234"/>
                    </a:lnTo>
                    <a:lnTo>
                      <a:pt x="2708" y="233"/>
                    </a:lnTo>
                    <a:lnTo>
                      <a:pt x="2707" y="234"/>
                    </a:lnTo>
                    <a:lnTo>
                      <a:pt x="2704" y="233"/>
                    </a:lnTo>
                    <a:lnTo>
                      <a:pt x="2704" y="231"/>
                    </a:lnTo>
                    <a:lnTo>
                      <a:pt x="2696" y="228"/>
                    </a:lnTo>
                    <a:lnTo>
                      <a:pt x="2691" y="223"/>
                    </a:lnTo>
                    <a:lnTo>
                      <a:pt x="2671" y="218"/>
                    </a:lnTo>
                    <a:lnTo>
                      <a:pt x="2670" y="217"/>
                    </a:lnTo>
                    <a:lnTo>
                      <a:pt x="2661" y="214"/>
                    </a:lnTo>
                    <a:lnTo>
                      <a:pt x="2657" y="212"/>
                    </a:lnTo>
                    <a:lnTo>
                      <a:pt x="2658" y="210"/>
                    </a:lnTo>
                    <a:lnTo>
                      <a:pt x="2651" y="208"/>
                    </a:lnTo>
                    <a:lnTo>
                      <a:pt x="2651" y="207"/>
                    </a:lnTo>
                    <a:lnTo>
                      <a:pt x="2636" y="202"/>
                    </a:lnTo>
                    <a:lnTo>
                      <a:pt x="2639" y="200"/>
                    </a:lnTo>
                    <a:lnTo>
                      <a:pt x="2637" y="200"/>
                    </a:lnTo>
                    <a:lnTo>
                      <a:pt x="2634" y="198"/>
                    </a:lnTo>
                    <a:lnTo>
                      <a:pt x="2633" y="197"/>
                    </a:lnTo>
                    <a:lnTo>
                      <a:pt x="2577" y="183"/>
                    </a:lnTo>
                    <a:lnTo>
                      <a:pt x="2574" y="182"/>
                    </a:lnTo>
                    <a:lnTo>
                      <a:pt x="2560" y="178"/>
                    </a:lnTo>
                    <a:lnTo>
                      <a:pt x="2541" y="174"/>
                    </a:lnTo>
                    <a:lnTo>
                      <a:pt x="2537" y="174"/>
                    </a:lnTo>
                    <a:lnTo>
                      <a:pt x="2518" y="172"/>
                    </a:lnTo>
                    <a:lnTo>
                      <a:pt x="2518" y="173"/>
                    </a:lnTo>
                    <a:lnTo>
                      <a:pt x="2521" y="176"/>
                    </a:lnTo>
                    <a:lnTo>
                      <a:pt x="2518" y="176"/>
                    </a:lnTo>
                    <a:lnTo>
                      <a:pt x="2519" y="178"/>
                    </a:lnTo>
                    <a:lnTo>
                      <a:pt x="2494" y="171"/>
                    </a:lnTo>
                    <a:lnTo>
                      <a:pt x="2494" y="172"/>
                    </a:lnTo>
                    <a:lnTo>
                      <a:pt x="2487" y="171"/>
                    </a:lnTo>
                    <a:lnTo>
                      <a:pt x="2485" y="172"/>
                    </a:lnTo>
                    <a:lnTo>
                      <a:pt x="2477" y="170"/>
                    </a:lnTo>
                    <a:lnTo>
                      <a:pt x="2477" y="171"/>
                    </a:lnTo>
                    <a:lnTo>
                      <a:pt x="2471" y="170"/>
                    </a:lnTo>
                    <a:lnTo>
                      <a:pt x="2473" y="171"/>
                    </a:lnTo>
                    <a:lnTo>
                      <a:pt x="2453" y="165"/>
                    </a:lnTo>
                    <a:lnTo>
                      <a:pt x="2454" y="166"/>
                    </a:lnTo>
                    <a:lnTo>
                      <a:pt x="2442" y="163"/>
                    </a:lnTo>
                    <a:lnTo>
                      <a:pt x="2441" y="163"/>
                    </a:lnTo>
                    <a:lnTo>
                      <a:pt x="2411" y="160"/>
                    </a:lnTo>
                    <a:lnTo>
                      <a:pt x="2422" y="166"/>
                    </a:lnTo>
                    <a:lnTo>
                      <a:pt x="2404" y="162"/>
                    </a:lnTo>
                    <a:lnTo>
                      <a:pt x="2428" y="176"/>
                    </a:lnTo>
                    <a:lnTo>
                      <a:pt x="2431" y="177"/>
                    </a:lnTo>
                    <a:lnTo>
                      <a:pt x="2435" y="179"/>
                    </a:lnTo>
                    <a:lnTo>
                      <a:pt x="2464" y="191"/>
                    </a:lnTo>
                    <a:lnTo>
                      <a:pt x="2467" y="192"/>
                    </a:lnTo>
                    <a:lnTo>
                      <a:pt x="2467" y="194"/>
                    </a:lnTo>
                    <a:lnTo>
                      <a:pt x="2456" y="195"/>
                    </a:lnTo>
                    <a:lnTo>
                      <a:pt x="2454" y="198"/>
                    </a:lnTo>
                    <a:lnTo>
                      <a:pt x="2450" y="197"/>
                    </a:lnTo>
                    <a:lnTo>
                      <a:pt x="2451" y="198"/>
                    </a:lnTo>
                    <a:lnTo>
                      <a:pt x="2447" y="198"/>
                    </a:lnTo>
                    <a:lnTo>
                      <a:pt x="2442" y="198"/>
                    </a:lnTo>
                    <a:lnTo>
                      <a:pt x="2430" y="197"/>
                    </a:lnTo>
                    <a:lnTo>
                      <a:pt x="2421" y="198"/>
                    </a:lnTo>
                    <a:lnTo>
                      <a:pt x="2421" y="199"/>
                    </a:lnTo>
                    <a:lnTo>
                      <a:pt x="2385" y="194"/>
                    </a:lnTo>
                    <a:lnTo>
                      <a:pt x="2389" y="197"/>
                    </a:lnTo>
                    <a:lnTo>
                      <a:pt x="2390" y="198"/>
                    </a:lnTo>
                    <a:lnTo>
                      <a:pt x="2325" y="184"/>
                    </a:lnTo>
                    <a:lnTo>
                      <a:pt x="2323" y="182"/>
                    </a:lnTo>
                    <a:lnTo>
                      <a:pt x="2313" y="178"/>
                    </a:lnTo>
                    <a:lnTo>
                      <a:pt x="2315" y="177"/>
                    </a:lnTo>
                    <a:lnTo>
                      <a:pt x="2320" y="177"/>
                    </a:lnTo>
                    <a:lnTo>
                      <a:pt x="2318" y="176"/>
                    </a:lnTo>
                    <a:lnTo>
                      <a:pt x="2321" y="176"/>
                    </a:lnTo>
                    <a:lnTo>
                      <a:pt x="2290" y="171"/>
                    </a:lnTo>
                    <a:lnTo>
                      <a:pt x="2285" y="172"/>
                    </a:lnTo>
                    <a:lnTo>
                      <a:pt x="2221" y="166"/>
                    </a:lnTo>
                    <a:lnTo>
                      <a:pt x="2215" y="167"/>
                    </a:lnTo>
                    <a:lnTo>
                      <a:pt x="2218" y="170"/>
                    </a:lnTo>
                    <a:lnTo>
                      <a:pt x="2206" y="172"/>
                    </a:lnTo>
                    <a:lnTo>
                      <a:pt x="2194" y="171"/>
                    </a:lnTo>
                    <a:lnTo>
                      <a:pt x="2184" y="174"/>
                    </a:lnTo>
                    <a:lnTo>
                      <a:pt x="2207" y="182"/>
                    </a:lnTo>
                    <a:lnTo>
                      <a:pt x="2207" y="183"/>
                    </a:lnTo>
                    <a:lnTo>
                      <a:pt x="2205" y="187"/>
                    </a:lnTo>
                    <a:lnTo>
                      <a:pt x="2195" y="186"/>
                    </a:lnTo>
                    <a:lnTo>
                      <a:pt x="2194" y="184"/>
                    </a:lnTo>
                    <a:lnTo>
                      <a:pt x="2201" y="184"/>
                    </a:lnTo>
                    <a:lnTo>
                      <a:pt x="2198" y="182"/>
                    </a:lnTo>
                    <a:lnTo>
                      <a:pt x="2189" y="182"/>
                    </a:lnTo>
                    <a:lnTo>
                      <a:pt x="2186" y="179"/>
                    </a:lnTo>
                    <a:lnTo>
                      <a:pt x="2180" y="177"/>
                    </a:lnTo>
                    <a:lnTo>
                      <a:pt x="2175" y="172"/>
                    </a:lnTo>
                    <a:lnTo>
                      <a:pt x="2124" y="152"/>
                    </a:lnTo>
                    <a:lnTo>
                      <a:pt x="2144" y="162"/>
                    </a:lnTo>
                    <a:lnTo>
                      <a:pt x="2147" y="165"/>
                    </a:lnTo>
                    <a:lnTo>
                      <a:pt x="2123" y="166"/>
                    </a:lnTo>
                    <a:lnTo>
                      <a:pt x="2091" y="156"/>
                    </a:lnTo>
                    <a:lnTo>
                      <a:pt x="2088" y="153"/>
                    </a:lnTo>
                    <a:lnTo>
                      <a:pt x="2093" y="155"/>
                    </a:lnTo>
                    <a:lnTo>
                      <a:pt x="2092" y="152"/>
                    </a:lnTo>
                    <a:lnTo>
                      <a:pt x="2090" y="151"/>
                    </a:lnTo>
                    <a:lnTo>
                      <a:pt x="2082" y="152"/>
                    </a:lnTo>
                    <a:lnTo>
                      <a:pt x="2082" y="155"/>
                    </a:lnTo>
                    <a:lnTo>
                      <a:pt x="2085" y="156"/>
                    </a:lnTo>
                    <a:lnTo>
                      <a:pt x="2083" y="157"/>
                    </a:lnTo>
                    <a:lnTo>
                      <a:pt x="2062" y="152"/>
                    </a:lnTo>
                    <a:lnTo>
                      <a:pt x="2053" y="153"/>
                    </a:lnTo>
                    <a:lnTo>
                      <a:pt x="2058" y="156"/>
                    </a:lnTo>
                    <a:lnTo>
                      <a:pt x="2059" y="161"/>
                    </a:lnTo>
                    <a:lnTo>
                      <a:pt x="2062" y="163"/>
                    </a:lnTo>
                    <a:lnTo>
                      <a:pt x="2079" y="170"/>
                    </a:lnTo>
                    <a:lnTo>
                      <a:pt x="2080" y="168"/>
                    </a:lnTo>
                    <a:lnTo>
                      <a:pt x="2076" y="168"/>
                    </a:lnTo>
                    <a:lnTo>
                      <a:pt x="2074" y="166"/>
                    </a:lnTo>
                    <a:lnTo>
                      <a:pt x="2079" y="167"/>
                    </a:lnTo>
                    <a:lnTo>
                      <a:pt x="2087" y="167"/>
                    </a:lnTo>
                    <a:lnTo>
                      <a:pt x="2086" y="166"/>
                    </a:lnTo>
                    <a:lnTo>
                      <a:pt x="2088" y="165"/>
                    </a:lnTo>
                    <a:lnTo>
                      <a:pt x="2088" y="162"/>
                    </a:lnTo>
                    <a:lnTo>
                      <a:pt x="2104" y="167"/>
                    </a:lnTo>
                    <a:lnTo>
                      <a:pt x="2096" y="171"/>
                    </a:lnTo>
                    <a:lnTo>
                      <a:pt x="2098" y="173"/>
                    </a:lnTo>
                    <a:lnTo>
                      <a:pt x="2095" y="173"/>
                    </a:lnTo>
                    <a:lnTo>
                      <a:pt x="2092" y="178"/>
                    </a:lnTo>
                    <a:lnTo>
                      <a:pt x="2087" y="178"/>
                    </a:lnTo>
                    <a:lnTo>
                      <a:pt x="2071" y="173"/>
                    </a:lnTo>
                    <a:lnTo>
                      <a:pt x="2086" y="178"/>
                    </a:lnTo>
                    <a:lnTo>
                      <a:pt x="2085" y="178"/>
                    </a:lnTo>
                    <a:lnTo>
                      <a:pt x="2080" y="177"/>
                    </a:lnTo>
                    <a:lnTo>
                      <a:pt x="2083" y="179"/>
                    </a:lnTo>
                    <a:lnTo>
                      <a:pt x="2085" y="181"/>
                    </a:lnTo>
                    <a:lnTo>
                      <a:pt x="2067" y="183"/>
                    </a:lnTo>
                    <a:lnTo>
                      <a:pt x="2074" y="186"/>
                    </a:lnTo>
                    <a:lnTo>
                      <a:pt x="2064" y="186"/>
                    </a:lnTo>
                    <a:lnTo>
                      <a:pt x="2061" y="191"/>
                    </a:lnTo>
                    <a:lnTo>
                      <a:pt x="2044" y="189"/>
                    </a:lnTo>
                    <a:lnTo>
                      <a:pt x="2044" y="191"/>
                    </a:lnTo>
                    <a:lnTo>
                      <a:pt x="2028" y="188"/>
                    </a:lnTo>
                    <a:lnTo>
                      <a:pt x="2027" y="191"/>
                    </a:lnTo>
                    <a:lnTo>
                      <a:pt x="2043" y="198"/>
                    </a:lnTo>
                    <a:lnTo>
                      <a:pt x="2065" y="202"/>
                    </a:lnTo>
                    <a:lnTo>
                      <a:pt x="2062" y="203"/>
                    </a:lnTo>
                    <a:lnTo>
                      <a:pt x="2035" y="198"/>
                    </a:lnTo>
                    <a:lnTo>
                      <a:pt x="2036" y="200"/>
                    </a:lnTo>
                    <a:lnTo>
                      <a:pt x="2035" y="202"/>
                    </a:lnTo>
                    <a:lnTo>
                      <a:pt x="2036" y="204"/>
                    </a:lnTo>
                    <a:lnTo>
                      <a:pt x="2034" y="207"/>
                    </a:lnTo>
                    <a:lnTo>
                      <a:pt x="2029" y="207"/>
                    </a:lnTo>
                    <a:lnTo>
                      <a:pt x="2025" y="210"/>
                    </a:lnTo>
                    <a:lnTo>
                      <a:pt x="2025" y="215"/>
                    </a:lnTo>
                    <a:lnTo>
                      <a:pt x="2025" y="214"/>
                    </a:lnTo>
                    <a:lnTo>
                      <a:pt x="2023" y="214"/>
                    </a:lnTo>
                    <a:lnTo>
                      <a:pt x="2018" y="214"/>
                    </a:lnTo>
                    <a:lnTo>
                      <a:pt x="2019" y="217"/>
                    </a:lnTo>
                    <a:lnTo>
                      <a:pt x="2015" y="215"/>
                    </a:lnTo>
                    <a:lnTo>
                      <a:pt x="2012" y="214"/>
                    </a:lnTo>
                    <a:lnTo>
                      <a:pt x="2015" y="209"/>
                    </a:lnTo>
                    <a:lnTo>
                      <a:pt x="2018" y="208"/>
                    </a:lnTo>
                    <a:lnTo>
                      <a:pt x="2017" y="207"/>
                    </a:lnTo>
                    <a:lnTo>
                      <a:pt x="2019" y="204"/>
                    </a:lnTo>
                    <a:lnTo>
                      <a:pt x="2025" y="205"/>
                    </a:lnTo>
                    <a:lnTo>
                      <a:pt x="2028" y="203"/>
                    </a:lnTo>
                    <a:lnTo>
                      <a:pt x="2028" y="199"/>
                    </a:lnTo>
                    <a:lnTo>
                      <a:pt x="2022" y="192"/>
                    </a:lnTo>
                    <a:lnTo>
                      <a:pt x="2022" y="191"/>
                    </a:lnTo>
                    <a:lnTo>
                      <a:pt x="2014" y="183"/>
                    </a:lnTo>
                    <a:lnTo>
                      <a:pt x="2019" y="184"/>
                    </a:lnTo>
                    <a:lnTo>
                      <a:pt x="2027" y="182"/>
                    </a:lnTo>
                    <a:lnTo>
                      <a:pt x="2023" y="178"/>
                    </a:lnTo>
                    <a:lnTo>
                      <a:pt x="2020" y="173"/>
                    </a:lnTo>
                    <a:lnTo>
                      <a:pt x="2015" y="170"/>
                    </a:lnTo>
                    <a:lnTo>
                      <a:pt x="2036" y="168"/>
                    </a:lnTo>
                    <a:lnTo>
                      <a:pt x="2043" y="171"/>
                    </a:lnTo>
                    <a:lnTo>
                      <a:pt x="2035" y="160"/>
                    </a:lnTo>
                    <a:lnTo>
                      <a:pt x="2030" y="156"/>
                    </a:lnTo>
                    <a:lnTo>
                      <a:pt x="2033" y="150"/>
                    </a:lnTo>
                    <a:lnTo>
                      <a:pt x="2036" y="148"/>
                    </a:lnTo>
                    <a:lnTo>
                      <a:pt x="2038" y="146"/>
                    </a:lnTo>
                    <a:lnTo>
                      <a:pt x="2036" y="142"/>
                    </a:lnTo>
                    <a:lnTo>
                      <a:pt x="2030" y="139"/>
                    </a:lnTo>
                    <a:lnTo>
                      <a:pt x="2032" y="135"/>
                    </a:lnTo>
                    <a:lnTo>
                      <a:pt x="2030" y="134"/>
                    </a:lnTo>
                    <a:lnTo>
                      <a:pt x="2028" y="131"/>
                    </a:lnTo>
                    <a:lnTo>
                      <a:pt x="2033" y="131"/>
                    </a:lnTo>
                    <a:lnTo>
                      <a:pt x="2033" y="130"/>
                    </a:lnTo>
                    <a:lnTo>
                      <a:pt x="2030" y="130"/>
                    </a:lnTo>
                    <a:lnTo>
                      <a:pt x="2032" y="129"/>
                    </a:lnTo>
                    <a:lnTo>
                      <a:pt x="2034" y="130"/>
                    </a:lnTo>
                    <a:lnTo>
                      <a:pt x="2038" y="129"/>
                    </a:lnTo>
                    <a:lnTo>
                      <a:pt x="2034" y="126"/>
                    </a:lnTo>
                    <a:lnTo>
                      <a:pt x="2036" y="126"/>
                    </a:lnTo>
                    <a:lnTo>
                      <a:pt x="2038" y="123"/>
                    </a:lnTo>
                    <a:lnTo>
                      <a:pt x="2049" y="125"/>
                    </a:lnTo>
                    <a:lnTo>
                      <a:pt x="2046" y="123"/>
                    </a:lnTo>
                    <a:lnTo>
                      <a:pt x="2045" y="121"/>
                    </a:lnTo>
                    <a:lnTo>
                      <a:pt x="2039" y="120"/>
                    </a:lnTo>
                    <a:lnTo>
                      <a:pt x="2048" y="118"/>
                    </a:lnTo>
                    <a:lnTo>
                      <a:pt x="2040" y="116"/>
                    </a:lnTo>
                    <a:lnTo>
                      <a:pt x="2039" y="115"/>
                    </a:lnTo>
                    <a:lnTo>
                      <a:pt x="2044" y="113"/>
                    </a:lnTo>
                    <a:lnTo>
                      <a:pt x="2048" y="115"/>
                    </a:lnTo>
                    <a:lnTo>
                      <a:pt x="2046" y="113"/>
                    </a:lnTo>
                    <a:lnTo>
                      <a:pt x="2049" y="113"/>
                    </a:lnTo>
                    <a:lnTo>
                      <a:pt x="2049" y="111"/>
                    </a:lnTo>
                    <a:lnTo>
                      <a:pt x="2044" y="110"/>
                    </a:lnTo>
                    <a:lnTo>
                      <a:pt x="2044" y="109"/>
                    </a:lnTo>
                    <a:lnTo>
                      <a:pt x="2049" y="109"/>
                    </a:lnTo>
                    <a:lnTo>
                      <a:pt x="2048" y="106"/>
                    </a:lnTo>
                    <a:lnTo>
                      <a:pt x="2043" y="104"/>
                    </a:lnTo>
                    <a:lnTo>
                      <a:pt x="2043" y="102"/>
                    </a:lnTo>
                    <a:lnTo>
                      <a:pt x="2040" y="99"/>
                    </a:lnTo>
                    <a:lnTo>
                      <a:pt x="2040" y="98"/>
                    </a:lnTo>
                    <a:lnTo>
                      <a:pt x="2024" y="92"/>
                    </a:lnTo>
                    <a:lnTo>
                      <a:pt x="2030" y="92"/>
                    </a:lnTo>
                    <a:lnTo>
                      <a:pt x="2022" y="89"/>
                    </a:lnTo>
                    <a:lnTo>
                      <a:pt x="2006" y="87"/>
                    </a:lnTo>
                    <a:lnTo>
                      <a:pt x="1999" y="83"/>
                    </a:lnTo>
                    <a:lnTo>
                      <a:pt x="1996" y="84"/>
                    </a:lnTo>
                    <a:lnTo>
                      <a:pt x="1998" y="85"/>
                    </a:lnTo>
                    <a:lnTo>
                      <a:pt x="1998" y="87"/>
                    </a:lnTo>
                    <a:lnTo>
                      <a:pt x="1985" y="82"/>
                    </a:lnTo>
                    <a:lnTo>
                      <a:pt x="1985" y="80"/>
                    </a:lnTo>
                    <a:lnTo>
                      <a:pt x="1967" y="77"/>
                    </a:lnTo>
                    <a:lnTo>
                      <a:pt x="1966" y="76"/>
                    </a:lnTo>
                    <a:lnTo>
                      <a:pt x="2006" y="83"/>
                    </a:lnTo>
                    <a:lnTo>
                      <a:pt x="2009" y="87"/>
                    </a:lnTo>
                    <a:lnTo>
                      <a:pt x="2012" y="87"/>
                    </a:lnTo>
                    <a:lnTo>
                      <a:pt x="2011" y="84"/>
                    </a:lnTo>
                    <a:lnTo>
                      <a:pt x="1988" y="72"/>
                    </a:lnTo>
                    <a:lnTo>
                      <a:pt x="1987" y="73"/>
                    </a:lnTo>
                    <a:lnTo>
                      <a:pt x="1949" y="59"/>
                    </a:lnTo>
                    <a:lnTo>
                      <a:pt x="1946" y="61"/>
                    </a:lnTo>
                    <a:lnTo>
                      <a:pt x="1954" y="63"/>
                    </a:lnTo>
                    <a:lnTo>
                      <a:pt x="1954" y="64"/>
                    </a:lnTo>
                    <a:lnTo>
                      <a:pt x="1955" y="66"/>
                    </a:lnTo>
                    <a:lnTo>
                      <a:pt x="1954" y="66"/>
                    </a:lnTo>
                    <a:lnTo>
                      <a:pt x="1935" y="59"/>
                    </a:lnTo>
                    <a:lnTo>
                      <a:pt x="1936" y="59"/>
                    </a:lnTo>
                    <a:lnTo>
                      <a:pt x="1931" y="57"/>
                    </a:lnTo>
                    <a:lnTo>
                      <a:pt x="1910" y="52"/>
                    </a:lnTo>
                    <a:lnTo>
                      <a:pt x="1909" y="52"/>
                    </a:lnTo>
                    <a:lnTo>
                      <a:pt x="1878" y="45"/>
                    </a:lnTo>
                    <a:lnTo>
                      <a:pt x="1877" y="43"/>
                    </a:lnTo>
                    <a:lnTo>
                      <a:pt x="1868" y="42"/>
                    </a:lnTo>
                    <a:lnTo>
                      <a:pt x="1865" y="42"/>
                    </a:lnTo>
                    <a:lnTo>
                      <a:pt x="1861" y="40"/>
                    </a:lnTo>
                    <a:lnTo>
                      <a:pt x="1842" y="40"/>
                    </a:lnTo>
                    <a:lnTo>
                      <a:pt x="1840" y="42"/>
                    </a:lnTo>
                    <a:lnTo>
                      <a:pt x="1837" y="41"/>
                    </a:lnTo>
                    <a:lnTo>
                      <a:pt x="1835" y="42"/>
                    </a:lnTo>
                    <a:lnTo>
                      <a:pt x="1820" y="38"/>
                    </a:lnTo>
                    <a:lnTo>
                      <a:pt x="1819" y="40"/>
                    </a:lnTo>
                    <a:lnTo>
                      <a:pt x="1806" y="41"/>
                    </a:lnTo>
                    <a:lnTo>
                      <a:pt x="1802" y="40"/>
                    </a:lnTo>
                    <a:lnTo>
                      <a:pt x="1802" y="42"/>
                    </a:lnTo>
                    <a:lnTo>
                      <a:pt x="1799" y="40"/>
                    </a:lnTo>
                    <a:lnTo>
                      <a:pt x="1797" y="38"/>
                    </a:lnTo>
                    <a:lnTo>
                      <a:pt x="1794" y="38"/>
                    </a:lnTo>
                    <a:lnTo>
                      <a:pt x="1795" y="40"/>
                    </a:lnTo>
                    <a:lnTo>
                      <a:pt x="1792" y="40"/>
                    </a:lnTo>
                    <a:lnTo>
                      <a:pt x="1795" y="42"/>
                    </a:lnTo>
                    <a:lnTo>
                      <a:pt x="1797" y="43"/>
                    </a:lnTo>
                    <a:lnTo>
                      <a:pt x="1799" y="42"/>
                    </a:lnTo>
                    <a:lnTo>
                      <a:pt x="1800" y="45"/>
                    </a:lnTo>
                    <a:lnTo>
                      <a:pt x="1798" y="45"/>
                    </a:lnTo>
                    <a:lnTo>
                      <a:pt x="1803" y="48"/>
                    </a:lnTo>
                    <a:lnTo>
                      <a:pt x="1800" y="50"/>
                    </a:lnTo>
                    <a:lnTo>
                      <a:pt x="1798" y="48"/>
                    </a:lnTo>
                    <a:lnTo>
                      <a:pt x="1800" y="51"/>
                    </a:lnTo>
                    <a:lnTo>
                      <a:pt x="1792" y="51"/>
                    </a:lnTo>
                    <a:lnTo>
                      <a:pt x="1789" y="51"/>
                    </a:lnTo>
                    <a:lnTo>
                      <a:pt x="1774" y="51"/>
                    </a:lnTo>
                    <a:lnTo>
                      <a:pt x="1772" y="50"/>
                    </a:lnTo>
                    <a:lnTo>
                      <a:pt x="1771" y="50"/>
                    </a:lnTo>
                    <a:lnTo>
                      <a:pt x="1774" y="47"/>
                    </a:lnTo>
                    <a:lnTo>
                      <a:pt x="1777" y="47"/>
                    </a:lnTo>
                    <a:lnTo>
                      <a:pt x="1771" y="42"/>
                    </a:lnTo>
                    <a:lnTo>
                      <a:pt x="1771" y="41"/>
                    </a:lnTo>
                    <a:lnTo>
                      <a:pt x="1768" y="40"/>
                    </a:lnTo>
                    <a:lnTo>
                      <a:pt x="1772" y="38"/>
                    </a:lnTo>
                    <a:lnTo>
                      <a:pt x="1769" y="35"/>
                    </a:lnTo>
                    <a:lnTo>
                      <a:pt x="1763" y="33"/>
                    </a:lnTo>
                    <a:lnTo>
                      <a:pt x="1762" y="32"/>
                    </a:lnTo>
                    <a:lnTo>
                      <a:pt x="1766" y="32"/>
                    </a:lnTo>
                    <a:lnTo>
                      <a:pt x="1761" y="31"/>
                    </a:lnTo>
                    <a:lnTo>
                      <a:pt x="1757" y="30"/>
                    </a:lnTo>
                    <a:lnTo>
                      <a:pt x="1743" y="29"/>
                    </a:lnTo>
                    <a:lnTo>
                      <a:pt x="1742" y="29"/>
                    </a:lnTo>
                    <a:lnTo>
                      <a:pt x="1730" y="26"/>
                    </a:lnTo>
                    <a:lnTo>
                      <a:pt x="1729" y="27"/>
                    </a:lnTo>
                    <a:lnTo>
                      <a:pt x="1724" y="26"/>
                    </a:lnTo>
                    <a:lnTo>
                      <a:pt x="1720" y="27"/>
                    </a:lnTo>
                    <a:lnTo>
                      <a:pt x="1711" y="22"/>
                    </a:lnTo>
                    <a:lnTo>
                      <a:pt x="1715" y="26"/>
                    </a:lnTo>
                    <a:lnTo>
                      <a:pt x="1706" y="26"/>
                    </a:lnTo>
                    <a:lnTo>
                      <a:pt x="1694" y="30"/>
                    </a:lnTo>
                    <a:lnTo>
                      <a:pt x="1693" y="27"/>
                    </a:lnTo>
                    <a:lnTo>
                      <a:pt x="1694" y="26"/>
                    </a:lnTo>
                    <a:lnTo>
                      <a:pt x="1691" y="20"/>
                    </a:lnTo>
                    <a:lnTo>
                      <a:pt x="1693" y="19"/>
                    </a:lnTo>
                    <a:lnTo>
                      <a:pt x="1696" y="19"/>
                    </a:lnTo>
                    <a:lnTo>
                      <a:pt x="1694" y="15"/>
                    </a:lnTo>
                    <a:lnTo>
                      <a:pt x="1691" y="15"/>
                    </a:lnTo>
                    <a:lnTo>
                      <a:pt x="1701" y="15"/>
                    </a:lnTo>
                    <a:lnTo>
                      <a:pt x="1673" y="6"/>
                    </a:lnTo>
                    <a:lnTo>
                      <a:pt x="1674" y="8"/>
                    </a:lnTo>
                    <a:lnTo>
                      <a:pt x="1642" y="1"/>
                    </a:lnTo>
                    <a:lnTo>
                      <a:pt x="1642" y="3"/>
                    </a:lnTo>
                    <a:lnTo>
                      <a:pt x="1638" y="3"/>
                    </a:lnTo>
                    <a:lnTo>
                      <a:pt x="1636" y="1"/>
                    </a:lnTo>
                    <a:lnTo>
                      <a:pt x="1627" y="0"/>
                    </a:lnTo>
                    <a:lnTo>
                      <a:pt x="1626" y="3"/>
                    </a:lnTo>
                    <a:lnTo>
                      <a:pt x="1627" y="4"/>
                    </a:lnTo>
                    <a:lnTo>
                      <a:pt x="1625" y="4"/>
                    </a:lnTo>
                    <a:lnTo>
                      <a:pt x="1615" y="4"/>
                    </a:lnTo>
                    <a:lnTo>
                      <a:pt x="1617" y="6"/>
                    </a:lnTo>
                    <a:lnTo>
                      <a:pt x="1616" y="9"/>
                    </a:lnTo>
                    <a:lnTo>
                      <a:pt x="1619" y="14"/>
                    </a:lnTo>
                    <a:lnTo>
                      <a:pt x="1621" y="16"/>
                    </a:lnTo>
                    <a:lnTo>
                      <a:pt x="1617" y="19"/>
                    </a:lnTo>
                    <a:lnTo>
                      <a:pt x="1620" y="20"/>
                    </a:lnTo>
                    <a:lnTo>
                      <a:pt x="1621" y="25"/>
                    </a:lnTo>
                    <a:lnTo>
                      <a:pt x="1622" y="27"/>
                    </a:lnTo>
                    <a:lnTo>
                      <a:pt x="1627" y="30"/>
                    </a:lnTo>
                    <a:lnTo>
                      <a:pt x="1628" y="31"/>
                    </a:lnTo>
                    <a:lnTo>
                      <a:pt x="1626" y="31"/>
                    </a:lnTo>
                    <a:lnTo>
                      <a:pt x="1627" y="32"/>
                    </a:lnTo>
                    <a:lnTo>
                      <a:pt x="1630" y="36"/>
                    </a:lnTo>
                    <a:lnTo>
                      <a:pt x="1635" y="37"/>
                    </a:lnTo>
                    <a:lnTo>
                      <a:pt x="1646" y="40"/>
                    </a:lnTo>
                    <a:lnTo>
                      <a:pt x="1651" y="42"/>
                    </a:lnTo>
                    <a:lnTo>
                      <a:pt x="1654" y="42"/>
                    </a:lnTo>
                    <a:lnTo>
                      <a:pt x="1656" y="43"/>
                    </a:lnTo>
                    <a:lnTo>
                      <a:pt x="1651" y="43"/>
                    </a:lnTo>
                    <a:lnTo>
                      <a:pt x="1647" y="42"/>
                    </a:lnTo>
                    <a:lnTo>
                      <a:pt x="1656" y="46"/>
                    </a:lnTo>
                    <a:lnTo>
                      <a:pt x="1657" y="47"/>
                    </a:lnTo>
                    <a:lnTo>
                      <a:pt x="1646" y="51"/>
                    </a:lnTo>
                    <a:lnTo>
                      <a:pt x="1637" y="50"/>
                    </a:lnTo>
                    <a:lnTo>
                      <a:pt x="1635" y="51"/>
                    </a:lnTo>
                    <a:lnTo>
                      <a:pt x="1611" y="50"/>
                    </a:lnTo>
                    <a:lnTo>
                      <a:pt x="1649" y="58"/>
                    </a:lnTo>
                    <a:lnTo>
                      <a:pt x="1661" y="67"/>
                    </a:lnTo>
                    <a:lnTo>
                      <a:pt x="1663" y="68"/>
                    </a:lnTo>
                    <a:lnTo>
                      <a:pt x="1656" y="67"/>
                    </a:lnTo>
                    <a:lnTo>
                      <a:pt x="1649" y="63"/>
                    </a:lnTo>
                    <a:lnTo>
                      <a:pt x="1640" y="63"/>
                    </a:lnTo>
                    <a:lnTo>
                      <a:pt x="1638" y="62"/>
                    </a:lnTo>
                    <a:lnTo>
                      <a:pt x="1637" y="61"/>
                    </a:lnTo>
                    <a:lnTo>
                      <a:pt x="1635" y="59"/>
                    </a:lnTo>
                    <a:lnTo>
                      <a:pt x="1628" y="61"/>
                    </a:lnTo>
                    <a:lnTo>
                      <a:pt x="1625" y="58"/>
                    </a:lnTo>
                    <a:lnTo>
                      <a:pt x="1622" y="58"/>
                    </a:lnTo>
                    <a:lnTo>
                      <a:pt x="1616" y="63"/>
                    </a:lnTo>
                    <a:lnTo>
                      <a:pt x="1621" y="64"/>
                    </a:lnTo>
                    <a:lnTo>
                      <a:pt x="1622" y="67"/>
                    </a:lnTo>
                    <a:lnTo>
                      <a:pt x="1621" y="67"/>
                    </a:lnTo>
                    <a:lnTo>
                      <a:pt x="1617" y="66"/>
                    </a:lnTo>
                    <a:lnTo>
                      <a:pt x="1614" y="66"/>
                    </a:lnTo>
                    <a:lnTo>
                      <a:pt x="1615" y="67"/>
                    </a:lnTo>
                    <a:lnTo>
                      <a:pt x="1621" y="68"/>
                    </a:lnTo>
                    <a:lnTo>
                      <a:pt x="1623" y="69"/>
                    </a:lnTo>
                    <a:lnTo>
                      <a:pt x="1622" y="71"/>
                    </a:lnTo>
                    <a:lnTo>
                      <a:pt x="1616" y="69"/>
                    </a:lnTo>
                    <a:lnTo>
                      <a:pt x="1612" y="72"/>
                    </a:lnTo>
                    <a:lnTo>
                      <a:pt x="1607" y="69"/>
                    </a:lnTo>
                    <a:lnTo>
                      <a:pt x="1606" y="69"/>
                    </a:lnTo>
                    <a:lnTo>
                      <a:pt x="1606" y="72"/>
                    </a:lnTo>
                    <a:lnTo>
                      <a:pt x="1604" y="72"/>
                    </a:lnTo>
                    <a:lnTo>
                      <a:pt x="1601" y="74"/>
                    </a:lnTo>
                    <a:lnTo>
                      <a:pt x="1600" y="74"/>
                    </a:lnTo>
                    <a:lnTo>
                      <a:pt x="1600" y="72"/>
                    </a:lnTo>
                    <a:lnTo>
                      <a:pt x="1598" y="71"/>
                    </a:lnTo>
                    <a:lnTo>
                      <a:pt x="1593" y="71"/>
                    </a:lnTo>
                    <a:lnTo>
                      <a:pt x="1590" y="69"/>
                    </a:lnTo>
                    <a:lnTo>
                      <a:pt x="1590" y="71"/>
                    </a:lnTo>
                    <a:lnTo>
                      <a:pt x="1584" y="71"/>
                    </a:lnTo>
                    <a:lnTo>
                      <a:pt x="1586" y="74"/>
                    </a:lnTo>
                    <a:lnTo>
                      <a:pt x="1583" y="74"/>
                    </a:lnTo>
                    <a:lnTo>
                      <a:pt x="1580" y="73"/>
                    </a:lnTo>
                    <a:lnTo>
                      <a:pt x="1581" y="69"/>
                    </a:lnTo>
                    <a:lnTo>
                      <a:pt x="1576" y="66"/>
                    </a:lnTo>
                    <a:lnTo>
                      <a:pt x="1555" y="63"/>
                    </a:lnTo>
                    <a:lnTo>
                      <a:pt x="1555" y="64"/>
                    </a:lnTo>
                    <a:lnTo>
                      <a:pt x="1557" y="66"/>
                    </a:lnTo>
                    <a:lnTo>
                      <a:pt x="1541" y="63"/>
                    </a:lnTo>
                    <a:lnTo>
                      <a:pt x="1542" y="64"/>
                    </a:lnTo>
                    <a:lnTo>
                      <a:pt x="1539" y="67"/>
                    </a:lnTo>
                    <a:lnTo>
                      <a:pt x="1533" y="64"/>
                    </a:lnTo>
                    <a:lnTo>
                      <a:pt x="1523" y="64"/>
                    </a:lnTo>
                    <a:lnTo>
                      <a:pt x="1523" y="66"/>
                    </a:lnTo>
                    <a:lnTo>
                      <a:pt x="1528" y="67"/>
                    </a:lnTo>
                    <a:lnTo>
                      <a:pt x="1520" y="68"/>
                    </a:lnTo>
                    <a:lnTo>
                      <a:pt x="1518" y="68"/>
                    </a:lnTo>
                    <a:lnTo>
                      <a:pt x="1517" y="67"/>
                    </a:lnTo>
                    <a:lnTo>
                      <a:pt x="1515" y="67"/>
                    </a:lnTo>
                    <a:lnTo>
                      <a:pt x="1513" y="69"/>
                    </a:lnTo>
                    <a:lnTo>
                      <a:pt x="1508" y="67"/>
                    </a:lnTo>
                    <a:lnTo>
                      <a:pt x="1507" y="68"/>
                    </a:lnTo>
                    <a:lnTo>
                      <a:pt x="1512" y="71"/>
                    </a:lnTo>
                    <a:lnTo>
                      <a:pt x="1515" y="72"/>
                    </a:lnTo>
                    <a:lnTo>
                      <a:pt x="1520" y="69"/>
                    </a:lnTo>
                    <a:lnTo>
                      <a:pt x="1528" y="73"/>
                    </a:lnTo>
                    <a:lnTo>
                      <a:pt x="1527" y="73"/>
                    </a:lnTo>
                    <a:lnTo>
                      <a:pt x="1526" y="72"/>
                    </a:lnTo>
                    <a:lnTo>
                      <a:pt x="1528" y="71"/>
                    </a:lnTo>
                    <a:lnTo>
                      <a:pt x="1532" y="73"/>
                    </a:lnTo>
                    <a:lnTo>
                      <a:pt x="1532" y="76"/>
                    </a:lnTo>
                    <a:lnTo>
                      <a:pt x="1501" y="80"/>
                    </a:lnTo>
                    <a:lnTo>
                      <a:pt x="1499" y="80"/>
                    </a:lnTo>
                    <a:lnTo>
                      <a:pt x="1504" y="84"/>
                    </a:lnTo>
                    <a:lnTo>
                      <a:pt x="1504" y="83"/>
                    </a:lnTo>
                    <a:lnTo>
                      <a:pt x="1497" y="83"/>
                    </a:lnTo>
                    <a:lnTo>
                      <a:pt x="1494" y="84"/>
                    </a:lnTo>
                    <a:lnTo>
                      <a:pt x="1486" y="83"/>
                    </a:lnTo>
                    <a:lnTo>
                      <a:pt x="1483" y="85"/>
                    </a:lnTo>
                    <a:lnTo>
                      <a:pt x="1474" y="85"/>
                    </a:lnTo>
                    <a:lnTo>
                      <a:pt x="1471" y="88"/>
                    </a:lnTo>
                    <a:lnTo>
                      <a:pt x="1480" y="90"/>
                    </a:lnTo>
                    <a:lnTo>
                      <a:pt x="1473" y="90"/>
                    </a:lnTo>
                    <a:lnTo>
                      <a:pt x="1470" y="93"/>
                    </a:lnTo>
                    <a:lnTo>
                      <a:pt x="1460" y="90"/>
                    </a:lnTo>
                    <a:lnTo>
                      <a:pt x="1459" y="92"/>
                    </a:lnTo>
                    <a:lnTo>
                      <a:pt x="1455" y="93"/>
                    </a:lnTo>
                    <a:lnTo>
                      <a:pt x="1458" y="93"/>
                    </a:lnTo>
                    <a:lnTo>
                      <a:pt x="1461" y="94"/>
                    </a:lnTo>
                    <a:lnTo>
                      <a:pt x="1455" y="95"/>
                    </a:lnTo>
                    <a:lnTo>
                      <a:pt x="1457" y="97"/>
                    </a:lnTo>
                    <a:lnTo>
                      <a:pt x="1453" y="98"/>
                    </a:lnTo>
                    <a:lnTo>
                      <a:pt x="1454" y="102"/>
                    </a:lnTo>
                    <a:lnTo>
                      <a:pt x="1452" y="103"/>
                    </a:lnTo>
                    <a:lnTo>
                      <a:pt x="1452" y="104"/>
                    </a:lnTo>
                    <a:lnTo>
                      <a:pt x="1454" y="105"/>
                    </a:lnTo>
                    <a:lnTo>
                      <a:pt x="1454" y="106"/>
                    </a:lnTo>
                    <a:lnTo>
                      <a:pt x="1449" y="106"/>
                    </a:lnTo>
                    <a:lnTo>
                      <a:pt x="1445" y="105"/>
                    </a:lnTo>
                    <a:lnTo>
                      <a:pt x="1431" y="105"/>
                    </a:lnTo>
                    <a:lnTo>
                      <a:pt x="1428" y="106"/>
                    </a:lnTo>
                    <a:lnTo>
                      <a:pt x="1452" y="110"/>
                    </a:lnTo>
                    <a:lnTo>
                      <a:pt x="1452" y="111"/>
                    </a:lnTo>
                    <a:lnTo>
                      <a:pt x="1449" y="113"/>
                    </a:lnTo>
                    <a:lnTo>
                      <a:pt x="1445" y="113"/>
                    </a:lnTo>
                    <a:lnTo>
                      <a:pt x="1444" y="111"/>
                    </a:lnTo>
                    <a:lnTo>
                      <a:pt x="1442" y="113"/>
                    </a:lnTo>
                    <a:lnTo>
                      <a:pt x="1444" y="113"/>
                    </a:lnTo>
                    <a:lnTo>
                      <a:pt x="1445" y="116"/>
                    </a:lnTo>
                    <a:lnTo>
                      <a:pt x="1445" y="118"/>
                    </a:lnTo>
                    <a:lnTo>
                      <a:pt x="1447" y="121"/>
                    </a:lnTo>
                    <a:lnTo>
                      <a:pt x="1444" y="121"/>
                    </a:lnTo>
                    <a:lnTo>
                      <a:pt x="1445" y="123"/>
                    </a:lnTo>
                    <a:lnTo>
                      <a:pt x="1450" y="125"/>
                    </a:lnTo>
                    <a:lnTo>
                      <a:pt x="1449" y="126"/>
                    </a:lnTo>
                    <a:lnTo>
                      <a:pt x="1421" y="118"/>
                    </a:lnTo>
                    <a:lnTo>
                      <a:pt x="1426" y="120"/>
                    </a:lnTo>
                    <a:lnTo>
                      <a:pt x="1422" y="123"/>
                    </a:lnTo>
                    <a:lnTo>
                      <a:pt x="1426" y="124"/>
                    </a:lnTo>
                    <a:lnTo>
                      <a:pt x="1424" y="125"/>
                    </a:lnTo>
                    <a:lnTo>
                      <a:pt x="1427" y="126"/>
                    </a:lnTo>
                    <a:lnTo>
                      <a:pt x="1453" y="130"/>
                    </a:lnTo>
                    <a:lnTo>
                      <a:pt x="1452" y="130"/>
                    </a:lnTo>
                    <a:lnTo>
                      <a:pt x="1454" y="131"/>
                    </a:lnTo>
                    <a:lnTo>
                      <a:pt x="1457" y="132"/>
                    </a:lnTo>
                    <a:lnTo>
                      <a:pt x="1457" y="134"/>
                    </a:lnTo>
                    <a:lnTo>
                      <a:pt x="1450" y="132"/>
                    </a:lnTo>
                    <a:lnTo>
                      <a:pt x="1449" y="134"/>
                    </a:lnTo>
                    <a:lnTo>
                      <a:pt x="1445" y="135"/>
                    </a:lnTo>
                    <a:lnTo>
                      <a:pt x="1449" y="136"/>
                    </a:lnTo>
                    <a:lnTo>
                      <a:pt x="1444" y="136"/>
                    </a:lnTo>
                    <a:lnTo>
                      <a:pt x="1444" y="137"/>
                    </a:lnTo>
                    <a:lnTo>
                      <a:pt x="1448" y="139"/>
                    </a:lnTo>
                    <a:lnTo>
                      <a:pt x="1471" y="142"/>
                    </a:lnTo>
                    <a:lnTo>
                      <a:pt x="1484" y="150"/>
                    </a:lnTo>
                    <a:lnTo>
                      <a:pt x="1487" y="151"/>
                    </a:lnTo>
                    <a:lnTo>
                      <a:pt x="1487" y="152"/>
                    </a:lnTo>
                    <a:lnTo>
                      <a:pt x="1480" y="151"/>
                    </a:lnTo>
                    <a:lnTo>
                      <a:pt x="1481" y="152"/>
                    </a:lnTo>
                    <a:lnTo>
                      <a:pt x="1485" y="153"/>
                    </a:lnTo>
                    <a:lnTo>
                      <a:pt x="1484" y="155"/>
                    </a:lnTo>
                    <a:lnTo>
                      <a:pt x="1485" y="155"/>
                    </a:lnTo>
                    <a:lnTo>
                      <a:pt x="1489" y="156"/>
                    </a:lnTo>
                    <a:lnTo>
                      <a:pt x="1490" y="157"/>
                    </a:lnTo>
                    <a:lnTo>
                      <a:pt x="1487" y="158"/>
                    </a:lnTo>
                    <a:lnTo>
                      <a:pt x="1478" y="158"/>
                    </a:lnTo>
                    <a:lnTo>
                      <a:pt x="1475" y="161"/>
                    </a:lnTo>
                    <a:lnTo>
                      <a:pt x="1469" y="161"/>
                    </a:lnTo>
                    <a:lnTo>
                      <a:pt x="1466" y="161"/>
                    </a:lnTo>
                    <a:lnTo>
                      <a:pt x="1468" y="163"/>
                    </a:lnTo>
                    <a:lnTo>
                      <a:pt x="1464" y="166"/>
                    </a:lnTo>
                    <a:lnTo>
                      <a:pt x="1455" y="165"/>
                    </a:lnTo>
                    <a:lnTo>
                      <a:pt x="1453" y="163"/>
                    </a:lnTo>
                    <a:lnTo>
                      <a:pt x="1372" y="170"/>
                    </a:lnTo>
                    <a:lnTo>
                      <a:pt x="1374" y="171"/>
                    </a:lnTo>
                    <a:lnTo>
                      <a:pt x="1366" y="170"/>
                    </a:lnTo>
                    <a:lnTo>
                      <a:pt x="1364" y="171"/>
                    </a:lnTo>
                    <a:lnTo>
                      <a:pt x="1364" y="172"/>
                    </a:lnTo>
                    <a:lnTo>
                      <a:pt x="1358" y="173"/>
                    </a:lnTo>
                    <a:lnTo>
                      <a:pt x="1364" y="177"/>
                    </a:lnTo>
                    <a:lnTo>
                      <a:pt x="1366" y="177"/>
                    </a:lnTo>
                    <a:lnTo>
                      <a:pt x="1365" y="176"/>
                    </a:lnTo>
                    <a:lnTo>
                      <a:pt x="1368" y="176"/>
                    </a:lnTo>
                    <a:lnTo>
                      <a:pt x="1369" y="177"/>
                    </a:lnTo>
                    <a:lnTo>
                      <a:pt x="1365" y="179"/>
                    </a:lnTo>
                    <a:lnTo>
                      <a:pt x="1366" y="182"/>
                    </a:lnTo>
                    <a:lnTo>
                      <a:pt x="1363" y="181"/>
                    </a:lnTo>
                    <a:lnTo>
                      <a:pt x="1363" y="182"/>
                    </a:lnTo>
                    <a:lnTo>
                      <a:pt x="1366" y="184"/>
                    </a:lnTo>
                    <a:lnTo>
                      <a:pt x="1371" y="184"/>
                    </a:lnTo>
                    <a:lnTo>
                      <a:pt x="1374" y="187"/>
                    </a:lnTo>
                    <a:lnTo>
                      <a:pt x="1370" y="188"/>
                    </a:lnTo>
                    <a:lnTo>
                      <a:pt x="1381" y="192"/>
                    </a:lnTo>
                    <a:lnTo>
                      <a:pt x="1382" y="193"/>
                    </a:lnTo>
                    <a:lnTo>
                      <a:pt x="1386" y="194"/>
                    </a:lnTo>
                    <a:lnTo>
                      <a:pt x="1387" y="194"/>
                    </a:lnTo>
                    <a:lnTo>
                      <a:pt x="1400" y="200"/>
                    </a:lnTo>
                    <a:lnTo>
                      <a:pt x="1400" y="202"/>
                    </a:lnTo>
                    <a:lnTo>
                      <a:pt x="1401" y="203"/>
                    </a:lnTo>
                    <a:lnTo>
                      <a:pt x="1401" y="205"/>
                    </a:lnTo>
                    <a:lnTo>
                      <a:pt x="1403" y="209"/>
                    </a:lnTo>
                    <a:lnTo>
                      <a:pt x="1407" y="213"/>
                    </a:lnTo>
                    <a:lnTo>
                      <a:pt x="1412" y="214"/>
                    </a:lnTo>
                    <a:lnTo>
                      <a:pt x="1421" y="221"/>
                    </a:lnTo>
                    <a:lnTo>
                      <a:pt x="1465" y="230"/>
                    </a:lnTo>
                    <a:lnTo>
                      <a:pt x="1473" y="234"/>
                    </a:lnTo>
                    <a:lnTo>
                      <a:pt x="1474" y="236"/>
                    </a:lnTo>
                    <a:lnTo>
                      <a:pt x="1473" y="238"/>
                    </a:lnTo>
                    <a:lnTo>
                      <a:pt x="1516" y="250"/>
                    </a:lnTo>
                    <a:lnTo>
                      <a:pt x="1516" y="247"/>
                    </a:lnTo>
                    <a:lnTo>
                      <a:pt x="1531" y="256"/>
                    </a:lnTo>
                    <a:lnTo>
                      <a:pt x="1537" y="263"/>
                    </a:lnTo>
                    <a:lnTo>
                      <a:pt x="1534" y="266"/>
                    </a:lnTo>
                    <a:lnTo>
                      <a:pt x="1538" y="271"/>
                    </a:lnTo>
                    <a:lnTo>
                      <a:pt x="1539" y="275"/>
                    </a:lnTo>
                    <a:lnTo>
                      <a:pt x="1546" y="278"/>
                    </a:lnTo>
                    <a:lnTo>
                      <a:pt x="1548" y="282"/>
                    </a:lnTo>
                    <a:lnTo>
                      <a:pt x="1591" y="310"/>
                    </a:lnTo>
                    <a:lnTo>
                      <a:pt x="1593" y="314"/>
                    </a:lnTo>
                    <a:lnTo>
                      <a:pt x="1591" y="318"/>
                    </a:lnTo>
                    <a:lnTo>
                      <a:pt x="1586" y="319"/>
                    </a:lnTo>
                    <a:lnTo>
                      <a:pt x="1581" y="318"/>
                    </a:lnTo>
                    <a:lnTo>
                      <a:pt x="1583" y="320"/>
                    </a:lnTo>
                    <a:lnTo>
                      <a:pt x="1594" y="327"/>
                    </a:lnTo>
                    <a:lnTo>
                      <a:pt x="1595" y="329"/>
                    </a:lnTo>
                    <a:lnTo>
                      <a:pt x="1562" y="323"/>
                    </a:lnTo>
                    <a:lnTo>
                      <a:pt x="1543" y="306"/>
                    </a:lnTo>
                    <a:lnTo>
                      <a:pt x="1539" y="298"/>
                    </a:lnTo>
                    <a:lnTo>
                      <a:pt x="1536" y="296"/>
                    </a:lnTo>
                    <a:lnTo>
                      <a:pt x="1516" y="277"/>
                    </a:lnTo>
                    <a:lnTo>
                      <a:pt x="1516" y="273"/>
                    </a:lnTo>
                    <a:lnTo>
                      <a:pt x="1526" y="268"/>
                    </a:lnTo>
                    <a:lnTo>
                      <a:pt x="1520" y="260"/>
                    </a:lnTo>
                    <a:lnTo>
                      <a:pt x="1523" y="260"/>
                    </a:lnTo>
                    <a:lnTo>
                      <a:pt x="1520" y="255"/>
                    </a:lnTo>
                    <a:lnTo>
                      <a:pt x="1504" y="251"/>
                    </a:lnTo>
                    <a:lnTo>
                      <a:pt x="1480" y="255"/>
                    </a:lnTo>
                    <a:lnTo>
                      <a:pt x="1460" y="250"/>
                    </a:lnTo>
                    <a:lnTo>
                      <a:pt x="1382" y="225"/>
                    </a:lnTo>
                    <a:lnTo>
                      <a:pt x="1350" y="225"/>
                    </a:lnTo>
                    <a:lnTo>
                      <a:pt x="1349" y="230"/>
                    </a:lnTo>
                    <a:lnTo>
                      <a:pt x="1342" y="234"/>
                    </a:lnTo>
                    <a:lnTo>
                      <a:pt x="1344" y="239"/>
                    </a:lnTo>
                    <a:lnTo>
                      <a:pt x="1358" y="239"/>
                    </a:lnTo>
                    <a:lnTo>
                      <a:pt x="1366" y="241"/>
                    </a:lnTo>
                    <a:lnTo>
                      <a:pt x="1368" y="245"/>
                    </a:lnTo>
                    <a:lnTo>
                      <a:pt x="1366" y="247"/>
                    </a:lnTo>
                    <a:lnTo>
                      <a:pt x="1359" y="250"/>
                    </a:lnTo>
                    <a:lnTo>
                      <a:pt x="1354" y="252"/>
                    </a:lnTo>
                    <a:lnTo>
                      <a:pt x="1345" y="254"/>
                    </a:lnTo>
                    <a:lnTo>
                      <a:pt x="1342" y="250"/>
                    </a:lnTo>
                    <a:lnTo>
                      <a:pt x="1322" y="242"/>
                    </a:lnTo>
                    <a:lnTo>
                      <a:pt x="1317" y="242"/>
                    </a:lnTo>
                    <a:lnTo>
                      <a:pt x="1316" y="246"/>
                    </a:lnTo>
                    <a:lnTo>
                      <a:pt x="1338" y="260"/>
                    </a:lnTo>
                    <a:lnTo>
                      <a:pt x="1382" y="272"/>
                    </a:lnTo>
                    <a:lnTo>
                      <a:pt x="1386" y="271"/>
                    </a:lnTo>
                    <a:lnTo>
                      <a:pt x="1387" y="268"/>
                    </a:lnTo>
                    <a:lnTo>
                      <a:pt x="1391" y="272"/>
                    </a:lnTo>
                    <a:lnTo>
                      <a:pt x="1395" y="273"/>
                    </a:lnTo>
                    <a:lnTo>
                      <a:pt x="1398" y="273"/>
                    </a:lnTo>
                    <a:lnTo>
                      <a:pt x="1407" y="281"/>
                    </a:lnTo>
                    <a:lnTo>
                      <a:pt x="1418" y="286"/>
                    </a:lnTo>
                    <a:lnTo>
                      <a:pt x="1421" y="288"/>
                    </a:lnTo>
                    <a:lnTo>
                      <a:pt x="1406" y="286"/>
                    </a:lnTo>
                    <a:lnTo>
                      <a:pt x="1389" y="278"/>
                    </a:lnTo>
                    <a:lnTo>
                      <a:pt x="1327" y="272"/>
                    </a:lnTo>
                    <a:lnTo>
                      <a:pt x="1312" y="266"/>
                    </a:lnTo>
                    <a:lnTo>
                      <a:pt x="1312" y="265"/>
                    </a:lnTo>
                    <a:lnTo>
                      <a:pt x="1318" y="265"/>
                    </a:lnTo>
                    <a:lnTo>
                      <a:pt x="1312" y="257"/>
                    </a:lnTo>
                    <a:lnTo>
                      <a:pt x="1302" y="252"/>
                    </a:lnTo>
                    <a:lnTo>
                      <a:pt x="1298" y="250"/>
                    </a:lnTo>
                    <a:lnTo>
                      <a:pt x="1296" y="242"/>
                    </a:lnTo>
                    <a:lnTo>
                      <a:pt x="1290" y="240"/>
                    </a:lnTo>
                    <a:lnTo>
                      <a:pt x="1291" y="239"/>
                    </a:lnTo>
                    <a:lnTo>
                      <a:pt x="1288" y="229"/>
                    </a:lnTo>
                    <a:lnTo>
                      <a:pt x="1274" y="218"/>
                    </a:lnTo>
                    <a:lnTo>
                      <a:pt x="1277" y="217"/>
                    </a:lnTo>
                    <a:lnTo>
                      <a:pt x="1265" y="210"/>
                    </a:lnTo>
                    <a:lnTo>
                      <a:pt x="1265" y="209"/>
                    </a:lnTo>
                    <a:lnTo>
                      <a:pt x="1249" y="203"/>
                    </a:lnTo>
                    <a:lnTo>
                      <a:pt x="1244" y="204"/>
                    </a:lnTo>
                    <a:lnTo>
                      <a:pt x="1272" y="228"/>
                    </a:lnTo>
                    <a:lnTo>
                      <a:pt x="1271" y="231"/>
                    </a:lnTo>
                    <a:lnTo>
                      <a:pt x="1264" y="240"/>
                    </a:lnTo>
                    <a:lnTo>
                      <a:pt x="1246" y="247"/>
                    </a:lnTo>
                    <a:lnTo>
                      <a:pt x="1251" y="254"/>
                    </a:lnTo>
                    <a:lnTo>
                      <a:pt x="1253" y="256"/>
                    </a:lnTo>
                    <a:lnTo>
                      <a:pt x="1249" y="261"/>
                    </a:lnTo>
                    <a:lnTo>
                      <a:pt x="1251" y="263"/>
                    </a:lnTo>
                    <a:lnTo>
                      <a:pt x="1318" y="301"/>
                    </a:lnTo>
                    <a:lnTo>
                      <a:pt x="1324" y="309"/>
                    </a:lnTo>
                    <a:lnTo>
                      <a:pt x="1324" y="314"/>
                    </a:lnTo>
                    <a:lnTo>
                      <a:pt x="1325" y="317"/>
                    </a:lnTo>
                    <a:lnTo>
                      <a:pt x="1323" y="322"/>
                    </a:lnTo>
                    <a:lnTo>
                      <a:pt x="1329" y="330"/>
                    </a:lnTo>
                    <a:lnTo>
                      <a:pt x="1328" y="334"/>
                    </a:lnTo>
                    <a:lnTo>
                      <a:pt x="1333" y="344"/>
                    </a:lnTo>
                    <a:lnTo>
                      <a:pt x="1354" y="356"/>
                    </a:lnTo>
                    <a:lnTo>
                      <a:pt x="1356" y="361"/>
                    </a:lnTo>
                    <a:lnTo>
                      <a:pt x="1358" y="366"/>
                    </a:lnTo>
                    <a:lnTo>
                      <a:pt x="1359" y="369"/>
                    </a:lnTo>
                    <a:lnTo>
                      <a:pt x="1368" y="374"/>
                    </a:lnTo>
                    <a:lnTo>
                      <a:pt x="1405" y="375"/>
                    </a:lnTo>
                    <a:lnTo>
                      <a:pt x="1405" y="372"/>
                    </a:lnTo>
                    <a:lnTo>
                      <a:pt x="1413" y="367"/>
                    </a:lnTo>
                    <a:lnTo>
                      <a:pt x="1486" y="385"/>
                    </a:lnTo>
                    <a:lnTo>
                      <a:pt x="1491" y="387"/>
                    </a:lnTo>
                    <a:lnTo>
                      <a:pt x="1499" y="396"/>
                    </a:lnTo>
                    <a:lnTo>
                      <a:pt x="1518" y="409"/>
                    </a:lnTo>
                    <a:lnTo>
                      <a:pt x="1521" y="409"/>
                    </a:lnTo>
                    <a:lnTo>
                      <a:pt x="1525" y="413"/>
                    </a:lnTo>
                    <a:lnTo>
                      <a:pt x="1523" y="416"/>
                    </a:lnTo>
                    <a:lnTo>
                      <a:pt x="1517" y="416"/>
                    </a:lnTo>
                    <a:lnTo>
                      <a:pt x="1513" y="418"/>
                    </a:lnTo>
                    <a:lnTo>
                      <a:pt x="1515" y="423"/>
                    </a:lnTo>
                    <a:lnTo>
                      <a:pt x="1531" y="440"/>
                    </a:lnTo>
                    <a:lnTo>
                      <a:pt x="1537" y="439"/>
                    </a:lnTo>
                    <a:lnTo>
                      <a:pt x="1551" y="442"/>
                    </a:lnTo>
                    <a:lnTo>
                      <a:pt x="1560" y="442"/>
                    </a:lnTo>
                    <a:lnTo>
                      <a:pt x="1574" y="445"/>
                    </a:lnTo>
                    <a:lnTo>
                      <a:pt x="1574" y="446"/>
                    </a:lnTo>
                    <a:lnTo>
                      <a:pt x="1541" y="448"/>
                    </a:lnTo>
                    <a:lnTo>
                      <a:pt x="1532" y="443"/>
                    </a:lnTo>
                    <a:lnTo>
                      <a:pt x="1517" y="439"/>
                    </a:lnTo>
                    <a:lnTo>
                      <a:pt x="1513" y="435"/>
                    </a:lnTo>
                    <a:lnTo>
                      <a:pt x="1515" y="434"/>
                    </a:lnTo>
                    <a:lnTo>
                      <a:pt x="1507" y="422"/>
                    </a:lnTo>
                    <a:lnTo>
                      <a:pt x="1506" y="417"/>
                    </a:lnTo>
                    <a:lnTo>
                      <a:pt x="1504" y="416"/>
                    </a:lnTo>
                    <a:lnTo>
                      <a:pt x="1500" y="416"/>
                    </a:lnTo>
                    <a:lnTo>
                      <a:pt x="1496" y="413"/>
                    </a:lnTo>
                    <a:lnTo>
                      <a:pt x="1495" y="408"/>
                    </a:lnTo>
                    <a:lnTo>
                      <a:pt x="1492" y="406"/>
                    </a:lnTo>
                    <a:lnTo>
                      <a:pt x="1492" y="403"/>
                    </a:lnTo>
                    <a:lnTo>
                      <a:pt x="1461" y="388"/>
                    </a:lnTo>
                    <a:lnTo>
                      <a:pt x="1459" y="385"/>
                    </a:lnTo>
                    <a:lnTo>
                      <a:pt x="1450" y="380"/>
                    </a:lnTo>
                    <a:lnTo>
                      <a:pt x="1416" y="385"/>
                    </a:lnTo>
                    <a:lnTo>
                      <a:pt x="1397" y="392"/>
                    </a:lnTo>
                    <a:lnTo>
                      <a:pt x="1403" y="400"/>
                    </a:lnTo>
                    <a:lnTo>
                      <a:pt x="1405" y="403"/>
                    </a:lnTo>
                    <a:lnTo>
                      <a:pt x="1405" y="406"/>
                    </a:lnTo>
                    <a:lnTo>
                      <a:pt x="1408" y="409"/>
                    </a:lnTo>
                    <a:lnTo>
                      <a:pt x="1412" y="411"/>
                    </a:lnTo>
                    <a:lnTo>
                      <a:pt x="1417" y="414"/>
                    </a:lnTo>
                    <a:lnTo>
                      <a:pt x="1422" y="417"/>
                    </a:lnTo>
                    <a:lnTo>
                      <a:pt x="1424" y="419"/>
                    </a:lnTo>
                    <a:lnTo>
                      <a:pt x="1434" y="425"/>
                    </a:lnTo>
                    <a:lnTo>
                      <a:pt x="1444" y="440"/>
                    </a:lnTo>
                    <a:lnTo>
                      <a:pt x="1439" y="445"/>
                    </a:lnTo>
                    <a:lnTo>
                      <a:pt x="1432" y="456"/>
                    </a:lnTo>
                    <a:lnTo>
                      <a:pt x="1439" y="471"/>
                    </a:lnTo>
                    <a:lnTo>
                      <a:pt x="1437" y="480"/>
                    </a:lnTo>
                    <a:lnTo>
                      <a:pt x="1427" y="486"/>
                    </a:lnTo>
                    <a:lnTo>
                      <a:pt x="1424" y="490"/>
                    </a:lnTo>
                    <a:lnTo>
                      <a:pt x="1411" y="493"/>
                    </a:lnTo>
                    <a:lnTo>
                      <a:pt x="1411" y="497"/>
                    </a:lnTo>
                    <a:lnTo>
                      <a:pt x="1419" y="502"/>
                    </a:lnTo>
                    <a:lnTo>
                      <a:pt x="1419" y="510"/>
                    </a:lnTo>
                    <a:lnTo>
                      <a:pt x="1413" y="511"/>
                    </a:lnTo>
                    <a:lnTo>
                      <a:pt x="1348" y="505"/>
                    </a:lnTo>
                    <a:lnTo>
                      <a:pt x="1345" y="503"/>
                    </a:lnTo>
                    <a:lnTo>
                      <a:pt x="1343" y="500"/>
                    </a:lnTo>
                    <a:lnTo>
                      <a:pt x="1343" y="497"/>
                    </a:lnTo>
                    <a:lnTo>
                      <a:pt x="1335" y="489"/>
                    </a:lnTo>
                    <a:lnTo>
                      <a:pt x="1327" y="489"/>
                    </a:lnTo>
                    <a:lnTo>
                      <a:pt x="1324" y="485"/>
                    </a:lnTo>
                    <a:lnTo>
                      <a:pt x="1329" y="482"/>
                    </a:lnTo>
                    <a:lnTo>
                      <a:pt x="1338" y="485"/>
                    </a:lnTo>
                    <a:lnTo>
                      <a:pt x="1343" y="489"/>
                    </a:lnTo>
                    <a:lnTo>
                      <a:pt x="1349" y="489"/>
                    </a:lnTo>
                    <a:lnTo>
                      <a:pt x="1350" y="485"/>
                    </a:lnTo>
                    <a:lnTo>
                      <a:pt x="1356" y="485"/>
                    </a:lnTo>
                    <a:lnTo>
                      <a:pt x="1356" y="479"/>
                    </a:lnTo>
                    <a:lnTo>
                      <a:pt x="1364" y="481"/>
                    </a:lnTo>
                    <a:lnTo>
                      <a:pt x="1370" y="479"/>
                    </a:lnTo>
                    <a:lnTo>
                      <a:pt x="1370" y="477"/>
                    </a:lnTo>
                    <a:lnTo>
                      <a:pt x="1372" y="476"/>
                    </a:lnTo>
                    <a:lnTo>
                      <a:pt x="1377" y="476"/>
                    </a:lnTo>
                    <a:lnTo>
                      <a:pt x="1385" y="475"/>
                    </a:lnTo>
                    <a:lnTo>
                      <a:pt x="1386" y="472"/>
                    </a:lnTo>
                    <a:lnTo>
                      <a:pt x="1381" y="470"/>
                    </a:lnTo>
                    <a:lnTo>
                      <a:pt x="1371" y="470"/>
                    </a:lnTo>
                    <a:lnTo>
                      <a:pt x="1369" y="471"/>
                    </a:lnTo>
                    <a:lnTo>
                      <a:pt x="1363" y="469"/>
                    </a:lnTo>
                    <a:lnTo>
                      <a:pt x="1360" y="464"/>
                    </a:lnTo>
                    <a:lnTo>
                      <a:pt x="1374" y="469"/>
                    </a:lnTo>
                    <a:lnTo>
                      <a:pt x="1385" y="466"/>
                    </a:lnTo>
                    <a:lnTo>
                      <a:pt x="1381" y="460"/>
                    </a:lnTo>
                    <a:lnTo>
                      <a:pt x="1387" y="460"/>
                    </a:lnTo>
                    <a:lnTo>
                      <a:pt x="1389" y="456"/>
                    </a:lnTo>
                    <a:lnTo>
                      <a:pt x="1386" y="454"/>
                    </a:lnTo>
                    <a:lnTo>
                      <a:pt x="1385" y="445"/>
                    </a:lnTo>
                    <a:lnTo>
                      <a:pt x="1392" y="443"/>
                    </a:lnTo>
                    <a:lnTo>
                      <a:pt x="1395" y="439"/>
                    </a:lnTo>
                    <a:lnTo>
                      <a:pt x="1391" y="437"/>
                    </a:lnTo>
                    <a:lnTo>
                      <a:pt x="1391" y="434"/>
                    </a:lnTo>
                    <a:lnTo>
                      <a:pt x="1379" y="418"/>
                    </a:lnTo>
                    <a:lnTo>
                      <a:pt x="1376" y="413"/>
                    </a:lnTo>
                    <a:lnTo>
                      <a:pt x="1380" y="406"/>
                    </a:lnTo>
                    <a:lnTo>
                      <a:pt x="1371" y="397"/>
                    </a:lnTo>
                    <a:lnTo>
                      <a:pt x="1329" y="377"/>
                    </a:lnTo>
                    <a:lnTo>
                      <a:pt x="1325" y="372"/>
                    </a:lnTo>
                    <a:lnTo>
                      <a:pt x="1324" y="367"/>
                    </a:lnTo>
                    <a:lnTo>
                      <a:pt x="1317" y="360"/>
                    </a:lnTo>
                    <a:lnTo>
                      <a:pt x="1317" y="356"/>
                    </a:lnTo>
                    <a:lnTo>
                      <a:pt x="1309" y="349"/>
                    </a:lnTo>
                    <a:lnTo>
                      <a:pt x="1309" y="344"/>
                    </a:lnTo>
                    <a:lnTo>
                      <a:pt x="1304" y="338"/>
                    </a:lnTo>
                    <a:lnTo>
                      <a:pt x="1295" y="330"/>
                    </a:lnTo>
                    <a:lnTo>
                      <a:pt x="1292" y="327"/>
                    </a:lnTo>
                    <a:lnTo>
                      <a:pt x="1291" y="325"/>
                    </a:lnTo>
                    <a:lnTo>
                      <a:pt x="1285" y="323"/>
                    </a:lnTo>
                    <a:lnTo>
                      <a:pt x="1281" y="319"/>
                    </a:lnTo>
                    <a:lnTo>
                      <a:pt x="1281" y="315"/>
                    </a:lnTo>
                    <a:lnTo>
                      <a:pt x="1285" y="313"/>
                    </a:lnTo>
                    <a:lnTo>
                      <a:pt x="1275" y="302"/>
                    </a:lnTo>
                    <a:lnTo>
                      <a:pt x="1274" y="297"/>
                    </a:lnTo>
                    <a:lnTo>
                      <a:pt x="1269" y="292"/>
                    </a:lnTo>
                    <a:lnTo>
                      <a:pt x="1255" y="283"/>
                    </a:lnTo>
                    <a:lnTo>
                      <a:pt x="1250" y="277"/>
                    </a:lnTo>
                    <a:lnTo>
                      <a:pt x="1217" y="262"/>
                    </a:lnTo>
                    <a:lnTo>
                      <a:pt x="1214" y="259"/>
                    </a:lnTo>
                    <a:lnTo>
                      <a:pt x="1220" y="256"/>
                    </a:lnTo>
                    <a:lnTo>
                      <a:pt x="1219" y="252"/>
                    </a:lnTo>
                    <a:lnTo>
                      <a:pt x="1220" y="250"/>
                    </a:lnTo>
                    <a:lnTo>
                      <a:pt x="1217" y="246"/>
                    </a:lnTo>
                    <a:lnTo>
                      <a:pt x="1217" y="242"/>
                    </a:lnTo>
                    <a:lnTo>
                      <a:pt x="1213" y="235"/>
                    </a:lnTo>
                    <a:lnTo>
                      <a:pt x="1213" y="231"/>
                    </a:lnTo>
                    <a:lnTo>
                      <a:pt x="1194" y="210"/>
                    </a:lnTo>
                    <a:lnTo>
                      <a:pt x="1192" y="209"/>
                    </a:lnTo>
                    <a:lnTo>
                      <a:pt x="1192" y="208"/>
                    </a:lnTo>
                    <a:lnTo>
                      <a:pt x="1112" y="200"/>
                    </a:lnTo>
                    <a:lnTo>
                      <a:pt x="1113" y="198"/>
                    </a:lnTo>
                    <a:lnTo>
                      <a:pt x="1100" y="199"/>
                    </a:lnTo>
                    <a:lnTo>
                      <a:pt x="1099" y="202"/>
                    </a:lnTo>
                    <a:lnTo>
                      <a:pt x="1102" y="203"/>
                    </a:lnTo>
                    <a:lnTo>
                      <a:pt x="1102" y="207"/>
                    </a:lnTo>
                    <a:lnTo>
                      <a:pt x="1100" y="209"/>
                    </a:lnTo>
                    <a:lnTo>
                      <a:pt x="1100" y="214"/>
                    </a:lnTo>
                    <a:lnTo>
                      <a:pt x="1107" y="229"/>
                    </a:lnTo>
                    <a:lnTo>
                      <a:pt x="1107" y="233"/>
                    </a:lnTo>
                    <a:lnTo>
                      <a:pt x="1116" y="250"/>
                    </a:lnTo>
                    <a:lnTo>
                      <a:pt x="1114" y="259"/>
                    </a:lnTo>
                    <a:lnTo>
                      <a:pt x="1103" y="270"/>
                    </a:lnTo>
                    <a:lnTo>
                      <a:pt x="1092" y="273"/>
                    </a:lnTo>
                    <a:lnTo>
                      <a:pt x="1094" y="282"/>
                    </a:lnTo>
                    <a:lnTo>
                      <a:pt x="1097" y="283"/>
                    </a:lnTo>
                    <a:lnTo>
                      <a:pt x="1098" y="283"/>
                    </a:lnTo>
                    <a:lnTo>
                      <a:pt x="1100" y="278"/>
                    </a:lnTo>
                    <a:lnTo>
                      <a:pt x="1103" y="280"/>
                    </a:lnTo>
                    <a:lnTo>
                      <a:pt x="1105" y="283"/>
                    </a:lnTo>
                    <a:lnTo>
                      <a:pt x="1105" y="286"/>
                    </a:lnTo>
                    <a:lnTo>
                      <a:pt x="1098" y="289"/>
                    </a:lnTo>
                    <a:lnTo>
                      <a:pt x="1099" y="294"/>
                    </a:lnTo>
                    <a:lnTo>
                      <a:pt x="1105" y="298"/>
                    </a:lnTo>
                    <a:lnTo>
                      <a:pt x="1112" y="296"/>
                    </a:lnTo>
                    <a:lnTo>
                      <a:pt x="1113" y="294"/>
                    </a:lnTo>
                    <a:lnTo>
                      <a:pt x="1121" y="294"/>
                    </a:lnTo>
                    <a:lnTo>
                      <a:pt x="1128" y="298"/>
                    </a:lnTo>
                    <a:lnTo>
                      <a:pt x="1128" y="303"/>
                    </a:lnTo>
                    <a:lnTo>
                      <a:pt x="1136" y="314"/>
                    </a:lnTo>
                    <a:lnTo>
                      <a:pt x="1134" y="318"/>
                    </a:lnTo>
                    <a:lnTo>
                      <a:pt x="1145" y="328"/>
                    </a:lnTo>
                    <a:lnTo>
                      <a:pt x="1145" y="331"/>
                    </a:lnTo>
                    <a:lnTo>
                      <a:pt x="1140" y="331"/>
                    </a:lnTo>
                    <a:lnTo>
                      <a:pt x="1135" y="329"/>
                    </a:lnTo>
                    <a:lnTo>
                      <a:pt x="1147" y="349"/>
                    </a:lnTo>
                    <a:lnTo>
                      <a:pt x="1154" y="354"/>
                    </a:lnTo>
                    <a:lnTo>
                      <a:pt x="1151" y="349"/>
                    </a:lnTo>
                    <a:lnTo>
                      <a:pt x="1157" y="348"/>
                    </a:lnTo>
                    <a:lnTo>
                      <a:pt x="1181" y="355"/>
                    </a:lnTo>
                    <a:lnTo>
                      <a:pt x="1183" y="354"/>
                    </a:lnTo>
                    <a:lnTo>
                      <a:pt x="1187" y="354"/>
                    </a:lnTo>
                    <a:lnTo>
                      <a:pt x="1189" y="361"/>
                    </a:lnTo>
                    <a:lnTo>
                      <a:pt x="1215" y="378"/>
                    </a:lnTo>
                    <a:lnTo>
                      <a:pt x="1225" y="382"/>
                    </a:lnTo>
                    <a:lnTo>
                      <a:pt x="1231" y="381"/>
                    </a:lnTo>
                    <a:lnTo>
                      <a:pt x="1233" y="383"/>
                    </a:lnTo>
                    <a:lnTo>
                      <a:pt x="1238" y="385"/>
                    </a:lnTo>
                    <a:lnTo>
                      <a:pt x="1235" y="390"/>
                    </a:lnTo>
                    <a:lnTo>
                      <a:pt x="1239" y="412"/>
                    </a:lnTo>
                    <a:lnTo>
                      <a:pt x="1234" y="416"/>
                    </a:lnTo>
                    <a:lnTo>
                      <a:pt x="1229" y="413"/>
                    </a:lnTo>
                    <a:lnTo>
                      <a:pt x="1227" y="408"/>
                    </a:lnTo>
                    <a:lnTo>
                      <a:pt x="1128" y="374"/>
                    </a:lnTo>
                    <a:lnTo>
                      <a:pt x="1126" y="371"/>
                    </a:lnTo>
                    <a:lnTo>
                      <a:pt x="1131" y="371"/>
                    </a:lnTo>
                    <a:lnTo>
                      <a:pt x="1044" y="348"/>
                    </a:lnTo>
                    <a:lnTo>
                      <a:pt x="1040" y="348"/>
                    </a:lnTo>
                    <a:lnTo>
                      <a:pt x="1027" y="344"/>
                    </a:lnTo>
                    <a:lnTo>
                      <a:pt x="992" y="343"/>
                    </a:lnTo>
                    <a:lnTo>
                      <a:pt x="988" y="341"/>
                    </a:lnTo>
                    <a:lnTo>
                      <a:pt x="971" y="339"/>
                    </a:lnTo>
                    <a:lnTo>
                      <a:pt x="969" y="340"/>
                    </a:lnTo>
                    <a:lnTo>
                      <a:pt x="971" y="343"/>
                    </a:lnTo>
                    <a:lnTo>
                      <a:pt x="969" y="345"/>
                    </a:lnTo>
                    <a:lnTo>
                      <a:pt x="961" y="349"/>
                    </a:lnTo>
                    <a:lnTo>
                      <a:pt x="990" y="374"/>
                    </a:lnTo>
                    <a:lnTo>
                      <a:pt x="989" y="371"/>
                    </a:lnTo>
                    <a:lnTo>
                      <a:pt x="992" y="372"/>
                    </a:lnTo>
                    <a:lnTo>
                      <a:pt x="994" y="382"/>
                    </a:lnTo>
                    <a:lnTo>
                      <a:pt x="994" y="385"/>
                    </a:lnTo>
                    <a:lnTo>
                      <a:pt x="988" y="392"/>
                    </a:lnTo>
                    <a:lnTo>
                      <a:pt x="972" y="392"/>
                    </a:lnTo>
                    <a:lnTo>
                      <a:pt x="974" y="397"/>
                    </a:lnTo>
                    <a:lnTo>
                      <a:pt x="978" y="400"/>
                    </a:lnTo>
                    <a:lnTo>
                      <a:pt x="980" y="403"/>
                    </a:lnTo>
                    <a:lnTo>
                      <a:pt x="977" y="408"/>
                    </a:lnTo>
                    <a:lnTo>
                      <a:pt x="971" y="409"/>
                    </a:lnTo>
                    <a:lnTo>
                      <a:pt x="956" y="404"/>
                    </a:lnTo>
                    <a:lnTo>
                      <a:pt x="952" y="398"/>
                    </a:lnTo>
                    <a:lnTo>
                      <a:pt x="953" y="396"/>
                    </a:lnTo>
                    <a:lnTo>
                      <a:pt x="954" y="392"/>
                    </a:lnTo>
                    <a:lnTo>
                      <a:pt x="958" y="391"/>
                    </a:lnTo>
                    <a:lnTo>
                      <a:pt x="941" y="381"/>
                    </a:lnTo>
                    <a:lnTo>
                      <a:pt x="941" y="378"/>
                    </a:lnTo>
                    <a:lnTo>
                      <a:pt x="935" y="378"/>
                    </a:lnTo>
                    <a:lnTo>
                      <a:pt x="917" y="383"/>
                    </a:lnTo>
                    <a:lnTo>
                      <a:pt x="914" y="388"/>
                    </a:lnTo>
                    <a:lnTo>
                      <a:pt x="908" y="390"/>
                    </a:lnTo>
                    <a:lnTo>
                      <a:pt x="901" y="400"/>
                    </a:lnTo>
                    <a:lnTo>
                      <a:pt x="895" y="401"/>
                    </a:lnTo>
                    <a:lnTo>
                      <a:pt x="890" y="397"/>
                    </a:lnTo>
                    <a:lnTo>
                      <a:pt x="882" y="397"/>
                    </a:lnTo>
                    <a:lnTo>
                      <a:pt x="873" y="398"/>
                    </a:lnTo>
                    <a:lnTo>
                      <a:pt x="862" y="395"/>
                    </a:lnTo>
                    <a:lnTo>
                      <a:pt x="852" y="400"/>
                    </a:lnTo>
                    <a:lnTo>
                      <a:pt x="844" y="400"/>
                    </a:lnTo>
                    <a:lnTo>
                      <a:pt x="835" y="406"/>
                    </a:lnTo>
                    <a:lnTo>
                      <a:pt x="835" y="409"/>
                    </a:lnTo>
                    <a:lnTo>
                      <a:pt x="837" y="416"/>
                    </a:lnTo>
                    <a:lnTo>
                      <a:pt x="837" y="418"/>
                    </a:lnTo>
                    <a:lnTo>
                      <a:pt x="832" y="418"/>
                    </a:lnTo>
                    <a:lnTo>
                      <a:pt x="820" y="412"/>
                    </a:lnTo>
                    <a:lnTo>
                      <a:pt x="815" y="416"/>
                    </a:lnTo>
                    <a:lnTo>
                      <a:pt x="807" y="411"/>
                    </a:lnTo>
                    <a:lnTo>
                      <a:pt x="802" y="402"/>
                    </a:lnTo>
                    <a:lnTo>
                      <a:pt x="799" y="400"/>
                    </a:lnTo>
                    <a:lnTo>
                      <a:pt x="799" y="397"/>
                    </a:lnTo>
                    <a:lnTo>
                      <a:pt x="800" y="392"/>
                    </a:lnTo>
                    <a:lnTo>
                      <a:pt x="799" y="388"/>
                    </a:lnTo>
                    <a:lnTo>
                      <a:pt x="794" y="385"/>
                    </a:lnTo>
                    <a:lnTo>
                      <a:pt x="791" y="383"/>
                    </a:lnTo>
                    <a:lnTo>
                      <a:pt x="791" y="386"/>
                    </a:lnTo>
                    <a:lnTo>
                      <a:pt x="790" y="386"/>
                    </a:lnTo>
                    <a:lnTo>
                      <a:pt x="789" y="383"/>
                    </a:lnTo>
                    <a:lnTo>
                      <a:pt x="793" y="382"/>
                    </a:lnTo>
                    <a:lnTo>
                      <a:pt x="805" y="381"/>
                    </a:lnTo>
                    <a:lnTo>
                      <a:pt x="811" y="378"/>
                    </a:lnTo>
                    <a:lnTo>
                      <a:pt x="778" y="383"/>
                    </a:lnTo>
                    <a:lnTo>
                      <a:pt x="780" y="386"/>
                    </a:lnTo>
                    <a:lnTo>
                      <a:pt x="775" y="387"/>
                    </a:lnTo>
                    <a:lnTo>
                      <a:pt x="775" y="388"/>
                    </a:lnTo>
                    <a:lnTo>
                      <a:pt x="780" y="396"/>
                    </a:lnTo>
                    <a:lnTo>
                      <a:pt x="774" y="397"/>
                    </a:lnTo>
                    <a:lnTo>
                      <a:pt x="769" y="396"/>
                    </a:lnTo>
                    <a:lnTo>
                      <a:pt x="765" y="392"/>
                    </a:lnTo>
                    <a:lnTo>
                      <a:pt x="768" y="390"/>
                    </a:lnTo>
                    <a:lnTo>
                      <a:pt x="763" y="390"/>
                    </a:lnTo>
                    <a:lnTo>
                      <a:pt x="754" y="398"/>
                    </a:lnTo>
                    <a:lnTo>
                      <a:pt x="759" y="397"/>
                    </a:lnTo>
                    <a:lnTo>
                      <a:pt x="762" y="401"/>
                    </a:lnTo>
                    <a:lnTo>
                      <a:pt x="763" y="403"/>
                    </a:lnTo>
                    <a:lnTo>
                      <a:pt x="764" y="406"/>
                    </a:lnTo>
                    <a:lnTo>
                      <a:pt x="758" y="409"/>
                    </a:lnTo>
                    <a:lnTo>
                      <a:pt x="748" y="401"/>
                    </a:lnTo>
                    <a:lnTo>
                      <a:pt x="734" y="403"/>
                    </a:lnTo>
                    <a:lnTo>
                      <a:pt x="736" y="406"/>
                    </a:lnTo>
                    <a:lnTo>
                      <a:pt x="718" y="411"/>
                    </a:lnTo>
                    <a:lnTo>
                      <a:pt x="716" y="409"/>
                    </a:lnTo>
                    <a:lnTo>
                      <a:pt x="666" y="434"/>
                    </a:lnTo>
                    <a:lnTo>
                      <a:pt x="661" y="434"/>
                    </a:lnTo>
                    <a:lnTo>
                      <a:pt x="663" y="439"/>
                    </a:lnTo>
                    <a:lnTo>
                      <a:pt x="665" y="440"/>
                    </a:lnTo>
                    <a:lnTo>
                      <a:pt x="660" y="443"/>
                    </a:lnTo>
                    <a:lnTo>
                      <a:pt x="649" y="444"/>
                    </a:lnTo>
                    <a:lnTo>
                      <a:pt x="644" y="446"/>
                    </a:lnTo>
                    <a:lnTo>
                      <a:pt x="640" y="445"/>
                    </a:lnTo>
                    <a:lnTo>
                      <a:pt x="637" y="465"/>
                    </a:lnTo>
                    <a:lnTo>
                      <a:pt x="640" y="474"/>
                    </a:lnTo>
                    <a:lnTo>
                      <a:pt x="638" y="477"/>
                    </a:lnTo>
                    <a:lnTo>
                      <a:pt x="629" y="481"/>
                    </a:lnTo>
                    <a:lnTo>
                      <a:pt x="623" y="480"/>
                    </a:lnTo>
                    <a:lnTo>
                      <a:pt x="613" y="484"/>
                    </a:lnTo>
                    <a:lnTo>
                      <a:pt x="612" y="490"/>
                    </a:lnTo>
                    <a:lnTo>
                      <a:pt x="606" y="480"/>
                    </a:lnTo>
                    <a:lnTo>
                      <a:pt x="598" y="484"/>
                    </a:lnTo>
                    <a:lnTo>
                      <a:pt x="593" y="484"/>
                    </a:lnTo>
                    <a:lnTo>
                      <a:pt x="588" y="481"/>
                    </a:lnTo>
                    <a:lnTo>
                      <a:pt x="576" y="470"/>
                    </a:lnTo>
                    <a:lnTo>
                      <a:pt x="555" y="458"/>
                    </a:lnTo>
                    <a:lnTo>
                      <a:pt x="551" y="453"/>
                    </a:lnTo>
                    <a:lnTo>
                      <a:pt x="550" y="448"/>
                    </a:lnTo>
                    <a:lnTo>
                      <a:pt x="556" y="448"/>
                    </a:lnTo>
                    <a:lnTo>
                      <a:pt x="559" y="444"/>
                    </a:lnTo>
                    <a:lnTo>
                      <a:pt x="560" y="440"/>
                    </a:lnTo>
                    <a:lnTo>
                      <a:pt x="597" y="434"/>
                    </a:lnTo>
                    <a:lnTo>
                      <a:pt x="591" y="429"/>
                    </a:lnTo>
                    <a:lnTo>
                      <a:pt x="584" y="417"/>
                    </a:lnTo>
                    <a:lnTo>
                      <a:pt x="579" y="418"/>
                    </a:lnTo>
                    <a:lnTo>
                      <a:pt x="572" y="413"/>
                    </a:lnTo>
                    <a:lnTo>
                      <a:pt x="569" y="411"/>
                    </a:lnTo>
                    <a:lnTo>
                      <a:pt x="567" y="406"/>
                    </a:lnTo>
                    <a:lnTo>
                      <a:pt x="519" y="400"/>
                    </a:lnTo>
                    <a:lnTo>
                      <a:pt x="514" y="401"/>
                    </a:lnTo>
                    <a:lnTo>
                      <a:pt x="485" y="393"/>
                    </a:lnTo>
                    <a:lnTo>
                      <a:pt x="487" y="397"/>
                    </a:lnTo>
                    <a:lnTo>
                      <a:pt x="516" y="409"/>
                    </a:lnTo>
                    <a:lnTo>
                      <a:pt x="520" y="425"/>
                    </a:lnTo>
                    <a:lnTo>
                      <a:pt x="519" y="432"/>
                    </a:lnTo>
                    <a:lnTo>
                      <a:pt x="522" y="438"/>
                    </a:lnTo>
                    <a:lnTo>
                      <a:pt x="518" y="454"/>
                    </a:lnTo>
                    <a:lnTo>
                      <a:pt x="518" y="459"/>
                    </a:lnTo>
                    <a:lnTo>
                      <a:pt x="520" y="465"/>
                    </a:lnTo>
                    <a:lnTo>
                      <a:pt x="523" y="466"/>
                    </a:lnTo>
                    <a:lnTo>
                      <a:pt x="530" y="466"/>
                    </a:lnTo>
                    <a:lnTo>
                      <a:pt x="537" y="469"/>
                    </a:lnTo>
                    <a:lnTo>
                      <a:pt x="543" y="475"/>
                    </a:lnTo>
                    <a:lnTo>
                      <a:pt x="544" y="480"/>
                    </a:lnTo>
                    <a:lnTo>
                      <a:pt x="543" y="485"/>
                    </a:lnTo>
                    <a:lnTo>
                      <a:pt x="545" y="489"/>
                    </a:lnTo>
                    <a:lnTo>
                      <a:pt x="544" y="495"/>
                    </a:lnTo>
                    <a:lnTo>
                      <a:pt x="540" y="500"/>
                    </a:lnTo>
                    <a:lnTo>
                      <a:pt x="538" y="508"/>
                    </a:lnTo>
                    <a:lnTo>
                      <a:pt x="543" y="516"/>
                    </a:lnTo>
                    <a:lnTo>
                      <a:pt x="544" y="528"/>
                    </a:lnTo>
                    <a:lnTo>
                      <a:pt x="538" y="523"/>
                    </a:lnTo>
                    <a:lnTo>
                      <a:pt x="534" y="518"/>
                    </a:lnTo>
                    <a:lnTo>
                      <a:pt x="530" y="516"/>
                    </a:lnTo>
                    <a:lnTo>
                      <a:pt x="525" y="516"/>
                    </a:lnTo>
                    <a:lnTo>
                      <a:pt x="519" y="519"/>
                    </a:lnTo>
                    <a:lnTo>
                      <a:pt x="522" y="515"/>
                    </a:lnTo>
                    <a:lnTo>
                      <a:pt x="522" y="510"/>
                    </a:lnTo>
                    <a:lnTo>
                      <a:pt x="506" y="503"/>
                    </a:lnTo>
                    <a:lnTo>
                      <a:pt x="492" y="503"/>
                    </a:lnTo>
                    <a:lnTo>
                      <a:pt x="480" y="497"/>
                    </a:lnTo>
                    <a:lnTo>
                      <a:pt x="475" y="500"/>
                    </a:lnTo>
                    <a:lnTo>
                      <a:pt x="473" y="505"/>
                    </a:lnTo>
                    <a:lnTo>
                      <a:pt x="456" y="519"/>
                    </a:lnTo>
                    <a:lnTo>
                      <a:pt x="443" y="523"/>
                    </a:lnTo>
                    <a:lnTo>
                      <a:pt x="438" y="523"/>
                    </a:lnTo>
                    <a:lnTo>
                      <a:pt x="431" y="527"/>
                    </a:lnTo>
                    <a:lnTo>
                      <a:pt x="429" y="532"/>
                    </a:lnTo>
                    <a:lnTo>
                      <a:pt x="415" y="539"/>
                    </a:lnTo>
                    <a:lnTo>
                      <a:pt x="409" y="542"/>
                    </a:lnTo>
                    <a:lnTo>
                      <a:pt x="413" y="555"/>
                    </a:lnTo>
                    <a:lnTo>
                      <a:pt x="445" y="589"/>
                    </a:lnTo>
                    <a:lnTo>
                      <a:pt x="446" y="591"/>
                    </a:lnTo>
                    <a:lnTo>
                      <a:pt x="452" y="597"/>
                    </a:lnTo>
                    <a:lnTo>
                      <a:pt x="452" y="600"/>
                    </a:lnTo>
                    <a:lnTo>
                      <a:pt x="441" y="595"/>
                    </a:lnTo>
                    <a:lnTo>
                      <a:pt x="438" y="595"/>
                    </a:lnTo>
                    <a:lnTo>
                      <a:pt x="420" y="591"/>
                    </a:lnTo>
                    <a:lnTo>
                      <a:pt x="420" y="594"/>
                    </a:lnTo>
                    <a:lnTo>
                      <a:pt x="420" y="595"/>
                    </a:lnTo>
                    <a:lnTo>
                      <a:pt x="373" y="581"/>
                    </a:lnTo>
                    <a:lnTo>
                      <a:pt x="366" y="587"/>
                    </a:lnTo>
                    <a:lnTo>
                      <a:pt x="362" y="592"/>
                    </a:lnTo>
                    <a:lnTo>
                      <a:pt x="358" y="584"/>
                    </a:lnTo>
                    <a:lnTo>
                      <a:pt x="367" y="581"/>
                    </a:lnTo>
                    <a:lnTo>
                      <a:pt x="350" y="578"/>
                    </a:lnTo>
                    <a:lnTo>
                      <a:pt x="346" y="573"/>
                    </a:lnTo>
                    <a:lnTo>
                      <a:pt x="319" y="564"/>
                    </a:lnTo>
                    <a:lnTo>
                      <a:pt x="318" y="571"/>
                    </a:lnTo>
                    <a:lnTo>
                      <a:pt x="313" y="576"/>
                    </a:lnTo>
                    <a:lnTo>
                      <a:pt x="308" y="578"/>
                    </a:lnTo>
                    <a:lnTo>
                      <a:pt x="309" y="581"/>
                    </a:lnTo>
                    <a:lnTo>
                      <a:pt x="314" y="587"/>
                    </a:lnTo>
                    <a:lnTo>
                      <a:pt x="319" y="589"/>
                    </a:lnTo>
                    <a:lnTo>
                      <a:pt x="326" y="599"/>
                    </a:lnTo>
                    <a:lnTo>
                      <a:pt x="337" y="605"/>
                    </a:lnTo>
                    <a:lnTo>
                      <a:pt x="355" y="600"/>
                    </a:lnTo>
                    <a:lnTo>
                      <a:pt x="366" y="625"/>
                    </a:lnTo>
                    <a:lnTo>
                      <a:pt x="370" y="628"/>
                    </a:lnTo>
                    <a:lnTo>
                      <a:pt x="358" y="626"/>
                    </a:lnTo>
                    <a:lnTo>
                      <a:pt x="350" y="630"/>
                    </a:lnTo>
                    <a:lnTo>
                      <a:pt x="349" y="632"/>
                    </a:lnTo>
                    <a:lnTo>
                      <a:pt x="349" y="633"/>
                    </a:lnTo>
                    <a:lnTo>
                      <a:pt x="303" y="621"/>
                    </a:lnTo>
                    <a:lnTo>
                      <a:pt x="287" y="607"/>
                    </a:lnTo>
                    <a:lnTo>
                      <a:pt x="281" y="605"/>
                    </a:lnTo>
                    <a:lnTo>
                      <a:pt x="277" y="607"/>
                    </a:lnTo>
                    <a:lnTo>
                      <a:pt x="272" y="607"/>
                    </a:lnTo>
                    <a:lnTo>
                      <a:pt x="261" y="602"/>
                    </a:lnTo>
                    <a:lnTo>
                      <a:pt x="256" y="597"/>
                    </a:lnTo>
                    <a:lnTo>
                      <a:pt x="248" y="600"/>
                    </a:lnTo>
                    <a:lnTo>
                      <a:pt x="250" y="596"/>
                    </a:lnTo>
                    <a:lnTo>
                      <a:pt x="255" y="592"/>
                    </a:lnTo>
                    <a:lnTo>
                      <a:pt x="253" y="585"/>
                    </a:lnTo>
                    <a:lnTo>
                      <a:pt x="253" y="578"/>
                    </a:lnTo>
                    <a:lnTo>
                      <a:pt x="247" y="575"/>
                    </a:lnTo>
                    <a:lnTo>
                      <a:pt x="247" y="569"/>
                    </a:lnTo>
                    <a:lnTo>
                      <a:pt x="236" y="555"/>
                    </a:lnTo>
                    <a:lnTo>
                      <a:pt x="239" y="552"/>
                    </a:lnTo>
                    <a:lnTo>
                      <a:pt x="246" y="550"/>
                    </a:lnTo>
                    <a:lnTo>
                      <a:pt x="248" y="533"/>
                    </a:lnTo>
                    <a:lnTo>
                      <a:pt x="247" y="529"/>
                    </a:lnTo>
                    <a:lnTo>
                      <a:pt x="242" y="526"/>
                    </a:lnTo>
                    <a:lnTo>
                      <a:pt x="237" y="518"/>
                    </a:lnTo>
                    <a:lnTo>
                      <a:pt x="235" y="516"/>
                    </a:lnTo>
                    <a:lnTo>
                      <a:pt x="226" y="516"/>
                    </a:lnTo>
                    <a:lnTo>
                      <a:pt x="222" y="511"/>
                    </a:lnTo>
                    <a:lnTo>
                      <a:pt x="208" y="508"/>
                    </a:lnTo>
                    <a:lnTo>
                      <a:pt x="208" y="502"/>
                    </a:lnTo>
                    <a:lnTo>
                      <a:pt x="206" y="501"/>
                    </a:lnTo>
                    <a:lnTo>
                      <a:pt x="196" y="500"/>
                    </a:lnTo>
                    <a:lnTo>
                      <a:pt x="178" y="490"/>
                    </a:lnTo>
                    <a:lnTo>
                      <a:pt x="180" y="487"/>
                    </a:lnTo>
                    <a:lnTo>
                      <a:pt x="172" y="482"/>
                    </a:lnTo>
                    <a:lnTo>
                      <a:pt x="169" y="476"/>
                    </a:lnTo>
                    <a:lnTo>
                      <a:pt x="166" y="472"/>
                    </a:lnTo>
                    <a:lnTo>
                      <a:pt x="156" y="471"/>
                    </a:lnTo>
                    <a:lnTo>
                      <a:pt x="159" y="468"/>
                    </a:lnTo>
                    <a:lnTo>
                      <a:pt x="172" y="466"/>
                    </a:lnTo>
                    <a:lnTo>
                      <a:pt x="183" y="471"/>
                    </a:lnTo>
                    <a:lnTo>
                      <a:pt x="183" y="475"/>
                    </a:lnTo>
                    <a:lnTo>
                      <a:pt x="189" y="480"/>
                    </a:lnTo>
                    <a:lnTo>
                      <a:pt x="205" y="486"/>
                    </a:lnTo>
                    <a:lnTo>
                      <a:pt x="208" y="485"/>
                    </a:lnTo>
                    <a:lnTo>
                      <a:pt x="209" y="482"/>
                    </a:lnTo>
                    <a:lnTo>
                      <a:pt x="214" y="487"/>
                    </a:lnTo>
                    <a:lnTo>
                      <a:pt x="219" y="490"/>
                    </a:lnTo>
                    <a:lnTo>
                      <a:pt x="222" y="487"/>
                    </a:lnTo>
                    <a:lnTo>
                      <a:pt x="225" y="489"/>
                    </a:lnTo>
                    <a:lnTo>
                      <a:pt x="227" y="486"/>
                    </a:lnTo>
                    <a:lnTo>
                      <a:pt x="231" y="487"/>
                    </a:lnTo>
                    <a:lnTo>
                      <a:pt x="236" y="496"/>
                    </a:lnTo>
                    <a:lnTo>
                      <a:pt x="243" y="493"/>
                    </a:lnTo>
                    <a:lnTo>
                      <a:pt x="255" y="496"/>
                    </a:lnTo>
                    <a:lnTo>
                      <a:pt x="258" y="498"/>
                    </a:lnTo>
                    <a:lnTo>
                      <a:pt x="266" y="498"/>
                    </a:lnTo>
                    <a:lnTo>
                      <a:pt x="271" y="502"/>
                    </a:lnTo>
                    <a:lnTo>
                      <a:pt x="329" y="512"/>
                    </a:lnTo>
                    <a:lnTo>
                      <a:pt x="334" y="516"/>
                    </a:lnTo>
                    <a:lnTo>
                      <a:pt x="387" y="516"/>
                    </a:lnTo>
                    <a:lnTo>
                      <a:pt x="412" y="508"/>
                    </a:lnTo>
                    <a:lnTo>
                      <a:pt x="440" y="484"/>
                    </a:lnTo>
                    <a:lnTo>
                      <a:pt x="444" y="475"/>
                    </a:lnTo>
                    <a:lnTo>
                      <a:pt x="444" y="466"/>
                    </a:lnTo>
                    <a:lnTo>
                      <a:pt x="439" y="465"/>
                    </a:lnTo>
                    <a:lnTo>
                      <a:pt x="436" y="463"/>
                    </a:lnTo>
                    <a:lnTo>
                      <a:pt x="435" y="455"/>
                    </a:lnTo>
                    <a:lnTo>
                      <a:pt x="431" y="450"/>
                    </a:lnTo>
                    <a:lnTo>
                      <a:pt x="429" y="443"/>
                    </a:lnTo>
                    <a:lnTo>
                      <a:pt x="415" y="437"/>
                    </a:lnTo>
                    <a:lnTo>
                      <a:pt x="413" y="438"/>
                    </a:lnTo>
                    <a:lnTo>
                      <a:pt x="408" y="435"/>
                    </a:lnTo>
                    <a:lnTo>
                      <a:pt x="408" y="432"/>
                    </a:lnTo>
                    <a:lnTo>
                      <a:pt x="397" y="425"/>
                    </a:lnTo>
                    <a:lnTo>
                      <a:pt x="394" y="423"/>
                    </a:lnTo>
                    <a:lnTo>
                      <a:pt x="387" y="419"/>
                    </a:lnTo>
                    <a:lnTo>
                      <a:pt x="391" y="424"/>
                    </a:lnTo>
                    <a:lnTo>
                      <a:pt x="386" y="424"/>
                    </a:lnTo>
                    <a:lnTo>
                      <a:pt x="367" y="417"/>
                    </a:lnTo>
                    <a:lnTo>
                      <a:pt x="367" y="419"/>
                    </a:lnTo>
                    <a:lnTo>
                      <a:pt x="365" y="417"/>
                    </a:lnTo>
                    <a:lnTo>
                      <a:pt x="362" y="413"/>
                    </a:lnTo>
                    <a:lnTo>
                      <a:pt x="355" y="408"/>
                    </a:lnTo>
                    <a:lnTo>
                      <a:pt x="360" y="414"/>
                    </a:lnTo>
                    <a:lnTo>
                      <a:pt x="347" y="412"/>
                    </a:lnTo>
                    <a:lnTo>
                      <a:pt x="342" y="408"/>
                    </a:lnTo>
                    <a:lnTo>
                      <a:pt x="341" y="406"/>
                    </a:lnTo>
                    <a:lnTo>
                      <a:pt x="264" y="370"/>
                    </a:lnTo>
                    <a:lnTo>
                      <a:pt x="246" y="367"/>
                    </a:lnTo>
                    <a:lnTo>
                      <a:pt x="248" y="370"/>
                    </a:lnTo>
                    <a:lnTo>
                      <a:pt x="246" y="371"/>
                    </a:lnTo>
                    <a:lnTo>
                      <a:pt x="208" y="364"/>
                    </a:lnTo>
                    <a:lnTo>
                      <a:pt x="205" y="366"/>
                    </a:lnTo>
                    <a:lnTo>
                      <a:pt x="196" y="366"/>
                    </a:lnTo>
                    <a:lnTo>
                      <a:pt x="193" y="367"/>
                    </a:lnTo>
                    <a:lnTo>
                      <a:pt x="192" y="365"/>
                    </a:lnTo>
                    <a:lnTo>
                      <a:pt x="189" y="364"/>
                    </a:lnTo>
                    <a:lnTo>
                      <a:pt x="190" y="360"/>
                    </a:lnTo>
                    <a:lnTo>
                      <a:pt x="188" y="359"/>
                    </a:lnTo>
                    <a:lnTo>
                      <a:pt x="179" y="364"/>
                    </a:lnTo>
                    <a:lnTo>
                      <a:pt x="180" y="357"/>
                    </a:lnTo>
                    <a:lnTo>
                      <a:pt x="175" y="360"/>
                    </a:lnTo>
                    <a:lnTo>
                      <a:pt x="175" y="357"/>
                    </a:lnTo>
                    <a:lnTo>
                      <a:pt x="174" y="356"/>
                    </a:lnTo>
                    <a:lnTo>
                      <a:pt x="162" y="359"/>
                    </a:lnTo>
                    <a:lnTo>
                      <a:pt x="164" y="356"/>
                    </a:lnTo>
                    <a:lnTo>
                      <a:pt x="163" y="354"/>
                    </a:lnTo>
                    <a:lnTo>
                      <a:pt x="162" y="353"/>
                    </a:lnTo>
                    <a:lnTo>
                      <a:pt x="153" y="353"/>
                    </a:lnTo>
                    <a:lnTo>
                      <a:pt x="156" y="344"/>
                    </a:lnTo>
                    <a:lnTo>
                      <a:pt x="158" y="348"/>
                    </a:lnTo>
                    <a:lnTo>
                      <a:pt x="162" y="349"/>
                    </a:lnTo>
                    <a:lnTo>
                      <a:pt x="164" y="349"/>
                    </a:lnTo>
                    <a:lnTo>
                      <a:pt x="168" y="351"/>
                    </a:lnTo>
                    <a:lnTo>
                      <a:pt x="174" y="350"/>
                    </a:lnTo>
                    <a:lnTo>
                      <a:pt x="178" y="351"/>
                    </a:lnTo>
                    <a:lnTo>
                      <a:pt x="183" y="346"/>
                    </a:lnTo>
                    <a:lnTo>
                      <a:pt x="183" y="344"/>
                    </a:lnTo>
                    <a:lnTo>
                      <a:pt x="173" y="341"/>
                    </a:lnTo>
                    <a:lnTo>
                      <a:pt x="169" y="343"/>
                    </a:lnTo>
                    <a:lnTo>
                      <a:pt x="166" y="340"/>
                    </a:lnTo>
                    <a:lnTo>
                      <a:pt x="164" y="339"/>
                    </a:lnTo>
                    <a:lnTo>
                      <a:pt x="148" y="334"/>
                    </a:lnTo>
                    <a:lnTo>
                      <a:pt x="152" y="336"/>
                    </a:lnTo>
                    <a:lnTo>
                      <a:pt x="151" y="341"/>
                    </a:lnTo>
                    <a:lnTo>
                      <a:pt x="147" y="341"/>
                    </a:lnTo>
                    <a:lnTo>
                      <a:pt x="145" y="340"/>
                    </a:lnTo>
                    <a:lnTo>
                      <a:pt x="143" y="343"/>
                    </a:lnTo>
                    <a:lnTo>
                      <a:pt x="145" y="346"/>
                    </a:lnTo>
                    <a:lnTo>
                      <a:pt x="142" y="348"/>
                    </a:lnTo>
                    <a:lnTo>
                      <a:pt x="137" y="348"/>
                    </a:lnTo>
                    <a:lnTo>
                      <a:pt x="132" y="344"/>
                    </a:lnTo>
                    <a:lnTo>
                      <a:pt x="121" y="341"/>
                    </a:lnTo>
                    <a:lnTo>
                      <a:pt x="121" y="343"/>
                    </a:lnTo>
                    <a:lnTo>
                      <a:pt x="122" y="344"/>
                    </a:lnTo>
                    <a:lnTo>
                      <a:pt x="121" y="346"/>
                    </a:lnTo>
                    <a:lnTo>
                      <a:pt x="120" y="350"/>
                    </a:lnTo>
                    <a:lnTo>
                      <a:pt x="119" y="353"/>
                    </a:lnTo>
                    <a:lnTo>
                      <a:pt x="112" y="354"/>
                    </a:lnTo>
                    <a:lnTo>
                      <a:pt x="101" y="349"/>
                    </a:lnTo>
                    <a:lnTo>
                      <a:pt x="98" y="359"/>
                    </a:lnTo>
                    <a:lnTo>
                      <a:pt x="78" y="366"/>
                    </a:lnTo>
                    <a:lnTo>
                      <a:pt x="77" y="367"/>
                    </a:lnTo>
                    <a:lnTo>
                      <a:pt x="75" y="371"/>
                    </a:lnTo>
                    <a:lnTo>
                      <a:pt x="74" y="372"/>
                    </a:lnTo>
                    <a:lnTo>
                      <a:pt x="70" y="375"/>
                    </a:lnTo>
                    <a:lnTo>
                      <a:pt x="68" y="375"/>
                    </a:lnTo>
                    <a:lnTo>
                      <a:pt x="53" y="383"/>
                    </a:lnTo>
                    <a:lnTo>
                      <a:pt x="58" y="385"/>
                    </a:lnTo>
                    <a:lnTo>
                      <a:pt x="58" y="386"/>
                    </a:lnTo>
                    <a:lnTo>
                      <a:pt x="52" y="396"/>
                    </a:lnTo>
                    <a:lnTo>
                      <a:pt x="51" y="398"/>
                    </a:lnTo>
                    <a:lnTo>
                      <a:pt x="54" y="413"/>
                    </a:lnTo>
                    <a:lnTo>
                      <a:pt x="62" y="417"/>
                    </a:lnTo>
                    <a:lnTo>
                      <a:pt x="69" y="418"/>
                    </a:lnTo>
                    <a:lnTo>
                      <a:pt x="78" y="421"/>
                    </a:lnTo>
                    <a:lnTo>
                      <a:pt x="94" y="438"/>
                    </a:lnTo>
                    <a:lnTo>
                      <a:pt x="95" y="445"/>
                    </a:lnTo>
                    <a:lnTo>
                      <a:pt x="72" y="476"/>
                    </a:lnTo>
                    <a:lnTo>
                      <a:pt x="72" y="485"/>
                    </a:lnTo>
                    <a:lnTo>
                      <a:pt x="81" y="497"/>
                    </a:lnTo>
                    <a:lnTo>
                      <a:pt x="83" y="503"/>
                    </a:lnTo>
                    <a:lnTo>
                      <a:pt x="98" y="526"/>
                    </a:lnTo>
                    <a:lnTo>
                      <a:pt x="100" y="538"/>
                    </a:lnTo>
                    <a:lnTo>
                      <a:pt x="93" y="542"/>
                    </a:lnTo>
                    <a:lnTo>
                      <a:pt x="91" y="550"/>
                    </a:lnTo>
                    <a:lnTo>
                      <a:pt x="88" y="557"/>
                    </a:lnTo>
                    <a:lnTo>
                      <a:pt x="90" y="560"/>
                    </a:lnTo>
                    <a:lnTo>
                      <a:pt x="91" y="568"/>
                    </a:lnTo>
                    <a:lnTo>
                      <a:pt x="88" y="571"/>
                    </a:lnTo>
                    <a:lnTo>
                      <a:pt x="88" y="580"/>
                    </a:lnTo>
                    <a:lnTo>
                      <a:pt x="98" y="581"/>
                    </a:lnTo>
                    <a:lnTo>
                      <a:pt x="103" y="589"/>
                    </a:lnTo>
                    <a:lnTo>
                      <a:pt x="101" y="596"/>
                    </a:lnTo>
                    <a:lnTo>
                      <a:pt x="105" y="602"/>
                    </a:lnTo>
                    <a:lnTo>
                      <a:pt x="115" y="608"/>
                    </a:lnTo>
                    <a:lnTo>
                      <a:pt x="116" y="616"/>
                    </a:lnTo>
                    <a:lnTo>
                      <a:pt x="112" y="623"/>
                    </a:lnTo>
                    <a:lnTo>
                      <a:pt x="106" y="630"/>
                    </a:lnTo>
                    <a:lnTo>
                      <a:pt x="104" y="636"/>
                    </a:lnTo>
                    <a:lnTo>
                      <a:pt x="107" y="644"/>
                    </a:lnTo>
                    <a:lnTo>
                      <a:pt x="112" y="649"/>
                    </a:lnTo>
                    <a:lnTo>
                      <a:pt x="131" y="658"/>
                    </a:lnTo>
                    <a:lnTo>
                      <a:pt x="133" y="665"/>
                    </a:lnTo>
                    <a:lnTo>
                      <a:pt x="140" y="673"/>
                    </a:lnTo>
                    <a:lnTo>
                      <a:pt x="142" y="670"/>
                    </a:lnTo>
                    <a:lnTo>
                      <a:pt x="142" y="688"/>
                    </a:lnTo>
                    <a:lnTo>
                      <a:pt x="11" y="798"/>
                    </a:lnTo>
                    <a:lnTo>
                      <a:pt x="27" y="800"/>
                    </a:lnTo>
                    <a:lnTo>
                      <a:pt x="33" y="794"/>
                    </a:lnTo>
                    <a:lnTo>
                      <a:pt x="46" y="789"/>
                    </a:lnTo>
                    <a:lnTo>
                      <a:pt x="47" y="793"/>
                    </a:lnTo>
                    <a:lnTo>
                      <a:pt x="46" y="795"/>
                    </a:lnTo>
                    <a:lnTo>
                      <a:pt x="46" y="804"/>
                    </a:lnTo>
                    <a:lnTo>
                      <a:pt x="42" y="800"/>
                    </a:lnTo>
                    <a:lnTo>
                      <a:pt x="39" y="799"/>
                    </a:lnTo>
                    <a:lnTo>
                      <a:pt x="39" y="806"/>
                    </a:lnTo>
                    <a:lnTo>
                      <a:pt x="43" y="810"/>
                    </a:lnTo>
                    <a:lnTo>
                      <a:pt x="46" y="810"/>
                    </a:lnTo>
                    <a:lnTo>
                      <a:pt x="62" y="820"/>
                    </a:lnTo>
                    <a:lnTo>
                      <a:pt x="80" y="817"/>
                    </a:lnTo>
                    <a:lnTo>
                      <a:pt x="88" y="819"/>
                    </a:lnTo>
                    <a:lnTo>
                      <a:pt x="94" y="822"/>
                    </a:lnTo>
                    <a:lnTo>
                      <a:pt x="94" y="827"/>
                    </a:lnTo>
                    <a:lnTo>
                      <a:pt x="98" y="829"/>
                    </a:lnTo>
                    <a:lnTo>
                      <a:pt x="103" y="829"/>
                    </a:lnTo>
                    <a:lnTo>
                      <a:pt x="104" y="831"/>
                    </a:lnTo>
                    <a:lnTo>
                      <a:pt x="99" y="834"/>
                    </a:lnTo>
                    <a:lnTo>
                      <a:pt x="63" y="829"/>
                    </a:lnTo>
                    <a:lnTo>
                      <a:pt x="59" y="832"/>
                    </a:lnTo>
                    <a:lnTo>
                      <a:pt x="58" y="836"/>
                    </a:lnTo>
                    <a:lnTo>
                      <a:pt x="48" y="840"/>
                    </a:lnTo>
                    <a:lnTo>
                      <a:pt x="43" y="837"/>
                    </a:lnTo>
                    <a:lnTo>
                      <a:pt x="39" y="838"/>
                    </a:lnTo>
                    <a:lnTo>
                      <a:pt x="36" y="843"/>
                    </a:lnTo>
                    <a:lnTo>
                      <a:pt x="32" y="845"/>
                    </a:lnTo>
                    <a:lnTo>
                      <a:pt x="28" y="842"/>
                    </a:lnTo>
                    <a:lnTo>
                      <a:pt x="23" y="841"/>
                    </a:lnTo>
                    <a:lnTo>
                      <a:pt x="21" y="845"/>
                    </a:lnTo>
                    <a:lnTo>
                      <a:pt x="23" y="852"/>
                    </a:lnTo>
                    <a:lnTo>
                      <a:pt x="27" y="853"/>
                    </a:lnTo>
                    <a:lnTo>
                      <a:pt x="31" y="856"/>
                    </a:lnTo>
                    <a:lnTo>
                      <a:pt x="32" y="861"/>
                    </a:lnTo>
                    <a:lnTo>
                      <a:pt x="30" y="864"/>
                    </a:lnTo>
                    <a:lnTo>
                      <a:pt x="22" y="869"/>
                    </a:lnTo>
                    <a:lnTo>
                      <a:pt x="12" y="884"/>
                    </a:lnTo>
                    <a:lnTo>
                      <a:pt x="15" y="890"/>
                    </a:lnTo>
                    <a:lnTo>
                      <a:pt x="12" y="900"/>
                    </a:lnTo>
                    <a:lnTo>
                      <a:pt x="15" y="905"/>
                    </a:lnTo>
                    <a:lnTo>
                      <a:pt x="15" y="909"/>
                    </a:lnTo>
                    <a:lnTo>
                      <a:pt x="13" y="913"/>
                    </a:lnTo>
                    <a:lnTo>
                      <a:pt x="4" y="919"/>
                    </a:lnTo>
                    <a:lnTo>
                      <a:pt x="1" y="923"/>
                    </a:lnTo>
                    <a:lnTo>
                      <a:pt x="4" y="926"/>
                    </a:lnTo>
                    <a:lnTo>
                      <a:pt x="20" y="926"/>
                    </a:lnTo>
                    <a:lnTo>
                      <a:pt x="26" y="936"/>
                    </a:lnTo>
                    <a:lnTo>
                      <a:pt x="25" y="944"/>
                    </a:lnTo>
                    <a:lnTo>
                      <a:pt x="18" y="944"/>
                    </a:lnTo>
                    <a:lnTo>
                      <a:pt x="7" y="934"/>
                    </a:lnTo>
                    <a:lnTo>
                      <a:pt x="7" y="942"/>
                    </a:lnTo>
                    <a:lnTo>
                      <a:pt x="0" y="953"/>
                    </a:lnTo>
                    <a:lnTo>
                      <a:pt x="0" y="957"/>
                    </a:lnTo>
                    <a:lnTo>
                      <a:pt x="4" y="961"/>
                    </a:lnTo>
                    <a:lnTo>
                      <a:pt x="6" y="965"/>
                    </a:lnTo>
                    <a:lnTo>
                      <a:pt x="11" y="967"/>
                    </a:lnTo>
                    <a:lnTo>
                      <a:pt x="13" y="971"/>
                    </a:lnTo>
                    <a:lnTo>
                      <a:pt x="15" y="975"/>
                    </a:lnTo>
                    <a:lnTo>
                      <a:pt x="9" y="992"/>
                    </a:lnTo>
                    <a:lnTo>
                      <a:pt x="13" y="993"/>
                    </a:lnTo>
                    <a:lnTo>
                      <a:pt x="18" y="996"/>
                    </a:lnTo>
                    <a:lnTo>
                      <a:pt x="18" y="1000"/>
                    </a:lnTo>
                    <a:lnTo>
                      <a:pt x="31" y="1020"/>
                    </a:lnTo>
                    <a:lnTo>
                      <a:pt x="30" y="1034"/>
                    </a:lnTo>
                    <a:lnTo>
                      <a:pt x="32" y="1039"/>
                    </a:lnTo>
                    <a:lnTo>
                      <a:pt x="43" y="1038"/>
                    </a:lnTo>
                    <a:lnTo>
                      <a:pt x="48" y="1039"/>
                    </a:lnTo>
                    <a:lnTo>
                      <a:pt x="52" y="1043"/>
                    </a:lnTo>
                    <a:lnTo>
                      <a:pt x="68" y="1043"/>
                    </a:lnTo>
                    <a:lnTo>
                      <a:pt x="77" y="1047"/>
                    </a:lnTo>
                    <a:lnTo>
                      <a:pt x="75" y="1059"/>
                    </a:lnTo>
                    <a:lnTo>
                      <a:pt x="85" y="1054"/>
                    </a:lnTo>
                    <a:lnTo>
                      <a:pt x="91" y="1054"/>
                    </a:lnTo>
                    <a:lnTo>
                      <a:pt x="95" y="1051"/>
                    </a:lnTo>
                    <a:lnTo>
                      <a:pt x="112" y="1051"/>
                    </a:lnTo>
                    <a:lnTo>
                      <a:pt x="127" y="1064"/>
                    </a:lnTo>
                    <a:lnTo>
                      <a:pt x="133" y="1065"/>
                    </a:lnTo>
                    <a:lnTo>
                      <a:pt x="135" y="1071"/>
                    </a:lnTo>
                    <a:lnTo>
                      <a:pt x="132" y="1076"/>
                    </a:lnTo>
                    <a:lnTo>
                      <a:pt x="132" y="1081"/>
                    </a:lnTo>
                    <a:lnTo>
                      <a:pt x="136" y="1085"/>
                    </a:lnTo>
                    <a:lnTo>
                      <a:pt x="138" y="1088"/>
                    </a:lnTo>
                    <a:lnTo>
                      <a:pt x="136" y="1097"/>
                    </a:lnTo>
                    <a:lnTo>
                      <a:pt x="131" y="1101"/>
                    </a:lnTo>
                    <a:lnTo>
                      <a:pt x="130" y="1106"/>
                    </a:lnTo>
                    <a:lnTo>
                      <a:pt x="131" y="1109"/>
                    </a:lnTo>
                    <a:lnTo>
                      <a:pt x="140" y="1117"/>
                    </a:lnTo>
                    <a:lnTo>
                      <a:pt x="154" y="1143"/>
                    </a:lnTo>
                    <a:lnTo>
                      <a:pt x="166" y="1148"/>
                    </a:lnTo>
                    <a:lnTo>
                      <a:pt x="168" y="1151"/>
                    </a:lnTo>
                    <a:lnTo>
                      <a:pt x="169" y="1156"/>
                    </a:lnTo>
                    <a:lnTo>
                      <a:pt x="169" y="1161"/>
                    </a:lnTo>
                    <a:lnTo>
                      <a:pt x="172" y="1165"/>
                    </a:lnTo>
                    <a:lnTo>
                      <a:pt x="189" y="1164"/>
                    </a:lnTo>
                    <a:lnTo>
                      <a:pt x="194" y="1166"/>
                    </a:lnTo>
                    <a:lnTo>
                      <a:pt x="199" y="1169"/>
                    </a:lnTo>
                    <a:lnTo>
                      <a:pt x="198" y="1172"/>
                    </a:lnTo>
                    <a:lnTo>
                      <a:pt x="201" y="1176"/>
                    </a:lnTo>
                    <a:lnTo>
                      <a:pt x="208" y="1177"/>
                    </a:lnTo>
                    <a:lnTo>
                      <a:pt x="209" y="1186"/>
                    </a:lnTo>
                    <a:lnTo>
                      <a:pt x="187" y="1202"/>
                    </a:lnTo>
                    <a:lnTo>
                      <a:pt x="175" y="1201"/>
                    </a:lnTo>
                    <a:lnTo>
                      <a:pt x="166" y="1195"/>
                    </a:lnTo>
                    <a:lnTo>
                      <a:pt x="159" y="1193"/>
                    </a:lnTo>
                    <a:lnTo>
                      <a:pt x="154" y="1196"/>
                    </a:lnTo>
                    <a:lnTo>
                      <a:pt x="154" y="1201"/>
                    </a:lnTo>
                    <a:lnTo>
                      <a:pt x="148" y="1203"/>
                    </a:lnTo>
                    <a:lnTo>
                      <a:pt x="148" y="1208"/>
                    </a:lnTo>
                    <a:lnTo>
                      <a:pt x="158" y="1214"/>
                    </a:lnTo>
                    <a:lnTo>
                      <a:pt x="159" y="1219"/>
                    </a:lnTo>
                    <a:lnTo>
                      <a:pt x="158" y="1224"/>
                    </a:lnTo>
                    <a:lnTo>
                      <a:pt x="162" y="1228"/>
                    </a:lnTo>
                    <a:lnTo>
                      <a:pt x="161" y="1233"/>
                    </a:lnTo>
                    <a:lnTo>
                      <a:pt x="166" y="1235"/>
                    </a:lnTo>
                    <a:lnTo>
                      <a:pt x="168" y="1240"/>
                    </a:lnTo>
                    <a:lnTo>
                      <a:pt x="168" y="1245"/>
                    </a:lnTo>
                    <a:lnTo>
                      <a:pt x="172" y="1259"/>
                    </a:lnTo>
                    <a:lnTo>
                      <a:pt x="175" y="1263"/>
                    </a:lnTo>
                    <a:lnTo>
                      <a:pt x="182" y="1264"/>
                    </a:lnTo>
                    <a:lnTo>
                      <a:pt x="187" y="1261"/>
                    </a:lnTo>
                    <a:lnTo>
                      <a:pt x="192" y="1258"/>
                    </a:lnTo>
                    <a:lnTo>
                      <a:pt x="192" y="1253"/>
                    </a:lnTo>
                    <a:lnTo>
                      <a:pt x="196" y="1249"/>
                    </a:lnTo>
                    <a:lnTo>
                      <a:pt x="216" y="1251"/>
                    </a:lnTo>
                    <a:lnTo>
                      <a:pt x="227" y="1249"/>
                    </a:lnTo>
                    <a:lnTo>
                      <a:pt x="240" y="1250"/>
                    </a:lnTo>
                    <a:lnTo>
                      <a:pt x="251" y="1248"/>
                    </a:lnTo>
                    <a:lnTo>
                      <a:pt x="261" y="1254"/>
                    </a:lnTo>
                    <a:lnTo>
                      <a:pt x="264" y="1259"/>
                    </a:lnTo>
                    <a:lnTo>
                      <a:pt x="264" y="1264"/>
                    </a:lnTo>
                    <a:lnTo>
                      <a:pt x="278" y="1276"/>
                    </a:lnTo>
                    <a:lnTo>
                      <a:pt x="278" y="1281"/>
                    </a:lnTo>
                    <a:lnTo>
                      <a:pt x="273" y="1284"/>
                    </a:lnTo>
                    <a:lnTo>
                      <a:pt x="267" y="1285"/>
                    </a:lnTo>
                    <a:lnTo>
                      <a:pt x="269" y="1289"/>
                    </a:lnTo>
                    <a:lnTo>
                      <a:pt x="269" y="1295"/>
                    </a:lnTo>
                    <a:lnTo>
                      <a:pt x="273" y="1305"/>
                    </a:lnTo>
                    <a:lnTo>
                      <a:pt x="297" y="1312"/>
                    </a:lnTo>
                    <a:lnTo>
                      <a:pt x="303" y="1311"/>
                    </a:lnTo>
                    <a:lnTo>
                      <a:pt x="308" y="1311"/>
                    </a:lnTo>
                    <a:lnTo>
                      <a:pt x="311" y="1316"/>
                    </a:lnTo>
                    <a:lnTo>
                      <a:pt x="319" y="1323"/>
                    </a:lnTo>
                    <a:lnTo>
                      <a:pt x="326" y="1342"/>
                    </a:lnTo>
                    <a:lnTo>
                      <a:pt x="324" y="1347"/>
                    </a:lnTo>
                    <a:lnTo>
                      <a:pt x="326" y="1352"/>
                    </a:lnTo>
                    <a:lnTo>
                      <a:pt x="337" y="1359"/>
                    </a:lnTo>
                    <a:lnTo>
                      <a:pt x="349" y="1355"/>
                    </a:lnTo>
                    <a:lnTo>
                      <a:pt x="355" y="1357"/>
                    </a:lnTo>
                    <a:lnTo>
                      <a:pt x="363" y="1364"/>
                    </a:lnTo>
                    <a:lnTo>
                      <a:pt x="370" y="1362"/>
                    </a:lnTo>
                    <a:lnTo>
                      <a:pt x="376" y="1364"/>
                    </a:lnTo>
                    <a:lnTo>
                      <a:pt x="405" y="1354"/>
                    </a:lnTo>
                    <a:lnTo>
                      <a:pt x="410" y="1355"/>
                    </a:lnTo>
                    <a:lnTo>
                      <a:pt x="434" y="1384"/>
                    </a:lnTo>
                    <a:lnTo>
                      <a:pt x="440" y="1384"/>
                    </a:lnTo>
                    <a:lnTo>
                      <a:pt x="443" y="1378"/>
                    </a:lnTo>
                    <a:lnTo>
                      <a:pt x="449" y="1379"/>
                    </a:lnTo>
                    <a:lnTo>
                      <a:pt x="452" y="1384"/>
                    </a:lnTo>
                    <a:lnTo>
                      <a:pt x="465" y="1386"/>
                    </a:lnTo>
                    <a:lnTo>
                      <a:pt x="470" y="1390"/>
                    </a:lnTo>
                    <a:lnTo>
                      <a:pt x="482" y="1390"/>
                    </a:lnTo>
                    <a:lnTo>
                      <a:pt x="492" y="1396"/>
                    </a:lnTo>
                    <a:lnTo>
                      <a:pt x="498" y="1396"/>
                    </a:lnTo>
                    <a:lnTo>
                      <a:pt x="509" y="1404"/>
                    </a:lnTo>
                    <a:lnTo>
                      <a:pt x="522" y="1404"/>
                    </a:lnTo>
                    <a:lnTo>
                      <a:pt x="528" y="1407"/>
                    </a:lnTo>
                    <a:lnTo>
                      <a:pt x="522" y="1410"/>
                    </a:lnTo>
                    <a:lnTo>
                      <a:pt x="530" y="1426"/>
                    </a:lnTo>
                    <a:lnTo>
                      <a:pt x="524" y="1436"/>
                    </a:lnTo>
                    <a:lnTo>
                      <a:pt x="512" y="1439"/>
                    </a:lnTo>
                    <a:lnTo>
                      <a:pt x="517" y="1443"/>
                    </a:lnTo>
                    <a:lnTo>
                      <a:pt x="523" y="1444"/>
                    </a:lnTo>
                    <a:lnTo>
                      <a:pt x="527" y="1449"/>
                    </a:lnTo>
                    <a:lnTo>
                      <a:pt x="514" y="1452"/>
                    </a:lnTo>
                    <a:lnTo>
                      <a:pt x="513" y="1458"/>
                    </a:lnTo>
                    <a:lnTo>
                      <a:pt x="513" y="1463"/>
                    </a:lnTo>
                    <a:lnTo>
                      <a:pt x="517" y="1468"/>
                    </a:lnTo>
                    <a:lnTo>
                      <a:pt x="519" y="1473"/>
                    </a:lnTo>
                    <a:lnTo>
                      <a:pt x="518" y="1479"/>
                    </a:lnTo>
                    <a:lnTo>
                      <a:pt x="524" y="1481"/>
                    </a:lnTo>
                    <a:lnTo>
                      <a:pt x="519" y="1510"/>
                    </a:lnTo>
                    <a:lnTo>
                      <a:pt x="513" y="1512"/>
                    </a:lnTo>
                    <a:lnTo>
                      <a:pt x="501" y="1510"/>
                    </a:lnTo>
                    <a:lnTo>
                      <a:pt x="494" y="1511"/>
                    </a:lnTo>
                    <a:lnTo>
                      <a:pt x="482" y="1505"/>
                    </a:lnTo>
                    <a:lnTo>
                      <a:pt x="478" y="1509"/>
                    </a:lnTo>
                    <a:lnTo>
                      <a:pt x="472" y="1520"/>
                    </a:lnTo>
                    <a:lnTo>
                      <a:pt x="460" y="1524"/>
                    </a:lnTo>
                    <a:lnTo>
                      <a:pt x="455" y="1533"/>
                    </a:lnTo>
                    <a:lnTo>
                      <a:pt x="457" y="1551"/>
                    </a:lnTo>
                    <a:lnTo>
                      <a:pt x="469" y="1547"/>
                    </a:lnTo>
                    <a:lnTo>
                      <a:pt x="476" y="1548"/>
                    </a:lnTo>
                    <a:lnTo>
                      <a:pt x="481" y="1545"/>
                    </a:lnTo>
                    <a:lnTo>
                      <a:pt x="492" y="1543"/>
                    </a:lnTo>
                    <a:lnTo>
                      <a:pt x="497" y="1545"/>
                    </a:lnTo>
                    <a:lnTo>
                      <a:pt x="498" y="1549"/>
                    </a:lnTo>
                    <a:lnTo>
                      <a:pt x="503" y="1549"/>
                    </a:lnTo>
                    <a:lnTo>
                      <a:pt x="507" y="1552"/>
                    </a:lnTo>
                    <a:lnTo>
                      <a:pt x="506" y="1556"/>
                    </a:lnTo>
                    <a:lnTo>
                      <a:pt x="498" y="1556"/>
                    </a:lnTo>
                    <a:lnTo>
                      <a:pt x="467" y="1569"/>
                    </a:lnTo>
                    <a:lnTo>
                      <a:pt x="469" y="1573"/>
                    </a:lnTo>
                    <a:lnTo>
                      <a:pt x="472" y="1577"/>
                    </a:lnTo>
                    <a:lnTo>
                      <a:pt x="469" y="1579"/>
                    </a:lnTo>
                    <a:lnTo>
                      <a:pt x="460" y="1577"/>
                    </a:lnTo>
                    <a:lnTo>
                      <a:pt x="439" y="1579"/>
                    </a:lnTo>
                    <a:lnTo>
                      <a:pt x="438" y="1587"/>
                    </a:lnTo>
                    <a:lnTo>
                      <a:pt x="446" y="1593"/>
                    </a:lnTo>
                    <a:lnTo>
                      <a:pt x="456" y="1596"/>
                    </a:lnTo>
                    <a:lnTo>
                      <a:pt x="473" y="1613"/>
                    </a:lnTo>
                    <a:lnTo>
                      <a:pt x="471" y="1615"/>
                    </a:lnTo>
                    <a:lnTo>
                      <a:pt x="460" y="1611"/>
                    </a:lnTo>
                    <a:lnTo>
                      <a:pt x="455" y="1619"/>
                    </a:lnTo>
                    <a:lnTo>
                      <a:pt x="450" y="1619"/>
                    </a:lnTo>
                    <a:lnTo>
                      <a:pt x="428" y="1656"/>
                    </a:lnTo>
                    <a:lnTo>
                      <a:pt x="404" y="1655"/>
                    </a:lnTo>
                    <a:lnTo>
                      <a:pt x="402" y="1658"/>
                    </a:lnTo>
                    <a:lnTo>
                      <a:pt x="402" y="1663"/>
                    </a:lnTo>
                    <a:lnTo>
                      <a:pt x="394" y="1667"/>
                    </a:lnTo>
                    <a:lnTo>
                      <a:pt x="415" y="1679"/>
                    </a:lnTo>
                    <a:lnTo>
                      <a:pt x="420" y="1690"/>
                    </a:lnTo>
                    <a:lnTo>
                      <a:pt x="429" y="1699"/>
                    </a:lnTo>
                    <a:lnTo>
                      <a:pt x="436" y="1699"/>
                    </a:lnTo>
                    <a:lnTo>
                      <a:pt x="440" y="1695"/>
                    </a:lnTo>
                    <a:lnTo>
                      <a:pt x="516" y="1742"/>
                    </a:lnTo>
                    <a:lnTo>
                      <a:pt x="529" y="1758"/>
                    </a:lnTo>
                    <a:lnTo>
                      <a:pt x="535" y="1761"/>
                    </a:lnTo>
                    <a:lnTo>
                      <a:pt x="546" y="1770"/>
                    </a:lnTo>
                    <a:lnTo>
                      <a:pt x="566" y="1765"/>
                    </a:lnTo>
                    <a:lnTo>
                      <a:pt x="572" y="1767"/>
                    </a:lnTo>
                    <a:lnTo>
                      <a:pt x="579" y="1766"/>
                    </a:lnTo>
                    <a:lnTo>
                      <a:pt x="592" y="1771"/>
                    </a:lnTo>
                    <a:lnTo>
                      <a:pt x="597" y="1775"/>
                    </a:lnTo>
                    <a:lnTo>
                      <a:pt x="631" y="1786"/>
                    </a:lnTo>
                    <a:lnTo>
                      <a:pt x="658" y="1783"/>
                    </a:lnTo>
                    <a:lnTo>
                      <a:pt x="671" y="1788"/>
                    </a:lnTo>
                    <a:lnTo>
                      <a:pt x="685" y="1788"/>
                    </a:lnTo>
                    <a:lnTo>
                      <a:pt x="728" y="1814"/>
                    </a:lnTo>
                    <a:lnTo>
                      <a:pt x="731" y="1820"/>
                    </a:lnTo>
                    <a:lnTo>
                      <a:pt x="737" y="1824"/>
                    </a:lnTo>
                    <a:lnTo>
                      <a:pt x="760" y="1813"/>
                    </a:lnTo>
                    <a:lnTo>
                      <a:pt x="768" y="1813"/>
                    </a:lnTo>
                    <a:lnTo>
                      <a:pt x="773" y="1817"/>
                    </a:lnTo>
                    <a:lnTo>
                      <a:pt x="780" y="1815"/>
                    </a:lnTo>
                    <a:lnTo>
                      <a:pt x="794" y="1818"/>
                    </a:lnTo>
                    <a:lnTo>
                      <a:pt x="797" y="1823"/>
                    </a:lnTo>
                    <a:lnTo>
                      <a:pt x="817" y="1829"/>
                    </a:lnTo>
                    <a:lnTo>
                      <a:pt x="821" y="1835"/>
                    </a:lnTo>
                    <a:lnTo>
                      <a:pt x="818" y="1848"/>
                    </a:lnTo>
                    <a:lnTo>
                      <a:pt x="831" y="1856"/>
                    </a:lnTo>
                    <a:lnTo>
                      <a:pt x="844" y="1860"/>
                    </a:lnTo>
                    <a:lnTo>
                      <a:pt x="862" y="1871"/>
                    </a:lnTo>
                    <a:lnTo>
                      <a:pt x="869" y="1871"/>
                    </a:lnTo>
                    <a:lnTo>
                      <a:pt x="884" y="1886"/>
                    </a:lnTo>
                    <a:lnTo>
                      <a:pt x="890" y="1887"/>
                    </a:lnTo>
                    <a:lnTo>
                      <a:pt x="900" y="1906"/>
                    </a:lnTo>
                    <a:lnTo>
                      <a:pt x="906" y="1906"/>
                    </a:lnTo>
                    <a:lnTo>
                      <a:pt x="920" y="1909"/>
                    </a:lnTo>
                    <a:lnTo>
                      <a:pt x="926" y="1908"/>
                    </a:lnTo>
                    <a:lnTo>
                      <a:pt x="931" y="1903"/>
                    </a:lnTo>
                    <a:lnTo>
                      <a:pt x="935" y="1890"/>
                    </a:lnTo>
                    <a:lnTo>
                      <a:pt x="946" y="1883"/>
                    </a:lnTo>
                    <a:lnTo>
                      <a:pt x="951" y="1869"/>
                    </a:lnTo>
                    <a:lnTo>
                      <a:pt x="943" y="1865"/>
                    </a:lnTo>
                    <a:lnTo>
                      <a:pt x="901" y="1805"/>
                    </a:lnTo>
                    <a:lnTo>
                      <a:pt x="894" y="1777"/>
                    </a:lnTo>
                    <a:lnTo>
                      <a:pt x="898" y="1756"/>
                    </a:lnTo>
                    <a:lnTo>
                      <a:pt x="894" y="1745"/>
                    </a:lnTo>
                    <a:lnTo>
                      <a:pt x="889" y="1762"/>
                    </a:lnTo>
                    <a:lnTo>
                      <a:pt x="885" y="1757"/>
                    </a:lnTo>
                    <a:lnTo>
                      <a:pt x="882" y="1744"/>
                    </a:lnTo>
                    <a:lnTo>
                      <a:pt x="861" y="1716"/>
                    </a:lnTo>
                    <a:lnTo>
                      <a:pt x="852" y="1716"/>
                    </a:lnTo>
                    <a:lnTo>
                      <a:pt x="846" y="1705"/>
                    </a:lnTo>
                    <a:lnTo>
                      <a:pt x="852" y="1694"/>
                    </a:lnTo>
                    <a:lnTo>
                      <a:pt x="852" y="1686"/>
                    </a:lnTo>
                    <a:lnTo>
                      <a:pt x="857" y="1677"/>
                    </a:lnTo>
                    <a:lnTo>
                      <a:pt x="859" y="1677"/>
                    </a:lnTo>
                    <a:lnTo>
                      <a:pt x="861" y="1676"/>
                    </a:lnTo>
                    <a:lnTo>
                      <a:pt x="861" y="1668"/>
                    </a:lnTo>
                    <a:lnTo>
                      <a:pt x="868" y="1661"/>
                    </a:lnTo>
                    <a:lnTo>
                      <a:pt x="869" y="1634"/>
                    </a:lnTo>
                    <a:lnTo>
                      <a:pt x="875" y="1636"/>
                    </a:lnTo>
                    <a:lnTo>
                      <a:pt x="877" y="1611"/>
                    </a:lnTo>
                    <a:lnTo>
                      <a:pt x="867" y="1599"/>
                    </a:lnTo>
                    <a:lnTo>
                      <a:pt x="885" y="1603"/>
                    </a:lnTo>
                    <a:lnTo>
                      <a:pt x="885" y="1608"/>
                    </a:lnTo>
                    <a:lnTo>
                      <a:pt x="896" y="1627"/>
                    </a:lnTo>
                    <a:lnTo>
                      <a:pt x="903" y="1627"/>
                    </a:lnTo>
                    <a:lnTo>
                      <a:pt x="908" y="1626"/>
                    </a:lnTo>
                    <a:lnTo>
                      <a:pt x="911" y="1626"/>
                    </a:lnTo>
                    <a:lnTo>
                      <a:pt x="917" y="1604"/>
                    </a:lnTo>
                    <a:lnTo>
                      <a:pt x="921" y="1601"/>
                    </a:lnTo>
                    <a:lnTo>
                      <a:pt x="916" y="1600"/>
                    </a:lnTo>
                    <a:lnTo>
                      <a:pt x="912" y="1595"/>
                    </a:lnTo>
                    <a:lnTo>
                      <a:pt x="906" y="1593"/>
                    </a:lnTo>
                    <a:lnTo>
                      <a:pt x="900" y="1593"/>
                    </a:lnTo>
                    <a:lnTo>
                      <a:pt x="894" y="1590"/>
                    </a:lnTo>
                    <a:lnTo>
                      <a:pt x="890" y="1585"/>
                    </a:lnTo>
                    <a:lnTo>
                      <a:pt x="895" y="1580"/>
                    </a:lnTo>
                    <a:lnTo>
                      <a:pt x="894" y="1575"/>
                    </a:lnTo>
                    <a:lnTo>
                      <a:pt x="900" y="1573"/>
                    </a:lnTo>
                    <a:lnTo>
                      <a:pt x="908" y="1577"/>
                    </a:lnTo>
                    <a:lnTo>
                      <a:pt x="917" y="1575"/>
                    </a:lnTo>
                    <a:lnTo>
                      <a:pt x="904" y="1533"/>
                    </a:lnTo>
                    <a:lnTo>
                      <a:pt x="898" y="1531"/>
                    </a:lnTo>
                    <a:lnTo>
                      <a:pt x="886" y="1516"/>
                    </a:lnTo>
                    <a:lnTo>
                      <a:pt x="882" y="1511"/>
                    </a:lnTo>
                    <a:lnTo>
                      <a:pt x="862" y="1514"/>
                    </a:lnTo>
                    <a:lnTo>
                      <a:pt x="851" y="1510"/>
                    </a:lnTo>
                    <a:lnTo>
                      <a:pt x="851" y="1517"/>
                    </a:lnTo>
                    <a:lnTo>
                      <a:pt x="839" y="1509"/>
                    </a:lnTo>
                    <a:lnTo>
                      <a:pt x="838" y="1503"/>
                    </a:lnTo>
                    <a:lnTo>
                      <a:pt x="835" y="1498"/>
                    </a:lnTo>
                    <a:lnTo>
                      <a:pt x="837" y="1493"/>
                    </a:lnTo>
                    <a:lnTo>
                      <a:pt x="833" y="1488"/>
                    </a:lnTo>
                    <a:lnTo>
                      <a:pt x="831" y="1483"/>
                    </a:lnTo>
                    <a:lnTo>
                      <a:pt x="807" y="1475"/>
                    </a:lnTo>
                    <a:lnTo>
                      <a:pt x="811" y="1444"/>
                    </a:lnTo>
                    <a:lnTo>
                      <a:pt x="821" y="1438"/>
                    </a:lnTo>
                    <a:lnTo>
                      <a:pt x="825" y="1433"/>
                    </a:lnTo>
                    <a:lnTo>
                      <a:pt x="821" y="1428"/>
                    </a:lnTo>
                    <a:lnTo>
                      <a:pt x="811" y="1421"/>
                    </a:lnTo>
                    <a:lnTo>
                      <a:pt x="814" y="1390"/>
                    </a:lnTo>
                    <a:lnTo>
                      <a:pt x="823" y="1384"/>
                    </a:lnTo>
                    <a:lnTo>
                      <a:pt x="827" y="1379"/>
                    </a:lnTo>
                    <a:lnTo>
                      <a:pt x="825" y="1374"/>
                    </a:lnTo>
                    <a:lnTo>
                      <a:pt x="826" y="1369"/>
                    </a:lnTo>
                    <a:lnTo>
                      <a:pt x="825" y="1363"/>
                    </a:lnTo>
                    <a:lnTo>
                      <a:pt x="827" y="1358"/>
                    </a:lnTo>
                    <a:lnTo>
                      <a:pt x="830" y="1354"/>
                    </a:lnTo>
                    <a:lnTo>
                      <a:pt x="836" y="1357"/>
                    </a:lnTo>
                    <a:lnTo>
                      <a:pt x="838" y="1363"/>
                    </a:lnTo>
                    <a:lnTo>
                      <a:pt x="849" y="1369"/>
                    </a:lnTo>
                    <a:lnTo>
                      <a:pt x="868" y="1394"/>
                    </a:lnTo>
                    <a:lnTo>
                      <a:pt x="874" y="1396"/>
                    </a:lnTo>
                    <a:lnTo>
                      <a:pt x="891" y="1384"/>
                    </a:lnTo>
                    <a:lnTo>
                      <a:pt x="872" y="1347"/>
                    </a:lnTo>
                    <a:lnTo>
                      <a:pt x="878" y="1348"/>
                    </a:lnTo>
                    <a:lnTo>
                      <a:pt x="903" y="1334"/>
                    </a:lnTo>
                    <a:lnTo>
                      <a:pt x="905" y="1329"/>
                    </a:lnTo>
                    <a:lnTo>
                      <a:pt x="903" y="1318"/>
                    </a:lnTo>
                    <a:lnTo>
                      <a:pt x="915" y="1318"/>
                    </a:lnTo>
                    <a:lnTo>
                      <a:pt x="920" y="1316"/>
                    </a:lnTo>
                    <a:lnTo>
                      <a:pt x="922" y="1312"/>
                    </a:lnTo>
                    <a:lnTo>
                      <a:pt x="933" y="1308"/>
                    </a:lnTo>
                    <a:lnTo>
                      <a:pt x="936" y="1303"/>
                    </a:lnTo>
                    <a:lnTo>
                      <a:pt x="941" y="1301"/>
                    </a:lnTo>
                    <a:lnTo>
                      <a:pt x="945" y="1297"/>
                    </a:lnTo>
                    <a:lnTo>
                      <a:pt x="945" y="1292"/>
                    </a:lnTo>
                    <a:lnTo>
                      <a:pt x="948" y="1289"/>
                    </a:lnTo>
                    <a:lnTo>
                      <a:pt x="959" y="1285"/>
                    </a:lnTo>
                    <a:lnTo>
                      <a:pt x="972" y="1286"/>
                    </a:lnTo>
                    <a:lnTo>
                      <a:pt x="978" y="1296"/>
                    </a:lnTo>
                    <a:lnTo>
                      <a:pt x="989" y="1294"/>
                    </a:lnTo>
                    <a:lnTo>
                      <a:pt x="994" y="1297"/>
                    </a:lnTo>
                    <a:lnTo>
                      <a:pt x="995" y="1294"/>
                    </a:lnTo>
                    <a:lnTo>
                      <a:pt x="997" y="1287"/>
                    </a:lnTo>
                    <a:lnTo>
                      <a:pt x="999" y="1284"/>
                    </a:lnTo>
                    <a:lnTo>
                      <a:pt x="1005" y="1284"/>
                    </a:lnTo>
                    <a:lnTo>
                      <a:pt x="1010" y="1281"/>
                    </a:lnTo>
                    <a:lnTo>
                      <a:pt x="1016" y="1281"/>
                    </a:lnTo>
                    <a:lnTo>
                      <a:pt x="1023" y="1292"/>
                    </a:lnTo>
                    <a:lnTo>
                      <a:pt x="1027" y="1296"/>
                    </a:lnTo>
                    <a:lnTo>
                      <a:pt x="1032" y="1294"/>
                    </a:lnTo>
                    <a:lnTo>
                      <a:pt x="1039" y="1294"/>
                    </a:lnTo>
                    <a:lnTo>
                      <a:pt x="1045" y="1296"/>
                    </a:lnTo>
                    <a:lnTo>
                      <a:pt x="1062" y="1294"/>
                    </a:lnTo>
                    <a:lnTo>
                      <a:pt x="1073" y="1300"/>
                    </a:lnTo>
                    <a:lnTo>
                      <a:pt x="1081" y="1310"/>
                    </a:lnTo>
                    <a:lnTo>
                      <a:pt x="1098" y="1318"/>
                    </a:lnTo>
                    <a:lnTo>
                      <a:pt x="1103" y="1322"/>
                    </a:lnTo>
                    <a:lnTo>
                      <a:pt x="1107" y="1327"/>
                    </a:lnTo>
                    <a:lnTo>
                      <a:pt x="1116" y="1336"/>
                    </a:lnTo>
                    <a:lnTo>
                      <a:pt x="1119" y="1347"/>
                    </a:lnTo>
                    <a:lnTo>
                      <a:pt x="1124" y="1350"/>
                    </a:lnTo>
                    <a:lnTo>
                      <a:pt x="1129" y="1349"/>
                    </a:lnTo>
                    <a:lnTo>
                      <a:pt x="1125" y="1333"/>
                    </a:lnTo>
                    <a:lnTo>
                      <a:pt x="1120" y="1328"/>
                    </a:lnTo>
                    <a:lnTo>
                      <a:pt x="1124" y="1324"/>
                    </a:lnTo>
                    <a:lnTo>
                      <a:pt x="1129" y="1323"/>
                    </a:lnTo>
                    <a:lnTo>
                      <a:pt x="1133" y="1328"/>
                    </a:lnTo>
                    <a:lnTo>
                      <a:pt x="1138" y="1332"/>
                    </a:lnTo>
                    <a:lnTo>
                      <a:pt x="1141" y="1337"/>
                    </a:lnTo>
                    <a:lnTo>
                      <a:pt x="1172" y="1350"/>
                    </a:lnTo>
                    <a:lnTo>
                      <a:pt x="1177" y="1348"/>
                    </a:lnTo>
                    <a:lnTo>
                      <a:pt x="1189" y="1339"/>
                    </a:lnTo>
                    <a:lnTo>
                      <a:pt x="1188" y="1333"/>
                    </a:lnTo>
                    <a:lnTo>
                      <a:pt x="1193" y="1331"/>
                    </a:lnTo>
                    <a:lnTo>
                      <a:pt x="1197" y="1328"/>
                    </a:lnTo>
                    <a:lnTo>
                      <a:pt x="1203" y="1327"/>
                    </a:lnTo>
                    <a:lnTo>
                      <a:pt x="1209" y="1328"/>
                    </a:lnTo>
                    <a:lnTo>
                      <a:pt x="1208" y="1323"/>
                    </a:lnTo>
                    <a:lnTo>
                      <a:pt x="1220" y="1324"/>
                    </a:lnTo>
                    <a:lnTo>
                      <a:pt x="1225" y="1321"/>
                    </a:lnTo>
                    <a:lnTo>
                      <a:pt x="1241" y="1332"/>
                    </a:lnTo>
                    <a:lnTo>
                      <a:pt x="1251" y="1326"/>
                    </a:lnTo>
                    <a:lnTo>
                      <a:pt x="1253" y="1321"/>
                    </a:lnTo>
                    <a:lnTo>
                      <a:pt x="1265" y="1321"/>
                    </a:lnTo>
                    <a:lnTo>
                      <a:pt x="1269" y="1318"/>
                    </a:lnTo>
                    <a:lnTo>
                      <a:pt x="1282" y="1322"/>
                    </a:lnTo>
                    <a:lnTo>
                      <a:pt x="1287" y="1327"/>
                    </a:lnTo>
                    <a:lnTo>
                      <a:pt x="1291" y="1337"/>
                    </a:lnTo>
                    <a:lnTo>
                      <a:pt x="1301" y="1345"/>
                    </a:lnTo>
                    <a:lnTo>
                      <a:pt x="1325" y="1347"/>
                    </a:lnTo>
                    <a:lnTo>
                      <a:pt x="1329" y="1354"/>
                    </a:lnTo>
                    <a:lnTo>
                      <a:pt x="1342" y="1353"/>
                    </a:lnTo>
                    <a:lnTo>
                      <a:pt x="1346" y="1350"/>
                    </a:lnTo>
                    <a:lnTo>
                      <a:pt x="1348" y="1339"/>
                    </a:lnTo>
                    <a:lnTo>
                      <a:pt x="1351" y="1336"/>
                    </a:lnTo>
                    <a:lnTo>
                      <a:pt x="1356" y="1337"/>
                    </a:lnTo>
                    <a:lnTo>
                      <a:pt x="1368" y="1345"/>
                    </a:lnTo>
                    <a:lnTo>
                      <a:pt x="1392" y="1344"/>
                    </a:lnTo>
                    <a:lnTo>
                      <a:pt x="1396" y="1341"/>
                    </a:lnTo>
                    <a:lnTo>
                      <a:pt x="1406" y="1337"/>
                    </a:lnTo>
                    <a:lnTo>
                      <a:pt x="1408" y="1307"/>
                    </a:lnTo>
                    <a:lnTo>
                      <a:pt x="1401" y="1301"/>
                    </a:lnTo>
                    <a:lnTo>
                      <a:pt x="1379" y="1300"/>
                    </a:lnTo>
                    <a:lnTo>
                      <a:pt x="1368" y="1291"/>
                    </a:lnTo>
                    <a:lnTo>
                      <a:pt x="1349" y="1287"/>
                    </a:lnTo>
                    <a:lnTo>
                      <a:pt x="1348" y="1281"/>
                    </a:lnTo>
                    <a:lnTo>
                      <a:pt x="1343" y="1276"/>
                    </a:lnTo>
                    <a:lnTo>
                      <a:pt x="1330" y="1275"/>
                    </a:lnTo>
                    <a:lnTo>
                      <a:pt x="1329" y="1270"/>
                    </a:lnTo>
                    <a:lnTo>
                      <a:pt x="1335" y="1268"/>
                    </a:lnTo>
                    <a:lnTo>
                      <a:pt x="1342" y="1261"/>
                    </a:lnTo>
                    <a:lnTo>
                      <a:pt x="1361" y="1253"/>
                    </a:lnTo>
                    <a:lnTo>
                      <a:pt x="1363" y="1248"/>
                    </a:lnTo>
                    <a:lnTo>
                      <a:pt x="1361" y="1243"/>
                    </a:lnTo>
                    <a:lnTo>
                      <a:pt x="1343" y="1226"/>
                    </a:lnTo>
                    <a:lnTo>
                      <a:pt x="1348" y="1224"/>
                    </a:lnTo>
                    <a:lnTo>
                      <a:pt x="1351" y="1221"/>
                    </a:lnTo>
                    <a:lnTo>
                      <a:pt x="1351" y="1216"/>
                    </a:lnTo>
                    <a:lnTo>
                      <a:pt x="1354" y="1212"/>
                    </a:lnTo>
                    <a:lnTo>
                      <a:pt x="1390" y="1213"/>
                    </a:lnTo>
                    <a:lnTo>
                      <a:pt x="1395" y="1211"/>
                    </a:lnTo>
                    <a:lnTo>
                      <a:pt x="1396" y="1207"/>
                    </a:lnTo>
                    <a:lnTo>
                      <a:pt x="1392" y="1202"/>
                    </a:lnTo>
                    <a:lnTo>
                      <a:pt x="1355" y="1195"/>
                    </a:lnTo>
                    <a:lnTo>
                      <a:pt x="1350" y="1190"/>
                    </a:lnTo>
                    <a:lnTo>
                      <a:pt x="1349" y="1185"/>
                    </a:lnTo>
                    <a:lnTo>
                      <a:pt x="1355" y="1185"/>
                    </a:lnTo>
                    <a:lnTo>
                      <a:pt x="1360" y="1183"/>
                    </a:lnTo>
                    <a:lnTo>
                      <a:pt x="1361" y="1179"/>
                    </a:lnTo>
                    <a:lnTo>
                      <a:pt x="1356" y="1176"/>
                    </a:lnTo>
                    <a:lnTo>
                      <a:pt x="1353" y="1179"/>
                    </a:lnTo>
                    <a:lnTo>
                      <a:pt x="1340" y="1179"/>
                    </a:lnTo>
                    <a:lnTo>
                      <a:pt x="1339" y="1174"/>
                    </a:lnTo>
                    <a:lnTo>
                      <a:pt x="1339" y="1169"/>
                    </a:lnTo>
                    <a:lnTo>
                      <a:pt x="1342" y="1165"/>
                    </a:lnTo>
                    <a:lnTo>
                      <a:pt x="1332" y="1158"/>
                    </a:lnTo>
                    <a:lnTo>
                      <a:pt x="1343" y="1158"/>
                    </a:lnTo>
                    <a:lnTo>
                      <a:pt x="1344" y="1153"/>
                    </a:lnTo>
                    <a:lnTo>
                      <a:pt x="1351" y="1153"/>
                    </a:lnTo>
                    <a:lnTo>
                      <a:pt x="1355" y="1158"/>
                    </a:lnTo>
                    <a:lnTo>
                      <a:pt x="1390" y="1156"/>
                    </a:lnTo>
                    <a:lnTo>
                      <a:pt x="1395" y="1160"/>
                    </a:lnTo>
                    <a:lnTo>
                      <a:pt x="1400" y="1153"/>
                    </a:lnTo>
                    <a:lnTo>
                      <a:pt x="1405" y="1151"/>
                    </a:lnTo>
                    <a:lnTo>
                      <a:pt x="1417" y="1151"/>
                    </a:lnTo>
                    <a:lnTo>
                      <a:pt x="1419" y="1148"/>
                    </a:lnTo>
                    <a:lnTo>
                      <a:pt x="1426" y="1146"/>
                    </a:lnTo>
                    <a:lnTo>
                      <a:pt x="1432" y="1140"/>
                    </a:lnTo>
                    <a:lnTo>
                      <a:pt x="1438" y="1143"/>
                    </a:lnTo>
                    <a:lnTo>
                      <a:pt x="1444" y="1145"/>
                    </a:lnTo>
                    <a:lnTo>
                      <a:pt x="1450" y="1145"/>
                    </a:lnTo>
                    <a:lnTo>
                      <a:pt x="1450" y="1140"/>
                    </a:lnTo>
                    <a:lnTo>
                      <a:pt x="1461" y="1139"/>
                    </a:lnTo>
                    <a:lnTo>
                      <a:pt x="1465" y="1135"/>
                    </a:lnTo>
                    <a:lnTo>
                      <a:pt x="1470" y="1135"/>
                    </a:lnTo>
                    <a:lnTo>
                      <a:pt x="1475" y="1134"/>
                    </a:lnTo>
                    <a:lnTo>
                      <a:pt x="1487" y="1135"/>
                    </a:lnTo>
                    <a:lnTo>
                      <a:pt x="1489" y="1130"/>
                    </a:lnTo>
                    <a:lnTo>
                      <a:pt x="1487" y="1127"/>
                    </a:lnTo>
                    <a:lnTo>
                      <a:pt x="1489" y="1122"/>
                    </a:lnTo>
                    <a:lnTo>
                      <a:pt x="1492" y="1119"/>
                    </a:lnTo>
                    <a:lnTo>
                      <a:pt x="1499" y="1118"/>
                    </a:lnTo>
                    <a:lnTo>
                      <a:pt x="1504" y="1120"/>
                    </a:lnTo>
                    <a:lnTo>
                      <a:pt x="1516" y="1117"/>
                    </a:lnTo>
                    <a:lnTo>
                      <a:pt x="1516" y="1118"/>
                    </a:lnTo>
                    <a:lnTo>
                      <a:pt x="1581" y="1104"/>
                    </a:lnTo>
                    <a:lnTo>
                      <a:pt x="1584" y="1101"/>
                    </a:lnTo>
                    <a:lnTo>
                      <a:pt x="1590" y="1102"/>
                    </a:lnTo>
                    <a:lnTo>
                      <a:pt x="1595" y="1101"/>
                    </a:lnTo>
                    <a:lnTo>
                      <a:pt x="1598" y="1097"/>
                    </a:lnTo>
                    <a:lnTo>
                      <a:pt x="1593" y="1087"/>
                    </a:lnTo>
                    <a:lnTo>
                      <a:pt x="1599" y="1088"/>
                    </a:lnTo>
                    <a:lnTo>
                      <a:pt x="1604" y="1087"/>
                    </a:lnTo>
                    <a:lnTo>
                      <a:pt x="1605" y="1083"/>
                    </a:lnTo>
                    <a:lnTo>
                      <a:pt x="1609" y="1081"/>
                    </a:lnTo>
                    <a:lnTo>
                      <a:pt x="1615" y="1080"/>
                    </a:lnTo>
                    <a:lnTo>
                      <a:pt x="1616" y="1076"/>
                    </a:lnTo>
                    <a:lnTo>
                      <a:pt x="1622" y="1076"/>
                    </a:lnTo>
                    <a:lnTo>
                      <a:pt x="1627" y="1080"/>
                    </a:lnTo>
                    <a:lnTo>
                      <a:pt x="1632" y="1078"/>
                    </a:lnTo>
                    <a:lnTo>
                      <a:pt x="1638" y="1080"/>
                    </a:lnTo>
                    <a:lnTo>
                      <a:pt x="1643" y="1080"/>
                    </a:lnTo>
                    <a:lnTo>
                      <a:pt x="1667" y="1090"/>
                    </a:lnTo>
                    <a:lnTo>
                      <a:pt x="1672" y="1087"/>
                    </a:lnTo>
                    <a:lnTo>
                      <a:pt x="1674" y="1085"/>
                    </a:lnTo>
                    <a:lnTo>
                      <a:pt x="1685" y="1083"/>
                    </a:lnTo>
                    <a:lnTo>
                      <a:pt x="1691" y="1085"/>
                    </a:lnTo>
                    <a:lnTo>
                      <a:pt x="1701" y="1092"/>
                    </a:lnTo>
                    <a:lnTo>
                      <a:pt x="1709" y="1107"/>
                    </a:lnTo>
                    <a:lnTo>
                      <a:pt x="1713" y="1111"/>
                    </a:lnTo>
                    <a:lnTo>
                      <a:pt x="1724" y="1117"/>
                    </a:lnTo>
                    <a:lnTo>
                      <a:pt x="1724" y="1122"/>
                    </a:lnTo>
                    <a:lnTo>
                      <a:pt x="1729" y="1132"/>
                    </a:lnTo>
                    <a:lnTo>
                      <a:pt x="1727" y="1135"/>
                    </a:lnTo>
                    <a:lnTo>
                      <a:pt x="1725" y="1139"/>
                    </a:lnTo>
                    <a:lnTo>
                      <a:pt x="1734" y="1148"/>
                    </a:lnTo>
                    <a:lnTo>
                      <a:pt x="1743" y="1145"/>
                    </a:lnTo>
                    <a:lnTo>
                      <a:pt x="1750" y="1148"/>
                    </a:lnTo>
                    <a:lnTo>
                      <a:pt x="1756" y="1148"/>
                    </a:lnTo>
                    <a:lnTo>
                      <a:pt x="1756" y="1143"/>
                    </a:lnTo>
                    <a:lnTo>
                      <a:pt x="1761" y="1141"/>
                    </a:lnTo>
                    <a:lnTo>
                      <a:pt x="1767" y="1144"/>
                    </a:lnTo>
                    <a:lnTo>
                      <a:pt x="1764" y="1134"/>
                    </a:lnTo>
                    <a:lnTo>
                      <a:pt x="1771" y="1135"/>
                    </a:lnTo>
                    <a:lnTo>
                      <a:pt x="1778" y="1144"/>
                    </a:lnTo>
                    <a:lnTo>
                      <a:pt x="1784" y="1148"/>
                    </a:lnTo>
                    <a:lnTo>
                      <a:pt x="1784" y="1153"/>
                    </a:lnTo>
                    <a:lnTo>
                      <a:pt x="1785" y="1158"/>
                    </a:lnTo>
                    <a:lnTo>
                      <a:pt x="1798" y="1158"/>
                    </a:lnTo>
                    <a:lnTo>
                      <a:pt x="1788" y="1150"/>
                    </a:lnTo>
                    <a:lnTo>
                      <a:pt x="1793" y="1148"/>
                    </a:lnTo>
                    <a:lnTo>
                      <a:pt x="1811" y="1153"/>
                    </a:lnTo>
                    <a:lnTo>
                      <a:pt x="1818" y="1156"/>
                    </a:lnTo>
                    <a:lnTo>
                      <a:pt x="1824" y="1159"/>
                    </a:lnTo>
                    <a:lnTo>
                      <a:pt x="1830" y="1159"/>
                    </a:lnTo>
                    <a:lnTo>
                      <a:pt x="1831" y="1154"/>
                    </a:lnTo>
                    <a:lnTo>
                      <a:pt x="1835" y="1151"/>
                    </a:lnTo>
                    <a:lnTo>
                      <a:pt x="1841" y="1161"/>
                    </a:lnTo>
                    <a:lnTo>
                      <a:pt x="1836" y="1164"/>
                    </a:lnTo>
                    <a:lnTo>
                      <a:pt x="1832" y="1166"/>
                    </a:lnTo>
                    <a:lnTo>
                      <a:pt x="1831" y="1171"/>
                    </a:lnTo>
                    <a:lnTo>
                      <a:pt x="1831" y="1176"/>
                    </a:lnTo>
                    <a:lnTo>
                      <a:pt x="1840" y="1185"/>
                    </a:lnTo>
                    <a:lnTo>
                      <a:pt x="1846" y="1183"/>
                    </a:lnTo>
                    <a:lnTo>
                      <a:pt x="1847" y="1180"/>
                    </a:lnTo>
                    <a:lnTo>
                      <a:pt x="1857" y="1176"/>
                    </a:lnTo>
                    <a:lnTo>
                      <a:pt x="1863" y="1179"/>
                    </a:lnTo>
                    <a:lnTo>
                      <a:pt x="1868" y="1179"/>
                    </a:lnTo>
                    <a:lnTo>
                      <a:pt x="1874" y="1181"/>
                    </a:lnTo>
                    <a:lnTo>
                      <a:pt x="1881" y="1181"/>
                    </a:lnTo>
                    <a:lnTo>
                      <a:pt x="1876" y="1176"/>
                    </a:lnTo>
                    <a:lnTo>
                      <a:pt x="1878" y="1172"/>
                    </a:lnTo>
                    <a:lnTo>
                      <a:pt x="1883" y="1172"/>
                    </a:lnTo>
                    <a:lnTo>
                      <a:pt x="1888" y="1165"/>
                    </a:lnTo>
                    <a:lnTo>
                      <a:pt x="1899" y="1164"/>
                    </a:lnTo>
                    <a:lnTo>
                      <a:pt x="1904" y="1158"/>
                    </a:lnTo>
                    <a:lnTo>
                      <a:pt x="1904" y="1148"/>
                    </a:lnTo>
                    <a:lnTo>
                      <a:pt x="1908" y="1145"/>
                    </a:lnTo>
                    <a:lnTo>
                      <a:pt x="1914" y="1146"/>
                    </a:lnTo>
                    <a:lnTo>
                      <a:pt x="1929" y="1141"/>
                    </a:lnTo>
                    <a:lnTo>
                      <a:pt x="1929" y="1138"/>
                    </a:lnTo>
                    <a:lnTo>
                      <a:pt x="1941" y="1136"/>
                    </a:lnTo>
                    <a:lnTo>
                      <a:pt x="1949" y="1132"/>
                    </a:lnTo>
                    <a:lnTo>
                      <a:pt x="1952" y="1136"/>
                    </a:lnTo>
                    <a:lnTo>
                      <a:pt x="1956" y="1141"/>
                    </a:lnTo>
                    <a:lnTo>
                      <a:pt x="1955" y="1145"/>
                    </a:lnTo>
                    <a:lnTo>
                      <a:pt x="1950" y="1148"/>
                    </a:lnTo>
                    <a:lnTo>
                      <a:pt x="1945" y="1146"/>
                    </a:lnTo>
                    <a:lnTo>
                      <a:pt x="1946" y="115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18" name="Freeform 748">
                <a:extLst>
                  <a:ext uri="{FF2B5EF4-FFF2-40B4-BE49-F238E27FC236}">
                    <a16:creationId xmlns:a16="http://schemas.microsoft.com/office/drawing/2014/main" id="{9E604670-D554-4F8B-A336-D481D1A4829D}"/>
                  </a:ext>
                </a:extLst>
              </p:cNvPr>
              <p:cNvSpPr>
                <a:spLocks noChangeAspect="1"/>
              </p:cNvSpPr>
              <p:nvPr/>
            </p:nvSpPr>
            <p:spPr bwMode="auto">
              <a:xfrm>
                <a:off x="3474" y="1171"/>
                <a:ext cx="211" cy="138"/>
              </a:xfrm>
              <a:custGeom>
                <a:avLst/>
                <a:gdLst>
                  <a:gd name="T0" fmla="*/ 0 w 721"/>
                  <a:gd name="T1" fmla="*/ 0 h 473"/>
                  <a:gd name="T2" fmla="*/ 0 w 721"/>
                  <a:gd name="T3" fmla="*/ 0 h 473"/>
                  <a:gd name="T4" fmla="*/ 0 w 721"/>
                  <a:gd name="T5" fmla="*/ 0 h 473"/>
                  <a:gd name="T6" fmla="*/ 0 w 721"/>
                  <a:gd name="T7" fmla="*/ 0 h 473"/>
                  <a:gd name="T8" fmla="*/ 0 w 721"/>
                  <a:gd name="T9" fmla="*/ 0 h 473"/>
                  <a:gd name="T10" fmla="*/ 0 w 721"/>
                  <a:gd name="T11" fmla="*/ 0 h 473"/>
                  <a:gd name="T12" fmla="*/ 0 w 721"/>
                  <a:gd name="T13" fmla="*/ 0 h 473"/>
                  <a:gd name="T14" fmla="*/ 0 w 721"/>
                  <a:gd name="T15" fmla="*/ 0 h 473"/>
                  <a:gd name="T16" fmla="*/ 0 w 721"/>
                  <a:gd name="T17" fmla="*/ 0 h 473"/>
                  <a:gd name="T18" fmla="*/ 0 w 721"/>
                  <a:gd name="T19" fmla="*/ 0 h 473"/>
                  <a:gd name="T20" fmla="*/ 0 w 721"/>
                  <a:gd name="T21" fmla="*/ 0 h 473"/>
                  <a:gd name="T22" fmla="*/ 0 w 721"/>
                  <a:gd name="T23" fmla="*/ 0 h 473"/>
                  <a:gd name="T24" fmla="*/ 0 w 721"/>
                  <a:gd name="T25" fmla="*/ 0 h 473"/>
                  <a:gd name="T26" fmla="*/ 0 w 721"/>
                  <a:gd name="T27" fmla="*/ 0 h 473"/>
                  <a:gd name="T28" fmla="*/ 0 w 721"/>
                  <a:gd name="T29" fmla="*/ 0 h 473"/>
                  <a:gd name="T30" fmla="*/ 0 w 721"/>
                  <a:gd name="T31" fmla="*/ 0 h 473"/>
                  <a:gd name="T32" fmla="*/ 0 w 721"/>
                  <a:gd name="T33" fmla="*/ 0 h 473"/>
                  <a:gd name="T34" fmla="*/ 0 w 721"/>
                  <a:gd name="T35" fmla="*/ 0 h 473"/>
                  <a:gd name="T36" fmla="*/ 0 w 721"/>
                  <a:gd name="T37" fmla="*/ 0 h 473"/>
                  <a:gd name="T38" fmla="*/ 0 w 721"/>
                  <a:gd name="T39" fmla="*/ 0 h 473"/>
                  <a:gd name="T40" fmla="*/ 0 w 721"/>
                  <a:gd name="T41" fmla="*/ 0 h 473"/>
                  <a:gd name="T42" fmla="*/ 0 w 721"/>
                  <a:gd name="T43" fmla="*/ 0 h 473"/>
                  <a:gd name="T44" fmla="*/ 0 w 721"/>
                  <a:gd name="T45" fmla="*/ 0 h 473"/>
                  <a:gd name="T46" fmla="*/ 0 w 721"/>
                  <a:gd name="T47" fmla="*/ 0 h 473"/>
                  <a:gd name="T48" fmla="*/ 0 w 721"/>
                  <a:gd name="T49" fmla="*/ 0 h 473"/>
                  <a:gd name="T50" fmla="*/ 0 w 721"/>
                  <a:gd name="T51" fmla="*/ 0 h 473"/>
                  <a:gd name="T52" fmla="*/ 0 w 721"/>
                  <a:gd name="T53" fmla="*/ 0 h 473"/>
                  <a:gd name="T54" fmla="*/ 0 w 721"/>
                  <a:gd name="T55" fmla="*/ 0 h 473"/>
                  <a:gd name="T56" fmla="*/ 0 w 721"/>
                  <a:gd name="T57" fmla="*/ 0 h 473"/>
                  <a:gd name="T58" fmla="*/ 0 w 721"/>
                  <a:gd name="T59" fmla="*/ 0 h 473"/>
                  <a:gd name="T60" fmla="*/ 0 w 721"/>
                  <a:gd name="T61" fmla="*/ 0 h 473"/>
                  <a:gd name="T62" fmla="*/ 0 w 721"/>
                  <a:gd name="T63" fmla="*/ 0 h 473"/>
                  <a:gd name="T64" fmla="*/ 0 w 721"/>
                  <a:gd name="T65" fmla="*/ 0 h 473"/>
                  <a:gd name="T66" fmla="*/ 0 w 721"/>
                  <a:gd name="T67" fmla="*/ 0 h 473"/>
                  <a:gd name="T68" fmla="*/ 0 w 721"/>
                  <a:gd name="T69" fmla="*/ 0 h 473"/>
                  <a:gd name="T70" fmla="*/ 0 w 721"/>
                  <a:gd name="T71" fmla="*/ 0 h 473"/>
                  <a:gd name="T72" fmla="*/ 0 w 721"/>
                  <a:gd name="T73" fmla="*/ 0 h 473"/>
                  <a:gd name="T74" fmla="*/ 0 w 721"/>
                  <a:gd name="T75" fmla="*/ 0 h 473"/>
                  <a:gd name="T76" fmla="*/ 0 w 721"/>
                  <a:gd name="T77" fmla="*/ 0 h 473"/>
                  <a:gd name="T78" fmla="*/ 0 w 721"/>
                  <a:gd name="T79" fmla="*/ 0 h 473"/>
                  <a:gd name="T80" fmla="*/ 0 w 721"/>
                  <a:gd name="T81" fmla="*/ 0 h 473"/>
                  <a:gd name="T82" fmla="*/ 0 w 721"/>
                  <a:gd name="T83" fmla="*/ 0 h 473"/>
                  <a:gd name="T84" fmla="*/ 0 w 721"/>
                  <a:gd name="T85" fmla="*/ 0 h 473"/>
                  <a:gd name="T86" fmla="*/ 0 w 721"/>
                  <a:gd name="T87" fmla="*/ 0 h 473"/>
                  <a:gd name="T88" fmla="*/ 0 w 721"/>
                  <a:gd name="T89" fmla="*/ 0 h 473"/>
                  <a:gd name="T90" fmla="*/ 0 w 721"/>
                  <a:gd name="T91" fmla="*/ 0 h 473"/>
                  <a:gd name="T92" fmla="*/ 0 w 721"/>
                  <a:gd name="T93" fmla="*/ 0 h 473"/>
                  <a:gd name="T94" fmla="*/ 0 w 721"/>
                  <a:gd name="T95" fmla="*/ 0 h 473"/>
                  <a:gd name="T96" fmla="*/ 0 w 721"/>
                  <a:gd name="T97" fmla="*/ 0 h 473"/>
                  <a:gd name="T98" fmla="*/ 0 w 721"/>
                  <a:gd name="T99" fmla="*/ 0 h 473"/>
                  <a:gd name="T100" fmla="*/ 0 w 721"/>
                  <a:gd name="T101" fmla="*/ 0 h 473"/>
                  <a:gd name="T102" fmla="*/ 0 w 721"/>
                  <a:gd name="T103" fmla="*/ 0 h 473"/>
                  <a:gd name="T104" fmla="*/ 0 w 721"/>
                  <a:gd name="T105" fmla="*/ 0 h 473"/>
                  <a:gd name="T106" fmla="*/ 0 w 721"/>
                  <a:gd name="T107" fmla="*/ 0 h 473"/>
                  <a:gd name="T108" fmla="*/ 0 w 721"/>
                  <a:gd name="T109" fmla="*/ 0 h 473"/>
                  <a:gd name="T110" fmla="*/ 0 w 721"/>
                  <a:gd name="T111" fmla="*/ 0 h 47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1"/>
                  <a:gd name="T169" fmla="*/ 0 h 473"/>
                  <a:gd name="T170" fmla="*/ 721 w 721"/>
                  <a:gd name="T171" fmla="*/ 473 h 47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1" h="473">
                    <a:moveTo>
                      <a:pt x="168" y="88"/>
                    </a:moveTo>
                    <a:lnTo>
                      <a:pt x="215" y="95"/>
                    </a:lnTo>
                    <a:lnTo>
                      <a:pt x="222" y="91"/>
                    </a:lnTo>
                    <a:lnTo>
                      <a:pt x="214" y="79"/>
                    </a:lnTo>
                    <a:lnTo>
                      <a:pt x="213" y="72"/>
                    </a:lnTo>
                    <a:lnTo>
                      <a:pt x="207" y="59"/>
                    </a:lnTo>
                    <a:lnTo>
                      <a:pt x="209" y="53"/>
                    </a:lnTo>
                    <a:lnTo>
                      <a:pt x="214" y="49"/>
                    </a:lnTo>
                    <a:lnTo>
                      <a:pt x="219" y="38"/>
                    </a:lnTo>
                    <a:lnTo>
                      <a:pt x="240" y="36"/>
                    </a:lnTo>
                    <a:lnTo>
                      <a:pt x="245" y="33"/>
                    </a:lnTo>
                    <a:lnTo>
                      <a:pt x="248" y="27"/>
                    </a:lnTo>
                    <a:lnTo>
                      <a:pt x="245" y="21"/>
                    </a:lnTo>
                    <a:lnTo>
                      <a:pt x="250" y="17"/>
                    </a:lnTo>
                    <a:lnTo>
                      <a:pt x="262" y="26"/>
                    </a:lnTo>
                    <a:lnTo>
                      <a:pt x="270" y="27"/>
                    </a:lnTo>
                    <a:lnTo>
                      <a:pt x="255" y="11"/>
                    </a:lnTo>
                    <a:lnTo>
                      <a:pt x="260" y="7"/>
                    </a:lnTo>
                    <a:lnTo>
                      <a:pt x="266" y="9"/>
                    </a:lnTo>
                    <a:lnTo>
                      <a:pt x="271" y="5"/>
                    </a:lnTo>
                    <a:lnTo>
                      <a:pt x="271" y="0"/>
                    </a:lnTo>
                    <a:lnTo>
                      <a:pt x="311" y="28"/>
                    </a:lnTo>
                    <a:lnTo>
                      <a:pt x="318" y="31"/>
                    </a:lnTo>
                    <a:lnTo>
                      <a:pt x="325" y="30"/>
                    </a:lnTo>
                    <a:lnTo>
                      <a:pt x="339" y="32"/>
                    </a:lnTo>
                    <a:lnTo>
                      <a:pt x="344" y="38"/>
                    </a:lnTo>
                    <a:lnTo>
                      <a:pt x="344" y="44"/>
                    </a:lnTo>
                    <a:lnTo>
                      <a:pt x="347" y="52"/>
                    </a:lnTo>
                    <a:lnTo>
                      <a:pt x="359" y="59"/>
                    </a:lnTo>
                    <a:lnTo>
                      <a:pt x="353" y="62"/>
                    </a:lnTo>
                    <a:lnTo>
                      <a:pt x="354" y="68"/>
                    </a:lnTo>
                    <a:lnTo>
                      <a:pt x="356" y="75"/>
                    </a:lnTo>
                    <a:lnTo>
                      <a:pt x="355" y="81"/>
                    </a:lnTo>
                    <a:lnTo>
                      <a:pt x="361" y="88"/>
                    </a:lnTo>
                    <a:lnTo>
                      <a:pt x="375" y="94"/>
                    </a:lnTo>
                    <a:lnTo>
                      <a:pt x="418" y="100"/>
                    </a:lnTo>
                    <a:lnTo>
                      <a:pt x="423" y="98"/>
                    </a:lnTo>
                    <a:lnTo>
                      <a:pt x="423" y="91"/>
                    </a:lnTo>
                    <a:lnTo>
                      <a:pt x="428" y="88"/>
                    </a:lnTo>
                    <a:lnTo>
                      <a:pt x="453" y="106"/>
                    </a:lnTo>
                    <a:lnTo>
                      <a:pt x="460" y="127"/>
                    </a:lnTo>
                    <a:lnTo>
                      <a:pt x="479" y="141"/>
                    </a:lnTo>
                    <a:lnTo>
                      <a:pt x="485" y="156"/>
                    </a:lnTo>
                    <a:lnTo>
                      <a:pt x="486" y="163"/>
                    </a:lnTo>
                    <a:lnTo>
                      <a:pt x="500" y="182"/>
                    </a:lnTo>
                    <a:lnTo>
                      <a:pt x="579" y="232"/>
                    </a:lnTo>
                    <a:lnTo>
                      <a:pt x="593" y="234"/>
                    </a:lnTo>
                    <a:lnTo>
                      <a:pt x="658" y="281"/>
                    </a:lnTo>
                    <a:lnTo>
                      <a:pt x="666" y="282"/>
                    </a:lnTo>
                    <a:lnTo>
                      <a:pt x="670" y="278"/>
                    </a:lnTo>
                    <a:lnTo>
                      <a:pt x="678" y="277"/>
                    </a:lnTo>
                    <a:lnTo>
                      <a:pt x="699" y="284"/>
                    </a:lnTo>
                    <a:lnTo>
                      <a:pt x="704" y="290"/>
                    </a:lnTo>
                    <a:lnTo>
                      <a:pt x="717" y="298"/>
                    </a:lnTo>
                    <a:lnTo>
                      <a:pt x="715" y="311"/>
                    </a:lnTo>
                    <a:lnTo>
                      <a:pt x="721" y="339"/>
                    </a:lnTo>
                    <a:lnTo>
                      <a:pt x="708" y="339"/>
                    </a:lnTo>
                    <a:lnTo>
                      <a:pt x="684" y="328"/>
                    </a:lnTo>
                    <a:lnTo>
                      <a:pt x="675" y="328"/>
                    </a:lnTo>
                    <a:lnTo>
                      <a:pt x="674" y="330"/>
                    </a:lnTo>
                    <a:lnTo>
                      <a:pt x="675" y="339"/>
                    </a:lnTo>
                    <a:lnTo>
                      <a:pt x="674" y="342"/>
                    </a:lnTo>
                    <a:lnTo>
                      <a:pt x="673" y="344"/>
                    </a:lnTo>
                    <a:lnTo>
                      <a:pt x="659" y="345"/>
                    </a:lnTo>
                    <a:lnTo>
                      <a:pt x="654" y="344"/>
                    </a:lnTo>
                    <a:lnTo>
                      <a:pt x="647" y="345"/>
                    </a:lnTo>
                    <a:lnTo>
                      <a:pt x="643" y="351"/>
                    </a:lnTo>
                    <a:lnTo>
                      <a:pt x="641" y="352"/>
                    </a:lnTo>
                    <a:lnTo>
                      <a:pt x="640" y="356"/>
                    </a:lnTo>
                    <a:lnTo>
                      <a:pt x="641" y="361"/>
                    </a:lnTo>
                    <a:lnTo>
                      <a:pt x="640" y="377"/>
                    </a:lnTo>
                    <a:lnTo>
                      <a:pt x="638" y="381"/>
                    </a:lnTo>
                    <a:lnTo>
                      <a:pt x="640" y="399"/>
                    </a:lnTo>
                    <a:lnTo>
                      <a:pt x="640" y="403"/>
                    </a:lnTo>
                    <a:lnTo>
                      <a:pt x="628" y="413"/>
                    </a:lnTo>
                    <a:lnTo>
                      <a:pt x="622" y="413"/>
                    </a:lnTo>
                    <a:lnTo>
                      <a:pt x="619" y="419"/>
                    </a:lnTo>
                    <a:lnTo>
                      <a:pt x="611" y="423"/>
                    </a:lnTo>
                    <a:lnTo>
                      <a:pt x="605" y="428"/>
                    </a:lnTo>
                    <a:lnTo>
                      <a:pt x="590" y="430"/>
                    </a:lnTo>
                    <a:lnTo>
                      <a:pt x="585" y="434"/>
                    </a:lnTo>
                    <a:lnTo>
                      <a:pt x="578" y="433"/>
                    </a:lnTo>
                    <a:lnTo>
                      <a:pt x="579" y="438"/>
                    </a:lnTo>
                    <a:lnTo>
                      <a:pt x="585" y="443"/>
                    </a:lnTo>
                    <a:lnTo>
                      <a:pt x="584" y="446"/>
                    </a:lnTo>
                    <a:lnTo>
                      <a:pt x="580" y="448"/>
                    </a:lnTo>
                    <a:lnTo>
                      <a:pt x="580" y="460"/>
                    </a:lnTo>
                    <a:lnTo>
                      <a:pt x="578" y="462"/>
                    </a:lnTo>
                    <a:lnTo>
                      <a:pt x="570" y="466"/>
                    </a:lnTo>
                    <a:lnTo>
                      <a:pt x="565" y="472"/>
                    </a:lnTo>
                    <a:lnTo>
                      <a:pt x="554" y="471"/>
                    </a:lnTo>
                    <a:lnTo>
                      <a:pt x="548" y="473"/>
                    </a:lnTo>
                    <a:lnTo>
                      <a:pt x="543" y="473"/>
                    </a:lnTo>
                    <a:lnTo>
                      <a:pt x="537" y="466"/>
                    </a:lnTo>
                    <a:lnTo>
                      <a:pt x="525" y="459"/>
                    </a:lnTo>
                    <a:lnTo>
                      <a:pt x="513" y="461"/>
                    </a:lnTo>
                    <a:lnTo>
                      <a:pt x="504" y="459"/>
                    </a:lnTo>
                    <a:lnTo>
                      <a:pt x="501" y="455"/>
                    </a:lnTo>
                    <a:lnTo>
                      <a:pt x="487" y="446"/>
                    </a:lnTo>
                    <a:lnTo>
                      <a:pt x="487" y="433"/>
                    </a:lnTo>
                    <a:lnTo>
                      <a:pt x="481" y="423"/>
                    </a:lnTo>
                    <a:lnTo>
                      <a:pt x="475" y="388"/>
                    </a:lnTo>
                    <a:lnTo>
                      <a:pt x="470" y="383"/>
                    </a:lnTo>
                    <a:lnTo>
                      <a:pt x="448" y="383"/>
                    </a:lnTo>
                    <a:lnTo>
                      <a:pt x="385" y="346"/>
                    </a:lnTo>
                    <a:lnTo>
                      <a:pt x="379" y="334"/>
                    </a:lnTo>
                    <a:lnTo>
                      <a:pt x="369" y="323"/>
                    </a:lnTo>
                    <a:lnTo>
                      <a:pt x="347" y="315"/>
                    </a:lnTo>
                    <a:lnTo>
                      <a:pt x="337" y="318"/>
                    </a:lnTo>
                    <a:lnTo>
                      <a:pt x="278" y="297"/>
                    </a:lnTo>
                    <a:lnTo>
                      <a:pt x="255" y="276"/>
                    </a:lnTo>
                    <a:lnTo>
                      <a:pt x="235" y="274"/>
                    </a:lnTo>
                    <a:lnTo>
                      <a:pt x="223" y="277"/>
                    </a:lnTo>
                    <a:lnTo>
                      <a:pt x="223" y="284"/>
                    </a:lnTo>
                    <a:lnTo>
                      <a:pt x="218" y="288"/>
                    </a:lnTo>
                    <a:lnTo>
                      <a:pt x="208" y="288"/>
                    </a:lnTo>
                    <a:lnTo>
                      <a:pt x="199" y="286"/>
                    </a:lnTo>
                    <a:lnTo>
                      <a:pt x="176" y="288"/>
                    </a:lnTo>
                    <a:lnTo>
                      <a:pt x="139" y="326"/>
                    </a:lnTo>
                    <a:lnTo>
                      <a:pt x="112" y="330"/>
                    </a:lnTo>
                    <a:lnTo>
                      <a:pt x="97" y="246"/>
                    </a:lnTo>
                    <a:lnTo>
                      <a:pt x="102" y="234"/>
                    </a:lnTo>
                    <a:lnTo>
                      <a:pt x="92" y="230"/>
                    </a:lnTo>
                    <a:lnTo>
                      <a:pt x="74" y="213"/>
                    </a:lnTo>
                    <a:lnTo>
                      <a:pt x="67" y="211"/>
                    </a:lnTo>
                    <a:lnTo>
                      <a:pt x="67" y="209"/>
                    </a:lnTo>
                    <a:lnTo>
                      <a:pt x="88" y="196"/>
                    </a:lnTo>
                    <a:lnTo>
                      <a:pt x="63" y="184"/>
                    </a:lnTo>
                    <a:lnTo>
                      <a:pt x="71" y="175"/>
                    </a:lnTo>
                    <a:lnTo>
                      <a:pt x="87" y="183"/>
                    </a:lnTo>
                    <a:lnTo>
                      <a:pt x="79" y="173"/>
                    </a:lnTo>
                    <a:lnTo>
                      <a:pt x="61" y="167"/>
                    </a:lnTo>
                    <a:lnTo>
                      <a:pt x="47" y="169"/>
                    </a:lnTo>
                    <a:lnTo>
                      <a:pt x="42" y="178"/>
                    </a:lnTo>
                    <a:lnTo>
                      <a:pt x="37" y="178"/>
                    </a:lnTo>
                    <a:lnTo>
                      <a:pt x="27" y="151"/>
                    </a:lnTo>
                    <a:lnTo>
                      <a:pt x="26" y="138"/>
                    </a:lnTo>
                    <a:lnTo>
                      <a:pt x="31" y="130"/>
                    </a:lnTo>
                    <a:lnTo>
                      <a:pt x="26" y="105"/>
                    </a:lnTo>
                    <a:lnTo>
                      <a:pt x="39" y="125"/>
                    </a:lnTo>
                    <a:lnTo>
                      <a:pt x="56" y="125"/>
                    </a:lnTo>
                    <a:lnTo>
                      <a:pt x="74" y="131"/>
                    </a:lnTo>
                    <a:lnTo>
                      <a:pt x="83" y="130"/>
                    </a:lnTo>
                    <a:lnTo>
                      <a:pt x="97" y="133"/>
                    </a:lnTo>
                    <a:lnTo>
                      <a:pt x="104" y="130"/>
                    </a:lnTo>
                    <a:lnTo>
                      <a:pt x="95" y="127"/>
                    </a:lnTo>
                    <a:lnTo>
                      <a:pt x="93" y="122"/>
                    </a:lnTo>
                    <a:lnTo>
                      <a:pt x="105" y="120"/>
                    </a:lnTo>
                    <a:lnTo>
                      <a:pt x="114" y="104"/>
                    </a:lnTo>
                    <a:lnTo>
                      <a:pt x="76" y="74"/>
                    </a:lnTo>
                    <a:lnTo>
                      <a:pt x="68" y="59"/>
                    </a:lnTo>
                    <a:lnTo>
                      <a:pt x="56" y="47"/>
                    </a:lnTo>
                    <a:lnTo>
                      <a:pt x="45" y="46"/>
                    </a:lnTo>
                    <a:lnTo>
                      <a:pt x="31" y="49"/>
                    </a:lnTo>
                    <a:lnTo>
                      <a:pt x="19" y="57"/>
                    </a:lnTo>
                    <a:lnTo>
                      <a:pt x="13" y="67"/>
                    </a:lnTo>
                    <a:lnTo>
                      <a:pt x="14" y="74"/>
                    </a:lnTo>
                    <a:lnTo>
                      <a:pt x="19" y="77"/>
                    </a:lnTo>
                    <a:lnTo>
                      <a:pt x="24" y="99"/>
                    </a:lnTo>
                    <a:lnTo>
                      <a:pt x="20" y="96"/>
                    </a:lnTo>
                    <a:lnTo>
                      <a:pt x="0" y="60"/>
                    </a:lnTo>
                    <a:lnTo>
                      <a:pt x="23" y="38"/>
                    </a:lnTo>
                    <a:lnTo>
                      <a:pt x="66" y="25"/>
                    </a:lnTo>
                    <a:lnTo>
                      <a:pt x="72" y="25"/>
                    </a:lnTo>
                    <a:lnTo>
                      <a:pt x="99" y="38"/>
                    </a:lnTo>
                    <a:lnTo>
                      <a:pt x="134" y="86"/>
                    </a:lnTo>
                    <a:lnTo>
                      <a:pt x="142" y="91"/>
                    </a:lnTo>
                    <a:lnTo>
                      <a:pt x="159" y="93"/>
                    </a:lnTo>
                    <a:lnTo>
                      <a:pt x="168" y="88"/>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19" name="Freeform 749">
                <a:extLst>
                  <a:ext uri="{FF2B5EF4-FFF2-40B4-BE49-F238E27FC236}">
                    <a16:creationId xmlns:a16="http://schemas.microsoft.com/office/drawing/2014/main" id="{107A56FF-6D85-4E4B-AF56-4DDA797CB410}"/>
                  </a:ext>
                </a:extLst>
              </p:cNvPr>
              <p:cNvSpPr>
                <a:spLocks noChangeAspect="1"/>
              </p:cNvSpPr>
              <p:nvPr/>
            </p:nvSpPr>
            <p:spPr bwMode="auto">
              <a:xfrm>
                <a:off x="3474" y="1171"/>
                <a:ext cx="211" cy="138"/>
              </a:xfrm>
              <a:custGeom>
                <a:avLst/>
                <a:gdLst>
                  <a:gd name="T0" fmla="*/ 0 w 721"/>
                  <a:gd name="T1" fmla="*/ 0 h 473"/>
                  <a:gd name="T2" fmla="*/ 0 w 721"/>
                  <a:gd name="T3" fmla="*/ 0 h 473"/>
                  <a:gd name="T4" fmla="*/ 0 w 721"/>
                  <a:gd name="T5" fmla="*/ 0 h 473"/>
                  <a:gd name="T6" fmla="*/ 0 w 721"/>
                  <a:gd name="T7" fmla="*/ 0 h 473"/>
                  <a:gd name="T8" fmla="*/ 0 w 721"/>
                  <a:gd name="T9" fmla="*/ 0 h 473"/>
                  <a:gd name="T10" fmla="*/ 0 w 721"/>
                  <a:gd name="T11" fmla="*/ 0 h 473"/>
                  <a:gd name="T12" fmla="*/ 0 w 721"/>
                  <a:gd name="T13" fmla="*/ 0 h 473"/>
                  <a:gd name="T14" fmla="*/ 0 w 721"/>
                  <a:gd name="T15" fmla="*/ 0 h 473"/>
                  <a:gd name="T16" fmla="*/ 0 w 721"/>
                  <a:gd name="T17" fmla="*/ 0 h 473"/>
                  <a:gd name="T18" fmla="*/ 0 w 721"/>
                  <a:gd name="T19" fmla="*/ 0 h 473"/>
                  <a:gd name="T20" fmla="*/ 0 w 721"/>
                  <a:gd name="T21" fmla="*/ 0 h 473"/>
                  <a:gd name="T22" fmla="*/ 0 w 721"/>
                  <a:gd name="T23" fmla="*/ 0 h 473"/>
                  <a:gd name="T24" fmla="*/ 0 w 721"/>
                  <a:gd name="T25" fmla="*/ 0 h 473"/>
                  <a:gd name="T26" fmla="*/ 0 w 721"/>
                  <a:gd name="T27" fmla="*/ 0 h 473"/>
                  <a:gd name="T28" fmla="*/ 0 w 721"/>
                  <a:gd name="T29" fmla="*/ 0 h 473"/>
                  <a:gd name="T30" fmla="*/ 0 w 721"/>
                  <a:gd name="T31" fmla="*/ 0 h 473"/>
                  <a:gd name="T32" fmla="*/ 0 w 721"/>
                  <a:gd name="T33" fmla="*/ 0 h 473"/>
                  <a:gd name="T34" fmla="*/ 0 w 721"/>
                  <a:gd name="T35" fmla="*/ 0 h 473"/>
                  <a:gd name="T36" fmla="*/ 0 w 721"/>
                  <a:gd name="T37" fmla="*/ 0 h 473"/>
                  <a:gd name="T38" fmla="*/ 0 w 721"/>
                  <a:gd name="T39" fmla="*/ 0 h 473"/>
                  <a:gd name="T40" fmla="*/ 0 w 721"/>
                  <a:gd name="T41" fmla="*/ 0 h 473"/>
                  <a:gd name="T42" fmla="*/ 0 w 721"/>
                  <a:gd name="T43" fmla="*/ 0 h 473"/>
                  <a:gd name="T44" fmla="*/ 0 w 721"/>
                  <a:gd name="T45" fmla="*/ 0 h 473"/>
                  <a:gd name="T46" fmla="*/ 0 w 721"/>
                  <a:gd name="T47" fmla="*/ 0 h 473"/>
                  <a:gd name="T48" fmla="*/ 0 w 721"/>
                  <a:gd name="T49" fmla="*/ 0 h 473"/>
                  <a:gd name="T50" fmla="*/ 0 w 721"/>
                  <a:gd name="T51" fmla="*/ 0 h 473"/>
                  <a:gd name="T52" fmla="*/ 0 w 721"/>
                  <a:gd name="T53" fmla="*/ 0 h 473"/>
                  <a:gd name="T54" fmla="*/ 0 w 721"/>
                  <a:gd name="T55" fmla="*/ 0 h 473"/>
                  <a:gd name="T56" fmla="*/ 0 w 721"/>
                  <a:gd name="T57" fmla="*/ 0 h 473"/>
                  <a:gd name="T58" fmla="*/ 0 w 721"/>
                  <a:gd name="T59" fmla="*/ 0 h 473"/>
                  <a:gd name="T60" fmla="*/ 0 w 721"/>
                  <a:gd name="T61" fmla="*/ 0 h 473"/>
                  <a:gd name="T62" fmla="*/ 0 w 721"/>
                  <a:gd name="T63" fmla="*/ 0 h 473"/>
                  <a:gd name="T64" fmla="*/ 0 w 721"/>
                  <a:gd name="T65" fmla="*/ 0 h 473"/>
                  <a:gd name="T66" fmla="*/ 0 w 721"/>
                  <a:gd name="T67" fmla="*/ 0 h 473"/>
                  <a:gd name="T68" fmla="*/ 0 w 721"/>
                  <a:gd name="T69" fmla="*/ 0 h 473"/>
                  <a:gd name="T70" fmla="*/ 0 w 721"/>
                  <a:gd name="T71" fmla="*/ 0 h 473"/>
                  <a:gd name="T72" fmla="*/ 0 w 721"/>
                  <a:gd name="T73" fmla="*/ 0 h 473"/>
                  <a:gd name="T74" fmla="*/ 0 w 721"/>
                  <a:gd name="T75" fmla="*/ 0 h 473"/>
                  <a:gd name="T76" fmla="*/ 0 w 721"/>
                  <a:gd name="T77" fmla="*/ 0 h 473"/>
                  <a:gd name="T78" fmla="*/ 0 w 721"/>
                  <a:gd name="T79" fmla="*/ 0 h 473"/>
                  <a:gd name="T80" fmla="*/ 0 w 721"/>
                  <a:gd name="T81" fmla="*/ 0 h 473"/>
                  <a:gd name="T82" fmla="*/ 0 w 721"/>
                  <a:gd name="T83" fmla="*/ 0 h 473"/>
                  <a:gd name="T84" fmla="*/ 0 w 721"/>
                  <a:gd name="T85" fmla="*/ 0 h 473"/>
                  <a:gd name="T86" fmla="*/ 0 w 721"/>
                  <a:gd name="T87" fmla="*/ 0 h 473"/>
                  <a:gd name="T88" fmla="*/ 0 w 721"/>
                  <a:gd name="T89" fmla="*/ 0 h 473"/>
                  <a:gd name="T90" fmla="*/ 0 w 721"/>
                  <a:gd name="T91" fmla="*/ 0 h 473"/>
                  <a:gd name="T92" fmla="*/ 0 w 721"/>
                  <a:gd name="T93" fmla="*/ 0 h 473"/>
                  <a:gd name="T94" fmla="*/ 0 w 721"/>
                  <a:gd name="T95" fmla="*/ 0 h 473"/>
                  <a:gd name="T96" fmla="*/ 0 w 721"/>
                  <a:gd name="T97" fmla="*/ 0 h 473"/>
                  <a:gd name="T98" fmla="*/ 0 w 721"/>
                  <a:gd name="T99" fmla="*/ 0 h 473"/>
                  <a:gd name="T100" fmla="*/ 0 w 721"/>
                  <a:gd name="T101" fmla="*/ 0 h 473"/>
                  <a:gd name="T102" fmla="*/ 0 w 721"/>
                  <a:gd name="T103" fmla="*/ 0 h 473"/>
                  <a:gd name="T104" fmla="*/ 0 w 721"/>
                  <a:gd name="T105" fmla="*/ 0 h 473"/>
                  <a:gd name="T106" fmla="*/ 0 w 721"/>
                  <a:gd name="T107" fmla="*/ 0 h 473"/>
                  <a:gd name="T108" fmla="*/ 0 w 721"/>
                  <a:gd name="T109" fmla="*/ 0 h 473"/>
                  <a:gd name="T110" fmla="*/ 0 w 721"/>
                  <a:gd name="T111" fmla="*/ 0 h 47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1"/>
                  <a:gd name="T169" fmla="*/ 0 h 473"/>
                  <a:gd name="T170" fmla="*/ 721 w 721"/>
                  <a:gd name="T171" fmla="*/ 473 h 47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1" h="473">
                    <a:moveTo>
                      <a:pt x="168" y="88"/>
                    </a:moveTo>
                    <a:lnTo>
                      <a:pt x="215" y="95"/>
                    </a:lnTo>
                    <a:lnTo>
                      <a:pt x="222" y="91"/>
                    </a:lnTo>
                    <a:lnTo>
                      <a:pt x="214" y="79"/>
                    </a:lnTo>
                    <a:lnTo>
                      <a:pt x="213" y="72"/>
                    </a:lnTo>
                    <a:lnTo>
                      <a:pt x="207" y="59"/>
                    </a:lnTo>
                    <a:lnTo>
                      <a:pt x="209" y="53"/>
                    </a:lnTo>
                    <a:lnTo>
                      <a:pt x="214" y="49"/>
                    </a:lnTo>
                    <a:lnTo>
                      <a:pt x="219" y="38"/>
                    </a:lnTo>
                    <a:lnTo>
                      <a:pt x="240" y="36"/>
                    </a:lnTo>
                    <a:lnTo>
                      <a:pt x="245" y="33"/>
                    </a:lnTo>
                    <a:lnTo>
                      <a:pt x="248" y="27"/>
                    </a:lnTo>
                    <a:lnTo>
                      <a:pt x="245" y="21"/>
                    </a:lnTo>
                    <a:lnTo>
                      <a:pt x="250" y="17"/>
                    </a:lnTo>
                    <a:lnTo>
                      <a:pt x="262" y="26"/>
                    </a:lnTo>
                    <a:lnTo>
                      <a:pt x="270" y="27"/>
                    </a:lnTo>
                    <a:lnTo>
                      <a:pt x="255" y="11"/>
                    </a:lnTo>
                    <a:lnTo>
                      <a:pt x="260" y="7"/>
                    </a:lnTo>
                    <a:lnTo>
                      <a:pt x="266" y="9"/>
                    </a:lnTo>
                    <a:lnTo>
                      <a:pt x="271" y="5"/>
                    </a:lnTo>
                    <a:lnTo>
                      <a:pt x="271" y="0"/>
                    </a:lnTo>
                    <a:lnTo>
                      <a:pt x="311" y="28"/>
                    </a:lnTo>
                    <a:lnTo>
                      <a:pt x="318" y="31"/>
                    </a:lnTo>
                    <a:lnTo>
                      <a:pt x="325" y="30"/>
                    </a:lnTo>
                    <a:lnTo>
                      <a:pt x="339" y="32"/>
                    </a:lnTo>
                    <a:lnTo>
                      <a:pt x="344" y="38"/>
                    </a:lnTo>
                    <a:lnTo>
                      <a:pt x="344" y="44"/>
                    </a:lnTo>
                    <a:lnTo>
                      <a:pt x="347" y="52"/>
                    </a:lnTo>
                    <a:lnTo>
                      <a:pt x="359" y="59"/>
                    </a:lnTo>
                    <a:lnTo>
                      <a:pt x="353" y="62"/>
                    </a:lnTo>
                    <a:lnTo>
                      <a:pt x="354" y="68"/>
                    </a:lnTo>
                    <a:lnTo>
                      <a:pt x="356" y="75"/>
                    </a:lnTo>
                    <a:lnTo>
                      <a:pt x="355" y="81"/>
                    </a:lnTo>
                    <a:lnTo>
                      <a:pt x="361" y="88"/>
                    </a:lnTo>
                    <a:lnTo>
                      <a:pt x="375" y="94"/>
                    </a:lnTo>
                    <a:lnTo>
                      <a:pt x="418" y="100"/>
                    </a:lnTo>
                    <a:lnTo>
                      <a:pt x="423" y="98"/>
                    </a:lnTo>
                    <a:lnTo>
                      <a:pt x="423" y="91"/>
                    </a:lnTo>
                    <a:lnTo>
                      <a:pt x="428" y="88"/>
                    </a:lnTo>
                    <a:lnTo>
                      <a:pt x="453" y="106"/>
                    </a:lnTo>
                    <a:lnTo>
                      <a:pt x="460" y="127"/>
                    </a:lnTo>
                    <a:lnTo>
                      <a:pt x="479" y="141"/>
                    </a:lnTo>
                    <a:lnTo>
                      <a:pt x="485" y="156"/>
                    </a:lnTo>
                    <a:lnTo>
                      <a:pt x="486" y="163"/>
                    </a:lnTo>
                    <a:lnTo>
                      <a:pt x="500" y="182"/>
                    </a:lnTo>
                    <a:lnTo>
                      <a:pt x="579" y="232"/>
                    </a:lnTo>
                    <a:lnTo>
                      <a:pt x="593" y="234"/>
                    </a:lnTo>
                    <a:lnTo>
                      <a:pt x="658" y="281"/>
                    </a:lnTo>
                    <a:lnTo>
                      <a:pt x="666" y="282"/>
                    </a:lnTo>
                    <a:lnTo>
                      <a:pt x="670" y="278"/>
                    </a:lnTo>
                    <a:lnTo>
                      <a:pt x="678" y="277"/>
                    </a:lnTo>
                    <a:lnTo>
                      <a:pt x="699" y="284"/>
                    </a:lnTo>
                    <a:lnTo>
                      <a:pt x="704" y="290"/>
                    </a:lnTo>
                    <a:lnTo>
                      <a:pt x="717" y="298"/>
                    </a:lnTo>
                    <a:lnTo>
                      <a:pt x="715" y="311"/>
                    </a:lnTo>
                    <a:lnTo>
                      <a:pt x="721" y="339"/>
                    </a:lnTo>
                    <a:lnTo>
                      <a:pt x="708" y="339"/>
                    </a:lnTo>
                    <a:lnTo>
                      <a:pt x="684" y="328"/>
                    </a:lnTo>
                    <a:lnTo>
                      <a:pt x="675" y="328"/>
                    </a:lnTo>
                    <a:lnTo>
                      <a:pt x="674" y="330"/>
                    </a:lnTo>
                    <a:lnTo>
                      <a:pt x="675" y="339"/>
                    </a:lnTo>
                    <a:lnTo>
                      <a:pt x="674" y="342"/>
                    </a:lnTo>
                    <a:lnTo>
                      <a:pt x="673" y="344"/>
                    </a:lnTo>
                    <a:lnTo>
                      <a:pt x="659" y="345"/>
                    </a:lnTo>
                    <a:lnTo>
                      <a:pt x="654" y="344"/>
                    </a:lnTo>
                    <a:lnTo>
                      <a:pt x="647" y="345"/>
                    </a:lnTo>
                    <a:lnTo>
                      <a:pt x="643" y="351"/>
                    </a:lnTo>
                    <a:lnTo>
                      <a:pt x="641" y="352"/>
                    </a:lnTo>
                    <a:lnTo>
                      <a:pt x="640" y="356"/>
                    </a:lnTo>
                    <a:lnTo>
                      <a:pt x="641" y="361"/>
                    </a:lnTo>
                    <a:lnTo>
                      <a:pt x="640" y="377"/>
                    </a:lnTo>
                    <a:lnTo>
                      <a:pt x="638" y="381"/>
                    </a:lnTo>
                    <a:lnTo>
                      <a:pt x="640" y="399"/>
                    </a:lnTo>
                    <a:lnTo>
                      <a:pt x="640" y="403"/>
                    </a:lnTo>
                    <a:lnTo>
                      <a:pt x="628" y="413"/>
                    </a:lnTo>
                    <a:lnTo>
                      <a:pt x="622" y="413"/>
                    </a:lnTo>
                    <a:lnTo>
                      <a:pt x="619" y="419"/>
                    </a:lnTo>
                    <a:lnTo>
                      <a:pt x="611" y="423"/>
                    </a:lnTo>
                    <a:lnTo>
                      <a:pt x="605" y="428"/>
                    </a:lnTo>
                    <a:lnTo>
                      <a:pt x="590" y="430"/>
                    </a:lnTo>
                    <a:lnTo>
                      <a:pt x="585" y="434"/>
                    </a:lnTo>
                    <a:lnTo>
                      <a:pt x="578" y="433"/>
                    </a:lnTo>
                    <a:lnTo>
                      <a:pt x="579" y="438"/>
                    </a:lnTo>
                    <a:lnTo>
                      <a:pt x="585" y="443"/>
                    </a:lnTo>
                    <a:lnTo>
                      <a:pt x="584" y="446"/>
                    </a:lnTo>
                    <a:lnTo>
                      <a:pt x="580" y="448"/>
                    </a:lnTo>
                    <a:lnTo>
                      <a:pt x="580" y="460"/>
                    </a:lnTo>
                    <a:lnTo>
                      <a:pt x="578" y="462"/>
                    </a:lnTo>
                    <a:lnTo>
                      <a:pt x="570" y="466"/>
                    </a:lnTo>
                    <a:lnTo>
                      <a:pt x="565" y="472"/>
                    </a:lnTo>
                    <a:lnTo>
                      <a:pt x="554" y="471"/>
                    </a:lnTo>
                    <a:lnTo>
                      <a:pt x="548" y="473"/>
                    </a:lnTo>
                    <a:lnTo>
                      <a:pt x="543" y="473"/>
                    </a:lnTo>
                    <a:lnTo>
                      <a:pt x="537" y="466"/>
                    </a:lnTo>
                    <a:lnTo>
                      <a:pt x="525" y="459"/>
                    </a:lnTo>
                    <a:lnTo>
                      <a:pt x="513" y="461"/>
                    </a:lnTo>
                    <a:lnTo>
                      <a:pt x="504" y="459"/>
                    </a:lnTo>
                    <a:lnTo>
                      <a:pt x="501" y="455"/>
                    </a:lnTo>
                    <a:lnTo>
                      <a:pt x="487" y="446"/>
                    </a:lnTo>
                    <a:lnTo>
                      <a:pt x="487" y="433"/>
                    </a:lnTo>
                    <a:lnTo>
                      <a:pt x="481" y="423"/>
                    </a:lnTo>
                    <a:lnTo>
                      <a:pt x="475" y="388"/>
                    </a:lnTo>
                    <a:lnTo>
                      <a:pt x="470" y="383"/>
                    </a:lnTo>
                    <a:lnTo>
                      <a:pt x="448" y="383"/>
                    </a:lnTo>
                    <a:lnTo>
                      <a:pt x="385" y="346"/>
                    </a:lnTo>
                    <a:lnTo>
                      <a:pt x="379" y="334"/>
                    </a:lnTo>
                    <a:lnTo>
                      <a:pt x="369" y="323"/>
                    </a:lnTo>
                    <a:lnTo>
                      <a:pt x="347" y="315"/>
                    </a:lnTo>
                    <a:lnTo>
                      <a:pt x="337" y="318"/>
                    </a:lnTo>
                    <a:lnTo>
                      <a:pt x="278" y="297"/>
                    </a:lnTo>
                    <a:lnTo>
                      <a:pt x="255" y="276"/>
                    </a:lnTo>
                    <a:lnTo>
                      <a:pt x="235" y="274"/>
                    </a:lnTo>
                    <a:lnTo>
                      <a:pt x="223" y="277"/>
                    </a:lnTo>
                    <a:lnTo>
                      <a:pt x="223" y="284"/>
                    </a:lnTo>
                    <a:lnTo>
                      <a:pt x="218" y="288"/>
                    </a:lnTo>
                    <a:lnTo>
                      <a:pt x="208" y="288"/>
                    </a:lnTo>
                    <a:lnTo>
                      <a:pt x="199" y="286"/>
                    </a:lnTo>
                    <a:lnTo>
                      <a:pt x="176" y="288"/>
                    </a:lnTo>
                    <a:lnTo>
                      <a:pt x="139" y="326"/>
                    </a:lnTo>
                    <a:lnTo>
                      <a:pt x="112" y="330"/>
                    </a:lnTo>
                    <a:lnTo>
                      <a:pt x="97" y="246"/>
                    </a:lnTo>
                    <a:lnTo>
                      <a:pt x="102" y="234"/>
                    </a:lnTo>
                    <a:lnTo>
                      <a:pt x="92" y="230"/>
                    </a:lnTo>
                    <a:lnTo>
                      <a:pt x="74" y="213"/>
                    </a:lnTo>
                    <a:lnTo>
                      <a:pt x="67" y="211"/>
                    </a:lnTo>
                    <a:lnTo>
                      <a:pt x="67" y="209"/>
                    </a:lnTo>
                    <a:lnTo>
                      <a:pt x="88" y="196"/>
                    </a:lnTo>
                    <a:lnTo>
                      <a:pt x="63" y="184"/>
                    </a:lnTo>
                    <a:lnTo>
                      <a:pt x="71" y="175"/>
                    </a:lnTo>
                    <a:lnTo>
                      <a:pt x="87" y="183"/>
                    </a:lnTo>
                    <a:lnTo>
                      <a:pt x="79" y="173"/>
                    </a:lnTo>
                    <a:lnTo>
                      <a:pt x="61" y="167"/>
                    </a:lnTo>
                    <a:lnTo>
                      <a:pt x="47" y="169"/>
                    </a:lnTo>
                    <a:lnTo>
                      <a:pt x="42" y="178"/>
                    </a:lnTo>
                    <a:lnTo>
                      <a:pt x="37" y="178"/>
                    </a:lnTo>
                    <a:lnTo>
                      <a:pt x="27" y="151"/>
                    </a:lnTo>
                    <a:lnTo>
                      <a:pt x="26" y="138"/>
                    </a:lnTo>
                    <a:lnTo>
                      <a:pt x="31" y="130"/>
                    </a:lnTo>
                    <a:lnTo>
                      <a:pt x="26" y="105"/>
                    </a:lnTo>
                    <a:lnTo>
                      <a:pt x="39" y="125"/>
                    </a:lnTo>
                    <a:lnTo>
                      <a:pt x="56" y="125"/>
                    </a:lnTo>
                    <a:lnTo>
                      <a:pt x="74" y="131"/>
                    </a:lnTo>
                    <a:lnTo>
                      <a:pt x="83" y="130"/>
                    </a:lnTo>
                    <a:lnTo>
                      <a:pt x="97" y="133"/>
                    </a:lnTo>
                    <a:lnTo>
                      <a:pt x="104" y="130"/>
                    </a:lnTo>
                    <a:lnTo>
                      <a:pt x="95" y="127"/>
                    </a:lnTo>
                    <a:lnTo>
                      <a:pt x="93" y="122"/>
                    </a:lnTo>
                    <a:lnTo>
                      <a:pt x="105" y="120"/>
                    </a:lnTo>
                    <a:lnTo>
                      <a:pt x="114" y="104"/>
                    </a:lnTo>
                    <a:lnTo>
                      <a:pt x="76" y="74"/>
                    </a:lnTo>
                    <a:lnTo>
                      <a:pt x="68" y="59"/>
                    </a:lnTo>
                    <a:lnTo>
                      <a:pt x="56" y="47"/>
                    </a:lnTo>
                    <a:lnTo>
                      <a:pt x="45" y="46"/>
                    </a:lnTo>
                    <a:lnTo>
                      <a:pt x="31" y="49"/>
                    </a:lnTo>
                    <a:lnTo>
                      <a:pt x="19" y="57"/>
                    </a:lnTo>
                    <a:lnTo>
                      <a:pt x="13" y="67"/>
                    </a:lnTo>
                    <a:lnTo>
                      <a:pt x="14" y="74"/>
                    </a:lnTo>
                    <a:lnTo>
                      <a:pt x="19" y="77"/>
                    </a:lnTo>
                    <a:lnTo>
                      <a:pt x="24" y="99"/>
                    </a:lnTo>
                    <a:lnTo>
                      <a:pt x="20" y="96"/>
                    </a:lnTo>
                    <a:lnTo>
                      <a:pt x="0" y="60"/>
                    </a:lnTo>
                    <a:lnTo>
                      <a:pt x="23" y="38"/>
                    </a:lnTo>
                    <a:lnTo>
                      <a:pt x="66" y="25"/>
                    </a:lnTo>
                    <a:lnTo>
                      <a:pt x="72" y="25"/>
                    </a:lnTo>
                    <a:lnTo>
                      <a:pt x="99" y="38"/>
                    </a:lnTo>
                    <a:lnTo>
                      <a:pt x="134" y="86"/>
                    </a:lnTo>
                    <a:lnTo>
                      <a:pt x="142" y="91"/>
                    </a:lnTo>
                    <a:lnTo>
                      <a:pt x="159" y="93"/>
                    </a:lnTo>
                    <a:lnTo>
                      <a:pt x="168" y="88"/>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20" name="Freeform 750">
                <a:extLst>
                  <a:ext uri="{FF2B5EF4-FFF2-40B4-BE49-F238E27FC236}">
                    <a16:creationId xmlns:a16="http://schemas.microsoft.com/office/drawing/2014/main" id="{9B51521F-CCFC-4687-8F88-3731BBAED8F9}"/>
                  </a:ext>
                </a:extLst>
              </p:cNvPr>
              <p:cNvSpPr>
                <a:spLocks noChangeAspect="1"/>
              </p:cNvSpPr>
              <p:nvPr/>
            </p:nvSpPr>
            <p:spPr bwMode="auto">
              <a:xfrm>
                <a:off x="3712" y="1162"/>
                <a:ext cx="138" cy="72"/>
              </a:xfrm>
              <a:custGeom>
                <a:avLst/>
                <a:gdLst>
                  <a:gd name="T0" fmla="*/ 0 w 470"/>
                  <a:gd name="T1" fmla="*/ 0 h 244"/>
                  <a:gd name="T2" fmla="*/ 0 w 470"/>
                  <a:gd name="T3" fmla="*/ 0 h 244"/>
                  <a:gd name="T4" fmla="*/ 0 w 470"/>
                  <a:gd name="T5" fmla="*/ 0 h 244"/>
                  <a:gd name="T6" fmla="*/ 0 w 470"/>
                  <a:gd name="T7" fmla="*/ 0 h 244"/>
                  <a:gd name="T8" fmla="*/ 0 w 470"/>
                  <a:gd name="T9" fmla="*/ 0 h 244"/>
                  <a:gd name="T10" fmla="*/ 0 w 470"/>
                  <a:gd name="T11" fmla="*/ 0 h 244"/>
                  <a:gd name="T12" fmla="*/ 0 w 470"/>
                  <a:gd name="T13" fmla="*/ 0 h 244"/>
                  <a:gd name="T14" fmla="*/ 0 w 470"/>
                  <a:gd name="T15" fmla="*/ 0 h 244"/>
                  <a:gd name="T16" fmla="*/ 0 w 470"/>
                  <a:gd name="T17" fmla="*/ 0 h 244"/>
                  <a:gd name="T18" fmla="*/ 0 w 470"/>
                  <a:gd name="T19" fmla="*/ 0 h 244"/>
                  <a:gd name="T20" fmla="*/ 0 w 470"/>
                  <a:gd name="T21" fmla="*/ 0 h 244"/>
                  <a:gd name="T22" fmla="*/ 0 w 470"/>
                  <a:gd name="T23" fmla="*/ 0 h 244"/>
                  <a:gd name="T24" fmla="*/ 0 w 470"/>
                  <a:gd name="T25" fmla="*/ 0 h 244"/>
                  <a:gd name="T26" fmla="*/ 0 w 470"/>
                  <a:gd name="T27" fmla="*/ 0 h 244"/>
                  <a:gd name="T28" fmla="*/ 0 w 470"/>
                  <a:gd name="T29" fmla="*/ 0 h 244"/>
                  <a:gd name="T30" fmla="*/ 0 w 470"/>
                  <a:gd name="T31" fmla="*/ 0 h 244"/>
                  <a:gd name="T32" fmla="*/ 0 w 470"/>
                  <a:gd name="T33" fmla="*/ 0 h 244"/>
                  <a:gd name="T34" fmla="*/ 0 w 470"/>
                  <a:gd name="T35" fmla="*/ 0 h 244"/>
                  <a:gd name="T36" fmla="*/ 0 w 470"/>
                  <a:gd name="T37" fmla="*/ 0 h 244"/>
                  <a:gd name="T38" fmla="*/ 0 w 470"/>
                  <a:gd name="T39" fmla="*/ 0 h 244"/>
                  <a:gd name="T40" fmla="*/ 0 w 470"/>
                  <a:gd name="T41" fmla="*/ 0 h 244"/>
                  <a:gd name="T42" fmla="*/ 0 w 470"/>
                  <a:gd name="T43" fmla="*/ 0 h 244"/>
                  <a:gd name="T44" fmla="*/ 0 w 470"/>
                  <a:gd name="T45" fmla="*/ 0 h 244"/>
                  <a:gd name="T46" fmla="*/ 0 w 470"/>
                  <a:gd name="T47" fmla="*/ 0 h 244"/>
                  <a:gd name="T48" fmla="*/ 0 w 470"/>
                  <a:gd name="T49" fmla="*/ 0 h 244"/>
                  <a:gd name="T50" fmla="*/ 0 w 470"/>
                  <a:gd name="T51" fmla="*/ 0 h 244"/>
                  <a:gd name="T52" fmla="*/ 0 w 470"/>
                  <a:gd name="T53" fmla="*/ 0 h 244"/>
                  <a:gd name="T54" fmla="*/ 0 w 470"/>
                  <a:gd name="T55" fmla="*/ 0 h 244"/>
                  <a:gd name="T56" fmla="*/ 0 w 470"/>
                  <a:gd name="T57" fmla="*/ 0 h 244"/>
                  <a:gd name="T58" fmla="*/ 0 w 470"/>
                  <a:gd name="T59" fmla="*/ 0 h 244"/>
                  <a:gd name="T60" fmla="*/ 0 w 470"/>
                  <a:gd name="T61" fmla="*/ 0 h 244"/>
                  <a:gd name="T62" fmla="*/ 0 w 470"/>
                  <a:gd name="T63" fmla="*/ 0 h 244"/>
                  <a:gd name="T64" fmla="*/ 0 w 470"/>
                  <a:gd name="T65" fmla="*/ 0 h 244"/>
                  <a:gd name="T66" fmla="*/ 0 w 470"/>
                  <a:gd name="T67" fmla="*/ 0 h 244"/>
                  <a:gd name="T68" fmla="*/ 0 w 470"/>
                  <a:gd name="T69" fmla="*/ 0 h 244"/>
                  <a:gd name="T70" fmla="*/ 0 w 470"/>
                  <a:gd name="T71" fmla="*/ 0 h 244"/>
                  <a:gd name="T72" fmla="*/ 0 w 470"/>
                  <a:gd name="T73" fmla="*/ 0 h 244"/>
                  <a:gd name="T74" fmla="*/ 0 w 470"/>
                  <a:gd name="T75" fmla="*/ 0 h 244"/>
                  <a:gd name="T76" fmla="*/ 0 w 470"/>
                  <a:gd name="T77" fmla="*/ 0 h 244"/>
                  <a:gd name="T78" fmla="*/ 0 w 470"/>
                  <a:gd name="T79" fmla="*/ 0 h 244"/>
                  <a:gd name="T80" fmla="*/ 0 w 470"/>
                  <a:gd name="T81" fmla="*/ 0 h 244"/>
                  <a:gd name="T82" fmla="*/ 0 w 470"/>
                  <a:gd name="T83" fmla="*/ 0 h 244"/>
                  <a:gd name="T84" fmla="*/ 0 w 470"/>
                  <a:gd name="T85" fmla="*/ 0 h 244"/>
                  <a:gd name="T86" fmla="*/ 0 w 470"/>
                  <a:gd name="T87" fmla="*/ 0 h 244"/>
                  <a:gd name="T88" fmla="*/ 0 w 470"/>
                  <a:gd name="T89" fmla="*/ 0 h 244"/>
                  <a:gd name="T90" fmla="*/ 0 w 470"/>
                  <a:gd name="T91" fmla="*/ 0 h 244"/>
                  <a:gd name="T92" fmla="*/ 0 w 470"/>
                  <a:gd name="T93" fmla="*/ 0 h 244"/>
                  <a:gd name="T94" fmla="*/ 0 w 470"/>
                  <a:gd name="T95" fmla="*/ 0 h 244"/>
                  <a:gd name="T96" fmla="*/ 0 w 470"/>
                  <a:gd name="T97" fmla="*/ 0 h 244"/>
                  <a:gd name="T98" fmla="*/ 0 w 470"/>
                  <a:gd name="T99" fmla="*/ 0 h 244"/>
                  <a:gd name="T100" fmla="*/ 0 w 470"/>
                  <a:gd name="T101" fmla="*/ 0 h 244"/>
                  <a:gd name="T102" fmla="*/ 0 w 470"/>
                  <a:gd name="T103" fmla="*/ 0 h 244"/>
                  <a:gd name="T104" fmla="*/ 0 w 470"/>
                  <a:gd name="T105" fmla="*/ 0 h 244"/>
                  <a:gd name="T106" fmla="*/ 0 w 470"/>
                  <a:gd name="T107" fmla="*/ 0 h 244"/>
                  <a:gd name="T108" fmla="*/ 0 w 470"/>
                  <a:gd name="T109" fmla="*/ 0 h 244"/>
                  <a:gd name="T110" fmla="*/ 0 w 470"/>
                  <a:gd name="T111" fmla="*/ 0 h 244"/>
                  <a:gd name="T112" fmla="*/ 0 w 470"/>
                  <a:gd name="T113" fmla="*/ 0 h 2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70"/>
                  <a:gd name="T172" fmla="*/ 0 h 244"/>
                  <a:gd name="T173" fmla="*/ 470 w 470"/>
                  <a:gd name="T174" fmla="*/ 244 h 2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70" h="244">
                    <a:moveTo>
                      <a:pt x="224" y="225"/>
                    </a:moveTo>
                    <a:lnTo>
                      <a:pt x="219" y="215"/>
                    </a:lnTo>
                    <a:lnTo>
                      <a:pt x="223" y="199"/>
                    </a:lnTo>
                    <a:lnTo>
                      <a:pt x="246" y="187"/>
                    </a:lnTo>
                    <a:lnTo>
                      <a:pt x="249" y="182"/>
                    </a:lnTo>
                    <a:lnTo>
                      <a:pt x="255" y="182"/>
                    </a:lnTo>
                    <a:lnTo>
                      <a:pt x="256" y="169"/>
                    </a:lnTo>
                    <a:lnTo>
                      <a:pt x="265" y="172"/>
                    </a:lnTo>
                    <a:lnTo>
                      <a:pt x="276" y="167"/>
                    </a:lnTo>
                    <a:lnTo>
                      <a:pt x="286" y="168"/>
                    </a:lnTo>
                    <a:lnTo>
                      <a:pt x="295" y="179"/>
                    </a:lnTo>
                    <a:lnTo>
                      <a:pt x="327" y="178"/>
                    </a:lnTo>
                    <a:lnTo>
                      <a:pt x="335" y="171"/>
                    </a:lnTo>
                    <a:lnTo>
                      <a:pt x="335" y="156"/>
                    </a:lnTo>
                    <a:lnTo>
                      <a:pt x="340" y="145"/>
                    </a:lnTo>
                    <a:lnTo>
                      <a:pt x="398" y="132"/>
                    </a:lnTo>
                    <a:lnTo>
                      <a:pt x="402" y="120"/>
                    </a:lnTo>
                    <a:lnTo>
                      <a:pt x="410" y="109"/>
                    </a:lnTo>
                    <a:lnTo>
                      <a:pt x="469" y="75"/>
                    </a:lnTo>
                    <a:lnTo>
                      <a:pt x="470" y="64"/>
                    </a:lnTo>
                    <a:lnTo>
                      <a:pt x="466" y="56"/>
                    </a:lnTo>
                    <a:lnTo>
                      <a:pt x="461" y="57"/>
                    </a:lnTo>
                    <a:lnTo>
                      <a:pt x="439" y="46"/>
                    </a:lnTo>
                    <a:lnTo>
                      <a:pt x="426" y="43"/>
                    </a:lnTo>
                    <a:lnTo>
                      <a:pt x="407" y="28"/>
                    </a:lnTo>
                    <a:lnTo>
                      <a:pt x="380" y="25"/>
                    </a:lnTo>
                    <a:lnTo>
                      <a:pt x="372" y="21"/>
                    </a:lnTo>
                    <a:lnTo>
                      <a:pt x="318" y="20"/>
                    </a:lnTo>
                    <a:lnTo>
                      <a:pt x="304" y="14"/>
                    </a:lnTo>
                    <a:lnTo>
                      <a:pt x="297" y="14"/>
                    </a:lnTo>
                    <a:lnTo>
                      <a:pt x="287" y="20"/>
                    </a:lnTo>
                    <a:lnTo>
                      <a:pt x="227" y="20"/>
                    </a:lnTo>
                    <a:lnTo>
                      <a:pt x="212" y="14"/>
                    </a:lnTo>
                    <a:lnTo>
                      <a:pt x="193" y="14"/>
                    </a:lnTo>
                    <a:lnTo>
                      <a:pt x="165" y="0"/>
                    </a:lnTo>
                    <a:lnTo>
                      <a:pt x="160" y="4"/>
                    </a:lnTo>
                    <a:lnTo>
                      <a:pt x="154" y="4"/>
                    </a:lnTo>
                    <a:lnTo>
                      <a:pt x="149" y="6"/>
                    </a:lnTo>
                    <a:lnTo>
                      <a:pt x="140" y="15"/>
                    </a:lnTo>
                    <a:lnTo>
                      <a:pt x="142" y="21"/>
                    </a:lnTo>
                    <a:lnTo>
                      <a:pt x="140" y="26"/>
                    </a:lnTo>
                    <a:lnTo>
                      <a:pt x="142" y="39"/>
                    </a:lnTo>
                    <a:lnTo>
                      <a:pt x="141" y="46"/>
                    </a:lnTo>
                    <a:lnTo>
                      <a:pt x="65" y="25"/>
                    </a:lnTo>
                    <a:lnTo>
                      <a:pt x="58" y="26"/>
                    </a:lnTo>
                    <a:lnTo>
                      <a:pt x="51" y="23"/>
                    </a:lnTo>
                    <a:lnTo>
                      <a:pt x="32" y="28"/>
                    </a:lnTo>
                    <a:lnTo>
                      <a:pt x="32" y="35"/>
                    </a:lnTo>
                    <a:lnTo>
                      <a:pt x="36" y="42"/>
                    </a:lnTo>
                    <a:lnTo>
                      <a:pt x="34" y="47"/>
                    </a:lnTo>
                    <a:lnTo>
                      <a:pt x="32" y="53"/>
                    </a:lnTo>
                    <a:lnTo>
                      <a:pt x="48" y="57"/>
                    </a:lnTo>
                    <a:lnTo>
                      <a:pt x="51" y="64"/>
                    </a:lnTo>
                    <a:lnTo>
                      <a:pt x="41" y="69"/>
                    </a:lnTo>
                    <a:lnTo>
                      <a:pt x="27" y="89"/>
                    </a:lnTo>
                    <a:lnTo>
                      <a:pt x="18" y="98"/>
                    </a:lnTo>
                    <a:lnTo>
                      <a:pt x="19" y="104"/>
                    </a:lnTo>
                    <a:lnTo>
                      <a:pt x="34" y="111"/>
                    </a:lnTo>
                    <a:lnTo>
                      <a:pt x="39" y="107"/>
                    </a:lnTo>
                    <a:lnTo>
                      <a:pt x="48" y="119"/>
                    </a:lnTo>
                    <a:lnTo>
                      <a:pt x="71" y="127"/>
                    </a:lnTo>
                    <a:lnTo>
                      <a:pt x="77" y="127"/>
                    </a:lnTo>
                    <a:lnTo>
                      <a:pt x="78" y="121"/>
                    </a:lnTo>
                    <a:lnTo>
                      <a:pt x="82" y="117"/>
                    </a:lnTo>
                    <a:lnTo>
                      <a:pt x="83" y="104"/>
                    </a:lnTo>
                    <a:lnTo>
                      <a:pt x="97" y="114"/>
                    </a:lnTo>
                    <a:lnTo>
                      <a:pt x="98" y="120"/>
                    </a:lnTo>
                    <a:lnTo>
                      <a:pt x="119" y="132"/>
                    </a:lnTo>
                    <a:lnTo>
                      <a:pt x="125" y="131"/>
                    </a:lnTo>
                    <a:lnTo>
                      <a:pt x="137" y="141"/>
                    </a:lnTo>
                    <a:lnTo>
                      <a:pt x="152" y="143"/>
                    </a:lnTo>
                    <a:lnTo>
                      <a:pt x="158" y="142"/>
                    </a:lnTo>
                    <a:lnTo>
                      <a:pt x="166" y="146"/>
                    </a:lnTo>
                    <a:lnTo>
                      <a:pt x="163" y="151"/>
                    </a:lnTo>
                    <a:lnTo>
                      <a:pt x="151" y="156"/>
                    </a:lnTo>
                    <a:lnTo>
                      <a:pt x="150" y="162"/>
                    </a:lnTo>
                    <a:lnTo>
                      <a:pt x="145" y="166"/>
                    </a:lnTo>
                    <a:lnTo>
                      <a:pt x="137" y="163"/>
                    </a:lnTo>
                    <a:lnTo>
                      <a:pt x="135" y="168"/>
                    </a:lnTo>
                    <a:lnTo>
                      <a:pt x="128" y="168"/>
                    </a:lnTo>
                    <a:lnTo>
                      <a:pt x="124" y="172"/>
                    </a:lnTo>
                    <a:lnTo>
                      <a:pt x="123" y="178"/>
                    </a:lnTo>
                    <a:lnTo>
                      <a:pt x="118" y="183"/>
                    </a:lnTo>
                    <a:lnTo>
                      <a:pt x="104" y="184"/>
                    </a:lnTo>
                    <a:lnTo>
                      <a:pt x="90" y="179"/>
                    </a:lnTo>
                    <a:lnTo>
                      <a:pt x="73" y="179"/>
                    </a:lnTo>
                    <a:lnTo>
                      <a:pt x="72" y="187"/>
                    </a:lnTo>
                    <a:lnTo>
                      <a:pt x="66" y="189"/>
                    </a:lnTo>
                    <a:lnTo>
                      <a:pt x="65" y="195"/>
                    </a:lnTo>
                    <a:lnTo>
                      <a:pt x="58" y="199"/>
                    </a:lnTo>
                    <a:lnTo>
                      <a:pt x="43" y="190"/>
                    </a:lnTo>
                    <a:lnTo>
                      <a:pt x="16" y="190"/>
                    </a:lnTo>
                    <a:lnTo>
                      <a:pt x="0" y="199"/>
                    </a:lnTo>
                    <a:lnTo>
                      <a:pt x="5" y="220"/>
                    </a:lnTo>
                    <a:lnTo>
                      <a:pt x="11" y="225"/>
                    </a:lnTo>
                    <a:lnTo>
                      <a:pt x="18" y="225"/>
                    </a:lnTo>
                    <a:lnTo>
                      <a:pt x="24" y="222"/>
                    </a:lnTo>
                    <a:lnTo>
                      <a:pt x="39" y="226"/>
                    </a:lnTo>
                    <a:lnTo>
                      <a:pt x="65" y="222"/>
                    </a:lnTo>
                    <a:lnTo>
                      <a:pt x="72" y="225"/>
                    </a:lnTo>
                    <a:lnTo>
                      <a:pt x="78" y="230"/>
                    </a:lnTo>
                    <a:lnTo>
                      <a:pt x="86" y="232"/>
                    </a:lnTo>
                    <a:lnTo>
                      <a:pt x="109" y="222"/>
                    </a:lnTo>
                    <a:lnTo>
                      <a:pt x="116" y="227"/>
                    </a:lnTo>
                    <a:lnTo>
                      <a:pt x="124" y="227"/>
                    </a:lnTo>
                    <a:lnTo>
                      <a:pt x="131" y="242"/>
                    </a:lnTo>
                    <a:lnTo>
                      <a:pt x="145" y="241"/>
                    </a:lnTo>
                    <a:lnTo>
                      <a:pt x="152" y="244"/>
                    </a:lnTo>
                    <a:lnTo>
                      <a:pt x="163" y="237"/>
                    </a:lnTo>
                    <a:lnTo>
                      <a:pt x="177" y="235"/>
                    </a:lnTo>
                    <a:lnTo>
                      <a:pt x="191" y="237"/>
                    </a:lnTo>
                    <a:lnTo>
                      <a:pt x="199" y="235"/>
                    </a:lnTo>
                    <a:lnTo>
                      <a:pt x="208" y="236"/>
                    </a:lnTo>
                    <a:lnTo>
                      <a:pt x="205" y="222"/>
                    </a:lnTo>
                    <a:lnTo>
                      <a:pt x="224" y="225"/>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21" name="Freeform 751">
                <a:extLst>
                  <a:ext uri="{FF2B5EF4-FFF2-40B4-BE49-F238E27FC236}">
                    <a16:creationId xmlns:a16="http://schemas.microsoft.com/office/drawing/2014/main" id="{7AACD14C-1934-4A21-8AD0-DDD104515EED}"/>
                  </a:ext>
                </a:extLst>
              </p:cNvPr>
              <p:cNvSpPr>
                <a:spLocks noChangeAspect="1"/>
              </p:cNvSpPr>
              <p:nvPr/>
            </p:nvSpPr>
            <p:spPr bwMode="auto">
              <a:xfrm>
                <a:off x="3712" y="1162"/>
                <a:ext cx="138" cy="72"/>
              </a:xfrm>
              <a:custGeom>
                <a:avLst/>
                <a:gdLst>
                  <a:gd name="T0" fmla="*/ 0 w 470"/>
                  <a:gd name="T1" fmla="*/ 0 h 244"/>
                  <a:gd name="T2" fmla="*/ 0 w 470"/>
                  <a:gd name="T3" fmla="*/ 0 h 244"/>
                  <a:gd name="T4" fmla="*/ 0 w 470"/>
                  <a:gd name="T5" fmla="*/ 0 h 244"/>
                  <a:gd name="T6" fmla="*/ 0 w 470"/>
                  <a:gd name="T7" fmla="*/ 0 h 244"/>
                  <a:gd name="T8" fmla="*/ 0 w 470"/>
                  <a:gd name="T9" fmla="*/ 0 h 244"/>
                  <a:gd name="T10" fmla="*/ 0 w 470"/>
                  <a:gd name="T11" fmla="*/ 0 h 244"/>
                  <a:gd name="T12" fmla="*/ 0 w 470"/>
                  <a:gd name="T13" fmla="*/ 0 h 244"/>
                  <a:gd name="T14" fmla="*/ 0 w 470"/>
                  <a:gd name="T15" fmla="*/ 0 h 244"/>
                  <a:gd name="T16" fmla="*/ 0 w 470"/>
                  <a:gd name="T17" fmla="*/ 0 h 244"/>
                  <a:gd name="T18" fmla="*/ 0 w 470"/>
                  <a:gd name="T19" fmla="*/ 0 h 244"/>
                  <a:gd name="T20" fmla="*/ 0 w 470"/>
                  <a:gd name="T21" fmla="*/ 0 h 244"/>
                  <a:gd name="T22" fmla="*/ 0 w 470"/>
                  <a:gd name="T23" fmla="*/ 0 h 244"/>
                  <a:gd name="T24" fmla="*/ 0 w 470"/>
                  <a:gd name="T25" fmla="*/ 0 h 244"/>
                  <a:gd name="T26" fmla="*/ 0 w 470"/>
                  <a:gd name="T27" fmla="*/ 0 h 244"/>
                  <a:gd name="T28" fmla="*/ 0 w 470"/>
                  <a:gd name="T29" fmla="*/ 0 h 244"/>
                  <a:gd name="T30" fmla="*/ 0 w 470"/>
                  <a:gd name="T31" fmla="*/ 0 h 244"/>
                  <a:gd name="T32" fmla="*/ 0 w 470"/>
                  <a:gd name="T33" fmla="*/ 0 h 244"/>
                  <a:gd name="T34" fmla="*/ 0 w 470"/>
                  <a:gd name="T35" fmla="*/ 0 h 244"/>
                  <a:gd name="T36" fmla="*/ 0 w 470"/>
                  <a:gd name="T37" fmla="*/ 0 h 244"/>
                  <a:gd name="T38" fmla="*/ 0 w 470"/>
                  <a:gd name="T39" fmla="*/ 0 h 244"/>
                  <a:gd name="T40" fmla="*/ 0 w 470"/>
                  <a:gd name="T41" fmla="*/ 0 h 244"/>
                  <a:gd name="T42" fmla="*/ 0 w 470"/>
                  <a:gd name="T43" fmla="*/ 0 h 244"/>
                  <a:gd name="T44" fmla="*/ 0 w 470"/>
                  <a:gd name="T45" fmla="*/ 0 h 244"/>
                  <a:gd name="T46" fmla="*/ 0 w 470"/>
                  <a:gd name="T47" fmla="*/ 0 h 244"/>
                  <a:gd name="T48" fmla="*/ 0 w 470"/>
                  <a:gd name="T49" fmla="*/ 0 h 244"/>
                  <a:gd name="T50" fmla="*/ 0 w 470"/>
                  <a:gd name="T51" fmla="*/ 0 h 244"/>
                  <a:gd name="T52" fmla="*/ 0 w 470"/>
                  <a:gd name="T53" fmla="*/ 0 h 244"/>
                  <a:gd name="T54" fmla="*/ 0 w 470"/>
                  <a:gd name="T55" fmla="*/ 0 h 244"/>
                  <a:gd name="T56" fmla="*/ 0 w 470"/>
                  <a:gd name="T57" fmla="*/ 0 h 244"/>
                  <a:gd name="T58" fmla="*/ 0 w 470"/>
                  <a:gd name="T59" fmla="*/ 0 h 244"/>
                  <a:gd name="T60" fmla="*/ 0 w 470"/>
                  <a:gd name="T61" fmla="*/ 0 h 244"/>
                  <a:gd name="T62" fmla="*/ 0 w 470"/>
                  <a:gd name="T63" fmla="*/ 0 h 244"/>
                  <a:gd name="T64" fmla="*/ 0 w 470"/>
                  <a:gd name="T65" fmla="*/ 0 h 244"/>
                  <a:gd name="T66" fmla="*/ 0 w 470"/>
                  <a:gd name="T67" fmla="*/ 0 h 244"/>
                  <a:gd name="T68" fmla="*/ 0 w 470"/>
                  <a:gd name="T69" fmla="*/ 0 h 244"/>
                  <a:gd name="T70" fmla="*/ 0 w 470"/>
                  <a:gd name="T71" fmla="*/ 0 h 244"/>
                  <a:gd name="T72" fmla="*/ 0 w 470"/>
                  <a:gd name="T73" fmla="*/ 0 h 244"/>
                  <a:gd name="T74" fmla="*/ 0 w 470"/>
                  <a:gd name="T75" fmla="*/ 0 h 244"/>
                  <a:gd name="T76" fmla="*/ 0 w 470"/>
                  <a:gd name="T77" fmla="*/ 0 h 244"/>
                  <a:gd name="T78" fmla="*/ 0 w 470"/>
                  <a:gd name="T79" fmla="*/ 0 h 244"/>
                  <a:gd name="T80" fmla="*/ 0 w 470"/>
                  <a:gd name="T81" fmla="*/ 0 h 244"/>
                  <a:gd name="T82" fmla="*/ 0 w 470"/>
                  <a:gd name="T83" fmla="*/ 0 h 244"/>
                  <a:gd name="T84" fmla="*/ 0 w 470"/>
                  <a:gd name="T85" fmla="*/ 0 h 244"/>
                  <a:gd name="T86" fmla="*/ 0 w 470"/>
                  <a:gd name="T87" fmla="*/ 0 h 244"/>
                  <a:gd name="T88" fmla="*/ 0 w 470"/>
                  <a:gd name="T89" fmla="*/ 0 h 244"/>
                  <a:gd name="T90" fmla="*/ 0 w 470"/>
                  <a:gd name="T91" fmla="*/ 0 h 244"/>
                  <a:gd name="T92" fmla="*/ 0 w 470"/>
                  <a:gd name="T93" fmla="*/ 0 h 244"/>
                  <a:gd name="T94" fmla="*/ 0 w 470"/>
                  <a:gd name="T95" fmla="*/ 0 h 244"/>
                  <a:gd name="T96" fmla="*/ 0 w 470"/>
                  <a:gd name="T97" fmla="*/ 0 h 244"/>
                  <a:gd name="T98" fmla="*/ 0 w 470"/>
                  <a:gd name="T99" fmla="*/ 0 h 244"/>
                  <a:gd name="T100" fmla="*/ 0 w 470"/>
                  <a:gd name="T101" fmla="*/ 0 h 244"/>
                  <a:gd name="T102" fmla="*/ 0 w 470"/>
                  <a:gd name="T103" fmla="*/ 0 h 244"/>
                  <a:gd name="T104" fmla="*/ 0 w 470"/>
                  <a:gd name="T105" fmla="*/ 0 h 244"/>
                  <a:gd name="T106" fmla="*/ 0 w 470"/>
                  <a:gd name="T107" fmla="*/ 0 h 244"/>
                  <a:gd name="T108" fmla="*/ 0 w 470"/>
                  <a:gd name="T109" fmla="*/ 0 h 244"/>
                  <a:gd name="T110" fmla="*/ 0 w 470"/>
                  <a:gd name="T111" fmla="*/ 0 h 244"/>
                  <a:gd name="T112" fmla="*/ 0 w 470"/>
                  <a:gd name="T113" fmla="*/ 0 h 2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70"/>
                  <a:gd name="T172" fmla="*/ 0 h 244"/>
                  <a:gd name="T173" fmla="*/ 470 w 470"/>
                  <a:gd name="T174" fmla="*/ 244 h 2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70" h="244">
                    <a:moveTo>
                      <a:pt x="224" y="225"/>
                    </a:moveTo>
                    <a:lnTo>
                      <a:pt x="219" y="215"/>
                    </a:lnTo>
                    <a:lnTo>
                      <a:pt x="223" y="199"/>
                    </a:lnTo>
                    <a:lnTo>
                      <a:pt x="246" y="187"/>
                    </a:lnTo>
                    <a:lnTo>
                      <a:pt x="249" y="182"/>
                    </a:lnTo>
                    <a:lnTo>
                      <a:pt x="255" y="182"/>
                    </a:lnTo>
                    <a:lnTo>
                      <a:pt x="256" y="169"/>
                    </a:lnTo>
                    <a:lnTo>
                      <a:pt x="265" y="172"/>
                    </a:lnTo>
                    <a:lnTo>
                      <a:pt x="276" y="167"/>
                    </a:lnTo>
                    <a:lnTo>
                      <a:pt x="286" y="168"/>
                    </a:lnTo>
                    <a:lnTo>
                      <a:pt x="295" y="179"/>
                    </a:lnTo>
                    <a:lnTo>
                      <a:pt x="327" y="178"/>
                    </a:lnTo>
                    <a:lnTo>
                      <a:pt x="335" y="171"/>
                    </a:lnTo>
                    <a:lnTo>
                      <a:pt x="335" y="156"/>
                    </a:lnTo>
                    <a:lnTo>
                      <a:pt x="340" y="145"/>
                    </a:lnTo>
                    <a:lnTo>
                      <a:pt x="398" y="132"/>
                    </a:lnTo>
                    <a:lnTo>
                      <a:pt x="402" y="120"/>
                    </a:lnTo>
                    <a:lnTo>
                      <a:pt x="410" y="109"/>
                    </a:lnTo>
                    <a:lnTo>
                      <a:pt x="469" y="75"/>
                    </a:lnTo>
                    <a:lnTo>
                      <a:pt x="470" y="64"/>
                    </a:lnTo>
                    <a:lnTo>
                      <a:pt x="466" y="56"/>
                    </a:lnTo>
                    <a:lnTo>
                      <a:pt x="461" y="57"/>
                    </a:lnTo>
                    <a:lnTo>
                      <a:pt x="439" y="46"/>
                    </a:lnTo>
                    <a:lnTo>
                      <a:pt x="426" y="43"/>
                    </a:lnTo>
                    <a:lnTo>
                      <a:pt x="407" y="28"/>
                    </a:lnTo>
                    <a:lnTo>
                      <a:pt x="380" y="25"/>
                    </a:lnTo>
                    <a:lnTo>
                      <a:pt x="372" y="21"/>
                    </a:lnTo>
                    <a:lnTo>
                      <a:pt x="318" y="20"/>
                    </a:lnTo>
                    <a:lnTo>
                      <a:pt x="304" y="14"/>
                    </a:lnTo>
                    <a:lnTo>
                      <a:pt x="297" y="14"/>
                    </a:lnTo>
                    <a:lnTo>
                      <a:pt x="287" y="20"/>
                    </a:lnTo>
                    <a:lnTo>
                      <a:pt x="227" y="20"/>
                    </a:lnTo>
                    <a:lnTo>
                      <a:pt x="212" y="14"/>
                    </a:lnTo>
                    <a:lnTo>
                      <a:pt x="193" y="14"/>
                    </a:lnTo>
                    <a:lnTo>
                      <a:pt x="165" y="0"/>
                    </a:lnTo>
                    <a:lnTo>
                      <a:pt x="160" y="4"/>
                    </a:lnTo>
                    <a:lnTo>
                      <a:pt x="154" y="4"/>
                    </a:lnTo>
                    <a:lnTo>
                      <a:pt x="149" y="6"/>
                    </a:lnTo>
                    <a:lnTo>
                      <a:pt x="140" y="15"/>
                    </a:lnTo>
                    <a:lnTo>
                      <a:pt x="142" y="21"/>
                    </a:lnTo>
                    <a:lnTo>
                      <a:pt x="140" y="26"/>
                    </a:lnTo>
                    <a:lnTo>
                      <a:pt x="142" y="39"/>
                    </a:lnTo>
                    <a:lnTo>
                      <a:pt x="141" y="46"/>
                    </a:lnTo>
                    <a:lnTo>
                      <a:pt x="65" y="25"/>
                    </a:lnTo>
                    <a:lnTo>
                      <a:pt x="58" y="26"/>
                    </a:lnTo>
                    <a:lnTo>
                      <a:pt x="51" y="23"/>
                    </a:lnTo>
                    <a:lnTo>
                      <a:pt x="32" y="28"/>
                    </a:lnTo>
                    <a:lnTo>
                      <a:pt x="32" y="35"/>
                    </a:lnTo>
                    <a:lnTo>
                      <a:pt x="36" y="42"/>
                    </a:lnTo>
                    <a:lnTo>
                      <a:pt x="34" y="47"/>
                    </a:lnTo>
                    <a:lnTo>
                      <a:pt x="32" y="53"/>
                    </a:lnTo>
                    <a:lnTo>
                      <a:pt x="48" y="57"/>
                    </a:lnTo>
                    <a:lnTo>
                      <a:pt x="51" y="64"/>
                    </a:lnTo>
                    <a:lnTo>
                      <a:pt x="41" y="69"/>
                    </a:lnTo>
                    <a:lnTo>
                      <a:pt x="27" y="89"/>
                    </a:lnTo>
                    <a:lnTo>
                      <a:pt x="18" y="98"/>
                    </a:lnTo>
                    <a:lnTo>
                      <a:pt x="19" y="104"/>
                    </a:lnTo>
                    <a:lnTo>
                      <a:pt x="34" y="111"/>
                    </a:lnTo>
                    <a:lnTo>
                      <a:pt x="39" y="107"/>
                    </a:lnTo>
                    <a:lnTo>
                      <a:pt x="48" y="119"/>
                    </a:lnTo>
                    <a:lnTo>
                      <a:pt x="71" y="127"/>
                    </a:lnTo>
                    <a:lnTo>
                      <a:pt x="77" y="127"/>
                    </a:lnTo>
                    <a:lnTo>
                      <a:pt x="78" y="121"/>
                    </a:lnTo>
                    <a:lnTo>
                      <a:pt x="82" y="117"/>
                    </a:lnTo>
                    <a:lnTo>
                      <a:pt x="83" y="104"/>
                    </a:lnTo>
                    <a:lnTo>
                      <a:pt x="97" y="114"/>
                    </a:lnTo>
                    <a:lnTo>
                      <a:pt x="98" y="120"/>
                    </a:lnTo>
                    <a:lnTo>
                      <a:pt x="119" y="132"/>
                    </a:lnTo>
                    <a:lnTo>
                      <a:pt x="125" y="131"/>
                    </a:lnTo>
                    <a:lnTo>
                      <a:pt x="137" y="141"/>
                    </a:lnTo>
                    <a:lnTo>
                      <a:pt x="152" y="143"/>
                    </a:lnTo>
                    <a:lnTo>
                      <a:pt x="158" y="142"/>
                    </a:lnTo>
                    <a:lnTo>
                      <a:pt x="166" y="146"/>
                    </a:lnTo>
                    <a:lnTo>
                      <a:pt x="163" y="151"/>
                    </a:lnTo>
                    <a:lnTo>
                      <a:pt x="151" y="156"/>
                    </a:lnTo>
                    <a:lnTo>
                      <a:pt x="150" y="162"/>
                    </a:lnTo>
                    <a:lnTo>
                      <a:pt x="145" y="166"/>
                    </a:lnTo>
                    <a:lnTo>
                      <a:pt x="137" y="163"/>
                    </a:lnTo>
                    <a:lnTo>
                      <a:pt x="135" y="168"/>
                    </a:lnTo>
                    <a:lnTo>
                      <a:pt x="128" y="168"/>
                    </a:lnTo>
                    <a:lnTo>
                      <a:pt x="124" y="172"/>
                    </a:lnTo>
                    <a:lnTo>
                      <a:pt x="123" y="178"/>
                    </a:lnTo>
                    <a:lnTo>
                      <a:pt x="118" y="183"/>
                    </a:lnTo>
                    <a:lnTo>
                      <a:pt x="104" y="184"/>
                    </a:lnTo>
                    <a:lnTo>
                      <a:pt x="90" y="179"/>
                    </a:lnTo>
                    <a:lnTo>
                      <a:pt x="73" y="179"/>
                    </a:lnTo>
                    <a:lnTo>
                      <a:pt x="72" y="187"/>
                    </a:lnTo>
                    <a:lnTo>
                      <a:pt x="66" y="189"/>
                    </a:lnTo>
                    <a:lnTo>
                      <a:pt x="65" y="195"/>
                    </a:lnTo>
                    <a:lnTo>
                      <a:pt x="58" y="199"/>
                    </a:lnTo>
                    <a:lnTo>
                      <a:pt x="43" y="190"/>
                    </a:lnTo>
                    <a:lnTo>
                      <a:pt x="16" y="190"/>
                    </a:lnTo>
                    <a:lnTo>
                      <a:pt x="0" y="199"/>
                    </a:lnTo>
                    <a:lnTo>
                      <a:pt x="5" y="220"/>
                    </a:lnTo>
                    <a:lnTo>
                      <a:pt x="11" y="225"/>
                    </a:lnTo>
                    <a:lnTo>
                      <a:pt x="18" y="225"/>
                    </a:lnTo>
                    <a:lnTo>
                      <a:pt x="24" y="222"/>
                    </a:lnTo>
                    <a:lnTo>
                      <a:pt x="39" y="226"/>
                    </a:lnTo>
                    <a:lnTo>
                      <a:pt x="65" y="222"/>
                    </a:lnTo>
                    <a:lnTo>
                      <a:pt x="72" y="225"/>
                    </a:lnTo>
                    <a:lnTo>
                      <a:pt x="78" y="230"/>
                    </a:lnTo>
                    <a:lnTo>
                      <a:pt x="86" y="232"/>
                    </a:lnTo>
                    <a:lnTo>
                      <a:pt x="109" y="222"/>
                    </a:lnTo>
                    <a:lnTo>
                      <a:pt x="116" y="227"/>
                    </a:lnTo>
                    <a:lnTo>
                      <a:pt x="124" y="227"/>
                    </a:lnTo>
                    <a:lnTo>
                      <a:pt x="131" y="242"/>
                    </a:lnTo>
                    <a:lnTo>
                      <a:pt x="145" y="241"/>
                    </a:lnTo>
                    <a:lnTo>
                      <a:pt x="152" y="244"/>
                    </a:lnTo>
                    <a:lnTo>
                      <a:pt x="163" y="237"/>
                    </a:lnTo>
                    <a:lnTo>
                      <a:pt x="177" y="235"/>
                    </a:lnTo>
                    <a:lnTo>
                      <a:pt x="191" y="237"/>
                    </a:lnTo>
                    <a:lnTo>
                      <a:pt x="199" y="235"/>
                    </a:lnTo>
                    <a:lnTo>
                      <a:pt x="208" y="236"/>
                    </a:lnTo>
                    <a:lnTo>
                      <a:pt x="205" y="222"/>
                    </a:lnTo>
                    <a:lnTo>
                      <a:pt x="224" y="225"/>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22" name="Freeform 752">
                <a:extLst>
                  <a:ext uri="{FF2B5EF4-FFF2-40B4-BE49-F238E27FC236}">
                    <a16:creationId xmlns:a16="http://schemas.microsoft.com/office/drawing/2014/main" id="{6134C2D9-5301-431E-B53F-2F681CC454DB}"/>
                  </a:ext>
                </a:extLst>
              </p:cNvPr>
              <p:cNvSpPr>
                <a:spLocks noChangeAspect="1"/>
              </p:cNvSpPr>
              <p:nvPr/>
            </p:nvSpPr>
            <p:spPr bwMode="auto">
              <a:xfrm>
                <a:off x="2407" y="1668"/>
                <a:ext cx="97" cy="86"/>
              </a:xfrm>
              <a:custGeom>
                <a:avLst/>
                <a:gdLst>
                  <a:gd name="T0" fmla="*/ 0 w 329"/>
                  <a:gd name="T1" fmla="*/ 0 h 295"/>
                  <a:gd name="T2" fmla="*/ 0 w 329"/>
                  <a:gd name="T3" fmla="*/ 0 h 295"/>
                  <a:gd name="T4" fmla="*/ 0 w 329"/>
                  <a:gd name="T5" fmla="*/ 0 h 295"/>
                  <a:gd name="T6" fmla="*/ 0 w 329"/>
                  <a:gd name="T7" fmla="*/ 0 h 295"/>
                  <a:gd name="T8" fmla="*/ 0 w 329"/>
                  <a:gd name="T9" fmla="*/ 0 h 295"/>
                  <a:gd name="T10" fmla="*/ 0 w 329"/>
                  <a:gd name="T11" fmla="*/ 0 h 295"/>
                  <a:gd name="T12" fmla="*/ 0 w 329"/>
                  <a:gd name="T13" fmla="*/ 0 h 295"/>
                  <a:gd name="T14" fmla="*/ 0 w 329"/>
                  <a:gd name="T15" fmla="*/ 0 h 295"/>
                  <a:gd name="T16" fmla="*/ 0 w 329"/>
                  <a:gd name="T17" fmla="*/ 0 h 295"/>
                  <a:gd name="T18" fmla="*/ 0 w 329"/>
                  <a:gd name="T19" fmla="*/ 0 h 295"/>
                  <a:gd name="T20" fmla="*/ 0 w 329"/>
                  <a:gd name="T21" fmla="*/ 0 h 295"/>
                  <a:gd name="T22" fmla="*/ 0 w 329"/>
                  <a:gd name="T23" fmla="*/ 0 h 295"/>
                  <a:gd name="T24" fmla="*/ 0 w 329"/>
                  <a:gd name="T25" fmla="*/ 0 h 295"/>
                  <a:gd name="T26" fmla="*/ 0 w 329"/>
                  <a:gd name="T27" fmla="*/ 0 h 295"/>
                  <a:gd name="T28" fmla="*/ 0 w 329"/>
                  <a:gd name="T29" fmla="*/ 0 h 295"/>
                  <a:gd name="T30" fmla="*/ 0 w 329"/>
                  <a:gd name="T31" fmla="*/ 0 h 295"/>
                  <a:gd name="T32" fmla="*/ 0 w 329"/>
                  <a:gd name="T33" fmla="*/ 0 h 295"/>
                  <a:gd name="T34" fmla="*/ 0 w 329"/>
                  <a:gd name="T35" fmla="*/ 0 h 295"/>
                  <a:gd name="T36" fmla="*/ 0 w 329"/>
                  <a:gd name="T37" fmla="*/ 0 h 295"/>
                  <a:gd name="T38" fmla="*/ 0 w 329"/>
                  <a:gd name="T39" fmla="*/ 0 h 295"/>
                  <a:gd name="T40" fmla="*/ 0 w 329"/>
                  <a:gd name="T41" fmla="*/ 0 h 295"/>
                  <a:gd name="T42" fmla="*/ 0 w 329"/>
                  <a:gd name="T43" fmla="*/ 0 h 295"/>
                  <a:gd name="T44" fmla="*/ 0 w 329"/>
                  <a:gd name="T45" fmla="*/ 0 h 295"/>
                  <a:gd name="T46" fmla="*/ 0 w 329"/>
                  <a:gd name="T47" fmla="*/ 0 h 295"/>
                  <a:gd name="T48" fmla="*/ 0 w 329"/>
                  <a:gd name="T49" fmla="*/ 0 h 295"/>
                  <a:gd name="T50" fmla="*/ 0 w 329"/>
                  <a:gd name="T51" fmla="*/ 0 h 295"/>
                  <a:gd name="T52" fmla="*/ 0 w 329"/>
                  <a:gd name="T53" fmla="*/ 0 h 295"/>
                  <a:gd name="T54" fmla="*/ 0 w 329"/>
                  <a:gd name="T55" fmla="*/ 0 h 295"/>
                  <a:gd name="T56" fmla="*/ 0 w 329"/>
                  <a:gd name="T57" fmla="*/ 0 h 295"/>
                  <a:gd name="T58" fmla="*/ 0 w 329"/>
                  <a:gd name="T59" fmla="*/ 0 h 295"/>
                  <a:gd name="T60" fmla="*/ 0 w 329"/>
                  <a:gd name="T61" fmla="*/ 0 h 295"/>
                  <a:gd name="T62" fmla="*/ 0 w 329"/>
                  <a:gd name="T63" fmla="*/ 0 h 295"/>
                  <a:gd name="T64" fmla="*/ 0 w 329"/>
                  <a:gd name="T65" fmla="*/ 0 h 295"/>
                  <a:gd name="T66" fmla="*/ 0 w 329"/>
                  <a:gd name="T67" fmla="*/ 0 h 295"/>
                  <a:gd name="T68" fmla="*/ 0 w 329"/>
                  <a:gd name="T69" fmla="*/ 0 h 295"/>
                  <a:gd name="T70" fmla="*/ 0 w 329"/>
                  <a:gd name="T71" fmla="*/ 0 h 295"/>
                  <a:gd name="T72" fmla="*/ 0 w 329"/>
                  <a:gd name="T73" fmla="*/ 0 h 295"/>
                  <a:gd name="T74" fmla="*/ 0 w 329"/>
                  <a:gd name="T75" fmla="*/ 0 h 295"/>
                  <a:gd name="T76" fmla="*/ 0 w 329"/>
                  <a:gd name="T77" fmla="*/ 0 h 295"/>
                  <a:gd name="T78" fmla="*/ 0 w 329"/>
                  <a:gd name="T79" fmla="*/ 0 h 295"/>
                  <a:gd name="T80" fmla="*/ 0 w 329"/>
                  <a:gd name="T81" fmla="*/ 0 h 295"/>
                  <a:gd name="T82" fmla="*/ 0 w 329"/>
                  <a:gd name="T83" fmla="*/ 0 h 295"/>
                  <a:gd name="T84" fmla="*/ 0 w 329"/>
                  <a:gd name="T85" fmla="*/ 0 h 295"/>
                  <a:gd name="T86" fmla="*/ 0 w 329"/>
                  <a:gd name="T87" fmla="*/ 0 h 295"/>
                  <a:gd name="T88" fmla="*/ 0 w 329"/>
                  <a:gd name="T89" fmla="*/ 0 h 295"/>
                  <a:gd name="T90" fmla="*/ 0 w 329"/>
                  <a:gd name="T91" fmla="*/ 0 h 295"/>
                  <a:gd name="T92" fmla="*/ 0 w 329"/>
                  <a:gd name="T93" fmla="*/ 0 h 295"/>
                  <a:gd name="T94" fmla="*/ 0 w 329"/>
                  <a:gd name="T95" fmla="*/ 0 h 295"/>
                  <a:gd name="T96" fmla="*/ 0 w 329"/>
                  <a:gd name="T97" fmla="*/ 0 h 295"/>
                  <a:gd name="T98" fmla="*/ 0 w 329"/>
                  <a:gd name="T99" fmla="*/ 0 h 295"/>
                  <a:gd name="T100" fmla="*/ 0 w 329"/>
                  <a:gd name="T101" fmla="*/ 0 h 295"/>
                  <a:gd name="T102" fmla="*/ 0 w 329"/>
                  <a:gd name="T103" fmla="*/ 0 h 295"/>
                  <a:gd name="T104" fmla="*/ 0 w 329"/>
                  <a:gd name="T105" fmla="*/ 0 h 295"/>
                  <a:gd name="T106" fmla="*/ 0 w 329"/>
                  <a:gd name="T107" fmla="*/ 0 h 295"/>
                  <a:gd name="T108" fmla="*/ 0 w 329"/>
                  <a:gd name="T109" fmla="*/ 0 h 295"/>
                  <a:gd name="T110" fmla="*/ 0 w 329"/>
                  <a:gd name="T111" fmla="*/ 0 h 295"/>
                  <a:gd name="T112" fmla="*/ 0 w 329"/>
                  <a:gd name="T113" fmla="*/ 0 h 295"/>
                  <a:gd name="T114" fmla="*/ 0 w 329"/>
                  <a:gd name="T115" fmla="*/ 0 h 295"/>
                  <a:gd name="T116" fmla="*/ 0 w 329"/>
                  <a:gd name="T117" fmla="*/ 0 h 295"/>
                  <a:gd name="T118" fmla="*/ 0 w 329"/>
                  <a:gd name="T119" fmla="*/ 0 h 29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29"/>
                  <a:gd name="T181" fmla="*/ 0 h 295"/>
                  <a:gd name="T182" fmla="*/ 329 w 329"/>
                  <a:gd name="T183" fmla="*/ 295 h 29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29" h="295">
                    <a:moveTo>
                      <a:pt x="47" y="209"/>
                    </a:moveTo>
                    <a:lnTo>
                      <a:pt x="46" y="209"/>
                    </a:lnTo>
                    <a:lnTo>
                      <a:pt x="37" y="191"/>
                    </a:lnTo>
                    <a:lnTo>
                      <a:pt x="37" y="176"/>
                    </a:lnTo>
                    <a:lnTo>
                      <a:pt x="35" y="172"/>
                    </a:lnTo>
                    <a:lnTo>
                      <a:pt x="30" y="165"/>
                    </a:lnTo>
                    <a:lnTo>
                      <a:pt x="26" y="154"/>
                    </a:lnTo>
                    <a:lnTo>
                      <a:pt x="17" y="143"/>
                    </a:lnTo>
                    <a:lnTo>
                      <a:pt x="15" y="133"/>
                    </a:lnTo>
                    <a:lnTo>
                      <a:pt x="10" y="133"/>
                    </a:lnTo>
                    <a:lnTo>
                      <a:pt x="7" y="134"/>
                    </a:lnTo>
                    <a:lnTo>
                      <a:pt x="4" y="139"/>
                    </a:lnTo>
                    <a:lnTo>
                      <a:pt x="0" y="134"/>
                    </a:lnTo>
                    <a:lnTo>
                      <a:pt x="0" y="130"/>
                    </a:lnTo>
                    <a:lnTo>
                      <a:pt x="1" y="128"/>
                    </a:lnTo>
                    <a:lnTo>
                      <a:pt x="6" y="128"/>
                    </a:lnTo>
                    <a:lnTo>
                      <a:pt x="17" y="123"/>
                    </a:lnTo>
                    <a:lnTo>
                      <a:pt x="62" y="67"/>
                    </a:lnTo>
                    <a:lnTo>
                      <a:pt x="65" y="39"/>
                    </a:lnTo>
                    <a:lnTo>
                      <a:pt x="68" y="39"/>
                    </a:lnTo>
                    <a:lnTo>
                      <a:pt x="77" y="26"/>
                    </a:lnTo>
                    <a:lnTo>
                      <a:pt x="83" y="10"/>
                    </a:lnTo>
                    <a:lnTo>
                      <a:pt x="87" y="10"/>
                    </a:lnTo>
                    <a:lnTo>
                      <a:pt x="89" y="9"/>
                    </a:lnTo>
                    <a:lnTo>
                      <a:pt x="105" y="9"/>
                    </a:lnTo>
                    <a:lnTo>
                      <a:pt x="114" y="13"/>
                    </a:lnTo>
                    <a:lnTo>
                      <a:pt x="121" y="12"/>
                    </a:lnTo>
                    <a:lnTo>
                      <a:pt x="124" y="9"/>
                    </a:lnTo>
                    <a:lnTo>
                      <a:pt x="136" y="7"/>
                    </a:lnTo>
                    <a:lnTo>
                      <a:pt x="145" y="7"/>
                    </a:lnTo>
                    <a:lnTo>
                      <a:pt x="146" y="7"/>
                    </a:lnTo>
                    <a:lnTo>
                      <a:pt x="147" y="2"/>
                    </a:lnTo>
                    <a:lnTo>
                      <a:pt x="148" y="2"/>
                    </a:lnTo>
                    <a:lnTo>
                      <a:pt x="155" y="2"/>
                    </a:lnTo>
                    <a:lnTo>
                      <a:pt x="159" y="0"/>
                    </a:lnTo>
                    <a:lnTo>
                      <a:pt x="166" y="3"/>
                    </a:lnTo>
                    <a:lnTo>
                      <a:pt x="180" y="3"/>
                    </a:lnTo>
                    <a:lnTo>
                      <a:pt x="183" y="4"/>
                    </a:lnTo>
                    <a:lnTo>
                      <a:pt x="188" y="3"/>
                    </a:lnTo>
                    <a:lnTo>
                      <a:pt x="189" y="9"/>
                    </a:lnTo>
                    <a:lnTo>
                      <a:pt x="195" y="9"/>
                    </a:lnTo>
                    <a:lnTo>
                      <a:pt x="204" y="20"/>
                    </a:lnTo>
                    <a:lnTo>
                      <a:pt x="205" y="29"/>
                    </a:lnTo>
                    <a:lnTo>
                      <a:pt x="211" y="36"/>
                    </a:lnTo>
                    <a:lnTo>
                      <a:pt x="215" y="36"/>
                    </a:lnTo>
                    <a:lnTo>
                      <a:pt x="221" y="33"/>
                    </a:lnTo>
                    <a:lnTo>
                      <a:pt x="221" y="39"/>
                    </a:lnTo>
                    <a:lnTo>
                      <a:pt x="224" y="39"/>
                    </a:lnTo>
                    <a:lnTo>
                      <a:pt x="230" y="35"/>
                    </a:lnTo>
                    <a:lnTo>
                      <a:pt x="232" y="36"/>
                    </a:lnTo>
                    <a:lnTo>
                      <a:pt x="244" y="65"/>
                    </a:lnTo>
                    <a:lnTo>
                      <a:pt x="242" y="68"/>
                    </a:lnTo>
                    <a:lnTo>
                      <a:pt x="247" y="71"/>
                    </a:lnTo>
                    <a:lnTo>
                      <a:pt x="250" y="76"/>
                    </a:lnTo>
                    <a:lnTo>
                      <a:pt x="250" y="80"/>
                    </a:lnTo>
                    <a:lnTo>
                      <a:pt x="251" y="81"/>
                    </a:lnTo>
                    <a:lnTo>
                      <a:pt x="256" y="78"/>
                    </a:lnTo>
                    <a:lnTo>
                      <a:pt x="256" y="80"/>
                    </a:lnTo>
                    <a:lnTo>
                      <a:pt x="257" y="88"/>
                    </a:lnTo>
                    <a:lnTo>
                      <a:pt x="261" y="90"/>
                    </a:lnTo>
                    <a:lnTo>
                      <a:pt x="262" y="93"/>
                    </a:lnTo>
                    <a:lnTo>
                      <a:pt x="258" y="96"/>
                    </a:lnTo>
                    <a:lnTo>
                      <a:pt x="263" y="98"/>
                    </a:lnTo>
                    <a:lnTo>
                      <a:pt x="265" y="102"/>
                    </a:lnTo>
                    <a:lnTo>
                      <a:pt x="268" y="106"/>
                    </a:lnTo>
                    <a:lnTo>
                      <a:pt x="272" y="106"/>
                    </a:lnTo>
                    <a:lnTo>
                      <a:pt x="278" y="109"/>
                    </a:lnTo>
                    <a:lnTo>
                      <a:pt x="281" y="112"/>
                    </a:lnTo>
                    <a:lnTo>
                      <a:pt x="281" y="119"/>
                    </a:lnTo>
                    <a:lnTo>
                      <a:pt x="282" y="122"/>
                    </a:lnTo>
                    <a:lnTo>
                      <a:pt x="288" y="123"/>
                    </a:lnTo>
                    <a:lnTo>
                      <a:pt x="297" y="134"/>
                    </a:lnTo>
                    <a:lnTo>
                      <a:pt x="297" y="138"/>
                    </a:lnTo>
                    <a:lnTo>
                      <a:pt x="293" y="146"/>
                    </a:lnTo>
                    <a:lnTo>
                      <a:pt x="293" y="155"/>
                    </a:lnTo>
                    <a:lnTo>
                      <a:pt x="295" y="155"/>
                    </a:lnTo>
                    <a:lnTo>
                      <a:pt x="295" y="159"/>
                    </a:lnTo>
                    <a:lnTo>
                      <a:pt x="298" y="159"/>
                    </a:lnTo>
                    <a:lnTo>
                      <a:pt x="300" y="164"/>
                    </a:lnTo>
                    <a:lnTo>
                      <a:pt x="300" y="179"/>
                    </a:lnTo>
                    <a:lnTo>
                      <a:pt x="303" y="186"/>
                    </a:lnTo>
                    <a:lnTo>
                      <a:pt x="303" y="192"/>
                    </a:lnTo>
                    <a:lnTo>
                      <a:pt x="298" y="200"/>
                    </a:lnTo>
                    <a:lnTo>
                      <a:pt x="297" y="205"/>
                    </a:lnTo>
                    <a:lnTo>
                      <a:pt x="304" y="216"/>
                    </a:lnTo>
                    <a:lnTo>
                      <a:pt x="305" y="223"/>
                    </a:lnTo>
                    <a:lnTo>
                      <a:pt x="307" y="226"/>
                    </a:lnTo>
                    <a:lnTo>
                      <a:pt x="310" y="226"/>
                    </a:lnTo>
                    <a:lnTo>
                      <a:pt x="313" y="222"/>
                    </a:lnTo>
                    <a:lnTo>
                      <a:pt x="318" y="223"/>
                    </a:lnTo>
                    <a:lnTo>
                      <a:pt x="318" y="227"/>
                    </a:lnTo>
                    <a:lnTo>
                      <a:pt x="321" y="230"/>
                    </a:lnTo>
                    <a:lnTo>
                      <a:pt x="321" y="237"/>
                    </a:lnTo>
                    <a:lnTo>
                      <a:pt x="324" y="238"/>
                    </a:lnTo>
                    <a:lnTo>
                      <a:pt x="325" y="244"/>
                    </a:lnTo>
                    <a:lnTo>
                      <a:pt x="329" y="250"/>
                    </a:lnTo>
                    <a:lnTo>
                      <a:pt x="329" y="254"/>
                    </a:lnTo>
                    <a:lnTo>
                      <a:pt x="328" y="255"/>
                    </a:lnTo>
                    <a:lnTo>
                      <a:pt x="328" y="258"/>
                    </a:lnTo>
                    <a:lnTo>
                      <a:pt x="329" y="261"/>
                    </a:lnTo>
                    <a:lnTo>
                      <a:pt x="328" y="266"/>
                    </a:lnTo>
                    <a:lnTo>
                      <a:pt x="325" y="270"/>
                    </a:lnTo>
                    <a:lnTo>
                      <a:pt x="325" y="280"/>
                    </a:lnTo>
                    <a:lnTo>
                      <a:pt x="329" y="284"/>
                    </a:lnTo>
                    <a:lnTo>
                      <a:pt x="328" y="286"/>
                    </a:lnTo>
                    <a:lnTo>
                      <a:pt x="326" y="289"/>
                    </a:lnTo>
                    <a:lnTo>
                      <a:pt x="317" y="287"/>
                    </a:lnTo>
                    <a:lnTo>
                      <a:pt x="309" y="291"/>
                    </a:lnTo>
                    <a:lnTo>
                      <a:pt x="305" y="291"/>
                    </a:lnTo>
                    <a:lnTo>
                      <a:pt x="295" y="290"/>
                    </a:lnTo>
                    <a:lnTo>
                      <a:pt x="293" y="291"/>
                    </a:lnTo>
                    <a:lnTo>
                      <a:pt x="284" y="291"/>
                    </a:lnTo>
                    <a:lnTo>
                      <a:pt x="271" y="295"/>
                    </a:lnTo>
                    <a:lnTo>
                      <a:pt x="266" y="291"/>
                    </a:lnTo>
                    <a:lnTo>
                      <a:pt x="263" y="292"/>
                    </a:lnTo>
                    <a:lnTo>
                      <a:pt x="256" y="289"/>
                    </a:lnTo>
                    <a:lnTo>
                      <a:pt x="249" y="289"/>
                    </a:lnTo>
                    <a:lnTo>
                      <a:pt x="242" y="281"/>
                    </a:lnTo>
                    <a:lnTo>
                      <a:pt x="240" y="282"/>
                    </a:lnTo>
                    <a:lnTo>
                      <a:pt x="240" y="286"/>
                    </a:lnTo>
                    <a:lnTo>
                      <a:pt x="232" y="286"/>
                    </a:lnTo>
                    <a:lnTo>
                      <a:pt x="234" y="277"/>
                    </a:lnTo>
                    <a:lnTo>
                      <a:pt x="231" y="274"/>
                    </a:lnTo>
                    <a:lnTo>
                      <a:pt x="223" y="273"/>
                    </a:lnTo>
                    <a:lnTo>
                      <a:pt x="216" y="275"/>
                    </a:lnTo>
                    <a:lnTo>
                      <a:pt x="213" y="270"/>
                    </a:lnTo>
                    <a:lnTo>
                      <a:pt x="148" y="269"/>
                    </a:lnTo>
                    <a:lnTo>
                      <a:pt x="145" y="270"/>
                    </a:lnTo>
                    <a:lnTo>
                      <a:pt x="121" y="270"/>
                    </a:lnTo>
                    <a:lnTo>
                      <a:pt x="87" y="287"/>
                    </a:lnTo>
                    <a:lnTo>
                      <a:pt x="58" y="286"/>
                    </a:lnTo>
                    <a:lnTo>
                      <a:pt x="41" y="294"/>
                    </a:lnTo>
                    <a:lnTo>
                      <a:pt x="35" y="294"/>
                    </a:lnTo>
                    <a:lnTo>
                      <a:pt x="31" y="292"/>
                    </a:lnTo>
                    <a:lnTo>
                      <a:pt x="28" y="290"/>
                    </a:lnTo>
                    <a:lnTo>
                      <a:pt x="27" y="291"/>
                    </a:lnTo>
                    <a:lnTo>
                      <a:pt x="28" y="290"/>
                    </a:lnTo>
                    <a:lnTo>
                      <a:pt x="26" y="289"/>
                    </a:lnTo>
                    <a:lnTo>
                      <a:pt x="31" y="247"/>
                    </a:lnTo>
                    <a:lnTo>
                      <a:pt x="36" y="239"/>
                    </a:lnTo>
                    <a:lnTo>
                      <a:pt x="84" y="235"/>
                    </a:lnTo>
                    <a:lnTo>
                      <a:pt x="85" y="234"/>
                    </a:lnTo>
                    <a:lnTo>
                      <a:pt x="89" y="226"/>
                    </a:lnTo>
                    <a:lnTo>
                      <a:pt x="93" y="224"/>
                    </a:lnTo>
                    <a:lnTo>
                      <a:pt x="98" y="226"/>
                    </a:lnTo>
                    <a:lnTo>
                      <a:pt x="109" y="224"/>
                    </a:lnTo>
                    <a:lnTo>
                      <a:pt x="117" y="219"/>
                    </a:lnTo>
                    <a:lnTo>
                      <a:pt x="122" y="213"/>
                    </a:lnTo>
                    <a:lnTo>
                      <a:pt x="125" y="212"/>
                    </a:lnTo>
                    <a:lnTo>
                      <a:pt x="131" y="213"/>
                    </a:lnTo>
                    <a:lnTo>
                      <a:pt x="135" y="218"/>
                    </a:lnTo>
                    <a:lnTo>
                      <a:pt x="142" y="221"/>
                    </a:lnTo>
                    <a:lnTo>
                      <a:pt x="150" y="227"/>
                    </a:lnTo>
                    <a:lnTo>
                      <a:pt x="156" y="228"/>
                    </a:lnTo>
                    <a:lnTo>
                      <a:pt x="164" y="233"/>
                    </a:lnTo>
                    <a:lnTo>
                      <a:pt x="172" y="232"/>
                    </a:lnTo>
                    <a:lnTo>
                      <a:pt x="174" y="234"/>
                    </a:lnTo>
                    <a:lnTo>
                      <a:pt x="182" y="229"/>
                    </a:lnTo>
                    <a:lnTo>
                      <a:pt x="194" y="227"/>
                    </a:lnTo>
                    <a:lnTo>
                      <a:pt x="198" y="223"/>
                    </a:lnTo>
                    <a:lnTo>
                      <a:pt x="198" y="212"/>
                    </a:lnTo>
                    <a:lnTo>
                      <a:pt x="197" y="212"/>
                    </a:lnTo>
                    <a:lnTo>
                      <a:pt x="194" y="212"/>
                    </a:lnTo>
                    <a:lnTo>
                      <a:pt x="192" y="211"/>
                    </a:lnTo>
                    <a:lnTo>
                      <a:pt x="183" y="212"/>
                    </a:lnTo>
                    <a:lnTo>
                      <a:pt x="172" y="218"/>
                    </a:lnTo>
                    <a:lnTo>
                      <a:pt x="166" y="217"/>
                    </a:lnTo>
                    <a:lnTo>
                      <a:pt x="161" y="213"/>
                    </a:lnTo>
                    <a:lnTo>
                      <a:pt x="157" y="207"/>
                    </a:lnTo>
                    <a:lnTo>
                      <a:pt x="156" y="206"/>
                    </a:lnTo>
                    <a:lnTo>
                      <a:pt x="143" y="206"/>
                    </a:lnTo>
                    <a:lnTo>
                      <a:pt x="138" y="196"/>
                    </a:lnTo>
                    <a:lnTo>
                      <a:pt x="134" y="195"/>
                    </a:lnTo>
                    <a:lnTo>
                      <a:pt x="130" y="192"/>
                    </a:lnTo>
                    <a:lnTo>
                      <a:pt x="124" y="193"/>
                    </a:lnTo>
                    <a:lnTo>
                      <a:pt x="119" y="197"/>
                    </a:lnTo>
                    <a:lnTo>
                      <a:pt x="114" y="196"/>
                    </a:lnTo>
                    <a:lnTo>
                      <a:pt x="108" y="201"/>
                    </a:lnTo>
                    <a:lnTo>
                      <a:pt x="103" y="209"/>
                    </a:lnTo>
                    <a:lnTo>
                      <a:pt x="47" y="209"/>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23" name="Freeform 753">
                <a:extLst>
                  <a:ext uri="{FF2B5EF4-FFF2-40B4-BE49-F238E27FC236}">
                    <a16:creationId xmlns:a16="http://schemas.microsoft.com/office/drawing/2014/main" id="{A215254D-337B-4B5D-8D2F-E4E1CD28B6BA}"/>
                  </a:ext>
                </a:extLst>
              </p:cNvPr>
              <p:cNvSpPr>
                <a:spLocks noChangeAspect="1"/>
              </p:cNvSpPr>
              <p:nvPr/>
            </p:nvSpPr>
            <p:spPr bwMode="auto">
              <a:xfrm>
                <a:off x="2407" y="1668"/>
                <a:ext cx="97" cy="86"/>
              </a:xfrm>
              <a:custGeom>
                <a:avLst/>
                <a:gdLst>
                  <a:gd name="T0" fmla="*/ 0 w 329"/>
                  <a:gd name="T1" fmla="*/ 0 h 295"/>
                  <a:gd name="T2" fmla="*/ 0 w 329"/>
                  <a:gd name="T3" fmla="*/ 0 h 295"/>
                  <a:gd name="T4" fmla="*/ 0 w 329"/>
                  <a:gd name="T5" fmla="*/ 0 h 295"/>
                  <a:gd name="T6" fmla="*/ 0 w 329"/>
                  <a:gd name="T7" fmla="*/ 0 h 295"/>
                  <a:gd name="T8" fmla="*/ 0 w 329"/>
                  <a:gd name="T9" fmla="*/ 0 h 295"/>
                  <a:gd name="T10" fmla="*/ 0 w 329"/>
                  <a:gd name="T11" fmla="*/ 0 h 295"/>
                  <a:gd name="T12" fmla="*/ 0 w 329"/>
                  <a:gd name="T13" fmla="*/ 0 h 295"/>
                  <a:gd name="T14" fmla="*/ 0 w 329"/>
                  <a:gd name="T15" fmla="*/ 0 h 295"/>
                  <a:gd name="T16" fmla="*/ 0 w 329"/>
                  <a:gd name="T17" fmla="*/ 0 h 295"/>
                  <a:gd name="T18" fmla="*/ 0 w 329"/>
                  <a:gd name="T19" fmla="*/ 0 h 295"/>
                  <a:gd name="T20" fmla="*/ 0 w 329"/>
                  <a:gd name="T21" fmla="*/ 0 h 295"/>
                  <a:gd name="T22" fmla="*/ 0 w 329"/>
                  <a:gd name="T23" fmla="*/ 0 h 295"/>
                  <a:gd name="T24" fmla="*/ 0 w 329"/>
                  <a:gd name="T25" fmla="*/ 0 h 295"/>
                  <a:gd name="T26" fmla="*/ 0 w 329"/>
                  <a:gd name="T27" fmla="*/ 0 h 295"/>
                  <a:gd name="T28" fmla="*/ 0 w 329"/>
                  <a:gd name="T29" fmla="*/ 0 h 295"/>
                  <a:gd name="T30" fmla="*/ 0 w 329"/>
                  <a:gd name="T31" fmla="*/ 0 h 295"/>
                  <a:gd name="T32" fmla="*/ 0 w 329"/>
                  <a:gd name="T33" fmla="*/ 0 h 295"/>
                  <a:gd name="T34" fmla="*/ 0 w 329"/>
                  <a:gd name="T35" fmla="*/ 0 h 295"/>
                  <a:gd name="T36" fmla="*/ 0 w 329"/>
                  <a:gd name="T37" fmla="*/ 0 h 295"/>
                  <a:gd name="T38" fmla="*/ 0 w 329"/>
                  <a:gd name="T39" fmla="*/ 0 h 295"/>
                  <a:gd name="T40" fmla="*/ 0 w 329"/>
                  <a:gd name="T41" fmla="*/ 0 h 295"/>
                  <a:gd name="T42" fmla="*/ 0 w 329"/>
                  <a:gd name="T43" fmla="*/ 0 h 295"/>
                  <a:gd name="T44" fmla="*/ 0 w 329"/>
                  <a:gd name="T45" fmla="*/ 0 h 295"/>
                  <a:gd name="T46" fmla="*/ 0 w 329"/>
                  <a:gd name="T47" fmla="*/ 0 h 295"/>
                  <a:gd name="T48" fmla="*/ 0 w 329"/>
                  <a:gd name="T49" fmla="*/ 0 h 295"/>
                  <a:gd name="T50" fmla="*/ 0 w 329"/>
                  <a:gd name="T51" fmla="*/ 0 h 295"/>
                  <a:gd name="T52" fmla="*/ 0 w 329"/>
                  <a:gd name="T53" fmla="*/ 0 h 295"/>
                  <a:gd name="T54" fmla="*/ 0 w 329"/>
                  <a:gd name="T55" fmla="*/ 0 h 295"/>
                  <a:gd name="T56" fmla="*/ 0 w 329"/>
                  <a:gd name="T57" fmla="*/ 0 h 295"/>
                  <a:gd name="T58" fmla="*/ 0 w 329"/>
                  <a:gd name="T59" fmla="*/ 0 h 295"/>
                  <a:gd name="T60" fmla="*/ 0 w 329"/>
                  <a:gd name="T61" fmla="*/ 0 h 295"/>
                  <a:gd name="T62" fmla="*/ 0 w 329"/>
                  <a:gd name="T63" fmla="*/ 0 h 295"/>
                  <a:gd name="T64" fmla="*/ 0 w 329"/>
                  <a:gd name="T65" fmla="*/ 0 h 295"/>
                  <a:gd name="T66" fmla="*/ 0 w 329"/>
                  <a:gd name="T67" fmla="*/ 0 h 295"/>
                  <a:gd name="T68" fmla="*/ 0 w 329"/>
                  <a:gd name="T69" fmla="*/ 0 h 295"/>
                  <a:gd name="T70" fmla="*/ 0 w 329"/>
                  <a:gd name="T71" fmla="*/ 0 h 295"/>
                  <a:gd name="T72" fmla="*/ 0 w 329"/>
                  <a:gd name="T73" fmla="*/ 0 h 295"/>
                  <a:gd name="T74" fmla="*/ 0 w 329"/>
                  <a:gd name="T75" fmla="*/ 0 h 295"/>
                  <a:gd name="T76" fmla="*/ 0 w 329"/>
                  <a:gd name="T77" fmla="*/ 0 h 295"/>
                  <a:gd name="T78" fmla="*/ 0 w 329"/>
                  <a:gd name="T79" fmla="*/ 0 h 295"/>
                  <a:gd name="T80" fmla="*/ 0 w 329"/>
                  <a:gd name="T81" fmla="*/ 0 h 295"/>
                  <a:gd name="T82" fmla="*/ 0 w 329"/>
                  <a:gd name="T83" fmla="*/ 0 h 295"/>
                  <a:gd name="T84" fmla="*/ 0 w 329"/>
                  <a:gd name="T85" fmla="*/ 0 h 295"/>
                  <a:gd name="T86" fmla="*/ 0 w 329"/>
                  <a:gd name="T87" fmla="*/ 0 h 295"/>
                  <a:gd name="T88" fmla="*/ 0 w 329"/>
                  <a:gd name="T89" fmla="*/ 0 h 295"/>
                  <a:gd name="T90" fmla="*/ 0 w 329"/>
                  <a:gd name="T91" fmla="*/ 0 h 295"/>
                  <a:gd name="T92" fmla="*/ 0 w 329"/>
                  <a:gd name="T93" fmla="*/ 0 h 295"/>
                  <a:gd name="T94" fmla="*/ 0 w 329"/>
                  <a:gd name="T95" fmla="*/ 0 h 295"/>
                  <a:gd name="T96" fmla="*/ 0 w 329"/>
                  <a:gd name="T97" fmla="*/ 0 h 295"/>
                  <a:gd name="T98" fmla="*/ 0 w 329"/>
                  <a:gd name="T99" fmla="*/ 0 h 295"/>
                  <a:gd name="T100" fmla="*/ 0 w 329"/>
                  <a:gd name="T101" fmla="*/ 0 h 295"/>
                  <a:gd name="T102" fmla="*/ 0 w 329"/>
                  <a:gd name="T103" fmla="*/ 0 h 295"/>
                  <a:gd name="T104" fmla="*/ 0 w 329"/>
                  <a:gd name="T105" fmla="*/ 0 h 295"/>
                  <a:gd name="T106" fmla="*/ 0 w 329"/>
                  <a:gd name="T107" fmla="*/ 0 h 295"/>
                  <a:gd name="T108" fmla="*/ 0 w 329"/>
                  <a:gd name="T109" fmla="*/ 0 h 295"/>
                  <a:gd name="T110" fmla="*/ 0 w 329"/>
                  <a:gd name="T111" fmla="*/ 0 h 295"/>
                  <a:gd name="T112" fmla="*/ 0 w 329"/>
                  <a:gd name="T113" fmla="*/ 0 h 295"/>
                  <a:gd name="T114" fmla="*/ 0 w 329"/>
                  <a:gd name="T115" fmla="*/ 0 h 295"/>
                  <a:gd name="T116" fmla="*/ 0 w 329"/>
                  <a:gd name="T117" fmla="*/ 0 h 295"/>
                  <a:gd name="T118" fmla="*/ 0 w 329"/>
                  <a:gd name="T119" fmla="*/ 0 h 29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29"/>
                  <a:gd name="T181" fmla="*/ 0 h 295"/>
                  <a:gd name="T182" fmla="*/ 329 w 329"/>
                  <a:gd name="T183" fmla="*/ 295 h 29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29" h="295">
                    <a:moveTo>
                      <a:pt x="47" y="209"/>
                    </a:moveTo>
                    <a:lnTo>
                      <a:pt x="46" y="209"/>
                    </a:lnTo>
                    <a:lnTo>
                      <a:pt x="37" y="191"/>
                    </a:lnTo>
                    <a:lnTo>
                      <a:pt x="37" y="176"/>
                    </a:lnTo>
                    <a:lnTo>
                      <a:pt x="35" y="172"/>
                    </a:lnTo>
                    <a:lnTo>
                      <a:pt x="30" y="165"/>
                    </a:lnTo>
                    <a:lnTo>
                      <a:pt x="26" y="154"/>
                    </a:lnTo>
                    <a:lnTo>
                      <a:pt x="17" y="143"/>
                    </a:lnTo>
                    <a:lnTo>
                      <a:pt x="15" y="133"/>
                    </a:lnTo>
                    <a:lnTo>
                      <a:pt x="10" y="133"/>
                    </a:lnTo>
                    <a:lnTo>
                      <a:pt x="7" y="134"/>
                    </a:lnTo>
                    <a:lnTo>
                      <a:pt x="4" y="139"/>
                    </a:lnTo>
                    <a:lnTo>
                      <a:pt x="0" y="134"/>
                    </a:lnTo>
                    <a:lnTo>
                      <a:pt x="0" y="130"/>
                    </a:lnTo>
                    <a:lnTo>
                      <a:pt x="1" y="128"/>
                    </a:lnTo>
                    <a:lnTo>
                      <a:pt x="6" y="128"/>
                    </a:lnTo>
                    <a:lnTo>
                      <a:pt x="17" y="123"/>
                    </a:lnTo>
                    <a:lnTo>
                      <a:pt x="62" y="67"/>
                    </a:lnTo>
                    <a:lnTo>
                      <a:pt x="65" y="39"/>
                    </a:lnTo>
                    <a:lnTo>
                      <a:pt x="68" y="39"/>
                    </a:lnTo>
                    <a:lnTo>
                      <a:pt x="77" y="26"/>
                    </a:lnTo>
                    <a:lnTo>
                      <a:pt x="83" y="10"/>
                    </a:lnTo>
                    <a:lnTo>
                      <a:pt x="87" y="10"/>
                    </a:lnTo>
                    <a:lnTo>
                      <a:pt x="89" y="9"/>
                    </a:lnTo>
                    <a:lnTo>
                      <a:pt x="105" y="9"/>
                    </a:lnTo>
                    <a:lnTo>
                      <a:pt x="114" y="13"/>
                    </a:lnTo>
                    <a:lnTo>
                      <a:pt x="121" y="12"/>
                    </a:lnTo>
                    <a:lnTo>
                      <a:pt x="124" y="9"/>
                    </a:lnTo>
                    <a:lnTo>
                      <a:pt x="136" y="7"/>
                    </a:lnTo>
                    <a:lnTo>
                      <a:pt x="145" y="7"/>
                    </a:lnTo>
                    <a:lnTo>
                      <a:pt x="146" y="7"/>
                    </a:lnTo>
                    <a:lnTo>
                      <a:pt x="147" y="2"/>
                    </a:lnTo>
                    <a:lnTo>
                      <a:pt x="148" y="2"/>
                    </a:lnTo>
                    <a:lnTo>
                      <a:pt x="155" y="2"/>
                    </a:lnTo>
                    <a:lnTo>
                      <a:pt x="159" y="0"/>
                    </a:lnTo>
                    <a:lnTo>
                      <a:pt x="166" y="3"/>
                    </a:lnTo>
                    <a:lnTo>
                      <a:pt x="180" y="3"/>
                    </a:lnTo>
                    <a:lnTo>
                      <a:pt x="183" y="4"/>
                    </a:lnTo>
                    <a:lnTo>
                      <a:pt x="188" y="3"/>
                    </a:lnTo>
                    <a:lnTo>
                      <a:pt x="189" y="9"/>
                    </a:lnTo>
                    <a:lnTo>
                      <a:pt x="195" y="9"/>
                    </a:lnTo>
                    <a:lnTo>
                      <a:pt x="204" y="20"/>
                    </a:lnTo>
                    <a:lnTo>
                      <a:pt x="205" y="29"/>
                    </a:lnTo>
                    <a:lnTo>
                      <a:pt x="211" y="36"/>
                    </a:lnTo>
                    <a:lnTo>
                      <a:pt x="215" y="36"/>
                    </a:lnTo>
                    <a:lnTo>
                      <a:pt x="221" y="33"/>
                    </a:lnTo>
                    <a:lnTo>
                      <a:pt x="221" y="39"/>
                    </a:lnTo>
                    <a:lnTo>
                      <a:pt x="224" y="39"/>
                    </a:lnTo>
                    <a:lnTo>
                      <a:pt x="230" y="35"/>
                    </a:lnTo>
                    <a:lnTo>
                      <a:pt x="232" y="36"/>
                    </a:lnTo>
                    <a:lnTo>
                      <a:pt x="244" y="65"/>
                    </a:lnTo>
                    <a:lnTo>
                      <a:pt x="242" y="68"/>
                    </a:lnTo>
                    <a:lnTo>
                      <a:pt x="247" y="71"/>
                    </a:lnTo>
                    <a:lnTo>
                      <a:pt x="250" y="76"/>
                    </a:lnTo>
                    <a:lnTo>
                      <a:pt x="250" y="80"/>
                    </a:lnTo>
                    <a:lnTo>
                      <a:pt x="251" y="81"/>
                    </a:lnTo>
                    <a:lnTo>
                      <a:pt x="256" y="78"/>
                    </a:lnTo>
                    <a:lnTo>
                      <a:pt x="256" y="80"/>
                    </a:lnTo>
                    <a:lnTo>
                      <a:pt x="257" y="88"/>
                    </a:lnTo>
                    <a:lnTo>
                      <a:pt x="261" y="90"/>
                    </a:lnTo>
                    <a:lnTo>
                      <a:pt x="262" y="93"/>
                    </a:lnTo>
                    <a:lnTo>
                      <a:pt x="258" y="96"/>
                    </a:lnTo>
                    <a:lnTo>
                      <a:pt x="263" y="98"/>
                    </a:lnTo>
                    <a:lnTo>
                      <a:pt x="265" y="102"/>
                    </a:lnTo>
                    <a:lnTo>
                      <a:pt x="268" y="106"/>
                    </a:lnTo>
                    <a:lnTo>
                      <a:pt x="272" y="106"/>
                    </a:lnTo>
                    <a:lnTo>
                      <a:pt x="278" y="109"/>
                    </a:lnTo>
                    <a:lnTo>
                      <a:pt x="281" y="112"/>
                    </a:lnTo>
                    <a:lnTo>
                      <a:pt x="281" y="119"/>
                    </a:lnTo>
                    <a:lnTo>
                      <a:pt x="282" y="122"/>
                    </a:lnTo>
                    <a:lnTo>
                      <a:pt x="288" y="123"/>
                    </a:lnTo>
                    <a:lnTo>
                      <a:pt x="297" y="134"/>
                    </a:lnTo>
                    <a:lnTo>
                      <a:pt x="297" y="138"/>
                    </a:lnTo>
                    <a:lnTo>
                      <a:pt x="293" y="146"/>
                    </a:lnTo>
                    <a:lnTo>
                      <a:pt x="293" y="155"/>
                    </a:lnTo>
                    <a:lnTo>
                      <a:pt x="295" y="155"/>
                    </a:lnTo>
                    <a:lnTo>
                      <a:pt x="295" y="159"/>
                    </a:lnTo>
                    <a:lnTo>
                      <a:pt x="298" y="159"/>
                    </a:lnTo>
                    <a:lnTo>
                      <a:pt x="300" y="164"/>
                    </a:lnTo>
                    <a:lnTo>
                      <a:pt x="300" y="179"/>
                    </a:lnTo>
                    <a:lnTo>
                      <a:pt x="303" y="186"/>
                    </a:lnTo>
                    <a:lnTo>
                      <a:pt x="303" y="192"/>
                    </a:lnTo>
                    <a:lnTo>
                      <a:pt x="298" y="200"/>
                    </a:lnTo>
                    <a:lnTo>
                      <a:pt x="297" y="205"/>
                    </a:lnTo>
                    <a:lnTo>
                      <a:pt x="304" y="216"/>
                    </a:lnTo>
                    <a:lnTo>
                      <a:pt x="305" y="223"/>
                    </a:lnTo>
                    <a:lnTo>
                      <a:pt x="307" y="226"/>
                    </a:lnTo>
                    <a:lnTo>
                      <a:pt x="310" y="226"/>
                    </a:lnTo>
                    <a:lnTo>
                      <a:pt x="313" y="222"/>
                    </a:lnTo>
                    <a:lnTo>
                      <a:pt x="318" y="223"/>
                    </a:lnTo>
                    <a:lnTo>
                      <a:pt x="318" y="227"/>
                    </a:lnTo>
                    <a:lnTo>
                      <a:pt x="321" y="230"/>
                    </a:lnTo>
                    <a:lnTo>
                      <a:pt x="321" y="237"/>
                    </a:lnTo>
                    <a:lnTo>
                      <a:pt x="324" y="238"/>
                    </a:lnTo>
                    <a:lnTo>
                      <a:pt x="325" y="244"/>
                    </a:lnTo>
                    <a:lnTo>
                      <a:pt x="329" y="250"/>
                    </a:lnTo>
                    <a:lnTo>
                      <a:pt x="329" y="254"/>
                    </a:lnTo>
                    <a:lnTo>
                      <a:pt x="328" y="255"/>
                    </a:lnTo>
                    <a:lnTo>
                      <a:pt x="328" y="258"/>
                    </a:lnTo>
                    <a:lnTo>
                      <a:pt x="329" y="261"/>
                    </a:lnTo>
                    <a:lnTo>
                      <a:pt x="328" y="266"/>
                    </a:lnTo>
                    <a:lnTo>
                      <a:pt x="325" y="270"/>
                    </a:lnTo>
                    <a:lnTo>
                      <a:pt x="325" y="280"/>
                    </a:lnTo>
                    <a:lnTo>
                      <a:pt x="329" y="284"/>
                    </a:lnTo>
                    <a:lnTo>
                      <a:pt x="328" y="286"/>
                    </a:lnTo>
                    <a:lnTo>
                      <a:pt x="326" y="289"/>
                    </a:lnTo>
                    <a:lnTo>
                      <a:pt x="317" y="287"/>
                    </a:lnTo>
                    <a:lnTo>
                      <a:pt x="309" y="291"/>
                    </a:lnTo>
                    <a:lnTo>
                      <a:pt x="305" y="291"/>
                    </a:lnTo>
                    <a:lnTo>
                      <a:pt x="295" y="290"/>
                    </a:lnTo>
                    <a:lnTo>
                      <a:pt x="293" y="291"/>
                    </a:lnTo>
                    <a:lnTo>
                      <a:pt x="284" y="291"/>
                    </a:lnTo>
                    <a:lnTo>
                      <a:pt x="271" y="295"/>
                    </a:lnTo>
                    <a:lnTo>
                      <a:pt x="266" y="291"/>
                    </a:lnTo>
                    <a:lnTo>
                      <a:pt x="263" y="292"/>
                    </a:lnTo>
                    <a:lnTo>
                      <a:pt x="256" y="289"/>
                    </a:lnTo>
                    <a:lnTo>
                      <a:pt x="249" y="289"/>
                    </a:lnTo>
                    <a:lnTo>
                      <a:pt x="242" y="281"/>
                    </a:lnTo>
                    <a:lnTo>
                      <a:pt x="240" y="282"/>
                    </a:lnTo>
                    <a:lnTo>
                      <a:pt x="240" y="286"/>
                    </a:lnTo>
                    <a:lnTo>
                      <a:pt x="232" y="286"/>
                    </a:lnTo>
                    <a:lnTo>
                      <a:pt x="234" y="277"/>
                    </a:lnTo>
                    <a:lnTo>
                      <a:pt x="231" y="274"/>
                    </a:lnTo>
                    <a:lnTo>
                      <a:pt x="223" y="273"/>
                    </a:lnTo>
                    <a:lnTo>
                      <a:pt x="216" y="275"/>
                    </a:lnTo>
                    <a:lnTo>
                      <a:pt x="213" y="270"/>
                    </a:lnTo>
                    <a:lnTo>
                      <a:pt x="148" y="269"/>
                    </a:lnTo>
                    <a:lnTo>
                      <a:pt x="145" y="270"/>
                    </a:lnTo>
                    <a:lnTo>
                      <a:pt x="121" y="270"/>
                    </a:lnTo>
                    <a:lnTo>
                      <a:pt x="87" y="287"/>
                    </a:lnTo>
                    <a:lnTo>
                      <a:pt x="58" y="286"/>
                    </a:lnTo>
                    <a:lnTo>
                      <a:pt x="41" y="294"/>
                    </a:lnTo>
                    <a:lnTo>
                      <a:pt x="35" y="294"/>
                    </a:lnTo>
                    <a:lnTo>
                      <a:pt x="31" y="292"/>
                    </a:lnTo>
                    <a:lnTo>
                      <a:pt x="28" y="290"/>
                    </a:lnTo>
                    <a:lnTo>
                      <a:pt x="27" y="291"/>
                    </a:lnTo>
                    <a:lnTo>
                      <a:pt x="28" y="290"/>
                    </a:lnTo>
                    <a:lnTo>
                      <a:pt x="26" y="289"/>
                    </a:lnTo>
                    <a:lnTo>
                      <a:pt x="31" y="247"/>
                    </a:lnTo>
                    <a:lnTo>
                      <a:pt x="36" y="239"/>
                    </a:lnTo>
                    <a:lnTo>
                      <a:pt x="84" y="235"/>
                    </a:lnTo>
                    <a:lnTo>
                      <a:pt x="85" y="234"/>
                    </a:lnTo>
                    <a:lnTo>
                      <a:pt x="89" y="226"/>
                    </a:lnTo>
                    <a:lnTo>
                      <a:pt x="93" y="224"/>
                    </a:lnTo>
                    <a:lnTo>
                      <a:pt x="98" y="226"/>
                    </a:lnTo>
                    <a:lnTo>
                      <a:pt x="109" y="224"/>
                    </a:lnTo>
                    <a:lnTo>
                      <a:pt x="117" y="219"/>
                    </a:lnTo>
                    <a:lnTo>
                      <a:pt x="122" y="213"/>
                    </a:lnTo>
                    <a:lnTo>
                      <a:pt x="125" y="212"/>
                    </a:lnTo>
                    <a:lnTo>
                      <a:pt x="131" y="213"/>
                    </a:lnTo>
                    <a:lnTo>
                      <a:pt x="135" y="218"/>
                    </a:lnTo>
                    <a:lnTo>
                      <a:pt x="142" y="221"/>
                    </a:lnTo>
                    <a:lnTo>
                      <a:pt x="150" y="227"/>
                    </a:lnTo>
                    <a:lnTo>
                      <a:pt x="156" y="228"/>
                    </a:lnTo>
                    <a:lnTo>
                      <a:pt x="164" y="233"/>
                    </a:lnTo>
                    <a:lnTo>
                      <a:pt x="172" y="232"/>
                    </a:lnTo>
                    <a:lnTo>
                      <a:pt x="174" y="234"/>
                    </a:lnTo>
                    <a:lnTo>
                      <a:pt x="182" y="229"/>
                    </a:lnTo>
                    <a:lnTo>
                      <a:pt x="194" y="227"/>
                    </a:lnTo>
                    <a:lnTo>
                      <a:pt x="198" y="223"/>
                    </a:lnTo>
                    <a:lnTo>
                      <a:pt x="198" y="212"/>
                    </a:lnTo>
                    <a:lnTo>
                      <a:pt x="197" y="212"/>
                    </a:lnTo>
                    <a:lnTo>
                      <a:pt x="194" y="212"/>
                    </a:lnTo>
                    <a:lnTo>
                      <a:pt x="192" y="211"/>
                    </a:lnTo>
                    <a:lnTo>
                      <a:pt x="183" y="212"/>
                    </a:lnTo>
                    <a:lnTo>
                      <a:pt x="172" y="218"/>
                    </a:lnTo>
                    <a:lnTo>
                      <a:pt x="166" y="217"/>
                    </a:lnTo>
                    <a:lnTo>
                      <a:pt x="161" y="213"/>
                    </a:lnTo>
                    <a:lnTo>
                      <a:pt x="157" y="207"/>
                    </a:lnTo>
                    <a:lnTo>
                      <a:pt x="156" y="206"/>
                    </a:lnTo>
                    <a:lnTo>
                      <a:pt x="143" y="206"/>
                    </a:lnTo>
                    <a:lnTo>
                      <a:pt x="138" y="196"/>
                    </a:lnTo>
                    <a:lnTo>
                      <a:pt x="134" y="195"/>
                    </a:lnTo>
                    <a:lnTo>
                      <a:pt x="130" y="192"/>
                    </a:lnTo>
                    <a:lnTo>
                      <a:pt x="124" y="193"/>
                    </a:lnTo>
                    <a:lnTo>
                      <a:pt x="119" y="197"/>
                    </a:lnTo>
                    <a:lnTo>
                      <a:pt x="114" y="196"/>
                    </a:lnTo>
                    <a:lnTo>
                      <a:pt x="108" y="201"/>
                    </a:lnTo>
                    <a:lnTo>
                      <a:pt x="103" y="209"/>
                    </a:lnTo>
                    <a:lnTo>
                      <a:pt x="47" y="209"/>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24" name="Freeform 754">
                <a:extLst>
                  <a:ext uri="{FF2B5EF4-FFF2-40B4-BE49-F238E27FC236}">
                    <a16:creationId xmlns:a16="http://schemas.microsoft.com/office/drawing/2014/main" id="{0C5FB9EC-F995-4CBE-9BAB-753BC50CBDB4}"/>
                  </a:ext>
                </a:extLst>
              </p:cNvPr>
              <p:cNvSpPr>
                <a:spLocks noChangeAspect="1"/>
              </p:cNvSpPr>
              <p:nvPr/>
            </p:nvSpPr>
            <p:spPr bwMode="auto">
              <a:xfrm>
                <a:off x="286" y="749"/>
                <a:ext cx="114" cy="68"/>
              </a:xfrm>
              <a:custGeom>
                <a:avLst/>
                <a:gdLst>
                  <a:gd name="T0" fmla="*/ 0 w 391"/>
                  <a:gd name="T1" fmla="*/ 0 h 228"/>
                  <a:gd name="T2" fmla="*/ 0 w 391"/>
                  <a:gd name="T3" fmla="*/ 0 h 228"/>
                  <a:gd name="T4" fmla="*/ 0 w 391"/>
                  <a:gd name="T5" fmla="*/ 0 h 228"/>
                  <a:gd name="T6" fmla="*/ 0 w 391"/>
                  <a:gd name="T7" fmla="*/ 0 h 228"/>
                  <a:gd name="T8" fmla="*/ 0 w 391"/>
                  <a:gd name="T9" fmla="*/ 0 h 228"/>
                  <a:gd name="T10" fmla="*/ 0 w 391"/>
                  <a:gd name="T11" fmla="*/ 0 h 228"/>
                  <a:gd name="T12" fmla="*/ 0 w 391"/>
                  <a:gd name="T13" fmla="*/ 0 h 228"/>
                  <a:gd name="T14" fmla="*/ 0 w 391"/>
                  <a:gd name="T15" fmla="*/ 0 h 228"/>
                  <a:gd name="T16" fmla="*/ 0 w 391"/>
                  <a:gd name="T17" fmla="*/ 0 h 228"/>
                  <a:gd name="T18" fmla="*/ 0 w 391"/>
                  <a:gd name="T19" fmla="*/ 0 h 228"/>
                  <a:gd name="T20" fmla="*/ 0 w 391"/>
                  <a:gd name="T21" fmla="*/ 0 h 228"/>
                  <a:gd name="T22" fmla="*/ 0 w 391"/>
                  <a:gd name="T23" fmla="*/ 0 h 228"/>
                  <a:gd name="T24" fmla="*/ 0 w 391"/>
                  <a:gd name="T25" fmla="*/ 0 h 228"/>
                  <a:gd name="T26" fmla="*/ 0 w 391"/>
                  <a:gd name="T27" fmla="*/ 0 h 228"/>
                  <a:gd name="T28" fmla="*/ 0 w 391"/>
                  <a:gd name="T29" fmla="*/ 0 h 228"/>
                  <a:gd name="T30" fmla="*/ 0 w 391"/>
                  <a:gd name="T31" fmla="*/ 0 h 228"/>
                  <a:gd name="T32" fmla="*/ 0 w 391"/>
                  <a:gd name="T33" fmla="*/ 0 h 228"/>
                  <a:gd name="T34" fmla="*/ 0 w 391"/>
                  <a:gd name="T35" fmla="*/ 0 h 228"/>
                  <a:gd name="T36" fmla="*/ 0 w 391"/>
                  <a:gd name="T37" fmla="*/ 0 h 228"/>
                  <a:gd name="T38" fmla="*/ 0 w 391"/>
                  <a:gd name="T39" fmla="*/ 0 h 228"/>
                  <a:gd name="T40" fmla="*/ 0 w 391"/>
                  <a:gd name="T41" fmla="*/ 0 h 228"/>
                  <a:gd name="T42" fmla="*/ 0 w 391"/>
                  <a:gd name="T43" fmla="*/ 0 h 228"/>
                  <a:gd name="T44" fmla="*/ 0 w 391"/>
                  <a:gd name="T45" fmla="*/ 0 h 228"/>
                  <a:gd name="T46" fmla="*/ 0 w 391"/>
                  <a:gd name="T47" fmla="*/ 0 h 228"/>
                  <a:gd name="T48" fmla="*/ 0 w 391"/>
                  <a:gd name="T49" fmla="*/ 0 h 228"/>
                  <a:gd name="T50" fmla="*/ 0 w 391"/>
                  <a:gd name="T51" fmla="*/ 0 h 228"/>
                  <a:gd name="T52" fmla="*/ 0 w 391"/>
                  <a:gd name="T53" fmla="*/ 0 h 228"/>
                  <a:gd name="T54" fmla="*/ 0 w 391"/>
                  <a:gd name="T55" fmla="*/ 0 h 228"/>
                  <a:gd name="T56" fmla="*/ 0 w 391"/>
                  <a:gd name="T57" fmla="*/ 0 h 228"/>
                  <a:gd name="T58" fmla="*/ 0 w 391"/>
                  <a:gd name="T59" fmla="*/ 0 h 228"/>
                  <a:gd name="T60" fmla="*/ 0 w 391"/>
                  <a:gd name="T61" fmla="*/ 0 h 228"/>
                  <a:gd name="T62" fmla="*/ 0 w 391"/>
                  <a:gd name="T63" fmla="*/ 0 h 228"/>
                  <a:gd name="T64" fmla="*/ 0 w 391"/>
                  <a:gd name="T65" fmla="*/ 0 h 228"/>
                  <a:gd name="T66" fmla="*/ 0 w 391"/>
                  <a:gd name="T67" fmla="*/ 0 h 228"/>
                  <a:gd name="T68" fmla="*/ 0 w 391"/>
                  <a:gd name="T69" fmla="*/ 0 h 228"/>
                  <a:gd name="T70" fmla="*/ 0 w 391"/>
                  <a:gd name="T71" fmla="*/ 0 h 228"/>
                  <a:gd name="T72" fmla="*/ 0 w 391"/>
                  <a:gd name="T73" fmla="*/ 0 h 228"/>
                  <a:gd name="T74" fmla="*/ 0 w 391"/>
                  <a:gd name="T75" fmla="*/ 0 h 228"/>
                  <a:gd name="T76" fmla="*/ 0 w 391"/>
                  <a:gd name="T77" fmla="*/ 0 h 228"/>
                  <a:gd name="T78" fmla="*/ 0 w 391"/>
                  <a:gd name="T79" fmla="*/ 0 h 228"/>
                  <a:gd name="T80" fmla="*/ 0 w 391"/>
                  <a:gd name="T81" fmla="*/ 0 h 228"/>
                  <a:gd name="T82" fmla="*/ 0 w 391"/>
                  <a:gd name="T83" fmla="*/ 0 h 228"/>
                  <a:gd name="T84" fmla="*/ 0 w 391"/>
                  <a:gd name="T85" fmla="*/ 0 h 228"/>
                  <a:gd name="T86" fmla="*/ 0 w 391"/>
                  <a:gd name="T87" fmla="*/ 0 h 228"/>
                  <a:gd name="T88" fmla="*/ 0 w 391"/>
                  <a:gd name="T89" fmla="*/ 0 h 228"/>
                  <a:gd name="T90" fmla="*/ 0 w 391"/>
                  <a:gd name="T91" fmla="*/ 0 h 228"/>
                  <a:gd name="T92" fmla="*/ 0 w 391"/>
                  <a:gd name="T93" fmla="*/ 0 h 228"/>
                  <a:gd name="T94" fmla="*/ 0 w 391"/>
                  <a:gd name="T95" fmla="*/ 0 h 228"/>
                  <a:gd name="T96" fmla="*/ 0 w 391"/>
                  <a:gd name="T97" fmla="*/ 0 h 228"/>
                  <a:gd name="T98" fmla="*/ 0 w 391"/>
                  <a:gd name="T99" fmla="*/ 0 h 228"/>
                  <a:gd name="T100" fmla="*/ 0 w 391"/>
                  <a:gd name="T101" fmla="*/ 0 h 228"/>
                  <a:gd name="T102" fmla="*/ 0 w 391"/>
                  <a:gd name="T103" fmla="*/ 0 h 228"/>
                  <a:gd name="T104" fmla="*/ 0 w 391"/>
                  <a:gd name="T105" fmla="*/ 0 h 228"/>
                  <a:gd name="T106" fmla="*/ 0 w 391"/>
                  <a:gd name="T107" fmla="*/ 0 h 228"/>
                  <a:gd name="T108" fmla="*/ 0 w 391"/>
                  <a:gd name="T109" fmla="*/ 0 h 228"/>
                  <a:gd name="T110" fmla="*/ 0 w 391"/>
                  <a:gd name="T111" fmla="*/ 0 h 228"/>
                  <a:gd name="T112" fmla="*/ 0 w 391"/>
                  <a:gd name="T113" fmla="*/ 0 h 22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91"/>
                  <a:gd name="T172" fmla="*/ 0 h 228"/>
                  <a:gd name="T173" fmla="*/ 391 w 391"/>
                  <a:gd name="T174" fmla="*/ 228 h 22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91" h="228">
                    <a:moveTo>
                      <a:pt x="250" y="0"/>
                    </a:moveTo>
                    <a:lnTo>
                      <a:pt x="254" y="1"/>
                    </a:lnTo>
                    <a:lnTo>
                      <a:pt x="260" y="1"/>
                    </a:lnTo>
                    <a:lnTo>
                      <a:pt x="260" y="4"/>
                    </a:lnTo>
                    <a:lnTo>
                      <a:pt x="269" y="8"/>
                    </a:lnTo>
                    <a:lnTo>
                      <a:pt x="272" y="8"/>
                    </a:lnTo>
                    <a:lnTo>
                      <a:pt x="262" y="18"/>
                    </a:lnTo>
                    <a:lnTo>
                      <a:pt x="262" y="21"/>
                    </a:lnTo>
                    <a:lnTo>
                      <a:pt x="266" y="21"/>
                    </a:lnTo>
                    <a:lnTo>
                      <a:pt x="270" y="24"/>
                    </a:lnTo>
                    <a:lnTo>
                      <a:pt x="272" y="19"/>
                    </a:lnTo>
                    <a:lnTo>
                      <a:pt x="272" y="22"/>
                    </a:lnTo>
                    <a:lnTo>
                      <a:pt x="271" y="25"/>
                    </a:lnTo>
                    <a:lnTo>
                      <a:pt x="262" y="31"/>
                    </a:lnTo>
                    <a:lnTo>
                      <a:pt x="277" y="29"/>
                    </a:lnTo>
                    <a:lnTo>
                      <a:pt x="278" y="31"/>
                    </a:lnTo>
                    <a:lnTo>
                      <a:pt x="277" y="34"/>
                    </a:lnTo>
                    <a:lnTo>
                      <a:pt x="282" y="32"/>
                    </a:lnTo>
                    <a:lnTo>
                      <a:pt x="282" y="36"/>
                    </a:lnTo>
                    <a:lnTo>
                      <a:pt x="278" y="39"/>
                    </a:lnTo>
                    <a:lnTo>
                      <a:pt x="287" y="39"/>
                    </a:lnTo>
                    <a:lnTo>
                      <a:pt x="285" y="41"/>
                    </a:lnTo>
                    <a:lnTo>
                      <a:pt x="283" y="42"/>
                    </a:lnTo>
                    <a:lnTo>
                      <a:pt x="275" y="46"/>
                    </a:lnTo>
                    <a:lnTo>
                      <a:pt x="278" y="47"/>
                    </a:lnTo>
                    <a:lnTo>
                      <a:pt x="280" y="48"/>
                    </a:lnTo>
                    <a:lnTo>
                      <a:pt x="296" y="51"/>
                    </a:lnTo>
                    <a:lnTo>
                      <a:pt x="287" y="56"/>
                    </a:lnTo>
                    <a:lnTo>
                      <a:pt x="275" y="58"/>
                    </a:lnTo>
                    <a:lnTo>
                      <a:pt x="278" y="61"/>
                    </a:lnTo>
                    <a:lnTo>
                      <a:pt x="282" y="61"/>
                    </a:lnTo>
                    <a:lnTo>
                      <a:pt x="288" y="68"/>
                    </a:lnTo>
                    <a:lnTo>
                      <a:pt x="292" y="69"/>
                    </a:lnTo>
                    <a:lnTo>
                      <a:pt x="295" y="67"/>
                    </a:lnTo>
                    <a:lnTo>
                      <a:pt x="296" y="64"/>
                    </a:lnTo>
                    <a:lnTo>
                      <a:pt x="293" y="64"/>
                    </a:lnTo>
                    <a:lnTo>
                      <a:pt x="292" y="62"/>
                    </a:lnTo>
                    <a:lnTo>
                      <a:pt x="293" y="58"/>
                    </a:lnTo>
                    <a:lnTo>
                      <a:pt x="296" y="55"/>
                    </a:lnTo>
                    <a:lnTo>
                      <a:pt x="299" y="55"/>
                    </a:lnTo>
                    <a:lnTo>
                      <a:pt x="308" y="58"/>
                    </a:lnTo>
                    <a:lnTo>
                      <a:pt x="301" y="66"/>
                    </a:lnTo>
                    <a:lnTo>
                      <a:pt x="307" y="72"/>
                    </a:lnTo>
                    <a:lnTo>
                      <a:pt x="304" y="74"/>
                    </a:lnTo>
                    <a:lnTo>
                      <a:pt x="302" y="77"/>
                    </a:lnTo>
                    <a:lnTo>
                      <a:pt x="306" y="73"/>
                    </a:lnTo>
                    <a:lnTo>
                      <a:pt x="304" y="69"/>
                    </a:lnTo>
                    <a:lnTo>
                      <a:pt x="301" y="73"/>
                    </a:lnTo>
                    <a:lnTo>
                      <a:pt x="298" y="76"/>
                    </a:lnTo>
                    <a:lnTo>
                      <a:pt x="287" y="89"/>
                    </a:lnTo>
                    <a:lnTo>
                      <a:pt x="283" y="94"/>
                    </a:lnTo>
                    <a:lnTo>
                      <a:pt x="272" y="103"/>
                    </a:lnTo>
                    <a:lnTo>
                      <a:pt x="272" y="105"/>
                    </a:lnTo>
                    <a:lnTo>
                      <a:pt x="276" y="108"/>
                    </a:lnTo>
                    <a:lnTo>
                      <a:pt x="269" y="114"/>
                    </a:lnTo>
                    <a:lnTo>
                      <a:pt x="275" y="113"/>
                    </a:lnTo>
                    <a:lnTo>
                      <a:pt x="281" y="115"/>
                    </a:lnTo>
                    <a:lnTo>
                      <a:pt x="267" y="124"/>
                    </a:lnTo>
                    <a:lnTo>
                      <a:pt x="273" y="121"/>
                    </a:lnTo>
                    <a:lnTo>
                      <a:pt x="277" y="121"/>
                    </a:lnTo>
                    <a:lnTo>
                      <a:pt x="287" y="114"/>
                    </a:lnTo>
                    <a:lnTo>
                      <a:pt x="290" y="110"/>
                    </a:lnTo>
                    <a:lnTo>
                      <a:pt x="288" y="109"/>
                    </a:lnTo>
                    <a:lnTo>
                      <a:pt x="285" y="110"/>
                    </a:lnTo>
                    <a:lnTo>
                      <a:pt x="281" y="109"/>
                    </a:lnTo>
                    <a:lnTo>
                      <a:pt x="306" y="93"/>
                    </a:lnTo>
                    <a:lnTo>
                      <a:pt x="299" y="90"/>
                    </a:lnTo>
                    <a:lnTo>
                      <a:pt x="306" y="89"/>
                    </a:lnTo>
                    <a:lnTo>
                      <a:pt x="307" y="88"/>
                    </a:lnTo>
                    <a:lnTo>
                      <a:pt x="298" y="89"/>
                    </a:lnTo>
                    <a:lnTo>
                      <a:pt x="293" y="92"/>
                    </a:lnTo>
                    <a:lnTo>
                      <a:pt x="295" y="89"/>
                    </a:lnTo>
                    <a:lnTo>
                      <a:pt x="309" y="87"/>
                    </a:lnTo>
                    <a:lnTo>
                      <a:pt x="314" y="88"/>
                    </a:lnTo>
                    <a:lnTo>
                      <a:pt x="313" y="90"/>
                    </a:lnTo>
                    <a:lnTo>
                      <a:pt x="314" y="90"/>
                    </a:lnTo>
                    <a:lnTo>
                      <a:pt x="324" y="84"/>
                    </a:lnTo>
                    <a:lnTo>
                      <a:pt x="328" y="86"/>
                    </a:lnTo>
                    <a:lnTo>
                      <a:pt x="325" y="88"/>
                    </a:lnTo>
                    <a:lnTo>
                      <a:pt x="329" y="88"/>
                    </a:lnTo>
                    <a:lnTo>
                      <a:pt x="333" y="89"/>
                    </a:lnTo>
                    <a:lnTo>
                      <a:pt x="327" y="90"/>
                    </a:lnTo>
                    <a:lnTo>
                      <a:pt x="322" y="94"/>
                    </a:lnTo>
                    <a:lnTo>
                      <a:pt x="320" y="97"/>
                    </a:lnTo>
                    <a:lnTo>
                      <a:pt x="319" y="100"/>
                    </a:lnTo>
                    <a:lnTo>
                      <a:pt x="322" y="100"/>
                    </a:lnTo>
                    <a:lnTo>
                      <a:pt x="327" y="97"/>
                    </a:lnTo>
                    <a:lnTo>
                      <a:pt x="330" y="92"/>
                    </a:lnTo>
                    <a:lnTo>
                      <a:pt x="337" y="95"/>
                    </a:lnTo>
                    <a:lnTo>
                      <a:pt x="341" y="97"/>
                    </a:lnTo>
                    <a:lnTo>
                      <a:pt x="348" y="97"/>
                    </a:lnTo>
                    <a:lnTo>
                      <a:pt x="354" y="94"/>
                    </a:lnTo>
                    <a:lnTo>
                      <a:pt x="344" y="92"/>
                    </a:lnTo>
                    <a:lnTo>
                      <a:pt x="350" y="90"/>
                    </a:lnTo>
                    <a:lnTo>
                      <a:pt x="375" y="94"/>
                    </a:lnTo>
                    <a:lnTo>
                      <a:pt x="371" y="98"/>
                    </a:lnTo>
                    <a:lnTo>
                      <a:pt x="370" y="100"/>
                    </a:lnTo>
                    <a:lnTo>
                      <a:pt x="374" y="103"/>
                    </a:lnTo>
                    <a:lnTo>
                      <a:pt x="370" y="105"/>
                    </a:lnTo>
                    <a:lnTo>
                      <a:pt x="369" y="109"/>
                    </a:lnTo>
                    <a:lnTo>
                      <a:pt x="372" y="114"/>
                    </a:lnTo>
                    <a:lnTo>
                      <a:pt x="371" y="118"/>
                    </a:lnTo>
                    <a:lnTo>
                      <a:pt x="375" y="120"/>
                    </a:lnTo>
                    <a:lnTo>
                      <a:pt x="377" y="124"/>
                    </a:lnTo>
                    <a:lnTo>
                      <a:pt x="375" y="126"/>
                    </a:lnTo>
                    <a:lnTo>
                      <a:pt x="369" y="128"/>
                    </a:lnTo>
                    <a:lnTo>
                      <a:pt x="369" y="130"/>
                    </a:lnTo>
                    <a:lnTo>
                      <a:pt x="381" y="126"/>
                    </a:lnTo>
                    <a:lnTo>
                      <a:pt x="382" y="129"/>
                    </a:lnTo>
                    <a:lnTo>
                      <a:pt x="377" y="131"/>
                    </a:lnTo>
                    <a:lnTo>
                      <a:pt x="381" y="133"/>
                    </a:lnTo>
                    <a:lnTo>
                      <a:pt x="384" y="135"/>
                    </a:lnTo>
                    <a:lnTo>
                      <a:pt x="387" y="134"/>
                    </a:lnTo>
                    <a:lnTo>
                      <a:pt x="391" y="135"/>
                    </a:lnTo>
                    <a:lnTo>
                      <a:pt x="384" y="139"/>
                    </a:lnTo>
                    <a:lnTo>
                      <a:pt x="380" y="137"/>
                    </a:lnTo>
                    <a:lnTo>
                      <a:pt x="354" y="144"/>
                    </a:lnTo>
                    <a:lnTo>
                      <a:pt x="343" y="152"/>
                    </a:lnTo>
                    <a:lnTo>
                      <a:pt x="340" y="156"/>
                    </a:lnTo>
                    <a:lnTo>
                      <a:pt x="334" y="160"/>
                    </a:lnTo>
                    <a:lnTo>
                      <a:pt x="328" y="158"/>
                    </a:lnTo>
                    <a:lnTo>
                      <a:pt x="327" y="155"/>
                    </a:lnTo>
                    <a:lnTo>
                      <a:pt x="324" y="152"/>
                    </a:lnTo>
                    <a:lnTo>
                      <a:pt x="323" y="147"/>
                    </a:lnTo>
                    <a:lnTo>
                      <a:pt x="318" y="151"/>
                    </a:lnTo>
                    <a:lnTo>
                      <a:pt x="313" y="156"/>
                    </a:lnTo>
                    <a:lnTo>
                      <a:pt x="318" y="160"/>
                    </a:lnTo>
                    <a:lnTo>
                      <a:pt x="316" y="163"/>
                    </a:lnTo>
                    <a:lnTo>
                      <a:pt x="311" y="166"/>
                    </a:lnTo>
                    <a:lnTo>
                      <a:pt x="297" y="163"/>
                    </a:lnTo>
                    <a:lnTo>
                      <a:pt x="275" y="168"/>
                    </a:lnTo>
                    <a:lnTo>
                      <a:pt x="267" y="173"/>
                    </a:lnTo>
                    <a:lnTo>
                      <a:pt x="264" y="177"/>
                    </a:lnTo>
                    <a:lnTo>
                      <a:pt x="248" y="178"/>
                    </a:lnTo>
                    <a:lnTo>
                      <a:pt x="252" y="179"/>
                    </a:lnTo>
                    <a:lnTo>
                      <a:pt x="259" y="179"/>
                    </a:lnTo>
                    <a:lnTo>
                      <a:pt x="257" y="184"/>
                    </a:lnTo>
                    <a:lnTo>
                      <a:pt x="257" y="187"/>
                    </a:lnTo>
                    <a:lnTo>
                      <a:pt x="235" y="194"/>
                    </a:lnTo>
                    <a:lnTo>
                      <a:pt x="233" y="192"/>
                    </a:lnTo>
                    <a:lnTo>
                      <a:pt x="229" y="196"/>
                    </a:lnTo>
                    <a:lnTo>
                      <a:pt x="224" y="197"/>
                    </a:lnTo>
                    <a:lnTo>
                      <a:pt x="217" y="197"/>
                    </a:lnTo>
                    <a:lnTo>
                      <a:pt x="209" y="199"/>
                    </a:lnTo>
                    <a:lnTo>
                      <a:pt x="219" y="199"/>
                    </a:lnTo>
                    <a:lnTo>
                      <a:pt x="219" y="201"/>
                    </a:lnTo>
                    <a:lnTo>
                      <a:pt x="215" y="203"/>
                    </a:lnTo>
                    <a:lnTo>
                      <a:pt x="208" y="203"/>
                    </a:lnTo>
                    <a:lnTo>
                      <a:pt x="207" y="205"/>
                    </a:lnTo>
                    <a:lnTo>
                      <a:pt x="208" y="207"/>
                    </a:lnTo>
                    <a:lnTo>
                      <a:pt x="208" y="208"/>
                    </a:lnTo>
                    <a:lnTo>
                      <a:pt x="215" y="207"/>
                    </a:lnTo>
                    <a:lnTo>
                      <a:pt x="217" y="209"/>
                    </a:lnTo>
                    <a:lnTo>
                      <a:pt x="215" y="210"/>
                    </a:lnTo>
                    <a:lnTo>
                      <a:pt x="213" y="218"/>
                    </a:lnTo>
                    <a:lnTo>
                      <a:pt x="203" y="220"/>
                    </a:lnTo>
                    <a:lnTo>
                      <a:pt x="203" y="215"/>
                    </a:lnTo>
                    <a:lnTo>
                      <a:pt x="199" y="214"/>
                    </a:lnTo>
                    <a:lnTo>
                      <a:pt x="193" y="215"/>
                    </a:lnTo>
                    <a:lnTo>
                      <a:pt x="191" y="217"/>
                    </a:lnTo>
                    <a:lnTo>
                      <a:pt x="196" y="218"/>
                    </a:lnTo>
                    <a:lnTo>
                      <a:pt x="189" y="224"/>
                    </a:lnTo>
                    <a:lnTo>
                      <a:pt x="177" y="228"/>
                    </a:lnTo>
                    <a:lnTo>
                      <a:pt x="173" y="226"/>
                    </a:lnTo>
                    <a:lnTo>
                      <a:pt x="172" y="224"/>
                    </a:lnTo>
                    <a:lnTo>
                      <a:pt x="189" y="213"/>
                    </a:lnTo>
                    <a:lnTo>
                      <a:pt x="189" y="210"/>
                    </a:lnTo>
                    <a:lnTo>
                      <a:pt x="175" y="220"/>
                    </a:lnTo>
                    <a:lnTo>
                      <a:pt x="168" y="223"/>
                    </a:lnTo>
                    <a:lnTo>
                      <a:pt x="163" y="222"/>
                    </a:lnTo>
                    <a:lnTo>
                      <a:pt x="171" y="215"/>
                    </a:lnTo>
                    <a:lnTo>
                      <a:pt x="163" y="219"/>
                    </a:lnTo>
                    <a:lnTo>
                      <a:pt x="156" y="219"/>
                    </a:lnTo>
                    <a:lnTo>
                      <a:pt x="161" y="215"/>
                    </a:lnTo>
                    <a:lnTo>
                      <a:pt x="158" y="212"/>
                    </a:lnTo>
                    <a:lnTo>
                      <a:pt x="163" y="209"/>
                    </a:lnTo>
                    <a:lnTo>
                      <a:pt x="161" y="207"/>
                    </a:lnTo>
                    <a:lnTo>
                      <a:pt x="155" y="207"/>
                    </a:lnTo>
                    <a:lnTo>
                      <a:pt x="151" y="202"/>
                    </a:lnTo>
                    <a:lnTo>
                      <a:pt x="168" y="192"/>
                    </a:lnTo>
                    <a:lnTo>
                      <a:pt x="170" y="191"/>
                    </a:lnTo>
                    <a:lnTo>
                      <a:pt x="165" y="193"/>
                    </a:lnTo>
                    <a:lnTo>
                      <a:pt x="157" y="199"/>
                    </a:lnTo>
                    <a:lnTo>
                      <a:pt x="152" y="199"/>
                    </a:lnTo>
                    <a:lnTo>
                      <a:pt x="154" y="196"/>
                    </a:lnTo>
                    <a:lnTo>
                      <a:pt x="145" y="201"/>
                    </a:lnTo>
                    <a:lnTo>
                      <a:pt x="146" y="203"/>
                    </a:lnTo>
                    <a:lnTo>
                      <a:pt x="142" y="203"/>
                    </a:lnTo>
                    <a:lnTo>
                      <a:pt x="139" y="202"/>
                    </a:lnTo>
                    <a:lnTo>
                      <a:pt x="134" y="201"/>
                    </a:lnTo>
                    <a:lnTo>
                      <a:pt x="136" y="198"/>
                    </a:lnTo>
                    <a:lnTo>
                      <a:pt x="136" y="196"/>
                    </a:lnTo>
                    <a:lnTo>
                      <a:pt x="131" y="187"/>
                    </a:lnTo>
                    <a:lnTo>
                      <a:pt x="145" y="178"/>
                    </a:lnTo>
                    <a:lnTo>
                      <a:pt x="147" y="173"/>
                    </a:lnTo>
                    <a:lnTo>
                      <a:pt x="155" y="167"/>
                    </a:lnTo>
                    <a:lnTo>
                      <a:pt x="151" y="166"/>
                    </a:lnTo>
                    <a:lnTo>
                      <a:pt x="146" y="165"/>
                    </a:lnTo>
                    <a:lnTo>
                      <a:pt x="146" y="162"/>
                    </a:lnTo>
                    <a:lnTo>
                      <a:pt x="145" y="160"/>
                    </a:lnTo>
                    <a:lnTo>
                      <a:pt x="121" y="160"/>
                    </a:lnTo>
                    <a:lnTo>
                      <a:pt x="100" y="166"/>
                    </a:lnTo>
                    <a:lnTo>
                      <a:pt x="84" y="163"/>
                    </a:lnTo>
                    <a:lnTo>
                      <a:pt x="81" y="161"/>
                    </a:lnTo>
                    <a:lnTo>
                      <a:pt x="88" y="155"/>
                    </a:lnTo>
                    <a:lnTo>
                      <a:pt x="92" y="150"/>
                    </a:lnTo>
                    <a:lnTo>
                      <a:pt x="88" y="150"/>
                    </a:lnTo>
                    <a:lnTo>
                      <a:pt x="92" y="146"/>
                    </a:lnTo>
                    <a:lnTo>
                      <a:pt x="93" y="142"/>
                    </a:lnTo>
                    <a:lnTo>
                      <a:pt x="97" y="137"/>
                    </a:lnTo>
                    <a:lnTo>
                      <a:pt x="99" y="139"/>
                    </a:lnTo>
                    <a:lnTo>
                      <a:pt x="111" y="136"/>
                    </a:lnTo>
                    <a:lnTo>
                      <a:pt x="128" y="124"/>
                    </a:lnTo>
                    <a:lnTo>
                      <a:pt x="128" y="123"/>
                    </a:lnTo>
                    <a:lnTo>
                      <a:pt x="124" y="123"/>
                    </a:lnTo>
                    <a:lnTo>
                      <a:pt x="109" y="131"/>
                    </a:lnTo>
                    <a:lnTo>
                      <a:pt x="103" y="133"/>
                    </a:lnTo>
                    <a:lnTo>
                      <a:pt x="103" y="128"/>
                    </a:lnTo>
                    <a:lnTo>
                      <a:pt x="108" y="124"/>
                    </a:lnTo>
                    <a:lnTo>
                      <a:pt x="102" y="126"/>
                    </a:lnTo>
                    <a:lnTo>
                      <a:pt x="100" y="124"/>
                    </a:lnTo>
                    <a:lnTo>
                      <a:pt x="90" y="133"/>
                    </a:lnTo>
                    <a:lnTo>
                      <a:pt x="81" y="135"/>
                    </a:lnTo>
                    <a:lnTo>
                      <a:pt x="81" y="133"/>
                    </a:lnTo>
                    <a:lnTo>
                      <a:pt x="76" y="134"/>
                    </a:lnTo>
                    <a:lnTo>
                      <a:pt x="71" y="134"/>
                    </a:lnTo>
                    <a:lnTo>
                      <a:pt x="56" y="146"/>
                    </a:lnTo>
                    <a:lnTo>
                      <a:pt x="57" y="155"/>
                    </a:lnTo>
                    <a:lnTo>
                      <a:pt x="60" y="157"/>
                    </a:lnTo>
                    <a:lnTo>
                      <a:pt x="0" y="186"/>
                    </a:lnTo>
                    <a:lnTo>
                      <a:pt x="250"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25" name="Freeform 755">
                <a:extLst>
                  <a:ext uri="{FF2B5EF4-FFF2-40B4-BE49-F238E27FC236}">
                    <a16:creationId xmlns:a16="http://schemas.microsoft.com/office/drawing/2014/main" id="{A12E4F33-656D-41C0-BC55-3A27C473D28B}"/>
                  </a:ext>
                </a:extLst>
              </p:cNvPr>
              <p:cNvSpPr>
                <a:spLocks noChangeAspect="1"/>
              </p:cNvSpPr>
              <p:nvPr/>
            </p:nvSpPr>
            <p:spPr bwMode="auto">
              <a:xfrm>
                <a:off x="286" y="749"/>
                <a:ext cx="114" cy="68"/>
              </a:xfrm>
              <a:custGeom>
                <a:avLst/>
                <a:gdLst>
                  <a:gd name="T0" fmla="*/ 0 w 391"/>
                  <a:gd name="T1" fmla="*/ 0 h 228"/>
                  <a:gd name="T2" fmla="*/ 0 w 391"/>
                  <a:gd name="T3" fmla="*/ 0 h 228"/>
                  <a:gd name="T4" fmla="*/ 0 w 391"/>
                  <a:gd name="T5" fmla="*/ 0 h 228"/>
                  <a:gd name="T6" fmla="*/ 0 w 391"/>
                  <a:gd name="T7" fmla="*/ 0 h 228"/>
                  <a:gd name="T8" fmla="*/ 0 w 391"/>
                  <a:gd name="T9" fmla="*/ 0 h 228"/>
                  <a:gd name="T10" fmla="*/ 0 w 391"/>
                  <a:gd name="T11" fmla="*/ 0 h 228"/>
                  <a:gd name="T12" fmla="*/ 0 w 391"/>
                  <a:gd name="T13" fmla="*/ 0 h 228"/>
                  <a:gd name="T14" fmla="*/ 0 w 391"/>
                  <a:gd name="T15" fmla="*/ 0 h 228"/>
                  <a:gd name="T16" fmla="*/ 0 w 391"/>
                  <a:gd name="T17" fmla="*/ 0 h 228"/>
                  <a:gd name="T18" fmla="*/ 0 w 391"/>
                  <a:gd name="T19" fmla="*/ 0 h 228"/>
                  <a:gd name="T20" fmla="*/ 0 w 391"/>
                  <a:gd name="T21" fmla="*/ 0 h 228"/>
                  <a:gd name="T22" fmla="*/ 0 w 391"/>
                  <a:gd name="T23" fmla="*/ 0 h 228"/>
                  <a:gd name="T24" fmla="*/ 0 w 391"/>
                  <a:gd name="T25" fmla="*/ 0 h 228"/>
                  <a:gd name="T26" fmla="*/ 0 w 391"/>
                  <a:gd name="T27" fmla="*/ 0 h 228"/>
                  <a:gd name="T28" fmla="*/ 0 w 391"/>
                  <a:gd name="T29" fmla="*/ 0 h 228"/>
                  <a:gd name="T30" fmla="*/ 0 w 391"/>
                  <a:gd name="T31" fmla="*/ 0 h 228"/>
                  <a:gd name="T32" fmla="*/ 0 w 391"/>
                  <a:gd name="T33" fmla="*/ 0 h 228"/>
                  <a:gd name="T34" fmla="*/ 0 w 391"/>
                  <a:gd name="T35" fmla="*/ 0 h 228"/>
                  <a:gd name="T36" fmla="*/ 0 w 391"/>
                  <a:gd name="T37" fmla="*/ 0 h 228"/>
                  <a:gd name="T38" fmla="*/ 0 w 391"/>
                  <a:gd name="T39" fmla="*/ 0 h 228"/>
                  <a:gd name="T40" fmla="*/ 0 w 391"/>
                  <a:gd name="T41" fmla="*/ 0 h 228"/>
                  <a:gd name="T42" fmla="*/ 0 w 391"/>
                  <a:gd name="T43" fmla="*/ 0 h 228"/>
                  <a:gd name="T44" fmla="*/ 0 w 391"/>
                  <a:gd name="T45" fmla="*/ 0 h 228"/>
                  <a:gd name="T46" fmla="*/ 0 w 391"/>
                  <a:gd name="T47" fmla="*/ 0 h 228"/>
                  <a:gd name="T48" fmla="*/ 0 w 391"/>
                  <a:gd name="T49" fmla="*/ 0 h 228"/>
                  <a:gd name="T50" fmla="*/ 0 w 391"/>
                  <a:gd name="T51" fmla="*/ 0 h 228"/>
                  <a:gd name="T52" fmla="*/ 0 w 391"/>
                  <a:gd name="T53" fmla="*/ 0 h 228"/>
                  <a:gd name="T54" fmla="*/ 0 w 391"/>
                  <a:gd name="T55" fmla="*/ 0 h 228"/>
                  <a:gd name="T56" fmla="*/ 0 w 391"/>
                  <a:gd name="T57" fmla="*/ 0 h 228"/>
                  <a:gd name="T58" fmla="*/ 0 w 391"/>
                  <a:gd name="T59" fmla="*/ 0 h 228"/>
                  <a:gd name="T60" fmla="*/ 0 w 391"/>
                  <a:gd name="T61" fmla="*/ 0 h 228"/>
                  <a:gd name="T62" fmla="*/ 0 w 391"/>
                  <a:gd name="T63" fmla="*/ 0 h 228"/>
                  <a:gd name="T64" fmla="*/ 0 w 391"/>
                  <a:gd name="T65" fmla="*/ 0 h 228"/>
                  <a:gd name="T66" fmla="*/ 0 w 391"/>
                  <a:gd name="T67" fmla="*/ 0 h 228"/>
                  <a:gd name="T68" fmla="*/ 0 w 391"/>
                  <a:gd name="T69" fmla="*/ 0 h 228"/>
                  <a:gd name="T70" fmla="*/ 0 w 391"/>
                  <a:gd name="T71" fmla="*/ 0 h 228"/>
                  <a:gd name="T72" fmla="*/ 0 w 391"/>
                  <a:gd name="T73" fmla="*/ 0 h 228"/>
                  <a:gd name="T74" fmla="*/ 0 w 391"/>
                  <a:gd name="T75" fmla="*/ 0 h 228"/>
                  <a:gd name="T76" fmla="*/ 0 w 391"/>
                  <a:gd name="T77" fmla="*/ 0 h 228"/>
                  <a:gd name="T78" fmla="*/ 0 w 391"/>
                  <a:gd name="T79" fmla="*/ 0 h 228"/>
                  <a:gd name="T80" fmla="*/ 0 w 391"/>
                  <a:gd name="T81" fmla="*/ 0 h 228"/>
                  <a:gd name="T82" fmla="*/ 0 w 391"/>
                  <a:gd name="T83" fmla="*/ 0 h 228"/>
                  <a:gd name="T84" fmla="*/ 0 w 391"/>
                  <a:gd name="T85" fmla="*/ 0 h 228"/>
                  <a:gd name="T86" fmla="*/ 0 w 391"/>
                  <a:gd name="T87" fmla="*/ 0 h 228"/>
                  <a:gd name="T88" fmla="*/ 0 w 391"/>
                  <a:gd name="T89" fmla="*/ 0 h 228"/>
                  <a:gd name="T90" fmla="*/ 0 w 391"/>
                  <a:gd name="T91" fmla="*/ 0 h 228"/>
                  <a:gd name="T92" fmla="*/ 0 w 391"/>
                  <a:gd name="T93" fmla="*/ 0 h 228"/>
                  <a:gd name="T94" fmla="*/ 0 w 391"/>
                  <a:gd name="T95" fmla="*/ 0 h 228"/>
                  <a:gd name="T96" fmla="*/ 0 w 391"/>
                  <a:gd name="T97" fmla="*/ 0 h 228"/>
                  <a:gd name="T98" fmla="*/ 0 w 391"/>
                  <a:gd name="T99" fmla="*/ 0 h 228"/>
                  <a:gd name="T100" fmla="*/ 0 w 391"/>
                  <a:gd name="T101" fmla="*/ 0 h 228"/>
                  <a:gd name="T102" fmla="*/ 0 w 391"/>
                  <a:gd name="T103" fmla="*/ 0 h 228"/>
                  <a:gd name="T104" fmla="*/ 0 w 391"/>
                  <a:gd name="T105" fmla="*/ 0 h 228"/>
                  <a:gd name="T106" fmla="*/ 0 w 391"/>
                  <a:gd name="T107" fmla="*/ 0 h 228"/>
                  <a:gd name="T108" fmla="*/ 0 w 391"/>
                  <a:gd name="T109" fmla="*/ 0 h 228"/>
                  <a:gd name="T110" fmla="*/ 0 w 391"/>
                  <a:gd name="T111" fmla="*/ 0 h 228"/>
                  <a:gd name="T112" fmla="*/ 0 w 391"/>
                  <a:gd name="T113" fmla="*/ 0 h 22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91"/>
                  <a:gd name="T172" fmla="*/ 0 h 228"/>
                  <a:gd name="T173" fmla="*/ 391 w 391"/>
                  <a:gd name="T174" fmla="*/ 228 h 22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91" h="228">
                    <a:moveTo>
                      <a:pt x="250" y="0"/>
                    </a:moveTo>
                    <a:lnTo>
                      <a:pt x="254" y="1"/>
                    </a:lnTo>
                    <a:lnTo>
                      <a:pt x="260" y="1"/>
                    </a:lnTo>
                    <a:lnTo>
                      <a:pt x="260" y="4"/>
                    </a:lnTo>
                    <a:lnTo>
                      <a:pt x="269" y="8"/>
                    </a:lnTo>
                    <a:lnTo>
                      <a:pt x="272" y="8"/>
                    </a:lnTo>
                    <a:lnTo>
                      <a:pt x="262" y="18"/>
                    </a:lnTo>
                    <a:lnTo>
                      <a:pt x="262" y="21"/>
                    </a:lnTo>
                    <a:lnTo>
                      <a:pt x="266" y="21"/>
                    </a:lnTo>
                    <a:lnTo>
                      <a:pt x="270" y="24"/>
                    </a:lnTo>
                    <a:lnTo>
                      <a:pt x="272" y="19"/>
                    </a:lnTo>
                    <a:lnTo>
                      <a:pt x="272" y="22"/>
                    </a:lnTo>
                    <a:lnTo>
                      <a:pt x="271" y="25"/>
                    </a:lnTo>
                    <a:lnTo>
                      <a:pt x="262" y="31"/>
                    </a:lnTo>
                    <a:lnTo>
                      <a:pt x="277" y="29"/>
                    </a:lnTo>
                    <a:lnTo>
                      <a:pt x="278" y="31"/>
                    </a:lnTo>
                    <a:lnTo>
                      <a:pt x="277" y="34"/>
                    </a:lnTo>
                    <a:lnTo>
                      <a:pt x="282" y="32"/>
                    </a:lnTo>
                    <a:lnTo>
                      <a:pt x="282" y="36"/>
                    </a:lnTo>
                    <a:lnTo>
                      <a:pt x="278" y="39"/>
                    </a:lnTo>
                    <a:lnTo>
                      <a:pt x="287" y="39"/>
                    </a:lnTo>
                    <a:lnTo>
                      <a:pt x="285" y="41"/>
                    </a:lnTo>
                    <a:lnTo>
                      <a:pt x="283" y="42"/>
                    </a:lnTo>
                    <a:lnTo>
                      <a:pt x="275" y="46"/>
                    </a:lnTo>
                    <a:lnTo>
                      <a:pt x="278" y="47"/>
                    </a:lnTo>
                    <a:lnTo>
                      <a:pt x="280" y="48"/>
                    </a:lnTo>
                    <a:lnTo>
                      <a:pt x="296" y="51"/>
                    </a:lnTo>
                    <a:lnTo>
                      <a:pt x="287" y="56"/>
                    </a:lnTo>
                    <a:lnTo>
                      <a:pt x="275" y="58"/>
                    </a:lnTo>
                    <a:lnTo>
                      <a:pt x="278" y="61"/>
                    </a:lnTo>
                    <a:lnTo>
                      <a:pt x="282" y="61"/>
                    </a:lnTo>
                    <a:lnTo>
                      <a:pt x="288" y="68"/>
                    </a:lnTo>
                    <a:lnTo>
                      <a:pt x="292" y="69"/>
                    </a:lnTo>
                    <a:lnTo>
                      <a:pt x="295" y="67"/>
                    </a:lnTo>
                    <a:lnTo>
                      <a:pt x="296" y="64"/>
                    </a:lnTo>
                    <a:lnTo>
                      <a:pt x="293" y="64"/>
                    </a:lnTo>
                    <a:lnTo>
                      <a:pt x="292" y="62"/>
                    </a:lnTo>
                    <a:lnTo>
                      <a:pt x="293" y="58"/>
                    </a:lnTo>
                    <a:lnTo>
                      <a:pt x="296" y="55"/>
                    </a:lnTo>
                    <a:lnTo>
                      <a:pt x="299" y="55"/>
                    </a:lnTo>
                    <a:lnTo>
                      <a:pt x="308" y="58"/>
                    </a:lnTo>
                    <a:lnTo>
                      <a:pt x="301" y="66"/>
                    </a:lnTo>
                    <a:lnTo>
                      <a:pt x="307" y="72"/>
                    </a:lnTo>
                    <a:lnTo>
                      <a:pt x="304" y="74"/>
                    </a:lnTo>
                    <a:lnTo>
                      <a:pt x="302" y="77"/>
                    </a:lnTo>
                    <a:lnTo>
                      <a:pt x="306" y="73"/>
                    </a:lnTo>
                    <a:lnTo>
                      <a:pt x="304" y="69"/>
                    </a:lnTo>
                    <a:lnTo>
                      <a:pt x="301" y="73"/>
                    </a:lnTo>
                    <a:lnTo>
                      <a:pt x="298" y="76"/>
                    </a:lnTo>
                    <a:lnTo>
                      <a:pt x="287" y="89"/>
                    </a:lnTo>
                    <a:lnTo>
                      <a:pt x="283" y="94"/>
                    </a:lnTo>
                    <a:lnTo>
                      <a:pt x="272" y="103"/>
                    </a:lnTo>
                    <a:lnTo>
                      <a:pt x="272" y="105"/>
                    </a:lnTo>
                    <a:lnTo>
                      <a:pt x="276" y="108"/>
                    </a:lnTo>
                    <a:lnTo>
                      <a:pt x="269" y="114"/>
                    </a:lnTo>
                    <a:lnTo>
                      <a:pt x="275" y="113"/>
                    </a:lnTo>
                    <a:lnTo>
                      <a:pt x="281" y="115"/>
                    </a:lnTo>
                    <a:lnTo>
                      <a:pt x="267" y="124"/>
                    </a:lnTo>
                    <a:lnTo>
                      <a:pt x="273" y="121"/>
                    </a:lnTo>
                    <a:lnTo>
                      <a:pt x="277" y="121"/>
                    </a:lnTo>
                    <a:lnTo>
                      <a:pt x="287" y="114"/>
                    </a:lnTo>
                    <a:lnTo>
                      <a:pt x="290" y="110"/>
                    </a:lnTo>
                    <a:lnTo>
                      <a:pt x="288" y="109"/>
                    </a:lnTo>
                    <a:lnTo>
                      <a:pt x="285" y="110"/>
                    </a:lnTo>
                    <a:lnTo>
                      <a:pt x="281" y="109"/>
                    </a:lnTo>
                    <a:lnTo>
                      <a:pt x="306" y="93"/>
                    </a:lnTo>
                    <a:lnTo>
                      <a:pt x="299" y="90"/>
                    </a:lnTo>
                    <a:lnTo>
                      <a:pt x="306" y="89"/>
                    </a:lnTo>
                    <a:lnTo>
                      <a:pt x="307" y="88"/>
                    </a:lnTo>
                    <a:lnTo>
                      <a:pt x="298" y="89"/>
                    </a:lnTo>
                    <a:lnTo>
                      <a:pt x="293" y="92"/>
                    </a:lnTo>
                    <a:lnTo>
                      <a:pt x="295" y="89"/>
                    </a:lnTo>
                    <a:lnTo>
                      <a:pt x="309" y="87"/>
                    </a:lnTo>
                    <a:lnTo>
                      <a:pt x="314" y="88"/>
                    </a:lnTo>
                    <a:lnTo>
                      <a:pt x="313" y="90"/>
                    </a:lnTo>
                    <a:lnTo>
                      <a:pt x="314" y="90"/>
                    </a:lnTo>
                    <a:lnTo>
                      <a:pt x="324" y="84"/>
                    </a:lnTo>
                    <a:lnTo>
                      <a:pt x="328" y="86"/>
                    </a:lnTo>
                    <a:lnTo>
                      <a:pt x="325" y="88"/>
                    </a:lnTo>
                    <a:lnTo>
                      <a:pt x="329" y="88"/>
                    </a:lnTo>
                    <a:lnTo>
                      <a:pt x="333" y="89"/>
                    </a:lnTo>
                    <a:lnTo>
                      <a:pt x="327" y="90"/>
                    </a:lnTo>
                    <a:lnTo>
                      <a:pt x="322" y="94"/>
                    </a:lnTo>
                    <a:lnTo>
                      <a:pt x="320" y="97"/>
                    </a:lnTo>
                    <a:lnTo>
                      <a:pt x="319" y="100"/>
                    </a:lnTo>
                    <a:lnTo>
                      <a:pt x="322" y="100"/>
                    </a:lnTo>
                    <a:lnTo>
                      <a:pt x="327" y="97"/>
                    </a:lnTo>
                    <a:lnTo>
                      <a:pt x="330" y="92"/>
                    </a:lnTo>
                    <a:lnTo>
                      <a:pt x="337" y="95"/>
                    </a:lnTo>
                    <a:lnTo>
                      <a:pt x="341" y="97"/>
                    </a:lnTo>
                    <a:lnTo>
                      <a:pt x="348" y="97"/>
                    </a:lnTo>
                    <a:lnTo>
                      <a:pt x="354" y="94"/>
                    </a:lnTo>
                    <a:lnTo>
                      <a:pt x="344" y="92"/>
                    </a:lnTo>
                    <a:lnTo>
                      <a:pt x="350" y="90"/>
                    </a:lnTo>
                    <a:lnTo>
                      <a:pt x="375" y="94"/>
                    </a:lnTo>
                    <a:lnTo>
                      <a:pt x="371" y="98"/>
                    </a:lnTo>
                    <a:lnTo>
                      <a:pt x="370" y="100"/>
                    </a:lnTo>
                    <a:lnTo>
                      <a:pt x="374" y="103"/>
                    </a:lnTo>
                    <a:lnTo>
                      <a:pt x="370" y="105"/>
                    </a:lnTo>
                    <a:lnTo>
                      <a:pt x="369" y="109"/>
                    </a:lnTo>
                    <a:lnTo>
                      <a:pt x="372" y="114"/>
                    </a:lnTo>
                    <a:lnTo>
                      <a:pt x="371" y="118"/>
                    </a:lnTo>
                    <a:lnTo>
                      <a:pt x="375" y="120"/>
                    </a:lnTo>
                    <a:lnTo>
                      <a:pt x="377" y="124"/>
                    </a:lnTo>
                    <a:lnTo>
                      <a:pt x="375" y="126"/>
                    </a:lnTo>
                    <a:lnTo>
                      <a:pt x="369" y="128"/>
                    </a:lnTo>
                    <a:lnTo>
                      <a:pt x="369" y="130"/>
                    </a:lnTo>
                    <a:lnTo>
                      <a:pt x="381" y="126"/>
                    </a:lnTo>
                    <a:lnTo>
                      <a:pt x="382" y="129"/>
                    </a:lnTo>
                    <a:lnTo>
                      <a:pt x="377" y="131"/>
                    </a:lnTo>
                    <a:lnTo>
                      <a:pt x="381" y="133"/>
                    </a:lnTo>
                    <a:lnTo>
                      <a:pt x="384" y="135"/>
                    </a:lnTo>
                    <a:lnTo>
                      <a:pt x="387" y="134"/>
                    </a:lnTo>
                    <a:lnTo>
                      <a:pt x="391" y="135"/>
                    </a:lnTo>
                    <a:lnTo>
                      <a:pt x="384" y="139"/>
                    </a:lnTo>
                    <a:lnTo>
                      <a:pt x="380" y="137"/>
                    </a:lnTo>
                    <a:lnTo>
                      <a:pt x="354" y="144"/>
                    </a:lnTo>
                    <a:lnTo>
                      <a:pt x="343" y="152"/>
                    </a:lnTo>
                    <a:lnTo>
                      <a:pt x="340" y="156"/>
                    </a:lnTo>
                    <a:lnTo>
                      <a:pt x="334" y="160"/>
                    </a:lnTo>
                    <a:lnTo>
                      <a:pt x="328" y="158"/>
                    </a:lnTo>
                    <a:lnTo>
                      <a:pt x="327" y="155"/>
                    </a:lnTo>
                    <a:lnTo>
                      <a:pt x="324" y="152"/>
                    </a:lnTo>
                    <a:lnTo>
                      <a:pt x="323" y="147"/>
                    </a:lnTo>
                    <a:lnTo>
                      <a:pt x="318" y="151"/>
                    </a:lnTo>
                    <a:lnTo>
                      <a:pt x="313" y="156"/>
                    </a:lnTo>
                    <a:lnTo>
                      <a:pt x="318" y="160"/>
                    </a:lnTo>
                    <a:lnTo>
                      <a:pt x="316" y="163"/>
                    </a:lnTo>
                    <a:lnTo>
                      <a:pt x="311" y="166"/>
                    </a:lnTo>
                    <a:lnTo>
                      <a:pt x="297" y="163"/>
                    </a:lnTo>
                    <a:lnTo>
                      <a:pt x="275" y="168"/>
                    </a:lnTo>
                    <a:lnTo>
                      <a:pt x="267" y="173"/>
                    </a:lnTo>
                    <a:lnTo>
                      <a:pt x="264" y="177"/>
                    </a:lnTo>
                    <a:lnTo>
                      <a:pt x="248" y="178"/>
                    </a:lnTo>
                    <a:lnTo>
                      <a:pt x="252" y="179"/>
                    </a:lnTo>
                    <a:lnTo>
                      <a:pt x="259" y="179"/>
                    </a:lnTo>
                    <a:lnTo>
                      <a:pt x="257" y="184"/>
                    </a:lnTo>
                    <a:lnTo>
                      <a:pt x="257" y="187"/>
                    </a:lnTo>
                    <a:lnTo>
                      <a:pt x="235" y="194"/>
                    </a:lnTo>
                    <a:lnTo>
                      <a:pt x="233" y="192"/>
                    </a:lnTo>
                    <a:lnTo>
                      <a:pt x="229" y="196"/>
                    </a:lnTo>
                    <a:lnTo>
                      <a:pt x="224" y="197"/>
                    </a:lnTo>
                    <a:lnTo>
                      <a:pt x="217" y="197"/>
                    </a:lnTo>
                    <a:lnTo>
                      <a:pt x="209" y="199"/>
                    </a:lnTo>
                    <a:lnTo>
                      <a:pt x="219" y="199"/>
                    </a:lnTo>
                    <a:lnTo>
                      <a:pt x="219" y="201"/>
                    </a:lnTo>
                    <a:lnTo>
                      <a:pt x="215" y="203"/>
                    </a:lnTo>
                    <a:lnTo>
                      <a:pt x="208" y="203"/>
                    </a:lnTo>
                    <a:lnTo>
                      <a:pt x="207" y="205"/>
                    </a:lnTo>
                    <a:lnTo>
                      <a:pt x="208" y="207"/>
                    </a:lnTo>
                    <a:lnTo>
                      <a:pt x="208" y="208"/>
                    </a:lnTo>
                    <a:lnTo>
                      <a:pt x="215" y="207"/>
                    </a:lnTo>
                    <a:lnTo>
                      <a:pt x="217" y="209"/>
                    </a:lnTo>
                    <a:lnTo>
                      <a:pt x="215" y="210"/>
                    </a:lnTo>
                    <a:lnTo>
                      <a:pt x="213" y="218"/>
                    </a:lnTo>
                    <a:lnTo>
                      <a:pt x="203" y="220"/>
                    </a:lnTo>
                    <a:lnTo>
                      <a:pt x="203" y="215"/>
                    </a:lnTo>
                    <a:lnTo>
                      <a:pt x="199" y="214"/>
                    </a:lnTo>
                    <a:lnTo>
                      <a:pt x="193" y="215"/>
                    </a:lnTo>
                    <a:lnTo>
                      <a:pt x="191" y="217"/>
                    </a:lnTo>
                    <a:lnTo>
                      <a:pt x="196" y="218"/>
                    </a:lnTo>
                    <a:lnTo>
                      <a:pt x="189" y="224"/>
                    </a:lnTo>
                    <a:lnTo>
                      <a:pt x="177" y="228"/>
                    </a:lnTo>
                    <a:lnTo>
                      <a:pt x="173" y="226"/>
                    </a:lnTo>
                    <a:lnTo>
                      <a:pt x="172" y="224"/>
                    </a:lnTo>
                    <a:lnTo>
                      <a:pt x="189" y="213"/>
                    </a:lnTo>
                    <a:lnTo>
                      <a:pt x="189" y="210"/>
                    </a:lnTo>
                    <a:lnTo>
                      <a:pt x="175" y="220"/>
                    </a:lnTo>
                    <a:lnTo>
                      <a:pt x="168" y="223"/>
                    </a:lnTo>
                    <a:lnTo>
                      <a:pt x="163" y="222"/>
                    </a:lnTo>
                    <a:lnTo>
                      <a:pt x="171" y="215"/>
                    </a:lnTo>
                    <a:lnTo>
                      <a:pt x="163" y="219"/>
                    </a:lnTo>
                    <a:lnTo>
                      <a:pt x="156" y="219"/>
                    </a:lnTo>
                    <a:lnTo>
                      <a:pt x="161" y="215"/>
                    </a:lnTo>
                    <a:lnTo>
                      <a:pt x="158" y="212"/>
                    </a:lnTo>
                    <a:lnTo>
                      <a:pt x="163" y="209"/>
                    </a:lnTo>
                    <a:lnTo>
                      <a:pt x="161" y="207"/>
                    </a:lnTo>
                    <a:lnTo>
                      <a:pt x="155" y="207"/>
                    </a:lnTo>
                    <a:lnTo>
                      <a:pt x="151" y="202"/>
                    </a:lnTo>
                    <a:lnTo>
                      <a:pt x="168" y="192"/>
                    </a:lnTo>
                    <a:lnTo>
                      <a:pt x="170" y="191"/>
                    </a:lnTo>
                    <a:lnTo>
                      <a:pt x="165" y="193"/>
                    </a:lnTo>
                    <a:lnTo>
                      <a:pt x="157" y="199"/>
                    </a:lnTo>
                    <a:lnTo>
                      <a:pt x="152" y="199"/>
                    </a:lnTo>
                    <a:lnTo>
                      <a:pt x="154" y="196"/>
                    </a:lnTo>
                    <a:lnTo>
                      <a:pt x="145" y="201"/>
                    </a:lnTo>
                    <a:lnTo>
                      <a:pt x="146" y="203"/>
                    </a:lnTo>
                    <a:lnTo>
                      <a:pt x="142" y="203"/>
                    </a:lnTo>
                    <a:lnTo>
                      <a:pt x="139" y="202"/>
                    </a:lnTo>
                    <a:lnTo>
                      <a:pt x="134" y="201"/>
                    </a:lnTo>
                    <a:lnTo>
                      <a:pt x="136" y="198"/>
                    </a:lnTo>
                    <a:lnTo>
                      <a:pt x="136" y="196"/>
                    </a:lnTo>
                    <a:lnTo>
                      <a:pt x="131" y="187"/>
                    </a:lnTo>
                    <a:lnTo>
                      <a:pt x="145" y="178"/>
                    </a:lnTo>
                    <a:lnTo>
                      <a:pt x="147" y="173"/>
                    </a:lnTo>
                    <a:lnTo>
                      <a:pt x="155" y="167"/>
                    </a:lnTo>
                    <a:lnTo>
                      <a:pt x="151" y="166"/>
                    </a:lnTo>
                    <a:lnTo>
                      <a:pt x="146" y="165"/>
                    </a:lnTo>
                    <a:lnTo>
                      <a:pt x="146" y="162"/>
                    </a:lnTo>
                    <a:lnTo>
                      <a:pt x="145" y="160"/>
                    </a:lnTo>
                    <a:lnTo>
                      <a:pt x="121" y="160"/>
                    </a:lnTo>
                    <a:lnTo>
                      <a:pt x="100" y="166"/>
                    </a:lnTo>
                    <a:lnTo>
                      <a:pt x="84" y="163"/>
                    </a:lnTo>
                    <a:lnTo>
                      <a:pt x="81" y="161"/>
                    </a:lnTo>
                    <a:lnTo>
                      <a:pt x="88" y="155"/>
                    </a:lnTo>
                    <a:lnTo>
                      <a:pt x="92" y="150"/>
                    </a:lnTo>
                    <a:lnTo>
                      <a:pt x="88" y="150"/>
                    </a:lnTo>
                    <a:lnTo>
                      <a:pt x="92" y="146"/>
                    </a:lnTo>
                    <a:lnTo>
                      <a:pt x="93" y="142"/>
                    </a:lnTo>
                    <a:lnTo>
                      <a:pt x="97" y="137"/>
                    </a:lnTo>
                    <a:lnTo>
                      <a:pt x="99" y="139"/>
                    </a:lnTo>
                    <a:lnTo>
                      <a:pt x="111" y="136"/>
                    </a:lnTo>
                    <a:lnTo>
                      <a:pt x="128" y="124"/>
                    </a:lnTo>
                    <a:lnTo>
                      <a:pt x="128" y="123"/>
                    </a:lnTo>
                    <a:lnTo>
                      <a:pt x="124" y="123"/>
                    </a:lnTo>
                    <a:lnTo>
                      <a:pt x="109" y="131"/>
                    </a:lnTo>
                    <a:lnTo>
                      <a:pt x="103" y="133"/>
                    </a:lnTo>
                    <a:lnTo>
                      <a:pt x="103" y="128"/>
                    </a:lnTo>
                    <a:lnTo>
                      <a:pt x="108" y="124"/>
                    </a:lnTo>
                    <a:lnTo>
                      <a:pt x="102" y="126"/>
                    </a:lnTo>
                    <a:lnTo>
                      <a:pt x="100" y="124"/>
                    </a:lnTo>
                    <a:lnTo>
                      <a:pt x="90" y="133"/>
                    </a:lnTo>
                    <a:lnTo>
                      <a:pt x="81" y="135"/>
                    </a:lnTo>
                    <a:lnTo>
                      <a:pt x="81" y="133"/>
                    </a:lnTo>
                    <a:lnTo>
                      <a:pt x="76" y="134"/>
                    </a:lnTo>
                    <a:lnTo>
                      <a:pt x="71" y="134"/>
                    </a:lnTo>
                    <a:lnTo>
                      <a:pt x="56" y="146"/>
                    </a:lnTo>
                    <a:lnTo>
                      <a:pt x="57" y="155"/>
                    </a:lnTo>
                    <a:lnTo>
                      <a:pt x="60" y="157"/>
                    </a:lnTo>
                    <a:lnTo>
                      <a:pt x="0" y="186"/>
                    </a:lnTo>
                    <a:lnTo>
                      <a:pt x="250"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26" name="Freeform 756">
                <a:extLst>
                  <a:ext uri="{FF2B5EF4-FFF2-40B4-BE49-F238E27FC236}">
                    <a16:creationId xmlns:a16="http://schemas.microsoft.com/office/drawing/2014/main" id="{03C6D635-CB1D-4665-96BB-097B2FA2D01F}"/>
                  </a:ext>
                </a:extLst>
              </p:cNvPr>
              <p:cNvSpPr>
                <a:spLocks noChangeAspect="1"/>
              </p:cNvSpPr>
              <p:nvPr/>
            </p:nvSpPr>
            <p:spPr bwMode="auto">
              <a:xfrm>
                <a:off x="794" y="1358"/>
                <a:ext cx="455" cy="352"/>
              </a:xfrm>
              <a:custGeom>
                <a:avLst/>
                <a:gdLst>
                  <a:gd name="T0" fmla="*/ 0 w 1554"/>
                  <a:gd name="T1" fmla="*/ 0 h 1197"/>
                  <a:gd name="T2" fmla="*/ 0 w 1554"/>
                  <a:gd name="T3" fmla="*/ 0 h 1197"/>
                  <a:gd name="T4" fmla="*/ 0 w 1554"/>
                  <a:gd name="T5" fmla="*/ 0 h 1197"/>
                  <a:gd name="T6" fmla="*/ 0 w 1554"/>
                  <a:gd name="T7" fmla="*/ 0 h 1197"/>
                  <a:gd name="T8" fmla="*/ 0 w 1554"/>
                  <a:gd name="T9" fmla="*/ 0 h 1197"/>
                  <a:gd name="T10" fmla="*/ 0 w 1554"/>
                  <a:gd name="T11" fmla="*/ 0 h 1197"/>
                  <a:gd name="T12" fmla="*/ 0 w 1554"/>
                  <a:gd name="T13" fmla="*/ 0 h 1197"/>
                  <a:gd name="T14" fmla="*/ 0 w 1554"/>
                  <a:gd name="T15" fmla="*/ 0 h 1197"/>
                  <a:gd name="T16" fmla="*/ 0 w 1554"/>
                  <a:gd name="T17" fmla="*/ 0 h 1197"/>
                  <a:gd name="T18" fmla="*/ 0 w 1554"/>
                  <a:gd name="T19" fmla="*/ 0 h 1197"/>
                  <a:gd name="T20" fmla="*/ 0 w 1554"/>
                  <a:gd name="T21" fmla="*/ 0 h 1197"/>
                  <a:gd name="T22" fmla="*/ 0 w 1554"/>
                  <a:gd name="T23" fmla="*/ 0 h 1197"/>
                  <a:gd name="T24" fmla="*/ 0 w 1554"/>
                  <a:gd name="T25" fmla="*/ 0 h 1197"/>
                  <a:gd name="T26" fmla="*/ 0 w 1554"/>
                  <a:gd name="T27" fmla="*/ 0 h 1197"/>
                  <a:gd name="T28" fmla="*/ 0 w 1554"/>
                  <a:gd name="T29" fmla="*/ 0 h 1197"/>
                  <a:gd name="T30" fmla="*/ 0 w 1554"/>
                  <a:gd name="T31" fmla="*/ 0 h 1197"/>
                  <a:gd name="T32" fmla="*/ 0 w 1554"/>
                  <a:gd name="T33" fmla="*/ 0 h 1197"/>
                  <a:gd name="T34" fmla="*/ 0 w 1554"/>
                  <a:gd name="T35" fmla="*/ 0 h 1197"/>
                  <a:gd name="T36" fmla="*/ 0 w 1554"/>
                  <a:gd name="T37" fmla="*/ 0 h 1197"/>
                  <a:gd name="T38" fmla="*/ 0 w 1554"/>
                  <a:gd name="T39" fmla="*/ 0 h 1197"/>
                  <a:gd name="T40" fmla="*/ 0 w 1554"/>
                  <a:gd name="T41" fmla="*/ 0 h 1197"/>
                  <a:gd name="T42" fmla="*/ 0 w 1554"/>
                  <a:gd name="T43" fmla="*/ 0 h 1197"/>
                  <a:gd name="T44" fmla="*/ 0 w 1554"/>
                  <a:gd name="T45" fmla="*/ 0 h 1197"/>
                  <a:gd name="T46" fmla="*/ 0 w 1554"/>
                  <a:gd name="T47" fmla="*/ 0 h 1197"/>
                  <a:gd name="T48" fmla="*/ 0 w 1554"/>
                  <a:gd name="T49" fmla="*/ 0 h 1197"/>
                  <a:gd name="T50" fmla="*/ 0 w 1554"/>
                  <a:gd name="T51" fmla="*/ 0 h 1197"/>
                  <a:gd name="T52" fmla="*/ 0 w 1554"/>
                  <a:gd name="T53" fmla="*/ 0 h 1197"/>
                  <a:gd name="T54" fmla="*/ 0 w 1554"/>
                  <a:gd name="T55" fmla="*/ 0 h 1197"/>
                  <a:gd name="T56" fmla="*/ 0 w 1554"/>
                  <a:gd name="T57" fmla="*/ 0 h 1197"/>
                  <a:gd name="T58" fmla="*/ 0 w 1554"/>
                  <a:gd name="T59" fmla="*/ 0 h 1197"/>
                  <a:gd name="T60" fmla="*/ 0 w 1554"/>
                  <a:gd name="T61" fmla="*/ 0 h 1197"/>
                  <a:gd name="T62" fmla="*/ 0 w 1554"/>
                  <a:gd name="T63" fmla="*/ 0 h 1197"/>
                  <a:gd name="T64" fmla="*/ 0 w 1554"/>
                  <a:gd name="T65" fmla="*/ 0 h 1197"/>
                  <a:gd name="T66" fmla="*/ 0 w 1554"/>
                  <a:gd name="T67" fmla="*/ 0 h 1197"/>
                  <a:gd name="T68" fmla="*/ 0 w 1554"/>
                  <a:gd name="T69" fmla="*/ 0 h 1197"/>
                  <a:gd name="T70" fmla="*/ 0 w 1554"/>
                  <a:gd name="T71" fmla="*/ 0 h 1197"/>
                  <a:gd name="T72" fmla="*/ 0 w 1554"/>
                  <a:gd name="T73" fmla="*/ 0 h 1197"/>
                  <a:gd name="T74" fmla="*/ 0 w 1554"/>
                  <a:gd name="T75" fmla="*/ 0 h 1197"/>
                  <a:gd name="T76" fmla="*/ 0 w 1554"/>
                  <a:gd name="T77" fmla="*/ 0 h 1197"/>
                  <a:gd name="T78" fmla="*/ 0 w 1554"/>
                  <a:gd name="T79" fmla="*/ 0 h 1197"/>
                  <a:gd name="T80" fmla="*/ 0 w 1554"/>
                  <a:gd name="T81" fmla="*/ 0 h 1197"/>
                  <a:gd name="T82" fmla="*/ 0 w 1554"/>
                  <a:gd name="T83" fmla="*/ 0 h 1197"/>
                  <a:gd name="T84" fmla="*/ 0 w 1554"/>
                  <a:gd name="T85" fmla="*/ 0 h 1197"/>
                  <a:gd name="T86" fmla="*/ 0 w 1554"/>
                  <a:gd name="T87" fmla="*/ 0 h 1197"/>
                  <a:gd name="T88" fmla="*/ 0 w 1554"/>
                  <a:gd name="T89" fmla="*/ 0 h 1197"/>
                  <a:gd name="T90" fmla="*/ 0 w 1554"/>
                  <a:gd name="T91" fmla="*/ 0 h 1197"/>
                  <a:gd name="T92" fmla="*/ 0 w 1554"/>
                  <a:gd name="T93" fmla="*/ 0 h 1197"/>
                  <a:gd name="T94" fmla="*/ 0 w 1554"/>
                  <a:gd name="T95" fmla="*/ 0 h 1197"/>
                  <a:gd name="T96" fmla="*/ 0 w 1554"/>
                  <a:gd name="T97" fmla="*/ 0 h 1197"/>
                  <a:gd name="T98" fmla="*/ 0 w 1554"/>
                  <a:gd name="T99" fmla="*/ 0 h 1197"/>
                  <a:gd name="T100" fmla="*/ 0 w 1554"/>
                  <a:gd name="T101" fmla="*/ 0 h 1197"/>
                  <a:gd name="T102" fmla="*/ 0 w 1554"/>
                  <a:gd name="T103" fmla="*/ 0 h 1197"/>
                  <a:gd name="T104" fmla="*/ 0 w 1554"/>
                  <a:gd name="T105" fmla="*/ 0 h 1197"/>
                  <a:gd name="T106" fmla="*/ 0 w 1554"/>
                  <a:gd name="T107" fmla="*/ 0 h 1197"/>
                  <a:gd name="T108" fmla="*/ 0 w 1554"/>
                  <a:gd name="T109" fmla="*/ 0 h 1197"/>
                  <a:gd name="T110" fmla="*/ 0 w 1554"/>
                  <a:gd name="T111" fmla="*/ 0 h 1197"/>
                  <a:gd name="T112" fmla="*/ 0 w 1554"/>
                  <a:gd name="T113" fmla="*/ 0 h 1197"/>
                  <a:gd name="T114" fmla="*/ 0 w 1554"/>
                  <a:gd name="T115" fmla="*/ 0 h 119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554"/>
                  <a:gd name="T175" fmla="*/ 0 h 1197"/>
                  <a:gd name="T176" fmla="*/ 1554 w 1554"/>
                  <a:gd name="T177" fmla="*/ 1197 h 119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554" h="1197">
                    <a:moveTo>
                      <a:pt x="112" y="55"/>
                    </a:moveTo>
                    <a:lnTo>
                      <a:pt x="124" y="60"/>
                    </a:lnTo>
                    <a:lnTo>
                      <a:pt x="131" y="67"/>
                    </a:lnTo>
                    <a:lnTo>
                      <a:pt x="133" y="66"/>
                    </a:lnTo>
                    <a:lnTo>
                      <a:pt x="133" y="71"/>
                    </a:lnTo>
                    <a:lnTo>
                      <a:pt x="148" y="78"/>
                    </a:lnTo>
                    <a:lnTo>
                      <a:pt x="162" y="76"/>
                    </a:lnTo>
                    <a:lnTo>
                      <a:pt x="169" y="81"/>
                    </a:lnTo>
                    <a:lnTo>
                      <a:pt x="169" y="87"/>
                    </a:lnTo>
                    <a:lnTo>
                      <a:pt x="173" y="89"/>
                    </a:lnTo>
                    <a:lnTo>
                      <a:pt x="189" y="94"/>
                    </a:lnTo>
                    <a:lnTo>
                      <a:pt x="194" y="99"/>
                    </a:lnTo>
                    <a:lnTo>
                      <a:pt x="197" y="104"/>
                    </a:lnTo>
                    <a:lnTo>
                      <a:pt x="198" y="130"/>
                    </a:lnTo>
                    <a:lnTo>
                      <a:pt x="204" y="145"/>
                    </a:lnTo>
                    <a:lnTo>
                      <a:pt x="204" y="152"/>
                    </a:lnTo>
                    <a:lnTo>
                      <a:pt x="209" y="161"/>
                    </a:lnTo>
                    <a:lnTo>
                      <a:pt x="211" y="178"/>
                    </a:lnTo>
                    <a:lnTo>
                      <a:pt x="215" y="186"/>
                    </a:lnTo>
                    <a:lnTo>
                      <a:pt x="218" y="186"/>
                    </a:lnTo>
                    <a:lnTo>
                      <a:pt x="220" y="189"/>
                    </a:lnTo>
                    <a:lnTo>
                      <a:pt x="225" y="214"/>
                    </a:lnTo>
                    <a:lnTo>
                      <a:pt x="226" y="218"/>
                    </a:lnTo>
                    <a:lnTo>
                      <a:pt x="232" y="222"/>
                    </a:lnTo>
                    <a:lnTo>
                      <a:pt x="239" y="243"/>
                    </a:lnTo>
                    <a:lnTo>
                      <a:pt x="246" y="249"/>
                    </a:lnTo>
                    <a:lnTo>
                      <a:pt x="250" y="261"/>
                    </a:lnTo>
                    <a:lnTo>
                      <a:pt x="257" y="272"/>
                    </a:lnTo>
                    <a:lnTo>
                      <a:pt x="267" y="278"/>
                    </a:lnTo>
                    <a:lnTo>
                      <a:pt x="279" y="298"/>
                    </a:lnTo>
                    <a:lnTo>
                      <a:pt x="288" y="306"/>
                    </a:lnTo>
                    <a:lnTo>
                      <a:pt x="309" y="312"/>
                    </a:lnTo>
                    <a:lnTo>
                      <a:pt x="313" y="314"/>
                    </a:lnTo>
                    <a:lnTo>
                      <a:pt x="313" y="328"/>
                    </a:lnTo>
                    <a:lnTo>
                      <a:pt x="310" y="334"/>
                    </a:lnTo>
                    <a:lnTo>
                      <a:pt x="312" y="344"/>
                    </a:lnTo>
                    <a:lnTo>
                      <a:pt x="324" y="359"/>
                    </a:lnTo>
                    <a:lnTo>
                      <a:pt x="339" y="366"/>
                    </a:lnTo>
                    <a:lnTo>
                      <a:pt x="345" y="376"/>
                    </a:lnTo>
                    <a:lnTo>
                      <a:pt x="349" y="385"/>
                    </a:lnTo>
                    <a:lnTo>
                      <a:pt x="352" y="388"/>
                    </a:lnTo>
                    <a:lnTo>
                      <a:pt x="354" y="392"/>
                    </a:lnTo>
                    <a:lnTo>
                      <a:pt x="367" y="391"/>
                    </a:lnTo>
                    <a:lnTo>
                      <a:pt x="373" y="396"/>
                    </a:lnTo>
                    <a:lnTo>
                      <a:pt x="377" y="408"/>
                    </a:lnTo>
                    <a:lnTo>
                      <a:pt x="383" y="412"/>
                    </a:lnTo>
                    <a:lnTo>
                      <a:pt x="383" y="416"/>
                    </a:lnTo>
                    <a:lnTo>
                      <a:pt x="377" y="427"/>
                    </a:lnTo>
                    <a:lnTo>
                      <a:pt x="373" y="429"/>
                    </a:lnTo>
                    <a:lnTo>
                      <a:pt x="371" y="455"/>
                    </a:lnTo>
                    <a:lnTo>
                      <a:pt x="375" y="463"/>
                    </a:lnTo>
                    <a:lnTo>
                      <a:pt x="386" y="463"/>
                    </a:lnTo>
                    <a:lnTo>
                      <a:pt x="394" y="456"/>
                    </a:lnTo>
                    <a:lnTo>
                      <a:pt x="396" y="460"/>
                    </a:lnTo>
                    <a:lnTo>
                      <a:pt x="392" y="470"/>
                    </a:lnTo>
                    <a:lnTo>
                      <a:pt x="394" y="475"/>
                    </a:lnTo>
                    <a:lnTo>
                      <a:pt x="415" y="489"/>
                    </a:lnTo>
                    <a:lnTo>
                      <a:pt x="422" y="490"/>
                    </a:lnTo>
                    <a:lnTo>
                      <a:pt x="427" y="486"/>
                    </a:lnTo>
                    <a:lnTo>
                      <a:pt x="444" y="506"/>
                    </a:lnTo>
                    <a:lnTo>
                      <a:pt x="444" y="527"/>
                    </a:lnTo>
                    <a:lnTo>
                      <a:pt x="446" y="531"/>
                    </a:lnTo>
                    <a:lnTo>
                      <a:pt x="497" y="583"/>
                    </a:lnTo>
                    <a:lnTo>
                      <a:pt x="499" y="588"/>
                    </a:lnTo>
                    <a:lnTo>
                      <a:pt x="499" y="595"/>
                    </a:lnTo>
                    <a:lnTo>
                      <a:pt x="502" y="599"/>
                    </a:lnTo>
                    <a:lnTo>
                      <a:pt x="508" y="600"/>
                    </a:lnTo>
                    <a:lnTo>
                      <a:pt x="518" y="622"/>
                    </a:lnTo>
                    <a:lnTo>
                      <a:pt x="559" y="665"/>
                    </a:lnTo>
                    <a:lnTo>
                      <a:pt x="560" y="673"/>
                    </a:lnTo>
                    <a:lnTo>
                      <a:pt x="559" y="674"/>
                    </a:lnTo>
                    <a:lnTo>
                      <a:pt x="566" y="707"/>
                    </a:lnTo>
                    <a:lnTo>
                      <a:pt x="571" y="716"/>
                    </a:lnTo>
                    <a:lnTo>
                      <a:pt x="572" y="726"/>
                    </a:lnTo>
                    <a:lnTo>
                      <a:pt x="579" y="733"/>
                    </a:lnTo>
                    <a:lnTo>
                      <a:pt x="584" y="751"/>
                    </a:lnTo>
                    <a:lnTo>
                      <a:pt x="584" y="762"/>
                    </a:lnTo>
                    <a:lnTo>
                      <a:pt x="581" y="767"/>
                    </a:lnTo>
                    <a:lnTo>
                      <a:pt x="571" y="779"/>
                    </a:lnTo>
                    <a:lnTo>
                      <a:pt x="571" y="782"/>
                    </a:lnTo>
                    <a:lnTo>
                      <a:pt x="571" y="785"/>
                    </a:lnTo>
                    <a:lnTo>
                      <a:pt x="580" y="793"/>
                    </a:lnTo>
                    <a:lnTo>
                      <a:pt x="580" y="797"/>
                    </a:lnTo>
                    <a:lnTo>
                      <a:pt x="560" y="808"/>
                    </a:lnTo>
                    <a:lnTo>
                      <a:pt x="560" y="811"/>
                    </a:lnTo>
                    <a:lnTo>
                      <a:pt x="571" y="848"/>
                    </a:lnTo>
                    <a:lnTo>
                      <a:pt x="611" y="890"/>
                    </a:lnTo>
                    <a:lnTo>
                      <a:pt x="621" y="894"/>
                    </a:lnTo>
                    <a:lnTo>
                      <a:pt x="628" y="894"/>
                    </a:lnTo>
                    <a:lnTo>
                      <a:pt x="644" y="910"/>
                    </a:lnTo>
                    <a:lnTo>
                      <a:pt x="653" y="914"/>
                    </a:lnTo>
                    <a:lnTo>
                      <a:pt x="660" y="923"/>
                    </a:lnTo>
                    <a:lnTo>
                      <a:pt x="661" y="928"/>
                    </a:lnTo>
                    <a:lnTo>
                      <a:pt x="661" y="931"/>
                    </a:lnTo>
                    <a:lnTo>
                      <a:pt x="665" y="931"/>
                    </a:lnTo>
                    <a:lnTo>
                      <a:pt x="669" y="935"/>
                    </a:lnTo>
                    <a:lnTo>
                      <a:pt x="669" y="939"/>
                    </a:lnTo>
                    <a:lnTo>
                      <a:pt x="671" y="945"/>
                    </a:lnTo>
                    <a:lnTo>
                      <a:pt x="676" y="949"/>
                    </a:lnTo>
                    <a:lnTo>
                      <a:pt x="690" y="951"/>
                    </a:lnTo>
                    <a:lnTo>
                      <a:pt x="696" y="955"/>
                    </a:lnTo>
                    <a:lnTo>
                      <a:pt x="701" y="956"/>
                    </a:lnTo>
                    <a:lnTo>
                      <a:pt x="702" y="960"/>
                    </a:lnTo>
                    <a:lnTo>
                      <a:pt x="741" y="973"/>
                    </a:lnTo>
                    <a:lnTo>
                      <a:pt x="748" y="973"/>
                    </a:lnTo>
                    <a:lnTo>
                      <a:pt x="752" y="971"/>
                    </a:lnTo>
                    <a:lnTo>
                      <a:pt x="769" y="982"/>
                    </a:lnTo>
                    <a:lnTo>
                      <a:pt x="774" y="991"/>
                    </a:lnTo>
                    <a:lnTo>
                      <a:pt x="775" y="994"/>
                    </a:lnTo>
                    <a:lnTo>
                      <a:pt x="779" y="996"/>
                    </a:lnTo>
                    <a:lnTo>
                      <a:pt x="781" y="999"/>
                    </a:lnTo>
                    <a:lnTo>
                      <a:pt x="802" y="1012"/>
                    </a:lnTo>
                    <a:lnTo>
                      <a:pt x="804" y="1018"/>
                    </a:lnTo>
                    <a:lnTo>
                      <a:pt x="809" y="1023"/>
                    </a:lnTo>
                    <a:lnTo>
                      <a:pt x="812" y="1022"/>
                    </a:lnTo>
                    <a:lnTo>
                      <a:pt x="917" y="1069"/>
                    </a:lnTo>
                    <a:lnTo>
                      <a:pt x="926" y="1067"/>
                    </a:lnTo>
                    <a:lnTo>
                      <a:pt x="959" y="1095"/>
                    </a:lnTo>
                    <a:lnTo>
                      <a:pt x="966" y="1097"/>
                    </a:lnTo>
                    <a:lnTo>
                      <a:pt x="969" y="1097"/>
                    </a:lnTo>
                    <a:lnTo>
                      <a:pt x="981" y="1104"/>
                    </a:lnTo>
                    <a:lnTo>
                      <a:pt x="1019" y="1112"/>
                    </a:lnTo>
                    <a:lnTo>
                      <a:pt x="1036" y="1122"/>
                    </a:lnTo>
                    <a:lnTo>
                      <a:pt x="1039" y="1122"/>
                    </a:lnTo>
                    <a:lnTo>
                      <a:pt x="1046" y="1127"/>
                    </a:lnTo>
                    <a:lnTo>
                      <a:pt x="1067" y="1127"/>
                    </a:lnTo>
                    <a:lnTo>
                      <a:pt x="1073" y="1123"/>
                    </a:lnTo>
                    <a:lnTo>
                      <a:pt x="1078" y="1119"/>
                    </a:lnTo>
                    <a:lnTo>
                      <a:pt x="1097" y="1111"/>
                    </a:lnTo>
                    <a:lnTo>
                      <a:pt x="1118" y="1093"/>
                    </a:lnTo>
                    <a:lnTo>
                      <a:pt x="1129" y="1088"/>
                    </a:lnTo>
                    <a:lnTo>
                      <a:pt x="1147" y="1088"/>
                    </a:lnTo>
                    <a:lnTo>
                      <a:pt x="1206" y="1117"/>
                    </a:lnTo>
                    <a:lnTo>
                      <a:pt x="1277" y="1197"/>
                    </a:lnTo>
                    <a:lnTo>
                      <a:pt x="1280" y="1196"/>
                    </a:lnTo>
                    <a:lnTo>
                      <a:pt x="1281" y="1177"/>
                    </a:lnTo>
                    <a:lnTo>
                      <a:pt x="1283" y="1174"/>
                    </a:lnTo>
                    <a:lnTo>
                      <a:pt x="1285" y="1170"/>
                    </a:lnTo>
                    <a:lnTo>
                      <a:pt x="1281" y="1161"/>
                    </a:lnTo>
                    <a:lnTo>
                      <a:pt x="1283" y="1160"/>
                    </a:lnTo>
                    <a:lnTo>
                      <a:pt x="1314" y="1095"/>
                    </a:lnTo>
                    <a:lnTo>
                      <a:pt x="1366" y="1092"/>
                    </a:lnTo>
                    <a:lnTo>
                      <a:pt x="1368" y="1093"/>
                    </a:lnTo>
                    <a:lnTo>
                      <a:pt x="1368" y="1091"/>
                    </a:lnTo>
                    <a:lnTo>
                      <a:pt x="1369" y="1073"/>
                    </a:lnTo>
                    <a:lnTo>
                      <a:pt x="1356" y="1059"/>
                    </a:lnTo>
                    <a:lnTo>
                      <a:pt x="1353" y="1048"/>
                    </a:lnTo>
                    <a:lnTo>
                      <a:pt x="1311" y="1005"/>
                    </a:lnTo>
                    <a:lnTo>
                      <a:pt x="1312" y="1007"/>
                    </a:lnTo>
                    <a:lnTo>
                      <a:pt x="1344" y="1007"/>
                    </a:lnTo>
                    <a:lnTo>
                      <a:pt x="1344" y="975"/>
                    </a:lnTo>
                    <a:lnTo>
                      <a:pt x="1454" y="971"/>
                    </a:lnTo>
                    <a:lnTo>
                      <a:pt x="1468" y="937"/>
                    </a:lnTo>
                    <a:lnTo>
                      <a:pt x="1471" y="935"/>
                    </a:lnTo>
                    <a:lnTo>
                      <a:pt x="1478" y="935"/>
                    </a:lnTo>
                    <a:lnTo>
                      <a:pt x="1478" y="928"/>
                    </a:lnTo>
                    <a:lnTo>
                      <a:pt x="1489" y="909"/>
                    </a:lnTo>
                    <a:lnTo>
                      <a:pt x="1496" y="912"/>
                    </a:lnTo>
                    <a:lnTo>
                      <a:pt x="1494" y="930"/>
                    </a:lnTo>
                    <a:lnTo>
                      <a:pt x="1500" y="931"/>
                    </a:lnTo>
                    <a:lnTo>
                      <a:pt x="1502" y="935"/>
                    </a:lnTo>
                    <a:lnTo>
                      <a:pt x="1501" y="952"/>
                    </a:lnTo>
                    <a:lnTo>
                      <a:pt x="1504" y="963"/>
                    </a:lnTo>
                    <a:lnTo>
                      <a:pt x="1507" y="958"/>
                    </a:lnTo>
                    <a:lnTo>
                      <a:pt x="1521" y="881"/>
                    </a:lnTo>
                    <a:lnTo>
                      <a:pt x="1520" y="874"/>
                    </a:lnTo>
                    <a:lnTo>
                      <a:pt x="1515" y="871"/>
                    </a:lnTo>
                    <a:lnTo>
                      <a:pt x="1522" y="865"/>
                    </a:lnTo>
                    <a:lnTo>
                      <a:pt x="1521" y="856"/>
                    </a:lnTo>
                    <a:lnTo>
                      <a:pt x="1513" y="852"/>
                    </a:lnTo>
                    <a:lnTo>
                      <a:pt x="1523" y="831"/>
                    </a:lnTo>
                    <a:lnTo>
                      <a:pt x="1522" y="821"/>
                    </a:lnTo>
                    <a:lnTo>
                      <a:pt x="1532" y="798"/>
                    </a:lnTo>
                    <a:lnTo>
                      <a:pt x="1551" y="774"/>
                    </a:lnTo>
                    <a:lnTo>
                      <a:pt x="1554" y="752"/>
                    </a:lnTo>
                    <a:lnTo>
                      <a:pt x="1551" y="738"/>
                    </a:lnTo>
                    <a:lnTo>
                      <a:pt x="1544" y="730"/>
                    </a:lnTo>
                    <a:lnTo>
                      <a:pt x="1515" y="725"/>
                    </a:lnTo>
                    <a:lnTo>
                      <a:pt x="1502" y="737"/>
                    </a:lnTo>
                    <a:lnTo>
                      <a:pt x="1502" y="724"/>
                    </a:lnTo>
                    <a:lnTo>
                      <a:pt x="1485" y="720"/>
                    </a:lnTo>
                    <a:lnTo>
                      <a:pt x="1454" y="729"/>
                    </a:lnTo>
                    <a:lnTo>
                      <a:pt x="1443" y="736"/>
                    </a:lnTo>
                    <a:lnTo>
                      <a:pt x="1406" y="737"/>
                    </a:lnTo>
                    <a:lnTo>
                      <a:pt x="1376" y="747"/>
                    </a:lnTo>
                    <a:lnTo>
                      <a:pt x="1366" y="757"/>
                    </a:lnTo>
                    <a:lnTo>
                      <a:pt x="1355" y="840"/>
                    </a:lnTo>
                    <a:lnTo>
                      <a:pt x="1350" y="850"/>
                    </a:lnTo>
                    <a:lnTo>
                      <a:pt x="1344" y="878"/>
                    </a:lnTo>
                    <a:lnTo>
                      <a:pt x="1333" y="890"/>
                    </a:lnTo>
                    <a:lnTo>
                      <a:pt x="1319" y="898"/>
                    </a:lnTo>
                    <a:lnTo>
                      <a:pt x="1322" y="920"/>
                    </a:lnTo>
                    <a:lnTo>
                      <a:pt x="1306" y="931"/>
                    </a:lnTo>
                    <a:lnTo>
                      <a:pt x="1296" y="933"/>
                    </a:lnTo>
                    <a:lnTo>
                      <a:pt x="1290" y="931"/>
                    </a:lnTo>
                    <a:lnTo>
                      <a:pt x="1286" y="926"/>
                    </a:lnTo>
                    <a:lnTo>
                      <a:pt x="1286" y="919"/>
                    </a:lnTo>
                    <a:lnTo>
                      <a:pt x="1277" y="916"/>
                    </a:lnTo>
                    <a:lnTo>
                      <a:pt x="1261" y="916"/>
                    </a:lnTo>
                    <a:lnTo>
                      <a:pt x="1233" y="930"/>
                    </a:lnTo>
                    <a:lnTo>
                      <a:pt x="1223" y="933"/>
                    </a:lnTo>
                    <a:lnTo>
                      <a:pt x="1214" y="931"/>
                    </a:lnTo>
                    <a:lnTo>
                      <a:pt x="1186" y="937"/>
                    </a:lnTo>
                    <a:lnTo>
                      <a:pt x="1164" y="952"/>
                    </a:lnTo>
                    <a:lnTo>
                      <a:pt x="1151" y="952"/>
                    </a:lnTo>
                    <a:lnTo>
                      <a:pt x="1138" y="941"/>
                    </a:lnTo>
                    <a:lnTo>
                      <a:pt x="1128" y="924"/>
                    </a:lnTo>
                    <a:lnTo>
                      <a:pt x="1123" y="921"/>
                    </a:lnTo>
                    <a:lnTo>
                      <a:pt x="1123" y="923"/>
                    </a:lnTo>
                    <a:lnTo>
                      <a:pt x="1108" y="923"/>
                    </a:lnTo>
                    <a:lnTo>
                      <a:pt x="1083" y="909"/>
                    </a:lnTo>
                    <a:lnTo>
                      <a:pt x="1065" y="886"/>
                    </a:lnTo>
                    <a:lnTo>
                      <a:pt x="1062" y="886"/>
                    </a:lnTo>
                    <a:lnTo>
                      <a:pt x="1061" y="884"/>
                    </a:lnTo>
                    <a:lnTo>
                      <a:pt x="998" y="754"/>
                    </a:lnTo>
                    <a:lnTo>
                      <a:pt x="1004" y="743"/>
                    </a:lnTo>
                    <a:lnTo>
                      <a:pt x="1004" y="736"/>
                    </a:lnTo>
                    <a:lnTo>
                      <a:pt x="1003" y="732"/>
                    </a:lnTo>
                    <a:lnTo>
                      <a:pt x="984" y="707"/>
                    </a:lnTo>
                    <a:lnTo>
                      <a:pt x="977" y="685"/>
                    </a:lnTo>
                    <a:lnTo>
                      <a:pt x="977" y="580"/>
                    </a:lnTo>
                    <a:lnTo>
                      <a:pt x="973" y="575"/>
                    </a:lnTo>
                    <a:lnTo>
                      <a:pt x="972" y="529"/>
                    </a:lnTo>
                    <a:lnTo>
                      <a:pt x="969" y="526"/>
                    </a:lnTo>
                    <a:lnTo>
                      <a:pt x="969" y="521"/>
                    </a:lnTo>
                    <a:lnTo>
                      <a:pt x="974" y="506"/>
                    </a:lnTo>
                    <a:lnTo>
                      <a:pt x="981" y="500"/>
                    </a:lnTo>
                    <a:lnTo>
                      <a:pt x="982" y="479"/>
                    </a:lnTo>
                    <a:lnTo>
                      <a:pt x="984" y="475"/>
                    </a:lnTo>
                    <a:lnTo>
                      <a:pt x="997" y="477"/>
                    </a:lnTo>
                    <a:lnTo>
                      <a:pt x="1000" y="476"/>
                    </a:lnTo>
                    <a:lnTo>
                      <a:pt x="1006" y="468"/>
                    </a:lnTo>
                    <a:lnTo>
                      <a:pt x="1009" y="450"/>
                    </a:lnTo>
                    <a:lnTo>
                      <a:pt x="1008" y="450"/>
                    </a:lnTo>
                    <a:lnTo>
                      <a:pt x="1006" y="456"/>
                    </a:lnTo>
                    <a:lnTo>
                      <a:pt x="1003" y="460"/>
                    </a:lnTo>
                    <a:lnTo>
                      <a:pt x="1002" y="461"/>
                    </a:lnTo>
                    <a:lnTo>
                      <a:pt x="1000" y="461"/>
                    </a:lnTo>
                    <a:lnTo>
                      <a:pt x="1005" y="443"/>
                    </a:lnTo>
                    <a:lnTo>
                      <a:pt x="989" y="440"/>
                    </a:lnTo>
                    <a:lnTo>
                      <a:pt x="972" y="430"/>
                    </a:lnTo>
                    <a:lnTo>
                      <a:pt x="946" y="429"/>
                    </a:lnTo>
                    <a:lnTo>
                      <a:pt x="932" y="419"/>
                    </a:lnTo>
                    <a:lnTo>
                      <a:pt x="919" y="418"/>
                    </a:lnTo>
                    <a:lnTo>
                      <a:pt x="903" y="406"/>
                    </a:lnTo>
                    <a:lnTo>
                      <a:pt x="887" y="379"/>
                    </a:lnTo>
                    <a:lnTo>
                      <a:pt x="872" y="327"/>
                    </a:lnTo>
                    <a:lnTo>
                      <a:pt x="856" y="314"/>
                    </a:lnTo>
                    <a:lnTo>
                      <a:pt x="848" y="294"/>
                    </a:lnTo>
                    <a:lnTo>
                      <a:pt x="832" y="276"/>
                    </a:lnTo>
                    <a:lnTo>
                      <a:pt x="815" y="228"/>
                    </a:lnTo>
                    <a:lnTo>
                      <a:pt x="775" y="183"/>
                    </a:lnTo>
                    <a:lnTo>
                      <a:pt x="734" y="184"/>
                    </a:lnTo>
                    <a:lnTo>
                      <a:pt x="725" y="182"/>
                    </a:lnTo>
                    <a:lnTo>
                      <a:pt x="713" y="186"/>
                    </a:lnTo>
                    <a:lnTo>
                      <a:pt x="687" y="238"/>
                    </a:lnTo>
                    <a:lnTo>
                      <a:pt x="666" y="234"/>
                    </a:lnTo>
                    <a:lnTo>
                      <a:pt x="628" y="200"/>
                    </a:lnTo>
                    <a:lnTo>
                      <a:pt x="614" y="181"/>
                    </a:lnTo>
                    <a:lnTo>
                      <a:pt x="602" y="130"/>
                    </a:lnTo>
                    <a:lnTo>
                      <a:pt x="559" y="92"/>
                    </a:lnTo>
                    <a:lnTo>
                      <a:pt x="551" y="79"/>
                    </a:lnTo>
                    <a:lnTo>
                      <a:pt x="539" y="73"/>
                    </a:lnTo>
                    <a:lnTo>
                      <a:pt x="533" y="61"/>
                    </a:lnTo>
                    <a:lnTo>
                      <a:pt x="521" y="52"/>
                    </a:lnTo>
                    <a:lnTo>
                      <a:pt x="438" y="53"/>
                    </a:lnTo>
                    <a:lnTo>
                      <a:pt x="436" y="84"/>
                    </a:lnTo>
                    <a:lnTo>
                      <a:pt x="299" y="84"/>
                    </a:lnTo>
                    <a:lnTo>
                      <a:pt x="114" y="6"/>
                    </a:lnTo>
                    <a:lnTo>
                      <a:pt x="114" y="0"/>
                    </a:lnTo>
                    <a:lnTo>
                      <a:pt x="0" y="10"/>
                    </a:lnTo>
                    <a:lnTo>
                      <a:pt x="6" y="16"/>
                    </a:lnTo>
                    <a:lnTo>
                      <a:pt x="6" y="25"/>
                    </a:lnTo>
                    <a:lnTo>
                      <a:pt x="9" y="31"/>
                    </a:lnTo>
                    <a:lnTo>
                      <a:pt x="11" y="40"/>
                    </a:lnTo>
                    <a:lnTo>
                      <a:pt x="16" y="46"/>
                    </a:lnTo>
                    <a:lnTo>
                      <a:pt x="17" y="51"/>
                    </a:lnTo>
                    <a:lnTo>
                      <a:pt x="20" y="51"/>
                    </a:lnTo>
                    <a:lnTo>
                      <a:pt x="22" y="56"/>
                    </a:lnTo>
                    <a:lnTo>
                      <a:pt x="22" y="72"/>
                    </a:lnTo>
                    <a:lnTo>
                      <a:pt x="37" y="105"/>
                    </a:lnTo>
                    <a:lnTo>
                      <a:pt x="37" y="110"/>
                    </a:lnTo>
                    <a:lnTo>
                      <a:pt x="38" y="111"/>
                    </a:lnTo>
                    <a:lnTo>
                      <a:pt x="39" y="116"/>
                    </a:lnTo>
                    <a:lnTo>
                      <a:pt x="43" y="119"/>
                    </a:lnTo>
                    <a:lnTo>
                      <a:pt x="48" y="136"/>
                    </a:lnTo>
                    <a:lnTo>
                      <a:pt x="47" y="147"/>
                    </a:lnTo>
                    <a:lnTo>
                      <a:pt x="48" y="149"/>
                    </a:lnTo>
                    <a:lnTo>
                      <a:pt x="52" y="146"/>
                    </a:lnTo>
                    <a:lnTo>
                      <a:pt x="54" y="147"/>
                    </a:lnTo>
                    <a:lnTo>
                      <a:pt x="61" y="188"/>
                    </a:lnTo>
                    <a:lnTo>
                      <a:pt x="63" y="192"/>
                    </a:lnTo>
                    <a:lnTo>
                      <a:pt x="72" y="196"/>
                    </a:lnTo>
                    <a:lnTo>
                      <a:pt x="74" y="199"/>
                    </a:lnTo>
                    <a:lnTo>
                      <a:pt x="80" y="200"/>
                    </a:lnTo>
                    <a:lnTo>
                      <a:pt x="86" y="210"/>
                    </a:lnTo>
                    <a:lnTo>
                      <a:pt x="95" y="212"/>
                    </a:lnTo>
                    <a:lnTo>
                      <a:pt x="104" y="231"/>
                    </a:lnTo>
                    <a:lnTo>
                      <a:pt x="107" y="233"/>
                    </a:lnTo>
                    <a:lnTo>
                      <a:pt x="116" y="245"/>
                    </a:lnTo>
                    <a:lnTo>
                      <a:pt x="120" y="247"/>
                    </a:lnTo>
                    <a:lnTo>
                      <a:pt x="137" y="273"/>
                    </a:lnTo>
                    <a:lnTo>
                      <a:pt x="137" y="290"/>
                    </a:lnTo>
                    <a:lnTo>
                      <a:pt x="138" y="292"/>
                    </a:lnTo>
                    <a:lnTo>
                      <a:pt x="137" y="297"/>
                    </a:lnTo>
                    <a:lnTo>
                      <a:pt x="137" y="302"/>
                    </a:lnTo>
                    <a:lnTo>
                      <a:pt x="132" y="303"/>
                    </a:lnTo>
                    <a:lnTo>
                      <a:pt x="130" y="307"/>
                    </a:lnTo>
                    <a:lnTo>
                      <a:pt x="130" y="312"/>
                    </a:lnTo>
                    <a:lnTo>
                      <a:pt x="131" y="314"/>
                    </a:lnTo>
                    <a:lnTo>
                      <a:pt x="130" y="319"/>
                    </a:lnTo>
                    <a:lnTo>
                      <a:pt x="125" y="314"/>
                    </a:lnTo>
                    <a:lnTo>
                      <a:pt x="107" y="319"/>
                    </a:lnTo>
                    <a:lnTo>
                      <a:pt x="88" y="317"/>
                    </a:lnTo>
                    <a:lnTo>
                      <a:pt x="86" y="325"/>
                    </a:lnTo>
                    <a:lnTo>
                      <a:pt x="89" y="327"/>
                    </a:lnTo>
                    <a:lnTo>
                      <a:pt x="91" y="323"/>
                    </a:lnTo>
                    <a:lnTo>
                      <a:pt x="101" y="335"/>
                    </a:lnTo>
                    <a:lnTo>
                      <a:pt x="111" y="338"/>
                    </a:lnTo>
                    <a:lnTo>
                      <a:pt x="115" y="355"/>
                    </a:lnTo>
                    <a:lnTo>
                      <a:pt x="119" y="358"/>
                    </a:lnTo>
                    <a:lnTo>
                      <a:pt x="127" y="359"/>
                    </a:lnTo>
                    <a:lnTo>
                      <a:pt x="132" y="361"/>
                    </a:lnTo>
                    <a:lnTo>
                      <a:pt x="133" y="367"/>
                    </a:lnTo>
                    <a:lnTo>
                      <a:pt x="147" y="374"/>
                    </a:lnTo>
                    <a:lnTo>
                      <a:pt x="151" y="381"/>
                    </a:lnTo>
                    <a:lnTo>
                      <a:pt x="157" y="385"/>
                    </a:lnTo>
                    <a:lnTo>
                      <a:pt x="169" y="387"/>
                    </a:lnTo>
                    <a:lnTo>
                      <a:pt x="179" y="374"/>
                    </a:lnTo>
                    <a:lnTo>
                      <a:pt x="180" y="379"/>
                    </a:lnTo>
                    <a:lnTo>
                      <a:pt x="179" y="387"/>
                    </a:lnTo>
                    <a:lnTo>
                      <a:pt x="194" y="411"/>
                    </a:lnTo>
                    <a:lnTo>
                      <a:pt x="211" y="422"/>
                    </a:lnTo>
                    <a:lnTo>
                      <a:pt x="216" y="422"/>
                    </a:lnTo>
                    <a:lnTo>
                      <a:pt x="227" y="453"/>
                    </a:lnTo>
                    <a:lnTo>
                      <a:pt x="229" y="486"/>
                    </a:lnTo>
                    <a:lnTo>
                      <a:pt x="219" y="520"/>
                    </a:lnTo>
                    <a:lnTo>
                      <a:pt x="221" y="515"/>
                    </a:lnTo>
                    <a:lnTo>
                      <a:pt x="224" y="513"/>
                    </a:lnTo>
                    <a:lnTo>
                      <a:pt x="226" y="520"/>
                    </a:lnTo>
                    <a:lnTo>
                      <a:pt x="232" y="517"/>
                    </a:lnTo>
                    <a:lnTo>
                      <a:pt x="237" y="521"/>
                    </a:lnTo>
                    <a:lnTo>
                      <a:pt x="239" y="528"/>
                    </a:lnTo>
                    <a:lnTo>
                      <a:pt x="241" y="532"/>
                    </a:lnTo>
                    <a:lnTo>
                      <a:pt x="251" y="534"/>
                    </a:lnTo>
                    <a:lnTo>
                      <a:pt x="250" y="539"/>
                    </a:lnTo>
                    <a:lnTo>
                      <a:pt x="260" y="549"/>
                    </a:lnTo>
                    <a:lnTo>
                      <a:pt x="277" y="562"/>
                    </a:lnTo>
                    <a:lnTo>
                      <a:pt x="302" y="589"/>
                    </a:lnTo>
                    <a:lnTo>
                      <a:pt x="308" y="592"/>
                    </a:lnTo>
                    <a:lnTo>
                      <a:pt x="318" y="607"/>
                    </a:lnTo>
                    <a:lnTo>
                      <a:pt x="326" y="635"/>
                    </a:lnTo>
                    <a:lnTo>
                      <a:pt x="331" y="642"/>
                    </a:lnTo>
                    <a:lnTo>
                      <a:pt x="336" y="643"/>
                    </a:lnTo>
                    <a:lnTo>
                      <a:pt x="341" y="636"/>
                    </a:lnTo>
                    <a:lnTo>
                      <a:pt x="350" y="631"/>
                    </a:lnTo>
                    <a:lnTo>
                      <a:pt x="360" y="616"/>
                    </a:lnTo>
                    <a:lnTo>
                      <a:pt x="361" y="607"/>
                    </a:lnTo>
                    <a:lnTo>
                      <a:pt x="360" y="600"/>
                    </a:lnTo>
                    <a:lnTo>
                      <a:pt x="354" y="594"/>
                    </a:lnTo>
                    <a:lnTo>
                      <a:pt x="344" y="575"/>
                    </a:lnTo>
                    <a:lnTo>
                      <a:pt x="342" y="569"/>
                    </a:lnTo>
                    <a:lnTo>
                      <a:pt x="323" y="549"/>
                    </a:lnTo>
                    <a:lnTo>
                      <a:pt x="314" y="558"/>
                    </a:lnTo>
                    <a:lnTo>
                      <a:pt x="309" y="555"/>
                    </a:lnTo>
                    <a:lnTo>
                      <a:pt x="304" y="549"/>
                    </a:lnTo>
                    <a:lnTo>
                      <a:pt x="297" y="536"/>
                    </a:lnTo>
                    <a:lnTo>
                      <a:pt x="298" y="511"/>
                    </a:lnTo>
                    <a:lnTo>
                      <a:pt x="288" y="489"/>
                    </a:lnTo>
                    <a:lnTo>
                      <a:pt x="287" y="490"/>
                    </a:lnTo>
                    <a:lnTo>
                      <a:pt x="288" y="470"/>
                    </a:lnTo>
                    <a:lnTo>
                      <a:pt x="279" y="463"/>
                    </a:lnTo>
                    <a:lnTo>
                      <a:pt x="273" y="450"/>
                    </a:lnTo>
                    <a:lnTo>
                      <a:pt x="269" y="419"/>
                    </a:lnTo>
                    <a:lnTo>
                      <a:pt x="267" y="417"/>
                    </a:lnTo>
                    <a:lnTo>
                      <a:pt x="260" y="392"/>
                    </a:lnTo>
                    <a:lnTo>
                      <a:pt x="252" y="382"/>
                    </a:lnTo>
                    <a:lnTo>
                      <a:pt x="247" y="382"/>
                    </a:lnTo>
                    <a:lnTo>
                      <a:pt x="248" y="396"/>
                    </a:lnTo>
                    <a:lnTo>
                      <a:pt x="252" y="400"/>
                    </a:lnTo>
                    <a:lnTo>
                      <a:pt x="251" y="400"/>
                    </a:lnTo>
                    <a:lnTo>
                      <a:pt x="245" y="393"/>
                    </a:lnTo>
                    <a:lnTo>
                      <a:pt x="245" y="387"/>
                    </a:lnTo>
                    <a:lnTo>
                      <a:pt x="239" y="371"/>
                    </a:lnTo>
                    <a:lnTo>
                      <a:pt x="239" y="369"/>
                    </a:lnTo>
                    <a:lnTo>
                      <a:pt x="236" y="364"/>
                    </a:lnTo>
                    <a:lnTo>
                      <a:pt x="229" y="360"/>
                    </a:lnTo>
                    <a:lnTo>
                      <a:pt x="229" y="350"/>
                    </a:lnTo>
                    <a:lnTo>
                      <a:pt x="224" y="338"/>
                    </a:lnTo>
                    <a:lnTo>
                      <a:pt x="206" y="317"/>
                    </a:lnTo>
                    <a:lnTo>
                      <a:pt x="201" y="281"/>
                    </a:lnTo>
                    <a:lnTo>
                      <a:pt x="199" y="280"/>
                    </a:lnTo>
                    <a:lnTo>
                      <a:pt x="199" y="277"/>
                    </a:lnTo>
                    <a:lnTo>
                      <a:pt x="197" y="276"/>
                    </a:lnTo>
                    <a:lnTo>
                      <a:pt x="194" y="276"/>
                    </a:lnTo>
                    <a:lnTo>
                      <a:pt x="192" y="275"/>
                    </a:lnTo>
                    <a:lnTo>
                      <a:pt x="184" y="250"/>
                    </a:lnTo>
                    <a:lnTo>
                      <a:pt x="182" y="252"/>
                    </a:lnTo>
                    <a:lnTo>
                      <a:pt x="179" y="251"/>
                    </a:lnTo>
                    <a:lnTo>
                      <a:pt x="174" y="245"/>
                    </a:lnTo>
                    <a:lnTo>
                      <a:pt x="171" y="246"/>
                    </a:lnTo>
                    <a:lnTo>
                      <a:pt x="163" y="220"/>
                    </a:lnTo>
                    <a:lnTo>
                      <a:pt x="142" y="198"/>
                    </a:lnTo>
                    <a:lnTo>
                      <a:pt x="140" y="193"/>
                    </a:lnTo>
                    <a:lnTo>
                      <a:pt x="137" y="191"/>
                    </a:lnTo>
                    <a:lnTo>
                      <a:pt x="130" y="191"/>
                    </a:lnTo>
                    <a:lnTo>
                      <a:pt x="120" y="165"/>
                    </a:lnTo>
                    <a:lnTo>
                      <a:pt x="117" y="114"/>
                    </a:lnTo>
                    <a:lnTo>
                      <a:pt x="112" y="108"/>
                    </a:lnTo>
                    <a:lnTo>
                      <a:pt x="112" y="55"/>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27" name="Freeform 757">
                <a:extLst>
                  <a:ext uri="{FF2B5EF4-FFF2-40B4-BE49-F238E27FC236}">
                    <a16:creationId xmlns:a16="http://schemas.microsoft.com/office/drawing/2014/main" id="{EE83BB86-D66E-4224-9239-4E799714AB75}"/>
                  </a:ext>
                </a:extLst>
              </p:cNvPr>
              <p:cNvSpPr>
                <a:spLocks noChangeAspect="1"/>
              </p:cNvSpPr>
              <p:nvPr/>
            </p:nvSpPr>
            <p:spPr bwMode="auto">
              <a:xfrm>
                <a:off x="794" y="1358"/>
                <a:ext cx="455" cy="352"/>
              </a:xfrm>
              <a:custGeom>
                <a:avLst/>
                <a:gdLst>
                  <a:gd name="T0" fmla="*/ 0 w 1554"/>
                  <a:gd name="T1" fmla="*/ 0 h 1197"/>
                  <a:gd name="T2" fmla="*/ 0 w 1554"/>
                  <a:gd name="T3" fmla="*/ 0 h 1197"/>
                  <a:gd name="T4" fmla="*/ 0 w 1554"/>
                  <a:gd name="T5" fmla="*/ 0 h 1197"/>
                  <a:gd name="T6" fmla="*/ 0 w 1554"/>
                  <a:gd name="T7" fmla="*/ 0 h 1197"/>
                  <a:gd name="T8" fmla="*/ 0 w 1554"/>
                  <a:gd name="T9" fmla="*/ 0 h 1197"/>
                  <a:gd name="T10" fmla="*/ 0 w 1554"/>
                  <a:gd name="T11" fmla="*/ 0 h 1197"/>
                  <a:gd name="T12" fmla="*/ 0 w 1554"/>
                  <a:gd name="T13" fmla="*/ 0 h 1197"/>
                  <a:gd name="T14" fmla="*/ 0 w 1554"/>
                  <a:gd name="T15" fmla="*/ 0 h 1197"/>
                  <a:gd name="T16" fmla="*/ 0 w 1554"/>
                  <a:gd name="T17" fmla="*/ 0 h 1197"/>
                  <a:gd name="T18" fmla="*/ 0 w 1554"/>
                  <a:gd name="T19" fmla="*/ 0 h 1197"/>
                  <a:gd name="T20" fmla="*/ 0 w 1554"/>
                  <a:gd name="T21" fmla="*/ 0 h 1197"/>
                  <a:gd name="T22" fmla="*/ 0 w 1554"/>
                  <a:gd name="T23" fmla="*/ 0 h 1197"/>
                  <a:gd name="T24" fmla="*/ 0 w 1554"/>
                  <a:gd name="T25" fmla="*/ 0 h 1197"/>
                  <a:gd name="T26" fmla="*/ 0 w 1554"/>
                  <a:gd name="T27" fmla="*/ 0 h 1197"/>
                  <a:gd name="T28" fmla="*/ 0 w 1554"/>
                  <a:gd name="T29" fmla="*/ 0 h 1197"/>
                  <a:gd name="T30" fmla="*/ 0 w 1554"/>
                  <a:gd name="T31" fmla="*/ 0 h 1197"/>
                  <a:gd name="T32" fmla="*/ 0 w 1554"/>
                  <a:gd name="T33" fmla="*/ 0 h 1197"/>
                  <a:gd name="T34" fmla="*/ 0 w 1554"/>
                  <a:gd name="T35" fmla="*/ 0 h 1197"/>
                  <a:gd name="T36" fmla="*/ 0 w 1554"/>
                  <a:gd name="T37" fmla="*/ 0 h 1197"/>
                  <a:gd name="T38" fmla="*/ 0 w 1554"/>
                  <a:gd name="T39" fmla="*/ 0 h 1197"/>
                  <a:gd name="T40" fmla="*/ 0 w 1554"/>
                  <a:gd name="T41" fmla="*/ 0 h 1197"/>
                  <a:gd name="T42" fmla="*/ 0 w 1554"/>
                  <a:gd name="T43" fmla="*/ 0 h 1197"/>
                  <a:gd name="T44" fmla="*/ 0 w 1554"/>
                  <a:gd name="T45" fmla="*/ 0 h 1197"/>
                  <a:gd name="T46" fmla="*/ 0 w 1554"/>
                  <a:gd name="T47" fmla="*/ 0 h 1197"/>
                  <a:gd name="T48" fmla="*/ 0 w 1554"/>
                  <a:gd name="T49" fmla="*/ 0 h 1197"/>
                  <a:gd name="T50" fmla="*/ 0 w 1554"/>
                  <a:gd name="T51" fmla="*/ 0 h 1197"/>
                  <a:gd name="T52" fmla="*/ 0 w 1554"/>
                  <a:gd name="T53" fmla="*/ 0 h 1197"/>
                  <a:gd name="T54" fmla="*/ 0 w 1554"/>
                  <a:gd name="T55" fmla="*/ 0 h 1197"/>
                  <a:gd name="T56" fmla="*/ 0 w 1554"/>
                  <a:gd name="T57" fmla="*/ 0 h 1197"/>
                  <a:gd name="T58" fmla="*/ 0 w 1554"/>
                  <a:gd name="T59" fmla="*/ 0 h 1197"/>
                  <a:gd name="T60" fmla="*/ 0 w 1554"/>
                  <a:gd name="T61" fmla="*/ 0 h 1197"/>
                  <a:gd name="T62" fmla="*/ 0 w 1554"/>
                  <a:gd name="T63" fmla="*/ 0 h 1197"/>
                  <a:gd name="T64" fmla="*/ 0 w 1554"/>
                  <a:gd name="T65" fmla="*/ 0 h 1197"/>
                  <a:gd name="T66" fmla="*/ 0 w 1554"/>
                  <a:gd name="T67" fmla="*/ 0 h 1197"/>
                  <a:gd name="T68" fmla="*/ 0 w 1554"/>
                  <a:gd name="T69" fmla="*/ 0 h 1197"/>
                  <a:gd name="T70" fmla="*/ 0 w 1554"/>
                  <a:gd name="T71" fmla="*/ 0 h 1197"/>
                  <a:gd name="T72" fmla="*/ 0 w 1554"/>
                  <a:gd name="T73" fmla="*/ 0 h 1197"/>
                  <a:gd name="T74" fmla="*/ 0 w 1554"/>
                  <a:gd name="T75" fmla="*/ 0 h 1197"/>
                  <a:gd name="T76" fmla="*/ 0 w 1554"/>
                  <a:gd name="T77" fmla="*/ 0 h 1197"/>
                  <a:gd name="T78" fmla="*/ 0 w 1554"/>
                  <a:gd name="T79" fmla="*/ 0 h 1197"/>
                  <a:gd name="T80" fmla="*/ 0 w 1554"/>
                  <a:gd name="T81" fmla="*/ 0 h 1197"/>
                  <a:gd name="T82" fmla="*/ 0 w 1554"/>
                  <a:gd name="T83" fmla="*/ 0 h 1197"/>
                  <a:gd name="T84" fmla="*/ 0 w 1554"/>
                  <a:gd name="T85" fmla="*/ 0 h 1197"/>
                  <a:gd name="T86" fmla="*/ 0 w 1554"/>
                  <a:gd name="T87" fmla="*/ 0 h 1197"/>
                  <a:gd name="T88" fmla="*/ 0 w 1554"/>
                  <a:gd name="T89" fmla="*/ 0 h 1197"/>
                  <a:gd name="T90" fmla="*/ 0 w 1554"/>
                  <a:gd name="T91" fmla="*/ 0 h 1197"/>
                  <a:gd name="T92" fmla="*/ 0 w 1554"/>
                  <a:gd name="T93" fmla="*/ 0 h 1197"/>
                  <a:gd name="T94" fmla="*/ 0 w 1554"/>
                  <a:gd name="T95" fmla="*/ 0 h 1197"/>
                  <a:gd name="T96" fmla="*/ 0 w 1554"/>
                  <a:gd name="T97" fmla="*/ 0 h 1197"/>
                  <a:gd name="T98" fmla="*/ 0 w 1554"/>
                  <a:gd name="T99" fmla="*/ 0 h 1197"/>
                  <a:gd name="T100" fmla="*/ 0 w 1554"/>
                  <a:gd name="T101" fmla="*/ 0 h 1197"/>
                  <a:gd name="T102" fmla="*/ 0 w 1554"/>
                  <a:gd name="T103" fmla="*/ 0 h 1197"/>
                  <a:gd name="T104" fmla="*/ 0 w 1554"/>
                  <a:gd name="T105" fmla="*/ 0 h 1197"/>
                  <a:gd name="T106" fmla="*/ 0 w 1554"/>
                  <a:gd name="T107" fmla="*/ 0 h 1197"/>
                  <a:gd name="T108" fmla="*/ 0 w 1554"/>
                  <a:gd name="T109" fmla="*/ 0 h 1197"/>
                  <a:gd name="T110" fmla="*/ 0 w 1554"/>
                  <a:gd name="T111" fmla="*/ 0 h 1197"/>
                  <a:gd name="T112" fmla="*/ 0 w 1554"/>
                  <a:gd name="T113" fmla="*/ 0 h 1197"/>
                  <a:gd name="T114" fmla="*/ 0 w 1554"/>
                  <a:gd name="T115" fmla="*/ 0 h 119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554"/>
                  <a:gd name="T175" fmla="*/ 0 h 1197"/>
                  <a:gd name="T176" fmla="*/ 1554 w 1554"/>
                  <a:gd name="T177" fmla="*/ 1197 h 119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554" h="1197">
                    <a:moveTo>
                      <a:pt x="112" y="55"/>
                    </a:moveTo>
                    <a:lnTo>
                      <a:pt x="124" y="60"/>
                    </a:lnTo>
                    <a:lnTo>
                      <a:pt x="131" y="67"/>
                    </a:lnTo>
                    <a:lnTo>
                      <a:pt x="133" y="66"/>
                    </a:lnTo>
                    <a:lnTo>
                      <a:pt x="133" y="71"/>
                    </a:lnTo>
                    <a:lnTo>
                      <a:pt x="148" y="78"/>
                    </a:lnTo>
                    <a:lnTo>
                      <a:pt x="162" y="76"/>
                    </a:lnTo>
                    <a:lnTo>
                      <a:pt x="169" y="81"/>
                    </a:lnTo>
                    <a:lnTo>
                      <a:pt x="169" y="87"/>
                    </a:lnTo>
                    <a:lnTo>
                      <a:pt x="173" y="89"/>
                    </a:lnTo>
                    <a:lnTo>
                      <a:pt x="189" y="94"/>
                    </a:lnTo>
                    <a:lnTo>
                      <a:pt x="194" y="99"/>
                    </a:lnTo>
                    <a:lnTo>
                      <a:pt x="197" y="104"/>
                    </a:lnTo>
                    <a:lnTo>
                      <a:pt x="198" y="130"/>
                    </a:lnTo>
                    <a:lnTo>
                      <a:pt x="204" y="145"/>
                    </a:lnTo>
                    <a:lnTo>
                      <a:pt x="204" y="152"/>
                    </a:lnTo>
                    <a:lnTo>
                      <a:pt x="209" y="161"/>
                    </a:lnTo>
                    <a:lnTo>
                      <a:pt x="211" y="178"/>
                    </a:lnTo>
                    <a:lnTo>
                      <a:pt x="215" y="186"/>
                    </a:lnTo>
                    <a:lnTo>
                      <a:pt x="218" y="186"/>
                    </a:lnTo>
                    <a:lnTo>
                      <a:pt x="220" y="189"/>
                    </a:lnTo>
                    <a:lnTo>
                      <a:pt x="225" y="214"/>
                    </a:lnTo>
                    <a:lnTo>
                      <a:pt x="226" y="218"/>
                    </a:lnTo>
                    <a:lnTo>
                      <a:pt x="232" y="222"/>
                    </a:lnTo>
                    <a:lnTo>
                      <a:pt x="239" y="243"/>
                    </a:lnTo>
                    <a:lnTo>
                      <a:pt x="246" y="249"/>
                    </a:lnTo>
                    <a:lnTo>
                      <a:pt x="250" y="261"/>
                    </a:lnTo>
                    <a:lnTo>
                      <a:pt x="257" y="272"/>
                    </a:lnTo>
                    <a:lnTo>
                      <a:pt x="267" y="278"/>
                    </a:lnTo>
                    <a:lnTo>
                      <a:pt x="279" y="298"/>
                    </a:lnTo>
                    <a:lnTo>
                      <a:pt x="288" y="306"/>
                    </a:lnTo>
                    <a:lnTo>
                      <a:pt x="309" y="312"/>
                    </a:lnTo>
                    <a:lnTo>
                      <a:pt x="313" y="314"/>
                    </a:lnTo>
                    <a:lnTo>
                      <a:pt x="313" y="328"/>
                    </a:lnTo>
                    <a:lnTo>
                      <a:pt x="310" y="334"/>
                    </a:lnTo>
                    <a:lnTo>
                      <a:pt x="312" y="344"/>
                    </a:lnTo>
                    <a:lnTo>
                      <a:pt x="324" y="359"/>
                    </a:lnTo>
                    <a:lnTo>
                      <a:pt x="339" y="366"/>
                    </a:lnTo>
                    <a:lnTo>
                      <a:pt x="345" y="376"/>
                    </a:lnTo>
                    <a:lnTo>
                      <a:pt x="349" y="385"/>
                    </a:lnTo>
                    <a:lnTo>
                      <a:pt x="352" y="388"/>
                    </a:lnTo>
                    <a:lnTo>
                      <a:pt x="354" y="392"/>
                    </a:lnTo>
                    <a:lnTo>
                      <a:pt x="367" y="391"/>
                    </a:lnTo>
                    <a:lnTo>
                      <a:pt x="373" y="396"/>
                    </a:lnTo>
                    <a:lnTo>
                      <a:pt x="377" y="408"/>
                    </a:lnTo>
                    <a:lnTo>
                      <a:pt x="383" y="412"/>
                    </a:lnTo>
                    <a:lnTo>
                      <a:pt x="383" y="416"/>
                    </a:lnTo>
                    <a:lnTo>
                      <a:pt x="377" y="427"/>
                    </a:lnTo>
                    <a:lnTo>
                      <a:pt x="373" y="429"/>
                    </a:lnTo>
                    <a:lnTo>
                      <a:pt x="371" y="455"/>
                    </a:lnTo>
                    <a:lnTo>
                      <a:pt x="375" y="463"/>
                    </a:lnTo>
                    <a:lnTo>
                      <a:pt x="386" y="463"/>
                    </a:lnTo>
                    <a:lnTo>
                      <a:pt x="394" y="456"/>
                    </a:lnTo>
                    <a:lnTo>
                      <a:pt x="396" y="460"/>
                    </a:lnTo>
                    <a:lnTo>
                      <a:pt x="392" y="470"/>
                    </a:lnTo>
                    <a:lnTo>
                      <a:pt x="394" y="475"/>
                    </a:lnTo>
                    <a:lnTo>
                      <a:pt x="415" y="489"/>
                    </a:lnTo>
                    <a:lnTo>
                      <a:pt x="422" y="490"/>
                    </a:lnTo>
                    <a:lnTo>
                      <a:pt x="427" y="486"/>
                    </a:lnTo>
                    <a:lnTo>
                      <a:pt x="444" y="506"/>
                    </a:lnTo>
                    <a:lnTo>
                      <a:pt x="444" y="527"/>
                    </a:lnTo>
                    <a:lnTo>
                      <a:pt x="446" y="531"/>
                    </a:lnTo>
                    <a:lnTo>
                      <a:pt x="497" y="583"/>
                    </a:lnTo>
                    <a:lnTo>
                      <a:pt x="499" y="588"/>
                    </a:lnTo>
                    <a:lnTo>
                      <a:pt x="499" y="595"/>
                    </a:lnTo>
                    <a:lnTo>
                      <a:pt x="502" y="599"/>
                    </a:lnTo>
                    <a:lnTo>
                      <a:pt x="508" y="600"/>
                    </a:lnTo>
                    <a:lnTo>
                      <a:pt x="518" y="622"/>
                    </a:lnTo>
                    <a:lnTo>
                      <a:pt x="559" y="665"/>
                    </a:lnTo>
                    <a:lnTo>
                      <a:pt x="560" y="673"/>
                    </a:lnTo>
                    <a:lnTo>
                      <a:pt x="559" y="674"/>
                    </a:lnTo>
                    <a:lnTo>
                      <a:pt x="566" y="707"/>
                    </a:lnTo>
                    <a:lnTo>
                      <a:pt x="571" y="716"/>
                    </a:lnTo>
                    <a:lnTo>
                      <a:pt x="572" y="726"/>
                    </a:lnTo>
                    <a:lnTo>
                      <a:pt x="579" y="733"/>
                    </a:lnTo>
                    <a:lnTo>
                      <a:pt x="584" y="751"/>
                    </a:lnTo>
                    <a:lnTo>
                      <a:pt x="584" y="762"/>
                    </a:lnTo>
                    <a:lnTo>
                      <a:pt x="581" y="767"/>
                    </a:lnTo>
                    <a:lnTo>
                      <a:pt x="571" y="779"/>
                    </a:lnTo>
                    <a:lnTo>
                      <a:pt x="571" y="782"/>
                    </a:lnTo>
                    <a:lnTo>
                      <a:pt x="571" y="785"/>
                    </a:lnTo>
                    <a:lnTo>
                      <a:pt x="580" y="793"/>
                    </a:lnTo>
                    <a:lnTo>
                      <a:pt x="580" y="797"/>
                    </a:lnTo>
                    <a:lnTo>
                      <a:pt x="560" y="808"/>
                    </a:lnTo>
                    <a:lnTo>
                      <a:pt x="560" y="811"/>
                    </a:lnTo>
                    <a:lnTo>
                      <a:pt x="571" y="848"/>
                    </a:lnTo>
                    <a:lnTo>
                      <a:pt x="611" y="890"/>
                    </a:lnTo>
                    <a:lnTo>
                      <a:pt x="621" y="894"/>
                    </a:lnTo>
                    <a:lnTo>
                      <a:pt x="628" y="894"/>
                    </a:lnTo>
                    <a:lnTo>
                      <a:pt x="644" y="910"/>
                    </a:lnTo>
                    <a:lnTo>
                      <a:pt x="653" y="914"/>
                    </a:lnTo>
                    <a:lnTo>
                      <a:pt x="660" y="923"/>
                    </a:lnTo>
                    <a:lnTo>
                      <a:pt x="661" y="928"/>
                    </a:lnTo>
                    <a:lnTo>
                      <a:pt x="661" y="931"/>
                    </a:lnTo>
                    <a:lnTo>
                      <a:pt x="665" y="931"/>
                    </a:lnTo>
                    <a:lnTo>
                      <a:pt x="669" y="935"/>
                    </a:lnTo>
                    <a:lnTo>
                      <a:pt x="669" y="939"/>
                    </a:lnTo>
                    <a:lnTo>
                      <a:pt x="671" y="945"/>
                    </a:lnTo>
                    <a:lnTo>
                      <a:pt x="676" y="949"/>
                    </a:lnTo>
                    <a:lnTo>
                      <a:pt x="690" y="951"/>
                    </a:lnTo>
                    <a:lnTo>
                      <a:pt x="696" y="955"/>
                    </a:lnTo>
                    <a:lnTo>
                      <a:pt x="701" y="956"/>
                    </a:lnTo>
                    <a:lnTo>
                      <a:pt x="702" y="960"/>
                    </a:lnTo>
                    <a:lnTo>
                      <a:pt x="741" y="973"/>
                    </a:lnTo>
                    <a:lnTo>
                      <a:pt x="748" y="973"/>
                    </a:lnTo>
                    <a:lnTo>
                      <a:pt x="752" y="971"/>
                    </a:lnTo>
                    <a:lnTo>
                      <a:pt x="769" y="982"/>
                    </a:lnTo>
                    <a:lnTo>
                      <a:pt x="774" y="991"/>
                    </a:lnTo>
                    <a:lnTo>
                      <a:pt x="775" y="994"/>
                    </a:lnTo>
                    <a:lnTo>
                      <a:pt x="779" y="996"/>
                    </a:lnTo>
                    <a:lnTo>
                      <a:pt x="781" y="999"/>
                    </a:lnTo>
                    <a:lnTo>
                      <a:pt x="802" y="1012"/>
                    </a:lnTo>
                    <a:lnTo>
                      <a:pt x="804" y="1018"/>
                    </a:lnTo>
                    <a:lnTo>
                      <a:pt x="809" y="1023"/>
                    </a:lnTo>
                    <a:lnTo>
                      <a:pt x="812" y="1022"/>
                    </a:lnTo>
                    <a:lnTo>
                      <a:pt x="917" y="1069"/>
                    </a:lnTo>
                    <a:lnTo>
                      <a:pt x="926" y="1067"/>
                    </a:lnTo>
                    <a:lnTo>
                      <a:pt x="959" y="1095"/>
                    </a:lnTo>
                    <a:lnTo>
                      <a:pt x="966" y="1097"/>
                    </a:lnTo>
                    <a:lnTo>
                      <a:pt x="969" y="1097"/>
                    </a:lnTo>
                    <a:lnTo>
                      <a:pt x="981" y="1104"/>
                    </a:lnTo>
                    <a:lnTo>
                      <a:pt x="1019" y="1112"/>
                    </a:lnTo>
                    <a:lnTo>
                      <a:pt x="1036" y="1122"/>
                    </a:lnTo>
                    <a:lnTo>
                      <a:pt x="1039" y="1122"/>
                    </a:lnTo>
                    <a:lnTo>
                      <a:pt x="1046" y="1127"/>
                    </a:lnTo>
                    <a:lnTo>
                      <a:pt x="1067" y="1127"/>
                    </a:lnTo>
                    <a:lnTo>
                      <a:pt x="1073" y="1123"/>
                    </a:lnTo>
                    <a:lnTo>
                      <a:pt x="1078" y="1119"/>
                    </a:lnTo>
                    <a:lnTo>
                      <a:pt x="1097" y="1111"/>
                    </a:lnTo>
                    <a:lnTo>
                      <a:pt x="1118" y="1093"/>
                    </a:lnTo>
                    <a:lnTo>
                      <a:pt x="1129" y="1088"/>
                    </a:lnTo>
                    <a:lnTo>
                      <a:pt x="1147" y="1088"/>
                    </a:lnTo>
                    <a:lnTo>
                      <a:pt x="1206" y="1117"/>
                    </a:lnTo>
                    <a:lnTo>
                      <a:pt x="1277" y="1197"/>
                    </a:lnTo>
                    <a:lnTo>
                      <a:pt x="1280" y="1196"/>
                    </a:lnTo>
                    <a:lnTo>
                      <a:pt x="1281" y="1177"/>
                    </a:lnTo>
                    <a:lnTo>
                      <a:pt x="1283" y="1174"/>
                    </a:lnTo>
                    <a:lnTo>
                      <a:pt x="1285" y="1170"/>
                    </a:lnTo>
                    <a:lnTo>
                      <a:pt x="1281" y="1161"/>
                    </a:lnTo>
                    <a:lnTo>
                      <a:pt x="1283" y="1160"/>
                    </a:lnTo>
                    <a:lnTo>
                      <a:pt x="1314" y="1095"/>
                    </a:lnTo>
                    <a:lnTo>
                      <a:pt x="1366" y="1092"/>
                    </a:lnTo>
                    <a:lnTo>
                      <a:pt x="1368" y="1093"/>
                    </a:lnTo>
                    <a:lnTo>
                      <a:pt x="1368" y="1091"/>
                    </a:lnTo>
                    <a:lnTo>
                      <a:pt x="1369" y="1073"/>
                    </a:lnTo>
                    <a:lnTo>
                      <a:pt x="1356" y="1059"/>
                    </a:lnTo>
                    <a:lnTo>
                      <a:pt x="1353" y="1048"/>
                    </a:lnTo>
                    <a:lnTo>
                      <a:pt x="1311" y="1005"/>
                    </a:lnTo>
                    <a:lnTo>
                      <a:pt x="1312" y="1007"/>
                    </a:lnTo>
                    <a:lnTo>
                      <a:pt x="1344" y="1007"/>
                    </a:lnTo>
                    <a:lnTo>
                      <a:pt x="1344" y="975"/>
                    </a:lnTo>
                    <a:lnTo>
                      <a:pt x="1454" y="971"/>
                    </a:lnTo>
                    <a:lnTo>
                      <a:pt x="1468" y="937"/>
                    </a:lnTo>
                    <a:lnTo>
                      <a:pt x="1471" y="935"/>
                    </a:lnTo>
                    <a:lnTo>
                      <a:pt x="1478" y="935"/>
                    </a:lnTo>
                    <a:lnTo>
                      <a:pt x="1478" y="928"/>
                    </a:lnTo>
                    <a:lnTo>
                      <a:pt x="1489" y="909"/>
                    </a:lnTo>
                    <a:lnTo>
                      <a:pt x="1496" y="912"/>
                    </a:lnTo>
                    <a:lnTo>
                      <a:pt x="1494" y="930"/>
                    </a:lnTo>
                    <a:lnTo>
                      <a:pt x="1500" y="931"/>
                    </a:lnTo>
                    <a:lnTo>
                      <a:pt x="1502" y="935"/>
                    </a:lnTo>
                    <a:lnTo>
                      <a:pt x="1501" y="952"/>
                    </a:lnTo>
                    <a:lnTo>
                      <a:pt x="1504" y="963"/>
                    </a:lnTo>
                    <a:lnTo>
                      <a:pt x="1507" y="958"/>
                    </a:lnTo>
                    <a:lnTo>
                      <a:pt x="1521" y="881"/>
                    </a:lnTo>
                    <a:lnTo>
                      <a:pt x="1520" y="874"/>
                    </a:lnTo>
                    <a:lnTo>
                      <a:pt x="1515" y="871"/>
                    </a:lnTo>
                    <a:lnTo>
                      <a:pt x="1522" y="865"/>
                    </a:lnTo>
                    <a:lnTo>
                      <a:pt x="1521" y="856"/>
                    </a:lnTo>
                    <a:lnTo>
                      <a:pt x="1513" y="852"/>
                    </a:lnTo>
                    <a:lnTo>
                      <a:pt x="1523" y="831"/>
                    </a:lnTo>
                    <a:lnTo>
                      <a:pt x="1522" y="821"/>
                    </a:lnTo>
                    <a:lnTo>
                      <a:pt x="1532" y="798"/>
                    </a:lnTo>
                    <a:lnTo>
                      <a:pt x="1551" y="774"/>
                    </a:lnTo>
                    <a:lnTo>
                      <a:pt x="1554" y="752"/>
                    </a:lnTo>
                    <a:lnTo>
                      <a:pt x="1551" y="738"/>
                    </a:lnTo>
                    <a:lnTo>
                      <a:pt x="1544" y="730"/>
                    </a:lnTo>
                    <a:lnTo>
                      <a:pt x="1515" y="725"/>
                    </a:lnTo>
                    <a:lnTo>
                      <a:pt x="1502" y="737"/>
                    </a:lnTo>
                    <a:lnTo>
                      <a:pt x="1502" y="724"/>
                    </a:lnTo>
                    <a:lnTo>
                      <a:pt x="1485" y="720"/>
                    </a:lnTo>
                    <a:lnTo>
                      <a:pt x="1454" y="729"/>
                    </a:lnTo>
                    <a:lnTo>
                      <a:pt x="1443" y="736"/>
                    </a:lnTo>
                    <a:lnTo>
                      <a:pt x="1406" y="737"/>
                    </a:lnTo>
                    <a:lnTo>
                      <a:pt x="1376" y="747"/>
                    </a:lnTo>
                    <a:lnTo>
                      <a:pt x="1366" y="757"/>
                    </a:lnTo>
                    <a:lnTo>
                      <a:pt x="1355" y="840"/>
                    </a:lnTo>
                    <a:lnTo>
                      <a:pt x="1350" y="850"/>
                    </a:lnTo>
                    <a:lnTo>
                      <a:pt x="1344" y="878"/>
                    </a:lnTo>
                    <a:lnTo>
                      <a:pt x="1333" y="890"/>
                    </a:lnTo>
                    <a:lnTo>
                      <a:pt x="1319" y="898"/>
                    </a:lnTo>
                    <a:lnTo>
                      <a:pt x="1322" y="920"/>
                    </a:lnTo>
                    <a:lnTo>
                      <a:pt x="1306" y="931"/>
                    </a:lnTo>
                    <a:lnTo>
                      <a:pt x="1296" y="933"/>
                    </a:lnTo>
                    <a:lnTo>
                      <a:pt x="1290" y="931"/>
                    </a:lnTo>
                    <a:lnTo>
                      <a:pt x="1286" y="926"/>
                    </a:lnTo>
                    <a:lnTo>
                      <a:pt x="1286" y="919"/>
                    </a:lnTo>
                    <a:lnTo>
                      <a:pt x="1277" y="916"/>
                    </a:lnTo>
                    <a:lnTo>
                      <a:pt x="1261" y="916"/>
                    </a:lnTo>
                    <a:lnTo>
                      <a:pt x="1233" y="930"/>
                    </a:lnTo>
                    <a:lnTo>
                      <a:pt x="1223" y="933"/>
                    </a:lnTo>
                    <a:lnTo>
                      <a:pt x="1214" y="931"/>
                    </a:lnTo>
                    <a:lnTo>
                      <a:pt x="1186" y="937"/>
                    </a:lnTo>
                    <a:lnTo>
                      <a:pt x="1164" y="952"/>
                    </a:lnTo>
                    <a:lnTo>
                      <a:pt x="1151" y="952"/>
                    </a:lnTo>
                    <a:lnTo>
                      <a:pt x="1138" y="941"/>
                    </a:lnTo>
                    <a:lnTo>
                      <a:pt x="1128" y="924"/>
                    </a:lnTo>
                    <a:lnTo>
                      <a:pt x="1123" y="921"/>
                    </a:lnTo>
                    <a:lnTo>
                      <a:pt x="1123" y="923"/>
                    </a:lnTo>
                    <a:lnTo>
                      <a:pt x="1108" y="923"/>
                    </a:lnTo>
                    <a:lnTo>
                      <a:pt x="1083" y="909"/>
                    </a:lnTo>
                    <a:lnTo>
                      <a:pt x="1065" y="886"/>
                    </a:lnTo>
                    <a:lnTo>
                      <a:pt x="1062" y="886"/>
                    </a:lnTo>
                    <a:lnTo>
                      <a:pt x="1061" y="884"/>
                    </a:lnTo>
                    <a:lnTo>
                      <a:pt x="998" y="754"/>
                    </a:lnTo>
                    <a:lnTo>
                      <a:pt x="1004" y="743"/>
                    </a:lnTo>
                    <a:lnTo>
                      <a:pt x="1004" y="736"/>
                    </a:lnTo>
                    <a:lnTo>
                      <a:pt x="1003" y="732"/>
                    </a:lnTo>
                    <a:lnTo>
                      <a:pt x="984" y="707"/>
                    </a:lnTo>
                    <a:lnTo>
                      <a:pt x="977" y="685"/>
                    </a:lnTo>
                    <a:lnTo>
                      <a:pt x="977" y="580"/>
                    </a:lnTo>
                    <a:lnTo>
                      <a:pt x="973" y="575"/>
                    </a:lnTo>
                    <a:lnTo>
                      <a:pt x="972" y="529"/>
                    </a:lnTo>
                    <a:lnTo>
                      <a:pt x="969" y="526"/>
                    </a:lnTo>
                    <a:lnTo>
                      <a:pt x="969" y="521"/>
                    </a:lnTo>
                    <a:lnTo>
                      <a:pt x="974" y="506"/>
                    </a:lnTo>
                    <a:lnTo>
                      <a:pt x="981" y="500"/>
                    </a:lnTo>
                    <a:lnTo>
                      <a:pt x="982" y="479"/>
                    </a:lnTo>
                    <a:lnTo>
                      <a:pt x="984" y="475"/>
                    </a:lnTo>
                    <a:lnTo>
                      <a:pt x="997" y="477"/>
                    </a:lnTo>
                    <a:lnTo>
                      <a:pt x="1000" y="476"/>
                    </a:lnTo>
                    <a:lnTo>
                      <a:pt x="1006" y="468"/>
                    </a:lnTo>
                    <a:lnTo>
                      <a:pt x="1009" y="450"/>
                    </a:lnTo>
                    <a:lnTo>
                      <a:pt x="1008" y="450"/>
                    </a:lnTo>
                    <a:lnTo>
                      <a:pt x="1006" y="456"/>
                    </a:lnTo>
                    <a:lnTo>
                      <a:pt x="1003" y="460"/>
                    </a:lnTo>
                    <a:lnTo>
                      <a:pt x="1002" y="461"/>
                    </a:lnTo>
                    <a:lnTo>
                      <a:pt x="1000" y="461"/>
                    </a:lnTo>
                    <a:lnTo>
                      <a:pt x="1005" y="443"/>
                    </a:lnTo>
                    <a:lnTo>
                      <a:pt x="989" y="440"/>
                    </a:lnTo>
                    <a:lnTo>
                      <a:pt x="972" y="430"/>
                    </a:lnTo>
                    <a:lnTo>
                      <a:pt x="946" y="429"/>
                    </a:lnTo>
                    <a:lnTo>
                      <a:pt x="932" y="419"/>
                    </a:lnTo>
                    <a:lnTo>
                      <a:pt x="919" y="418"/>
                    </a:lnTo>
                    <a:lnTo>
                      <a:pt x="903" y="406"/>
                    </a:lnTo>
                    <a:lnTo>
                      <a:pt x="887" y="379"/>
                    </a:lnTo>
                    <a:lnTo>
                      <a:pt x="872" y="327"/>
                    </a:lnTo>
                    <a:lnTo>
                      <a:pt x="856" y="314"/>
                    </a:lnTo>
                    <a:lnTo>
                      <a:pt x="848" y="294"/>
                    </a:lnTo>
                    <a:lnTo>
                      <a:pt x="832" y="276"/>
                    </a:lnTo>
                    <a:lnTo>
                      <a:pt x="815" y="228"/>
                    </a:lnTo>
                    <a:lnTo>
                      <a:pt x="775" y="183"/>
                    </a:lnTo>
                    <a:lnTo>
                      <a:pt x="734" y="184"/>
                    </a:lnTo>
                    <a:lnTo>
                      <a:pt x="725" y="182"/>
                    </a:lnTo>
                    <a:lnTo>
                      <a:pt x="713" y="186"/>
                    </a:lnTo>
                    <a:lnTo>
                      <a:pt x="687" y="238"/>
                    </a:lnTo>
                    <a:lnTo>
                      <a:pt x="666" y="234"/>
                    </a:lnTo>
                    <a:lnTo>
                      <a:pt x="628" y="200"/>
                    </a:lnTo>
                    <a:lnTo>
                      <a:pt x="614" y="181"/>
                    </a:lnTo>
                    <a:lnTo>
                      <a:pt x="602" y="130"/>
                    </a:lnTo>
                    <a:lnTo>
                      <a:pt x="559" y="92"/>
                    </a:lnTo>
                    <a:lnTo>
                      <a:pt x="551" y="79"/>
                    </a:lnTo>
                    <a:lnTo>
                      <a:pt x="539" y="73"/>
                    </a:lnTo>
                    <a:lnTo>
                      <a:pt x="533" y="61"/>
                    </a:lnTo>
                    <a:lnTo>
                      <a:pt x="521" y="52"/>
                    </a:lnTo>
                    <a:lnTo>
                      <a:pt x="438" y="53"/>
                    </a:lnTo>
                    <a:lnTo>
                      <a:pt x="436" y="84"/>
                    </a:lnTo>
                    <a:lnTo>
                      <a:pt x="299" y="84"/>
                    </a:lnTo>
                    <a:lnTo>
                      <a:pt x="114" y="6"/>
                    </a:lnTo>
                    <a:lnTo>
                      <a:pt x="114" y="0"/>
                    </a:lnTo>
                    <a:lnTo>
                      <a:pt x="0" y="10"/>
                    </a:lnTo>
                    <a:lnTo>
                      <a:pt x="6" y="16"/>
                    </a:lnTo>
                    <a:lnTo>
                      <a:pt x="6" y="25"/>
                    </a:lnTo>
                    <a:lnTo>
                      <a:pt x="9" y="31"/>
                    </a:lnTo>
                    <a:lnTo>
                      <a:pt x="11" y="40"/>
                    </a:lnTo>
                    <a:lnTo>
                      <a:pt x="16" y="46"/>
                    </a:lnTo>
                    <a:lnTo>
                      <a:pt x="17" y="51"/>
                    </a:lnTo>
                    <a:lnTo>
                      <a:pt x="20" y="51"/>
                    </a:lnTo>
                    <a:lnTo>
                      <a:pt x="22" y="56"/>
                    </a:lnTo>
                    <a:lnTo>
                      <a:pt x="22" y="72"/>
                    </a:lnTo>
                    <a:lnTo>
                      <a:pt x="37" y="105"/>
                    </a:lnTo>
                    <a:lnTo>
                      <a:pt x="37" y="110"/>
                    </a:lnTo>
                    <a:lnTo>
                      <a:pt x="38" y="111"/>
                    </a:lnTo>
                    <a:lnTo>
                      <a:pt x="39" y="116"/>
                    </a:lnTo>
                    <a:lnTo>
                      <a:pt x="43" y="119"/>
                    </a:lnTo>
                    <a:lnTo>
                      <a:pt x="48" y="136"/>
                    </a:lnTo>
                    <a:lnTo>
                      <a:pt x="47" y="147"/>
                    </a:lnTo>
                    <a:lnTo>
                      <a:pt x="48" y="149"/>
                    </a:lnTo>
                    <a:lnTo>
                      <a:pt x="52" y="146"/>
                    </a:lnTo>
                    <a:lnTo>
                      <a:pt x="54" y="147"/>
                    </a:lnTo>
                    <a:lnTo>
                      <a:pt x="61" y="188"/>
                    </a:lnTo>
                    <a:lnTo>
                      <a:pt x="63" y="192"/>
                    </a:lnTo>
                    <a:lnTo>
                      <a:pt x="72" y="196"/>
                    </a:lnTo>
                    <a:lnTo>
                      <a:pt x="74" y="199"/>
                    </a:lnTo>
                    <a:lnTo>
                      <a:pt x="80" y="200"/>
                    </a:lnTo>
                    <a:lnTo>
                      <a:pt x="86" y="210"/>
                    </a:lnTo>
                    <a:lnTo>
                      <a:pt x="95" y="212"/>
                    </a:lnTo>
                    <a:lnTo>
                      <a:pt x="104" y="231"/>
                    </a:lnTo>
                    <a:lnTo>
                      <a:pt x="107" y="233"/>
                    </a:lnTo>
                    <a:lnTo>
                      <a:pt x="116" y="245"/>
                    </a:lnTo>
                    <a:lnTo>
                      <a:pt x="120" y="247"/>
                    </a:lnTo>
                    <a:lnTo>
                      <a:pt x="137" y="273"/>
                    </a:lnTo>
                    <a:lnTo>
                      <a:pt x="137" y="290"/>
                    </a:lnTo>
                    <a:lnTo>
                      <a:pt x="138" y="292"/>
                    </a:lnTo>
                    <a:lnTo>
                      <a:pt x="137" y="297"/>
                    </a:lnTo>
                    <a:lnTo>
                      <a:pt x="137" y="302"/>
                    </a:lnTo>
                    <a:lnTo>
                      <a:pt x="132" y="303"/>
                    </a:lnTo>
                    <a:lnTo>
                      <a:pt x="130" y="307"/>
                    </a:lnTo>
                    <a:lnTo>
                      <a:pt x="130" y="312"/>
                    </a:lnTo>
                    <a:lnTo>
                      <a:pt x="131" y="314"/>
                    </a:lnTo>
                    <a:lnTo>
                      <a:pt x="130" y="319"/>
                    </a:lnTo>
                    <a:lnTo>
                      <a:pt x="125" y="314"/>
                    </a:lnTo>
                    <a:lnTo>
                      <a:pt x="107" y="319"/>
                    </a:lnTo>
                    <a:lnTo>
                      <a:pt x="88" y="317"/>
                    </a:lnTo>
                    <a:lnTo>
                      <a:pt x="86" y="325"/>
                    </a:lnTo>
                    <a:lnTo>
                      <a:pt x="89" y="327"/>
                    </a:lnTo>
                    <a:lnTo>
                      <a:pt x="91" y="323"/>
                    </a:lnTo>
                    <a:lnTo>
                      <a:pt x="101" y="335"/>
                    </a:lnTo>
                    <a:lnTo>
                      <a:pt x="111" y="338"/>
                    </a:lnTo>
                    <a:lnTo>
                      <a:pt x="115" y="355"/>
                    </a:lnTo>
                    <a:lnTo>
                      <a:pt x="119" y="358"/>
                    </a:lnTo>
                    <a:lnTo>
                      <a:pt x="127" y="359"/>
                    </a:lnTo>
                    <a:lnTo>
                      <a:pt x="132" y="361"/>
                    </a:lnTo>
                    <a:lnTo>
                      <a:pt x="133" y="367"/>
                    </a:lnTo>
                    <a:lnTo>
                      <a:pt x="147" y="374"/>
                    </a:lnTo>
                    <a:lnTo>
                      <a:pt x="151" y="381"/>
                    </a:lnTo>
                    <a:lnTo>
                      <a:pt x="157" y="385"/>
                    </a:lnTo>
                    <a:lnTo>
                      <a:pt x="169" y="387"/>
                    </a:lnTo>
                    <a:lnTo>
                      <a:pt x="179" y="374"/>
                    </a:lnTo>
                    <a:lnTo>
                      <a:pt x="180" y="379"/>
                    </a:lnTo>
                    <a:lnTo>
                      <a:pt x="179" y="387"/>
                    </a:lnTo>
                    <a:lnTo>
                      <a:pt x="194" y="411"/>
                    </a:lnTo>
                    <a:lnTo>
                      <a:pt x="211" y="422"/>
                    </a:lnTo>
                    <a:lnTo>
                      <a:pt x="216" y="422"/>
                    </a:lnTo>
                    <a:lnTo>
                      <a:pt x="227" y="453"/>
                    </a:lnTo>
                    <a:lnTo>
                      <a:pt x="229" y="486"/>
                    </a:lnTo>
                    <a:lnTo>
                      <a:pt x="219" y="520"/>
                    </a:lnTo>
                    <a:lnTo>
                      <a:pt x="221" y="515"/>
                    </a:lnTo>
                    <a:lnTo>
                      <a:pt x="224" y="513"/>
                    </a:lnTo>
                    <a:lnTo>
                      <a:pt x="226" y="520"/>
                    </a:lnTo>
                    <a:lnTo>
                      <a:pt x="232" y="517"/>
                    </a:lnTo>
                    <a:lnTo>
                      <a:pt x="237" y="521"/>
                    </a:lnTo>
                    <a:lnTo>
                      <a:pt x="239" y="528"/>
                    </a:lnTo>
                    <a:lnTo>
                      <a:pt x="241" y="532"/>
                    </a:lnTo>
                    <a:lnTo>
                      <a:pt x="251" y="534"/>
                    </a:lnTo>
                    <a:lnTo>
                      <a:pt x="250" y="539"/>
                    </a:lnTo>
                    <a:lnTo>
                      <a:pt x="260" y="549"/>
                    </a:lnTo>
                    <a:lnTo>
                      <a:pt x="277" y="562"/>
                    </a:lnTo>
                    <a:lnTo>
                      <a:pt x="302" y="589"/>
                    </a:lnTo>
                    <a:lnTo>
                      <a:pt x="308" y="592"/>
                    </a:lnTo>
                    <a:lnTo>
                      <a:pt x="318" y="607"/>
                    </a:lnTo>
                    <a:lnTo>
                      <a:pt x="326" y="635"/>
                    </a:lnTo>
                    <a:lnTo>
                      <a:pt x="331" y="642"/>
                    </a:lnTo>
                    <a:lnTo>
                      <a:pt x="336" y="643"/>
                    </a:lnTo>
                    <a:lnTo>
                      <a:pt x="341" y="636"/>
                    </a:lnTo>
                    <a:lnTo>
                      <a:pt x="350" y="631"/>
                    </a:lnTo>
                    <a:lnTo>
                      <a:pt x="360" y="616"/>
                    </a:lnTo>
                    <a:lnTo>
                      <a:pt x="361" y="607"/>
                    </a:lnTo>
                    <a:lnTo>
                      <a:pt x="360" y="600"/>
                    </a:lnTo>
                    <a:lnTo>
                      <a:pt x="354" y="594"/>
                    </a:lnTo>
                    <a:lnTo>
                      <a:pt x="344" y="575"/>
                    </a:lnTo>
                    <a:lnTo>
                      <a:pt x="342" y="569"/>
                    </a:lnTo>
                    <a:lnTo>
                      <a:pt x="323" y="549"/>
                    </a:lnTo>
                    <a:lnTo>
                      <a:pt x="314" y="558"/>
                    </a:lnTo>
                    <a:lnTo>
                      <a:pt x="309" y="555"/>
                    </a:lnTo>
                    <a:lnTo>
                      <a:pt x="304" y="549"/>
                    </a:lnTo>
                    <a:lnTo>
                      <a:pt x="297" y="536"/>
                    </a:lnTo>
                    <a:lnTo>
                      <a:pt x="298" y="511"/>
                    </a:lnTo>
                    <a:lnTo>
                      <a:pt x="288" y="489"/>
                    </a:lnTo>
                    <a:lnTo>
                      <a:pt x="287" y="490"/>
                    </a:lnTo>
                    <a:lnTo>
                      <a:pt x="288" y="470"/>
                    </a:lnTo>
                    <a:lnTo>
                      <a:pt x="279" y="463"/>
                    </a:lnTo>
                    <a:lnTo>
                      <a:pt x="273" y="450"/>
                    </a:lnTo>
                    <a:lnTo>
                      <a:pt x="269" y="419"/>
                    </a:lnTo>
                    <a:lnTo>
                      <a:pt x="267" y="417"/>
                    </a:lnTo>
                    <a:lnTo>
                      <a:pt x="260" y="392"/>
                    </a:lnTo>
                    <a:lnTo>
                      <a:pt x="252" y="382"/>
                    </a:lnTo>
                    <a:lnTo>
                      <a:pt x="247" y="382"/>
                    </a:lnTo>
                    <a:lnTo>
                      <a:pt x="248" y="396"/>
                    </a:lnTo>
                    <a:lnTo>
                      <a:pt x="252" y="400"/>
                    </a:lnTo>
                    <a:lnTo>
                      <a:pt x="251" y="400"/>
                    </a:lnTo>
                    <a:lnTo>
                      <a:pt x="245" y="393"/>
                    </a:lnTo>
                    <a:lnTo>
                      <a:pt x="245" y="387"/>
                    </a:lnTo>
                    <a:lnTo>
                      <a:pt x="239" y="371"/>
                    </a:lnTo>
                    <a:lnTo>
                      <a:pt x="239" y="369"/>
                    </a:lnTo>
                    <a:lnTo>
                      <a:pt x="236" y="364"/>
                    </a:lnTo>
                    <a:lnTo>
                      <a:pt x="229" y="360"/>
                    </a:lnTo>
                    <a:lnTo>
                      <a:pt x="229" y="350"/>
                    </a:lnTo>
                    <a:lnTo>
                      <a:pt x="224" y="338"/>
                    </a:lnTo>
                    <a:lnTo>
                      <a:pt x="206" y="317"/>
                    </a:lnTo>
                    <a:lnTo>
                      <a:pt x="201" y="281"/>
                    </a:lnTo>
                    <a:lnTo>
                      <a:pt x="199" y="280"/>
                    </a:lnTo>
                    <a:lnTo>
                      <a:pt x="199" y="277"/>
                    </a:lnTo>
                    <a:lnTo>
                      <a:pt x="197" y="276"/>
                    </a:lnTo>
                    <a:lnTo>
                      <a:pt x="194" y="276"/>
                    </a:lnTo>
                    <a:lnTo>
                      <a:pt x="192" y="275"/>
                    </a:lnTo>
                    <a:lnTo>
                      <a:pt x="184" y="250"/>
                    </a:lnTo>
                    <a:lnTo>
                      <a:pt x="182" y="252"/>
                    </a:lnTo>
                    <a:lnTo>
                      <a:pt x="179" y="251"/>
                    </a:lnTo>
                    <a:lnTo>
                      <a:pt x="174" y="245"/>
                    </a:lnTo>
                    <a:lnTo>
                      <a:pt x="171" y="246"/>
                    </a:lnTo>
                    <a:lnTo>
                      <a:pt x="163" y="220"/>
                    </a:lnTo>
                    <a:lnTo>
                      <a:pt x="142" y="198"/>
                    </a:lnTo>
                    <a:lnTo>
                      <a:pt x="140" y="193"/>
                    </a:lnTo>
                    <a:lnTo>
                      <a:pt x="137" y="191"/>
                    </a:lnTo>
                    <a:lnTo>
                      <a:pt x="130" y="191"/>
                    </a:lnTo>
                    <a:lnTo>
                      <a:pt x="120" y="165"/>
                    </a:lnTo>
                    <a:lnTo>
                      <a:pt x="117" y="114"/>
                    </a:lnTo>
                    <a:lnTo>
                      <a:pt x="112" y="108"/>
                    </a:lnTo>
                    <a:lnTo>
                      <a:pt x="112" y="55"/>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28" name="Freeform 758">
                <a:extLst>
                  <a:ext uri="{FF2B5EF4-FFF2-40B4-BE49-F238E27FC236}">
                    <a16:creationId xmlns:a16="http://schemas.microsoft.com/office/drawing/2014/main" id="{B1B9612E-5ABF-4F5C-BCE8-D1A9D92B1FF3}"/>
                  </a:ext>
                </a:extLst>
              </p:cNvPr>
              <p:cNvSpPr>
                <a:spLocks noChangeAspect="1"/>
              </p:cNvSpPr>
              <p:nvPr/>
            </p:nvSpPr>
            <p:spPr bwMode="auto">
              <a:xfrm>
                <a:off x="1387" y="1754"/>
                <a:ext cx="197" cy="333"/>
              </a:xfrm>
              <a:custGeom>
                <a:avLst/>
                <a:gdLst>
                  <a:gd name="T0" fmla="*/ 0 w 672"/>
                  <a:gd name="T1" fmla="*/ 0 h 1133"/>
                  <a:gd name="T2" fmla="*/ 0 w 672"/>
                  <a:gd name="T3" fmla="*/ 0 h 1133"/>
                  <a:gd name="T4" fmla="*/ 0 w 672"/>
                  <a:gd name="T5" fmla="*/ 0 h 1133"/>
                  <a:gd name="T6" fmla="*/ 0 w 672"/>
                  <a:gd name="T7" fmla="*/ 0 h 1133"/>
                  <a:gd name="T8" fmla="*/ 0 w 672"/>
                  <a:gd name="T9" fmla="*/ 0 h 1133"/>
                  <a:gd name="T10" fmla="*/ 0 w 672"/>
                  <a:gd name="T11" fmla="*/ 0 h 1133"/>
                  <a:gd name="T12" fmla="*/ 0 w 672"/>
                  <a:gd name="T13" fmla="*/ 0 h 1133"/>
                  <a:gd name="T14" fmla="*/ 0 w 672"/>
                  <a:gd name="T15" fmla="*/ 0 h 1133"/>
                  <a:gd name="T16" fmla="*/ 0 w 672"/>
                  <a:gd name="T17" fmla="*/ 0 h 1133"/>
                  <a:gd name="T18" fmla="*/ 0 w 672"/>
                  <a:gd name="T19" fmla="*/ 0 h 1133"/>
                  <a:gd name="T20" fmla="*/ 0 w 672"/>
                  <a:gd name="T21" fmla="*/ 0 h 1133"/>
                  <a:gd name="T22" fmla="*/ 0 w 672"/>
                  <a:gd name="T23" fmla="*/ 0 h 1133"/>
                  <a:gd name="T24" fmla="*/ 0 w 672"/>
                  <a:gd name="T25" fmla="*/ 0 h 1133"/>
                  <a:gd name="T26" fmla="*/ 0 w 672"/>
                  <a:gd name="T27" fmla="*/ 0 h 1133"/>
                  <a:gd name="T28" fmla="*/ 0 w 672"/>
                  <a:gd name="T29" fmla="*/ 0 h 1133"/>
                  <a:gd name="T30" fmla="*/ 0 w 672"/>
                  <a:gd name="T31" fmla="*/ 0 h 1133"/>
                  <a:gd name="T32" fmla="*/ 0 w 672"/>
                  <a:gd name="T33" fmla="*/ 0 h 1133"/>
                  <a:gd name="T34" fmla="*/ 0 w 672"/>
                  <a:gd name="T35" fmla="*/ 0 h 1133"/>
                  <a:gd name="T36" fmla="*/ 0 w 672"/>
                  <a:gd name="T37" fmla="*/ 0 h 1133"/>
                  <a:gd name="T38" fmla="*/ 0 w 672"/>
                  <a:gd name="T39" fmla="*/ 0 h 1133"/>
                  <a:gd name="T40" fmla="*/ 0 w 672"/>
                  <a:gd name="T41" fmla="*/ 0 h 1133"/>
                  <a:gd name="T42" fmla="*/ 0 w 672"/>
                  <a:gd name="T43" fmla="*/ 0 h 1133"/>
                  <a:gd name="T44" fmla="*/ 0 w 672"/>
                  <a:gd name="T45" fmla="*/ 0 h 1133"/>
                  <a:gd name="T46" fmla="*/ 0 w 672"/>
                  <a:gd name="T47" fmla="*/ 0 h 1133"/>
                  <a:gd name="T48" fmla="*/ 0 w 672"/>
                  <a:gd name="T49" fmla="*/ 0 h 1133"/>
                  <a:gd name="T50" fmla="*/ 0 w 672"/>
                  <a:gd name="T51" fmla="*/ 0 h 1133"/>
                  <a:gd name="T52" fmla="*/ 0 w 672"/>
                  <a:gd name="T53" fmla="*/ 0 h 1133"/>
                  <a:gd name="T54" fmla="*/ 0 w 672"/>
                  <a:gd name="T55" fmla="*/ 0 h 1133"/>
                  <a:gd name="T56" fmla="*/ 0 w 672"/>
                  <a:gd name="T57" fmla="*/ 0 h 1133"/>
                  <a:gd name="T58" fmla="*/ 0 w 672"/>
                  <a:gd name="T59" fmla="*/ 0 h 1133"/>
                  <a:gd name="T60" fmla="*/ 0 w 672"/>
                  <a:gd name="T61" fmla="*/ 0 h 1133"/>
                  <a:gd name="T62" fmla="*/ 0 w 672"/>
                  <a:gd name="T63" fmla="*/ 0 h 1133"/>
                  <a:gd name="T64" fmla="*/ 0 w 672"/>
                  <a:gd name="T65" fmla="*/ 0 h 1133"/>
                  <a:gd name="T66" fmla="*/ 0 w 672"/>
                  <a:gd name="T67" fmla="*/ 0 h 1133"/>
                  <a:gd name="T68" fmla="*/ 0 w 672"/>
                  <a:gd name="T69" fmla="*/ 0 h 1133"/>
                  <a:gd name="T70" fmla="*/ 0 w 672"/>
                  <a:gd name="T71" fmla="*/ 0 h 1133"/>
                  <a:gd name="T72" fmla="*/ 0 w 672"/>
                  <a:gd name="T73" fmla="*/ 0 h 1133"/>
                  <a:gd name="T74" fmla="*/ 0 w 672"/>
                  <a:gd name="T75" fmla="*/ 0 h 1133"/>
                  <a:gd name="T76" fmla="*/ 0 w 672"/>
                  <a:gd name="T77" fmla="*/ 0 h 1133"/>
                  <a:gd name="T78" fmla="*/ 0 w 672"/>
                  <a:gd name="T79" fmla="*/ 0 h 1133"/>
                  <a:gd name="T80" fmla="*/ 0 w 672"/>
                  <a:gd name="T81" fmla="*/ 0 h 1133"/>
                  <a:gd name="T82" fmla="*/ 0 w 672"/>
                  <a:gd name="T83" fmla="*/ 0 h 1133"/>
                  <a:gd name="T84" fmla="*/ 0 w 672"/>
                  <a:gd name="T85" fmla="*/ 0 h 1133"/>
                  <a:gd name="T86" fmla="*/ 0 w 672"/>
                  <a:gd name="T87" fmla="*/ 0 h 1133"/>
                  <a:gd name="T88" fmla="*/ 0 w 672"/>
                  <a:gd name="T89" fmla="*/ 0 h 1133"/>
                  <a:gd name="T90" fmla="*/ 0 w 672"/>
                  <a:gd name="T91" fmla="*/ 0 h 1133"/>
                  <a:gd name="T92" fmla="*/ 0 w 672"/>
                  <a:gd name="T93" fmla="*/ 0 h 1133"/>
                  <a:gd name="T94" fmla="*/ 0 w 672"/>
                  <a:gd name="T95" fmla="*/ 0 h 1133"/>
                  <a:gd name="T96" fmla="*/ 0 w 672"/>
                  <a:gd name="T97" fmla="*/ 0 h 1133"/>
                  <a:gd name="T98" fmla="*/ 0 w 672"/>
                  <a:gd name="T99" fmla="*/ 0 h 1133"/>
                  <a:gd name="T100" fmla="*/ 0 w 672"/>
                  <a:gd name="T101" fmla="*/ 0 h 1133"/>
                  <a:gd name="T102" fmla="*/ 0 w 672"/>
                  <a:gd name="T103" fmla="*/ 0 h 1133"/>
                  <a:gd name="T104" fmla="*/ 0 w 672"/>
                  <a:gd name="T105" fmla="*/ 0 h 1133"/>
                  <a:gd name="T106" fmla="*/ 0 w 672"/>
                  <a:gd name="T107" fmla="*/ 0 h 1133"/>
                  <a:gd name="T108" fmla="*/ 0 w 672"/>
                  <a:gd name="T109" fmla="*/ 0 h 1133"/>
                  <a:gd name="T110" fmla="*/ 0 w 672"/>
                  <a:gd name="T111" fmla="*/ 0 h 1133"/>
                  <a:gd name="T112" fmla="*/ 0 w 672"/>
                  <a:gd name="T113" fmla="*/ 0 h 1133"/>
                  <a:gd name="T114" fmla="*/ 0 w 672"/>
                  <a:gd name="T115" fmla="*/ 0 h 113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72"/>
                  <a:gd name="T175" fmla="*/ 0 h 1133"/>
                  <a:gd name="T176" fmla="*/ 672 w 672"/>
                  <a:gd name="T177" fmla="*/ 1133 h 113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72" h="1133">
                    <a:moveTo>
                      <a:pt x="404" y="39"/>
                    </a:moveTo>
                    <a:lnTo>
                      <a:pt x="409" y="34"/>
                    </a:lnTo>
                    <a:lnTo>
                      <a:pt x="413" y="24"/>
                    </a:lnTo>
                    <a:lnTo>
                      <a:pt x="411" y="14"/>
                    </a:lnTo>
                    <a:lnTo>
                      <a:pt x="402" y="6"/>
                    </a:lnTo>
                    <a:lnTo>
                      <a:pt x="387" y="0"/>
                    </a:lnTo>
                    <a:lnTo>
                      <a:pt x="379" y="4"/>
                    </a:lnTo>
                    <a:lnTo>
                      <a:pt x="376" y="3"/>
                    </a:lnTo>
                    <a:lnTo>
                      <a:pt x="374" y="4"/>
                    </a:lnTo>
                    <a:lnTo>
                      <a:pt x="376" y="14"/>
                    </a:lnTo>
                    <a:lnTo>
                      <a:pt x="369" y="16"/>
                    </a:lnTo>
                    <a:lnTo>
                      <a:pt x="364" y="14"/>
                    </a:lnTo>
                    <a:lnTo>
                      <a:pt x="362" y="18"/>
                    </a:lnTo>
                    <a:lnTo>
                      <a:pt x="362" y="27"/>
                    </a:lnTo>
                    <a:lnTo>
                      <a:pt x="357" y="35"/>
                    </a:lnTo>
                    <a:lnTo>
                      <a:pt x="275" y="77"/>
                    </a:lnTo>
                    <a:lnTo>
                      <a:pt x="268" y="77"/>
                    </a:lnTo>
                    <a:lnTo>
                      <a:pt x="258" y="75"/>
                    </a:lnTo>
                    <a:lnTo>
                      <a:pt x="249" y="76"/>
                    </a:lnTo>
                    <a:lnTo>
                      <a:pt x="247" y="77"/>
                    </a:lnTo>
                    <a:lnTo>
                      <a:pt x="237" y="108"/>
                    </a:lnTo>
                    <a:lnTo>
                      <a:pt x="235" y="110"/>
                    </a:lnTo>
                    <a:lnTo>
                      <a:pt x="233" y="110"/>
                    </a:lnTo>
                    <a:lnTo>
                      <a:pt x="232" y="100"/>
                    </a:lnTo>
                    <a:lnTo>
                      <a:pt x="230" y="96"/>
                    </a:lnTo>
                    <a:lnTo>
                      <a:pt x="205" y="96"/>
                    </a:lnTo>
                    <a:lnTo>
                      <a:pt x="175" y="123"/>
                    </a:lnTo>
                    <a:lnTo>
                      <a:pt x="172" y="195"/>
                    </a:lnTo>
                    <a:lnTo>
                      <a:pt x="164" y="202"/>
                    </a:lnTo>
                    <a:lnTo>
                      <a:pt x="151" y="206"/>
                    </a:lnTo>
                    <a:lnTo>
                      <a:pt x="127" y="242"/>
                    </a:lnTo>
                    <a:lnTo>
                      <a:pt x="110" y="257"/>
                    </a:lnTo>
                    <a:lnTo>
                      <a:pt x="109" y="259"/>
                    </a:lnTo>
                    <a:lnTo>
                      <a:pt x="110" y="264"/>
                    </a:lnTo>
                    <a:lnTo>
                      <a:pt x="111" y="268"/>
                    </a:lnTo>
                    <a:lnTo>
                      <a:pt x="115" y="293"/>
                    </a:lnTo>
                    <a:lnTo>
                      <a:pt x="113" y="300"/>
                    </a:lnTo>
                    <a:lnTo>
                      <a:pt x="112" y="301"/>
                    </a:lnTo>
                    <a:lnTo>
                      <a:pt x="107" y="298"/>
                    </a:lnTo>
                    <a:lnTo>
                      <a:pt x="79" y="257"/>
                    </a:lnTo>
                    <a:lnTo>
                      <a:pt x="78" y="259"/>
                    </a:lnTo>
                    <a:lnTo>
                      <a:pt x="76" y="272"/>
                    </a:lnTo>
                    <a:lnTo>
                      <a:pt x="76" y="273"/>
                    </a:lnTo>
                    <a:lnTo>
                      <a:pt x="83" y="277"/>
                    </a:lnTo>
                    <a:lnTo>
                      <a:pt x="85" y="284"/>
                    </a:lnTo>
                    <a:lnTo>
                      <a:pt x="86" y="293"/>
                    </a:lnTo>
                    <a:lnTo>
                      <a:pt x="87" y="294"/>
                    </a:lnTo>
                    <a:lnTo>
                      <a:pt x="91" y="298"/>
                    </a:lnTo>
                    <a:lnTo>
                      <a:pt x="91" y="301"/>
                    </a:lnTo>
                    <a:lnTo>
                      <a:pt x="73" y="327"/>
                    </a:lnTo>
                    <a:lnTo>
                      <a:pt x="66" y="324"/>
                    </a:lnTo>
                    <a:lnTo>
                      <a:pt x="63" y="324"/>
                    </a:lnTo>
                    <a:lnTo>
                      <a:pt x="63" y="333"/>
                    </a:lnTo>
                    <a:lnTo>
                      <a:pt x="55" y="341"/>
                    </a:lnTo>
                    <a:lnTo>
                      <a:pt x="55" y="347"/>
                    </a:lnTo>
                    <a:lnTo>
                      <a:pt x="53" y="347"/>
                    </a:lnTo>
                    <a:lnTo>
                      <a:pt x="65" y="383"/>
                    </a:lnTo>
                    <a:lnTo>
                      <a:pt x="78" y="393"/>
                    </a:lnTo>
                    <a:lnTo>
                      <a:pt x="83" y="401"/>
                    </a:lnTo>
                    <a:lnTo>
                      <a:pt x="86" y="458"/>
                    </a:lnTo>
                    <a:lnTo>
                      <a:pt x="81" y="468"/>
                    </a:lnTo>
                    <a:lnTo>
                      <a:pt x="84" y="579"/>
                    </a:lnTo>
                    <a:lnTo>
                      <a:pt x="92" y="583"/>
                    </a:lnTo>
                    <a:lnTo>
                      <a:pt x="99" y="584"/>
                    </a:lnTo>
                    <a:lnTo>
                      <a:pt x="104" y="583"/>
                    </a:lnTo>
                    <a:lnTo>
                      <a:pt x="111" y="577"/>
                    </a:lnTo>
                    <a:lnTo>
                      <a:pt x="110" y="587"/>
                    </a:lnTo>
                    <a:lnTo>
                      <a:pt x="81" y="628"/>
                    </a:lnTo>
                    <a:lnTo>
                      <a:pt x="74" y="657"/>
                    </a:lnTo>
                    <a:lnTo>
                      <a:pt x="69" y="665"/>
                    </a:lnTo>
                    <a:lnTo>
                      <a:pt x="54" y="670"/>
                    </a:lnTo>
                    <a:lnTo>
                      <a:pt x="40" y="669"/>
                    </a:lnTo>
                    <a:lnTo>
                      <a:pt x="26" y="678"/>
                    </a:lnTo>
                    <a:lnTo>
                      <a:pt x="18" y="706"/>
                    </a:lnTo>
                    <a:lnTo>
                      <a:pt x="21" y="715"/>
                    </a:lnTo>
                    <a:lnTo>
                      <a:pt x="21" y="724"/>
                    </a:lnTo>
                    <a:lnTo>
                      <a:pt x="7" y="727"/>
                    </a:lnTo>
                    <a:lnTo>
                      <a:pt x="0" y="739"/>
                    </a:lnTo>
                    <a:lnTo>
                      <a:pt x="0" y="746"/>
                    </a:lnTo>
                    <a:lnTo>
                      <a:pt x="8" y="761"/>
                    </a:lnTo>
                    <a:lnTo>
                      <a:pt x="87" y="812"/>
                    </a:lnTo>
                    <a:lnTo>
                      <a:pt x="95" y="835"/>
                    </a:lnTo>
                    <a:lnTo>
                      <a:pt x="106" y="837"/>
                    </a:lnTo>
                    <a:lnTo>
                      <a:pt x="117" y="834"/>
                    </a:lnTo>
                    <a:lnTo>
                      <a:pt x="152" y="837"/>
                    </a:lnTo>
                    <a:lnTo>
                      <a:pt x="154" y="834"/>
                    </a:lnTo>
                    <a:lnTo>
                      <a:pt x="158" y="827"/>
                    </a:lnTo>
                    <a:lnTo>
                      <a:pt x="163" y="827"/>
                    </a:lnTo>
                    <a:lnTo>
                      <a:pt x="170" y="829"/>
                    </a:lnTo>
                    <a:lnTo>
                      <a:pt x="199" y="854"/>
                    </a:lnTo>
                    <a:lnTo>
                      <a:pt x="227" y="861"/>
                    </a:lnTo>
                    <a:lnTo>
                      <a:pt x="233" y="865"/>
                    </a:lnTo>
                    <a:lnTo>
                      <a:pt x="238" y="875"/>
                    </a:lnTo>
                    <a:lnTo>
                      <a:pt x="242" y="880"/>
                    </a:lnTo>
                    <a:lnTo>
                      <a:pt x="252" y="885"/>
                    </a:lnTo>
                    <a:lnTo>
                      <a:pt x="262" y="913"/>
                    </a:lnTo>
                    <a:lnTo>
                      <a:pt x="268" y="918"/>
                    </a:lnTo>
                    <a:lnTo>
                      <a:pt x="272" y="923"/>
                    </a:lnTo>
                    <a:lnTo>
                      <a:pt x="277" y="926"/>
                    </a:lnTo>
                    <a:lnTo>
                      <a:pt x="282" y="926"/>
                    </a:lnTo>
                    <a:lnTo>
                      <a:pt x="288" y="928"/>
                    </a:lnTo>
                    <a:lnTo>
                      <a:pt x="293" y="933"/>
                    </a:lnTo>
                    <a:lnTo>
                      <a:pt x="298" y="941"/>
                    </a:lnTo>
                    <a:lnTo>
                      <a:pt x="301" y="968"/>
                    </a:lnTo>
                    <a:lnTo>
                      <a:pt x="304" y="971"/>
                    </a:lnTo>
                    <a:lnTo>
                      <a:pt x="308" y="974"/>
                    </a:lnTo>
                    <a:lnTo>
                      <a:pt x="316" y="974"/>
                    </a:lnTo>
                    <a:lnTo>
                      <a:pt x="321" y="978"/>
                    </a:lnTo>
                    <a:lnTo>
                      <a:pt x="321" y="1004"/>
                    </a:lnTo>
                    <a:lnTo>
                      <a:pt x="330" y="1017"/>
                    </a:lnTo>
                    <a:lnTo>
                      <a:pt x="339" y="1018"/>
                    </a:lnTo>
                    <a:lnTo>
                      <a:pt x="345" y="1017"/>
                    </a:lnTo>
                    <a:lnTo>
                      <a:pt x="358" y="1017"/>
                    </a:lnTo>
                    <a:lnTo>
                      <a:pt x="367" y="1022"/>
                    </a:lnTo>
                    <a:lnTo>
                      <a:pt x="378" y="1021"/>
                    </a:lnTo>
                    <a:lnTo>
                      <a:pt x="382" y="1018"/>
                    </a:lnTo>
                    <a:lnTo>
                      <a:pt x="384" y="1014"/>
                    </a:lnTo>
                    <a:lnTo>
                      <a:pt x="388" y="1012"/>
                    </a:lnTo>
                    <a:lnTo>
                      <a:pt x="392" y="1007"/>
                    </a:lnTo>
                    <a:lnTo>
                      <a:pt x="395" y="1006"/>
                    </a:lnTo>
                    <a:lnTo>
                      <a:pt x="411" y="1007"/>
                    </a:lnTo>
                    <a:lnTo>
                      <a:pt x="418" y="1014"/>
                    </a:lnTo>
                    <a:lnTo>
                      <a:pt x="425" y="1015"/>
                    </a:lnTo>
                    <a:lnTo>
                      <a:pt x="434" y="1014"/>
                    </a:lnTo>
                    <a:lnTo>
                      <a:pt x="442" y="1006"/>
                    </a:lnTo>
                    <a:lnTo>
                      <a:pt x="451" y="1007"/>
                    </a:lnTo>
                    <a:lnTo>
                      <a:pt x="484" y="1028"/>
                    </a:lnTo>
                    <a:lnTo>
                      <a:pt x="496" y="1042"/>
                    </a:lnTo>
                    <a:lnTo>
                      <a:pt x="496" y="1049"/>
                    </a:lnTo>
                    <a:lnTo>
                      <a:pt x="466" y="1098"/>
                    </a:lnTo>
                    <a:lnTo>
                      <a:pt x="466" y="1110"/>
                    </a:lnTo>
                    <a:lnTo>
                      <a:pt x="467" y="1112"/>
                    </a:lnTo>
                    <a:lnTo>
                      <a:pt x="472" y="1114"/>
                    </a:lnTo>
                    <a:lnTo>
                      <a:pt x="477" y="1112"/>
                    </a:lnTo>
                    <a:lnTo>
                      <a:pt x="481" y="1114"/>
                    </a:lnTo>
                    <a:lnTo>
                      <a:pt x="494" y="1133"/>
                    </a:lnTo>
                    <a:lnTo>
                      <a:pt x="502" y="1133"/>
                    </a:lnTo>
                    <a:lnTo>
                      <a:pt x="509" y="1089"/>
                    </a:lnTo>
                    <a:lnTo>
                      <a:pt x="510" y="1085"/>
                    </a:lnTo>
                    <a:lnTo>
                      <a:pt x="519" y="1037"/>
                    </a:lnTo>
                    <a:lnTo>
                      <a:pt x="520" y="1036"/>
                    </a:lnTo>
                    <a:lnTo>
                      <a:pt x="531" y="944"/>
                    </a:lnTo>
                    <a:lnTo>
                      <a:pt x="524" y="901"/>
                    </a:lnTo>
                    <a:lnTo>
                      <a:pt x="497" y="861"/>
                    </a:lnTo>
                    <a:lnTo>
                      <a:pt x="497" y="814"/>
                    </a:lnTo>
                    <a:lnTo>
                      <a:pt x="525" y="805"/>
                    </a:lnTo>
                    <a:lnTo>
                      <a:pt x="536" y="806"/>
                    </a:lnTo>
                    <a:lnTo>
                      <a:pt x="540" y="808"/>
                    </a:lnTo>
                    <a:lnTo>
                      <a:pt x="540" y="811"/>
                    </a:lnTo>
                    <a:lnTo>
                      <a:pt x="545" y="809"/>
                    </a:lnTo>
                    <a:lnTo>
                      <a:pt x="546" y="808"/>
                    </a:lnTo>
                    <a:lnTo>
                      <a:pt x="541" y="786"/>
                    </a:lnTo>
                    <a:lnTo>
                      <a:pt x="536" y="777"/>
                    </a:lnTo>
                    <a:lnTo>
                      <a:pt x="526" y="779"/>
                    </a:lnTo>
                    <a:lnTo>
                      <a:pt x="523" y="781"/>
                    </a:lnTo>
                    <a:lnTo>
                      <a:pt x="515" y="781"/>
                    </a:lnTo>
                    <a:lnTo>
                      <a:pt x="513" y="776"/>
                    </a:lnTo>
                    <a:lnTo>
                      <a:pt x="509" y="775"/>
                    </a:lnTo>
                    <a:lnTo>
                      <a:pt x="509" y="771"/>
                    </a:lnTo>
                    <a:lnTo>
                      <a:pt x="508" y="771"/>
                    </a:lnTo>
                    <a:lnTo>
                      <a:pt x="508" y="730"/>
                    </a:lnTo>
                    <a:lnTo>
                      <a:pt x="509" y="732"/>
                    </a:lnTo>
                    <a:lnTo>
                      <a:pt x="591" y="732"/>
                    </a:lnTo>
                    <a:lnTo>
                      <a:pt x="594" y="728"/>
                    </a:lnTo>
                    <a:lnTo>
                      <a:pt x="596" y="719"/>
                    </a:lnTo>
                    <a:lnTo>
                      <a:pt x="598" y="713"/>
                    </a:lnTo>
                    <a:lnTo>
                      <a:pt x="602" y="713"/>
                    </a:lnTo>
                    <a:lnTo>
                      <a:pt x="606" y="717"/>
                    </a:lnTo>
                    <a:lnTo>
                      <a:pt x="609" y="724"/>
                    </a:lnTo>
                    <a:lnTo>
                      <a:pt x="612" y="724"/>
                    </a:lnTo>
                    <a:lnTo>
                      <a:pt x="630" y="712"/>
                    </a:lnTo>
                    <a:lnTo>
                      <a:pt x="641" y="712"/>
                    </a:lnTo>
                    <a:lnTo>
                      <a:pt x="655" y="733"/>
                    </a:lnTo>
                    <a:lnTo>
                      <a:pt x="661" y="769"/>
                    </a:lnTo>
                    <a:lnTo>
                      <a:pt x="672" y="762"/>
                    </a:lnTo>
                    <a:lnTo>
                      <a:pt x="672" y="760"/>
                    </a:lnTo>
                    <a:lnTo>
                      <a:pt x="640" y="675"/>
                    </a:lnTo>
                    <a:lnTo>
                      <a:pt x="622" y="657"/>
                    </a:lnTo>
                    <a:lnTo>
                      <a:pt x="622" y="654"/>
                    </a:lnTo>
                    <a:lnTo>
                      <a:pt x="639" y="630"/>
                    </a:lnTo>
                    <a:lnTo>
                      <a:pt x="641" y="629"/>
                    </a:lnTo>
                    <a:lnTo>
                      <a:pt x="644" y="624"/>
                    </a:lnTo>
                    <a:lnTo>
                      <a:pt x="649" y="622"/>
                    </a:lnTo>
                    <a:lnTo>
                      <a:pt x="649" y="619"/>
                    </a:lnTo>
                    <a:lnTo>
                      <a:pt x="648" y="610"/>
                    </a:lnTo>
                    <a:lnTo>
                      <a:pt x="640" y="593"/>
                    </a:lnTo>
                    <a:lnTo>
                      <a:pt x="624" y="576"/>
                    </a:lnTo>
                    <a:lnTo>
                      <a:pt x="623" y="573"/>
                    </a:lnTo>
                    <a:lnTo>
                      <a:pt x="619" y="541"/>
                    </a:lnTo>
                    <a:lnTo>
                      <a:pt x="614" y="532"/>
                    </a:lnTo>
                    <a:lnTo>
                      <a:pt x="614" y="518"/>
                    </a:lnTo>
                    <a:lnTo>
                      <a:pt x="620" y="497"/>
                    </a:lnTo>
                    <a:lnTo>
                      <a:pt x="620" y="484"/>
                    </a:lnTo>
                    <a:lnTo>
                      <a:pt x="628" y="471"/>
                    </a:lnTo>
                    <a:lnTo>
                      <a:pt x="628" y="453"/>
                    </a:lnTo>
                    <a:lnTo>
                      <a:pt x="630" y="448"/>
                    </a:lnTo>
                    <a:lnTo>
                      <a:pt x="637" y="440"/>
                    </a:lnTo>
                    <a:lnTo>
                      <a:pt x="633" y="424"/>
                    </a:lnTo>
                    <a:lnTo>
                      <a:pt x="630" y="421"/>
                    </a:lnTo>
                    <a:lnTo>
                      <a:pt x="627" y="420"/>
                    </a:lnTo>
                    <a:lnTo>
                      <a:pt x="617" y="421"/>
                    </a:lnTo>
                    <a:lnTo>
                      <a:pt x="586" y="434"/>
                    </a:lnTo>
                    <a:lnTo>
                      <a:pt x="565" y="430"/>
                    </a:lnTo>
                    <a:lnTo>
                      <a:pt x="560" y="426"/>
                    </a:lnTo>
                    <a:lnTo>
                      <a:pt x="554" y="425"/>
                    </a:lnTo>
                    <a:lnTo>
                      <a:pt x="545" y="429"/>
                    </a:lnTo>
                    <a:lnTo>
                      <a:pt x="544" y="431"/>
                    </a:lnTo>
                    <a:lnTo>
                      <a:pt x="538" y="432"/>
                    </a:lnTo>
                    <a:lnTo>
                      <a:pt x="529" y="431"/>
                    </a:lnTo>
                    <a:lnTo>
                      <a:pt x="525" y="429"/>
                    </a:lnTo>
                    <a:lnTo>
                      <a:pt x="524" y="429"/>
                    </a:lnTo>
                    <a:lnTo>
                      <a:pt x="493" y="378"/>
                    </a:lnTo>
                    <a:lnTo>
                      <a:pt x="493" y="374"/>
                    </a:lnTo>
                    <a:lnTo>
                      <a:pt x="489" y="372"/>
                    </a:lnTo>
                    <a:lnTo>
                      <a:pt x="478" y="369"/>
                    </a:lnTo>
                    <a:lnTo>
                      <a:pt x="472" y="364"/>
                    </a:lnTo>
                    <a:lnTo>
                      <a:pt x="460" y="359"/>
                    </a:lnTo>
                    <a:lnTo>
                      <a:pt x="414" y="368"/>
                    </a:lnTo>
                    <a:lnTo>
                      <a:pt x="400" y="367"/>
                    </a:lnTo>
                    <a:lnTo>
                      <a:pt x="382" y="358"/>
                    </a:lnTo>
                    <a:lnTo>
                      <a:pt x="378" y="349"/>
                    </a:lnTo>
                    <a:lnTo>
                      <a:pt x="374" y="347"/>
                    </a:lnTo>
                    <a:lnTo>
                      <a:pt x="361" y="340"/>
                    </a:lnTo>
                    <a:lnTo>
                      <a:pt x="356" y="284"/>
                    </a:lnTo>
                    <a:lnTo>
                      <a:pt x="353" y="277"/>
                    </a:lnTo>
                    <a:lnTo>
                      <a:pt x="339" y="259"/>
                    </a:lnTo>
                    <a:lnTo>
                      <a:pt x="329" y="222"/>
                    </a:lnTo>
                    <a:lnTo>
                      <a:pt x="326" y="220"/>
                    </a:lnTo>
                    <a:lnTo>
                      <a:pt x="303" y="221"/>
                    </a:lnTo>
                    <a:lnTo>
                      <a:pt x="326" y="131"/>
                    </a:lnTo>
                    <a:lnTo>
                      <a:pt x="374" y="49"/>
                    </a:lnTo>
                    <a:lnTo>
                      <a:pt x="389" y="40"/>
                    </a:lnTo>
                    <a:lnTo>
                      <a:pt x="404" y="39"/>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29" name="Freeform 759">
                <a:extLst>
                  <a:ext uri="{FF2B5EF4-FFF2-40B4-BE49-F238E27FC236}">
                    <a16:creationId xmlns:a16="http://schemas.microsoft.com/office/drawing/2014/main" id="{125A0CEE-716B-47A3-880E-144599A5899E}"/>
                  </a:ext>
                </a:extLst>
              </p:cNvPr>
              <p:cNvSpPr>
                <a:spLocks noChangeAspect="1"/>
              </p:cNvSpPr>
              <p:nvPr/>
            </p:nvSpPr>
            <p:spPr bwMode="auto">
              <a:xfrm>
                <a:off x="1387" y="1754"/>
                <a:ext cx="197" cy="333"/>
              </a:xfrm>
              <a:custGeom>
                <a:avLst/>
                <a:gdLst>
                  <a:gd name="T0" fmla="*/ 0 w 672"/>
                  <a:gd name="T1" fmla="*/ 0 h 1133"/>
                  <a:gd name="T2" fmla="*/ 0 w 672"/>
                  <a:gd name="T3" fmla="*/ 0 h 1133"/>
                  <a:gd name="T4" fmla="*/ 0 w 672"/>
                  <a:gd name="T5" fmla="*/ 0 h 1133"/>
                  <a:gd name="T6" fmla="*/ 0 w 672"/>
                  <a:gd name="T7" fmla="*/ 0 h 1133"/>
                  <a:gd name="T8" fmla="*/ 0 w 672"/>
                  <a:gd name="T9" fmla="*/ 0 h 1133"/>
                  <a:gd name="T10" fmla="*/ 0 w 672"/>
                  <a:gd name="T11" fmla="*/ 0 h 1133"/>
                  <a:gd name="T12" fmla="*/ 0 w 672"/>
                  <a:gd name="T13" fmla="*/ 0 h 1133"/>
                  <a:gd name="T14" fmla="*/ 0 w 672"/>
                  <a:gd name="T15" fmla="*/ 0 h 1133"/>
                  <a:gd name="T16" fmla="*/ 0 w 672"/>
                  <a:gd name="T17" fmla="*/ 0 h 1133"/>
                  <a:gd name="T18" fmla="*/ 0 w 672"/>
                  <a:gd name="T19" fmla="*/ 0 h 1133"/>
                  <a:gd name="T20" fmla="*/ 0 w 672"/>
                  <a:gd name="T21" fmla="*/ 0 h 1133"/>
                  <a:gd name="T22" fmla="*/ 0 w 672"/>
                  <a:gd name="T23" fmla="*/ 0 h 1133"/>
                  <a:gd name="T24" fmla="*/ 0 w 672"/>
                  <a:gd name="T25" fmla="*/ 0 h 1133"/>
                  <a:gd name="T26" fmla="*/ 0 w 672"/>
                  <a:gd name="T27" fmla="*/ 0 h 1133"/>
                  <a:gd name="T28" fmla="*/ 0 w 672"/>
                  <a:gd name="T29" fmla="*/ 0 h 1133"/>
                  <a:gd name="T30" fmla="*/ 0 w 672"/>
                  <a:gd name="T31" fmla="*/ 0 h 1133"/>
                  <a:gd name="T32" fmla="*/ 0 w 672"/>
                  <a:gd name="T33" fmla="*/ 0 h 1133"/>
                  <a:gd name="T34" fmla="*/ 0 w 672"/>
                  <a:gd name="T35" fmla="*/ 0 h 1133"/>
                  <a:gd name="T36" fmla="*/ 0 w 672"/>
                  <a:gd name="T37" fmla="*/ 0 h 1133"/>
                  <a:gd name="T38" fmla="*/ 0 w 672"/>
                  <a:gd name="T39" fmla="*/ 0 h 1133"/>
                  <a:gd name="T40" fmla="*/ 0 w 672"/>
                  <a:gd name="T41" fmla="*/ 0 h 1133"/>
                  <a:gd name="T42" fmla="*/ 0 w 672"/>
                  <a:gd name="T43" fmla="*/ 0 h 1133"/>
                  <a:gd name="T44" fmla="*/ 0 w 672"/>
                  <a:gd name="T45" fmla="*/ 0 h 1133"/>
                  <a:gd name="T46" fmla="*/ 0 w 672"/>
                  <a:gd name="T47" fmla="*/ 0 h 1133"/>
                  <a:gd name="T48" fmla="*/ 0 w 672"/>
                  <a:gd name="T49" fmla="*/ 0 h 1133"/>
                  <a:gd name="T50" fmla="*/ 0 w 672"/>
                  <a:gd name="T51" fmla="*/ 0 h 1133"/>
                  <a:gd name="T52" fmla="*/ 0 w 672"/>
                  <a:gd name="T53" fmla="*/ 0 h 1133"/>
                  <a:gd name="T54" fmla="*/ 0 w 672"/>
                  <a:gd name="T55" fmla="*/ 0 h 1133"/>
                  <a:gd name="T56" fmla="*/ 0 w 672"/>
                  <a:gd name="T57" fmla="*/ 0 h 1133"/>
                  <a:gd name="T58" fmla="*/ 0 w 672"/>
                  <a:gd name="T59" fmla="*/ 0 h 1133"/>
                  <a:gd name="T60" fmla="*/ 0 w 672"/>
                  <a:gd name="T61" fmla="*/ 0 h 1133"/>
                  <a:gd name="T62" fmla="*/ 0 w 672"/>
                  <a:gd name="T63" fmla="*/ 0 h 1133"/>
                  <a:gd name="T64" fmla="*/ 0 w 672"/>
                  <a:gd name="T65" fmla="*/ 0 h 1133"/>
                  <a:gd name="T66" fmla="*/ 0 w 672"/>
                  <a:gd name="T67" fmla="*/ 0 h 1133"/>
                  <a:gd name="T68" fmla="*/ 0 w 672"/>
                  <a:gd name="T69" fmla="*/ 0 h 1133"/>
                  <a:gd name="T70" fmla="*/ 0 w 672"/>
                  <a:gd name="T71" fmla="*/ 0 h 1133"/>
                  <a:gd name="T72" fmla="*/ 0 w 672"/>
                  <a:gd name="T73" fmla="*/ 0 h 1133"/>
                  <a:gd name="T74" fmla="*/ 0 w 672"/>
                  <a:gd name="T75" fmla="*/ 0 h 1133"/>
                  <a:gd name="T76" fmla="*/ 0 w 672"/>
                  <a:gd name="T77" fmla="*/ 0 h 1133"/>
                  <a:gd name="T78" fmla="*/ 0 w 672"/>
                  <a:gd name="T79" fmla="*/ 0 h 1133"/>
                  <a:gd name="T80" fmla="*/ 0 w 672"/>
                  <a:gd name="T81" fmla="*/ 0 h 1133"/>
                  <a:gd name="T82" fmla="*/ 0 w 672"/>
                  <a:gd name="T83" fmla="*/ 0 h 1133"/>
                  <a:gd name="T84" fmla="*/ 0 w 672"/>
                  <a:gd name="T85" fmla="*/ 0 h 1133"/>
                  <a:gd name="T86" fmla="*/ 0 w 672"/>
                  <a:gd name="T87" fmla="*/ 0 h 1133"/>
                  <a:gd name="T88" fmla="*/ 0 w 672"/>
                  <a:gd name="T89" fmla="*/ 0 h 1133"/>
                  <a:gd name="T90" fmla="*/ 0 w 672"/>
                  <a:gd name="T91" fmla="*/ 0 h 1133"/>
                  <a:gd name="T92" fmla="*/ 0 w 672"/>
                  <a:gd name="T93" fmla="*/ 0 h 1133"/>
                  <a:gd name="T94" fmla="*/ 0 w 672"/>
                  <a:gd name="T95" fmla="*/ 0 h 1133"/>
                  <a:gd name="T96" fmla="*/ 0 w 672"/>
                  <a:gd name="T97" fmla="*/ 0 h 1133"/>
                  <a:gd name="T98" fmla="*/ 0 w 672"/>
                  <a:gd name="T99" fmla="*/ 0 h 1133"/>
                  <a:gd name="T100" fmla="*/ 0 w 672"/>
                  <a:gd name="T101" fmla="*/ 0 h 1133"/>
                  <a:gd name="T102" fmla="*/ 0 w 672"/>
                  <a:gd name="T103" fmla="*/ 0 h 1133"/>
                  <a:gd name="T104" fmla="*/ 0 w 672"/>
                  <a:gd name="T105" fmla="*/ 0 h 1133"/>
                  <a:gd name="T106" fmla="*/ 0 w 672"/>
                  <a:gd name="T107" fmla="*/ 0 h 1133"/>
                  <a:gd name="T108" fmla="*/ 0 w 672"/>
                  <a:gd name="T109" fmla="*/ 0 h 1133"/>
                  <a:gd name="T110" fmla="*/ 0 w 672"/>
                  <a:gd name="T111" fmla="*/ 0 h 1133"/>
                  <a:gd name="T112" fmla="*/ 0 w 672"/>
                  <a:gd name="T113" fmla="*/ 0 h 1133"/>
                  <a:gd name="T114" fmla="*/ 0 w 672"/>
                  <a:gd name="T115" fmla="*/ 0 h 113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72"/>
                  <a:gd name="T175" fmla="*/ 0 h 1133"/>
                  <a:gd name="T176" fmla="*/ 672 w 672"/>
                  <a:gd name="T177" fmla="*/ 1133 h 113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72" h="1133">
                    <a:moveTo>
                      <a:pt x="404" y="39"/>
                    </a:moveTo>
                    <a:lnTo>
                      <a:pt x="409" y="34"/>
                    </a:lnTo>
                    <a:lnTo>
                      <a:pt x="413" y="24"/>
                    </a:lnTo>
                    <a:lnTo>
                      <a:pt x="411" y="14"/>
                    </a:lnTo>
                    <a:lnTo>
                      <a:pt x="402" y="6"/>
                    </a:lnTo>
                    <a:lnTo>
                      <a:pt x="387" y="0"/>
                    </a:lnTo>
                    <a:lnTo>
                      <a:pt x="379" y="4"/>
                    </a:lnTo>
                    <a:lnTo>
                      <a:pt x="376" y="3"/>
                    </a:lnTo>
                    <a:lnTo>
                      <a:pt x="374" y="4"/>
                    </a:lnTo>
                    <a:lnTo>
                      <a:pt x="376" y="14"/>
                    </a:lnTo>
                    <a:lnTo>
                      <a:pt x="369" y="16"/>
                    </a:lnTo>
                    <a:lnTo>
                      <a:pt x="364" y="14"/>
                    </a:lnTo>
                    <a:lnTo>
                      <a:pt x="362" y="18"/>
                    </a:lnTo>
                    <a:lnTo>
                      <a:pt x="362" y="27"/>
                    </a:lnTo>
                    <a:lnTo>
                      <a:pt x="357" y="35"/>
                    </a:lnTo>
                    <a:lnTo>
                      <a:pt x="275" y="77"/>
                    </a:lnTo>
                    <a:lnTo>
                      <a:pt x="268" y="77"/>
                    </a:lnTo>
                    <a:lnTo>
                      <a:pt x="258" y="75"/>
                    </a:lnTo>
                    <a:lnTo>
                      <a:pt x="249" y="76"/>
                    </a:lnTo>
                    <a:lnTo>
                      <a:pt x="247" y="77"/>
                    </a:lnTo>
                    <a:lnTo>
                      <a:pt x="237" y="108"/>
                    </a:lnTo>
                    <a:lnTo>
                      <a:pt x="235" y="110"/>
                    </a:lnTo>
                    <a:lnTo>
                      <a:pt x="233" y="110"/>
                    </a:lnTo>
                    <a:lnTo>
                      <a:pt x="232" y="100"/>
                    </a:lnTo>
                    <a:lnTo>
                      <a:pt x="230" y="96"/>
                    </a:lnTo>
                    <a:lnTo>
                      <a:pt x="205" y="96"/>
                    </a:lnTo>
                    <a:lnTo>
                      <a:pt x="175" y="123"/>
                    </a:lnTo>
                    <a:lnTo>
                      <a:pt x="172" y="195"/>
                    </a:lnTo>
                    <a:lnTo>
                      <a:pt x="164" y="202"/>
                    </a:lnTo>
                    <a:lnTo>
                      <a:pt x="151" y="206"/>
                    </a:lnTo>
                    <a:lnTo>
                      <a:pt x="127" y="242"/>
                    </a:lnTo>
                    <a:lnTo>
                      <a:pt x="110" y="257"/>
                    </a:lnTo>
                    <a:lnTo>
                      <a:pt x="109" y="259"/>
                    </a:lnTo>
                    <a:lnTo>
                      <a:pt x="110" y="264"/>
                    </a:lnTo>
                    <a:lnTo>
                      <a:pt x="111" y="268"/>
                    </a:lnTo>
                    <a:lnTo>
                      <a:pt x="115" y="293"/>
                    </a:lnTo>
                    <a:lnTo>
                      <a:pt x="113" y="300"/>
                    </a:lnTo>
                    <a:lnTo>
                      <a:pt x="112" y="301"/>
                    </a:lnTo>
                    <a:lnTo>
                      <a:pt x="107" y="298"/>
                    </a:lnTo>
                    <a:lnTo>
                      <a:pt x="79" y="257"/>
                    </a:lnTo>
                    <a:lnTo>
                      <a:pt x="78" y="259"/>
                    </a:lnTo>
                    <a:lnTo>
                      <a:pt x="76" y="272"/>
                    </a:lnTo>
                    <a:lnTo>
                      <a:pt x="76" y="273"/>
                    </a:lnTo>
                    <a:lnTo>
                      <a:pt x="83" y="277"/>
                    </a:lnTo>
                    <a:lnTo>
                      <a:pt x="85" y="284"/>
                    </a:lnTo>
                    <a:lnTo>
                      <a:pt x="86" y="293"/>
                    </a:lnTo>
                    <a:lnTo>
                      <a:pt x="87" y="294"/>
                    </a:lnTo>
                    <a:lnTo>
                      <a:pt x="91" y="298"/>
                    </a:lnTo>
                    <a:lnTo>
                      <a:pt x="91" y="301"/>
                    </a:lnTo>
                    <a:lnTo>
                      <a:pt x="73" y="327"/>
                    </a:lnTo>
                    <a:lnTo>
                      <a:pt x="66" y="324"/>
                    </a:lnTo>
                    <a:lnTo>
                      <a:pt x="63" y="324"/>
                    </a:lnTo>
                    <a:lnTo>
                      <a:pt x="63" y="333"/>
                    </a:lnTo>
                    <a:lnTo>
                      <a:pt x="55" y="341"/>
                    </a:lnTo>
                    <a:lnTo>
                      <a:pt x="55" y="347"/>
                    </a:lnTo>
                    <a:lnTo>
                      <a:pt x="53" y="347"/>
                    </a:lnTo>
                    <a:lnTo>
                      <a:pt x="65" y="383"/>
                    </a:lnTo>
                    <a:lnTo>
                      <a:pt x="78" y="393"/>
                    </a:lnTo>
                    <a:lnTo>
                      <a:pt x="83" y="401"/>
                    </a:lnTo>
                    <a:lnTo>
                      <a:pt x="86" y="458"/>
                    </a:lnTo>
                    <a:lnTo>
                      <a:pt x="81" y="468"/>
                    </a:lnTo>
                    <a:lnTo>
                      <a:pt x="84" y="579"/>
                    </a:lnTo>
                    <a:lnTo>
                      <a:pt x="92" y="583"/>
                    </a:lnTo>
                    <a:lnTo>
                      <a:pt x="99" y="584"/>
                    </a:lnTo>
                    <a:lnTo>
                      <a:pt x="104" y="583"/>
                    </a:lnTo>
                    <a:lnTo>
                      <a:pt x="111" y="577"/>
                    </a:lnTo>
                    <a:lnTo>
                      <a:pt x="110" y="587"/>
                    </a:lnTo>
                    <a:lnTo>
                      <a:pt x="81" y="628"/>
                    </a:lnTo>
                    <a:lnTo>
                      <a:pt x="74" y="657"/>
                    </a:lnTo>
                    <a:lnTo>
                      <a:pt x="69" y="665"/>
                    </a:lnTo>
                    <a:lnTo>
                      <a:pt x="54" y="670"/>
                    </a:lnTo>
                    <a:lnTo>
                      <a:pt x="40" y="669"/>
                    </a:lnTo>
                    <a:lnTo>
                      <a:pt x="26" y="678"/>
                    </a:lnTo>
                    <a:lnTo>
                      <a:pt x="18" y="706"/>
                    </a:lnTo>
                    <a:lnTo>
                      <a:pt x="21" y="715"/>
                    </a:lnTo>
                    <a:lnTo>
                      <a:pt x="21" y="724"/>
                    </a:lnTo>
                    <a:lnTo>
                      <a:pt x="7" y="727"/>
                    </a:lnTo>
                    <a:lnTo>
                      <a:pt x="0" y="739"/>
                    </a:lnTo>
                    <a:lnTo>
                      <a:pt x="0" y="746"/>
                    </a:lnTo>
                    <a:lnTo>
                      <a:pt x="8" y="761"/>
                    </a:lnTo>
                    <a:lnTo>
                      <a:pt x="87" y="812"/>
                    </a:lnTo>
                    <a:lnTo>
                      <a:pt x="95" y="835"/>
                    </a:lnTo>
                    <a:lnTo>
                      <a:pt x="106" y="837"/>
                    </a:lnTo>
                    <a:lnTo>
                      <a:pt x="117" y="834"/>
                    </a:lnTo>
                    <a:lnTo>
                      <a:pt x="152" y="837"/>
                    </a:lnTo>
                    <a:lnTo>
                      <a:pt x="154" y="834"/>
                    </a:lnTo>
                    <a:lnTo>
                      <a:pt x="158" y="827"/>
                    </a:lnTo>
                    <a:lnTo>
                      <a:pt x="163" y="827"/>
                    </a:lnTo>
                    <a:lnTo>
                      <a:pt x="170" y="829"/>
                    </a:lnTo>
                    <a:lnTo>
                      <a:pt x="199" y="854"/>
                    </a:lnTo>
                    <a:lnTo>
                      <a:pt x="227" y="861"/>
                    </a:lnTo>
                    <a:lnTo>
                      <a:pt x="233" y="865"/>
                    </a:lnTo>
                    <a:lnTo>
                      <a:pt x="238" y="875"/>
                    </a:lnTo>
                    <a:lnTo>
                      <a:pt x="242" y="880"/>
                    </a:lnTo>
                    <a:lnTo>
                      <a:pt x="252" y="885"/>
                    </a:lnTo>
                    <a:lnTo>
                      <a:pt x="262" y="913"/>
                    </a:lnTo>
                    <a:lnTo>
                      <a:pt x="268" y="918"/>
                    </a:lnTo>
                    <a:lnTo>
                      <a:pt x="272" y="923"/>
                    </a:lnTo>
                    <a:lnTo>
                      <a:pt x="277" y="926"/>
                    </a:lnTo>
                    <a:lnTo>
                      <a:pt x="282" y="926"/>
                    </a:lnTo>
                    <a:lnTo>
                      <a:pt x="288" y="928"/>
                    </a:lnTo>
                    <a:lnTo>
                      <a:pt x="293" y="933"/>
                    </a:lnTo>
                    <a:lnTo>
                      <a:pt x="298" y="941"/>
                    </a:lnTo>
                    <a:lnTo>
                      <a:pt x="301" y="968"/>
                    </a:lnTo>
                    <a:lnTo>
                      <a:pt x="304" y="971"/>
                    </a:lnTo>
                    <a:lnTo>
                      <a:pt x="308" y="974"/>
                    </a:lnTo>
                    <a:lnTo>
                      <a:pt x="316" y="974"/>
                    </a:lnTo>
                    <a:lnTo>
                      <a:pt x="321" y="978"/>
                    </a:lnTo>
                    <a:lnTo>
                      <a:pt x="321" y="1004"/>
                    </a:lnTo>
                    <a:lnTo>
                      <a:pt x="330" y="1017"/>
                    </a:lnTo>
                    <a:lnTo>
                      <a:pt x="339" y="1018"/>
                    </a:lnTo>
                    <a:lnTo>
                      <a:pt x="345" y="1017"/>
                    </a:lnTo>
                    <a:lnTo>
                      <a:pt x="358" y="1017"/>
                    </a:lnTo>
                    <a:lnTo>
                      <a:pt x="367" y="1022"/>
                    </a:lnTo>
                    <a:lnTo>
                      <a:pt x="378" y="1021"/>
                    </a:lnTo>
                    <a:lnTo>
                      <a:pt x="382" y="1018"/>
                    </a:lnTo>
                    <a:lnTo>
                      <a:pt x="384" y="1014"/>
                    </a:lnTo>
                    <a:lnTo>
                      <a:pt x="388" y="1012"/>
                    </a:lnTo>
                    <a:lnTo>
                      <a:pt x="392" y="1007"/>
                    </a:lnTo>
                    <a:lnTo>
                      <a:pt x="395" y="1006"/>
                    </a:lnTo>
                    <a:lnTo>
                      <a:pt x="411" y="1007"/>
                    </a:lnTo>
                    <a:lnTo>
                      <a:pt x="418" y="1014"/>
                    </a:lnTo>
                    <a:lnTo>
                      <a:pt x="425" y="1015"/>
                    </a:lnTo>
                    <a:lnTo>
                      <a:pt x="434" y="1014"/>
                    </a:lnTo>
                    <a:lnTo>
                      <a:pt x="442" y="1006"/>
                    </a:lnTo>
                    <a:lnTo>
                      <a:pt x="451" y="1007"/>
                    </a:lnTo>
                    <a:lnTo>
                      <a:pt x="484" y="1028"/>
                    </a:lnTo>
                    <a:lnTo>
                      <a:pt x="496" y="1042"/>
                    </a:lnTo>
                    <a:lnTo>
                      <a:pt x="496" y="1049"/>
                    </a:lnTo>
                    <a:lnTo>
                      <a:pt x="466" y="1098"/>
                    </a:lnTo>
                    <a:lnTo>
                      <a:pt x="466" y="1110"/>
                    </a:lnTo>
                    <a:lnTo>
                      <a:pt x="467" y="1112"/>
                    </a:lnTo>
                    <a:lnTo>
                      <a:pt x="472" y="1114"/>
                    </a:lnTo>
                    <a:lnTo>
                      <a:pt x="477" y="1112"/>
                    </a:lnTo>
                    <a:lnTo>
                      <a:pt x="481" y="1114"/>
                    </a:lnTo>
                    <a:lnTo>
                      <a:pt x="494" y="1133"/>
                    </a:lnTo>
                    <a:lnTo>
                      <a:pt x="502" y="1133"/>
                    </a:lnTo>
                    <a:lnTo>
                      <a:pt x="509" y="1089"/>
                    </a:lnTo>
                    <a:lnTo>
                      <a:pt x="510" y="1085"/>
                    </a:lnTo>
                    <a:lnTo>
                      <a:pt x="519" y="1037"/>
                    </a:lnTo>
                    <a:lnTo>
                      <a:pt x="520" y="1036"/>
                    </a:lnTo>
                    <a:lnTo>
                      <a:pt x="531" y="944"/>
                    </a:lnTo>
                    <a:lnTo>
                      <a:pt x="524" y="901"/>
                    </a:lnTo>
                    <a:lnTo>
                      <a:pt x="497" y="861"/>
                    </a:lnTo>
                    <a:lnTo>
                      <a:pt x="497" y="814"/>
                    </a:lnTo>
                    <a:lnTo>
                      <a:pt x="525" y="805"/>
                    </a:lnTo>
                    <a:lnTo>
                      <a:pt x="536" y="806"/>
                    </a:lnTo>
                    <a:lnTo>
                      <a:pt x="540" y="808"/>
                    </a:lnTo>
                    <a:lnTo>
                      <a:pt x="540" y="811"/>
                    </a:lnTo>
                    <a:lnTo>
                      <a:pt x="545" y="809"/>
                    </a:lnTo>
                    <a:lnTo>
                      <a:pt x="546" y="808"/>
                    </a:lnTo>
                    <a:lnTo>
                      <a:pt x="541" y="786"/>
                    </a:lnTo>
                    <a:lnTo>
                      <a:pt x="536" y="777"/>
                    </a:lnTo>
                    <a:lnTo>
                      <a:pt x="526" y="779"/>
                    </a:lnTo>
                    <a:lnTo>
                      <a:pt x="523" y="781"/>
                    </a:lnTo>
                    <a:lnTo>
                      <a:pt x="515" y="781"/>
                    </a:lnTo>
                    <a:lnTo>
                      <a:pt x="513" y="776"/>
                    </a:lnTo>
                    <a:lnTo>
                      <a:pt x="509" y="775"/>
                    </a:lnTo>
                    <a:lnTo>
                      <a:pt x="509" y="771"/>
                    </a:lnTo>
                    <a:lnTo>
                      <a:pt x="508" y="771"/>
                    </a:lnTo>
                    <a:lnTo>
                      <a:pt x="508" y="730"/>
                    </a:lnTo>
                    <a:lnTo>
                      <a:pt x="509" y="732"/>
                    </a:lnTo>
                    <a:lnTo>
                      <a:pt x="591" y="732"/>
                    </a:lnTo>
                    <a:lnTo>
                      <a:pt x="594" y="728"/>
                    </a:lnTo>
                    <a:lnTo>
                      <a:pt x="596" y="719"/>
                    </a:lnTo>
                    <a:lnTo>
                      <a:pt x="598" y="713"/>
                    </a:lnTo>
                    <a:lnTo>
                      <a:pt x="602" y="713"/>
                    </a:lnTo>
                    <a:lnTo>
                      <a:pt x="606" y="717"/>
                    </a:lnTo>
                    <a:lnTo>
                      <a:pt x="609" y="724"/>
                    </a:lnTo>
                    <a:lnTo>
                      <a:pt x="612" y="724"/>
                    </a:lnTo>
                    <a:lnTo>
                      <a:pt x="630" y="712"/>
                    </a:lnTo>
                    <a:lnTo>
                      <a:pt x="641" y="712"/>
                    </a:lnTo>
                    <a:lnTo>
                      <a:pt x="655" y="733"/>
                    </a:lnTo>
                    <a:lnTo>
                      <a:pt x="661" y="769"/>
                    </a:lnTo>
                    <a:lnTo>
                      <a:pt x="672" y="762"/>
                    </a:lnTo>
                    <a:lnTo>
                      <a:pt x="672" y="760"/>
                    </a:lnTo>
                    <a:lnTo>
                      <a:pt x="640" y="675"/>
                    </a:lnTo>
                    <a:lnTo>
                      <a:pt x="622" y="657"/>
                    </a:lnTo>
                    <a:lnTo>
                      <a:pt x="622" y="654"/>
                    </a:lnTo>
                    <a:lnTo>
                      <a:pt x="639" y="630"/>
                    </a:lnTo>
                    <a:lnTo>
                      <a:pt x="641" y="629"/>
                    </a:lnTo>
                    <a:lnTo>
                      <a:pt x="644" y="624"/>
                    </a:lnTo>
                    <a:lnTo>
                      <a:pt x="649" y="622"/>
                    </a:lnTo>
                    <a:lnTo>
                      <a:pt x="649" y="619"/>
                    </a:lnTo>
                    <a:lnTo>
                      <a:pt x="648" y="610"/>
                    </a:lnTo>
                    <a:lnTo>
                      <a:pt x="640" y="593"/>
                    </a:lnTo>
                    <a:lnTo>
                      <a:pt x="624" y="576"/>
                    </a:lnTo>
                    <a:lnTo>
                      <a:pt x="623" y="573"/>
                    </a:lnTo>
                    <a:lnTo>
                      <a:pt x="619" y="541"/>
                    </a:lnTo>
                    <a:lnTo>
                      <a:pt x="614" y="532"/>
                    </a:lnTo>
                    <a:lnTo>
                      <a:pt x="614" y="518"/>
                    </a:lnTo>
                    <a:lnTo>
                      <a:pt x="620" y="497"/>
                    </a:lnTo>
                    <a:lnTo>
                      <a:pt x="620" y="484"/>
                    </a:lnTo>
                    <a:lnTo>
                      <a:pt x="628" y="471"/>
                    </a:lnTo>
                    <a:lnTo>
                      <a:pt x="628" y="453"/>
                    </a:lnTo>
                    <a:lnTo>
                      <a:pt x="630" y="448"/>
                    </a:lnTo>
                    <a:lnTo>
                      <a:pt x="637" y="440"/>
                    </a:lnTo>
                    <a:lnTo>
                      <a:pt x="633" y="424"/>
                    </a:lnTo>
                    <a:lnTo>
                      <a:pt x="630" y="421"/>
                    </a:lnTo>
                    <a:lnTo>
                      <a:pt x="627" y="420"/>
                    </a:lnTo>
                    <a:lnTo>
                      <a:pt x="617" y="421"/>
                    </a:lnTo>
                    <a:lnTo>
                      <a:pt x="586" y="434"/>
                    </a:lnTo>
                    <a:lnTo>
                      <a:pt x="565" y="430"/>
                    </a:lnTo>
                    <a:lnTo>
                      <a:pt x="560" y="426"/>
                    </a:lnTo>
                    <a:lnTo>
                      <a:pt x="554" y="425"/>
                    </a:lnTo>
                    <a:lnTo>
                      <a:pt x="545" y="429"/>
                    </a:lnTo>
                    <a:lnTo>
                      <a:pt x="544" y="431"/>
                    </a:lnTo>
                    <a:lnTo>
                      <a:pt x="538" y="432"/>
                    </a:lnTo>
                    <a:lnTo>
                      <a:pt x="529" y="431"/>
                    </a:lnTo>
                    <a:lnTo>
                      <a:pt x="525" y="429"/>
                    </a:lnTo>
                    <a:lnTo>
                      <a:pt x="524" y="429"/>
                    </a:lnTo>
                    <a:lnTo>
                      <a:pt x="493" y="378"/>
                    </a:lnTo>
                    <a:lnTo>
                      <a:pt x="493" y="374"/>
                    </a:lnTo>
                    <a:lnTo>
                      <a:pt x="489" y="372"/>
                    </a:lnTo>
                    <a:lnTo>
                      <a:pt x="478" y="369"/>
                    </a:lnTo>
                    <a:lnTo>
                      <a:pt x="472" y="364"/>
                    </a:lnTo>
                    <a:lnTo>
                      <a:pt x="460" y="359"/>
                    </a:lnTo>
                    <a:lnTo>
                      <a:pt x="414" y="368"/>
                    </a:lnTo>
                    <a:lnTo>
                      <a:pt x="400" y="367"/>
                    </a:lnTo>
                    <a:lnTo>
                      <a:pt x="382" y="358"/>
                    </a:lnTo>
                    <a:lnTo>
                      <a:pt x="378" y="349"/>
                    </a:lnTo>
                    <a:lnTo>
                      <a:pt x="374" y="347"/>
                    </a:lnTo>
                    <a:lnTo>
                      <a:pt x="361" y="340"/>
                    </a:lnTo>
                    <a:lnTo>
                      <a:pt x="356" y="284"/>
                    </a:lnTo>
                    <a:lnTo>
                      <a:pt x="353" y="277"/>
                    </a:lnTo>
                    <a:lnTo>
                      <a:pt x="339" y="259"/>
                    </a:lnTo>
                    <a:lnTo>
                      <a:pt x="329" y="222"/>
                    </a:lnTo>
                    <a:lnTo>
                      <a:pt x="326" y="220"/>
                    </a:lnTo>
                    <a:lnTo>
                      <a:pt x="303" y="221"/>
                    </a:lnTo>
                    <a:lnTo>
                      <a:pt x="326" y="131"/>
                    </a:lnTo>
                    <a:lnTo>
                      <a:pt x="374" y="49"/>
                    </a:lnTo>
                    <a:lnTo>
                      <a:pt x="389" y="40"/>
                    </a:lnTo>
                    <a:lnTo>
                      <a:pt x="404" y="39"/>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30" name="Freeform 760">
                <a:extLst>
                  <a:ext uri="{FF2B5EF4-FFF2-40B4-BE49-F238E27FC236}">
                    <a16:creationId xmlns:a16="http://schemas.microsoft.com/office/drawing/2014/main" id="{9029B92B-6148-47EB-93A4-CAE9BA4B0D92}"/>
                  </a:ext>
                </a:extLst>
              </p:cNvPr>
              <p:cNvSpPr>
                <a:spLocks noChangeAspect="1"/>
              </p:cNvSpPr>
              <p:nvPr/>
            </p:nvSpPr>
            <p:spPr bwMode="auto">
              <a:xfrm>
                <a:off x="1542" y="2197"/>
                <a:ext cx="192" cy="263"/>
              </a:xfrm>
              <a:custGeom>
                <a:avLst/>
                <a:gdLst>
                  <a:gd name="T0" fmla="*/ 0 w 655"/>
                  <a:gd name="T1" fmla="*/ 0 h 894"/>
                  <a:gd name="T2" fmla="*/ 0 w 655"/>
                  <a:gd name="T3" fmla="*/ 0 h 894"/>
                  <a:gd name="T4" fmla="*/ 0 w 655"/>
                  <a:gd name="T5" fmla="*/ 0 h 894"/>
                  <a:gd name="T6" fmla="*/ 0 w 655"/>
                  <a:gd name="T7" fmla="*/ 0 h 894"/>
                  <a:gd name="T8" fmla="*/ 0 w 655"/>
                  <a:gd name="T9" fmla="*/ 0 h 894"/>
                  <a:gd name="T10" fmla="*/ 0 w 655"/>
                  <a:gd name="T11" fmla="*/ 0 h 894"/>
                  <a:gd name="T12" fmla="*/ 0 w 655"/>
                  <a:gd name="T13" fmla="*/ 0 h 894"/>
                  <a:gd name="T14" fmla="*/ 0 w 655"/>
                  <a:gd name="T15" fmla="*/ 0 h 894"/>
                  <a:gd name="T16" fmla="*/ 0 w 655"/>
                  <a:gd name="T17" fmla="*/ 0 h 894"/>
                  <a:gd name="T18" fmla="*/ 0 w 655"/>
                  <a:gd name="T19" fmla="*/ 0 h 894"/>
                  <a:gd name="T20" fmla="*/ 0 w 655"/>
                  <a:gd name="T21" fmla="*/ 0 h 894"/>
                  <a:gd name="T22" fmla="*/ 0 w 655"/>
                  <a:gd name="T23" fmla="*/ 0 h 894"/>
                  <a:gd name="T24" fmla="*/ 0 w 655"/>
                  <a:gd name="T25" fmla="*/ 0 h 894"/>
                  <a:gd name="T26" fmla="*/ 0 w 655"/>
                  <a:gd name="T27" fmla="*/ 0 h 894"/>
                  <a:gd name="T28" fmla="*/ 0 w 655"/>
                  <a:gd name="T29" fmla="*/ 0 h 894"/>
                  <a:gd name="T30" fmla="*/ 0 w 655"/>
                  <a:gd name="T31" fmla="*/ 0 h 894"/>
                  <a:gd name="T32" fmla="*/ 0 w 655"/>
                  <a:gd name="T33" fmla="*/ 0 h 894"/>
                  <a:gd name="T34" fmla="*/ 0 w 655"/>
                  <a:gd name="T35" fmla="*/ 0 h 894"/>
                  <a:gd name="T36" fmla="*/ 0 w 655"/>
                  <a:gd name="T37" fmla="*/ 0 h 894"/>
                  <a:gd name="T38" fmla="*/ 0 w 655"/>
                  <a:gd name="T39" fmla="*/ 0 h 894"/>
                  <a:gd name="T40" fmla="*/ 0 w 655"/>
                  <a:gd name="T41" fmla="*/ 0 h 894"/>
                  <a:gd name="T42" fmla="*/ 0 w 655"/>
                  <a:gd name="T43" fmla="*/ 0 h 894"/>
                  <a:gd name="T44" fmla="*/ 0 w 655"/>
                  <a:gd name="T45" fmla="*/ 0 h 894"/>
                  <a:gd name="T46" fmla="*/ 0 w 655"/>
                  <a:gd name="T47" fmla="*/ 0 h 894"/>
                  <a:gd name="T48" fmla="*/ 0 w 655"/>
                  <a:gd name="T49" fmla="*/ 0 h 894"/>
                  <a:gd name="T50" fmla="*/ 0 w 655"/>
                  <a:gd name="T51" fmla="*/ 0 h 894"/>
                  <a:gd name="T52" fmla="*/ 0 w 655"/>
                  <a:gd name="T53" fmla="*/ 0 h 894"/>
                  <a:gd name="T54" fmla="*/ 0 w 655"/>
                  <a:gd name="T55" fmla="*/ 0 h 894"/>
                  <a:gd name="T56" fmla="*/ 0 w 655"/>
                  <a:gd name="T57" fmla="*/ 0 h 894"/>
                  <a:gd name="T58" fmla="*/ 0 w 655"/>
                  <a:gd name="T59" fmla="*/ 0 h 894"/>
                  <a:gd name="T60" fmla="*/ 0 w 655"/>
                  <a:gd name="T61" fmla="*/ 0 h 894"/>
                  <a:gd name="T62" fmla="*/ 0 w 655"/>
                  <a:gd name="T63" fmla="*/ 0 h 894"/>
                  <a:gd name="T64" fmla="*/ 0 w 655"/>
                  <a:gd name="T65" fmla="*/ 0 h 894"/>
                  <a:gd name="T66" fmla="*/ 0 w 655"/>
                  <a:gd name="T67" fmla="*/ 0 h 894"/>
                  <a:gd name="T68" fmla="*/ 0 w 655"/>
                  <a:gd name="T69" fmla="*/ 0 h 894"/>
                  <a:gd name="T70" fmla="*/ 0 w 655"/>
                  <a:gd name="T71" fmla="*/ 0 h 894"/>
                  <a:gd name="T72" fmla="*/ 0 w 655"/>
                  <a:gd name="T73" fmla="*/ 0 h 894"/>
                  <a:gd name="T74" fmla="*/ 0 w 655"/>
                  <a:gd name="T75" fmla="*/ 0 h 894"/>
                  <a:gd name="T76" fmla="*/ 0 w 655"/>
                  <a:gd name="T77" fmla="*/ 0 h 894"/>
                  <a:gd name="T78" fmla="*/ 0 w 655"/>
                  <a:gd name="T79" fmla="*/ 0 h 894"/>
                  <a:gd name="T80" fmla="*/ 0 w 655"/>
                  <a:gd name="T81" fmla="*/ 0 h 894"/>
                  <a:gd name="T82" fmla="*/ 0 w 655"/>
                  <a:gd name="T83" fmla="*/ 0 h 894"/>
                  <a:gd name="T84" fmla="*/ 0 w 655"/>
                  <a:gd name="T85" fmla="*/ 0 h 894"/>
                  <a:gd name="T86" fmla="*/ 0 w 655"/>
                  <a:gd name="T87" fmla="*/ 0 h 894"/>
                  <a:gd name="T88" fmla="*/ 0 w 655"/>
                  <a:gd name="T89" fmla="*/ 0 h 894"/>
                  <a:gd name="T90" fmla="*/ 0 w 655"/>
                  <a:gd name="T91" fmla="*/ 0 h 894"/>
                  <a:gd name="T92" fmla="*/ 0 w 655"/>
                  <a:gd name="T93" fmla="*/ 0 h 894"/>
                  <a:gd name="T94" fmla="*/ 0 w 655"/>
                  <a:gd name="T95" fmla="*/ 0 h 894"/>
                  <a:gd name="T96" fmla="*/ 0 w 655"/>
                  <a:gd name="T97" fmla="*/ 0 h 894"/>
                  <a:gd name="T98" fmla="*/ 0 w 655"/>
                  <a:gd name="T99" fmla="*/ 0 h 894"/>
                  <a:gd name="T100" fmla="*/ 0 w 655"/>
                  <a:gd name="T101" fmla="*/ 0 h 894"/>
                  <a:gd name="T102" fmla="*/ 0 w 655"/>
                  <a:gd name="T103" fmla="*/ 0 h 894"/>
                  <a:gd name="T104" fmla="*/ 0 w 655"/>
                  <a:gd name="T105" fmla="*/ 0 h 894"/>
                  <a:gd name="T106" fmla="*/ 0 w 655"/>
                  <a:gd name="T107" fmla="*/ 0 h 894"/>
                  <a:gd name="T108" fmla="*/ 0 w 655"/>
                  <a:gd name="T109" fmla="*/ 0 h 894"/>
                  <a:gd name="T110" fmla="*/ 0 w 655"/>
                  <a:gd name="T111" fmla="*/ 0 h 894"/>
                  <a:gd name="T112" fmla="*/ 0 w 655"/>
                  <a:gd name="T113" fmla="*/ 0 h 894"/>
                  <a:gd name="T114" fmla="*/ 0 w 655"/>
                  <a:gd name="T115" fmla="*/ 0 h 894"/>
                  <a:gd name="T116" fmla="*/ 0 w 655"/>
                  <a:gd name="T117" fmla="*/ 0 h 894"/>
                  <a:gd name="T118" fmla="*/ 0 w 655"/>
                  <a:gd name="T119" fmla="*/ 0 h 894"/>
                  <a:gd name="T120" fmla="*/ 0 w 655"/>
                  <a:gd name="T121" fmla="*/ 0 h 894"/>
                  <a:gd name="T122" fmla="*/ 0 w 655"/>
                  <a:gd name="T123" fmla="*/ 0 h 89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55"/>
                  <a:gd name="T187" fmla="*/ 0 h 894"/>
                  <a:gd name="T188" fmla="*/ 655 w 655"/>
                  <a:gd name="T189" fmla="*/ 894 h 89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55" h="894">
                    <a:moveTo>
                      <a:pt x="0" y="86"/>
                    </a:moveTo>
                    <a:lnTo>
                      <a:pt x="2" y="84"/>
                    </a:lnTo>
                    <a:lnTo>
                      <a:pt x="11" y="84"/>
                    </a:lnTo>
                    <a:lnTo>
                      <a:pt x="28" y="91"/>
                    </a:lnTo>
                    <a:lnTo>
                      <a:pt x="69" y="93"/>
                    </a:lnTo>
                    <a:lnTo>
                      <a:pt x="116" y="67"/>
                    </a:lnTo>
                    <a:lnTo>
                      <a:pt x="163" y="9"/>
                    </a:lnTo>
                    <a:lnTo>
                      <a:pt x="231" y="0"/>
                    </a:lnTo>
                    <a:lnTo>
                      <a:pt x="240" y="13"/>
                    </a:lnTo>
                    <a:lnTo>
                      <a:pt x="241" y="87"/>
                    </a:lnTo>
                    <a:lnTo>
                      <a:pt x="236" y="101"/>
                    </a:lnTo>
                    <a:lnTo>
                      <a:pt x="235" y="109"/>
                    </a:lnTo>
                    <a:lnTo>
                      <a:pt x="241" y="139"/>
                    </a:lnTo>
                    <a:lnTo>
                      <a:pt x="284" y="186"/>
                    </a:lnTo>
                    <a:lnTo>
                      <a:pt x="350" y="197"/>
                    </a:lnTo>
                    <a:lnTo>
                      <a:pt x="356" y="204"/>
                    </a:lnTo>
                    <a:lnTo>
                      <a:pt x="357" y="209"/>
                    </a:lnTo>
                    <a:lnTo>
                      <a:pt x="366" y="219"/>
                    </a:lnTo>
                    <a:lnTo>
                      <a:pt x="412" y="235"/>
                    </a:lnTo>
                    <a:lnTo>
                      <a:pt x="433" y="259"/>
                    </a:lnTo>
                    <a:lnTo>
                      <a:pt x="441" y="259"/>
                    </a:lnTo>
                    <a:lnTo>
                      <a:pt x="451" y="255"/>
                    </a:lnTo>
                    <a:lnTo>
                      <a:pt x="468" y="259"/>
                    </a:lnTo>
                    <a:lnTo>
                      <a:pt x="496" y="279"/>
                    </a:lnTo>
                    <a:lnTo>
                      <a:pt x="507" y="308"/>
                    </a:lnTo>
                    <a:lnTo>
                      <a:pt x="508" y="327"/>
                    </a:lnTo>
                    <a:lnTo>
                      <a:pt x="515" y="343"/>
                    </a:lnTo>
                    <a:lnTo>
                      <a:pt x="513" y="374"/>
                    </a:lnTo>
                    <a:lnTo>
                      <a:pt x="506" y="375"/>
                    </a:lnTo>
                    <a:lnTo>
                      <a:pt x="525" y="447"/>
                    </a:lnTo>
                    <a:lnTo>
                      <a:pt x="564" y="449"/>
                    </a:lnTo>
                    <a:lnTo>
                      <a:pt x="570" y="452"/>
                    </a:lnTo>
                    <a:lnTo>
                      <a:pt x="612" y="452"/>
                    </a:lnTo>
                    <a:lnTo>
                      <a:pt x="616" y="454"/>
                    </a:lnTo>
                    <a:lnTo>
                      <a:pt x="619" y="457"/>
                    </a:lnTo>
                    <a:lnTo>
                      <a:pt x="621" y="462"/>
                    </a:lnTo>
                    <a:lnTo>
                      <a:pt x="616" y="484"/>
                    </a:lnTo>
                    <a:lnTo>
                      <a:pt x="621" y="514"/>
                    </a:lnTo>
                    <a:lnTo>
                      <a:pt x="638" y="522"/>
                    </a:lnTo>
                    <a:lnTo>
                      <a:pt x="640" y="525"/>
                    </a:lnTo>
                    <a:lnTo>
                      <a:pt x="655" y="563"/>
                    </a:lnTo>
                    <a:lnTo>
                      <a:pt x="654" y="642"/>
                    </a:lnTo>
                    <a:lnTo>
                      <a:pt x="643" y="667"/>
                    </a:lnTo>
                    <a:lnTo>
                      <a:pt x="643" y="683"/>
                    </a:lnTo>
                    <a:lnTo>
                      <a:pt x="644" y="689"/>
                    </a:lnTo>
                    <a:lnTo>
                      <a:pt x="645" y="701"/>
                    </a:lnTo>
                    <a:lnTo>
                      <a:pt x="644" y="704"/>
                    </a:lnTo>
                    <a:lnTo>
                      <a:pt x="637" y="706"/>
                    </a:lnTo>
                    <a:lnTo>
                      <a:pt x="635" y="708"/>
                    </a:lnTo>
                    <a:lnTo>
                      <a:pt x="606" y="662"/>
                    </a:lnTo>
                    <a:lnTo>
                      <a:pt x="596" y="654"/>
                    </a:lnTo>
                    <a:lnTo>
                      <a:pt x="581" y="650"/>
                    </a:lnTo>
                    <a:lnTo>
                      <a:pt x="535" y="650"/>
                    </a:lnTo>
                    <a:lnTo>
                      <a:pt x="507" y="659"/>
                    </a:lnTo>
                    <a:lnTo>
                      <a:pt x="503" y="659"/>
                    </a:lnTo>
                    <a:lnTo>
                      <a:pt x="431" y="684"/>
                    </a:lnTo>
                    <a:lnTo>
                      <a:pt x="426" y="708"/>
                    </a:lnTo>
                    <a:lnTo>
                      <a:pt x="407" y="747"/>
                    </a:lnTo>
                    <a:lnTo>
                      <a:pt x="407" y="793"/>
                    </a:lnTo>
                    <a:lnTo>
                      <a:pt x="389" y="855"/>
                    </a:lnTo>
                    <a:lnTo>
                      <a:pt x="382" y="852"/>
                    </a:lnTo>
                    <a:lnTo>
                      <a:pt x="368" y="840"/>
                    </a:lnTo>
                    <a:lnTo>
                      <a:pt x="314" y="835"/>
                    </a:lnTo>
                    <a:lnTo>
                      <a:pt x="305" y="880"/>
                    </a:lnTo>
                    <a:lnTo>
                      <a:pt x="303" y="880"/>
                    </a:lnTo>
                    <a:lnTo>
                      <a:pt x="292" y="867"/>
                    </a:lnTo>
                    <a:lnTo>
                      <a:pt x="290" y="862"/>
                    </a:lnTo>
                    <a:lnTo>
                      <a:pt x="288" y="861"/>
                    </a:lnTo>
                    <a:lnTo>
                      <a:pt x="284" y="854"/>
                    </a:lnTo>
                    <a:lnTo>
                      <a:pt x="280" y="850"/>
                    </a:lnTo>
                    <a:lnTo>
                      <a:pt x="222" y="842"/>
                    </a:lnTo>
                    <a:lnTo>
                      <a:pt x="209" y="821"/>
                    </a:lnTo>
                    <a:lnTo>
                      <a:pt x="205" y="820"/>
                    </a:lnTo>
                    <a:lnTo>
                      <a:pt x="153" y="891"/>
                    </a:lnTo>
                    <a:lnTo>
                      <a:pt x="151" y="892"/>
                    </a:lnTo>
                    <a:lnTo>
                      <a:pt x="141" y="892"/>
                    </a:lnTo>
                    <a:lnTo>
                      <a:pt x="137" y="894"/>
                    </a:lnTo>
                    <a:lnTo>
                      <a:pt x="118" y="894"/>
                    </a:lnTo>
                    <a:lnTo>
                      <a:pt x="111" y="891"/>
                    </a:lnTo>
                    <a:lnTo>
                      <a:pt x="97" y="800"/>
                    </a:lnTo>
                    <a:lnTo>
                      <a:pt x="91" y="788"/>
                    </a:lnTo>
                    <a:lnTo>
                      <a:pt x="86" y="758"/>
                    </a:lnTo>
                    <a:lnTo>
                      <a:pt x="71" y="745"/>
                    </a:lnTo>
                    <a:lnTo>
                      <a:pt x="71" y="726"/>
                    </a:lnTo>
                    <a:lnTo>
                      <a:pt x="68" y="721"/>
                    </a:lnTo>
                    <a:lnTo>
                      <a:pt x="60" y="716"/>
                    </a:lnTo>
                    <a:lnTo>
                      <a:pt x="62" y="695"/>
                    </a:lnTo>
                    <a:lnTo>
                      <a:pt x="63" y="694"/>
                    </a:lnTo>
                    <a:lnTo>
                      <a:pt x="71" y="690"/>
                    </a:lnTo>
                    <a:lnTo>
                      <a:pt x="73" y="688"/>
                    </a:lnTo>
                    <a:lnTo>
                      <a:pt x="73" y="684"/>
                    </a:lnTo>
                    <a:lnTo>
                      <a:pt x="69" y="678"/>
                    </a:lnTo>
                    <a:lnTo>
                      <a:pt x="70" y="669"/>
                    </a:lnTo>
                    <a:lnTo>
                      <a:pt x="74" y="664"/>
                    </a:lnTo>
                    <a:lnTo>
                      <a:pt x="73" y="653"/>
                    </a:lnTo>
                    <a:lnTo>
                      <a:pt x="47" y="626"/>
                    </a:lnTo>
                    <a:lnTo>
                      <a:pt x="38" y="568"/>
                    </a:lnTo>
                    <a:lnTo>
                      <a:pt x="16" y="537"/>
                    </a:lnTo>
                    <a:lnTo>
                      <a:pt x="15" y="537"/>
                    </a:lnTo>
                    <a:lnTo>
                      <a:pt x="11" y="530"/>
                    </a:lnTo>
                    <a:lnTo>
                      <a:pt x="10" y="528"/>
                    </a:lnTo>
                    <a:lnTo>
                      <a:pt x="10" y="522"/>
                    </a:lnTo>
                    <a:lnTo>
                      <a:pt x="42" y="465"/>
                    </a:lnTo>
                    <a:lnTo>
                      <a:pt x="43" y="454"/>
                    </a:lnTo>
                    <a:lnTo>
                      <a:pt x="42" y="449"/>
                    </a:lnTo>
                    <a:lnTo>
                      <a:pt x="36" y="442"/>
                    </a:lnTo>
                    <a:lnTo>
                      <a:pt x="31" y="441"/>
                    </a:lnTo>
                    <a:lnTo>
                      <a:pt x="27" y="434"/>
                    </a:lnTo>
                    <a:lnTo>
                      <a:pt x="24" y="433"/>
                    </a:lnTo>
                    <a:lnTo>
                      <a:pt x="22" y="400"/>
                    </a:lnTo>
                    <a:lnTo>
                      <a:pt x="27" y="389"/>
                    </a:lnTo>
                    <a:lnTo>
                      <a:pt x="32" y="384"/>
                    </a:lnTo>
                    <a:lnTo>
                      <a:pt x="34" y="376"/>
                    </a:lnTo>
                    <a:lnTo>
                      <a:pt x="32" y="363"/>
                    </a:lnTo>
                    <a:lnTo>
                      <a:pt x="22" y="349"/>
                    </a:lnTo>
                    <a:lnTo>
                      <a:pt x="22" y="344"/>
                    </a:lnTo>
                    <a:lnTo>
                      <a:pt x="26" y="337"/>
                    </a:lnTo>
                    <a:lnTo>
                      <a:pt x="39" y="329"/>
                    </a:lnTo>
                    <a:lnTo>
                      <a:pt x="41" y="327"/>
                    </a:lnTo>
                    <a:lnTo>
                      <a:pt x="37" y="217"/>
                    </a:lnTo>
                    <a:lnTo>
                      <a:pt x="42" y="203"/>
                    </a:lnTo>
                    <a:lnTo>
                      <a:pt x="50" y="190"/>
                    </a:lnTo>
                    <a:lnTo>
                      <a:pt x="50" y="187"/>
                    </a:lnTo>
                    <a:lnTo>
                      <a:pt x="0" y="86"/>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31" name="Freeform 761">
                <a:extLst>
                  <a:ext uri="{FF2B5EF4-FFF2-40B4-BE49-F238E27FC236}">
                    <a16:creationId xmlns:a16="http://schemas.microsoft.com/office/drawing/2014/main" id="{0AE8F3A0-5BC0-49D7-8551-918B6483CC54}"/>
                  </a:ext>
                </a:extLst>
              </p:cNvPr>
              <p:cNvSpPr>
                <a:spLocks noChangeAspect="1"/>
              </p:cNvSpPr>
              <p:nvPr/>
            </p:nvSpPr>
            <p:spPr bwMode="auto">
              <a:xfrm>
                <a:off x="1542" y="2197"/>
                <a:ext cx="192" cy="263"/>
              </a:xfrm>
              <a:custGeom>
                <a:avLst/>
                <a:gdLst>
                  <a:gd name="T0" fmla="*/ 0 w 655"/>
                  <a:gd name="T1" fmla="*/ 0 h 894"/>
                  <a:gd name="T2" fmla="*/ 0 w 655"/>
                  <a:gd name="T3" fmla="*/ 0 h 894"/>
                  <a:gd name="T4" fmla="*/ 0 w 655"/>
                  <a:gd name="T5" fmla="*/ 0 h 894"/>
                  <a:gd name="T6" fmla="*/ 0 w 655"/>
                  <a:gd name="T7" fmla="*/ 0 h 894"/>
                  <a:gd name="T8" fmla="*/ 0 w 655"/>
                  <a:gd name="T9" fmla="*/ 0 h 894"/>
                  <a:gd name="T10" fmla="*/ 0 w 655"/>
                  <a:gd name="T11" fmla="*/ 0 h 894"/>
                  <a:gd name="T12" fmla="*/ 0 w 655"/>
                  <a:gd name="T13" fmla="*/ 0 h 894"/>
                  <a:gd name="T14" fmla="*/ 0 w 655"/>
                  <a:gd name="T15" fmla="*/ 0 h 894"/>
                  <a:gd name="T16" fmla="*/ 0 w 655"/>
                  <a:gd name="T17" fmla="*/ 0 h 894"/>
                  <a:gd name="T18" fmla="*/ 0 w 655"/>
                  <a:gd name="T19" fmla="*/ 0 h 894"/>
                  <a:gd name="T20" fmla="*/ 0 w 655"/>
                  <a:gd name="T21" fmla="*/ 0 h 894"/>
                  <a:gd name="T22" fmla="*/ 0 w 655"/>
                  <a:gd name="T23" fmla="*/ 0 h 894"/>
                  <a:gd name="T24" fmla="*/ 0 w 655"/>
                  <a:gd name="T25" fmla="*/ 0 h 894"/>
                  <a:gd name="T26" fmla="*/ 0 w 655"/>
                  <a:gd name="T27" fmla="*/ 0 h 894"/>
                  <a:gd name="T28" fmla="*/ 0 w 655"/>
                  <a:gd name="T29" fmla="*/ 0 h 894"/>
                  <a:gd name="T30" fmla="*/ 0 w 655"/>
                  <a:gd name="T31" fmla="*/ 0 h 894"/>
                  <a:gd name="T32" fmla="*/ 0 w 655"/>
                  <a:gd name="T33" fmla="*/ 0 h 894"/>
                  <a:gd name="T34" fmla="*/ 0 w 655"/>
                  <a:gd name="T35" fmla="*/ 0 h 894"/>
                  <a:gd name="T36" fmla="*/ 0 w 655"/>
                  <a:gd name="T37" fmla="*/ 0 h 894"/>
                  <a:gd name="T38" fmla="*/ 0 w 655"/>
                  <a:gd name="T39" fmla="*/ 0 h 894"/>
                  <a:gd name="T40" fmla="*/ 0 w 655"/>
                  <a:gd name="T41" fmla="*/ 0 h 894"/>
                  <a:gd name="T42" fmla="*/ 0 w 655"/>
                  <a:gd name="T43" fmla="*/ 0 h 894"/>
                  <a:gd name="T44" fmla="*/ 0 w 655"/>
                  <a:gd name="T45" fmla="*/ 0 h 894"/>
                  <a:gd name="T46" fmla="*/ 0 w 655"/>
                  <a:gd name="T47" fmla="*/ 0 h 894"/>
                  <a:gd name="T48" fmla="*/ 0 w 655"/>
                  <a:gd name="T49" fmla="*/ 0 h 894"/>
                  <a:gd name="T50" fmla="*/ 0 w 655"/>
                  <a:gd name="T51" fmla="*/ 0 h 894"/>
                  <a:gd name="T52" fmla="*/ 0 w 655"/>
                  <a:gd name="T53" fmla="*/ 0 h 894"/>
                  <a:gd name="T54" fmla="*/ 0 w 655"/>
                  <a:gd name="T55" fmla="*/ 0 h 894"/>
                  <a:gd name="T56" fmla="*/ 0 w 655"/>
                  <a:gd name="T57" fmla="*/ 0 h 894"/>
                  <a:gd name="T58" fmla="*/ 0 w 655"/>
                  <a:gd name="T59" fmla="*/ 0 h 894"/>
                  <a:gd name="T60" fmla="*/ 0 w 655"/>
                  <a:gd name="T61" fmla="*/ 0 h 894"/>
                  <a:gd name="T62" fmla="*/ 0 w 655"/>
                  <a:gd name="T63" fmla="*/ 0 h 894"/>
                  <a:gd name="T64" fmla="*/ 0 w 655"/>
                  <a:gd name="T65" fmla="*/ 0 h 894"/>
                  <a:gd name="T66" fmla="*/ 0 w 655"/>
                  <a:gd name="T67" fmla="*/ 0 h 894"/>
                  <a:gd name="T68" fmla="*/ 0 w 655"/>
                  <a:gd name="T69" fmla="*/ 0 h 894"/>
                  <a:gd name="T70" fmla="*/ 0 w 655"/>
                  <a:gd name="T71" fmla="*/ 0 h 894"/>
                  <a:gd name="T72" fmla="*/ 0 w 655"/>
                  <a:gd name="T73" fmla="*/ 0 h 894"/>
                  <a:gd name="T74" fmla="*/ 0 w 655"/>
                  <a:gd name="T75" fmla="*/ 0 h 894"/>
                  <a:gd name="T76" fmla="*/ 0 w 655"/>
                  <a:gd name="T77" fmla="*/ 0 h 894"/>
                  <a:gd name="T78" fmla="*/ 0 w 655"/>
                  <a:gd name="T79" fmla="*/ 0 h 894"/>
                  <a:gd name="T80" fmla="*/ 0 w 655"/>
                  <a:gd name="T81" fmla="*/ 0 h 894"/>
                  <a:gd name="T82" fmla="*/ 0 w 655"/>
                  <a:gd name="T83" fmla="*/ 0 h 894"/>
                  <a:gd name="T84" fmla="*/ 0 w 655"/>
                  <a:gd name="T85" fmla="*/ 0 h 894"/>
                  <a:gd name="T86" fmla="*/ 0 w 655"/>
                  <a:gd name="T87" fmla="*/ 0 h 894"/>
                  <a:gd name="T88" fmla="*/ 0 w 655"/>
                  <a:gd name="T89" fmla="*/ 0 h 894"/>
                  <a:gd name="T90" fmla="*/ 0 w 655"/>
                  <a:gd name="T91" fmla="*/ 0 h 894"/>
                  <a:gd name="T92" fmla="*/ 0 w 655"/>
                  <a:gd name="T93" fmla="*/ 0 h 894"/>
                  <a:gd name="T94" fmla="*/ 0 w 655"/>
                  <a:gd name="T95" fmla="*/ 0 h 894"/>
                  <a:gd name="T96" fmla="*/ 0 w 655"/>
                  <a:gd name="T97" fmla="*/ 0 h 894"/>
                  <a:gd name="T98" fmla="*/ 0 w 655"/>
                  <a:gd name="T99" fmla="*/ 0 h 894"/>
                  <a:gd name="T100" fmla="*/ 0 w 655"/>
                  <a:gd name="T101" fmla="*/ 0 h 894"/>
                  <a:gd name="T102" fmla="*/ 0 w 655"/>
                  <a:gd name="T103" fmla="*/ 0 h 894"/>
                  <a:gd name="T104" fmla="*/ 0 w 655"/>
                  <a:gd name="T105" fmla="*/ 0 h 894"/>
                  <a:gd name="T106" fmla="*/ 0 w 655"/>
                  <a:gd name="T107" fmla="*/ 0 h 894"/>
                  <a:gd name="T108" fmla="*/ 0 w 655"/>
                  <a:gd name="T109" fmla="*/ 0 h 894"/>
                  <a:gd name="T110" fmla="*/ 0 w 655"/>
                  <a:gd name="T111" fmla="*/ 0 h 894"/>
                  <a:gd name="T112" fmla="*/ 0 w 655"/>
                  <a:gd name="T113" fmla="*/ 0 h 894"/>
                  <a:gd name="T114" fmla="*/ 0 w 655"/>
                  <a:gd name="T115" fmla="*/ 0 h 894"/>
                  <a:gd name="T116" fmla="*/ 0 w 655"/>
                  <a:gd name="T117" fmla="*/ 0 h 894"/>
                  <a:gd name="T118" fmla="*/ 0 w 655"/>
                  <a:gd name="T119" fmla="*/ 0 h 894"/>
                  <a:gd name="T120" fmla="*/ 0 w 655"/>
                  <a:gd name="T121" fmla="*/ 0 h 894"/>
                  <a:gd name="T122" fmla="*/ 0 w 655"/>
                  <a:gd name="T123" fmla="*/ 0 h 89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55"/>
                  <a:gd name="T187" fmla="*/ 0 h 894"/>
                  <a:gd name="T188" fmla="*/ 655 w 655"/>
                  <a:gd name="T189" fmla="*/ 894 h 89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55" h="894">
                    <a:moveTo>
                      <a:pt x="0" y="86"/>
                    </a:moveTo>
                    <a:lnTo>
                      <a:pt x="2" y="84"/>
                    </a:lnTo>
                    <a:lnTo>
                      <a:pt x="11" y="84"/>
                    </a:lnTo>
                    <a:lnTo>
                      <a:pt x="28" y="91"/>
                    </a:lnTo>
                    <a:lnTo>
                      <a:pt x="69" y="93"/>
                    </a:lnTo>
                    <a:lnTo>
                      <a:pt x="116" y="67"/>
                    </a:lnTo>
                    <a:lnTo>
                      <a:pt x="163" y="9"/>
                    </a:lnTo>
                    <a:lnTo>
                      <a:pt x="231" y="0"/>
                    </a:lnTo>
                    <a:lnTo>
                      <a:pt x="240" y="13"/>
                    </a:lnTo>
                    <a:lnTo>
                      <a:pt x="241" y="87"/>
                    </a:lnTo>
                    <a:lnTo>
                      <a:pt x="236" y="101"/>
                    </a:lnTo>
                    <a:lnTo>
                      <a:pt x="235" y="109"/>
                    </a:lnTo>
                    <a:lnTo>
                      <a:pt x="241" y="139"/>
                    </a:lnTo>
                    <a:lnTo>
                      <a:pt x="284" y="186"/>
                    </a:lnTo>
                    <a:lnTo>
                      <a:pt x="350" y="197"/>
                    </a:lnTo>
                    <a:lnTo>
                      <a:pt x="356" y="204"/>
                    </a:lnTo>
                    <a:lnTo>
                      <a:pt x="357" y="209"/>
                    </a:lnTo>
                    <a:lnTo>
                      <a:pt x="366" y="219"/>
                    </a:lnTo>
                    <a:lnTo>
                      <a:pt x="412" y="235"/>
                    </a:lnTo>
                    <a:lnTo>
                      <a:pt x="433" y="259"/>
                    </a:lnTo>
                    <a:lnTo>
                      <a:pt x="441" y="259"/>
                    </a:lnTo>
                    <a:lnTo>
                      <a:pt x="451" y="255"/>
                    </a:lnTo>
                    <a:lnTo>
                      <a:pt x="468" y="259"/>
                    </a:lnTo>
                    <a:lnTo>
                      <a:pt x="496" y="279"/>
                    </a:lnTo>
                    <a:lnTo>
                      <a:pt x="507" y="308"/>
                    </a:lnTo>
                    <a:lnTo>
                      <a:pt x="508" y="327"/>
                    </a:lnTo>
                    <a:lnTo>
                      <a:pt x="515" y="343"/>
                    </a:lnTo>
                    <a:lnTo>
                      <a:pt x="513" y="374"/>
                    </a:lnTo>
                    <a:lnTo>
                      <a:pt x="506" y="375"/>
                    </a:lnTo>
                    <a:lnTo>
                      <a:pt x="525" y="447"/>
                    </a:lnTo>
                    <a:lnTo>
                      <a:pt x="564" y="449"/>
                    </a:lnTo>
                    <a:lnTo>
                      <a:pt x="570" y="452"/>
                    </a:lnTo>
                    <a:lnTo>
                      <a:pt x="612" y="452"/>
                    </a:lnTo>
                    <a:lnTo>
                      <a:pt x="616" y="454"/>
                    </a:lnTo>
                    <a:lnTo>
                      <a:pt x="619" y="457"/>
                    </a:lnTo>
                    <a:lnTo>
                      <a:pt x="621" y="462"/>
                    </a:lnTo>
                    <a:lnTo>
                      <a:pt x="616" y="484"/>
                    </a:lnTo>
                    <a:lnTo>
                      <a:pt x="621" y="514"/>
                    </a:lnTo>
                    <a:lnTo>
                      <a:pt x="638" y="522"/>
                    </a:lnTo>
                    <a:lnTo>
                      <a:pt x="640" y="525"/>
                    </a:lnTo>
                    <a:lnTo>
                      <a:pt x="655" y="563"/>
                    </a:lnTo>
                    <a:lnTo>
                      <a:pt x="654" y="642"/>
                    </a:lnTo>
                    <a:lnTo>
                      <a:pt x="643" y="667"/>
                    </a:lnTo>
                    <a:lnTo>
                      <a:pt x="643" y="683"/>
                    </a:lnTo>
                    <a:lnTo>
                      <a:pt x="644" y="689"/>
                    </a:lnTo>
                    <a:lnTo>
                      <a:pt x="645" y="701"/>
                    </a:lnTo>
                    <a:lnTo>
                      <a:pt x="644" y="704"/>
                    </a:lnTo>
                    <a:lnTo>
                      <a:pt x="637" y="706"/>
                    </a:lnTo>
                    <a:lnTo>
                      <a:pt x="635" y="708"/>
                    </a:lnTo>
                    <a:lnTo>
                      <a:pt x="606" y="662"/>
                    </a:lnTo>
                    <a:lnTo>
                      <a:pt x="596" y="654"/>
                    </a:lnTo>
                    <a:lnTo>
                      <a:pt x="581" y="650"/>
                    </a:lnTo>
                    <a:lnTo>
                      <a:pt x="535" y="650"/>
                    </a:lnTo>
                    <a:lnTo>
                      <a:pt x="507" y="659"/>
                    </a:lnTo>
                    <a:lnTo>
                      <a:pt x="503" y="659"/>
                    </a:lnTo>
                    <a:lnTo>
                      <a:pt x="431" y="684"/>
                    </a:lnTo>
                    <a:lnTo>
                      <a:pt x="426" y="708"/>
                    </a:lnTo>
                    <a:lnTo>
                      <a:pt x="407" y="747"/>
                    </a:lnTo>
                    <a:lnTo>
                      <a:pt x="407" y="793"/>
                    </a:lnTo>
                    <a:lnTo>
                      <a:pt x="389" y="855"/>
                    </a:lnTo>
                    <a:lnTo>
                      <a:pt x="382" y="852"/>
                    </a:lnTo>
                    <a:lnTo>
                      <a:pt x="368" y="840"/>
                    </a:lnTo>
                    <a:lnTo>
                      <a:pt x="314" y="835"/>
                    </a:lnTo>
                    <a:lnTo>
                      <a:pt x="305" y="880"/>
                    </a:lnTo>
                    <a:lnTo>
                      <a:pt x="303" y="880"/>
                    </a:lnTo>
                    <a:lnTo>
                      <a:pt x="292" y="867"/>
                    </a:lnTo>
                    <a:lnTo>
                      <a:pt x="290" y="862"/>
                    </a:lnTo>
                    <a:lnTo>
                      <a:pt x="288" y="861"/>
                    </a:lnTo>
                    <a:lnTo>
                      <a:pt x="284" y="854"/>
                    </a:lnTo>
                    <a:lnTo>
                      <a:pt x="280" y="850"/>
                    </a:lnTo>
                    <a:lnTo>
                      <a:pt x="222" y="842"/>
                    </a:lnTo>
                    <a:lnTo>
                      <a:pt x="209" y="821"/>
                    </a:lnTo>
                    <a:lnTo>
                      <a:pt x="205" y="820"/>
                    </a:lnTo>
                    <a:lnTo>
                      <a:pt x="153" y="891"/>
                    </a:lnTo>
                    <a:lnTo>
                      <a:pt x="151" y="892"/>
                    </a:lnTo>
                    <a:lnTo>
                      <a:pt x="141" y="892"/>
                    </a:lnTo>
                    <a:lnTo>
                      <a:pt x="137" y="894"/>
                    </a:lnTo>
                    <a:lnTo>
                      <a:pt x="118" y="894"/>
                    </a:lnTo>
                    <a:lnTo>
                      <a:pt x="111" y="891"/>
                    </a:lnTo>
                    <a:lnTo>
                      <a:pt x="97" y="800"/>
                    </a:lnTo>
                    <a:lnTo>
                      <a:pt x="91" y="788"/>
                    </a:lnTo>
                    <a:lnTo>
                      <a:pt x="86" y="758"/>
                    </a:lnTo>
                    <a:lnTo>
                      <a:pt x="71" y="745"/>
                    </a:lnTo>
                    <a:lnTo>
                      <a:pt x="71" y="726"/>
                    </a:lnTo>
                    <a:lnTo>
                      <a:pt x="68" y="721"/>
                    </a:lnTo>
                    <a:lnTo>
                      <a:pt x="60" y="716"/>
                    </a:lnTo>
                    <a:lnTo>
                      <a:pt x="62" y="695"/>
                    </a:lnTo>
                    <a:lnTo>
                      <a:pt x="63" y="694"/>
                    </a:lnTo>
                    <a:lnTo>
                      <a:pt x="71" y="690"/>
                    </a:lnTo>
                    <a:lnTo>
                      <a:pt x="73" y="688"/>
                    </a:lnTo>
                    <a:lnTo>
                      <a:pt x="73" y="684"/>
                    </a:lnTo>
                    <a:lnTo>
                      <a:pt x="69" y="678"/>
                    </a:lnTo>
                    <a:lnTo>
                      <a:pt x="70" y="669"/>
                    </a:lnTo>
                    <a:lnTo>
                      <a:pt x="74" y="664"/>
                    </a:lnTo>
                    <a:lnTo>
                      <a:pt x="73" y="653"/>
                    </a:lnTo>
                    <a:lnTo>
                      <a:pt x="47" y="626"/>
                    </a:lnTo>
                    <a:lnTo>
                      <a:pt x="38" y="568"/>
                    </a:lnTo>
                    <a:lnTo>
                      <a:pt x="16" y="537"/>
                    </a:lnTo>
                    <a:lnTo>
                      <a:pt x="15" y="537"/>
                    </a:lnTo>
                    <a:lnTo>
                      <a:pt x="11" y="530"/>
                    </a:lnTo>
                    <a:lnTo>
                      <a:pt x="10" y="528"/>
                    </a:lnTo>
                    <a:lnTo>
                      <a:pt x="10" y="522"/>
                    </a:lnTo>
                    <a:lnTo>
                      <a:pt x="42" y="465"/>
                    </a:lnTo>
                    <a:lnTo>
                      <a:pt x="43" y="454"/>
                    </a:lnTo>
                    <a:lnTo>
                      <a:pt x="42" y="449"/>
                    </a:lnTo>
                    <a:lnTo>
                      <a:pt x="36" y="442"/>
                    </a:lnTo>
                    <a:lnTo>
                      <a:pt x="31" y="441"/>
                    </a:lnTo>
                    <a:lnTo>
                      <a:pt x="27" y="434"/>
                    </a:lnTo>
                    <a:lnTo>
                      <a:pt x="24" y="433"/>
                    </a:lnTo>
                    <a:lnTo>
                      <a:pt x="22" y="400"/>
                    </a:lnTo>
                    <a:lnTo>
                      <a:pt x="27" y="389"/>
                    </a:lnTo>
                    <a:lnTo>
                      <a:pt x="32" y="384"/>
                    </a:lnTo>
                    <a:lnTo>
                      <a:pt x="34" y="376"/>
                    </a:lnTo>
                    <a:lnTo>
                      <a:pt x="32" y="363"/>
                    </a:lnTo>
                    <a:lnTo>
                      <a:pt x="22" y="349"/>
                    </a:lnTo>
                    <a:lnTo>
                      <a:pt x="22" y="344"/>
                    </a:lnTo>
                    <a:lnTo>
                      <a:pt x="26" y="337"/>
                    </a:lnTo>
                    <a:lnTo>
                      <a:pt x="39" y="329"/>
                    </a:lnTo>
                    <a:lnTo>
                      <a:pt x="41" y="327"/>
                    </a:lnTo>
                    <a:lnTo>
                      <a:pt x="37" y="217"/>
                    </a:lnTo>
                    <a:lnTo>
                      <a:pt x="42" y="203"/>
                    </a:lnTo>
                    <a:lnTo>
                      <a:pt x="50" y="190"/>
                    </a:lnTo>
                    <a:lnTo>
                      <a:pt x="50" y="187"/>
                    </a:lnTo>
                    <a:lnTo>
                      <a:pt x="0" y="86"/>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32" name="Freeform 762">
                <a:extLst>
                  <a:ext uri="{FF2B5EF4-FFF2-40B4-BE49-F238E27FC236}">
                    <a16:creationId xmlns:a16="http://schemas.microsoft.com/office/drawing/2014/main" id="{8FD54963-3C0B-42FE-86D7-C752E8449629}"/>
                  </a:ext>
                </a:extLst>
              </p:cNvPr>
              <p:cNvSpPr>
                <a:spLocks noChangeAspect="1"/>
              </p:cNvSpPr>
              <p:nvPr/>
            </p:nvSpPr>
            <p:spPr bwMode="auto">
              <a:xfrm>
                <a:off x="1719" y="2599"/>
                <a:ext cx="80" cy="91"/>
              </a:xfrm>
              <a:custGeom>
                <a:avLst/>
                <a:gdLst>
                  <a:gd name="T0" fmla="*/ 0 w 267"/>
                  <a:gd name="T1" fmla="*/ 0 h 313"/>
                  <a:gd name="T2" fmla="*/ 0 w 267"/>
                  <a:gd name="T3" fmla="*/ 0 h 313"/>
                  <a:gd name="T4" fmla="*/ 0 w 267"/>
                  <a:gd name="T5" fmla="*/ 0 h 313"/>
                  <a:gd name="T6" fmla="*/ 0 w 267"/>
                  <a:gd name="T7" fmla="*/ 0 h 313"/>
                  <a:gd name="T8" fmla="*/ 0 w 267"/>
                  <a:gd name="T9" fmla="*/ 0 h 313"/>
                  <a:gd name="T10" fmla="*/ 0 w 267"/>
                  <a:gd name="T11" fmla="*/ 0 h 313"/>
                  <a:gd name="T12" fmla="*/ 0 w 267"/>
                  <a:gd name="T13" fmla="*/ 0 h 313"/>
                  <a:gd name="T14" fmla="*/ 0 w 267"/>
                  <a:gd name="T15" fmla="*/ 0 h 313"/>
                  <a:gd name="T16" fmla="*/ 0 w 267"/>
                  <a:gd name="T17" fmla="*/ 0 h 313"/>
                  <a:gd name="T18" fmla="*/ 0 w 267"/>
                  <a:gd name="T19" fmla="*/ 0 h 313"/>
                  <a:gd name="T20" fmla="*/ 0 w 267"/>
                  <a:gd name="T21" fmla="*/ 0 h 313"/>
                  <a:gd name="T22" fmla="*/ 0 w 267"/>
                  <a:gd name="T23" fmla="*/ 0 h 313"/>
                  <a:gd name="T24" fmla="*/ 0 w 267"/>
                  <a:gd name="T25" fmla="*/ 0 h 313"/>
                  <a:gd name="T26" fmla="*/ 0 w 267"/>
                  <a:gd name="T27" fmla="*/ 0 h 313"/>
                  <a:gd name="T28" fmla="*/ 0 w 267"/>
                  <a:gd name="T29" fmla="*/ 0 h 313"/>
                  <a:gd name="T30" fmla="*/ 0 w 267"/>
                  <a:gd name="T31" fmla="*/ 0 h 313"/>
                  <a:gd name="T32" fmla="*/ 0 w 267"/>
                  <a:gd name="T33" fmla="*/ 0 h 313"/>
                  <a:gd name="T34" fmla="*/ 0 w 267"/>
                  <a:gd name="T35" fmla="*/ 0 h 313"/>
                  <a:gd name="T36" fmla="*/ 0 w 267"/>
                  <a:gd name="T37" fmla="*/ 0 h 313"/>
                  <a:gd name="T38" fmla="*/ 0 w 267"/>
                  <a:gd name="T39" fmla="*/ 0 h 313"/>
                  <a:gd name="T40" fmla="*/ 0 w 267"/>
                  <a:gd name="T41" fmla="*/ 0 h 313"/>
                  <a:gd name="T42" fmla="*/ 0 w 267"/>
                  <a:gd name="T43" fmla="*/ 0 h 313"/>
                  <a:gd name="T44" fmla="*/ 0 w 267"/>
                  <a:gd name="T45" fmla="*/ 0 h 313"/>
                  <a:gd name="T46" fmla="*/ 0 w 267"/>
                  <a:gd name="T47" fmla="*/ 0 h 313"/>
                  <a:gd name="T48" fmla="*/ 0 w 267"/>
                  <a:gd name="T49" fmla="*/ 0 h 313"/>
                  <a:gd name="T50" fmla="*/ 0 w 267"/>
                  <a:gd name="T51" fmla="*/ 0 h 313"/>
                  <a:gd name="T52" fmla="*/ 0 w 267"/>
                  <a:gd name="T53" fmla="*/ 0 h 313"/>
                  <a:gd name="T54" fmla="*/ 0 w 267"/>
                  <a:gd name="T55" fmla="*/ 0 h 313"/>
                  <a:gd name="T56" fmla="*/ 0 w 267"/>
                  <a:gd name="T57" fmla="*/ 0 h 313"/>
                  <a:gd name="T58" fmla="*/ 0 w 267"/>
                  <a:gd name="T59" fmla="*/ 0 h 313"/>
                  <a:gd name="T60" fmla="*/ 0 w 267"/>
                  <a:gd name="T61" fmla="*/ 0 h 313"/>
                  <a:gd name="T62" fmla="*/ 0 w 267"/>
                  <a:gd name="T63" fmla="*/ 0 h 313"/>
                  <a:gd name="T64" fmla="*/ 0 w 267"/>
                  <a:gd name="T65" fmla="*/ 0 h 313"/>
                  <a:gd name="T66" fmla="*/ 0 w 267"/>
                  <a:gd name="T67" fmla="*/ 0 h 313"/>
                  <a:gd name="T68" fmla="*/ 0 w 267"/>
                  <a:gd name="T69" fmla="*/ 0 h 313"/>
                  <a:gd name="T70" fmla="*/ 0 w 267"/>
                  <a:gd name="T71" fmla="*/ 0 h 313"/>
                  <a:gd name="T72" fmla="*/ 0 w 267"/>
                  <a:gd name="T73" fmla="*/ 0 h 313"/>
                  <a:gd name="T74" fmla="*/ 0 w 267"/>
                  <a:gd name="T75" fmla="*/ 0 h 313"/>
                  <a:gd name="T76" fmla="*/ 0 w 267"/>
                  <a:gd name="T77" fmla="*/ 0 h 313"/>
                  <a:gd name="T78" fmla="*/ 0 w 267"/>
                  <a:gd name="T79" fmla="*/ 0 h 313"/>
                  <a:gd name="T80" fmla="*/ 0 w 267"/>
                  <a:gd name="T81" fmla="*/ 0 h 313"/>
                  <a:gd name="T82" fmla="*/ 0 w 267"/>
                  <a:gd name="T83" fmla="*/ 0 h 313"/>
                  <a:gd name="T84" fmla="*/ 0 w 267"/>
                  <a:gd name="T85" fmla="*/ 0 h 313"/>
                  <a:gd name="T86" fmla="*/ 0 w 267"/>
                  <a:gd name="T87" fmla="*/ 0 h 313"/>
                  <a:gd name="T88" fmla="*/ 0 w 267"/>
                  <a:gd name="T89" fmla="*/ 0 h 313"/>
                  <a:gd name="T90" fmla="*/ 0 w 267"/>
                  <a:gd name="T91" fmla="*/ 0 h 313"/>
                  <a:gd name="T92" fmla="*/ 0 w 267"/>
                  <a:gd name="T93" fmla="*/ 0 h 313"/>
                  <a:gd name="T94" fmla="*/ 0 w 267"/>
                  <a:gd name="T95" fmla="*/ 0 h 313"/>
                  <a:gd name="T96" fmla="*/ 0 w 267"/>
                  <a:gd name="T97" fmla="*/ 0 h 313"/>
                  <a:gd name="T98" fmla="*/ 0 w 267"/>
                  <a:gd name="T99" fmla="*/ 0 h 313"/>
                  <a:gd name="T100" fmla="*/ 0 w 267"/>
                  <a:gd name="T101" fmla="*/ 0 h 313"/>
                  <a:gd name="T102" fmla="*/ 0 w 267"/>
                  <a:gd name="T103" fmla="*/ 0 h 313"/>
                  <a:gd name="T104" fmla="*/ 0 w 267"/>
                  <a:gd name="T105" fmla="*/ 0 h 313"/>
                  <a:gd name="T106" fmla="*/ 0 w 267"/>
                  <a:gd name="T107" fmla="*/ 0 h 31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67"/>
                  <a:gd name="T163" fmla="*/ 0 h 313"/>
                  <a:gd name="T164" fmla="*/ 267 w 267"/>
                  <a:gd name="T165" fmla="*/ 313 h 31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67" h="313">
                    <a:moveTo>
                      <a:pt x="0" y="252"/>
                    </a:moveTo>
                    <a:lnTo>
                      <a:pt x="1" y="252"/>
                    </a:lnTo>
                    <a:lnTo>
                      <a:pt x="8" y="253"/>
                    </a:lnTo>
                    <a:lnTo>
                      <a:pt x="22" y="272"/>
                    </a:lnTo>
                    <a:lnTo>
                      <a:pt x="26" y="280"/>
                    </a:lnTo>
                    <a:lnTo>
                      <a:pt x="60" y="283"/>
                    </a:lnTo>
                    <a:lnTo>
                      <a:pt x="110" y="308"/>
                    </a:lnTo>
                    <a:lnTo>
                      <a:pt x="145" y="304"/>
                    </a:lnTo>
                    <a:lnTo>
                      <a:pt x="176" y="313"/>
                    </a:lnTo>
                    <a:lnTo>
                      <a:pt x="202" y="301"/>
                    </a:lnTo>
                    <a:lnTo>
                      <a:pt x="224" y="280"/>
                    </a:lnTo>
                    <a:lnTo>
                      <a:pt x="245" y="241"/>
                    </a:lnTo>
                    <a:lnTo>
                      <a:pt x="250" y="236"/>
                    </a:lnTo>
                    <a:lnTo>
                      <a:pt x="246" y="232"/>
                    </a:lnTo>
                    <a:lnTo>
                      <a:pt x="246" y="230"/>
                    </a:lnTo>
                    <a:lnTo>
                      <a:pt x="249" y="200"/>
                    </a:lnTo>
                    <a:lnTo>
                      <a:pt x="256" y="185"/>
                    </a:lnTo>
                    <a:lnTo>
                      <a:pt x="259" y="184"/>
                    </a:lnTo>
                    <a:lnTo>
                      <a:pt x="261" y="178"/>
                    </a:lnTo>
                    <a:lnTo>
                      <a:pt x="266" y="175"/>
                    </a:lnTo>
                    <a:lnTo>
                      <a:pt x="267" y="173"/>
                    </a:lnTo>
                    <a:lnTo>
                      <a:pt x="264" y="165"/>
                    </a:lnTo>
                    <a:lnTo>
                      <a:pt x="244" y="151"/>
                    </a:lnTo>
                    <a:lnTo>
                      <a:pt x="239" y="128"/>
                    </a:lnTo>
                    <a:lnTo>
                      <a:pt x="235" y="122"/>
                    </a:lnTo>
                    <a:lnTo>
                      <a:pt x="223" y="115"/>
                    </a:lnTo>
                    <a:lnTo>
                      <a:pt x="219" y="114"/>
                    </a:lnTo>
                    <a:lnTo>
                      <a:pt x="210" y="109"/>
                    </a:lnTo>
                    <a:lnTo>
                      <a:pt x="205" y="104"/>
                    </a:lnTo>
                    <a:lnTo>
                      <a:pt x="199" y="92"/>
                    </a:lnTo>
                    <a:lnTo>
                      <a:pt x="197" y="89"/>
                    </a:lnTo>
                    <a:lnTo>
                      <a:pt x="186" y="88"/>
                    </a:lnTo>
                    <a:lnTo>
                      <a:pt x="178" y="79"/>
                    </a:lnTo>
                    <a:lnTo>
                      <a:pt x="172" y="79"/>
                    </a:lnTo>
                    <a:lnTo>
                      <a:pt x="165" y="75"/>
                    </a:lnTo>
                    <a:lnTo>
                      <a:pt x="155" y="57"/>
                    </a:lnTo>
                    <a:lnTo>
                      <a:pt x="153" y="53"/>
                    </a:lnTo>
                    <a:lnTo>
                      <a:pt x="149" y="49"/>
                    </a:lnTo>
                    <a:lnTo>
                      <a:pt x="136" y="60"/>
                    </a:lnTo>
                    <a:lnTo>
                      <a:pt x="132" y="60"/>
                    </a:lnTo>
                    <a:lnTo>
                      <a:pt x="125" y="60"/>
                    </a:lnTo>
                    <a:lnTo>
                      <a:pt x="120" y="36"/>
                    </a:lnTo>
                    <a:lnTo>
                      <a:pt x="85" y="2"/>
                    </a:lnTo>
                    <a:lnTo>
                      <a:pt x="81" y="0"/>
                    </a:lnTo>
                    <a:lnTo>
                      <a:pt x="76" y="0"/>
                    </a:lnTo>
                    <a:lnTo>
                      <a:pt x="72" y="3"/>
                    </a:lnTo>
                    <a:lnTo>
                      <a:pt x="68" y="8"/>
                    </a:lnTo>
                    <a:lnTo>
                      <a:pt x="61" y="12"/>
                    </a:lnTo>
                    <a:lnTo>
                      <a:pt x="43" y="10"/>
                    </a:lnTo>
                    <a:lnTo>
                      <a:pt x="42" y="17"/>
                    </a:lnTo>
                    <a:lnTo>
                      <a:pt x="34" y="24"/>
                    </a:lnTo>
                    <a:lnTo>
                      <a:pt x="17" y="183"/>
                    </a:lnTo>
                    <a:lnTo>
                      <a:pt x="8" y="203"/>
                    </a:lnTo>
                    <a:lnTo>
                      <a:pt x="0" y="25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33" name="Freeform 763">
                <a:extLst>
                  <a:ext uri="{FF2B5EF4-FFF2-40B4-BE49-F238E27FC236}">
                    <a16:creationId xmlns:a16="http://schemas.microsoft.com/office/drawing/2014/main" id="{D104063E-3A92-4067-BDFF-0641450B04F0}"/>
                  </a:ext>
                </a:extLst>
              </p:cNvPr>
              <p:cNvSpPr>
                <a:spLocks noChangeAspect="1"/>
              </p:cNvSpPr>
              <p:nvPr/>
            </p:nvSpPr>
            <p:spPr bwMode="auto">
              <a:xfrm>
                <a:off x="1719" y="2599"/>
                <a:ext cx="80" cy="91"/>
              </a:xfrm>
              <a:custGeom>
                <a:avLst/>
                <a:gdLst>
                  <a:gd name="T0" fmla="*/ 0 w 267"/>
                  <a:gd name="T1" fmla="*/ 0 h 313"/>
                  <a:gd name="T2" fmla="*/ 0 w 267"/>
                  <a:gd name="T3" fmla="*/ 0 h 313"/>
                  <a:gd name="T4" fmla="*/ 0 w 267"/>
                  <a:gd name="T5" fmla="*/ 0 h 313"/>
                  <a:gd name="T6" fmla="*/ 0 w 267"/>
                  <a:gd name="T7" fmla="*/ 0 h 313"/>
                  <a:gd name="T8" fmla="*/ 0 w 267"/>
                  <a:gd name="T9" fmla="*/ 0 h 313"/>
                  <a:gd name="T10" fmla="*/ 0 w 267"/>
                  <a:gd name="T11" fmla="*/ 0 h 313"/>
                  <a:gd name="T12" fmla="*/ 0 w 267"/>
                  <a:gd name="T13" fmla="*/ 0 h 313"/>
                  <a:gd name="T14" fmla="*/ 0 w 267"/>
                  <a:gd name="T15" fmla="*/ 0 h 313"/>
                  <a:gd name="T16" fmla="*/ 0 w 267"/>
                  <a:gd name="T17" fmla="*/ 0 h 313"/>
                  <a:gd name="T18" fmla="*/ 0 w 267"/>
                  <a:gd name="T19" fmla="*/ 0 h 313"/>
                  <a:gd name="T20" fmla="*/ 0 w 267"/>
                  <a:gd name="T21" fmla="*/ 0 h 313"/>
                  <a:gd name="T22" fmla="*/ 0 w 267"/>
                  <a:gd name="T23" fmla="*/ 0 h 313"/>
                  <a:gd name="T24" fmla="*/ 0 w 267"/>
                  <a:gd name="T25" fmla="*/ 0 h 313"/>
                  <a:gd name="T26" fmla="*/ 0 w 267"/>
                  <a:gd name="T27" fmla="*/ 0 h 313"/>
                  <a:gd name="T28" fmla="*/ 0 w 267"/>
                  <a:gd name="T29" fmla="*/ 0 h 313"/>
                  <a:gd name="T30" fmla="*/ 0 w 267"/>
                  <a:gd name="T31" fmla="*/ 0 h 313"/>
                  <a:gd name="T32" fmla="*/ 0 w 267"/>
                  <a:gd name="T33" fmla="*/ 0 h 313"/>
                  <a:gd name="T34" fmla="*/ 0 w 267"/>
                  <a:gd name="T35" fmla="*/ 0 h 313"/>
                  <a:gd name="T36" fmla="*/ 0 w 267"/>
                  <a:gd name="T37" fmla="*/ 0 h 313"/>
                  <a:gd name="T38" fmla="*/ 0 w 267"/>
                  <a:gd name="T39" fmla="*/ 0 h 313"/>
                  <a:gd name="T40" fmla="*/ 0 w 267"/>
                  <a:gd name="T41" fmla="*/ 0 h 313"/>
                  <a:gd name="T42" fmla="*/ 0 w 267"/>
                  <a:gd name="T43" fmla="*/ 0 h 313"/>
                  <a:gd name="T44" fmla="*/ 0 w 267"/>
                  <a:gd name="T45" fmla="*/ 0 h 313"/>
                  <a:gd name="T46" fmla="*/ 0 w 267"/>
                  <a:gd name="T47" fmla="*/ 0 h 313"/>
                  <a:gd name="T48" fmla="*/ 0 w 267"/>
                  <a:gd name="T49" fmla="*/ 0 h 313"/>
                  <a:gd name="T50" fmla="*/ 0 w 267"/>
                  <a:gd name="T51" fmla="*/ 0 h 313"/>
                  <a:gd name="T52" fmla="*/ 0 w 267"/>
                  <a:gd name="T53" fmla="*/ 0 h 313"/>
                  <a:gd name="T54" fmla="*/ 0 w 267"/>
                  <a:gd name="T55" fmla="*/ 0 h 313"/>
                  <a:gd name="T56" fmla="*/ 0 w 267"/>
                  <a:gd name="T57" fmla="*/ 0 h 313"/>
                  <a:gd name="T58" fmla="*/ 0 w 267"/>
                  <a:gd name="T59" fmla="*/ 0 h 313"/>
                  <a:gd name="T60" fmla="*/ 0 w 267"/>
                  <a:gd name="T61" fmla="*/ 0 h 313"/>
                  <a:gd name="T62" fmla="*/ 0 w 267"/>
                  <a:gd name="T63" fmla="*/ 0 h 313"/>
                  <a:gd name="T64" fmla="*/ 0 w 267"/>
                  <a:gd name="T65" fmla="*/ 0 h 313"/>
                  <a:gd name="T66" fmla="*/ 0 w 267"/>
                  <a:gd name="T67" fmla="*/ 0 h 313"/>
                  <a:gd name="T68" fmla="*/ 0 w 267"/>
                  <a:gd name="T69" fmla="*/ 0 h 313"/>
                  <a:gd name="T70" fmla="*/ 0 w 267"/>
                  <a:gd name="T71" fmla="*/ 0 h 313"/>
                  <a:gd name="T72" fmla="*/ 0 w 267"/>
                  <a:gd name="T73" fmla="*/ 0 h 313"/>
                  <a:gd name="T74" fmla="*/ 0 w 267"/>
                  <a:gd name="T75" fmla="*/ 0 h 313"/>
                  <a:gd name="T76" fmla="*/ 0 w 267"/>
                  <a:gd name="T77" fmla="*/ 0 h 313"/>
                  <a:gd name="T78" fmla="*/ 0 w 267"/>
                  <a:gd name="T79" fmla="*/ 0 h 313"/>
                  <a:gd name="T80" fmla="*/ 0 w 267"/>
                  <a:gd name="T81" fmla="*/ 0 h 313"/>
                  <a:gd name="T82" fmla="*/ 0 w 267"/>
                  <a:gd name="T83" fmla="*/ 0 h 313"/>
                  <a:gd name="T84" fmla="*/ 0 w 267"/>
                  <a:gd name="T85" fmla="*/ 0 h 313"/>
                  <a:gd name="T86" fmla="*/ 0 w 267"/>
                  <a:gd name="T87" fmla="*/ 0 h 313"/>
                  <a:gd name="T88" fmla="*/ 0 w 267"/>
                  <a:gd name="T89" fmla="*/ 0 h 313"/>
                  <a:gd name="T90" fmla="*/ 0 w 267"/>
                  <a:gd name="T91" fmla="*/ 0 h 313"/>
                  <a:gd name="T92" fmla="*/ 0 w 267"/>
                  <a:gd name="T93" fmla="*/ 0 h 313"/>
                  <a:gd name="T94" fmla="*/ 0 w 267"/>
                  <a:gd name="T95" fmla="*/ 0 h 313"/>
                  <a:gd name="T96" fmla="*/ 0 w 267"/>
                  <a:gd name="T97" fmla="*/ 0 h 313"/>
                  <a:gd name="T98" fmla="*/ 0 w 267"/>
                  <a:gd name="T99" fmla="*/ 0 h 313"/>
                  <a:gd name="T100" fmla="*/ 0 w 267"/>
                  <a:gd name="T101" fmla="*/ 0 h 313"/>
                  <a:gd name="T102" fmla="*/ 0 w 267"/>
                  <a:gd name="T103" fmla="*/ 0 h 313"/>
                  <a:gd name="T104" fmla="*/ 0 w 267"/>
                  <a:gd name="T105" fmla="*/ 0 h 313"/>
                  <a:gd name="T106" fmla="*/ 0 w 267"/>
                  <a:gd name="T107" fmla="*/ 0 h 31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67"/>
                  <a:gd name="T163" fmla="*/ 0 h 313"/>
                  <a:gd name="T164" fmla="*/ 267 w 267"/>
                  <a:gd name="T165" fmla="*/ 313 h 31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67" h="313">
                    <a:moveTo>
                      <a:pt x="0" y="252"/>
                    </a:moveTo>
                    <a:lnTo>
                      <a:pt x="1" y="252"/>
                    </a:lnTo>
                    <a:lnTo>
                      <a:pt x="8" y="253"/>
                    </a:lnTo>
                    <a:lnTo>
                      <a:pt x="22" y="272"/>
                    </a:lnTo>
                    <a:lnTo>
                      <a:pt x="26" y="280"/>
                    </a:lnTo>
                    <a:lnTo>
                      <a:pt x="60" y="283"/>
                    </a:lnTo>
                    <a:lnTo>
                      <a:pt x="110" y="308"/>
                    </a:lnTo>
                    <a:lnTo>
                      <a:pt x="145" y="304"/>
                    </a:lnTo>
                    <a:lnTo>
                      <a:pt x="176" y="313"/>
                    </a:lnTo>
                    <a:lnTo>
                      <a:pt x="202" y="301"/>
                    </a:lnTo>
                    <a:lnTo>
                      <a:pt x="224" y="280"/>
                    </a:lnTo>
                    <a:lnTo>
                      <a:pt x="245" y="241"/>
                    </a:lnTo>
                    <a:lnTo>
                      <a:pt x="250" y="236"/>
                    </a:lnTo>
                    <a:lnTo>
                      <a:pt x="246" y="232"/>
                    </a:lnTo>
                    <a:lnTo>
                      <a:pt x="246" y="230"/>
                    </a:lnTo>
                    <a:lnTo>
                      <a:pt x="249" y="200"/>
                    </a:lnTo>
                    <a:lnTo>
                      <a:pt x="256" y="185"/>
                    </a:lnTo>
                    <a:lnTo>
                      <a:pt x="259" y="184"/>
                    </a:lnTo>
                    <a:lnTo>
                      <a:pt x="261" y="178"/>
                    </a:lnTo>
                    <a:lnTo>
                      <a:pt x="266" y="175"/>
                    </a:lnTo>
                    <a:lnTo>
                      <a:pt x="267" y="173"/>
                    </a:lnTo>
                    <a:lnTo>
                      <a:pt x="264" y="165"/>
                    </a:lnTo>
                    <a:lnTo>
                      <a:pt x="244" y="151"/>
                    </a:lnTo>
                    <a:lnTo>
                      <a:pt x="239" y="128"/>
                    </a:lnTo>
                    <a:lnTo>
                      <a:pt x="235" y="122"/>
                    </a:lnTo>
                    <a:lnTo>
                      <a:pt x="223" y="115"/>
                    </a:lnTo>
                    <a:lnTo>
                      <a:pt x="219" y="114"/>
                    </a:lnTo>
                    <a:lnTo>
                      <a:pt x="210" y="109"/>
                    </a:lnTo>
                    <a:lnTo>
                      <a:pt x="205" y="104"/>
                    </a:lnTo>
                    <a:lnTo>
                      <a:pt x="199" y="92"/>
                    </a:lnTo>
                    <a:lnTo>
                      <a:pt x="197" y="89"/>
                    </a:lnTo>
                    <a:lnTo>
                      <a:pt x="186" y="88"/>
                    </a:lnTo>
                    <a:lnTo>
                      <a:pt x="178" y="79"/>
                    </a:lnTo>
                    <a:lnTo>
                      <a:pt x="172" y="79"/>
                    </a:lnTo>
                    <a:lnTo>
                      <a:pt x="165" y="75"/>
                    </a:lnTo>
                    <a:lnTo>
                      <a:pt x="155" y="57"/>
                    </a:lnTo>
                    <a:lnTo>
                      <a:pt x="153" y="53"/>
                    </a:lnTo>
                    <a:lnTo>
                      <a:pt x="149" y="49"/>
                    </a:lnTo>
                    <a:lnTo>
                      <a:pt x="136" y="60"/>
                    </a:lnTo>
                    <a:lnTo>
                      <a:pt x="132" y="60"/>
                    </a:lnTo>
                    <a:lnTo>
                      <a:pt x="125" y="60"/>
                    </a:lnTo>
                    <a:lnTo>
                      <a:pt x="120" y="36"/>
                    </a:lnTo>
                    <a:lnTo>
                      <a:pt x="85" y="2"/>
                    </a:lnTo>
                    <a:lnTo>
                      <a:pt x="81" y="0"/>
                    </a:lnTo>
                    <a:lnTo>
                      <a:pt x="76" y="0"/>
                    </a:lnTo>
                    <a:lnTo>
                      <a:pt x="72" y="3"/>
                    </a:lnTo>
                    <a:lnTo>
                      <a:pt x="68" y="8"/>
                    </a:lnTo>
                    <a:lnTo>
                      <a:pt x="61" y="12"/>
                    </a:lnTo>
                    <a:lnTo>
                      <a:pt x="43" y="10"/>
                    </a:lnTo>
                    <a:lnTo>
                      <a:pt x="42" y="17"/>
                    </a:lnTo>
                    <a:lnTo>
                      <a:pt x="34" y="24"/>
                    </a:lnTo>
                    <a:lnTo>
                      <a:pt x="17" y="183"/>
                    </a:lnTo>
                    <a:lnTo>
                      <a:pt x="8" y="203"/>
                    </a:lnTo>
                    <a:lnTo>
                      <a:pt x="0" y="25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34" name="Freeform 764">
                <a:extLst>
                  <a:ext uri="{FF2B5EF4-FFF2-40B4-BE49-F238E27FC236}">
                    <a16:creationId xmlns:a16="http://schemas.microsoft.com/office/drawing/2014/main" id="{57085FD6-E8B3-4DB0-AC20-82122B17EB42}"/>
                  </a:ext>
                </a:extLst>
              </p:cNvPr>
              <p:cNvSpPr>
                <a:spLocks noChangeAspect="1"/>
              </p:cNvSpPr>
              <p:nvPr/>
            </p:nvSpPr>
            <p:spPr bwMode="auto">
              <a:xfrm>
                <a:off x="1675" y="1835"/>
                <a:ext cx="81" cy="143"/>
              </a:xfrm>
              <a:custGeom>
                <a:avLst/>
                <a:gdLst>
                  <a:gd name="T0" fmla="*/ 0 w 277"/>
                  <a:gd name="T1" fmla="*/ 0 h 483"/>
                  <a:gd name="T2" fmla="*/ 0 w 277"/>
                  <a:gd name="T3" fmla="*/ 0 h 483"/>
                  <a:gd name="T4" fmla="*/ 0 w 277"/>
                  <a:gd name="T5" fmla="*/ 0 h 483"/>
                  <a:gd name="T6" fmla="*/ 0 w 277"/>
                  <a:gd name="T7" fmla="*/ 0 h 483"/>
                  <a:gd name="T8" fmla="*/ 0 w 277"/>
                  <a:gd name="T9" fmla="*/ 0 h 483"/>
                  <a:gd name="T10" fmla="*/ 0 w 277"/>
                  <a:gd name="T11" fmla="*/ 0 h 483"/>
                  <a:gd name="T12" fmla="*/ 0 w 277"/>
                  <a:gd name="T13" fmla="*/ 0 h 483"/>
                  <a:gd name="T14" fmla="*/ 0 w 277"/>
                  <a:gd name="T15" fmla="*/ 0 h 483"/>
                  <a:gd name="T16" fmla="*/ 0 w 277"/>
                  <a:gd name="T17" fmla="*/ 0 h 483"/>
                  <a:gd name="T18" fmla="*/ 0 w 277"/>
                  <a:gd name="T19" fmla="*/ 0 h 483"/>
                  <a:gd name="T20" fmla="*/ 0 w 277"/>
                  <a:gd name="T21" fmla="*/ 0 h 483"/>
                  <a:gd name="T22" fmla="*/ 0 w 277"/>
                  <a:gd name="T23" fmla="*/ 0 h 483"/>
                  <a:gd name="T24" fmla="*/ 0 w 277"/>
                  <a:gd name="T25" fmla="*/ 0 h 483"/>
                  <a:gd name="T26" fmla="*/ 0 w 277"/>
                  <a:gd name="T27" fmla="*/ 0 h 483"/>
                  <a:gd name="T28" fmla="*/ 0 w 277"/>
                  <a:gd name="T29" fmla="*/ 0 h 483"/>
                  <a:gd name="T30" fmla="*/ 0 w 277"/>
                  <a:gd name="T31" fmla="*/ 0 h 483"/>
                  <a:gd name="T32" fmla="*/ 0 w 277"/>
                  <a:gd name="T33" fmla="*/ 0 h 483"/>
                  <a:gd name="T34" fmla="*/ 0 w 277"/>
                  <a:gd name="T35" fmla="*/ 0 h 483"/>
                  <a:gd name="T36" fmla="*/ 0 w 277"/>
                  <a:gd name="T37" fmla="*/ 0 h 483"/>
                  <a:gd name="T38" fmla="*/ 0 w 277"/>
                  <a:gd name="T39" fmla="*/ 0 h 483"/>
                  <a:gd name="T40" fmla="*/ 0 w 277"/>
                  <a:gd name="T41" fmla="*/ 0 h 483"/>
                  <a:gd name="T42" fmla="*/ 0 w 277"/>
                  <a:gd name="T43" fmla="*/ 0 h 483"/>
                  <a:gd name="T44" fmla="*/ 0 w 277"/>
                  <a:gd name="T45" fmla="*/ 0 h 483"/>
                  <a:gd name="T46" fmla="*/ 0 w 277"/>
                  <a:gd name="T47" fmla="*/ 0 h 483"/>
                  <a:gd name="T48" fmla="*/ 0 w 277"/>
                  <a:gd name="T49" fmla="*/ 0 h 483"/>
                  <a:gd name="T50" fmla="*/ 0 w 277"/>
                  <a:gd name="T51" fmla="*/ 0 h 483"/>
                  <a:gd name="T52" fmla="*/ 0 w 277"/>
                  <a:gd name="T53" fmla="*/ 0 h 483"/>
                  <a:gd name="T54" fmla="*/ 0 w 277"/>
                  <a:gd name="T55" fmla="*/ 0 h 483"/>
                  <a:gd name="T56" fmla="*/ 0 w 277"/>
                  <a:gd name="T57" fmla="*/ 0 h 483"/>
                  <a:gd name="T58" fmla="*/ 0 w 277"/>
                  <a:gd name="T59" fmla="*/ 0 h 483"/>
                  <a:gd name="T60" fmla="*/ 0 w 277"/>
                  <a:gd name="T61" fmla="*/ 0 h 483"/>
                  <a:gd name="T62" fmla="*/ 0 w 277"/>
                  <a:gd name="T63" fmla="*/ 0 h 483"/>
                  <a:gd name="T64" fmla="*/ 0 w 277"/>
                  <a:gd name="T65" fmla="*/ 0 h 483"/>
                  <a:gd name="T66" fmla="*/ 0 w 277"/>
                  <a:gd name="T67" fmla="*/ 0 h 483"/>
                  <a:gd name="T68" fmla="*/ 0 w 277"/>
                  <a:gd name="T69" fmla="*/ 0 h 483"/>
                  <a:gd name="T70" fmla="*/ 0 w 277"/>
                  <a:gd name="T71" fmla="*/ 0 h 483"/>
                  <a:gd name="T72" fmla="*/ 0 w 277"/>
                  <a:gd name="T73" fmla="*/ 0 h 483"/>
                  <a:gd name="T74" fmla="*/ 0 w 277"/>
                  <a:gd name="T75" fmla="*/ 0 h 483"/>
                  <a:gd name="T76" fmla="*/ 0 w 277"/>
                  <a:gd name="T77" fmla="*/ 0 h 483"/>
                  <a:gd name="T78" fmla="*/ 0 w 277"/>
                  <a:gd name="T79" fmla="*/ 0 h 483"/>
                  <a:gd name="T80" fmla="*/ 0 w 277"/>
                  <a:gd name="T81" fmla="*/ 0 h 483"/>
                  <a:gd name="T82" fmla="*/ 0 w 277"/>
                  <a:gd name="T83" fmla="*/ 0 h 483"/>
                  <a:gd name="T84" fmla="*/ 0 w 277"/>
                  <a:gd name="T85" fmla="*/ 0 h 483"/>
                  <a:gd name="T86" fmla="*/ 0 w 277"/>
                  <a:gd name="T87" fmla="*/ 0 h 483"/>
                  <a:gd name="T88" fmla="*/ 0 w 277"/>
                  <a:gd name="T89" fmla="*/ 0 h 483"/>
                  <a:gd name="T90" fmla="*/ 0 w 277"/>
                  <a:gd name="T91" fmla="*/ 0 h 483"/>
                  <a:gd name="T92" fmla="*/ 0 w 277"/>
                  <a:gd name="T93" fmla="*/ 0 h 483"/>
                  <a:gd name="T94" fmla="*/ 0 w 277"/>
                  <a:gd name="T95" fmla="*/ 0 h 483"/>
                  <a:gd name="T96" fmla="*/ 0 w 277"/>
                  <a:gd name="T97" fmla="*/ 0 h 483"/>
                  <a:gd name="T98" fmla="*/ 0 w 277"/>
                  <a:gd name="T99" fmla="*/ 0 h 483"/>
                  <a:gd name="T100" fmla="*/ 0 w 277"/>
                  <a:gd name="T101" fmla="*/ 0 h 483"/>
                  <a:gd name="T102" fmla="*/ 0 w 277"/>
                  <a:gd name="T103" fmla="*/ 0 h 483"/>
                  <a:gd name="T104" fmla="*/ 0 w 277"/>
                  <a:gd name="T105" fmla="*/ 0 h 4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77"/>
                  <a:gd name="T160" fmla="*/ 0 h 483"/>
                  <a:gd name="T161" fmla="*/ 277 w 277"/>
                  <a:gd name="T162" fmla="*/ 483 h 4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77" h="483">
                    <a:moveTo>
                      <a:pt x="75" y="2"/>
                    </a:moveTo>
                    <a:lnTo>
                      <a:pt x="81" y="2"/>
                    </a:lnTo>
                    <a:lnTo>
                      <a:pt x="84" y="0"/>
                    </a:lnTo>
                    <a:lnTo>
                      <a:pt x="89" y="1"/>
                    </a:lnTo>
                    <a:lnTo>
                      <a:pt x="148" y="67"/>
                    </a:lnTo>
                    <a:lnTo>
                      <a:pt x="152" y="102"/>
                    </a:lnTo>
                    <a:lnTo>
                      <a:pt x="156" y="105"/>
                    </a:lnTo>
                    <a:lnTo>
                      <a:pt x="173" y="105"/>
                    </a:lnTo>
                    <a:lnTo>
                      <a:pt x="184" y="109"/>
                    </a:lnTo>
                    <a:lnTo>
                      <a:pt x="200" y="120"/>
                    </a:lnTo>
                    <a:lnTo>
                      <a:pt x="213" y="139"/>
                    </a:lnTo>
                    <a:lnTo>
                      <a:pt x="225" y="148"/>
                    </a:lnTo>
                    <a:lnTo>
                      <a:pt x="232" y="169"/>
                    </a:lnTo>
                    <a:lnTo>
                      <a:pt x="236" y="173"/>
                    </a:lnTo>
                    <a:lnTo>
                      <a:pt x="235" y="177"/>
                    </a:lnTo>
                    <a:lnTo>
                      <a:pt x="221" y="198"/>
                    </a:lnTo>
                    <a:lnTo>
                      <a:pt x="220" y="203"/>
                    </a:lnTo>
                    <a:lnTo>
                      <a:pt x="224" y="205"/>
                    </a:lnTo>
                    <a:lnTo>
                      <a:pt x="225" y="205"/>
                    </a:lnTo>
                    <a:lnTo>
                      <a:pt x="225" y="215"/>
                    </a:lnTo>
                    <a:lnTo>
                      <a:pt x="219" y="222"/>
                    </a:lnTo>
                    <a:lnTo>
                      <a:pt x="217" y="227"/>
                    </a:lnTo>
                    <a:lnTo>
                      <a:pt x="211" y="230"/>
                    </a:lnTo>
                    <a:lnTo>
                      <a:pt x="201" y="230"/>
                    </a:lnTo>
                    <a:lnTo>
                      <a:pt x="191" y="235"/>
                    </a:lnTo>
                    <a:lnTo>
                      <a:pt x="188" y="241"/>
                    </a:lnTo>
                    <a:lnTo>
                      <a:pt x="188" y="259"/>
                    </a:lnTo>
                    <a:lnTo>
                      <a:pt x="180" y="284"/>
                    </a:lnTo>
                    <a:lnTo>
                      <a:pt x="180" y="292"/>
                    </a:lnTo>
                    <a:lnTo>
                      <a:pt x="196" y="318"/>
                    </a:lnTo>
                    <a:lnTo>
                      <a:pt x="200" y="320"/>
                    </a:lnTo>
                    <a:lnTo>
                      <a:pt x="208" y="329"/>
                    </a:lnTo>
                    <a:lnTo>
                      <a:pt x="209" y="334"/>
                    </a:lnTo>
                    <a:lnTo>
                      <a:pt x="211" y="339"/>
                    </a:lnTo>
                    <a:lnTo>
                      <a:pt x="214" y="341"/>
                    </a:lnTo>
                    <a:lnTo>
                      <a:pt x="225" y="341"/>
                    </a:lnTo>
                    <a:lnTo>
                      <a:pt x="229" y="345"/>
                    </a:lnTo>
                    <a:lnTo>
                      <a:pt x="230" y="356"/>
                    </a:lnTo>
                    <a:lnTo>
                      <a:pt x="235" y="361"/>
                    </a:lnTo>
                    <a:lnTo>
                      <a:pt x="236" y="373"/>
                    </a:lnTo>
                    <a:lnTo>
                      <a:pt x="274" y="434"/>
                    </a:lnTo>
                    <a:lnTo>
                      <a:pt x="276" y="434"/>
                    </a:lnTo>
                    <a:lnTo>
                      <a:pt x="277" y="436"/>
                    </a:lnTo>
                    <a:lnTo>
                      <a:pt x="251" y="440"/>
                    </a:lnTo>
                    <a:lnTo>
                      <a:pt x="245" y="437"/>
                    </a:lnTo>
                    <a:lnTo>
                      <a:pt x="245" y="435"/>
                    </a:lnTo>
                    <a:lnTo>
                      <a:pt x="241" y="434"/>
                    </a:lnTo>
                    <a:lnTo>
                      <a:pt x="235" y="434"/>
                    </a:lnTo>
                    <a:lnTo>
                      <a:pt x="224" y="441"/>
                    </a:lnTo>
                    <a:lnTo>
                      <a:pt x="215" y="454"/>
                    </a:lnTo>
                    <a:lnTo>
                      <a:pt x="201" y="454"/>
                    </a:lnTo>
                    <a:lnTo>
                      <a:pt x="188" y="465"/>
                    </a:lnTo>
                    <a:lnTo>
                      <a:pt x="177" y="465"/>
                    </a:lnTo>
                    <a:lnTo>
                      <a:pt x="168" y="468"/>
                    </a:lnTo>
                    <a:lnTo>
                      <a:pt x="162" y="480"/>
                    </a:lnTo>
                    <a:lnTo>
                      <a:pt x="157" y="483"/>
                    </a:lnTo>
                    <a:lnTo>
                      <a:pt x="143" y="483"/>
                    </a:lnTo>
                    <a:lnTo>
                      <a:pt x="133" y="480"/>
                    </a:lnTo>
                    <a:lnTo>
                      <a:pt x="111" y="461"/>
                    </a:lnTo>
                    <a:lnTo>
                      <a:pt x="107" y="454"/>
                    </a:lnTo>
                    <a:lnTo>
                      <a:pt x="105" y="452"/>
                    </a:lnTo>
                    <a:lnTo>
                      <a:pt x="100" y="446"/>
                    </a:lnTo>
                    <a:lnTo>
                      <a:pt x="99" y="442"/>
                    </a:lnTo>
                    <a:lnTo>
                      <a:pt x="98" y="416"/>
                    </a:lnTo>
                    <a:lnTo>
                      <a:pt x="86" y="403"/>
                    </a:lnTo>
                    <a:lnTo>
                      <a:pt x="85" y="398"/>
                    </a:lnTo>
                    <a:lnTo>
                      <a:pt x="85" y="360"/>
                    </a:lnTo>
                    <a:lnTo>
                      <a:pt x="91" y="334"/>
                    </a:lnTo>
                    <a:lnTo>
                      <a:pt x="91" y="320"/>
                    </a:lnTo>
                    <a:lnTo>
                      <a:pt x="102" y="305"/>
                    </a:lnTo>
                    <a:lnTo>
                      <a:pt x="104" y="301"/>
                    </a:lnTo>
                    <a:lnTo>
                      <a:pt x="102" y="292"/>
                    </a:lnTo>
                    <a:lnTo>
                      <a:pt x="96" y="284"/>
                    </a:lnTo>
                    <a:lnTo>
                      <a:pt x="96" y="266"/>
                    </a:lnTo>
                    <a:lnTo>
                      <a:pt x="85" y="262"/>
                    </a:lnTo>
                    <a:lnTo>
                      <a:pt x="83" y="259"/>
                    </a:lnTo>
                    <a:lnTo>
                      <a:pt x="73" y="258"/>
                    </a:lnTo>
                    <a:lnTo>
                      <a:pt x="76" y="232"/>
                    </a:lnTo>
                    <a:lnTo>
                      <a:pt x="75" y="224"/>
                    </a:lnTo>
                    <a:lnTo>
                      <a:pt x="70" y="214"/>
                    </a:lnTo>
                    <a:lnTo>
                      <a:pt x="62" y="212"/>
                    </a:lnTo>
                    <a:lnTo>
                      <a:pt x="51" y="219"/>
                    </a:lnTo>
                    <a:lnTo>
                      <a:pt x="39" y="216"/>
                    </a:lnTo>
                    <a:lnTo>
                      <a:pt x="39" y="212"/>
                    </a:lnTo>
                    <a:lnTo>
                      <a:pt x="36" y="211"/>
                    </a:lnTo>
                    <a:lnTo>
                      <a:pt x="0" y="156"/>
                    </a:lnTo>
                    <a:lnTo>
                      <a:pt x="1" y="151"/>
                    </a:lnTo>
                    <a:lnTo>
                      <a:pt x="2" y="151"/>
                    </a:lnTo>
                    <a:lnTo>
                      <a:pt x="11" y="132"/>
                    </a:lnTo>
                    <a:lnTo>
                      <a:pt x="11" y="111"/>
                    </a:lnTo>
                    <a:lnTo>
                      <a:pt x="39" y="94"/>
                    </a:lnTo>
                    <a:lnTo>
                      <a:pt x="43" y="86"/>
                    </a:lnTo>
                    <a:lnTo>
                      <a:pt x="38" y="80"/>
                    </a:lnTo>
                    <a:lnTo>
                      <a:pt x="36" y="80"/>
                    </a:lnTo>
                    <a:lnTo>
                      <a:pt x="29" y="81"/>
                    </a:lnTo>
                    <a:lnTo>
                      <a:pt x="25" y="80"/>
                    </a:lnTo>
                    <a:lnTo>
                      <a:pt x="21" y="54"/>
                    </a:lnTo>
                    <a:lnTo>
                      <a:pt x="23" y="47"/>
                    </a:lnTo>
                    <a:lnTo>
                      <a:pt x="25" y="43"/>
                    </a:lnTo>
                    <a:lnTo>
                      <a:pt x="37" y="41"/>
                    </a:lnTo>
                    <a:lnTo>
                      <a:pt x="38" y="37"/>
                    </a:lnTo>
                    <a:lnTo>
                      <a:pt x="43" y="32"/>
                    </a:lnTo>
                    <a:lnTo>
                      <a:pt x="59" y="24"/>
                    </a:lnTo>
                    <a:lnTo>
                      <a:pt x="68" y="16"/>
                    </a:lnTo>
                    <a:lnTo>
                      <a:pt x="73" y="16"/>
                    </a:lnTo>
                    <a:lnTo>
                      <a:pt x="76" y="13"/>
                    </a:lnTo>
                    <a:lnTo>
                      <a:pt x="75" y="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35" name="Freeform 765">
                <a:extLst>
                  <a:ext uri="{FF2B5EF4-FFF2-40B4-BE49-F238E27FC236}">
                    <a16:creationId xmlns:a16="http://schemas.microsoft.com/office/drawing/2014/main" id="{86FB4751-983D-47D0-9834-5AB9F8AB721C}"/>
                  </a:ext>
                </a:extLst>
              </p:cNvPr>
              <p:cNvSpPr>
                <a:spLocks noChangeAspect="1"/>
              </p:cNvSpPr>
              <p:nvPr/>
            </p:nvSpPr>
            <p:spPr bwMode="auto">
              <a:xfrm>
                <a:off x="1675" y="1835"/>
                <a:ext cx="81" cy="143"/>
              </a:xfrm>
              <a:custGeom>
                <a:avLst/>
                <a:gdLst>
                  <a:gd name="T0" fmla="*/ 0 w 277"/>
                  <a:gd name="T1" fmla="*/ 0 h 483"/>
                  <a:gd name="T2" fmla="*/ 0 w 277"/>
                  <a:gd name="T3" fmla="*/ 0 h 483"/>
                  <a:gd name="T4" fmla="*/ 0 w 277"/>
                  <a:gd name="T5" fmla="*/ 0 h 483"/>
                  <a:gd name="T6" fmla="*/ 0 w 277"/>
                  <a:gd name="T7" fmla="*/ 0 h 483"/>
                  <a:gd name="T8" fmla="*/ 0 w 277"/>
                  <a:gd name="T9" fmla="*/ 0 h 483"/>
                  <a:gd name="T10" fmla="*/ 0 w 277"/>
                  <a:gd name="T11" fmla="*/ 0 h 483"/>
                  <a:gd name="T12" fmla="*/ 0 w 277"/>
                  <a:gd name="T13" fmla="*/ 0 h 483"/>
                  <a:gd name="T14" fmla="*/ 0 w 277"/>
                  <a:gd name="T15" fmla="*/ 0 h 483"/>
                  <a:gd name="T16" fmla="*/ 0 w 277"/>
                  <a:gd name="T17" fmla="*/ 0 h 483"/>
                  <a:gd name="T18" fmla="*/ 0 w 277"/>
                  <a:gd name="T19" fmla="*/ 0 h 483"/>
                  <a:gd name="T20" fmla="*/ 0 w 277"/>
                  <a:gd name="T21" fmla="*/ 0 h 483"/>
                  <a:gd name="T22" fmla="*/ 0 w 277"/>
                  <a:gd name="T23" fmla="*/ 0 h 483"/>
                  <a:gd name="T24" fmla="*/ 0 w 277"/>
                  <a:gd name="T25" fmla="*/ 0 h 483"/>
                  <a:gd name="T26" fmla="*/ 0 w 277"/>
                  <a:gd name="T27" fmla="*/ 0 h 483"/>
                  <a:gd name="T28" fmla="*/ 0 w 277"/>
                  <a:gd name="T29" fmla="*/ 0 h 483"/>
                  <a:gd name="T30" fmla="*/ 0 w 277"/>
                  <a:gd name="T31" fmla="*/ 0 h 483"/>
                  <a:gd name="T32" fmla="*/ 0 w 277"/>
                  <a:gd name="T33" fmla="*/ 0 h 483"/>
                  <a:gd name="T34" fmla="*/ 0 w 277"/>
                  <a:gd name="T35" fmla="*/ 0 h 483"/>
                  <a:gd name="T36" fmla="*/ 0 w 277"/>
                  <a:gd name="T37" fmla="*/ 0 h 483"/>
                  <a:gd name="T38" fmla="*/ 0 w 277"/>
                  <a:gd name="T39" fmla="*/ 0 h 483"/>
                  <a:gd name="T40" fmla="*/ 0 w 277"/>
                  <a:gd name="T41" fmla="*/ 0 h 483"/>
                  <a:gd name="T42" fmla="*/ 0 w 277"/>
                  <a:gd name="T43" fmla="*/ 0 h 483"/>
                  <a:gd name="T44" fmla="*/ 0 w 277"/>
                  <a:gd name="T45" fmla="*/ 0 h 483"/>
                  <a:gd name="T46" fmla="*/ 0 w 277"/>
                  <a:gd name="T47" fmla="*/ 0 h 483"/>
                  <a:gd name="T48" fmla="*/ 0 w 277"/>
                  <a:gd name="T49" fmla="*/ 0 h 483"/>
                  <a:gd name="T50" fmla="*/ 0 w 277"/>
                  <a:gd name="T51" fmla="*/ 0 h 483"/>
                  <a:gd name="T52" fmla="*/ 0 w 277"/>
                  <a:gd name="T53" fmla="*/ 0 h 483"/>
                  <a:gd name="T54" fmla="*/ 0 w 277"/>
                  <a:gd name="T55" fmla="*/ 0 h 483"/>
                  <a:gd name="T56" fmla="*/ 0 w 277"/>
                  <a:gd name="T57" fmla="*/ 0 h 483"/>
                  <a:gd name="T58" fmla="*/ 0 w 277"/>
                  <a:gd name="T59" fmla="*/ 0 h 483"/>
                  <a:gd name="T60" fmla="*/ 0 w 277"/>
                  <a:gd name="T61" fmla="*/ 0 h 483"/>
                  <a:gd name="T62" fmla="*/ 0 w 277"/>
                  <a:gd name="T63" fmla="*/ 0 h 483"/>
                  <a:gd name="T64" fmla="*/ 0 w 277"/>
                  <a:gd name="T65" fmla="*/ 0 h 483"/>
                  <a:gd name="T66" fmla="*/ 0 w 277"/>
                  <a:gd name="T67" fmla="*/ 0 h 483"/>
                  <a:gd name="T68" fmla="*/ 0 w 277"/>
                  <a:gd name="T69" fmla="*/ 0 h 483"/>
                  <a:gd name="T70" fmla="*/ 0 w 277"/>
                  <a:gd name="T71" fmla="*/ 0 h 483"/>
                  <a:gd name="T72" fmla="*/ 0 w 277"/>
                  <a:gd name="T73" fmla="*/ 0 h 483"/>
                  <a:gd name="T74" fmla="*/ 0 w 277"/>
                  <a:gd name="T75" fmla="*/ 0 h 483"/>
                  <a:gd name="T76" fmla="*/ 0 w 277"/>
                  <a:gd name="T77" fmla="*/ 0 h 483"/>
                  <a:gd name="T78" fmla="*/ 0 w 277"/>
                  <a:gd name="T79" fmla="*/ 0 h 483"/>
                  <a:gd name="T80" fmla="*/ 0 w 277"/>
                  <a:gd name="T81" fmla="*/ 0 h 483"/>
                  <a:gd name="T82" fmla="*/ 0 w 277"/>
                  <a:gd name="T83" fmla="*/ 0 h 483"/>
                  <a:gd name="T84" fmla="*/ 0 w 277"/>
                  <a:gd name="T85" fmla="*/ 0 h 483"/>
                  <a:gd name="T86" fmla="*/ 0 w 277"/>
                  <a:gd name="T87" fmla="*/ 0 h 483"/>
                  <a:gd name="T88" fmla="*/ 0 w 277"/>
                  <a:gd name="T89" fmla="*/ 0 h 483"/>
                  <a:gd name="T90" fmla="*/ 0 w 277"/>
                  <a:gd name="T91" fmla="*/ 0 h 483"/>
                  <a:gd name="T92" fmla="*/ 0 w 277"/>
                  <a:gd name="T93" fmla="*/ 0 h 483"/>
                  <a:gd name="T94" fmla="*/ 0 w 277"/>
                  <a:gd name="T95" fmla="*/ 0 h 483"/>
                  <a:gd name="T96" fmla="*/ 0 w 277"/>
                  <a:gd name="T97" fmla="*/ 0 h 483"/>
                  <a:gd name="T98" fmla="*/ 0 w 277"/>
                  <a:gd name="T99" fmla="*/ 0 h 483"/>
                  <a:gd name="T100" fmla="*/ 0 w 277"/>
                  <a:gd name="T101" fmla="*/ 0 h 483"/>
                  <a:gd name="T102" fmla="*/ 0 w 277"/>
                  <a:gd name="T103" fmla="*/ 0 h 483"/>
                  <a:gd name="T104" fmla="*/ 0 w 277"/>
                  <a:gd name="T105" fmla="*/ 0 h 4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77"/>
                  <a:gd name="T160" fmla="*/ 0 h 483"/>
                  <a:gd name="T161" fmla="*/ 277 w 277"/>
                  <a:gd name="T162" fmla="*/ 483 h 4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77" h="483">
                    <a:moveTo>
                      <a:pt x="75" y="2"/>
                    </a:moveTo>
                    <a:lnTo>
                      <a:pt x="81" y="2"/>
                    </a:lnTo>
                    <a:lnTo>
                      <a:pt x="84" y="0"/>
                    </a:lnTo>
                    <a:lnTo>
                      <a:pt x="89" y="1"/>
                    </a:lnTo>
                    <a:lnTo>
                      <a:pt x="148" y="67"/>
                    </a:lnTo>
                    <a:lnTo>
                      <a:pt x="152" y="102"/>
                    </a:lnTo>
                    <a:lnTo>
                      <a:pt x="156" y="105"/>
                    </a:lnTo>
                    <a:lnTo>
                      <a:pt x="173" y="105"/>
                    </a:lnTo>
                    <a:lnTo>
                      <a:pt x="184" y="109"/>
                    </a:lnTo>
                    <a:lnTo>
                      <a:pt x="200" y="120"/>
                    </a:lnTo>
                    <a:lnTo>
                      <a:pt x="213" y="139"/>
                    </a:lnTo>
                    <a:lnTo>
                      <a:pt x="225" y="148"/>
                    </a:lnTo>
                    <a:lnTo>
                      <a:pt x="232" y="169"/>
                    </a:lnTo>
                    <a:lnTo>
                      <a:pt x="236" y="173"/>
                    </a:lnTo>
                    <a:lnTo>
                      <a:pt x="235" y="177"/>
                    </a:lnTo>
                    <a:lnTo>
                      <a:pt x="221" y="198"/>
                    </a:lnTo>
                    <a:lnTo>
                      <a:pt x="220" y="203"/>
                    </a:lnTo>
                    <a:lnTo>
                      <a:pt x="224" y="205"/>
                    </a:lnTo>
                    <a:lnTo>
                      <a:pt x="225" y="205"/>
                    </a:lnTo>
                    <a:lnTo>
                      <a:pt x="225" y="215"/>
                    </a:lnTo>
                    <a:lnTo>
                      <a:pt x="219" y="222"/>
                    </a:lnTo>
                    <a:lnTo>
                      <a:pt x="217" y="227"/>
                    </a:lnTo>
                    <a:lnTo>
                      <a:pt x="211" y="230"/>
                    </a:lnTo>
                    <a:lnTo>
                      <a:pt x="201" y="230"/>
                    </a:lnTo>
                    <a:lnTo>
                      <a:pt x="191" y="235"/>
                    </a:lnTo>
                    <a:lnTo>
                      <a:pt x="188" y="241"/>
                    </a:lnTo>
                    <a:lnTo>
                      <a:pt x="188" y="259"/>
                    </a:lnTo>
                    <a:lnTo>
                      <a:pt x="180" y="284"/>
                    </a:lnTo>
                    <a:lnTo>
                      <a:pt x="180" y="292"/>
                    </a:lnTo>
                    <a:lnTo>
                      <a:pt x="196" y="318"/>
                    </a:lnTo>
                    <a:lnTo>
                      <a:pt x="200" y="320"/>
                    </a:lnTo>
                    <a:lnTo>
                      <a:pt x="208" y="329"/>
                    </a:lnTo>
                    <a:lnTo>
                      <a:pt x="209" y="334"/>
                    </a:lnTo>
                    <a:lnTo>
                      <a:pt x="211" y="339"/>
                    </a:lnTo>
                    <a:lnTo>
                      <a:pt x="214" y="341"/>
                    </a:lnTo>
                    <a:lnTo>
                      <a:pt x="225" y="341"/>
                    </a:lnTo>
                    <a:lnTo>
                      <a:pt x="229" y="345"/>
                    </a:lnTo>
                    <a:lnTo>
                      <a:pt x="230" y="356"/>
                    </a:lnTo>
                    <a:lnTo>
                      <a:pt x="235" y="361"/>
                    </a:lnTo>
                    <a:lnTo>
                      <a:pt x="236" y="373"/>
                    </a:lnTo>
                    <a:lnTo>
                      <a:pt x="274" y="434"/>
                    </a:lnTo>
                    <a:lnTo>
                      <a:pt x="276" y="434"/>
                    </a:lnTo>
                    <a:lnTo>
                      <a:pt x="277" y="436"/>
                    </a:lnTo>
                    <a:lnTo>
                      <a:pt x="251" y="440"/>
                    </a:lnTo>
                    <a:lnTo>
                      <a:pt x="245" y="437"/>
                    </a:lnTo>
                    <a:lnTo>
                      <a:pt x="245" y="435"/>
                    </a:lnTo>
                    <a:lnTo>
                      <a:pt x="241" y="434"/>
                    </a:lnTo>
                    <a:lnTo>
                      <a:pt x="235" y="434"/>
                    </a:lnTo>
                    <a:lnTo>
                      <a:pt x="224" y="441"/>
                    </a:lnTo>
                    <a:lnTo>
                      <a:pt x="215" y="454"/>
                    </a:lnTo>
                    <a:lnTo>
                      <a:pt x="201" y="454"/>
                    </a:lnTo>
                    <a:lnTo>
                      <a:pt x="188" y="465"/>
                    </a:lnTo>
                    <a:lnTo>
                      <a:pt x="177" y="465"/>
                    </a:lnTo>
                    <a:lnTo>
                      <a:pt x="168" y="468"/>
                    </a:lnTo>
                    <a:lnTo>
                      <a:pt x="162" y="480"/>
                    </a:lnTo>
                    <a:lnTo>
                      <a:pt x="157" y="483"/>
                    </a:lnTo>
                    <a:lnTo>
                      <a:pt x="143" y="483"/>
                    </a:lnTo>
                    <a:lnTo>
                      <a:pt x="133" y="480"/>
                    </a:lnTo>
                    <a:lnTo>
                      <a:pt x="111" y="461"/>
                    </a:lnTo>
                    <a:lnTo>
                      <a:pt x="107" y="454"/>
                    </a:lnTo>
                    <a:lnTo>
                      <a:pt x="105" y="452"/>
                    </a:lnTo>
                    <a:lnTo>
                      <a:pt x="100" y="446"/>
                    </a:lnTo>
                    <a:lnTo>
                      <a:pt x="99" y="442"/>
                    </a:lnTo>
                    <a:lnTo>
                      <a:pt x="98" y="416"/>
                    </a:lnTo>
                    <a:lnTo>
                      <a:pt x="86" y="403"/>
                    </a:lnTo>
                    <a:lnTo>
                      <a:pt x="85" y="398"/>
                    </a:lnTo>
                    <a:lnTo>
                      <a:pt x="85" y="360"/>
                    </a:lnTo>
                    <a:lnTo>
                      <a:pt x="91" y="334"/>
                    </a:lnTo>
                    <a:lnTo>
                      <a:pt x="91" y="320"/>
                    </a:lnTo>
                    <a:lnTo>
                      <a:pt x="102" y="305"/>
                    </a:lnTo>
                    <a:lnTo>
                      <a:pt x="104" y="301"/>
                    </a:lnTo>
                    <a:lnTo>
                      <a:pt x="102" y="292"/>
                    </a:lnTo>
                    <a:lnTo>
                      <a:pt x="96" y="284"/>
                    </a:lnTo>
                    <a:lnTo>
                      <a:pt x="96" y="266"/>
                    </a:lnTo>
                    <a:lnTo>
                      <a:pt x="85" y="262"/>
                    </a:lnTo>
                    <a:lnTo>
                      <a:pt x="83" y="259"/>
                    </a:lnTo>
                    <a:lnTo>
                      <a:pt x="73" y="258"/>
                    </a:lnTo>
                    <a:lnTo>
                      <a:pt x="76" y="232"/>
                    </a:lnTo>
                    <a:lnTo>
                      <a:pt x="75" y="224"/>
                    </a:lnTo>
                    <a:lnTo>
                      <a:pt x="70" y="214"/>
                    </a:lnTo>
                    <a:lnTo>
                      <a:pt x="62" y="212"/>
                    </a:lnTo>
                    <a:lnTo>
                      <a:pt x="51" y="219"/>
                    </a:lnTo>
                    <a:lnTo>
                      <a:pt x="39" y="216"/>
                    </a:lnTo>
                    <a:lnTo>
                      <a:pt x="39" y="212"/>
                    </a:lnTo>
                    <a:lnTo>
                      <a:pt x="36" y="211"/>
                    </a:lnTo>
                    <a:lnTo>
                      <a:pt x="0" y="156"/>
                    </a:lnTo>
                    <a:lnTo>
                      <a:pt x="1" y="151"/>
                    </a:lnTo>
                    <a:lnTo>
                      <a:pt x="2" y="151"/>
                    </a:lnTo>
                    <a:lnTo>
                      <a:pt x="11" y="132"/>
                    </a:lnTo>
                    <a:lnTo>
                      <a:pt x="11" y="111"/>
                    </a:lnTo>
                    <a:lnTo>
                      <a:pt x="39" y="94"/>
                    </a:lnTo>
                    <a:lnTo>
                      <a:pt x="43" y="86"/>
                    </a:lnTo>
                    <a:lnTo>
                      <a:pt x="38" y="80"/>
                    </a:lnTo>
                    <a:lnTo>
                      <a:pt x="36" y="80"/>
                    </a:lnTo>
                    <a:lnTo>
                      <a:pt x="29" y="81"/>
                    </a:lnTo>
                    <a:lnTo>
                      <a:pt x="25" y="80"/>
                    </a:lnTo>
                    <a:lnTo>
                      <a:pt x="21" y="54"/>
                    </a:lnTo>
                    <a:lnTo>
                      <a:pt x="23" y="47"/>
                    </a:lnTo>
                    <a:lnTo>
                      <a:pt x="25" y="43"/>
                    </a:lnTo>
                    <a:lnTo>
                      <a:pt x="37" y="41"/>
                    </a:lnTo>
                    <a:lnTo>
                      <a:pt x="38" y="37"/>
                    </a:lnTo>
                    <a:lnTo>
                      <a:pt x="43" y="32"/>
                    </a:lnTo>
                    <a:lnTo>
                      <a:pt x="59" y="24"/>
                    </a:lnTo>
                    <a:lnTo>
                      <a:pt x="68" y="16"/>
                    </a:lnTo>
                    <a:lnTo>
                      <a:pt x="73" y="16"/>
                    </a:lnTo>
                    <a:lnTo>
                      <a:pt x="76" y="13"/>
                    </a:lnTo>
                    <a:lnTo>
                      <a:pt x="75" y="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36" name="Freeform 766">
                <a:extLst>
                  <a:ext uri="{FF2B5EF4-FFF2-40B4-BE49-F238E27FC236}">
                    <a16:creationId xmlns:a16="http://schemas.microsoft.com/office/drawing/2014/main" id="{96EF2432-AB35-49C0-B6E0-3A50CA5A2AA2}"/>
                  </a:ext>
                </a:extLst>
              </p:cNvPr>
              <p:cNvSpPr>
                <a:spLocks noChangeAspect="1"/>
              </p:cNvSpPr>
              <p:nvPr/>
            </p:nvSpPr>
            <p:spPr bwMode="auto">
              <a:xfrm>
                <a:off x="1788" y="1890"/>
                <a:ext cx="48" cy="73"/>
              </a:xfrm>
              <a:custGeom>
                <a:avLst/>
                <a:gdLst>
                  <a:gd name="T0" fmla="*/ 0 w 157"/>
                  <a:gd name="T1" fmla="*/ 0 h 251"/>
                  <a:gd name="T2" fmla="*/ 0 w 157"/>
                  <a:gd name="T3" fmla="*/ 0 h 251"/>
                  <a:gd name="T4" fmla="*/ 0 w 157"/>
                  <a:gd name="T5" fmla="*/ 0 h 251"/>
                  <a:gd name="T6" fmla="*/ 0 w 157"/>
                  <a:gd name="T7" fmla="*/ 0 h 251"/>
                  <a:gd name="T8" fmla="*/ 0 w 157"/>
                  <a:gd name="T9" fmla="*/ 0 h 251"/>
                  <a:gd name="T10" fmla="*/ 0 w 157"/>
                  <a:gd name="T11" fmla="*/ 0 h 251"/>
                  <a:gd name="T12" fmla="*/ 0 w 157"/>
                  <a:gd name="T13" fmla="*/ 0 h 251"/>
                  <a:gd name="T14" fmla="*/ 0 w 157"/>
                  <a:gd name="T15" fmla="*/ 0 h 251"/>
                  <a:gd name="T16" fmla="*/ 0 w 157"/>
                  <a:gd name="T17" fmla="*/ 0 h 251"/>
                  <a:gd name="T18" fmla="*/ 0 w 157"/>
                  <a:gd name="T19" fmla="*/ 0 h 251"/>
                  <a:gd name="T20" fmla="*/ 0 w 157"/>
                  <a:gd name="T21" fmla="*/ 0 h 251"/>
                  <a:gd name="T22" fmla="*/ 0 w 157"/>
                  <a:gd name="T23" fmla="*/ 0 h 251"/>
                  <a:gd name="T24" fmla="*/ 0 w 157"/>
                  <a:gd name="T25" fmla="*/ 0 h 251"/>
                  <a:gd name="T26" fmla="*/ 0 w 157"/>
                  <a:gd name="T27" fmla="*/ 0 h 251"/>
                  <a:gd name="T28" fmla="*/ 0 w 157"/>
                  <a:gd name="T29" fmla="*/ 0 h 251"/>
                  <a:gd name="T30" fmla="*/ 0 w 157"/>
                  <a:gd name="T31" fmla="*/ 0 h 251"/>
                  <a:gd name="T32" fmla="*/ 0 w 157"/>
                  <a:gd name="T33" fmla="*/ 0 h 251"/>
                  <a:gd name="T34" fmla="*/ 0 w 157"/>
                  <a:gd name="T35" fmla="*/ 0 h 251"/>
                  <a:gd name="T36" fmla="*/ 0 w 157"/>
                  <a:gd name="T37" fmla="*/ 0 h 251"/>
                  <a:gd name="T38" fmla="*/ 0 w 157"/>
                  <a:gd name="T39" fmla="*/ 0 h 251"/>
                  <a:gd name="T40" fmla="*/ 0 w 157"/>
                  <a:gd name="T41" fmla="*/ 0 h 251"/>
                  <a:gd name="T42" fmla="*/ 0 w 157"/>
                  <a:gd name="T43" fmla="*/ 0 h 251"/>
                  <a:gd name="T44" fmla="*/ 0 w 157"/>
                  <a:gd name="T45" fmla="*/ 0 h 251"/>
                  <a:gd name="T46" fmla="*/ 0 w 157"/>
                  <a:gd name="T47" fmla="*/ 0 h 251"/>
                  <a:gd name="T48" fmla="*/ 0 w 157"/>
                  <a:gd name="T49" fmla="*/ 0 h 251"/>
                  <a:gd name="T50" fmla="*/ 0 w 157"/>
                  <a:gd name="T51" fmla="*/ 0 h 251"/>
                  <a:gd name="T52" fmla="*/ 0 w 157"/>
                  <a:gd name="T53" fmla="*/ 0 h 251"/>
                  <a:gd name="T54" fmla="*/ 0 w 157"/>
                  <a:gd name="T55" fmla="*/ 0 h 251"/>
                  <a:gd name="T56" fmla="*/ 0 w 157"/>
                  <a:gd name="T57" fmla="*/ 0 h 251"/>
                  <a:gd name="T58" fmla="*/ 0 w 157"/>
                  <a:gd name="T59" fmla="*/ 0 h 251"/>
                  <a:gd name="T60" fmla="*/ 0 w 157"/>
                  <a:gd name="T61" fmla="*/ 0 h 251"/>
                  <a:gd name="T62" fmla="*/ 0 w 157"/>
                  <a:gd name="T63" fmla="*/ 0 h 251"/>
                  <a:gd name="T64" fmla="*/ 0 w 157"/>
                  <a:gd name="T65" fmla="*/ 0 h 251"/>
                  <a:gd name="T66" fmla="*/ 0 w 157"/>
                  <a:gd name="T67" fmla="*/ 0 h 251"/>
                  <a:gd name="T68" fmla="*/ 0 w 157"/>
                  <a:gd name="T69" fmla="*/ 0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7"/>
                  <a:gd name="T106" fmla="*/ 0 h 251"/>
                  <a:gd name="T107" fmla="*/ 157 w 157"/>
                  <a:gd name="T108" fmla="*/ 251 h 25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7" h="251">
                    <a:moveTo>
                      <a:pt x="1" y="229"/>
                    </a:moveTo>
                    <a:lnTo>
                      <a:pt x="15" y="213"/>
                    </a:lnTo>
                    <a:lnTo>
                      <a:pt x="24" y="138"/>
                    </a:lnTo>
                    <a:lnTo>
                      <a:pt x="17" y="127"/>
                    </a:lnTo>
                    <a:lnTo>
                      <a:pt x="16" y="126"/>
                    </a:lnTo>
                    <a:lnTo>
                      <a:pt x="16" y="125"/>
                    </a:lnTo>
                    <a:lnTo>
                      <a:pt x="3" y="94"/>
                    </a:lnTo>
                    <a:lnTo>
                      <a:pt x="0" y="43"/>
                    </a:lnTo>
                    <a:lnTo>
                      <a:pt x="4" y="31"/>
                    </a:lnTo>
                    <a:lnTo>
                      <a:pt x="15" y="15"/>
                    </a:lnTo>
                    <a:lnTo>
                      <a:pt x="15" y="12"/>
                    </a:lnTo>
                    <a:lnTo>
                      <a:pt x="17" y="9"/>
                    </a:lnTo>
                    <a:lnTo>
                      <a:pt x="24" y="6"/>
                    </a:lnTo>
                    <a:lnTo>
                      <a:pt x="26" y="2"/>
                    </a:lnTo>
                    <a:lnTo>
                      <a:pt x="30" y="0"/>
                    </a:lnTo>
                    <a:lnTo>
                      <a:pt x="71" y="25"/>
                    </a:lnTo>
                    <a:lnTo>
                      <a:pt x="82" y="27"/>
                    </a:lnTo>
                    <a:lnTo>
                      <a:pt x="110" y="49"/>
                    </a:lnTo>
                    <a:lnTo>
                      <a:pt x="115" y="51"/>
                    </a:lnTo>
                    <a:lnTo>
                      <a:pt x="135" y="74"/>
                    </a:lnTo>
                    <a:lnTo>
                      <a:pt x="146" y="82"/>
                    </a:lnTo>
                    <a:lnTo>
                      <a:pt x="156" y="94"/>
                    </a:lnTo>
                    <a:lnTo>
                      <a:pt x="156" y="108"/>
                    </a:lnTo>
                    <a:lnTo>
                      <a:pt x="157" y="108"/>
                    </a:lnTo>
                    <a:lnTo>
                      <a:pt x="116" y="179"/>
                    </a:lnTo>
                    <a:lnTo>
                      <a:pt x="108" y="209"/>
                    </a:lnTo>
                    <a:lnTo>
                      <a:pt x="78" y="242"/>
                    </a:lnTo>
                    <a:lnTo>
                      <a:pt x="73" y="245"/>
                    </a:lnTo>
                    <a:lnTo>
                      <a:pt x="63" y="245"/>
                    </a:lnTo>
                    <a:lnTo>
                      <a:pt x="57" y="241"/>
                    </a:lnTo>
                    <a:lnTo>
                      <a:pt x="46" y="242"/>
                    </a:lnTo>
                    <a:lnTo>
                      <a:pt x="30" y="251"/>
                    </a:lnTo>
                    <a:lnTo>
                      <a:pt x="24" y="251"/>
                    </a:lnTo>
                    <a:lnTo>
                      <a:pt x="11" y="242"/>
                    </a:lnTo>
                    <a:lnTo>
                      <a:pt x="1" y="229"/>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37" name="Freeform 767">
                <a:extLst>
                  <a:ext uri="{FF2B5EF4-FFF2-40B4-BE49-F238E27FC236}">
                    <a16:creationId xmlns:a16="http://schemas.microsoft.com/office/drawing/2014/main" id="{EF2DAAA5-A042-4104-A3F0-BF6F6D93E174}"/>
                  </a:ext>
                </a:extLst>
              </p:cNvPr>
              <p:cNvSpPr>
                <a:spLocks noChangeAspect="1"/>
              </p:cNvSpPr>
              <p:nvPr/>
            </p:nvSpPr>
            <p:spPr bwMode="auto">
              <a:xfrm>
                <a:off x="1788" y="1890"/>
                <a:ext cx="48" cy="73"/>
              </a:xfrm>
              <a:custGeom>
                <a:avLst/>
                <a:gdLst>
                  <a:gd name="T0" fmla="*/ 0 w 157"/>
                  <a:gd name="T1" fmla="*/ 0 h 251"/>
                  <a:gd name="T2" fmla="*/ 0 w 157"/>
                  <a:gd name="T3" fmla="*/ 0 h 251"/>
                  <a:gd name="T4" fmla="*/ 0 w 157"/>
                  <a:gd name="T5" fmla="*/ 0 h 251"/>
                  <a:gd name="T6" fmla="*/ 0 w 157"/>
                  <a:gd name="T7" fmla="*/ 0 h 251"/>
                  <a:gd name="T8" fmla="*/ 0 w 157"/>
                  <a:gd name="T9" fmla="*/ 0 h 251"/>
                  <a:gd name="T10" fmla="*/ 0 w 157"/>
                  <a:gd name="T11" fmla="*/ 0 h 251"/>
                  <a:gd name="T12" fmla="*/ 0 w 157"/>
                  <a:gd name="T13" fmla="*/ 0 h 251"/>
                  <a:gd name="T14" fmla="*/ 0 w 157"/>
                  <a:gd name="T15" fmla="*/ 0 h 251"/>
                  <a:gd name="T16" fmla="*/ 0 w 157"/>
                  <a:gd name="T17" fmla="*/ 0 h 251"/>
                  <a:gd name="T18" fmla="*/ 0 w 157"/>
                  <a:gd name="T19" fmla="*/ 0 h 251"/>
                  <a:gd name="T20" fmla="*/ 0 w 157"/>
                  <a:gd name="T21" fmla="*/ 0 h 251"/>
                  <a:gd name="T22" fmla="*/ 0 w 157"/>
                  <a:gd name="T23" fmla="*/ 0 h 251"/>
                  <a:gd name="T24" fmla="*/ 0 w 157"/>
                  <a:gd name="T25" fmla="*/ 0 h 251"/>
                  <a:gd name="T26" fmla="*/ 0 w 157"/>
                  <a:gd name="T27" fmla="*/ 0 h 251"/>
                  <a:gd name="T28" fmla="*/ 0 w 157"/>
                  <a:gd name="T29" fmla="*/ 0 h 251"/>
                  <a:gd name="T30" fmla="*/ 0 w 157"/>
                  <a:gd name="T31" fmla="*/ 0 h 251"/>
                  <a:gd name="T32" fmla="*/ 0 w 157"/>
                  <a:gd name="T33" fmla="*/ 0 h 251"/>
                  <a:gd name="T34" fmla="*/ 0 w 157"/>
                  <a:gd name="T35" fmla="*/ 0 h 251"/>
                  <a:gd name="T36" fmla="*/ 0 w 157"/>
                  <a:gd name="T37" fmla="*/ 0 h 251"/>
                  <a:gd name="T38" fmla="*/ 0 w 157"/>
                  <a:gd name="T39" fmla="*/ 0 h 251"/>
                  <a:gd name="T40" fmla="*/ 0 w 157"/>
                  <a:gd name="T41" fmla="*/ 0 h 251"/>
                  <a:gd name="T42" fmla="*/ 0 w 157"/>
                  <a:gd name="T43" fmla="*/ 0 h 251"/>
                  <a:gd name="T44" fmla="*/ 0 w 157"/>
                  <a:gd name="T45" fmla="*/ 0 h 251"/>
                  <a:gd name="T46" fmla="*/ 0 w 157"/>
                  <a:gd name="T47" fmla="*/ 0 h 251"/>
                  <a:gd name="T48" fmla="*/ 0 w 157"/>
                  <a:gd name="T49" fmla="*/ 0 h 251"/>
                  <a:gd name="T50" fmla="*/ 0 w 157"/>
                  <a:gd name="T51" fmla="*/ 0 h 251"/>
                  <a:gd name="T52" fmla="*/ 0 w 157"/>
                  <a:gd name="T53" fmla="*/ 0 h 251"/>
                  <a:gd name="T54" fmla="*/ 0 w 157"/>
                  <a:gd name="T55" fmla="*/ 0 h 251"/>
                  <a:gd name="T56" fmla="*/ 0 w 157"/>
                  <a:gd name="T57" fmla="*/ 0 h 251"/>
                  <a:gd name="T58" fmla="*/ 0 w 157"/>
                  <a:gd name="T59" fmla="*/ 0 h 251"/>
                  <a:gd name="T60" fmla="*/ 0 w 157"/>
                  <a:gd name="T61" fmla="*/ 0 h 251"/>
                  <a:gd name="T62" fmla="*/ 0 w 157"/>
                  <a:gd name="T63" fmla="*/ 0 h 251"/>
                  <a:gd name="T64" fmla="*/ 0 w 157"/>
                  <a:gd name="T65" fmla="*/ 0 h 251"/>
                  <a:gd name="T66" fmla="*/ 0 w 157"/>
                  <a:gd name="T67" fmla="*/ 0 h 251"/>
                  <a:gd name="T68" fmla="*/ 0 w 157"/>
                  <a:gd name="T69" fmla="*/ 0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7"/>
                  <a:gd name="T106" fmla="*/ 0 h 251"/>
                  <a:gd name="T107" fmla="*/ 157 w 157"/>
                  <a:gd name="T108" fmla="*/ 251 h 25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7" h="251">
                    <a:moveTo>
                      <a:pt x="1" y="229"/>
                    </a:moveTo>
                    <a:lnTo>
                      <a:pt x="15" y="213"/>
                    </a:lnTo>
                    <a:lnTo>
                      <a:pt x="24" y="138"/>
                    </a:lnTo>
                    <a:lnTo>
                      <a:pt x="17" y="127"/>
                    </a:lnTo>
                    <a:lnTo>
                      <a:pt x="16" y="126"/>
                    </a:lnTo>
                    <a:lnTo>
                      <a:pt x="16" y="125"/>
                    </a:lnTo>
                    <a:lnTo>
                      <a:pt x="3" y="94"/>
                    </a:lnTo>
                    <a:lnTo>
                      <a:pt x="0" y="43"/>
                    </a:lnTo>
                    <a:lnTo>
                      <a:pt x="4" y="31"/>
                    </a:lnTo>
                    <a:lnTo>
                      <a:pt x="15" y="15"/>
                    </a:lnTo>
                    <a:lnTo>
                      <a:pt x="15" y="12"/>
                    </a:lnTo>
                    <a:lnTo>
                      <a:pt x="17" y="9"/>
                    </a:lnTo>
                    <a:lnTo>
                      <a:pt x="24" y="6"/>
                    </a:lnTo>
                    <a:lnTo>
                      <a:pt x="26" y="2"/>
                    </a:lnTo>
                    <a:lnTo>
                      <a:pt x="30" y="0"/>
                    </a:lnTo>
                    <a:lnTo>
                      <a:pt x="71" y="25"/>
                    </a:lnTo>
                    <a:lnTo>
                      <a:pt x="82" y="27"/>
                    </a:lnTo>
                    <a:lnTo>
                      <a:pt x="110" y="49"/>
                    </a:lnTo>
                    <a:lnTo>
                      <a:pt x="115" y="51"/>
                    </a:lnTo>
                    <a:lnTo>
                      <a:pt x="135" y="74"/>
                    </a:lnTo>
                    <a:lnTo>
                      <a:pt x="146" y="82"/>
                    </a:lnTo>
                    <a:lnTo>
                      <a:pt x="156" y="94"/>
                    </a:lnTo>
                    <a:lnTo>
                      <a:pt x="156" y="108"/>
                    </a:lnTo>
                    <a:lnTo>
                      <a:pt x="157" y="108"/>
                    </a:lnTo>
                    <a:lnTo>
                      <a:pt x="116" y="179"/>
                    </a:lnTo>
                    <a:lnTo>
                      <a:pt x="108" y="209"/>
                    </a:lnTo>
                    <a:lnTo>
                      <a:pt x="78" y="242"/>
                    </a:lnTo>
                    <a:lnTo>
                      <a:pt x="73" y="245"/>
                    </a:lnTo>
                    <a:lnTo>
                      <a:pt x="63" y="245"/>
                    </a:lnTo>
                    <a:lnTo>
                      <a:pt x="57" y="241"/>
                    </a:lnTo>
                    <a:lnTo>
                      <a:pt x="46" y="242"/>
                    </a:lnTo>
                    <a:lnTo>
                      <a:pt x="30" y="251"/>
                    </a:lnTo>
                    <a:lnTo>
                      <a:pt x="24" y="251"/>
                    </a:lnTo>
                    <a:lnTo>
                      <a:pt x="11" y="242"/>
                    </a:lnTo>
                    <a:lnTo>
                      <a:pt x="1" y="229"/>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38" name="Freeform 768">
                <a:extLst>
                  <a:ext uri="{FF2B5EF4-FFF2-40B4-BE49-F238E27FC236}">
                    <a16:creationId xmlns:a16="http://schemas.microsoft.com/office/drawing/2014/main" id="{3B98FD10-45C1-4013-8A56-A088997D14BA}"/>
                  </a:ext>
                </a:extLst>
              </p:cNvPr>
              <p:cNvSpPr>
                <a:spLocks noChangeAspect="1"/>
              </p:cNvSpPr>
              <p:nvPr/>
            </p:nvSpPr>
            <p:spPr bwMode="auto">
              <a:xfrm>
                <a:off x="3114" y="1184"/>
                <a:ext cx="42" cy="36"/>
              </a:xfrm>
              <a:custGeom>
                <a:avLst/>
                <a:gdLst>
                  <a:gd name="T0" fmla="*/ 0 w 142"/>
                  <a:gd name="T1" fmla="*/ 0 h 119"/>
                  <a:gd name="T2" fmla="*/ 0 w 142"/>
                  <a:gd name="T3" fmla="*/ 0 h 119"/>
                  <a:gd name="T4" fmla="*/ 0 w 142"/>
                  <a:gd name="T5" fmla="*/ 0 h 119"/>
                  <a:gd name="T6" fmla="*/ 0 w 142"/>
                  <a:gd name="T7" fmla="*/ 0 h 119"/>
                  <a:gd name="T8" fmla="*/ 0 w 142"/>
                  <a:gd name="T9" fmla="*/ 0 h 119"/>
                  <a:gd name="T10" fmla="*/ 0 w 142"/>
                  <a:gd name="T11" fmla="*/ 0 h 119"/>
                  <a:gd name="T12" fmla="*/ 0 w 142"/>
                  <a:gd name="T13" fmla="*/ 0 h 119"/>
                  <a:gd name="T14" fmla="*/ 0 w 142"/>
                  <a:gd name="T15" fmla="*/ 0 h 119"/>
                  <a:gd name="T16" fmla="*/ 0 w 142"/>
                  <a:gd name="T17" fmla="*/ 0 h 119"/>
                  <a:gd name="T18" fmla="*/ 0 w 142"/>
                  <a:gd name="T19" fmla="*/ 0 h 119"/>
                  <a:gd name="T20" fmla="*/ 0 w 142"/>
                  <a:gd name="T21" fmla="*/ 0 h 119"/>
                  <a:gd name="T22" fmla="*/ 0 w 142"/>
                  <a:gd name="T23" fmla="*/ 0 h 119"/>
                  <a:gd name="T24" fmla="*/ 0 w 142"/>
                  <a:gd name="T25" fmla="*/ 0 h 119"/>
                  <a:gd name="T26" fmla="*/ 0 w 142"/>
                  <a:gd name="T27" fmla="*/ 0 h 119"/>
                  <a:gd name="T28" fmla="*/ 0 w 142"/>
                  <a:gd name="T29" fmla="*/ 0 h 119"/>
                  <a:gd name="T30" fmla="*/ 0 w 142"/>
                  <a:gd name="T31" fmla="*/ 0 h 119"/>
                  <a:gd name="T32" fmla="*/ 0 w 142"/>
                  <a:gd name="T33" fmla="*/ 0 h 119"/>
                  <a:gd name="T34" fmla="*/ 0 w 142"/>
                  <a:gd name="T35" fmla="*/ 0 h 119"/>
                  <a:gd name="T36" fmla="*/ 0 w 142"/>
                  <a:gd name="T37" fmla="*/ 0 h 119"/>
                  <a:gd name="T38" fmla="*/ 0 w 142"/>
                  <a:gd name="T39" fmla="*/ 0 h 119"/>
                  <a:gd name="T40" fmla="*/ 0 w 142"/>
                  <a:gd name="T41" fmla="*/ 0 h 119"/>
                  <a:gd name="T42" fmla="*/ 0 w 142"/>
                  <a:gd name="T43" fmla="*/ 0 h 119"/>
                  <a:gd name="T44" fmla="*/ 0 w 142"/>
                  <a:gd name="T45" fmla="*/ 0 h 119"/>
                  <a:gd name="T46" fmla="*/ 0 w 142"/>
                  <a:gd name="T47" fmla="*/ 0 h 119"/>
                  <a:gd name="T48" fmla="*/ 0 w 142"/>
                  <a:gd name="T49" fmla="*/ 0 h 119"/>
                  <a:gd name="T50" fmla="*/ 0 w 142"/>
                  <a:gd name="T51" fmla="*/ 0 h 119"/>
                  <a:gd name="T52" fmla="*/ 0 w 142"/>
                  <a:gd name="T53" fmla="*/ 0 h 119"/>
                  <a:gd name="T54" fmla="*/ 0 w 142"/>
                  <a:gd name="T55" fmla="*/ 0 h 119"/>
                  <a:gd name="T56" fmla="*/ 0 w 142"/>
                  <a:gd name="T57" fmla="*/ 0 h 119"/>
                  <a:gd name="T58" fmla="*/ 0 w 142"/>
                  <a:gd name="T59" fmla="*/ 0 h 119"/>
                  <a:gd name="T60" fmla="*/ 0 w 142"/>
                  <a:gd name="T61" fmla="*/ 0 h 11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42"/>
                  <a:gd name="T94" fmla="*/ 0 h 119"/>
                  <a:gd name="T95" fmla="*/ 142 w 142"/>
                  <a:gd name="T96" fmla="*/ 119 h 11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42" h="119">
                    <a:moveTo>
                      <a:pt x="94" y="7"/>
                    </a:moveTo>
                    <a:lnTo>
                      <a:pt x="88" y="5"/>
                    </a:lnTo>
                    <a:lnTo>
                      <a:pt x="68" y="8"/>
                    </a:lnTo>
                    <a:lnTo>
                      <a:pt x="53" y="0"/>
                    </a:lnTo>
                    <a:lnTo>
                      <a:pt x="23" y="8"/>
                    </a:lnTo>
                    <a:lnTo>
                      <a:pt x="16" y="14"/>
                    </a:lnTo>
                    <a:lnTo>
                      <a:pt x="18" y="19"/>
                    </a:lnTo>
                    <a:lnTo>
                      <a:pt x="26" y="25"/>
                    </a:lnTo>
                    <a:lnTo>
                      <a:pt x="25" y="35"/>
                    </a:lnTo>
                    <a:lnTo>
                      <a:pt x="15" y="42"/>
                    </a:lnTo>
                    <a:lnTo>
                      <a:pt x="10" y="68"/>
                    </a:lnTo>
                    <a:lnTo>
                      <a:pt x="0" y="81"/>
                    </a:lnTo>
                    <a:lnTo>
                      <a:pt x="2" y="84"/>
                    </a:lnTo>
                    <a:lnTo>
                      <a:pt x="8" y="88"/>
                    </a:lnTo>
                    <a:lnTo>
                      <a:pt x="37" y="84"/>
                    </a:lnTo>
                    <a:lnTo>
                      <a:pt x="31" y="91"/>
                    </a:lnTo>
                    <a:lnTo>
                      <a:pt x="8" y="101"/>
                    </a:lnTo>
                    <a:lnTo>
                      <a:pt x="7" y="119"/>
                    </a:lnTo>
                    <a:lnTo>
                      <a:pt x="13" y="117"/>
                    </a:lnTo>
                    <a:lnTo>
                      <a:pt x="20" y="107"/>
                    </a:lnTo>
                    <a:lnTo>
                      <a:pt x="73" y="63"/>
                    </a:lnTo>
                    <a:lnTo>
                      <a:pt x="117" y="61"/>
                    </a:lnTo>
                    <a:lnTo>
                      <a:pt x="125" y="65"/>
                    </a:lnTo>
                    <a:lnTo>
                      <a:pt x="137" y="61"/>
                    </a:lnTo>
                    <a:lnTo>
                      <a:pt x="142" y="54"/>
                    </a:lnTo>
                    <a:lnTo>
                      <a:pt x="142" y="46"/>
                    </a:lnTo>
                    <a:lnTo>
                      <a:pt x="133" y="46"/>
                    </a:lnTo>
                    <a:lnTo>
                      <a:pt x="107" y="35"/>
                    </a:lnTo>
                    <a:lnTo>
                      <a:pt x="95" y="23"/>
                    </a:lnTo>
                    <a:lnTo>
                      <a:pt x="93" y="13"/>
                    </a:lnTo>
                    <a:lnTo>
                      <a:pt x="94" y="7"/>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39" name="Freeform 769">
                <a:extLst>
                  <a:ext uri="{FF2B5EF4-FFF2-40B4-BE49-F238E27FC236}">
                    <a16:creationId xmlns:a16="http://schemas.microsoft.com/office/drawing/2014/main" id="{6F9EF27E-D6DF-4B17-AE42-B26BD7B61401}"/>
                  </a:ext>
                </a:extLst>
              </p:cNvPr>
              <p:cNvSpPr>
                <a:spLocks noChangeAspect="1"/>
              </p:cNvSpPr>
              <p:nvPr/>
            </p:nvSpPr>
            <p:spPr bwMode="auto">
              <a:xfrm>
                <a:off x="3114" y="1184"/>
                <a:ext cx="42" cy="36"/>
              </a:xfrm>
              <a:custGeom>
                <a:avLst/>
                <a:gdLst>
                  <a:gd name="T0" fmla="*/ 0 w 142"/>
                  <a:gd name="T1" fmla="*/ 0 h 119"/>
                  <a:gd name="T2" fmla="*/ 0 w 142"/>
                  <a:gd name="T3" fmla="*/ 0 h 119"/>
                  <a:gd name="T4" fmla="*/ 0 w 142"/>
                  <a:gd name="T5" fmla="*/ 0 h 119"/>
                  <a:gd name="T6" fmla="*/ 0 w 142"/>
                  <a:gd name="T7" fmla="*/ 0 h 119"/>
                  <a:gd name="T8" fmla="*/ 0 w 142"/>
                  <a:gd name="T9" fmla="*/ 0 h 119"/>
                  <a:gd name="T10" fmla="*/ 0 w 142"/>
                  <a:gd name="T11" fmla="*/ 0 h 119"/>
                  <a:gd name="T12" fmla="*/ 0 w 142"/>
                  <a:gd name="T13" fmla="*/ 0 h 119"/>
                  <a:gd name="T14" fmla="*/ 0 w 142"/>
                  <a:gd name="T15" fmla="*/ 0 h 119"/>
                  <a:gd name="T16" fmla="*/ 0 w 142"/>
                  <a:gd name="T17" fmla="*/ 0 h 119"/>
                  <a:gd name="T18" fmla="*/ 0 w 142"/>
                  <a:gd name="T19" fmla="*/ 0 h 119"/>
                  <a:gd name="T20" fmla="*/ 0 w 142"/>
                  <a:gd name="T21" fmla="*/ 0 h 119"/>
                  <a:gd name="T22" fmla="*/ 0 w 142"/>
                  <a:gd name="T23" fmla="*/ 0 h 119"/>
                  <a:gd name="T24" fmla="*/ 0 w 142"/>
                  <a:gd name="T25" fmla="*/ 0 h 119"/>
                  <a:gd name="T26" fmla="*/ 0 w 142"/>
                  <a:gd name="T27" fmla="*/ 0 h 119"/>
                  <a:gd name="T28" fmla="*/ 0 w 142"/>
                  <a:gd name="T29" fmla="*/ 0 h 119"/>
                  <a:gd name="T30" fmla="*/ 0 w 142"/>
                  <a:gd name="T31" fmla="*/ 0 h 119"/>
                  <a:gd name="T32" fmla="*/ 0 w 142"/>
                  <a:gd name="T33" fmla="*/ 0 h 119"/>
                  <a:gd name="T34" fmla="*/ 0 w 142"/>
                  <a:gd name="T35" fmla="*/ 0 h 119"/>
                  <a:gd name="T36" fmla="*/ 0 w 142"/>
                  <a:gd name="T37" fmla="*/ 0 h 119"/>
                  <a:gd name="T38" fmla="*/ 0 w 142"/>
                  <a:gd name="T39" fmla="*/ 0 h 119"/>
                  <a:gd name="T40" fmla="*/ 0 w 142"/>
                  <a:gd name="T41" fmla="*/ 0 h 119"/>
                  <a:gd name="T42" fmla="*/ 0 w 142"/>
                  <a:gd name="T43" fmla="*/ 0 h 119"/>
                  <a:gd name="T44" fmla="*/ 0 w 142"/>
                  <a:gd name="T45" fmla="*/ 0 h 119"/>
                  <a:gd name="T46" fmla="*/ 0 w 142"/>
                  <a:gd name="T47" fmla="*/ 0 h 119"/>
                  <a:gd name="T48" fmla="*/ 0 w 142"/>
                  <a:gd name="T49" fmla="*/ 0 h 119"/>
                  <a:gd name="T50" fmla="*/ 0 w 142"/>
                  <a:gd name="T51" fmla="*/ 0 h 119"/>
                  <a:gd name="T52" fmla="*/ 0 w 142"/>
                  <a:gd name="T53" fmla="*/ 0 h 119"/>
                  <a:gd name="T54" fmla="*/ 0 w 142"/>
                  <a:gd name="T55" fmla="*/ 0 h 119"/>
                  <a:gd name="T56" fmla="*/ 0 w 142"/>
                  <a:gd name="T57" fmla="*/ 0 h 119"/>
                  <a:gd name="T58" fmla="*/ 0 w 142"/>
                  <a:gd name="T59" fmla="*/ 0 h 119"/>
                  <a:gd name="T60" fmla="*/ 0 w 142"/>
                  <a:gd name="T61" fmla="*/ 0 h 11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42"/>
                  <a:gd name="T94" fmla="*/ 0 h 119"/>
                  <a:gd name="T95" fmla="*/ 142 w 142"/>
                  <a:gd name="T96" fmla="*/ 119 h 11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42" h="119">
                    <a:moveTo>
                      <a:pt x="94" y="7"/>
                    </a:moveTo>
                    <a:lnTo>
                      <a:pt x="88" y="5"/>
                    </a:lnTo>
                    <a:lnTo>
                      <a:pt x="68" y="8"/>
                    </a:lnTo>
                    <a:lnTo>
                      <a:pt x="53" y="0"/>
                    </a:lnTo>
                    <a:lnTo>
                      <a:pt x="23" y="8"/>
                    </a:lnTo>
                    <a:lnTo>
                      <a:pt x="16" y="14"/>
                    </a:lnTo>
                    <a:lnTo>
                      <a:pt x="18" y="19"/>
                    </a:lnTo>
                    <a:lnTo>
                      <a:pt x="26" y="25"/>
                    </a:lnTo>
                    <a:lnTo>
                      <a:pt x="25" y="35"/>
                    </a:lnTo>
                    <a:lnTo>
                      <a:pt x="15" y="42"/>
                    </a:lnTo>
                    <a:lnTo>
                      <a:pt x="10" y="68"/>
                    </a:lnTo>
                    <a:lnTo>
                      <a:pt x="0" y="81"/>
                    </a:lnTo>
                    <a:lnTo>
                      <a:pt x="2" y="84"/>
                    </a:lnTo>
                    <a:lnTo>
                      <a:pt x="8" y="88"/>
                    </a:lnTo>
                    <a:lnTo>
                      <a:pt x="37" y="84"/>
                    </a:lnTo>
                    <a:lnTo>
                      <a:pt x="31" y="91"/>
                    </a:lnTo>
                    <a:lnTo>
                      <a:pt x="8" y="101"/>
                    </a:lnTo>
                    <a:lnTo>
                      <a:pt x="7" y="119"/>
                    </a:lnTo>
                    <a:lnTo>
                      <a:pt x="13" y="117"/>
                    </a:lnTo>
                    <a:lnTo>
                      <a:pt x="20" y="107"/>
                    </a:lnTo>
                    <a:lnTo>
                      <a:pt x="73" y="63"/>
                    </a:lnTo>
                    <a:lnTo>
                      <a:pt x="117" y="61"/>
                    </a:lnTo>
                    <a:lnTo>
                      <a:pt x="125" y="65"/>
                    </a:lnTo>
                    <a:lnTo>
                      <a:pt x="137" y="61"/>
                    </a:lnTo>
                    <a:lnTo>
                      <a:pt x="142" y="54"/>
                    </a:lnTo>
                    <a:lnTo>
                      <a:pt x="142" y="46"/>
                    </a:lnTo>
                    <a:lnTo>
                      <a:pt x="133" y="46"/>
                    </a:lnTo>
                    <a:lnTo>
                      <a:pt x="107" y="35"/>
                    </a:lnTo>
                    <a:lnTo>
                      <a:pt x="95" y="23"/>
                    </a:lnTo>
                    <a:lnTo>
                      <a:pt x="93" y="13"/>
                    </a:lnTo>
                    <a:lnTo>
                      <a:pt x="94" y="7"/>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40" name="Freeform 770">
                <a:extLst>
                  <a:ext uri="{FF2B5EF4-FFF2-40B4-BE49-F238E27FC236}">
                    <a16:creationId xmlns:a16="http://schemas.microsoft.com/office/drawing/2014/main" id="{94BD9BB9-B93F-4C3A-8E86-C73D458FB7FA}"/>
                  </a:ext>
                </a:extLst>
              </p:cNvPr>
              <p:cNvSpPr>
                <a:spLocks noChangeAspect="1"/>
              </p:cNvSpPr>
              <p:nvPr/>
            </p:nvSpPr>
            <p:spPr bwMode="auto">
              <a:xfrm>
                <a:off x="4142" y="1441"/>
                <a:ext cx="150" cy="358"/>
              </a:xfrm>
              <a:custGeom>
                <a:avLst/>
                <a:gdLst>
                  <a:gd name="T0" fmla="*/ 0 w 507"/>
                  <a:gd name="T1" fmla="*/ 0 h 1215"/>
                  <a:gd name="T2" fmla="*/ 0 w 507"/>
                  <a:gd name="T3" fmla="*/ 0 h 1215"/>
                  <a:gd name="T4" fmla="*/ 0 w 507"/>
                  <a:gd name="T5" fmla="*/ 0 h 1215"/>
                  <a:gd name="T6" fmla="*/ 0 w 507"/>
                  <a:gd name="T7" fmla="*/ 0 h 1215"/>
                  <a:gd name="T8" fmla="*/ 0 w 507"/>
                  <a:gd name="T9" fmla="*/ 0 h 1215"/>
                  <a:gd name="T10" fmla="*/ 0 w 507"/>
                  <a:gd name="T11" fmla="*/ 0 h 1215"/>
                  <a:gd name="T12" fmla="*/ 0 w 507"/>
                  <a:gd name="T13" fmla="*/ 0 h 1215"/>
                  <a:gd name="T14" fmla="*/ 0 w 507"/>
                  <a:gd name="T15" fmla="*/ 0 h 1215"/>
                  <a:gd name="T16" fmla="*/ 0 w 507"/>
                  <a:gd name="T17" fmla="*/ 0 h 1215"/>
                  <a:gd name="T18" fmla="*/ 0 w 507"/>
                  <a:gd name="T19" fmla="*/ 0 h 1215"/>
                  <a:gd name="T20" fmla="*/ 0 w 507"/>
                  <a:gd name="T21" fmla="*/ 0 h 1215"/>
                  <a:gd name="T22" fmla="*/ 0 w 507"/>
                  <a:gd name="T23" fmla="*/ 0 h 1215"/>
                  <a:gd name="T24" fmla="*/ 0 w 507"/>
                  <a:gd name="T25" fmla="*/ 0 h 1215"/>
                  <a:gd name="T26" fmla="*/ 0 w 507"/>
                  <a:gd name="T27" fmla="*/ 0 h 1215"/>
                  <a:gd name="T28" fmla="*/ 0 w 507"/>
                  <a:gd name="T29" fmla="*/ 0 h 1215"/>
                  <a:gd name="T30" fmla="*/ 0 w 507"/>
                  <a:gd name="T31" fmla="*/ 0 h 1215"/>
                  <a:gd name="T32" fmla="*/ 0 w 507"/>
                  <a:gd name="T33" fmla="*/ 0 h 1215"/>
                  <a:gd name="T34" fmla="*/ 0 w 507"/>
                  <a:gd name="T35" fmla="*/ 0 h 1215"/>
                  <a:gd name="T36" fmla="*/ 0 w 507"/>
                  <a:gd name="T37" fmla="*/ 0 h 1215"/>
                  <a:gd name="T38" fmla="*/ 0 w 507"/>
                  <a:gd name="T39" fmla="*/ 0 h 1215"/>
                  <a:gd name="T40" fmla="*/ 0 w 507"/>
                  <a:gd name="T41" fmla="*/ 0 h 1215"/>
                  <a:gd name="T42" fmla="*/ 0 w 507"/>
                  <a:gd name="T43" fmla="*/ 0 h 1215"/>
                  <a:gd name="T44" fmla="*/ 0 w 507"/>
                  <a:gd name="T45" fmla="*/ 0 h 1215"/>
                  <a:gd name="T46" fmla="*/ 0 w 507"/>
                  <a:gd name="T47" fmla="*/ 0 h 1215"/>
                  <a:gd name="T48" fmla="*/ 0 w 507"/>
                  <a:gd name="T49" fmla="*/ 0 h 1215"/>
                  <a:gd name="T50" fmla="*/ 0 w 507"/>
                  <a:gd name="T51" fmla="*/ 0 h 1215"/>
                  <a:gd name="T52" fmla="*/ 0 w 507"/>
                  <a:gd name="T53" fmla="*/ 0 h 1215"/>
                  <a:gd name="T54" fmla="*/ 0 w 507"/>
                  <a:gd name="T55" fmla="*/ 0 h 1215"/>
                  <a:gd name="T56" fmla="*/ 0 w 507"/>
                  <a:gd name="T57" fmla="*/ 0 h 1215"/>
                  <a:gd name="T58" fmla="*/ 0 w 507"/>
                  <a:gd name="T59" fmla="*/ 0 h 1215"/>
                  <a:gd name="T60" fmla="*/ 0 w 507"/>
                  <a:gd name="T61" fmla="*/ 0 h 1215"/>
                  <a:gd name="T62" fmla="*/ 0 w 507"/>
                  <a:gd name="T63" fmla="*/ 0 h 1215"/>
                  <a:gd name="T64" fmla="*/ 0 w 507"/>
                  <a:gd name="T65" fmla="*/ 0 h 1215"/>
                  <a:gd name="T66" fmla="*/ 0 w 507"/>
                  <a:gd name="T67" fmla="*/ 0 h 1215"/>
                  <a:gd name="T68" fmla="*/ 0 w 507"/>
                  <a:gd name="T69" fmla="*/ 0 h 1215"/>
                  <a:gd name="T70" fmla="*/ 0 w 507"/>
                  <a:gd name="T71" fmla="*/ 0 h 1215"/>
                  <a:gd name="T72" fmla="*/ 0 w 507"/>
                  <a:gd name="T73" fmla="*/ 0 h 1215"/>
                  <a:gd name="T74" fmla="*/ 0 w 507"/>
                  <a:gd name="T75" fmla="*/ 0 h 1215"/>
                  <a:gd name="T76" fmla="*/ 0 w 507"/>
                  <a:gd name="T77" fmla="*/ 0 h 1215"/>
                  <a:gd name="T78" fmla="*/ 0 w 507"/>
                  <a:gd name="T79" fmla="*/ 0 h 1215"/>
                  <a:gd name="T80" fmla="*/ 0 w 507"/>
                  <a:gd name="T81" fmla="*/ 0 h 1215"/>
                  <a:gd name="T82" fmla="*/ 0 w 507"/>
                  <a:gd name="T83" fmla="*/ 0 h 1215"/>
                  <a:gd name="T84" fmla="*/ 0 w 507"/>
                  <a:gd name="T85" fmla="*/ 0 h 1215"/>
                  <a:gd name="T86" fmla="*/ 0 w 507"/>
                  <a:gd name="T87" fmla="*/ 0 h 1215"/>
                  <a:gd name="T88" fmla="*/ 0 w 507"/>
                  <a:gd name="T89" fmla="*/ 0 h 1215"/>
                  <a:gd name="T90" fmla="*/ 0 w 507"/>
                  <a:gd name="T91" fmla="*/ 0 h 1215"/>
                  <a:gd name="T92" fmla="*/ 0 w 507"/>
                  <a:gd name="T93" fmla="*/ 0 h 1215"/>
                  <a:gd name="T94" fmla="*/ 0 w 507"/>
                  <a:gd name="T95" fmla="*/ 0 h 1215"/>
                  <a:gd name="T96" fmla="*/ 0 w 507"/>
                  <a:gd name="T97" fmla="*/ 0 h 1215"/>
                  <a:gd name="T98" fmla="*/ 0 w 507"/>
                  <a:gd name="T99" fmla="*/ 0 h 1215"/>
                  <a:gd name="T100" fmla="*/ 0 w 507"/>
                  <a:gd name="T101" fmla="*/ 0 h 121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07"/>
                  <a:gd name="T154" fmla="*/ 0 h 1215"/>
                  <a:gd name="T155" fmla="*/ 507 w 507"/>
                  <a:gd name="T156" fmla="*/ 1215 h 121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07" h="1215">
                    <a:moveTo>
                      <a:pt x="170" y="794"/>
                    </a:moveTo>
                    <a:lnTo>
                      <a:pt x="174" y="739"/>
                    </a:lnTo>
                    <a:lnTo>
                      <a:pt x="150" y="662"/>
                    </a:lnTo>
                    <a:lnTo>
                      <a:pt x="117" y="607"/>
                    </a:lnTo>
                    <a:lnTo>
                      <a:pt x="117" y="622"/>
                    </a:lnTo>
                    <a:lnTo>
                      <a:pt x="105" y="616"/>
                    </a:lnTo>
                    <a:lnTo>
                      <a:pt x="95" y="600"/>
                    </a:lnTo>
                    <a:lnTo>
                      <a:pt x="96" y="590"/>
                    </a:lnTo>
                    <a:lnTo>
                      <a:pt x="108" y="595"/>
                    </a:lnTo>
                    <a:lnTo>
                      <a:pt x="106" y="590"/>
                    </a:lnTo>
                    <a:lnTo>
                      <a:pt x="96" y="583"/>
                    </a:lnTo>
                    <a:lnTo>
                      <a:pt x="98" y="577"/>
                    </a:lnTo>
                    <a:lnTo>
                      <a:pt x="96" y="569"/>
                    </a:lnTo>
                    <a:lnTo>
                      <a:pt x="51" y="546"/>
                    </a:lnTo>
                    <a:lnTo>
                      <a:pt x="49" y="533"/>
                    </a:lnTo>
                    <a:lnTo>
                      <a:pt x="40" y="531"/>
                    </a:lnTo>
                    <a:lnTo>
                      <a:pt x="33" y="521"/>
                    </a:lnTo>
                    <a:lnTo>
                      <a:pt x="32" y="525"/>
                    </a:lnTo>
                    <a:lnTo>
                      <a:pt x="4" y="490"/>
                    </a:lnTo>
                    <a:lnTo>
                      <a:pt x="0" y="460"/>
                    </a:lnTo>
                    <a:lnTo>
                      <a:pt x="3" y="455"/>
                    </a:lnTo>
                    <a:lnTo>
                      <a:pt x="16" y="459"/>
                    </a:lnTo>
                    <a:lnTo>
                      <a:pt x="7" y="424"/>
                    </a:lnTo>
                    <a:lnTo>
                      <a:pt x="7" y="422"/>
                    </a:lnTo>
                    <a:lnTo>
                      <a:pt x="11" y="418"/>
                    </a:lnTo>
                    <a:lnTo>
                      <a:pt x="13" y="413"/>
                    </a:lnTo>
                    <a:lnTo>
                      <a:pt x="23" y="416"/>
                    </a:lnTo>
                    <a:lnTo>
                      <a:pt x="28" y="413"/>
                    </a:lnTo>
                    <a:lnTo>
                      <a:pt x="32" y="407"/>
                    </a:lnTo>
                    <a:lnTo>
                      <a:pt x="30" y="401"/>
                    </a:lnTo>
                    <a:lnTo>
                      <a:pt x="28" y="400"/>
                    </a:lnTo>
                    <a:lnTo>
                      <a:pt x="17" y="371"/>
                    </a:lnTo>
                    <a:lnTo>
                      <a:pt x="17" y="356"/>
                    </a:lnTo>
                    <a:lnTo>
                      <a:pt x="27" y="356"/>
                    </a:lnTo>
                    <a:lnTo>
                      <a:pt x="29" y="352"/>
                    </a:lnTo>
                    <a:lnTo>
                      <a:pt x="19" y="301"/>
                    </a:lnTo>
                    <a:lnTo>
                      <a:pt x="24" y="292"/>
                    </a:lnTo>
                    <a:lnTo>
                      <a:pt x="37" y="288"/>
                    </a:lnTo>
                    <a:lnTo>
                      <a:pt x="58" y="292"/>
                    </a:lnTo>
                    <a:lnTo>
                      <a:pt x="60" y="286"/>
                    </a:lnTo>
                    <a:lnTo>
                      <a:pt x="69" y="212"/>
                    </a:lnTo>
                    <a:lnTo>
                      <a:pt x="64" y="202"/>
                    </a:lnTo>
                    <a:lnTo>
                      <a:pt x="66" y="192"/>
                    </a:lnTo>
                    <a:lnTo>
                      <a:pt x="80" y="180"/>
                    </a:lnTo>
                    <a:lnTo>
                      <a:pt x="81" y="166"/>
                    </a:lnTo>
                    <a:lnTo>
                      <a:pt x="71" y="136"/>
                    </a:lnTo>
                    <a:lnTo>
                      <a:pt x="74" y="119"/>
                    </a:lnTo>
                    <a:lnTo>
                      <a:pt x="82" y="107"/>
                    </a:lnTo>
                    <a:lnTo>
                      <a:pt x="96" y="99"/>
                    </a:lnTo>
                    <a:lnTo>
                      <a:pt x="102" y="89"/>
                    </a:lnTo>
                    <a:lnTo>
                      <a:pt x="106" y="76"/>
                    </a:lnTo>
                    <a:lnTo>
                      <a:pt x="122" y="72"/>
                    </a:lnTo>
                    <a:lnTo>
                      <a:pt x="131" y="67"/>
                    </a:lnTo>
                    <a:lnTo>
                      <a:pt x="148" y="73"/>
                    </a:lnTo>
                    <a:lnTo>
                      <a:pt x="150" y="67"/>
                    </a:lnTo>
                    <a:lnTo>
                      <a:pt x="143" y="50"/>
                    </a:lnTo>
                    <a:lnTo>
                      <a:pt x="143" y="36"/>
                    </a:lnTo>
                    <a:lnTo>
                      <a:pt x="152" y="30"/>
                    </a:lnTo>
                    <a:lnTo>
                      <a:pt x="155" y="23"/>
                    </a:lnTo>
                    <a:lnTo>
                      <a:pt x="150" y="10"/>
                    </a:lnTo>
                    <a:lnTo>
                      <a:pt x="158" y="7"/>
                    </a:lnTo>
                    <a:lnTo>
                      <a:pt x="160" y="0"/>
                    </a:lnTo>
                    <a:lnTo>
                      <a:pt x="176" y="8"/>
                    </a:lnTo>
                    <a:lnTo>
                      <a:pt x="192" y="21"/>
                    </a:lnTo>
                    <a:lnTo>
                      <a:pt x="201" y="40"/>
                    </a:lnTo>
                    <a:lnTo>
                      <a:pt x="210" y="50"/>
                    </a:lnTo>
                    <a:lnTo>
                      <a:pt x="225" y="50"/>
                    </a:lnTo>
                    <a:lnTo>
                      <a:pt x="258" y="147"/>
                    </a:lnTo>
                    <a:lnTo>
                      <a:pt x="257" y="176"/>
                    </a:lnTo>
                    <a:lnTo>
                      <a:pt x="252" y="188"/>
                    </a:lnTo>
                    <a:lnTo>
                      <a:pt x="246" y="191"/>
                    </a:lnTo>
                    <a:lnTo>
                      <a:pt x="246" y="202"/>
                    </a:lnTo>
                    <a:lnTo>
                      <a:pt x="238" y="214"/>
                    </a:lnTo>
                    <a:lnTo>
                      <a:pt x="239" y="251"/>
                    </a:lnTo>
                    <a:lnTo>
                      <a:pt x="247" y="267"/>
                    </a:lnTo>
                    <a:lnTo>
                      <a:pt x="248" y="277"/>
                    </a:lnTo>
                    <a:lnTo>
                      <a:pt x="243" y="297"/>
                    </a:lnTo>
                    <a:lnTo>
                      <a:pt x="249" y="302"/>
                    </a:lnTo>
                    <a:lnTo>
                      <a:pt x="259" y="287"/>
                    </a:lnTo>
                    <a:lnTo>
                      <a:pt x="267" y="280"/>
                    </a:lnTo>
                    <a:lnTo>
                      <a:pt x="304" y="279"/>
                    </a:lnTo>
                    <a:lnTo>
                      <a:pt x="324" y="329"/>
                    </a:lnTo>
                    <a:lnTo>
                      <a:pt x="356" y="349"/>
                    </a:lnTo>
                    <a:lnTo>
                      <a:pt x="359" y="401"/>
                    </a:lnTo>
                    <a:lnTo>
                      <a:pt x="394" y="412"/>
                    </a:lnTo>
                    <a:lnTo>
                      <a:pt x="399" y="424"/>
                    </a:lnTo>
                    <a:lnTo>
                      <a:pt x="421" y="444"/>
                    </a:lnTo>
                    <a:lnTo>
                      <a:pt x="441" y="442"/>
                    </a:lnTo>
                    <a:lnTo>
                      <a:pt x="452" y="428"/>
                    </a:lnTo>
                    <a:lnTo>
                      <a:pt x="463" y="429"/>
                    </a:lnTo>
                    <a:lnTo>
                      <a:pt x="467" y="437"/>
                    </a:lnTo>
                    <a:lnTo>
                      <a:pt x="467" y="442"/>
                    </a:lnTo>
                    <a:lnTo>
                      <a:pt x="463" y="450"/>
                    </a:lnTo>
                    <a:lnTo>
                      <a:pt x="443" y="471"/>
                    </a:lnTo>
                    <a:lnTo>
                      <a:pt x="445" y="478"/>
                    </a:lnTo>
                    <a:lnTo>
                      <a:pt x="448" y="485"/>
                    </a:lnTo>
                    <a:lnTo>
                      <a:pt x="436" y="489"/>
                    </a:lnTo>
                    <a:lnTo>
                      <a:pt x="434" y="494"/>
                    </a:lnTo>
                    <a:lnTo>
                      <a:pt x="432" y="500"/>
                    </a:lnTo>
                    <a:lnTo>
                      <a:pt x="427" y="504"/>
                    </a:lnTo>
                    <a:lnTo>
                      <a:pt x="421" y="528"/>
                    </a:lnTo>
                    <a:lnTo>
                      <a:pt x="409" y="532"/>
                    </a:lnTo>
                    <a:lnTo>
                      <a:pt x="382" y="557"/>
                    </a:lnTo>
                    <a:lnTo>
                      <a:pt x="373" y="570"/>
                    </a:lnTo>
                    <a:lnTo>
                      <a:pt x="363" y="575"/>
                    </a:lnTo>
                    <a:lnTo>
                      <a:pt x="333" y="578"/>
                    </a:lnTo>
                    <a:lnTo>
                      <a:pt x="330" y="637"/>
                    </a:lnTo>
                    <a:lnTo>
                      <a:pt x="332" y="650"/>
                    </a:lnTo>
                    <a:lnTo>
                      <a:pt x="326" y="657"/>
                    </a:lnTo>
                    <a:lnTo>
                      <a:pt x="353" y="711"/>
                    </a:lnTo>
                    <a:lnTo>
                      <a:pt x="389" y="744"/>
                    </a:lnTo>
                    <a:lnTo>
                      <a:pt x="401" y="795"/>
                    </a:lnTo>
                    <a:lnTo>
                      <a:pt x="413" y="797"/>
                    </a:lnTo>
                    <a:lnTo>
                      <a:pt x="418" y="808"/>
                    </a:lnTo>
                    <a:lnTo>
                      <a:pt x="413" y="815"/>
                    </a:lnTo>
                    <a:lnTo>
                      <a:pt x="409" y="842"/>
                    </a:lnTo>
                    <a:lnTo>
                      <a:pt x="411" y="856"/>
                    </a:lnTo>
                    <a:lnTo>
                      <a:pt x="401" y="871"/>
                    </a:lnTo>
                    <a:lnTo>
                      <a:pt x="399" y="880"/>
                    </a:lnTo>
                    <a:lnTo>
                      <a:pt x="400" y="897"/>
                    </a:lnTo>
                    <a:lnTo>
                      <a:pt x="410" y="917"/>
                    </a:lnTo>
                    <a:lnTo>
                      <a:pt x="453" y="956"/>
                    </a:lnTo>
                    <a:lnTo>
                      <a:pt x="477" y="1035"/>
                    </a:lnTo>
                    <a:lnTo>
                      <a:pt x="478" y="1038"/>
                    </a:lnTo>
                    <a:lnTo>
                      <a:pt x="507" y="1097"/>
                    </a:lnTo>
                    <a:lnTo>
                      <a:pt x="507" y="1107"/>
                    </a:lnTo>
                    <a:lnTo>
                      <a:pt x="492" y="1142"/>
                    </a:lnTo>
                    <a:lnTo>
                      <a:pt x="482" y="1153"/>
                    </a:lnTo>
                    <a:lnTo>
                      <a:pt x="468" y="1215"/>
                    </a:lnTo>
                    <a:lnTo>
                      <a:pt x="457" y="1205"/>
                    </a:lnTo>
                    <a:lnTo>
                      <a:pt x="464" y="1108"/>
                    </a:lnTo>
                    <a:lnTo>
                      <a:pt x="443" y="1095"/>
                    </a:lnTo>
                    <a:lnTo>
                      <a:pt x="443" y="1085"/>
                    </a:lnTo>
                    <a:lnTo>
                      <a:pt x="453" y="1087"/>
                    </a:lnTo>
                    <a:lnTo>
                      <a:pt x="418" y="971"/>
                    </a:lnTo>
                    <a:lnTo>
                      <a:pt x="414" y="975"/>
                    </a:lnTo>
                    <a:lnTo>
                      <a:pt x="413" y="981"/>
                    </a:lnTo>
                    <a:lnTo>
                      <a:pt x="352" y="784"/>
                    </a:lnTo>
                    <a:lnTo>
                      <a:pt x="346" y="782"/>
                    </a:lnTo>
                    <a:lnTo>
                      <a:pt x="311" y="753"/>
                    </a:lnTo>
                    <a:lnTo>
                      <a:pt x="305" y="757"/>
                    </a:lnTo>
                    <a:lnTo>
                      <a:pt x="289" y="721"/>
                    </a:lnTo>
                    <a:lnTo>
                      <a:pt x="293" y="772"/>
                    </a:lnTo>
                    <a:lnTo>
                      <a:pt x="249" y="810"/>
                    </a:lnTo>
                    <a:lnTo>
                      <a:pt x="233" y="834"/>
                    </a:lnTo>
                    <a:lnTo>
                      <a:pt x="228" y="829"/>
                    </a:lnTo>
                    <a:lnTo>
                      <a:pt x="222" y="830"/>
                    </a:lnTo>
                    <a:lnTo>
                      <a:pt x="216" y="823"/>
                    </a:lnTo>
                    <a:lnTo>
                      <a:pt x="211" y="835"/>
                    </a:lnTo>
                    <a:lnTo>
                      <a:pt x="190" y="825"/>
                    </a:lnTo>
                    <a:lnTo>
                      <a:pt x="184" y="820"/>
                    </a:lnTo>
                    <a:lnTo>
                      <a:pt x="186" y="810"/>
                    </a:lnTo>
                    <a:lnTo>
                      <a:pt x="178" y="818"/>
                    </a:lnTo>
                    <a:lnTo>
                      <a:pt x="170" y="815"/>
                    </a:lnTo>
                    <a:lnTo>
                      <a:pt x="170" y="79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41" name="Freeform 771">
                <a:extLst>
                  <a:ext uri="{FF2B5EF4-FFF2-40B4-BE49-F238E27FC236}">
                    <a16:creationId xmlns:a16="http://schemas.microsoft.com/office/drawing/2014/main" id="{06AC311B-6324-4557-BC75-81DD4D955F26}"/>
                  </a:ext>
                </a:extLst>
              </p:cNvPr>
              <p:cNvSpPr>
                <a:spLocks noChangeAspect="1"/>
              </p:cNvSpPr>
              <p:nvPr/>
            </p:nvSpPr>
            <p:spPr bwMode="auto">
              <a:xfrm>
                <a:off x="4142" y="1441"/>
                <a:ext cx="150" cy="358"/>
              </a:xfrm>
              <a:custGeom>
                <a:avLst/>
                <a:gdLst>
                  <a:gd name="T0" fmla="*/ 0 w 507"/>
                  <a:gd name="T1" fmla="*/ 0 h 1215"/>
                  <a:gd name="T2" fmla="*/ 0 w 507"/>
                  <a:gd name="T3" fmla="*/ 0 h 1215"/>
                  <a:gd name="T4" fmla="*/ 0 w 507"/>
                  <a:gd name="T5" fmla="*/ 0 h 1215"/>
                  <a:gd name="T6" fmla="*/ 0 w 507"/>
                  <a:gd name="T7" fmla="*/ 0 h 1215"/>
                  <a:gd name="T8" fmla="*/ 0 w 507"/>
                  <a:gd name="T9" fmla="*/ 0 h 1215"/>
                  <a:gd name="T10" fmla="*/ 0 w 507"/>
                  <a:gd name="T11" fmla="*/ 0 h 1215"/>
                  <a:gd name="T12" fmla="*/ 0 w 507"/>
                  <a:gd name="T13" fmla="*/ 0 h 1215"/>
                  <a:gd name="T14" fmla="*/ 0 w 507"/>
                  <a:gd name="T15" fmla="*/ 0 h 1215"/>
                  <a:gd name="T16" fmla="*/ 0 w 507"/>
                  <a:gd name="T17" fmla="*/ 0 h 1215"/>
                  <a:gd name="T18" fmla="*/ 0 w 507"/>
                  <a:gd name="T19" fmla="*/ 0 h 1215"/>
                  <a:gd name="T20" fmla="*/ 0 w 507"/>
                  <a:gd name="T21" fmla="*/ 0 h 1215"/>
                  <a:gd name="T22" fmla="*/ 0 w 507"/>
                  <a:gd name="T23" fmla="*/ 0 h 1215"/>
                  <a:gd name="T24" fmla="*/ 0 w 507"/>
                  <a:gd name="T25" fmla="*/ 0 h 1215"/>
                  <a:gd name="T26" fmla="*/ 0 w 507"/>
                  <a:gd name="T27" fmla="*/ 0 h 1215"/>
                  <a:gd name="T28" fmla="*/ 0 w 507"/>
                  <a:gd name="T29" fmla="*/ 0 h 1215"/>
                  <a:gd name="T30" fmla="*/ 0 w 507"/>
                  <a:gd name="T31" fmla="*/ 0 h 1215"/>
                  <a:gd name="T32" fmla="*/ 0 w 507"/>
                  <a:gd name="T33" fmla="*/ 0 h 1215"/>
                  <a:gd name="T34" fmla="*/ 0 w 507"/>
                  <a:gd name="T35" fmla="*/ 0 h 1215"/>
                  <a:gd name="T36" fmla="*/ 0 w 507"/>
                  <a:gd name="T37" fmla="*/ 0 h 1215"/>
                  <a:gd name="T38" fmla="*/ 0 w 507"/>
                  <a:gd name="T39" fmla="*/ 0 h 1215"/>
                  <a:gd name="T40" fmla="*/ 0 w 507"/>
                  <a:gd name="T41" fmla="*/ 0 h 1215"/>
                  <a:gd name="T42" fmla="*/ 0 w 507"/>
                  <a:gd name="T43" fmla="*/ 0 h 1215"/>
                  <a:gd name="T44" fmla="*/ 0 w 507"/>
                  <a:gd name="T45" fmla="*/ 0 h 1215"/>
                  <a:gd name="T46" fmla="*/ 0 w 507"/>
                  <a:gd name="T47" fmla="*/ 0 h 1215"/>
                  <a:gd name="T48" fmla="*/ 0 w 507"/>
                  <a:gd name="T49" fmla="*/ 0 h 1215"/>
                  <a:gd name="T50" fmla="*/ 0 w 507"/>
                  <a:gd name="T51" fmla="*/ 0 h 1215"/>
                  <a:gd name="T52" fmla="*/ 0 w 507"/>
                  <a:gd name="T53" fmla="*/ 0 h 1215"/>
                  <a:gd name="T54" fmla="*/ 0 w 507"/>
                  <a:gd name="T55" fmla="*/ 0 h 1215"/>
                  <a:gd name="T56" fmla="*/ 0 w 507"/>
                  <a:gd name="T57" fmla="*/ 0 h 1215"/>
                  <a:gd name="T58" fmla="*/ 0 w 507"/>
                  <a:gd name="T59" fmla="*/ 0 h 1215"/>
                  <a:gd name="T60" fmla="*/ 0 w 507"/>
                  <a:gd name="T61" fmla="*/ 0 h 1215"/>
                  <a:gd name="T62" fmla="*/ 0 w 507"/>
                  <a:gd name="T63" fmla="*/ 0 h 1215"/>
                  <a:gd name="T64" fmla="*/ 0 w 507"/>
                  <a:gd name="T65" fmla="*/ 0 h 1215"/>
                  <a:gd name="T66" fmla="*/ 0 w 507"/>
                  <a:gd name="T67" fmla="*/ 0 h 1215"/>
                  <a:gd name="T68" fmla="*/ 0 w 507"/>
                  <a:gd name="T69" fmla="*/ 0 h 1215"/>
                  <a:gd name="T70" fmla="*/ 0 w 507"/>
                  <a:gd name="T71" fmla="*/ 0 h 1215"/>
                  <a:gd name="T72" fmla="*/ 0 w 507"/>
                  <a:gd name="T73" fmla="*/ 0 h 1215"/>
                  <a:gd name="T74" fmla="*/ 0 w 507"/>
                  <a:gd name="T75" fmla="*/ 0 h 1215"/>
                  <a:gd name="T76" fmla="*/ 0 w 507"/>
                  <a:gd name="T77" fmla="*/ 0 h 1215"/>
                  <a:gd name="T78" fmla="*/ 0 w 507"/>
                  <a:gd name="T79" fmla="*/ 0 h 1215"/>
                  <a:gd name="T80" fmla="*/ 0 w 507"/>
                  <a:gd name="T81" fmla="*/ 0 h 1215"/>
                  <a:gd name="T82" fmla="*/ 0 w 507"/>
                  <a:gd name="T83" fmla="*/ 0 h 1215"/>
                  <a:gd name="T84" fmla="*/ 0 w 507"/>
                  <a:gd name="T85" fmla="*/ 0 h 1215"/>
                  <a:gd name="T86" fmla="*/ 0 w 507"/>
                  <a:gd name="T87" fmla="*/ 0 h 1215"/>
                  <a:gd name="T88" fmla="*/ 0 w 507"/>
                  <a:gd name="T89" fmla="*/ 0 h 1215"/>
                  <a:gd name="T90" fmla="*/ 0 w 507"/>
                  <a:gd name="T91" fmla="*/ 0 h 1215"/>
                  <a:gd name="T92" fmla="*/ 0 w 507"/>
                  <a:gd name="T93" fmla="*/ 0 h 1215"/>
                  <a:gd name="T94" fmla="*/ 0 w 507"/>
                  <a:gd name="T95" fmla="*/ 0 h 1215"/>
                  <a:gd name="T96" fmla="*/ 0 w 507"/>
                  <a:gd name="T97" fmla="*/ 0 h 1215"/>
                  <a:gd name="T98" fmla="*/ 0 w 507"/>
                  <a:gd name="T99" fmla="*/ 0 h 1215"/>
                  <a:gd name="T100" fmla="*/ 0 w 507"/>
                  <a:gd name="T101" fmla="*/ 0 h 121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07"/>
                  <a:gd name="T154" fmla="*/ 0 h 1215"/>
                  <a:gd name="T155" fmla="*/ 507 w 507"/>
                  <a:gd name="T156" fmla="*/ 1215 h 121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07" h="1215">
                    <a:moveTo>
                      <a:pt x="170" y="794"/>
                    </a:moveTo>
                    <a:lnTo>
                      <a:pt x="174" y="739"/>
                    </a:lnTo>
                    <a:lnTo>
                      <a:pt x="150" y="662"/>
                    </a:lnTo>
                    <a:lnTo>
                      <a:pt x="117" y="607"/>
                    </a:lnTo>
                    <a:lnTo>
                      <a:pt x="117" y="622"/>
                    </a:lnTo>
                    <a:lnTo>
                      <a:pt x="105" y="616"/>
                    </a:lnTo>
                    <a:lnTo>
                      <a:pt x="95" y="600"/>
                    </a:lnTo>
                    <a:lnTo>
                      <a:pt x="96" y="590"/>
                    </a:lnTo>
                    <a:lnTo>
                      <a:pt x="108" y="595"/>
                    </a:lnTo>
                    <a:lnTo>
                      <a:pt x="106" y="590"/>
                    </a:lnTo>
                    <a:lnTo>
                      <a:pt x="96" y="583"/>
                    </a:lnTo>
                    <a:lnTo>
                      <a:pt x="98" y="577"/>
                    </a:lnTo>
                    <a:lnTo>
                      <a:pt x="96" y="569"/>
                    </a:lnTo>
                    <a:lnTo>
                      <a:pt x="51" y="546"/>
                    </a:lnTo>
                    <a:lnTo>
                      <a:pt x="49" y="533"/>
                    </a:lnTo>
                    <a:lnTo>
                      <a:pt x="40" y="531"/>
                    </a:lnTo>
                    <a:lnTo>
                      <a:pt x="33" y="521"/>
                    </a:lnTo>
                    <a:lnTo>
                      <a:pt x="32" y="525"/>
                    </a:lnTo>
                    <a:lnTo>
                      <a:pt x="4" y="490"/>
                    </a:lnTo>
                    <a:lnTo>
                      <a:pt x="0" y="460"/>
                    </a:lnTo>
                    <a:lnTo>
                      <a:pt x="3" y="455"/>
                    </a:lnTo>
                    <a:lnTo>
                      <a:pt x="16" y="459"/>
                    </a:lnTo>
                    <a:lnTo>
                      <a:pt x="7" y="424"/>
                    </a:lnTo>
                    <a:lnTo>
                      <a:pt x="7" y="422"/>
                    </a:lnTo>
                    <a:lnTo>
                      <a:pt x="11" y="418"/>
                    </a:lnTo>
                    <a:lnTo>
                      <a:pt x="13" y="413"/>
                    </a:lnTo>
                    <a:lnTo>
                      <a:pt x="23" y="416"/>
                    </a:lnTo>
                    <a:lnTo>
                      <a:pt x="28" y="413"/>
                    </a:lnTo>
                    <a:lnTo>
                      <a:pt x="32" y="407"/>
                    </a:lnTo>
                    <a:lnTo>
                      <a:pt x="30" y="401"/>
                    </a:lnTo>
                    <a:lnTo>
                      <a:pt x="28" y="400"/>
                    </a:lnTo>
                    <a:lnTo>
                      <a:pt x="17" y="371"/>
                    </a:lnTo>
                    <a:lnTo>
                      <a:pt x="17" y="356"/>
                    </a:lnTo>
                    <a:lnTo>
                      <a:pt x="27" y="356"/>
                    </a:lnTo>
                    <a:lnTo>
                      <a:pt x="29" y="352"/>
                    </a:lnTo>
                    <a:lnTo>
                      <a:pt x="19" y="301"/>
                    </a:lnTo>
                    <a:lnTo>
                      <a:pt x="24" y="292"/>
                    </a:lnTo>
                    <a:lnTo>
                      <a:pt x="37" y="288"/>
                    </a:lnTo>
                    <a:lnTo>
                      <a:pt x="58" y="292"/>
                    </a:lnTo>
                    <a:lnTo>
                      <a:pt x="60" y="286"/>
                    </a:lnTo>
                    <a:lnTo>
                      <a:pt x="69" y="212"/>
                    </a:lnTo>
                    <a:lnTo>
                      <a:pt x="64" y="202"/>
                    </a:lnTo>
                    <a:lnTo>
                      <a:pt x="66" y="192"/>
                    </a:lnTo>
                    <a:lnTo>
                      <a:pt x="80" y="180"/>
                    </a:lnTo>
                    <a:lnTo>
                      <a:pt x="81" y="166"/>
                    </a:lnTo>
                    <a:lnTo>
                      <a:pt x="71" y="136"/>
                    </a:lnTo>
                    <a:lnTo>
                      <a:pt x="74" y="119"/>
                    </a:lnTo>
                    <a:lnTo>
                      <a:pt x="82" y="107"/>
                    </a:lnTo>
                    <a:lnTo>
                      <a:pt x="96" y="99"/>
                    </a:lnTo>
                    <a:lnTo>
                      <a:pt x="102" y="89"/>
                    </a:lnTo>
                    <a:lnTo>
                      <a:pt x="106" y="76"/>
                    </a:lnTo>
                    <a:lnTo>
                      <a:pt x="122" y="72"/>
                    </a:lnTo>
                    <a:lnTo>
                      <a:pt x="131" y="67"/>
                    </a:lnTo>
                    <a:lnTo>
                      <a:pt x="148" y="73"/>
                    </a:lnTo>
                    <a:lnTo>
                      <a:pt x="150" y="67"/>
                    </a:lnTo>
                    <a:lnTo>
                      <a:pt x="143" y="50"/>
                    </a:lnTo>
                    <a:lnTo>
                      <a:pt x="143" y="36"/>
                    </a:lnTo>
                    <a:lnTo>
                      <a:pt x="152" y="30"/>
                    </a:lnTo>
                    <a:lnTo>
                      <a:pt x="155" y="23"/>
                    </a:lnTo>
                    <a:lnTo>
                      <a:pt x="150" y="10"/>
                    </a:lnTo>
                    <a:lnTo>
                      <a:pt x="158" y="7"/>
                    </a:lnTo>
                    <a:lnTo>
                      <a:pt x="160" y="0"/>
                    </a:lnTo>
                    <a:lnTo>
                      <a:pt x="176" y="8"/>
                    </a:lnTo>
                    <a:lnTo>
                      <a:pt x="192" y="21"/>
                    </a:lnTo>
                    <a:lnTo>
                      <a:pt x="201" y="40"/>
                    </a:lnTo>
                    <a:lnTo>
                      <a:pt x="210" y="50"/>
                    </a:lnTo>
                    <a:lnTo>
                      <a:pt x="225" y="50"/>
                    </a:lnTo>
                    <a:lnTo>
                      <a:pt x="258" y="147"/>
                    </a:lnTo>
                    <a:lnTo>
                      <a:pt x="257" y="176"/>
                    </a:lnTo>
                    <a:lnTo>
                      <a:pt x="252" y="188"/>
                    </a:lnTo>
                    <a:lnTo>
                      <a:pt x="246" y="191"/>
                    </a:lnTo>
                    <a:lnTo>
                      <a:pt x="246" y="202"/>
                    </a:lnTo>
                    <a:lnTo>
                      <a:pt x="238" y="214"/>
                    </a:lnTo>
                    <a:lnTo>
                      <a:pt x="239" y="251"/>
                    </a:lnTo>
                    <a:lnTo>
                      <a:pt x="247" y="267"/>
                    </a:lnTo>
                    <a:lnTo>
                      <a:pt x="248" y="277"/>
                    </a:lnTo>
                    <a:lnTo>
                      <a:pt x="243" y="297"/>
                    </a:lnTo>
                    <a:lnTo>
                      <a:pt x="249" y="302"/>
                    </a:lnTo>
                    <a:lnTo>
                      <a:pt x="259" y="287"/>
                    </a:lnTo>
                    <a:lnTo>
                      <a:pt x="267" y="280"/>
                    </a:lnTo>
                    <a:lnTo>
                      <a:pt x="304" y="279"/>
                    </a:lnTo>
                    <a:lnTo>
                      <a:pt x="324" y="329"/>
                    </a:lnTo>
                    <a:lnTo>
                      <a:pt x="356" y="349"/>
                    </a:lnTo>
                    <a:lnTo>
                      <a:pt x="359" y="401"/>
                    </a:lnTo>
                    <a:lnTo>
                      <a:pt x="394" y="412"/>
                    </a:lnTo>
                    <a:lnTo>
                      <a:pt x="399" y="424"/>
                    </a:lnTo>
                    <a:lnTo>
                      <a:pt x="421" y="444"/>
                    </a:lnTo>
                    <a:lnTo>
                      <a:pt x="441" y="442"/>
                    </a:lnTo>
                    <a:lnTo>
                      <a:pt x="452" y="428"/>
                    </a:lnTo>
                    <a:lnTo>
                      <a:pt x="463" y="429"/>
                    </a:lnTo>
                    <a:lnTo>
                      <a:pt x="467" y="437"/>
                    </a:lnTo>
                    <a:lnTo>
                      <a:pt x="467" y="442"/>
                    </a:lnTo>
                    <a:lnTo>
                      <a:pt x="463" y="450"/>
                    </a:lnTo>
                    <a:lnTo>
                      <a:pt x="443" y="471"/>
                    </a:lnTo>
                    <a:lnTo>
                      <a:pt x="445" y="478"/>
                    </a:lnTo>
                    <a:lnTo>
                      <a:pt x="448" y="485"/>
                    </a:lnTo>
                    <a:lnTo>
                      <a:pt x="436" y="489"/>
                    </a:lnTo>
                    <a:lnTo>
                      <a:pt x="434" y="494"/>
                    </a:lnTo>
                    <a:lnTo>
                      <a:pt x="432" y="500"/>
                    </a:lnTo>
                    <a:lnTo>
                      <a:pt x="427" y="504"/>
                    </a:lnTo>
                    <a:lnTo>
                      <a:pt x="421" y="528"/>
                    </a:lnTo>
                    <a:lnTo>
                      <a:pt x="409" y="532"/>
                    </a:lnTo>
                    <a:lnTo>
                      <a:pt x="382" y="557"/>
                    </a:lnTo>
                    <a:lnTo>
                      <a:pt x="373" y="570"/>
                    </a:lnTo>
                    <a:lnTo>
                      <a:pt x="363" y="575"/>
                    </a:lnTo>
                    <a:lnTo>
                      <a:pt x="333" y="578"/>
                    </a:lnTo>
                    <a:lnTo>
                      <a:pt x="330" y="637"/>
                    </a:lnTo>
                    <a:lnTo>
                      <a:pt x="332" y="650"/>
                    </a:lnTo>
                    <a:lnTo>
                      <a:pt x="326" y="657"/>
                    </a:lnTo>
                    <a:lnTo>
                      <a:pt x="353" y="711"/>
                    </a:lnTo>
                    <a:lnTo>
                      <a:pt x="389" y="744"/>
                    </a:lnTo>
                    <a:lnTo>
                      <a:pt x="401" y="795"/>
                    </a:lnTo>
                    <a:lnTo>
                      <a:pt x="413" y="797"/>
                    </a:lnTo>
                    <a:lnTo>
                      <a:pt x="418" y="808"/>
                    </a:lnTo>
                    <a:lnTo>
                      <a:pt x="413" y="815"/>
                    </a:lnTo>
                    <a:lnTo>
                      <a:pt x="409" y="842"/>
                    </a:lnTo>
                    <a:lnTo>
                      <a:pt x="411" y="856"/>
                    </a:lnTo>
                    <a:lnTo>
                      <a:pt x="401" y="871"/>
                    </a:lnTo>
                    <a:lnTo>
                      <a:pt x="399" y="880"/>
                    </a:lnTo>
                    <a:lnTo>
                      <a:pt x="400" y="897"/>
                    </a:lnTo>
                    <a:lnTo>
                      <a:pt x="410" y="917"/>
                    </a:lnTo>
                    <a:lnTo>
                      <a:pt x="453" y="956"/>
                    </a:lnTo>
                    <a:lnTo>
                      <a:pt x="477" y="1035"/>
                    </a:lnTo>
                    <a:lnTo>
                      <a:pt x="478" y="1038"/>
                    </a:lnTo>
                    <a:lnTo>
                      <a:pt x="507" y="1097"/>
                    </a:lnTo>
                    <a:lnTo>
                      <a:pt x="507" y="1107"/>
                    </a:lnTo>
                    <a:lnTo>
                      <a:pt x="492" y="1142"/>
                    </a:lnTo>
                    <a:lnTo>
                      <a:pt x="482" y="1153"/>
                    </a:lnTo>
                    <a:lnTo>
                      <a:pt x="468" y="1215"/>
                    </a:lnTo>
                    <a:lnTo>
                      <a:pt x="457" y="1205"/>
                    </a:lnTo>
                    <a:lnTo>
                      <a:pt x="464" y="1108"/>
                    </a:lnTo>
                    <a:lnTo>
                      <a:pt x="443" y="1095"/>
                    </a:lnTo>
                    <a:lnTo>
                      <a:pt x="443" y="1085"/>
                    </a:lnTo>
                    <a:lnTo>
                      <a:pt x="453" y="1087"/>
                    </a:lnTo>
                    <a:lnTo>
                      <a:pt x="418" y="971"/>
                    </a:lnTo>
                    <a:lnTo>
                      <a:pt x="414" y="975"/>
                    </a:lnTo>
                    <a:lnTo>
                      <a:pt x="413" y="981"/>
                    </a:lnTo>
                    <a:lnTo>
                      <a:pt x="352" y="784"/>
                    </a:lnTo>
                    <a:lnTo>
                      <a:pt x="346" y="782"/>
                    </a:lnTo>
                    <a:lnTo>
                      <a:pt x="311" y="753"/>
                    </a:lnTo>
                    <a:lnTo>
                      <a:pt x="305" y="757"/>
                    </a:lnTo>
                    <a:lnTo>
                      <a:pt x="289" y="721"/>
                    </a:lnTo>
                    <a:lnTo>
                      <a:pt x="293" y="772"/>
                    </a:lnTo>
                    <a:lnTo>
                      <a:pt x="249" y="810"/>
                    </a:lnTo>
                    <a:lnTo>
                      <a:pt x="233" y="834"/>
                    </a:lnTo>
                    <a:lnTo>
                      <a:pt x="228" y="829"/>
                    </a:lnTo>
                    <a:lnTo>
                      <a:pt x="222" y="830"/>
                    </a:lnTo>
                    <a:lnTo>
                      <a:pt x="216" y="823"/>
                    </a:lnTo>
                    <a:lnTo>
                      <a:pt x="211" y="835"/>
                    </a:lnTo>
                    <a:lnTo>
                      <a:pt x="190" y="825"/>
                    </a:lnTo>
                    <a:lnTo>
                      <a:pt x="184" y="820"/>
                    </a:lnTo>
                    <a:lnTo>
                      <a:pt x="186" y="810"/>
                    </a:lnTo>
                    <a:lnTo>
                      <a:pt x="178" y="818"/>
                    </a:lnTo>
                    <a:lnTo>
                      <a:pt x="170" y="815"/>
                    </a:lnTo>
                    <a:lnTo>
                      <a:pt x="170" y="794"/>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42" name="Freeform 772">
                <a:extLst>
                  <a:ext uri="{FF2B5EF4-FFF2-40B4-BE49-F238E27FC236}">
                    <a16:creationId xmlns:a16="http://schemas.microsoft.com/office/drawing/2014/main" id="{EB3160F7-028B-4E99-B29F-673C7AD359CB}"/>
                  </a:ext>
                </a:extLst>
              </p:cNvPr>
              <p:cNvSpPr>
                <a:spLocks noChangeAspect="1"/>
              </p:cNvSpPr>
              <p:nvPr/>
            </p:nvSpPr>
            <p:spPr bwMode="auto">
              <a:xfrm>
                <a:off x="4330" y="1707"/>
                <a:ext cx="87" cy="86"/>
              </a:xfrm>
              <a:custGeom>
                <a:avLst/>
                <a:gdLst>
                  <a:gd name="T0" fmla="*/ 0 w 294"/>
                  <a:gd name="T1" fmla="*/ 0 h 290"/>
                  <a:gd name="T2" fmla="*/ 0 w 294"/>
                  <a:gd name="T3" fmla="*/ 0 h 290"/>
                  <a:gd name="T4" fmla="*/ 0 w 294"/>
                  <a:gd name="T5" fmla="*/ 0 h 290"/>
                  <a:gd name="T6" fmla="*/ 0 w 294"/>
                  <a:gd name="T7" fmla="*/ 0 h 290"/>
                  <a:gd name="T8" fmla="*/ 0 w 294"/>
                  <a:gd name="T9" fmla="*/ 0 h 290"/>
                  <a:gd name="T10" fmla="*/ 0 w 294"/>
                  <a:gd name="T11" fmla="*/ 0 h 290"/>
                  <a:gd name="T12" fmla="*/ 0 w 294"/>
                  <a:gd name="T13" fmla="*/ 0 h 290"/>
                  <a:gd name="T14" fmla="*/ 0 w 294"/>
                  <a:gd name="T15" fmla="*/ 0 h 290"/>
                  <a:gd name="T16" fmla="*/ 0 w 294"/>
                  <a:gd name="T17" fmla="*/ 0 h 290"/>
                  <a:gd name="T18" fmla="*/ 0 w 294"/>
                  <a:gd name="T19" fmla="*/ 0 h 290"/>
                  <a:gd name="T20" fmla="*/ 0 w 294"/>
                  <a:gd name="T21" fmla="*/ 0 h 290"/>
                  <a:gd name="T22" fmla="*/ 0 w 294"/>
                  <a:gd name="T23" fmla="*/ 0 h 290"/>
                  <a:gd name="T24" fmla="*/ 0 w 294"/>
                  <a:gd name="T25" fmla="*/ 0 h 290"/>
                  <a:gd name="T26" fmla="*/ 0 w 294"/>
                  <a:gd name="T27" fmla="*/ 0 h 290"/>
                  <a:gd name="T28" fmla="*/ 0 w 294"/>
                  <a:gd name="T29" fmla="*/ 0 h 290"/>
                  <a:gd name="T30" fmla="*/ 0 w 294"/>
                  <a:gd name="T31" fmla="*/ 0 h 290"/>
                  <a:gd name="T32" fmla="*/ 0 w 294"/>
                  <a:gd name="T33" fmla="*/ 0 h 290"/>
                  <a:gd name="T34" fmla="*/ 0 w 294"/>
                  <a:gd name="T35" fmla="*/ 0 h 290"/>
                  <a:gd name="T36" fmla="*/ 0 w 294"/>
                  <a:gd name="T37" fmla="*/ 0 h 290"/>
                  <a:gd name="T38" fmla="*/ 0 w 294"/>
                  <a:gd name="T39" fmla="*/ 0 h 290"/>
                  <a:gd name="T40" fmla="*/ 0 w 294"/>
                  <a:gd name="T41" fmla="*/ 0 h 290"/>
                  <a:gd name="T42" fmla="*/ 0 w 294"/>
                  <a:gd name="T43" fmla="*/ 0 h 290"/>
                  <a:gd name="T44" fmla="*/ 0 w 294"/>
                  <a:gd name="T45" fmla="*/ 0 h 290"/>
                  <a:gd name="T46" fmla="*/ 0 w 294"/>
                  <a:gd name="T47" fmla="*/ 0 h 290"/>
                  <a:gd name="T48" fmla="*/ 0 w 294"/>
                  <a:gd name="T49" fmla="*/ 0 h 290"/>
                  <a:gd name="T50" fmla="*/ 0 w 294"/>
                  <a:gd name="T51" fmla="*/ 0 h 290"/>
                  <a:gd name="T52" fmla="*/ 0 w 294"/>
                  <a:gd name="T53" fmla="*/ 0 h 290"/>
                  <a:gd name="T54" fmla="*/ 0 w 294"/>
                  <a:gd name="T55" fmla="*/ 0 h 290"/>
                  <a:gd name="T56" fmla="*/ 0 w 294"/>
                  <a:gd name="T57" fmla="*/ 0 h 290"/>
                  <a:gd name="T58" fmla="*/ 0 w 294"/>
                  <a:gd name="T59" fmla="*/ 0 h 290"/>
                  <a:gd name="T60" fmla="*/ 0 w 294"/>
                  <a:gd name="T61" fmla="*/ 0 h 290"/>
                  <a:gd name="T62" fmla="*/ 0 w 294"/>
                  <a:gd name="T63" fmla="*/ 0 h 290"/>
                  <a:gd name="T64" fmla="*/ 0 w 294"/>
                  <a:gd name="T65" fmla="*/ 0 h 290"/>
                  <a:gd name="T66" fmla="*/ 0 w 294"/>
                  <a:gd name="T67" fmla="*/ 0 h 290"/>
                  <a:gd name="T68" fmla="*/ 0 w 294"/>
                  <a:gd name="T69" fmla="*/ 0 h 290"/>
                  <a:gd name="T70" fmla="*/ 0 w 294"/>
                  <a:gd name="T71" fmla="*/ 0 h 290"/>
                  <a:gd name="T72" fmla="*/ 0 w 294"/>
                  <a:gd name="T73" fmla="*/ 0 h 290"/>
                  <a:gd name="T74" fmla="*/ 0 w 294"/>
                  <a:gd name="T75" fmla="*/ 0 h 290"/>
                  <a:gd name="T76" fmla="*/ 0 w 294"/>
                  <a:gd name="T77" fmla="*/ 0 h 290"/>
                  <a:gd name="T78" fmla="*/ 0 w 294"/>
                  <a:gd name="T79" fmla="*/ 0 h 290"/>
                  <a:gd name="T80" fmla="*/ 0 w 294"/>
                  <a:gd name="T81" fmla="*/ 0 h 290"/>
                  <a:gd name="T82" fmla="*/ 0 w 294"/>
                  <a:gd name="T83" fmla="*/ 0 h 290"/>
                  <a:gd name="T84" fmla="*/ 0 w 294"/>
                  <a:gd name="T85" fmla="*/ 0 h 290"/>
                  <a:gd name="T86" fmla="*/ 0 w 294"/>
                  <a:gd name="T87" fmla="*/ 0 h 290"/>
                  <a:gd name="T88" fmla="*/ 0 w 294"/>
                  <a:gd name="T89" fmla="*/ 0 h 290"/>
                  <a:gd name="T90" fmla="*/ 0 w 294"/>
                  <a:gd name="T91" fmla="*/ 0 h 290"/>
                  <a:gd name="T92" fmla="*/ 0 w 294"/>
                  <a:gd name="T93" fmla="*/ 0 h 290"/>
                  <a:gd name="T94" fmla="*/ 0 w 294"/>
                  <a:gd name="T95" fmla="*/ 0 h 290"/>
                  <a:gd name="T96" fmla="*/ 0 w 294"/>
                  <a:gd name="T97" fmla="*/ 0 h 290"/>
                  <a:gd name="T98" fmla="*/ 0 w 294"/>
                  <a:gd name="T99" fmla="*/ 0 h 290"/>
                  <a:gd name="T100" fmla="*/ 0 w 294"/>
                  <a:gd name="T101" fmla="*/ 0 h 290"/>
                  <a:gd name="T102" fmla="*/ 0 w 294"/>
                  <a:gd name="T103" fmla="*/ 0 h 290"/>
                  <a:gd name="T104" fmla="*/ 0 w 294"/>
                  <a:gd name="T105" fmla="*/ 0 h 290"/>
                  <a:gd name="T106" fmla="*/ 0 w 294"/>
                  <a:gd name="T107" fmla="*/ 0 h 290"/>
                  <a:gd name="T108" fmla="*/ 0 w 294"/>
                  <a:gd name="T109" fmla="*/ 0 h 290"/>
                  <a:gd name="T110" fmla="*/ 0 w 294"/>
                  <a:gd name="T111" fmla="*/ 0 h 290"/>
                  <a:gd name="T112" fmla="*/ 0 w 294"/>
                  <a:gd name="T113" fmla="*/ 0 h 290"/>
                  <a:gd name="T114" fmla="*/ 0 w 294"/>
                  <a:gd name="T115" fmla="*/ 0 h 290"/>
                  <a:gd name="T116" fmla="*/ 0 w 294"/>
                  <a:gd name="T117" fmla="*/ 0 h 290"/>
                  <a:gd name="T118" fmla="*/ 0 w 294"/>
                  <a:gd name="T119" fmla="*/ 0 h 290"/>
                  <a:gd name="T120" fmla="*/ 0 w 294"/>
                  <a:gd name="T121" fmla="*/ 0 h 290"/>
                  <a:gd name="T122" fmla="*/ 0 w 294"/>
                  <a:gd name="T123" fmla="*/ 0 h 290"/>
                  <a:gd name="T124" fmla="*/ 0 w 294"/>
                  <a:gd name="T125" fmla="*/ 0 h 29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94"/>
                  <a:gd name="T190" fmla="*/ 0 h 290"/>
                  <a:gd name="T191" fmla="*/ 294 w 294"/>
                  <a:gd name="T192" fmla="*/ 290 h 29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94" h="290">
                    <a:moveTo>
                      <a:pt x="145" y="290"/>
                    </a:moveTo>
                    <a:lnTo>
                      <a:pt x="138" y="287"/>
                    </a:lnTo>
                    <a:lnTo>
                      <a:pt x="130" y="280"/>
                    </a:lnTo>
                    <a:lnTo>
                      <a:pt x="112" y="277"/>
                    </a:lnTo>
                    <a:lnTo>
                      <a:pt x="105" y="284"/>
                    </a:lnTo>
                    <a:lnTo>
                      <a:pt x="95" y="282"/>
                    </a:lnTo>
                    <a:lnTo>
                      <a:pt x="94" y="269"/>
                    </a:lnTo>
                    <a:lnTo>
                      <a:pt x="98" y="261"/>
                    </a:lnTo>
                    <a:lnTo>
                      <a:pt x="94" y="249"/>
                    </a:lnTo>
                    <a:lnTo>
                      <a:pt x="88" y="245"/>
                    </a:lnTo>
                    <a:lnTo>
                      <a:pt x="83" y="248"/>
                    </a:lnTo>
                    <a:lnTo>
                      <a:pt x="79" y="258"/>
                    </a:lnTo>
                    <a:lnTo>
                      <a:pt x="70" y="260"/>
                    </a:lnTo>
                    <a:lnTo>
                      <a:pt x="58" y="226"/>
                    </a:lnTo>
                    <a:lnTo>
                      <a:pt x="62" y="229"/>
                    </a:lnTo>
                    <a:lnTo>
                      <a:pt x="60" y="224"/>
                    </a:lnTo>
                    <a:lnTo>
                      <a:pt x="51" y="211"/>
                    </a:lnTo>
                    <a:lnTo>
                      <a:pt x="49" y="209"/>
                    </a:lnTo>
                    <a:lnTo>
                      <a:pt x="51" y="202"/>
                    </a:lnTo>
                    <a:lnTo>
                      <a:pt x="32" y="158"/>
                    </a:lnTo>
                    <a:lnTo>
                      <a:pt x="16" y="143"/>
                    </a:lnTo>
                    <a:lnTo>
                      <a:pt x="0" y="103"/>
                    </a:lnTo>
                    <a:lnTo>
                      <a:pt x="0" y="81"/>
                    </a:lnTo>
                    <a:lnTo>
                      <a:pt x="5" y="76"/>
                    </a:lnTo>
                    <a:lnTo>
                      <a:pt x="9" y="62"/>
                    </a:lnTo>
                    <a:lnTo>
                      <a:pt x="15" y="59"/>
                    </a:lnTo>
                    <a:lnTo>
                      <a:pt x="31" y="26"/>
                    </a:lnTo>
                    <a:lnTo>
                      <a:pt x="38" y="23"/>
                    </a:lnTo>
                    <a:lnTo>
                      <a:pt x="127" y="24"/>
                    </a:lnTo>
                    <a:lnTo>
                      <a:pt x="138" y="36"/>
                    </a:lnTo>
                    <a:lnTo>
                      <a:pt x="148" y="30"/>
                    </a:lnTo>
                    <a:lnTo>
                      <a:pt x="157" y="40"/>
                    </a:lnTo>
                    <a:lnTo>
                      <a:pt x="188" y="50"/>
                    </a:lnTo>
                    <a:lnTo>
                      <a:pt x="196" y="46"/>
                    </a:lnTo>
                    <a:lnTo>
                      <a:pt x="194" y="29"/>
                    </a:lnTo>
                    <a:lnTo>
                      <a:pt x="217" y="13"/>
                    </a:lnTo>
                    <a:lnTo>
                      <a:pt x="227" y="14"/>
                    </a:lnTo>
                    <a:lnTo>
                      <a:pt x="236" y="24"/>
                    </a:lnTo>
                    <a:lnTo>
                      <a:pt x="245" y="24"/>
                    </a:lnTo>
                    <a:lnTo>
                      <a:pt x="253" y="19"/>
                    </a:lnTo>
                    <a:lnTo>
                      <a:pt x="262" y="8"/>
                    </a:lnTo>
                    <a:lnTo>
                      <a:pt x="264" y="0"/>
                    </a:lnTo>
                    <a:lnTo>
                      <a:pt x="276" y="64"/>
                    </a:lnTo>
                    <a:lnTo>
                      <a:pt x="285" y="82"/>
                    </a:lnTo>
                    <a:lnTo>
                      <a:pt x="294" y="158"/>
                    </a:lnTo>
                    <a:lnTo>
                      <a:pt x="289" y="166"/>
                    </a:lnTo>
                    <a:lnTo>
                      <a:pt x="279" y="164"/>
                    </a:lnTo>
                    <a:lnTo>
                      <a:pt x="266" y="180"/>
                    </a:lnTo>
                    <a:lnTo>
                      <a:pt x="257" y="180"/>
                    </a:lnTo>
                    <a:lnTo>
                      <a:pt x="240" y="190"/>
                    </a:lnTo>
                    <a:lnTo>
                      <a:pt x="241" y="202"/>
                    </a:lnTo>
                    <a:lnTo>
                      <a:pt x="213" y="207"/>
                    </a:lnTo>
                    <a:lnTo>
                      <a:pt x="217" y="245"/>
                    </a:lnTo>
                    <a:lnTo>
                      <a:pt x="213" y="249"/>
                    </a:lnTo>
                    <a:lnTo>
                      <a:pt x="205" y="252"/>
                    </a:lnTo>
                    <a:lnTo>
                      <a:pt x="194" y="261"/>
                    </a:lnTo>
                    <a:lnTo>
                      <a:pt x="184" y="265"/>
                    </a:lnTo>
                    <a:lnTo>
                      <a:pt x="177" y="263"/>
                    </a:lnTo>
                    <a:lnTo>
                      <a:pt x="170" y="263"/>
                    </a:lnTo>
                    <a:lnTo>
                      <a:pt x="170" y="274"/>
                    </a:lnTo>
                    <a:lnTo>
                      <a:pt x="167" y="280"/>
                    </a:lnTo>
                    <a:lnTo>
                      <a:pt x="159" y="285"/>
                    </a:lnTo>
                    <a:lnTo>
                      <a:pt x="145" y="29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43" name="Freeform 773">
                <a:extLst>
                  <a:ext uri="{FF2B5EF4-FFF2-40B4-BE49-F238E27FC236}">
                    <a16:creationId xmlns:a16="http://schemas.microsoft.com/office/drawing/2014/main" id="{272FE84E-6716-49C3-85A4-DB5C4D0AE26D}"/>
                  </a:ext>
                </a:extLst>
              </p:cNvPr>
              <p:cNvSpPr>
                <a:spLocks noChangeAspect="1"/>
              </p:cNvSpPr>
              <p:nvPr/>
            </p:nvSpPr>
            <p:spPr bwMode="auto">
              <a:xfrm>
                <a:off x="4330" y="1707"/>
                <a:ext cx="87" cy="86"/>
              </a:xfrm>
              <a:custGeom>
                <a:avLst/>
                <a:gdLst>
                  <a:gd name="T0" fmla="*/ 0 w 294"/>
                  <a:gd name="T1" fmla="*/ 0 h 290"/>
                  <a:gd name="T2" fmla="*/ 0 w 294"/>
                  <a:gd name="T3" fmla="*/ 0 h 290"/>
                  <a:gd name="T4" fmla="*/ 0 w 294"/>
                  <a:gd name="T5" fmla="*/ 0 h 290"/>
                  <a:gd name="T6" fmla="*/ 0 w 294"/>
                  <a:gd name="T7" fmla="*/ 0 h 290"/>
                  <a:gd name="T8" fmla="*/ 0 w 294"/>
                  <a:gd name="T9" fmla="*/ 0 h 290"/>
                  <a:gd name="T10" fmla="*/ 0 w 294"/>
                  <a:gd name="T11" fmla="*/ 0 h 290"/>
                  <a:gd name="T12" fmla="*/ 0 w 294"/>
                  <a:gd name="T13" fmla="*/ 0 h 290"/>
                  <a:gd name="T14" fmla="*/ 0 w 294"/>
                  <a:gd name="T15" fmla="*/ 0 h 290"/>
                  <a:gd name="T16" fmla="*/ 0 w 294"/>
                  <a:gd name="T17" fmla="*/ 0 h 290"/>
                  <a:gd name="T18" fmla="*/ 0 w 294"/>
                  <a:gd name="T19" fmla="*/ 0 h 290"/>
                  <a:gd name="T20" fmla="*/ 0 w 294"/>
                  <a:gd name="T21" fmla="*/ 0 h 290"/>
                  <a:gd name="T22" fmla="*/ 0 w 294"/>
                  <a:gd name="T23" fmla="*/ 0 h 290"/>
                  <a:gd name="T24" fmla="*/ 0 w 294"/>
                  <a:gd name="T25" fmla="*/ 0 h 290"/>
                  <a:gd name="T26" fmla="*/ 0 w 294"/>
                  <a:gd name="T27" fmla="*/ 0 h 290"/>
                  <a:gd name="T28" fmla="*/ 0 w 294"/>
                  <a:gd name="T29" fmla="*/ 0 h 290"/>
                  <a:gd name="T30" fmla="*/ 0 w 294"/>
                  <a:gd name="T31" fmla="*/ 0 h 290"/>
                  <a:gd name="T32" fmla="*/ 0 w 294"/>
                  <a:gd name="T33" fmla="*/ 0 h 290"/>
                  <a:gd name="T34" fmla="*/ 0 w 294"/>
                  <a:gd name="T35" fmla="*/ 0 h 290"/>
                  <a:gd name="T36" fmla="*/ 0 w 294"/>
                  <a:gd name="T37" fmla="*/ 0 h 290"/>
                  <a:gd name="T38" fmla="*/ 0 w 294"/>
                  <a:gd name="T39" fmla="*/ 0 h 290"/>
                  <a:gd name="T40" fmla="*/ 0 w 294"/>
                  <a:gd name="T41" fmla="*/ 0 h 290"/>
                  <a:gd name="T42" fmla="*/ 0 w 294"/>
                  <a:gd name="T43" fmla="*/ 0 h 290"/>
                  <a:gd name="T44" fmla="*/ 0 w 294"/>
                  <a:gd name="T45" fmla="*/ 0 h 290"/>
                  <a:gd name="T46" fmla="*/ 0 w 294"/>
                  <a:gd name="T47" fmla="*/ 0 h 290"/>
                  <a:gd name="T48" fmla="*/ 0 w 294"/>
                  <a:gd name="T49" fmla="*/ 0 h 290"/>
                  <a:gd name="T50" fmla="*/ 0 w 294"/>
                  <a:gd name="T51" fmla="*/ 0 h 290"/>
                  <a:gd name="T52" fmla="*/ 0 w 294"/>
                  <a:gd name="T53" fmla="*/ 0 h 290"/>
                  <a:gd name="T54" fmla="*/ 0 w 294"/>
                  <a:gd name="T55" fmla="*/ 0 h 290"/>
                  <a:gd name="T56" fmla="*/ 0 w 294"/>
                  <a:gd name="T57" fmla="*/ 0 h 290"/>
                  <a:gd name="T58" fmla="*/ 0 w 294"/>
                  <a:gd name="T59" fmla="*/ 0 h 290"/>
                  <a:gd name="T60" fmla="*/ 0 w 294"/>
                  <a:gd name="T61" fmla="*/ 0 h 290"/>
                  <a:gd name="T62" fmla="*/ 0 w 294"/>
                  <a:gd name="T63" fmla="*/ 0 h 290"/>
                  <a:gd name="T64" fmla="*/ 0 w 294"/>
                  <a:gd name="T65" fmla="*/ 0 h 290"/>
                  <a:gd name="T66" fmla="*/ 0 w 294"/>
                  <a:gd name="T67" fmla="*/ 0 h 290"/>
                  <a:gd name="T68" fmla="*/ 0 w 294"/>
                  <a:gd name="T69" fmla="*/ 0 h 290"/>
                  <a:gd name="T70" fmla="*/ 0 w 294"/>
                  <a:gd name="T71" fmla="*/ 0 h 290"/>
                  <a:gd name="T72" fmla="*/ 0 w 294"/>
                  <a:gd name="T73" fmla="*/ 0 h 290"/>
                  <a:gd name="T74" fmla="*/ 0 w 294"/>
                  <a:gd name="T75" fmla="*/ 0 h 290"/>
                  <a:gd name="T76" fmla="*/ 0 w 294"/>
                  <a:gd name="T77" fmla="*/ 0 h 290"/>
                  <a:gd name="T78" fmla="*/ 0 w 294"/>
                  <a:gd name="T79" fmla="*/ 0 h 290"/>
                  <a:gd name="T80" fmla="*/ 0 w 294"/>
                  <a:gd name="T81" fmla="*/ 0 h 290"/>
                  <a:gd name="T82" fmla="*/ 0 w 294"/>
                  <a:gd name="T83" fmla="*/ 0 h 290"/>
                  <a:gd name="T84" fmla="*/ 0 w 294"/>
                  <a:gd name="T85" fmla="*/ 0 h 290"/>
                  <a:gd name="T86" fmla="*/ 0 w 294"/>
                  <a:gd name="T87" fmla="*/ 0 h 290"/>
                  <a:gd name="T88" fmla="*/ 0 w 294"/>
                  <a:gd name="T89" fmla="*/ 0 h 290"/>
                  <a:gd name="T90" fmla="*/ 0 w 294"/>
                  <a:gd name="T91" fmla="*/ 0 h 290"/>
                  <a:gd name="T92" fmla="*/ 0 w 294"/>
                  <a:gd name="T93" fmla="*/ 0 h 290"/>
                  <a:gd name="T94" fmla="*/ 0 w 294"/>
                  <a:gd name="T95" fmla="*/ 0 h 290"/>
                  <a:gd name="T96" fmla="*/ 0 w 294"/>
                  <a:gd name="T97" fmla="*/ 0 h 290"/>
                  <a:gd name="T98" fmla="*/ 0 w 294"/>
                  <a:gd name="T99" fmla="*/ 0 h 290"/>
                  <a:gd name="T100" fmla="*/ 0 w 294"/>
                  <a:gd name="T101" fmla="*/ 0 h 290"/>
                  <a:gd name="T102" fmla="*/ 0 w 294"/>
                  <a:gd name="T103" fmla="*/ 0 h 290"/>
                  <a:gd name="T104" fmla="*/ 0 w 294"/>
                  <a:gd name="T105" fmla="*/ 0 h 290"/>
                  <a:gd name="T106" fmla="*/ 0 w 294"/>
                  <a:gd name="T107" fmla="*/ 0 h 290"/>
                  <a:gd name="T108" fmla="*/ 0 w 294"/>
                  <a:gd name="T109" fmla="*/ 0 h 290"/>
                  <a:gd name="T110" fmla="*/ 0 w 294"/>
                  <a:gd name="T111" fmla="*/ 0 h 290"/>
                  <a:gd name="T112" fmla="*/ 0 w 294"/>
                  <a:gd name="T113" fmla="*/ 0 h 290"/>
                  <a:gd name="T114" fmla="*/ 0 w 294"/>
                  <a:gd name="T115" fmla="*/ 0 h 290"/>
                  <a:gd name="T116" fmla="*/ 0 w 294"/>
                  <a:gd name="T117" fmla="*/ 0 h 290"/>
                  <a:gd name="T118" fmla="*/ 0 w 294"/>
                  <a:gd name="T119" fmla="*/ 0 h 290"/>
                  <a:gd name="T120" fmla="*/ 0 w 294"/>
                  <a:gd name="T121" fmla="*/ 0 h 290"/>
                  <a:gd name="T122" fmla="*/ 0 w 294"/>
                  <a:gd name="T123" fmla="*/ 0 h 290"/>
                  <a:gd name="T124" fmla="*/ 0 w 294"/>
                  <a:gd name="T125" fmla="*/ 0 h 29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94"/>
                  <a:gd name="T190" fmla="*/ 0 h 290"/>
                  <a:gd name="T191" fmla="*/ 294 w 294"/>
                  <a:gd name="T192" fmla="*/ 290 h 29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94" h="290">
                    <a:moveTo>
                      <a:pt x="145" y="290"/>
                    </a:moveTo>
                    <a:lnTo>
                      <a:pt x="138" y="287"/>
                    </a:lnTo>
                    <a:lnTo>
                      <a:pt x="130" y="280"/>
                    </a:lnTo>
                    <a:lnTo>
                      <a:pt x="112" y="277"/>
                    </a:lnTo>
                    <a:lnTo>
                      <a:pt x="105" y="284"/>
                    </a:lnTo>
                    <a:lnTo>
                      <a:pt x="95" y="282"/>
                    </a:lnTo>
                    <a:lnTo>
                      <a:pt x="94" y="269"/>
                    </a:lnTo>
                    <a:lnTo>
                      <a:pt x="98" y="261"/>
                    </a:lnTo>
                    <a:lnTo>
                      <a:pt x="94" y="249"/>
                    </a:lnTo>
                    <a:lnTo>
                      <a:pt x="88" y="245"/>
                    </a:lnTo>
                    <a:lnTo>
                      <a:pt x="83" y="248"/>
                    </a:lnTo>
                    <a:lnTo>
                      <a:pt x="79" y="258"/>
                    </a:lnTo>
                    <a:lnTo>
                      <a:pt x="70" y="260"/>
                    </a:lnTo>
                    <a:lnTo>
                      <a:pt x="58" y="226"/>
                    </a:lnTo>
                    <a:lnTo>
                      <a:pt x="62" y="229"/>
                    </a:lnTo>
                    <a:lnTo>
                      <a:pt x="60" y="224"/>
                    </a:lnTo>
                    <a:lnTo>
                      <a:pt x="51" y="211"/>
                    </a:lnTo>
                    <a:lnTo>
                      <a:pt x="49" y="209"/>
                    </a:lnTo>
                    <a:lnTo>
                      <a:pt x="51" y="202"/>
                    </a:lnTo>
                    <a:lnTo>
                      <a:pt x="32" y="158"/>
                    </a:lnTo>
                    <a:lnTo>
                      <a:pt x="16" y="143"/>
                    </a:lnTo>
                    <a:lnTo>
                      <a:pt x="0" y="103"/>
                    </a:lnTo>
                    <a:lnTo>
                      <a:pt x="0" y="81"/>
                    </a:lnTo>
                    <a:lnTo>
                      <a:pt x="5" y="76"/>
                    </a:lnTo>
                    <a:lnTo>
                      <a:pt x="9" y="62"/>
                    </a:lnTo>
                    <a:lnTo>
                      <a:pt x="15" y="59"/>
                    </a:lnTo>
                    <a:lnTo>
                      <a:pt x="31" y="26"/>
                    </a:lnTo>
                    <a:lnTo>
                      <a:pt x="38" y="23"/>
                    </a:lnTo>
                    <a:lnTo>
                      <a:pt x="127" y="24"/>
                    </a:lnTo>
                    <a:lnTo>
                      <a:pt x="138" y="36"/>
                    </a:lnTo>
                    <a:lnTo>
                      <a:pt x="148" y="30"/>
                    </a:lnTo>
                    <a:lnTo>
                      <a:pt x="157" y="40"/>
                    </a:lnTo>
                    <a:lnTo>
                      <a:pt x="188" y="50"/>
                    </a:lnTo>
                    <a:lnTo>
                      <a:pt x="196" y="46"/>
                    </a:lnTo>
                    <a:lnTo>
                      <a:pt x="194" y="29"/>
                    </a:lnTo>
                    <a:lnTo>
                      <a:pt x="217" y="13"/>
                    </a:lnTo>
                    <a:lnTo>
                      <a:pt x="227" y="14"/>
                    </a:lnTo>
                    <a:lnTo>
                      <a:pt x="236" y="24"/>
                    </a:lnTo>
                    <a:lnTo>
                      <a:pt x="245" y="24"/>
                    </a:lnTo>
                    <a:lnTo>
                      <a:pt x="253" y="19"/>
                    </a:lnTo>
                    <a:lnTo>
                      <a:pt x="262" y="8"/>
                    </a:lnTo>
                    <a:lnTo>
                      <a:pt x="264" y="0"/>
                    </a:lnTo>
                    <a:lnTo>
                      <a:pt x="276" y="64"/>
                    </a:lnTo>
                    <a:lnTo>
                      <a:pt x="285" y="82"/>
                    </a:lnTo>
                    <a:lnTo>
                      <a:pt x="294" y="158"/>
                    </a:lnTo>
                    <a:lnTo>
                      <a:pt x="289" y="166"/>
                    </a:lnTo>
                    <a:lnTo>
                      <a:pt x="279" y="164"/>
                    </a:lnTo>
                    <a:lnTo>
                      <a:pt x="266" y="180"/>
                    </a:lnTo>
                    <a:lnTo>
                      <a:pt x="257" y="180"/>
                    </a:lnTo>
                    <a:lnTo>
                      <a:pt x="240" y="190"/>
                    </a:lnTo>
                    <a:lnTo>
                      <a:pt x="241" y="202"/>
                    </a:lnTo>
                    <a:lnTo>
                      <a:pt x="213" y="207"/>
                    </a:lnTo>
                    <a:lnTo>
                      <a:pt x="217" y="245"/>
                    </a:lnTo>
                    <a:lnTo>
                      <a:pt x="213" y="249"/>
                    </a:lnTo>
                    <a:lnTo>
                      <a:pt x="205" y="252"/>
                    </a:lnTo>
                    <a:lnTo>
                      <a:pt x="194" y="261"/>
                    </a:lnTo>
                    <a:lnTo>
                      <a:pt x="184" y="265"/>
                    </a:lnTo>
                    <a:lnTo>
                      <a:pt x="177" y="263"/>
                    </a:lnTo>
                    <a:lnTo>
                      <a:pt x="170" y="263"/>
                    </a:lnTo>
                    <a:lnTo>
                      <a:pt x="170" y="274"/>
                    </a:lnTo>
                    <a:lnTo>
                      <a:pt x="167" y="280"/>
                    </a:lnTo>
                    <a:lnTo>
                      <a:pt x="159" y="285"/>
                    </a:lnTo>
                    <a:lnTo>
                      <a:pt x="145" y="29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44" name="Freeform 774">
                <a:extLst>
                  <a:ext uri="{FF2B5EF4-FFF2-40B4-BE49-F238E27FC236}">
                    <a16:creationId xmlns:a16="http://schemas.microsoft.com/office/drawing/2014/main" id="{5DF70072-C78A-4D27-A01C-E8E1696E34F1}"/>
                  </a:ext>
                </a:extLst>
              </p:cNvPr>
              <p:cNvSpPr>
                <a:spLocks noChangeAspect="1"/>
              </p:cNvSpPr>
              <p:nvPr/>
            </p:nvSpPr>
            <p:spPr bwMode="auto">
              <a:xfrm>
                <a:off x="4539" y="1900"/>
                <a:ext cx="22" cy="22"/>
              </a:xfrm>
              <a:custGeom>
                <a:avLst/>
                <a:gdLst>
                  <a:gd name="T0" fmla="*/ 0 w 79"/>
                  <a:gd name="T1" fmla="*/ 0 h 72"/>
                  <a:gd name="T2" fmla="*/ 0 w 79"/>
                  <a:gd name="T3" fmla="*/ 0 h 72"/>
                  <a:gd name="T4" fmla="*/ 0 w 79"/>
                  <a:gd name="T5" fmla="*/ 0 h 72"/>
                  <a:gd name="T6" fmla="*/ 0 w 79"/>
                  <a:gd name="T7" fmla="*/ 0 h 72"/>
                  <a:gd name="T8" fmla="*/ 0 w 79"/>
                  <a:gd name="T9" fmla="*/ 0 h 72"/>
                  <a:gd name="T10" fmla="*/ 0 w 79"/>
                  <a:gd name="T11" fmla="*/ 0 h 72"/>
                  <a:gd name="T12" fmla="*/ 0 w 79"/>
                  <a:gd name="T13" fmla="*/ 0 h 72"/>
                  <a:gd name="T14" fmla="*/ 0 w 79"/>
                  <a:gd name="T15" fmla="*/ 0 h 72"/>
                  <a:gd name="T16" fmla="*/ 0 w 79"/>
                  <a:gd name="T17" fmla="*/ 0 h 72"/>
                  <a:gd name="T18" fmla="*/ 0 w 79"/>
                  <a:gd name="T19" fmla="*/ 0 h 72"/>
                  <a:gd name="T20" fmla="*/ 0 w 79"/>
                  <a:gd name="T21" fmla="*/ 0 h 72"/>
                  <a:gd name="T22" fmla="*/ 0 w 79"/>
                  <a:gd name="T23" fmla="*/ 0 h 72"/>
                  <a:gd name="T24" fmla="*/ 0 w 79"/>
                  <a:gd name="T25" fmla="*/ 0 h 72"/>
                  <a:gd name="T26" fmla="*/ 0 w 79"/>
                  <a:gd name="T27" fmla="*/ 0 h 72"/>
                  <a:gd name="T28" fmla="*/ 0 w 79"/>
                  <a:gd name="T29" fmla="*/ 0 h 72"/>
                  <a:gd name="T30" fmla="*/ 0 w 79"/>
                  <a:gd name="T31" fmla="*/ 0 h 72"/>
                  <a:gd name="T32" fmla="*/ 0 w 79"/>
                  <a:gd name="T33" fmla="*/ 0 h 72"/>
                  <a:gd name="T34" fmla="*/ 0 w 79"/>
                  <a:gd name="T35" fmla="*/ 0 h 72"/>
                  <a:gd name="T36" fmla="*/ 0 w 79"/>
                  <a:gd name="T37" fmla="*/ 0 h 72"/>
                  <a:gd name="T38" fmla="*/ 0 w 79"/>
                  <a:gd name="T39" fmla="*/ 0 h 72"/>
                  <a:gd name="T40" fmla="*/ 0 w 79"/>
                  <a:gd name="T41" fmla="*/ 0 h 7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2"/>
                  <a:gd name="T65" fmla="*/ 79 w 79"/>
                  <a:gd name="T66" fmla="*/ 72 h 7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2">
                    <a:moveTo>
                      <a:pt x="67" y="10"/>
                    </a:moveTo>
                    <a:lnTo>
                      <a:pt x="72" y="16"/>
                    </a:lnTo>
                    <a:lnTo>
                      <a:pt x="79" y="41"/>
                    </a:lnTo>
                    <a:lnTo>
                      <a:pt x="77" y="47"/>
                    </a:lnTo>
                    <a:lnTo>
                      <a:pt x="71" y="47"/>
                    </a:lnTo>
                    <a:lnTo>
                      <a:pt x="66" y="43"/>
                    </a:lnTo>
                    <a:lnTo>
                      <a:pt x="60" y="25"/>
                    </a:lnTo>
                    <a:lnTo>
                      <a:pt x="56" y="20"/>
                    </a:lnTo>
                    <a:lnTo>
                      <a:pt x="51" y="20"/>
                    </a:lnTo>
                    <a:lnTo>
                      <a:pt x="46" y="24"/>
                    </a:lnTo>
                    <a:lnTo>
                      <a:pt x="42" y="29"/>
                    </a:lnTo>
                    <a:lnTo>
                      <a:pt x="41" y="68"/>
                    </a:lnTo>
                    <a:lnTo>
                      <a:pt x="37" y="72"/>
                    </a:lnTo>
                    <a:lnTo>
                      <a:pt x="32" y="71"/>
                    </a:lnTo>
                    <a:lnTo>
                      <a:pt x="4" y="36"/>
                    </a:lnTo>
                    <a:lnTo>
                      <a:pt x="0" y="33"/>
                    </a:lnTo>
                    <a:lnTo>
                      <a:pt x="1" y="31"/>
                    </a:lnTo>
                    <a:lnTo>
                      <a:pt x="25" y="26"/>
                    </a:lnTo>
                    <a:lnTo>
                      <a:pt x="51" y="0"/>
                    </a:lnTo>
                    <a:lnTo>
                      <a:pt x="53" y="10"/>
                    </a:lnTo>
                    <a:lnTo>
                      <a:pt x="67" y="1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45" name="Freeform 775">
                <a:extLst>
                  <a:ext uri="{FF2B5EF4-FFF2-40B4-BE49-F238E27FC236}">
                    <a16:creationId xmlns:a16="http://schemas.microsoft.com/office/drawing/2014/main" id="{31EEA8F2-62F6-4E8E-9C12-6F2265B227D7}"/>
                  </a:ext>
                </a:extLst>
              </p:cNvPr>
              <p:cNvSpPr>
                <a:spLocks noChangeAspect="1"/>
              </p:cNvSpPr>
              <p:nvPr/>
            </p:nvSpPr>
            <p:spPr bwMode="auto">
              <a:xfrm>
                <a:off x="4539" y="1900"/>
                <a:ext cx="22" cy="22"/>
              </a:xfrm>
              <a:custGeom>
                <a:avLst/>
                <a:gdLst>
                  <a:gd name="T0" fmla="*/ 0 w 79"/>
                  <a:gd name="T1" fmla="*/ 0 h 72"/>
                  <a:gd name="T2" fmla="*/ 0 w 79"/>
                  <a:gd name="T3" fmla="*/ 0 h 72"/>
                  <a:gd name="T4" fmla="*/ 0 w 79"/>
                  <a:gd name="T5" fmla="*/ 0 h 72"/>
                  <a:gd name="T6" fmla="*/ 0 w 79"/>
                  <a:gd name="T7" fmla="*/ 0 h 72"/>
                  <a:gd name="T8" fmla="*/ 0 w 79"/>
                  <a:gd name="T9" fmla="*/ 0 h 72"/>
                  <a:gd name="T10" fmla="*/ 0 w 79"/>
                  <a:gd name="T11" fmla="*/ 0 h 72"/>
                  <a:gd name="T12" fmla="*/ 0 w 79"/>
                  <a:gd name="T13" fmla="*/ 0 h 72"/>
                  <a:gd name="T14" fmla="*/ 0 w 79"/>
                  <a:gd name="T15" fmla="*/ 0 h 72"/>
                  <a:gd name="T16" fmla="*/ 0 w 79"/>
                  <a:gd name="T17" fmla="*/ 0 h 72"/>
                  <a:gd name="T18" fmla="*/ 0 w 79"/>
                  <a:gd name="T19" fmla="*/ 0 h 72"/>
                  <a:gd name="T20" fmla="*/ 0 w 79"/>
                  <a:gd name="T21" fmla="*/ 0 h 72"/>
                  <a:gd name="T22" fmla="*/ 0 w 79"/>
                  <a:gd name="T23" fmla="*/ 0 h 72"/>
                  <a:gd name="T24" fmla="*/ 0 w 79"/>
                  <a:gd name="T25" fmla="*/ 0 h 72"/>
                  <a:gd name="T26" fmla="*/ 0 w 79"/>
                  <a:gd name="T27" fmla="*/ 0 h 72"/>
                  <a:gd name="T28" fmla="*/ 0 w 79"/>
                  <a:gd name="T29" fmla="*/ 0 h 72"/>
                  <a:gd name="T30" fmla="*/ 0 w 79"/>
                  <a:gd name="T31" fmla="*/ 0 h 72"/>
                  <a:gd name="T32" fmla="*/ 0 w 79"/>
                  <a:gd name="T33" fmla="*/ 0 h 72"/>
                  <a:gd name="T34" fmla="*/ 0 w 79"/>
                  <a:gd name="T35" fmla="*/ 0 h 72"/>
                  <a:gd name="T36" fmla="*/ 0 w 79"/>
                  <a:gd name="T37" fmla="*/ 0 h 72"/>
                  <a:gd name="T38" fmla="*/ 0 w 79"/>
                  <a:gd name="T39" fmla="*/ 0 h 72"/>
                  <a:gd name="T40" fmla="*/ 0 w 79"/>
                  <a:gd name="T41" fmla="*/ 0 h 7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2"/>
                  <a:gd name="T65" fmla="*/ 79 w 79"/>
                  <a:gd name="T66" fmla="*/ 72 h 7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2">
                    <a:moveTo>
                      <a:pt x="67" y="10"/>
                    </a:moveTo>
                    <a:lnTo>
                      <a:pt x="72" y="16"/>
                    </a:lnTo>
                    <a:lnTo>
                      <a:pt x="79" y="41"/>
                    </a:lnTo>
                    <a:lnTo>
                      <a:pt x="77" y="47"/>
                    </a:lnTo>
                    <a:lnTo>
                      <a:pt x="71" y="47"/>
                    </a:lnTo>
                    <a:lnTo>
                      <a:pt x="66" y="43"/>
                    </a:lnTo>
                    <a:lnTo>
                      <a:pt x="60" y="25"/>
                    </a:lnTo>
                    <a:lnTo>
                      <a:pt x="56" y="20"/>
                    </a:lnTo>
                    <a:lnTo>
                      <a:pt x="51" y="20"/>
                    </a:lnTo>
                    <a:lnTo>
                      <a:pt x="46" y="24"/>
                    </a:lnTo>
                    <a:lnTo>
                      <a:pt x="42" y="29"/>
                    </a:lnTo>
                    <a:lnTo>
                      <a:pt x="41" y="68"/>
                    </a:lnTo>
                    <a:lnTo>
                      <a:pt x="37" y="72"/>
                    </a:lnTo>
                    <a:lnTo>
                      <a:pt x="32" y="71"/>
                    </a:lnTo>
                    <a:lnTo>
                      <a:pt x="4" y="36"/>
                    </a:lnTo>
                    <a:lnTo>
                      <a:pt x="0" y="33"/>
                    </a:lnTo>
                    <a:lnTo>
                      <a:pt x="1" y="31"/>
                    </a:lnTo>
                    <a:lnTo>
                      <a:pt x="25" y="26"/>
                    </a:lnTo>
                    <a:lnTo>
                      <a:pt x="51" y="0"/>
                    </a:lnTo>
                    <a:lnTo>
                      <a:pt x="53" y="10"/>
                    </a:lnTo>
                    <a:lnTo>
                      <a:pt x="67" y="1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46" name="Freeform 776">
                <a:extLst>
                  <a:ext uri="{FF2B5EF4-FFF2-40B4-BE49-F238E27FC236}">
                    <a16:creationId xmlns:a16="http://schemas.microsoft.com/office/drawing/2014/main" id="{F4F8776D-9275-4BE9-B480-02208CBA8B36}"/>
                  </a:ext>
                </a:extLst>
              </p:cNvPr>
              <p:cNvSpPr>
                <a:spLocks noChangeAspect="1"/>
              </p:cNvSpPr>
              <p:nvPr/>
            </p:nvSpPr>
            <p:spPr bwMode="auto">
              <a:xfrm>
                <a:off x="3164" y="2022"/>
                <a:ext cx="173" cy="216"/>
              </a:xfrm>
              <a:custGeom>
                <a:avLst/>
                <a:gdLst>
                  <a:gd name="T0" fmla="*/ 0 w 593"/>
                  <a:gd name="T1" fmla="*/ 0 h 736"/>
                  <a:gd name="T2" fmla="*/ 0 w 593"/>
                  <a:gd name="T3" fmla="*/ 0 h 736"/>
                  <a:gd name="T4" fmla="*/ 0 w 593"/>
                  <a:gd name="T5" fmla="*/ 0 h 736"/>
                  <a:gd name="T6" fmla="*/ 0 w 593"/>
                  <a:gd name="T7" fmla="*/ 0 h 736"/>
                  <a:gd name="T8" fmla="*/ 0 w 593"/>
                  <a:gd name="T9" fmla="*/ 0 h 736"/>
                  <a:gd name="T10" fmla="*/ 0 w 593"/>
                  <a:gd name="T11" fmla="*/ 0 h 736"/>
                  <a:gd name="T12" fmla="*/ 0 w 593"/>
                  <a:gd name="T13" fmla="*/ 0 h 736"/>
                  <a:gd name="T14" fmla="*/ 0 w 593"/>
                  <a:gd name="T15" fmla="*/ 0 h 736"/>
                  <a:gd name="T16" fmla="*/ 0 w 593"/>
                  <a:gd name="T17" fmla="*/ 0 h 736"/>
                  <a:gd name="T18" fmla="*/ 0 w 593"/>
                  <a:gd name="T19" fmla="*/ 0 h 736"/>
                  <a:gd name="T20" fmla="*/ 0 w 593"/>
                  <a:gd name="T21" fmla="*/ 0 h 736"/>
                  <a:gd name="T22" fmla="*/ 0 w 593"/>
                  <a:gd name="T23" fmla="*/ 0 h 736"/>
                  <a:gd name="T24" fmla="*/ 0 w 593"/>
                  <a:gd name="T25" fmla="*/ 0 h 736"/>
                  <a:gd name="T26" fmla="*/ 0 w 593"/>
                  <a:gd name="T27" fmla="*/ 0 h 736"/>
                  <a:gd name="T28" fmla="*/ 0 w 593"/>
                  <a:gd name="T29" fmla="*/ 0 h 736"/>
                  <a:gd name="T30" fmla="*/ 0 w 593"/>
                  <a:gd name="T31" fmla="*/ 0 h 736"/>
                  <a:gd name="T32" fmla="*/ 0 w 593"/>
                  <a:gd name="T33" fmla="*/ 0 h 736"/>
                  <a:gd name="T34" fmla="*/ 0 w 593"/>
                  <a:gd name="T35" fmla="*/ 0 h 736"/>
                  <a:gd name="T36" fmla="*/ 0 w 593"/>
                  <a:gd name="T37" fmla="*/ 0 h 736"/>
                  <a:gd name="T38" fmla="*/ 0 w 593"/>
                  <a:gd name="T39" fmla="*/ 0 h 736"/>
                  <a:gd name="T40" fmla="*/ 0 w 593"/>
                  <a:gd name="T41" fmla="*/ 0 h 736"/>
                  <a:gd name="T42" fmla="*/ 0 w 593"/>
                  <a:gd name="T43" fmla="*/ 0 h 736"/>
                  <a:gd name="T44" fmla="*/ 0 w 593"/>
                  <a:gd name="T45" fmla="*/ 0 h 736"/>
                  <a:gd name="T46" fmla="*/ 0 w 593"/>
                  <a:gd name="T47" fmla="*/ 0 h 736"/>
                  <a:gd name="T48" fmla="*/ 0 w 593"/>
                  <a:gd name="T49" fmla="*/ 0 h 736"/>
                  <a:gd name="T50" fmla="*/ 0 w 593"/>
                  <a:gd name="T51" fmla="*/ 0 h 736"/>
                  <a:gd name="T52" fmla="*/ 0 w 593"/>
                  <a:gd name="T53" fmla="*/ 0 h 736"/>
                  <a:gd name="T54" fmla="*/ 0 w 593"/>
                  <a:gd name="T55" fmla="*/ 0 h 736"/>
                  <a:gd name="T56" fmla="*/ 0 w 593"/>
                  <a:gd name="T57" fmla="*/ 0 h 736"/>
                  <a:gd name="T58" fmla="*/ 0 w 593"/>
                  <a:gd name="T59" fmla="*/ 0 h 736"/>
                  <a:gd name="T60" fmla="*/ 0 w 593"/>
                  <a:gd name="T61" fmla="*/ 0 h 736"/>
                  <a:gd name="T62" fmla="*/ 0 w 593"/>
                  <a:gd name="T63" fmla="*/ 0 h 736"/>
                  <a:gd name="T64" fmla="*/ 0 w 593"/>
                  <a:gd name="T65" fmla="*/ 0 h 736"/>
                  <a:gd name="T66" fmla="*/ 0 w 593"/>
                  <a:gd name="T67" fmla="*/ 0 h 736"/>
                  <a:gd name="T68" fmla="*/ 0 w 593"/>
                  <a:gd name="T69" fmla="*/ 0 h 736"/>
                  <a:gd name="T70" fmla="*/ 0 w 593"/>
                  <a:gd name="T71" fmla="*/ 0 h 736"/>
                  <a:gd name="T72" fmla="*/ 0 w 593"/>
                  <a:gd name="T73" fmla="*/ 0 h 736"/>
                  <a:gd name="T74" fmla="*/ 0 w 593"/>
                  <a:gd name="T75" fmla="*/ 0 h 736"/>
                  <a:gd name="T76" fmla="*/ 0 w 593"/>
                  <a:gd name="T77" fmla="*/ 0 h 736"/>
                  <a:gd name="T78" fmla="*/ 0 w 593"/>
                  <a:gd name="T79" fmla="*/ 0 h 736"/>
                  <a:gd name="T80" fmla="*/ 0 w 593"/>
                  <a:gd name="T81" fmla="*/ 0 h 736"/>
                  <a:gd name="T82" fmla="*/ 0 w 593"/>
                  <a:gd name="T83" fmla="*/ 0 h 736"/>
                  <a:gd name="T84" fmla="*/ 0 w 593"/>
                  <a:gd name="T85" fmla="*/ 0 h 736"/>
                  <a:gd name="T86" fmla="*/ 0 w 593"/>
                  <a:gd name="T87" fmla="*/ 0 h 736"/>
                  <a:gd name="T88" fmla="*/ 0 w 593"/>
                  <a:gd name="T89" fmla="*/ 0 h 736"/>
                  <a:gd name="T90" fmla="*/ 0 w 593"/>
                  <a:gd name="T91" fmla="*/ 0 h 7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93"/>
                  <a:gd name="T139" fmla="*/ 0 h 736"/>
                  <a:gd name="T140" fmla="*/ 593 w 593"/>
                  <a:gd name="T141" fmla="*/ 736 h 7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93" h="736">
                    <a:moveTo>
                      <a:pt x="449" y="141"/>
                    </a:moveTo>
                    <a:lnTo>
                      <a:pt x="460" y="193"/>
                    </a:lnTo>
                    <a:lnTo>
                      <a:pt x="536" y="251"/>
                    </a:lnTo>
                    <a:lnTo>
                      <a:pt x="508" y="352"/>
                    </a:lnTo>
                    <a:lnTo>
                      <a:pt x="512" y="373"/>
                    </a:lnTo>
                    <a:lnTo>
                      <a:pt x="541" y="406"/>
                    </a:lnTo>
                    <a:lnTo>
                      <a:pt x="548" y="421"/>
                    </a:lnTo>
                    <a:lnTo>
                      <a:pt x="548" y="427"/>
                    </a:lnTo>
                    <a:lnTo>
                      <a:pt x="544" y="428"/>
                    </a:lnTo>
                    <a:lnTo>
                      <a:pt x="539" y="438"/>
                    </a:lnTo>
                    <a:lnTo>
                      <a:pt x="536" y="462"/>
                    </a:lnTo>
                    <a:lnTo>
                      <a:pt x="540" y="481"/>
                    </a:lnTo>
                    <a:lnTo>
                      <a:pt x="538" y="494"/>
                    </a:lnTo>
                    <a:lnTo>
                      <a:pt x="531" y="495"/>
                    </a:lnTo>
                    <a:lnTo>
                      <a:pt x="530" y="504"/>
                    </a:lnTo>
                    <a:lnTo>
                      <a:pt x="536" y="532"/>
                    </a:lnTo>
                    <a:lnTo>
                      <a:pt x="541" y="537"/>
                    </a:lnTo>
                    <a:lnTo>
                      <a:pt x="541" y="539"/>
                    </a:lnTo>
                    <a:lnTo>
                      <a:pt x="538" y="543"/>
                    </a:lnTo>
                    <a:lnTo>
                      <a:pt x="550" y="568"/>
                    </a:lnTo>
                    <a:lnTo>
                      <a:pt x="549" y="584"/>
                    </a:lnTo>
                    <a:lnTo>
                      <a:pt x="555" y="590"/>
                    </a:lnTo>
                    <a:lnTo>
                      <a:pt x="557" y="598"/>
                    </a:lnTo>
                    <a:lnTo>
                      <a:pt x="556" y="605"/>
                    </a:lnTo>
                    <a:lnTo>
                      <a:pt x="560" y="610"/>
                    </a:lnTo>
                    <a:lnTo>
                      <a:pt x="560" y="620"/>
                    </a:lnTo>
                    <a:lnTo>
                      <a:pt x="570" y="627"/>
                    </a:lnTo>
                    <a:lnTo>
                      <a:pt x="575" y="640"/>
                    </a:lnTo>
                    <a:lnTo>
                      <a:pt x="585" y="642"/>
                    </a:lnTo>
                    <a:lnTo>
                      <a:pt x="590" y="647"/>
                    </a:lnTo>
                    <a:lnTo>
                      <a:pt x="592" y="647"/>
                    </a:lnTo>
                    <a:lnTo>
                      <a:pt x="593" y="654"/>
                    </a:lnTo>
                    <a:lnTo>
                      <a:pt x="561" y="684"/>
                    </a:lnTo>
                    <a:lnTo>
                      <a:pt x="503" y="710"/>
                    </a:lnTo>
                    <a:lnTo>
                      <a:pt x="485" y="711"/>
                    </a:lnTo>
                    <a:lnTo>
                      <a:pt x="471" y="703"/>
                    </a:lnTo>
                    <a:lnTo>
                      <a:pt x="462" y="706"/>
                    </a:lnTo>
                    <a:lnTo>
                      <a:pt x="449" y="708"/>
                    </a:lnTo>
                    <a:lnTo>
                      <a:pt x="434" y="725"/>
                    </a:lnTo>
                    <a:lnTo>
                      <a:pt x="431" y="726"/>
                    </a:lnTo>
                    <a:lnTo>
                      <a:pt x="393" y="725"/>
                    </a:lnTo>
                    <a:lnTo>
                      <a:pt x="381" y="734"/>
                    </a:lnTo>
                    <a:lnTo>
                      <a:pt x="373" y="734"/>
                    </a:lnTo>
                    <a:lnTo>
                      <a:pt x="365" y="736"/>
                    </a:lnTo>
                    <a:lnTo>
                      <a:pt x="361" y="735"/>
                    </a:lnTo>
                    <a:lnTo>
                      <a:pt x="356" y="731"/>
                    </a:lnTo>
                    <a:lnTo>
                      <a:pt x="350" y="722"/>
                    </a:lnTo>
                    <a:lnTo>
                      <a:pt x="342" y="720"/>
                    </a:lnTo>
                    <a:lnTo>
                      <a:pt x="336" y="720"/>
                    </a:lnTo>
                    <a:lnTo>
                      <a:pt x="329" y="726"/>
                    </a:lnTo>
                    <a:lnTo>
                      <a:pt x="284" y="726"/>
                    </a:lnTo>
                    <a:lnTo>
                      <a:pt x="284" y="721"/>
                    </a:lnTo>
                    <a:lnTo>
                      <a:pt x="280" y="711"/>
                    </a:lnTo>
                    <a:lnTo>
                      <a:pt x="269" y="698"/>
                    </a:lnTo>
                    <a:lnTo>
                      <a:pt x="261" y="617"/>
                    </a:lnTo>
                    <a:lnTo>
                      <a:pt x="257" y="609"/>
                    </a:lnTo>
                    <a:lnTo>
                      <a:pt x="246" y="594"/>
                    </a:lnTo>
                    <a:lnTo>
                      <a:pt x="235" y="590"/>
                    </a:lnTo>
                    <a:lnTo>
                      <a:pt x="229" y="599"/>
                    </a:lnTo>
                    <a:lnTo>
                      <a:pt x="226" y="593"/>
                    </a:lnTo>
                    <a:lnTo>
                      <a:pt x="222" y="590"/>
                    </a:lnTo>
                    <a:lnTo>
                      <a:pt x="219" y="590"/>
                    </a:lnTo>
                    <a:lnTo>
                      <a:pt x="206" y="595"/>
                    </a:lnTo>
                    <a:lnTo>
                      <a:pt x="205" y="593"/>
                    </a:lnTo>
                    <a:lnTo>
                      <a:pt x="201" y="585"/>
                    </a:lnTo>
                    <a:lnTo>
                      <a:pt x="190" y="586"/>
                    </a:lnTo>
                    <a:lnTo>
                      <a:pt x="179" y="578"/>
                    </a:lnTo>
                    <a:lnTo>
                      <a:pt x="175" y="573"/>
                    </a:lnTo>
                    <a:lnTo>
                      <a:pt x="173" y="570"/>
                    </a:lnTo>
                    <a:lnTo>
                      <a:pt x="162" y="570"/>
                    </a:lnTo>
                    <a:lnTo>
                      <a:pt x="114" y="548"/>
                    </a:lnTo>
                    <a:lnTo>
                      <a:pt x="93" y="523"/>
                    </a:lnTo>
                    <a:lnTo>
                      <a:pt x="85" y="520"/>
                    </a:lnTo>
                    <a:lnTo>
                      <a:pt x="78" y="521"/>
                    </a:lnTo>
                    <a:lnTo>
                      <a:pt x="48" y="441"/>
                    </a:lnTo>
                    <a:lnTo>
                      <a:pt x="48" y="412"/>
                    </a:lnTo>
                    <a:lnTo>
                      <a:pt x="29" y="387"/>
                    </a:lnTo>
                    <a:lnTo>
                      <a:pt x="8" y="373"/>
                    </a:lnTo>
                    <a:lnTo>
                      <a:pt x="5" y="356"/>
                    </a:lnTo>
                    <a:lnTo>
                      <a:pt x="11" y="349"/>
                    </a:lnTo>
                    <a:lnTo>
                      <a:pt x="13" y="340"/>
                    </a:lnTo>
                    <a:lnTo>
                      <a:pt x="8" y="290"/>
                    </a:lnTo>
                    <a:lnTo>
                      <a:pt x="0" y="279"/>
                    </a:lnTo>
                    <a:lnTo>
                      <a:pt x="0" y="235"/>
                    </a:lnTo>
                    <a:lnTo>
                      <a:pt x="3" y="233"/>
                    </a:lnTo>
                    <a:lnTo>
                      <a:pt x="28" y="224"/>
                    </a:lnTo>
                    <a:lnTo>
                      <a:pt x="64" y="152"/>
                    </a:lnTo>
                    <a:lnTo>
                      <a:pt x="63" y="134"/>
                    </a:lnTo>
                    <a:lnTo>
                      <a:pt x="59" y="130"/>
                    </a:lnTo>
                    <a:lnTo>
                      <a:pt x="53" y="128"/>
                    </a:lnTo>
                    <a:lnTo>
                      <a:pt x="49" y="124"/>
                    </a:lnTo>
                    <a:lnTo>
                      <a:pt x="50" y="104"/>
                    </a:lnTo>
                    <a:lnTo>
                      <a:pt x="67" y="78"/>
                    </a:lnTo>
                    <a:lnTo>
                      <a:pt x="70" y="67"/>
                    </a:lnTo>
                    <a:lnTo>
                      <a:pt x="46" y="3"/>
                    </a:lnTo>
                    <a:lnTo>
                      <a:pt x="68" y="7"/>
                    </a:lnTo>
                    <a:lnTo>
                      <a:pt x="74" y="2"/>
                    </a:lnTo>
                    <a:lnTo>
                      <a:pt x="74" y="0"/>
                    </a:lnTo>
                    <a:lnTo>
                      <a:pt x="121" y="0"/>
                    </a:lnTo>
                    <a:lnTo>
                      <a:pt x="118" y="113"/>
                    </a:lnTo>
                    <a:lnTo>
                      <a:pt x="123" y="124"/>
                    </a:lnTo>
                    <a:lnTo>
                      <a:pt x="132" y="119"/>
                    </a:lnTo>
                    <a:lnTo>
                      <a:pt x="136" y="109"/>
                    </a:lnTo>
                    <a:lnTo>
                      <a:pt x="142" y="109"/>
                    </a:lnTo>
                    <a:lnTo>
                      <a:pt x="140" y="98"/>
                    </a:lnTo>
                    <a:lnTo>
                      <a:pt x="146" y="89"/>
                    </a:lnTo>
                    <a:lnTo>
                      <a:pt x="149" y="93"/>
                    </a:lnTo>
                    <a:lnTo>
                      <a:pt x="159" y="108"/>
                    </a:lnTo>
                    <a:lnTo>
                      <a:pt x="165" y="113"/>
                    </a:lnTo>
                    <a:lnTo>
                      <a:pt x="172" y="108"/>
                    </a:lnTo>
                    <a:lnTo>
                      <a:pt x="177" y="109"/>
                    </a:lnTo>
                    <a:lnTo>
                      <a:pt x="179" y="134"/>
                    </a:lnTo>
                    <a:lnTo>
                      <a:pt x="185" y="128"/>
                    </a:lnTo>
                    <a:lnTo>
                      <a:pt x="185" y="118"/>
                    </a:lnTo>
                    <a:lnTo>
                      <a:pt x="188" y="105"/>
                    </a:lnTo>
                    <a:lnTo>
                      <a:pt x="193" y="104"/>
                    </a:lnTo>
                    <a:lnTo>
                      <a:pt x="209" y="103"/>
                    </a:lnTo>
                    <a:lnTo>
                      <a:pt x="217" y="99"/>
                    </a:lnTo>
                    <a:lnTo>
                      <a:pt x="229" y="89"/>
                    </a:lnTo>
                    <a:lnTo>
                      <a:pt x="230" y="86"/>
                    </a:lnTo>
                    <a:lnTo>
                      <a:pt x="227" y="81"/>
                    </a:lnTo>
                    <a:lnTo>
                      <a:pt x="212" y="82"/>
                    </a:lnTo>
                    <a:lnTo>
                      <a:pt x="204" y="77"/>
                    </a:lnTo>
                    <a:lnTo>
                      <a:pt x="205" y="73"/>
                    </a:lnTo>
                    <a:lnTo>
                      <a:pt x="215" y="65"/>
                    </a:lnTo>
                    <a:lnTo>
                      <a:pt x="212" y="61"/>
                    </a:lnTo>
                    <a:lnTo>
                      <a:pt x="215" y="57"/>
                    </a:lnTo>
                    <a:lnTo>
                      <a:pt x="222" y="57"/>
                    </a:lnTo>
                    <a:lnTo>
                      <a:pt x="224" y="52"/>
                    </a:lnTo>
                    <a:lnTo>
                      <a:pt x="229" y="44"/>
                    </a:lnTo>
                    <a:lnTo>
                      <a:pt x="230" y="37"/>
                    </a:lnTo>
                    <a:lnTo>
                      <a:pt x="235" y="36"/>
                    </a:lnTo>
                    <a:lnTo>
                      <a:pt x="237" y="24"/>
                    </a:lnTo>
                    <a:lnTo>
                      <a:pt x="242" y="26"/>
                    </a:lnTo>
                    <a:lnTo>
                      <a:pt x="243" y="23"/>
                    </a:lnTo>
                    <a:lnTo>
                      <a:pt x="241" y="14"/>
                    </a:lnTo>
                    <a:lnTo>
                      <a:pt x="243" y="5"/>
                    </a:lnTo>
                    <a:lnTo>
                      <a:pt x="255" y="0"/>
                    </a:lnTo>
                    <a:lnTo>
                      <a:pt x="449" y="14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47" name="Freeform 777">
                <a:extLst>
                  <a:ext uri="{FF2B5EF4-FFF2-40B4-BE49-F238E27FC236}">
                    <a16:creationId xmlns:a16="http://schemas.microsoft.com/office/drawing/2014/main" id="{69856209-8BDB-49CA-BEA9-0661E7980116}"/>
                  </a:ext>
                </a:extLst>
              </p:cNvPr>
              <p:cNvSpPr>
                <a:spLocks noChangeAspect="1"/>
              </p:cNvSpPr>
              <p:nvPr/>
            </p:nvSpPr>
            <p:spPr bwMode="auto">
              <a:xfrm>
                <a:off x="3164" y="2022"/>
                <a:ext cx="173" cy="216"/>
              </a:xfrm>
              <a:custGeom>
                <a:avLst/>
                <a:gdLst>
                  <a:gd name="T0" fmla="*/ 0 w 593"/>
                  <a:gd name="T1" fmla="*/ 0 h 736"/>
                  <a:gd name="T2" fmla="*/ 0 w 593"/>
                  <a:gd name="T3" fmla="*/ 0 h 736"/>
                  <a:gd name="T4" fmla="*/ 0 w 593"/>
                  <a:gd name="T5" fmla="*/ 0 h 736"/>
                  <a:gd name="T6" fmla="*/ 0 w 593"/>
                  <a:gd name="T7" fmla="*/ 0 h 736"/>
                  <a:gd name="T8" fmla="*/ 0 w 593"/>
                  <a:gd name="T9" fmla="*/ 0 h 736"/>
                  <a:gd name="T10" fmla="*/ 0 w 593"/>
                  <a:gd name="T11" fmla="*/ 0 h 736"/>
                  <a:gd name="T12" fmla="*/ 0 w 593"/>
                  <a:gd name="T13" fmla="*/ 0 h 736"/>
                  <a:gd name="T14" fmla="*/ 0 w 593"/>
                  <a:gd name="T15" fmla="*/ 0 h 736"/>
                  <a:gd name="T16" fmla="*/ 0 w 593"/>
                  <a:gd name="T17" fmla="*/ 0 h 736"/>
                  <a:gd name="T18" fmla="*/ 0 w 593"/>
                  <a:gd name="T19" fmla="*/ 0 h 736"/>
                  <a:gd name="T20" fmla="*/ 0 w 593"/>
                  <a:gd name="T21" fmla="*/ 0 h 736"/>
                  <a:gd name="T22" fmla="*/ 0 w 593"/>
                  <a:gd name="T23" fmla="*/ 0 h 736"/>
                  <a:gd name="T24" fmla="*/ 0 w 593"/>
                  <a:gd name="T25" fmla="*/ 0 h 736"/>
                  <a:gd name="T26" fmla="*/ 0 w 593"/>
                  <a:gd name="T27" fmla="*/ 0 h 736"/>
                  <a:gd name="T28" fmla="*/ 0 w 593"/>
                  <a:gd name="T29" fmla="*/ 0 h 736"/>
                  <a:gd name="T30" fmla="*/ 0 w 593"/>
                  <a:gd name="T31" fmla="*/ 0 h 736"/>
                  <a:gd name="T32" fmla="*/ 0 w 593"/>
                  <a:gd name="T33" fmla="*/ 0 h 736"/>
                  <a:gd name="T34" fmla="*/ 0 w 593"/>
                  <a:gd name="T35" fmla="*/ 0 h 736"/>
                  <a:gd name="T36" fmla="*/ 0 w 593"/>
                  <a:gd name="T37" fmla="*/ 0 h 736"/>
                  <a:gd name="T38" fmla="*/ 0 w 593"/>
                  <a:gd name="T39" fmla="*/ 0 h 736"/>
                  <a:gd name="T40" fmla="*/ 0 w 593"/>
                  <a:gd name="T41" fmla="*/ 0 h 736"/>
                  <a:gd name="T42" fmla="*/ 0 w 593"/>
                  <a:gd name="T43" fmla="*/ 0 h 736"/>
                  <a:gd name="T44" fmla="*/ 0 w 593"/>
                  <a:gd name="T45" fmla="*/ 0 h 736"/>
                  <a:gd name="T46" fmla="*/ 0 w 593"/>
                  <a:gd name="T47" fmla="*/ 0 h 736"/>
                  <a:gd name="T48" fmla="*/ 0 w 593"/>
                  <a:gd name="T49" fmla="*/ 0 h 736"/>
                  <a:gd name="T50" fmla="*/ 0 w 593"/>
                  <a:gd name="T51" fmla="*/ 0 h 736"/>
                  <a:gd name="T52" fmla="*/ 0 w 593"/>
                  <a:gd name="T53" fmla="*/ 0 h 736"/>
                  <a:gd name="T54" fmla="*/ 0 w 593"/>
                  <a:gd name="T55" fmla="*/ 0 h 736"/>
                  <a:gd name="T56" fmla="*/ 0 w 593"/>
                  <a:gd name="T57" fmla="*/ 0 h 736"/>
                  <a:gd name="T58" fmla="*/ 0 w 593"/>
                  <a:gd name="T59" fmla="*/ 0 h 736"/>
                  <a:gd name="T60" fmla="*/ 0 w 593"/>
                  <a:gd name="T61" fmla="*/ 0 h 736"/>
                  <a:gd name="T62" fmla="*/ 0 w 593"/>
                  <a:gd name="T63" fmla="*/ 0 h 736"/>
                  <a:gd name="T64" fmla="*/ 0 w 593"/>
                  <a:gd name="T65" fmla="*/ 0 h 736"/>
                  <a:gd name="T66" fmla="*/ 0 w 593"/>
                  <a:gd name="T67" fmla="*/ 0 h 736"/>
                  <a:gd name="T68" fmla="*/ 0 w 593"/>
                  <a:gd name="T69" fmla="*/ 0 h 736"/>
                  <a:gd name="T70" fmla="*/ 0 w 593"/>
                  <a:gd name="T71" fmla="*/ 0 h 736"/>
                  <a:gd name="T72" fmla="*/ 0 w 593"/>
                  <a:gd name="T73" fmla="*/ 0 h 736"/>
                  <a:gd name="T74" fmla="*/ 0 w 593"/>
                  <a:gd name="T75" fmla="*/ 0 h 736"/>
                  <a:gd name="T76" fmla="*/ 0 w 593"/>
                  <a:gd name="T77" fmla="*/ 0 h 736"/>
                  <a:gd name="T78" fmla="*/ 0 w 593"/>
                  <a:gd name="T79" fmla="*/ 0 h 736"/>
                  <a:gd name="T80" fmla="*/ 0 w 593"/>
                  <a:gd name="T81" fmla="*/ 0 h 736"/>
                  <a:gd name="T82" fmla="*/ 0 w 593"/>
                  <a:gd name="T83" fmla="*/ 0 h 736"/>
                  <a:gd name="T84" fmla="*/ 0 w 593"/>
                  <a:gd name="T85" fmla="*/ 0 h 736"/>
                  <a:gd name="T86" fmla="*/ 0 w 593"/>
                  <a:gd name="T87" fmla="*/ 0 h 736"/>
                  <a:gd name="T88" fmla="*/ 0 w 593"/>
                  <a:gd name="T89" fmla="*/ 0 h 736"/>
                  <a:gd name="T90" fmla="*/ 0 w 593"/>
                  <a:gd name="T91" fmla="*/ 0 h 7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93"/>
                  <a:gd name="T139" fmla="*/ 0 h 736"/>
                  <a:gd name="T140" fmla="*/ 593 w 593"/>
                  <a:gd name="T141" fmla="*/ 736 h 7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93" h="736">
                    <a:moveTo>
                      <a:pt x="449" y="141"/>
                    </a:moveTo>
                    <a:lnTo>
                      <a:pt x="460" y="193"/>
                    </a:lnTo>
                    <a:lnTo>
                      <a:pt x="536" y="251"/>
                    </a:lnTo>
                    <a:lnTo>
                      <a:pt x="508" y="352"/>
                    </a:lnTo>
                    <a:lnTo>
                      <a:pt x="512" y="373"/>
                    </a:lnTo>
                    <a:lnTo>
                      <a:pt x="541" y="406"/>
                    </a:lnTo>
                    <a:lnTo>
                      <a:pt x="548" y="421"/>
                    </a:lnTo>
                    <a:lnTo>
                      <a:pt x="548" y="427"/>
                    </a:lnTo>
                    <a:lnTo>
                      <a:pt x="544" y="428"/>
                    </a:lnTo>
                    <a:lnTo>
                      <a:pt x="539" y="438"/>
                    </a:lnTo>
                    <a:lnTo>
                      <a:pt x="536" y="462"/>
                    </a:lnTo>
                    <a:lnTo>
                      <a:pt x="540" y="481"/>
                    </a:lnTo>
                    <a:lnTo>
                      <a:pt x="538" y="494"/>
                    </a:lnTo>
                    <a:lnTo>
                      <a:pt x="531" y="495"/>
                    </a:lnTo>
                    <a:lnTo>
                      <a:pt x="530" y="504"/>
                    </a:lnTo>
                    <a:lnTo>
                      <a:pt x="536" y="532"/>
                    </a:lnTo>
                    <a:lnTo>
                      <a:pt x="541" y="537"/>
                    </a:lnTo>
                    <a:lnTo>
                      <a:pt x="541" y="539"/>
                    </a:lnTo>
                    <a:lnTo>
                      <a:pt x="538" y="543"/>
                    </a:lnTo>
                    <a:lnTo>
                      <a:pt x="550" y="568"/>
                    </a:lnTo>
                    <a:lnTo>
                      <a:pt x="549" y="584"/>
                    </a:lnTo>
                    <a:lnTo>
                      <a:pt x="555" y="590"/>
                    </a:lnTo>
                    <a:lnTo>
                      <a:pt x="557" y="598"/>
                    </a:lnTo>
                    <a:lnTo>
                      <a:pt x="556" y="605"/>
                    </a:lnTo>
                    <a:lnTo>
                      <a:pt x="560" y="610"/>
                    </a:lnTo>
                    <a:lnTo>
                      <a:pt x="560" y="620"/>
                    </a:lnTo>
                    <a:lnTo>
                      <a:pt x="570" y="627"/>
                    </a:lnTo>
                    <a:lnTo>
                      <a:pt x="575" y="640"/>
                    </a:lnTo>
                    <a:lnTo>
                      <a:pt x="585" y="642"/>
                    </a:lnTo>
                    <a:lnTo>
                      <a:pt x="590" y="647"/>
                    </a:lnTo>
                    <a:lnTo>
                      <a:pt x="592" y="647"/>
                    </a:lnTo>
                    <a:lnTo>
                      <a:pt x="593" y="654"/>
                    </a:lnTo>
                    <a:lnTo>
                      <a:pt x="561" y="684"/>
                    </a:lnTo>
                    <a:lnTo>
                      <a:pt x="503" y="710"/>
                    </a:lnTo>
                    <a:lnTo>
                      <a:pt x="485" y="711"/>
                    </a:lnTo>
                    <a:lnTo>
                      <a:pt x="471" y="703"/>
                    </a:lnTo>
                    <a:lnTo>
                      <a:pt x="462" y="706"/>
                    </a:lnTo>
                    <a:lnTo>
                      <a:pt x="449" y="708"/>
                    </a:lnTo>
                    <a:lnTo>
                      <a:pt x="434" y="725"/>
                    </a:lnTo>
                    <a:lnTo>
                      <a:pt x="431" y="726"/>
                    </a:lnTo>
                    <a:lnTo>
                      <a:pt x="393" y="725"/>
                    </a:lnTo>
                    <a:lnTo>
                      <a:pt x="381" y="734"/>
                    </a:lnTo>
                    <a:lnTo>
                      <a:pt x="373" y="734"/>
                    </a:lnTo>
                    <a:lnTo>
                      <a:pt x="365" y="736"/>
                    </a:lnTo>
                    <a:lnTo>
                      <a:pt x="361" y="735"/>
                    </a:lnTo>
                    <a:lnTo>
                      <a:pt x="356" y="731"/>
                    </a:lnTo>
                    <a:lnTo>
                      <a:pt x="350" y="722"/>
                    </a:lnTo>
                    <a:lnTo>
                      <a:pt x="342" y="720"/>
                    </a:lnTo>
                    <a:lnTo>
                      <a:pt x="336" y="720"/>
                    </a:lnTo>
                    <a:lnTo>
                      <a:pt x="329" y="726"/>
                    </a:lnTo>
                    <a:lnTo>
                      <a:pt x="284" y="726"/>
                    </a:lnTo>
                    <a:lnTo>
                      <a:pt x="284" y="721"/>
                    </a:lnTo>
                    <a:lnTo>
                      <a:pt x="280" y="711"/>
                    </a:lnTo>
                    <a:lnTo>
                      <a:pt x="269" y="698"/>
                    </a:lnTo>
                    <a:lnTo>
                      <a:pt x="261" y="617"/>
                    </a:lnTo>
                    <a:lnTo>
                      <a:pt x="257" y="609"/>
                    </a:lnTo>
                    <a:lnTo>
                      <a:pt x="246" y="594"/>
                    </a:lnTo>
                    <a:lnTo>
                      <a:pt x="235" y="590"/>
                    </a:lnTo>
                    <a:lnTo>
                      <a:pt x="229" y="599"/>
                    </a:lnTo>
                    <a:lnTo>
                      <a:pt x="226" y="593"/>
                    </a:lnTo>
                    <a:lnTo>
                      <a:pt x="222" y="590"/>
                    </a:lnTo>
                    <a:lnTo>
                      <a:pt x="219" y="590"/>
                    </a:lnTo>
                    <a:lnTo>
                      <a:pt x="206" y="595"/>
                    </a:lnTo>
                    <a:lnTo>
                      <a:pt x="205" y="593"/>
                    </a:lnTo>
                    <a:lnTo>
                      <a:pt x="201" y="585"/>
                    </a:lnTo>
                    <a:lnTo>
                      <a:pt x="190" y="586"/>
                    </a:lnTo>
                    <a:lnTo>
                      <a:pt x="179" y="578"/>
                    </a:lnTo>
                    <a:lnTo>
                      <a:pt x="175" y="573"/>
                    </a:lnTo>
                    <a:lnTo>
                      <a:pt x="173" y="570"/>
                    </a:lnTo>
                    <a:lnTo>
                      <a:pt x="162" y="570"/>
                    </a:lnTo>
                    <a:lnTo>
                      <a:pt x="114" y="548"/>
                    </a:lnTo>
                    <a:lnTo>
                      <a:pt x="93" y="523"/>
                    </a:lnTo>
                    <a:lnTo>
                      <a:pt x="85" y="520"/>
                    </a:lnTo>
                    <a:lnTo>
                      <a:pt x="78" y="521"/>
                    </a:lnTo>
                    <a:lnTo>
                      <a:pt x="48" y="441"/>
                    </a:lnTo>
                    <a:lnTo>
                      <a:pt x="48" y="412"/>
                    </a:lnTo>
                    <a:lnTo>
                      <a:pt x="29" y="387"/>
                    </a:lnTo>
                    <a:lnTo>
                      <a:pt x="8" y="373"/>
                    </a:lnTo>
                    <a:lnTo>
                      <a:pt x="5" y="356"/>
                    </a:lnTo>
                    <a:lnTo>
                      <a:pt x="11" y="349"/>
                    </a:lnTo>
                    <a:lnTo>
                      <a:pt x="13" y="340"/>
                    </a:lnTo>
                    <a:lnTo>
                      <a:pt x="8" y="290"/>
                    </a:lnTo>
                    <a:lnTo>
                      <a:pt x="0" y="279"/>
                    </a:lnTo>
                    <a:lnTo>
                      <a:pt x="0" y="235"/>
                    </a:lnTo>
                    <a:lnTo>
                      <a:pt x="3" y="233"/>
                    </a:lnTo>
                    <a:lnTo>
                      <a:pt x="28" y="224"/>
                    </a:lnTo>
                    <a:lnTo>
                      <a:pt x="64" y="152"/>
                    </a:lnTo>
                    <a:lnTo>
                      <a:pt x="63" y="134"/>
                    </a:lnTo>
                    <a:lnTo>
                      <a:pt x="59" y="130"/>
                    </a:lnTo>
                    <a:lnTo>
                      <a:pt x="53" y="128"/>
                    </a:lnTo>
                    <a:lnTo>
                      <a:pt x="49" y="124"/>
                    </a:lnTo>
                    <a:lnTo>
                      <a:pt x="50" y="104"/>
                    </a:lnTo>
                    <a:lnTo>
                      <a:pt x="67" y="78"/>
                    </a:lnTo>
                    <a:lnTo>
                      <a:pt x="70" y="67"/>
                    </a:lnTo>
                    <a:lnTo>
                      <a:pt x="46" y="3"/>
                    </a:lnTo>
                    <a:lnTo>
                      <a:pt x="68" y="7"/>
                    </a:lnTo>
                    <a:lnTo>
                      <a:pt x="74" y="2"/>
                    </a:lnTo>
                    <a:lnTo>
                      <a:pt x="74" y="0"/>
                    </a:lnTo>
                    <a:lnTo>
                      <a:pt x="121" y="0"/>
                    </a:lnTo>
                    <a:lnTo>
                      <a:pt x="118" y="113"/>
                    </a:lnTo>
                    <a:lnTo>
                      <a:pt x="123" y="124"/>
                    </a:lnTo>
                    <a:lnTo>
                      <a:pt x="132" y="119"/>
                    </a:lnTo>
                    <a:lnTo>
                      <a:pt x="136" y="109"/>
                    </a:lnTo>
                    <a:lnTo>
                      <a:pt x="142" y="109"/>
                    </a:lnTo>
                    <a:lnTo>
                      <a:pt x="140" y="98"/>
                    </a:lnTo>
                    <a:lnTo>
                      <a:pt x="146" y="89"/>
                    </a:lnTo>
                    <a:lnTo>
                      <a:pt x="149" y="93"/>
                    </a:lnTo>
                    <a:lnTo>
                      <a:pt x="159" y="108"/>
                    </a:lnTo>
                    <a:lnTo>
                      <a:pt x="165" y="113"/>
                    </a:lnTo>
                    <a:lnTo>
                      <a:pt x="172" y="108"/>
                    </a:lnTo>
                    <a:lnTo>
                      <a:pt x="177" y="109"/>
                    </a:lnTo>
                    <a:lnTo>
                      <a:pt x="179" y="134"/>
                    </a:lnTo>
                    <a:lnTo>
                      <a:pt x="185" y="128"/>
                    </a:lnTo>
                    <a:lnTo>
                      <a:pt x="185" y="118"/>
                    </a:lnTo>
                    <a:lnTo>
                      <a:pt x="188" y="105"/>
                    </a:lnTo>
                    <a:lnTo>
                      <a:pt x="193" y="104"/>
                    </a:lnTo>
                    <a:lnTo>
                      <a:pt x="209" y="103"/>
                    </a:lnTo>
                    <a:lnTo>
                      <a:pt x="217" y="99"/>
                    </a:lnTo>
                    <a:lnTo>
                      <a:pt x="229" y="89"/>
                    </a:lnTo>
                    <a:lnTo>
                      <a:pt x="230" y="86"/>
                    </a:lnTo>
                    <a:lnTo>
                      <a:pt x="227" y="81"/>
                    </a:lnTo>
                    <a:lnTo>
                      <a:pt x="212" y="82"/>
                    </a:lnTo>
                    <a:lnTo>
                      <a:pt x="204" y="77"/>
                    </a:lnTo>
                    <a:lnTo>
                      <a:pt x="205" y="73"/>
                    </a:lnTo>
                    <a:lnTo>
                      <a:pt x="215" y="65"/>
                    </a:lnTo>
                    <a:lnTo>
                      <a:pt x="212" y="61"/>
                    </a:lnTo>
                    <a:lnTo>
                      <a:pt x="215" y="57"/>
                    </a:lnTo>
                    <a:lnTo>
                      <a:pt x="222" y="57"/>
                    </a:lnTo>
                    <a:lnTo>
                      <a:pt x="224" y="52"/>
                    </a:lnTo>
                    <a:lnTo>
                      <a:pt x="229" y="44"/>
                    </a:lnTo>
                    <a:lnTo>
                      <a:pt x="230" y="37"/>
                    </a:lnTo>
                    <a:lnTo>
                      <a:pt x="235" y="36"/>
                    </a:lnTo>
                    <a:lnTo>
                      <a:pt x="237" y="24"/>
                    </a:lnTo>
                    <a:lnTo>
                      <a:pt x="242" y="26"/>
                    </a:lnTo>
                    <a:lnTo>
                      <a:pt x="243" y="23"/>
                    </a:lnTo>
                    <a:lnTo>
                      <a:pt x="241" y="14"/>
                    </a:lnTo>
                    <a:lnTo>
                      <a:pt x="243" y="5"/>
                    </a:lnTo>
                    <a:lnTo>
                      <a:pt x="255" y="0"/>
                    </a:lnTo>
                    <a:lnTo>
                      <a:pt x="449" y="14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48" name="Freeform 778">
                <a:extLst>
                  <a:ext uri="{FF2B5EF4-FFF2-40B4-BE49-F238E27FC236}">
                    <a16:creationId xmlns:a16="http://schemas.microsoft.com/office/drawing/2014/main" id="{71AD41F5-B03F-4D7A-A926-D2FB2D544C07}"/>
                  </a:ext>
                </a:extLst>
              </p:cNvPr>
              <p:cNvSpPr>
                <a:spLocks noChangeAspect="1"/>
              </p:cNvSpPr>
              <p:nvPr/>
            </p:nvSpPr>
            <p:spPr bwMode="auto">
              <a:xfrm>
                <a:off x="2517" y="1297"/>
                <a:ext cx="196" cy="155"/>
              </a:xfrm>
              <a:custGeom>
                <a:avLst/>
                <a:gdLst>
                  <a:gd name="T0" fmla="*/ 0 w 665"/>
                  <a:gd name="T1" fmla="*/ 0 h 528"/>
                  <a:gd name="T2" fmla="*/ 0 w 665"/>
                  <a:gd name="T3" fmla="*/ 0 h 528"/>
                  <a:gd name="T4" fmla="*/ 0 w 665"/>
                  <a:gd name="T5" fmla="*/ 0 h 528"/>
                  <a:gd name="T6" fmla="*/ 0 w 665"/>
                  <a:gd name="T7" fmla="*/ 0 h 528"/>
                  <a:gd name="T8" fmla="*/ 0 w 665"/>
                  <a:gd name="T9" fmla="*/ 0 h 528"/>
                  <a:gd name="T10" fmla="*/ 0 w 665"/>
                  <a:gd name="T11" fmla="*/ 0 h 528"/>
                  <a:gd name="T12" fmla="*/ 0 w 665"/>
                  <a:gd name="T13" fmla="*/ 0 h 528"/>
                  <a:gd name="T14" fmla="*/ 0 w 665"/>
                  <a:gd name="T15" fmla="*/ 0 h 528"/>
                  <a:gd name="T16" fmla="*/ 0 w 665"/>
                  <a:gd name="T17" fmla="*/ 0 h 528"/>
                  <a:gd name="T18" fmla="*/ 0 w 665"/>
                  <a:gd name="T19" fmla="*/ 0 h 528"/>
                  <a:gd name="T20" fmla="*/ 0 w 665"/>
                  <a:gd name="T21" fmla="*/ 0 h 528"/>
                  <a:gd name="T22" fmla="*/ 0 w 665"/>
                  <a:gd name="T23" fmla="*/ 0 h 528"/>
                  <a:gd name="T24" fmla="*/ 0 w 665"/>
                  <a:gd name="T25" fmla="*/ 0 h 528"/>
                  <a:gd name="T26" fmla="*/ 0 w 665"/>
                  <a:gd name="T27" fmla="*/ 0 h 528"/>
                  <a:gd name="T28" fmla="*/ 0 w 665"/>
                  <a:gd name="T29" fmla="*/ 0 h 528"/>
                  <a:gd name="T30" fmla="*/ 0 w 665"/>
                  <a:gd name="T31" fmla="*/ 0 h 528"/>
                  <a:gd name="T32" fmla="*/ 0 w 665"/>
                  <a:gd name="T33" fmla="*/ 0 h 528"/>
                  <a:gd name="T34" fmla="*/ 0 w 665"/>
                  <a:gd name="T35" fmla="*/ 0 h 528"/>
                  <a:gd name="T36" fmla="*/ 0 w 665"/>
                  <a:gd name="T37" fmla="*/ 0 h 528"/>
                  <a:gd name="T38" fmla="*/ 0 w 665"/>
                  <a:gd name="T39" fmla="*/ 0 h 528"/>
                  <a:gd name="T40" fmla="*/ 0 w 665"/>
                  <a:gd name="T41" fmla="*/ 0 h 528"/>
                  <a:gd name="T42" fmla="*/ 0 w 665"/>
                  <a:gd name="T43" fmla="*/ 0 h 528"/>
                  <a:gd name="T44" fmla="*/ 0 w 665"/>
                  <a:gd name="T45" fmla="*/ 0 h 528"/>
                  <a:gd name="T46" fmla="*/ 0 w 665"/>
                  <a:gd name="T47" fmla="*/ 0 h 528"/>
                  <a:gd name="T48" fmla="*/ 0 w 665"/>
                  <a:gd name="T49" fmla="*/ 0 h 528"/>
                  <a:gd name="T50" fmla="*/ 0 w 665"/>
                  <a:gd name="T51" fmla="*/ 0 h 528"/>
                  <a:gd name="T52" fmla="*/ 0 w 665"/>
                  <a:gd name="T53" fmla="*/ 0 h 528"/>
                  <a:gd name="T54" fmla="*/ 0 w 665"/>
                  <a:gd name="T55" fmla="*/ 0 h 528"/>
                  <a:gd name="T56" fmla="*/ 0 w 665"/>
                  <a:gd name="T57" fmla="*/ 0 h 528"/>
                  <a:gd name="T58" fmla="*/ 0 w 665"/>
                  <a:gd name="T59" fmla="*/ 0 h 528"/>
                  <a:gd name="T60" fmla="*/ 0 w 665"/>
                  <a:gd name="T61" fmla="*/ 0 h 528"/>
                  <a:gd name="T62" fmla="*/ 0 w 665"/>
                  <a:gd name="T63" fmla="*/ 0 h 528"/>
                  <a:gd name="T64" fmla="*/ 0 w 665"/>
                  <a:gd name="T65" fmla="*/ 0 h 528"/>
                  <a:gd name="T66" fmla="*/ 0 w 665"/>
                  <a:gd name="T67" fmla="*/ 0 h 528"/>
                  <a:gd name="T68" fmla="*/ 0 w 665"/>
                  <a:gd name="T69" fmla="*/ 0 h 528"/>
                  <a:gd name="T70" fmla="*/ 0 w 665"/>
                  <a:gd name="T71" fmla="*/ 0 h 528"/>
                  <a:gd name="T72" fmla="*/ 0 w 665"/>
                  <a:gd name="T73" fmla="*/ 0 h 528"/>
                  <a:gd name="T74" fmla="*/ 0 w 665"/>
                  <a:gd name="T75" fmla="*/ 0 h 528"/>
                  <a:gd name="T76" fmla="*/ 0 w 665"/>
                  <a:gd name="T77" fmla="*/ 0 h 528"/>
                  <a:gd name="T78" fmla="*/ 0 w 665"/>
                  <a:gd name="T79" fmla="*/ 0 h 528"/>
                  <a:gd name="T80" fmla="*/ 0 w 665"/>
                  <a:gd name="T81" fmla="*/ 0 h 528"/>
                  <a:gd name="T82" fmla="*/ 0 w 665"/>
                  <a:gd name="T83" fmla="*/ 0 h 528"/>
                  <a:gd name="T84" fmla="*/ 0 w 665"/>
                  <a:gd name="T85" fmla="*/ 0 h 528"/>
                  <a:gd name="T86" fmla="*/ 0 w 665"/>
                  <a:gd name="T87" fmla="*/ 0 h 528"/>
                  <a:gd name="T88" fmla="*/ 0 w 665"/>
                  <a:gd name="T89" fmla="*/ 0 h 528"/>
                  <a:gd name="T90" fmla="*/ 0 w 665"/>
                  <a:gd name="T91" fmla="*/ 0 h 528"/>
                  <a:gd name="T92" fmla="*/ 0 w 665"/>
                  <a:gd name="T93" fmla="*/ 0 h 528"/>
                  <a:gd name="T94" fmla="*/ 0 w 665"/>
                  <a:gd name="T95" fmla="*/ 0 h 528"/>
                  <a:gd name="T96" fmla="*/ 0 w 665"/>
                  <a:gd name="T97" fmla="*/ 0 h 528"/>
                  <a:gd name="T98" fmla="*/ 0 w 665"/>
                  <a:gd name="T99" fmla="*/ 0 h 528"/>
                  <a:gd name="T100" fmla="*/ 0 w 665"/>
                  <a:gd name="T101" fmla="*/ 0 h 528"/>
                  <a:gd name="T102" fmla="*/ 0 w 665"/>
                  <a:gd name="T103" fmla="*/ 0 h 528"/>
                  <a:gd name="T104" fmla="*/ 0 w 665"/>
                  <a:gd name="T105" fmla="*/ 0 h 528"/>
                  <a:gd name="T106" fmla="*/ 0 w 665"/>
                  <a:gd name="T107" fmla="*/ 0 h 528"/>
                  <a:gd name="T108" fmla="*/ 0 w 665"/>
                  <a:gd name="T109" fmla="*/ 0 h 528"/>
                  <a:gd name="T110" fmla="*/ 0 w 665"/>
                  <a:gd name="T111" fmla="*/ 0 h 528"/>
                  <a:gd name="T112" fmla="*/ 0 w 665"/>
                  <a:gd name="T113" fmla="*/ 0 h 528"/>
                  <a:gd name="T114" fmla="*/ 0 w 665"/>
                  <a:gd name="T115" fmla="*/ 0 h 528"/>
                  <a:gd name="T116" fmla="*/ 0 w 665"/>
                  <a:gd name="T117" fmla="*/ 0 h 52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65"/>
                  <a:gd name="T178" fmla="*/ 0 h 528"/>
                  <a:gd name="T179" fmla="*/ 665 w 665"/>
                  <a:gd name="T180" fmla="*/ 528 h 52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65" h="528">
                    <a:moveTo>
                      <a:pt x="238" y="455"/>
                    </a:moveTo>
                    <a:lnTo>
                      <a:pt x="226" y="528"/>
                    </a:lnTo>
                    <a:lnTo>
                      <a:pt x="0" y="528"/>
                    </a:lnTo>
                    <a:lnTo>
                      <a:pt x="6" y="516"/>
                    </a:lnTo>
                    <a:lnTo>
                      <a:pt x="16" y="513"/>
                    </a:lnTo>
                    <a:lnTo>
                      <a:pt x="28" y="513"/>
                    </a:lnTo>
                    <a:lnTo>
                      <a:pt x="76" y="496"/>
                    </a:lnTo>
                    <a:lnTo>
                      <a:pt x="117" y="461"/>
                    </a:lnTo>
                    <a:lnTo>
                      <a:pt x="134" y="454"/>
                    </a:lnTo>
                    <a:lnTo>
                      <a:pt x="199" y="379"/>
                    </a:lnTo>
                    <a:lnTo>
                      <a:pt x="202" y="356"/>
                    </a:lnTo>
                    <a:lnTo>
                      <a:pt x="197" y="337"/>
                    </a:lnTo>
                    <a:lnTo>
                      <a:pt x="207" y="298"/>
                    </a:lnTo>
                    <a:lnTo>
                      <a:pt x="233" y="261"/>
                    </a:lnTo>
                    <a:lnTo>
                      <a:pt x="235" y="257"/>
                    </a:lnTo>
                    <a:lnTo>
                      <a:pt x="248" y="250"/>
                    </a:lnTo>
                    <a:lnTo>
                      <a:pt x="244" y="251"/>
                    </a:lnTo>
                    <a:lnTo>
                      <a:pt x="258" y="228"/>
                    </a:lnTo>
                    <a:lnTo>
                      <a:pt x="259" y="217"/>
                    </a:lnTo>
                    <a:lnTo>
                      <a:pt x="296" y="177"/>
                    </a:lnTo>
                    <a:lnTo>
                      <a:pt x="403" y="115"/>
                    </a:lnTo>
                    <a:lnTo>
                      <a:pt x="466" y="11"/>
                    </a:lnTo>
                    <a:lnTo>
                      <a:pt x="471" y="6"/>
                    </a:lnTo>
                    <a:lnTo>
                      <a:pt x="492" y="0"/>
                    </a:lnTo>
                    <a:lnTo>
                      <a:pt x="497" y="18"/>
                    </a:lnTo>
                    <a:lnTo>
                      <a:pt x="505" y="31"/>
                    </a:lnTo>
                    <a:lnTo>
                      <a:pt x="521" y="46"/>
                    </a:lnTo>
                    <a:lnTo>
                      <a:pt x="530" y="48"/>
                    </a:lnTo>
                    <a:lnTo>
                      <a:pt x="554" y="41"/>
                    </a:lnTo>
                    <a:lnTo>
                      <a:pt x="560" y="42"/>
                    </a:lnTo>
                    <a:lnTo>
                      <a:pt x="592" y="41"/>
                    </a:lnTo>
                    <a:lnTo>
                      <a:pt x="598" y="39"/>
                    </a:lnTo>
                    <a:lnTo>
                      <a:pt x="611" y="48"/>
                    </a:lnTo>
                    <a:lnTo>
                      <a:pt x="619" y="51"/>
                    </a:lnTo>
                    <a:lnTo>
                      <a:pt x="629" y="50"/>
                    </a:lnTo>
                    <a:lnTo>
                      <a:pt x="645" y="53"/>
                    </a:lnTo>
                    <a:lnTo>
                      <a:pt x="644" y="58"/>
                    </a:lnTo>
                    <a:lnTo>
                      <a:pt x="645" y="62"/>
                    </a:lnTo>
                    <a:lnTo>
                      <a:pt x="650" y="67"/>
                    </a:lnTo>
                    <a:lnTo>
                      <a:pt x="651" y="71"/>
                    </a:lnTo>
                    <a:lnTo>
                      <a:pt x="654" y="74"/>
                    </a:lnTo>
                    <a:lnTo>
                      <a:pt x="656" y="76"/>
                    </a:lnTo>
                    <a:lnTo>
                      <a:pt x="657" y="79"/>
                    </a:lnTo>
                    <a:lnTo>
                      <a:pt x="657" y="82"/>
                    </a:lnTo>
                    <a:lnTo>
                      <a:pt x="655" y="82"/>
                    </a:lnTo>
                    <a:lnTo>
                      <a:pt x="655" y="83"/>
                    </a:lnTo>
                    <a:lnTo>
                      <a:pt x="657" y="93"/>
                    </a:lnTo>
                    <a:lnTo>
                      <a:pt x="654" y="99"/>
                    </a:lnTo>
                    <a:lnTo>
                      <a:pt x="655" y="118"/>
                    </a:lnTo>
                    <a:lnTo>
                      <a:pt x="650" y="135"/>
                    </a:lnTo>
                    <a:lnTo>
                      <a:pt x="648" y="139"/>
                    </a:lnTo>
                    <a:lnTo>
                      <a:pt x="653" y="146"/>
                    </a:lnTo>
                    <a:lnTo>
                      <a:pt x="653" y="150"/>
                    </a:lnTo>
                    <a:lnTo>
                      <a:pt x="648" y="166"/>
                    </a:lnTo>
                    <a:lnTo>
                      <a:pt x="650" y="179"/>
                    </a:lnTo>
                    <a:lnTo>
                      <a:pt x="648" y="186"/>
                    </a:lnTo>
                    <a:lnTo>
                      <a:pt x="653" y="199"/>
                    </a:lnTo>
                    <a:lnTo>
                      <a:pt x="665" y="213"/>
                    </a:lnTo>
                    <a:lnTo>
                      <a:pt x="665" y="215"/>
                    </a:lnTo>
                    <a:lnTo>
                      <a:pt x="660" y="217"/>
                    </a:lnTo>
                    <a:lnTo>
                      <a:pt x="655" y="224"/>
                    </a:lnTo>
                    <a:lnTo>
                      <a:pt x="653" y="230"/>
                    </a:lnTo>
                    <a:lnTo>
                      <a:pt x="654" y="236"/>
                    </a:lnTo>
                    <a:lnTo>
                      <a:pt x="654" y="238"/>
                    </a:lnTo>
                    <a:lnTo>
                      <a:pt x="651" y="239"/>
                    </a:lnTo>
                    <a:lnTo>
                      <a:pt x="645" y="235"/>
                    </a:lnTo>
                    <a:lnTo>
                      <a:pt x="634" y="236"/>
                    </a:lnTo>
                    <a:lnTo>
                      <a:pt x="624" y="234"/>
                    </a:lnTo>
                    <a:lnTo>
                      <a:pt x="582" y="238"/>
                    </a:lnTo>
                    <a:lnTo>
                      <a:pt x="578" y="240"/>
                    </a:lnTo>
                    <a:lnTo>
                      <a:pt x="575" y="241"/>
                    </a:lnTo>
                    <a:lnTo>
                      <a:pt x="568" y="239"/>
                    </a:lnTo>
                    <a:lnTo>
                      <a:pt x="566" y="240"/>
                    </a:lnTo>
                    <a:lnTo>
                      <a:pt x="562" y="245"/>
                    </a:lnTo>
                    <a:lnTo>
                      <a:pt x="560" y="256"/>
                    </a:lnTo>
                    <a:lnTo>
                      <a:pt x="559" y="259"/>
                    </a:lnTo>
                    <a:lnTo>
                      <a:pt x="530" y="267"/>
                    </a:lnTo>
                    <a:lnTo>
                      <a:pt x="520" y="266"/>
                    </a:lnTo>
                    <a:lnTo>
                      <a:pt x="515" y="270"/>
                    </a:lnTo>
                    <a:lnTo>
                      <a:pt x="512" y="275"/>
                    </a:lnTo>
                    <a:lnTo>
                      <a:pt x="510" y="282"/>
                    </a:lnTo>
                    <a:lnTo>
                      <a:pt x="512" y="283"/>
                    </a:lnTo>
                    <a:lnTo>
                      <a:pt x="517" y="285"/>
                    </a:lnTo>
                    <a:lnTo>
                      <a:pt x="517" y="286"/>
                    </a:lnTo>
                    <a:lnTo>
                      <a:pt x="512" y="291"/>
                    </a:lnTo>
                    <a:lnTo>
                      <a:pt x="508" y="302"/>
                    </a:lnTo>
                    <a:lnTo>
                      <a:pt x="510" y="303"/>
                    </a:lnTo>
                    <a:lnTo>
                      <a:pt x="513" y="301"/>
                    </a:lnTo>
                    <a:lnTo>
                      <a:pt x="515" y="301"/>
                    </a:lnTo>
                    <a:lnTo>
                      <a:pt x="515" y="304"/>
                    </a:lnTo>
                    <a:lnTo>
                      <a:pt x="519" y="308"/>
                    </a:lnTo>
                    <a:lnTo>
                      <a:pt x="519" y="311"/>
                    </a:lnTo>
                    <a:lnTo>
                      <a:pt x="517" y="314"/>
                    </a:lnTo>
                    <a:lnTo>
                      <a:pt x="497" y="318"/>
                    </a:lnTo>
                    <a:lnTo>
                      <a:pt x="470" y="335"/>
                    </a:lnTo>
                    <a:lnTo>
                      <a:pt x="463" y="337"/>
                    </a:lnTo>
                    <a:lnTo>
                      <a:pt x="450" y="341"/>
                    </a:lnTo>
                    <a:lnTo>
                      <a:pt x="440" y="349"/>
                    </a:lnTo>
                    <a:lnTo>
                      <a:pt x="435" y="358"/>
                    </a:lnTo>
                    <a:lnTo>
                      <a:pt x="434" y="360"/>
                    </a:lnTo>
                    <a:lnTo>
                      <a:pt x="418" y="376"/>
                    </a:lnTo>
                    <a:lnTo>
                      <a:pt x="385" y="386"/>
                    </a:lnTo>
                    <a:lnTo>
                      <a:pt x="377" y="386"/>
                    </a:lnTo>
                    <a:lnTo>
                      <a:pt x="372" y="388"/>
                    </a:lnTo>
                    <a:lnTo>
                      <a:pt x="357" y="387"/>
                    </a:lnTo>
                    <a:lnTo>
                      <a:pt x="355" y="392"/>
                    </a:lnTo>
                    <a:lnTo>
                      <a:pt x="352" y="401"/>
                    </a:lnTo>
                    <a:lnTo>
                      <a:pt x="351" y="402"/>
                    </a:lnTo>
                    <a:lnTo>
                      <a:pt x="342" y="402"/>
                    </a:lnTo>
                    <a:lnTo>
                      <a:pt x="338" y="400"/>
                    </a:lnTo>
                    <a:lnTo>
                      <a:pt x="331" y="401"/>
                    </a:lnTo>
                    <a:lnTo>
                      <a:pt x="326" y="400"/>
                    </a:lnTo>
                    <a:lnTo>
                      <a:pt x="321" y="402"/>
                    </a:lnTo>
                    <a:lnTo>
                      <a:pt x="314" y="409"/>
                    </a:lnTo>
                    <a:lnTo>
                      <a:pt x="306" y="413"/>
                    </a:lnTo>
                    <a:lnTo>
                      <a:pt x="299" y="419"/>
                    </a:lnTo>
                    <a:lnTo>
                      <a:pt x="288" y="419"/>
                    </a:lnTo>
                    <a:lnTo>
                      <a:pt x="238" y="455"/>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49" name="Freeform 779">
                <a:extLst>
                  <a:ext uri="{FF2B5EF4-FFF2-40B4-BE49-F238E27FC236}">
                    <a16:creationId xmlns:a16="http://schemas.microsoft.com/office/drawing/2014/main" id="{FACFA4BD-96F6-4ACF-8A0D-D15ACCD2C155}"/>
                  </a:ext>
                </a:extLst>
              </p:cNvPr>
              <p:cNvSpPr>
                <a:spLocks noChangeAspect="1"/>
              </p:cNvSpPr>
              <p:nvPr/>
            </p:nvSpPr>
            <p:spPr bwMode="auto">
              <a:xfrm>
                <a:off x="2517" y="1297"/>
                <a:ext cx="196" cy="155"/>
              </a:xfrm>
              <a:custGeom>
                <a:avLst/>
                <a:gdLst>
                  <a:gd name="T0" fmla="*/ 0 w 665"/>
                  <a:gd name="T1" fmla="*/ 0 h 528"/>
                  <a:gd name="T2" fmla="*/ 0 w 665"/>
                  <a:gd name="T3" fmla="*/ 0 h 528"/>
                  <a:gd name="T4" fmla="*/ 0 w 665"/>
                  <a:gd name="T5" fmla="*/ 0 h 528"/>
                  <a:gd name="T6" fmla="*/ 0 w 665"/>
                  <a:gd name="T7" fmla="*/ 0 h 528"/>
                  <a:gd name="T8" fmla="*/ 0 w 665"/>
                  <a:gd name="T9" fmla="*/ 0 h 528"/>
                  <a:gd name="T10" fmla="*/ 0 w 665"/>
                  <a:gd name="T11" fmla="*/ 0 h 528"/>
                  <a:gd name="T12" fmla="*/ 0 w 665"/>
                  <a:gd name="T13" fmla="*/ 0 h 528"/>
                  <a:gd name="T14" fmla="*/ 0 w 665"/>
                  <a:gd name="T15" fmla="*/ 0 h 528"/>
                  <a:gd name="T16" fmla="*/ 0 w 665"/>
                  <a:gd name="T17" fmla="*/ 0 h 528"/>
                  <a:gd name="T18" fmla="*/ 0 w 665"/>
                  <a:gd name="T19" fmla="*/ 0 h 528"/>
                  <a:gd name="T20" fmla="*/ 0 w 665"/>
                  <a:gd name="T21" fmla="*/ 0 h 528"/>
                  <a:gd name="T22" fmla="*/ 0 w 665"/>
                  <a:gd name="T23" fmla="*/ 0 h 528"/>
                  <a:gd name="T24" fmla="*/ 0 w 665"/>
                  <a:gd name="T25" fmla="*/ 0 h 528"/>
                  <a:gd name="T26" fmla="*/ 0 w 665"/>
                  <a:gd name="T27" fmla="*/ 0 h 528"/>
                  <a:gd name="T28" fmla="*/ 0 w 665"/>
                  <a:gd name="T29" fmla="*/ 0 h 528"/>
                  <a:gd name="T30" fmla="*/ 0 w 665"/>
                  <a:gd name="T31" fmla="*/ 0 h 528"/>
                  <a:gd name="T32" fmla="*/ 0 w 665"/>
                  <a:gd name="T33" fmla="*/ 0 h 528"/>
                  <a:gd name="T34" fmla="*/ 0 w 665"/>
                  <a:gd name="T35" fmla="*/ 0 h 528"/>
                  <a:gd name="T36" fmla="*/ 0 w 665"/>
                  <a:gd name="T37" fmla="*/ 0 h 528"/>
                  <a:gd name="T38" fmla="*/ 0 w 665"/>
                  <a:gd name="T39" fmla="*/ 0 h 528"/>
                  <a:gd name="T40" fmla="*/ 0 w 665"/>
                  <a:gd name="T41" fmla="*/ 0 h 528"/>
                  <a:gd name="T42" fmla="*/ 0 w 665"/>
                  <a:gd name="T43" fmla="*/ 0 h 528"/>
                  <a:gd name="T44" fmla="*/ 0 w 665"/>
                  <a:gd name="T45" fmla="*/ 0 h 528"/>
                  <a:gd name="T46" fmla="*/ 0 w 665"/>
                  <a:gd name="T47" fmla="*/ 0 h 528"/>
                  <a:gd name="T48" fmla="*/ 0 w 665"/>
                  <a:gd name="T49" fmla="*/ 0 h 528"/>
                  <a:gd name="T50" fmla="*/ 0 w 665"/>
                  <a:gd name="T51" fmla="*/ 0 h 528"/>
                  <a:gd name="T52" fmla="*/ 0 w 665"/>
                  <a:gd name="T53" fmla="*/ 0 h 528"/>
                  <a:gd name="T54" fmla="*/ 0 w 665"/>
                  <a:gd name="T55" fmla="*/ 0 h 528"/>
                  <a:gd name="T56" fmla="*/ 0 w 665"/>
                  <a:gd name="T57" fmla="*/ 0 h 528"/>
                  <a:gd name="T58" fmla="*/ 0 w 665"/>
                  <a:gd name="T59" fmla="*/ 0 h 528"/>
                  <a:gd name="T60" fmla="*/ 0 w 665"/>
                  <a:gd name="T61" fmla="*/ 0 h 528"/>
                  <a:gd name="T62" fmla="*/ 0 w 665"/>
                  <a:gd name="T63" fmla="*/ 0 h 528"/>
                  <a:gd name="T64" fmla="*/ 0 w 665"/>
                  <a:gd name="T65" fmla="*/ 0 h 528"/>
                  <a:gd name="T66" fmla="*/ 0 w 665"/>
                  <a:gd name="T67" fmla="*/ 0 h 528"/>
                  <a:gd name="T68" fmla="*/ 0 w 665"/>
                  <a:gd name="T69" fmla="*/ 0 h 528"/>
                  <a:gd name="T70" fmla="*/ 0 w 665"/>
                  <a:gd name="T71" fmla="*/ 0 h 528"/>
                  <a:gd name="T72" fmla="*/ 0 w 665"/>
                  <a:gd name="T73" fmla="*/ 0 h 528"/>
                  <a:gd name="T74" fmla="*/ 0 w 665"/>
                  <a:gd name="T75" fmla="*/ 0 h 528"/>
                  <a:gd name="T76" fmla="*/ 0 w 665"/>
                  <a:gd name="T77" fmla="*/ 0 h 528"/>
                  <a:gd name="T78" fmla="*/ 0 w 665"/>
                  <a:gd name="T79" fmla="*/ 0 h 528"/>
                  <a:gd name="T80" fmla="*/ 0 w 665"/>
                  <a:gd name="T81" fmla="*/ 0 h 528"/>
                  <a:gd name="T82" fmla="*/ 0 w 665"/>
                  <a:gd name="T83" fmla="*/ 0 h 528"/>
                  <a:gd name="T84" fmla="*/ 0 w 665"/>
                  <a:gd name="T85" fmla="*/ 0 h 528"/>
                  <a:gd name="T86" fmla="*/ 0 w 665"/>
                  <a:gd name="T87" fmla="*/ 0 h 528"/>
                  <a:gd name="T88" fmla="*/ 0 w 665"/>
                  <a:gd name="T89" fmla="*/ 0 h 528"/>
                  <a:gd name="T90" fmla="*/ 0 w 665"/>
                  <a:gd name="T91" fmla="*/ 0 h 528"/>
                  <a:gd name="T92" fmla="*/ 0 w 665"/>
                  <a:gd name="T93" fmla="*/ 0 h 528"/>
                  <a:gd name="T94" fmla="*/ 0 w 665"/>
                  <a:gd name="T95" fmla="*/ 0 h 528"/>
                  <a:gd name="T96" fmla="*/ 0 w 665"/>
                  <a:gd name="T97" fmla="*/ 0 h 528"/>
                  <a:gd name="T98" fmla="*/ 0 w 665"/>
                  <a:gd name="T99" fmla="*/ 0 h 528"/>
                  <a:gd name="T100" fmla="*/ 0 w 665"/>
                  <a:gd name="T101" fmla="*/ 0 h 528"/>
                  <a:gd name="T102" fmla="*/ 0 w 665"/>
                  <a:gd name="T103" fmla="*/ 0 h 528"/>
                  <a:gd name="T104" fmla="*/ 0 w 665"/>
                  <a:gd name="T105" fmla="*/ 0 h 528"/>
                  <a:gd name="T106" fmla="*/ 0 w 665"/>
                  <a:gd name="T107" fmla="*/ 0 h 528"/>
                  <a:gd name="T108" fmla="*/ 0 w 665"/>
                  <a:gd name="T109" fmla="*/ 0 h 528"/>
                  <a:gd name="T110" fmla="*/ 0 w 665"/>
                  <a:gd name="T111" fmla="*/ 0 h 528"/>
                  <a:gd name="T112" fmla="*/ 0 w 665"/>
                  <a:gd name="T113" fmla="*/ 0 h 528"/>
                  <a:gd name="T114" fmla="*/ 0 w 665"/>
                  <a:gd name="T115" fmla="*/ 0 h 528"/>
                  <a:gd name="T116" fmla="*/ 0 w 665"/>
                  <a:gd name="T117" fmla="*/ 0 h 52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65"/>
                  <a:gd name="T178" fmla="*/ 0 h 528"/>
                  <a:gd name="T179" fmla="*/ 665 w 665"/>
                  <a:gd name="T180" fmla="*/ 528 h 52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65" h="528">
                    <a:moveTo>
                      <a:pt x="238" y="455"/>
                    </a:moveTo>
                    <a:lnTo>
                      <a:pt x="226" y="528"/>
                    </a:lnTo>
                    <a:lnTo>
                      <a:pt x="0" y="528"/>
                    </a:lnTo>
                    <a:lnTo>
                      <a:pt x="6" y="516"/>
                    </a:lnTo>
                    <a:lnTo>
                      <a:pt x="16" y="513"/>
                    </a:lnTo>
                    <a:lnTo>
                      <a:pt x="28" y="513"/>
                    </a:lnTo>
                    <a:lnTo>
                      <a:pt x="76" y="496"/>
                    </a:lnTo>
                    <a:lnTo>
                      <a:pt x="117" y="461"/>
                    </a:lnTo>
                    <a:lnTo>
                      <a:pt x="134" y="454"/>
                    </a:lnTo>
                    <a:lnTo>
                      <a:pt x="199" y="379"/>
                    </a:lnTo>
                    <a:lnTo>
                      <a:pt x="202" y="356"/>
                    </a:lnTo>
                    <a:lnTo>
                      <a:pt x="197" y="337"/>
                    </a:lnTo>
                    <a:lnTo>
                      <a:pt x="207" y="298"/>
                    </a:lnTo>
                    <a:lnTo>
                      <a:pt x="233" y="261"/>
                    </a:lnTo>
                    <a:lnTo>
                      <a:pt x="235" y="257"/>
                    </a:lnTo>
                    <a:lnTo>
                      <a:pt x="248" y="250"/>
                    </a:lnTo>
                    <a:lnTo>
                      <a:pt x="244" y="251"/>
                    </a:lnTo>
                    <a:lnTo>
                      <a:pt x="258" y="228"/>
                    </a:lnTo>
                    <a:lnTo>
                      <a:pt x="259" y="217"/>
                    </a:lnTo>
                    <a:lnTo>
                      <a:pt x="296" y="177"/>
                    </a:lnTo>
                    <a:lnTo>
                      <a:pt x="403" y="115"/>
                    </a:lnTo>
                    <a:lnTo>
                      <a:pt x="466" y="11"/>
                    </a:lnTo>
                    <a:lnTo>
                      <a:pt x="471" y="6"/>
                    </a:lnTo>
                    <a:lnTo>
                      <a:pt x="492" y="0"/>
                    </a:lnTo>
                    <a:lnTo>
                      <a:pt x="497" y="18"/>
                    </a:lnTo>
                    <a:lnTo>
                      <a:pt x="505" y="31"/>
                    </a:lnTo>
                    <a:lnTo>
                      <a:pt x="521" y="46"/>
                    </a:lnTo>
                    <a:lnTo>
                      <a:pt x="530" y="48"/>
                    </a:lnTo>
                    <a:lnTo>
                      <a:pt x="554" y="41"/>
                    </a:lnTo>
                    <a:lnTo>
                      <a:pt x="560" y="42"/>
                    </a:lnTo>
                    <a:lnTo>
                      <a:pt x="592" y="41"/>
                    </a:lnTo>
                    <a:lnTo>
                      <a:pt x="598" y="39"/>
                    </a:lnTo>
                    <a:lnTo>
                      <a:pt x="611" y="48"/>
                    </a:lnTo>
                    <a:lnTo>
                      <a:pt x="619" y="51"/>
                    </a:lnTo>
                    <a:lnTo>
                      <a:pt x="629" y="50"/>
                    </a:lnTo>
                    <a:lnTo>
                      <a:pt x="645" y="53"/>
                    </a:lnTo>
                    <a:lnTo>
                      <a:pt x="644" y="58"/>
                    </a:lnTo>
                    <a:lnTo>
                      <a:pt x="645" y="62"/>
                    </a:lnTo>
                    <a:lnTo>
                      <a:pt x="650" y="67"/>
                    </a:lnTo>
                    <a:lnTo>
                      <a:pt x="651" y="71"/>
                    </a:lnTo>
                    <a:lnTo>
                      <a:pt x="654" y="74"/>
                    </a:lnTo>
                    <a:lnTo>
                      <a:pt x="656" y="76"/>
                    </a:lnTo>
                    <a:lnTo>
                      <a:pt x="657" y="79"/>
                    </a:lnTo>
                    <a:lnTo>
                      <a:pt x="657" y="82"/>
                    </a:lnTo>
                    <a:lnTo>
                      <a:pt x="655" y="82"/>
                    </a:lnTo>
                    <a:lnTo>
                      <a:pt x="655" y="83"/>
                    </a:lnTo>
                    <a:lnTo>
                      <a:pt x="657" y="93"/>
                    </a:lnTo>
                    <a:lnTo>
                      <a:pt x="654" y="99"/>
                    </a:lnTo>
                    <a:lnTo>
                      <a:pt x="655" y="118"/>
                    </a:lnTo>
                    <a:lnTo>
                      <a:pt x="650" y="135"/>
                    </a:lnTo>
                    <a:lnTo>
                      <a:pt x="648" y="139"/>
                    </a:lnTo>
                    <a:lnTo>
                      <a:pt x="653" y="146"/>
                    </a:lnTo>
                    <a:lnTo>
                      <a:pt x="653" y="150"/>
                    </a:lnTo>
                    <a:lnTo>
                      <a:pt x="648" y="166"/>
                    </a:lnTo>
                    <a:lnTo>
                      <a:pt x="650" y="179"/>
                    </a:lnTo>
                    <a:lnTo>
                      <a:pt x="648" y="186"/>
                    </a:lnTo>
                    <a:lnTo>
                      <a:pt x="653" y="199"/>
                    </a:lnTo>
                    <a:lnTo>
                      <a:pt x="665" y="213"/>
                    </a:lnTo>
                    <a:lnTo>
                      <a:pt x="665" y="215"/>
                    </a:lnTo>
                    <a:lnTo>
                      <a:pt x="660" y="217"/>
                    </a:lnTo>
                    <a:lnTo>
                      <a:pt x="655" y="224"/>
                    </a:lnTo>
                    <a:lnTo>
                      <a:pt x="653" y="230"/>
                    </a:lnTo>
                    <a:lnTo>
                      <a:pt x="654" y="236"/>
                    </a:lnTo>
                    <a:lnTo>
                      <a:pt x="654" y="238"/>
                    </a:lnTo>
                    <a:lnTo>
                      <a:pt x="651" y="239"/>
                    </a:lnTo>
                    <a:lnTo>
                      <a:pt x="645" y="235"/>
                    </a:lnTo>
                    <a:lnTo>
                      <a:pt x="634" y="236"/>
                    </a:lnTo>
                    <a:lnTo>
                      <a:pt x="624" y="234"/>
                    </a:lnTo>
                    <a:lnTo>
                      <a:pt x="582" y="238"/>
                    </a:lnTo>
                    <a:lnTo>
                      <a:pt x="578" y="240"/>
                    </a:lnTo>
                    <a:lnTo>
                      <a:pt x="575" y="241"/>
                    </a:lnTo>
                    <a:lnTo>
                      <a:pt x="568" y="239"/>
                    </a:lnTo>
                    <a:lnTo>
                      <a:pt x="566" y="240"/>
                    </a:lnTo>
                    <a:lnTo>
                      <a:pt x="562" y="245"/>
                    </a:lnTo>
                    <a:lnTo>
                      <a:pt x="560" y="256"/>
                    </a:lnTo>
                    <a:lnTo>
                      <a:pt x="559" y="259"/>
                    </a:lnTo>
                    <a:lnTo>
                      <a:pt x="530" y="267"/>
                    </a:lnTo>
                    <a:lnTo>
                      <a:pt x="520" y="266"/>
                    </a:lnTo>
                    <a:lnTo>
                      <a:pt x="515" y="270"/>
                    </a:lnTo>
                    <a:lnTo>
                      <a:pt x="512" y="275"/>
                    </a:lnTo>
                    <a:lnTo>
                      <a:pt x="510" y="282"/>
                    </a:lnTo>
                    <a:lnTo>
                      <a:pt x="512" y="283"/>
                    </a:lnTo>
                    <a:lnTo>
                      <a:pt x="517" y="285"/>
                    </a:lnTo>
                    <a:lnTo>
                      <a:pt x="517" y="286"/>
                    </a:lnTo>
                    <a:lnTo>
                      <a:pt x="512" y="291"/>
                    </a:lnTo>
                    <a:lnTo>
                      <a:pt x="508" y="302"/>
                    </a:lnTo>
                    <a:lnTo>
                      <a:pt x="510" y="303"/>
                    </a:lnTo>
                    <a:lnTo>
                      <a:pt x="513" y="301"/>
                    </a:lnTo>
                    <a:lnTo>
                      <a:pt x="515" y="301"/>
                    </a:lnTo>
                    <a:lnTo>
                      <a:pt x="515" y="304"/>
                    </a:lnTo>
                    <a:lnTo>
                      <a:pt x="519" y="308"/>
                    </a:lnTo>
                    <a:lnTo>
                      <a:pt x="519" y="311"/>
                    </a:lnTo>
                    <a:lnTo>
                      <a:pt x="517" y="314"/>
                    </a:lnTo>
                    <a:lnTo>
                      <a:pt x="497" y="318"/>
                    </a:lnTo>
                    <a:lnTo>
                      <a:pt x="470" y="335"/>
                    </a:lnTo>
                    <a:lnTo>
                      <a:pt x="463" y="337"/>
                    </a:lnTo>
                    <a:lnTo>
                      <a:pt x="450" y="341"/>
                    </a:lnTo>
                    <a:lnTo>
                      <a:pt x="440" y="349"/>
                    </a:lnTo>
                    <a:lnTo>
                      <a:pt x="435" y="358"/>
                    </a:lnTo>
                    <a:lnTo>
                      <a:pt x="434" y="360"/>
                    </a:lnTo>
                    <a:lnTo>
                      <a:pt x="418" y="376"/>
                    </a:lnTo>
                    <a:lnTo>
                      <a:pt x="385" y="386"/>
                    </a:lnTo>
                    <a:lnTo>
                      <a:pt x="377" y="386"/>
                    </a:lnTo>
                    <a:lnTo>
                      <a:pt x="372" y="388"/>
                    </a:lnTo>
                    <a:lnTo>
                      <a:pt x="357" y="387"/>
                    </a:lnTo>
                    <a:lnTo>
                      <a:pt x="355" y="392"/>
                    </a:lnTo>
                    <a:lnTo>
                      <a:pt x="352" y="401"/>
                    </a:lnTo>
                    <a:lnTo>
                      <a:pt x="351" y="402"/>
                    </a:lnTo>
                    <a:lnTo>
                      <a:pt x="342" y="402"/>
                    </a:lnTo>
                    <a:lnTo>
                      <a:pt x="338" y="400"/>
                    </a:lnTo>
                    <a:lnTo>
                      <a:pt x="331" y="401"/>
                    </a:lnTo>
                    <a:lnTo>
                      <a:pt x="326" y="400"/>
                    </a:lnTo>
                    <a:lnTo>
                      <a:pt x="321" y="402"/>
                    </a:lnTo>
                    <a:lnTo>
                      <a:pt x="314" y="409"/>
                    </a:lnTo>
                    <a:lnTo>
                      <a:pt x="306" y="413"/>
                    </a:lnTo>
                    <a:lnTo>
                      <a:pt x="299" y="419"/>
                    </a:lnTo>
                    <a:lnTo>
                      <a:pt x="288" y="419"/>
                    </a:lnTo>
                    <a:lnTo>
                      <a:pt x="238" y="455"/>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50" name="Freeform 780">
                <a:extLst>
                  <a:ext uri="{FF2B5EF4-FFF2-40B4-BE49-F238E27FC236}">
                    <a16:creationId xmlns:a16="http://schemas.microsoft.com/office/drawing/2014/main" id="{BBD58591-AA93-4F6F-A295-BB1440F8E226}"/>
                  </a:ext>
                </a:extLst>
              </p:cNvPr>
              <p:cNvSpPr>
                <a:spLocks noChangeAspect="1"/>
              </p:cNvSpPr>
              <p:nvPr/>
            </p:nvSpPr>
            <p:spPr bwMode="auto">
              <a:xfrm>
                <a:off x="2466" y="1801"/>
                <a:ext cx="48" cy="61"/>
              </a:xfrm>
              <a:custGeom>
                <a:avLst/>
                <a:gdLst>
                  <a:gd name="T0" fmla="*/ 0 w 166"/>
                  <a:gd name="T1" fmla="*/ 0 h 205"/>
                  <a:gd name="T2" fmla="*/ 0 w 166"/>
                  <a:gd name="T3" fmla="*/ 0 h 205"/>
                  <a:gd name="T4" fmla="*/ 0 w 166"/>
                  <a:gd name="T5" fmla="*/ 0 h 205"/>
                  <a:gd name="T6" fmla="*/ 0 w 166"/>
                  <a:gd name="T7" fmla="*/ 0 h 205"/>
                  <a:gd name="T8" fmla="*/ 0 w 166"/>
                  <a:gd name="T9" fmla="*/ 0 h 205"/>
                  <a:gd name="T10" fmla="*/ 0 w 166"/>
                  <a:gd name="T11" fmla="*/ 0 h 205"/>
                  <a:gd name="T12" fmla="*/ 0 w 166"/>
                  <a:gd name="T13" fmla="*/ 0 h 205"/>
                  <a:gd name="T14" fmla="*/ 0 w 166"/>
                  <a:gd name="T15" fmla="*/ 0 h 205"/>
                  <a:gd name="T16" fmla="*/ 0 w 166"/>
                  <a:gd name="T17" fmla="*/ 0 h 205"/>
                  <a:gd name="T18" fmla="*/ 0 w 166"/>
                  <a:gd name="T19" fmla="*/ 0 h 205"/>
                  <a:gd name="T20" fmla="*/ 0 w 166"/>
                  <a:gd name="T21" fmla="*/ 0 h 205"/>
                  <a:gd name="T22" fmla="*/ 0 w 166"/>
                  <a:gd name="T23" fmla="*/ 0 h 205"/>
                  <a:gd name="T24" fmla="*/ 0 w 166"/>
                  <a:gd name="T25" fmla="*/ 0 h 205"/>
                  <a:gd name="T26" fmla="*/ 0 w 166"/>
                  <a:gd name="T27" fmla="*/ 0 h 205"/>
                  <a:gd name="T28" fmla="*/ 0 w 166"/>
                  <a:gd name="T29" fmla="*/ 0 h 205"/>
                  <a:gd name="T30" fmla="*/ 0 w 166"/>
                  <a:gd name="T31" fmla="*/ 0 h 205"/>
                  <a:gd name="T32" fmla="*/ 0 w 166"/>
                  <a:gd name="T33" fmla="*/ 0 h 205"/>
                  <a:gd name="T34" fmla="*/ 0 w 166"/>
                  <a:gd name="T35" fmla="*/ 0 h 205"/>
                  <a:gd name="T36" fmla="*/ 0 w 166"/>
                  <a:gd name="T37" fmla="*/ 0 h 205"/>
                  <a:gd name="T38" fmla="*/ 0 w 166"/>
                  <a:gd name="T39" fmla="*/ 0 h 205"/>
                  <a:gd name="T40" fmla="*/ 0 w 166"/>
                  <a:gd name="T41" fmla="*/ 0 h 205"/>
                  <a:gd name="T42" fmla="*/ 0 w 166"/>
                  <a:gd name="T43" fmla="*/ 0 h 205"/>
                  <a:gd name="T44" fmla="*/ 0 w 166"/>
                  <a:gd name="T45" fmla="*/ 0 h 205"/>
                  <a:gd name="T46" fmla="*/ 0 w 166"/>
                  <a:gd name="T47" fmla="*/ 0 h 205"/>
                  <a:gd name="T48" fmla="*/ 0 w 166"/>
                  <a:gd name="T49" fmla="*/ 0 h 205"/>
                  <a:gd name="T50" fmla="*/ 0 w 166"/>
                  <a:gd name="T51" fmla="*/ 0 h 205"/>
                  <a:gd name="T52" fmla="*/ 0 w 166"/>
                  <a:gd name="T53" fmla="*/ 0 h 205"/>
                  <a:gd name="T54" fmla="*/ 0 w 166"/>
                  <a:gd name="T55" fmla="*/ 0 h 205"/>
                  <a:gd name="T56" fmla="*/ 0 w 166"/>
                  <a:gd name="T57" fmla="*/ 0 h 205"/>
                  <a:gd name="T58" fmla="*/ 0 w 166"/>
                  <a:gd name="T59" fmla="*/ 0 h 205"/>
                  <a:gd name="T60" fmla="*/ 0 w 166"/>
                  <a:gd name="T61" fmla="*/ 0 h 205"/>
                  <a:gd name="T62" fmla="*/ 0 w 166"/>
                  <a:gd name="T63" fmla="*/ 0 h 205"/>
                  <a:gd name="T64" fmla="*/ 0 w 166"/>
                  <a:gd name="T65" fmla="*/ 0 h 205"/>
                  <a:gd name="T66" fmla="*/ 0 w 166"/>
                  <a:gd name="T67" fmla="*/ 0 h 205"/>
                  <a:gd name="T68" fmla="*/ 0 w 166"/>
                  <a:gd name="T69" fmla="*/ 0 h 205"/>
                  <a:gd name="T70" fmla="*/ 0 w 166"/>
                  <a:gd name="T71" fmla="*/ 0 h 205"/>
                  <a:gd name="T72" fmla="*/ 0 w 166"/>
                  <a:gd name="T73" fmla="*/ 0 h 205"/>
                  <a:gd name="T74" fmla="*/ 0 w 166"/>
                  <a:gd name="T75" fmla="*/ 0 h 205"/>
                  <a:gd name="T76" fmla="*/ 0 w 166"/>
                  <a:gd name="T77" fmla="*/ 0 h 205"/>
                  <a:gd name="T78" fmla="*/ 0 w 166"/>
                  <a:gd name="T79" fmla="*/ 0 h 205"/>
                  <a:gd name="T80" fmla="*/ 0 w 166"/>
                  <a:gd name="T81" fmla="*/ 0 h 205"/>
                  <a:gd name="T82" fmla="*/ 0 w 166"/>
                  <a:gd name="T83" fmla="*/ 0 h 205"/>
                  <a:gd name="T84" fmla="*/ 0 w 166"/>
                  <a:gd name="T85" fmla="*/ 0 h 20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6"/>
                  <a:gd name="T130" fmla="*/ 0 h 205"/>
                  <a:gd name="T131" fmla="*/ 166 w 166"/>
                  <a:gd name="T132" fmla="*/ 205 h 20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6" h="205">
                    <a:moveTo>
                      <a:pt x="4" y="60"/>
                    </a:moveTo>
                    <a:lnTo>
                      <a:pt x="10" y="63"/>
                    </a:lnTo>
                    <a:lnTo>
                      <a:pt x="15" y="63"/>
                    </a:lnTo>
                    <a:lnTo>
                      <a:pt x="17" y="61"/>
                    </a:lnTo>
                    <a:lnTo>
                      <a:pt x="20" y="60"/>
                    </a:lnTo>
                    <a:lnTo>
                      <a:pt x="26" y="48"/>
                    </a:lnTo>
                    <a:lnTo>
                      <a:pt x="31" y="48"/>
                    </a:lnTo>
                    <a:lnTo>
                      <a:pt x="33" y="45"/>
                    </a:lnTo>
                    <a:lnTo>
                      <a:pt x="35" y="39"/>
                    </a:lnTo>
                    <a:lnTo>
                      <a:pt x="40" y="37"/>
                    </a:lnTo>
                    <a:lnTo>
                      <a:pt x="51" y="18"/>
                    </a:lnTo>
                    <a:lnTo>
                      <a:pt x="51" y="8"/>
                    </a:lnTo>
                    <a:lnTo>
                      <a:pt x="53" y="7"/>
                    </a:lnTo>
                    <a:lnTo>
                      <a:pt x="62" y="6"/>
                    </a:lnTo>
                    <a:lnTo>
                      <a:pt x="66" y="9"/>
                    </a:lnTo>
                    <a:lnTo>
                      <a:pt x="69" y="8"/>
                    </a:lnTo>
                    <a:lnTo>
                      <a:pt x="75" y="6"/>
                    </a:lnTo>
                    <a:lnTo>
                      <a:pt x="80" y="6"/>
                    </a:lnTo>
                    <a:lnTo>
                      <a:pt x="82" y="0"/>
                    </a:lnTo>
                    <a:lnTo>
                      <a:pt x="120" y="1"/>
                    </a:lnTo>
                    <a:lnTo>
                      <a:pt x="124" y="9"/>
                    </a:lnTo>
                    <a:lnTo>
                      <a:pt x="130" y="13"/>
                    </a:lnTo>
                    <a:lnTo>
                      <a:pt x="132" y="21"/>
                    </a:lnTo>
                    <a:lnTo>
                      <a:pt x="137" y="24"/>
                    </a:lnTo>
                    <a:lnTo>
                      <a:pt x="137" y="29"/>
                    </a:lnTo>
                    <a:lnTo>
                      <a:pt x="140" y="32"/>
                    </a:lnTo>
                    <a:lnTo>
                      <a:pt x="137" y="35"/>
                    </a:lnTo>
                    <a:lnTo>
                      <a:pt x="139" y="39"/>
                    </a:lnTo>
                    <a:lnTo>
                      <a:pt x="146" y="42"/>
                    </a:lnTo>
                    <a:lnTo>
                      <a:pt x="147" y="44"/>
                    </a:lnTo>
                    <a:lnTo>
                      <a:pt x="147" y="47"/>
                    </a:lnTo>
                    <a:lnTo>
                      <a:pt x="146" y="49"/>
                    </a:lnTo>
                    <a:lnTo>
                      <a:pt x="147" y="55"/>
                    </a:lnTo>
                    <a:lnTo>
                      <a:pt x="146" y="56"/>
                    </a:lnTo>
                    <a:lnTo>
                      <a:pt x="148" y="65"/>
                    </a:lnTo>
                    <a:lnTo>
                      <a:pt x="152" y="69"/>
                    </a:lnTo>
                    <a:lnTo>
                      <a:pt x="155" y="72"/>
                    </a:lnTo>
                    <a:lnTo>
                      <a:pt x="155" y="86"/>
                    </a:lnTo>
                    <a:lnTo>
                      <a:pt x="155" y="87"/>
                    </a:lnTo>
                    <a:lnTo>
                      <a:pt x="148" y="90"/>
                    </a:lnTo>
                    <a:lnTo>
                      <a:pt x="142" y="113"/>
                    </a:lnTo>
                    <a:lnTo>
                      <a:pt x="156" y="108"/>
                    </a:lnTo>
                    <a:lnTo>
                      <a:pt x="162" y="101"/>
                    </a:lnTo>
                    <a:lnTo>
                      <a:pt x="163" y="101"/>
                    </a:lnTo>
                    <a:lnTo>
                      <a:pt x="165" y="105"/>
                    </a:lnTo>
                    <a:lnTo>
                      <a:pt x="163" y="115"/>
                    </a:lnTo>
                    <a:lnTo>
                      <a:pt x="166" y="119"/>
                    </a:lnTo>
                    <a:lnTo>
                      <a:pt x="166" y="122"/>
                    </a:lnTo>
                    <a:lnTo>
                      <a:pt x="156" y="123"/>
                    </a:lnTo>
                    <a:lnTo>
                      <a:pt x="151" y="131"/>
                    </a:lnTo>
                    <a:lnTo>
                      <a:pt x="147" y="132"/>
                    </a:lnTo>
                    <a:lnTo>
                      <a:pt x="147" y="152"/>
                    </a:lnTo>
                    <a:lnTo>
                      <a:pt x="143" y="153"/>
                    </a:lnTo>
                    <a:lnTo>
                      <a:pt x="141" y="158"/>
                    </a:lnTo>
                    <a:lnTo>
                      <a:pt x="136" y="159"/>
                    </a:lnTo>
                    <a:lnTo>
                      <a:pt x="132" y="168"/>
                    </a:lnTo>
                    <a:lnTo>
                      <a:pt x="126" y="170"/>
                    </a:lnTo>
                    <a:lnTo>
                      <a:pt x="113" y="185"/>
                    </a:lnTo>
                    <a:lnTo>
                      <a:pt x="108" y="185"/>
                    </a:lnTo>
                    <a:lnTo>
                      <a:pt x="106" y="192"/>
                    </a:lnTo>
                    <a:lnTo>
                      <a:pt x="104" y="195"/>
                    </a:lnTo>
                    <a:lnTo>
                      <a:pt x="103" y="202"/>
                    </a:lnTo>
                    <a:lnTo>
                      <a:pt x="98" y="205"/>
                    </a:lnTo>
                    <a:lnTo>
                      <a:pt x="95" y="205"/>
                    </a:lnTo>
                    <a:lnTo>
                      <a:pt x="47" y="180"/>
                    </a:lnTo>
                    <a:lnTo>
                      <a:pt x="47" y="173"/>
                    </a:lnTo>
                    <a:lnTo>
                      <a:pt x="43" y="166"/>
                    </a:lnTo>
                    <a:lnTo>
                      <a:pt x="21" y="148"/>
                    </a:lnTo>
                    <a:lnTo>
                      <a:pt x="20" y="145"/>
                    </a:lnTo>
                    <a:lnTo>
                      <a:pt x="20" y="139"/>
                    </a:lnTo>
                    <a:lnTo>
                      <a:pt x="19" y="132"/>
                    </a:lnTo>
                    <a:lnTo>
                      <a:pt x="14" y="126"/>
                    </a:lnTo>
                    <a:lnTo>
                      <a:pt x="7" y="124"/>
                    </a:lnTo>
                    <a:lnTo>
                      <a:pt x="3" y="115"/>
                    </a:lnTo>
                    <a:lnTo>
                      <a:pt x="4" y="106"/>
                    </a:lnTo>
                    <a:lnTo>
                      <a:pt x="6" y="105"/>
                    </a:lnTo>
                    <a:lnTo>
                      <a:pt x="7" y="107"/>
                    </a:lnTo>
                    <a:lnTo>
                      <a:pt x="11" y="107"/>
                    </a:lnTo>
                    <a:lnTo>
                      <a:pt x="11" y="105"/>
                    </a:lnTo>
                    <a:lnTo>
                      <a:pt x="10" y="101"/>
                    </a:lnTo>
                    <a:lnTo>
                      <a:pt x="6" y="100"/>
                    </a:lnTo>
                    <a:lnTo>
                      <a:pt x="4" y="96"/>
                    </a:lnTo>
                    <a:lnTo>
                      <a:pt x="5" y="80"/>
                    </a:lnTo>
                    <a:lnTo>
                      <a:pt x="4" y="76"/>
                    </a:lnTo>
                    <a:lnTo>
                      <a:pt x="0" y="72"/>
                    </a:lnTo>
                    <a:lnTo>
                      <a:pt x="0" y="68"/>
                    </a:lnTo>
                    <a:lnTo>
                      <a:pt x="4" y="6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51" name="Freeform 781">
                <a:extLst>
                  <a:ext uri="{FF2B5EF4-FFF2-40B4-BE49-F238E27FC236}">
                    <a16:creationId xmlns:a16="http://schemas.microsoft.com/office/drawing/2014/main" id="{EA51A973-F6B4-47FA-96F7-249BB921B08E}"/>
                  </a:ext>
                </a:extLst>
              </p:cNvPr>
              <p:cNvSpPr>
                <a:spLocks noChangeAspect="1"/>
              </p:cNvSpPr>
              <p:nvPr/>
            </p:nvSpPr>
            <p:spPr bwMode="auto">
              <a:xfrm>
                <a:off x="2466" y="1801"/>
                <a:ext cx="48" cy="61"/>
              </a:xfrm>
              <a:custGeom>
                <a:avLst/>
                <a:gdLst>
                  <a:gd name="T0" fmla="*/ 0 w 166"/>
                  <a:gd name="T1" fmla="*/ 0 h 205"/>
                  <a:gd name="T2" fmla="*/ 0 w 166"/>
                  <a:gd name="T3" fmla="*/ 0 h 205"/>
                  <a:gd name="T4" fmla="*/ 0 w 166"/>
                  <a:gd name="T5" fmla="*/ 0 h 205"/>
                  <a:gd name="T6" fmla="*/ 0 w 166"/>
                  <a:gd name="T7" fmla="*/ 0 h 205"/>
                  <a:gd name="T8" fmla="*/ 0 w 166"/>
                  <a:gd name="T9" fmla="*/ 0 h 205"/>
                  <a:gd name="T10" fmla="*/ 0 w 166"/>
                  <a:gd name="T11" fmla="*/ 0 h 205"/>
                  <a:gd name="T12" fmla="*/ 0 w 166"/>
                  <a:gd name="T13" fmla="*/ 0 h 205"/>
                  <a:gd name="T14" fmla="*/ 0 w 166"/>
                  <a:gd name="T15" fmla="*/ 0 h 205"/>
                  <a:gd name="T16" fmla="*/ 0 w 166"/>
                  <a:gd name="T17" fmla="*/ 0 h 205"/>
                  <a:gd name="T18" fmla="*/ 0 w 166"/>
                  <a:gd name="T19" fmla="*/ 0 h 205"/>
                  <a:gd name="T20" fmla="*/ 0 w 166"/>
                  <a:gd name="T21" fmla="*/ 0 h 205"/>
                  <a:gd name="T22" fmla="*/ 0 w 166"/>
                  <a:gd name="T23" fmla="*/ 0 h 205"/>
                  <a:gd name="T24" fmla="*/ 0 w 166"/>
                  <a:gd name="T25" fmla="*/ 0 h 205"/>
                  <a:gd name="T26" fmla="*/ 0 w 166"/>
                  <a:gd name="T27" fmla="*/ 0 h 205"/>
                  <a:gd name="T28" fmla="*/ 0 w 166"/>
                  <a:gd name="T29" fmla="*/ 0 h 205"/>
                  <a:gd name="T30" fmla="*/ 0 w 166"/>
                  <a:gd name="T31" fmla="*/ 0 h 205"/>
                  <a:gd name="T32" fmla="*/ 0 w 166"/>
                  <a:gd name="T33" fmla="*/ 0 h 205"/>
                  <a:gd name="T34" fmla="*/ 0 w 166"/>
                  <a:gd name="T35" fmla="*/ 0 h 205"/>
                  <a:gd name="T36" fmla="*/ 0 w 166"/>
                  <a:gd name="T37" fmla="*/ 0 h 205"/>
                  <a:gd name="T38" fmla="*/ 0 w 166"/>
                  <a:gd name="T39" fmla="*/ 0 h 205"/>
                  <a:gd name="T40" fmla="*/ 0 w 166"/>
                  <a:gd name="T41" fmla="*/ 0 h 205"/>
                  <a:gd name="T42" fmla="*/ 0 w 166"/>
                  <a:gd name="T43" fmla="*/ 0 h 205"/>
                  <a:gd name="T44" fmla="*/ 0 w 166"/>
                  <a:gd name="T45" fmla="*/ 0 h 205"/>
                  <a:gd name="T46" fmla="*/ 0 w 166"/>
                  <a:gd name="T47" fmla="*/ 0 h 205"/>
                  <a:gd name="T48" fmla="*/ 0 w 166"/>
                  <a:gd name="T49" fmla="*/ 0 h 205"/>
                  <a:gd name="T50" fmla="*/ 0 w 166"/>
                  <a:gd name="T51" fmla="*/ 0 h 205"/>
                  <a:gd name="T52" fmla="*/ 0 w 166"/>
                  <a:gd name="T53" fmla="*/ 0 h 205"/>
                  <a:gd name="T54" fmla="*/ 0 w 166"/>
                  <a:gd name="T55" fmla="*/ 0 h 205"/>
                  <a:gd name="T56" fmla="*/ 0 w 166"/>
                  <a:gd name="T57" fmla="*/ 0 h 205"/>
                  <a:gd name="T58" fmla="*/ 0 w 166"/>
                  <a:gd name="T59" fmla="*/ 0 h 205"/>
                  <a:gd name="T60" fmla="*/ 0 w 166"/>
                  <a:gd name="T61" fmla="*/ 0 h 205"/>
                  <a:gd name="T62" fmla="*/ 0 w 166"/>
                  <a:gd name="T63" fmla="*/ 0 h 205"/>
                  <a:gd name="T64" fmla="*/ 0 w 166"/>
                  <a:gd name="T65" fmla="*/ 0 h 205"/>
                  <a:gd name="T66" fmla="*/ 0 w 166"/>
                  <a:gd name="T67" fmla="*/ 0 h 205"/>
                  <a:gd name="T68" fmla="*/ 0 w 166"/>
                  <a:gd name="T69" fmla="*/ 0 h 205"/>
                  <a:gd name="T70" fmla="*/ 0 w 166"/>
                  <a:gd name="T71" fmla="*/ 0 h 205"/>
                  <a:gd name="T72" fmla="*/ 0 w 166"/>
                  <a:gd name="T73" fmla="*/ 0 h 205"/>
                  <a:gd name="T74" fmla="*/ 0 w 166"/>
                  <a:gd name="T75" fmla="*/ 0 h 205"/>
                  <a:gd name="T76" fmla="*/ 0 w 166"/>
                  <a:gd name="T77" fmla="*/ 0 h 205"/>
                  <a:gd name="T78" fmla="*/ 0 w 166"/>
                  <a:gd name="T79" fmla="*/ 0 h 205"/>
                  <a:gd name="T80" fmla="*/ 0 w 166"/>
                  <a:gd name="T81" fmla="*/ 0 h 205"/>
                  <a:gd name="T82" fmla="*/ 0 w 166"/>
                  <a:gd name="T83" fmla="*/ 0 h 205"/>
                  <a:gd name="T84" fmla="*/ 0 w 166"/>
                  <a:gd name="T85" fmla="*/ 0 h 20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6"/>
                  <a:gd name="T130" fmla="*/ 0 h 205"/>
                  <a:gd name="T131" fmla="*/ 166 w 166"/>
                  <a:gd name="T132" fmla="*/ 205 h 20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6" h="205">
                    <a:moveTo>
                      <a:pt x="4" y="60"/>
                    </a:moveTo>
                    <a:lnTo>
                      <a:pt x="10" y="63"/>
                    </a:lnTo>
                    <a:lnTo>
                      <a:pt x="15" y="63"/>
                    </a:lnTo>
                    <a:lnTo>
                      <a:pt x="17" y="61"/>
                    </a:lnTo>
                    <a:lnTo>
                      <a:pt x="20" y="60"/>
                    </a:lnTo>
                    <a:lnTo>
                      <a:pt x="26" y="48"/>
                    </a:lnTo>
                    <a:lnTo>
                      <a:pt x="31" y="48"/>
                    </a:lnTo>
                    <a:lnTo>
                      <a:pt x="33" y="45"/>
                    </a:lnTo>
                    <a:lnTo>
                      <a:pt x="35" y="39"/>
                    </a:lnTo>
                    <a:lnTo>
                      <a:pt x="40" y="37"/>
                    </a:lnTo>
                    <a:lnTo>
                      <a:pt x="51" y="18"/>
                    </a:lnTo>
                    <a:lnTo>
                      <a:pt x="51" y="8"/>
                    </a:lnTo>
                    <a:lnTo>
                      <a:pt x="53" y="7"/>
                    </a:lnTo>
                    <a:lnTo>
                      <a:pt x="62" y="6"/>
                    </a:lnTo>
                    <a:lnTo>
                      <a:pt x="66" y="9"/>
                    </a:lnTo>
                    <a:lnTo>
                      <a:pt x="69" y="8"/>
                    </a:lnTo>
                    <a:lnTo>
                      <a:pt x="75" y="6"/>
                    </a:lnTo>
                    <a:lnTo>
                      <a:pt x="80" y="6"/>
                    </a:lnTo>
                    <a:lnTo>
                      <a:pt x="82" y="0"/>
                    </a:lnTo>
                    <a:lnTo>
                      <a:pt x="120" y="1"/>
                    </a:lnTo>
                    <a:lnTo>
                      <a:pt x="124" y="9"/>
                    </a:lnTo>
                    <a:lnTo>
                      <a:pt x="130" y="13"/>
                    </a:lnTo>
                    <a:lnTo>
                      <a:pt x="132" y="21"/>
                    </a:lnTo>
                    <a:lnTo>
                      <a:pt x="137" y="24"/>
                    </a:lnTo>
                    <a:lnTo>
                      <a:pt x="137" y="29"/>
                    </a:lnTo>
                    <a:lnTo>
                      <a:pt x="140" y="32"/>
                    </a:lnTo>
                    <a:lnTo>
                      <a:pt x="137" y="35"/>
                    </a:lnTo>
                    <a:lnTo>
                      <a:pt x="139" y="39"/>
                    </a:lnTo>
                    <a:lnTo>
                      <a:pt x="146" y="42"/>
                    </a:lnTo>
                    <a:lnTo>
                      <a:pt x="147" y="44"/>
                    </a:lnTo>
                    <a:lnTo>
                      <a:pt x="147" y="47"/>
                    </a:lnTo>
                    <a:lnTo>
                      <a:pt x="146" y="49"/>
                    </a:lnTo>
                    <a:lnTo>
                      <a:pt x="147" y="55"/>
                    </a:lnTo>
                    <a:lnTo>
                      <a:pt x="146" y="56"/>
                    </a:lnTo>
                    <a:lnTo>
                      <a:pt x="148" y="65"/>
                    </a:lnTo>
                    <a:lnTo>
                      <a:pt x="152" y="69"/>
                    </a:lnTo>
                    <a:lnTo>
                      <a:pt x="155" y="72"/>
                    </a:lnTo>
                    <a:lnTo>
                      <a:pt x="155" y="86"/>
                    </a:lnTo>
                    <a:lnTo>
                      <a:pt x="155" y="87"/>
                    </a:lnTo>
                    <a:lnTo>
                      <a:pt x="148" y="90"/>
                    </a:lnTo>
                    <a:lnTo>
                      <a:pt x="142" y="113"/>
                    </a:lnTo>
                    <a:lnTo>
                      <a:pt x="156" y="108"/>
                    </a:lnTo>
                    <a:lnTo>
                      <a:pt x="162" y="101"/>
                    </a:lnTo>
                    <a:lnTo>
                      <a:pt x="163" y="101"/>
                    </a:lnTo>
                    <a:lnTo>
                      <a:pt x="165" y="105"/>
                    </a:lnTo>
                    <a:lnTo>
                      <a:pt x="163" y="115"/>
                    </a:lnTo>
                    <a:lnTo>
                      <a:pt x="166" y="119"/>
                    </a:lnTo>
                    <a:lnTo>
                      <a:pt x="166" y="122"/>
                    </a:lnTo>
                    <a:lnTo>
                      <a:pt x="156" y="123"/>
                    </a:lnTo>
                    <a:lnTo>
                      <a:pt x="151" y="131"/>
                    </a:lnTo>
                    <a:lnTo>
                      <a:pt x="147" y="132"/>
                    </a:lnTo>
                    <a:lnTo>
                      <a:pt x="147" y="152"/>
                    </a:lnTo>
                    <a:lnTo>
                      <a:pt x="143" y="153"/>
                    </a:lnTo>
                    <a:lnTo>
                      <a:pt x="141" y="158"/>
                    </a:lnTo>
                    <a:lnTo>
                      <a:pt x="136" y="159"/>
                    </a:lnTo>
                    <a:lnTo>
                      <a:pt x="132" y="168"/>
                    </a:lnTo>
                    <a:lnTo>
                      <a:pt x="126" y="170"/>
                    </a:lnTo>
                    <a:lnTo>
                      <a:pt x="113" y="185"/>
                    </a:lnTo>
                    <a:lnTo>
                      <a:pt x="108" y="185"/>
                    </a:lnTo>
                    <a:lnTo>
                      <a:pt x="106" y="192"/>
                    </a:lnTo>
                    <a:lnTo>
                      <a:pt x="104" y="195"/>
                    </a:lnTo>
                    <a:lnTo>
                      <a:pt x="103" y="202"/>
                    </a:lnTo>
                    <a:lnTo>
                      <a:pt x="98" y="205"/>
                    </a:lnTo>
                    <a:lnTo>
                      <a:pt x="95" y="205"/>
                    </a:lnTo>
                    <a:lnTo>
                      <a:pt x="47" y="180"/>
                    </a:lnTo>
                    <a:lnTo>
                      <a:pt x="47" y="173"/>
                    </a:lnTo>
                    <a:lnTo>
                      <a:pt x="43" y="166"/>
                    </a:lnTo>
                    <a:lnTo>
                      <a:pt x="21" y="148"/>
                    </a:lnTo>
                    <a:lnTo>
                      <a:pt x="20" y="145"/>
                    </a:lnTo>
                    <a:lnTo>
                      <a:pt x="20" y="139"/>
                    </a:lnTo>
                    <a:lnTo>
                      <a:pt x="19" y="132"/>
                    </a:lnTo>
                    <a:lnTo>
                      <a:pt x="14" y="126"/>
                    </a:lnTo>
                    <a:lnTo>
                      <a:pt x="7" y="124"/>
                    </a:lnTo>
                    <a:lnTo>
                      <a:pt x="3" y="115"/>
                    </a:lnTo>
                    <a:lnTo>
                      <a:pt x="4" y="106"/>
                    </a:lnTo>
                    <a:lnTo>
                      <a:pt x="6" y="105"/>
                    </a:lnTo>
                    <a:lnTo>
                      <a:pt x="7" y="107"/>
                    </a:lnTo>
                    <a:lnTo>
                      <a:pt x="11" y="107"/>
                    </a:lnTo>
                    <a:lnTo>
                      <a:pt x="11" y="105"/>
                    </a:lnTo>
                    <a:lnTo>
                      <a:pt x="10" y="101"/>
                    </a:lnTo>
                    <a:lnTo>
                      <a:pt x="6" y="100"/>
                    </a:lnTo>
                    <a:lnTo>
                      <a:pt x="4" y="96"/>
                    </a:lnTo>
                    <a:lnTo>
                      <a:pt x="5" y="80"/>
                    </a:lnTo>
                    <a:lnTo>
                      <a:pt x="4" y="76"/>
                    </a:lnTo>
                    <a:lnTo>
                      <a:pt x="0" y="72"/>
                    </a:lnTo>
                    <a:lnTo>
                      <a:pt x="0" y="68"/>
                    </a:lnTo>
                    <a:lnTo>
                      <a:pt x="4" y="6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52" name="Freeform 782">
                <a:extLst>
                  <a:ext uri="{FF2B5EF4-FFF2-40B4-BE49-F238E27FC236}">
                    <a16:creationId xmlns:a16="http://schemas.microsoft.com/office/drawing/2014/main" id="{CE7DBBF4-3786-4CB8-BF73-88290F7C35E8}"/>
                  </a:ext>
                </a:extLst>
              </p:cNvPr>
              <p:cNvSpPr>
                <a:spLocks noChangeAspect="1"/>
              </p:cNvSpPr>
              <p:nvPr/>
            </p:nvSpPr>
            <p:spPr bwMode="auto">
              <a:xfrm>
                <a:off x="2541" y="1787"/>
                <a:ext cx="101" cy="129"/>
              </a:xfrm>
              <a:custGeom>
                <a:avLst/>
                <a:gdLst>
                  <a:gd name="T0" fmla="*/ 0 w 345"/>
                  <a:gd name="T1" fmla="*/ 0 h 439"/>
                  <a:gd name="T2" fmla="*/ 0 w 345"/>
                  <a:gd name="T3" fmla="*/ 0 h 439"/>
                  <a:gd name="T4" fmla="*/ 0 w 345"/>
                  <a:gd name="T5" fmla="*/ 0 h 439"/>
                  <a:gd name="T6" fmla="*/ 0 w 345"/>
                  <a:gd name="T7" fmla="*/ 0 h 439"/>
                  <a:gd name="T8" fmla="*/ 0 w 345"/>
                  <a:gd name="T9" fmla="*/ 0 h 439"/>
                  <a:gd name="T10" fmla="*/ 0 w 345"/>
                  <a:gd name="T11" fmla="*/ 0 h 439"/>
                  <a:gd name="T12" fmla="*/ 0 w 345"/>
                  <a:gd name="T13" fmla="*/ 0 h 439"/>
                  <a:gd name="T14" fmla="*/ 0 w 345"/>
                  <a:gd name="T15" fmla="*/ 0 h 439"/>
                  <a:gd name="T16" fmla="*/ 0 w 345"/>
                  <a:gd name="T17" fmla="*/ 0 h 439"/>
                  <a:gd name="T18" fmla="*/ 0 w 345"/>
                  <a:gd name="T19" fmla="*/ 0 h 439"/>
                  <a:gd name="T20" fmla="*/ 0 w 345"/>
                  <a:gd name="T21" fmla="*/ 0 h 439"/>
                  <a:gd name="T22" fmla="*/ 0 w 345"/>
                  <a:gd name="T23" fmla="*/ 0 h 439"/>
                  <a:gd name="T24" fmla="*/ 0 w 345"/>
                  <a:gd name="T25" fmla="*/ 0 h 439"/>
                  <a:gd name="T26" fmla="*/ 0 w 345"/>
                  <a:gd name="T27" fmla="*/ 0 h 439"/>
                  <a:gd name="T28" fmla="*/ 0 w 345"/>
                  <a:gd name="T29" fmla="*/ 0 h 439"/>
                  <a:gd name="T30" fmla="*/ 0 w 345"/>
                  <a:gd name="T31" fmla="*/ 0 h 439"/>
                  <a:gd name="T32" fmla="*/ 0 w 345"/>
                  <a:gd name="T33" fmla="*/ 0 h 439"/>
                  <a:gd name="T34" fmla="*/ 0 w 345"/>
                  <a:gd name="T35" fmla="*/ 0 h 439"/>
                  <a:gd name="T36" fmla="*/ 0 w 345"/>
                  <a:gd name="T37" fmla="*/ 0 h 439"/>
                  <a:gd name="T38" fmla="*/ 0 w 345"/>
                  <a:gd name="T39" fmla="*/ 0 h 439"/>
                  <a:gd name="T40" fmla="*/ 0 w 345"/>
                  <a:gd name="T41" fmla="*/ 0 h 439"/>
                  <a:gd name="T42" fmla="*/ 0 w 345"/>
                  <a:gd name="T43" fmla="*/ 0 h 439"/>
                  <a:gd name="T44" fmla="*/ 0 w 345"/>
                  <a:gd name="T45" fmla="*/ 0 h 439"/>
                  <a:gd name="T46" fmla="*/ 0 w 345"/>
                  <a:gd name="T47" fmla="*/ 0 h 439"/>
                  <a:gd name="T48" fmla="*/ 0 w 345"/>
                  <a:gd name="T49" fmla="*/ 0 h 439"/>
                  <a:gd name="T50" fmla="*/ 0 w 345"/>
                  <a:gd name="T51" fmla="*/ 0 h 439"/>
                  <a:gd name="T52" fmla="*/ 0 w 345"/>
                  <a:gd name="T53" fmla="*/ 0 h 439"/>
                  <a:gd name="T54" fmla="*/ 0 w 345"/>
                  <a:gd name="T55" fmla="*/ 0 h 439"/>
                  <a:gd name="T56" fmla="*/ 0 w 345"/>
                  <a:gd name="T57" fmla="*/ 0 h 439"/>
                  <a:gd name="T58" fmla="*/ 0 w 345"/>
                  <a:gd name="T59" fmla="*/ 0 h 439"/>
                  <a:gd name="T60" fmla="*/ 0 w 345"/>
                  <a:gd name="T61" fmla="*/ 0 h 439"/>
                  <a:gd name="T62" fmla="*/ 0 w 345"/>
                  <a:gd name="T63" fmla="*/ 0 h 439"/>
                  <a:gd name="T64" fmla="*/ 0 w 345"/>
                  <a:gd name="T65" fmla="*/ 0 h 439"/>
                  <a:gd name="T66" fmla="*/ 0 w 345"/>
                  <a:gd name="T67" fmla="*/ 0 h 439"/>
                  <a:gd name="T68" fmla="*/ 0 w 345"/>
                  <a:gd name="T69" fmla="*/ 0 h 439"/>
                  <a:gd name="T70" fmla="*/ 0 w 345"/>
                  <a:gd name="T71" fmla="*/ 0 h 439"/>
                  <a:gd name="T72" fmla="*/ 0 w 345"/>
                  <a:gd name="T73" fmla="*/ 0 h 439"/>
                  <a:gd name="T74" fmla="*/ 0 w 345"/>
                  <a:gd name="T75" fmla="*/ 0 h 439"/>
                  <a:gd name="T76" fmla="*/ 0 w 345"/>
                  <a:gd name="T77" fmla="*/ 0 h 439"/>
                  <a:gd name="T78" fmla="*/ 0 w 345"/>
                  <a:gd name="T79" fmla="*/ 0 h 439"/>
                  <a:gd name="T80" fmla="*/ 0 w 345"/>
                  <a:gd name="T81" fmla="*/ 0 h 439"/>
                  <a:gd name="T82" fmla="*/ 0 w 345"/>
                  <a:gd name="T83" fmla="*/ 0 h 439"/>
                  <a:gd name="T84" fmla="*/ 0 w 345"/>
                  <a:gd name="T85" fmla="*/ 0 h 439"/>
                  <a:gd name="T86" fmla="*/ 0 w 345"/>
                  <a:gd name="T87" fmla="*/ 0 h 439"/>
                  <a:gd name="T88" fmla="*/ 0 w 345"/>
                  <a:gd name="T89" fmla="*/ 0 h 439"/>
                  <a:gd name="T90" fmla="*/ 0 w 345"/>
                  <a:gd name="T91" fmla="*/ 0 h 439"/>
                  <a:gd name="T92" fmla="*/ 0 w 345"/>
                  <a:gd name="T93" fmla="*/ 0 h 439"/>
                  <a:gd name="T94" fmla="*/ 0 w 345"/>
                  <a:gd name="T95" fmla="*/ 0 h 4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45"/>
                  <a:gd name="T145" fmla="*/ 0 h 439"/>
                  <a:gd name="T146" fmla="*/ 345 w 345"/>
                  <a:gd name="T147" fmla="*/ 439 h 4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45" h="439">
                    <a:moveTo>
                      <a:pt x="52" y="434"/>
                    </a:moveTo>
                    <a:lnTo>
                      <a:pt x="53" y="438"/>
                    </a:lnTo>
                    <a:lnTo>
                      <a:pt x="69" y="439"/>
                    </a:lnTo>
                    <a:lnTo>
                      <a:pt x="158" y="396"/>
                    </a:lnTo>
                    <a:lnTo>
                      <a:pt x="257" y="379"/>
                    </a:lnTo>
                    <a:lnTo>
                      <a:pt x="298" y="392"/>
                    </a:lnTo>
                    <a:lnTo>
                      <a:pt x="305" y="382"/>
                    </a:lnTo>
                    <a:lnTo>
                      <a:pt x="308" y="381"/>
                    </a:lnTo>
                    <a:lnTo>
                      <a:pt x="313" y="381"/>
                    </a:lnTo>
                    <a:lnTo>
                      <a:pt x="316" y="383"/>
                    </a:lnTo>
                    <a:lnTo>
                      <a:pt x="324" y="382"/>
                    </a:lnTo>
                    <a:lnTo>
                      <a:pt x="321" y="349"/>
                    </a:lnTo>
                    <a:lnTo>
                      <a:pt x="320" y="346"/>
                    </a:lnTo>
                    <a:lnTo>
                      <a:pt x="311" y="345"/>
                    </a:lnTo>
                    <a:lnTo>
                      <a:pt x="309" y="339"/>
                    </a:lnTo>
                    <a:lnTo>
                      <a:pt x="299" y="293"/>
                    </a:lnTo>
                    <a:lnTo>
                      <a:pt x="300" y="262"/>
                    </a:lnTo>
                    <a:lnTo>
                      <a:pt x="314" y="238"/>
                    </a:lnTo>
                    <a:lnTo>
                      <a:pt x="327" y="187"/>
                    </a:lnTo>
                    <a:lnTo>
                      <a:pt x="332" y="184"/>
                    </a:lnTo>
                    <a:lnTo>
                      <a:pt x="335" y="178"/>
                    </a:lnTo>
                    <a:lnTo>
                      <a:pt x="339" y="177"/>
                    </a:lnTo>
                    <a:lnTo>
                      <a:pt x="339" y="170"/>
                    </a:lnTo>
                    <a:lnTo>
                      <a:pt x="345" y="169"/>
                    </a:lnTo>
                    <a:lnTo>
                      <a:pt x="336" y="115"/>
                    </a:lnTo>
                    <a:lnTo>
                      <a:pt x="334" y="112"/>
                    </a:lnTo>
                    <a:lnTo>
                      <a:pt x="330" y="110"/>
                    </a:lnTo>
                    <a:lnTo>
                      <a:pt x="331" y="107"/>
                    </a:lnTo>
                    <a:lnTo>
                      <a:pt x="336" y="100"/>
                    </a:lnTo>
                    <a:lnTo>
                      <a:pt x="334" y="94"/>
                    </a:lnTo>
                    <a:lnTo>
                      <a:pt x="336" y="90"/>
                    </a:lnTo>
                    <a:lnTo>
                      <a:pt x="336" y="83"/>
                    </a:lnTo>
                    <a:lnTo>
                      <a:pt x="332" y="85"/>
                    </a:lnTo>
                    <a:lnTo>
                      <a:pt x="327" y="85"/>
                    </a:lnTo>
                    <a:lnTo>
                      <a:pt x="324" y="83"/>
                    </a:lnTo>
                    <a:lnTo>
                      <a:pt x="319" y="65"/>
                    </a:lnTo>
                    <a:lnTo>
                      <a:pt x="314" y="64"/>
                    </a:lnTo>
                    <a:lnTo>
                      <a:pt x="309" y="52"/>
                    </a:lnTo>
                    <a:lnTo>
                      <a:pt x="308" y="52"/>
                    </a:lnTo>
                    <a:lnTo>
                      <a:pt x="303" y="58"/>
                    </a:lnTo>
                    <a:lnTo>
                      <a:pt x="292" y="52"/>
                    </a:lnTo>
                    <a:lnTo>
                      <a:pt x="284" y="51"/>
                    </a:lnTo>
                    <a:lnTo>
                      <a:pt x="248" y="64"/>
                    </a:lnTo>
                    <a:lnTo>
                      <a:pt x="245" y="72"/>
                    </a:lnTo>
                    <a:lnTo>
                      <a:pt x="241" y="75"/>
                    </a:lnTo>
                    <a:lnTo>
                      <a:pt x="233" y="70"/>
                    </a:lnTo>
                    <a:lnTo>
                      <a:pt x="232" y="65"/>
                    </a:lnTo>
                    <a:lnTo>
                      <a:pt x="231" y="65"/>
                    </a:lnTo>
                    <a:lnTo>
                      <a:pt x="230" y="69"/>
                    </a:lnTo>
                    <a:lnTo>
                      <a:pt x="225" y="69"/>
                    </a:lnTo>
                    <a:lnTo>
                      <a:pt x="225" y="70"/>
                    </a:lnTo>
                    <a:lnTo>
                      <a:pt x="217" y="65"/>
                    </a:lnTo>
                    <a:lnTo>
                      <a:pt x="217" y="60"/>
                    </a:lnTo>
                    <a:lnTo>
                      <a:pt x="214" y="57"/>
                    </a:lnTo>
                    <a:lnTo>
                      <a:pt x="210" y="57"/>
                    </a:lnTo>
                    <a:lnTo>
                      <a:pt x="210" y="51"/>
                    </a:lnTo>
                    <a:lnTo>
                      <a:pt x="210" y="47"/>
                    </a:lnTo>
                    <a:lnTo>
                      <a:pt x="208" y="46"/>
                    </a:lnTo>
                    <a:lnTo>
                      <a:pt x="204" y="38"/>
                    </a:lnTo>
                    <a:lnTo>
                      <a:pt x="201" y="37"/>
                    </a:lnTo>
                    <a:lnTo>
                      <a:pt x="200" y="34"/>
                    </a:lnTo>
                    <a:lnTo>
                      <a:pt x="200" y="28"/>
                    </a:lnTo>
                    <a:lnTo>
                      <a:pt x="200" y="27"/>
                    </a:lnTo>
                    <a:lnTo>
                      <a:pt x="198" y="26"/>
                    </a:lnTo>
                    <a:lnTo>
                      <a:pt x="186" y="28"/>
                    </a:lnTo>
                    <a:lnTo>
                      <a:pt x="184" y="28"/>
                    </a:lnTo>
                    <a:lnTo>
                      <a:pt x="180" y="21"/>
                    </a:lnTo>
                    <a:lnTo>
                      <a:pt x="178" y="18"/>
                    </a:lnTo>
                    <a:lnTo>
                      <a:pt x="167" y="18"/>
                    </a:lnTo>
                    <a:lnTo>
                      <a:pt x="164" y="20"/>
                    </a:lnTo>
                    <a:lnTo>
                      <a:pt x="161" y="27"/>
                    </a:lnTo>
                    <a:lnTo>
                      <a:pt x="157" y="28"/>
                    </a:lnTo>
                    <a:lnTo>
                      <a:pt x="153" y="32"/>
                    </a:lnTo>
                    <a:lnTo>
                      <a:pt x="143" y="32"/>
                    </a:lnTo>
                    <a:lnTo>
                      <a:pt x="144" y="30"/>
                    </a:lnTo>
                    <a:lnTo>
                      <a:pt x="144" y="16"/>
                    </a:lnTo>
                    <a:lnTo>
                      <a:pt x="143" y="11"/>
                    </a:lnTo>
                    <a:lnTo>
                      <a:pt x="144" y="10"/>
                    </a:lnTo>
                    <a:lnTo>
                      <a:pt x="144" y="2"/>
                    </a:lnTo>
                    <a:lnTo>
                      <a:pt x="142" y="0"/>
                    </a:lnTo>
                    <a:lnTo>
                      <a:pt x="138" y="1"/>
                    </a:lnTo>
                    <a:lnTo>
                      <a:pt x="133" y="1"/>
                    </a:lnTo>
                    <a:lnTo>
                      <a:pt x="130" y="10"/>
                    </a:lnTo>
                    <a:lnTo>
                      <a:pt x="128" y="10"/>
                    </a:lnTo>
                    <a:lnTo>
                      <a:pt x="123" y="5"/>
                    </a:lnTo>
                    <a:lnTo>
                      <a:pt x="120" y="5"/>
                    </a:lnTo>
                    <a:lnTo>
                      <a:pt x="117" y="8"/>
                    </a:lnTo>
                    <a:lnTo>
                      <a:pt x="118" y="21"/>
                    </a:lnTo>
                    <a:lnTo>
                      <a:pt x="116" y="25"/>
                    </a:lnTo>
                    <a:lnTo>
                      <a:pt x="105" y="25"/>
                    </a:lnTo>
                    <a:lnTo>
                      <a:pt x="99" y="28"/>
                    </a:lnTo>
                    <a:lnTo>
                      <a:pt x="96" y="38"/>
                    </a:lnTo>
                    <a:lnTo>
                      <a:pt x="93" y="38"/>
                    </a:lnTo>
                    <a:lnTo>
                      <a:pt x="85" y="30"/>
                    </a:lnTo>
                    <a:lnTo>
                      <a:pt x="83" y="28"/>
                    </a:lnTo>
                    <a:lnTo>
                      <a:pt x="80" y="31"/>
                    </a:lnTo>
                    <a:lnTo>
                      <a:pt x="79" y="32"/>
                    </a:lnTo>
                    <a:lnTo>
                      <a:pt x="78" y="32"/>
                    </a:lnTo>
                    <a:lnTo>
                      <a:pt x="76" y="25"/>
                    </a:lnTo>
                    <a:lnTo>
                      <a:pt x="74" y="18"/>
                    </a:lnTo>
                    <a:lnTo>
                      <a:pt x="70" y="17"/>
                    </a:lnTo>
                    <a:lnTo>
                      <a:pt x="67" y="21"/>
                    </a:lnTo>
                    <a:lnTo>
                      <a:pt x="62" y="21"/>
                    </a:lnTo>
                    <a:lnTo>
                      <a:pt x="59" y="21"/>
                    </a:lnTo>
                    <a:lnTo>
                      <a:pt x="57" y="25"/>
                    </a:lnTo>
                    <a:lnTo>
                      <a:pt x="54" y="30"/>
                    </a:lnTo>
                    <a:lnTo>
                      <a:pt x="52" y="33"/>
                    </a:lnTo>
                    <a:lnTo>
                      <a:pt x="44" y="36"/>
                    </a:lnTo>
                    <a:lnTo>
                      <a:pt x="44" y="38"/>
                    </a:lnTo>
                    <a:lnTo>
                      <a:pt x="37" y="47"/>
                    </a:lnTo>
                    <a:lnTo>
                      <a:pt x="37" y="51"/>
                    </a:lnTo>
                    <a:lnTo>
                      <a:pt x="34" y="53"/>
                    </a:lnTo>
                    <a:lnTo>
                      <a:pt x="33" y="85"/>
                    </a:lnTo>
                    <a:lnTo>
                      <a:pt x="33" y="88"/>
                    </a:lnTo>
                    <a:lnTo>
                      <a:pt x="41" y="94"/>
                    </a:lnTo>
                    <a:lnTo>
                      <a:pt x="48" y="93"/>
                    </a:lnTo>
                    <a:lnTo>
                      <a:pt x="46" y="109"/>
                    </a:lnTo>
                    <a:lnTo>
                      <a:pt x="48" y="109"/>
                    </a:lnTo>
                    <a:lnTo>
                      <a:pt x="53" y="115"/>
                    </a:lnTo>
                    <a:lnTo>
                      <a:pt x="52" y="116"/>
                    </a:lnTo>
                    <a:lnTo>
                      <a:pt x="49" y="119"/>
                    </a:lnTo>
                    <a:lnTo>
                      <a:pt x="46" y="122"/>
                    </a:lnTo>
                    <a:lnTo>
                      <a:pt x="42" y="135"/>
                    </a:lnTo>
                    <a:lnTo>
                      <a:pt x="44" y="133"/>
                    </a:lnTo>
                    <a:lnTo>
                      <a:pt x="47" y="136"/>
                    </a:lnTo>
                    <a:lnTo>
                      <a:pt x="50" y="136"/>
                    </a:lnTo>
                    <a:lnTo>
                      <a:pt x="50" y="143"/>
                    </a:lnTo>
                    <a:lnTo>
                      <a:pt x="54" y="147"/>
                    </a:lnTo>
                    <a:lnTo>
                      <a:pt x="53" y="164"/>
                    </a:lnTo>
                    <a:lnTo>
                      <a:pt x="52" y="164"/>
                    </a:lnTo>
                    <a:lnTo>
                      <a:pt x="49" y="157"/>
                    </a:lnTo>
                    <a:lnTo>
                      <a:pt x="46" y="159"/>
                    </a:lnTo>
                    <a:lnTo>
                      <a:pt x="44" y="158"/>
                    </a:lnTo>
                    <a:lnTo>
                      <a:pt x="41" y="153"/>
                    </a:lnTo>
                    <a:lnTo>
                      <a:pt x="32" y="152"/>
                    </a:lnTo>
                    <a:lnTo>
                      <a:pt x="23" y="157"/>
                    </a:lnTo>
                    <a:lnTo>
                      <a:pt x="23" y="158"/>
                    </a:lnTo>
                    <a:lnTo>
                      <a:pt x="25" y="159"/>
                    </a:lnTo>
                    <a:lnTo>
                      <a:pt x="26" y="164"/>
                    </a:lnTo>
                    <a:lnTo>
                      <a:pt x="23" y="170"/>
                    </a:lnTo>
                    <a:lnTo>
                      <a:pt x="25" y="173"/>
                    </a:lnTo>
                    <a:lnTo>
                      <a:pt x="32" y="173"/>
                    </a:lnTo>
                    <a:lnTo>
                      <a:pt x="34" y="174"/>
                    </a:lnTo>
                    <a:lnTo>
                      <a:pt x="36" y="178"/>
                    </a:lnTo>
                    <a:lnTo>
                      <a:pt x="34" y="180"/>
                    </a:lnTo>
                    <a:lnTo>
                      <a:pt x="37" y="182"/>
                    </a:lnTo>
                    <a:lnTo>
                      <a:pt x="37" y="184"/>
                    </a:lnTo>
                    <a:lnTo>
                      <a:pt x="33" y="188"/>
                    </a:lnTo>
                    <a:lnTo>
                      <a:pt x="31" y="204"/>
                    </a:lnTo>
                    <a:lnTo>
                      <a:pt x="26" y="213"/>
                    </a:lnTo>
                    <a:lnTo>
                      <a:pt x="26" y="217"/>
                    </a:lnTo>
                    <a:lnTo>
                      <a:pt x="11" y="216"/>
                    </a:lnTo>
                    <a:lnTo>
                      <a:pt x="7" y="219"/>
                    </a:lnTo>
                    <a:lnTo>
                      <a:pt x="10" y="236"/>
                    </a:lnTo>
                    <a:lnTo>
                      <a:pt x="12" y="237"/>
                    </a:lnTo>
                    <a:lnTo>
                      <a:pt x="15" y="241"/>
                    </a:lnTo>
                    <a:lnTo>
                      <a:pt x="15" y="245"/>
                    </a:lnTo>
                    <a:lnTo>
                      <a:pt x="18" y="247"/>
                    </a:lnTo>
                    <a:lnTo>
                      <a:pt x="12" y="272"/>
                    </a:lnTo>
                    <a:lnTo>
                      <a:pt x="3" y="281"/>
                    </a:lnTo>
                    <a:lnTo>
                      <a:pt x="0" y="288"/>
                    </a:lnTo>
                    <a:lnTo>
                      <a:pt x="1" y="290"/>
                    </a:lnTo>
                    <a:lnTo>
                      <a:pt x="2" y="290"/>
                    </a:lnTo>
                    <a:lnTo>
                      <a:pt x="3" y="292"/>
                    </a:lnTo>
                    <a:lnTo>
                      <a:pt x="7" y="292"/>
                    </a:lnTo>
                    <a:lnTo>
                      <a:pt x="8" y="295"/>
                    </a:lnTo>
                    <a:lnTo>
                      <a:pt x="10" y="297"/>
                    </a:lnTo>
                    <a:lnTo>
                      <a:pt x="15" y="297"/>
                    </a:lnTo>
                    <a:lnTo>
                      <a:pt x="22" y="302"/>
                    </a:lnTo>
                    <a:lnTo>
                      <a:pt x="32" y="302"/>
                    </a:lnTo>
                    <a:lnTo>
                      <a:pt x="33" y="303"/>
                    </a:lnTo>
                    <a:lnTo>
                      <a:pt x="38" y="310"/>
                    </a:lnTo>
                    <a:lnTo>
                      <a:pt x="37" y="315"/>
                    </a:lnTo>
                    <a:lnTo>
                      <a:pt x="41" y="318"/>
                    </a:lnTo>
                    <a:lnTo>
                      <a:pt x="43" y="324"/>
                    </a:lnTo>
                    <a:lnTo>
                      <a:pt x="44" y="329"/>
                    </a:lnTo>
                    <a:lnTo>
                      <a:pt x="49" y="330"/>
                    </a:lnTo>
                    <a:lnTo>
                      <a:pt x="55" y="336"/>
                    </a:lnTo>
                    <a:lnTo>
                      <a:pt x="60" y="334"/>
                    </a:lnTo>
                    <a:lnTo>
                      <a:pt x="60" y="340"/>
                    </a:lnTo>
                    <a:lnTo>
                      <a:pt x="63" y="346"/>
                    </a:lnTo>
                    <a:lnTo>
                      <a:pt x="64" y="355"/>
                    </a:lnTo>
                    <a:lnTo>
                      <a:pt x="62" y="363"/>
                    </a:lnTo>
                    <a:lnTo>
                      <a:pt x="64" y="370"/>
                    </a:lnTo>
                    <a:lnTo>
                      <a:pt x="64" y="371"/>
                    </a:lnTo>
                    <a:lnTo>
                      <a:pt x="59" y="371"/>
                    </a:lnTo>
                    <a:lnTo>
                      <a:pt x="58" y="376"/>
                    </a:lnTo>
                    <a:lnTo>
                      <a:pt x="58" y="384"/>
                    </a:lnTo>
                    <a:lnTo>
                      <a:pt x="54" y="386"/>
                    </a:lnTo>
                    <a:lnTo>
                      <a:pt x="53" y="388"/>
                    </a:lnTo>
                    <a:lnTo>
                      <a:pt x="54" y="396"/>
                    </a:lnTo>
                    <a:lnTo>
                      <a:pt x="52" y="400"/>
                    </a:lnTo>
                    <a:lnTo>
                      <a:pt x="52" y="43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53" name="Freeform 783">
                <a:extLst>
                  <a:ext uri="{FF2B5EF4-FFF2-40B4-BE49-F238E27FC236}">
                    <a16:creationId xmlns:a16="http://schemas.microsoft.com/office/drawing/2014/main" id="{9ACBB59F-28C5-498D-869F-ED55FAC5C456}"/>
                  </a:ext>
                </a:extLst>
              </p:cNvPr>
              <p:cNvSpPr>
                <a:spLocks noChangeAspect="1"/>
              </p:cNvSpPr>
              <p:nvPr/>
            </p:nvSpPr>
            <p:spPr bwMode="auto">
              <a:xfrm>
                <a:off x="2541" y="1787"/>
                <a:ext cx="101" cy="129"/>
              </a:xfrm>
              <a:custGeom>
                <a:avLst/>
                <a:gdLst>
                  <a:gd name="T0" fmla="*/ 0 w 345"/>
                  <a:gd name="T1" fmla="*/ 0 h 439"/>
                  <a:gd name="T2" fmla="*/ 0 w 345"/>
                  <a:gd name="T3" fmla="*/ 0 h 439"/>
                  <a:gd name="T4" fmla="*/ 0 w 345"/>
                  <a:gd name="T5" fmla="*/ 0 h 439"/>
                  <a:gd name="T6" fmla="*/ 0 w 345"/>
                  <a:gd name="T7" fmla="*/ 0 h 439"/>
                  <a:gd name="T8" fmla="*/ 0 w 345"/>
                  <a:gd name="T9" fmla="*/ 0 h 439"/>
                  <a:gd name="T10" fmla="*/ 0 w 345"/>
                  <a:gd name="T11" fmla="*/ 0 h 439"/>
                  <a:gd name="T12" fmla="*/ 0 w 345"/>
                  <a:gd name="T13" fmla="*/ 0 h 439"/>
                  <a:gd name="T14" fmla="*/ 0 w 345"/>
                  <a:gd name="T15" fmla="*/ 0 h 439"/>
                  <a:gd name="T16" fmla="*/ 0 w 345"/>
                  <a:gd name="T17" fmla="*/ 0 h 439"/>
                  <a:gd name="T18" fmla="*/ 0 w 345"/>
                  <a:gd name="T19" fmla="*/ 0 h 439"/>
                  <a:gd name="T20" fmla="*/ 0 w 345"/>
                  <a:gd name="T21" fmla="*/ 0 h 439"/>
                  <a:gd name="T22" fmla="*/ 0 w 345"/>
                  <a:gd name="T23" fmla="*/ 0 h 439"/>
                  <a:gd name="T24" fmla="*/ 0 w 345"/>
                  <a:gd name="T25" fmla="*/ 0 h 439"/>
                  <a:gd name="T26" fmla="*/ 0 w 345"/>
                  <a:gd name="T27" fmla="*/ 0 h 439"/>
                  <a:gd name="T28" fmla="*/ 0 w 345"/>
                  <a:gd name="T29" fmla="*/ 0 h 439"/>
                  <a:gd name="T30" fmla="*/ 0 w 345"/>
                  <a:gd name="T31" fmla="*/ 0 h 439"/>
                  <a:gd name="T32" fmla="*/ 0 w 345"/>
                  <a:gd name="T33" fmla="*/ 0 h 439"/>
                  <a:gd name="T34" fmla="*/ 0 w 345"/>
                  <a:gd name="T35" fmla="*/ 0 h 439"/>
                  <a:gd name="T36" fmla="*/ 0 w 345"/>
                  <a:gd name="T37" fmla="*/ 0 h 439"/>
                  <a:gd name="T38" fmla="*/ 0 w 345"/>
                  <a:gd name="T39" fmla="*/ 0 h 439"/>
                  <a:gd name="T40" fmla="*/ 0 w 345"/>
                  <a:gd name="T41" fmla="*/ 0 h 439"/>
                  <a:gd name="T42" fmla="*/ 0 w 345"/>
                  <a:gd name="T43" fmla="*/ 0 h 439"/>
                  <a:gd name="T44" fmla="*/ 0 w 345"/>
                  <a:gd name="T45" fmla="*/ 0 h 439"/>
                  <a:gd name="T46" fmla="*/ 0 w 345"/>
                  <a:gd name="T47" fmla="*/ 0 h 439"/>
                  <a:gd name="T48" fmla="*/ 0 w 345"/>
                  <a:gd name="T49" fmla="*/ 0 h 439"/>
                  <a:gd name="T50" fmla="*/ 0 w 345"/>
                  <a:gd name="T51" fmla="*/ 0 h 439"/>
                  <a:gd name="T52" fmla="*/ 0 w 345"/>
                  <a:gd name="T53" fmla="*/ 0 h 439"/>
                  <a:gd name="T54" fmla="*/ 0 w 345"/>
                  <a:gd name="T55" fmla="*/ 0 h 439"/>
                  <a:gd name="T56" fmla="*/ 0 w 345"/>
                  <a:gd name="T57" fmla="*/ 0 h 439"/>
                  <a:gd name="T58" fmla="*/ 0 w 345"/>
                  <a:gd name="T59" fmla="*/ 0 h 439"/>
                  <a:gd name="T60" fmla="*/ 0 w 345"/>
                  <a:gd name="T61" fmla="*/ 0 h 439"/>
                  <a:gd name="T62" fmla="*/ 0 w 345"/>
                  <a:gd name="T63" fmla="*/ 0 h 439"/>
                  <a:gd name="T64" fmla="*/ 0 w 345"/>
                  <a:gd name="T65" fmla="*/ 0 h 439"/>
                  <a:gd name="T66" fmla="*/ 0 w 345"/>
                  <a:gd name="T67" fmla="*/ 0 h 439"/>
                  <a:gd name="T68" fmla="*/ 0 w 345"/>
                  <a:gd name="T69" fmla="*/ 0 h 439"/>
                  <a:gd name="T70" fmla="*/ 0 w 345"/>
                  <a:gd name="T71" fmla="*/ 0 h 439"/>
                  <a:gd name="T72" fmla="*/ 0 w 345"/>
                  <a:gd name="T73" fmla="*/ 0 h 439"/>
                  <a:gd name="T74" fmla="*/ 0 w 345"/>
                  <a:gd name="T75" fmla="*/ 0 h 439"/>
                  <a:gd name="T76" fmla="*/ 0 w 345"/>
                  <a:gd name="T77" fmla="*/ 0 h 439"/>
                  <a:gd name="T78" fmla="*/ 0 w 345"/>
                  <a:gd name="T79" fmla="*/ 0 h 439"/>
                  <a:gd name="T80" fmla="*/ 0 w 345"/>
                  <a:gd name="T81" fmla="*/ 0 h 439"/>
                  <a:gd name="T82" fmla="*/ 0 w 345"/>
                  <a:gd name="T83" fmla="*/ 0 h 439"/>
                  <a:gd name="T84" fmla="*/ 0 w 345"/>
                  <a:gd name="T85" fmla="*/ 0 h 439"/>
                  <a:gd name="T86" fmla="*/ 0 w 345"/>
                  <a:gd name="T87" fmla="*/ 0 h 439"/>
                  <a:gd name="T88" fmla="*/ 0 w 345"/>
                  <a:gd name="T89" fmla="*/ 0 h 439"/>
                  <a:gd name="T90" fmla="*/ 0 w 345"/>
                  <a:gd name="T91" fmla="*/ 0 h 439"/>
                  <a:gd name="T92" fmla="*/ 0 w 345"/>
                  <a:gd name="T93" fmla="*/ 0 h 439"/>
                  <a:gd name="T94" fmla="*/ 0 w 345"/>
                  <a:gd name="T95" fmla="*/ 0 h 4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45"/>
                  <a:gd name="T145" fmla="*/ 0 h 439"/>
                  <a:gd name="T146" fmla="*/ 345 w 345"/>
                  <a:gd name="T147" fmla="*/ 439 h 4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45" h="439">
                    <a:moveTo>
                      <a:pt x="52" y="434"/>
                    </a:moveTo>
                    <a:lnTo>
                      <a:pt x="53" y="438"/>
                    </a:lnTo>
                    <a:lnTo>
                      <a:pt x="69" y="439"/>
                    </a:lnTo>
                    <a:lnTo>
                      <a:pt x="158" y="396"/>
                    </a:lnTo>
                    <a:lnTo>
                      <a:pt x="257" y="379"/>
                    </a:lnTo>
                    <a:lnTo>
                      <a:pt x="298" y="392"/>
                    </a:lnTo>
                    <a:lnTo>
                      <a:pt x="305" y="382"/>
                    </a:lnTo>
                    <a:lnTo>
                      <a:pt x="308" y="381"/>
                    </a:lnTo>
                    <a:lnTo>
                      <a:pt x="313" y="381"/>
                    </a:lnTo>
                    <a:lnTo>
                      <a:pt x="316" y="383"/>
                    </a:lnTo>
                    <a:lnTo>
                      <a:pt x="324" y="382"/>
                    </a:lnTo>
                    <a:lnTo>
                      <a:pt x="321" y="349"/>
                    </a:lnTo>
                    <a:lnTo>
                      <a:pt x="320" y="346"/>
                    </a:lnTo>
                    <a:lnTo>
                      <a:pt x="311" y="345"/>
                    </a:lnTo>
                    <a:lnTo>
                      <a:pt x="309" y="339"/>
                    </a:lnTo>
                    <a:lnTo>
                      <a:pt x="299" y="293"/>
                    </a:lnTo>
                    <a:lnTo>
                      <a:pt x="300" y="262"/>
                    </a:lnTo>
                    <a:lnTo>
                      <a:pt x="314" y="238"/>
                    </a:lnTo>
                    <a:lnTo>
                      <a:pt x="327" y="187"/>
                    </a:lnTo>
                    <a:lnTo>
                      <a:pt x="332" y="184"/>
                    </a:lnTo>
                    <a:lnTo>
                      <a:pt x="335" y="178"/>
                    </a:lnTo>
                    <a:lnTo>
                      <a:pt x="339" y="177"/>
                    </a:lnTo>
                    <a:lnTo>
                      <a:pt x="339" y="170"/>
                    </a:lnTo>
                    <a:lnTo>
                      <a:pt x="345" y="169"/>
                    </a:lnTo>
                    <a:lnTo>
                      <a:pt x="336" y="115"/>
                    </a:lnTo>
                    <a:lnTo>
                      <a:pt x="334" y="112"/>
                    </a:lnTo>
                    <a:lnTo>
                      <a:pt x="330" y="110"/>
                    </a:lnTo>
                    <a:lnTo>
                      <a:pt x="331" y="107"/>
                    </a:lnTo>
                    <a:lnTo>
                      <a:pt x="336" y="100"/>
                    </a:lnTo>
                    <a:lnTo>
                      <a:pt x="334" y="94"/>
                    </a:lnTo>
                    <a:lnTo>
                      <a:pt x="336" y="90"/>
                    </a:lnTo>
                    <a:lnTo>
                      <a:pt x="336" y="83"/>
                    </a:lnTo>
                    <a:lnTo>
                      <a:pt x="332" y="85"/>
                    </a:lnTo>
                    <a:lnTo>
                      <a:pt x="327" y="85"/>
                    </a:lnTo>
                    <a:lnTo>
                      <a:pt x="324" y="83"/>
                    </a:lnTo>
                    <a:lnTo>
                      <a:pt x="319" y="65"/>
                    </a:lnTo>
                    <a:lnTo>
                      <a:pt x="314" y="64"/>
                    </a:lnTo>
                    <a:lnTo>
                      <a:pt x="309" y="52"/>
                    </a:lnTo>
                    <a:lnTo>
                      <a:pt x="308" y="52"/>
                    </a:lnTo>
                    <a:lnTo>
                      <a:pt x="303" y="58"/>
                    </a:lnTo>
                    <a:lnTo>
                      <a:pt x="292" y="52"/>
                    </a:lnTo>
                    <a:lnTo>
                      <a:pt x="284" y="51"/>
                    </a:lnTo>
                    <a:lnTo>
                      <a:pt x="248" y="64"/>
                    </a:lnTo>
                    <a:lnTo>
                      <a:pt x="245" y="72"/>
                    </a:lnTo>
                    <a:lnTo>
                      <a:pt x="241" y="75"/>
                    </a:lnTo>
                    <a:lnTo>
                      <a:pt x="233" y="70"/>
                    </a:lnTo>
                    <a:lnTo>
                      <a:pt x="232" y="65"/>
                    </a:lnTo>
                    <a:lnTo>
                      <a:pt x="231" y="65"/>
                    </a:lnTo>
                    <a:lnTo>
                      <a:pt x="230" y="69"/>
                    </a:lnTo>
                    <a:lnTo>
                      <a:pt x="225" y="69"/>
                    </a:lnTo>
                    <a:lnTo>
                      <a:pt x="225" y="70"/>
                    </a:lnTo>
                    <a:lnTo>
                      <a:pt x="217" y="65"/>
                    </a:lnTo>
                    <a:lnTo>
                      <a:pt x="217" y="60"/>
                    </a:lnTo>
                    <a:lnTo>
                      <a:pt x="214" y="57"/>
                    </a:lnTo>
                    <a:lnTo>
                      <a:pt x="210" y="57"/>
                    </a:lnTo>
                    <a:lnTo>
                      <a:pt x="210" y="51"/>
                    </a:lnTo>
                    <a:lnTo>
                      <a:pt x="210" y="47"/>
                    </a:lnTo>
                    <a:lnTo>
                      <a:pt x="208" y="46"/>
                    </a:lnTo>
                    <a:lnTo>
                      <a:pt x="204" y="38"/>
                    </a:lnTo>
                    <a:lnTo>
                      <a:pt x="201" y="37"/>
                    </a:lnTo>
                    <a:lnTo>
                      <a:pt x="200" y="34"/>
                    </a:lnTo>
                    <a:lnTo>
                      <a:pt x="200" y="28"/>
                    </a:lnTo>
                    <a:lnTo>
                      <a:pt x="200" y="27"/>
                    </a:lnTo>
                    <a:lnTo>
                      <a:pt x="198" y="26"/>
                    </a:lnTo>
                    <a:lnTo>
                      <a:pt x="186" y="28"/>
                    </a:lnTo>
                    <a:lnTo>
                      <a:pt x="184" y="28"/>
                    </a:lnTo>
                    <a:lnTo>
                      <a:pt x="180" y="21"/>
                    </a:lnTo>
                    <a:lnTo>
                      <a:pt x="178" y="18"/>
                    </a:lnTo>
                    <a:lnTo>
                      <a:pt x="167" y="18"/>
                    </a:lnTo>
                    <a:lnTo>
                      <a:pt x="164" y="20"/>
                    </a:lnTo>
                    <a:lnTo>
                      <a:pt x="161" y="27"/>
                    </a:lnTo>
                    <a:lnTo>
                      <a:pt x="157" y="28"/>
                    </a:lnTo>
                    <a:lnTo>
                      <a:pt x="153" y="32"/>
                    </a:lnTo>
                    <a:lnTo>
                      <a:pt x="143" y="32"/>
                    </a:lnTo>
                    <a:lnTo>
                      <a:pt x="144" y="30"/>
                    </a:lnTo>
                    <a:lnTo>
                      <a:pt x="144" y="16"/>
                    </a:lnTo>
                    <a:lnTo>
                      <a:pt x="143" y="11"/>
                    </a:lnTo>
                    <a:lnTo>
                      <a:pt x="144" y="10"/>
                    </a:lnTo>
                    <a:lnTo>
                      <a:pt x="144" y="2"/>
                    </a:lnTo>
                    <a:lnTo>
                      <a:pt x="142" y="0"/>
                    </a:lnTo>
                    <a:lnTo>
                      <a:pt x="138" y="1"/>
                    </a:lnTo>
                    <a:lnTo>
                      <a:pt x="133" y="1"/>
                    </a:lnTo>
                    <a:lnTo>
                      <a:pt x="130" y="10"/>
                    </a:lnTo>
                    <a:lnTo>
                      <a:pt x="128" y="10"/>
                    </a:lnTo>
                    <a:lnTo>
                      <a:pt x="123" y="5"/>
                    </a:lnTo>
                    <a:lnTo>
                      <a:pt x="120" y="5"/>
                    </a:lnTo>
                    <a:lnTo>
                      <a:pt x="117" y="8"/>
                    </a:lnTo>
                    <a:lnTo>
                      <a:pt x="118" y="21"/>
                    </a:lnTo>
                    <a:lnTo>
                      <a:pt x="116" y="25"/>
                    </a:lnTo>
                    <a:lnTo>
                      <a:pt x="105" y="25"/>
                    </a:lnTo>
                    <a:lnTo>
                      <a:pt x="99" y="28"/>
                    </a:lnTo>
                    <a:lnTo>
                      <a:pt x="96" y="38"/>
                    </a:lnTo>
                    <a:lnTo>
                      <a:pt x="93" y="38"/>
                    </a:lnTo>
                    <a:lnTo>
                      <a:pt x="85" y="30"/>
                    </a:lnTo>
                    <a:lnTo>
                      <a:pt x="83" y="28"/>
                    </a:lnTo>
                    <a:lnTo>
                      <a:pt x="80" y="31"/>
                    </a:lnTo>
                    <a:lnTo>
                      <a:pt x="79" y="32"/>
                    </a:lnTo>
                    <a:lnTo>
                      <a:pt x="78" y="32"/>
                    </a:lnTo>
                    <a:lnTo>
                      <a:pt x="76" y="25"/>
                    </a:lnTo>
                    <a:lnTo>
                      <a:pt x="74" y="18"/>
                    </a:lnTo>
                    <a:lnTo>
                      <a:pt x="70" y="17"/>
                    </a:lnTo>
                    <a:lnTo>
                      <a:pt x="67" y="21"/>
                    </a:lnTo>
                    <a:lnTo>
                      <a:pt x="62" y="21"/>
                    </a:lnTo>
                    <a:lnTo>
                      <a:pt x="59" y="21"/>
                    </a:lnTo>
                    <a:lnTo>
                      <a:pt x="57" y="25"/>
                    </a:lnTo>
                    <a:lnTo>
                      <a:pt x="54" y="30"/>
                    </a:lnTo>
                    <a:lnTo>
                      <a:pt x="52" y="33"/>
                    </a:lnTo>
                    <a:lnTo>
                      <a:pt x="44" y="36"/>
                    </a:lnTo>
                    <a:lnTo>
                      <a:pt x="44" y="38"/>
                    </a:lnTo>
                    <a:lnTo>
                      <a:pt x="37" y="47"/>
                    </a:lnTo>
                    <a:lnTo>
                      <a:pt x="37" y="51"/>
                    </a:lnTo>
                    <a:lnTo>
                      <a:pt x="34" y="53"/>
                    </a:lnTo>
                    <a:lnTo>
                      <a:pt x="33" y="85"/>
                    </a:lnTo>
                    <a:lnTo>
                      <a:pt x="33" y="88"/>
                    </a:lnTo>
                    <a:lnTo>
                      <a:pt x="41" y="94"/>
                    </a:lnTo>
                    <a:lnTo>
                      <a:pt x="48" y="93"/>
                    </a:lnTo>
                    <a:lnTo>
                      <a:pt x="46" y="109"/>
                    </a:lnTo>
                    <a:lnTo>
                      <a:pt x="48" y="109"/>
                    </a:lnTo>
                    <a:lnTo>
                      <a:pt x="53" y="115"/>
                    </a:lnTo>
                    <a:lnTo>
                      <a:pt x="52" y="116"/>
                    </a:lnTo>
                    <a:lnTo>
                      <a:pt x="49" y="119"/>
                    </a:lnTo>
                    <a:lnTo>
                      <a:pt x="46" y="122"/>
                    </a:lnTo>
                    <a:lnTo>
                      <a:pt x="42" y="135"/>
                    </a:lnTo>
                    <a:lnTo>
                      <a:pt x="44" y="133"/>
                    </a:lnTo>
                    <a:lnTo>
                      <a:pt x="47" y="136"/>
                    </a:lnTo>
                    <a:lnTo>
                      <a:pt x="50" y="136"/>
                    </a:lnTo>
                    <a:lnTo>
                      <a:pt x="50" y="143"/>
                    </a:lnTo>
                    <a:lnTo>
                      <a:pt x="54" y="147"/>
                    </a:lnTo>
                    <a:lnTo>
                      <a:pt x="53" y="164"/>
                    </a:lnTo>
                    <a:lnTo>
                      <a:pt x="52" y="164"/>
                    </a:lnTo>
                    <a:lnTo>
                      <a:pt x="49" y="157"/>
                    </a:lnTo>
                    <a:lnTo>
                      <a:pt x="46" y="159"/>
                    </a:lnTo>
                    <a:lnTo>
                      <a:pt x="44" y="158"/>
                    </a:lnTo>
                    <a:lnTo>
                      <a:pt x="41" y="153"/>
                    </a:lnTo>
                    <a:lnTo>
                      <a:pt x="32" y="152"/>
                    </a:lnTo>
                    <a:lnTo>
                      <a:pt x="23" y="157"/>
                    </a:lnTo>
                    <a:lnTo>
                      <a:pt x="23" y="158"/>
                    </a:lnTo>
                    <a:lnTo>
                      <a:pt x="25" y="159"/>
                    </a:lnTo>
                    <a:lnTo>
                      <a:pt x="26" y="164"/>
                    </a:lnTo>
                    <a:lnTo>
                      <a:pt x="23" y="170"/>
                    </a:lnTo>
                    <a:lnTo>
                      <a:pt x="25" y="173"/>
                    </a:lnTo>
                    <a:lnTo>
                      <a:pt x="32" y="173"/>
                    </a:lnTo>
                    <a:lnTo>
                      <a:pt x="34" y="174"/>
                    </a:lnTo>
                    <a:lnTo>
                      <a:pt x="36" y="178"/>
                    </a:lnTo>
                    <a:lnTo>
                      <a:pt x="34" y="180"/>
                    </a:lnTo>
                    <a:lnTo>
                      <a:pt x="37" y="182"/>
                    </a:lnTo>
                    <a:lnTo>
                      <a:pt x="37" y="184"/>
                    </a:lnTo>
                    <a:lnTo>
                      <a:pt x="33" y="188"/>
                    </a:lnTo>
                    <a:lnTo>
                      <a:pt x="31" y="204"/>
                    </a:lnTo>
                    <a:lnTo>
                      <a:pt x="26" y="213"/>
                    </a:lnTo>
                    <a:lnTo>
                      <a:pt x="26" y="217"/>
                    </a:lnTo>
                    <a:lnTo>
                      <a:pt x="11" y="216"/>
                    </a:lnTo>
                    <a:lnTo>
                      <a:pt x="7" y="219"/>
                    </a:lnTo>
                    <a:lnTo>
                      <a:pt x="10" y="236"/>
                    </a:lnTo>
                    <a:lnTo>
                      <a:pt x="12" y="237"/>
                    </a:lnTo>
                    <a:lnTo>
                      <a:pt x="15" y="241"/>
                    </a:lnTo>
                    <a:lnTo>
                      <a:pt x="15" y="245"/>
                    </a:lnTo>
                    <a:lnTo>
                      <a:pt x="18" y="247"/>
                    </a:lnTo>
                    <a:lnTo>
                      <a:pt x="12" y="272"/>
                    </a:lnTo>
                    <a:lnTo>
                      <a:pt x="3" y="281"/>
                    </a:lnTo>
                    <a:lnTo>
                      <a:pt x="0" y="288"/>
                    </a:lnTo>
                    <a:lnTo>
                      <a:pt x="1" y="290"/>
                    </a:lnTo>
                    <a:lnTo>
                      <a:pt x="2" y="290"/>
                    </a:lnTo>
                    <a:lnTo>
                      <a:pt x="3" y="292"/>
                    </a:lnTo>
                    <a:lnTo>
                      <a:pt x="7" y="292"/>
                    </a:lnTo>
                    <a:lnTo>
                      <a:pt x="8" y="295"/>
                    </a:lnTo>
                    <a:lnTo>
                      <a:pt x="10" y="297"/>
                    </a:lnTo>
                    <a:lnTo>
                      <a:pt x="15" y="297"/>
                    </a:lnTo>
                    <a:lnTo>
                      <a:pt x="22" y="302"/>
                    </a:lnTo>
                    <a:lnTo>
                      <a:pt x="32" y="302"/>
                    </a:lnTo>
                    <a:lnTo>
                      <a:pt x="33" y="303"/>
                    </a:lnTo>
                    <a:lnTo>
                      <a:pt x="38" y="310"/>
                    </a:lnTo>
                    <a:lnTo>
                      <a:pt x="37" y="315"/>
                    </a:lnTo>
                    <a:lnTo>
                      <a:pt x="41" y="318"/>
                    </a:lnTo>
                    <a:lnTo>
                      <a:pt x="43" y="324"/>
                    </a:lnTo>
                    <a:lnTo>
                      <a:pt x="44" y="329"/>
                    </a:lnTo>
                    <a:lnTo>
                      <a:pt x="49" y="330"/>
                    </a:lnTo>
                    <a:lnTo>
                      <a:pt x="55" y="336"/>
                    </a:lnTo>
                    <a:lnTo>
                      <a:pt x="60" y="334"/>
                    </a:lnTo>
                    <a:lnTo>
                      <a:pt x="60" y="340"/>
                    </a:lnTo>
                    <a:lnTo>
                      <a:pt x="63" y="346"/>
                    </a:lnTo>
                    <a:lnTo>
                      <a:pt x="64" y="355"/>
                    </a:lnTo>
                    <a:lnTo>
                      <a:pt x="62" y="363"/>
                    </a:lnTo>
                    <a:lnTo>
                      <a:pt x="64" y="370"/>
                    </a:lnTo>
                    <a:lnTo>
                      <a:pt x="64" y="371"/>
                    </a:lnTo>
                    <a:lnTo>
                      <a:pt x="59" y="371"/>
                    </a:lnTo>
                    <a:lnTo>
                      <a:pt x="58" y="376"/>
                    </a:lnTo>
                    <a:lnTo>
                      <a:pt x="58" y="384"/>
                    </a:lnTo>
                    <a:lnTo>
                      <a:pt x="54" y="386"/>
                    </a:lnTo>
                    <a:lnTo>
                      <a:pt x="53" y="388"/>
                    </a:lnTo>
                    <a:lnTo>
                      <a:pt x="54" y="396"/>
                    </a:lnTo>
                    <a:lnTo>
                      <a:pt x="52" y="400"/>
                    </a:lnTo>
                    <a:lnTo>
                      <a:pt x="52" y="434"/>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54" name="Freeform 784">
                <a:extLst>
                  <a:ext uri="{FF2B5EF4-FFF2-40B4-BE49-F238E27FC236}">
                    <a16:creationId xmlns:a16="http://schemas.microsoft.com/office/drawing/2014/main" id="{E1A0DCA5-4AD2-4029-9D6B-B6008BAC511C}"/>
                  </a:ext>
                </a:extLst>
              </p:cNvPr>
              <p:cNvSpPr>
                <a:spLocks noChangeAspect="1"/>
              </p:cNvSpPr>
              <p:nvPr/>
            </p:nvSpPr>
            <p:spPr bwMode="auto">
              <a:xfrm>
                <a:off x="2680" y="1779"/>
                <a:ext cx="33" cy="102"/>
              </a:xfrm>
              <a:custGeom>
                <a:avLst/>
                <a:gdLst>
                  <a:gd name="T0" fmla="*/ 0 w 106"/>
                  <a:gd name="T1" fmla="*/ 0 h 347"/>
                  <a:gd name="T2" fmla="*/ 0 w 106"/>
                  <a:gd name="T3" fmla="*/ 0 h 347"/>
                  <a:gd name="T4" fmla="*/ 0 w 106"/>
                  <a:gd name="T5" fmla="*/ 0 h 347"/>
                  <a:gd name="T6" fmla="*/ 0 w 106"/>
                  <a:gd name="T7" fmla="*/ 0 h 347"/>
                  <a:gd name="T8" fmla="*/ 0 w 106"/>
                  <a:gd name="T9" fmla="*/ 0 h 347"/>
                  <a:gd name="T10" fmla="*/ 0 w 106"/>
                  <a:gd name="T11" fmla="*/ 0 h 347"/>
                  <a:gd name="T12" fmla="*/ 0 w 106"/>
                  <a:gd name="T13" fmla="*/ 0 h 347"/>
                  <a:gd name="T14" fmla="*/ 0 w 106"/>
                  <a:gd name="T15" fmla="*/ 0 h 347"/>
                  <a:gd name="T16" fmla="*/ 0 w 106"/>
                  <a:gd name="T17" fmla="*/ 0 h 347"/>
                  <a:gd name="T18" fmla="*/ 0 w 106"/>
                  <a:gd name="T19" fmla="*/ 0 h 347"/>
                  <a:gd name="T20" fmla="*/ 0 w 106"/>
                  <a:gd name="T21" fmla="*/ 0 h 347"/>
                  <a:gd name="T22" fmla="*/ 0 w 106"/>
                  <a:gd name="T23" fmla="*/ 0 h 347"/>
                  <a:gd name="T24" fmla="*/ 0 w 106"/>
                  <a:gd name="T25" fmla="*/ 0 h 347"/>
                  <a:gd name="T26" fmla="*/ 0 w 106"/>
                  <a:gd name="T27" fmla="*/ 0 h 347"/>
                  <a:gd name="T28" fmla="*/ 0 w 106"/>
                  <a:gd name="T29" fmla="*/ 0 h 347"/>
                  <a:gd name="T30" fmla="*/ 0 w 106"/>
                  <a:gd name="T31" fmla="*/ 0 h 347"/>
                  <a:gd name="T32" fmla="*/ 0 w 106"/>
                  <a:gd name="T33" fmla="*/ 0 h 347"/>
                  <a:gd name="T34" fmla="*/ 0 w 106"/>
                  <a:gd name="T35" fmla="*/ 0 h 347"/>
                  <a:gd name="T36" fmla="*/ 0 w 106"/>
                  <a:gd name="T37" fmla="*/ 0 h 347"/>
                  <a:gd name="T38" fmla="*/ 0 w 106"/>
                  <a:gd name="T39" fmla="*/ 0 h 347"/>
                  <a:gd name="T40" fmla="*/ 0 w 106"/>
                  <a:gd name="T41" fmla="*/ 0 h 347"/>
                  <a:gd name="T42" fmla="*/ 0 w 106"/>
                  <a:gd name="T43" fmla="*/ 0 h 347"/>
                  <a:gd name="T44" fmla="*/ 0 w 106"/>
                  <a:gd name="T45" fmla="*/ 0 h 347"/>
                  <a:gd name="T46" fmla="*/ 0 w 106"/>
                  <a:gd name="T47" fmla="*/ 0 h 347"/>
                  <a:gd name="T48" fmla="*/ 0 w 106"/>
                  <a:gd name="T49" fmla="*/ 0 h 347"/>
                  <a:gd name="T50" fmla="*/ 0 w 106"/>
                  <a:gd name="T51" fmla="*/ 0 h 347"/>
                  <a:gd name="T52" fmla="*/ 0 w 106"/>
                  <a:gd name="T53" fmla="*/ 0 h 347"/>
                  <a:gd name="T54" fmla="*/ 0 w 106"/>
                  <a:gd name="T55" fmla="*/ 0 h 347"/>
                  <a:gd name="T56" fmla="*/ 0 w 106"/>
                  <a:gd name="T57" fmla="*/ 0 h 347"/>
                  <a:gd name="T58" fmla="*/ 0 w 106"/>
                  <a:gd name="T59" fmla="*/ 0 h 347"/>
                  <a:gd name="T60" fmla="*/ 0 w 106"/>
                  <a:gd name="T61" fmla="*/ 0 h 347"/>
                  <a:gd name="T62" fmla="*/ 0 w 106"/>
                  <a:gd name="T63" fmla="*/ 0 h 3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6"/>
                  <a:gd name="T97" fmla="*/ 0 h 347"/>
                  <a:gd name="T98" fmla="*/ 106 w 106"/>
                  <a:gd name="T99" fmla="*/ 347 h 34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6" h="347">
                    <a:moveTo>
                      <a:pt x="67" y="347"/>
                    </a:moveTo>
                    <a:lnTo>
                      <a:pt x="63" y="346"/>
                    </a:lnTo>
                    <a:lnTo>
                      <a:pt x="39" y="311"/>
                    </a:lnTo>
                    <a:lnTo>
                      <a:pt x="32" y="115"/>
                    </a:lnTo>
                    <a:lnTo>
                      <a:pt x="28" y="109"/>
                    </a:lnTo>
                    <a:lnTo>
                      <a:pt x="25" y="64"/>
                    </a:lnTo>
                    <a:lnTo>
                      <a:pt x="11" y="39"/>
                    </a:lnTo>
                    <a:lnTo>
                      <a:pt x="2" y="32"/>
                    </a:lnTo>
                    <a:lnTo>
                      <a:pt x="2" y="26"/>
                    </a:lnTo>
                    <a:lnTo>
                      <a:pt x="6" y="18"/>
                    </a:lnTo>
                    <a:lnTo>
                      <a:pt x="6" y="12"/>
                    </a:lnTo>
                    <a:lnTo>
                      <a:pt x="10" y="6"/>
                    </a:lnTo>
                    <a:lnTo>
                      <a:pt x="10" y="5"/>
                    </a:lnTo>
                    <a:lnTo>
                      <a:pt x="0" y="4"/>
                    </a:lnTo>
                    <a:lnTo>
                      <a:pt x="0" y="2"/>
                    </a:lnTo>
                    <a:lnTo>
                      <a:pt x="0" y="0"/>
                    </a:lnTo>
                    <a:lnTo>
                      <a:pt x="33" y="6"/>
                    </a:lnTo>
                    <a:lnTo>
                      <a:pt x="38" y="13"/>
                    </a:lnTo>
                    <a:lnTo>
                      <a:pt x="41" y="12"/>
                    </a:lnTo>
                    <a:lnTo>
                      <a:pt x="43" y="10"/>
                    </a:lnTo>
                    <a:lnTo>
                      <a:pt x="58" y="10"/>
                    </a:lnTo>
                    <a:lnTo>
                      <a:pt x="59" y="9"/>
                    </a:lnTo>
                    <a:lnTo>
                      <a:pt x="49" y="52"/>
                    </a:lnTo>
                    <a:lnTo>
                      <a:pt x="53" y="57"/>
                    </a:lnTo>
                    <a:lnTo>
                      <a:pt x="60" y="62"/>
                    </a:lnTo>
                    <a:lnTo>
                      <a:pt x="63" y="62"/>
                    </a:lnTo>
                    <a:lnTo>
                      <a:pt x="68" y="65"/>
                    </a:lnTo>
                    <a:lnTo>
                      <a:pt x="80" y="84"/>
                    </a:lnTo>
                    <a:lnTo>
                      <a:pt x="100" y="332"/>
                    </a:lnTo>
                    <a:lnTo>
                      <a:pt x="106" y="334"/>
                    </a:lnTo>
                    <a:lnTo>
                      <a:pt x="67" y="347"/>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55" name="Freeform 785">
                <a:extLst>
                  <a:ext uri="{FF2B5EF4-FFF2-40B4-BE49-F238E27FC236}">
                    <a16:creationId xmlns:a16="http://schemas.microsoft.com/office/drawing/2014/main" id="{282C3D0A-495D-40F1-A4FB-C136629E4734}"/>
                  </a:ext>
                </a:extLst>
              </p:cNvPr>
              <p:cNvSpPr>
                <a:spLocks noChangeAspect="1"/>
              </p:cNvSpPr>
              <p:nvPr/>
            </p:nvSpPr>
            <p:spPr bwMode="auto">
              <a:xfrm>
                <a:off x="2680" y="1779"/>
                <a:ext cx="33" cy="102"/>
              </a:xfrm>
              <a:custGeom>
                <a:avLst/>
                <a:gdLst>
                  <a:gd name="T0" fmla="*/ 0 w 106"/>
                  <a:gd name="T1" fmla="*/ 0 h 347"/>
                  <a:gd name="T2" fmla="*/ 0 w 106"/>
                  <a:gd name="T3" fmla="*/ 0 h 347"/>
                  <a:gd name="T4" fmla="*/ 0 w 106"/>
                  <a:gd name="T5" fmla="*/ 0 h 347"/>
                  <a:gd name="T6" fmla="*/ 0 w 106"/>
                  <a:gd name="T7" fmla="*/ 0 h 347"/>
                  <a:gd name="T8" fmla="*/ 0 w 106"/>
                  <a:gd name="T9" fmla="*/ 0 h 347"/>
                  <a:gd name="T10" fmla="*/ 0 w 106"/>
                  <a:gd name="T11" fmla="*/ 0 h 347"/>
                  <a:gd name="T12" fmla="*/ 0 w 106"/>
                  <a:gd name="T13" fmla="*/ 0 h 347"/>
                  <a:gd name="T14" fmla="*/ 0 w 106"/>
                  <a:gd name="T15" fmla="*/ 0 h 347"/>
                  <a:gd name="T16" fmla="*/ 0 w 106"/>
                  <a:gd name="T17" fmla="*/ 0 h 347"/>
                  <a:gd name="T18" fmla="*/ 0 w 106"/>
                  <a:gd name="T19" fmla="*/ 0 h 347"/>
                  <a:gd name="T20" fmla="*/ 0 w 106"/>
                  <a:gd name="T21" fmla="*/ 0 h 347"/>
                  <a:gd name="T22" fmla="*/ 0 w 106"/>
                  <a:gd name="T23" fmla="*/ 0 h 347"/>
                  <a:gd name="T24" fmla="*/ 0 w 106"/>
                  <a:gd name="T25" fmla="*/ 0 h 347"/>
                  <a:gd name="T26" fmla="*/ 0 w 106"/>
                  <a:gd name="T27" fmla="*/ 0 h 347"/>
                  <a:gd name="T28" fmla="*/ 0 w 106"/>
                  <a:gd name="T29" fmla="*/ 0 h 347"/>
                  <a:gd name="T30" fmla="*/ 0 w 106"/>
                  <a:gd name="T31" fmla="*/ 0 h 347"/>
                  <a:gd name="T32" fmla="*/ 0 w 106"/>
                  <a:gd name="T33" fmla="*/ 0 h 347"/>
                  <a:gd name="T34" fmla="*/ 0 w 106"/>
                  <a:gd name="T35" fmla="*/ 0 h 347"/>
                  <a:gd name="T36" fmla="*/ 0 w 106"/>
                  <a:gd name="T37" fmla="*/ 0 h 347"/>
                  <a:gd name="T38" fmla="*/ 0 w 106"/>
                  <a:gd name="T39" fmla="*/ 0 h 347"/>
                  <a:gd name="T40" fmla="*/ 0 w 106"/>
                  <a:gd name="T41" fmla="*/ 0 h 347"/>
                  <a:gd name="T42" fmla="*/ 0 w 106"/>
                  <a:gd name="T43" fmla="*/ 0 h 347"/>
                  <a:gd name="T44" fmla="*/ 0 w 106"/>
                  <a:gd name="T45" fmla="*/ 0 h 347"/>
                  <a:gd name="T46" fmla="*/ 0 w 106"/>
                  <a:gd name="T47" fmla="*/ 0 h 347"/>
                  <a:gd name="T48" fmla="*/ 0 w 106"/>
                  <a:gd name="T49" fmla="*/ 0 h 347"/>
                  <a:gd name="T50" fmla="*/ 0 w 106"/>
                  <a:gd name="T51" fmla="*/ 0 h 347"/>
                  <a:gd name="T52" fmla="*/ 0 w 106"/>
                  <a:gd name="T53" fmla="*/ 0 h 347"/>
                  <a:gd name="T54" fmla="*/ 0 w 106"/>
                  <a:gd name="T55" fmla="*/ 0 h 347"/>
                  <a:gd name="T56" fmla="*/ 0 w 106"/>
                  <a:gd name="T57" fmla="*/ 0 h 347"/>
                  <a:gd name="T58" fmla="*/ 0 w 106"/>
                  <a:gd name="T59" fmla="*/ 0 h 347"/>
                  <a:gd name="T60" fmla="*/ 0 w 106"/>
                  <a:gd name="T61" fmla="*/ 0 h 347"/>
                  <a:gd name="T62" fmla="*/ 0 w 106"/>
                  <a:gd name="T63" fmla="*/ 0 h 3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6"/>
                  <a:gd name="T97" fmla="*/ 0 h 347"/>
                  <a:gd name="T98" fmla="*/ 106 w 106"/>
                  <a:gd name="T99" fmla="*/ 347 h 34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6" h="347">
                    <a:moveTo>
                      <a:pt x="67" y="347"/>
                    </a:moveTo>
                    <a:lnTo>
                      <a:pt x="63" y="346"/>
                    </a:lnTo>
                    <a:lnTo>
                      <a:pt x="39" y="311"/>
                    </a:lnTo>
                    <a:lnTo>
                      <a:pt x="32" y="115"/>
                    </a:lnTo>
                    <a:lnTo>
                      <a:pt x="28" y="109"/>
                    </a:lnTo>
                    <a:lnTo>
                      <a:pt x="25" y="64"/>
                    </a:lnTo>
                    <a:lnTo>
                      <a:pt x="11" y="39"/>
                    </a:lnTo>
                    <a:lnTo>
                      <a:pt x="2" y="32"/>
                    </a:lnTo>
                    <a:lnTo>
                      <a:pt x="2" y="26"/>
                    </a:lnTo>
                    <a:lnTo>
                      <a:pt x="6" y="18"/>
                    </a:lnTo>
                    <a:lnTo>
                      <a:pt x="6" y="12"/>
                    </a:lnTo>
                    <a:lnTo>
                      <a:pt x="10" y="6"/>
                    </a:lnTo>
                    <a:lnTo>
                      <a:pt x="10" y="5"/>
                    </a:lnTo>
                    <a:lnTo>
                      <a:pt x="0" y="4"/>
                    </a:lnTo>
                    <a:lnTo>
                      <a:pt x="0" y="2"/>
                    </a:lnTo>
                    <a:lnTo>
                      <a:pt x="0" y="0"/>
                    </a:lnTo>
                    <a:lnTo>
                      <a:pt x="33" y="6"/>
                    </a:lnTo>
                    <a:lnTo>
                      <a:pt x="38" y="13"/>
                    </a:lnTo>
                    <a:lnTo>
                      <a:pt x="41" y="12"/>
                    </a:lnTo>
                    <a:lnTo>
                      <a:pt x="43" y="10"/>
                    </a:lnTo>
                    <a:lnTo>
                      <a:pt x="58" y="10"/>
                    </a:lnTo>
                    <a:lnTo>
                      <a:pt x="59" y="9"/>
                    </a:lnTo>
                    <a:lnTo>
                      <a:pt x="49" y="52"/>
                    </a:lnTo>
                    <a:lnTo>
                      <a:pt x="53" y="57"/>
                    </a:lnTo>
                    <a:lnTo>
                      <a:pt x="60" y="62"/>
                    </a:lnTo>
                    <a:lnTo>
                      <a:pt x="63" y="62"/>
                    </a:lnTo>
                    <a:lnTo>
                      <a:pt x="68" y="65"/>
                    </a:lnTo>
                    <a:lnTo>
                      <a:pt x="80" y="84"/>
                    </a:lnTo>
                    <a:lnTo>
                      <a:pt x="100" y="332"/>
                    </a:lnTo>
                    <a:lnTo>
                      <a:pt x="106" y="334"/>
                    </a:lnTo>
                    <a:lnTo>
                      <a:pt x="67" y="347"/>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56" name="Freeform 786">
                <a:extLst>
                  <a:ext uri="{FF2B5EF4-FFF2-40B4-BE49-F238E27FC236}">
                    <a16:creationId xmlns:a16="http://schemas.microsoft.com/office/drawing/2014/main" id="{0DA83079-86E2-431B-9EAB-D3543C14FA94}"/>
                  </a:ext>
                </a:extLst>
              </p:cNvPr>
              <p:cNvSpPr>
                <a:spLocks noChangeAspect="1"/>
              </p:cNvSpPr>
              <p:nvPr/>
            </p:nvSpPr>
            <p:spPr bwMode="auto">
              <a:xfrm>
                <a:off x="3349" y="1763"/>
                <a:ext cx="163" cy="274"/>
              </a:xfrm>
              <a:custGeom>
                <a:avLst/>
                <a:gdLst>
                  <a:gd name="T0" fmla="*/ 0 w 557"/>
                  <a:gd name="T1" fmla="*/ 0 h 926"/>
                  <a:gd name="T2" fmla="*/ 0 w 557"/>
                  <a:gd name="T3" fmla="*/ 0 h 926"/>
                  <a:gd name="T4" fmla="*/ 0 w 557"/>
                  <a:gd name="T5" fmla="*/ 0 h 926"/>
                  <a:gd name="T6" fmla="*/ 0 w 557"/>
                  <a:gd name="T7" fmla="*/ 0 h 926"/>
                  <a:gd name="T8" fmla="*/ 0 w 557"/>
                  <a:gd name="T9" fmla="*/ 0 h 926"/>
                  <a:gd name="T10" fmla="*/ 0 w 557"/>
                  <a:gd name="T11" fmla="*/ 0 h 926"/>
                  <a:gd name="T12" fmla="*/ 0 w 557"/>
                  <a:gd name="T13" fmla="*/ 0 h 926"/>
                  <a:gd name="T14" fmla="*/ 0 w 557"/>
                  <a:gd name="T15" fmla="*/ 0 h 926"/>
                  <a:gd name="T16" fmla="*/ 0 w 557"/>
                  <a:gd name="T17" fmla="*/ 0 h 926"/>
                  <a:gd name="T18" fmla="*/ 0 w 557"/>
                  <a:gd name="T19" fmla="*/ 0 h 926"/>
                  <a:gd name="T20" fmla="*/ 0 w 557"/>
                  <a:gd name="T21" fmla="*/ 0 h 926"/>
                  <a:gd name="T22" fmla="*/ 0 w 557"/>
                  <a:gd name="T23" fmla="*/ 0 h 926"/>
                  <a:gd name="T24" fmla="*/ 0 w 557"/>
                  <a:gd name="T25" fmla="*/ 0 h 926"/>
                  <a:gd name="T26" fmla="*/ 0 w 557"/>
                  <a:gd name="T27" fmla="*/ 0 h 926"/>
                  <a:gd name="T28" fmla="*/ 0 w 557"/>
                  <a:gd name="T29" fmla="*/ 0 h 926"/>
                  <a:gd name="T30" fmla="*/ 0 w 557"/>
                  <a:gd name="T31" fmla="*/ 0 h 926"/>
                  <a:gd name="T32" fmla="*/ 0 w 557"/>
                  <a:gd name="T33" fmla="*/ 0 h 926"/>
                  <a:gd name="T34" fmla="*/ 0 w 557"/>
                  <a:gd name="T35" fmla="*/ 0 h 926"/>
                  <a:gd name="T36" fmla="*/ 0 w 557"/>
                  <a:gd name="T37" fmla="*/ 0 h 926"/>
                  <a:gd name="T38" fmla="*/ 0 w 557"/>
                  <a:gd name="T39" fmla="*/ 0 h 926"/>
                  <a:gd name="T40" fmla="*/ 0 w 557"/>
                  <a:gd name="T41" fmla="*/ 0 h 926"/>
                  <a:gd name="T42" fmla="*/ 0 w 557"/>
                  <a:gd name="T43" fmla="*/ 0 h 926"/>
                  <a:gd name="T44" fmla="*/ 0 w 557"/>
                  <a:gd name="T45" fmla="*/ 0 h 926"/>
                  <a:gd name="T46" fmla="*/ 0 w 557"/>
                  <a:gd name="T47" fmla="*/ 0 h 926"/>
                  <a:gd name="T48" fmla="*/ 0 w 557"/>
                  <a:gd name="T49" fmla="*/ 0 h 926"/>
                  <a:gd name="T50" fmla="*/ 0 w 557"/>
                  <a:gd name="T51" fmla="*/ 0 h 926"/>
                  <a:gd name="T52" fmla="*/ 0 w 557"/>
                  <a:gd name="T53" fmla="*/ 0 h 926"/>
                  <a:gd name="T54" fmla="*/ 0 w 557"/>
                  <a:gd name="T55" fmla="*/ 0 h 926"/>
                  <a:gd name="T56" fmla="*/ 0 w 557"/>
                  <a:gd name="T57" fmla="*/ 0 h 926"/>
                  <a:gd name="T58" fmla="*/ 0 w 557"/>
                  <a:gd name="T59" fmla="*/ 0 h 926"/>
                  <a:gd name="T60" fmla="*/ 0 w 557"/>
                  <a:gd name="T61" fmla="*/ 0 h 926"/>
                  <a:gd name="T62" fmla="*/ 0 w 557"/>
                  <a:gd name="T63" fmla="*/ 0 h 926"/>
                  <a:gd name="T64" fmla="*/ 0 w 557"/>
                  <a:gd name="T65" fmla="*/ 0 h 926"/>
                  <a:gd name="T66" fmla="*/ 0 w 557"/>
                  <a:gd name="T67" fmla="*/ 0 h 926"/>
                  <a:gd name="T68" fmla="*/ 0 w 557"/>
                  <a:gd name="T69" fmla="*/ 0 h 926"/>
                  <a:gd name="T70" fmla="*/ 0 w 557"/>
                  <a:gd name="T71" fmla="*/ 0 h 926"/>
                  <a:gd name="T72" fmla="*/ 0 w 557"/>
                  <a:gd name="T73" fmla="*/ 0 h 926"/>
                  <a:gd name="T74" fmla="*/ 0 w 557"/>
                  <a:gd name="T75" fmla="*/ 0 h 926"/>
                  <a:gd name="T76" fmla="*/ 0 w 557"/>
                  <a:gd name="T77" fmla="*/ 0 h 926"/>
                  <a:gd name="T78" fmla="*/ 0 w 557"/>
                  <a:gd name="T79" fmla="*/ 0 h 926"/>
                  <a:gd name="T80" fmla="*/ 0 w 557"/>
                  <a:gd name="T81" fmla="*/ 0 h 926"/>
                  <a:gd name="T82" fmla="*/ 0 w 557"/>
                  <a:gd name="T83" fmla="*/ 0 h 926"/>
                  <a:gd name="T84" fmla="*/ 0 w 557"/>
                  <a:gd name="T85" fmla="*/ 0 h 926"/>
                  <a:gd name="T86" fmla="*/ 0 w 557"/>
                  <a:gd name="T87" fmla="*/ 0 h 926"/>
                  <a:gd name="T88" fmla="*/ 0 w 557"/>
                  <a:gd name="T89" fmla="*/ 0 h 926"/>
                  <a:gd name="T90" fmla="*/ 0 w 557"/>
                  <a:gd name="T91" fmla="*/ 0 h 926"/>
                  <a:gd name="T92" fmla="*/ 0 w 557"/>
                  <a:gd name="T93" fmla="*/ 0 h 926"/>
                  <a:gd name="T94" fmla="*/ 0 w 557"/>
                  <a:gd name="T95" fmla="*/ 0 h 926"/>
                  <a:gd name="T96" fmla="*/ 0 w 557"/>
                  <a:gd name="T97" fmla="*/ 0 h 926"/>
                  <a:gd name="T98" fmla="*/ 0 w 557"/>
                  <a:gd name="T99" fmla="*/ 0 h 926"/>
                  <a:gd name="T100" fmla="*/ 0 w 557"/>
                  <a:gd name="T101" fmla="*/ 0 h 926"/>
                  <a:gd name="T102" fmla="*/ 0 w 557"/>
                  <a:gd name="T103" fmla="*/ 0 h 926"/>
                  <a:gd name="T104" fmla="*/ 0 w 557"/>
                  <a:gd name="T105" fmla="*/ 0 h 926"/>
                  <a:gd name="T106" fmla="*/ 0 w 557"/>
                  <a:gd name="T107" fmla="*/ 0 h 926"/>
                  <a:gd name="T108" fmla="*/ 0 w 557"/>
                  <a:gd name="T109" fmla="*/ 0 h 926"/>
                  <a:gd name="T110" fmla="*/ 0 w 557"/>
                  <a:gd name="T111" fmla="*/ 0 h 926"/>
                  <a:gd name="T112" fmla="*/ 0 w 557"/>
                  <a:gd name="T113" fmla="*/ 0 h 926"/>
                  <a:gd name="T114" fmla="*/ 0 w 557"/>
                  <a:gd name="T115" fmla="*/ 0 h 926"/>
                  <a:gd name="T116" fmla="*/ 0 w 557"/>
                  <a:gd name="T117" fmla="*/ 0 h 926"/>
                  <a:gd name="T118" fmla="*/ 0 w 557"/>
                  <a:gd name="T119" fmla="*/ 0 h 926"/>
                  <a:gd name="T120" fmla="*/ 0 w 557"/>
                  <a:gd name="T121" fmla="*/ 0 h 9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57"/>
                  <a:gd name="T184" fmla="*/ 0 h 926"/>
                  <a:gd name="T185" fmla="*/ 557 w 557"/>
                  <a:gd name="T186" fmla="*/ 926 h 9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57" h="926">
                    <a:moveTo>
                      <a:pt x="29" y="926"/>
                    </a:moveTo>
                    <a:lnTo>
                      <a:pt x="29" y="920"/>
                    </a:lnTo>
                    <a:lnTo>
                      <a:pt x="0" y="874"/>
                    </a:lnTo>
                    <a:lnTo>
                      <a:pt x="0" y="621"/>
                    </a:lnTo>
                    <a:lnTo>
                      <a:pt x="45" y="550"/>
                    </a:lnTo>
                    <a:lnTo>
                      <a:pt x="47" y="544"/>
                    </a:lnTo>
                    <a:lnTo>
                      <a:pt x="50" y="538"/>
                    </a:lnTo>
                    <a:lnTo>
                      <a:pt x="101" y="515"/>
                    </a:lnTo>
                    <a:lnTo>
                      <a:pt x="127" y="489"/>
                    </a:lnTo>
                    <a:lnTo>
                      <a:pt x="157" y="473"/>
                    </a:lnTo>
                    <a:lnTo>
                      <a:pt x="221" y="470"/>
                    </a:lnTo>
                    <a:lnTo>
                      <a:pt x="383" y="262"/>
                    </a:lnTo>
                    <a:lnTo>
                      <a:pt x="330" y="265"/>
                    </a:lnTo>
                    <a:lnTo>
                      <a:pt x="162" y="192"/>
                    </a:lnTo>
                    <a:lnTo>
                      <a:pt x="155" y="182"/>
                    </a:lnTo>
                    <a:lnTo>
                      <a:pt x="134" y="163"/>
                    </a:lnTo>
                    <a:lnTo>
                      <a:pt x="127" y="151"/>
                    </a:lnTo>
                    <a:lnTo>
                      <a:pt x="120" y="145"/>
                    </a:lnTo>
                    <a:lnTo>
                      <a:pt x="118" y="137"/>
                    </a:lnTo>
                    <a:lnTo>
                      <a:pt x="107" y="124"/>
                    </a:lnTo>
                    <a:lnTo>
                      <a:pt x="105" y="118"/>
                    </a:lnTo>
                    <a:lnTo>
                      <a:pt x="97" y="109"/>
                    </a:lnTo>
                    <a:lnTo>
                      <a:pt x="91" y="81"/>
                    </a:lnTo>
                    <a:lnTo>
                      <a:pt x="112" y="32"/>
                    </a:lnTo>
                    <a:lnTo>
                      <a:pt x="115" y="30"/>
                    </a:lnTo>
                    <a:lnTo>
                      <a:pt x="117" y="34"/>
                    </a:lnTo>
                    <a:lnTo>
                      <a:pt x="122" y="37"/>
                    </a:lnTo>
                    <a:lnTo>
                      <a:pt x="173" y="102"/>
                    </a:lnTo>
                    <a:lnTo>
                      <a:pt x="180" y="105"/>
                    </a:lnTo>
                    <a:lnTo>
                      <a:pt x="188" y="102"/>
                    </a:lnTo>
                    <a:lnTo>
                      <a:pt x="209" y="103"/>
                    </a:lnTo>
                    <a:lnTo>
                      <a:pt x="242" y="79"/>
                    </a:lnTo>
                    <a:lnTo>
                      <a:pt x="247" y="78"/>
                    </a:lnTo>
                    <a:lnTo>
                      <a:pt x="249" y="74"/>
                    </a:lnTo>
                    <a:lnTo>
                      <a:pt x="252" y="72"/>
                    </a:lnTo>
                    <a:lnTo>
                      <a:pt x="254" y="72"/>
                    </a:lnTo>
                    <a:lnTo>
                      <a:pt x="259" y="76"/>
                    </a:lnTo>
                    <a:lnTo>
                      <a:pt x="263" y="76"/>
                    </a:lnTo>
                    <a:lnTo>
                      <a:pt x="266" y="78"/>
                    </a:lnTo>
                    <a:lnTo>
                      <a:pt x="277" y="77"/>
                    </a:lnTo>
                    <a:lnTo>
                      <a:pt x="285" y="83"/>
                    </a:lnTo>
                    <a:lnTo>
                      <a:pt x="295" y="83"/>
                    </a:lnTo>
                    <a:lnTo>
                      <a:pt x="305" y="81"/>
                    </a:lnTo>
                    <a:lnTo>
                      <a:pt x="310" y="77"/>
                    </a:lnTo>
                    <a:lnTo>
                      <a:pt x="315" y="69"/>
                    </a:lnTo>
                    <a:lnTo>
                      <a:pt x="325" y="66"/>
                    </a:lnTo>
                    <a:lnTo>
                      <a:pt x="330" y="60"/>
                    </a:lnTo>
                    <a:lnTo>
                      <a:pt x="336" y="56"/>
                    </a:lnTo>
                    <a:lnTo>
                      <a:pt x="347" y="52"/>
                    </a:lnTo>
                    <a:lnTo>
                      <a:pt x="357" y="57"/>
                    </a:lnTo>
                    <a:lnTo>
                      <a:pt x="392" y="52"/>
                    </a:lnTo>
                    <a:lnTo>
                      <a:pt x="404" y="42"/>
                    </a:lnTo>
                    <a:lnTo>
                      <a:pt x="423" y="45"/>
                    </a:lnTo>
                    <a:lnTo>
                      <a:pt x="444" y="36"/>
                    </a:lnTo>
                    <a:lnTo>
                      <a:pt x="450" y="36"/>
                    </a:lnTo>
                    <a:lnTo>
                      <a:pt x="455" y="31"/>
                    </a:lnTo>
                    <a:lnTo>
                      <a:pt x="488" y="26"/>
                    </a:lnTo>
                    <a:lnTo>
                      <a:pt x="507" y="15"/>
                    </a:lnTo>
                    <a:lnTo>
                      <a:pt x="510" y="4"/>
                    </a:lnTo>
                    <a:lnTo>
                      <a:pt x="518" y="0"/>
                    </a:lnTo>
                    <a:lnTo>
                      <a:pt x="528" y="0"/>
                    </a:lnTo>
                    <a:lnTo>
                      <a:pt x="538" y="9"/>
                    </a:lnTo>
                    <a:lnTo>
                      <a:pt x="546" y="9"/>
                    </a:lnTo>
                    <a:lnTo>
                      <a:pt x="549" y="11"/>
                    </a:lnTo>
                    <a:lnTo>
                      <a:pt x="546" y="17"/>
                    </a:lnTo>
                    <a:lnTo>
                      <a:pt x="547" y="25"/>
                    </a:lnTo>
                    <a:lnTo>
                      <a:pt x="543" y="34"/>
                    </a:lnTo>
                    <a:lnTo>
                      <a:pt x="541" y="41"/>
                    </a:lnTo>
                    <a:lnTo>
                      <a:pt x="541" y="52"/>
                    </a:lnTo>
                    <a:lnTo>
                      <a:pt x="547" y="58"/>
                    </a:lnTo>
                    <a:lnTo>
                      <a:pt x="545" y="64"/>
                    </a:lnTo>
                    <a:lnTo>
                      <a:pt x="546" y="73"/>
                    </a:lnTo>
                    <a:lnTo>
                      <a:pt x="546" y="82"/>
                    </a:lnTo>
                    <a:lnTo>
                      <a:pt x="547" y="93"/>
                    </a:lnTo>
                    <a:lnTo>
                      <a:pt x="546" y="98"/>
                    </a:lnTo>
                    <a:lnTo>
                      <a:pt x="540" y="104"/>
                    </a:lnTo>
                    <a:lnTo>
                      <a:pt x="540" y="105"/>
                    </a:lnTo>
                    <a:lnTo>
                      <a:pt x="546" y="105"/>
                    </a:lnTo>
                    <a:lnTo>
                      <a:pt x="547" y="102"/>
                    </a:lnTo>
                    <a:lnTo>
                      <a:pt x="550" y="102"/>
                    </a:lnTo>
                    <a:lnTo>
                      <a:pt x="551" y="105"/>
                    </a:lnTo>
                    <a:lnTo>
                      <a:pt x="557" y="107"/>
                    </a:lnTo>
                    <a:lnTo>
                      <a:pt x="557" y="110"/>
                    </a:lnTo>
                    <a:lnTo>
                      <a:pt x="556" y="113"/>
                    </a:lnTo>
                    <a:lnTo>
                      <a:pt x="554" y="113"/>
                    </a:lnTo>
                    <a:lnTo>
                      <a:pt x="547" y="109"/>
                    </a:lnTo>
                    <a:lnTo>
                      <a:pt x="541" y="109"/>
                    </a:lnTo>
                    <a:lnTo>
                      <a:pt x="536" y="111"/>
                    </a:lnTo>
                    <a:lnTo>
                      <a:pt x="535" y="114"/>
                    </a:lnTo>
                    <a:lnTo>
                      <a:pt x="530" y="175"/>
                    </a:lnTo>
                    <a:lnTo>
                      <a:pt x="528" y="179"/>
                    </a:lnTo>
                    <a:lnTo>
                      <a:pt x="526" y="193"/>
                    </a:lnTo>
                    <a:lnTo>
                      <a:pt x="517" y="203"/>
                    </a:lnTo>
                    <a:lnTo>
                      <a:pt x="497" y="250"/>
                    </a:lnTo>
                    <a:lnTo>
                      <a:pt x="497" y="252"/>
                    </a:lnTo>
                    <a:lnTo>
                      <a:pt x="486" y="265"/>
                    </a:lnTo>
                    <a:lnTo>
                      <a:pt x="481" y="280"/>
                    </a:lnTo>
                    <a:lnTo>
                      <a:pt x="479" y="293"/>
                    </a:lnTo>
                    <a:lnTo>
                      <a:pt x="432" y="427"/>
                    </a:lnTo>
                    <a:lnTo>
                      <a:pt x="425" y="437"/>
                    </a:lnTo>
                    <a:lnTo>
                      <a:pt x="421" y="439"/>
                    </a:lnTo>
                    <a:lnTo>
                      <a:pt x="419" y="444"/>
                    </a:lnTo>
                    <a:lnTo>
                      <a:pt x="416" y="445"/>
                    </a:lnTo>
                    <a:lnTo>
                      <a:pt x="392" y="484"/>
                    </a:lnTo>
                    <a:lnTo>
                      <a:pt x="392" y="485"/>
                    </a:lnTo>
                    <a:lnTo>
                      <a:pt x="366" y="537"/>
                    </a:lnTo>
                    <a:lnTo>
                      <a:pt x="367" y="537"/>
                    </a:lnTo>
                    <a:lnTo>
                      <a:pt x="300" y="613"/>
                    </a:lnTo>
                    <a:lnTo>
                      <a:pt x="299" y="617"/>
                    </a:lnTo>
                    <a:lnTo>
                      <a:pt x="252" y="675"/>
                    </a:lnTo>
                    <a:lnTo>
                      <a:pt x="233" y="684"/>
                    </a:lnTo>
                    <a:lnTo>
                      <a:pt x="226" y="685"/>
                    </a:lnTo>
                    <a:lnTo>
                      <a:pt x="217" y="690"/>
                    </a:lnTo>
                    <a:lnTo>
                      <a:pt x="104" y="824"/>
                    </a:lnTo>
                    <a:lnTo>
                      <a:pt x="91" y="827"/>
                    </a:lnTo>
                    <a:lnTo>
                      <a:pt x="87" y="826"/>
                    </a:lnTo>
                    <a:lnTo>
                      <a:pt x="85" y="831"/>
                    </a:lnTo>
                    <a:lnTo>
                      <a:pt x="87" y="831"/>
                    </a:lnTo>
                    <a:lnTo>
                      <a:pt x="89" y="836"/>
                    </a:lnTo>
                    <a:lnTo>
                      <a:pt x="87" y="840"/>
                    </a:lnTo>
                    <a:lnTo>
                      <a:pt x="84" y="841"/>
                    </a:lnTo>
                    <a:lnTo>
                      <a:pt x="81" y="852"/>
                    </a:lnTo>
                    <a:lnTo>
                      <a:pt x="29" y="926"/>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57" name="Freeform 787">
                <a:extLst>
                  <a:ext uri="{FF2B5EF4-FFF2-40B4-BE49-F238E27FC236}">
                    <a16:creationId xmlns:a16="http://schemas.microsoft.com/office/drawing/2014/main" id="{6939BC6D-D087-4CDB-9BFF-BFCF550899FE}"/>
                  </a:ext>
                </a:extLst>
              </p:cNvPr>
              <p:cNvSpPr>
                <a:spLocks noChangeAspect="1"/>
              </p:cNvSpPr>
              <p:nvPr/>
            </p:nvSpPr>
            <p:spPr bwMode="auto">
              <a:xfrm>
                <a:off x="3349" y="1763"/>
                <a:ext cx="163" cy="274"/>
              </a:xfrm>
              <a:custGeom>
                <a:avLst/>
                <a:gdLst>
                  <a:gd name="T0" fmla="*/ 0 w 557"/>
                  <a:gd name="T1" fmla="*/ 0 h 926"/>
                  <a:gd name="T2" fmla="*/ 0 w 557"/>
                  <a:gd name="T3" fmla="*/ 0 h 926"/>
                  <a:gd name="T4" fmla="*/ 0 w 557"/>
                  <a:gd name="T5" fmla="*/ 0 h 926"/>
                  <a:gd name="T6" fmla="*/ 0 w 557"/>
                  <a:gd name="T7" fmla="*/ 0 h 926"/>
                  <a:gd name="T8" fmla="*/ 0 w 557"/>
                  <a:gd name="T9" fmla="*/ 0 h 926"/>
                  <a:gd name="T10" fmla="*/ 0 w 557"/>
                  <a:gd name="T11" fmla="*/ 0 h 926"/>
                  <a:gd name="T12" fmla="*/ 0 w 557"/>
                  <a:gd name="T13" fmla="*/ 0 h 926"/>
                  <a:gd name="T14" fmla="*/ 0 w 557"/>
                  <a:gd name="T15" fmla="*/ 0 h 926"/>
                  <a:gd name="T16" fmla="*/ 0 w 557"/>
                  <a:gd name="T17" fmla="*/ 0 h 926"/>
                  <a:gd name="T18" fmla="*/ 0 w 557"/>
                  <a:gd name="T19" fmla="*/ 0 h 926"/>
                  <a:gd name="T20" fmla="*/ 0 w 557"/>
                  <a:gd name="T21" fmla="*/ 0 h 926"/>
                  <a:gd name="T22" fmla="*/ 0 w 557"/>
                  <a:gd name="T23" fmla="*/ 0 h 926"/>
                  <a:gd name="T24" fmla="*/ 0 w 557"/>
                  <a:gd name="T25" fmla="*/ 0 h 926"/>
                  <a:gd name="T26" fmla="*/ 0 w 557"/>
                  <a:gd name="T27" fmla="*/ 0 h 926"/>
                  <a:gd name="T28" fmla="*/ 0 w 557"/>
                  <a:gd name="T29" fmla="*/ 0 h 926"/>
                  <a:gd name="T30" fmla="*/ 0 w 557"/>
                  <a:gd name="T31" fmla="*/ 0 h 926"/>
                  <a:gd name="T32" fmla="*/ 0 w 557"/>
                  <a:gd name="T33" fmla="*/ 0 h 926"/>
                  <a:gd name="T34" fmla="*/ 0 w 557"/>
                  <a:gd name="T35" fmla="*/ 0 h 926"/>
                  <a:gd name="T36" fmla="*/ 0 w 557"/>
                  <a:gd name="T37" fmla="*/ 0 h 926"/>
                  <a:gd name="T38" fmla="*/ 0 w 557"/>
                  <a:gd name="T39" fmla="*/ 0 h 926"/>
                  <a:gd name="T40" fmla="*/ 0 w 557"/>
                  <a:gd name="T41" fmla="*/ 0 h 926"/>
                  <a:gd name="T42" fmla="*/ 0 w 557"/>
                  <a:gd name="T43" fmla="*/ 0 h 926"/>
                  <a:gd name="T44" fmla="*/ 0 w 557"/>
                  <a:gd name="T45" fmla="*/ 0 h 926"/>
                  <a:gd name="T46" fmla="*/ 0 w 557"/>
                  <a:gd name="T47" fmla="*/ 0 h 926"/>
                  <a:gd name="T48" fmla="*/ 0 w 557"/>
                  <a:gd name="T49" fmla="*/ 0 h 926"/>
                  <a:gd name="T50" fmla="*/ 0 w 557"/>
                  <a:gd name="T51" fmla="*/ 0 h 926"/>
                  <a:gd name="T52" fmla="*/ 0 w 557"/>
                  <a:gd name="T53" fmla="*/ 0 h 926"/>
                  <a:gd name="T54" fmla="*/ 0 w 557"/>
                  <a:gd name="T55" fmla="*/ 0 h 926"/>
                  <a:gd name="T56" fmla="*/ 0 w 557"/>
                  <a:gd name="T57" fmla="*/ 0 h 926"/>
                  <a:gd name="T58" fmla="*/ 0 w 557"/>
                  <a:gd name="T59" fmla="*/ 0 h 926"/>
                  <a:gd name="T60" fmla="*/ 0 w 557"/>
                  <a:gd name="T61" fmla="*/ 0 h 926"/>
                  <a:gd name="T62" fmla="*/ 0 w 557"/>
                  <a:gd name="T63" fmla="*/ 0 h 926"/>
                  <a:gd name="T64" fmla="*/ 0 w 557"/>
                  <a:gd name="T65" fmla="*/ 0 h 926"/>
                  <a:gd name="T66" fmla="*/ 0 w 557"/>
                  <a:gd name="T67" fmla="*/ 0 h 926"/>
                  <a:gd name="T68" fmla="*/ 0 w 557"/>
                  <a:gd name="T69" fmla="*/ 0 h 926"/>
                  <a:gd name="T70" fmla="*/ 0 w 557"/>
                  <a:gd name="T71" fmla="*/ 0 h 926"/>
                  <a:gd name="T72" fmla="*/ 0 w 557"/>
                  <a:gd name="T73" fmla="*/ 0 h 926"/>
                  <a:gd name="T74" fmla="*/ 0 w 557"/>
                  <a:gd name="T75" fmla="*/ 0 h 926"/>
                  <a:gd name="T76" fmla="*/ 0 w 557"/>
                  <a:gd name="T77" fmla="*/ 0 h 926"/>
                  <a:gd name="T78" fmla="*/ 0 w 557"/>
                  <a:gd name="T79" fmla="*/ 0 h 926"/>
                  <a:gd name="T80" fmla="*/ 0 w 557"/>
                  <a:gd name="T81" fmla="*/ 0 h 926"/>
                  <a:gd name="T82" fmla="*/ 0 w 557"/>
                  <a:gd name="T83" fmla="*/ 0 h 926"/>
                  <a:gd name="T84" fmla="*/ 0 w 557"/>
                  <a:gd name="T85" fmla="*/ 0 h 926"/>
                  <a:gd name="T86" fmla="*/ 0 w 557"/>
                  <a:gd name="T87" fmla="*/ 0 h 926"/>
                  <a:gd name="T88" fmla="*/ 0 w 557"/>
                  <a:gd name="T89" fmla="*/ 0 h 926"/>
                  <a:gd name="T90" fmla="*/ 0 w 557"/>
                  <a:gd name="T91" fmla="*/ 0 h 926"/>
                  <a:gd name="T92" fmla="*/ 0 w 557"/>
                  <a:gd name="T93" fmla="*/ 0 h 926"/>
                  <a:gd name="T94" fmla="*/ 0 w 557"/>
                  <a:gd name="T95" fmla="*/ 0 h 926"/>
                  <a:gd name="T96" fmla="*/ 0 w 557"/>
                  <a:gd name="T97" fmla="*/ 0 h 926"/>
                  <a:gd name="T98" fmla="*/ 0 w 557"/>
                  <a:gd name="T99" fmla="*/ 0 h 926"/>
                  <a:gd name="T100" fmla="*/ 0 w 557"/>
                  <a:gd name="T101" fmla="*/ 0 h 926"/>
                  <a:gd name="T102" fmla="*/ 0 w 557"/>
                  <a:gd name="T103" fmla="*/ 0 h 926"/>
                  <a:gd name="T104" fmla="*/ 0 w 557"/>
                  <a:gd name="T105" fmla="*/ 0 h 926"/>
                  <a:gd name="T106" fmla="*/ 0 w 557"/>
                  <a:gd name="T107" fmla="*/ 0 h 926"/>
                  <a:gd name="T108" fmla="*/ 0 w 557"/>
                  <a:gd name="T109" fmla="*/ 0 h 926"/>
                  <a:gd name="T110" fmla="*/ 0 w 557"/>
                  <a:gd name="T111" fmla="*/ 0 h 926"/>
                  <a:gd name="T112" fmla="*/ 0 w 557"/>
                  <a:gd name="T113" fmla="*/ 0 h 926"/>
                  <a:gd name="T114" fmla="*/ 0 w 557"/>
                  <a:gd name="T115" fmla="*/ 0 h 926"/>
                  <a:gd name="T116" fmla="*/ 0 w 557"/>
                  <a:gd name="T117" fmla="*/ 0 h 926"/>
                  <a:gd name="T118" fmla="*/ 0 w 557"/>
                  <a:gd name="T119" fmla="*/ 0 h 926"/>
                  <a:gd name="T120" fmla="*/ 0 w 557"/>
                  <a:gd name="T121" fmla="*/ 0 h 9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57"/>
                  <a:gd name="T184" fmla="*/ 0 h 926"/>
                  <a:gd name="T185" fmla="*/ 557 w 557"/>
                  <a:gd name="T186" fmla="*/ 926 h 9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57" h="926">
                    <a:moveTo>
                      <a:pt x="29" y="926"/>
                    </a:moveTo>
                    <a:lnTo>
                      <a:pt x="29" y="920"/>
                    </a:lnTo>
                    <a:lnTo>
                      <a:pt x="0" y="874"/>
                    </a:lnTo>
                    <a:lnTo>
                      <a:pt x="0" y="621"/>
                    </a:lnTo>
                    <a:lnTo>
                      <a:pt x="45" y="550"/>
                    </a:lnTo>
                    <a:lnTo>
                      <a:pt x="47" y="544"/>
                    </a:lnTo>
                    <a:lnTo>
                      <a:pt x="50" y="538"/>
                    </a:lnTo>
                    <a:lnTo>
                      <a:pt x="101" y="515"/>
                    </a:lnTo>
                    <a:lnTo>
                      <a:pt x="127" y="489"/>
                    </a:lnTo>
                    <a:lnTo>
                      <a:pt x="157" y="473"/>
                    </a:lnTo>
                    <a:lnTo>
                      <a:pt x="221" y="470"/>
                    </a:lnTo>
                    <a:lnTo>
                      <a:pt x="383" y="262"/>
                    </a:lnTo>
                    <a:lnTo>
                      <a:pt x="330" y="265"/>
                    </a:lnTo>
                    <a:lnTo>
                      <a:pt x="162" y="192"/>
                    </a:lnTo>
                    <a:lnTo>
                      <a:pt x="155" y="182"/>
                    </a:lnTo>
                    <a:lnTo>
                      <a:pt x="134" y="163"/>
                    </a:lnTo>
                    <a:lnTo>
                      <a:pt x="127" y="151"/>
                    </a:lnTo>
                    <a:lnTo>
                      <a:pt x="120" y="145"/>
                    </a:lnTo>
                    <a:lnTo>
                      <a:pt x="118" y="137"/>
                    </a:lnTo>
                    <a:lnTo>
                      <a:pt x="107" y="124"/>
                    </a:lnTo>
                    <a:lnTo>
                      <a:pt x="105" y="118"/>
                    </a:lnTo>
                    <a:lnTo>
                      <a:pt x="97" y="109"/>
                    </a:lnTo>
                    <a:lnTo>
                      <a:pt x="91" y="81"/>
                    </a:lnTo>
                    <a:lnTo>
                      <a:pt x="112" y="32"/>
                    </a:lnTo>
                    <a:lnTo>
                      <a:pt x="115" y="30"/>
                    </a:lnTo>
                    <a:lnTo>
                      <a:pt x="117" y="34"/>
                    </a:lnTo>
                    <a:lnTo>
                      <a:pt x="122" y="37"/>
                    </a:lnTo>
                    <a:lnTo>
                      <a:pt x="173" y="102"/>
                    </a:lnTo>
                    <a:lnTo>
                      <a:pt x="180" y="105"/>
                    </a:lnTo>
                    <a:lnTo>
                      <a:pt x="188" y="102"/>
                    </a:lnTo>
                    <a:lnTo>
                      <a:pt x="209" y="103"/>
                    </a:lnTo>
                    <a:lnTo>
                      <a:pt x="242" y="79"/>
                    </a:lnTo>
                    <a:lnTo>
                      <a:pt x="247" y="78"/>
                    </a:lnTo>
                    <a:lnTo>
                      <a:pt x="249" y="74"/>
                    </a:lnTo>
                    <a:lnTo>
                      <a:pt x="252" y="72"/>
                    </a:lnTo>
                    <a:lnTo>
                      <a:pt x="254" y="72"/>
                    </a:lnTo>
                    <a:lnTo>
                      <a:pt x="259" y="76"/>
                    </a:lnTo>
                    <a:lnTo>
                      <a:pt x="263" y="76"/>
                    </a:lnTo>
                    <a:lnTo>
                      <a:pt x="266" y="78"/>
                    </a:lnTo>
                    <a:lnTo>
                      <a:pt x="277" y="77"/>
                    </a:lnTo>
                    <a:lnTo>
                      <a:pt x="285" y="83"/>
                    </a:lnTo>
                    <a:lnTo>
                      <a:pt x="295" y="83"/>
                    </a:lnTo>
                    <a:lnTo>
                      <a:pt x="305" y="81"/>
                    </a:lnTo>
                    <a:lnTo>
                      <a:pt x="310" y="77"/>
                    </a:lnTo>
                    <a:lnTo>
                      <a:pt x="315" y="69"/>
                    </a:lnTo>
                    <a:lnTo>
                      <a:pt x="325" y="66"/>
                    </a:lnTo>
                    <a:lnTo>
                      <a:pt x="330" y="60"/>
                    </a:lnTo>
                    <a:lnTo>
                      <a:pt x="336" y="56"/>
                    </a:lnTo>
                    <a:lnTo>
                      <a:pt x="347" y="52"/>
                    </a:lnTo>
                    <a:lnTo>
                      <a:pt x="357" y="57"/>
                    </a:lnTo>
                    <a:lnTo>
                      <a:pt x="392" y="52"/>
                    </a:lnTo>
                    <a:lnTo>
                      <a:pt x="404" y="42"/>
                    </a:lnTo>
                    <a:lnTo>
                      <a:pt x="423" y="45"/>
                    </a:lnTo>
                    <a:lnTo>
                      <a:pt x="444" y="36"/>
                    </a:lnTo>
                    <a:lnTo>
                      <a:pt x="450" y="36"/>
                    </a:lnTo>
                    <a:lnTo>
                      <a:pt x="455" y="31"/>
                    </a:lnTo>
                    <a:lnTo>
                      <a:pt x="488" y="26"/>
                    </a:lnTo>
                    <a:lnTo>
                      <a:pt x="507" y="15"/>
                    </a:lnTo>
                    <a:lnTo>
                      <a:pt x="510" y="4"/>
                    </a:lnTo>
                    <a:lnTo>
                      <a:pt x="518" y="0"/>
                    </a:lnTo>
                    <a:lnTo>
                      <a:pt x="528" y="0"/>
                    </a:lnTo>
                    <a:lnTo>
                      <a:pt x="538" y="9"/>
                    </a:lnTo>
                    <a:lnTo>
                      <a:pt x="546" y="9"/>
                    </a:lnTo>
                    <a:lnTo>
                      <a:pt x="549" y="11"/>
                    </a:lnTo>
                    <a:lnTo>
                      <a:pt x="546" y="17"/>
                    </a:lnTo>
                    <a:lnTo>
                      <a:pt x="547" y="25"/>
                    </a:lnTo>
                    <a:lnTo>
                      <a:pt x="543" y="34"/>
                    </a:lnTo>
                    <a:lnTo>
                      <a:pt x="541" y="41"/>
                    </a:lnTo>
                    <a:lnTo>
                      <a:pt x="541" y="52"/>
                    </a:lnTo>
                    <a:lnTo>
                      <a:pt x="547" y="58"/>
                    </a:lnTo>
                    <a:lnTo>
                      <a:pt x="545" y="64"/>
                    </a:lnTo>
                    <a:lnTo>
                      <a:pt x="546" y="73"/>
                    </a:lnTo>
                    <a:lnTo>
                      <a:pt x="546" y="82"/>
                    </a:lnTo>
                    <a:lnTo>
                      <a:pt x="547" y="93"/>
                    </a:lnTo>
                    <a:lnTo>
                      <a:pt x="546" y="98"/>
                    </a:lnTo>
                    <a:lnTo>
                      <a:pt x="540" y="104"/>
                    </a:lnTo>
                    <a:lnTo>
                      <a:pt x="540" y="105"/>
                    </a:lnTo>
                    <a:lnTo>
                      <a:pt x="546" y="105"/>
                    </a:lnTo>
                    <a:lnTo>
                      <a:pt x="547" y="102"/>
                    </a:lnTo>
                    <a:lnTo>
                      <a:pt x="550" y="102"/>
                    </a:lnTo>
                    <a:lnTo>
                      <a:pt x="551" y="105"/>
                    </a:lnTo>
                    <a:lnTo>
                      <a:pt x="557" y="107"/>
                    </a:lnTo>
                    <a:lnTo>
                      <a:pt x="557" y="110"/>
                    </a:lnTo>
                    <a:lnTo>
                      <a:pt x="556" y="113"/>
                    </a:lnTo>
                    <a:lnTo>
                      <a:pt x="554" y="113"/>
                    </a:lnTo>
                    <a:lnTo>
                      <a:pt x="547" y="109"/>
                    </a:lnTo>
                    <a:lnTo>
                      <a:pt x="541" y="109"/>
                    </a:lnTo>
                    <a:lnTo>
                      <a:pt x="536" y="111"/>
                    </a:lnTo>
                    <a:lnTo>
                      <a:pt x="535" y="114"/>
                    </a:lnTo>
                    <a:lnTo>
                      <a:pt x="530" y="175"/>
                    </a:lnTo>
                    <a:lnTo>
                      <a:pt x="528" y="179"/>
                    </a:lnTo>
                    <a:lnTo>
                      <a:pt x="526" y="193"/>
                    </a:lnTo>
                    <a:lnTo>
                      <a:pt x="517" y="203"/>
                    </a:lnTo>
                    <a:lnTo>
                      <a:pt x="497" y="250"/>
                    </a:lnTo>
                    <a:lnTo>
                      <a:pt x="497" y="252"/>
                    </a:lnTo>
                    <a:lnTo>
                      <a:pt x="486" y="265"/>
                    </a:lnTo>
                    <a:lnTo>
                      <a:pt x="481" y="280"/>
                    </a:lnTo>
                    <a:lnTo>
                      <a:pt x="479" y="293"/>
                    </a:lnTo>
                    <a:lnTo>
                      <a:pt x="432" y="427"/>
                    </a:lnTo>
                    <a:lnTo>
                      <a:pt x="425" y="437"/>
                    </a:lnTo>
                    <a:lnTo>
                      <a:pt x="421" y="439"/>
                    </a:lnTo>
                    <a:lnTo>
                      <a:pt x="419" y="444"/>
                    </a:lnTo>
                    <a:lnTo>
                      <a:pt x="416" y="445"/>
                    </a:lnTo>
                    <a:lnTo>
                      <a:pt x="392" y="484"/>
                    </a:lnTo>
                    <a:lnTo>
                      <a:pt x="392" y="485"/>
                    </a:lnTo>
                    <a:lnTo>
                      <a:pt x="366" y="537"/>
                    </a:lnTo>
                    <a:lnTo>
                      <a:pt x="367" y="537"/>
                    </a:lnTo>
                    <a:lnTo>
                      <a:pt x="300" y="613"/>
                    </a:lnTo>
                    <a:lnTo>
                      <a:pt x="299" y="617"/>
                    </a:lnTo>
                    <a:lnTo>
                      <a:pt x="252" y="675"/>
                    </a:lnTo>
                    <a:lnTo>
                      <a:pt x="233" y="684"/>
                    </a:lnTo>
                    <a:lnTo>
                      <a:pt x="226" y="685"/>
                    </a:lnTo>
                    <a:lnTo>
                      <a:pt x="217" y="690"/>
                    </a:lnTo>
                    <a:lnTo>
                      <a:pt x="104" y="824"/>
                    </a:lnTo>
                    <a:lnTo>
                      <a:pt x="91" y="827"/>
                    </a:lnTo>
                    <a:lnTo>
                      <a:pt x="87" y="826"/>
                    </a:lnTo>
                    <a:lnTo>
                      <a:pt x="85" y="831"/>
                    </a:lnTo>
                    <a:lnTo>
                      <a:pt x="87" y="831"/>
                    </a:lnTo>
                    <a:lnTo>
                      <a:pt x="89" y="836"/>
                    </a:lnTo>
                    <a:lnTo>
                      <a:pt x="87" y="840"/>
                    </a:lnTo>
                    <a:lnTo>
                      <a:pt x="84" y="841"/>
                    </a:lnTo>
                    <a:lnTo>
                      <a:pt x="81" y="852"/>
                    </a:lnTo>
                    <a:lnTo>
                      <a:pt x="29" y="926"/>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58" name="Freeform 788">
                <a:extLst>
                  <a:ext uri="{FF2B5EF4-FFF2-40B4-BE49-F238E27FC236}">
                    <a16:creationId xmlns:a16="http://schemas.microsoft.com/office/drawing/2014/main" id="{8BB6A765-ACDD-4904-89D5-493BB04BE37F}"/>
                  </a:ext>
                </a:extLst>
              </p:cNvPr>
              <p:cNvSpPr>
                <a:spLocks noChangeAspect="1"/>
              </p:cNvSpPr>
              <p:nvPr/>
            </p:nvSpPr>
            <p:spPr bwMode="auto">
              <a:xfrm>
                <a:off x="3086" y="2316"/>
                <a:ext cx="123" cy="138"/>
              </a:xfrm>
              <a:custGeom>
                <a:avLst/>
                <a:gdLst>
                  <a:gd name="T0" fmla="*/ 0 w 420"/>
                  <a:gd name="T1" fmla="*/ 0 h 473"/>
                  <a:gd name="T2" fmla="*/ 0 w 420"/>
                  <a:gd name="T3" fmla="*/ 0 h 473"/>
                  <a:gd name="T4" fmla="*/ 0 w 420"/>
                  <a:gd name="T5" fmla="*/ 0 h 473"/>
                  <a:gd name="T6" fmla="*/ 0 w 420"/>
                  <a:gd name="T7" fmla="*/ 0 h 473"/>
                  <a:gd name="T8" fmla="*/ 0 w 420"/>
                  <a:gd name="T9" fmla="*/ 0 h 473"/>
                  <a:gd name="T10" fmla="*/ 0 w 420"/>
                  <a:gd name="T11" fmla="*/ 0 h 473"/>
                  <a:gd name="T12" fmla="*/ 0 w 420"/>
                  <a:gd name="T13" fmla="*/ 0 h 473"/>
                  <a:gd name="T14" fmla="*/ 0 w 420"/>
                  <a:gd name="T15" fmla="*/ 0 h 473"/>
                  <a:gd name="T16" fmla="*/ 0 w 420"/>
                  <a:gd name="T17" fmla="*/ 0 h 473"/>
                  <a:gd name="T18" fmla="*/ 0 w 420"/>
                  <a:gd name="T19" fmla="*/ 0 h 473"/>
                  <a:gd name="T20" fmla="*/ 0 w 420"/>
                  <a:gd name="T21" fmla="*/ 0 h 473"/>
                  <a:gd name="T22" fmla="*/ 0 w 420"/>
                  <a:gd name="T23" fmla="*/ 0 h 473"/>
                  <a:gd name="T24" fmla="*/ 0 w 420"/>
                  <a:gd name="T25" fmla="*/ 0 h 473"/>
                  <a:gd name="T26" fmla="*/ 0 w 420"/>
                  <a:gd name="T27" fmla="*/ 0 h 473"/>
                  <a:gd name="T28" fmla="*/ 0 w 420"/>
                  <a:gd name="T29" fmla="*/ 0 h 473"/>
                  <a:gd name="T30" fmla="*/ 0 w 420"/>
                  <a:gd name="T31" fmla="*/ 0 h 473"/>
                  <a:gd name="T32" fmla="*/ 0 w 420"/>
                  <a:gd name="T33" fmla="*/ 0 h 473"/>
                  <a:gd name="T34" fmla="*/ 0 w 420"/>
                  <a:gd name="T35" fmla="*/ 0 h 473"/>
                  <a:gd name="T36" fmla="*/ 0 w 420"/>
                  <a:gd name="T37" fmla="*/ 0 h 473"/>
                  <a:gd name="T38" fmla="*/ 0 w 420"/>
                  <a:gd name="T39" fmla="*/ 0 h 473"/>
                  <a:gd name="T40" fmla="*/ 0 w 420"/>
                  <a:gd name="T41" fmla="*/ 0 h 473"/>
                  <a:gd name="T42" fmla="*/ 0 w 420"/>
                  <a:gd name="T43" fmla="*/ 0 h 473"/>
                  <a:gd name="T44" fmla="*/ 0 w 420"/>
                  <a:gd name="T45" fmla="*/ 0 h 473"/>
                  <a:gd name="T46" fmla="*/ 0 w 420"/>
                  <a:gd name="T47" fmla="*/ 0 h 473"/>
                  <a:gd name="T48" fmla="*/ 0 w 420"/>
                  <a:gd name="T49" fmla="*/ 0 h 473"/>
                  <a:gd name="T50" fmla="*/ 0 w 420"/>
                  <a:gd name="T51" fmla="*/ 0 h 473"/>
                  <a:gd name="T52" fmla="*/ 0 w 420"/>
                  <a:gd name="T53" fmla="*/ 0 h 473"/>
                  <a:gd name="T54" fmla="*/ 0 w 420"/>
                  <a:gd name="T55" fmla="*/ 0 h 473"/>
                  <a:gd name="T56" fmla="*/ 0 w 420"/>
                  <a:gd name="T57" fmla="*/ 0 h 473"/>
                  <a:gd name="T58" fmla="*/ 0 w 420"/>
                  <a:gd name="T59" fmla="*/ 0 h 473"/>
                  <a:gd name="T60" fmla="*/ 0 w 420"/>
                  <a:gd name="T61" fmla="*/ 0 h 473"/>
                  <a:gd name="T62" fmla="*/ 0 w 420"/>
                  <a:gd name="T63" fmla="*/ 0 h 473"/>
                  <a:gd name="T64" fmla="*/ 0 w 420"/>
                  <a:gd name="T65" fmla="*/ 0 h 473"/>
                  <a:gd name="T66" fmla="*/ 0 w 420"/>
                  <a:gd name="T67" fmla="*/ 0 h 473"/>
                  <a:gd name="T68" fmla="*/ 0 w 420"/>
                  <a:gd name="T69" fmla="*/ 0 h 473"/>
                  <a:gd name="T70" fmla="*/ 0 w 420"/>
                  <a:gd name="T71" fmla="*/ 0 h 473"/>
                  <a:gd name="T72" fmla="*/ 0 w 420"/>
                  <a:gd name="T73" fmla="*/ 0 h 473"/>
                  <a:gd name="T74" fmla="*/ 0 w 420"/>
                  <a:gd name="T75" fmla="*/ 0 h 473"/>
                  <a:gd name="T76" fmla="*/ 0 w 420"/>
                  <a:gd name="T77" fmla="*/ 0 h 473"/>
                  <a:gd name="T78" fmla="*/ 0 w 420"/>
                  <a:gd name="T79" fmla="*/ 0 h 473"/>
                  <a:gd name="T80" fmla="*/ 0 w 420"/>
                  <a:gd name="T81" fmla="*/ 0 h 473"/>
                  <a:gd name="T82" fmla="*/ 0 w 420"/>
                  <a:gd name="T83" fmla="*/ 0 h 473"/>
                  <a:gd name="T84" fmla="*/ 0 w 420"/>
                  <a:gd name="T85" fmla="*/ 0 h 473"/>
                  <a:gd name="T86" fmla="*/ 0 w 420"/>
                  <a:gd name="T87" fmla="*/ 0 h 473"/>
                  <a:gd name="T88" fmla="*/ 0 w 420"/>
                  <a:gd name="T89" fmla="*/ 0 h 47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20"/>
                  <a:gd name="T136" fmla="*/ 0 h 473"/>
                  <a:gd name="T137" fmla="*/ 420 w 420"/>
                  <a:gd name="T138" fmla="*/ 473 h 47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20" h="473">
                    <a:moveTo>
                      <a:pt x="190" y="66"/>
                    </a:moveTo>
                    <a:lnTo>
                      <a:pt x="201" y="73"/>
                    </a:lnTo>
                    <a:lnTo>
                      <a:pt x="203" y="78"/>
                    </a:lnTo>
                    <a:lnTo>
                      <a:pt x="196" y="81"/>
                    </a:lnTo>
                    <a:lnTo>
                      <a:pt x="194" y="84"/>
                    </a:lnTo>
                    <a:lnTo>
                      <a:pt x="192" y="84"/>
                    </a:lnTo>
                    <a:lnTo>
                      <a:pt x="183" y="81"/>
                    </a:lnTo>
                    <a:lnTo>
                      <a:pt x="178" y="81"/>
                    </a:lnTo>
                    <a:lnTo>
                      <a:pt x="175" y="83"/>
                    </a:lnTo>
                    <a:lnTo>
                      <a:pt x="174" y="87"/>
                    </a:lnTo>
                    <a:lnTo>
                      <a:pt x="171" y="87"/>
                    </a:lnTo>
                    <a:lnTo>
                      <a:pt x="169" y="84"/>
                    </a:lnTo>
                    <a:lnTo>
                      <a:pt x="167" y="86"/>
                    </a:lnTo>
                    <a:lnTo>
                      <a:pt x="163" y="88"/>
                    </a:lnTo>
                    <a:lnTo>
                      <a:pt x="158" y="91"/>
                    </a:lnTo>
                    <a:lnTo>
                      <a:pt x="156" y="94"/>
                    </a:lnTo>
                    <a:lnTo>
                      <a:pt x="154" y="97"/>
                    </a:lnTo>
                    <a:lnTo>
                      <a:pt x="156" y="102"/>
                    </a:lnTo>
                    <a:lnTo>
                      <a:pt x="154" y="103"/>
                    </a:lnTo>
                    <a:lnTo>
                      <a:pt x="153" y="103"/>
                    </a:lnTo>
                    <a:lnTo>
                      <a:pt x="151" y="102"/>
                    </a:lnTo>
                    <a:lnTo>
                      <a:pt x="143" y="105"/>
                    </a:lnTo>
                    <a:lnTo>
                      <a:pt x="140" y="109"/>
                    </a:lnTo>
                    <a:lnTo>
                      <a:pt x="138" y="113"/>
                    </a:lnTo>
                    <a:lnTo>
                      <a:pt x="133" y="115"/>
                    </a:lnTo>
                    <a:lnTo>
                      <a:pt x="126" y="128"/>
                    </a:lnTo>
                    <a:lnTo>
                      <a:pt x="121" y="133"/>
                    </a:lnTo>
                    <a:lnTo>
                      <a:pt x="120" y="136"/>
                    </a:lnTo>
                    <a:lnTo>
                      <a:pt x="115" y="137"/>
                    </a:lnTo>
                    <a:lnTo>
                      <a:pt x="110" y="147"/>
                    </a:lnTo>
                    <a:lnTo>
                      <a:pt x="102" y="154"/>
                    </a:lnTo>
                    <a:lnTo>
                      <a:pt x="98" y="154"/>
                    </a:lnTo>
                    <a:lnTo>
                      <a:pt x="91" y="162"/>
                    </a:lnTo>
                    <a:lnTo>
                      <a:pt x="85" y="161"/>
                    </a:lnTo>
                    <a:lnTo>
                      <a:pt x="79" y="166"/>
                    </a:lnTo>
                    <a:lnTo>
                      <a:pt x="74" y="163"/>
                    </a:lnTo>
                    <a:lnTo>
                      <a:pt x="73" y="159"/>
                    </a:lnTo>
                    <a:lnTo>
                      <a:pt x="68" y="156"/>
                    </a:lnTo>
                    <a:lnTo>
                      <a:pt x="60" y="156"/>
                    </a:lnTo>
                    <a:lnTo>
                      <a:pt x="56" y="156"/>
                    </a:lnTo>
                    <a:lnTo>
                      <a:pt x="39" y="160"/>
                    </a:lnTo>
                    <a:lnTo>
                      <a:pt x="26" y="152"/>
                    </a:lnTo>
                    <a:lnTo>
                      <a:pt x="7" y="155"/>
                    </a:lnTo>
                    <a:lnTo>
                      <a:pt x="4" y="154"/>
                    </a:lnTo>
                    <a:lnTo>
                      <a:pt x="0" y="151"/>
                    </a:lnTo>
                    <a:lnTo>
                      <a:pt x="4" y="168"/>
                    </a:lnTo>
                    <a:lnTo>
                      <a:pt x="26" y="204"/>
                    </a:lnTo>
                    <a:lnTo>
                      <a:pt x="33" y="234"/>
                    </a:lnTo>
                    <a:lnTo>
                      <a:pt x="74" y="292"/>
                    </a:lnTo>
                    <a:lnTo>
                      <a:pt x="90" y="297"/>
                    </a:lnTo>
                    <a:lnTo>
                      <a:pt x="102" y="307"/>
                    </a:lnTo>
                    <a:lnTo>
                      <a:pt x="111" y="323"/>
                    </a:lnTo>
                    <a:lnTo>
                      <a:pt x="124" y="328"/>
                    </a:lnTo>
                    <a:lnTo>
                      <a:pt x="133" y="339"/>
                    </a:lnTo>
                    <a:lnTo>
                      <a:pt x="137" y="385"/>
                    </a:lnTo>
                    <a:lnTo>
                      <a:pt x="142" y="400"/>
                    </a:lnTo>
                    <a:lnTo>
                      <a:pt x="158" y="416"/>
                    </a:lnTo>
                    <a:lnTo>
                      <a:pt x="183" y="418"/>
                    </a:lnTo>
                    <a:lnTo>
                      <a:pt x="205" y="429"/>
                    </a:lnTo>
                    <a:lnTo>
                      <a:pt x="216" y="439"/>
                    </a:lnTo>
                    <a:lnTo>
                      <a:pt x="227" y="434"/>
                    </a:lnTo>
                    <a:lnTo>
                      <a:pt x="271" y="448"/>
                    </a:lnTo>
                    <a:lnTo>
                      <a:pt x="294" y="445"/>
                    </a:lnTo>
                    <a:lnTo>
                      <a:pt x="313" y="454"/>
                    </a:lnTo>
                    <a:lnTo>
                      <a:pt x="328" y="470"/>
                    </a:lnTo>
                    <a:lnTo>
                      <a:pt x="332" y="471"/>
                    </a:lnTo>
                    <a:lnTo>
                      <a:pt x="334" y="473"/>
                    </a:lnTo>
                    <a:lnTo>
                      <a:pt x="335" y="471"/>
                    </a:lnTo>
                    <a:lnTo>
                      <a:pt x="335" y="455"/>
                    </a:lnTo>
                    <a:lnTo>
                      <a:pt x="345" y="431"/>
                    </a:lnTo>
                    <a:lnTo>
                      <a:pt x="363" y="413"/>
                    </a:lnTo>
                    <a:lnTo>
                      <a:pt x="410" y="297"/>
                    </a:lnTo>
                    <a:lnTo>
                      <a:pt x="404" y="231"/>
                    </a:lnTo>
                    <a:lnTo>
                      <a:pt x="420" y="181"/>
                    </a:lnTo>
                    <a:lnTo>
                      <a:pt x="415" y="72"/>
                    </a:lnTo>
                    <a:lnTo>
                      <a:pt x="408" y="62"/>
                    </a:lnTo>
                    <a:lnTo>
                      <a:pt x="320" y="24"/>
                    </a:lnTo>
                    <a:lnTo>
                      <a:pt x="281" y="25"/>
                    </a:lnTo>
                    <a:lnTo>
                      <a:pt x="281" y="3"/>
                    </a:lnTo>
                    <a:lnTo>
                      <a:pt x="279" y="4"/>
                    </a:lnTo>
                    <a:lnTo>
                      <a:pt x="273" y="3"/>
                    </a:lnTo>
                    <a:lnTo>
                      <a:pt x="264" y="6"/>
                    </a:lnTo>
                    <a:lnTo>
                      <a:pt x="257" y="4"/>
                    </a:lnTo>
                    <a:lnTo>
                      <a:pt x="252" y="1"/>
                    </a:lnTo>
                    <a:lnTo>
                      <a:pt x="248" y="0"/>
                    </a:lnTo>
                    <a:lnTo>
                      <a:pt x="236" y="8"/>
                    </a:lnTo>
                    <a:lnTo>
                      <a:pt x="220" y="10"/>
                    </a:lnTo>
                    <a:lnTo>
                      <a:pt x="206" y="22"/>
                    </a:lnTo>
                    <a:lnTo>
                      <a:pt x="200" y="24"/>
                    </a:lnTo>
                    <a:lnTo>
                      <a:pt x="194" y="26"/>
                    </a:lnTo>
                    <a:lnTo>
                      <a:pt x="190" y="66"/>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59" name="Freeform 789">
                <a:extLst>
                  <a:ext uri="{FF2B5EF4-FFF2-40B4-BE49-F238E27FC236}">
                    <a16:creationId xmlns:a16="http://schemas.microsoft.com/office/drawing/2014/main" id="{0BB240D3-1A6B-4A2B-A360-8277B577F408}"/>
                  </a:ext>
                </a:extLst>
              </p:cNvPr>
              <p:cNvSpPr>
                <a:spLocks noChangeAspect="1"/>
              </p:cNvSpPr>
              <p:nvPr/>
            </p:nvSpPr>
            <p:spPr bwMode="auto">
              <a:xfrm>
                <a:off x="3086" y="2316"/>
                <a:ext cx="123" cy="138"/>
              </a:xfrm>
              <a:custGeom>
                <a:avLst/>
                <a:gdLst>
                  <a:gd name="T0" fmla="*/ 0 w 420"/>
                  <a:gd name="T1" fmla="*/ 0 h 473"/>
                  <a:gd name="T2" fmla="*/ 0 w 420"/>
                  <a:gd name="T3" fmla="*/ 0 h 473"/>
                  <a:gd name="T4" fmla="*/ 0 w 420"/>
                  <a:gd name="T5" fmla="*/ 0 h 473"/>
                  <a:gd name="T6" fmla="*/ 0 w 420"/>
                  <a:gd name="T7" fmla="*/ 0 h 473"/>
                  <a:gd name="T8" fmla="*/ 0 w 420"/>
                  <a:gd name="T9" fmla="*/ 0 h 473"/>
                  <a:gd name="T10" fmla="*/ 0 w 420"/>
                  <a:gd name="T11" fmla="*/ 0 h 473"/>
                  <a:gd name="T12" fmla="*/ 0 w 420"/>
                  <a:gd name="T13" fmla="*/ 0 h 473"/>
                  <a:gd name="T14" fmla="*/ 0 w 420"/>
                  <a:gd name="T15" fmla="*/ 0 h 473"/>
                  <a:gd name="T16" fmla="*/ 0 w 420"/>
                  <a:gd name="T17" fmla="*/ 0 h 473"/>
                  <a:gd name="T18" fmla="*/ 0 w 420"/>
                  <a:gd name="T19" fmla="*/ 0 h 473"/>
                  <a:gd name="T20" fmla="*/ 0 w 420"/>
                  <a:gd name="T21" fmla="*/ 0 h 473"/>
                  <a:gd name="T22" fmla="*/ 0 w 420"/>
                  <a:gd name="T23" fmla="*/ 0 h 473"/>
                  <a:gd name="T24" fmla="*/ 0 w 420"/>
                  <a:gd name="T25" fmla="*/ 0 h 473"/>
                  <a:gd name="T26" fmla="*/ 0 w 420"/>
                  <a:gd name="T27" fmla="*/ 0 h 473"/>
                  <a:gd name="T28" fmla="*/ 0 w 420"/>
                  <a:gd name="T29" fmla="*/ 0 h 473"/>
                  <a:gd name="T30" fmla="*/ 0 w 420"/>
                  <a:gd name="T31" fmla="*/ 0 h 473"/>
                  <a:gd name="T32" fmla="*/ 0 w 420"/>
                  <a:gd name="T33" fmla="*/ 0 h 473"/>
                  <a:gd name="T34" fmla="*/ 0 w 420"/>
                  <a:gd name="T35" fmla="*/ 0 h 473"/>
                  <a:gd name="T36" fmla="*/ 0 w 420"/>
                  <a:gd name="T37" fmla="*/ 0 h 473"/>
                  <a:gd name="T38" fmla="*/ 0 w 420"/>
                  <a:gd name="T39" fmla="*/ 0 h 473"/>
                  <a:gd name="T40" fmla="*/ 0 w 420"/>
                  <a:gd name="T41" fmla="*/ 0 h 473"/>
                  <a:gd name="T42" fmla="*/ 0 w 420"/>
                  <a:gd name="T43" fmla="*/ 0 h 473"/>
                  <a:gd name="T44" fmla="*/ 0 w 420"/>
                  <a:gd name="T45" fmla="*/ 0 h 473"/>
                  <a:gd name="T46" fmla="*/ 0 w 420"/>
                  <a:gd name="T47" fmla="*/ 0 h 473"/>
                  <a:gd name="T48" fmla="*/ 0 w 420"/>
                  <a:gd name="T49" fmla="*/ 0 h 473"/>
                  <a:gd name="T50" fmla="*/ 0 w 420"/>
                  <a:gd name="T51" fmla="*/ 0 h 473"/>
                  <a:gd name="T52" fmla="*/ 0 w 420"/>
                  <a:gd name="T53" fmla="*/ 0 h 473"/>
                  <a:gd name="T54" fmla="*/ 0 w 420"/>
                  <a:gd name="T55" fmla="*/ 0 h 473"/>
                  <a:gd name="T56" fmla="*/ 0 w 420"/>
                  <a:gd name="T57" fmla="*/ 0 h 473"/>
                  <a:gd name="T58" fmla="*/ 0 w 420"/>
                  <a:gd name="T59" fmla="*/ 0 h 473"/>
                  <a:gd name="T60" fmla="*/ 0 w 420"/>
                  <a:gd name="T61" fmla="*/ 0 h 473"/>
                  <a:gd name="T62" fmla="*/ 0 w 420"/>
                  <a:gd name="T63" fmla="*/ 0 h 473"/>
                  <a:gd name="T64" fmla="*/ 0 w 420"/>
                  <a:gd name="T65" fmla="*/ 0 h 473"/>
                  <a:gd name="T66" fmla="*/ 0 w 420"/>
                  <a:gd name="T67" fmla="*/ 0 h 473"/>
                  <a:gd name="T68" fmla="*/ 0 w 420"/>
                  <a:gd name="T69" fmla="*/ 0 h 473"/>
                  <a:gd name="T70" fmla="*/ 0 w 420"/>
                  <a:gd name="T71" fmla="*/ 0 h 473"/>
                  <a:gd name="T72" fmla="*/ 0 w 420"/>
                  <a:gd name="T73" fmla="*/ 0 h 473"/>
                  <a:gd name="T74" fmla="*/ 0 w 420"/>
                  <a:gd name="T75" fmla="*/ 0 h 473"/>
                  <a:gd name="T76" fmla="*/ 0 w 420"/>
                  <a:gd name="T77" fmla="*/ 0 h 473"/>
                  <a:gd name="T78" fmla="*/ 0 w 420"/>
                  <a:gd name="T79" fmla="*/ 0 h 473"/>
                  <a:gd name="T80" fmla="*/ 0 w 420"/>
                  <a:gd name="T81" fmla="*/ 0 h 473"/>
                  <a:gd name="T82" fmla="*/ 0 w 420"/>
                  <a:gd name="T83" fmla="*/ 0 h 473"/>
                  <a:gd name="T84" fmla="*/ 0 w 420"/>
                  <a:gd name="T85" fmla="*/ 0 h 473"/>
                  <a:gd name="T86" fmla="*/ 0 w 420"/>
                  <a:gd name="T87" fmla="*/ 0 h 473"/>
                  <a:gd name="T88" fmla="*/ 0 w 420"/>
                  <a:gd name="T89" fmla="*/ 0 h 47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20"/>
                  <a:gd name="T136" fmla="*/ 0 h 473"/>
                  <a:gd name="T137" fmla="*/ 420 w 420"/>
                  <a:gd name="T138" fmla="*/ 473 h 47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20" h="473">
                    <a:moveTo>
                      <a:pt x="190" y="66"/>
                    </a:moveTo>
                    <a:lnTo>
                      <a:pt x="201" y="73"/>
                    </a:lnTo>
                    <a:lnTo>
                      <a:pt x="203" y="78"/>
                    </a:lnTo>
                    <a:lnTo>
                      <a:pt x="196" y="81"/>
                    </a:lnTo>
                    <a:lnTo>
                      <a:pt x="194" y="84"/>
                    </a:lnTo>
                    <a:lnTo>
                      <a:pt x="192" y="84"/>
                    </a:lnTo>
                    <a:lnTo>
                      <a:pt x="183" y="81"/>
                    </a:lnTo>
                    <a:lnTo>
                      <a:pt x="178" y="81"/>
                    </a:lnTo>
                    <a:lnTo>
                      <a:pt x="175" y="83"/>
                    </a:lnTo>
                    <a:lnTo>
                      <a:pt x="174" y="87"/>
                    </a:lnTo>
                    <a:lnTo>
                      <a:pt x="171" y="87"/>
                    </a:lnTo>
                    <a:lnTo>
                      <a:pt x="169" y="84"/>
                    </a:lnTo>
                    <a:lnTo>
                      <a:pt x="167" y="86"/>
                    </a:lnTo>
                    <a:lnTo>
                      <a:pt x="163" y="88"/>
                    </a:lnTo>
                    <a:lnTo>
                      <a:pt x="158" y="91"/>
                    </a:lnTo>
                    <a:lnTo>
                      <a:pt x="156" y="94"/>
                    </a:lnTo>
                    <a:lnTo>
                      <a:pt x="154" y="97"/>
                    </a:lnTo>
                    <a:lnTo>
                      <a:pt x="156" y="102"/>
                    </a:lnTo>
                    <a:lnTo>
                      <a:pt x="154" y="103"/>
                    </a:lnTo>
                    <a:lnTo>
                      <a:pt x="153" y="103"/>
                    </a:lnTo>
                    <a:lnTo>
                      <a:pt x="151" y="102"/>
                    </a:lnTo>
                    <a:lnTo>
                      <a:pt x="143" y="105"/>
                    </a:lnTo>
                    <a:lnTo>
                      <a:pt x="140" y="109"/>
                    </a:lnTo>
                    <a:lnTo>
                      <a:pt x="138" y="113"/>
                    </a:lnTo>
                    <a:lnTo>
                      <a:pt x="133" y="115"/>
                    </a:lnTo>
                    <a:lnTo>
                      <a:pt x="126" y="128"/>
                    </a:lnTo>
                    <a:lnTo>
                      <a:pt x="121" y="133"/>
                    </a:lnTo>
                    <a:lnTo>
                      <a:pt x="120" y="136"/>
                    </a:lnTo>
                    <a:lnTo>
                      <a:pt x="115" y="137"/>
                    </a:lnTo>
                    <a:lnTo>
                      <a:pt x="110" y="147"/>
                    </a:lnTo>
                    <a:lnTo>
                      <a:pt x="102" y="154"/>
                    </a:lnTo>
                    <a:lnTo>
                      <a:pt x="98" y="154"/>
                    </a:lnTo>
                    <a:lnTo>
                      <a:pt x="91" y="162"/>
                    </a:lnTo>
                    <a:lnTo>
                      <a:pt x="85" y="161"/>
                    </a:lnTo>
                    <a:lnTo>
                      <a:pt x="79" y="166"/>
                    </a:lnTo>
                    <a:lnTo>
                      <a:pt x="74" y="163"/>
                    </a:lnTo>
                    <a:lnTo>
                      <a:pt x="73" y="159"/>
                    </a:lnTo>
                    <a:lnTo>
                      <a:pt x="68" y="156"/>
                    </a:lnTo>
                    <a:lnTo>
                      <a:pt x="60" y="156"/>
                    </a:lnTo>
                    <a:lnTo>
                      <a:pt x="56" y="156"/>
                    </a:lnTo>
                    <a:lnTo>
                      <a:pt x="39" y="160"/>
                    </a:lnTo>
                    <a:lnTo>
                      <a:pt x="26" y="152"/>
                    </a:lnTo>
                    <a:lnTo>
                      <a:pt x="7" y="155"/>
                    </a:lnTo>
                    <a:lnTo>
                      <a:pt x="4" y="154"/>
                    </a:lnTo>
                    <a:lnTo>
                      <a:pt x="0" y="151"/>
                    </a:lnTo>
                    <a:lnTo>
                      <a:pt x="4" y="168"/>
                    </a:lnTo>
                    <a:lnTo>
                      <a:pt x="26" y="204"/>
                    </a:lnTo>
                    <a:lnTo>
                      <a:pt x="33" y="234"/>
                    </a:lnTo>
                    <a:lnTo>
                      <a:pt x="74" y="292"/>
                    </a:lnTo>
                    <a:lnTo>
                      <a:pt x="90" y="297"/>
                    </a:lnTo>
                    <a:lnTo>
                      <a:pt x="102" y="307"/>
                    </a:lnTo>
                    <a:lnTo>
                      <a:pt x="111" y="323"/>
                    </a:lnTo>
                    <a:lnTo>
                      <a:pt x="124" y="328"/>
                    </a:lnTo>
                    <a:lnTo>
                      <a:pt x="133" y="339"/>
                    </a:lnTo>
                    <a:lnTo>
                      <a:pt x="137" y="385"/>
                    </a:lnTo>
                    <a:lnTo>
                      <a:pt x="142" y="400"/>
                    </a:lnTo>
                    <a:lnTo>
                      <a:pt x="158" y="416"/>
                    </a:lnTo>
                    <a:lnTo>
                      <a:pt x="183" y="418"/>
                    </a:lnTo>
                    <a:lnTo>
                      <a:pt x="205" y="429"/>
                    </a:lnTo>
                    <a:lnTo>
                      <a:pt x="216" y="439"/>
                    </a:lnTo>
                    <a:lnTo>
                      <a:pt x="227" y="434"/>
                    </a:lnTo>
                    <a:lnTo>
                      <a:pt x="271" y="448"/>
                    </a:lnTo>
                    <a:lnTo>
                      <a:pt x="294" y="445"/>
                    </a:lnTo>
                    <a:lnTo>
                      <a:pt x="313" y="454"/>
                    </a:lnTo>
                    <a:lnTo>
                      <a:pt x="328" y="470"/>
                    </a:lnTo>
                    <a:lnTo>
                      <a:pt x="332" y="471"/>
                    </a:lnTo>
                    <a:lnTo>
                      <a:pt x="334" y="473"/>
                    </a:lnTo>
                    <a:lnTo>
                      <a:pt x="335" y="471"/>
                    </a:lnTo>
                    <a:lnTo>
                      <a:pt x="335" y="455"/>
                    </a:lnTo>
                    <a:lnTo>
                      <a:pt x="345" y="431"/>
                    </a:lnTo>
                    <a:lnTo>
                      <a:pt x="363" y="413"/>
                    </a:lnTo>
                    <a:lnTo>
                      <a:pt x="410" y="297"/>
                    </a:lnTo>
                    <a:lnTo>
                      <a:pt x="404" y="231"/>
                    </a:lnTo>
                    <a:lnTo>
                      <a:pt x="420" y="181"/>
                    </a:lnTo>
                    <a:lnTo>
                      <a:pt x="415" y="72"/>
                    </a:lnTo>
                    <a:lnTo>
                      <a:pt x="408" y="62"/>
                    </a:lnTo>
                    <a:lnTo>
                      <a:pt x="320" y="24"/>
                    </a:lnTo>
                    <a:lnTo>
                      <a:pt x="281" y="25"/>
                    </a:lnTo>
                    <a:lnTo>
                      <a:pt x="281" y="3"/>
                    </a:lnTo>
                    <a:lnTo>
                      <a:pt x="279" y="4"/>
                    </a:lnTo>
                    <a:lnTo>
                      <a:pt x="273" y="3"/>
                    </a:lnTo>
                    <a:lnTo>
                      <a:pt x="264" y="6"/>
                    </a:lnTo>
                    <a:lnTo>
                      <a:pt x="257" y="4"/>
                    </a:lnTo>
                    <a:lnTo>
                      <a:pt x="252" y="1"/>
                    </a:lnTo>
                    <a:lnTo>
                      <a:pt x="248" y="0"/>
                    </a:lnTo>
                    <a:lnTo>
                      <a:pt x="236" y="8"/>
                    </a:lnTo>
                    <a:lnTo>
                      <a:pt x="220" y="10"/>
                    </a:lnTo>
                    <a:lnTo>
                      <a:pt x="206" y="22"/>
                    </a:lnTo>
                    <a:lnTo>
                      <a:pt x="200" y="24"/>
                    </a:lnTo>
                    <a:lnTo>
                      <a:pt x="194" y="26"/>
                    </a:lnTo>
                    <a:lnTo>
                      <a:pt x="190" y="66"/>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60" name="Freeform 790">
                <a:extLst>
                  <a:ext uri="{FF2B5EF4-FFF2-40B4-BE49-F238E27FC236}">
                    <a16:creationId xmlns:a16="http://schemas.microsoft.com/office/drawing/2014/main" id="{5BFF941A-A950-442C-835F-4EF017840D6F}"/>
                  </a:ext>
                </a:extLst>
              </p:cNvPr>
              <p:cNvSpPr>
                <a:spLocks noChangeAspect="1"/>
              </p:cNvSpPr>
              <p:nvPr/>
            </p:nvSpPr>
            <p:spPr bwMode="auto">
              <a:xfrm>
                <a:off x="3037" y="1541"/>
                <a:ext cx="265" cy="390"/>
              </a:xfrm>
              <a:custGeom>
                <a:avLst/>
                <a:gdLst>
                  <a:gd name="T0" fmla="*/ 0 w 899"/>
                  <a:gd name="T1" fmla="*/ 0 h 1321"/>
                  <a:gd name="T2" fmla="*/ 0 w 899"/>
                  <a:gd name="T3" fmla="*/ 0 h 1321"/>
                  <a:gd name="T4" fmla="*/ 0 w 899"/>
                  <a:gd name="T5" fmla="*/ 0 h 1321"/>
                  <a:gd name="T6" fmla="*/ 0 w 899"/>
                  <a:gd name="T7" fmla="*/ 0 h 1321"/>
                  <a:gd name="T8" fmla="*/ 0 w 899"/>
                  <a:gd name="T9" fmla="*/ 0 h 1321"/>
                  <a:gd name="T10" fmla="*/ 0 w 899"/>
                  <a:gd name="T11" fmla="*/ 0 h 1321"/>
                  <a:gd name="T12" fmla="*/ 0 w 899"/>
                  <a:gd name="T13" fmla="*/ 0 h 1321"/>
                  <a:gd name="T14" fmla="*/ 0 w 899"/>
                  <a:gd name="T15" fmla="*/ 0 h 1321"/>
                  <a:gd name="T16" fmla="*/ 0 w 899"/>
                  <a:gd name="T17" fmla="*/ 0 h 1321"/>
                  <a:gd name="T18" fmla="*/ 0 w 899"/>
                  <a:gd name="T19" fmla="*/ 0 h 1321"/>
                  <a:gd name="T20" fmla="*/ 0 w 899"/>
                  <a:gd name="T21" fmla="*/ 0 h 1321"/>
                  <a:gd name="T22" fmla="*/ 0 w 899"/>
                  <a:gd name="T23" fmla="*/ 0 h 1321"/>
                  <a:gd name="T24" fmla="*/ 0 w 899"/>
                  <a:gd name="T25" fmla="*/ 0 h 1321"/>
                  <a:gd name="T26" fmla="*/ 0 w 899"/>
                  <a:gd name="T27" fmla="*/ 0 h 1321"/>
                  <a:gd name="T28" fmla="*/ 0 w 899"/>
                  <a:gd name="T29" fmla="*/ 0 h 1321"/>
                  <a:gd name="T30" fmla="*/ 0 w 899"/>
                  <a:gd name="T31" fmla="*/ 0 h 1321"/>
                  <a:gd name="T32" fmla="*/ 0 w 899"/>
                  <a:gd name="T33" fmla="*/ 0 h 1321"/>
                  <a:gd name="T34" fmla="*/ 0 w 899"/>
                  <a:gd name="T35" fmla="*/ 0 h 1321"/>
                  <a:gd name="T36" fmla="*/ 0 w 899"/>
                  <a:gd name="T37" fmla="*/ 0 h 1321"/>
                  <a:gd name="T38" fmla="*/ 0 w 899"/>
                  <a:gd name="T39" fmla="*/ 0 h 1321"/>
                  <a:gd name="T40" fmla="*/ 0 w 899"/>
                  <a:gd name="T41" fmla="*/ 0 h 1321"/>
                  <a:gd name="T42" fmla="*/ 0 w 899"/>
                  <a:gd name="T43" fmla="*/ 0 h 1321"/>
                  <a:gd name="T44" fmla="*/ 0 w 899"/>
                  <a:gd name="T45" fmla="*/ 0 h 1321"/>
                  <a:gd name="T46" fmla="*/ 0 w 899"/>
                  <a:gd name="T47" fmla="*/ 0 h 1321"/>
                  <a:gd name="T48" fmla="*/ 0 w 899"/>
                  <a:gd name="T49" fmla="*/ 0 h 1321"/>
                  <a:gd name="T50" fmla="*/ 0 w 899"/>
                  <a:gd name="T51" fmla="*/ 0 h 1321"/>
                  <a:gd name="T52" fmla="*/ 0 w 899"/>
                  <a:gd name="T53" fmla="*/ 0 h 1321"/>
                  <a:gd name="T54" fmla="*/ 0 w 899"/>
                  <a:gd name="T55" fmla="*/ 0 h 1321"/>
                  <a:gd name="T56" fmla="*/ 0 w 899"/>
                  <a:gd name="T57" fmla="*/ 0 h 1321"/>
                  <a:gd name="T58" fmla="*/ 0 w 899"/>
                  <a:gd name="T59" fmla="*/ 0 h 1321"/>
                  <a:gd name="T60" fmla="*/ 0 w 899"/>
                  <a:gd name="T61" fmla="*/ 0 h 1321"/>
                  <a:gd name="T62" fmla="*/ 0 w 899"/>
                  <a:gd name="T63" fmla="*/ 0 h 1321"/>
                  <a:gd name="T64" fmla="*/ 0 w 899"/>
                  <a:gd name="T65" fmla="*/ 0 h 1321"/>
                  <a:gd name="T66" fmla="*/ 0 w 899"/>
                  <a:gd name="T67" fmla="*/ 0 h 1321"/>
                  <a:gd name="T68" fmla="*/ 0 w 899"/>
                  <a:gd name="T69" fmla="*/ 0 h 1321"/>
                  <a:gd name="T70" fmla="*/ 0 w 899"/>
                  <a:gd name="T71" fmla="*/ 0 h 1321"/>
                  <a:gd name="T72" fmla="*/ 0 w 899"/>
                  <a:gd name="T73" fmla="*/ 0 h 1321"/>
                  <a:gd name="T74" fmla="*/ 0 w 899"/>
                  <a:gd name="T75" fmla="*/ 0 h 1321"/>
                  <a:gd name="T76" fmla="*/ 0 w 899"/>
                  <a:gd name="T77" fmla="*/ 0 h 1321"/>
                  <a:gd name="T78" fmla="*/ 0 w 899"/>
                  <a:gd name="T79" fmla="*/ 0 h 1321"/>
                  <a:gd name="T80" fmla="*/ 0 w 899"/>
                  <a:gd name="T81" fmla="*/ 0 h 1321"/>
                  <a:gd name="T82" fmla="*/ 0 w 899"/>
                  <a:gd name="T83" fmla="*/ 0 h 1321"/>
                  <a:gd name="T84" fmla="*/ 0 w 899"/>
                  <a:gd name="T85" fmla="*/ 0 h 1321"/>
                  <a:gd name="T86" fmla="*/ 0 w 899"/>
                  <a:gd name="T87" fmla="*/ 0 h 1321"/>
                  <a:gd name="T88" fmla="*/ 0 w 899"/>
                  <a:gd name="T89" fmla="*/ 0 h 1321"/>
                  <a:gd name="T90" fmla="*/ 0 w 899"/>
                  <a:gd name="T91" fmla="*/ 0 h 1321"/>
                  <a:gd name="T92" fmla="*/ 0 w 899"/>
                  <a:gd name="T93" fmla="*/ 0 h 1321"/>
                  <a:gd name="T94" fmla="*/ 0 w 899"/>
                  <a:gd name="T95" fmla="*/ 0 h 132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99"/>
                  <a:gd name="T145" fmla="*/ 0 h 1321"/>
                  <a:gd name="T146" fmla="*/ 899 w 899"/>
                  <a:gd name="T147" fmla="*/ 1321 h 132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99" h="1321">
                    <a:moveTo>
                      <a:pt x="124" y="240"/>
                    </a:moveTo>
                    <a:lnTo>
                      <a:pt x="119" y="491"/>
                    </a:lnTo>
                    <a:lnTo>
                      <a:pt x="63" y="495"/>
                    </a:lnTo>
                    <a:lnTo>
                      <a:pt x="62" y="498"/>
                    </a:lnTo>
                    <a:lnTo>
                      <a:pt x="59" y="521"/>
                    </a:lnTo>
                    <a:lnTo>
                      <a:pt x="25" y="577"/>
                    </a:lnTo>
                    <a:lnTo>
                      <a:pt x="25" y="608"/>
                    </a:lnTo>
                    <a:lnTo>
                      <a:pt x="24" y="609"/>
                    </a:lnTo>
                    <a:lnTo>
                      <a:pt x="16" y="614"/>
                    </a:lnTo>
                    <a:lnTo>
                      <a:pt x="13" y="619"/>
                    </a:lnTo>
                    <a:lnTo>
                      <a:pt x="12" y="650"/>
                    </a:lnTo>
                    <a:lnTo>
                      <a:pt x="2" y="674"/>
                    </a:lnTo>
                    <a:lnTo>
                      <a:pt x="0" y="700"/>
                    </a:lnTo>
                    <a:lnTo>
                      <a:pt x="4" y="700"/>
                    </a:lnTo>
                    <a:lnTo>
                      <a:pt x="25" y="693"/>
                    </a:lnTo>
                    <a:lnTo>
                      <a:pt x="40" y="775"/>
                    </a:lnTo>
                    <a:lnTo>
                      <a:pt x="46" y="780"/>
                    </a:lnTo>
                    <a:lnTo>
                      <a:pt x="50" y="785"/>
                    </a:lnTo>
                    <a:lnTo>
                      <a:pt x="54" y="807"/>
                    </a:lnTo>
                    <a:lnTo>
                      <a:pt x="44" y="812"/>
                    </a:lnTo>
                    <a:lnTo>
                      <a:pt x="87" y="879"/>
                    </a:lnTo>
                    <a:lnTo>
                      <a:pt x="92" y="899"/>
                    </a:lnTo>
                    <a:lnTo>
                      <a:pt x="83" y="941"/>
                    </a:lnTo>
                    <a:lnTo>
                      <a:pt x="84" y="957"/>
                    </a:lnTo>
                    <a:lnTo>
                      <a:pt x="96" y="969"/>
                    </a:lnTo>
                    <a:lnTo>
                      <a:pt x="119" y="975"/>
                    </a:lnTo>
                    <a:lnTo>
                      <a:pt x="125" y="993"/>
                    </a:lnTo>
                    <a:lnTo>
                      <a:pt x="136" y="1000"/>
                    </a:lnTo>
                    <a:lnTo>
                      <a:pt x="159" y="1000"/>
                    </a:lnTo>
                    <a:lnTo>
                      <a:pt x="177" y="1016"/>
                    </a:lnTo>
                    <a:lnTo>
                      <a:pt x="178" y="1022"/>
                    </a:lnTo>
                    <a:lnTo>
                      <a:pt x="176" y="1035"/>
                    </a:lnTo>
                    <a:lnTo>
                      <a:pt x="182" y="1048"/>
                    </a:lnTo>
                    <a:lnTo>
                      <a:pt x="219" y="1078"/>
                    </a:lnTo>
                    <a:lnTo>
                      <a:pt x="228" y="1092"/>
                    </a:lnTo>
                    <a:lnTo>
                      <a:pt x="239" y="1099"/>
                    </a:lnTo>
                    <a:lnTo>
                      <a:pt x="246" y="1125"/>
                    </a:lnTo>
                    <a:lnTo>
                      <a:pt x="254" y="1136"/>
                    </a:lnTo>
                    <a:lnTo>
                      <a:pt x="256" y="1150"/>
                    </a:lnTo>
                    <a:lnTo>
                      <a:pt x="266" y="1153"/>
                    </a:lnTo>
                    <a:lnTo>
                      <a:pt x="296" y="1178"/>
                    </a:lnTo>
                    <a:lnTo>
                      <a:pt x="301" y="1190"/>
                    </a:lnTo>
                    <a:lnTo>
                      <a:pt x="303" y="1204"/>
                    </a:lnTo>
                    <a:lnTo>
                      <a:pt x="316" y="1226"/>
                    </a:lnTo>
                    <a:lnTo>
                      <a:pt x="328" y="1237"/>
                    </a:lnTo>
                    <a:lnTo>
                      <a:pt x="338" y="1260"/>
                    </a:lnTo>
                    <a:lnTo>
                      <a:pt x="361" y="1272"/>
                    </a:lnTo>
                    <a:lnTo>
                      <a:pt x="368" y="1268"/>
                    </a:lnTo>
                    <a:lnTo>
                      <a:pt x="375" y="1257"/>
                    </a:lnTo>
                    <a:lnTo>
                      <a:pt x="401" y="1265"/>
                    </a:lnTo>
                    <a:lnTo>
                      <a:pt x="413" y="1263"/>
                    </a:lnTo>
                    <a:lnTo>
                      <a:pt x="426" y="1250"/>
                    </a:lnTo>
                    <a:lnTo>
                      <a:pt x="491" y="1319"/>
                    </a:lnTo>
                    <a:lnTo>
                      <a:pt x="496" y="1319"/>
                    </a:lnTo>
                    <a:lnTo>
                      <a:pt x="504" y="1312"/>
                    </a:lnTo>
                    <a:lnTo>
                      <a:pt x="519" y="1310"/>
                    </a:lnTo>
                    <a:lnTo>
                      <a:pt x="530" y="1315"/>
                    </a:lnTo>
                    <a:lnTo>
                      <a:pt x="540" y="1312"/>
                    </a:lnTo>
                    <a:lnTo>
                      <a:pt x="552" y="1310"/>
                    </a:lnTo>
                    <a:lnTo>
                      <a:pt x="558" y="1321"/>
                    </a:lnTo>
                    <a:lnTo>
                      <a:pt x="589" y="1315"/>
                    </a:lnTo>
                    <a:lnTo>
                      <a:pt x="603" y="1308"/>
                    </a:lnTo>
                    <a:lnTo>
                      <a:pt x="637" y="1309"/>
                    </a:lnTo>
                    <a:lnTo>
                      <a:pt x="664" y="1288"/>
                    </a:lnTo>
                    <a:lnTo>
                      <a:pt x="664" y="1283"/>
                    </a:lnTo>
                    <a:lnTo>
                      <a:pt x="664" y="1288"/>
                    </a:lnTo>
                    <a:lnTo>
                      <a:pt x="681" y="1262"/>
                    </a:lnTo>
                    <a:lnTo>
                      <a:pt x="693" y="1253"/>
                    </a:lnTo>
                    <a:lnTo>
                      <a:pt x="768" y="1252"/>
                    </a:lnTo>
                    <a:lnTo>
                      <a:pt x="770" y="1204"/>
                    </a:lnTo>
                    <a:lnTo>
                      <a:pt x="762" y="1198"/>
                    </a:lnTo>
                    <a:lnTo>
                      <a:pt x="740" y="1192"/>
                    </a:lnTo>
                    <a:lnTo>
                      <a:pt x="730" y="1184"/>
                    </a:lnTo>
                    <a:lnTo>
                      <a:pt x="705" y="1111"/>
                    </a:lnTo>
                    <a:lnTo>
                      <a:pt x="676" y="1085"/>
                    </a:lnTo>
                    <a:lnTo>
                      <a:pt x="669" y="1073"/>
                    </a:lnTo>
                    <a:lnTo>
                      <a:pt x="667" y="1062"/>
                    </a:lnTo>
                    <a:lnTo>
                      <a:pt x="658" y="1049"/>
                    </a:lnTo>
                    <a:lnTo>
                      <a:pt x="650" y="1043"/>
                    </a:lnTo>
                    <a:lnTo>
                      <a:pt x="640" y="1040"/>
                    </a:lnTo>
                    <a:lnTo>
                      <a:pt x="631" y="1040"/>
                    </a:lnTo>
                    <a:lnTo>
                      <a:pt x="622" y="1033"/>
                    </a:lnTo>
                    <a:lnTo>
                      <a:pt x="616" y="1032"/>
                    </a:lnTo>
                    <a:lnTo>
                      <a:pt x="611" y="1027"/>
                    </a:lnTo>
                    <a:lnTo>
                      <a:pt x="615" y="1017"/>
                    </a:lnTo>
                    <a:lnTo>
                      <a:pt x="621" y="1012"/>
                    </a:lnTo>
                    <a:lnTo>
                      <a:pt x="621" y="993"/>
                    </a:lnTo>
                    <a:lnTo>
                      <a:pt x="631" y="989"/>
                    </a:lnTo>
                    <a:lnTo>
                      <a:pt x="653" y="993"/>
                    </a:lnTo>
                    <a:lnTo>
                      <a:pt x="664" y="986"/>
                    </a:lnTo>
                    <a:lnTo>
                      <a:pt x="672" y="978"/>
                    </a:lnTo>
                    <a:lnTo>
                      <a:pt x="677" y="849"/>
                    </a:lnTo>
                    <a:lnTo>
                      <a:pt x="681" y="853"/>
                    </a:lnTo>
                    <a:lnTo>
                      <a:pt x="690" y="828"/>
                    </a:lnTo>
                    <a:lnTo>
                      <a:pt x="698" y="821"/>
                    </a:lnTo>
                    <a:lnTo>
                      <a:pt x="710" y="822"/>
                    </a:lnTo>
                    <a:lnTo>
                      <a:pt x="714" y="816"/>
                    </a:lnTo>
                    <a:lnTo>
                      <a:pt x="723" y="766"/>
                    </a:lnTo>
                    <a:lnTo>
                      <a:pt x="767" y="695"/>
                    </a:lnTo>
                    <a:lnTo>
                      <a:pt x="776" y="691"/>
                    </a:lnTo>
                    <a:lnTo>
                      <a:pt x="783" y="682"/>
                    </a:lnTo>
                    <a:lnTo>
                      <a:pt x="799" y="593"/>
                    </a:lnTo>
                    <a:lnTo>
                      <a:pt x="796" y="551"/>
                    </a:lnTo>
                    <a:lnTo>
                      <a:pt x="824" y="402"/>
                    </a:lnTo>
                    <a:lnTo>
                      <a:pt x="838" y="402"/>
                    </a:lnTo>
                    <a:lnTo>
                      <a:pt x="845" y="394"/>
                    </a:lnTo>
                    <a:lnTo>
                      <a:pt x="850" y="385"/>
                    </a:lnTo>
                    <a:lnTo>
                      <a:pt x="891" y="364"/>
                    </a:lnTo>
                    <a:lnTo>
                      <a:pt x="899" y="336"/>
                    </a:lnTo>
                    <a:lnTo>
                      <a:pt x="896" y="325"/>
                    </a:lnTo>
                    <a:lnTo>
                      <a:pt x="891" y="325"/>
                    </a:lnTo>
                    <a:lnTo>
                      <a:pt x="888" y="321"/>
                    </a:lnTo>
                    <a:lnTo>
                      <a:pt x="883" y="324"/>
                    </a:lnTo>
                    <a:lnTo>
                      <a:pt x="878" y="309"/>
                    </a:lnTo>
                    <a:lnTo>
                      <a:pt x="872" y="303"/>
                    </a:lnTo>
                    <a:lnTo>
                      <a:pt x="844" y="289"/>
                    </a:lnTo>
                    <a:lnTo>
                      <a:pt x="839" y="279"/>
                    </a:lnTo>
                    <a:lnTo>
                      <a:pt x="825" y="132"/>
                    </a:lnTo>
                    <a:lnTo>
                      <a:pt x="828" y="133"/>
                    </a:lnTo>
                    <a:lnTo>
                      <a:pt x="825" y="126"/>
                    </a:lnTo>
                    <a:lnTo>
                      <a:pt x="810" y="106"/>
                    </a:lnTo>
                    <a:lnTo>
                      <a:pt x="807" y="74"/>
                    </a:lnTo>
                    <a:lnTo>
                      <a:pt x="796" y="55"/>
                    </a:lnTo>
                    <a:lnTo>
                      <a:pt x="787" y="49"/>
                    </a:lnTo>
                    <a:lnTo>
                      <a:pt x="774" y="34"/>
                    </a:lnTo>
                    <a:lnTo>
                      <a:pt x="750" y="21"/>
                    </a:lnTo>
                    <a:lnTo>
                      <a:pt x="737" y="0"/>
                    </a:lnTo>
                    <a:lnTo>
                      <a:pt x="716" y="22"/>
                    </a:lnTo>
                    <a:lnTo>
                      <a:pt x="704" y="17"/>
                    </a:lnTo>
                    <a:lnTo>
                      <a:pt x="692" y="50"/>
                    </a:lnTo>
                    <a:lnTo>
                      <a:pt x="663" y="59"/>
                    </a:lnTo>
                    <a:lnTo>
                      <a:pt x="657" y="87"/>
                    </a:lnTo>
                    <a:lnTo>
                      <a:pt x="631" y="90"/>
                    </a:lnTo>
                    <a:lnTo>
                      <a:pt x="612" y="74"/>
                    </a:lnTo>
                    <a:lnTo>
                      <a:pt x="520" y="74"/>
                    </a:lnTo>
                    <a:lnTo>
                      <a:pt x="523" y="61"/>
                    </a:lnTo>
                    <a:lnTo>
                      <a:pt x="521" y="61"/>
                    </a:lnTo>
                    <a:lnTo>
                      <a:pt x="520" y="60"/>
                    </a:lnTo>
                    <a:lnTo>
                      <a:pt x="517" y="59"/>
                    </a:lnTo>
                    <a:lnTo>
                      <a:pt x="509" y="74"/>
                    </a:lnTo>
                    <a:lnTo>
                      <a:pt x="180" y="74"/>
                    </a:lnTo>
                    <a:lnTo>
                      <a:pt x="177" y="201"/>
                    </a:lnTo>
                    <a:lnTo>
                      <a:pt x="125" y="201"/>
                    </a:lnTo>
                    <a:lnTo>
                      <a:pt x="124" y="24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61" name="Freeform 791">
                <a:extLst>
                  <a:ext uri="{FF2B5EF4-FFF2-40B4-BE49-F238E27FC236}">
                    <a16:creationId xmlns:a16="http://schemas.microsoft.com/office/drawing/2014/main" id="{E8550E45-5517-4683-873B-BF453B10F852}"/>
                  </a:ext>
                </a:extLst>
              </p:cNvPr>
              <p:cNvSpPr>
                <a:spLocks noChangeAspect="1"/>
              </p:cNvSpPr>
              <p:nvPr/>
            </p:nvSpPr>
            <p:spPr bwMode="auto">
              <a:xfrm>
                <a:off x="3037" y="1541"/>
                <a:ext cx="265" cy="390"/>
              </a:xfrm>
              <a:custGeom>
                <a:avLst/>
                <a:gdLst>
                  <a:gd name="T0" fmla="*/ 0 w 899"/>
                  <a:gd name="T1" fmla="*/ 0 h 1321"/>
                  <a:gd name="T2" fmla="*/ 0 w 899"/>
                  <a:gd name="T3" fmla="*/ 0 h 1321"/>
                  <a:gd name="T4" fmla="*/ 0 w 899"/>
                  <a:gd name="T5" fmla="*/ 0 h 1321"/>
                  <a:gd name="T6" fmla="*/ 0 w 899"/>
                  <a:gd name="T7" fmla="*/ 0 h 1321"/>
                  <a:gd name="T8" fmla="*/ 0 w 899"/>
                  <a:gd name="T9" fmla="*/ 0 h 1321"/>
                  <a:gd name="T10" fmla="*/ 0 w 899"/>
                  <a:gd name="T11" fmla="*/ 0 h 1321"/>
                  <a:gd name="T12" fmla="*/ 0 w 899"/>
                  <a:gd name="T13" fmla="*/ 0 h 1321"/>
                  <a:gd name="T14" fmla="*/ 0 w 899"/>
                  <a:gd name="T15" fmla="*/ 0 h 1321"/>
                  <a:gd name="T16" fmla="*/ 0 w 899"/>
                  <a:gd name="T17" fmla="*/ 0 h 1321"/>
                  <a:gd name="T18" fmla="*/ 0 w 899"/>
                  <a:gd name="T19" fmla="*/ 0 h 1321"/>
                  <a:gd name="T20" fmla="*/ 0 w 899"/>
                  <a:gd name="T21" fmla="*/ 0 h 1321"/>
                  <a:gd name="T22" fmla="*/ 0 w 899"/>
                  <a:gd name="T23" fmla="*/ 0 h 1321"/>
                  <a:gd name="T24" fmla="*/ 0 w 899"/>
                  <a:gd name="T25" fmla="*/ 0 h 1321"/>
                  <a:gd name="T26" fmla="*/ 0 w 899"/>
                  <a:gd name="T27" fmla="*/ 0 h 1321"/>
                  <a:gd name="T28" fmla="*/ 0 w 899"/>
                  <a:gd name="T29" fmla="*/ 0 h 1321"/>
                  <a:gd name="T30" fmla="*/ 0 w 899"/>
                  <a:gd name="T31" fmla="*/ 0 h 1321"/>
                  <a:gd name="T32" fmla="*/ 0 w 899"/>
                  <a:gd name="T33" fmla="*/ 0 h 1321"/>
                  <a:gd name="T34" fmla="*/ 0 w 899"/>
                  <a:gd name="T35" fmla="*/ 0 h 1321"/>
                  <a:gd name="T36" fmla="*/ 0 w 899"/>
                  <a:gd name="T37" fmla="*/ 0 h 1321"/>
                  <a:gd name="T38" fmla="*/ 0 w 899"/>
                  <a:gd name="T39" fmla="*/ 0 h 1321"/>
                  <a:gd name="T40" fmla="*/ 0 w 899"/>
                  <a:gd name="T41" fmla="*/ 0 h 1321"/>
                  <a:gd name="T42" fmla="*/ 0 w 899"/>
                  <a:gd name="T43" fmla="*/ 0 h 1321"/>
                  <a:gd name="T44" fmla="*/ 0 w 899"/>
                  <a:gd name="T45" fmla="*/ 0 h 1321"/>
                  <a:gd name="T46" fmla="*/ 0 w 899"/>
                  <a:gd name="T47" fmla="*/ 0 h 1321"/>
                  <a:gd name="T48" fmla="*/ 0 w 899"/>
                  <a:gd name="T49" fmla="*/ 0 h 1321"/>
                  <a:gd name="T50" fmla="*/ 0 w 899"/>
                  <a:gd name="T51" fmla="*/ 0 h 1321"/>
                  <a:gd name="T52" fmla="*/ 0 w 899"/>
                  <a:gd name="T53" fmla="*/ 0 h 1321"/>
                  <a:gd name="T54" fmla="*/ 0 w 899"/>
                  <a:gd name="T55" fmla="*/ 0 h 1321"/>
                  <a:gd name="T56" fmla="*/ 0 w 899"/>
                  <a:gd name="T57" fmla="*/ 0 h 1321"/>
                  <a:gd name="T58" fmla="*/ 0 w 899"/>
                  <a:gd name="T59" fmla="*/ 0 h 1321"/>
                  <a:gd name="T60" fmla="*/ 0 w 899"/>
                  <a:gd name="T61" fmla="*/ 0 h 1321"/>
                  <a:gd name="T62" fmla="*/ 0 w 899"/>
                  <a:gd name="T63" fmla="*/ 0 h 1321"/>
                  <a:gd name="T64" fmla="*/ 0 w 899"/>
                  <a:gd name="T65" fmla="*/ 0 h 1321"/>
                  <a:gd name="T66" fmla="*/ 0 w 899"/>
                  <a:gd name="T67" fmla="*/ 0 h 1321"/>
                  <a:gd name="T68" fmla="*/ 0 w 899"/>
                  <a:gd name="T69" fmla="*/ 0 h 1321"/>
                  <a:gd name="T70" fmla="*/ 0 w 899"/>
                  <a:gd name="T71" fmla="*/ 0 h 1321"/>
                  <a:gd name="T72" fmla="*/ 0 w 899"/>
                  <a:gd name="T73" fmla="*/ 0 h 1321"/>
                  <a:gd name="T74" fmla="*/ 0 w 899"/>
                  <a:gd name="T75" fmla="*/ 0 h 1321"/>
                  <a:gd name="T76" fmla="*/ 0 w 899"/>
                  <a:gd name="T77" fmla="*/ 0 h 1321"/>
                  <a:gd name="T78" fmla="*/ 0 w 899"/>
                  <a:gd name="T79" fmla="*/ 0 h 1321"/>
                  <a:gd name="T80" fmla="*/ 0 w 899"/>
                  <a:gd name="T81" fmla="*/ 0 h 1321"/>
                  <a:gd name="T82" fmla="*/ 0 w 899"/>
                  <a:gd name="T83" fmla="*/ 0 h 1321"/>
                  <a:gd name="T84" fmla="*/ 0 w 899"/>
                  <a:gd name="T85" fmla="*/ 0 h 1321"/>
                  <a:gd name="T86" fmla="*/ 0 w 899"/>
                  <a:gd name="T87" fmla="*/ 0 h 1321"/>
                  <a:gd name="T88" fmla="*/ 0 w 899"/>
                  <a:gd name="T89" fmla="*/ 0 h 1321"/>
                  <a:gd name="T90" fmla="*/ 0 w 899"/>
                  <a:gd name="T91" fmla="*/ 0 h 1321"/>
                  <a:gd name="T92" fmla="*/ 0 w 899"/>
                  <a:gd name="T93" fmla="*/ 0 h 1321"/>
                  <a:gd name="T94" fmla="*/ 0 w 899"/>
                  <a:gd name="T95" fmla="*/ 0 h 132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99"/>
                  <a:gd name="T145" fmla="*/ 0 h 1321"/>
                  <a:gd name="T146" fmla="*/ 899 w 899"/>
                  <a:gd name="T147" fmla="*/ 1321 h 132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99" h="1321">
                    <a:moveTo>
                      <a:pt x="124" y="240"/>
                    </a:moveTo>
                    <a:lnTo>
                      <a:pt x="119" y="491"/>
                    </a:lnTo>
                    <a:lnTo>
                      <a:pt x="63" y="495"/>
                    </a:lnTo>
                    <a:lnTo>
                      <a:pt x="62" y="498"/>
                    </a:lnTo>
                    <a:lnTo>
                      <a:pt x="59" y="521"/>
                    </a:lnTo>
                    <a:lnTo>
                      <a:pt x="25" y="577"/>
                    </a:lnTo>
                    <a:lnTo>
                      <a:pt x="25" y="608"/>
                    </a:lnTo>
                    <a:lnTo>
                      <a:pt x="24" y="609"/>
                    </a:lnTo>
                    <a:lnTo>
                      <a:pt x="16" y="614"/>
                    </a:lnTo>
                    <a:lnTo>
                      <a:pt x="13" y="619"/>
                    </a:lnTo>
                    <a:lnTo>
                      <a:pt x="12" y="650"/>
                    </a:lnTo>
                    <a:lnTo>
                      <a:pt x="2" y="674"/>
                    </a:lnTo>
                    <a:lnTo>
                      <a:pt x="0" y="700"/>
                    </a:lnTo>
                    <a:lnTo>
                      <a:pt x="4" y="700"/>
                    </a:lnTo>
                    <a:lnTo>
                      <a:pt x="25" y="693"/>
                    </a:lnTo>
                    <a:lnTo>
                      <a:pt x="40" y="775"/>
                    </a:lnTo>
                    <a:lnTo>
                      <a:pt x="46" y="780"/>
                    </a:lnTo>
                    <a:lnTo>
                      <a:pt x="50" y="785"/>
                    </a:lnTo>
                    <a:lnTo>
                      <a:pt x="54" y="807"/>
                    </a:lnTo>
                    <a:lnTo>
                      <a:pt x="44" y="812"/>
                    </a:lnTo>
                    <a:lnTo>
                      <a:pt x="87" y="879"/>
                    </a:lnTo>
                    <a:lnTo>
                      <a:pt x="92" y="899"/>
                    </a:lnTo>
                    <a:lnTo>
                      <a:pt x="83" y="941"/>
                    </a:lnTo>
                    <a:lnTo>
                      <a:pt x="84" y="957"/>
                    </a:lnTo>
                    <a:lnTo>
                      <a:pt x="96" y="969"/>
                    </a:lnTo>
                    <a:lnTo>
                      <a:pt x="119" y="975"/>
                    </a:lnTo>
                    <a:lnTo>
                      <a:pt x="125" y="993"/>
                    </a:lnTo>
                    <a:lnTo>
                      <a:pt x="136" y="1000"/>
                    </a:lnTo>
                    <a:lnTo>
                      <a:pt x="159" y="1000"/>
                    </a:lnTo>
                    <a:lnTo>
                      <a:pt x="177" y="1016"/>
                    </a:lnTo>
                    <a:lnTo>
                      <a:pt x="178" y="1022"/>
                    </a:lnTo>
                    <a:lnTo>
                      <a:pt x="176" y="1035"/>
                    </a:lnTo>
                    <a:lnTo>
                      <a:pt x="182" y="1048"/>
                    </a:lnTo>
                    <a:lnTo>
                      <a:pt x="219" y="1078"/>
                    </a:lnTo>
                    <a:lnTo>
                      <a:pt x="228" y="1092"/>
                    </a:lnTo>
                    <a:lnTo>
                      <a:pt x="239" y="1099"/>
                    </a:lnTo>
                    <a:lnTo>
                      <a:pt x="246" y="1125"/>
                    </a:lnTo>
                    <a:lnTo>
                      <a:pt x="254" y="1136"/>
                    </a:lnTo>
                    <a:lnTo>
                      <a:pt x="256" y="1150"/>
                    </a:lnTo>
                    <a:lnTo>
                      <a:pt x="266" y="1153"/>
                    </a:lnTo>
                    <a:lnTo>
                      <a:pt x="296" y="1178"/>
                    </a:lnTo>
                    <a:lnTo>
                      <a:pt x="301" y="1190"/>
                    </a:lnTo>
                    <a:lnTo>
                      <a:pt x="303" y="1204"/>
                    </a:lnTo>
                    <a:lnTo>
                      <a:pt x="316" y="1226"/>
                    </a:lnTo>
                    <a:lnTo>
                      <a:pt x="328" y="1237"/>
                    </a:lnTo>
                    <a:lnTo>
                      <a:pt x="338" y="1260"/>
                    </a:lnTo>
                    <a:lnTo>
                      <a:pt x="361" y="1272"/>
                    </a:lnTo>
                    <a:lnTo>
                      <a:pt x="368" y="1268"/>
                    </a:lnTo>
                    <a:lnTo>
                      <a:pt x="375" y="1257"/>
                    </a:lnTo>
                    <a:lnTo>
                      <a:pt x="401" y="1265"/>
                    </a:lnTo>
                    <a:lnTo>
                      <a:pt x="413" y="1263"/>
                    </a:lnTo>
                    <a:lnTo>
                      <a:pt x="426" y="1250"/>
                    </a:lnTo>
                    <a:lnTo>
                      <a:pt x="491" y="1319"/>
                    </a:lnTo>
                    <a:lnTo>
                      <a:pt x="496" y="1319"/>
                    </a:lnTo>
                    <a:lnTo>
                      <a:pt x="504" y="1312"/>
                    </a:lnTo>
                    <a:lnTo>
                      <a:pt x="519" y="1310"/>
                    </a:lnTo>
                    <a:lnTo>
                      <a:pt x="530" y="1315"/>
                    </a:lnTo>
                    <a:lnTo>
                      <a:pt x="540" y="1312"/>
                    </a:lnTo>
                    <a:lnTo>
                      <a:pt x="552" y="1310"/>
                    </a:lnTo>
                    <a:lnTo>
                      <a:pt x="558" y="1321"/>
                    </a:lnTo>
                    <a:lnTo>
                      <a:pt x="589" y="1315"/>
                    </a:lnTo>
                    <a:lnTo>
                      <a:pt x="603" y="1308"/>
                    </a:lnTo>
                    <a:lnTo>
                      <a:pt x="637" y="1309"/>
                    </a:lnTo>
                    <a:lnTo>
                      <a:pt x="664" y="1288"/>
                    </a:lnTo>
                    <a:lnTo>
                      <a:pt x="664" y="1283"/>
                    </a:lnTo>
                    <a:lnTo>
                      <a:pt x="664" y="1288"/>
                    </a:lnTo>
                    <a:lnTo>
                      <a:pt x="681" y="1262"/>
                    </a:lnTo>
                    <a:lnTo>
                      <a:pt x="693" y="1253"/>
                    </a:lnTo>
                    <a:lnTo>
                      <a:pt x="768" y="1252"/>
                    </a:lnTo>
                    <a:lnTo>
                      <a:pt x="770" y="1204"/>
                    </a:lnTo>
                    <a:lnTo>
                      <a:pt x="762" y="1198"/>
                    </a:lnTo>
                    <a:lnTo>
                      <a:pt x="740" y="1192"/>
                    </a:lnTo>
                    <a:lnTo>
                      <a:pt x="730" y="1184"/>
                    </a:lnTo>
                    <a:lnTo>
                      <a:pt x="705" y="1111"/>
                    </a:lnTo>
                    <a:lnTo>
                      <a:pt x="676" y="1085"/>
                    </a:lnTo>
                    <a:lnTo>
                      <a:pt x="669" y="1073"/>
                    </a:lnTo>
                    <a:lnTo>
                      <a:pt x="667" y="1062"/>
                    </a:lnTo>
                    <a:lnTo>
                      <a:pt x="658" y="1049"/>
                    </a:lnTo>
                    <a:lnTo>
                      <a:pt x="650" y="1043"/>
                    </a:lnTo>
                    <a:lnTo>
                      <a:pt x="640" y="1040"/>
                    </a:lnTo>
                    <a:lnTo>
                      <a:pt x="631" y="1040"/>
                    </a:lnTo>
                    <a:lnTo>
                      <a:pt x="622" y="1033"/>
                    </a:lnTo>
                    <a:lnTo>
                      <a:pt x="616" y="1032"/>
                    </a:lnTo>
                    <a:lnTo>
                      <a:pt x="611" y="1027"/>
                    </a:lnTo>
                    <a:lnTo>
                      <a:pt x="615" y="1017"/>
                    </a:lnTo>
                    <a:lnTo>
                      <a:pt x="621" y="1012"/>
                    </a:lnTo>
                    <a:lnTo>
                      <a:pt x="621" y="993"/>
                    </a:lnTo>
                    <a:lnTo>
                      <a:pt x="631" y="989"/>
                    </a:lnTo>
                    <a:lnTo>
                      <a:pt x="653" y="993"/>
                    </a:lnTo>
                    <a:lnTo>
                      <a:pt x="664" y="986"/>
                    </a:lnTo>
                    <a:lnTo>
                      <a:pt x="672" y="978"/>
                    </a:lnTo>
                    <a:lnTo>
                      <a:pt x="677" y="849"/>
                    </a:lnTo>
                    <a:lnTo>
                      <a:pt x="681" y="853"/>
                    </a:lnTo>
                    <a:lnTo>
                      <a:pt x="690" y="828"/>
                    </a:lnTo>
                    <a:lnTo>
                      <a:pt x="698" y="821"/>
                    </a:lnTo>
                    <a:lnTo>
                      <a:pt x="710" y="822"/>
                    </a:lnTo>
                    <a:lnTo>
                      <a:pt x="714" y="816"/>
                    </a:lnTo>
                    <a:lnTo>
                      <a:pt x="723" y="766"/>
                    </a:lnTo>
                    <a:lnTo>
                      <a:pt x="767" y="695"/>
                    </a:lnTo>
                    <a:lnTo>
                      <a:pt x="776" y="691"/>
                    </a:lnTo>
                    <a:lnTo>
                      <a:pt x="783" y="682"/>
                    </a:lnTo>
                    <a:lnTo>
                      <a:pt x="799" y="593"/>
                    </a:lnTo>
                    <a:lnTo>
                      <a:pt x="796" y="551"/>
                    </a:lnTo>
                    <a:lnTo>
                      <a:pt x="824" y="402"/>
                    </a:lnTo>
                    <a:lnTo>
                      <a:pt x="838" y="402"/>
                    </a:lnTo>
                    <a:lnTo>
                      <a:pt x="845" y="394"/>
                    </a:lnTo>
                    <a:lnTo>
                      <a:pt x="850" y="385"/>
                    </a:lnTo>
                    <a:lnTo>
                      <a:pt x="891" y="364"/>
                    </a:lnTo>
                    <a:lnTo>
                      <a:pt x="899" y="336"/>
                    </a:lnTo>
                    <a:lnTo>
                      <a:pt x="896" y="325"/>
                    </a:lnTo>
                    <a:lnTo>
                      <a:pt x="891" y="325"/>
                    </a:lnTo>
                    <a:lnTo>
                      <a:pt x="888" y="321"/>
                    </a:lnTo>
                    <a:lnTo>
                      <a:pt x="883" y="324"/>
                    </a:lnTo>
                    <a:lnTo>
                      <a:pt x="878" y="309"/>
                    </a:lnTo>
                    <a:lnTo>
                      <a:pt x="872" y="303"/>
                    </a:lnTo>
                    <a:lnTo>
                      <a:pt x="844" y="289"/>
                    </a:lnTo>
                    <a:lnTo>
                      <a:pt x="839" y="279"/>
                    </a:lnTo>
                    <a:lnTo>
                      <a:pt x="825" y="132"/>
                    </a:lnTo>
                    <a:lnTo>
                      <a:pt x="828" y="133"/>
                    </a:lnTo>
                    <a:lnTo>
                      <a:pt x="825" y="126"/>
                    </a:lnTo>
                    <a:lnTo>
                      <a:pt x="810" y="106"/>
                    </a:lnTo>
                    <a:lnTo>
                      <a:pt x="807" y="74"/>
                    </a:lnTo>
                    <a:lnTo>
                      <a:pt x="796" y="55"/>
                    </a:lnTo>
                    <a:lnTo>
                      <a:pt x="787" y="49"/>
                    </a:lnTo>
                    <a:lnTo>
                      <a:pt x="774" y="34"/>
                    </a:lnTo>
                    <a:lnTo>
                      <a:pt x="750" y="21"/>
                    </a:lnTo>
                    <a:lnTo>
                      <a:pt x="737" y="0"/>
                    </a:lnTo>
                    <a:lnTo>
                      <a:pt x="716" y="22"/>
                    </a:lnTo>
                    <a:lnTo>
                      <a:pt x="704" y="17"/>
                    </a:lnTo>
                    <a:lnTo>
                      <a:pt x="692" y="50"/>
                    </a:lnTo>
                    <a:lnTo>
                      <a:pt x="663" y="59"/>
                    </a:lnTo>
                    <a:lnTo>
                      <a:pt x="657" y="87"/>
                    </a:lnTo>
                    <a:lnTo>
                      <a:pt x="631" y="90"/>
                    </a:lnTo>
                    <a:lnTo>
                      <a:pt x="612" y="74"/>
                    </a:lnTo>
                    <a:lnTo>
                      <a:pt x="520" y="74"/>
                    </a:lnTo>
                    <a:lnTo>
                      <a:pt x="523" y="61"/>
                    </a:lnTo>
                    <a:lnTo>
                      <a:pt x="521" y="61"/>
                    </a:lnTo>
                    <a:lnTo>
                      <a:pt x="520" y="60"/>
                    </a:lnTo>
                    <a:lnTo>
                      <a:pt x="517" y="59"/>
                    </a:lnTo>
                    <a:lnTo>
                      <a:pt x="509" y="74"/>
                    </a:lnTo>
                    <a:lnTo>
                      <a:pt x="180" y="74"/>
                    </a:lnTo>
                    <a:lnTo>
                      <a:pt x="177" y="201"/>
                    </a:lnTo>
                    <a:lnTo>
                      <a:pt x="125" y="201"/>
                    </a:lnTo>
                    <a:lnTo>
                      <a:pt x="124" y="24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62" name="Freeform 792">
                <a:extLst>
                  <a:ext uri="{FF2B5EF4-FFF2-40B4-BE49-F238E27FC236}">
                    <a16:creationId xmlns:a16="http://schemas.microsoft.com/office/drawing/2014/main" id="{3FBA4D42-6EA4-4061-9682-5A480B446CAF}"/>
                  </a:ext>
                </a:extLst>
              </p:cNvPr>
              <p:cNvSpPr>
                <a:spLocks noChangeAspect="1"/>
              </p:cNvSpPr>
              <p:nvPr/>
            </p:nvSpPr>
            <p:spPr bwMode="auto">
              <a:xfrm>
                <a:off x="2689" y="1533"/>
                <a:ext cx="259" cy="233"/>
              </a:xfrm>
              <a:custGeom>
                <a:avLst/>
                <a:gdLst>
                  <a:gd name="T0" fmla="*/ 0 w 882"/>
                  <a:gd name="T1" fmla="*/ 0 h 795"/>
                  <a:gd name="T2" fmla="*/ 0 w 882"/>
                  <a:gd name="T3" fmla="*/ 0 h 795"/>
                  <a:gd name="T4" fmla="*/ 0 w 882"/>
                  <a:gd name="T5" fmla="*/ 0 h 795"/>
                  <a:gd name="T6" fmla="*/ 0 w 882"/>
                  <a:gd name="T7" fmla="*/ 0 h 795"/>
                  <a:gd name="T8" fmla="*/ 0 w 882"/>
                  <a:gd name="T9" fmla="*/ 0 h 795"/>
                  <a:gd name="T10" fmla="*/ 0 w 882"/>
                  <a:gd name="T11" fmla="*/ 0 h 795"/>
                  <a:gd name="T12" fmla="*/ 0 w 882"/>
                  <a:gd name="T13" fmla="*/ 0 h 795"/>
                  <a:gd name="T14" fmla="*/ 0 w 882"/>
                  <a:gd name="T15" fmla="*/ 0 h 795"/>
                  <a:gd name="T16" fmla="*/ 0 w 882"/>
                  <a:gd name="T17" fmla="*/ 0 h 795"/>
                  <a:gd name="T18" fmla="*/ 0 w 882"/>
                  <a:gd name="T19" fmla="*/ 0 h 795"/>
                  <a:gd name="T20" fmla="*/ 0 w 882"/>
                  <a:gd name="T21" fmla="*/ 0 h 795"/>
                  <a:gd name="T22" fmla="*/ 0 w 882"/>
                  <a:gd name="T23" fmla="*/ 0 h 795"/>
                  <a:gd name="T24" fmla="*/ 0 w 882"/>
                  <a:gd name="T25" fmla="*/ 0 h 795"/>
                  <a:gd name="T26" fmla="*/ 0 w 882"/>
                  <a:gd name="T27" fmla="*/ 0 h 795"/>
                  <a:gd name="T28" fmla="*/ 0 w 882"/>
                  <a:gd name="T29" fmla="*/ 0 h 795"/>
                  <a:gd name="T30" fmla="*/ 0 w 882"/>
                  <a:gd name="T31" fmla="*/ 0 h 795"/>
                  <a:gd name="T32" fmla="*/ 0 w 882"/>
                  <a:gd name="T33" fmla="*/ 0 h 795"/>
                  <a:gd name="T34" fmla="*/ 0 w 882"/>
                  <a:gd name="T35" fmla="*/ 0 h 795"/>
                  <a:gd name="T36" fmla="*/ 0 w 882"/>
                  <a:gd name="T37" fmla="*/ 0 h 795"/>
                  <a:gd name="T38" fmla="*/ 0 w 882"/>
                  <a:gd name="T39" fmla="*/ 0 h 795"/>
                  <a:gd name="T40" fmla="*/ 0 w 882"/>
                  <a:gd name="T41" fmla="*/ 0 h 795"/>
                  <a:gd name="T42" fmla="*/ 0 w 882"/>
                  <a:gd name="T43" fmla="*/ 0 h 795"/>
                  <a:gd name="T44" fmla="*/ 0 w 882"/>
                  <a:gd name="T45" fmla="*/ 0 h 795"/>
                  <a:gd name="T46" fmla="*/ 0 w 882"/>
                  <a:gd name="T47" fmla="*/ 0 h 795"/>
                  <a:gd name="T48" fmla="*/ 0 w 882"/>
                  <a:gd name="T49" fmla="*/ 0 h 795"/>
                  <a:gd name="T50" fmla="*/ 0 w 882"/>
                  <a:gd name="T51" fmla="*/ 0 h 795"/>
                  <a:gd name="T52" fmla="*/ 0 w 882"/>
                  <a:gd name="T53" fmla="*/ 0 h 795"/>
                  <a:gd name="T54" fmla="*/ 0 w 882"/>
                  <a:gd name="T55" fmla="*/ 0 h 795"/>
                  <a:gd name="T56" fmla="*/ 0 w 882"/>
                  <a:gd name="T57" fmla="*/ 0 h 795"/>
                  <a:gd name="T58" fmla="*/ 0 w 882"/>
                  <a:gd name="T59" fmla="*/ 0 h 795"/>
                  <a:gd name="T60" fmla="*/ 0 w 882"/>
                  <a:gd name="T61" fmla="*/ 0 h 795"/>
                  <a:gd name="T62" fmla="*/ 0 w 882"/>
                  <a:gd name="T63" fmla="*/ 0 h 795"/>
                  <a:gd name="T64" fmla="*/ 0 w 882"/>
                  <a:gd name="T65" fmla="*/ 0 h 795"/>
                  <a:gd name="T66" fmla="*/ 0 w 882"/>
                  <a:gd name="T67" fmla="*/ 0 h 795"/>
                  <a:gd name="T68" fmla="*/ 0 w 882"/>
                  <a:gd name="T69" fmla="*/ 0 h 795"/>
                  <a:gd name="T70" fmla="*/ 0 w 882"/>
                  <a:gd name="T71" fmla="*/ 0 h 795"/>
                  <a:gd name="T72" fmla="*/ 0 w 882"/>
                  <a:gd name="T73" fmla="*/ 0 h 795"/>
                  <a:gd name="T74" fmla="*/ 0 w 882"/>
                  <a:gd name="T75" fmla="*/ 0 h 795"/>
                  <a:gd name="T76" fmla="*/ 0 w 882"/>
                  <a:gd name="T77" fmla="*/ 0 h 795"/>
                  <a:gd name="T78" fmla="*/ 0 w 882"/>
                  <a:gd name="T79" fmla="*/ 0 h 795"/>
                  <a:gd name="T80" fmla="*/ 0 w 882"/>
                  <a:gd name="T81" fmla="*/ 0 h 795"/>
                  <a:gd name="T82" fmla="*/ 0 w 882"/>
                  <a:gd name="T83" fmla="*/ 0 h 795"/>
                  <a:gd name="T84" fmla="*/ 0 w 882"/>
                  <a:gd name="T85" fmla="*/ 0 h 795"/>
                  <a:gd name="T86" fmla="*/ 0 w 882"/>
                  <a:gd name="T87" fmla="*/ 0 h 795"/>
                  <a:gd name="T88" fmla="*/ 0 w 882"/>
                  <a:gd name="T89" fmla="*/ 0 h 795"/>
                  <a:gd name="T90" fmla="*/ 0 w 882"/>
                  <a:gd name="T91" fmla="*/ 0 h 795"/>
                  <a:gd name="T92" fmla="*/ 0 w 882"/>
                  <a:gd name="T93" fmla="*/ 0 h 795"/>
                  <a:gd name="T94" fmla="*/ 0 w 882"/>
                  <a:gd name="T95" fmla="*/ 0 h 795"/>
                  <a:gd name="T96" fmla="*/ 0 w 882"/>
                  <a:gd name="T97" fmla="*/ 0 h 795"/>
                  <a:gd name="T98" fmla="*/ 0 w 882"/>
                  <a:gd name="T99" fmla="*/ 0 h 795"/>
                  <a:gd name="T100" fmla="*/ 0 w 882"/>
                  <a:gd name="T101" fmla="*/ 0 h 795"/>
                  <a:gd name="T102" fmla="*/ 0 w 882"/>
                  <a:gd name="T103" fmla="*/ 0 h 79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82"/>
                  <a:gd name="T157" fmla="*/ 0 h 795"/>
                  <a:gd name="T158" fmla="*/ 882 w 882"/>
                  <a:gd name="T159" fmla="*/ 795 h 79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82" h="795">
                    <a:moveTo>
                      <a:pt x="241" y="309"/>
                    </a:moveTo>
                    <a:lnTo>
                      <a:pt x="228" y="501"/>
                    </a:lnTo>
                    <a:lnTo>
                      <a:pt x="213" y="509"/>
                    </a:lnTo>
                    <a:lnTo>
                      <a:pt x="207" y="525"/>
                    </a:lnTo>
                    <a:lnTo>
                      <a:pt x="188" y="542"/>
                    </a:lnTo>
                    <a:lnTo>
                      <a:pt x="187" y="548"/>
                    </a:lnTo>
                    <a:lnTo>
                      <a:pt x="162" y="545"/>
                    </a:lnTo>
                    <a:lnTo>
                      <a:pt x="162" y="549"/>
                    </a:lnTo>
                    <a:lnTo>
                      <a:pt x="157" y="548"/>
                    </a:lnTo>
                    <a:lnTo>
                      <a:pt x="70" y="549"/>
                    </a:lnTo>
                    <a:lnTo>
                      <a:pt x="44" y="572"/>
                    </a:lnTo>
                    <a:lnTo>
                      <a:pt x="8" y="572"/>
                    </a:lnTo>
                    <a:lnTo>
                      <a:pt x="0" y="603"/>
                    </a:lnTo>
                    <a:lnTo>
                      <a:pt x="0" y="607"/>
                    </a:lnTo>
                    <a:lnTo>
                      <a:pt x="10" y="617"/>
                    </a:lnTo>
                    <a:lnTo>
                      <a:pt x="11" y="639"/>
                    </a:lnTo>
                    <a:lnTo>
                      <a:pt x="62" y="726"/>
                    </a:lnTo>
                    <a:lnTo>
                      <a:pt x="79" y="734"/>
                    </a:lnTo>
                    <a:lnTo>
                      <a:pt x="84" y="734"/>
                    </a:lnTo>
                    <a:lnTo>
                      <a:pt x="88" y="733"/>
                    </a:lnTo>
                    <a:lnTo>
                      <a:pt x="94" y="727"/>
                    </a:lnTo>
                    <a:lnTo>
                      <a:pt x="98" y="726"/>
                    </a:lnTo>
                    <a:lnTo>
                      <a:pt x="103" y="730"/>
                    </a:lnTo>
                    <a:lnTo>
                      <a:pt x="109" y="742"/>
                    </a:lnTo>
                    <a:lnTo>
                      <a:pt x="110" y="746"/>
                    </a:lnTo>
                    <a:lnTo>
                      <a:pt x="109" y="749"/>
                    </a:lnTo>
                    <a:lnTo>
                      <a:pt x="104" y="748"/>
                    </a:lnTo>
                    <a:lnTo>
                      <a:pt x="100" y="749"/>
                    </a:lnTo>
                    <a:lnTo>
                      <a:pt x="99" y="754"/>
                    </a:lnTo>
                    <a:lnTo>
                      <a:pt x="100" y="758"/>
                    </a:lnTo>
                    <a:lnTo>
                      <a:pt x="115" y="780"/>
                    </a:lnTo>
                    <a:lnTo>
                      <a:pt x="123" y="774"/>
                    </a:lnTo>
                    <a:lnTo>
                      <a:pt x="118" y="764"/>
                    </a:lnTo>
                    <a:lnTo>
                      <a:pt x="117" y="759"/>
                    </a:lnTo>
                    <a:lnTo>
                      <a:pt x="134" y="754"/>
                    </a:lnTo>
                    <a:lnTo>
                      <a:pt x="141" y="749"/>
                    </a:lnTo>
                    <a:lnTo>
                      <a:pt x="182" y="795"/>
                    </a:lnTo>
                    <a:lnTo>
                      <a:pt x="183" y="744"/>
                    </a:lnTo>
                    <a:lnTo>
                      <a:pt x="191" y="733"/>
                    </a:lnTo>
                    <a:lnTo>
                      <a:pt x="198" y="728"/>
                    </a:lnTo>
                    <a:lnTo>
                      <a:pt x="212" y="705"/>
                    </a:lnTo>
                    <a:lnTo>
                      <a:pt x="218" y="678"/>
                    </a:lnTo>
                    <a:lnTo>
                      <a:pt x="235" y="664"/>
                    </a:lnTo>
                    <a:lnTo>
                      <a:pt x="255" y="657"/>
                    </a:lnTo>
                    <a:lnTo>
                      <a:pt x="271" y="658"/>
                    </a:lnTo>
                    <a:lnTo>
                      <a:pt x="286" y="653"/>
                    </a:lnTo>
                    <a:lnTo>
                      <a:pt x="301" y="654"/>
                    </a:lnTo>
                    <a:lnTo>
                      <a:pt x="337" y="676"/>
                    </a:lnTo>
                    <a:lnTo>
                      <a:pt x="364" y="708"/>
                    </a:lnTo>
                    <a:lnTo>
                      <a:pt x="369" y="711"/>
                    </a:lnTo>
                    <a:lnTo>
                      <a:pt x="377" y="711"/>
                    </a:lnTo>
                    <a:lnTo>
                      <a:pt x="385" y="700"/>
                    </a:lnTo>
                    <a:lnTo>
                      <a:pt x="411" y="686"/>
                    </a:lnTo>
                    <a:lnTo>
                      <a:pt x="424" y="686"/>
                    </a:lnTo>
                    <a:lnTo>
                      <a:pt x="463" y="715"/>
                    </a:lnTo>
                    <a:lnTo>
                      <a:pt x="497" y="723"/>
                    </a:lnTo>
                    <a:lnTo>
                      <a:pt x="510" y="721"/>
                    </a:lnTo>
                    <a:lnTo>
                      <a:pt x="552" y="686"/>
                    </a:lnTo>
                    <a:lnTo>
                      <a:pt x="596" y="687"/>
                    </a:lnTo>
                    <a:lnTo>
                      <a:pt x="606" y="684"/>
                    </a:lnTo>
                    <a:lnTo>
                      <a:pt x="626" y="681"/>
                    </a:lnTo>
                    <a:lnTo>
                      <a:pt x="632" y="684"/>
                    </a:lnTo>
                    <a:lnTo>
                      <a:pt x="640" y="689"/>
                    </a:lnTo>
                    <a:lnTo>
                      <a:pt x="648" y="691"/>
                    </a:lnTo>
                    <a:lnTo>
                      <a:pt x="653" y="696"/>
                    </a:lnTo>
                    <a:lnTo>
                      <a:pt x="664" y="695"/>
                    </a:lnTo>
                    <a:lnTo>
                      <a:pt x="680" y="680"/>
                    </a:lnTo>
                    <a:lnTo>
                      <a:pt x="682" y="678"/>
                    </a:lnTo>
                    <a:lnTo>
                      <a:pt x="688" y="673"/>
                    </a:lnTo>
                    <a:lnTo>
                      <a:pt x="694" y="670"/>
                    </a:lnTo>
                    <a:lnTo>
                      <a:pt x="701" y="670"/>
                    </a:lnTo>
                    <a:lnTo>
                      <a:pt x="708" y="655"/>
                    </a:lnTo>
                    <a:lnTo>
                      <a:pt x="709" y="657"/>
                    </a:lnTo>
                    <a:lnTo>
                      <a:pt x="711" y="653"/>
                    </a:lnTo>
                    <a:lnTo>
                      <a:pt x="706" y="648"/>
                    </a:lnTo>
                    <a:lnTo>
                      <a:pt x="704" y="640"/>
                    </a:lnTo>
                    <a:lnTo>
                      <a:pt x="704" y="633"/>
                    </a:lnTo>
                    <a:lnTo>
                      <a:pt x="709" y="624"/>
                    </a:lnTo>
                    <a:lnTo>
                      <a:pt x="725" y="616"/>
                    </a:lnTo>
                    <a:lnTo>
                      <a:pt x="724" y="602"/>
                    </a:lnTo>
                    <a:lnTo>
                      <a:pt x="727" y="596"/>
                    </a:lnTo>
                    <a:lnTo>
                      <a:pt x="736" y="595"/>
                    </a:lnTo>
                    <a:lnTo>
                      <a:pt x="736" y="582"/>
                    </a:lnTo>
                    <a:lnTo>
                      <a:pt x="741" y="580"/>
                    </a:lnTo>
                    <a:lnTo>
                      <a:pt x="742" y="566"/>
                    </a:lnTo>
                    <a:lnTo>
                      <a:pt x="839" y="443"/>
                    </a:lnTo>
                    <a:lnTo>
                      <a:pt x="867" y="235"/>
                    </a:lnTo>
                    <a:lnTo>
                      <a:pt x="882" y="206"/>
                    </a:lnTo>
                    <a:lnTo>
                      <a:pt x="854" y="187"/>
                    </a:lnTo>
                    <a:lnTo>
                      <a:pt x="839" y="152"/>
                    </a:lnTo>
                    <a:lnTo>
                      <a:pt x="839" y="148"/>
                    </a:lnTo>
                    <a:lnTo>
                      <a:pt x="834" y="130"/>
                    </a:lnTo>
                    <a:lnTo>
                      <a:pt x="839" y="33"/>
                    </a:lnTo>
                    <a:lnTo>
                      <a:pt x="821" y="38"/>
                    </a:lnTo>
                    <a:lnTo>
                      <a:pt x="813" y="23"/>
                    </a:lnTo>
                    <a:lnTo>
                      <a:pt x="799" y="15"/>
                    </a:lnTo>
                    <a:lnTo>
                      <a:pt x="795" y="10"/>
                    </a:lnTo>
                    <a:lnTo>
                      <a:pt x="792" y="6"/>
                    </a:lnTo>
                    <a:lnTo>
                      <a:pt x="672" y="0"/>
                    </a:lnTo>
                    <a:lnTo>
                      <a:pt x="327" y="267"/>
                    </a:lnTo>
                    <a:lnTo>
                      <a:pt x="241" y="292"/>
                    </a:lnTo>
                    <a:lnTo>
                      <a:pt x="241" y="294"/>
                    </a:lnTo>
                    <a:lnTo>
                      <a:pt x="243" y="294"/>
                    </a:lnTo>
                    <a:lnTo>
                      <a:pt x="241" y="309"/>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63" name="Freeform 793">
                <a:extLst>
                  <a:ext uri="{FF2B5EF4-FFF2-40B4-BE49-F238E27FC236}">
                    <a16:creationId xmlns:a16="http://schemas.microsoft.com/office/drawing/2014/main" id="{D3455EC2-E878-437D-A199-9C4E64DBC1EB}"/>
                  </a:ext>
                </a:extLst>
              </p:cNvPr>
              <p:cNvSpPr>
                <a:spLocks noChangeAspect="1"/>
              </p:cNvSpPr>
              <p:nvPr/>
            </p:nvSpPr>
            <p:spPr bwMode="auto">
              <a:xfrm>
                <a:off x="2689" y="1533"/>
                <a:ext cx="259" cy="233"/>
              </a:xfrm>
              <a:custGeom>
                <a:avLst/>
                <a:gdLst>
                  <a:gd name="T0" fmla="*/ 0 w 882"/>
                  <a:gd name="T1" fmla="*/ 0 h 795"/>
                  <a:gd name="T2" fmla="*/ 0 w 882"/>
                  <a:gd name="T3" fmla="*/ 0 h 795"/>
                  <a:gd name="T4" fmla="*/ 0 w 882"/>
                  <a:gd name="T5" fmla="*/ 0 h 795"/>
                  <a:gd name="T6" fmla="*/ 0 w 882"/>
                  <a:gd name="T7" fmla="*/ 0 h 795"/>
                  <a:gd name="T8" fmla="*/ 0 w 882"/>
                  <a:gd name="T9" fmla="*/ 0 h 795"/>
                  <a:gd name="T10" fmla="*/ 0 w 882"/>
                  <a:gd name="T11" fmla="*/ 0 h 795"/>
                  <a:gd name="T12" fmla="*/ 0 w 882"/>
                  <a:gd name="T13" fmla="*/ 0 h 795"/>
                  <a:gd name="T14" fmla="*/ 0 w 882"/>
                  <a:gd name="T15" fmla="*/ 0 h 795"/>
                  <a:gd name="T16" fmla="*/ 0 w 882"/>
                  <a:gd name="T17" fmla="*/ 0 h 795"/>
                  <a:gd name="T18" fmla="*/ 0 w 882"/>
                  <a:gd name="T19" fmla="*/ 0 h 795"/>
                  <a:gd name="T20" fmla="*/ 0 w 882"/>
                  <a:gd name="T21" fmla="*/ 0 h 795"/>
                  <a:gd name="T22" fmla="*/ 0 w 882"/>
                  <a:gd name="T23" fmla="*/ 0 h 795"/>
                  <a:gd name="T24" fmla="*/ 0 w 882"/>
                  <a:gd name="T25" fmla="*/ 0 h 795"/>
                  <a:gd name="T26" fmla="*/ 0 w 882"/>
                  <a:gd name="T27" fmla="*/ 0 h 795"/>
                  <a:gd name="T28" fmla="*/ 0 w 882"/>
                  <a:gd name="T29" fmla="*/ 0 h 795"/>
                  <a:gd name="T30" fmla="*/ 0 w 882"/>
                  <a:gd name="T31" fmla="*/ 0 h 795"/>
                  <a:gd name="T32" fmla="*/ 0 w 882"/>
                  <a:gd name="T33" fmla="*/ 0 h 795"/>
                  <a:gd name="T34" fmla="*/ 0 w 882"/>
                  <a:gd name="T35" fmla="*/ 0 h 795"/>
                  <a:gd name="T36" fmla="*/ 0 w 882"/>
                  <a:gd name="T37" fmla="*/ 0 h 795"/>
                  <a:gd name="T38" fmla="*/ 0 w 882"/>
                  <a:gd name="T39" fmla="*/ 0 h 795"/>
                  <a:gd name="T40" fmla="*/ 0 w 882"/>
                  <a:gd name="T41" fmla="*/ 0 h 795"/>
                  <a:gd name="T42" fmla="*/ 0 w 882"/>
                  <a:gd name="T43" fmla="*/ 0 h 795"/>
                  <a:gd name="T44" fmla="*/ 0 w 882"/>
                  <a:gd name="T45" fmla="*/ 0 h 795"/>
                  <a:gd name="T46" fmla="*/ 0 w 882"/>
                  <a:gd name="T47" fmla="*/ 0 h 795"/>
                  <a:gd name="T48" fmla="*/ 0 w 882"/>
                  <a:gd name="T49" fmla="*/ 0 h 795"/>
                  <a:gd name="T50" fmla="*/ 0 w 882"/>
                  <a:gd name="T51" fmla="*/ 0 h 795"/>
                  <a:gd name="T52" fmla="*/ 0 w 882"/>
                  <a:gd name="T53" fmla="*/ 0 h 795"/>
                  <a:gd name="T54" fmla="*/ 0 w 882"/>
                  <a:gd name="T55" fmla="*/ 0 h 795"/>
                  <a:gd name="T56" fmla="*/ 0 w 882"/>
                  <a:gd name="T57" fmla="*/ 0 h 795"/>
                  <a:gd name="T58" fmla="*/ 0 w 882"/>
                  <a:gd name="T59" fmla="*/ 0 h 795"/>
                  <a:gd name="T60" fmla="*/ 0 w 882"/>
                  <a:gd name="T61" fmla="*/ 0 h 795"/>
                  <a:gd name="T62" fmla="*/ 0 w 882"/>
                  <a:gd name="T63" fmla="*/ 0 h 795"/>
                  <a:gd name="T64" fmla="*/ 0 w 882"/>
                  <a:gd name="T65" fmla="*/ 0 h 795"/>
                  <a:gd name="T66" fmla="*/ 0 w 882"/>
                  <a:gd name="T67" fmla="*/ 0 h 795"/>
                  <a:gd name="T68" fmla="*/ 0 w 882"/>
                  <a:gd name="T69" fmla="*/ 0 h 795"/>
                  <a:gd name="T70" fmla="*/ 0 w 882"/>
                  <a:gd name="T71" fmla="*/ 0 h 795"/>
                  <a:gd name="T72" fmla="*/ 0 w 882"/>
                  <a:gd name="T73" fmla="*/ 0 h 795"/>
                  <a:gd name="T74" fmla="*/ 0 w 882"/>
                  <a:gd name="T75" fmla="*/ 0 h 795"/>
                  <a:gd name="T76" fmla="*/ 0 w 882"/>
                  <a:gd name="T77" fmla="*/ 0 h 795"/>
                  <a:gd name="T78" fmla="*/ 0 w 882"/>
                  <a:gd name="T79" fmla="*/ 0 h 795"/>
                  <a:gd name="T80" fmla="*/ 0 w 882"/>
                  <a:gd name="T81" fmla="*/ 0 h 795"/>
                  <a:gd name="T82" fmla="*/ 0 w 882"/>
                  <a:gd name="T83" fmla="*/ 0 h 795"/>
                  <a:gd name="T84" fmla="*/ 0 w 882"/>
                  <a:gd name="T85" fmla="*/ 0 h 795"/>
                  <a:gd name="T86" fmla="*/ 0 w 882"/>
                  <a:gd name="T87" fmla="*/ 0 h 795"/>
                  <a:gd name="T88" fmla="*/ 0 w 882"/>
                  <a:gd name="T89" fmla="*/ 0 h 795"/>
                  <a:gd name="T90" fmla="*/ 0 w 882"/>
                  <a:gd name="T91" fmla="*/ 0 h 795"/>
                  <a:gd name="T92" fmla="*/ 0 w 882"/>
                  <a:gd name="T93" fmla="*/ 0 h 795"/>
                  <a:gd name="T94" fmla="*/ 0 w 882"/>
                  <a:gd name="T95" fmla="*/ 0 h 795"/>
                  <a:gd name="T96" fmla="*/ 0 w 882"/>
                  <a:gd name="T97" fmla="*/ 0 h 795"/>
                  <a:gd name="T98" fmla="*/ 0 w 882"/>
                  <a:gd name="T99" fmla="*/ 0 h 795"/>
                  <a:gd name="T100" fmla="*/ 0 w 882"/>
                  <a:gd name="T101" fmla="*/ 0 h 795"/>
                  <a:gd name="T102" fmla="*/ 0 w 882"/>
                  <a:gd name="T103" fmla="*/ 0 h 79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82"/>
                  <a:gd name="T157" fmla="*/ 0 h 795"/>
                  <a:gd name="T158" fmla="*/ 882 w 882"/>
                  <a:gd name="T159" fmla="*/ 795 h 79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82" h="795">
                    <a:moveTo>
                      <a:pt x="241" y="309"/>
                    </a:moveTo>
                    <a:lnTo>
                      <a:pt x="228" y="501"/>
                    </a:lnTo>
                    <a:lnTo>
                      <a:pt x="213" y="509"/>
                    </a:lnTo>
                    <a:lnTo>
                      <a:pt x="207" y="525"/>
                    </a:lnTo>
                    <a:lnTo>
                      <a:pt x="188" y="542"/>
                    </a:lnTo>
                    <a:lnTo>
                      <a:pt x="187" y="548"/>
                    </a:lnTo>
                    <a:lnTo>
                      <a:pt x="162" y="545"/>
                    </a:lnTo>
                    <a:lnTo>
                      <a:pt x="162" y="549"/>
                    </a:lnTo>
                    <a:lnTo>
                      <a:pt x="157" y="548"/>
                    </a:lnTo>
                    <a:lnTo>
                      <a:pt x="70" y="549"/>
                    </a:lnTo>
                    <a:lnTo>
                      <a:pt x="44" y="572"/>
                    </a:lnTo>
                    <a:lnTo>
                      <a:pt x="8" y="572"/>
                    </a:lnTo>
                    <a:lnTo>
                      <a:pt x="0" y="603"/>
                    </a:lnTo>
                    <a:lnTo>
                      <a:pt x="0" y="607"/>
                    </a:lnTo>
                    <a:lnTo>
                      <a:pt x="10" y="617"/>
                    </a:lnTo>
                    <a:lnTo>
                      <a:pt x="11" y="639"/>
                    </a:lnTo>
                    <a:lnTo>
                      <a:pt x="62" y="726"/>
                    </a:lnTo>
                    <a:lnTo>
                      <a:pt x="79" y="734"/>
                    </a:lnTo>
                    <a:lnTo>
                      <a:pt x="84" y="734"/>
                    </a:lnTo>
                    <a:lnTo>
                      <a:pt x="88" y="733"/>
                    </a:lnTo>
                    <a:lnTo>
                      <a:pt x="94" y="727"/>
                    </a:lnTo>
                    <a:lnTo>
                      <a:pt x="98" y="726"/>
                    </a:lnTo>
                    <a:lnTo>
                      <a:pt x="103" y="730"/>
                    </a:lnTo>
                    <a:lnTo>
                      <a:pt x="109" y="742"/>
                    </a:lnTo>
                    <a:lnTo>
                      <a:pt x="110" y="746"/>
                    </a:lnTo>
                    <a:lnTo>
                      <a:pt x="109" y="749"/>
                    </a:lnTo>
                    <a:lnTo>
                      <a:pt x="104" y="748"/>
                    </a:lnTo>
                    <a:lnTo>
                      <a:pt x="100" y="749"/>
                    </a:lnTo>
                    <a:lnTo>
                      <a:pt x="99" y="754"/>
                    </a:lnTo>
                    <a:lnTo>
                      <a:pt x="100" y="758"/>
                    </a:lnTo>
                    <a:lnTo>
                      <a:pt x="115" y="780"/>
                    </a:lnTo>
                    <a:lnTo>
                      <a:pt x="123" y="774"/>
                    </a:lnTo>
                    <a:lnTo>
                      <a:pt x="118" y="764"/>
                    </a:lnTo>
                    <a:lnTo>
                      <a:pt x="117" y="759"/>
                    </a:lnTo>
                    <a:lnTo>
                      <a:pt x="134" y="754"/>
                    </a:lnTo>
                    <a:lnTo>
                      <a:pt x="141" y="749"/>
                    </a:lnTo>
                    <a:lnTo>
                      <a:pt x="182" y="795"/>
                    </a:lnTo>
                    <a:lnTo>
                      <a:pt x="183" y="744"/>
                    </a:lnTo>
                    <a:lnTo>
                      <a:pt x="191" y="733"/>
                    </a:lnTo>
                    <a:lnTo>
                      <a:pt x="198" y="728"/>
                    </a:lnTo>
                    <a:lnTo>
                      <a:pt x="212" y="705"/>
                    </a:lnTo>
                    <a:lnTo>
                      <a:pt x="218" y="678"/>
                    </a:lnTo>
                    <a:lnTo>
                      <a:pt x="235" y="664"/>
                    </a:lnTo>
                    <a:lnTo>
                      <a:pt x="255" y="657"/>
                    </a:lnTo>
                    <a:lnTo>
                      <a:pt x="271" y="658"/>
                    </a:lnTo>
                    <a:lnTo>
                      <a:pt x="286" y="653"/>
                    </a:lnTo>
                    <a:lnTo>
                      <a:pt x="301" y="654"/>
                    </a:lnTo>
                    <a:lnTo>
                      <a:pt x="337" y="676"/>
                    </a:lnTo>
                    <a:lnTo>
                      <a:pt x="364" y="708"/>
                    </a:lnTo>
                    <a:lnTo>
                      <a:pt x="369" y="711"/>
                    </a:lnTo>
                    <a:lnTo>
                      <a:pt x="377" y="711"/>
                    </a:lnTo>
                    <a:lnTo>
                      <a:pt x="385" y="700"/>
                    </a:lnTo>
                    <a:lnTo>
                      <a:pt x="411" y="686"/>
                    </a:lnTo>
                    <a:lnTo>
                      <a:pt x="424" y="686"/>
                    </a:lnTo>
                    <a:lnTo>
                      <a:pt x="463" y="715"/>
                    </a:lnTo>
                    <a:lnTo>
                      <a:pt x="497" y="723"/>
                    </a:lnTo>
                    <a:lnTo>
                      <a:pt x="510" y="721"/>
                    </a:lnTo>
                    <a:lnTo>
                      <a:pt x="552" y="686"/>
                    </a:lnTo>
                    <a:lnTo>
                      <a:pt x="596" y="687"/>
                    </a:lnTo>
                    <a:lnTo>
                      <a:pt x="606" y="684"/>
                    </a:lnTo>
                    <a:lnTo>
                      <a:pt x="626" y="681"/>
                    </a:lnTo>
                    <a:lnTo>
                      <a:pt x="632" y="684"/>
                    </a:lnTo>
                    <a:lnTo>
                      <a:pt x="640" y="689"/>
                    </a:lnTo>
                    <a:lnTo>
                      <a:pt x="648" y="691"/>
                    </a:lnTo>
                    <a:lnTo>
                      <a:pt x="653" y="696"/>
                    </a:lnTo>
                    <a:lnTo>
                      <a:pt x="664" y="695"/>
                    </a:lnTo>
                    <a:lnTo>
                      <a:pt x="680" y="680"/>
                    </a:lnTo>
                    <a:lnTo>
                      <a:pt x="682" y="678"/>
                    </a:lnTo>
                    <a:lnTo>
                      <a:pt x="688" y="673"/>
                    </a:lnTo>
                    <a:lnTo>
                      <a:pt x="694" y="670"/>
                    </a:lnTo>
                    <a:lnTo>
                      <a:pt x="701" y="670"/>
                    </a:lnTo>
                    <a:lnTo>
                      <a:pt x="708" y="655"/>
                    </a:lnTo>
                    <a:lnTo>
                      <a:pt x="709" y="657"/>
                    </a:lnTo>
                    <a:lnTo>
                      <a:pt x="711" y="653"/>
                    </a:lnTo>
                    <a:lnTo>
                      <a:pt x="706" y="648"/>
                    </a:lnTo>
                    <a:lnTo>
                      <a:pt x="704" y="640"/>
                    </a:lnTo>
                    <a:lnTo>
                      <a:pt x="704" y="633"/>
                    </a:lnTo>
                    <a:lnTo>
                      <a:pt x="709" y="624"/>
                    </a:lnTo>
                    <a:lnTo>
                      <a:pt x="725" y="616"/>
                    </a:lnTo>
                    <a:lnTo>
                      <a:pt x="724" y="602"/>
                    </a:lnTo>
                    <a:lnTo>
                      <a:pt x="727" y="596"/>
                    </a:lnTo>
                    <a:lnTo>
                      <a:pt x="736" y="595"/>
                    </a:lnTo>
                    <a:lnTo>
                      <a:pt x="736" y="582"/>
                    </a:lnTo>
                    <a:lnTo>
                      <a:pt x="741" y="580"/>
                    </a:lnTo>
                    <a:lnTo>
                      <a:pt x="742" y="566"/>
                    </a:lnTo>
                    <a:lnTo>
                      <a:pt x="839" y="443"/>
                    </a:lnTo>
                    <a:lnTo>
                      <a:pt x="867" y="235"/>
                    </a:lnTo>
                    <a:lnTo>
                      <a:pt x="882" y="206"/>
                    </a:lnTo>
                    <a:lnTo>
                      <a:pt x="854" y="187"/>
                    </a:lnTo>
                    <a:lnTo>
                      <a:pt x="839" y="152"/>
                    </a:lnTo>
                    <a:lnTo>
                      <a:pt x="839" y="148"/>
                    </a:lnTo>
                    <a:lnTo>
                      <a:pt x="834" y="130"/>
                    </a:lnTo>
                    <a:lnTo>
                      <a:pt x="839" y="33"/>
                    </a:lnTo>
                    <a:lnTo>
                      <a:pt x="821" y="38"/>
                    </a:lnTo>
                    <a:lnTo>
                      <a:pt x="813" y="23"/>
                    </a:lnTo>
                    <a:lnTo>
                      <a:pt x="799" y="15"/>
                    </a:lnTo>
                    <a:lnTo>
                      <a:pt x="795" y="10"/>
                    </a:lnTo>
                    <a:lnTo>
                      <a:pt x="792" y="6"/>
                    </a:lnTo>
                    <a:lnTo>
                      <a:pt x="672" y="0"/>
                    </a:lnTo>
                    <a:lnTo>
                      <a:pt x="327" y="267"/>
                    </a:lnTo>
                    <a:lnTo>
                      <a:pt x="241" y="292"/>
                    </a:lnTo>
                    <a:lnTo>
                      <a:pt x="241" y="294"/>
                    </a:lnTo>
                    <a:lnTo>
                      <a:pt x="243" y="294"/>
                    </a:lnTo>
                    <a:lnTo>
                      <a:pt x="241" y="309"/>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64" name="Freeform 794">
                <a:extLst>
                  <a:ext uri="{FF2B5EF4-FFF2-40B4-BE49-F238E27FC236}">
                    <a16:creationId xmlns:a16="http://schemas.microsoft.com/office/drawing/2014/main" id="{2E4C363F-7A64-4834-8C5E-5EFC0398FCCC}"/>
                  </a:ext>
                </a:extLst>
              </p:cNvPr>
              <p:cNvSpPr>
                <a:spLocks noChangeAspect="1"/>
              </p:cNvSpPr>
              <p:nvPr/>
            </p:nvSpPr>
            <p:spPr bwMode="auto">
              <a:xfrm>
                <a:off x="2945" y="1296"/>
                <a:ext cx="3" cy="3"/>
              </a:xfrm>
              <a:custGeom>
                <a:avLst/>
                <a:gdLst>
                  <a:gd name="T0" fmla="*/ 0 w 10"/>
                  <a:gd name="T1" fmla="*/ 0 h 12"/>
                  <a:gd name="T2" fmla="*/ 0 w 10"/>
                  <a:gd name="T3" fmla="*/ 0 h 12"/>
                  <a:gd name="T4" fmla="*/ 0 w 10"/>
                  <a:gd name="T5" fmla="*/ 0 h 12"/>
                  <a:gd name="T6" fmla="*/ 0 w 10"/>
                  <a:gd name="T7" fmla="*/ 0 h 12"/>
                  <a:gd name="T8" fmla="*/ 0 w 10"/>
                  <a:gd name="T9" fmla="*/ 0 h 12"/>
                  <a:gd name="T10" fmla="*/ 0 w 10"/>
                  <a:gd name="T11" fmla="*/ 0 h 12"/>
                  <a:gd name="T12" fmla="*/ 0 w 10"/>
                  <a:gd name="T13" fmla="*/ 0 h 12"/>
                  <a:gd name="T14" fmla="*/ 0 w 10"/>
                  <a:gd name="T15" fmla="*/ 0 h 12"/>
                  <a:gd name="T16" fmla="*/ 0 w 10"/>
                  <a:gd name="T17" fmla="*/ 0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2"/>
                  <a:gd name="T29" fmla="*/ 10 w 1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2">
                    <a:moveTo>
                      <a:pt x="0" y="3"/>
                    </a:moveTo>
                    <a:lnTo>
                      <a:pt x="0" y="0"/>
                    </a:lnTo>
                    <a:lnTo>
                      <a:pt x="7" y="3"/>
                    </a:lnTo>
                    <a:lnTo>
                      <a:pt x="7" y="7"/>
                    </a:lnTo>
                    <a:lnTo>
                      <a:pt x="10" y="9"/>
                    </a:lnTo>
                    <a:lnTo>
                      <a:pt x="9" y="12"/>
                    </a:lnTo>
                    <a:lnTo>
                      <a:pt x="3" y="10"/>
                    </a:lnTo>
                    <a:lnTo>
                      <a:pt x="0" y="5"/>
                    </a:lnTo>
                    <a:lnTo>
                      <a:pt x="0" y="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65" name="Freeform 795">
                <a:extLst>
                  <a:ext uri="{FF2B5EF4-FFF2-40B4-BE49-F238E27FC236}">
                    <a16:creationId xmlns:a16="http://schemas.microsoft.com/office/drawing/2014/main" id="{7B424B70-7D12-471E-A9DC-2AB8D8AADCDA}"/>
                  </a:ext>
                </a:extLst>
              </p:cNvPr>
              <p:cNvSpPr>
                <a:spLocks noChangeAspect="1"/>
              </p:cNvSpPr>
              <p:nvPr/>
            </p:nvSpPr>
            <p:spPr bwMode="auto">
              <a:xfrm>
                <a:off x="2945" y="1296"/>
                <a:ext cx="3" cy="3"/>
              </a:xfrm>
              <a:custGeom>
                <a:avLst/>
                <a:gdLst>
                  <a:gd name="T0" fmla="*/ 0 w 10"/>
                  <a:gd name="T1" fmla="*/ 0 h 12"/>
                  <a:gd name="T2" fmla="*/ 0 w 10"/>
                  <a:gd name="T3" fmla="*/ 0 h 12"/>
                  <a:gd name="T4" fmla="*/ 0 w 10"/>
                  <a:gd name="T5" fmla="*/ 0 h 12"/>
                  <a:gd name="T6" fmla="*/ 0 w 10"/>
                  <a:gd name="T7" fmla="*/ 0 h 12"/>
                  <a:gd name="T8" fmla="*/ 0 w 10"/>
                  <a:gd name="T9" fmla="*/ 0 h 12"/>
                  <a:gd name="T10" fmla="*/ 0 w 10"/>
                  <a:gd name="T11" fmla="*/ 0 h 12"/>
                  <a:gd name="T12" fmla="*/ 0 w 10"/>
                  <a:gd name="T13" fmla="*/ 0 h 12"/>
                  <a:gd name="T14" fmla="*/ 0 w 10"/>
                  <a:gd name="T15" fmla="*/ 0 h 12"/>
                  <a:gd name="T16" fmla="*/ 0 w 10"/>
                  <a:gd name="T17" fmla="*/ 0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2"/>
                  <a:gd name="T29" fmla="*/ 10 w 1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2">
                    <a:moveTo>
                      <a:pt x="0" y="3"/>
                    </a:moveTo>
                    <a:lnTo>
                      <a:pt x="0" y="0"/>
                    </a:lnTo>
                    <a:lnTo>
                      <a:pt x="7" y="3"/>
                    </a:lnTo>
                    <a:lnTo>
                      <a:pt x="7" y="7"/>
                    </a:lnTo>
                    <a:lnTo>
                      <a:pt x="10" y="9"/>
                    </a:lnTo>
                    <a:lnTo>
                      <a:pt x="9" y="12"/>
                    </a:lnTo>
                    <a:lnTo>
                      <a:pt x="3" y="10"/>
                    </a:lnTo>
                    <a:lnTo>
                      <a:pt x="0" y="5"/>
                    </a:lnTo>
                    <a:lnTo>
                      <a:pt x="0" y="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66" name="Freeform 796">
                <a:extLst>
                  <a:ext uri="{FF2B5EF4-FFF2-40B4-BE49-F238E27FC236}">
                    <a16:creationId xmlns:a16="http://schemas.microsoft.com/office/drawing/2014/main" id="{8C643FCC-9060-4DDE-B1CB-06A09E9824F6}"/>
                  </a:ext>
                </a:extLst>
              </p:cNvPr>
              <p:cNvSpPr>
                <a:spLocks noChangeAspect="1"/>
              </p:cNvSpPr>
              <p:nvPr/>
            </p:nvSpPr>
            <p:spPr bwMode="auto">
              <a:xfrm>
                <a:off x="2478" y="1355"/>
                <a:ext cx="5" cy="4"/>
              </a:xfrm>
              <a:custGeom>
                <a:avLst/>
                <a:gdLst>
                  <a:gd name="T0" fmla="*/ 0 w 21"/>
                  <a:gd name="T1" fmla="*/ 0 h 14"/>
                  <a:gd name="T2" fmla="*/ 0 w 21"/>
                  <a:gd name="T3" fmla="*/ 0 h 14"/>
                  <a:gd name="T4" fmla="*/ 0 w 21"/>
                  <a:gd name="T5" fmla="*/ 0 h 14"/>
                  <a:gd name="T6" fmla="*/ 0 w 21"/>
                  <a:gd name="T7" fmla="*/ 0 h 14"/>
                  <a:gd name="T8" fmla="*/ 0 w 21"/>
                  <a:gd name="T9" fmla="*/ 0 h 14"/>
                  <a:gd name="T10" fmla="*/ 0 w 21"/>
                  <a:gd name="T11" fmla="*/ 0 h 14"/>
                  <a:gd name="T12" fmla="*/ 0 w 21"/>
                  <a:gd name="T13" fmla="*/ 0 h 14"/>
                  <a:gd name="T14" fmla="*/ 0 w 21"/>
                  <a:gd name="T15" fmla="*/ 0 h 14"/>
                  <a:gd name="T16" fmla="*/ 0 w 21"/>
                  <a:gd name="T17" fmla="*/ 0 h 14"/>
                  <a:gd name="T18" fmla="*/ 0 w 21"/>
                  <a:gd name="T19" fmla="*/ 0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
                  <a:gd name="T31" fmla="*/ 0 h 14"/>
                  <a:gd name="T32" fmla="*/ 21 w 21"/>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 h="14">
                    <a:moveTo>
                      <a:pt x="14" y="1"/>
                    </a:moveTo>
                    <a:lnTo>
                      <a:pt x="13" y="0"/>
                    </a:lnTo>
                    <a:lnTo>
                      <a:pt x="8" y="3"/>
                    </a:lnTo>
                    <a:lnTo>
                      <a:pt x="2" y="0"/>
                    </a:lnTo>
                    <a:lnTo>
                      <a:pt x="0" y="4"/>
                    </a:lnTo>
                    <a:lnTo>
                      <a:pt x="2" y="11"/>
                    </a:lnTo>
                    <a:lnTo>
                      <a:pt x="12" y="14"/>
                    </a:lnTo>
                    <a:lnTo>
                      <a:pt x="19" y="11"/>
                    </a:lnTo>
                    <a:lnTo>
                      <a:pt x="21" y="4"/>
                    </a:lnTo>
                    <a:lnTo>
                      <a:pt x="14"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67" name="Freeform 797">
                <a:extLst>
                  <a:ext uri="{FF2B5EF4-FFF2-40B4-BE49-F238E27FC236}">
                    <a16:creationId xmlns:a16="http://schemas.microsoft.com/office/drawing/2014/main" id="{5D6D1A34-2430-46BA-A3EB-D0582E3D8D42}"/>
                  </a:ext>
                </a:extLst>
              </p:cNvPr>
              <p:cNvSpPr>
                <a:spLocks noChangeAspect="1"/>
              </p:cNvSpPr>
              <p:nvPr/>
            </p:nvSpPr>
            <p:spPr bwMode="auto">
              <a:xfrm>
                <a:off x="2478" y="1355"/>
                <a:ext cx="5" cy="4"/>
              </a:xfrm>
              <a:custGeom>
                <a:avLst/>
                <a:gdLst>
                  <a:gd name="T0" fmla="*/ 0 w 21"/>
                  <a:gd name="T1" fmla="*/ 0 h 14"/>
                  <a:gd name="T2" fmla="*/ 0 w 21"/>
                  <a:gd name="T3" fmla="*/ 0 h 14"/>
                  <a:gd name="T4" fmla="*/ 0 w 21"/>
                  <a:gd name="T5" fmla="*/ 0 h 14"/>
                  <a:gd name="T6" fmla="*/ 0 w 21"/>
                  <a:gd name="T7" fmla="*/ 0 h 14"/>
                  <a:gd name="T8" fmla="*/ 0 w 21"/>
                  <a:gd name="T9" fmla="*/ 0 h 14"/>
                  <a:gd name="T10" fmla="*/ 0 w 21"/>
                  <a:gd name="T11" fmla="*/ 0 h 14"/>
                  <a:gd name="T12" fmla="*/ 0 w 21"/>
                  <a:gd name="T13" fmla="*/ 0 h 14"/>
                  <a:gd name="T14" fmla="*/ 0 w 21"/>
                  <a:gd name="T15" fmla="*/ 0 h 14"/>
                  <a:gd name="T16" fmla="*/ 0 w 21"/>
                  <a:gd name="T17" fmla="*/ 0 h 14"/>
                  <a:gd name="T18" fmla="*/ 0 w 21"/>
                  <a:gd name="T19" fmla="*/ 0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
                  <a:gd name="T31" fmla="*/ 0 h 14"/>
                  <a:gd name="T32" fmla="*/ 21 w 21"/>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 h="14">
                    <a:moveTo>
                      <a:pt x="14" y="1"/>
                    </a:moveTo>
                    <a:lnTo>
                      <a:pt x="13" y="0"/>
                    </a:lnTo>
                    <a:lnTo>
                      <a:pt x="8" y="3"/>
                    </a:lnTo>
                    <a:lnTo>
                      <a:pt x="2" y="0"/>
                    </a:lnTo>
                    <a:lnTo>
                      <a:pt x="0" y="4"/>
                    </a:lnTo>
                    <a:lnTo>
                      <a:pt x="2" y="11"/>
                    </a:lnTo>
                    <a:lnTo>
                      <a:pt x="12" y="14"/>
                    </a:lnTo>
                    <a:lnTo>
                      <a:pt x="19" y="11"/>
                    </a:lnTo>
                    <a:lnTo>
                      <a:pt x="21" y="4"/>
                    </a:lnTo>
                    <a:lnTo>
                      <a:pt x="14"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68" name="Freeform 798">
                <a:extLst>
                  <a:ext uri="{FF2B5EF4-FFF2-40B4-BE49-F238E27FC236}">
                    <a16:creationId xmlns:a16="http://schemas.microsoft.com/office/drawing/2014/main" id="{BF81905F-6A63-410B-9CAF-1EFE55542B04}"/>
                  </a:ext>
                </a:extLst>
              </p:cNvPr>
              <p:cNvSpPr>
                <a:spLocks noChangeAspect="1"/>
              </p:cNvSpPr>
              <p:nvPr/>
            </p:nvSpPr>
            <p:spPr bwMode="auto">
              <a:xfrm>
                <a:off x="2489" y="1349"/>
                <a:ext cx="3" cy="3"/>
              </a:xfrm>
              <a:custGeom>
                <a:avLst/>
                <a:gdLst>
                  <a:gd name="T0" fmla="*/ 0 w 8"/>
                  <a:gd name="T1" fmla="*/ 0 h 8"/>
                  <a:gd name="T2" fmla="*/ 0 w 8"/>
                  <a:gd name="T3" fmla="*/ 0 h 8"/>
                  <a:gd name="T4" fmla="*/ 0 w 8"/>
                  <a:gd name="T5" fmla="*/ 0 h 8"/>
                  <a:gd name="T6" fmla="*/ 0 w 8"/>
                  <a:gd name="T7" fmla="*/ 0 h 8"/>
                  <a:gd name="T8" fmla="*/ 0 w 8"/>
                  <a:gd name="T9" fmla="*/ 0 h 8"/>
                  <a:gd name="T10" fmla="*/ 0 60000 65536"/>
                  <a:gd name="T11" fmla="*/ 0 60000 65536"/>
                  <a:gd name="T12" fmla="*/ 0 60000 65536"/>
                  <a:gd name="T13" fmla="*/ 0 60000 65536"/>
                  <a:gd name="T14" fmla="*/ 0 60000 65536"/>
                  <a:gd name="T15" fmla="*/ 0 w 8"/>
                  <a:gd name="T16" fmla="*/ 0 h 8"/>
                  <a:gd name="T17" fmla="*/ 8 w 8"/>
                  <a:gd name="T18" fmla="*/ 8 h 8"/>
                </a:gdLst>
                <a:ahLst/>
                <a:cxnLst>
                  <a:cxn ang="T10">
                    <a:pos x="T0" y="T1"/>
                  </a:cxn>
                  <a:cxn ang="T11">
                    <a:pos x="T2" y="T3"/>
                  </a:cxn>
                  <a:cxn ang="T12">
                    <a:pos x="T4" y="T5"/>
                  </a:cxn>
                  <a:cxn ang="T13">
                    <a:pos x="T6" y="T7"/>
                  </a:cxn>
                  <a:cxn ang="T14">
                    <a:pos x="T8" y="T9"/>
                  </a:cxn>
                </a:cxnLst>
                <a:rect l="T15" t="T16" r="T17" b="T18"/>
                <a:pathLst>
                  <a:path w="8" h="8">
                    <a:moveTo>
                      <a:pt x="8" y="0"/>
                    </a:moveTo>
                    <a:lnTo>
                      <a:pt x="4" y="2"/>
                    </a:lnTo>
                    <a:lnTo>
                      <a:pt x="0" y="8"/>
                    </a:lnTo>
                    <a:lnTo>
                      <a:pt x="4" y="8"/>
                    </a:lnTo>
                    <a:lnTo>
                      <a:pt x="8"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69" name="Freeform 799">
                <a:extLst>
                  <a:ext uri="{FF2B5EF4-FFF2-40B4-BE49-F238E27FC236}">
                    <a16:creationId xmlns:a16="http://schemas.microsoft.com/office/drawing/2014/main" id="{52930FB8-7923-4C70-96CC-036B087EA2A5}"/>
                  </a:ext>
                </a:extLst>
              </p:cNvPr>
              <p:cNvSpPr>
                <a:spLocks noChangeAspect="1"/>
              </p:cNvSpPr>
              <p:nvPr/>
            </p:nvSpPr>
            <p:spPr bwMode="auto">
              <a:xfrm>
                <a:off x="2489" y="1349"/>
                <a:ext cx="3" cy="3"/>
              </a:xfrm>
              <a:custGeom>
                <a:avLst/>
                <a:gdLst>
                  <a:gd name="T0" fmla="*/ 0 w 8"/>
                  <a:gd name="T1" fmla="*/ 0 h 8"/>
                  <a:gd name="T2" fmla="*/ 0 w 8"/>
                  <a:gd name="T3" fmla="*/ 0 h 8"/>
                  <a:gd name="T4" fmla="*/ 0 w 8"/>
                  <a:gd name="T5" fmla="*/ 0 h 8"/>
                  <a:gd name="T6" fmla="*/ 0 w 8"/>
                  <a:gd name="T7" fmla="*/ 0 h 8"/>
                  <a:gd name="T8" fmla="*/ 0 w 8"/>
                  <a:gd name="T9" fmla="*/ 0 h 8"/>
                  <a:gd name="T10" fmla="*/ 0 60000 65536"/>
                  <a:gd name="T11" fmla="*/ 0 60000 65536"/>
                  <a:gd name="T12" fmla="*/ 0 60000 65536"/>
                  <a:gd name="T13" fmla="*/ 0 60000 65536"/>
                  <a:gd name="T14" fmla="*/ 0 60000 65536"/>
                  <a:gd name="T15" fmla="*/ 0 w 8"/>
                  <a:gd name="T16" fmla="*/ 0 h 8"/>
                  <a:gd name="T17" fmla="*/ 8 w 8"/>
                  <a:gd name="T18" fmla="*/ 8 h 8"/>
                </a:gdLst>
                <a:ahLst/>
                <a:cxnLst>
                  <a:cxn ang="T10">
                    <a:pos x="T0" y="T1"/>
                  </a:cxn>
                  <a:cxn ang="T11">
                    <a:pos x="T2" y="T3"/>
                  </a:cxn>
                  <a:cxn ang="T12">
                    <a:pos x="T4" y="T5"/>
                  </a:cxn>
                  <a:cxn ang="T13">
                    <a:pos x="T6" y="T7"/>
                  </a:cxn>
                  <a:cxn ang="T14">
                    <a:pos x="T8" y="T9"/>
                  </a:cxn>
                </a:cxnLst>
                <a:rect l="T15" t="T16" r="T17" b="T18"/>
                <a:pathLst>
                  <a:path w="8" h="8">
                    <a:moveTo>
                      <a:pt x="8" y="0"/>
                    </a:moveTo>
                    <a:lnTo>
                      <a:pt x="4" y="2"/>
                    </a:lnTo>
                    <a:lnTo>
                      <a:pt x="0" y="8"/>
                    </a:lnTo>
                    <a:lnTo>
                      <a:pt x="4" y="8"/>
                    </a:lnTo>
                    <a:lnTo>
                      <a:pt x="8"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70" name="Freeform 800">
                <a:extLst>
                  <a:ext uri="{FF2B5EF4-FFF2-40B4-BE49-F238E27FC236}">
                    <a16:creationId xmlns:a16="http://schemas.microsoft.com/office/drawing/2014/main" id="{5907BA80-74D1-4B3C-A618-0E73D86E2633}"/>
                  </a:ext>
                </a:extLst>
              </p:cNvPr>
              <p:cNvSpPr>
                <a:spLocks noChangeAspect="1"/>
              </p:cNvSpPr>
              <p:nvPr/>
            </p:nvSpPr>
            <p:spPr bwMode="auto">
              <a:xfrm>
                <a:off x="3480" y="1480"/>
                <a:ext cx="2" cy="6"/>
              </a:xfrm>
              <a:custGeom>
                <a:avLst/>
                <a:gdLst>
                  <a:gd name="T0" fmla="*/ 0 w 8"/>
                  <a:gd name="T1" fmla="*/ 0 h 21"/>
                  <a:gd name="T2" fmla="*/ 0 w 8"/>
                  <a:gd name="T3" fmla="*/ 0 h 21"/>
                  <a:gd name="T4" fmla="*/ 0 w 8"/>
                  <a:gd name="T5" fmla="*/ 0 h 21"/>
                  <a:gd name="T6" fmla="*/ 0 w 8"/>
                  <a:gd name="T7" fmla="*/ 0 h 21"/>
                  <a:gd name="T8" fmla="*/ 0 w 8"/>
                  <a:gd name="T9" fmla="*/ 0 h 21"/>
                  <a:gd name="T10" fmla="*/ 0 60000 65536"/>
                  <a:gd name="T11" fmla="*/ 0 60000 65536"/>
                  <a:gd name="T12" fmla="*/ 0 60000 65536"/>
                  <a:gd name="T13" fmla="*/ 0 60000 65536"/>
                  <a:gd name="T14" fmla="*/ 0 60000 65536"/>
                  <a:gd name="T15" fmla="*/ 0 w 8"/>
                  <a:gd name="T16" fmla="*/ 0 h 21"/>
                  <a:gd name="T17" fmla="*/ 8 w 8"/>
                  <a:gd name="T18" fmla="*/ 21 h 21"/>
                </a:gdLst>
                <a:ahLst/>
                <a:cxnLst>
                  <a:cxn ang="T10">
                    <a:pos x="T0" y="T1"/>
                  </a:cxn>
                  <a:cxn ang="T11">
                    <a:pos x="T2" y="T3"/>
                  </a:cxn>
                  <a:cxn ang="T12">
                    <a:pos x="T4" y="T5"/>
                  </a:cxn>
                  <a:cxn ang="T13">
                    <a:pos x="T6" y="T7"/>
                  </a:cxn>
                  <a:cxn ang="T14">
                    <a:pos x="T8" y="T9"/>
                  </a:cxn>
                </a:cxnLst>
                <a:rect l="T15" t="T16" r="T17" b="T18"/>
                <a:pathLst>
                  <a:path w="8" h="21">
                    <a:moveTo>
                      <a:pt x="8" y="4"/>
                    </a:moveTo>
                    <a:lnTo>
                      <a:pt x="0" y="0"/>
                    </a:lnTo>
                    <a:lnTo>
                      <a:pt x="4" y="21"/>
                    </a:lnTo>
                    <a:lnTo>
                      <a:pt x="8" y="19"/>
                    </a:lnTo>
                    <a:lnTo>
                      <a:pt x="8" y="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71" name="Freeform 801">
                <a:extLst>
                  <a:ext uri="{FF2B5EF4-FFF2-40B4-BE49-F238E27FC236}">
                    <a16:creationId xmlns:a16="http://schemas.microsoft.com/office/drawing/2014/main" id="{FD63B425-F0CB-40F4-9E2F-1444E9864082}"/>
                  </a:ext>
                </a:extLst>
              </p:cNvPr>
              <p:cNvSpPr>
                <a:spLocks noChangeAspect="1"/>
              </p:cNvSpPr>
              <p:nvPr/>
            </p:nvSpPr>
            <p:spPr bwMode="auto">
              <a:xfrm>
                <a:off x="3480" y="1480"/>
                <a:ext cx="2" cy="6"/>
              </a:xfrm>
              <a:custGeom>
                <a:avLst/>
                <a:gdLst>
                  <a:gd name="T0" fmla="*/ 0 w 8"/>
                  <a:gd name="T1" fmla="*/ 0 h 21"/>
                  <a:gd name="T2" fmla="*/ 0 w 8"/>
                  <a:gd name="T3" fmla="*/ 0 h 21"/>
                  <a:gd name="T4" fmla="*/ 0 w 8"/>
                  <a:gd name="T5" fmla="*/ 0 h 21"/>
                  <a:gd name="T6" fmla="*/ 0 w 8"/>
                  <a:gd name="T7" fmla="*/ 0 h 21"/>
                  <a:gd name="T8" fmla="*/ 0 w 8"/>
                  <a:gd name="T9" fmla="*/ 0 h 21"/>
                  <a:gd name="T10" fmla="*/ 0 60000 65536"/>
                  <a:gd name="T11" fmla="*/ 0 60000 65536"/>
                  <a:gd name="T12" fmla="*/ 0 60000 65536"/>
                  <a:gd name="T13" fmla="*/ 0 60000 65536"/>
                  <a:gd name="T14" fmla="*/ 0 60000 65536"/>
                  <a:gd name="T15" fmla="*/ 0 w 8"/>
                  <a:gd name="T16" fmla="*/ 0 h 21"/>
                  <a:gd name="T17" fmla="*/ 8 w 8"/>
                  <a:gd name="T18" fmla="*/ 21 h 21"/>
                </a:gdLst>
                <a:ahLst/>
                <a:cxnLst>
                  <a:cxn ang="T10">
                    <a:pos x="T0" y="T1"/>
                  </a:cxn>
                  <a:cxn ang="T11">
                    <a:pos x="T2" y="T3"/>
                  </a:cxn>
                  <a:cxn ang="T12">
                    <a:pos x="T4" y="T5"/>
                  </a:cxn>
                  <a:cxn ang="T13">
                    <a:pos x="T6" y="T7"/>
                  </a:cxn>
                  <a:cxn ang="T14">
                    <a:pos x="T8" y="T9"/>
                  </a:cxn>
                </a:cxnLst>
                <a:rect l="T15" t="T16" r="T17" b="T18"/>
                <a:pathLst>
                  <a:path w="8" h="21">
                    <a:moveTo>
                      <a:pt x="8" y="4"/>
                    </a:moveTo>
                    <a:lnTo>
                      <a:pt x="0" y="0"/>
                    </a:lnTo>
                    <a:lnTo>
                      <a:pt x="4" y="21"/>
                    </a:lnTo>
                    <a:lnTo>
                      <a:pt x="8" y="19"/>
                    </a:lnTo>
                    <a:lnTo>
                      <a:pt x="8" y="4"/>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72" name="Freeform 802">
                <a:extLst>
                  <a:ext uri="{FF2B5EF4-FFF2-40B4-BE49-F238E27FC236}">
                    <a16:creationId xmlns:a16="http://schemas.microsoft.com/office/drawing/2014/main" id="{B690868A-7A7C-48CE-A966-C9696DB78C73}"/>
                  </a:ext>
                </a:extLst>
              </p:cNvPr>
              <p:cNvSpPr>
                <a:spLocks noChangeAspect="1"/>
              </p:cNvSpPr>
              <p:nvPr/>
            </p:nvSpPr>
            <p:spPr bwMode="auto">
              <a:xfrm>
                <a:off x="3553" y="2422"/>
                <a:ext cx="10" cy="8"/>
              </a:xfrm>
              <a:custGeom>
                <a:avLst/>
                <a:gdLst>
                  <a:gd name="T0" fmla="*/ 0 w 35"/>
                  <a:gd name="T1" fmla="*/ 0 h 34"/>
                  <a:gd name="T2" fmla="*/ 0 w 35"/>
                  <a:gd name="T3" fmla="*/ 0 h 34"/>
                  <a:gd name="T4" fmla="*/ 0 w 35"/>
                  <a:gd name="T5" fmla="*/ 0 h 34"/>
                  <a:gd name="T6" fmla="*/ 0 w 35"/>
                  <a:gd name="T7" fmla="*/ 0 h 34"/>
                  <a:gd name="T8" fmla="*/ 0 w 35"/>
                  <a:gd name="T9" fmla="*/ 0 h 34"/>
                  <a:gd name="T10" fmla="*/ 0 w 35"/>
                  <a:gd name="T11" fmla="*/ 0 h 34"/>
                  <a:gd name="T12" fmla="*/ 0 w 35"/>
                  <a:gd name="T13" fmla="*/ 0 h 34"/>
                  <a:gd name="T14" fmla="*/ 0 w 35"/>
                  <a:gd name="T15" fmla="*/ 0 h 34"/>
                  <a:gd name="T16" fmla="*/ 0 w 35"/>
                  <a:gd name="T17" fmla="*/ 0 h 34"/>
                  <a:gd name="T18" fmla="*/ 0 w 35"/>
                  <a:gd name="T19" fmla="*/ 0 h 3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
                  <a:gd name="T31" fmla="*/ 0 h 34"/>
                  <a:gd name="T32" fmla="*/ 35 w 35"/>
                  <a:gd name="T33" fmla="*/ 34 h 3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 h="34">
                    <a:moveTo>
                      <a:pt x="4" y="6"/>
                    </a:moveTo>
                    <a:lnTo>
                      <a:pt x="0" y="5"/>
                    </a:lnTo>
                    <a:lnTo>
                      <a:pt x="21" y="0"/>
                    </a:lnTo>
                    <a:lnTo>
                      <a:pt x="30" y="5"/>
                    </a:lnTo>
                    <a:lnTo>
                      <a:pt x="35" y="16"/>
                    </a:lnTo>
                    <a:lnTo>
                      <a:pt x="31" y="32"/>
                    </a:lnTo>
                    <a:lnTo>
                      <a:pt x="21" y="34"/>
                    </a:lnTo>
                    <a:lnTo>
                      <a:pt x="14" y="28"/>
                    </a:lnTo>
                    <a:lnTo>
                      <a:pt x="6" y="17"/>
                    </a:lnTo>
                    <a:lnTo>
                      <a:pt x="4" y="6"/>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73" name="Freeform 803">
                <a:extLst>
                  <a:ext uri="{FF2B5EF4-FFF2-40B4-BE49-F238E27FC236}">
                    <a16:creationId xmlns:a16="http://schemas.microsoft.com/office/drawing/2014/main" id="{2BE1AF78-B6CC-42D0-87CB-A4282BF02D6B}"/>
                  </a:ext>
                </a:extLst>
              </p:cNvPr>
              <p:cNvSpPr>
                <a:spLocks noChangeAspect="1"/>
              </p:cNvSpPr>
              <p:nvPr/>
            </p:nvSpPr>
            <p:spPr bwMode="auto">
              <a:xfrm>
                <a:off x="3553" y="2422"/>
                <a:ext cx="10" cy="8"/>
              </a:xfrm>
              <a:custGeom>
                <a:avLst/>
                <a:gdLst>
                  <a:gd name="T0" fmla="*/ 0 w 35"/>
                  <a:gd name="T1" fmla="*/ 0 h 34"/>
                  <a:gd name="T2" fmla="*/ 0 w 35"/>
                  <a:gd name="T3" fmla="*/ 0 h 34"/>
                  <a:gd name="T4" fmla="*/ 0 w 35"/>
                  <a:gd name="T5" fmla="*/ 0 h 34"/>
                  <a:gd name="T6" fmla="*/ 0 w 35"/>
                  <a:gd name="T7" fmla="*/ 0 h 34"/>
                  <a:gd name="T8" fmla="*/ 0 w 35"/>
                  <a:gd name="T9" fmla="*/ 0 h 34"/>
                  <a:gd name="T10" fmla="*/ 0 w 35"/>
                  <a:gd name="T11" fmla="*/ 0 h 34"/>
                  <a:gd name="T12" fmla="*/ 0 w 35"/>
                  <a:gd name="T13" fmla="*/ 0 h 34"/>
                  <a:gd name="T14" fmla="*/ 0 w 35"/>
                  <a:gd name="T15" fmla="*/ 0 h 34"/>
                  <a:gd name="T16" fmla="*/ 0 w 35"/>
                  <a:gd name="T17" fmla="*/ 0 h 34"/>
                  <a:gd name="T18" fmla="*/ 0 w 35"/>
                  <a:gd name="T19" fmla="*/ 0 h 3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
                  <a:gd name="T31" fmla="*/ 0 h 34"/>
                  <a:gd name="T32" fmla="*/ 35 w 35"/>
                  <a:gd name="T33" fmla="*/ 34 h 3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 h="34">
                    <a:moveTo>
                      <a:pt x="4" y="6"/>
                    </a:moveTo>
                    <a:lnTo>
                      <a:pt x="0" y="5"/>
                    </a:lnTo>
                    <a:lnTo>
                      <a:pt x="21" y="0"/>
                    </a:lnTo>
                    <a:lnTo>
                      <a:pt x="30" y="5"/>
                    </a:lnTo>
                    <a:lnTo>
                      <a:pt x="35" y="16"/>
                    </a:lnTo>
                    <a:lnTo>
                      <a:pt x="31" y="32"/>
                    </a:lnTo>
                    <a:lnTo>
                      <a:pt x="21" y="34"/>
                    </a:lnTo>
                    <a:lnTo>
                      <a:pt x="14" y="28"/>
                    </a:lnTo>
                    <a:lnTo>
                      <a:pt x="6" y="17"/>
                    </a:lnTo>
                    <a:lnTo>
                      <a:pt x="4" y="6"/>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74" name="Freeform 804">
                <a:extLst>
                  <a:ext uri="{FF2B5EF4-FFF2-40B4-BE49-F238E27FC236}">
                    <a16:creationId xmlns:a16="http://schemas.microsoft.com/office/drawing/2014/main" id="{55F84855-64E7-4E09-93C7-3BFA6A41EDC2}"/>
                  </a:ext>
                </a:extLst>
              </p:cNvPr>
              <p:cNvSpPr>
                <a:spLocks noChangeAspect="1"/>
              </p:cNvSpPr>
              <p:nvPr/>
            </p:nvSpPr>
            <p:spPr bwMode="auto">
              <a:xfrm>
                <a:off x="1481" y="1136"/>
                <a:ext cx="2" cy="3"/>
              </a:xfrm>
              <a:custGeom>
                <a:avLst/>
                <a:gdLst>
                  <a:gd name="T0" fmla="*/ 0 w 6"/>
                  <a:gd name="T1" fmla="*/ 0 h 11"/>
                  <a:gd name="T2" fmla="*/ 0 w 6"/>
                  <a:gd name="T3" fmla="*/ 0 h 11"/>
                  <a:gd name="T4" fmla="*/ 0 w 6"/>
                  <a:gd name="T5" fmla="*/ 0 h 11"/>
                  <a:gd name="T6" fmla="*/ 0 w 6"/>
                  <a:gd name="T7" fmla="*/ 0 h 11"/>
                  <a:gd name="T8" fmla="*/ 0 w 6"/>
                  <a:gd name="T9" fmla="*/ 0 h 11"/>
                  <a:gd name="T10" fmla="*/ 0 w 6"/>
                  <a:gd name="T11" fmla="*/ 0 h 11"/>
                  <a:gd name="T12" fmla="*/ 0 w 6"/>
                  <a:gd name="T13" fmla="*/ 0 h 11"/>
                  <a:gd name="T14" fmla="*/ 0 60000 65536"/>
                  <a:gd name="T15" fmla="*/ 0 60000 65536"/>
                  <a:gd name="T16" fmla="*/ 0 60000 65536"/>
                  <a:gd name="T17" fmla="*/ 0 60000 65536"/>
                  <a:gd name="T18" fmla="*/ 0 60000 65536"/>
                  <a:gd name="T19" fmla="*/ 0 60000 65536"/>
                  <a:gd name="T20" fmla="*/ 0 60000 65536"/>
                  <a:gd name="T21" fmla="*/ 0 w 6"/>
                  <a:gd name="T22" fmla="*/ 0 h 11"/>
                  <a:gd name="T23" fmla="*/ 6 w 6"/>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 h="11">
                    <a:moveTo>
                      <a:pt x="2" y="0"/>
                    </a:moveTo>
                    <a:lnTo>
                      <a:pt x="0" y="3"/>
                    </a:lnTo>
                    <a:lnTo>
                      <a:pt x="1" y="11"/>
                    </a:lnTo>
                    <a:lnTo>
                      <a:pt x="3" y="8"/>
                    </a:lnTo>
                    <a:lnTo>
                      <a:pt x="6" y="8"/>
                    </a:lnTo>
                    <a:lnTo>
                      <a:pt x="6" y="1"/>
                    </a:lnTo>
                    <a:lnTo>
                      <a:pt x="2"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75" name="Freeform 805">
                <a:extLst>
                  <a:ext uri="{FF2B5EF4-FFF2-40B4-BE49-F238E27FC236}">
                    <a16:creationId xmlns:a16="http://schemas.microsoft.com/office/drawing/2014/main" id="{0A1932C1-52E1-4006-815C-756B70C463C9}"/>
                  </a:ext>
                </a:extLst>
              </p:cNvPr>
              <p:cNvSpPr>
                <a:spLocks noChangeAspect="1"/>
              </p:cNvSpPr>
              <p:nvPr/>
            </p:nvSpPr>
            <p:spPr bwMode="auto">
              <a:xfrm>
                <a:off x="1481" y="1136"/>
                <a:ext cx="2" cy="3"/>
              </a:xfrm>
              <a:custGeom>
                <a:avLst/>
                <a:gdLst>
                  <a:gd name="T0" fmla="*/ 0 w 6"/>
                  <a:gd name="T1" fmla="*/ 0 h 11"/>
                  <a:gd name="T2" fmla="*/ 0 w 6"/>
                  <a:gd name="T3" fmla="*/ 0 h 11"/>
                  <a:gd name="T4" fmla="*/ 0 w 6"/>
                  <a:gd name="T5" fmla="*/ 0 h 11"/>
                  <a:gd name="T6" fmla="*/ 0 w 6"/>
                  <a:gd name="T7" fmla="*/ 0 h 11"/>
                  <a:gd name="T8" fmla="*/ 0 w 6"/>
                  <a:gd name="T9" fmla="*/ 0 h 11"/>
                  <a:gd name="T10" fmla="*/ 0 w 6"/>
                  <a:gd name="T11" fmla="*/ 0 h 11"/>
                  <a:gd name="T12" fmla="*/ 0 w 6"/>
                  <a:gd name="T13" fmla="*/ 0 h 11"/>
                  <a:gd name="T14" fmla="*/ 0 60000 65536"/>
                  <a:gd name="T15" fmla="*/ 0 60000 65536"/>
                  <a:gd name="T16" fmla="*/ 0 60000 65536"/>
                  <a:gd name="T17" fmla="*/ 0 60000 65536"/>
                  <a:gd name="T18" fmla="*/ 0 60000 65536"/>
                  <a:gd name="T19" fmla="*/ 0 60000 65536"/>
                  <a:gd name="T20" fmla="*/ 0 60000 65536"/>
                  <a:gd name="T21" fmla="*/ 0 w 6"/>
                  <a:gd name="T22" fmla="*/ 0 h 11"/>
                  <a:gd name="T23" fmla="*/ 6 w 6"/>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 h="11">
                    <a:moveTo>
                      <a:pt x="2" y="0"/>
                    </a:moveTo>
                    <a:lnTo>
                      <a:pt x="0" y="3"/>
                    </a:lnTo>
                    <a:lnTo>
                      <a:pt x="1" y="11"/>
                    </a:lnTo>
                    <a:lnTo>
                      <a:pt x="3" y="8"/>
                    </a:lnTo>
                    <a:lnTo>
                      <a:pt x="6" y="8"/>
                    </a:lnTo>
                    <a:lnTo>
                      <a:pt x="6" y="1"/>
                    </a:lnTo>
                    <a:lnTo>
                      <a:pt x="2"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76" name="Freeform 806">
                <a:extLst>
                  <a:ext uri="{FF2B5EF4-FFF2-40B4-BE49-F238E27FC236}">
                    <a16:creationId xmlns:a16="http://schemas.microsoft.com/office/drawing/2014/main" id="{60280A2E-B3A3-432E-B3A2-3DD60DE54A6D}"/>
                  </a:ext>
                </a:extLst>
              </p:cNvPr>
              <p:cNvSpPr>
                <a:spLocks noChangeAspect="1"/>
              </p:cNvSpPr>
              <p:nvPr/>
            </p:nvSpPr>
            <p:spPr bwMode="auto">
              <a:xfrm>
                <a:off x="2817" y="1746"/>
                <a:ext cx="123" cy="224"/>
              </a:xfrm>
              <a:custGeom>
                <a:avLst/>
                <a:gdLst>
                  <a:gd name="T0" fmla="*/ 0 w 424"/>
                  <a:gd name="T1" fmla="*/ 0 h 766"/>
                  <a:gd name="T2" fmla="*/ 0 w 424"/>
                  <a:gd name="T3" fmla="*/ 0 h 766"/>
                  <a:gd name="T4" fmla="*/ 0 w 424"/>
                  <a:gd name="T5" fmla="*/ 0 h 766"/>
                  <a:gd name="T6" fmla="*/ 0 w 424"/>
                  <a:gd name="T7" fmla="*/ 0 h 766"/>
                  <a:gd name="T8" fmla="*/ 0 w 424"/>
                  <a:gd name="T9" fmla="*/ 0 h 766"/>
                  <a:gd name="T10" fmla="*/ 0 w 424"/>
                  <a:gd name="T11" fmla="*/ 0 h 766"/>
                  <a:gd name="T12" fmla="*/ 0 w 424"/>
                  <a:gd name="T13" fmla="*/ 0 h 766"/>
                  <a:gd name="T14" fmla="*/ 0 w 424"/>
                  <a:gd name="T15" fmla="*/ 0 h 766"/>
                  <a:gd name="T16" fmla="*/ 0 w 424"/>
                  <a:gd name="T17" fmla="*/ 0 h 766"/>
                  <a:gd name="T18" fmla="*/ 0 w 424"/>
                  <a:gd name="T19" fmla="*/ 0 h 766"/>
                  <a:gd name="T20" fmla="*/ 0 w 424"/>
                  <a:gd name="T21" fmla="*/ 0 h 766"/>
                  <a:gd name="T22" fmla="*/ 0 w 424"/>
                  <a:gd name="T23" fmla="*/ 0 h 766"/>
                  <a:gd name="T24" fmla="*/ 0 w 424"/>
                  <a:gd name="T25" fmla="*/ 0 h 766"/>
                  <a:gd name="T26" fmla="*/ 0 w 424"/>
                  <a:gd name="T27" fmla="*/ 0 h 766"/>
                  <a:gd name="T28" fmla="*/ 0 w 424"/>
                  <a:gd name="T29" fmla="*/ 0 h 766"/>
                  <a:gd name="T30" fmla="*/ 0 w 424"/>
                  <a:gd name="T31" fmla="*/ 0 h 766"/>
                  <a:gd name="T32" fmla="*/ 0 w 424"/>
                  <a:gd name="T33" fmla="*/ 0 h 766"/>
                  <a:gd name="T34" fmla="*/ 0 w 424"/>
                  <a:gd name="T35" fmla="*/ 0 h 766"/>
                  <a:gd name="T36" fmla="*/ 0 w 424"/>
                  <a:gd name="T37" fmla="*/ 0 h 766"/>
                  <a:gd name="T38" fmla="*/ 0 w 424"/>
                  <a:gd name="T39" fmla="*/ 0 h 766"/>
                  <a:gd name="T40" fmla="*/ 0 w 424"/>
                  <a:gd name="T41" fmla="*/ 0 h 766"/>
                  <a:gd name="T42" fmla="*/ 0 w 424"/>
                  <a:gd name="T43" fmla="*/ 0 h 766"/>
                  <a:gd name="T44" fmla="*/ 0 w 424"/>
                  <a:gd name="T45" fmla="*/ 0 h 766"/>
                  <a:gd name="T46" fmla="*/ 0 w 424"/>
                  <a:gd name="T47" fmla="*/ 0 h 766"/>
                  <a:gd name="T48" fmla="*/ 0 w 424"/>
                  <a:gd name="T49" fmla="*/ 0 h 766"/>
                  <a:gd name="T50" fmla="*/ 0 w 424"/>
                  <a:gd name="T51" fmla="*/ 0 h 766"/>
                  <a:gd name="T52" fmla="*/ 0 w 424"/>
                  <a:gd name="T53" fmla="*/ 0 h 766"/>
                  <a:gd name="T54" fmla="*/ 0 w 424"/>
                  <a:gd name="T55" fmla="*/ 0 h 766"/>
                  <a:gd name="T56" fmla="*/ 0 w 424"/>
                  <a:gd name="T57" fmla="*/ 0 h 766"/>
                  <a:gd name="T58" fmla="*/ 0 w 424"/>
                  <a:gd name="T59" fmla="*/ 0 h 766"/>
                  <a:gd name="T60" fmla="*/ 0 w 424"/>
                  <a:gd name="T61" fmla="*/ 0 h 766"/>
                  <a:gd name="T62" fmla="*/ 0 w 424"/>
                  <a:gd name="T63" fmla="*/ 0 h 766"/>
                  <a:gd name="T64" fmla="*/ 0 w 424"/>
                  <a:gd name="T65" fmla="*/ 0 h 766"/>
                  <a:gd name="T66" fmla="*/ 0 w 424"/>
                  <a:gd name="T67" fmla="*/ 0 h 766"/>
                  <a:gd name="T68" fmla="*/ 0 w 424"/>
                  <a:gd name="T69" fmla="*/ 0 h 766"/>
                  <a:gd name="T70" fmla="*/ 0 w 424"/>
                  <a:gd name="T71" fmla="*/ 0 h 766"/>
                  <a:gd name="T72" fmla="*/ 0 w 424"/>
                  <a:gd name="T73" fmla="*/ 0 h 766"/>
                  <a:gd name="T74" fmla="*/ 0 w 424"/>
                  <a:gd name="T75" fmla="*/ 0 h 766"/>
                  <a:gd name="T76" fmla="*/ 0 w 424"/>
                  <a:gd name="T77" fmla="*/ 0 h 766"/>
                  <a:gd name="T78" fmla="*/ 0 w 424"/>
                  <a:gd name="T79" fmla="*/ 0 h 766"/>
                  <a:gd name="T80" fmla="*/ 0 w 424"/>
                  <a:gd name="T81" fmla="*/ 0 h 766"/>
                  <a:gd name="T82" fmla="*/ 0 w 424"/>
                  <a:gd name="T83" fmla="*/ 0 h 76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4"/>
                  <a:gd name="T127" fmla="*/ 0 h 766"/>
                  <a:gd name="T128" fmla="*/ 424 w 424"/>
                  <a:gd name="T129" fmla="*/ 766 h 76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4" h="766">
                    <a:moveTo>
                      <a:pt x="266" y="727"/>
                    </a:moveTo>
                    <a:lnTo>
                      <a:pt x="256" y="723"/>
                    </a:lnTo>
                    <a:lnTo>
                      <a:pt x="221" y="723"/>
                    </a:lnTo>
                    <a:lnTo>
                      <a:pt x="204" y="719"/>
                    </a:lnTo>
                    <a:lnTo>
                      <a:pt x="68" y="728"/>
                    </a:lnTo>
                    <a:lnTo>
                      <a:pt x="79" y="658"/>
                    </a:lnTo>
                    <a:lnTo>
                      <a:pt x="80" y="654"/>
                    </a:lnTo>
                    <a:lnTo>
                      <a:pt x="68" y="637"/>
                    </a:lnTo>
                    <a:lnTo>
                      <a:pt x="67" y="631"/>
                    </a:lnTo>
                    <a:lnTo>
                      <a:pt x="62" y="625"/>
                    </a:lnTo>
                    <a:lnTo>
                      <a:pt x="62" y="620"/>
                    </a:lnTo>
                    <a:lnTo>
                      <a:pt x="66" y="618"/>
                    </a:lnTo>
                    <a:lnTo>
                      <a:pt x="67" y="612"/>
                    </a:lnTo>
                    <a:lnTo>
                      <a:pt x="67" y="602"/>
                    </a:lnTo>
                    <a:lnTo>
                      <a:pt x="64" y="600"/>
                    </a:lnTo>
                    <a:lnTo>
                      <a:pt x="57" y="600"/>
                    </a:lnTo>
                    <a:lnTo>
                      <a:pt x="56" y="605"/>
                    </a:lnTo>
                    <a:lnTo>
                      <a:pt x="51" y="606"/>
                    </a:lnTo>
                    <a:lnTo>
                      <a:pt x="31" y="596"/>
                    </a:lnTo>
                    <a:lnTo>
                      <a:pt x="21" y="565"/>
                    </a:lnTo>
                    <a:lnTo>
                      <a:pt x="11" y="565"/>
                    </a:lnTo>
                    <a:lnTo>
                      <a:pt x="6" y="568"/>
                    </a:lnTo>
                    <a:lnTo>
                      <a:pt x="1" y="564"/>
                    </a:lnTo>
                    <a:lnTo>
                      <a:pt x="3" y="555"/>
                    </a:lnTo>
                    <a:lnTo>
                      <a:pt x="0" y="553"/>
                    </a:lnTo>
                    <a:lnTo>
                      <a:pt x="0" y="543"/>
                    </a:lnTo>
                    <a:lnTo>
                      <a:pt x="8" y="536"/>
                    </a:lnTo>
                    <a:lnTo>
                      <a:pt x="19" y="513"/>
                    </a:lnTo>
                    <a:lnTo>
                      <a:pt x="24" y="476"/>
                    </a:lnTo>
                    <a:lnTo>
                      <a:pt x="42" y="442"/>
                    </a:lnTo>
                    <a:lnTo>
                      <a:pt x="59" y="425"/>
                    </a:lnTo>
                    <a:lnTo>
                      <a:pt x="64" y="406"/>
                    </a:lnTo>
                    <a:lnTo>
                      <a:pt x="120" y="401"/>
                    </a:lnTo>
                    <a:lnTo>
                      <a:pt x="134" y="418"/>
                    </a:lnTo>
                    <a:lnTo>
                      <a:pt x="134" y="421"/>
                    </a:lnTo>
                    <a:lnTo>
                      <a:pt x="146" y="433"/>
                    </a:lnTo>
                    <a:lnTo>
                      <a:pt x="160" y="433"/>
                    </a:lnTo>
                    <a:lnTo>
                      <a:pt x="168" y="429"/>
                    </a:lnTo>
                    <a:lnTo>
                      <a:pt x="228" y="282"/>
                    </a:lnTo>
                    <a:lnTo>
                      <a:pt x="244" y="273"/>
                    </a:lnTo>
                    <a:lnTo>
                      <a:pt x="282" y="132"/>
                    </a:lnTo>
                    <a:lnTo>
                      <a:pt x="299" y="105"/>
                    </a:lnTo>
                    <a:lnTo>
                      <a:pt x="320" y="95"/>
                    </a:lnTo>
                    <a:lnTo>
                      <a:pt x="323" y="92"/>
                    </a:lnTo>
                    <a:lnTo>
                      <a:pt x="341" y="77"/>
                    </a:lnTo>
                    <a:lnTo>
                      <a:pt x="340" y="32"/>
                    </a:lnTo>
                    <a:lnTo>
                      <a:pt x="336" y="27"/>
                    </a:lnTo>
                    <a:lnTo>
                      <a:pt x="325" y="24"/>
                    </a:lnTo>
                    <a:lnTo>
                      <a:pt x="325" y="19"/>
                    </a:lnTo>
                    <a:lnTo>
                      <a:pt x="329" y="19"/>
                    </a:lnTo>
                    <a:lnTo>
                      <a:pt x="339" y="4"/>
                    </a:lnTo>
                    <a:lnTo>
                      <a:pt x="346" y="1"/>
                    </a:lnTo>
                    <a:lnTo>
                      <a:pt x="354" y="0"/>
                    </a:lnTo>
                    <a:lnTo>
                      <a:pt x="369" y="59"/>
                    </a:lnTo>
                    <a:lnTo>
                      <a:pt x="361" y="121"/>
                    </a:lnTo>
                    <a:lnTo>
                      <a:pt x="385" y="172"/>
                    </a:lnTo>
                    <a:lnTo>
                      <a:pt x="387" y="191"/>
                    </a:lnTo>
                    <a:lnTo>
                      <a:pt x="386" y="194"/>
                    </a:lnTo>
                    <a:lnTo>
                      <a:pt x="382" y="195"/>
                    </a:lnTo>
                    <a:lnTo>
                      <a:pt x="348" y="189"/>
                    </a:lnTo>
                    <a:lnTo>
                      <a:pt x="333" y="191"/>
                    </a:lnTo>
                    <a:lnTo>
                      <a:pt x="324" y="195"/>
                    </a:lnTo>
                    <a:lnTo>
                      <a:pt x="319" y="203"/>
                    </a:lnTo>
                    <a:lnTo>
                      <a:pt x="320" y="235"/>
                    </a:lnTo>
                    <a:lnTo>
                      <a:pt x="330" y="252"/>
                    </a:lnTo>
                    <a:lnTo>
                      <a:pt x="338" y="260"/>
                    </a:lnTo>
                    <a:lnTo>
                      <a:pt x="359" y="267"/>
                    </a:lnTo>
                    <a:lnTo>
                      <a:pt x="362" y="271"/>
                    </a:lnTo>
                    <a:lnTo>
                      <a:pt x="385" y="365"/>
                    </a:lnTo>
                    <a:lnTo>
                      <a:pt x="387" y="367"/>
                    </a:lnTo>
                    <a:lnTo>
                      <a:pt x="338" y="470"/>
                    </a:lnTo>
                    <a:lnTo>
                      <a:pt x="335" y="486"/>
                    </a:lnTo>
                    <a:lnTo>
                      <a:pt x="340" y="503"/>
                    </a:lnTo>
                    <a:lnTo>
                      <a:pt x="339" y="545"/>
                    </a:lnTo>
                    <a:lnTo>
                      <a:pt x="393" y="655"/>
                    </a:lnTo>
                    <a:lnTo>
                      <a:pt x="417" y="681"/>
                    </a:lnTo>
                    <a:lnTo>
                      <a:pt x="424" y="680"/>
                    </a:lnTo>
                    <a:lnTo>
                      <a:pt x="421" y="762"/>
                    </a:lnTo>
                    <a:lnTo>
                      <a:pt x="417" y="766"/>
                    </a:lnTo>
                    <a:lnTo>
                      <a:pt x="392" y="742"/>
                    </a:lnTo>
                    <a:lnTo>
                      <a:pt x="382" y="743"/>
                    </a:lnTo>
                    <a:lnTo>
                      <a:pt x="369" y="737"/>
                    </a:lnTo>
                    <a:lnTo>
                      <a:pt x="354" y="736"/>
                    </a:lnTo>
                    <a:lnTo>
                      <a:pt x="343" y="727"/>
                    </a:lnTo>
                    <a:lnTo>
                      <a:pt x="266" y="727"/>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77" name="Freeform 807">
                <a:extLst>
                  <a:ext uri="{FF2B5EF4-FFF2-40B4-BE49-F238E27FC236}">
                    <a16:creationId xmlns:a16="http://schemas.microsoft.com/office/drawing/2014/main" id="{8C82E965-8D28-4EB7-B27B-A2B181AE5077}"/>
                  </a:ext>
                </a:extLst>
              </p:cNvPr>
              <p:cNvSpPr>
                <a:spLocks noChangeAspect="1"/>
              </p:cNvSpPr>
              <p:nvPr/>
            </p:nvSpPr>
            <p:spPr bwMode="auto">
              <a:xfrm>
                <a:off x="2817" y="1746"/>
                <a:ext cx="123" cy="224"/>
              </a:xfrm>
              <a:custGeom>
                <a:avLst/>
                <a:gdLst>
                  <a:gd name="T0" fmla="*/ 0 w 424"/>
                  <a:gd name="T1" fmla="*/ 0 h 766"/>
                  <a:gd name="T2" fmla="*/ 0 w 424"/>
                  <a:gd name="T3" fmla="*/ 0 h 766"/>
                  <a:gd name="T4" fmla="*/ 0 w 424"/>
                  <a:gd name="T5" fmla="*/ 0 h 766"/>
                  <a:gd name="T6" fmla="*/ 0 w 424"/>
                  <a:gd name="T7" fmla="*/ 0 h 766"/>
                  <a:gd name="T8" fmla="*/ 0 w 424"/>
                  <a:gd name="T9" fmla="*/ 0 h 766"/>
                  <a:gd name="T10" fmla="*/ 0 w 424"/>
                  <a:gd name="T11" fmla="*/ 0 h 766"/>
                  <a:gd name="T12" fmla="*/ 0 w 424"/>
                  <a:gd name="T13" fmla="*/ 0 h 766"/>
                  <a:gd name="T14" fmla="*/ 0 w 424"/>
                  <a:gd name="T15" fmla="*/ 0 h 766"/>
                  <a:gd name="T16" fmla="*/ 0 w 424"/>
                  <a:gd name="T17" fmla="*/ 0 h 766"/>
                  <a:gd name="T18" fmla="*/ 0 w 424"/>
                  <a:gd name="T19" fmla="*/ 0 h 766"/>
                  <a:gd name="T20" fmla="*/ 0 w 424"/>
                  <a:gd name="T21" fmla="*/ 0 h 766"/>
                  <a:gd name="T22" fmla="*/ 0 w 424"/>
                  <a:gd name="T23" fmla="*/ 0 h 766"/>
                  <a:gd name="T24" fmla="*/ 0 w 424"/>
                  <a:gd name="T25" fmla="*/ 0 h 766"/>
                  <a:gd name="T26" fmla="*/ 0 w 424"/>
                  <a:gd name="T27" fmla="*/ 0 h 766"/>
                  <a:gd name="T28" fmla="*/ 0 w 424"/>
                  <a:gd name="T29" fmla="*/ 0 h 766"/>
                  <a:gd name="T30" fmla="*/ 0 w 424"/>
                  <a:gd name="T31" fmla="*/ 0 h 766"/>
                  <a:gd name="T32" fmla="*/ 0 w 424"/>
                  <a:gd name="T33" fmla="*/ 0 h 766"/>
                  <a:gd name="T34" fmla="*/ 0 w 424"/>
                  <a:gd name="T35" fmla="*/ 0 h 766"/>
                  <a:gd name="T36" fmla="*/ 0 w 424"/>
                  <a:gd name="T37" fmla="*/ 0 h 766"/>
                  <a:gd name="T38" fmla="*/ 0 w 424"/>
                  <a:gd name="T39" fmla="*/ 0 h 766"/>
                  <a:gd name="T40" fmla="*/ 0 w 424"/>
                  <a:gd name="T41" fmla="*/ 0 h 766"/>
                  <a:gd name="T42" fmla="*/ 0 w 424"/>
                  <a:gd name="T43" fmla="*/ 0 h 766"/>
                  <a:gd name="T44" fmla="*/ 0 w 424"/>
                  <a:gd name="T45" fmla="*/ 0 h 766"/>
                  <a:gd name="T46" fmla="*/ 0 w 424"/>
                  <a:gd name="T47" fmla="*/ 0 h 766"/>
                  <a:gd name="T48" fmla="*/ 0 w 424"/>
                  <a:gd name="T49" fmla="*/ 0 h 766"/>
                  <a:gd name="T50" fmla="*/ 0 w 424"/>
                  <a:gd name="T51" fmla="*/ 0 h 766"/>
                  <a:gd name="T52" fmla="*/ 0 w 424"/>
                  <a:gd name="T53" fmla="*/ 0 h 766"/>
                  <a:gd name="T54" fmla="*/ 0 w 424"/>
                  <a:gd name="T55" fmla="*/ 0 h 766"/>
                  <a:gd name="T56" fmla="*/ 0 w 424"/>
                  <a:gd name="T57" fmla="*/ 0 h 766"/>
                  <a:gd name="T58" fmla="*/ 0 w 424"/>
                  <a:gd name="T59" fmla="*/ 0 h 766"/>
                  <a:gd name="T60" fmla="*/ 0 w 424"/>
                  <a:gd name="T61" fmla="*/ 0 h 766"/>
                  <a:gd name="T62" fmla="*/ 0 w 424"/>
                  <a:gd name="T63" fmla="*/ 0 h 766"/>
                  <a:gd name="T64" fmla="*/ 0 w 424"/>
                  <a:gd name="T65" fmla="*/ 0 h 766"/>
                  <a:gd name="T66" fmla="*/ 0 w 424"/>
                  <a:gd name="T67" fmla="*/ 0 h 766"/>
                  <a:gd name="T68" fmla="*/ 0 w 424"/>
                  <a:gd name="T69" fmla="*/ 0 h 766"/>
                  <a:gd name="T70" fmla="*/ 0 w 424"/>
                  <a:gd name="T71" fmla="*/ 0 h 766"/>
                  <a:gd name="T72" fmla="*/ 0 w 424"/>
                  <a:gd name="T73" fmla="*/ 0 h 766"/>
                  <a:gd name="T74" fmla="*/ 0 w 424"/>
                  <a:gd name="T75" fmla="*/ 0 h 766"/>
                  <a:gd name="T76" fmla="*/ 0 w 424"/>
                  <a:gd name="T77" fmla="*/ 0 h 766"/>
                  <a:gd name="T78" fmla="*/ 0 w 424"/>
                  <a:gd name="T79" fmla="*/ 0 h 766"/>
                  <a:gd name="T80" fmla="*/ 0 w 424"/>
                  <a:gd name="T81" fmla="*/ 0 h 766"/>
                  <a:gd name="T82" fmla="*/ 0 w 424"/>
                  <a:gd name="T83" fmla="*/ 0 h 76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4"/>
                  <a:gd name="T127" fmla="*/ 0 h 766"/>
                  <a:gd name="T128" fmla="*/ 424 w 424"/>
                  <a:gd name="T129" fmla="*/ 766 h 76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4" h="766">
                    <a:moveTo>
                      <a:pt x="266" y="727"/>
                    </a:moveTo>
                    <a:lnTo>
                      <a:pt x="256" y="723"/>
                    </a:lnTo>
                    <a:lnTo>
                      <a:pt x="221" y="723"/>
                    </a:lnTo>
                    <a:lnTo>
                      <a:pt x="204" y="719"/>
                    </a:lnTo>
                    <a:lnTo>
                      <a:pt x="68" y="728"/>
                    </a:lnTo>
                    <a:lnTo>
                      <a:pt x="79" y="658"/>
                    </a:lnTo>
                    <a:lnTo>
                      <a:pt x="80" y="654"/>
                    </a:lnTo>
                    <a:lnTo>
                      <a:pt x="68" y="637"/>
                    </a:lnTo>
                    <a:lnTo>
                      <a:pt x="67" y="631"/>
                    </a:lnTo>
                    <a:lnTo>
                      <a:pt x="62" y="625"/>
                    </a:lnTo>
                    <a:lnTo>
                      <a:pt x="62" y="620"/>
                    </a:lnTo>
                    <a:lnTo>
                      <a:pt x="66" y="618"/>
                    </a:lnTo>
                    <a:lnTo>
                      <a:pt x="67" y="612"/>
                    </a:lnTo>
                    <a:lnTo>
                      <a:pt x="67" y="602"/>
                    </a:lnTo>
                    <a:lnTo>
                      <a:pt x="64" y="600"/>
                    </a:lnTo>
                    <a:lnTo>
                      <a:pt x="57" y="600"/>
                    </a:lnTo>
                    <a:lnTo>
                      <a:pt x="56" y="605"/>
                    </a:lnTo>
                    <a:lnTo>
                      <a:pt x="51" y="606"/>
                    </a:lnTo>
                    <a:lnTo>
                      <a:pt x="31" y="596"/>
                    </a:lnTo>
                    <a:lnTo>
                      <a:pt x="21" y="565"/>
                    </a:lnTo>
                    <a:lnTo>
                      <a:pt x="11" y="565"/>
                    </a:lnTo>
                    <a:lnTo>
                      <a:pt x="6" y="568"/>
                    </a:lnTo>
                    <a:lnTo>
                      <a:pt x="1" y="564"/>
                    </a:lnTo>
                    <a:lnTo>
                      <a:pt x="3" y="555"/>
                    </a:lnTo>
                    <a:lnTo>
                      <a:pt x="0" y="553"/>
                    </a:lnTo>
                    <a:lnTo>
                      <a:pt x="0" y="543"/>
                    </a:lnTo>
                    <a:lnTo>
                      <a:pt x="8" y="536"/>
                    </a:lnTo>
                    <a:lnTo>
                      <a:pt x="19" y="513"/>
                    </a:lnTo>
                    <a:lnTo>
                      <a:pt x="24" y="476"/>
                    </a:lnTo>
                    <a:lnTo>
                      <a:pt x="42" y="442"/>
                    </a:lnTo>
                    <a:lnTo>
                      <a:pt x="59" y="425"/>
                    </a:lnTo>
                    <a:lnTo>
                      <a:pt x="64" y="406"/>
                    </a:lnTo>
                    <a:lnTo>
                      <a:pt x="120" y="401"/>
                    </a:lnTo>
                    <a:lnTo>
                      <a:pt x="134" y="418"/>
                    </a:lnTo>
                    <a:lnTo>
                      <a:pt x="134" y="421"/>
                    </a:lnTo>
                    <a:lnTo>
                      <a:pt x="146" y="433"/>
                    </a:lnTo>
                    <a:lnTo>
                      <a:pt x="160" y="433"/>
                    </a:lnTo>
                    <a:lnTo>
                      <a:pt x="168" y="429"/>
                    </a:lnTo>
                    <a:lnTo>
                      <a:pt x="228" y="282"/>
                    </a:lnTo>
                    <a:lnTo>
                      <a:pt x="244" y="273"/>
                    </a:lnTo>
                    <a:lnTo>
                      <a:pt x="282" y="132"/>
                    </a:lnTo>
                    <a:lnTo>
                      <a:pt x="299" y="105"/>
                    </a:lnTo>
                    <a:lnTo>
                      <a:pt x="320" y="95"/>
                    </a:lnTo>
                    <a:lnTo>
                      <a:pt x="323" y="92"/>
                    </a:lnTo>
                    <a:lnTo>
                      <a:pt x="341" y="77"/>
                    </a:lnTo>
                    <a:lnTo>
                      <a:pt x="340" y="32"/>
                    </a:lnTo>
                    <a:lnTo>
                      <a:pt x="336" y="27"/>
                    </a:lnTo>
                    <a:lnTo>
                      <a:pt x="325" y="24"/>
                    </a:lnTo>
                    <a:lnTo>
                      <a:pt x="325" y="19"/>
                    </a:lnTo>
                    <a:lnTo>
                      <a:pt x="329" y="19"/>
                    </a:lnTo>
                    <a:lnTo>
                      <a:pt x="339" y="4"/>
                    </a:lnTo>
                    <a:lnTo>
                      <a:pt x="346" y="1"/>
                    </a:lnTo>
                    <a:lnTo>
                      <a:pt x="354" y="0"/>
                    </a:lnTo>
                    <a:lnTo>
                      <a:pt x="369" y="59"/>
                    </a:lnTo>
                    <a:lnTo>
                      <a:pt x="361" y="121"/>
                    </a:lnTo>
                    <a:lnTo>
                      <a:pt x="385" y="172"/>
                    </a:lnTo>
                    <a:lnTo>
                      <a:pt x="387" y="191"/>
                    </a:lnTo>
                    <a:lnTo>
                      <a:pt x="386" y="194"/>
                    </a:lnTo>
                    <a:lnTo>
                      <a:pt x="382" y="195"/>
                    </a:lnTo>
                    <a:lnTo>
                      <a:pt x="348" y="189"/>
                    </a:lnTo>
                    <a:lnTo>
                      <a:pt x="333" y="191"/>
                    </a:lnTo>
                    <a:lnTo>
                      <a:pt x="324" y="195"/>
                    </a:lnTo>
                    <a:lnTo>
                      <a:pt x="319" y="203"/>
                    </a:lnTo>
                    <a:lnTo>
                      <a:pt x="320" y="235"/>
                    </a:lnTo>
                    <a:lnTo>
                      <a:pt x="330" y="252"/>
                    </a:lnTo>
                    <a:lnTo>
                      <a:pt x="338" y="260"/>
                    </a:lnTo>
                    <a:lnTo>
                      <a:pt x="359" y="267"/>
                    </a:lnTo>
                    <a:lnTo>
                      <a:pt x="362" y="271"/>
                    </a:lnTo>
                    <a:lnTo>
                      <a:pt x="385" y="365"/>
                    </a:lnTo>
                    <a:lnTo>
                      <a:pt x="387" y="367"/>
                    </a:lnTo>
                    <a:lnTo>
                      <a:pt x="338" y="470"/>
                    </a:lnTo>
                    <a:lnTo>
                      <a:pt x="335" y="486"/>
                    </a:lnTo>
                    <a:lnTo>
                      <a:pt x="340" y="503"/>
                    </a:lnTo>
                    <a:lnTo>
                      <a:pt x="339" y="545"/>
                    </a:lnTo>
                    <a:lnTo>
                      <a:pt x="393" y="655"/>
                    </a:lnTo>
                    <a:lnTo>
                      <a:pt x="417" y="681"/>
                    </a:lnTo>
                    <a:lnTo>
                      <a:pt x="424" y="680"/>
                    </a:lnTo>
                    <a:lnTo>
                      <a:pt x="421" y="762"/>
                    </a:lnTo>
                    <a:lnTo>
                      <a:pt x="417" y="766"/>
                    </a:lnTo>
                    <a:lnTo>
                      <a:pt x="392" y="742"/>
                    </a:lnTo>
                    <a:lnTo>
                      <a:pt x="382" y="743"/>
                    </a:lnTo>
                    <a:lnTo>
                      <a:pt x="369" y="737"/>
                    </a:lnTo>
                    <a:lnTo>
                      <a:pt x="354" y="736"/>
                    </a:lnTo>
                    <a:lnTo>
                      <a:pt x="343" y="727"/>
                    </a:lnTo>
                    <a:lnTo>
                      <a:pt x="266" y="727"/>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78" name="Freeform 808">
                <a:extLst>
                  <a:ext uri="{FF2B5EF4-FFF2-40B4-BE49-F238E27FC236}">
                    <a16:creationId xmlns:a16="http://schemas.microsoft.com/office/drawing/2014/main" id="{ECC7C61E-A585-4B51-9EC0-6DE770D64D05}"/>
                  </a:ext>
                </a:extLst>
              </p:cNvPr>
              <p:cNvSpPr>
                <a:spLocks noChangeAspect="1"/>
              </p:cNvSpPr>
              <p:nvPr/>
            </p:nvSpPr>
            <p:spPr bwMode="auto">
              <a:xfrm>
                <a:off x="4061" y="1441"/>
                <a:ext cx="53" cy="31"/>
              </a:xfrm>
              <a:custGeom>
                <a:avLst/>
                <a:gdLst>
                  <a:gd name="T0" fmla="*/ 0 w 177"/>
                  <a:gd name="T1" fmla="*/ 0 h 103"/>
                  <a:gd name="T2" fmla="*/ 0 w 177"/>
                  <a:gd name="T3" fmla="*/ 0 h 103"/>
                  <a:gd name="T4" fmla="*/ 0 w 177"/>
                  <a:gd name="T5" fmla="*/ 0 h 103"/>
                  <a:gd name="T6" fmla="*/ 0 w 177"/>
                  <a:gd name="T7" fmla="*/ 0 h 103"/>
                  <a:gd name="T8" fmla="*/ 0 w 177"/>
                  <a:gd name="T9" fmla="*/ 0 h 103"/>
                  <a:gd name="T10" fmla="*/ 0 w 177"/>
                  <a:gd name="T11" fmla="*/ 0 h 103"/>
                  <a:gd name="T12" fmla="*/ 0 w 177"/>
                  <a:gd name="T13" fmla="*/ 0 h 103"/>
                  <a:gd name="T14" fmla="*/ 0 w 177"/>
                  <a:gd name="T15" fmla="*/ 0 h 103"/>
                  <a:gd name="T16" fmla="*/ 0 w 177"/>
                  <a:gd name="T17" fmla="*/ 0 h 103"/>
                  <a:gd name="T18" fmla="*/ 0 w 177"/>
                  <a:gd name="T19" fmla="*/ 0 h 103"/>
                  <a:gd name="T20" fmla="*/ 0 w 177"/>
                  <a:gd name="T21" fmla="*/ 0 h 103"/>
                  <a:gd name="T22" fmla="*/ 0 w 177"/>
                  <a:gd name="T23" fmla="*/ 0 h 103"/>
                  <a:gd name="T24" fmla="*/ 0 w 177"/>
                  <a:gd name="T25" fmla="*/ 0 h 103"/>
                  <a:gd name="T26" fmla="*/ 0 w 177"/>
                  <a:gd name="T27" fmla="*/ 0 h 103"/>
                  <a:gd name="T28" fmla="*/ 0 w 177"/>
                  <a:gd name="T29" fmla="*/ 0 h 103"/>
                  <a:gd name="T30" fmla="*/ 0 w 177"/>
                  <a:gd name="T31" fmla="*/ 0 h 103"/>
                  <a:gd name="T32" fmla="*/ 0 w 177"/>
                  <a:gd name="T33" fmla="*/ 0 h 103"/>
                  <a:gd name="T34" fmla="*/ 0 w 177"/>
                  <a:gd name="T35" fmla="*/ 0 h 103"/>
                  <a:gd name="T36" fmla="*/ 0 w 177"/>
                  <a:gd name="T37" fmla="*/ 0 h 103"/>
                  <a:gd name="T38" fmla="*/ 0 w 177"/>
                  <a:gd name="T39" fmla="*/ 0 h 103"/>
                  <a:gd name="T40" fmla="*/ 0 w 177"/>
                  <a:gd name="T41" fmla="*/ 0 h 103"/>
                  <a:gd name="T42" fmla="*/ 0 w 177"/>
                  <a:gd name="T43" fmla="*/ 0 h 103"/>
                  <a:gd name="T44" fmla="*/ 0 w 177"/>
                  <a:gd name="T45" fmla="*/ 0 h 103"/>
                  <a:gd name="T46" fmla="*/ 0 w 177"/>
                  <a:gd name="T47" fmla="*/ 0 h 103"/>
                  <a:gd name="T48" fmla="*/ 0 w 177"/>
                  <a:gd name="T49" fmla="*/ 0 h 103"/>
                  <a:gd name="T50" fmla="*/ 0 w 177"/>
                  <a:gd name="T51" fmla="*/ 0 h 103"/>
                  <a:gd name="T52" fmla="*/ 0 w 177"/>
                  <a:gd name="T53" fmla="*/ 0 h 103"/>
                  <a:gd name="T54" fmla="*/ 0 w 177"/>
                  <a:gd name="T55" fmla="*/ 0 h 103"/>
                  <a:gd name="T56" fmla="*/ 0 w 177"/>
                  <a:gd name="T57" fmla="*/ 0 h 103"/>
                  <a:gd name="T58" fmla="*/ 0 w 177"/>
                  <a:gd name="T59" fmla="*/ 0 h 103"/>
                  <a:gd name="T60" fmla="*/ 0 w 177"/>
                  <a:gd name="T61" fmla="*/ 0 h 103"/>
                  <a:gd name="T62" fmla="*/ 0 w 177"/>
                  <a:gd name="T63" fmla="*/ 0 h 103"/>
                  <a:gd name="T64" fmla="*/ 0 w 177"/>
                  <a:gd name="T65" fmla="*/ 0 h 103"/>
                  <a:gd name="T66" fmla="*/ 0 w 177"/>
                  <a:gd name="T67" fmla="*/ 0 h 103"/>
                  <a:gd name="T68" fmla="*/ 0 w 177"/>
                  <a:gd name="T69" fmla="*/ 0 h 103"/>
                  <a:gd name="T70" fmla="*/ 0 w 177"/>
                  <a:gd name="T71" fmla="*/ 0 h 103"/>
                  <a:gd name="T72" fmla="*/ 0 w 177"/>
                  <a:gd name="T73" fmla="*/ 0 h 10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77"/>
                  <a:gd name="T112" fmla="*/ 0 h 103"/>
                  <a:gd name="T113" fmla="*/ 177 w 177"/>
                  <a:gd name="T114" fmla="*/ 103 h 10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77" h="103">
                    <a:moveTo>
                      <a:pt x="143" y="32"/>
                    </a:moveTo>
                    <a:lnTo>
                      <a:pt x="142" y="30"/>
                    </a:lnTo>
                    <a:lnTo>
                      <a:pt x="120" y="17"/>
                    </a:lnTo>
                    <a:lnTo>
                      <a:pt x="107" y="21"/>
                    </a:lnTo>
                    <a:lnTo>
                      <a:pt x="74" y="14"/>
                    </a:lnTo>
                    <a:lnTo>
                      <a:pt x="65" y="8"/>
                    </a:lnTo>
                    <a:lnTo>
                      <a:pt x="64" y="6"/>
                    </a:lnTo>
                    <a:lnTo>
                      <a:pt x="60" y="1"/>
                    </a:lnTo>
                    <a:lnTo>
                      <a:pt x="54" y="0"/>
                    </a:lnTo>
                    <a:lnTo>
                      <a:pt x="41" y="0"/>
                    </a:lnTo>
                    <a:lnTo>
                      <a:pt x="32" y="6"/>
                    </a:lnTo>
                    <a:lnTo>
                      <a:pt x="23" y="17"/>
                    </a:lnTo>
                    <a:lnTo>
                      <a:pt x="20" y="34"/>
                    </a:lnTo>
                    <a:lnTo>
                      <a:pt x="5" y="55"/>
                    </a:lnTo>
                    <a:lnTo>
                      <a:pt x="6" y="65"/>
                    </a:lnTo>
                    <a:lnTo>
                      <a:pt x="0" y="75"/>
                    </a:lnTo>
                    <a:lnTo>
                      <a:pt x="1" y="80"/>
                    </a:lnTo>
                    <a:lnTo>
                      <a:pt x="6" y="81"/>
                    </a:lnTo>
                    <a:lnTo>
                      <a:pt x="7" y="84"/>
                    </a:lnTo>
                    <a:lnTo>
                      <a:pt x="10" y="91"/>
                    </a:lnTo>
                    <a:lnTo>
                      <a:pt x="11" y="94"/>
                    </a:lnTo>
                    <a:lnTo>
                      <a:pt x="15" y="92"/>
                    </a:lnTo>
                    <a:lnTo>
                      <a:pt x="31" y="100"/>
                    </a:lnTo>
                    <a:lnTo>
                      <a:pt x="70" y="103"/>
                    </a:lnTo>
                    <a:lnTo>
                      <a:pt x="91" y="95"/>
                    </a:lnTo>
                    <a:lnTo>
                      <a:pt x="95" y="95"/>
                    </a:lnTo>
                    <a:lnTo>
                      <a:pt x="106" y="99"/>
                    </a:lnTo>
                    <a:lnTo>
                      <a:pt x="170" y="89"/>
                    </a:lnTo>
                    <a:lnTo>
                      <a:pt x="177" y="84"/>
                    </a:lnTo>
                    <a:lnTo>
                      <a:pt x="177" y="81"/>
                    </a:lnTo>
                    <a:lnTo>
                      <a:pt x="174" y="76"/>
                    </a:lnTo>
                    <a:lnTo>
                      <a:pt x="172" y="61"/>
                    </a:lnTo>
                    <a:lnTo>
                      <a:pt x="164" y="54"/>
                    </a:lnTo>
                    <a:lnTo>
                      <a:pt x="146" y="48"/>
                    </a:lnTo>
                    <a:lnTo>
                      <a:pt x="143" y="44"/>
                    </a:lnTo>
                    <a:lnTo>
                      <a:pt x="143" y="42"/>
                    </a:lnTo>
                    <a:lnTo>
                      <a:pt x="143" y="3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79" name="Freeform 809">
                <a:extLst>
                  <a:ext uri="{FF2B5EF4-FFF2-40B4-BE49-F238E27FC236}">
                    <a16:creationId xmlns:a16="http://schemas.microsoft.com/office/drawing/2014/main" id="{E93C6FA6-0C4D-4F00-A3A4-7353E0AFD561}"/>
                  </a:ext>
                </a:extLst>
              </p:cNvPr>
              <p:cNvSpPr>
                <a:spLocks noChangeAspect="1"/>
              </p:cNvSpPr>
              <p:nvPr/>
            </p:nvSpPr>
            <p:spPr bwMode="auto">
              <a:xfrm>
                <a:off x="4061" y="1441"/>
                <a:ext cx="53" cy="31"/>
              </a:xfrm>
              <a:custGeom>
                <a:avLst/>
                <a:gdLst>
                  <a:gd name="T0" fmla="*/ 0 w 177"/>
                  <a:gd name="T1" fmla="*/ 0 h 103"/>
                  <a:gd name="T2" fmla="*/ 0 w 177"/>
                  <a:gd name="T3" fmla="*/ 0 h 103"/>
                  <a:gd name="T4" fmla="*/ 0 w 177"/>
                  <a:gd name="T5" fmla="*/ 0 h 103"/>
                  <a:gd name="T6" fmla="*/ 0 w 177"/>
                  <a:gd name="T7" fmla="*/ 0 h 103"/>
                  <a:gd name="T8" fmla="*/ 0 w 177"/>
                  <a:gd name="T9" fmla="*/ 0 h 103"/>
                  <a:gd name="T10" fmla="*/ 0 w 177"/>
                  <a:gd name="T11" fmla="*/ 0 h 103"/>
                  <a:gd name="T12" fmla="*/ 0 w 177"/>
                  <a:gd name="T13" fmla="*/ 0 h 103"/>
                  <a:gd name="T14" fmla="*/ 0 w 177"/>
                  <a:gd name="T15" fmla="*/ 0 h 103"/>
                  <a:gd name="T16" fmla="*/ 0 w 177"/>
                  <a:gd name="T17" fmla="*/ 0 h 103"/>
                  <a:gd name="T18" fmla="*/ 0 w 177"/>
                  <a:gd name="T19" fmla="*/ 0 h 103"/>
                  <a:gd name="T20" fmla="*/ 0 w 177"/>
                  <a:gd name="T21" fmla="*/ 0 h 103"/>
                  <a:gd name="T22" fmla="*/ 0 w 177"/>
                  <a:gd name="T23" fmla="*/ 0 h 103"/>
                  <a:gd name="T24" fmla="*/ 0 w 177"/>
                  <a:gd name="T25" fmla="*/ 0 h 103"/>
                  <a:gd name="T26" fmla="*/ 0 w 177"/>
                  <a:gd name="T27" fmla="*/ 0 h 103"/>
                  <a:gd name="T28" fmla="*/ 0 w 177"/>
                  <a:gd name="T29" fmla="*/ 0 h 103"/>
                  <a:gd name="T30" fmla="*/ 0 w 177"/>
                  <a:gd name="T31" fmla="*/ 0 h 103"/>
                  <a:gd name="T32" fmla="*/ 0 w 177"/>
                  <a:gd name="T33" fmla="*/ 0 h 103"/>
                  <a:gd name="T34" fmla="*/ 0 w 177"/>
                  <a:gd name="T35" fmla="*/ 0 h 103"/>
                  <a:gd name="T36" fmla="*/ 0 w 177"/>
                  <a:gd name="T37" fmla="*/ 0 h 103"/>
                  <a:gd name="T38" fmla="*/ 0 w 177"/>
                  <a:gd name="T39" fmla="*/ 0 h 103"/>
                  <a:gd name="T40" fmla="*/ 0 w 177"/>
                  <a:gd name="T41" fmla="*/ 0 h 103"/>
                  <a:gd name="T42" fmla="*/ 0 w 177"/>
                  <a:gd name="T43" fmla="*/ 0 h 103"/>
                  <a:gd name="T44" fmla="*/ 0 w 177"/>
                  <a:gd name="T45" fmla="*/ 0 h 103"/>
                  <a:gd name="T46" fmla="*/ 0 w 177"/>
                  <a:gd name="T47" fmla="*/ 0 h 103"/>
                  <a:gd name="T48" fmla="*/ 0 w 177"/>
                  <a:gd name="T49" fmla="*/ 0 h 103"/>
                  <a:gd name="T50" fmla="*/ 0 w 177"/>
                  <a:gd name="T51" fmla="*/ 0 h 103"/>
                  <a:gd name="T52" fmla="*/ 0 w 177"/>
                  <a:gd name="T53" fmla="*/ 0 h 103"/>
                  <a:gd name="T54" fmla="*/ 0 w 177"/>
                  <a:gd name="T55" fmla="*/ 0 h 103"/>
                  <a:gd name="T56" fmla="*/ 0 w 177"/>
                  <a:gd name="T57" fmla="*/ 0 h 103"/>
                  <a:gd name="T58" fmla="*/ 0 w 177"/>
                  <a:gd name="T59" fmla="*/ 0 h 103"/>
                  <a:gd name="T60" fmla="*/ 0 w 177"/>
                  <a:gd name="T61" fmla="*/ 0 h 103"/>
                  <a:gd name="T62" fmla="*/ 0 w 177"/>
                  <a:gd name="T63" fmla="*/ 0 h 103"/>
                  <a:gd name="T64" fmla="*/ 0 w 177"/>
                  <a:gd name="T65" fmla="*/ 0 h 103"/>
                  <a:gd name="T66" fmla="*/ 0 w 177"/>
                  <a:gd name="T67" fmla="*/ 0 h 103"/>
                  <a:gd name="T68" fmla="*/ 0 w 177"/>
                  <a:gd name="T69" fmla="*/ 0 h 103"/>
                  <a:gd name="T70" fmla="*/ 0 w 177"/>
                  <a:gd name="T71" fmla="*/ 0 h 103"/>
                  <a:gd name="T72" fmla="*/ 0 w 177"/>
                  <a:gd name="T73" fmla="*/ 0 h 10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77"/>
                  <a:gd name="T112" fmla="*/ 0 h 103"/>
                  <a:gd name="T113" fmla="*/ 177 w 177"/>
                  <a:gd name="T114" fmla="*/ 103 h 10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77" h="103">
                    <a:moveTo>
                      <a:pt x="143" y="32"/>
                    </a:moveTo>
                    <a:lnTo>
                      <a:pt x="142" y="30"/>
                    </a:lnTo>
                    <a:lnTo>
                      <a:pt x="120" y="17"/>
                    </a:lnTo>
                    <a:lnTo>
                      <a:pt x="107" y="21"/>
                    </a:lnTo>
                    <a:lnTo>
                      <a:pt x="74" y="14"/>
                    </a:lnTo>
                    <a:lnTo>
                      <a:pt x="65" y="8"/>
                    </a:lnTo>
                    <a:lnTo>
                      <a:pt x="64" y="6"/>
                    </a:lnTo>
                    <a:lnTo>
                      <a:pt x="60" y="1"/>
                    </a:lnTo>
                    <a:lnTo>
                      <a:pt x="54" y="0"/>
                    </a:lnTo>
                    <a:lnTo>
                      <a:pt x="41" y="0"/>
                    </a:lnTo>
                    <a:lnTo>
                      <a:pt x="32" y="6"/>
                    </a:lnTo>
                    <a:lnTo>
                      <a:pt x="23" y="17"/>
                    </a:lnTo>
                    <a:lnTo>
                      <a:pt x="20" y="34"/>
                    </a:lnTo>
                    <a:lnTo>
                      <a:pt x="5" y="55"/>
                    </a:lnTo>
                    <a:lnTo>
                      <a:pt x="6" y="65"/>
                    </a:lnTo>
                    <a:lnTo>
                      <a:pt x="0" y="75"/>
                    </a:lnTo>
                    <a:lnTo>
                      <a:pt x="1" y="80"/>
                    </a:lnTo>
                    <a:lnTo>
                      <a:pt x="6" y="81"/>
                    </a:lnTo>
                    <a:lnTo>
                      <a:pt x="7" y="84"/>
                    </a:lnTo>
                    <a:lnTo>
                      <a:pt x="10" y="91"/>
                    </a:lnTo>
                    <a:lnTo>
                      <a:pt x="11" y="94"/>
                    </a:lnTo>
                    <a:lnTo>
                      <a:pt x="15" y="92"/>
                    </a:lnTo>
                    <a:lnTo>
                      <a:pt x="31" y="100"/>
                    </a:lnTo>
                    <a:lnTo>
                      <a:pt x="70" y="103"/>
                    </a:lnTo>
                    <a:lnTo>
                      <a:pt x="91" y="95"/>
                    </a:lnTo>
                    <a:lnTo>
                      <a:pt x="95" y="95"/>
                    </a:lnTo>
                    <a:lnTo>
                      <a:pt x="106" y="99"/>
                    </a:lnTo>
                    <a:lnTo>
                      <a:pt x="170" y="89"/>
                    </a:lnTo>
                    <a:lnTo>
                      <a:pt x="177" y="84"/>
                    </a:lnTo>
                    <a:lnTo>
                      <a:pt x="177" y="81"/>
                    </a:lnTo>
                    <a:lnTo>
                      <a:pt x="174" y="76"/>
                    </a:lnTo>
                    <a:lnTo>
                      <a:pt x="172" y="61"/>
                    </a:lnTo>
                    <a:lnTo>
                      <a:pt x="164" y="54"/>
                    </a:lnTo>
                    <a:lnTo>
                      <a:pt x="146" y="48"/>
                    </a:lnTo>
                    <a:lnTo>
                      <a:pt x="143" y="44"/>
                    </a:lnTo>
                    <a:lnTo>
                      <a:pt x="143" y="42"/>
                    </a:lnTo>
                    <a:lnTo>
                      <a:pt x="143" y="3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80" name="Freeform 810">
                <a:extLst>
                  <a:ext uri="{FF2B5EF4-FFF2-40B4-BE49-F238E27FC236}">
                    <a16:creationId xmlns:a16="http://schemas.microsoft.com/office/drawing/2014/main" id="{A5020A2C-0604-4230-BAEE-49DE4922D708}"/>
                  </a:ext>
                </a:extLst>
              </p:cNvPr>
              <p:cNvSpPr>
                <a:spLocks noChangeAspect="1"/>
              </p:cNvSpPr>
              <p:nvPr/>
            </p:nvSpPr>
            <p:spPr bwMode="auto">
              <a:xfrm>
                <a:off x="3012" y="1111"/>
                <a:ext cx="61" cy="76"/>
              </a:xfrm>
              <a:custGeom>
                <a:avLst/>
                <a:gdLst>
                  <a:gd name="T0" fmla="*/ 0 w 206"/>
                  <a:gd name="T1" fmla="*/ 0 h 263"/>
                  <a:gd name="T2" fmla="*/ 0 w 206"/>
                  <a:gd name="T3" fmla="*/ 0 h 263"/>
                  <a:gd name="T4" fmla="*/ 0 w 206"/>
                  <a:gd name="T5" fmla="*/ 0 h 263"/>
                  <a:gd name="T6" fmla="*/ 0 w 206"/>
                  <a:gd name="T7" fmla="*/ 0 h 263"/>
                  <a:gd name="T8" fmla="*/ 0 w 206"/>
                  <a:gd name="T9" fmla="*/ 0 h 263"/>
                  <a:gd name="T10" fmla="*/ 0 w 206"/>
                  <a:gd name="T11" fmla="*/ 0 h 263"/>
                  <a:gd name="T12" fmla="*/ 0 w 206"/>
                  <a:gd name="T13" fmla="*/ 0 h 263"/>
                  <a:gd name="T14" fmla="*/ 0 w 206"/>
                  <a:gd name="T15" fmla="*/ 0 h 263"/>
                  <a:gd name="T16" fmla="*/ 0 w 206"/>
                  <a:gd name="T17" fmla="*/ 0 h 263"/>
                  <a:gd name="T18" fmla="*/ 0 w 206"/>
                  <a:gd name="T19" fmla="*/ 0 h 263"/>
                  <a:gd name="T20" fmla="*/ 0 w 206"/>
                  <a:gd name="T21" fmla="*/ 0 h 263"/>
                  <a:gd name="T22" fmla="*/ 0 w 206"/>
                  <a:gd name="T23" fmla="*/ 0 h 263"/>
                  <a:gd name="T24" fmla="*/ 0 w 206"/>
                  <a:gd name="T25" fmla="*/ 0 h 263"/>
                  <a:gd name="T26" fmla="*/ 0 w 206"/>
                  <a:gd name="T27" fmla="*/ 0 h 263"/>
                  <a:gd name="T28" fmla="*/ 0 w 206"/>
                  <a:gd name="T29" fmla="*/ 0 h 263"/>
                  <a:gd name="T30" fmla="*/ 0 w 206"/>
                  <a:gd name="T31" fmla="*/ 0 h 263"/>
                  <a:gd name="T32" fmla="*/ 0 w 206"/>
                  <a:gd name="T33" fmla="*/ 0 h 263"/>
                  <a:gd name="T34" fmla="*/ 0 w 206"/>
                  <a:gd name="T35" fmla="*/ 0 h 263"/>
                  <a:gd name="T36" fmla="*/ 0 w 206"/>
                  <a:gd name="T37" fmla="*/ 0 h 263"/>
                  <a:gd name="T38" fmla="*/ 0 w 206"/>
                  <a:gd name="T39" fmla="*/ 0 h 263"/>
                  <a:gd name="T40" fmla="*/ 0 w 206"/>
                  <a:gd name="T41" fmla="*/ 0 h 263"/>
                  <a:gd name="T42" fmla="*/ 0 w 206"/>
                  <a:gd name="T43" fmla="*/ 0 h 263"/>
                  <a:gd name="T44" fmla="*/ 0 w 206"/>
                  <a:gd name="T45" fmla="*/ 0 h 263"/>
                  <a:gd name="T46" fmla="*/ 0 w 206"/>
                  <a:gd name="T47" fmla="*/ 0 h 263"/>
                  <a:gd name="T48" fmla="*/ 0 w 206"/>
                  <a:gd name="T49" fmla="*/ 0 h 263"/>
                  <a:gd name="T50" fmla="*/ 0 w 206"/>
                  <a:gd name="T51" fmla="*/ 0 h 263"/>
                  <a:gd name="T52" fmla="*/ 0 w 206"/>
                  <a:gd name="T53" fmla="*/ 0 h 263"/>
                  <a:gd name="T54" fmla="*/ 0 w 206"/>
                  <a:gd name="T55" fmla="*/ 0 h 263"/>
                  <a:gd name="T56" fmla="*/ 0 w 206"/>
                  <a:gd name="T57" fmla="*/ 0 h 263"/>
                  <a:gd name="T58" fmla="*/ 0 w 206"/>
                  <a:gd name="T59" fmla="*/ 0 h 263"/>
                  <a:gd name="T60" fmla="*/ 0 w 206"/>
                  <a:gd name="T61" fmla="*/ 0 h 263"/>
                  <a:gd name="T62" fmla="*/ 0 w 206"/>
                  <a:gd name="T63" fmla="*/ 0 h 263"/>
                  <a:gd name="T64" fmla="*/ 0 w 206"/>
                  <a:gd name="T65" fmla="*/ 0 h 263"/>
                  <a:gd name="T66" fmla="*/ 0 w 206"/>
                  <a:gd name="T67" fmla="*/ 0 h 263"/>
                  <a:gd name="T68" fmla="*/ 0 w 206"/>
                  <a:gd name="T69" fmla="*/ 0 h 263"/>
                  <a:gd name="T70" fmla="*/ 0 w 206"/>
                  <a:gd name="T71" fmla="*/ 0 h 263"/>
                  <a:gd name="T72" fmla="*/ 0 w 206"/>
                  <a:gd name="T73" fmla="*/ 0 h 263"/>
                  <a:gd name="T74" fmla="*/ 0 w 206"/>
                  <a:gd name="T75" fmla="*/ 0 h 263"/>
                  <a:gd name="T76" fmla="*/ 0 w 206"/>
                  <a:gd name="T77" fmla="*/ 0 h 263"/>
                  <a:gd name="T78" fmla="*/ 0 w 206"/>
                  <a:gd name="T79" fmla="*/ 0 h 263"/>
                  <a:gd name="T80" fmla="*/ 0 w 206"/>
                  <a:gd name="T81" fmla="*/ 0 h 263"/>
                  <a:gd name="T82" fmla="*/ 0 w 206"/>
                  <a:gd name="T83" fmla="*/ 0 h 263"/>
                  <a:gd name="T84" fmla="*/ 0 w 206"/>
                  <a:gd name="T85" fmla="*/ 0 h 263"/>
                  <a:gd name="T86" fmla="*/ 0 w 206"/>
                  <a:gd name="T87" fmla="*/ 0 h 263"/>
                  <a:gd name="T88" fmla="*/ 0 w 206"/>
                  <a:gd name="T89" fmla="*/ 0 h 263"/>
                  <a:gd name="T90" fmla="*/ 0 w 206"/>
                  <a:gd name="T91" fmla="*/ 0 h 263"/>
                  <a:gd name="T92" fmla="*/ 0 w 206"/>
                  <a:gd name="T93" fmla="*/ 0 h 263"/>
                  <a:gd name="T94" fmla="*/ 0 w 206"/>
                  <a:gd name="T95" fmla="*/ 0 h 263"/>
                  <a:gd name="T96" fmla="*/ 0 w 206"/>
                  <a:gd name="T97" fmla="*/ 0 h 263"/>
                  <a:gd name="T98" fmla="*/ 0 w 206"/>
                  <a:gd name="T99" fmla="*/ 0 h 263"/>
                  <a:gd name="T100" fmla="*/ 0 w 206"/>
                  <a:gd name="T101" fmla="*/ 0 h 263"/>
                  <a:gd name="T102" fmla="*/ 0 w 206"/>
                  <a:gd name="T103" fmla="*/ 0 h 26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6"/>
                  <a:gd name="T157" fmla="*/ 0 h 263"/>
                  <a:gd name="T158" fmla="*/ 206 w 206"/>
                  <a:gd name="T159" fmla="*/ 263 h 26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6" h="263">
                    <a:moveTo>
                      <a:pt x="31" y="16"/>
                    </a:moveTo>
                    <a:lnTo>
                      <a:pt x="37" y="22"/>
                    </a:lnTo>
                    <a:lnTo>
                      <a:pt x="37" y="24"/>
                    </a:lnTo>
                    <a:lnTo>
                      <a:pt x="36" y="27"/>
                    </a:lnTo>
                    <a:lnTo>
                      <a:pt x="39" y="28"/>
                    </a:lnTo>
                    <a:lnTo>
                      <a:pt x="39" y="31"/>
                    </a:lnTo>
                    <a:lnTo>
                      <a:pt x="35" y="34"/>
                    </a:lnTo>
                    <a:lnTo>
                      <a:pt x="36" y="35"/>
                    </a:lnTo>
                    <a:lnTo>
                      <a:pt x="39" y="37"/>
                    </a:lnTo>
                    <a:lnTo>
                      <a:pt x="40" y="35"/>
                    </a:lnTo>
                    <a:lnTo>
                      <a:pt x="41" y="35"/>
                    </a:lnTo>
                    <a:lnTo>
                      <a:pt x="44" y="37"/>
                    </a:lnTo>
                    <a:lnTo>
                      <a:pt x="44" y="38"/>
                    </a:lnTo>
                    <a:lnTo>
                      <a:pt x="42" y="39"/>
                    </a:lnTo>
                    <a:lnTo>
                      <a:pt x="41" y="39"/>
                    </a:lnTo>
                    <a:lnTo>
                      <a:pt x="40" y="42"/>
                    </a:lnTo>
                    <a:lnTo>
                      <a:pt x="41" y="43"/>
                    </a:lnTo>
                    <a:lnTo>
                      <a:pt x="40" y="47"/>
                    </a:lnTo>
                    <a:lnTo>
                      <a:pt x="40" y="48"/>
                    </a:lnTo>
                    <a:lnTo>
                      <a:pt x="44" y="48"/>
                    </a:lnTo>
                    <a:lnTo>
                      <a:pt x="45" y="49"/>
                    </a:lnTo>
                    <a:lnTo>
                      <a:pt x="47" y="50"/>
                    </a:lnTo>
                    <a:lnTo>
                      <a:pt x="51" y="50"/>
                    </a:lnTo>
                    <a:lnTo>
                      <a:pt x="54" y="53"/>
                    </a:lnTo>
                    <a:lnTo>
                      <a:pt x="57" y="52"/>
                    </a:lnTo>
                    <a:lnTo>
                      <a:pt x="58" y="53"/>
                    </a:lnTo>
                    <a:lnTo>
                      <a:pt x="60" y="54"/>
                    </a:lnTo>
                    <a:lnTo>
                      <a:pt x="56" y="56"/>
                    </a:lnTo>
                    <a:lnTo>
                      <a:pt x="50" y="54"/>
                    </a:lnTo>
                    <a:lnTo>
                      <a:pt x="49" y="55"/>
                    </a:lnTo>
                    <a:lnTo>
                      <a:pt x="47" y="59"/>
                    </a:lnTo>
                    <a:lnTo>
                      <a:pt x="45" y="61"/>
                    </a:lnTo>
                    <a:lnTo>
                      <a:pt x="45" y="69"/>
                    </a:lnTo>
                    <a:lnTo>
                      <a:pt x="47" y="70"/>
                    </a:lnTo>
                    <a:lnTo>
                      <a:pt x="45" y="73"/>
                    </a:lnTo>
                    <a:lnTo>
                      <a:pt x="55" y="74"/>
                    </a:lnTo>
                    <a:lnTo>
                      <a:pt x="57" y="76"/>
                    </a:lnTo>
                    <a:lnTo>
                      <a:pt x="55" y="79"/>
                    </a:lnTo>
                    <a:lnTo>
                      <a:pt x="55" y="82"/>
                    </a:lnTo>
                    <a:lnTo>
                      <a:pt x="50" y="87"/>
                    </a:lnTo>
                    <a:lnTo>
                      <a:pt x="46" y="96"/>
                    </a:lnTo>
                    <a:lnTo>
                      <a:pt x="44" y="97"/>
                    </a:lnTo>
                    <a:lnTo>
                      <a:pt x="44" y="100"/>
                    </a:lnTo>
                    <a:lnTo>
                      <a:pt x="45" y="101"/>
                    </a:lnTo>
                    <a:lnTo>
                      <a:pt x="41" y="106"/>
                    </a:lnTo>
                    <a:lnTo>
                      <a:pt x="44" y="111"/>
                    </a:lnTo>
                    <a:lnTo>
                      <a:pt x="46" y="111"/>
                    </a:lnTo>
                    <a:lnTo>
                      <a:pt x="47" y="113"/>
                    </a:lnTo>
                    <a:lnTo>
                      <a:pt x="51" y="112"/>
                    </a:lnTo>
                    <a:lnTo>
                      <a:pt x="52" y="117"/>
                    </a:lnTo>
                    <a:lnTo>
                      <a:pt x="56" y="121"/>
                    </a:lnTo>
                    <a:lnTo>
                      <a:pt x="58" y="120"/>
                    </a:lnTo>
                    <a:lnTo>
                      <a:pt x="58" y="121"/>
                    </a:lnTo>
                    <a:lnTo>
                      <a:pt x="58" y="123"/>
                    </a:lnTo>
                    <a:lnTo>
                      <a:pt x="62" y="125"/>
                    </a:lnTo>
                    <a:lnTo>
                      <a:pt x="63" y="126"/>
                    </a:lnTo>
                    <a:lnTo>
                      <a:pt x="63" y="128"/>
                    </a:lnTo>
                    <a:lnTo>
                      <a:pt x="60" y="131"/>
                    </a:lnTo>
                    <a:lnTo>
                      <a:pt x="54" y="132"/>
                    </a:lnTo>
                    <a:lnTo>
                      <a:pt x="50" y="129"/>
                    </a:lnTo>
                    <a:lnTo>
                      <a:pt x="47" y="129"/>
                    </a:lnTo>
                    <a:lnTo>
                      <a:pt x="46" y="131"/>
                    </a:lnTo>
                    <a:lnTo>
                      <a:pt x="47" y="132"/>
                    </a:lnTo>
                    <a:lnTo>
                      <a:pt x="56" y="144"/>
                    </a:lnTo>
                    <a:lnTo>
                      <a:pt x="58" y="146"/>
                    </a:lnTo>
                    <a:lnTo>
                      <a:pt x="57" y="152"/>
                    </a:lnTo>
                    <a:lnTo>
                      <a:pt x="56" y="153"/>
                    </a:lnTo>
                    <a:lnTo>
                      <a:pt x="54" y="154"/>
                    </a:lnTo>
                    <a:lnTo>
                      <a:pt x="51" y="153"/>
                    </a:lnTo>
                    <a:lnTo>
                      <a:pt x="50" y="153"/>
                    </a:lnTo>
                    <a:lnTo>
                      <a:pt x="47" y="157"/>
                    </a:lnTo>
                    <a:lnTo>
                      <a:pt x="44" y="158"/>
                    </a:lnTo>
                    <a:lnTo>
                      <a:pt x="40" y="158"/>
                    </a:lnTo>
                    <a:lnTo>
                      <a:pt x="37" y="159"/>
                    </a:lnTo>
                    <a:lnTo>
                      <a:pt x="36" y="159"/>
                    </a:lnTo>
                    <a:lnTo>
                      <a:pt x="35" y="157"/>
                    </a:lnTo>
                    <a:lnTo>
                      <a:pt x="33" y="157"/>
                    </a:lnTo>
                    <a:lnTo>
                      <a:pt x="30" y="159"/>
                    </a:lnTo>
                    <a:lnTo>
                      <a:pt x="30" y="162"/>
                    </a:lnTo>
                    <a:lnTo>
                      <a:pt x="33" y="163"/>
                    </a:lnTo>
                    <a:lnTo>
                      <a:pt x="34" y="168"/>
                    </a:lnTo>
                    <a:lnTo>
                      <a:pt x="35" y="170"/>
                    </a:lnTo>
                    <a:lnTo>
                      <a:pt x="35" y="174"/>
                    </a:lnTo>
                    <a:lnTo>
                      <a:pt x="34" y="175"/>
                    </a:lnTo>
                    <a:lnTo>
                      <a:pt x="31" y="175"/>
                    </a:lnTo>
                    <a:lnTo>
                      <a:pt x="30" y="174"/>
                    </a:lnTo>
                    <a:lnTo>
                      <a:pt x="30" y="170"/>
                    </a:lnTo>
                    <a:lnTo>
                      <a:pt x="28" y="169"/>
                    </a:lnTo>
                    <a:lnTo>
                      <a:pt x="25" y="169"/>
                    </a:lnTo>
                    <a:lnTo>
                      <a:pt x="16" y="175"/>
                    </a:lnTo>
                    <a:lnTo>
                      <a:pt x="15" y="179"/>
                    </a:lnTo>
                    <a:lnTo>
                      <a:pt x="14" y="180"/>
                    </a:lnTo>
                    <a:lnTo>
                      <a:pt x="14" y="186"/>
                    </a:lnTo>
                    <a:lnTo>
                      <a:pt x="11" y="189"/>
                    </a:lnTo>
                    <a:lnTo>
                      <a:pt x="8" y="189"/>
                    </a:lnTo>
                    <a:lnTo>
                      <a:pt x="5" y="191"/>
                    </a:lnTo>
                    <a:lnTo>
                      <a:pt x="4" y="199"/>
                    </a:lnTo>
                    <a:lnTo>
                      <a:pt x="3" y="199"/>
                    </a:lnTo>
                    <a:lnTo>
                      <a:pt x="3" y="201"/>
                    </a:lnTo>
                    <a:lnTo>
                      <a:pt x="5" y="206"/>
                    </a:lnTo>
                    <a:lnTo>
                      <a:pt x="7" y="209"/>
                    </a:lnTo>
                    <a:lnTo>
                      <a:pt x="7" y="212"/>
                    </a:lnTo>
                    <a:lnTo>
                      <a:pt x="2" y="218"/>
                    </a:lnTo>
                    <a:lnTo>
                      <a:pt x="0" y="225"/>
                    </a:lnTo>
                    <a:lnTo>
                      <a:pt x="30" y="248"/>
                    </a:lnTo>
                    <a:lnTo>
                      <a:pt x="34" y="259"/>
                    </a:lnTo>
                    <a:lnTo>
                      <a:pt x="37" y="263"/>
                    </a:lnTo>
                    <a:lnTo>
                      <a:pt x="44" y="251"/>
                    </a:lnTo>
                    <a:lnTo>
                      <a:pt x="42" y="241"/>
                    </a:lnTo>
                    <a:lnTo>
                      <a:pt x="47" y="228"/>
                    </a:lnTo>
                    <a:lnTo>
                      <a:pt x="54" y="223"/>
                    </a:lnTo>
                    <a:lnTo>
                      <a:pt x="60" y="216"/>
                    </a:lnTo>
                    <a:lnTo>
                      <a:pt x="66" y="222"/>
                    </a:lnTo>
                    <a:lnTo>
                      <a:pt x="78" y="223"/>
                    </a:lnTo>
                    <a:lnTo>
                      <a:pt x="82" y="233"/>
                    </a:lnTo>
                    <a:lnTo>
                      <a:pt x="91" y="236"/>
                    </a:lnTo>
                    <a:lnTo>
                      <a:pt x="101" y="251"/>
                    </a:lnTo>
                    <a:lnTo>
                      <a:pt x="104" y="251"/>
                    </a:lnTo>
                    <a:lnTo>
                      <a:pt x="108" y="248"/>
                    </a:lnTo>
                    <a:lnTo>
                      <a:pt x="109" y="241"/>
                    </a:lnTo>
                    <a:lnTo>
                      <a:pt x="123" y="237"/>
                    </a:lnTo>
                    <a:lnTo>
                      <a:pt x="125" y="237"/>
                    </a:lnTo>
                    <a:lnTo>
                      <a:pt x="130" y="243"/>
                    </a:lnTo>
                    <a:lnTo>
                      <a:pt x="133" y="243"/>
                    </a:lnTo>
                    <a:lnTo>
                      <a:pt x="133" y="240"/>
                    </a:lnTo>
                    <a:lnTo>
                      <a:pt x="140" y="236"/>
                    </a:lnTo>
                    <a:lnTo>
                      <a:pt x="154" y="238"/>
                    </a:lnTo>
                    <a:lnTo>
                      <a:pt x="156" y="235"/>
                    </a:lnTo>
                    <a:lnTo>
                      <a:pt x="169" y="237"/>
                    </a:lnTo>
                    <a:lnTo>
                      <a:pt x="177" y="236"/>
                    </a:lnTo>
                    <a:lnTo>
                      <a:pt x="182" y="238"/>
                    </a:lnTo>
                    <a:lnTo>
                      <a:pt x="183" y="218"/>
                    </a:lnTo>
                    <a:lnTo>
                      <a:pt x="196" y="197"/>
                    </a:lnTo>
                    <a:lnTo>
                      <a:pt x="206" y="188"/>
                    </a:lnTo>
                    <a:lnTo>
                      <a:pt x="187" y="163"/>
                    </a:lnTo>
                    <a:lnTo>
                      <a:pt x="190" y="129"/>
                    </a:lnTo>
                    <a:lnTo>
                      <a:pt x="204" y="123"/>
                    </a:lnTo>
                    <a:lnTo>
                      <a:pt x="196" y="121"/>
                    </a:lnTo>
                    <a:lnTo>
                      <a:pt x="191" y="108"/>
                    </a:lnTo>
                    <a:lnTo>
                      <a:pt x="199" y="100"/>
                    </a:lnTo>
                    <a:lnTo>
                      <a:pt x="193" y="91"/>
                    </a:lnTo>
                    <a:lnTo>
                      <a:pt x="185" y="97"/>
                    </a:lnTo>
                    <a:lnTo>
                      <a:pt x="161" y="90"/>
                    </a:lnTo>
                    <a:lnTo>
                      <a:pt x="150" y="80"/>
                    </a:lnTo>
                    <a:lnTo>
                      <a:pt x="148" y="61"/>
                    </a:lnTo>
                    <a:lnTo>
                      <a:pt x="141" y="56"/>
                    </a:lnTo>
                    <a:lnTo>
                      <a:pt x="133" y="55"/>
                    </a:lnTo>
                    <a:lnTo>
                      <a:pt x="126" y="45"/>
                    </a:lnTo>
                    <a:lnTo>
                      <a:pt x="124" y="31"/>
                    </a:lnTo>
                    <a:lnTo>
                      <a:pt x="113" y="12"/>
                    </a:lnTo>
                    <a:lnTo>
                      <a:pt x="101" y="7"/>
                    </a:lnTo>
                    <a:lnTo>
                      <a:pt x="97" y="5"/>
                    </a:lnTo>
                    <a:lnTo>
                      <a:pt x="94" y="0"/>
                    </a:lnTo>
                    <a:lnTo>
                      <a:pt x="75" y="3"/>
                    </a:lnTo>
                    <a:lnTo>
                      <a:pt x="61" y="11"/>
                    </a:lnTo>
                    <a:lnTo>
                      <a:pt x="49" y="11"/>
                    </a:lnTo>
                    <a:lnTo>
                      <a:pt x="44" y="16"/>
                    </a:lnTo>
                    <a:lnTo>
                      <a:pt x="31" y="16"/>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81" name="Freeform 811">
                <a:extLst>
                  <a:ext uri="{FF2B5EF4-FFF2-40B4-BE49-F238E27FC236}">
                    <a16:creationId xmlns:a16="http://schemas.microsoft.com/office/drawing/2014/main" id="{CA5DBC9D-F1D1-42F2-81AB-DBEB23F446C6}"/>
                  </a:ext>
                </a:extLst>
              </p:cNvPr>
              <p:cNvSpPr>
                <a:spLocks noChangeAspect="1"/>
              </p:cNvSpPr>
              <p:nvPr/>
            </p:nvSpPr>
            <p:spPr bwMode="auto">
              <a:xfrm>
                <a:off x="3012" y="1111"/>
                <a:ext cx="61" cy="76"/>
              </a:xfrm>
              <a:custGeom>
                <a:avLst/>
                <a:gdLst>
                  <a:gd name="T0" fmla="*/ 0 w 206"/>
                  <a:gd name="T1" fmla="*/ 0 h 263"/>
                  <a:gd name="T2" fmla="*/ 0 w 206"/>
                  <a:gd name="T3" fmla="*/ 0 h 263"/>
                  <a:gd name="T4" fmla="*/ 0 w 206"/>
                  <a:gd name="T5" fmla="*/ 0 h 263"/>
                  <a:gd name="T6" fmla="*/ 0 w 206"/>
                  <a:gd name="T7" fmla="*/ 0 h 263"/>
                  <a:gd name="T8" fmla="*/ 0 w 206"/>
                  <a:gd name="T9" fmla="*/ 0 h 263"/>
                  <a:gd name="T10" fmla="*/ 0 w 206"/>
                  <a:gd name="T11" fmla="*/ 0 h 263"/>
                  <a:gd name="T12" fmla="*/ 0 w 206"/>
                  <a:gd name="T13" fmla="*/ 0 h 263"/>
                  <a:gd name="T14" fmla="*/ 0 w 206"/>
                  <a:gd name="T15" fmla="*/ 0 h 263"/>
                  <a:gd name="T16" fmla="*/ 0 w 206"/>
                  <a:gd name="T17" fmla="*/ 0 h 263"/>
                  <a:gd name="T18" fmla="*/ 0 w 206"/>
                  <a:gd name="T19" fmla="*/ 0 h 263"/>
                  <a:gd name="T20" fmla="*/ 0 w 206"/>
                  <a:gd name="T21" fmla="*/ 0 h 263"/>
                  <a:gd name="T22" fmla="*/ 0 w 206"/>
                  <a:gd name="T23" fmla="*/ 0 h 263"/>
                  <a:gd name="T24" fmla="*/ 0 w 206"/>
                  <a:gd name="T25" fmla="*/ 0 h 263"/>
                  <a:gd name="T26" fmla="*/ 0 w 206"/>
                  <a:gd name="T27" fmla="*/ 0 h 263"/>
                  <a:gd name="T28" fmla="*/ 0 w 206"/>
                  <a:gd name="T29" fmla="*/ 0 h 263"/>
                  <a:gd name="T30" fmla="*/ 0 w 206"/>
                  <a:gd name="T31" fmla="*/ 0 h 263"/>
                  <a:gd name="T32" fmla="*/ 0 w 206"/>
                  <a:gd name="T33" fmla="*/ 0 h 263"/>
                  <a:gd name="T34" fmla="*/ 0 w 206"/>
                  <a:gd name="T35" fmla="*/ 0 h 263"/>
                  <a:gd name="T36" fmla="*/ 0 w 206"/>
                  <a:gd name="T37" fmla="*/ 0 h 263"/>
                  <a:gd name="T38" fmla="*/ 0 w 206"/>
                  <a:gd name="T39" fmla="*/ 0 h 263"/>
                  <a:gd name="T40" fmla="*/ 0 w 206"/>
                  <a:gd name="T41" fmla="*/ 0 h 263"/>
                  <a:gd name="T42" fmla="*/ 0 w 206"/>
                  <a:gd name="T43" fmla="*/ 0 h 263"/>
                  <a:gd name="T44" fmla="*/ 0 w 206"/>
                  <a:gd name="T45" fmla="*/ 0 h 263"/>
                  <a:gd name="T46" fmla="*/ 0 w 206"/>
                  <a:gd name="T47" fmla="*/ 0 h 263"/>
                  <a:gd name="T48" fmla="*/ 0 w 206"/>
                  <a:gd name="T49" fmla="*/ 0 h 263"/>
                  <a:gd name="T50" fmla="*/ 0 w 206"/>
                  <a:gd name="T51" fmla="*/ 0 h 263"/>
                  <a:gd name="T52" fmla="*/ 0 w 206"/>
                  <a:gd name="T53" fmla="*/ 0 h 263"/>
                  <a:gd name="T54" fmla="*/ 0 w 206"/>
                  <a:gd name="T55" fmla="*/ 0 h 263"/>
                  <a:gd name="T56" fmla="*/ 0 w 206"/>
                  <a:gd name="T57" fmla="*/ 0 h 263"/>
                  <a:gd name="T58" fmla="*/ 0 w 206"/>
                  <a:gd name="T59" fmla="*/ 0 h 263"/>
                  <a:gd name="T60" fmla="*/ 0 w 206"/>
                  <a:gd name="T61" fmla="*/ 0 h 263"/>
                  <a:gd name="T62" fmla="*/ 0 w 206"/>
                  <a:gd name="T63" fmla="*/ 0 h 263"/>
                  <a:gd name="T64" fmla="*/ 0 w 206"/>
                  <a:gd name="T65" fmla="*/ 0 h 263"/>
                  <a:gd name="T66" fmla="*/ 0 w 206"/>
                  <a:gd name="T67" fmla="*/ 0 h 263"/>
                  <a:gd name="T68" fmla="*/ 0 w 206"/>
                  <a:gd name="T69" fmla="*/ 0 h 263"/>
                  <a:gd name="T70" fmla="*/ 0 w 206"/>
                  <a:gd name="T71" fmla="*/ 0 h 263"/>
                  <a:gd name="T72" fmla="*/ 0 w 206"/>
                  <a:gd name="T73" fmla="*/ 0 h 263"/>
                  <a:gd name="T74" fmla="*/ 0 w 206"/>
                  <a:gd name="T75" fmla="*/ 0 h 263"/>
                  <a:gd name="T76" fmla="*/ 0 w 206"/>
                  <a:gd name="T77" fmla="*/ 0 h 263"/>
                  <a:gd name="T78" fmla="*/ 0 w 206"/>
                  <a:gd name="T79" fmla="*/ 0 h 263"/>
                  <a:gd name="T80" fmla="*/ 0 w 206"/>
                  <a:gd name="T81" fmla="*/ 0 h 263"/>
                  <a:gd name="T82" fmla="*/ 0 w 206"/>
                  <a:gd name="T83" fmla="*/ 0 h 263"/>
                  <a:gd name="T84" fmla="*/ 0 w 206"/>
                  <a:gd name="T85" fmla="*/ 0 h 263"/>
                  <a:gd name="T86" fmla="*/ 0 w 206"/>
                  <a:gd name="T87" fmla="*/ 0 h 263"/>
                  <a:gd name="T88" fmla="*/ 0 w 206"/>
                  <a:gd name="T89" fmla="*/ 0 h 263"/>
                  <a:gd name="T90" fmla="*/ 0 w 206"/>
                  <a:gd name="T91" fmla="*/ 0 h 263"/>
                  <a:gd name="T92" fmla="*/ 0 w 206"/>
                  <a:gd name="T93" fmla="*/ 0 h 263"/>
                  <a:gd name="T94" fmla="*/ 0 w 206"/>
                  <a:gd name="T95" fmla="*/ 0 h 263"/>
                  <a:gd name="T96" fmla="*/ 0 w 206"/>
                  <a:gd name="T97" fmla="*/ 0 h 263"/>
                  <a:gd name="T98" fmla="*/ 0 w 206"/>
                  <a:gd name="T99" fmla="*/ 0 h 263"/>
                  <a:gd name="T100" fmla="*/ 0 w 206"/>
                  <a:gd name="T101" fmla="*/ 0 h 263"/>
                  <a:gd name="T102" fmla="*/ 0 w 206"/>
                  <a:gd name="T103" fmla="*/ 0 h 26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6"/>
                  <a:gd name="T157" fmla="*/ 0 h 263"/>
                  <a:gd name="T158" fmla="*/ 206 w 206"/>
                  <a:gd name="T159" fmla="*/ 263 h 26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6" h="263">
                    <a:moveTo>
                      <a:pt x="31" y="16"/>
                    </a:moveTo>
                    <a:lnTo>
                      <a:pt x="37" y="22"/>
                    </a:lnTo>
                    <a:lnTo>
                      <a:pt x="37" y="24"/>
                    </a:lnTo>
                    <a:lnTo>
                      <a:pt x="36" y="27"/>
                    </a:lnTo>
                    <a:lnTo>
                      <a:pt x="39" y="28"/>
                    </a:lnTo>
                    <a:lnTo>
                      <a:pt x="39" y="31"/>
                    </a:lnTo>
                    <a:lnTo>
                      <a:pt x="35" y="34"/>
                    </a:lnTo>
                    <a:lnTo>
                      <a:pt x="36" y="35"/>
                    </a:lnTo>
                    <a:lnTo>
                      <a:pt x="39" y="37"/>
                    </a:lnTo>
                    <a:lnTo>
                      <a:pt x="40" y="35"/>
                    </a:lnTo>
                    <a:lnTo>
                      <a:pt x="41" y="35"/>
                    </a:lnTo>
                    <a:lnTo>
                      <a:pt x="44" y="37"/>
                    </a:lnTo>
                    <a:lnTo>
                      <a:pt x="44" y="38"/>
                    </a:lnTo>
                    <a:lnTo>
                      <a:pt x="42" y="39"/>
                    </a:lnTo>
                    <a:lnTo>
                      <a:pt x="41" y="39"/>
                    </a:lnTo>
                    <a:lnTo>
                      <a:pt x="40" y="42"/>
                    </a:lnTo>
                    <a:lnTo>
                      <a:pt x="41" y="43"/>
                    </a:lnTo>
                    <a:lnTo>
                      <a:pt x="40" y="47"/>
                    </a:lnTo>
                    <a:lnTo>
                      <a:pt x="40" y="48"/>
                    </a:lnTo>
                    <a:lnTo>
                      <a:pt x="44" y="48"/>
                    </a:lnTo>
                    <a:lnTo>
                      <a:pt x="45" y="49"/>
                    </a:lnTo>
                    <a:lnTo>
                      <a:pt x="47" y="50"/>
                    </a:lnTo>
                    <a:lnTo>
                      <a:pt x="51" y="50"/>
                    </a:lnTo>
                    <a:lnTo>
                      <a:pt x="54" y="53"/>
                    </a:lnTo>
                    <a:lnTo>
                      <a:pt x="57" y="52"/>
                    </a:lnTo>
                    <a:lnTo>
                      <a:pt x="58" y="53"/>
                    </a:lnTo>
                    <a:lnTo>
                      <a:pt x="60" y="54"/>
                    </a:lnTo>
                    <a:lnTo>
                      <a:pt x="56" y="56"/>
                    </a:lnTo>
                    <a:lnTo>
                      <a:pt x="50" y="54"/>
                    </a:lnTo>
                    <a:lnTo>
                      <a:pt x="49" y="55"/>
                    </a:lnTo>
                    <a:lnTo>
                      <a:pt x="47" y="59"/>
                    </a:lnTo>
                    <a:lnTo>
                      <a:pt x="45" y="61"/>
                    </a:lnTo>
                    <a:lnTo>
                      <a:pt x="45" y="69"/>
                    </a:lnTo>
                    <a:lnTo>
                      <a:pt x="47" y="70"/>
                    </a:lnTo>
                    <a:lnTo>
                      <a:pt x="45" y="73"/>
                    </a:lnTo>
                    <a:lnTo>
                      <a:pt x="55" y="74"/>
                    </a:lnTo>
                    <a:lnTo>
                      <a:pt x="57" y="76"/>
                    </a:lnTo>
                    <a:lnTo>
                      <a:pt x="55" y="79"/>
                    </a:lnTo>
                    <a:lnTo>
                      <a:pt x="55" y="82"/>
                    </a:lnTo>
                    <a:lnTo>
                      <a:pt x="50" y="87"/>
                    </a:lnTo>
                    <a:lnTo>
                      <a:pt x="46" y="96"/>
                    </a:lnTo>
                    <a:lnTo>
                      <a:pt x="44" y="97"/>
                    </a:lnTo>
                    <a:lnTo>
                      <a:pt x="44" y="100"/>
                    </a:lnTo>
                    <a:lnTo>
                      <a:pt x="45" y="101"/>
                    </a:lnTo>
                    <a:lnTo>
                      <a:pt x="41" y="106"/>
                    </a:lnTo>
                    <a:lnTo>
                      <a:pt x="44" y="111"/>
                    </a:lnTo>
                    <a:lnTo>
                      <a:pt x="46" y="111"/>
                    </a:lnTo>
                    <a:lnTo>
                      <a:pt x="47" y="113"/>
                    </a:lnTo>
                    <a:lnTo>
                      <a:pt x="51" y="112"/>
                    </a:lnTo>
                    <a:lnTo>
                      <a:pt x="52" y="117"/>
                    </a:lnTo>
                    <a:lnTo>
                      <a:pt x="56" y="121"/>
                    </a:lnTo>
                    <a:lnTo>
                      <a:pt x="58" y="120"/>
                    </a:lnTo>
                    <a:lnTo>
                      <a:pt x="58" y="121"/>
                    </a:lnTo>
                    <a:lnTo>
                      <a:pt x="58" y="123"/>
                    </a:lnTo>
                    <a:lnTo>
                      <a:pt x="62" y="125"/>
                    </a:lnTo>
                    <a:lnTo>
                      <a:pt x="63" y="126"/>
                    </a:lnTo>
                    <a:lnTo>
                      <a:pt x="63" y="128"/>
                    </a:lnTo>
                    <a:lnTo>
                      <a:pt x="60" y="131"/>
                    </a:lnTo>
                    <a:lnTo>
                      <a:pt x="54" y="132"/>
                    </a:lnTo>
                    <a:lnTo>
                      <a:pt x="50" y="129"/>
                    </a:lnTo>
                    <a:lnTo>
                      <a:pt x="47" y="129"/>
                    </a:lnTo>
                    <a:lnTo>
                      <a:pt x="46" y="131"/>
                    </a:lnTo>
                    <a:lnTo>
                      <a:pt x="47" y="132"/>
                    </a:lnTo>
                    <a:lnTo>
                      <a:pt x="56" y="144"/>
                    </a:lnTo>
                    <a:lnTo>
                      <a:pt x="58" y="146"/>
                    </a:lnTo>
                    <a:lnTo>
                      <a:pt x="57" y="152"/>
                    </a:lnTo>
                    <a:lnTo>
                      <a:pt x="56" y="153"/>
                    </a:lnTo>
                    <a:lnTo>
                      <a:pt x="54" y="154"/>
                    </a:lnTo>
                    <a:lnTo>
                      <a:pt x="51" y="153"/>
                    </a:lnTo>
                    <a:lnTo>
                      <a:pt x="50" y="153"/>
                    </a:lnTo>
                    <a:lnTo>
                      <a:pt x="47" y="157"/>
                    </a:lnTo>
                    <a:lnTo>
                      <a:pt x="44" y="158"/>
                    </a:lnTo>
                    <a:lnTo>
                      <a:pt x="40" y="158"/>
                    </a:lnTo>
                    <a:lnTo>
                      <a:pt x="37" y="159"/>
                    </a:lnTo>
                    <a:lnTo>
                      <a:pt x="36" y="159"/>
                    </a:lnTo>
                    <a:lnTo>
                      <a:pt x="35" y="157"/>
                    </a:lnTo>
                    <a:lnTo>
                      <a:pt x="33" y="157"/>
                    </a:lnTo>
                    <a:lnTo>
                      <a:pt x="30" y="159"/>
                    </a:lnTo>
                    <a:lnTo>
                      <a:pt x="30" y="162"/>
                    </a:lnTo>
                    <a:lnTo>
                      <a:pt x="33" y="163"/>
                    </a:lnTo>
                    <a:lnTo>
                      <a:pt x="34" y="168"/>
                    </a:lnTo>
                    <a:lnTo>
                      <a:pt x="35" y="170"/>
                    </a:lnTo>
                    <a:lnTo>
                      <a:pt x="35" y="174"/>
                    </a:lnTo>
                    <a:lnTo>
                      <a:pt x="34" y="175"/>
                    </a:lnTo>
                    <a:lnTo>
                      <a:pt x="31" y="175"/>
                    </a:lnTo>
                    <a:lnTo>
                      <a:pt x="30" y="174"/>
                    </a:lnTo>
                    <a:lnTo>
                      <a:pt x="30" y="170"/>
                    </a:lnTo>
                    <a:lnTo>
                      <a:pt x="28" y="169"/>
                    </a:lnTo>
                    <a:lnTo>
                      <a:pt x="25" y="169"/>
                    </a:lnTo>
                    <a:lnTo>
                      <a:pt x="16" y="175"/>
                    </a:lnTo>
                    <a:lnTo>
                      <a:pt x="15" y="179"/>
                    </a:lnTo>
                    <a:lnTo>
                      <a:pt x="14" y="180"/>
                    </a:lnTo>
                    <a:lnTo>
                      <a:pt x="14" y="186"/>
                    </a:lnTo>
                    <a:lnTo>
                      <a:pt x="11" y="189"/>
                    </a:lnTo>
                    <a:lnTo>
                      <a:pt x="8" y="189"/>
                    </a:lnTo>
                    <a:lnTo>
                      <a:pt x="5" y="191"/>
                    </a:lnTo>
                    <a:lnTo>
                      <a:pt x="4" y="199"/>
                    </a:lnTo>
                    <a:lnTo>
                      <a:pt x="3" y="199"/>
                    </a:lnTo>
                    <a:lnTo>
                      <a:pt x="3" y="201"/>
                    </a:lnTo>
                    <a:lnTo>
                      <a:pt x="5" y="206"/>
                    </a:lnTo>
                    <a:lnTo>
                      <a:pt x="7" y="209"/>
                    </a:lnTo>
                    <a:lnTo>
                      <a:pt x="7" y="212"/>
                    </a:lnTo>
                    <a:lnTo>
                      <a:pt x="2" y="218"/>
                    </a:lnTo>
                    <a:lnTo>
                      <a:pt x="0" y="225"/>
                    </a:lnTo>
                    <a:lnTo>
                      <a:pt x="30" y="248"/>
                    </a:lnTo>
                    <a:lnTo>
                      <a:pt x="34" y="259"/>
                    </a:lnTo>
                    <a:lnTo>
                      <a:pt x="37" y="263"/>
                    </a:lnTo>
                    <a:lnTo>
                      <a:pt x="44" y="251"/>
                    </a:lnTo>
                    <a:lnTo>
                      <a:pt x="42" y="241"/>
                    </a:lnTo>
                    <a:lnTo>
                      <a:pt x="47" y="228"/>
                    </a:lnTo>
                    <a:lnTo>
                      <a:pt x="54" y="223"/>
                    </a:lnTo>
                    <a:lnTo>
                      <a:pt x="60" y="216"/>
                    </a:lnTo>
                    <a:lnTo>
                      <a:pt x="66" y="222"/>
                    </a:lnTo>
                    <a:lnTo>
                      <a:pt x="78" y="223"/>
                    </a:lnTo>
                    <a:lnTo>
                      <a:pt x="82" y="233"/>
                    </a:lnTo>
                    <a:lnTo>
                      <a:pt x="91" y="236"/>
                    </a:lnTo>
                    <a:lnTo>
                      <a:pt x="101" y="251"/>
                    </a:lnTo>
                    <a:lnTo>
                      <a:pt x="104" y="251"/>
                    </a:lnTo>
                    <a:lnTo>
                      <a:pt x="108" y="248"/>
                    </a:lnTo>
                    <a:lnTo>
                      <a:pt x="109" y="241"/>
                    </a:lnTo>
                    <a:lnTo>
                      <a:pt x="123" y="237"/>
                    </a:lnTo>
                    <a:lnTo>
                      <a:pt x="125" y="237"/>
                    </a:lnTo>
                    <a:lnTo>
                      <a:pt x="130" y="243"/>
                    </a:lnTo>
                    <a:lnTo>
                      <a:pt x="133" y="243"/>
                    </a:lnTo>
                    <a:lnTo>
                      <a:pt x="133" y="240"/>
                    </a:lnTo>
                    <a:lnTo>
                      <a:pt x="140" y="236"/>
                    </a:lnTo>
                    <a:lnTo>
                      <a:pt x="154" y="238"/>
                    </a:lnTo>
                    <a:lnTo>
                      <a:pt x="156" y="235"/>
                    </a:lnTo>
                    <a:lnTo>
                      <a:pt x="169" y="237"/>
                    </a:lnTo>
                    <a:lnTo>
                      <a:pt x="177" y="236"/>
                    </a:lnTo>
                    <a:lnTo>
                      <a:pt x="182" y="238"/>
                    </a:lnTo>
                    <a:lnTo>
                      <a:pt x="183" y="218"/>
                    </a:lnTo>
                    <a:lnTo>
                      <a:pt x="196" y="197"/>
                    </a:lnTo>
                    <a:lnTo>
                      <a:pt x="206" y="188"/>
                    </a:lnTo>
                    <a:lnTo>
                      <a:pt x="187" y="163"/>
                    </a:lnTo>
                    <a:lnTo>
                      <a:pt x="190" y="129"/>
                    </a:lnTo>
                    <a:lnTo>
                      <a:pt x="204" y="123"/>
                    </a:lnTo>
                    <a:lnTo>
                      <a:pt x="196" y="121"/>
                    </a:lnTo>
                    <a:lnTo>
                      <a:pt x="191" y="108"/>
                    </a:lnTo>
                    <a:lnTo>
                      <a:pt x="199" y="100"/>
                    </a:lnTo>
                    <a:lnTo>
                      <a:pt x="193" y="91"/>
                    </a:lnTo>
                    <a:lnTo>
                      <a:pt x="185" y="97"/>
                    </a:lnTo>
                    <a:lnTo>
                      <a:pt x="161" y="90"/>
                    </a:lnTo>
                    <a:lnTo>
                      <a:pt x="150" y="80"/>
                    </a:lnTo>
                    <a:lnTo>
                      <a:pt x="148" y="61"/>
                    </a:lnTo>
                    <a:lnTo>
                      <a:pt x="141" y="56"/>
                    </a:lnTo>
                    <a:lnTo>
                      <a:pt x="133" y="55"/>
                    </a:lnTo>
                    <a:lnTo>
                      <a:pt x="126" y="45"/>
                    </a:lnTo>
                    <a:lnTo>
                      <a:pt x="124" y="31"/>
                    </a:lnTo>
                    <a:lnTo>
                      <a:pt x="113" y="12"/>
                    </a:lnTo>
                    <a:lnTo>
                      <a:pt x="101" y="7"/>
                    </a:lnTo>
                    <a:lnTo>
                      <a:pt x="97" y="5"/>
                    </a:lnTo>
                    <a:lnTo>
                      <a:pt x="94" y="0"/>
                    </a:lnTo>
                    <a:lnTo>
                      <a:pt x="75" y="3"/>
                    </a:lnTo>
                    <a:lnTo>
                      <a:pt x="61" y="11"/>
                    </a:lnTo>
                    <a:lnTo>
                      <a:pt x="49" y="11"/>
                    </a:lnTo>
                    <a:lnTo>
                      <a:pt x="44" y="16"/>
                    </a:lnTo>
                    <a:lnTo>
                      <a:pt x="31" y="16"/>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82" name="Freeform 812">
                <a:extLst>
                  <a:ext uri="{FF2B5EF4-FFF2-40B4-BE49-F238E27FC236}">
                    <a16:creationId xmlns:a16="http://schemas.microsoft.com/office/drawing/2014/main" id="{816224A8-5A58-42DC-AB55-29D9FF92F94A}"/>
                  </a:ext>
                </a:extLst>
              </p:cNvPr>
              <p:cNvSpPr>
                <a:spLocks noChangeAspect="1"/>
              </p:cNvSpPr>
              <p:nvPr/>
            </p:nvSpPr>
            <p:spPr bwMode="auto">
              <a:xfrm>
                <a:off x="3046" y="949"/>
                <a:ext cx="40" cy="22"/>
              </a:xfrm>
              <a:custGeom>
                <a:avLst/>
                <a:gdLst>
                  <a:gd name="T0" fmla="*/ 0 w 131"/>
                  <a:gd name="T1" fmla="*/ 0 h 73"/>
                  <a:gd name="T2" fmla="*/ 0 w 131"/>
                  <a:gd name="T3" fmla="*/ 0 h 73"/>
                  <a:gd name="T4" fmla="*/ 0 w 131"/>
                  <a:gd name="T5" fmla="*/ 0 h 73"/>
                  <a:gd name="T6" fmla="*/ 0 w 131"/>
                  <a:gd name="T7" fmla="*/ 0 h 73"/>
                  <a:gd name="T8" fmla="*/ 0 w 131"/>
                  <a:gd name="T9" fmla="*/ 0 h 73"/>
                  <a:gd name="T10" fmla="*/ 0 w 131"/>
                  <a:gd name="T11" fmla="*/ 0 h 73"/>
                  <a:gd name="T12" fmla="*/ 0 w 131"/>
                  <a:gd name="T13" fmla="*/ 0 h 73"/>
                  <a:gd name="T14" fmla="*/ 0 w 131"/>
                  <a:gd name="T15" fmla="*/ 0 h 73"/>
                  <a:gd name="T16" fmla="*/ 0 w 131"/>
                  <a:gd name="T17" fmla="*/ 0 h 73"/>
                  <a:gd name="T18" fmla="*/ 0 w 131"/>
                  <a:gd name="T19" fmla="*/ 0 h 73"/>
                  <a:gd name="T20" fmla="*/ 0 w 131"/>
                  <a:gd name="T21" fmla="*/ 0 h 73"/>
                  <a:gd name="T22" fmla="*/ 0 w 131"/>
                  <a:gd name="T23" fmla="*/ 0 h 73"/>
                  <a:gd name="T24" fmla="*/ 0 w 131"/>
                  <a:gd name="T25" fmla="*/ 0 h 73"/>
                  <a:gd name="T26" fmla="*/ 0 w 131"/>
                  <a:gd name="T27" fmla="*/ 0 h 73"/>
                  <a:gd name="T28" fmla="*/ 0 w 131"/>
                  <a:gd name="T29" fmla="*/ 0 h 73"/>
                  <a:gd name="T30" fmla="*/ 0 w 131"/>
                  <a:gd name="T31" fmla="*/ 0 h 73"/>
                  <a:gd name="T32" fmla="*/ 0 w 131"/>
                  <a:gd name="T33" fmla="*/ 0 h 73"/>
                  <a:gd name="T34" fmla="*/ 0 w 131"/>
                  <a:gd name="T35" fmla="*/ 0 h 73"/>
                  <a:gd name="T36" fmla="*/ 0 w 131"/>
                  <a:gd name="T37" fmla="*/ 0 h 73"/>
                  <a:gd name="T38" fmla="*/ 0 w 131"/>
                  <a:gd name="T39" fmla="*/ 0 h 73"/>
                  <a:gd name="T40" fmla="*/ 0 w 131"/>
                  <a:gd name="T41" fmla="*/ 0 h 73"/>
                  <a:gd name="T42" fmla="*/ 0 w 131"/>
                  <a:gd name="T43" fmla="*/ 0 h 73"/>
                  <a:gd name="T44" fmla="*/ 0 w 131"/>
                  <a:gd name="T45" fmla="*/ 0 h 73"/>
                  <a:gd name="T46" fmla="*/ 0 w 131"/>
                  <a:gd name="T47" fmla="*/ 0 h 73"/>
                  <a:gd name="T48" fmla="*/ 0 w 131"/>
                  <a:gd name="T49" fmla="*/ 0 h 73"/>
                  <a:gd name="T50" fmla="*/ 0 w 131"/>
                  <a:gd name="T51" fmla="*/ 0 h 73"/>
                  <a:gd name="T52" fmla="*/ 0 w 131"/>
                  <a:gd name="T53" fmla="*/ 0 h 73"/>
                  <a:gd name="T54" fmla="*/ 0 w 131"/>
                  <a:gd name="T55" fmla="*/ 0 h 73"/>
                  <a:gd name="T56" fmla="*/ 0 w 131"/>
                  <a:gd name="T57" fmla="*/ 0 h 7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31"/>
                  <a:gd name="T88" fmla="*/ 0 h 73"/>
                  <a:gd name="T89" fmla="*/ 131 w 131"/>
                  <a:gd name="T90" fmla="*/ 73 h 7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31" h="73">
                    <a:moveTo>
                      <a:pt x="0" y="69"/>
                    </a:moveTo>
                    <a:lnTo>
                      <a:pt x="11" y="59"/>
                    </a:lnTo>
                    <a:lnTo>
                      <a:pt x="16" y="51"/>
                    </a:lnTo>
                    <a:lnTo>
                      <a:pt x="17" y="43"/>
                    </a:lnTo>
                    <a:lnTo>
                      <a:pt x="21" y="41"/>
                    </a:lnTo>
                    <a:lnTo>
                      <a:pt x="36" y="40"/>
                    </a:lnTo>
                    <a:lnTo>
                      <a:pt x="61" y="19"/>
                    </a:lnTo>
                    <a:lnTo>
                      <a:pt x="67" y="0"/>
                    </a:lnTo>
                    <a:lnTo>
                      <a:pt x="62" y="16"/>
                    </a:lnTo>
                    <a:lnTo>
                      <a:pt x="45" y="37"/>
                    </a:lnTo>
                    <a:lnTo>
                      <a:pt x="47" y="41"/>
                    </a:lnTo>
                    <a:lnTo>
                      <a:pt x="51" y="41"/>
                    </a:lnTo>
                    <a:lnTo>
                      <a:pt x="57" y="43"/>
                    </a:lnTo>
                    <a:lnTo>
                      <a:pt x="66" y="43"/>
                    </a:lnTo>
                    <a:lnTo>
                      <a:pt x="68" y="29"/>
                    </a:lnTo>
                    <a:lnTo>
                      <a:pt x="71" y="26"/>
                    </a:lnTo>
                    <a:lnTo>
                      <a:pt x="72" y="24"/>
                    </a:lnTo>
                    <a:lnTo>
                      <a:pt x="79" y="22"/>
                    </a:lnTo>
                    <a:lnTo>
                      <a:pt x="83" y="25"/>
                    </a:lnTo>
                    <a:lnTo>
                      <a:pt x="88" y="26"/>
                    </a:lnTo>
                    <a:lnTo>
                      <a:pt x="92" y="30"/>
                    </a:lnTo>
                    <a:lnTo>
                      <a:pt x="121" y="32"/>
                    </a:lnTo>
                    <a:lnTo>
                      <a:pt x="125" y="35"/>
                    </a:lnTo>
                    <a:lnTo>
                      <a:pt x="131" y="47"/>
                    </a:lnTo>
                    <a:lnTo>
                      <a:pt x="126" y="57"/>
                    </a:lnTo>
                    <a:lnTo>
                      <a:pt x="126" y="67"/>
                    </a:lnTo>
                    <a:lnTo>
                      <a:pt x="127" y="73"/>
                    </a:lnTo>
                    <a:lnTo>
                      <a:pt x="10" y="72"/>
                    </a:lnTo>
                    <a:lnTo>
                      <a:pt x="0" y="69"/>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83" name="Freeform 813">
                <a:extLst>
                  <a:ext uri="{FF2B5EF4-FFF2-40B4-BE49-F238E27FC236}">
                    <a16:creationId xmlns:a16="http://schemas.microsoft.com/office/drawing/2014/main" id="{C8D97675-B435-4B0D-B0AD-29C343C0CE1E}"/>
                  </a:ext>
                </a:extLst>
              </p:cNvPr>
              <p:cNvSpPr>
                <a:spLocks noChangeAspect="1"/>
              </p:cNvSpPr>
              <p:nvPr/>
            </p:nvSpPr>
            <p:spPr bwMode="auto">
              <a:xfrm>
                <a:off x="3046" y="949"/>
                <a:ext cx="40" cy="22"/>
              </a:xfrm>
              <a:custGeom>
                <a:avLst/>
                <a:gdLst>
                  <a:gd name="T0" fmla="*/ 0 w 131"/>
                  <a:gd name="T1" fmla="*/ 0 h 73"/>
                  <a:gd name="T2" fmla="*/ 0 w 131"/>
                  <a:gd name="T3" fmla="*/ 0 h 73"/>
                  <a:gd name="T4" fmla="*/ 0 w 131"/>
                  <a:gd name="T5" fmla="*/ 0 h 73"/>
                  <a:gd name="T6" fmla="*/ 0 w 131"/>
                  <a:gd name="T7" fmla="*/ 0 h 73"/>
                  <a:gd name="T8" fmla="*/ 0 w 131"/>
                  <a:gd name="T9" fmla="*/ 0 h 73"/>
                  <a:gd name="T10" fmla="*/ 0 w 131"/>
                  <a:gd name="T11" fmla="*/ 0 h 73"/>
                  <a:gd name="T12" fmla="*/ 0 w 131"/>
                  <a:gd name="T13" fmla="*/ 0 h 73"/>
                  <a:gd name="T14" fmla="*/ 0 w 131"/>
                  <a:gd name="T15" fmla="*/ 0 h 73"/>
                  <a:gd name="T16" fmla="*/ 0 w 131"/>
                  <a:gd name="T17" fmla="*/ 0 h 73"/>
                  <a:gd name="T18" fmla="*/ 0 w 131"/>
                  <a:gd name="T19" fmla="*/ 0 h 73"/>
                  <a:gd name="T20" fmla="*/ 0 w 131"/>
                  <a:gd name="T21" fmla="*/ 0 h 73"/>
                  <a:gd name="T22" fmla="*/ 0 w 131"/>
                  <a:gd name="T23" fmla="*/ 0 h 73"/>
                  <a:gd name="T24" fmla="*/ 0 w 131"/>
                  <a:gd name="T25" fmla="*/ 0 h 73"/>
                  <a:gd name="T26" fmla="*/ 0 w 131"/>
                  <a:gd name="T27" fmla="*/ 0 h 73"/>
                  <a:gd name="T28" fmla="*/ 0 w 131"/>
                  <a:gd name="T29" fmla="*/ 0 h 73"/>
                  <a:gd name="T30" fmla="*/ 0 w 131"/>
                  <a:gd name="T31" fmla="*/ 0 h 73"/>
                  <a:gd name="T32" fmla="*/ 0 w 131"/>
                  <a:gd name="T33" fmla="*/ 0 h 73"/>
                  <a:gd name="T34" fmla="*/ 0 w 131"/>
                  <a:gd name="T35" fmla="*/ 0 h 73"/>
                  <a:gd name="T36" fmla="*/ 0 w 131"/>
                  <a:gd name="T37" fmla="*/ 0 h 73"/>
                  <a:gd name="T38" fmla="*/ 0 w 131"/>
                  <a:gd name="T39" fmla="*/ 0 h 73"/>
                  <a:gd name="T40" fmla="*/ 0 w 131"/>
                  <a:gd name="T41" fmla="*/ 0 h 73"/>
                  <a:gd name="T42" fmla="*/ 0 w 131"/>
                  <a:gd name="T43" fmla="*/ 0 h 73"/>
                  <a:gd name="T44" fmla="*/ 0 w 131"/>
                  <a:gd name="T45" fmla="*/ 0 h 73"/>
                  <a:gd name="T46" fmla="*/ 0 w 131"/>
                  <a:gd name="T47" fmla="*/ 0 h 73"/>
                  <a:gd name="T48" fmla="*/ 0 w 131"/>
                  <a:gd name="T49" fmla="*/ 0 h 73"/>
                  <a:gd name="T50" fmla="*/ 0 w 131"/>
                  <a:gd name="T51" fmla="*/ 0 h 73"/>
                  <a:gd name="T52" fmla="*/ 0 w 131"/>
                  <a:gd name="T53" fmla="*/ 0 h 73"/>
                  <a:gd name="T54" fmla="*/ 0 w 131"/>
                  <a:gd name="T55" fmla="*/ 0 h 73"/>
                  <a:gd name="T56" fmla="*/ 0 w 131"/>
                  <a:gd name="T57" fmla="*/ 0 h 7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31"/>
                  <a:gd name="T88" fmla="*/ 0 h 73"/>
                  <a:gd name="T89" fmla="*/ 131 w 131"/>
                  <a:gd name="T90" fmla="*/ 73 h 7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31" h="73">
                    <a:moveTo>
                      <a:pt x="0" y="69"/>
                    </a:moveTo>
                    <a:lnTo>
                      <a:pt x="11" y="59"/>
                    </a:lnTo>
                    <a:lnTo>
                      <a:pt x="16" y="51"/>
                    </a:lnTo>
                    <a:lnTo>
                      <a:pt x="17" y="43"/>
                    </a:lnTo>
                    <a:lnTo>
                      <a:pt x="21" y="41"/>
                    </a:lnTo>
                    <a:lnTo>
                      <a:pt x="36" y="40"/>
                    </a:lnTo>
                    <a:lnTo>
                      <a:pt x="61" y="19"/>
                    </a:lnTo>
                    <a:lnTo>
                      <a:pt x="67" y="0"/>
                    </a:lnTo>
                    <a:lnTo>
                      <a:pt x="62" y="16"/>
                    </a:lnTo>
                    <a:lnTo>
                      <a:pt x="45" y="37"/>
                    </a:lnTo>
                    <a:lnTo>
                      <a:pt x="47" y="41"/>
                    </a:lnTo>
                    <a:lnTo>
                      <a:pt x="51" y="41"/>
                    </a:lnTo>
                    <a:lnTo>
                      <a:pt x="57" y="43"/>
                    </a:lnTo>
                    <a:lnTo>
                      <a:pt x="66" y="43"/>
                    </a:lnTo>
                    <a:lnTo>
                      <a:pt x="68" y="29"/>
                    </a:lnTo>
                    <a:lnTo>
                      <a:pt x="71" y="26"/>
                    </a:lnTo>
                    <a:lnTo>
                      <a:pt x="72" y="24"/>
                    </a:lnTo>
                    <a:lnTo>
                      <a:pt x="79" y="22"/>
                    </a:lnTo>
                    <a:lnTo>
                      <a:pt x="83" y="25"/>
                    </a:lnTo>
                    <a:lnTo>
                      <a:pt x="88" y="26"/>
                    </a:lnTo>
                    <a:lnTo>
                      <a:pt x="92" y="30"/>
                    </a:lnTo>
                    <a:lnTo>
                      <a:pt x="121" y="32"/>
                    </a:lnTo>
                    <a:lnTo>
                      <a:pt x="125" y="35"/>
                    </a:lnTo>
                    <a:lnTo>
                      <a:pt x="131" y="47"/>
                    </a:lnTo>
                    <a:lnTo>
                      <a:pt x="126" y="57"/>
                    </a:lnTo>
                    <a:lnTo>
                      <a:pt x="126" y="67"/>
                    </a:lnTo>
                    <a:lnTo>
                      <a:pt x="127" y="73"/>
                    </a:lnTo>
                    <a:lnTo>
                      <a:pt x="10" y="72"/>
                    </a:lnTo>
                    <a:lnTo>
                      <a:pt x="0" y="69"/>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84" name="Freeform 814">
                <a:extLst>
                  <a:ext uri="{FF2B5EF4-FFF2-40B4-BE49-F238E27FC236}">
                    <a16:creationId xmlns:a16="http://schemas.microsoft.com/office/drawing/2014/main" id="{2671569E-AA9E-45F0-AE28-60C56C1AC412}"/>
                  </a:ext>
                </a:extLst>
              </p:cNvPr>
              <p:cNvSpPr>
                <a:spLocks noChangeAspect="1"/>
              </p:cNvSpPr>
              <p:nvPr/>
            </p:nvSpPr>
            <p:spPr bwMode="auto">
              <a:xfrm>
                <a:off x="1597" y="1634"/>
                <a:ext cx="2" cy="3"/>
              </a:xfrm>
              <a:custGeom>
                <a:avLst/>
                <a:gdLst>
                  <a:gd name="T0" fmla="*/ 0 w 5"/>
                  <a:gd name="T1" fmla="*/ 0 h 8"/>
                  <a:gd name="T2" fmla="*/ 0 w 5"/>
                  <a:gd name="T3" fmla="*/ 0 h 8"/>
                  <a:gd name="T4" fmla="*/ 0 w 5"/>
                  <a:gd name="T5" fmla="*/ 0 h 8"/>
                  <a:gd name="T6" fmla="*/ 0 w 5"/>
                  <a:gd name="T7" fmla="*/ 0 h 8"/>
                  <a:gd name="T8" fmla="*/ 0 w 5"/>
                  <a:gd name="T9" fmla="*/ 0 h 8"/>
                  <a:gd name="T10" fmla="*/ 0 60000 65536"/>
                  <a:gd name="T11" fmla="*/ 0 60000 65536"/>
                  <a:gd name="T12" fmla="*/ 0 60000 65536"/>
                  <a:gd name="T13" fmla="*/ 0 60000 65536"/>
                  <a:gd name="T14" fmla="*/ 0 60000 65536"/>
                  <a:gd name="T15" fmla="*/ 0 w 5"/>
                  <a:gd name="T16" fmla="*/ 0 h 8"/>
                  <a:gd name="T17" fmla="*/ 5 w 5"/>
                  <a:gd name="T18" fmla="*/ 8 h 8"/>
                </a:gdLst>
                <a:ahLst/>
                <a:cxnLst>
                  <a:cxn ang="T10">
                    <a:pos x="T0" y="T1"/>
                  </a:cxn>
                  <a:cxn ang="T11">
                    <a:pos x="T2" y="T3"/>
                  </a:cxn>
                  <a:cxn ang="T12">
                    <a:pos x="T4" y="T5"/>
                  </a:cxn>
                  <a:cxn ang="T13">
                    <a:pos x="T6" y="T7"/>
                  </a:cxn>
                  <a:cxn ang="T14">
                    <a:pos x="T8" y="T9"/>
                  </a:cxn>
                </a:cxnLst>
                <a:rect l="T15" t="T16" r="T17" b="T18"/>
                <a:pathLst>
                  <a:path w="5" h="8">
                    <a:moveTo>
                      <a:pt x="3" y="0"/>
                    </a:moveTo>
                    <a:lnTo>
                      <a:pt x="0" y="5"/>
                    </a:lnTo>
                    <a:lnTo>
                      <a:pt x="1" y="8"/>
                    </a:lnTo>
                    <a:lnTo>
                      <a:pt x="5" y="7"/>
                    </a:lnTo>
                    <a:lnTo>
                      <a:pt x="3"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85" name="Freeform 815">
                <a:extLst>
                  <a:ext uri="{FF2B5EF4-FFF2-40B4-BE49-F238E27FC236}">
                    <a16:creationId xmlns:a16="http://schemas.microsoft.com/office/drawing/2014/main" id="{E555E948-771B-45CD-889D-5500D59648FE}"/>
                  </a:ext>
                </a:extLst>
              </p:cNvPr>
              <p:cNvSpPr>
                <a:spLocks noChangeAspect="1"/>
              </p:cNvSpPr>
              <p:nvPr/>
            </p:nvSpPr>
            <p:spPr bwMode="auto">
              <a:xfrm>
                <a:off x="1597" y="1634"/>
                <a:ext cx="2" cy="3"/>
              </a:xfrm>
              <a:custGeom>
                <a:avLst/>
                <a:gdLst>
                  <a:gd name="T0" fmla="*/ 0 w 5"/>
                  <a:gd name="T1" fmla="*/ 0 h 8"/>
                  <a:gd name="T2" fmla="*/ 0 w 5"/>
                  <a:gd name="T3" fmla="*/ 0 h 8"/>
                  <a:gd name="T4" fmla="*/ 0 w 5"/>
                  <a:gd name="T5" fmla="*/ 0 h 8"/>
                  <a:gd name="T6" fmla="*/ 0 w 5"/>
                  <a:gd name="T7" fmla="*/ 0 h 8"/>
                  <a:gd name="T8" fmla="*/ 0 w 5"/>
                  <a:gd name="T9" fmla="*/ 0 h 8"/>
                  <a:gd name="T10" fmla="*/ 0 60000 65536"/>
                  <a:gd name="T11" fmla="*/ 0 60000 65536"/>
                  <a:gd name="T12" fmla="*/ 0 60000 65536"/>
                  <a:gd name="T13" fmla="*/ 0 60000 65536"/>
                  <a:gd name="T14" fmla="*/ 0 60000 65536"/>
                  <a:gd name="T15" fmla="*/ 0 w 5"/>
                  <a:gd name="T16" fmla="*/ 0 h 8"/>
                  <a:gd name="T17" fmla="*/ 5 w 5"/>
                  <a:gd name="T18" fmla="*/ 8 h 8"/>
                </a:gdLst>
                <a:ahLst/>
                <a:cxnLst>
                  <a:cxn ang="T10">
                    <a:pos x="T0" y="T1"/>
                  </a:cxn>
                  <a:cxn ang="T11">
                    <a:pos x="T2" y="T3"/>
                  </a:cxn>
                  <a:cxn ang="T12">
                    <a:pos x="T4" y="T5"/>
                  </a:cxn>
                  <a:cxn ang="T13">
                    <a:pos x="T6" y="T7"/>
                  </a:cxn>
                  <a:cxn ang="T14">
                    <a:pos x="T8" y="T9"/>
                  </a:cxn>
                </a:cxnLst>
                <a:rect l="T15" t="T16" r="T17" b="T18"/>
                <a:pathLst>
                  <a:path w="5" h="8">
                    <a:moveTo>
                      <a:pt x="3" y="0"/>
                    </a:moveTo>
                    <a:lnTo>
                      <a:pt x="0" y="5"/>
                    </a:lnTo>
                    <a:lnTo>
                      <a:pt x="1" y="8"/>
                    </a:lnTo>
                    <a:lnTo>
                      <a:pt x="5" y="7"/>
                    </a:lnTo>
                    <a:lnTo>
                      <a:pt x="3"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86" name="Freeform 816">
                <a:extLst>
                  <a:ext uri="{FF2B5EF4-FFF2-40B4-BE49-F238E27FC236}">
                    <a16:creationId xmlns:a16="http://schemas.microsoft.com/office/drawing/2014/main" id="{5C881FF0-88F4-4B77-8060-DA5FE8BA90AA}"/>
                  </a:ext>
                </a:extLst>
              </p:cNvPr>
              <p:cNvSpPr>
                <a:spLocks noChangeAspect="1"/>
              </p:cNvSpPr>
              <p:nvPr/>
            </p:nvSpPr>
            <p:spPr bwMode="auto">
              <a:xfrm>
                <a:off x="1602" y="1647"/>
                <a:ext cx="1" cy="2"/>
              </a:xfrm>
              <a:custGeom>
                <a:avLst/>
                <a:gdLst>
                  <a:gd name="T0" fmla="*/ 0 w 6"/>
                  <a:gd name="T1" fmla="*/ 0 h 7"/>
                  <a:gd name="T2" fmla="*/ 0 w 6"/>
                  <a:gd name="T3" fmla="*/ 0 h 7"/>
                  <a:gd name="T4" fmla="*/ 0 w 6"/>
                  <a:gd name="T5" fmla="*/ 0 h 7"/>
                  <a:gd name="T6" fmla="*/ 0 w 6"/>
                  <a:gd name="T7" fmla="*/ 0 h 7"/>
                  <a:gd name="T8" fmla="*/ 0 w 6"/>
                  <a:gd name="T9" fmla="*/ 0 h 7"/>
                  <a:gd name="T10" fmla="*/ 0 60000 65536"/>
                  <a:gd name="T11" fmla="*/ 0 60000 65536"/>
                  <a:gd name="T12" fmla="*/ 0 60000 65536"/>
                  <a:gd name="T13" fmla="*/ 0 60000 65536"/>
                  <a:gd name="T14" fmla="*/ 0 60000 65536"/>
                  <a:gd name="T15" fmla="*/ 0 w 6"/>
                  <a:gd name="T16" fmla="*/ 0 h 7"/>
                  <a:gd name="T17" fmla="*/ 6 w 6"/>
                  <a:gd name="T18" fmla="*/ 7 h 7"/>
                </a:gdLst>
                <a:ahLst/>
                <a:cxnLst>
                  <a:cxn ang="T10">
                    <a:pos x="T0" y="T1"/>
                  </a:cxn>
                  <a:cxn ang="T11">
                    <a:pos x="T2" y="T3"/>
                  </a:cxn>
                  <a:cxn ang="T12">
                    <a:pos x="T4" y="T5"/>
                  </a:cxn>
                  <a:cxn ang="T13">
                    <a:pos x="T6" y="T7"/>
                  </a:cxn>
                  <a:cxn ang="T14">
                    <a:pos x="T8" y="T9"/>
                  </a:cxn>
                </a:cxnLst>
                <a:rect l="T15" t="T16" r="T17" b="T18"/>
                <a:pathLst>
                  <a:path w="6" h="7">
                    <a:moveTo>
                      <a:pt x="1" y="1"/>
                    </a:moveTo>
                    <a:lnTo>
                      <a:pt x="0" y="3"/>
                    </a:lnTo>
                    <a:lnTo>
                      <a:pt x="1" y="7"/>
                    </a:lnTo>
                    <a:lnTo>
                      <a:pt x="6" y="0"/>
                    </a:lnTo>
                    <a:lnTo>
                      <a:pt x="1"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87" name="Freeform 817">
                <a:extLst>
                  <a:ext uri="{FF2B5EF4-FFF2-40B4-BE49-F238E27FC236}">
                    <a16:creationId xmlns:a16="http://schemas.microsoft.com/office/drawing/2014/main" id="{C35A45E4-BB98-4629-B802-9AC7CF63D12B}"/>
                  </a:ext>
                </a:extLst>
              </p:cNvPr>
              <p:cNvSpPr>
                <a:spLocks noChangeAspect="1"/>
              </p:cNvSpPr>
              <p:nvPr/>
            </p:nvSpPr>
            <p:spPr bwMode="auto">
              <a:xfrm>
                <a:off x="1602" y="1647"/>
                <a:ext cx="1" cy="2"/>
              </a:xfrm>
              <a:custGeom>
                <a:avLst/>
                <a:gdLst>
                  <a:gd name="T0" fmla="*/ 0 w 6"/>
                  <a:gd name="T1" fmla="*/ 0 h 7"/>
                  <a:gd name="T2" fmla="*/ 0 w 6"/>
                  <a:gd name="T3" fmla="*/ 0 h 7"/>
                  <a:gd name="T4" fmla="*/ 0 w 6"/>
                  <a:gd name="T5" fmla="*/ 0 h 7"/>
                  <a:gd name="T6" fmla="*/ 0 w 6"/>
                  <a:gd name="T7" fmla="*/ 0 h 7"/>
                  <a:gd name="T8" fmla="*/ 0 w 6"/>
                  <a:gd name="T9" fmla="*/ 0 h 7"/>
                  <a:gd name="T10" fmla="*/ 0 60000 65536"/>
                  <a:gd name="T11" fmla="*/ 0 60000 65536"/>
                  <a:gd name="T12" fmla="*/ 0 60000 65536"/>
                  <a:gd name="T13" fmla="*/ 0 60000 65536"/>
                  <a:gd name="T14" fmla="*/ 0 60000 65536"/>
                  <a:gd name="T15" fmla="*/ 0 w 6"/>
                  <a:gd name="T16" fmla="*/ 0 h 7"/>
                  <a:gd name="T17" fmla="*/ 6 w 6"/>
                  <a:gd name="T18" fmla="*/ 7 h 7"/>
                </a:gdLst>
                <a:ahLst/>
                <a:cxnLst>
                  <a:cxn ang="T10">
                    <a:pos x="T0" y="T1"/>
                  </a:cxn>
                  <a:cxn ang="T11">
                    <a:pos x="T2" y="T3"/>
                  </a:cxn>
                  <a:cxn ang="T12">
                    <a:pos x="T4" y="T5"/>
                  </a:cxn>
                  <a:cxn ang="T13">
                    <a:pos x="T6" y="T7"/>
                  </a:cxn>
                  <a:cxn ang="T14">
                    <a:pos x="T8" y="T9"/>
                  </a:cxn>
                </a:cxnLst>
                <a:rect l="T15" t="T16" r="T17" b="T18"/>
                <a:pathLst>
                  <a:path w="6" h="7">
                    <a:moveTo>
                      <a:pt x="1" y="1"/>
                    </a:moveTo>
                    <a:lnTo>
                      <a:pt x="0" y="3"/>
                    </a:lnTo>
                    <a:lnTo>
                      <a:pt x="1" y="7"/>
                    </a:lnTo>
                    <a:lnTo>
                      <a:pt x="6" y="0"/>
                    </a:lnTo>
                    <a:lnTo>
                      <a:pt x="1"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88" name="Freeform 818">
                <a:extLst>
                  <a:ext uri="{FF2B5EF4-FFF2-40B4-BE49-F238E27FC236}">
                    <a16:creationId xmlns:a16="http://schemas.microsoft.com/office/drawing/2014/main" id="{FBE0E44D-527B-41ED-8AE6-96AD6DC1BE40}"/>
                  </a:ext>
                </a:extLst>
              </p:cNvPr>
              <p:cNvSpPr>
                <a:spLocks noChangeAspect="1"/>
              </p:cNvSpPr>
              <p:nvPr/>
            </p:nvSpPr>
            <p:spPr bwMode="auto">
              <a:xfrm>
                <a:off x="1661" y="1690"/>
                <a:ext cx="3" cy="7"/>
              </a:xfrm>
              <a:custGeom>
                <a:avLst/>
                <a:gdLst>
                  <a:gd name="T0" fmla="*/ 0 w 11"/>
                  <a:gd name="T1" fmla="*/ 0 h 26"/>
                  <a:gd name="T2" fmla="*/ 0 w 11"/>
                  <a:gd name="T3" fmla="*/ 0 h 26"/>
                  <a:gd name="T4" fmla="*/ 0 w 11"/>
                  <a:gd name="T5" fmla="*/ 0 h 26"/>
                  <a:gd name="T6" fmla="*/ 0 w 11"/>
                  <a:gd name="T7" fmla="*/ 0 h 26"/>
                  <a:gd name="T8" fmla="*/ 0 w 11"/>
                  <a:gd name="T9" fmla="*/ 0 h 26"/>
                  <a:gd name="T10" fmla="*/ 0 w 11"/>
                  <a:gd name="T11" fmla="*/ 0 h 26"/>
                  <a:gd name="T12" fmla="*/ 0 w 11"/>
                  <a:gd name="T13" fmla="*/ 0 h 26"/>
                  <a:gd name="T14" fmla="*/ 0 60000 65536"/>
                  <a:gd name="T15" fmla="*/ 0 60000 65536"/>
                  <a:gd name="T16" fmla="*/ 0 60000 65536"/>
                  <a:gd name="T17" fmla="*/ 0 60000 65536"/>
                  <a:gd name="T18" fmla="*/ 0 60000 65536"/>
                  <a:gd name="T19" fmla="*/ 0 60000 65536"/>
                  <a:gd name="T20" fmla="*/ 0 60000 65536"/>
                  <a:gd name="T21" fmla="*/ 0 w 11"/>
                  <a:gd name="T22" fmla="*/ 0 h 26"/>
                  <a:gd name="T23" fmla="*/ 11 w 11"/>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26">
                    <a:moveTo>
                      <a:pt x="2" y="0"/>
                    </a:moveTo>
                    <a:lnTo>
                      <a:pt x="0" y="0"/>
                    </a:lnTo>
                    <a:lnTo>
                      <a:pt x="5" y="26"/>
                    </a:lnTo>
                    <a:lnTo>
                      <a:pt x="10" y="26"/>
                    </a:lnTo>
                    <a:lnTo>
                      <a:pt x="11" y="18"/>
                    </a:lnTo>
                    <a:lnTo>
                      <a:pt x="8" y="5"/>
                    </a:lnTo>
                    <a:lnTo>
                      <a:pt x="2"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89" name="Freeform 819">
                <a:extLst>
                  <a:ext uri="{FF2B5EF4-FFF2-40B4-BE49-F238E27FC236}">
                    <a16:creationId xmlns:a16="http://schemas.microsoft.com/office/drawing/2014/main" id="{59BDFFC4-22A1-4D74-A2DA-DB045F5AF4DF}"/>
                  </a:ext>
                </a:extLst>
              </p:cNvPr>
              <p:cNvSpPr>
                <a:spLocks noChangeAspect="1"/>
              </p:cNvSpPr>
              <p:nvPr/>
            </p:nvSpPr>
            <p:spPr bwMode="auto">
              <a:xfrm>
                <a:off x="1661" y="1690"/>
                <a:ext cx="3" cy="7"/>
              </a:xfrm>
              <a:custGeom>
                <a:avLst/>
                <a:gdLst>
                  <a:gd name="T0" fmla="*/ 0 w 11"/>
                  <a:gd name="T1" fmla="*/ 0 h 26"/>
                  <a:gd name="T2" fmla="*/ 0 w 11"/>
                  <a:gd name="T3" fmla="*/ 0 h 26"/>
                  <a:gd name="T4" fmla="*/ 0 w 11"/>
                  <a:gd name="T5" fmla="*/ 0 h 26"/>
                  <a:gd name="T6" fmla="*/ 0 w 11"/>
                  <a:gd name="T7" fmla="*/ 0 h 26"/>
                  <a:gd name="T8" fmla="*/ 0 w 11"/>
                  <a:gd name="T9" fmla="*/ 0 h 26"/>
                  <a:gd name="T10" fmla="*/ 0 w 11"/>
                  <a:gd name="T11" fmla="*/ 0 h 26"/>
                  <a:gd name="T12" fmla="*/ 0 w 11"/>
                  <a:gd name="T13" fmla="*/ 0 h 26"/>
                  <a:gd name="T14" fmla="*/ 0 60000 65536"/>
                  <a:gd name="T15" fmla="*/ 0 60000 65536"/>
                  <a:gd name="T16" fmla="*/ 0 60000 65536"/>
                  <a:gd name="T17" fmla="*/ 0 60000 65536"/>
                  <a:gd name="T18" fmla="*/ 0 60000 65536"/>
                  <a:gd name="T19" fmla="*/ 0 60000 65536"/>
                  <a:gd name="T20" fmla="*/ 0 60000 65536"/>
                  <a:gd name="T21" fmla="*/ 0 w 11"/>
                  <a:gd name="T22" fmla="*/ 0 h 26"/>
                  <a:gd name="T23" fmla="*/ 11 w 11"/>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26">
                    <a:moveTo>
                      <a:pt x="2" y="0"/>
                    </a:moveTo>
                    <a:lnTo>
                      <a:pt x="0" y="0"/>
                    </a:lnTo>
                    <a:lnTo>
                      <a:pt x="5" y="26"/>
                    </a:lnTo>
                    <a:lnTo>
                      <a:pt x="10" y="26"/>
                    </a:lnTo>
                    <a:lnTo>
                      <a:pt x="11" y="18"/>
                    </a:lnTo>
                    <a:lnTo>
                      <a:pt x="8" y="5"/>
                    </a:lnTo>
                    <a:lnTo>
                      <a:pt x="2"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90" name="Freeform 820">
                <a:extLst>
                  <a:ext uri="{FF2B5EF4-FFF2-40B4-BE49-F238E27FC236}">
                    <a16:creationId xmlns:a16="http://schemas.microsoft.com/office/drawing/2014/main" id="{AD6FF31B-3A4D-471C-B06D-548128E1E392}"/>
                  </a:ext>
                </a:extLst>
              </p:cNvPr>
              <p:cNvSpPr>
                <a:spLocks noChangeAspect="1"/>
              </p:cNvSpPr>
              <p:nvPr/>
            </p:nvSpPr>
            <p:spPr bwMode="auto">
              <a:xfrm>
                <a:off x="1662" y="1757"/>
                <a:ext cx="2" cy="5"/>
              </a:xfrm>
              <a:custGeom>
                <a:avLst/>
                <a:gdLst>
                  <a:gd name="T0" fmla="*/ 0 w 8"/>
                  <a:gd name="T1" fmla="*/ 0 h 14"/>
                  <a:gd name="T2" fmla="*/ 0 w 8"/>
                  <a:gd name="T3" fmla="*/ 0 h 14"/>
                  <a:gd name="T4" fmla="*/ 0 w 8"/>
                  <a:gd name="T5" fmla="*/ 0 h 14"/>
                  <a:gd name="T6" fmla="*/ 0 w 8"/>
                  <a:gd name="T7" fmla="*/ 0 h 14"/>
                  <a:gd name="T8" fmla="*/ 0 w 8"/>
                  <a:gd name="T9" fmla="*/ 0 h 14"/>
                  <a:gd name="T10" fmla="*/ 0 60000 65536"/>
                  <a:gd name="T11" fmla="*/ 0 60000 65536"/>
                  <a:gd name="T12" fmla="*/ 0 60000 65536"/>
                  <a:gd name="T13" fmla="*/ 0 60000 65536"/>
                  <a:gd name="T14" fmla="*/ 0 60000 65536"/>
                  <a:gd name="T15" fmla="*/ 0 w 8"/>
                  <a:gd name="T16" fmla="*/ 0 h 14"/>
                  <a:gd name="T17" fmla="*/ 8 w 8"/>
                  <a:gd name="T18" fmla="*/ 14 h 14"/>
                </a:gdLst>
                <a:ahLst/>
                <a:cxnLst>
                  <a:cxn ang="T10">
                    <a:pos x="T0" y="T1"/>
                  </a:cxn>
                  <a:cxn ang="T11">
                    <a:pos x="T2" y="T3"/>
                  </a:cxn>
                  <a:cxn ang="T12">
                    <a:pos x="T4" y="T5"/>
                  </a:cxn>
                  <a:cxn ang="T13">
                    <a:pos x="T6" y="T7"/>
                  </a:cxn>
                  <a:cxn ang="T14">
                    <a:pos x="T8" y="T9"/>
                  </a:cxn>
                </a:cxnLst>
                <a:rect l="T15" t="T16" r="T17" b="T18"/>
                <a:pathLst>
                  <a:path w="8" h="14">
                    <a:moveTo>
                      <a:pt x="8" y="0"/>
                    </a:moveTo>
                    <a:lnTo>
                      <a:pt x="2" y="3"/>
                    </a:lnTo>
                    <a:lnTo>
                      <a:pt x="0" y="14"/>
                    </a:lnTo>
                    <a:lnTo>
                      <a:pt x="6" y="9"/>
                    </a:lnTo>
                    <a:lnTo>
                      <a:pt x="8"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91" name="Freeform 821">
                <a:extLst>
                  <a:ext uri="{FF2B5EF4-FFF2-40B4-BE49-F238E27FC236}">
                    <a16:creationId xmlns:a16="http://schemas.microsoft.com/office/drawing/2014/main" id="{87D157A7-723E-48D2-B805-80E75707370C}"/>
                  </a:ext>
                </a:extLst>
              </p:cNvPr>
              <p:cNvSpPr>
                <a:spLocks noChangeAspect="1"/>
              </p:cNvSpPr>
              <p:nvPr/>
            </p:nvSpPr>
            <p:spPr bwMode="auto">
              <a:xfrm>
                <a:off x="1662" y="1757"/>
                <a:ext cx="2" cy="5"/>
              </a:xfrm>
              <a:custGeom>
                <a:avLst/>
                <a:gdLst>
                  <a:gd name="T0" fmla="*/ 0 w 8"/>
                  <a:gd name="T1" fmla="*/ 0 h 14"/>
                  <a:gd name="T2" fmla="*/ 0 w 8"/>
                  <a:gd name="T3" fmla="*/ 0 h 14"/>
                  <a:gd name="T4" fmla="*/ 0 w 8"/>
                  <a:gd name="T5" fmla="*/ 0 h 14"/>
                  <a:gd name="T6" fmla="*/ 0 w 8"/>
                  <a:gd name="T7" fmla="*/ 0 h 14"/>
                  <a:gd name="T8" fmla="*/ 0 w 8"/>
                  <a:gd name="T9" fmla="*/ 0 h 14"/>
                  <a:gd name="T10" fmla="*/ 0 60000 65536"/>
                  <a:gd name="T11" fmla="*/ 0 60000 65536"/>
                  <a:gd name="T12" fmla="*/ 0 60000 65536"/>
                  <a:gd name="T13" fmla="*/ 0 60000 65536"/>
                  <a:gd name="T14" fmla="*/ 0 60000 65536"/>
                  <a:gd name="T15" fmla="*/ 0 w 8"/>
                  <a:gd name="T16" fmla="*/ 0 h 14"/>
                  <a:gd name="T17" fmla="*/ 8 w 8"/>
                  <a:gd name="T18" fmla="*/ 14 h 14"/>
                </a:gdLst>
                <a:ahLst/>
                <a:cxnLst>
                  <a:cxn ang="T10">
                    <a:pos x="T0" y="T1"/>
                  </a:cxn>
                  <a:cxn ang="T11">
                    <a:pos x="T2" y="T3"/>
                  </a:cxn>
                  <a:cxn ang="T12">
                    <a:pos x="T4" y="T5"/>
                  </a:cxn>
                  <a:cxn ang="T13">
                    <a:pos x="T6" y="T7"/>
                  </a:cxn>
                  <a:cxn ang="T14">
                    <a:pos x="T8" y="T9"/>
                  </a:cxn>
                </a:cxnLst>
                <a:rect l="T15" t="T16" r="T17" b="T18"/>
                <a:pathLst>
                  <a:path w="8" h="14">
                    <a:moveTo>
                      <a:pt x="8" y="0"/>
                    </a:moveTo>
                    <a:lnTo>
                      <a:pt x="2" y="3"/>
                    </a:lnTo>
                    <a:lnTo>
                      <a:pt x="0" y="14"/>
                    </a:lnTo>
                    <a:lnTo>
                      <a:pt x="6" y="9"/>
                    </a:lnTo>
                    <a:lnTo>
                      <a:pt x="8"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92" name="Freeform 822">
                <a:extLst>
                  <a:ext uri="{FF2B5EF4-FFF2-40B4-BE49-F238E27FC236}">
                    <a16:creationId xmlns:a16="http://schemas.microsoft.com/office/drawing/2014/main" id="{E300CA0C-7C92-43F2-8CFC-121AD156186F}"/>
                  </a:ext>
                </a:extLst>
              </p:cNvPr>
              <p:cNvSpPr>
                <a:spLocks noChangeAspect="1"/>
              </p:cNvSpPr>
              <p:nvPr/>
            </p:nvSpPr>
            <p:spPr bwMode="auto">
              <a:xfrm>
                <a:off x="3242" y="1344"/>
                <a:ext cx="61" cy="81"/>
              </a:xfrm>
              <a:custGeom>
                <a:avLst/>
                <a:gdLst>
                  <a:gd name="T0" fmla="*/ 0 w 207"/>
                  <a:gd name="T1" fmla="*/ 0 h 272"/>
                  <a:gd name="T2" fmla="*/ 0 w 207"/>
                  <a:gd name="T3" fmla="*/ 0 h 272"/>
                  <a:gd name="T4" fmla="*/ 0 w 207"/>
                  <a:gd name="T5" fmla="*/ 0 h 272"/>
                  <a:gd name="T6" fmla="*/ 0 w 207"/>
                  <a:gd name="T7" fmla="*/ 0 h 272"/>
                  <a:gd name="T8" fmla="*/ 0 w 207"/>
                  <a:gd name="T9" fmla="*/ 0 h 272"/>
                  <a:gd name="T10" fmla="*/ 0 w 207"/>
                  <a:gd name="T11" fmla="*/ 0 h 272"/>
                  <a:gd name="T12" fmla="*/ 0 w 207"/>
                  <a:gd name="T13" fmla="*/ 0 h 272"/>
                  <a:gd name="T14" fmla="*/ 0 w 207"/>
                  <a:gd name="T15" fmla="*/ 0 h 272"/>
                  <a:gd name="T16" fmla="*/ 0 w 207"/>
                  <a:gd name="T17" fmla="*/ 0 h 272"/>
                  <a:gd name="T18" fmla="*/ 0 w 207"/>
                  <a:gd name="T19" fmla="*/ 0 h 272"/>
                  <a:gd name="T20" fmla="*/ 0 w 207"/>
                  <a:gd name="T21" fmla="*/ 0 h 272"/>
                  <a:gd name="T22" fmla="*/ 0 w 207"/>
                  <a:gd name="T23" fmla="*/ 0 h 272"/>
                  <a:gd name="T24" fmla="*/ 0 w 207"/>
                  <a:gd name="T25" fmla="*/ 0 h 272"/>
                  <a:gd name="T26" fmla="*/ 0 w 207"/>
                  <a:gd name="T27" fmla="*/ 0 h 272"/>
                  <a:gd name="T28" fmla="*/ 0 w 207"/>
                  <a:gd name="T29" fmla="*/ 0 h 272"/>
                  <a:gd name="T30" fmla="*/ 0 w 207"/>
                  <a:gd name="T31" fmla="*/ 0 h 272"/>
                  <a:gd name="T32" fmla="*/ 0 w 207"/>
                  <a:gd name="T33" fmla="*/ 0 h 272"/>
                  <a:gd name="T34" fmla="*/ 0 w 207"/>
                  <a:gd name="T35" fmla="*/ 0 h 272"/>
                  <a:gd name="T36" fmla="*/ 0 w 207"/>
                  <a:gd name="T37" fmla="*/ 0 h 272"/>
                  <a:gd name="T38" fmla="*/ 0 w 207"/>
                  <a:gd name="T39" fmla="*/ 0 h 272"/>
                  <a:gd name="T40" fmla="*/ 0 w 207"/>
                  <a:gd name="T41" fmla="*/ 0 h 272"/>
                  <a:gd name="T42" fmla="*/ 0 w 207"/>
                  <a:gd name="T43" fmla="*/ 0 h 272"/>
                  <a:gd name="T44" fmla="*/ 0 w 207"/>
                  <a:gd name="T45" fmla="*/ 0 h 272"/>
                  <a:gd name="T46" fmla="*/ 0 w 207"/>
                  <a:gd name="T47" fmla="*/ 0 h 272"/>
                  <a:gd name="T48" fmla="*/ 0 w 207"/>
                  <a:gd name="T49" fmla="*/ 0 h 272"/>
                  <a:gd name="T50" fmla="*/ 0 w 207"/>
                  <a:gd name="T51" fmla="*/ 0 h 272"/>
                  <a:gd name="T52" fmla="*/ 0 w 207"/>
                  <a:gd name="T53" fmla="*/ 0 h 272"/>
                  <a:gd name="T54" fmla="*/ 0 w 207"/>
                  <a:gd name="T55" fmla="*/ 0 h 272"/>
                  <a:gd name="T56" fmla="*/ 0 w 207"/>
                  <a:gd name="T57" fmla="*/ 0 h 272"/>
                  <a:gd name="T58" fmla="*/ 0 w 207"/>
                  <a:gd name="T59" fmla="*/ 0 h 272"/>
                  <a:gd name="T60" fmla="*/ 0 w 207"/>
                  <a:gd name="T61" fmla="*/ 0 h 27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07"/>
                  <a:gd name="T94" fmla="*/ 0 h 272"/>
                  <a:gd name="T95" fmla="*/ 207 w 207"/>
                  <a:gd name="T96" fmla="*/ 272 h 27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07" h="272">
                    <a:moveTo>
                      <a:pt x="193" y="94"/>
                    </a:moveTo>
                    <a:lnTo>
                      <a:pt x="207" y="73"/>
                    </a:lnTo>
                    <a:lnTo>
                      <a:pt x="188" y="0"/>
                    </a:lnTo>
                    <a:lnTo>
                      <a:pt x="82" y="66"/>
                    </a:lnTo>
                    <a:lnTo>
                      <a:pt x="74" y="68"/>
                    </a:lnTo>
                    <a:lnTo>
                      <a:pt x="64" y="67"/>
                    </a:lnTo>
                    <a:lnTo>
                      <a:pt x="51" y="55"/>
                    </a:lnTo>
                    <a:lnTo>
                      <a:pt x="43" y="51"/>
                    </a:lnTo>
                    <a:lnTo>
                      <a:pt x="38" y="41"/>
                    </a:lnTo>
                    <a:lnTo>
                      <a:pt x="35" y="40"/>
                    </a:lnTo>
                    <a:lnTo>
                      <a:pt x="24" y="42"/>
                    </a:lnTo>
                    <a:lnTo>
                      <a:pt x="24" y="62"/>
                    </a:lnTo>
                    <a:lnTo>
                      <a:pt x="21" y="93"/>
                    </a:lnTo>
                    <a:lnTo>
                      <a:pt x="24" y="103"/>
                    </a:lnTo>
                    <a:lnTo>
                      <a:pt x="21" y="117"/>
                    </a:lnTo>
                    <a:lnTo>
                      <a:pt x="19" y="119"/>
                    </a:lnTo>
                    <a:lnTo>
                      <a:pt x="21" y="123"/>
                    </a:lnTo>
                    <a:lnTo>
                      <a:pt x="19" y="138"/>
                    </a:lnTo>
                    <a:lnTo>
                      <a:pt x="21" y="144"/>
                    </a:lnTo>
                    <a:lnTo>
                      <a:pt x="0" y="255"/>
                    </a:lnTo>
                    <a:lnTo>
                      <a:pt x="3" y="264"/>
                    </a:lnTo>
                    <a:lnTo>
                      <a:pt x="59" y="272"/>
                    </a:lnTo>
                    <a:lnTo>
                      <a:pt x="74" y="254"/>
                    </a:lnTo>
                    <a:lnTo>
                      <a:pt x="89" y="224"/>
                    </a:lnTo>
                    <a:lnTo>
                      <a:pt x="127" y="218"/>
                    </a:lnTo>
                    <a:lnTo>
                      <a:pt x="134" y="191"/>
                    </a:lnTo>
                    <a:lnTo>
                      <a:pt x="153" y="178"/>
                    </a:lnTo>
                    <a:lnTo>
                      <a:pt x="153" y="177"/>
                    </a:lnTo>
                    <a:lnTo>
                      <a:pt x="95" y="117"/>
                    </a:lnTo>
                    <a:lnTo>
                      <a:pt x="193" y="9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93" name="Freeform 823">
                <a:extLst>
                  <a:ext uri="{FF2B5EF4-FFF2-40B4-BE49-F238E27FC236}">
                    <a16:creationId xmlns:a16="http://schemas.microsoft.com/office/drawing/2014/main" id="{786BD198-2F83-4476-A736-E0E2770629FC}"/>
                  </a:ext>
                </a:extLst>
              </p:cNvPr>
              <p:cNvSpPr>
                <a:spLocks noChangeAspect="1"/>
              </p:cNvSpPr>
              <p:nvPr/>
            </p:nvSpPr>
            <p:spPr bwMode="auto">
              <a:xfrm>
                <a:off x="3242" y="1344"/>
                <a:ext cx="61" cy="81"/>
              </a:xfrm>
              <a:custGeom>
                <a:avLst/>
                <a:gdLst>
                  <a:gd name="T0" fmla="*/ 0 w 207"/>
                  <a:gd name="T1" fmla="*/ 0 h 272"/>
                  <a:gd name="T2" fmla="*/ 0 w 207"/>
                  <a:gd name="T3" fmla="*/ 0 h 272"/>
                  <a:gd name="T4" fmla="*/ 0 w 207"/>
                  <a:gd name="T5" fmla="*/ 0 h 272"/>
                  <a:gd name="T6" fmla="*/ 0 w 207"/>
                  <a:gd name="T7" fmla="*/ 0 h 272"/>
                  <a:gd name="T8" fmla="*/ 0 w 207"/>
                  <a:gd name="T9" fmla="*/ 0 h 272"/>
                  <a:gd name="T10" fmla="*/ 0 w 207"/>
                  <a:gd name="T11" fmla="*/ 0 h 272"/>
                  <a:gd name="T12" fmla="*/ 0 w 207"/>
                  <a:gd name="T13" fmla="*/ 0 h 272"/>
                  <a:gd name="T14" fmla="*/ 0 w 207"/>
                  <a:gd name="T15" fmla="*/ 0 h 272"/>
                  <a:gd name="T16" fmla="*/ 0 w 207"/>
                  <a:gd name="T17" fmla="*/ 0 h 272"/>
                  <a:gd name="T18" fmla="*/ 0 w 207"/>
                  <a:gd name="T19" fmla="*/ 0 h 272"/>
                  <a:gd name="T20" fmla="*/ 0 w 207"/>
                  <a:gd name="T21" fmla="*/ 0 h 272"/>
                  <a:gd name="T22" fmla="*/ 0 w 207"/>
                  <a:gd name="T23" fmla="*/ 0 h 272"/>
                  <a:gd name="T24" fmla="*/ 0 w 207"/>
                  <a:gd name="T25" fmla="*/ 0 h 272"/>
                  <a:gd name="T26" fmla="*/ 0 w 207"/>
                  <a:gd name="T27" fmla="*/ 0 h 272"/>
                  <a:gd name="T28" fmla="*/ 0 w 207"/>
                  <a:gd name="T29" fmla="*/ 0 h 272"/>
                  <a:gd name="T30" fmla="*/ 0 w 207"/>
                  <a:gd name="T31" fmla="*/ 0 h 272"/>
                  <a:gd name="T32" fmla="*/ 0 w 207"/>
                  <a:gd name="T33" fmla="*/ 0 h 272"/>
                  <a:gd name="T34" fmla="*/ 0 w 207"/>
                  <a:gd name="T35" fmla="*/ 0 h 272"/>
                  <a:gd name="T36" fmla="*/ 0 w 207"/>
                  <a:gd name="T37" fmla="*/ 0 h 272"/>
                  <a:gd name="T38" fmla="*/ 0 w 207"/>
                  <a:gd name="T39" fmla="*/ 0 h 272"/>
                  <a:gd name="T40" fmla="*/ 0 w 207"/>
                  <a:gd name="T41" fmla="*/ 0 h 272"/>
                  <a:gd name="T42" fmla="*/ 0 w 207"/>
                  <a:gd name="T43" fmla="*/ 0 h 272"/>
                  <a:gd name="T44" fmla="*/ 0 w 207"/>
                  <a:gd name="T45" fmla="*/ 0 h 272"/>
                  <a:gd name="T46" fmla="*/ 0 w 207"/>
                  <a:gd name="T47" fmla="*/ 0 h 272"/>
                  <a:gd name="T48" fmla="*/ 0 w 207"/>
                  <a:gd name="T49" fmla="*/ 0 h 272"/>
                  <a:gd name="T50" fmla="*/ 0 w 207"/>
                  <a:gd name="T51" fmla="*/ 0 h 272"/>
                  <a:gd name="T52" fmla="*/ 0 w 207"/>
                  <a:gd name="T53" fmla="*/ 0 h 272"/>
                  <a:gd name="T54" fmla="*/ 0 w 207"/>
                  <a:gd name="T55" fmla="*/ 0 h 272"/>
                  <a:gd name="T56" fmla="*/ 0 w 207"/>
                  <a:gd name="T57" fmla="*/ 0 h 272"/>
                  <a:gd name="T58" fmla="*/ 0 w 207"/>
                  <a:gd name="T59" fmla="*/ 0 h 272"/>
                  <a:gd name="T60" fmla="*/ 0 w 207"/>
                  <a:gd name="T61" fmla="*/ 0 h 27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07"/>
                  <a:gd name="T94" fmla="*/ 0 h 272"/>
                  <a:gd name="T95" fmla="*/ 207 w 207"/>
                  <a:gd name="T96" fmla="*/ 272 h 27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07" h="272">
                    <a:moveTo>
                      <a:pt x="193" y="94"/>
                    </a:moveTo>
                    <a:lnTo>
                      <a:pt x="207" y="73"/>
                    </a:lnTo>
                    <a:lnTo>
                      <a:pt x="188" y="0"/>
                    </a:lnTo>
                    <a:lnTo>
                      <a:pt x="82" y="66"/>
                    </a:lnTo>
                    <a:lnTo>
                      <a:pt x="74" y="68"/>
                    </a:lnTo>
                    <a:lnTo>
                      <a:pt x="64" y="67"/>
                    </a:lnTo>
                    <a:lnTo>
                      <a:pt x="51" y="55"/>
                    </a:lnTo>
                    <a:lnTo>
                      <a:pt x="43" y="51"/>
                    </a:lnTo>
                    <a:lnTo>
                      <a:pt x="38" y="41"/>
                    </a:lnTo>
                    <a:lnTo>
                      <a:pt x="35" y="40"/>
                    </a:lnTo>
                    <a:lnTo>
                      <a:pt x="24" y="42"/>
                    </a:lnTo>
                    <a:lnTo>
                      <a:pt x="24" y="62"/>
                    </a:lnTo>
                    <a:lnTo>
                      <a:pt x="21" y="93"/>
                    </a:lnTo>
                    <a:lnTo>
                      <a:pt x="24" y="103"/>
                    </a:lnTo>
                    <a:lnTo>
                      <a:pt x="21" y="117"/>
                    </a:lnTo>
                    <a:lnTo>
                      <a:pt x="19" y="119"/>
                    </a:lnTo>
                    <a:lnTo>
                      <a:pt x="21" y="123"/>
                    </a:lnTo>
                    <a:lnTo>
                      <a:pt x="19" y="138"/>
                    </a:lnTo>
                    <a:lnTo>
                      <a:pt x="21" y="144"/>
                    </a:lnTo>
                    <a:lnTo>
                      <a:pt x="0" y="255"/>
                    </a:lnTo>
                    <a:lnTo>
                      <a:pt x="3" y="264"/>
                    </a:lnTo>
                    <a:lnTo>
                      <a:pt x="59" y="272"/>
                    </a:lnTo>
                    <a:lnTo>
                      <a:pt x="74" y="254"/>
                    </a:lnTo>
                    <a:lnTo>
                      <a:pt x="89" y="224"/>
                    </a:lnTo>
                    <a:lnTo>
                      <a:pt x="127" y="218"/>
                    </a:lnTo>
                    <a:lnTo>
                      <a:pt x="134" y="191"/>
                    </a:lnTo>
                    <a:lnTo>
                      <a:pt x="153" y="178"/>
                    </a:lnTo>
                    <a:lnTo>
                      <a:pt x="153" y="177"/>
                    </a:lnTo>
                    <a:lnTo>
                      <a:pt x="95" y="117"/>
                    </a:lnTo>
                    <a:lnTo>
                      <a:pt x="193" y="94"/>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94" name="Freeform 824">
                <a:extLst>
                  <a:ext uri="{FF2B5EF4-FFF2-40B4-BE49-F238E27FC236}">
                    <a16:creationId xmlns:a16="http://schemas.microsoft.com/office/drawing/2014/main" id="{09537E0F-0C77-4238-B532-154BFA509105}"/>
                  </a:ext>
                </a:extLst>
              </p:cNvPr>
              <p:cNvSpPr>
                <a:spLocks noChangeAspect="1"/>
              </p:cNvSpPr>
              <p:nvPr/>
            </p:nvSpPr>
            <p:spPr bwMode="auto">
              <a:xfrm>
                <a:off x="4708" y="2188"/>
                <a:ext cx="6" cy="6"/>
              </a:xfrm>
              <a:custGeom>
                <a:avLst/>
                <a:gdLst>
                  <a:gd name="T0" fmla="*/ 0 w 22"/>
                  <a:gd name="T1" fmla="*/ 0 h 22"/>
                  <a:gd name="T2" fmla="*/ 0 w 22"/>
                  <a:gd name="T3" fmla="*/ 0 h 22"/>
                  <a:gd name="T4" fmla="*/ 0 w 22"/>
                  <a:gd name="T5" fmla="*/ 0 h 22"/>
                  <a:gd name="T6" fmla="*/ 0 w 22"/>
                  <a:gd name="T7" fmla="*/ 0 h 22"/>
                  <a:gd name="T8" fmla="*/ 0 w 22"/>
                  <a:gd name="T9" fmla="*/ 0 h 22"/>
                  <a:gd name="T10" fmla="*/ 0 w 22"/>
                  <a:gd name="T11" fmla="*/ 0 h 22"/>
                  <a:gd name="T12" fmla="*/ 0 w 22"/>
                  <a:gd name="T13" fmla="*/ 0 h 22"/>
                  <a:gd name="T14" fmla="*/ 0 w 22"/>
                  <a:gd name="T15" fmla="*/ 0 h 22"/>
                  <a:gd name="T16" fmla="*/ 0 w 22"/>
                  <a:gd name="T17" fmla="*/ 0 h 22"/>
                  <a:gd name="T18" fmla="*/ 0 w 22"/>
                  <a:gd name="T19" fmla="*/ 0 h 22"/>
                  <a:gd name="T20" fmla="*/ 0 w 22"/>
                  <a:gd name="T21" fmla="*/ 0 h 22"/>
                  <a:gd name="T22" fmla="*/ 0 w 22"/>
                  <a:gd name="T23" fmla="*/ 0 h 22"/>
                  <a:gd name="T24" fmla="*/ 0 w 22"/>
                  <a:gd name="T25" fmla="*/ 0 h 22"/>
                  <a:gd name="T26" fmla="*/ 0 w 22"/>
                  <a:gd name="T27" fmla="*/ 0 h 22"/>
                  <a:gd name="T28" fmla="*/ 0 w 22"/>
                  <a:gd name="T29" fmla="*/ 0 h 22"/>
                  <a:gd name="T30" fmla="*/ 0 w 22"/>
                  <a:gd name="T31" fmla="*/ 0 h 22"/>
                  <a:gd name="T32" fmla="*/ 0 w 22"/>
                  <a:gd name="T33" fmla="*/ 0 h 22"/>
                  <a:gd name="T34" fmla="*/ 0 w 22"/>
                  <a:gd name="T35" fmla="*/ 0 h 22"/>
                  <a:gd name="T36" fmla="*/ 0 w 22"/>
                  <a:gd name="T37" fmla="*/ 0 h 22"/>
                  <a:gd name="T38" fmla="*/ 0 w 22"/>
                  <a:gd name="T39" fmla="*/ 0 h 22"/>
                  <a:gd name="T40" fmla="*/ 0 w 22"/>
                  <a:gd name="T41" fmla="*/ 0 h 22"/>
                  <a:gd name="T42" fmla="*/ 0 w 22"/>
                  <a:gd name="T43" fmla="*/ 0 h 22"/>
                  <a:gd name="T44" fmla="*/ 0 w 22"/>
                  <a:gd name="T45" fmla="*/ 0 h 22"/>
                  <a:gd name="T46" fmla="*/ 0 w 22"/>
                  <a:gd name="T47" fmla="*/ 0 h 22"/>
                  <a:gd name="T48" fmla="*/ 0 w 22"/>
                  <a:gd name="T49" fmla="*/ 0 h 22"/>
                  <a:gd name="T50" fmla="*/ 0 w 22"/>
                  <a:gd name="T51" fmla="*/ 0 h 22"/>
                  <a:gd name="T52" fmla="*/ 0 w 22"/>
                  <a:gd name="T53" fmla="*/ 0 h 22"/>
                  <a:gd name="T54" fmla="*/ 0 w 22"/>
                  <a:gd name="T55" fmla="*/ 0 h 22"/>
                  <a:gd name="T56" fmla="*/ 0 w 22"/>
                  <a:gd name="T57" fmla="*/ 0 h 22"/>
                  <a:gd name="T58" fmla="*/ 0 w 22"/>
                  <a:gd name="T59" fmla="*/ 0 h 22"/>
                  <a:gd name="T60" fmla="*/ 0 w 22"/>
                  <a:gd name="T61" fmla="*/ 0 h 22"/>
                  <a:gd name="T62" fmla="*/ 0 w 22"/>
                  <a:gd name="T63" fmla="*/ 0 h 22"/>
                  <a:gd name="T64" fmla="*/ 0 w 22"/>
                  <a:gd name="T65" fmla="*/ 0 h 22"/>
                  <a:gd name="T66" fmla="*/ 0 w 22"/>
                  <a:gd name="T67" fmla="*/ 0 h 22"/>
                  <a:gd name="T68" fmla="*/ 0 w 22"/>
                  <a:gd name="T69" fmla="*/ 0 h 22"/>
                  <a:gd name="T70" fmla="*/ 0 w 22"/>
                  <a:gd name="T71" fmla="*/ 0 h 22"/>
                  <a:gd name="T72" fmla="*/ 0 w 22"/>
                  <a:gd name="T73" fmla="*/ 0 h 22"/>
                  <a:gd name="T74" fmla="*/ 0 w 22"/>
                  <a:gd name="T75" fmla="*/ 0 h 22"/>
                  <a:gd name="T76" fmla="*/ 0 w 22"/>
                  <a:gd name="T77" fmla="*/ 0 h 22"/>
                  <a:gd name="T78" fmla="*/ 0 w 22"/>
                  <a:gd name="T79" fmla="*/ 0 h 22"/>
                  <a:gd name="T80" fmla="*/ 0 w 22"/>
                  <a:gd name="T81" fmla="*/ 0 h 22"/>
                  <a:gd name="T82" fmla="*/ 0 w 22"/>
                  <a:gd name="T83" fmla="*/ 0 h 22"/>
                  <a:gd name="T84" fmla="*/ 0 w 22"/>
                  <a:gd name="T85" fmla="*/ 0 h 22"/>
                  <a:gd name="T86" fmla="*/ 0 w 22"/>
                  <a:gd name="T87" fmla="*/ 0 h 22"/>
                  <a:gd name="T88" fmla="*/ 0 w 22"/>
                  <a:gd name="T89" fmla="*/ 0 h 22"/>
                  <a:gd name="T90" fmla="*/ 0 w 22"/>
                  <a:gd name="T91" fmla="*/ 0 h 22"/>
                  <a:gd name="T92" fmla="*/ 0 w 22"/>
                  <a:gd name="T93" fmla="*/ 0 h 22"/>
                  <a:gd name="T94" fmla="*/ 0 w 22"/>
                  <a:gd name="T95" fmla="*/ 0 h 22"/>
                  <a:gd name="T96" fmla="*/ 0 w 22"/>
                  <a:gd name="T97" fmla="*/ 0 h 22"/>
                  <a:gd name="T98" fmla="*/ 0 w 22"/>
                  <a:gd name="T99" fmla="*/ 0 h 22"/>
                  <a:gd name="T100" fmla="*/ 0 w 22"/>
                  <a:gd name="T101" fmla="*/ 0 h 22"/>
                  <a:gd name="T102" fmla="*/ 0 w 22"/>
                  <a:gd name="T103" fmla="*/ 0 h 22"/>
                  <a:gd name="T104" fmla="*/ 0 w 22"/>
                  <a:gd name="T105" fmla="*/ 0 h 22"/>
                  <a:gd name="T106" fmla="*/ 0 w 22"/>
                  <a:gd name="T107" fmla="*/ 0 h 22"/>
                  <a:gd name="T108" fmla="*/ 0 w 22"/>
                  <a:gd name="T109" fmla="*/ 0 h 22"/>
                  <a:gd name="T110" fmla="*/ 0 w 22"/>
                  <a:gd name="T111" fmla="*/ 0 h 22"/>
                  <a:gd name="T112" fmla="*/ 0 w 22"/>
                  <a:gd name="T113" fmla="*/ 0 h 2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2"/>
                  <a:gd name="T172" fmla="*/ 0 h 22"/>
                  <a:gd name="T173" fmla="*/ 22 w 22"/>
                  <a:gd name="T174" fmla="*/ 22 h 2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2" h="22">
                    <a:moveTo>
                      <a:pt x="0" y="12"/>
                    </a:moveTo>
                    <a:lnTo>
                      <a:pt x="22" y="0"/>
                    </a:lnTo>
                    <a:lnTo>
                      <a:pt x="22" y="1"/>
                    </a:lnTo>
                    <a:lnTo>
                      <a:pt x="22" y="2"/>
                    </a:lnTo>
                    <a:lnTo>
                      <a:pt x="22" y="4"/>
                    </a:lnTo>
                    <a:lnTo>
                      <a:pt x="22" y="5"/>
                    </a:lnTo>
                    <a:lnTo>
                      <a:pt x="22" y="7"/>
                    </a:lnTo>
                    <a:lnTo>
                      <a:pt x="21" y="7"/>
                    </a:lnTo>
                    <a:lnTo>
                      <a:pt x="21" y="10"/>
                    </a:lnTo>
                    <a:lnTo>
                      <a:pt x="20" y="11"/>
                    </a:lnTo>
                    <a:lnTo>
                      <a:pt x="19" y="11"/>
                    </a:lnTo>
                    <a:lnTo>
                      <a:pt x="19" y="12"/>
                    </a:lnTo>
                    <a:lnTo>
                      <a:pt x="17" y="15"/>
                    </a:lnTo>
                    <a:lnTo>
                      <a:pt x="17" y="16"/>
                    </a:lnTo>
                    <a:lnTo>
                      <a:pt x="16" y="16"/>
                    </a:lnTo>
                    <a:lnTo>
                      <a:pt x="15" y="16"/>
                    </a:lnTo>
                    <a:lnTo>
                      <a:pt x="16" y="17"/>
                    </a:lnTo>
                    <a:lnTo>
                      <a:pt x="16" y="20"/>
                    </a:lnTo>
                    <a:lnTo>
                      <a:pt x="16" y="21"/>
                    </a:lnTo>
                    <a:lnTo>
                      <a:pt x="15" y="21"/>
                    </a:lnTo>
                    <a:lnTo>
                      <a:pt x="14" y="21"/>
                    </a:lnTo>
                    <a:lnTo>
                      <a:pt x="13" y="22"/>
                    </a:lnTo>
                    <a:lnTo>
                      <a:pt x="11" y="22"/>
                    </a:lnTo>
                    <a:lnTo>
                      <a:pt x="13" y="20"/>
                    </a:lnTo>
                    <a:lnTo>
                      <a:pt x="13" y="19"/>
                    </a:lnTo>
                    <a:lnTo>
                      <a:pt x="11" y="16"/>
                    </a:lnTo>
                    <a:lnTo>
                      <a:pt x="10" y="16"/>
                    </a:lnTo>
                    <a:lnTo>
                      <a:pt x="10" y="15"/>
                    </a:lnTo>
                    <a:lnTo>
                      <a:pt x="9" y="14"/>
                    </a:lnTo>
                    <a:lnTo>
                      <a:pt x="8" y="15"/>
                    </a:lnTo>
                    <a:lnTo>
                      <a:pt x="6" y="16"/>
                    </a:lnTo>
                    <a:lnTo>
                      <a:pt x="6" y="17"/>
                    </a:lnTo>
                    <a:lnTo>
                      <a:pt x="5" y="17"/>
                    </a:lnTo>
                    <a:lnTo>
                      <a:pt x="4" y="17"/>
                    </a:lnTo>
                    <a:lnTo>
                      <a:pt x="3" y="16"/>
                    </a:lnTo>
                    <a:lnTo>
                      <a:pt x="1" y="16"/>
                    </a:lnTo>
                    <a:lnTo>
                      <a:pt x="0" y="14"/>
                    </a:lnTo>
                    <a:lnTo>
                      <a:pt x="0" y="1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95" name="Freeform 825">
                <a:extLst>
                  <a:ext uri="{FF2B5EF4-FFF2-40B4-BE49-F238E27FC236}">
                    <a16:creationId xmlns:a16="http://schemas.microsoft.com/office/drawing/2014/main" id="{559276C5-F341-44CC-95CA-06B03963B000}"/>
                  </a:ext>
                </a:extLst>
              </p:cNvPr>
              <p:cNvSpPr>
                <a:spLocks noChangeAspect="1"/>
              </p:cNvSpPr>
              <p:nvPr/>
            </p:nvSpPr>
            <p:spPr bwMode="auto">
              <a:xfrm>
                <a:off x="4708" y="2188"/>
                <a:ext cx="6" cy="6"/>
              </a:xfrm>
              <a:custGeom>
                <a:avLst/>
                <a:gdLst>
                  <a:gd name="T0" fmla="*/ 0 w 22"/>
                  <a:gd name="T1" fmla="*/ 0 h 22"/>
                  <a:gd name="T2" fmla="*/ 0 w 22"/>
                  <a:gd name="T3" fmla="*/ 0 h 22"/>
                  <a:gd name="T4" fmla="*/ 0 w 22"/>
                  <a:gd name="T5" fmla="*/ 0 h 22"/>
                  <a:gd name="T6" fmla="*/ 0 w 22"/>
                  <a:gd name="T7" fmla="*/ 0 h 22"/>
                  <a:gd name="T8" fmla="*/ 0 w 22"/>
                  <a:gd name="T9" fmla="*/ 0 h 22"/>
                  <a:gd name="T10" fmla="*/ 0 w 22"/>
                  <a:gd name="T11" fmla="*/ 0 h 22"/>
                  <a:gd name="T12" fmla="*/ 0 w 22"/>
                  <a:gd name="T13" fmla="*/ 0 h 22"/>
                  <a:gd name="T14" fmla="*/ 0 w 22"/>
                  <a:gd name="T15" fmla="*/ 0 h 22"/>
                  <a:gd name="T16" fmla="*/ 0 w 22"/>
                  <a:gd name="T17" fmla="*/ 0 h 22"/>
                  <a:gd name="T18" fmla="*/ 0 w 22"/>
                  <a:gd name="T19" fmla="*/ 0 h 22"/>
                  <a:gd name="T20" fmla="*/ 0 w 22"/>
                  <a:gd name="T21" fmla="*/ 0 h 22"/>
                  <a:gd name="T22" fmla="*/ 0 w 22"/>
                  <a:gd name="T23" fmla="*/ 0 h 22"/>
                  <a:gd name="T24" fmla="*/ 0 w 22"/>
                  <a:gd name="T25" fmla="*/ 0 h 22"/>
                  <a:gd name="T26" fmla="*/ 0 w 22"/>
                  <a:gd name="T27" fmla="*/ 0 h 22"/>
                  <a:gd name="T28" fmla="*/ 0 w 22"/>
                  <a:gd name="T29" fmla="*/ 0 h 22"/>
                  <a:gd name="T30" fmla="*/ 0 w 22"/>
                  <a:gd name="T31" fmla="*/ 0 h 22"/>
                  <a:gd name="T32" fmla="*/ 0 w 22"/>
                  <a:gd name="T33" fmla="*/ 0 h 22"/>
                  <a:gd name="T34" fmla="*/ 0 w 22"/>
                  <a:gd name="T35" fmla="*/ 0 h 22"/>
                  <a:gd name="T36" fmla="*/ 0 w 22"/>
                  <a:gd name="T37" fmla="*/ 0 h 22"/>
                  <a:gd name="T38" fmla="*/ 0 w 22"/>
                  <a:gd name="T39" fmla="*/ 0 h 22"/>
                  <a:gd name="T40" fmla="*/ 0 w 22"/>
                  <a:gd name="T41" fmla="*/ 0 h 22"/>
                  <a:gd name="T42" fmla="*/ 0 w 22"/>
                  <a:gd name="T43" fmla="*/ 0 h 22"/>
                  <a:gd name="T44" fmla="*/ 0 w 22"/>
                  <a:gd name="T45" fmla="*/ 0 h 22"/>
                  <a:gd name="T46" fmla="*/ 0 w 22"/>
                  <a:gd name="T47" fmla="*/ 0 h 22"/>
                  <a:gd name="T48" fmla="*/ 0 w 22"/>
                  <a:gd name="T49" fmla="*/ 0 h 22"/>
                  <a:gd name="T50" fmla="*/ 0 w 22"/>
                  <a:gd name="T51" fmla="*/ 0 h 22"/>
                  <a:gd name="T52" fmla="*/ 0 w 22"/>
                  <a:gd name="T53" fmla="*/ 0 h 22"/>
                  <a:gd name="T54" fmla="*/ 0 w 22"/>
                  <a:gd name="T55" fmla="*/ 0 h 22"/>
                  <a:gd name="T56" fmla="*/ 0 w 22"/>
                  <a:gd name="T57" fmla="*/ 0 h 22"/>
                  <a:gd name="T58" fmla="*/ 0 w 22"/>
                  <a:gd name="T59" fmla="*/ 0 h 22"/>
                  <a:gd name="T60" fmla="*/ 0 w 22"/>
                  <a:gd name="T61" fmla="*/ 0 h 22"/>
                  <a:gd name="T62" fmla="*/ 0 w 22"/>
                  <a:gd name="T63" fmla="*/ 0 h 22"/>
                  <a:gd name="T64" fmla="*/ 0 w 22"/>
                  <a:gd name="T65" fmla="*/ 0 h 22"/>
                  <a:gd name="T66" fmla="*/ 0 w 22"/>
                  <a:gd name="T67" fmla="*/ 0 h 22"/>
                  <a:gd name="T68" fmla="*/ 0 w 22"/>
                  <a:gd name="T69" fmla="*/ 0 h 22"/>
                  <a:gd name="T70" fmla="*/ 0 w 22"/>
                  <a:gd name="T71" fmla="*/ 0 h 22"/>
                  <a:gd name="T72" fmla="*/ 0 w 22"/>
                  <a:gd name="T73" fmla="*/ 0 h 22"/>
                  <a:gd name="T74" fmla="*/ 0 w 22"/>
                  <a:gd name="T75" fmla="*/ 0 h 22"/>
                  <a:gd name="T76" fmla="*/ 0 w 22"/>
                  <a:gd name="T77" fmla="*/ 0 h 22"/>
                  <a:gd name="T78" fmla="*/ 0 w 22"/>
                  <a:gd name="T79" fmla="*/ 0 h 22"/>
                  <a:gd name="T80" fmla="*/ 0 w 22"/>
                  <a:gd name="T81" fmla="*/ 0 h 22"/>
                  <a:gd name="T82" fmla="*/ 0 w 22"/>
                  <a:gd name="T83" fmla="*/ 0 h 22"/>
                  <a:gd name="T84" fmla="*/ 0 w 22"/>
                  <a:gd name="T85" fmla="*/ 0 h 22"/>
                  <a:gd name="T86" fmla="*/ 0 w 22"/>
                  <a:gd name="T87" fmla="*/ 0 h 22"/>
                  <a:gd name="T88" fmla="*/ 0 w 22"/>
                  <a:gd name="T89" fmla="*/ 0 h 22"/>
                  <a:gd name="T90" fmla="*/ 0 w 22"/>
                  <a:gd name="T91" fmla="*/ 0 h 22"/>
                  <a:gd name="T92" fmla="*/ 0 w 22"/>
                  <a:gd name="T93" fmla="*/ 0 h 22"/>
                  <a:gd name="T94" fmla="*/ 0 w 22"/>
                  <a:gd name="T95" fmla="*/ 0 h 22"/>
                  <a:gd name="T96" fmla="*/ 0 w 22"/>
                  <a:gd name="T97" fmla="*/ 0 h 22"/>
                  <a:gd name="T98" fmla="*/ 0 w 22"/>
                  <a:gd name="T99" fmla="*/ 0 h 22"/>
                  <a:gd name="T100" fmla="*/ 0 w 22"/>
                  <a:gd name="T101" fmla="*/ 0 h 22"/>
                  <a:gd name="T102" fmla="*/ 0 w 22"/>
                  <a:gd name="T103" fmla="*/ 0 h 22"/>
                  <a:gd name="T104" fmla="*/ 0 w 22"/>
                  <a:gd name="T105" fmla="*/ 0 h 22"/>
                  <a:gd name="T106" fmla="*/ 0 w 22"/>
                  <a:gd name="T107" fmla="*/ 0 h 22"/>
                  <a:gd name="T108" fmla="*/ 0 w 22"/>
                  <a:gd name="T109" fmla="*/ 0 h 22"/>
                  <a:gd name="T110" fmla="*/ 0 w 22"/>
                  <a:gd name="T111" fmla="*/ 0 h 22"/>
                  <a:gd name="T112" fmla="*/ 0 w 22"/>
                  <a:gd name="T113" fmla="*/ 0 h 2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2"/>
                  <a:gd name="T172" fmla="*/ 0 h 22"/>
                  <a:gd name="T173" fmla="*/ 22 w 22"/>
                  <a:gd name="T174" fmla="*/ 22 h 2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2" h="22">
                    <a:moveTo>
                      <a:pt x="0" y="12"/>
                    </a:moveTo>
                    <a:lnTo>
                      <a:pt x="22" y="0"/>
                    </a:lnTo>
                    <a:lnTo>
                      <a:pt x="22" y="1"/>
                    </a:lnTo>
                    <a:lnTo>
                      <a:pt x="22" y="2"/>
                    </a:lnTo>
                    <a:lnTo>
                      <a:pt x="22" y="4"/>
                    </a:lnTo>
                    <a:lnTo>
                      <a:pt x="22" y="5"/>
                    </a:lnTo>
                    <a:lnTo>
                      <a:pt x="22" y="7"/>
                    </a:lnTo>
                    <a:lnTo>
                      <a:pt x="21" y="7"/>
                    </a:lnTo>
                    <a:lnTo>
                      <a:pt x="21" y="10"/>
                    </a:lnTo>
                    <a:lnTo>
                      <a:pt x="20" y="11"/>
                    </a:lnTo>
                    <a:lnTo>
                      <a:pt x="19" y="11"/>
                    </a:lnTo>
                    <a:lnTo>
                      <a:pt x="19" y="12"/>
                    </a:lnTo>
                    <a:lnTo>
                      <a:pt x="17" y="15"/>
                    </a:lnTo>
                    <a:lnTo>
                      <a:pt x="17" y="16"/>
                    </a:lnTo>
                    <a:lnTo>
                      <a:pt x="16" y="16"/>
                    </a:lnTo>
                    <a:lnTo>
                      <a:pt x="15" y="16"/>
                    </a:lnTo>
                    <a:lnTo>
                      <a:pt x="16" y="17"/>
                    </a:lnTo>
                    <a:lnTo>
                      <a:pt x="16" y="20"/>
                    </a:lnTo>
                    <a:lnTo>
                      <a:pt x="16" y="21"/>
                    </a:lnTo>
                    <a:lnTo>
                      <a:pt x="15" y="21"/>
                    </a:lnTo>
                    <a:lnTo>
                      <a:pt x="14" y="21"/>
                    </a:lnTo>
                    <a:lnTo>
                      <a:pt x="13" y="22"/>
                    </a:lnTo>
                    <a:lnTo>
                      <a:pt x="11" y="22"/>
                    </a:lnTo>
                    <a:lnTo>
                      <a:pt x="13" y="20"/>
                    </a:lnTo>
                    <a:lnTo>
                      <a:pt x="13" y="19"/>
                    </a:lnTo>
                    <a:lnTo>
                      <a:pt x="11" y="16"/>
                    </a:lnTo>
                    <a:lnTo>
                      <a:pt x="10" y="16"/>
                    </a:lnTo>
                    <a:lnTo>
                      <a:pt x="10" y="15"/>
                    </a:lnTo>
                    <a:lnTo>
                      <a:pt x="9" y="14"/>
                    </a:lnTo>
                    <a:lnTo>
                      <a:pt x="8" y="15"/>
                    </a:lnTo>
                    <a:lnTo>
                      <a:pt x="6" y="16"/>
                    </a:lnTo>
                    <a:lnTo>
                      <a:pt x="6" y="17"/>
                    </a:lnTo>
                    <a:lnTo>
                      <a:pt x="5" y="17"/>
                    </a:lnTo>
                    <a:lnTo>
                      <a:pt x="4" y="17"/>
                    </a:lnTo>
                    <a:lnTo>
                      <a:pt x="3" y="16"/>
                    </a:lnTo>
                    <a:lnTo>
                      <a:pt x="1" y="16"/>
                    </a:lnTo>
                    <a:lnTo>
                      <a:pt x="0" y="14"/>
                    </a:lnTo>
                    <a:lnTo>
                      <a:pt x="0" y="1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96" name="Freeform 826">
                <a:extLst>
                  <a:ext uri="{FF2B5EF4-FFF2-40B4-BE49-F238E27FC236}">
                    <a16:creationId xmlns:a16="http://schemas.microsoft.com/office/drawing/2014/main" id="{8D0BB272-9DB1-4E7D-9172-FF4E8C277B38}"/>
                  </a:ext>
                </a:extLst>
              </p:cNvPr>
              <p:cNvSpPr>
                <a:spLocks noChangeAspect="1"/>
              </p:cNvSpPr>
              <p:nvPr/>
            </p:nvSpPr>
            <p:spPr bwMode="auto">
              <a:xfrm>
                <a:off x="4721" y="2172"/>
                <a:ext cx="38" cy="22"/>
              </a:xfrm>
              <a:custGeom>
                <a:avLst/>
                <a:gdLst>
                  <a:gd name="T0" fmla="*/ 0 w 127"/>
                  <a:gd name="T1" fmla="*/ 0 h 78"/>
                  <a:gd name="T2" fmla="*/ 0 w 127"/>
                  <a:gd name="T3" fmla="*/ 0 h 78"/>
                  <a:gd name="T4" fmla="*/ 0 w 127"/>
                  <a:gd name="T5" fmla="*/ 0 h 78"/>
                  <a:gd name="T6" fmla="*/ 0 w 127"/>
                  <a:gd name="T7" fmla="*/ 0 h 78"/>
                  <a:gd name="T8" fmla="*/ 0 w 127"/>
                  <a:gd name="T9" fmla="*/ 0 h 78"/>
                  <a:gd name="T10" fmla="*/ 0 w 127"/>
                  <a:gd name="T11" fmla="*/ 0 h 78"/>
                  <a:gd name="T12" fmla="*/ 0 w 127"/>
                  <a:gd name="T13" fmla="*/ 0 h 78"/>
                  <a:gd name="T14" fmla="*/ 0 w 127"/>
                  <a:gd name="T15" fmla="*/ 0 h 78"/>
                  <a:gd name="T16" fmla="*/ 0 w 127"/>
                  <a:gd name="T17" fmla="*/ 0 h 78"/>
                  <a:gd name="T18" fmla="*/ 0 w 127"/>
                  <a:gd name="T19" fmla="*/ 0 h 78"/>
                  <a:gd name="T20" fmla="*/ 0 w 127"/>
                  <a:gd name="T21" fmla="*/ 0 h 78"/>
                  <a:gd name="T22" fmla="*/ 0 w 127"/>
                  <a:gd name="T23" fmla="*/ 0 h 78"/>
                  <a:gd name="T24" fmla="*/ 0 w 127"/>
                  <a:gd name="T25" fmla="*/ 0 h 78"/>
                  <a:gd name="T26" fmla="*/ 0 w 127"/>
                  <a:gd name="T27" fmla="*/ 0 h 78"/>
                  <a:gd name="T28" fmla="*/ 0 w 127"/>
                  <a:gd name="T29" fmla="*/ 0 h 78"/>
                  <a:gd name="T30" fmla="*/ 0 w 127"/>
                  <a:gd name="T31" fmla="*/ 0 h 78"/>
                  <a:gd name="T32" fmla="*/ 0 w 127"/>
                  <a:gd name="T33" fmla="*/ 0 h 78"/>
                  <a:gd name="T34" fmla="*/ 0 w 127"/>
                  <a:gd name="T35" fmla="*/ 0 h 78"/>
                  <a:gd name="T36" fmla="*/ 0 w 127"/>
                  <a:gd name="T37" fmla="*/ 0 h 78"/>
                  <a:gd name="T38" fmla="*/ 0 w 127"/>
                  <a:gd name="T39" fmla="*/ 0 h 78"/>
                  <a:gd name="T40" fmla="*/ 0 w 127"/>
                  <a:gd name="T41" fmla="*/ 0 h 78"/>
                  <a:gd name="T42" fmla="*/ 0 w 127"/>
                  <a:gd name="T43" fmla="*/ 0 h 78"/>
                  <a:gd name="T44" fmla="*/ 0 w 127"/>
                  <a:gd name="T45" fmla="*/ 0 h 78"/>
                  <a:gd name="T46" fmla="*/ 0 w 127"/>
                  <a:gd name="T47" fmla="*/ 0 h 78"/>
                  <a:gd name="T48" fmla="*/ 0 w 127"/>
                  <a:gd name="T49" fmla="*/ 0 h 78"/>
                  <a:gd name="T50" fmla="*/ 0 w 127"/>
                  <a:gd name="T51" fmla="*/ 0 h 78"/>
                  <a:gd name="T52" fmla="*/ 0 w 127"/>
                  <a:gd name="T53" fmla="*/ 0 h 78"/>
                  <a:gd name="T54" fmla="*/ 0 w 127"/>
                  <a:gd name="T55" fmla="*/ 0 h 78"/>
                  <a:gd name="T56" fmla="*/ 0 w 127"/>
                  <a:gd name="T57" fmla="*/ 0 h 78"/>
                  <a:gd name="T58" fmla="*/ 0 w 127"/>
                  <a:gd name="T59" fmla="*/ 0 h 78"/>
                  <a:gd name="T60" fmla="*/ 0 w 127"/>
                  <a:gd name="T61" fmla="*/ 0 h 78"/>
                  <a:gd name="T62" fmla="*/ 0 w 127"/>
                  <a:gd name="T63" fmla="*/ 0 h 78"/>
                  <a:gd name="T64" fmla="*/ 0 w 127"/>
                  <a:gd name="T65" fmla="*/ 0 h 78"/>
                  <a:gd name="T66" fmla="*/ 0 w 127"/>
                  <a:gd name="T67" fmla="*/ 0 h 7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7"/>
                  <a:gd name="T103" fmla="*/ 0 h 78"/>
                  <a:gd name="T104" fmla="*/ 127 w 127"/>
                  <a:gd name="T105" fmla="*/ 78 h 7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7" h="78">
                    <a:moveTo>
                      <a:pt x="12" y="78"/>
                    </a:moveTo>
                    <a:lnTo>
                      <a:pt x="10" y="77"/>
                    </a:lnTo>
                    <a:lnTo>
                      <a:pt x="9" y="75"/>
                    </a:lnTo>
                    <a:lnTo>
                      <a:pt x="8" y="71"/>
                    </a:lnTo>
                    <a:lnTo>
                      <a:pt x="8" y="70"/>
                    </a:lnTo>
                    <a:lnTo>
                      <a:pt x="7" y="70"/>
                    </a:lnTo>
                    <a:lnTo>
                      <a:pt x="7" y="68"/>
                    </a:lnTo>
                    <a:lnTo>
                      <a:pt x="7" y="67"/>
                    </a:lnTo>
                    <a:lnTo>
                      <a:pt x="7" y="66"/>
                    </a:lnTo>
                    <a:lnTo>
                      <a:pt x="5" y="66"/>
                    </a:lnTo>
                    <a:lnTo>
                      <a:pt x="4" y="63"/>
                    </a:lnTo>
                    <a:lnTo>
                      <a:pt x="4" y="62"/>
                    </a:lnTo>
                    <a:lnTo>
                      <a:pt x="3" y="62"/>
                    </a:lnTo>
                    <a:lnTo>
                      <a:pt x="4" y="61"/>
                    </a:lnTo>
                    <a:lnTo>
                      <a:pt x="3" y="60"/>
                    </a:lnTo>
                    <a:lnTo>
                      <a:pt x="3" y="56"/>
                    </a:lnTo>
                    <a:lnTo>
                      <a:pt x="4" y="56"/>
                    </a:lnTo>
                    <a:lnTo>
                      <a:pt x="5" y="56"/>
                    </a:lnTo>
                    <a:lnTo>
                      <a:pt x="7" y="56"/>
                    </a:lnTo>
                    <a:lnTo>
                      <a:pt x="8" y="56"/>
                    </a:lnTo>
                    <a:lnTo>
                      <a:pt x="9" y="57"/>
                    </a:lnTo>
                    <a:lnTo>
                      <a:pt x="10" y="57"/>
                    </a:lnTo>
                    <a:lnTo>
                      <a:pt x="12" y="56"/>
                    </a:lnTo>
                    <a:lnTo>
                      <a:pt x="13" y="56"/>
                    </a:lnTo>
                    <a:lnTo>
                      <a:pt x="14" y="55"/>
                    </a:lnTo>
                    <a:lnTo>
                      <a:pt x="14" y="53"/>
                    </a:lnTo>
                    <a:lnTo>
                      <a:pt x="14" y="50"/>
                    </a:lnTo>
                    <a:lnTo>
                      <a:pt x="14" y="47"/>
                    </a:lnTo>
                    <a:lnTo>
                      <a:pt x="14" y="46"/>
                    </a:lnTo>
                    <a:lnTo>
                      <a:pt x="12" y="44"/>
                    </a:lnTo>
                    <a:lnTo>
                      <a:pt x="9" y="41"/>
                    </a:lnTo>
                    <a:lnTo>
                      <a:pt x="9" y="42"/>
                    </a:lnTo>
                    <a:lnTo>
                      <a:pt x="9" y="44"/>
                    </a:lnTo>
                    <a:lnTo>
                      <a:pt x="8" y="45"/>
                    </a:lnTo>
                    <a:lnTo>
                      <a:pt x="7" y="46"/>
                    </a:lnTo>
                    <a:lnTo>
                      <a:pt x="5" y="46"/>
                    </a:lnTo>
                    <a:lnTo>
                      <a:pt x="4" y="49"/>
                    </a:lnTo>
                    <a:lnTo>
                      <a:pt x="3" y="49"/>
                    </a:lnTo>
                    <a:lnTo>
                      <a:pt x="2" y="49"/>
                    </a:lnTo>
                    <a:lnTo>
                      <a:pt x="0" y="47"/>
                    </a:lnTo>
                    <a:lnTo>
                      <a:pt x="0" y="44"/>
                    </a:lnTo>
                    <a:lnTo>
                      <a:pt x="0" y="42"/>
                    </a:lnTo>
                    <a:lnTo>
                      <a:pt x="0" y="41"/>
                    </a:lnTo>
                    <a:lnTo>
                      <a:pt x="10" y="21"/>
                    </a:lnTo>
                    <a:lnTo>
                      <a:pt x="47" y="14"/>
                    </a:lnTo>
                    <a:lnTo>
                      <a:pt x="54" y="10"/>
                    </a:lnTo>
                    <a:lnTo>
                      <a:pt x="62" y="13"/>
                    </a:lnTo>
                    <a:lnTo>
                      <a:pt x="109" y="4"/>
                    </a:lnTo>
                    <a:lnTo>
                      <a:pt x="115" y="0"/>
                    </a:lnTo>
                    <a:lnTo>
                      <a:pt x="124" y="4"/>
                    </a:lnTo>
                    <a:lnTo>
                      <a:pt x="127" y="9"/>
                    </a:lnTo>
                    <a:lnTo>
                      <a:pt x="122" y="24"/>
                    </a:lnTo>
                    <a:lnTo>
                      <a:pt x="33" y="65"/>
                    </a:lnTo>
                    <a:lnTo>
                      <a:pt x="16" y="78"/>
                    </a:lnTo>
                    <a:lnTo>
                      <a:pt x="12" y="78"/>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97" name="Freeform 827">
                <a:extLst>
                  <a:ext uri="{FF2B5EF4-FFF2-40B4-BE49-F238E27FC236}">
                    <a16:creationId xmlns:a16="http://schemas.microsoft.com/office/drawing/2014/main" id="{EB97FD04-876F-4C12-8C79-5D3FDCA216C8}"/>
                  </a:ext>
                </a:extLst>
              </p:cNvPr>
              <p:cNvSpPr>
                <a:spLocks noChangeAspect="1"/>
              </p:cNvSpPr>
              <p:nvPr/>
            </p:nvSpPr>
            <p:spPr bwMode="auto">
              <a:xfrm>
                <a:off x="4721" y="2172"/>
                <a:ext cx="38" cy="22"/>
              </a:xfrm>
              <a:custGeom>
                <a:avLst/>
                <a:gdLst>
                  <a:gd name="T0" fmla="*/ 0 w 127"/>
                  <a:gd name="T1" fmla="*/ 0 h 78"/>
                  <a:gd name="T2" fmla="*/ 0 w 127"/>
                  <a:gd name="T3" fmla="*/ 0 h 78"/>
                  <a:gd name="T4" fmla="*/ 0 w 127"/>
                  <a:gd name="T5" fmla="*/ 0 h 78"/>
                  <a:gd name="T6" fmla="*/ 0 w 127"/>
                  <a:gd name="T7" fmla="*/ 0 h 78"/>
                  <a:gd name="T8" fmla="*/ 0 w 127"/>
                  <a:gd name="T9" fmla="*/ 0 h 78"/>
                  <a:gd name="T10" fmla="*/ 0 w 127"/>
                  <a:gd name="T11" fmla="*/ 0 h 78"/>
                  <a:gd name="T12" fmla="*/ 0 w 127"/>
                  <a:gd name="T13" fmla="*/ 0 h 78"/>
                  <a:gd name="T14" fmla="*/ 0 w 127"/>
                  <a:gd name="T15" fmla="*/ 0 h 78"/>
                  <a:gd name="T16" fmla="*/ 0 w 127"/>
                  <a:gd name="T17" fmla="*/ 0 h 78"/>
                  <a:gd name="T18" fmla="*/ 0 w 127"/>
                  <a:gd name="T19" fmla="*/ 0 h 78"/>
                  <a:gd name="T20" fmla="*/ 0 w 127"/>
                  <a:gd name="T21" fmla="*/ 0 h 78"/>
                  <a:gd name="T22" fmla="*/ 0 w 127"/>
                  <a:gd name="T23" fmla="*/ 0 h 78"/>
                  <a:gd name="T24" fmla="*/ 0 w 127"/>
                  <a:gd name="T25" fmla="*/ 0 h 78"/>
                  <a:gd name="T26" fmla="*/ 0 w 127"/>
                  <a:gd name="T27" fmla="*/ 0 h 78"/>
                  <a:gd name="T28" fmla="*/ 0 w 127"/>
                  <a:gd name="T29" fmla="*/ 0 h 78"/>
                  <a:gd name="T30" fmla="*/ 0 w 127"/>
                  <a:gd name="T31" fmla="*/ 0 h 78"/>
                  <a:gd name="T32" fmla="*/ 0 w 127"/>
                  <a:gd name="T33" fmla="*/ 0 h 78"/>
                  <a:gd name="T34" fmla="*/ 0 w 127"/>
                  <a:gd name="T35" fmla="*/ 0 h 78"/>
                  <a:gd name="T36" fmla="*/ 0 w 127"/>
                  <a:gd name="T37" fmla="*/ 0 h 78"/>
                  <a:gd name="T38" fmla="*/ 0 w 127"/>
                  <a:gd name="T39" fmla="*/ 0 h 78"/>
                  <a:gd name="T40" fmla="*/ 0 w 127"/>
                  <a:gd name="T41" fmla="*/ 0 h 78"/>
                  <a:gd name="T42" fmla="*/ 0 w 127"/>
                  <a:gd name="T43" fmla="*/ 0 h 78"/>
                  <a:gd name="T44" fmla="*/ 0 w 127"/>
                  <a:gd name="T45" fmla="*/ 0 h 78"/>
                  <a:gd name="T46" fmla="*/ 0 w 127"/>
                  <a:gd name="T47" fmla="*/ 0 h 78"/>
                  <a:gd name="T48" fmla="*/ 0 w 127"/>
                  <a:gd name="T49" fmla="*/ 0 h 78"/>
                  <a:gd name="T50" fmla="*/ 0 w 127"/>
                  <a:gd name="T51" fmla="*/ 0 h 78"/>
                  <a:gd name="T52" fmla="*/ 0 w 127"/>
                  <a:gd name="T53" fmla="*/ 0 h 78"/>
                  <a:gd name="T54" fmla="*/ 0 w 127"/>
                  <a:gd name="T55" fmla="*/ 0 h 78"/>
                  <a:gd name="T56" fmla="*/ 0 w 127"/>
                  <a:gd name="T57" fmla="*/ 0 h 78"/>
                  <a:gd name="T58" fmla="*/ 0 w 127"/>
                  <a:gd name="T59" fmla="*/ 0 h 78"/>
                  <a:gd name="T60" fmla="*/ 0 w 127"/>
                  <a:gd name="T61" fmla="*/ 0 h 78"/>
                  <a:gd name="T62" fmla="*/ 0 w 127"/>
                  <a:gd name="T63" fmla="*/ 0 h 78"/>
                  <a:gd name="T64" fmla="*/ 0 w 127"/>
                  <a:gd name="T65" fmla="*/ 0 h 78"/>
                  <a:gd name="T66" fmla="*/ 0 w 127"/>
                  <a:gd name="T67" fmla="*/ 0 h 7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7"/>
                  <a:gd name="T103" fmla="*/ 0 h 78"/>
                  <a:gd name="T104" fmla="*/ 127 w 127"/>
                  <a:gd name="T105" fmla="*/ 78 h 7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7" h="78">
                    <a:moveTo>
                      <a:pt x="12" y="78"/>
                    </a:moveTo>
                    <a:lnTo>
                      <a:pt x="10" y="77"/>
                    </a:lnTo>
                    <a:lnTo>
                      <a:pt x="9" y="75"/>
                    </a:lnTo>
                    <a:lnTo>
                      <a:pt x="8" y="71"/>
                    </a:lnTo>
                    <a:lnTo>
                      <a:pt x="8" y="70"/>
                    </a:lnTo>
                    <a:lnTo>
                      <a:pt x="7" y="70"/>
                    </a:lnTo>
                    <a:lnTo>
                      <a:pt x="7" y="68"/>
                    </a:lnTo>
                    <a:lnTo>
                      <a:pt x="7" y="67"/>
                    </a:lnTo>
                    <a:lnTo>
                      <a:pt x="7" y="66"/>
                    </a:lnTo>
                    <a:lnTo>
                      <a:pt x="5" y="66"/>
                    </a:lnTo>
                    <a:lnTo>
                      <a:pt x="4" y="63"/>
                    </a:lnTo>
                    <a:lnTo>
                      <a:pt x="4" y="62"/>
                    </a:lnTo>
                    <a:lnTo>
                      <a:pt x="3" y="62"/>
                    </a:lnTo>
                    <a:lnTo>
                      <a:pt x="4" y="61"/>
                    </a:lnTo>
                    <a:lnTo>
                      <a:pt x="3" y="60"/>
                    </a:lnTo>
                    <a:lnTo>
                      <a:pt x="3" y="56"/>
                    </a:lnTo>
                    <a:lnTo>
                      <a:pt x="4" y="56"/>
                    </a:lnTo>
                    <a:lnTo>
                      <a:pt x="5" y="56"/>
                    </a:lnTo>
                    <a:lnTo>
                      <a:pt x="7" y="56"/>
                    </a:lnTo>
                    <a:lnTo>
                      <a:pt x="8" y="56"/>
                    </a:lnTo>
                    <a:lnTo>
                      <a:pt x="9" y="57"/>
                    </a:lnTo>
                    <a:lnTo>
                      <a:pt x="10" y="57"/>
                    </a:lnTo>
                    <a:lnTo>
                      <a:pt x="12" y="56"/>
                    </a:lnTo>
                    <a:lnTo>
                      <a:pt x="13" y="56"/>
                    </a:lnTo>
                    <a:lnTo>
                      <a:pt x="14" y="55"/>
                    </a:lnTo>
                    <a:lnTo>
                      <a:pt x="14" y="53"/>
                    </a:lnTo>
                    <a:lnTo>
                      <a:pt x="14" y="50"/>
                    </a:lnTo>
                    <a:lnTo>
                      <a:pt x="14" y="47"/>
                    </a:lnTo>
                    <a:lnTo>
                      <a:pt x="14" y="46"/>
                    </a:lnTo>
                    <a:lnTo>
                      <a:pt x="12" y="44"/>
                    </a:lnTo>
                    <a:lnTo>
                      <a:pt x="9" y="41"/>
                    </a:lnTo>
                    <a:lnTo>
                      <a:pt x="9" y="42"/>
                    </a:lnTo>
                    <a:lnTo>
                      <a:pt x="9" y="44"/>
                    </a:lnTo>
                    <a:lnTo>
                      <a:pt x="8" y="45"/>
                    </a:lnTo>
                    <a:lnTo>
                      <a:pt x="7" y="46"/>
                    </a:lnTo>
                    <a:lnTo>
                      <a:pt x="5" y="46"/>
                    </a:lnTo>
                    <a:lnTo>
                      <a:pt x="4" y="49"/>
                    </a:lnTo>
                    <a:lnTo>
                      <a:pt x="3" y="49"/>
                    </a:lnTo>
                    <a:lnTo>
                      <a:pt x="2" y="49"/>
                    </a:lnTo>
                    <a:lnTo>
                      <a:pt x="0" y="47"/>
                    </a:lnTo>
                    <a:lnTo>
                      <a:pt x="0" y="44"/>
                    </a:lnTo>
                    <a:lnTo>
                      <a:pt x="0" y="42"/>
                    </a:lnTo>
                    <a:lnTo>
                      <a:pt x="0" y="41"/>
                    </a:lnTo>
                    <a:lnTo>
                      <a:pt x="10" y="21"/>
                    </a:lnTo>
                    <a:lnTo>
                      <a:pt x="47" y="14"/>
                    </a:lnTo>
                    <a:lnTo>
                      <a:pt x="54" y="10"/>
                    </a:lnTo>
                    <a:lnTo>
                      <a:pt x="62" y="13"/>
                    </a:lnTo>
                    <a:lnTo>
                      <a:pt x="109" y="4"/>
                    </a:lnTo>
                    <a:lnTo>
                      <a:pt x="115" y="0"/>
                    </a:lnTo>
                    <a:lnTo>
                      <a:pt x="124" y="4"/>
                    </a:lnTo>
                    <a:lnTo>
                      <a:pt x="127" y="9"/>
                    </a:lnTo>
                    <a:lnTo>
                      <a:pt x="122" y="24"/>
                    </a:lnTo>
                    <a:lnTo>
                      <a:pt x="33" y="65"/>
                    </a:lnTo>
                    <a:lnTo>
                      <a:pt x="16" y="78"/>
                    </a:lnTo>
                    <a:lnTo>
                      <a:pt x="12" y="78"/>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98" name="Freeform 828">
                <a:extLst>
                  <a:ext uri="{FF2B5EF4-FFF2-40B4-BE49-F238E27FC236}">
                    <a16:creationId xmlns:a16="http://schemas.microsoft.com/office/drawing/2014/main" id="{66D1DF14-A82D-4872-8245-E407DBBE0F46}"/>
                  </a:ext>
                </a:extLst>
              </p:cNvPr>
              <p:cNvSpPr>
                <a:spLocks noChangeAspect="1"/>
              </p:cNvSpPr>
              <p:nvPr/>
            </p:nvSpPr>
            <p:spPr bwMode="auto">
              <a:xfrm>
                <a:off x="3371" y="1622"/>
                <a:ext cx="164" cy="128"/>
              </a:xfrm>
              <a:custGeom>
                <a:avLst/>
                <a:gdLst>
                  <a:gd name="T0" fmla="*/ 0 w 560"/>
                  <a:gd name="T1" fmla="*/ 0 h 432"/>
                  <a:gd name="T2" fmla="*/ 0 w 560"/>
                  <a:gd name="T3" fmla="*/ 0 h 432"/>
                  <a:gd name="T4" fmla="*/ 0 w 560"/>
                  <a:gd name="T5" fmla="*/ 0 h 432"/>
                  <a:gd name="T6" fmla="*/ 0 w 560"/>
                  <a:gd name="T7" fmla="*/ 0 h 432"/>
                  <a:gd name="T8" fmla="*/ 0 w 560"/>
                  <a:gd name="T9" fmla="*/ 0 h 432"/>
                  <a:gd name="T10" fmla="*/ 0 w 560"/>
                  <a:gd name="T11" fmla="*/ 0 h 432"/>
                  <a:gd name="T12" fmla="*/ 0 w 560"/>
                  <a:gd name="T13" fmla="*/ 0 h 432"/>
                  <a:gd name="T14" fmla="*/ 0 w 560"/>
                  <a:gd name="T15" fmla="*/ 0 h 432"/>
                  <a:gd name="T16" fmla="*/ 0 w 560"/>
                  <a:gd name="T17" fmla="*/ 0 h 432"/>
                  <a:gd name="T18" fmla="*/ 0 w 560"/>
                  <a:gd name="T19" fmla="*/ 0 h 432"/>
                  <a:gd name="T20" fmla="*/ 0 w 560"/>
                  <a:gd name="T21" fmla="*/ 0 h 432"/>
                  <a:gd name="T22" fmla="*/ 0 w 560"/>
                  <a:gd name="T23" fmla="*/ 0 h 432"/>
                  <a:gd name="T24" fmla="*/ 0 w 560"/>
                  <a:gd name="T25" fmla="*/ 0 h 432"/>
                  <a:gd name="T26" fmla="*/ 0 w 560"/>
                  <a:gd name="T27" fmla="*/ 0 h 432"/>
                  <a:gd name="T28" fmla="*/ 0 w 560"/>
                  <a:gd name="T29" fmla="*/ 0 h 432"/>
                  <a:gd name="T30" fmla="*/ 0 w 560"/>
                  <a:gd name="T31" fmla="*/ 0 h 432"/>
                  <a:gd name="T32" fmla="*/ 0 w 560"/>
                  <a:gd name="T33" fmla="*/ 0 h 432"/>
                  <a:gd name="T34" fmla="*/ 0 w 560"/>
                  <a:gd name="T35" fmla="*/ 0 h 432"/>
                  <a:gd name="T36" fmla="*/ 0 w 560"/>
                  <a:gd name="T37" fmla="*/ 0 h 432"/>
                  <a:gd name="T38" fmla="*/ 0 w 560"/>
                  <a:gd name="T39" fmla="*/ 0 h 432"/>
                  <a:gd name="T40" fmla="*/ 0 w 560"/>
                  <a:gd name="T41" fmla="*/ 0 h 432"/>
                  <a:gd name="T42" fmla="*/ 0 w 560"/>
                  <a:gd name="T43" fmla="*/ 0 h 432"/>
                  <a:gd name="T44" fmla="*/ 0 w 560"/>
                  <a:gd name="T45" fmla="*/ 0 h 432"/>
                  <a:gd name="T46" fmla="*/ 0 w 560"/>
                  <a:gd name="T47" fmla="*/ 0 h 432"/>
                  <a:gd name="T48" fmla="*/ 0 w 560"/>
                  <a:gd name="T49" fmla="*/ 0 h 432"/>
                  <a:gd name="T50" fmla="*/ 0 w 560"/>
                  <a:gd name="T51" fmla="*/ 0 h 432"/>
                  <a:gd name="T52" fmla="*/ 0 w 560"/>
                  <a:gd name="T53" fmla="*/ 0 h 432"/>
                  <a:gd name="T54" fmla="*/ 0 w 560"/>
                  <a:gd name="T55" fmla="*/ 0 h 432"/>
                  <a:gd name="T56" fmla="*/ 0 w 560"/>
                  <a:gd name="T57" fmla="*/ 0 h 432"/>
                  <a:gd name="T58" fmla="*/ 0 w 560"/>
                  <a:gd name="T59" fmla="*/ 0 h 432"/>
                  <a:gd name="T60" fmla="*/ 0 w 560"/>
                  <a:gd name="T61" fmla="*/ 0 h 432"/>
                  <a:gd name="T62" fmla="*/ 0 w 560"/>
                  <a:gd name="T63" fmla="*/ 0 h 432"/>
                  <a:gd name="T64" fmla="*/ 0 w 560"/>
                  <a:gd name="T65" fmla="*/ 0 h 432"/>
                  <a:gd name="T66" fmla="*/ 0 w 560"/>
                  <a:gd name="T67" fmla="*/ 0 h 43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60"/>
                  <a:gd name="T103" fmla="*/ 0 h 432"/>
                  <a:gd name="T104" fmla="*/ 560 w 560"/>
                  <a:gd name="T105" fmla="*/ 432 h 43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60" h="432">
                    <a:moveTo>
                      <a:pt x="560" y="162"/>
                    </a:moveTo>
                    <a:lnTo>
                      <a:pt x="542" y="171"/>
                    </a:lnTo>
                    <a:lnTo>
                      <a:pt x="525" y="191"/>
                    </a:lnTo>
                    <a:lnTo>
                      <a:pt x="518" y="209"/>
                    </a:lnTo>
                    <a:lnTo>
                      <a:pt x="523" y="228"/>
                    </a:lnTo>
                    <a:lnTo>
                      <a:pt x="520" y="231"/>
                    </a:lnTo>
                    <a:lnTo>
                      <a:pt x="518" y="233"/>
                    </a:lnTo>
                    <a:lnTo>
                      <a:pt x="510" y="231"/>
                    </a:lnTo>
                    <a:lnTo>
                      <a:pt x="491" y="240"/>
                    </a:lnTo>
                    <a:lnTo>
                      <a:pt x="482" y="251"/>
                    </a:lnTo>
                    <a:lnTo>
                      <a:pt x="353" y="304"/>
                    </a:lnTo>
                    <a:lnTo>
                      <a:pt x="346" y="322"/>
                    </a:lnTo>
                    <a:lnTo>
                      <a:pt x="330" y="338"/>
                    </a:lnTo>
                    <a:lnTo>
                      <a:pt x="329" y="341"/>
                    </a:lnTo>
                    <a:lnTo>
                      <a:pt x="325" y="343"/>
                    </a:lnTo>
                    <a:lnTo>
                      <a:pt x="285" y="344"/>
                    </a:lnTo>
                    <a:lnTo>
                      <a:pt x="275" y="353"/>
                    </a:lnTo>
                    <a:lnTo>
                      <a:pt x="270" y="361"/>
                    </a:lnTo>
                    <a:lnTo>
                      <a:pt x="254" y="371"/>
                    </a:lnTo>
                    <a:lnTo>
                      <a:pt x="220" y="381"/>
                    </a:lnTo>
                    <a:lnTo>
                      <a:pt x="209" y="379"/>
                    </a:lnTo>
                    <a:lnTo>
                      <a:pt x="197" y="381"/>
                    </a:lnTo>
                    <a:lnTo>
                      <a:pt x="188" y="380"/>
                    </a:lnTo>
                    <a:lnTo>
                      <a:pt x="176" y="381"/>
                    </a:lnTo>
                    <a:lnTo>
                      <a:pt x="167" y="388"/>
                    </a:lnTo>
                    <a:lnTo>
                      <a:pt x="159" y="404"/>
                    </a:lnTo>
                    <a:lnTo>
                      <a:pt x="127" y="424"/>
                    </a:lnTo>
                    <a:lnTo>
                      <a:pt x="105" y="424"/>
                    </a:lnTo>
                    <a:lnTo>
                      <a:pt x="90" y="430"/>
                    </a:lnTo>
                    <a:lnTo>
                      <a:pt x="82" y="429"/>
                    </a:lnTo>
                    <a:lnTo>
                      <a:pt x="74" y="432"/>
                    </a:lnTo>
                    <a:lnTo>
                      <a:pt x="64" y="426"/>
                    </a:lnTo>
                    <a:lnTo>
                      <a:pt x="52" y="427"/>
                    </a:lnTo>
                    <a:lnTo>
                      <a:pt x="47" y="409"/>
                    </a:lnTo>
                    <a:lnTo>
                      <a:pt x="35" y="393"/>
                    </a:lnTo>
                    <a:lnTo>
                      <a:pt x="33" y="350"/>
                    </a:lnTo>
                    <a:lnTo>
                      <a:pt x="28" y="344"/>
                    </a:lnTo>
                    <a:lnTo>
                      <a:pt x="11" y="267"/>
                    </a:lnTo>
                    <a:lnTo>
                      <a:pt x="2" y="254"/>
                    </a:lnTo>
                    <a:lnTo>
                      <a:pt x="0" y="250"/>
                    </a:lnTo>
                    <a:lnTo>
                      <a:pt x="1" y="247"/>
                    </a:lnTo>
                    <a:lnTo>
                      <a:pt x="3" y="249"/>
                    </a:lnTo>
                    <a:lnTo>
                      <a:pt x="3" y="244"/>
                    </a:lnTo>
                    <a:lnTo>
                      <a:pt x="2" y="239"/>
                    </a:lnTo>
                    <a:lnTo>
                      <a:pt x="2" y="228"/>
                    </a:lnTo>
                    <a:lnTo>
                      <a:pt x="0" y="221"/>
                    </a:lnTo>
                    <a:lnTo>
                      <a:pt x="6" y="215"/>
                    </a:lnTo>
                    <a:lnTo>
                      <a:pt x="6" y="210"/>
                    </a:lnTo>
                    <a:lnTo>
                      <a:pt x="2" y="177"/>
                    </a:lnTo>
                    <a:lnTo>
                      <a:pt x="1" y="174"/>
                    </a:lnTo>
                    <a:lnTo>
                      <a:pt x="11" y="170"/>
                    </a:lnTo>
                    <a:lnTo>
                      <a:pt x="16" y="163"/>
                    </a:lnTo>
                    <a:lnTo>
                      <a:pt x="17" y="153"/>
                    </a:lnTo>
                    <a:lnTo>
                      <a:pt x="23" y="149"/>
                    </a:lnTo>
                    <a:lnTo>
                      <a:pt x="31" y="145"/>
                    </a:lnTo>
                    <a:lnTo>
                      <a:pt x="34" y="136"/>
                    </a:lnTo>
                    <a:lnTo>
                      <a:pt x="39" y="131"/>
                    </a:lnTo>
                    <a:lnTo>
                      <a:pt x="61" y="129"/>
                    </a:lnTo>
                    <a:lnTo>
                      <a:pt x="86" y="106"/>
                    </a:lnTo>
                    <a:lnTo>
                      <a:pt x="181" y="118"/>
                    </a:lnTo>
                    <a:lnTo>
                      <a:pt x="217" y="111"/>
                    </a:lnTo>
                    <a:lnTo>
                      <a:pt x="232" y="140"/>
                    </a:lnTo>
                    <a:lnTo>
                      <a:pt x="241" y="140"/>
                    </a:lnTo>
                    <a:lnTo>
                      <a:pt x="258" y="129"/>
                    </a:lnTo>
                    <a:lnTo>
                      <a:pt x="262" y="106"/>
                    </a:lnTo>
                    <a:lnTo>
                      <a:pt x="290" y="56"/>
                    </a:lnTo>
                    <a:lnTo>
                      <a:pt x="338" y="27"/>
                    </a:lnTo>
                    <a:lnTo>
                      <a:pt x="494" y="0"/>
                    </a:lnTo>
                    <a:lnTo>
                      <a:pt x="560" y="16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299" name="Freeform 829">
                <a:extLst>
                  <a:ext uri="{FF2B5EF4-FFF2-40B4-BE49-F238E27FC236}">
                    <a16:creationId xmlns:a16="http://schemas.microsoft.com/office/drawing/2014/main" id="{1F029489-C9B5-414E-B268-00BEA72559A3}"/>
                  </a:ext>
                </a:extLst>
              </p:cNvPr>
              <p:cNvSpPr>
                <a:spLocks noChangeAspect="1"/>
              </p:cNvSpPr>
              <p:nvPr/>
            </p:nvSpPr>
            <p:spPr bwMode="auto">
              <a:xfrm>
                <a:off x="3371" y="1622"/>
                <a:ext cx="164" cy="128"/>
              </a:xfrm>
              <a:custGeom>
                <a:avLst/>
                <a:gdLst>
                  <a:gd name="T0" fmla="*/ 0 w 560"/>
                  <a:gd name="T1" fmla="*/ 0 h 432"/>
                  <a:gd name="T2" fmla="*/ 0 w 560"/>
                  <a:gd name="T3" fmla="*/ 0 h 432"/>
                  <a:gd name="T4" fmla="*/ 0 w 560"/>
                  <a:gd name="T5" fmla="*/ 0 h 432"/>
                  <a:gd name="T6" fmla="*/ 0 w 560"/>
                  <a:gd name="T7" fmla="*/ 0 h 432"/>
                  <a:gd name="T8" fmla="*/ 0 w 560"/>
                  <a:gd name="T9" fmla="*/ 0 h 432"/>
                  <a:gd name="T10" fmla="*/ 0 w 560"/>
                  <a:gd name="T11" fmla="*/ 0 h 432"/>
                  <a:gd name="T12" fmla="*/ 0 w 560"/>
                  <a:gd name="T13" fmla="*/ 0 h 432"/>
                  <a:gd name="T14" fmla="*/ 0 w 560"/>
                  <a:gd name="T15" fmla="*/ 0 h 432"/>
                  <a:gd name="T16" fmla="*/ 0 w 560"/>
                  <a:gd name="T17" fmla="*/ 0 h 432"/>
                  <a:gd name="T18" fmla="*/ 0 w 560"/>
                  <a:gd name="T19" fmla="*/ 0 h 432"/>
                  <a:gd name="T20" fmla="*/ 0 w 560"/>
                  <a:gd name="T21" fmla="*/ 0 h 432"/>
                  <a:gd name="T22" fmla="*/ 0 w 560"/>
                  <a:gd name="T23" fmla="*/ 0 h 432"/>
                  <a:gd name="T24" fmla="*/ 0 w 560"/>
                  <a:gd name="T25" fmla="*/ 0 h 432"/>
                  <a:gd name="T26" fmla="*/ 0 w 560"/>
                  <a:gd name="T27" fmla="*/ 0 h 432"/>
                  <a:gd name="T28" fmla="*/ 0 w 560"/>
                  <a:gd name="T29" fmla="*/ 0 h 432"/>
                  <a:gd name="T30" fmla="*/ 0 w 560"/>
                  <a:gd name="T31" fmla="*/ 0 h 432"/>
                  <a:gd name="T32" fmla="*/ 0 w 560"/>
                  <a:gd name="T33" fmla="*/ 0 h 432"/>
                  <a:gd name="T34" fmla="*/ 0 w 560"/>
                  <a:gd name="T35" fmla="*/ 0 h 432"/>
                  <a:gd name="T36" fmla="*/ 0 w 560"/>
                  <a:gd name="T37" fmla="*/ 0 h 432"/>
                  <a:gd name="T38" fmla="*/ 0 w 560"/>
                  <a:gd name="T39" fmla="*/ 0 h 432"/>
                  <a:gd name="T40" fmla="*/ 0 w 560"/>
                  <a:gd name="T41" fmla="*/ 0 h 432"/>
                  <a:gd name="T42" fmla="*/ 0 w 560"/>
                  <a:gd name="T43" fmla="*/ 0 h 432"/>
                  <a:gd name="T44" fmla="*/ 0 w 560"/>
                  <a:gd name="T45" fmla="*/ 0 h 432"/>
                  <a:gd name="T46" fmla="*/ 0 w 560"/>
                  <a:gd name="T47" fmla="*/ 0 h 432"/>
                  <a:gd name="T48" fmla="*/ 0 w 560"/>
                  <a:gd name="T49" fmla="*/ 0 h 432"/>
                  <a:gd name="T50" fmla="*/ 0 w 560"/>
                  <a:gd name="T51" fmla="*/ 0 h 432"/>
                  <a:gd name="T52" fmla="*/ 0 w 560"/>
                  <a:gd name="T53" fmla="*/ 0 h 432"/>
                  <a:gd name="T54" fmla="*/ 0 w 560"/>
                  <a:gd name="T55" fmla="*/ 0 h 432"/>
                  <a:gd name="T56" fmla="*/ 0 w 560"/>
                  <a:gd name="T57" fmla="*/ 0 h 432"/>
                  <a:gd name="T58" fmla="*/ 0 w 560"/>
                  <a:gd name="T59" fmla="*/ 0 h 432"/>
                  <a:gd name="T60" fmla="*/ 0 w 560"/>
                  <a:gd name="T61" fmla="*/ 0 h 432"/>
                  <a:gd name="T62" fmla="*/ 0 w 560"/>
                  <a:gd name="T63" fmla="*/ 0 h 432"/>
                  <a:gd name="T64" fmla="*/ 0 w 560"/>
                  <a:gd name="T65" fmla="*/ 0 h 432"/>
                  <a:gd name="T66" fmla="*/ 0 w 560"/>
                  <a:gd name="T67" fmla="*/ 0 h 43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60"/>
                  <a:gd name="T103" fmla="*/ 0 h 432"/>
                  <a:gd name="T104" fmla="*/ 560 w 560"/>
                  <a:gd name="T105" fmla="*/ 432 h 43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60" h="432">
                    <a:moveTo>
                      <a:pt x="560" y="162"/>
                    </a:moveTo>
                    <a:lnTo>
                      <a:pt x="542" y="171"/>
                    </a:lnTo>
                    <a:lnTo>
                      <a:pt x="525" y="191"/>
                    </a:lnTo>
                    <a:lnTo>
                      <a:pt x="518" y="209"/>
                    </a:lnTo>
                    <a:lnTo>
                      <a:pt x="523" y="228"/>
                    </a:lnTo>
                    <a:lnTo>
                      <a:pt x="520" y="231"/>
                    </a:lnTo>
                    <a:lnTo>
                      <a:pt x="518" y="233"/>
                    </a:lnTo>
                    <a:lnTo>
                      <a:pt x="510" y="231"/>
                    </a:lnTo>
                    <a:lnTo>
                      <a:pt x="491" y="240"/>
                    </a:lnTo>
                    <a:lnTo>
                      <a:pt x="482" y="251"/>
                    </a:lnTo>
                    <a:lnTo>
                      <a:pt x="353" y="304"/>
                    </a:lnTo>
                    <a:lnTo>
                      <a:pt x="346" y="322"/>
                    </a:lnTo>
                    <a:lnTo>
                      <a:pt x="330" y="338"/>
                    </a:lnTo>
                    <a:lnTo>
                      <a:pt x="329" y="341"/>
                    </a:lnTo>
                    <a:lnTo>
                      <a:pt x="325" y="343"/>
                    </a:lnTo>
                    <a:lnTo>
                      <a:pt x="285" y="344"/>
                    </a:lnTo>
                    <a:lnTo>
                      <a:pt x="275" y="353"/>
                    </a:lnTo>
                    <a:lnTo>
                      <a:pt x="270" y="361"/>
                    </a:lnTo>
                    <a:lnTo>
                      <a:pt x="254" y="371"/>
                    </a:lnTo>
                    <a:lnTo>
                      <a:pt x="220" y="381"/>
                    </a:lnTo>
                    <a:lnTo>
                      <a:pt x="209" y="379"/>
                    </a:lnTo>
                    <a:lnTo>
                      <a:pt x="197" y="381"/>
                    </a:lnTo>
                    <a:lnTo>
                      <a:pt x="188" y="380"/>
                    </a:lnTo>
                    <a:lnTo>
                      <a:pt x="176" y="381"/>
                    </a:lnTo>
                    <a:lnTo>
                      <a:pt x="167" y="388"/>
                    </a:lnTo>
                    <a:lnTo>
                      <a:pt x="159" y="404"/>
                    </a:lnTo>
                    <a:lnTo>
                      <a:pt x="127" y="424"/>
                    </a:lnTo>
                    <a:lnTo>
                      <a:pt x="105" y="424"/>
                    </a:lnTo>
                    <a:lnTo>
                      <a:pt x="90" y="430"/>
                    </a:lnTo>
                    <a:lnTo>
                      <a:pt x="82" y="429"/>
                    </a:lnTo>
                    <a:lnTo>
                      <a:pt x="74" y="432"/>
                    </a:lnTo>
                    <a:lnTo>
                      <a:pt x="64" y="426"/>
                    </a:lnTo>
                    <a:lnTo>
                      <a:pt x="52" y="427"/>
                    </a:lnTo>
                    <a:lnTo>
                      <a:pt x="47" y="409"/>
                    </a:lnTo>
                    <a:lnTo>
                      <a:pt x="35" y="393"/>
                    </a:lnTo>
                    <a:lnTo>
                      <a:pt x="33" y="350"/>
                    </a:lnTo>
                    <a:lnTo>
                      <a:pt x="28" y="344"/>
                    </a:lnTo>
                    <a:lnTo>
                      <a:pt x="11" y="267"/>
                    </a:lnTo>
                    <a:lnTo>
                      <a:pt x="2" y="254"/>
                    </a:lnTo>
                    <a:lnTo>
                      <a:pt x="0" y="250"/>
                    </a:lnTo>
                    <a:lnTo>
                      <a:pt x="1" y="247"/>
                    </a:lnTo>
                    <a:lnTo>
                      <a:pt x="3" y="249"/>
                    </a:lnTo>
                    <a:lnTo>
                      <a:pt x="3" y="244"/>
                    </a:lnTo>
                    <a:lnTo>
                      <a:pt x="2" y="239"/>
                    </a:lnTo>
                    <a:lnTo>
                      <a:pt x="2" y="228"/>
                    </a:lnTo>
                    <a:lnTo>
                      <a:pt x="0" y="221"/>
                    </a:lnTo>
                    <a:lnTo>
                      <a:pt x="6" y="215"/>
                    </a:lnTo>
                    <a:lnTo>
                      <a:pt x="6" y="210"/>
                    </a:lnTo>
                    <a:lnTo>
                      <a:pt x="2" y="177"/>
                    </a:lnTo>
                    <a:lnTo>
                      <a:pt x="1" y="174"/>
                    </a:lnTo>
                    <a:lnTo>
                      <a:pt x="11" y="170"/>
                    </a:lnTo>
                    <a:lnTo>
                      <a:pt x="16" y="163"/>
                    </a:lnTo>
                    <a:lnTo>
                      <a:pt x="17" y="153"/>
                    </a:lnTo>
                    <a:lnTo>
                      <a:pt x="23" y="149"/>
                    </a:lnTo>
                    <a:lnTo>
                      <a:pt x="31" y="145"/>
                    </a:lnTo>
                    <a:lnTo>
                      <a:pt x="34" y="136"/>
                    </a:lnTo>
                    <a:lnTo>
                      <a:pt x="39" y="131"/>
                    </a:lnTo>
                    <a:lnTo>
                      <a:pt x="61" y="129"/>
                    </a:lnTo>
                    <a:lnTo>
                      <a:pt x="86" y="106"/>
                    </a:lnTo>
                    <a:lnTo>
                      <a:pt x="181" y="118"/>
                    </a:lnTo>
                    <a:lnTo>
                      <a:pt x="217" y="111"/>
                    </a:lnTo>
                    <a:lnTo>
                      <a:pt x="232" y="140"/>
                    </a:lnTo>
                    <a:lnTo>
                      <a:pt x="241" y="140"/>
                    </a:lnTo>
                    <a:lnTo>
                      <a:pt x="258" y="129"/>
                    </a:lnTo>
                    <a:lnTo>
                      <a:pt x="262" y="106"/>
                    </a:lnTo>
                    <a:lnTo>
                      <a:pt x="290" y="56"/>
                    </a:lnTo>
                    <a:lnTo>
                      <a:pt x="338" y="27"/>
                    </a:lnTo>
                    <a:lnTo>
                      <a:pt x="494" y="0"/>
                    </a:lnTo>
                    <a:lnTo>
                      <a:pt x="560" y="16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00" name="Freeform 830">
                <a:extLst>
                  <a:ext uri="{FF2B5EF4-FFF2-40B4-BE49-F238E27FC236}">
                    <a16:creationId xmlns:a16="http://schemas.microsoft.com/office/drawing/2014/main" id="{77C764B8-9EAC-4833-9E01-B3789A8A846E}"/>
                  </a:ext>
                </a:extLst>
              </p:cNvPr>
              <p:cNvSpPr>
                <a:spLocks noChangeAspect="1"/>
              </p:cNvSpPr>
              <p:nvPr/>
            </p:nvSpPr>
            <p:spPr bwMode="auto">
              <a:xfrm>
                <a:off x="3502" y="1484"/>
                <a:ext cx="72" cy="68"/>
              </a:xfrm>
              <a:custGeom>
                <a:avLst/>
                <a:gdLst>
                  <a:gd name="T0" fmla="*/ 0 w 245"/>
                  <a:gd name="T1" fmla="*/ 0 h 228"/>
                  <a:gd name="T2" fmla="*/ 0 w 245"/>
                  <a:gd name="T3" fmla="*/ 0 h 228"/>
                  <a:gd name="T4" fmla="*/ 0 w 245"/>
                  <a:gd name="T5" fmla="*/ 0 h 228"/>
                  <a:gd name="T6" fmla="*/ 0 w 245"/>
                  <a:gd name="T7" fmla="*/ 0 h 228"/>
                  <a:gd name="T8" fmla="*/ 0 w 245"/>
                  <a:gd name="T9" fmla="*/ 0 h 228"/>
                  <a:gd name="T10" fmla="*/ 0 w 245"/>
                  <a:gd name="T11" fmla="*/ 0 h 228"/>
                  <a:gd name="T12" fmla="*/ 0 w 245"/>
                  <a:gd name="T13" fmla="*/ 0 h 228"/>
                  <a:gd name="T14" fmla="*/ 0 w 245"/>
                  <a:gd name="T15" fmla="*/ 0 h 228"/>
                  <a:gd name="T16" fmla="*/ 0 w 245"/>
                  <a:gd name="T17" fmla="*/ 0 h 228"/>
                  <a:gd name="T18" fmla="*/ 0 w 245"/>
                  <a:gd name="T19" fmla="*/ 0 h 228"/>
                  <a:gd name="T20" fmla="*/ 0 w 245"/>
                  <a:gd name="T21" fmla="*/ 0 h 228"/>
                  <a:gd name="T22" fmla="*/ 0 w 245"/>
                  <a:gd name="T23" fmla="*/ 0 h 228"/>
                  <a:gd name="T24" fmla="*/ 0 w 245"/>
                  <a:gd name="T25" fmla="*/ 0 h 228"/>
                  <a:gd name="T26" fmla="*/ 0 w 245"/>
                  <a:gd name="T27" fmla="*/ 0 h 228"/>
                  <a:gd name="T28" fmla="*/ 0 w 245"/>
                  <a:gd name="T29" fmla="*/ 0 h 228"/>
                  <a:gd name="T30" fmla="*/ 0 w 245"/>
                  <a:gd name="T31" fmla="*/ 0 h 228"/>
                  <a:gd name="T32" fmla="*/ 0 w 245"/>
                  <a:gd name="T33" fmla="*/ 0 h 228"/>
                  <a:gd name="T34" fmla="*/ 0 w 245"/>
                  <a:gd name="T35" fmla="*/ 0 h 228"/>
                  <a:gd name="T36" fmla="*/ 0 w 245"/>
                  <a:gd name="T37" fmla="*/ 0 h 228"/>
                  <a:gd name="T38" fmla="*/ 0 w 245"/>
                  <a:gd name="T39" fmla="*/ 0 h 228"/>
                  <a:gd name="T40" fmla="*/ 0 w 245"/>
                  <a:gd name="T41" fmla="*/ 0 h 228"/>
                  <a:gd name="T42" fmla="*/ 0 w 245"/>
                  <a:gd name="T43" fmla="*/ 0 h 228"/>
                  <a:gd name="T44" fmla="*/ 0 w 245"/>
                  <a:gd name="T45" fmla="*/ 0 h 228"/>
                  <a:gd name="T46" fmla="*/ 0 w 245"/>
                  <a:gd name="T47" fmla="*/ 0 h 228"/>
                  <a:gd name="T48" fmla="*/ 0 w 245"/>
                  <a:gd name="T49" fmla="*/ 0 h 228"/>
                  <a:gd name="T50" fmla="*/ 0 w 245"/>
                  <a:gd name="T51" fmla="*/ 0 h 228"/>
                  <a:gd name="T52" fmla="*/ 0 w 245"/>
                  <a:gd name="T53" fmla="*/ 0 h 228"/>
                  <a:gd name="T54" fmla="*/ 0 w 245"/>
                  <a:gd name="T55" fmla="*/ 0 h 228"/>
                  <a:gd name="T56" fmla="*/ 0 w 245"/>
                  <a:gd name="T57" fmla="*/ 0 h 228"/>
                  <a:gd name="T58" fmla="*/ 0 w 245"/>
                  <a:gd name="T59" fmla="*/ 0 h 228"/>
                  <a:gd name="T60" fmla="*/ 0 w 245"/>
                  <a:gd name="T61" fmla="*/ 0 h 228"/>
                  <a:gd name="T62" fmla="*/ 0 w 245"/>
                  <a:gd name="T63" fmla="*/ 0 h 228"/>
                  <a:gd name="T64" fmla="*/ 0 w 245"/>
                  <a:gd name="T65" fmla="*/ 0 h 228"/>
                  <a:gd name="T66" fmla="*/ 0 w 245"/>
                  <a:gd name="T67" fmla="*/ 0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5"/>
                  <a:gd name="T103" fmla="*/ 0 h 228"/>
                  <a:gd name="T104" fmla="*/ 245 w 245"/>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5" h="228">
                    <a:moveTo>
                      <a:pt x="200" y="224"/>
                    </a:moveTo>
                    <a:lnTo>
                      <a:pt x="196" y="228"/>
                    </a:lnTo>
                    <a:lnTo>
                      <a:pt x="60" y="208"/>
                    </a:lnTo>
                    <a:lnTo>
                      <a:pt x="1" y="129"/>
                    </a:lnTo>
                    <a:lnTo>
                      <a:pt x="0" y="120"/>
                    </a:lnTo>
                    <a:lnTo>
                      <a:pt x="1" y="120"/>
                    </a:lnTo>
                    <a:lnTo>
                      <a:pt x="5" y="117"/>
                    </a:lnTo>
                    <a:lnTo>
                      <a:pt x="6" y="117"/>
                    </a:lnTo>
                    <a:lnTo>
                      <a:pt x="8" y="130"/>
                    </a:lnTo>
                    <a:lnTo>
                      <a:pt x="13" y="135"/>
                    </a:lnTo>
                    <a:lnTo>
                      <a:pt x="41" y="136"/>
                    </a:lnTo>
                    <a:lnTo>
                      <a:pt x="44" y="135"/>
                    </a:lnTo>
                    <a:lnTo>
                      <a:pt x="48" y="129"/>
                    </a:lnTo>
                    <a:lnTo>
                      <a:pt x="57" y="124"/>
                    </a:lnTo>
                    <a:lnTo>
                      <a:pt x="78" y="125"/>
                    </a:lnTo>
                    <a:lnTo>
                      <a:pt x="86" y="129"/>
                    </a:lnTo>
                    <a:lnTo>
                      <a:pt x="93" y="129"/>
                    </a:lnTo>
                    <a:lnTo>
                      <a:pt x="102" y="132"/>
                    </a:lnTo>
                    <a:lnTo>
                      <a:pt x="126" y="131"/>
                    </a:lnTo>
                    <a:lnTo>
                      <a:pt x="131" y="127"/>
                    </a:lnTo>
                    <a:lnTo>
                      <a:pt x="135" y="120"/>
                    </a:lnTo>
                    <a:lnTo>
                      <a:pt x="142" y="117"/>
                    </a:lnTo>
                    <a:lnTo>
                      <a:pt x="144" y="115"/>
                    </a:lnTo>
                    <a:lnTo>
                      <a:pt x="149" y="114"/>
                    </a:lnTo>
                    <a:lnTo>
                      <a:pt x="151" y="111"/>
                    </a:lnTo>
                    <a:lnTo>
                      <a:pt x="147" y="108"/>
                    </a:lnTo>
                    <a:lnTo>
                      <a:pt x="148" y="106"/>
                    </a:lnTo>
                    <a:lnTo>
                      <a:pt x="147" y="105"/>
                    </a:lnTo>
                    <a:lnTo>
                      <a:pt x="154" y="104"/>
                    </a:lnTo>
                    <a:lnTo>
                      <a:pt x="154" y="101"/>
                    </a:lnTo>
                    <a:lnTo>
                      <a:pt x="157" y="99"/>
                    </a:lnTo>
                    <a:lnTo>
                      <a:pt x="156" y="95"/>
                    </a:lnTo>
                    <a:lnTo>
                      <a:pt x="159" y="92"/>
                    </a:lnTo>
                    <a:lnTo>
                      <a:pt x="158" y="88"/>
                    </a:lnTo>
                    <a:lnTo>
                      <a:pt x="162" y="83"/>
                    </a:lnTo>
                    <a:lnTo>
                      <a:pt x="170" y="79"/>
                    </a:lnTo>
                    <a:lnTo>
                      <a:pt x="172" y="71"/>
                    </a:lnTo>
                    <a:lnTo>
                      <a:pt x="175" y="69"/>
                    </a:lnTo>
                    <a:lnTo>
                      <a:pt x="178" y="64"/>
                    </a:lnTo>
                    <a:lnTo>
                      <a:pt x="185" y="58"/>
                    </a:lnTo>
                    <a:lnTo>
                      <a:pt x="188" y="52"/>
                    </a:lnTo>
                    <a:lnTo>
                      <a:pt x="191" y="49"/>
                    </a:lnTo>
                    <a:lnTo>
                      <a:pt x="193" y="47"/>
                    </a:lnTo>
                    <a:lnTo>
                      <a:pt x="194" y="46"/>
                    </a:lnTo>
                    <a:lnTo>
                      <a:pt x="194" y="43"/>
                    </a:lnTo>
                    <a:lnTo>
                      <a:pt x="199" y="37"/>
                    </a:lnTo>
                    <a:lnTo>
                      <a:pt x="199" y="35"/>
                    </a:lnTo>
                    <a:lnTo>
                      <a:pt x="201" y="33"/>
                    </a:lnTo>
                    <a:lnTo>
                      <a:pt x="201" y="30"/>
                    </a:lnTo>
                    <a:lnTo>
                      <a:pt x="210" y="24"/>
                    </a:lnTo>
                    <a:lnTo>
                      <a:pt x="219" y="11"/>
                    </a:lnTo>
                    <a:lnTo>
                      <a:pt x="221" y="0"/>
                    </a:lnTo>
                    <a:lnTo>
                      <a:pt x="226" y="11"/>
                    </a:lnTo>
                    <a:lnTo>
                      <a:pt x="225" y="14"/>
                    </a:lnTo>
                    <a:lnTo>
                      <a:pt x="227" y="17"/>
                    </a:lnTo>
                    <a:lnTo>
                      <a:pt x="226" y="24"/>
                    </a:lnTo>
                    <a:lnTo>
                      <a:pt x="229" y="25"/>
                    </a:lnTo>
                    <a:lnTo>
                      <a:pt x="236" y="27"/>
                    </a:lnTo>
                    <a:lnTo>
                      <a:pt x="238" y="33"/>
                    </a:lnTo>
                    <a:lnTo>
                      <a:pt x="245" y="79"/>
                    </a:lnTo>
                    <a:lnTo>
                      <a:pt x="212" y="80"/>
                    </a:lnTo>
                    <a:lnTo>
                      <a:pt x="224" y="116"/>
                    </a:lnTo>
                    <a:lnTo>
                      <a:pt x="220" y="121"/>
                    </a:lnTo>
                    <a:lnTo>
                      <a:pt x="224" y="124"/>
                    </a:lnTo>
                    <a:lnTo>
                      <a:pt x="227" y="122"/>
                    </a:lnTo>
                    <a:lnTo>
                      <a:pt x="226" y="136"/>
                    </a:lnTo>
                    <a:lnTo>
                      <a:pt x="212" y="137"/>
                    </a:lnTo>
                    <a:lnTo>
                      <a:pt x="200" y="22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01" name="Freeform 831">
                <a:extLst>
                  <a:ext uri="{FF2B5EF4-FFF2-40B4-BE49-F238E27FC236}">
                    <a16:creationId xmlns:a16="http://schemas.microsoft.com/office/drawing/2014/main" id="{0BED2AB6-1107-4C02-B326-1BE3049C9C79}"/>
                  </a:ext>
                </a:extLst>
              </p:cNvPr>
              <p:cNvSpPr>
                <a:spLocks noChangeAspect="1"/>
              </p:cNvSpPr>
              <p:nvPr/>
            </p:nvSpPr>
            <p:spPr bwMode="auto">
              <a:xfrm>
                <a:off x="3502" y="1484"/>
                <a:ext cx="72" cy="68"/>
              </a:xfrm>
              <a:custGeom>
                <a:avLst/>
                <a:gdLst>
                  <a:gd name="T0" fmla="*/ 0 w 245"/>
                  <a:gd name="T1" fmla="*/ 0 h 228"/>
                  <a:gd name="T2" fmla="*/ 0 w 245"/>
                  <a:gd name="T3" fmla="*/ 0 h 228"/>
                  <a:gd name="T4" fmla="*/ 0 w 245"/>
                  <a:gd name="T5" fmla="*/ 0 h 228"/>
                  <a:gd name="T6" fmla="*/ 0 w 245"/>
                  <a:gd name="T7" fmla="*/ 0 h 228"/>
                  <a:gd name="T8" fmla="*/ 0 w 245"/>
                  <a:gd name="T9" fmla="*/ 0 h 228"/>
                  <a:gd name="T10" fmla="*/ 0 w 245"/>
                  <a:gd name="T11" fmla="*/ 0 h 228"/>
                  <a:gd name="T12" fmla="*/ 0 w 245"/>
                  <a:gd name="T13" fmla="*/ 0 h 228"/>
                  <a:gd name="T14" fmla="*/ 0 w 245"/>
                  <a:gd name="T15" fmla="*/ 0 h 228"/>
                  <a:gd name="T16" fmla="*/ 0 w 245"/>
                  <a:gd name="T17" fmla="*/ 0 h 228"/>
                  <a:gd name="T18" fmla="*/ 0 w 245"/>
                  <a:gd name="T19" fmla="*/ 0 h 228"/>
                  <a:gd name="T20" fmla="*/ 0 w 245"/>
                  <a:gd name="T21" fmla="*/ 0 h 228"/>
                  <a:gd name="T22" fmla="*/ 0 w 245"/>
                  <a:gd name="T23" fmla="*/ 0 h 228"/>
                  <a:gd name="T24" fmla="*/ 0 w 245"/>
                  <a:gd name="T25" fmla="*/ 0 h 228"/>
                  <a:gd name="T26" fmla="*/ 0 w 245"/>
                  <a:gd name="T27" fmla="*/ 0 h 228"/>
                  <a:gd name="T28" fmla="*/ 0 w 245"/>
                  <a:gd name="T29" fmla="*/ 0 h 228"/>
                  <a:gd name="T30" fmla="*/ 0 w 245"/>
                  <a:gd name="T31" fmla="*/ 0 h 228"/>
                  <a:gd name="T32" fmla="*/ 0 w 245"/>
                  <a:gd name="T33" fmla="*/ 0 h 228"/>
                  <a:gd name="T34" fmla="*/ 0 w 245"/>
                  <a:gd name="T35" fmla="*/ 0 h 228"/>
                  <a:gd name="T36" fmla="*/ 0 w 245"/>
                  <a:gd name="T37" fmla="*/ 0 h 228"/>
                  <a:gd name="T38" fmla="*/ 0 w 245"/>
                  <a:gd name="T39" fmla="*/ 0 h 228"/>
                  <a:gd name="T40" fmla="*/ 0 w 245"/>
                  <a:gd name="T41" fmla="*/ 0 h 228"/>
                  <a:gd name="T42" fmla="*/ 0 w 245"/>
                  <a:gd name="T43" fmla="*/ 0 h 228"/>
                  <a:gd name="T44" fmla="*/ 0 w 245"/>
                  <a:gd name="T45" fmla="*/ 0 h 228"/>
                  <a:gd name="T46" fmla="*/ 0 w 245"/>
                  <a:gd name="T47" fmla="*/ 0 h 228"/>
                  <a:gd name="T48" fmla="*/ 0 w 245"/>
                  <a:gd name="T49" fmla="*/ 0 h 228"/>
                  <a:gd name="T50" fmla="*/ 0 w 245"/>
                  <a:gd name="T51" fmla="*/ 0 h 228"/>
                  <a:gd name="T52" fmla="*/ 0 w 245"/>
                  <a:gd name="T53" fmla="*/ 0 h 228"/>
                  <a:gd name="T54" fmla="*/ 0 w 245"/>
                  <a:gd name="T55" fmla="*/ 0 h 228"/>
                  <a:gd name="T56" fmla="*/ 0 w 245"/>
                  <a:gd name="T57" fmla="*/ 0 h 228"/>
                  <a:gd name="T58" fmla="*/ 0 w 245"/>
                  <a:gd name="T59" fmla="*/ 0 h 228"/>
                  <a:gd name="T60" fmla="*/ 0 w 245"/>
                  <a:gd name="T61" fmla="*/ 0 h 228"/>
                  <a:gd name="T62" fmla="*/ 0 w 245"/>
                  <a:gd name="T63" fmla="*/ 0 h 228"/>
                  <a:gd name="T64" fmla="*/ 0 w 245"/>
                  <a:gd name="T65" fmla="*/ 0 h 228"/>
                  <a:gd name="T66" fmla="*/ 0 w 245"/>
                  <a:gd name="T67" fmla="*/ 0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5"/>
                  <a:gd name="T103" fmla="*/ 0 h 228"/>
                  <a:gd name="T104" fmla="*/ 245 w 245"/>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5" h="228">
                    <a:moveTo>
                      <a:pt x="200" y="224"/>
                    </a:moveTo>
                    <a:lnTo>
                      <a:pt x="196" y="228"/>
                    </a:lnTo>
                    <a:lnTo>
                      <a:pt x="60" y="208"/>
                    </a:lnTo>
                    <a:lnTo>
                      <a:pt x="1" y="129"/>
                    </a:lnTo>
                    <a:lnTo>
                      <a:pt x="0" y="120"/>
                    </a:lnTo>
                    <a:lnTo>
                      <a:pt x="1" y="120"/>
                    </a:lnTo>
                    <a:lnTo>
                      <a:pt x="5" y="117"/>
                    </a:lnTo>
                    <a:lnTo>
                      <a:pt x="6" y="117"/>
                    </a:lnTo>
                    <a:lnTo>
                      <a:pt x="8" y="130"/>
                    </a:lnTo>
                    <a:lnTo>
                      <a:pt x="13" y="135"/>
                    </a:lnTo>
                    <a:lnTo>
                      <a:pt x="41" y="136"/>
                    </a:lnTo>
                    <a:lnTo>
                      <a:pt x="44" y="135"/>
                    </a:lnTo>
                    <a:lnTo>
                      <a:pt x="48" y="129"/>
                    </a:lnTo>
                    <a:lnTo>
                      <a:pt x="57" y="124"/>
                    </a:lnTo>
                    <a:lnTo>
                      <a:pt x="78" y="125"/>
                    </a:lnTo>
                    <a:lnTo>
                      <a:pt x="86" y="129"/>
                    </a:lnTo>
                    <a:lnTo>
                      <a:pt x="93" y="129"/>
                    </a:lnTo>
                    <a:lnTo>
                      <a:pt x="102" y="132"/>
                    </a:lnTo>
                    <a:lnTo>
                      <a:pt x="126" y="131"/>
                    </a:lnTo>
                    <a:lnTo>
                      <a:pt x="131" y="127"/>
                    </a:lnTo>
                    <a:lnTo>
                      <a:pt x="135" y="120"/>
                    </a:lnTo>
                    <a:lnTo>
                      <a:pt x="142" y="117"/>
                    </a:lnTo>
                    <a:lnTo>
                      <a:pt x="144" y="115"/>
                    </a:lnTo>
                    <a:lnTo>
                      <a:pt x="149" y="114"/>
                    </a:lnTo>
                    <a:lnTo>
                      <a:pt x="151" y="111"/>
                    </a:lnTo>
                    <a:lnTo>
                      <a:pt x="147" y="108"/>
                    </a:lnTo>
                    <a:lnTo>
                      <a:pt x="148" y="106"/>
                    </a:lnTo>
                    <a:lnTo>
                      <a:pt x="147" y="105"/>
                    </a:lnTo>
                    <a:lnTo>
                      <a:pt x="154" y="104"/>
                    </a:lnTo>
                    <a:lnTo>
                      <a:pt x="154" y="101"/>
                    </a:lnTo>
                    <a:lnTo>
                      <a:pt x="157" y="99"/>
                    </a:lnTo>
                    <a:lnTo>
                      <a:pt x="156" y="95"/>
                    </a:lnTo>
                    <a:lnTo>
                      <a:pt x="159" y="92"/>
                    </a:lnTo>
                    <a:lnTo>
                      <a:pt x="158" y="88"/>
                    </a:lnTo>
                    <a:lnTo>
                      <a:pt x="162" y="83"/>
                    </a:lnTo>
                    <a:lnTo>
                      <a:pt x="170" y="79"/>
                    </a:lnTo>
                    <a:lnTo>
                      <a:pt x="172" y="71"/>
                    </a:lnTo>
                    <a:lnTo>
                      <a:pt x="175" y="69"/>
                    </a:lnTo>
                    <a:lnTo>
                      <a:pt x="178" y="64"/>
                    </a:lnTo>
                    <a:lnTo>
                      <a:pt x="185" y="58"/>
                    </a:lnTo>
                    <a:lnTo>
                      <a:pt x="188" y="52"/>
                    </a:lnTo>
                    <a:lnTo>
                      <a:pt x="191" y="49"/>
                    </a:lnTo>
                    <a:lnTo>
                      <a:pt x="193" y="47"/>
                    </a:lnTo>
                    <a:lnTo>
                      <a:pt x="194" y="46"/>
                    </a:lnTo>
                    <a:lnTo>
                      <a:pt x="194" y="43"/>
                    </a:lnTo>
                    <a:lnTo>
                      <a:pt x="199" y="37"/>
                    </a:lnTo>
                    <a:lnTo>
                      <a:pt x="199" y="35"/>
                    </a:lnTo>
                    <a:lnTo>
                      <a:pt x="201" y="33"/>
                    </a:lnTo>
                    <a:lnTo>
                      <a:pt x="201" y="30"/>
                    </a:lnTo>
                    <a:lnTo>
                      <a:pt x="210" y="24"/>
                    </a:lnTo>
                    <a:lnTo>
                      <a:pt x="219" y="11"/>
                    </a:lnTo>
                    <a:lnTo>
                      <a:pt x="221" y="0"/>
                    </a:lnTo>
                    <a:lnTo>
                      <a:pt x="226" y="11"/>
                    </a:lnTo>
                    <a:lnTo>
                      <a:pt x="225" y="14"/>
                    </a:lnTo>
                    <a:lnTo>
                      <a:pt x="227" y="17"/>
                    </a:lnTo>
                    <a:lnTo>
                      <a:pt x="226" y="24"/>
                    </a:lnTo>
                    <a:lnTo>
                      <a:pt x="229" y="25"/>
                    </a:lnTo>
                    <a:lnTo>
                      <a:pt x="236" y="27"/>
                    </a:lnTo>
                    <a:lnTo>
                      <a:pt x="238" y="33"/>
                    </a:lnTo>
                    <a:lnTo>
                      <a:pt x="245" y="79"/>
                    </a:lnTo>
                    <a:lnTo>
                      <a:pt x="212" y="80"/>
                    </a:lnTo>
                    <a:lnTo>
                      <a:pt x="224" y="116"/>
                    </a:lnTo>
                    <a:lnTo>
                      <a:pt x="220" y="121"/>
                    </a:lnTo>
                    <a:lnTo>
                      <a:pt x="224" y="124"/>
                    </a:lnTo>
                    <a:lnTo>
                      <a:pt x="227" y="122"/>
                    </a:lnTo>
                    <a:lnTo>
                      <a:pt x="226" y="136"/>
                    </a:lnTo>
                    <a:lnTo>
                      <a:pt x="212" y="137"/>
                    </a:lnTo>
                    <a:lnTo>
                      <a:pt x="200" y="224"/>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02" name="Freeform 832">
                <a:extLst>
                  <a:ext uri="{FF2B5EF4-FFF2-40B4-BE49-F238E27FC236}">
                    <a16:creationId xmlns:a16="http://schemas.microsoft.com/office/drawing/2014/main" id="{A51FA55D-0E6F-4731-889E-36AA919C0C17}"/>
                  </a:ext>
                </a:extLst>
              </p:cNvPr>
              <p:cNvSpPr>
                <a:spLocks noChangeAspect="1"/>
              </p:cNvSpPr>
              <p:nvPr/>
            </p:nvSpPr>
            <p:spPr bwMode="auto">
              <a:xfrm>
                <a:off x="2871" y="2120"/>
                <a:ext cx="202" cy="244"/>
              </a:xfrm>
              <a:custGeom>
                <a:avLst/>
                <a:gdLst>
                  <a:gd name="T0" fmla="*/ 0 w 685"/>
                  <a:gd name="T1" fmla="*/ 0 h 831"/>
                  <a:gd name="T2" fmla="*/ 0 w 685"/>
                  <a:gd name="T3" fmla="*/ 0 h 831"/>
                  <a:gd name="T4" fmla="*/ 0 w 685"/>
                  <a:gd name="T5" fmla="*/ 0 h 831"/>
                  <a:gd name="T6" fmla="*/ 0 w 685"/>
                  <a:gd name="T7" fmla="*/ 0 h 831"/>
                  <a:gd name="T8" fmla="*/ 0 w 685"/>
                  <a:gd name="T9" fmla="*/ 0 h 831"/>
                  <a:gd name="T10" fmla="*/ 0 w 685"/>
                  <a:gd name="T11" fmla="*/ 0 h 831"/>
                  <a:gd name="T12" fmla="*/ 0 w 685"/>
                  <a:gd name="T13" fmla="*/ 0 h 831"/>
                  <a:gd name="T14" fmla="*/ 0 w 685"/>
                  <a:gd name="T15" fmla="*/ 0 h 831"/>
                  <a:gd name="T16" fmla="*/ 0 w 685"/>
                  <a:gd name="T17" fmla="*/ 0 h 831"/>
                  <a:gd name="T18" fmla="*/ 0 w 685"/>
                  <a:gd name="T19" fmla="*/ 0 h 831"/>
                  <a:gd name="T20" fmla="*/ 0 w 685"/>
                  <a:gd name="T21" fmla="*/ 0 h 831"/>
                  <a:gd name="T22" fmla="*/ 0 w 685"/>
                  <a:gd name="T23" fmla="*/ 0 h 831"/>
                  <a:gd name="T24" fmla="*/ 0 w 685"/>
                  <a:gd name="T25" fmla="*/ 0 h 831"/>
                  <a:gd name="T26" fmla="*/ 0 w 685"/>
                  <a:gd name="T27" fmla="*/ 0 h 831"/>
                  <a:gd name="T28" fmla="*/ 0 w 685"/>
                  <a:gd name="T29" fmla="*/ 0 h 831"/>
                  <a:gd name="T30" fmla="*/ 0 w 685"/>
                  <a:gd name="T31" fmla="*/ 0 h 831"/>
                  <a:gd name="T32" fmla="*/ 0 w 685"/>
                  <a:gd name="T33" fmla="*/ 0 h 831"/>
                  <a:gd name="T34" fmla="*/ 0 w 685"/>
                  <a:gd name="T35" fmla="*/ 0 h 831"/>
                  <a:gd name="T36" fmla="*/ 0 w 685"/>
                  <a:gd name="T37" fmla="*/ 0 h 831"/>
                  <a:gd name="T38" fmla="*/ 0 w 685"/>
                  <a:gd name="T39" fmla="*/ 0 h 831"/>
                  <a:gd name="T40" fmla="*/ 0 w 685"/>
                  <a:gd name="T41" fmla="*/ 0 h 831"/>
                  <a:gd name="T42" fmla="*/ 0 w 685"/>
                  <a:gd name="T43" fmla="*/ 0 h 831"/>
                  <a:gd name="T44" fmla="*/ 0 w 685"/>
                  <a:gd name="T45" fmla="*/ 0 h 831"/>
                  <a:gd name="T46" fmla="*/ 0 w 685"/>
                  <a:gd name="T47" fmla="*/ 0 h 831"/>
                  <a:gd name="T48" fmla="*/ 0 w 685"/>
                  <a:gd name="T49" fmla="*/ 0 h 831"/>
                  <a:gd name="T50" fmla="*/ 0 w 685"/>
                  <a:gd name="T51" fmla="*/ 0 h 831"/>
                  <a:gd name="T52" fmla="*/ 0 w 685"/>
                  <a:gd name="T53" fmla="*/ 0 h 831"/>
                  <a:gd name="T54" fmla="*/ 0 w 685"/>
                  <a:gd name="T55" fmla="*/ 0 h 831"/>
                  <a:gd name="T56" fmla="*/ 0 w 685"/>
                  <a:gd name="T57" fmla="*/ 0 h 831"/>
                  <a:gd name="T58" fmla="*/ 0 w 685"/>
                  <a:gd name="T59" fmla="*/ 0 h 831"/>
                  <a:gd name="T60" fmla="*/ 0 w 685"/>
                  <a:gd name="T61" fmla="*/ 0 h 831"/>
                  <a:gd name="T62" fmla="*/ 0 w 685"/>
                  <a:gd name="T63" fmla="*/ 0 h 831"/>
                  <a:gd name="T64" fmla="*/ 0 w 685"/>
                  <a:gd name="T65" fmla="*/ 0 h 831"/>
                  <a:gd name="T66" fmla="*/ 0 w 685"/>
                  <a:gd name="T67" fmla="*/ 0 h 831"/>
                  <a:gd name="T68" fmla="*/ 0 w 685"/>
                  <a:gd name="T69" fmla="*/ 0 h 831"/>
                  <a:gd name="T70" fmla="*/ 0 w 685"/>
                  <a:gd name="T71" fmla="*/ 0 h 831"/>
                  <a:gd name="T72" fmla="*/ 0 w 685"/>
                  <a:gd name="T73" fmla="*/ 0 h 831"/>
                  <a:gd name="T74" fmla="*/ 0 w 685"/>
                  <a:gd name="T75" fmla="*/ 0 h 831"/>
                  <a:gd name="T76" fmla="*/ 0 w 685"/>
                  <a:gd name="T77" fmla="*/ 0 h 831"/>
                  <a:gd name="T78" fmla="*/ 0 w 685"/>
                  <a:gd name="T79" fmla="*/ 0 h 831"/>
                  <a:gd name="T80" fmla="*/ 0 w 685"/>
                  <a:gd name="T81" fmla="*/ 0 h 831"/>
                  <a:gd name="T82" fmla="*/ 0 w 685"/>
                  <a:gd name="T83" fmla="*/ 0 h 831"/>
                  <a:gd name="T84" fmla="*/ 0 w 685"/>
                  <a:gd name="T85" fmla="*/ 0 h 831"/>
                  <a:gd name="T86" fmla="*/ 0 w 685"/>
                  <a:gd name="T87" fmla="*/ 0 h 831"/>
                  <a:gd name="T88" fmla="*/ 0 w 685"/>
                  <a:gd name="T89" fmla="*/ 0 h 831"/>
                  <a:gd name="T90" fmla="*/ 0 w 685"/>
                  <a:gd name="T91" fmla="*/ 0 h 831"/>
                  <a:gd name="T92" fmla="*/ 0 w 685"/>
                  <a:gd name="T93" fmla="*/ 0 h 831"/>
                  <a:gd name="T94" fmla="*/ 0 w 685"/>
                  <a:gd name="T95" fmla="*/ 0 h 83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85"/>
                  <a:gd name="T145" fmla="*/ 0 h 831"/>
                  <a:gd name="T146" fmla="*/ 685 w 685"/>
                  <a:gd name="T147" fmla="*/ 831 h 83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85" h="831">
                    <a:moveTo>
                      <a:pt x="3" y="727"/>
                    </a:moveTo>
                    <a:lnTo>
                      <a:pt x="5" y="689"/>
                    </a:lnTo>
                    <a:lnTo>
                      <a:pt x="12" y="679"/>
                    </a:lnTo>
                    <a:lnTo>
                      <a:pt x="38" y="544"/>
                    </a:lnTo>
                    <a:lnTo>
                      <a:pt x="42" y="538"/>
                    </a:lnTo>
                    <a:lnTo>
                      <a:pt x="48" y="512"/>
                    </a:lnTo>
                    <a:lnTo>
                      <a:pt x="63" y="496"/>
                    </a:lnTo>
                    <a:lnTo>
                      <a:pt x="64" y="480"/>
                    </a:lnTo>
                    <a:lnTo>
                      <a:pt x="84" y="469"/>
                    </a:lnTo>
                    <a:lnTo>
                      <a:pt x="102" y="439"/>
                    </a:lnTo>
                    <a:lnTo>
                      <a:pt x="110" y="357"/>
                    </a:lnTo>
                    <a:lnTo>
                      <a:pt x="115" y="349"/>
                    </a:lnTo>
                    <a:lnTo>
                      <a:pt x="110" y="325"/>
                    </a:lnTo>
                    <a:lnTo>
                      <a:pt x="97" y="312"/>
                    </a:lnTo>
                    <a:lnTo>
                      <a:pt x="73" y="231"/>
                    </a:lnTo>
                    <a:lnTo>
                      <a:pt x="73" y="223"/>
                    </a:lnTo>
                    <a:lnTo>
                      <a:pt x="85" y="206"/>
                    </a:lnTo>
                    <a:lnTo>
                      <a:pt x="28" y="33"/>
                    </a:lnTo>
                    <a:lnTo>
                      <a:pt x="29" y="30"/>
                    </a:lnTo>
                    <a:lnTo>
                      <a:pt x="30" y="27"/>
                    </a:lnTo>
                    <a:lnTo>
                      <a:pt x="82" y="2"/>
                    </a:lnTo>
                    <a:lnTo>
                      <a:pt x="144" y="0"/>
                    </a:lnTo>
                    <a:lnTo>
                      <a:pt x="150" y="2"/>
                    </a:lnTo>
                    <a:lnTo>
                      <a:pt x="247" y="0"/>
                    </a:lnTo>
                    <a:lnTo>
                      <a:pt x="249" y="1"/>
                    </a:lnTo>
                    <a:lnTo>
                      <a:pt x="254" y="10"/>
                    </a:lnTo>
                    <a:lnTo>
                      <a:pt x="258" y="11"/>
                    </a:lnTo>
                    <a:lnTo>
                      <a:pt x="262" y="10"/>
                    </a:lnTo>
                    <a:lnTo>
                      <a:pt x="285" y="103"/>
                    </a:lnTo>
                    <a:lnTo>
                      <a:pt x="319" y="152"/>
                    </a:lnTo>
                    <a:lnTo>
                      <a:pt x="332" y="158"/>
                    </a:lnTo>
                    <a:lnTo>
                      <a:pt x="346" y="158"/>
                    </a:lnTo>
                    <a:lnTo>
                      <a:pt x="379" y="146"/>
                    </a:lnTo>
                    <a:lnTo>
                      <a:pt x="416" y="148"/>
                    </a:lnTo>
                    <a:lnTo>
                      <a:pt x="420" y="121"/>
                    </a:lnTo>
                    <a:lnTo>
                      <a:pt x="424" y="116"/>
                    </a:lnTo>
                    <a:lnTo>
                      <a:pt x="430" y="80"/>
                    </a:lnTo>
                    <a:lnTo>
                      <a:pt x="473" y="80"/>
                    </a:lnTo>
                    <a:lnTo>
                      <a:pt x="474" y="72"/>
                    </a:lnTo>
                    <a:lnTo>
                      <a:pt x="499" y="73"/>
                    </a:lnTo>
                    <a:lnTo>
                      <a:pt x="498" y="100"/>
                    </a:lnTo>
                    <a:lnTo>
                      <a:pt x="546" y="101"/>
                    </a:lnTo>
                    <a:lnTo>
                      <a:pt x="552" y="116"/>
                    </a:lnTo>
                    <a:lnTo>
                      <a:pt x="557" y="260"/>
                    </a:lnTo>
                    <a:lnTo>
                      <a:pt x="580" y="324"/>
                    </a:lnTo>
                    <a:lnTo>
                      <a:pt x="578" y="334"/>
                    </a:lnTo>
                    <a:lnTo>
                      <a:pt x="562" y="355"/>
                    </a:lnTo>
                    <a:lnTo>
                      <a:pt x="562" y="359"/>
                    </a:lnTo>
                    <a:lnTo>
                      <a:pt x="565" y="364"/>
                    </a:lnTo>
                    <a:lnTo>
                      <a:pt x="570" y="365"/>
                    </a:lnTo>
                    <a:lnTo>
                      <a:pt x="575" y="372"/>
                    </a:lnTo>
                    <a:lnTo>
                      <a:pt x="581" y="375"/>
                    </a:lnTo>
                    <a:lnTo>
                      <a:pt x="583" y="372"/>
                    </a:lnTo>
                    <a:lnTo>
                      <a:pt x="588" y="357"/>
                    </a:lnTo>
                    <a:lnTo>
                      <a:pt x="593" y="354"/>
                    </a:lnTo>
                    <a:lnTo>
                      <a:pt x="645" y="354"/>
                    </a:lnTo>
                    <a:lnTo>
                      <a:pt x="655" y="349"/>
                    </a:lnTo>
                    <a:lnTo>
                      <a:pt x="664" y="351"/>
                    </a:lnTo>
                    <a:lnTo>
                      <a:pt x="666" y="351"/>
                    </a:lnTo>
                    <a:lnTo>
                      <a:pt x="676" y="344"/>
                    </a:lnTo>
                    <a:lnTo>
                      <a:pt x="677" y="344"/>
                    </a:lnTo>
                    <a:lnTo>
                      <a:pt x="681" y="347"/>
                    </a:lnTo>
                    <a:lnTo>
                      <a:pt x="681" y="352"/>
                    </a:lnTo>
                    <a:lnTo>
                      <a:pt x="680" y="354"/>
                    </a:lnTo>
                    <a:lnTo>
                      <a:pt x="671" y="476"/>
                    </a:lnTo>
                    <a:lnTo>
                      <a:pt x="672" y="481"/>
                    </a:lnTo>
                    <a:lnTo>
                      <a:pt x="676" y="486"/>
                    </a:lnTo>
                    <a:lnTo>
                      <a:pt x="685" y="490"/>
                    </a:lnTo>
                    <a:lnTo>
                      <a:pt x="566" y="490"/>
                    </a:lnTo>
                    <a:lnTo>
                      <a:pt x="565" y="733"/>
                    </a:lnTo>
                    <a:lnTo>
                      <a:pt x="572" y="741"/>
                    </a:lnTo>
                    <a:lnTo>
                      <a:pt x="576" y="749"/>
                    </a:lnTo>
                    <a:lnTo>
                      <a:pt x="608" y="783"/>
                    </a:lnTo>
                    <a:lnTo>
                      <a:pt x="617" y="788"/>
                    </a:lnTo>
                    <a:lnTo>
                      <a:pt x="620" y="795"/>
                    </a:lnTo>
                    <a:lnTo>
                      <a:pt x="629" y="801"/>
                    </a:lnTo>
                    <a:lnTo>
                      <a:pt x="627" y="802"/>
                    </a:lnTo>
                    <a:lnTo>
                      <a:pt x="533" y="831"/>
                    </a:lnTo>
                    <a:lnTo>
                      <a:pt x="529" y="827"/>
                    </a:lnTo>
                    <a:lnTo>
                      <a:pt x="403" y="815"/>
                    </a:lnTo>
                    <a:lnTo>
                      <a:pt x="385" y="807"/>
                    </a:lnTo>
                    <a:lnTo>
                      <a:pt x="378" y="796"/>
                    </a:lnTo>
                    <a:lnTo>
                      <a:pt x="364" y="784"/>
                    </a:lnTo>
                    <a:lnTo>
                      <a:pt x="123" y="785"/>
                    </a:lnTo>
                    <a:lnTo>
                      <a:pt x="111" y="770"/>
                    </a:lnTo>
                    <a:lnTo>
                      <a:pt x="97" y="764"/>
                    </a:lnTo>
                    <a:lnTo>
                      <a:pt x="92" y="754"/>
                    </a:lnTo>
                    <a:lnTo>
                      <a:pt x="60" y="753"/>
                    </a:lnTo>
                    <a:lnTo>
                      <a:pt x="52" y="758"/>
                    </a:lnTo>
                    <a:lnTo>
                      <a:pt x="40" y="769"/>
                    </a:lnTo>
                    <a:lnTo>
                      <a:pt x="34" y="773"/>
                    </a:lnTo>
                    <a:lnTo>
                      <a:pt x="26" y="765"/>
                    </a:lnTo>
                    <a:lnTo>
                      <a:pt x="3" y="784"/>
                    </a:lnTo>
                    <a:lnTo>
                      <a:pt x="0" y="737"/>
                    </a:lnTo>
                    <a:lnTo>
                      <a:pt x="5" y="741"/>
                    </a:lnTo>
                    <a:lnTo>
                      <a:pt x="3" y="727"/>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03" name="Freeform 833">
                <a:extLst>
                  <a:ext uri="{FF2B5EF4-FFF2-40B4-BE49-F238E27FC236}">
                    <a16:creationId xmlns:a16="http://schemas.microsoft.com/office/drawing/2014/main" id="{BCD20668-49B3-4CBB-A1F0-4674E7B14DC4}"/>
                  </a:ext>
                </a:extLst>
              </p:cNvPr>
              <p:cNvSpPr>
                <a:spLocks noChangeAspect="1"/>
              </p:cNvSpPr>
              <p:nvPr/>
            </p:nvSpPr>
            <p:spPr bwMode="auto">
              <a:xfrm>
                <a:off x="2871" y="2120"/>
                <a:ext cx="202" cy="244"/>
              </a:xfrm>
              <a:custGeom>
                <a:avLst/>
                <a:gdLst>
                  <a:gd name="T0" fmla="*/ 0 w 685"/>
                  <a:gd name="T1" fmla="*/ 0 h 831"/>
                  <a:gd name="T2" fmla="*/ 0 w 685"/>
                  <a:gd name="T3" fmla="*/ 0 h 831"/>
                  <a:gd name="T4" fmla="*/ 0 w 685"/>
                  <a:gd name="T5" fmla="*/ 0 h 831"/>
                  <a:gd name="T6" fmla="*/ 0 w 685"/>
                  <a:gd name="T7" fmla="*/ 0 h 831"/>
                  <a:gd name="T8" fmla="*/ 0 w 685"/>
                  <a:gd name="T9" fmla="*/ 0 h 831"/>
                  <a:gd name="T10" fmla="*/ 0 w 685"/>
                  <a:gd name="T11" fmla="*/ 0 h 831"/>
                  <a:gd name="T12" fmla="*/ 0 w 685"/>
                  <a:gd name="T13" fmla="*/ 0 h 831"/>
                  <a:gd name="T14" fmla="*/ 0 w 685"/>
                  <a:gd name="T15" fmla="*/ 0 h 831"/>
                  <a:gd name="T16" fmla="*/ 0 w 685"/>
                  <a:gd name="T17" fmla="*/ 0 h 831"/>
                  <a:gd name="T18" fmla="*/ 0 w 685"/>
                  <a:gd name="T19" fmla="*/ 0 h 831"/>
                  <a:gd name="T20" fmla="*/ 0 w 685"/>
                  <a:gd name="T21" fmla="*/ 0 h 831"/>
                  <a:gd name="T22" fmla="*/ 0 w 685"/>
                  <a:gd name="T23" fmla="*/ 0 h 831"/>
                  <a:gd name="T24" fmla="*/ 0 w 685"/>
                  <a:gd name="T25" fmla="*/ 0 h 831"/>
                  <a:gd name="T26" fmla="*/ 0 w 685"/>
                  <a:gd name="T27" fmla="*/ 0 h 831"/>
                  <a:gd name="T28" fmla="*/ 0 w 685"/>
                  <a:gd name="T29" fmla="*/ 0 h 831"/>
                  <a:gd name="T30" fmla="*/ 0 w 685"/>
                  <a:gd name="T31" fmla="*/ 0 h 831"/>
                  <a:gd name="T32" fmla="*/ 0 w 685"/>
                  <a:gd name="T33" fmla="*/ 0 h 831"/>
                  <a:gd name="T34" fmla="*/ 0 w 685"/>
                  <a:gd name="T35" fmla="*/ 0 h 831"/>
                  <a:gd name="T36" fmla="*/ 0 w 685"/>
                  <a:gd name="T37" fmla="*/ 0 h 831"/>
                  <a:gd name="T38" fmla="*/ 0 w 685"/>
                  <a:gd name="T39" fmla="*/ 0 h 831"/>
                  <a:gd name="T40" fmla="*/ 0 w 685"/>
                  <a:gd name="T41" fmla="*/ 0 h 831"/>
                  <a:gd name="T42" fmla="*/ 0 w 685"/>
                  <a:gd name="T43" fmla="*/ 0 h 831"/>
                  <a:gd name="T44" fmla="*/ 0 w 685"/>
                  <a:gd name="T45" fmla="*/ 0 h 831"/>
                  <a:gd name="T46" fmla="*/ 0 w 685"/>
                  <a:gd name="T47" fmla="*/ 0 h 831"/>
                  <a:gd name="T48" fmla="*/ 0 w 685"/>
                  <a:gd name="T49" fmla="*/ 0 h 831"/>
                  <a:gd name="T50" fmla="*/ 0 w 685"/>
                  <a:gd name="T51" fmla="*/ 0 h 831"/>
                  <a:gd name="T52" fmla="*/ 0 w 685"/>
                  <a:gd name="T53" fmla="*/ 0 h 831"/>
                  <a:gd name="T54" fmla="*/ 0 w 685"/>
                  <a:gd name="T55" fmla="*/ 0 h 831"/>
                  <a:gd name="T56" fmla="*/ 0 w 685"/>
                  <a:gd name="T57" fmla="*/ 0 h 831"/>
                  <a:gd name="T58" fmla="*/ 0 w 685"/>
                  <a:gd name="T59" fmla="*/ 0 h 831"/>
                  <a:gd name="T60" fmla="*/ 0 w 685"/>
                  <a:gd name="T61" fmla="*/ 0 h 831"/>
                  <a:gd name="T62" fmla="*/ 0 w 685"/>
                  <a:gd name="T63" fmla="*/ 0 h 831"/>
                  <a:gd name="T64" fmla="*/ 0 w 685"/>
                  <a:gd name="T65" fmla="*/ 0 h 831"/>
                  <a:gd name="T66" fmla="*/ 0 w 685"/>
                  <a:gd name="T67" fmla="*/ 0 h 831"/>
                  <a:gd name="T68" fmla="*/ 0 w 685"/>
                  <a:gd name="T69" fmla="*/ 0 h 831"/>
                  <a:gd name="T70" fmla="*/ 0 w 685"/>
                  <a:gd name="T71" fmla="*/ 0 h 831"/>
                  <a:gd name="T72" fmla="*/ 0 w 685"/>
                  <a:gd name="T73" fmla="*/ 0 h 831"/>
                  <a:gd name="T74" fmla="*/ 0 w 685"/>
                  <a:gd name="T75" fmla="*/ 0 h 831"/>
                  <a:gd name="T76" fmla="*/ 0 w 685"/>
                  <a:gd name="T77" fmla="*/ 0 h 831"/>
                  <a:gd name="T78" fmla="*/ 0 w 685"/>
                  <a:gd name="T79" fmla="*/ 0 h 831"/>
                  <a:gd name="T80" fmla="*/ 0 w 685"/>
                  <a:gd name="T81" fmla="*/ 0 h 831"/>
                  <a:gd name="T82" fmla="*/ 0 w 685"/>
                  <a:gd name="T83" fmla="*/ 0 h 831"/>
                  <a:gd name="T84" fmla="*/ 0 w 685"/>
                  <a:gd name="T85" fmla="*/ 0 h 831"/>
                  <a:gd name="T86" fmla="*/ 0 w 685"/>
                  <a:gd name="T87" fmla="*/ 0 h 831"/>
                  <a:gd name="T88" fmla="*/ 0 w 685"/>
                  <a:gd name="T89" fmla="*/ 0 h 831"/>
                  <a:gd name="T90" fmla="*/ 0 w 685"/>
                  <a:gd name="T91" fmla="*/ 0 h 831"/>
                  <a:gd name="T92" fmla="*/ 0 w 685"/>
                  <a:gd name="T93" fmla="*/ 0 h 831"/>
                  <a:gd name="T94" fmla="*/ 0 w 685"/>
                  <a:gd name="T95" fmla="*/ 0 h 83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85"/>
                  <a:gd name="T145" fmla="*/ 0 h 831"/>
                  <a:gd name="T146" fmla="*/ 685 w 685"/>
                  <a:gd name="T147" fmla="*/ 831 h 83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85" h="831">
                    <a:moveTo>
                      <a:pt x="3" y="727"/>
                    </a:moveTo>
                    <a:lnTo>
                      <a:pt x="5" y="689"/>
                    </a:lnTo>
                    <a:lnTo>
                      <a:pt x="12" y="679"/>
                    </a:lnTo>
                    <a:lnTo>
                      <a:pt x="38" y="544"/>
                    </a:lnTo>
                    <a:lnTo>
                      <a:pt x="42" y="538"/>
                    </a:lnTo>
                    <a:lnTo>
                      <a:pt x="48" y="512"/>
                    </a:lnTo>
                    <a:lnTo>
                      <a:pt x="63" y="496"/>
                    </a:lnTo>
                    <a:lnTo>
                      <a:pt x="64" y="480"/>
                    </a:lnTo>
                    <a:lnTo>
                      <a:pt x="84" y="469"/>
                    </a:lnTo>
                    <a:lnTo>
                      <a:pt x="102" y="439"/>
                    </a:lnTo>
                    <a:lnTo>
                      <a:pt x="110" y="357"/>
                    </a:lnTo>
                    <a:lnTo>
                      <a:pt x="115" y="349"/>
                    </a:lnTo>
                    <a:lnTo>
                      <a:pt x="110" y="325"/>
                    </a:lnTo>
                    <a:lnTo>
                      <a:pt x="97" y="312"/>
                    </a:lnTo>
                    <a:lnTo>
                      <a:pt x="73" y="231"/>
                    </a:lnTo>
                    <a:lnTo>
                      <a:pt x="73" y="223"/>
                    </a:lnTo>
                    <a:lnTo>
                      <a:pt x="85" y="206"/>
                    </a:lnTo>
                    <a:lnTo>
                      <a:pt x="28" y="33"/>
                    </a:lnTo>
                    <a:lnTo>
                      <a:pt x="29" y="30"/>
                    </a:lnTo>
                    <a:lnTo>
                      <a:pt x="30" y="27"/>
                    </a:lnTo>
                    <a:lnTo>
                      <a:pt x="82" y="2"/>
                    </a:lnTo>
                    <a:lnTo>
                      <a:pt x="144" y="0"/>
                    </a:lnTo>
                    <a:lnTo>
                      <a:pt x="150" y="2"/>
                    </a:lnTo>
                    <a:lnTo>
                      <a:pt x="247" y="0"/>
                    </a:lnTo>
                    <a:lnTo>
                      <a:pt x="249" y="1"/>
                    </a:lnTo>
                    <a:lnTo>
                      <a:pt x="254" y="10"/>
                    </a:lnTo>
                    <a:lnTo>
                      <a:pt x="258" y="11"/>
                    </a:lnTo>
                    <a:lnTo>
                      <a:pt x="262" y="10"/>
                    </a:lnTo>
                    <a:lnTo>
                      <a:pt x="285" y="103"/>
                    </a:lnTo>
                    <a:lnTo>
                      <a:pt x="319" y="152"/>
                    </a:lnTo>
                    <a:lnTo>
                      <a:pt x="332" y="158"/>
                    </a:lnTo>
                    <a:lnTo>
                      <a:pt x="346" y="158"/>
                    </a:lnTo>
                    <a:lnTo>
                      <a:pt x="379" y="146"/>
                    </a:lnTo>
                    <a:lnTo>
                      <a:pt x="416" y="148"/>
                    </a:lnTo>
                    <a:lnTo>
                      <a:pt x="420" y="121"/>
                    </a:lnTo>
                    <a:lnTo>
                      <a:pt x="424" y="116"/>
                    </a:lnTo>
                    <a:lnTo>
                      <a:pt x="430" y="80"/>
                    </a:lnTo>
                    <a:lnTo>
                      <a:pt x="473" y="80"/>
                    </a:lnTo>
                    <a:lnTo>
                      <a:pt x="474" y="72"/>
                    </a:lnTo>
                    <a:lnTo>
                      <a:pt x="499" y="73"/>
                    </a:lnTo>
                    <a:lnTo>
                      <a:pt x="498" y="100"/>
                    </a:lnTo>
                    <a:lnTo>
                      <a:pt x="546" y="101"/>
                    </a:lnTo>
                    <a:lnTo>
                      <a:pt x="552" y="116"/>
                    </a:lnTo>
                    <a:lnTo>
                      <a:pt x="557" y="260"/>
                    </a:lnTo>
                    <a:lnTo>
                      <a:pt x="580" y="324"/>
                    </a:lnTo>
                    <a:lnTo>
                      <a:pt x="578" y="334"/>
                    </a:lnTo>
                    <a:lnTo>
                      <a:pt x="562" y="355"/>
                    </a:lnTo>
                    <a:lnTo>
                      <a:pt x="562" y="359"/>
                    </a:lnTo>
                    <a:lnTo>
                      <a:pt x="565" y="364"/>
                    </a:lnTo>
                    <a:lnTo>
                      <a:pt x="570" y="365"/>
                    </a:lnTo>
                    <a:lnTo>
                      <a:pt x="575" y="372"/>
                    </a:lnTo>
                    <a:lnTo>
                      <a:pt x="581" y="375"/>
                    </a:lnTo>
                    <a:lnTo>
                      <a:pt x="583" y="372"/>
                    </a:lnTo>
                    <a:lnTo>
                      <a:pt x="588" y="357"/>
                    </a:lnTo>
                    <a:lnTo>
                      <a:pt x="593" y="354"/>
                    </a:lnTo>
                    <a:lnTo>
                      <a:pt x="645" y="354"/>
                    </a:lnTo>
                    <a:lnTo>
                      <a:pt x="655" y="349"/>
                    </a:lnTo>
                    <a:lnTo>
                      <a:pt x="664" y="351"/>
                    </a:lnTo>
                    <a:lnTo>
                      <a:pt x="666" y="351"/>
                    </a:lnTo>
                    <a:lnTo>
                      <a:pt x="676" y="344"/>
                    </a:lnTo>
                    <a:lnTo>
                      <a:pt x="677" y="344"/>
                    </a:lnTo>
                    <a:lnTo>
                      <a:pt x="681" y="347"/>
                    </a:lnTo>
                    <a:lnTo>
                      <a:pt x="681" y="352"/>
                    </a:lnTo>
                    <a:lnTo>
                      <a:pt x="680" y="354"/>
                    </a:lnTo>
                    <a:lnTo>
                      <a:pt x="671" y="476"/>
                    </a:lnTo>
                    <a:lnTo>
                      <a:pt x="672" y="481"/>
                    </a:lnTo>
                    <a:lnTo>
                      <a:pt x="676" y="486"/>
                    </a:lnTo>
                    <a:lnTo>
                      <a:pt x="685" y="490"/>
                    </a:lnTo>
                    <a:lnTo>
                      <a:pt x="566" y="490"/>
                    </a:lnTo>
                    <a:lnTo>
                      <a:pt x="565" y="733"/>
                    </a:lnTo>
                    <a:lnTo>
                      <a:pt x="572" y="741"/>
                    </a:lnTo>
                    <a:lnTo>
                      <a:pt x="576" y="749"/>
                    </a:lnTo>
                    <a:lnTo>
                      <a:pt x="608" y="783"/>
                    </a:lnTo>
                    <a:lnTo>
                      <a:pt x="617" y="788"/>
                    </a:lnTo>
                    <a:lnTo>
                      <a:pt x="620" y="795"/>
                    </a:lnTo>
                    <a:lnTo>
                      <a:pt x="629" y="801"/>
                    </a:lnTo>
                    <a:lnTo>
                      <a:pt x="627" y="802"/>
                    </a:lnTo>
                    <a:lnTo>
                      <a:pt x="533" y="831"/>
                    </a:lnTo>
                    <a:lnTo>
                      <a:pt x="529" y="827"/>
                    </a:lnTo>
                    <a:lnTo>
                      <a:pt x="403" y="815"/>
                    </a:lnTo>
                    <a:lnTo>
                      <a:pt x="385" y="807"/>
                    </a:lnTo>
                    <a:lnTo>
                      <a:pt x="378" y="796"/>
                    </a:lnTo>
                    <a:lnTo>
                      <a:pt x="364" y="784"/>
                    </a:lnTo>
                    <a:lnTo>
                      <a:pt x="123" y="785"/>
                    </a:lnTo>
                    <a:lnTo>
                      <a:pt x="111" y="770"/>
                    </a:lnTo>
                    <a:lnTo>
                      <a:pt x="97" y="764"/>
                    </a:lnTo>
                    <a:lnTo>
                      <a:pt x="92" y="754"/>
                    </a:lnTo>
                    <a:lnTo>
                      <a:pt x="60" y="753"/>
                    </a:lnTo>
                    <a:lnTo>
                      <a:pt x="52" y="758"/>
                    </a:lnTo>
                    <a:lnTo>
                      <a:pt x="40" y="769"/>
                    </a:lnTo>
                    <a:lnTo>
                      <a:pt x="34" y="773"/>
                    </a:lnTo>
                    <a:lnTo>
                      <a:pt x="26" y="765"/>
                    </a:lnTo>
                    <a:lnTo>
                      <a:pt x="3" y="784"/>
                    </a:lnTo>
                    <a:lnTo>
                      <a:pt x="0" y="737"/>
                    </a:lnTo>
                    <a:lnTo>
                      <a:pt x="5" y="741"/>
                    </a:lnTo>
                    <a:lnTo>
                      <a:pt x="3" y="727"/>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04" name="Freeform 834">
                <a:extLst>
                  <a:ext uri="{FF2B5EF4-FFF2-40B4-BE49-F238E27FC236}">
                    <a16:creationId xmlns:a16="http://schemas.microsoft.com/office/drawing/2014/main" id="{53AAE002-24FC-4511-AC44-3A5C3E8600E2}"/>
                  </a:ext>
                </a:extLst>
              </p:cNvPr>
              <p:cNvSpPr>
                <a:spLocks noChangeAspect="1"/>
              </p:cNvSpPr>
              <p:nvPr/>
            </p:nvSpPr>
            <p:spPr bwMode="auto">
              <a:xfrm>
                <a:off x="2874" y="2092"/>
                <a:ext cx="16" cy="28"/>
              </a:xfrm>
              <a:custGeom>
                <a:avLst/>
                <a:gdLst>
                  <a:gd name="T0" fmla="*/ 0 w 57"/>
                  <a:gd name="T1" fmla="*/ 0 h 97"/>
                  <a:gd name="T2" fmla="*/ 0 w 57"/>
                  <a:gd name="T3" fmla="*/ 0 h 97"/>
                  <a:gd name="T4" fmla="*/ 0 w 57"/>
                  <a:gd name="T5" fmla="*/ 0 h 97"/>
                  <a:gd name="T6" fmla="*/ 0 w 57"/>
                  <a:gd name="T7" fmla="*/ 0 h 97"/>
                  <a:gd name="T8" fmla="*/ 0 w 57"/>
                  <a:gd name="T9" fmla="*/ 0 h 97"/>
                  <a:gd name="T10" fmla="*/ 0 w 57"/>
                  <a:gd name="T11" fmla="*/ 0 h 97"/>
                  <a:gd name="T12" fmla="*/ 0 w 57"/>
                  <a:gd name="T13" fmla="*/ 0 h 97"/>
                  <a:gd name="T14" fmla="*/ 0 w 57"/>
                  <a:gd name="T15" fmla="*/ 0 h 97"/>
                  <a:gd name="T16" fmla="*/ 0 w 57"/>
                  <a:gd name="T17" fmla="*/ 0 h 97"/>
                  <a:gd name="T18" fmla="*/ 0 w 57"/>
                  <a:gd name="T19" fmla="*/ 0 h 97"/>
                  <a:gd name="T20" fmla="*/ 0 w 57"/>
                  <a:gd name="T21" fmla="*/ 0 h 97"/>
                  <a:gd name="T22" fmla="*/ 0 w 57"/>
                  <a:gd name="T23" fmla="*/ 0 h 97"/>
                  <a:gd name="T24" fmla="*/ 0 w 57"/>
                  <a:gd name="T25" fmla="*/ 0 h 9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
                  <a:gd name="T40" fmla="*/ 0 h 97"/>
                  <a:gd name="T41" fmla="*/ 57 w 57"/>
                  <a:gd name="T42" fmla="*/ 97 h 9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 h="97">
                    <a:moveTo>
                      <a:pt x="57" y="18"/>
                    </a:moveTo>
                    <a:lnTo>
                      <a:pt x="52" y="5"/>
                    </a:lnTo>
                    <a:lnTo>
                      <a:pt x="43" y="0"/>
                    </a:lnTo>
                    <a:lnTo>
                      <a:pt x="33" y="7"/>
                    </a:lnTo>
                    <a:lnTo>
                      <a:pt x="25" y="24"/>
                    </a:lnTo>
                    <a:lnTo>
                      <a:pt x="0" y="44"/>
                    </a:lnTo>
                    <a:lnTo>
                      <a:pt x="7" y="52"/>
                    </a:lnTo>
                    <a:lnTo>
                      <a:pt x="10" y="90"/>
                    </a:lnTo>
                    <a:lnTo>
                      <a:pt x="19" y="97"/>
                    </a:lnTo>
                    <a:lnTo>
                      <a:pt x="29" y="93"/>
                    </a:lnTo>
                    <a:lnTo>
                      <a:pt x="35" y="39"/>
                    </a:lnTo>
                    <a:lnTo>
                      <a:pt x="54" y="20"/>
                    </a:lnTo>
                    <a:lnTo>
                      <a:pt x="57" y="18"/>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05" name="Freeform 835">
                <a:extLst>
                  <a:ext uri="{FF2B5EF4-FFF2-40B4-BE49-F238E27FC236}">
                    <a16:creationId xmlns:a16="http://schemas.microsoft.com/office/drawing/2014/main" id="{3DB635F6-2096-4778-ADAF-EF3DD251A077}"/>
                  </a:ext>
                </a:extLst>
              </p:cNvPr>
              <p:cNvSpPr>
                <a:spLocks noChangeAspect="1"/>
              </p:cNvSpPr>
              <p:nvPr/>
            </p:nvSpPr>
            <p:spPr bwMode="auto">
              <a:xfrm>
                <a:off x="2874" y="2092"/>
                <a:ext cx="16" cy="28"/>
              </a:xfrm>
              <a:custGeom>
                <a:avLst/>
                <a:gdLst>
                  <a:gd name="T0" fmla="*/ 0 w 57"/>
                  <a:gd name="T1" fmla="*/ 0 h 97"/>
                  <a:gd name="T2" fmla="*/ 0 w 57"/>
                  <a:gd name="T3" fmla="*/ 0 h 97"/>
                  <a:gd name="T4" fmla="*/ 0 w 57"/>
                  <a:gd name="T5" fmla="*/ 0 h 97"/>
                  <a:gd name="T6" fmla="*/ 0 w 57"/>
                  <a:gd name="T7" fmla="*/ 0 h 97"/>
                  <a:gd name="T8" fmla="*/ 0 w 57"/>
                  <a:gd name="T9" fmla="*/ 0 h 97"/>
                  <a:gd name="T10" fmla="*/ 0 w 57"/>
                  <a:gd name="T11" fmla="*/ 0 h 97"/>
                  <a:gd name="T12" fmla="*/ 0 w 57"/>
                  <a:gd name="T13" fmla="*/ 0 h 97"/>
                  <a:gd name="T14" fmla="*/ 0 w 57"/>
                  <a:gd name="T15" fmla="*/ 0 h 97"/>
                  <a:gd name="T16" fmla="*/ 0 w 57"/>
                  <a:gd name="T17" fmla="*/ 0 h 97"/>
                  <a:gd name="T18" fmla="*/ 0 w 57"/>
                  <a:gd name="T19" fmla="*/ 0 h 97"/>
                  <a:gd name="T20" fmla="*/ 0 w 57"/>
                  <a:gd name="T21" fmla="*/ 0 h 97"/>
                  <a:gd name="T22" fmla="*/ 0 w 57"/>
                  <a:gd name="T23" fmla="*/ 0 h 97"/>
                  <a:gd name="T24" fmla="*/ 0 w 57"/>
                  <a:gd name="T25" fmla="*/ 0 h 9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
                  <a:gd name="T40" fmla="*/ 0 h 97"/>
                  <a:gd name="T41" fmla="*/ 57 w 57"/>
                  <a:gd name="T42" fmla="*/ 97 h 9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 h="97">
                    <a:moveTo>
                      <a:pt x="57" y="18"/>
                    </a:moveTo>
                    <a:lnTo>
                      <a:pt x="52" y="5"/>
                    </a:lnTo>
                    <a:lnTo>
                      <a:pt x="43" y="0"/>
                    </a:lnTo>
                    <a:lnTo>
                      <a:pt x="33" y="7"/>
                    </a:lnTo>
                    <a:lnTo>
                      <a:pt x="25" y="24"/>
                    </a:lnTo>
                    <a:lnTo>
                      <a:pt x="0" y="44"/>
                    </a:lnTo>
                    <a:lnTo>
                      <a:pt x="7" y="52"/>
                    </a:lnTo>
                    <a:lnTo>
                      <a:pt x="10" y="90"/>
                    </a:lnTo>
                    <a:lnTo>
                      <a:pt x="19" y="97"/>
                    </a:lnTo>
                    <a:lnTo>
                      <a:pt x="29" y="93"/>
                    </a:lnTo>
                    <a:lnTo>
                      <a:pt x="35" y="39"/>
                    </a:lnTo>
                    <a:lnTo>
                      <a:pt x="54" y="20"/>
                    </a:lnTo>
                    <a:lnTo>
                      <a:pt x="57" y="18"/>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06" name="Freeform 836">
                <a:extLst>
                  <a:ext uri="{FF2B5EF4-FFF2-40B4-BE49-F238E27FC236}">
                    <a16:creationId xmlns:a16="http://schemas.microsoft.com/office/drawing/2014/main" id="{B412A6E7-80B0-4384-8D6E-D631739B6188}"/>
                  </a:ext>
                </a:extLst>
              </p:cNvPr>
              <p:cNvSpPr>
                <a:spLocks noChangeAspect="1"/>
              </p:cNvSpPr>
              <p:nvPr/>
            </p:nvSpPr>
            <p:spPr bwMode="auto">
              <a:xfrm>
                <a:off x="1204" y="579"/>
                <a:ext cx="441" cy="301"/>
              </a:xfrm>
              <a:custGeom>
                <a:avLst/>
                <a:gdLst>
                  <a:gd name="T0" fmla="*/ 0 w 1500"/>
                  <a:gd name="T1" fmla="*/ 0 h 1026"/>
                  <a:gd name="T2" fmla="*/ 0 w 1500"/>
                  <a:gd name="T3" fmla="*/ 0 h 1026"/>
                  <a:gd name="T4" fmla="*/ 0 w 1500"/>
                  <a:gd name="T5" fmla="*/ 0 h 1026"/>
                  <a:gd name="T6" fmla="*/ 0 w 1500"/>
                  <a:gd name="T7" fmla="*/ 0 h 1026"/>
                  <a:gd name="T8" fmla="*/ 0 w 1500"/>
                  <a:gd name="T9" fmla="*/ 0 h 1026"/>
                  <a:gd name="T10" fmla="*/ 0 w 1500"/>
                  <a:gd name="T11" fmla="*/ 0 h 1026"/>
                  <a:gd name="T12" fmla="*/ 0 w 1500"/>
                  <a:gd name="T13" fmla="*/ 0 h 1026"/>
                  <a:gd name="T14" fmla="*/ 0 w 1500"/>
                  <a:gd name="T15" fmla="*/ 0 h 1026"/>
                  <a:gd name="T16" fmla="*/ 0 w 1500"/>
                  <a:gd name="T17" fmla="*/ 0 h 1026"/>
                  <a:gd name="T18" fmla="*/ 0 w 1500"/>
                  <a:gd name="T19" fmla="*/ 0 h 1026"/>
                  <a:gd name="T20" fmla="*/ 0 w 1500"/>
                  <a:gd name="T21" fmla="*/ 0 h 1026"/>
                  <a:gd name="T22" fmla="*/ 0 w 1500"/>
                  <a:gd name="T23" fmla="*/ 0 h 1026"/>
                  <a:gd name="T24" fmla="*/ 0 w 1500"/>
                  <a:gd name="T25" fmla="*/ 0 h 1026"/>
                  <a:gd name="T26" fmla="*/ 0 w 1500"/>
                  <a:gd name="T27" fmla="*/ 0 h 1026"/>
                  <a:gd name="T28" fmla="*/ 0 w 1500"/>
                  <a:gd name="T29" fmla="*/ 0 h 1026"/>
                  <a:gd name="T30" fmla="*/ 0 w 1500"/>
                  <a:gd name="T31" fmla="*/ 0 h 1026"/>
                  <a:gd name="T32" fmla="*/ 0 w 1500"/>
                  <a:gd name="T33" fmla="*/ 0 h 1026"/>
                  <a:gd name="T34" fmla="*/ 0 w 1500"/>
                  <a:gd name="T35" fmla="*/ 0 h 1026"/>
                  <a:gd name="T36" fmla="*/ 0 w 1500"/>
                  <a:gd name="T37" fmla="*/ 0 h 1026"/>
                  <a:gd name="T38" fmla="*/ 0 w 1500"/>
                  <a:gd name="T39" fmla="*/ 0 h 1026"/>
                  <a:gd name="T40" fmla="*/ 0 w 1500"/>
                  <a:gd name="T41" fmla="*/ 0 h 1026"/>
                  <a:gd name="T42" fmla="*/ 0 w 1500"/>
                  <a:gd name="T43" fmla="*/ 0 h 1026"/>
                  <a:gd name="T44" fmla="*/ 0 w 1500"/>
                  <a:gd name="T45" fmla="*/ 0 h 1026"/>
                  <a:gd name="T46" fmla="*/ 0 w 1500"/>
                  <a:gd name="T47" fmla="*/ 0 h 1026"/>
                  <a:gd name="T48" fmla="*/ 0 w 1500"/>
                  <a:gd name="T49" fmla="*/ 0 h 1026"/>
                  <a:gd name="T50" fmla="*/ 0 w 1500"/>
                  <a:gd name="T51" fmla="*/ 0 h 1026"/>
                  <a:gd name="T52" fmla="*/ 0 w 1500"/>
                  <a:gd name="T53" fmla="*/ 0 h 1026"/>
                  <a:gd name="T54" fmla="*/ 0 w 1500"/>
                  <a:gd name="T55" fmla="*/ 0 h 1026"/>
                  <a:gd name="T56" fmla="*/ 0 w 1500"/>
                  <a:gd name="T57" fmla="*/ 0 h 1026"/>
                  <a:gd name="T58" fmla="*/ 0 w 1500"/>
                  <a:gd name="T59" fmla="*/ 0 h 1026"/>
                  <a:gd name="T60" fmla="*/ 0 w 1500"/>
                  <a:gd name="T61" fmla="*/ 0 h 1026"/>
                  <a:gd name="T62" fmla="*/ 0 w 1500"/>
                  <a:gd name="T63" fmla="*/ 0 h 1026"/>
                  <a:gd name="T64" fmla="*/ 0 w 1500"/>
                  <a:gd name="T65" fmla="*/ 0 h 1026"/>
                  <a:gd name="T66" fmla="*/ 0 w 1500"/>
                  <a:gd name="T67" fmla="*/ 0 h 1026"/>
                  <a:gd name="T68" fmla="*/ 0 w 1500"/>
                  <a:gd name="T69" fmla="*/ 0 h 1026"/>
                  <a:gd name="T70" fmla="*/ 0 w 1500"/>
                  <a:gd name="T71" fmla="*/ 0 h 1026"/>
                  <a:gd name="T72" fmla="*/ 0 w 1500"/>
                  <a:gd name="T73" fmla="*/ 0 h 1026"/>
                  <a:gd name="T74" fmla="*/ 0 w 1500"/>
                  <a:gd name="T75" fmla="*/ 0 h 1026"/>
                  <a:gd name="T76" fmla="*/ 0 w 1500"/>
                  <a:gd name="T77" fmla="*/ 0 h 1026"/>
                  <a:gd name="T78" fmla="*/ 0 w 1500"/>
                  <a:gd name="T79" fmla="*/ 0 h 1026"/>
                  <a:gd name="T80" fmla="*/ 0 w 1500"/>
                  <a:gd name="T81" fmla="*/ 0 h 1026"/>
                  <a:gd name="T82" fmla="*/ 0 w 1500"/>
                  <a:gd name="T83" fmla="*/ 0 h 1026"/>
                  <a:gd name="T84" fmla="*/ 0 w 1500"/>
                  <a:gd name="T85" fmla="*/ 0 h 1026"/>
                  <a:gd name="T86" fmla="*/ 0 w 1500"/>
                  <a:gd name="T87" fmla="*/ 0 h 1026"/>
                  <a:gd name="T88" fmla="*/ 0 w 1500"/>
                  <a:gd name="T89" fmla="*/ 0 h 1026"/>
                  <a:gd name="T90" fmla="*/ 0 w 1500"/>
                  <a:gd name="T91" fmla="*/ 0 h 1026"/>
                  <a:gd name="T92" fmla="*/ 0 w 1500"/>
                  <a:gd name="T93" fmla="*/ 0 h 1026"/>
                  <a:gd name="T94" fmla="*/ 0 w 1500"/>
                  <a:gd name="T95" fmla="*/ 0 h 1026"/>
                  <a:gd name="T96" fmla="*/ 0 w 1500"/>
                  <a:gd name="T97" fmla="*/ 0 h 1026"/>
                  <a:gd name="T98" fmla="*/ 0 w 1500"/>
                  <a:gd name="T99" fmla="*/ 0 h 1026"/>
                  <a:gd name="T100" fmla="*/ 0 w 1500"/>
                  <a:gd name="T101" fmla="*/ 0 h 1026"/>
                  <a:gd name="T102" fmla="*/ 0 w 1500"/>
                  <a:gd name="T103" fmla="*/ 0 h 1026"/>
                  <a:gd name="T104" fmla="*/ 0 w 1500"/>
                  <a:gd name="T105" fmla="*/ 0 h 1026"/>
                  <a:gd name="T106" fmla="*/ 0 w 1500"/>
                  <a:gd name="T107" fmla="*/ 0 h 1026"/>
                  <a:gd name="T108" fmla="*/ 0 w 1500"/>
                  <a:gd name="T109" fmla="*/ 0 h 1026"/>
                  <a:gd name="T110" fmla="*/ 0 w 1500"/>
                  <a:gd name="T111" fmla="*/ 0 h 1026"/>
                  <a:gd name="T112" fmla="*/ 0 w 1500"/>
                  <a:gd name="T113" fmla="*/ 0 h 1026"/>
                  <a:gd name="T114" fmla="*/ 0 w 1500"/>
                  <a:gd name="T115" fmla="*/ 0 h 1026"/>
                  <a:gd name="T116" fmla="*/ 0 w 1500"/>
                  <a:gd name="T117" fmla="*/ 0 h 1026"/>
                  <a:gd name="T118" fmla="*/ 0 w 1500"/>
                  <a:gd name="T119" fmla="*/ 0 h 1026"/>
                  <a:gd name="T120" fmla="*/ 0 w 1500"/>
                  <a:gd name="T121" fmla="*/ 0 h 10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00"/>
                  <a:gd name="T184" fmla="*/ 0 h 1026"/>
                  <a:gd name="T185" fmla="*/ 1500 w 1500"/>
                  <a:gd name="T186" fmla="*/ 1026 h 10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00" h="1026">
                    <a:moveTo>
                      <a:pt x="332" y="15"/>
                    </a:moveTo>
                    <a:lnTo>
                      <a:pt x="267" y="6"/>
                    </a:lnTo>
                    <a:lnTo>
                      <a:pt x="265" y="4"/>
                    </a:lnTo>
                    <a:lnTo>
                      <a:pt x="264" y="4"/>
                    </a:lnTo>
                    <a:lnTo>
                      <a:pt x="236" y="0"/>
                    </a:lnTo>
                    <a:lnTo>
                      <a:pt x="238" y="1"/>
                    </a:lnTo>
                    <a:lnTo>
                      <a:pt x="243" y="1"/>
                    </a:lnTo>
                    <a:lnTo>
                      <a:pt x="241" y="2"/>
                    </a:lnTo>
                    <a:lnTo>
                      <a:pt x="235" y="1"/>
                    </a:lnTo>
                    <a:lnTo>
                      <a:pt x="233" y="2"/>
                    </a:lnTo>
                    <a:lnTo>
                      <a:pt x="256" y="6"/>
                    </a:lnTo>
                    <a:lnTo>
                      <a:pt x="243" y="5"/>
                    </a:lnTo>
                    <a:lnTo>
                      <a:pt x="248" y="6"/>
                    </a:lnTo>
                    <a:lnTo>
                      <a:pt x="246" y="6"/>
                    </a:lnTo>
                    <a:lnTo>
                      <a:pt x="225" y="4"/>
                    </a:lnTo>
                    <a:lnTo>
                      <a:pt x="231" y="6"/>
                    </a:lnTo>
                    <a:lnTo>
                      <a:pt x="224" y="5"/>
                    </a:lnTo>
                    <a:lnTo>
                      <a:pt x="220" y="4"/>
                    </a:lnTo>
                    <a:lnTo>
                      <a:pt x="219" y="5"/>
                    </a:lnTo>
                    <a:lnTo>
                      <a:pt x="217" y="4"/>
                    </a:lnTo>
                    <a:lnTo>
                      <a:pt x="218" y="6"/>
                    </a:lnTo>
                    <a:lnTo>
                      <a:pt x="227" y="7"/>
                    </a:lnTo>
                    <a:lnTo>
                      <a:pt x="228" y="9"/>
                    </a:lnTo>
                    <a:lnTo>
                      <a:pt x="262" y="11"/>
                    </a:lnTo>
                    <a:lnTo>
                      <a:pt x="239" y="10"/>
                    </a:lnTo>
                    <a:lnTo>
                      <a:pt x="240" y="11"/>
                    </a:lnTo>
                    <a:lnTo>
                      <a:pt x="333" y="21"/>
                    </a:lnTo>
                    <a:lnTo>
                      <a:pt x="351" y="28"/>
                    </a:lnTo>
                    <a:lnTo>
                      <a:pt x="297" y="17"/>
                    </a:lnTo>
                    <a:lnTo>
                      <a:pt x="318" y="26"/>
                    </a:lnTo>
                    <a:lnTo>
                      <a:pt x="317" y="26"/>
                    </a:lnTo>
                    <a:lnTo>
                      <a:pt x="286" y="16"/>
                    </a:lnTo>
                    <a:lnTo>
                      <a:pt x="240" y="16"/>
                    </a:lnTo>
                    <a:lnTo>
                      <a:pt x="243" y="17"/>
                    </a:lnTo>
                    <a:lnTo>
                      <a:pt x="296" y="28"/>
                    </a:lnTo>
                    <a:lnTo>
                      <a:pt x="298" y="31"/>
                    </a:lnTo>
                    <a:lnTo>
                      <a:pt x="328" y="35"/>
                    </a:lnTo>
                    <a:lnTo>
                      <a:pt x="324" y="36"/>
                    </a:lnTo>
                    <a:lnTo>
                      <a:pt x="293" y="31"/>
                    </a:lnTo>
                    <a:lnTo>
                      <a:pt x="292" y="32"/>
                    </a:lnTo>
                    <a:lnTo>
                      <a:pt x="296" y="36"/>
                    </a:lnTo>
                    <a:lnTo>
                      <a:pt x="322" y="40"/>
                    </a:lnTo>
                    <a:lnTo>
                      <a:pt x="307" y="40"/>
                    </a:lnTo>
                    <a:lnTo>
                      <a:pt x="306" y="42"/>
                    </a:lnTo>
                    <a:lnTo>
                      <a:pt x="330" y="48"/>
                    </a:lnTo>
                    <a:lnTo>
                      <a:pt x="328" y="49"/>
                    </a:lnTo>
                    <a:lnTo>
                      <a:pt x="328" y="51"/>
                    </a:lnTo>
                    <a:lnTo>
                      <a:pt x="180" y="25"/>
                    </a:lnTo>
                    <a:lnTo>
                      <a:pt x="180" y="26"/>
                    </a:lnTo>
                    <a:lnTo>
                      <a:pt x="243" y="46"/>
                    </a:lnTo>
                    <a:lnTo>
                      <a:pt x="241" y="46"/>
                    </a:lnTo>
                    <a:lnTo>
                      <a:pt x="218" y="45"/>
                    </a:lnTo>
                    <a:lnTo>
                      <a:pt x="249" y="52"/>
                    </a:lnTo>
                    <a:lnTo>
                      <a:pt x="184" y="42"/>
                    </a:lnTo>
                    <a:lnTo>
                      <a:pt x="194" y="47"/>
                    </a:lnTo>
                    <a:lnTo>
                      <a:pt x="197" y="49"/>
                    </a:lnTo>
                    <a:lnTo>
                      <a:pt x="196" y="52"/>
                    </a:lnTo>
                    <a:lnTo>
                      <a:pt x="203" y="57"/>
                    </a:lnTo>
                    <a:lnTo>
                      <a:pt x="203" y="58"/>
                    </a:lnTo>
                    <a:lnTo>
                      <a:pt x="134" y="30"/>
                    </a:lnTo>
                    <a:lnTo>
                      <a:pt x="128" y="32"/>
                    </a:lnTo>
                    <a:lnTo>
                      <a:pt x="130" y="35"/>
                    </a:lnTo>
                    <a:lnTo>
                      <a:pt x="124" y="33"/>
                    </a:lnTo>
                    <a:lnTo>
                      <a:pt x="119" y="33"/>
                    </a:lnTo>
                    <a:lnTo>
                      <a:pt x="120" y="36"/>
                    </a:lnTo>
                    <a:lnTo>
                      <a:pt x="118" y="35"/>
                    </a:lnTo>
                    <a:lnTo>
                      <a:pt x="84" y="41"/>
                    </a:lnTo>
                    <a:lnTo>
                      <a:pt x="84" y="42"/>
                    </a:lnTo>
                    <a:lnTo>
                      <a:pt x="121" y="54"/>
                    </a:lnTo>
                    <a:lnTo>
                      <a:pt x="124" y="53"/>
                    </a:lnTo>
                    <a:lnTo>
                      <a:pt x="128" y="54"/>
                    </a:lnTo>
                    <a:lnTo>
                      <a:pt x="142" y="57"/>
                    </a:lnTo>
                    <a:lnTo>
                      <a:pt x="151" y="62"/>
                    </a:lnTo>
                    <a:lnTo>
                      <a:pt x="152" y="63"/>
                    </a:lnTo>
                    <a:lnTo>
                      <a:pt x="149" y="62"/>
                    </a:lnTo>
                    <a:lnTo>
                      <a:pt x="147" y="61"/>
                    </a:lnTo>
                    <a:lnTo>
                      <a:pt x="110" y="53"/>
                    </a:lnTo>
                    <a:lnTo>
                      <a:pt x="103" y="49"/>
                    </a:lnTo>
                    <a:lnTo>
                      <a:pt x="74" y="45"/>
                    </a:lnTo>
                    <a:lnTo>
                      <a:pt x="65" y="48"/>
                    </a:lnTo>
                    <a:lnTo>
                      <a:pt x="65" y="49"/>
                    </a:lnTo>
                    <a:lnTo>
                      <a:pt x="71" y="54"/>
                    </a:lnTo>
                    <a:lnTo>
                      <a:pt x="73" y="54"/>
                    </a:lnTo>
                    <a:lnTo>
                      <a:pt x="77" y="56"/>
                    </a:lnTo>
                    <a:lnTo>
                      <a:pt x="79" y="57"/>
                    </a:lnTo>
                    <a:lnTo>
                      <a:pt x="86" y="58"/>
                    </a:lnTo>
                    <a:lnTo>
                      <a:pt x="87" y="61"/>
                    </a:lnTo>
                    <a:lnTo>
                      <a:pt x="88" y="62"/>
                    </a:lnTo>
                    <a:lnTo>
                      <a:pt x="86" y="64"/>
                    </a:lnTo>
                    <a:lnTo>
                      <a:pt x="99" y="71"/>
                    </a:lnTo>
                    <a:lnTo>
                      <a:pt x="94" y="74"/>
                    </a:lnTo>
                    <a:lnTo>
                      <a:pt x="63" y="69"/>
                    </a:lnTo>
                    <a:lnTo>
                      <a:pt x="61" y="72"/>
                    </a:lnTo>
                    <a:lnTo>
                      <a:pt x="56" y="72"/>
                    </a:lnTo>
                    <a:lnTo>
                      <a:pt x="56" y="73"/>
                    </a:lnTo>
                    <a:lnTo>
                      <a:pt x="57" y="74"/>
                    </a:lnTo>
                    <a:lnTo>
                      <a:pt x="56" y="75"/>
                    </a:lnTo>
                    <a:lnTo>
                      <a:pt x="52" y="77"/>
                    </a:lnTo>
                    <a:lnTo>
                      <a:pt x="51" y="78"/>
                    </a:lnTo>
                    <a:lnTo>
                      <a:pt x="53" y="79"/>
                    </a:lnTo>
                    <a:lnTo>
                      <a:pt x="53" y="80"/>
                    </a:lnTo>
                    <a:lnTo>
                      <a:pt x="52" y="82"/>
                    </a:lnTo>
                    <a:lnTo>
                      <a:pt x="55" y="83"/>
                    </a:lnTo>
                    <a:lnTo>
                      <a:pt x="48" y="87"/>
                    </a:lnTo>
                    <a:lnTo>
                      <a:pt x="48" y="88"/>
                    </a:lnTo>
                    <a:lnTo>
                      <a:pt x="52" y="89"/>
                    </a:lnTo>
                    <a:lnTo>
                      <a:pt x="57" y="89"/>
                    </a:lnTo>
                    <a:lnTo>
                      <a:pt x="57" y="90"/>
                    </a:lnTo>
                    <a:lnTo>
                      <a:pt x="46" y="89"/>
                    </a:lnTo>
                    <a:lnTo>
                      <a:pt x="40" y="92"/>
                    </a:lnTo>
                    <a:lnTo>
                      <a:pt x="37" y="92"/>
                    </a:lnTo>
                    <a:lnTo>
                      <a:pt x="36" y="93"/>
                    </a:lnTo>
                    <a:lnTo>
                      <a:pt x="40" y="94"/>
                    </a:lnTo>
                    <a:lnTo>
                      <a:pt x="39" y="98"/>
                    </a:lnTo>
                    <a:lnTo>
                      <a:pt x="29" y="100"/>
                    </a:lnTo>
                    <a:lnTo>
                      <a:pt x="29" y="101"/>
                    </a:lnTo>
                    <a:lnTo>
                      <a:pt x="34" y="104"/>
                    </a:lnTo>
                    <a:lnTo>
                      <a:pt x="34" y="105"/>
                    </a:lnTo>
                    <a:lnTo>
                      <a:pt x="36" y="106"/>
                    </a:lnTo>
                    <a:lnTo>
                      <a:pt x="40" y="108"/>
                    </a:lnTo>
                    <a:lnTo>
                      <a:pt x="44" y="109"/>
                    </a:lnTo>
                    <a:lnTo>
                      <a:pt x="52" y="111"/>
                    </a:lnTo>
                    <a:lnTo>
                      <a:pt x="61" y="109"/>
                    </a:lnTo>
                    <a:lnTo>
                      <a:pt x="74" y="114"/>
                    </a:lnTo>
                    <a:lnTo>
                      <a:pt x="81" y="111"/>
                    </a:lnTo>
                    <a:lnTo>
                      <a:pt x="81" y="109"/>
                    </a:lnTo>
                    <a:lnTo>
                      <a:pt x="86" y="110"/>
                    </a:lnTo>
                    <a:lnTo>
                      <a:pt x="94" y="109"/>
                    </a:lnTo>
                    <a:lnTo>
                      <a:pt x="95" y="109"/>
                    </a:lnTo>
                    <a:lnTo>
                      <a:pt x="95" y="106"/>
                    </a:lnTo>
                    <a:lnTo>
                      <a:pt x="93" y="103"/>
                    </a:lnTo>
                    <a:lnTo>
                      <a:pt x="95" y="103"/>
                    </a:lnTo>
                    <a:lnTo>
                      <a:pt x="95" y="104"/>
                    </a:lnTo>
                    <a:lnTo>
                      <a:pt x="103" y="108"/>
                    </a:lnTo>
                    <a:lnTo>
                      <a:pt x="108" y="108"/>
                    </a:lnTo>
                    <a:lnTo>
                      <a:pt x="99" y="109"/>
                    </a:lnTo>
                    <a:lnTo>
                      <a:pt x="99" y="110"/>
                    </a:lnTo>
                    <a:lnTo>
                      <a:pt x="92" y="114"/>
                    </a:lnTo>
                    <a:lnTo>
                      <a:pt x="100" y="115"/>
                    </a:lnTo>
                    <a:lnTo>
                      <a:pt x="108" y="117"/>
                    </a:lnTo>
                    <a:lnTo>
                      <a:pt x="107" y="120"/>
                    </a:lnTo>
                    <a:lnTo>
                      <a:pt x="95" y="119"/>
                    </a:lnTo>
                    <a:lnTo>
                      <a:pt x="98" y="124"/>
                    </a:lnTo>
                    <a:lnTo>
                      <a:pt x="107" y="126"/>
                    </a:lnTo>
                    <a:lnTo>
                      <a:pt x="114" y="131"/>
                    </a:lnTo>
                    <a:lnTo>
                      <a:pt x="112" y="134"/>
                    </a:lnTo>
                    <a:lnTo>
                      <a:pt x="112" y="137"/>
                    </a:lnTo>
                    <a:lnTo>
                      <a:pt x="109" y="139"/>
                    </a:lnTo>
                    <a:lnTo>
                      <a:pt x="107" y="143"/>
                    </a:lnTo>
                    <a:lnTo>
                      <a:pt x="107" y="146"/>
                    </a:lnTo>
                    <a:lnTo>
                      <a:pt x="105" y="147"/>
                    </a:lnTo>
                    <a:lnTo>
                      <a:pt x="103" y="146"/>
                    </a:lnTo>
                    <a:lnTo>
                      <a:pt x="90" y="145"/>
                    </a:lnTo>
                    <a:lnTo>
                      <a:pt x="88" y="146"/>
                    </a:lnTo>
                    <a:lnTo>
                      <a:pt x="82" y="143"/>
                    </a:lnTo>
                    <a:lnTo>
                      <a:pt x="71" y="146"/>
                    </a:lnTo>
                    <a:lnTo>
                      <a:pt x="72" y="147"/>
                    </a:lnTo>
                    <a:lnTo>
                      <a:pt x="67" y="146"/>
                    </a:lnTo>
                    <a:lnTo>
                      <a:pt x="50" y="150"/>
                    </a:lnTo>
                    <a:lnTo>
                      <a:pt x="48" y="151"/>
                    </a:lnTo>
                    <a:lnTo>
                      <a:pt x="52" y="152"/>
                    </a:lnTo>
                    <a:lnTo>
                      <a:pt x="58" y="153"/>
                    </a:lnTo>
                    <a:lnTo>
                      <a:pt x="60" y="155"/>
                    </a:lnTo>
                    <a:lnTo>
                      <a:pt x="52" y="153"/>
                    </a:lnTo>
                    <a:lnTo>
                      <a:pt x="50" y="155"/>
                    </a:lnTo>
                    <a:lnTo>
                      <a:pt x="50" y="156"/>
                    </a:lnTo>
                    <a:lnTo>
                      <a:pt x="48" y="157"/>
                    </a:lnTo>
                    <a:lnTo>
                      <a:pt x="39" y="157"/>
                    </a:lnTo>
                    <a:lnTo>
                      <a:pt x="36" y="158"/>
                    </a:lnTo>
                    <a:lnTo>
                      <a:pt x="27" y="160"/>
                    </a:lnTo>
                    <a:lnTo>
                      <a:pt x="27" y="164"/>
                    </a:lnTo>
                    <a:lnTo>
                      <a:pt x="20" y="163"/>
                    </a:lnTo>
                    <a:lnTo>
                      <a:pt x="13" y="163"/>
                    </a:lnTo>
                    <a:lnTo>
                      <a:pt x="11" y="166"/>
                    </a:lnTo>
                    <a:lnTo>
                      <a:pt x="0" y="168"/>
                    </a:lnTo>
                    <a:lnTo>
                      <a:pt x="0" y="171"/>
                    </a:lnTo>
                    <a:lnTo>
                      <a:pt x="1" y="172"/>
                    </a:lnTo>
                    <a:lnTo>
                      <a:pt x="0" y="174"/>
                    </a:lnTo>
                    <a:lnTo>
                      <a:pt x="1" y="176"/>
                    </a:lnTo>
                    <a:lnTo>
                      <a:pt x="9" y="177"/>
                    </a:lnTo>
                    <a:lnTo>
                      <a:pt x="5" y="177"/>
                    </a:lnTo>
                    <a:lnTo>
                      <a:pt x="5" y="178"/>
                    </a:lnTo>
                    <a:lnTo>
                      <a:pt x="6" y="181"/>
                    </a:lnTo>
                    <a:lnTo>
                      <a:pt x="3" y="181"/>
                    </a:lnTo>
                    <a:lnTo>
                      <a:pt x="21" y="187"/>
                    </a:lnTo>
                    <a:lnTo>
                      <a:pt x="22" y="189"/>
                    </a:lnTo>
                    <a:lnTo>
                      <a:pt x="25" y="189"/>
                    </a:lnTo>
                    <a:lnTo>
                      <a:pt x="46" y="192"/>
                    </a:lnTo>
                    <a:lnTo>
                      <a:pt x="46" y="194"/>
                    </a:lnTo>
                    <a:lnTo>
                      <a:pt x="50" y="197"/>
                    </a:lnTo>
                    <a:lnTo>
                      <a:pt x="71" y="193"/>
                    </a:lnTo>
                    <a:lnTo>
                      <a:pt x="66" y="198"/>
                    </a:lnTo>
                    <a:lnTo>
                      <a:pt x="66" y="200"/>
                    </a:lnTo>
                    <a:lnTo>
                      <a:pt x="84" y="198"/>
                    </a:lnTo>
                    <a:lnTo>
                      <a:pt x="86" y="199"/>
                    </a:lnTo>
                    <a:lnTo>
                      <a:pt x="78" y="203"/>
                    </a:lnTo>
                    <a:lnTo>
                      <a:pt x="82" y="205"/>
                    </a:lnTo>
                    <a:lnTo>
                      <a:pt x="105" y="208"/>
                    </a:lnTo>
                    <a:lnTo>
                      <a:pt x="113" y="207"/>
                    </a:lnTo>
                    <a:lnTo>
                      <a:pt x="110" y="204"/>
                    </a:lnTo>
                    <a:lnTo>
                      <a:pt x="105" y="200"/>
                    </a:lnTo>
                    <a:lnTo>
                      <a:pt x="108" y="200"/>
                    </a:lnTo>
                    <a:lnTo>
                      <a:pt x="120" y="205"/>
                    </a:lnTo>
                    <a:lnTo>
                      <a:pt x="141" y="204"/>
                    </a:lnTo>
                    <a:lnTo>
                      <a:pt x="142" y="202"/>
                    </a:lnTo>
                    <a:lnTo>
                      <a:pt x="147" y="198"/>
                    </a:lnTo>
                    <a:lnTo>
                      <a:pt x="151" y="198"/>
                    </a:lnTo>
                    <a:lnTo>
                      <a:pt x="151" y="200"/>
                    </a:lnTo>
                    <a:lnTo>
                      <a:pt x="147" y="202"/>
                    </a:lnTo>
                    <a:lnTo>
                      <a:pt x="150" y="203"/>
                    </a:lnTo>
                    <a:lnTo>
                      <a:pt x="152" y="202"/>
                    </a:lnTo>
                    <a:lnTo>
                      <a:pt x="154" y="200"/>
                    </a:lnTo>
                    <a:lnTo>
                      <a:pt x="159" y="199"/>
                    </a:lnTo>
                    <a:lnTo>
                      <a:pt x="165" y="203"/>
                    </a:lnTo>
                    <a:lnTo>
                      <a:pt x="171" y="204"/>
                    </a:lnTo>
                    <a:lnTo>
                      <a:pt x="172" y="208"/>
                    </a:lnTo>
                    <a:lnTo>
                      <a:pt x="170" y="209"/>
                    </a:lnTo>
                    <a:lnTo>
                      <a:pt x="163" y="209"/>
                    </a:lnTo>
                    <a:lnTo>
                      <a:pt x="162" y="210"/>
                    </a:lnTo>
                    <a:lnTo>
                      <a:pt x="165" y="213"/>
                    </a:lnTo>
                    <a:lnTo>
                      <a:pt x="184" y="218"/>
                    </a:lnTo>
                    <a:lnTo>
                      <a:pt x="184" y="219"/>
                    </a:lnTo>
                    <a:lnTo>
                      <a:pt x="183" y="220"/>
                    </a:lnTo>
                    <a:lnTo>
                      <a:pt x="178" y="221"/>
                    </a:lnTo>
                    <a:lnTo>
                      <a:pt x="178" y="223"/>
                    </a:lnTo>
                    <a:lnTo>
                      <a:pt x="87" y="218"/>
                    </a:lnTo>
                    <a:lnTo>
                      <a:pt x="78" y="220"/>
                    </a:lnTo>
                    <a:lnTo>
                      <a:pt x="81" y="221"/>
                    </a:lnTo>
                    <a:lnTo>
                      <a:pt x="76" y="223"/>
                    </a:lnTo>
                    <a:lnTo>
                      <a:pt x="71" y="229"/>
                    </a:lnTo>
                    <a:lnTo>
                      <a:pt x="73" y="229"/>
                    </a:lnTo>
                    <a:lnTo>
                      <a:pt x="84" y="231"/>
                    </a:lnTo>
                    <a:lnTo>
                      <a:pt x="86" y="232"/>
                    </a:lnTo>
                    <a:lnTo>
                      <a:pt x="87" y="234"/>
                    </a:lnTo>
                    <a:lnTo>
                      <a:pt x="95" y="236"/>
                    </a:lnTo>
                    <a:lnTo>
                      <a:pt x="103" y="235"/>
                    </a:lnTo>
                    <a:lnTo>
                      <a:pt x="105" y="226"/>
                    </a:lnTo>
                    <a:lnTo>
                      <a:pt x="108" y="228"/>
                    </a:lnTo>
                    <a:lnTo>
                      <a:pt x="105" y="234"/>
                    </a:lnTo>
                    <a:lnTo>
                      <a:pt x="110" y="237"/>
                    </a:lnTo>
                    <a:lnTo>
                      <a:pt x="151" y="240"/>
                    </a:lnTo>
                    <a:lnTo>
                      <a:pt x="152" y="242"/>
                    </a:lnTo>
                    <a:lnTo>
                      <a:pt x="147" y="245"/>
                    </a:lnTo>
                    <a:lnTo>
                      <a:pt x="139" y="245"/>
                    </a:lnTo>
                    <a:lnTo>
                      <a:pt x="130" y="252"/>
                    </a:lnTo>
                    <a:lnTo>
                      <a:pt x="220" y="273"/>
                    </a:lnTo>
                    <a:lnTo>
                      <a:pt x="191" y="262"/>
                    </a:lnTo>
                    <a:lnTo>
                      <a:pt x="193" y="258"/>
                    </a:lnTo>
                    <a:lnTo>
                      <a:pt x="198" y="258"/>
                    </a:lnTo>
                    <a:lnTo>
                      <a:pt x="209" y="263"/>
                    </a:lnTo>
                    <a:lnTo>
                      <a:pt x="214" y="263"/>
                    </a:lnTo>
                    <a:lnTo>
                      <a:pt x="212" y="261"/>
                    </a:lnTo>
                    <a:lnTo>
                      <a:pt x="213" y="257"/>
                    </a:lnTo>
                    <a:lnTo>
                      <a:pt x="227" y="258"/>
                    </a:lnTo>
                    <a:lnTo>
                      <a:pt x="227" y="261"/>
                    </a:lnTo>
                    <a:lnTo>
                      <a:pt x="229" y="266"/>
                    </a:lnTo>
                    <a:lnTo>
                      <a:pt x="239" y="268"/>
                    </a:lnTo>
                    <a:lnTo>
                      <a:pt x="243" y="267"/>
                    </a:lnTo>
                    <a:lnTo>
                      <a:pt x="243" y="263"/>
                    </a:lnTo>
                    <a:lnTo>
                      <a:pt x="248" y="262"/>
                    </a:lnTo>
                    <a:lnTo>
                      <a:pt x="251" y="262"/>
                    </a:lnTo>
                    <a:lnTo>
                      <a:pt x="250" y="260"/>
                    </a:lnTo>
                    <a:lnTo>
                      <a:pt x="252" y="257"/>
                    </a:lnTo>
                    <a:lnTo>
                      <a:pt x="257" y="256"/>
                    </a:lnTo>
                    <a:lnTo>
                      <a:pt x="260" y="260"/>
                    </a:lnTo>
                    <a:lnTo>
                      <a:pt x="269" y="263"/>
                    </a:lnTo>
                    <a:lnTo>
                      <a:pt x="272" y="260"/>
                    </a:lnTo>
                    <a:lnTo>
                      <a:pt x="274" y="255"/>
                    </a:lnTo>
                    <a:lnTo>
                      <a:pt x="282" y="256"/>
                    </a:lnTo>
                    <a:lnTo>
                      <a:pt x="290" y="260"/>
                    </a:lnTo>
                    <a:lnTo>
                      <a:pt x="295" y="261"/>
                    </a:lnTo>
                    <a:lnTo>
                      <a:pt x="297" y="260"/>
                    </a:lnTo>
                    <a:lnTo>
                      <a:pt x="332" y="263"/>
                    </a:lnTo>
                    <a:lnTo>
                      <a:pt x="344" y="270"/>
                    </a:lnTo>
                    <a:lnTo>
                      <a:pt x="340" y="266"/>
                    </a:lnTo>
                    <a:lnTo>
                      <a:pt x="363" y="271"/>
                    </a:lnTo>
                    <a:lnTo>
                      <a:pt x="366" y="271"/>
                    </a:lnTo>
                    <a:lnTo>
                      <a:pt x="369" y="272"/>
                    </a:lnTo>
                    <a:lnTo>
                      <a:pt x="372" y="277"/>
                    </a:lnTo>
                    <a:lnTo>
                      <a:pt x="379" y="277"/>
                    </a:lnTo>
                    <a:lnTo>
                      <a:pt x="380" y="273"/>
                    </a:lnTo>
                    <a:lnTo>
                      <a:pt x="395" y="279"/>
                    </a:lnTo>
                    <a:lnTo>
                      <a:pt x="401" y="279"/>
                    </a:lnTo>
                    <a:lnTo>
                      <a:pt x="416" y="287"/>
                    </a:lnTo>
                    <a:lnTo>
                      <a:pt x="417" y="289"/>
                    </a:lnTo>
                    <a:lnTo>
                      <a:pt x="417" y="293"/>
                    </a:lnTo>
                    <a:lnTo>
                      <a:pt x="418" y="296"/>
                    </a:lnTo>
                    <a:lnTo>
                      <a:pt x="419" y="293"/>
                    </a:lnTo>
                    <a:lnTo>
                      <a:pt x="423" y="296"/>
                    </a:lnTo>
                    <a:lnTo>
                      <a:pt x="424" y="297"/>
                    </a:lnTo>
                    <a:lnTo>
                      <a:pt x="476" y="315"/>
                    </a:lnTo>
                    <a:lnTo>
                      <a:pt x="478" y="317"/>
                    </a:lnTo>
                    <a:lnTo>
                      <a:pt x="476" y="318"/>
                    </a:lnTo>
                    <a:lnTo>
                      <a:pt x="476" y="319"/>
                    </a:lnTo>
                    <a:lnTo>
                      <a:pt x="507" y="331"/>
                    </a:lnTo>
                    <a:lnTo>
                      <a:pt x="506" y="331"/>
                    </a:lnTo>
                    <a:lnTo>
                      <a:pt x="497" y="334"/>
                    </a:lnTo>
                    <a:lnTo>
                      <a:pt x="506" y="335"/>
                    </a:lnTo>
                    <a:lnTo>
                      <a:pt x="511" y="334"/>
                    </a:lnTo>
                    <a:lnTo>
                      <a:pt x="515" y="338"/>
                    </a:lnTo>
                    <a:lnTo>
                      <a:pt x="505" y="338"/>
                    </a:lnTo>
                    <a:lnTo>
                      <a:pt x="517" y="340"/>
                    </a:lnTo>
                    <a:lnTo>
                      <a:pt x="520" y="341"/>
                    </a:lnTo>
                    <a:lnTo>
                      <a:pt x="526" y="350"/>
                    </a:lnTo>
                    <a:lnTo>
                      <a:pt x="531" y="350"/>
                    </a:lnTo>
                    <a:lnTo>
                      <a:pt x="536" y="351"/>
                    </a:lnTo>
                    <a:lnTo>
                      <a:pt x="534" y="354"/>
                    </a:lnTo>
                    <a:lnTo>
                      <a:pt x="548" y="359"/>
                    </a:lnTo>
                    <a:lnTo>
                      <a:pt x="550" y="364"/>
                    </a:lnTo>
                    <a:lnTo>
                      <a:pt x="553" y="365"/>
                    </a:lnTo>
                    <a:lnTo>
                      <a:pt x="548" y="364"/>
                    </a:lnTo>
                    <a:lnTo>
                      <a:pt x="550" y="369"/>
                    </a:lnTo>
                    <a:lnTo>
                      <a:pt x="565" y="371"/>
                    </a:lnTo>
                    <a:lnTo>
                      <a:pt x="570" y="375"/>
                    </a:lnTo>
                    <a:lnTo>
                      <a:pt x="573" y="380"/>
                    </a:lnTo>
                    <a:lnTo>
                      <a:pt x="583" y="377"/>
                    </a:lnTo>
                    <a:lnTo>
                      <a:pt x="580" y="380"/>
                    </a:lnTo>
                    <a:lnTo>
                      <a:pt x="580" y="381"/>
                    </a:lnTo>
                    <a:lnTo>
                      <a:pt x="581" y="385"/>
                    </a:lnTo>
                    <a:lnTo>
                      <a:pt x="589" y="386"/>
                    </a:lnTo>
                    <a:lnTo>
                      <a:pt x="585" y="388"/>
                    </a:lnTo>
                    <a:lnTo>
                      <a:pt x="586" y="391"/>
                    </a:lnTo>
                    <a:lnTo>
                      <a:pt x="584" y="393"/>
                    </a:lnTo>
                    <a:lnTo>
                      <a:pt x="612" y="397"/>
                    </a:lnTo>
                    <a:lnTo>
                      <a:pt x="620" y="402"/>
                    </a:lnTo>
                    <a:lnTo>
                      <a:pt x="623" y="406"/>
                    </a:lnTo>
                    <a:lnTo>
                      <a:pt x="622" y="407"/>
                    </a:lnTo>
                    <a:lnTo>
                      <a:pt x="635" y="418"/>
                    </a:lnTo>
                    <a:lnTo>
                      <a:pt x="631" y="419"/>
                    </a:lnTo>
                    <a:lnTo>
                      <a:pt x="636" y="423"/>
                    </a:lnTo>
                    <a:lnTo>
                      <a:pt x="635" y="425"/>
                    </a:lnTo>
                    <a:lnTo>
                      <a:pt x="637" y="429"/>
                    </a:lnTo>
                    <a:lnTo>
                      <a:pt x="637" y="432"/>
                    </a:lnTo>
                    <a:lnTo>
                      <a:pt x="635" y="437"/>
                    </a:lnTo>
                    <a:lnTo>
                      <a:pt x="628" y="438"/>
                    </a:lnTo>
                    <a:lnTo>
                      <a:pt x="642" y="443"/>
                    </a:lnTo>
                    <a:lnTo>
                      <a:pt x="651" y="440"/>
                    </a:lnTo>
                    <a:lnTo>
                      <a:pt x="644" y="448"/>
                    </a:lnTo>
                    <a:lnTo>
                      <a:pt x="638" y="450"/>
                    </a:lnTo>
                    <a:lnTo>
                      <a:pt x="637" y="454"/>
                    </a:lnTo>
                    <a:lnTo>
                      <a:pt x="659" y="466"/>
                    </a:lnTo>
                    <a:lnTo>
                      <a:pt x="661" y="462"/>
                    </a:lnTo>
                    <a:lnTo>
                      <a:pt x="683" y="469"/>
                    </a:lnTo>
                    <a:lnTo>
                      <a:pt x="694" y="464"/>
                    </a:lnTo>
                    <a:lnTo>
                      <a:pt x="690" y="459"/>
                    </a:lnTo>
                    <a:lnTo>
                      <a:pt x="682" y="456"/>
                    </a:lnTo>
                    <a:lnTo>
                      <a:pt x="682" y="453"/>
                    </a:lnTo>
                    <a:lnTo>
                      <a:pt x="687" y="455"/>
                    </a:lnTo>
                    <a:lnTo>
                      <a:pt x="688" y="453"/>
                    </a:lnTo>
                    <a:lnTo>
                      <a:pt x="684" y="450"/>
                    </a:lnTo>
                    <a:lnTo>
                      <a:pt x="690" y="446"/>
                    </a:lnTo>
                    <a:lnTo>
                      <a:pt x="683" y="439"/>
                    </a:lnTo>
                    <a:lnTo>
                      <a:pt x="699" y="448"/>
                    </a:lnTo>
                    <a:lnTo>
                      <a:pt x="703" y="444"/>
                    </a:lnTo>
                    <a:lnTo>
                      <a:pt x="704" y="449"/>
                    </a:lnTo>
                    <a:lnTo>
                      <a:pt x="706" y="453"/>
                    </a:lnTo>
                    <a:lnTo>
                      <a:pt x="719" y="455"/>
                    </a:lnTo>
                    <a:lnTo>
                      <a:pt x="742" y="454"/>
                    </a:lnTo>
                    <a:lnTo>
                      <a:pt x="740" y="459"/>
                    </a:lnTo>
                    <a:lnTo>
                      <a:pt x="725" y="461"/>
                    </a:lnTo>
                    <a:lnTo>
                      <a:pt x="722" y="466"/>
                    </a:lnTo>
                    <a:lnTo>
                      <a:pt x="751" y="464"/>
                    </a:lnTo>
                    <a:lnTo>
                      <a:pt x="745" y="467"/>
                    </a:lnTo>
                    <a:lnTo>
                      <a:pt x="747" y="472"/>
                    </a:lnTo>
                    <a:lnTo>
                      <a:pt x="746" y="477"/>
                    </a:lnTo>
                    <a:lnTo>
                      <a:pt x="762" y="469"/>
                    </a:lnTo>
                    <a:lnTo>
                      <a:pt x="757" y="479"/>
                    </a:lnTo>
                    <a:lnTo>
                      <a:pt x="777" y="477"/>
                    </a:lnTo>
                    <a:lnTo>
                      <a:pt x="778" y="481"/>
                    </a:lnTo>
                    <a:lnTo>
                      <a:pt x="784" y="484"/>
                    </a:lnTo>
                    <a:lnTo>
                      <a:pt x="784" y="485"/>
                    </a:lnTo>
                    <a:lnTo>
                      <a:pt x="767" y="482"/>
                    </a:lnTo>
                    <a:lnTo>
                      <a:pt x="816" y="498"/>
                    </a:lnTo>
                    <a:lnTo>
                      <a:pt x="804" y="496"/>
                    </a:lnTo>
                    <a:lnTo>
                      <a:pt x="814" y="500"/>
                    </a:lnTo>
                    <a:lnTo>
                      <a:pt x="816" y="502"/>
                    </a:lnTo>
                    <a:lnTo>
                      <a:pt x="810" y="502"/>
                    </a:lnTo>
                    <a:lnTo>
                      <a:pt x="815" y="505"/>
                    </a:lnTo>
                    <a:lnTo>
                      <a:pt x="805" y="503"/>
                    </a:lnTo>
                    <a:lnTo>
                      <a:pt x="810" y="507"/>
                    </a:lnTo>
                    <a:lnTo>
                      <a:pt x="819" y="511"/>
                    </a:lnTo>
                    <a:lnTo>
                      <a:pt x="826" y="508"/>
                    </a:lnTo>
                    <a:lnTo>
                      <a:pt x="831" y="512"/>
                    </a:lnTo>
                    <a:lnTo>
                      <a:pt x="834" y="514"/>
                    </a:lnTo>
                    <a:lnTo>
                      <a:pt x="714" y="495"/>
                    </a:lnTo>
                    <a:lnTo>
                      <a:pt x="712" y="498"/>
                    </a:lnTo>
                    <a:lnTo>
                      <a:pt x="824" y="529"/>
                    </a:lnTo>
                    <a:lnTo>
                      <a:pt x="826" y="528"/>
                    </a:lnTo>
                    <a:lnTo>
                      <a:pt x="835" y="529"/>
                    </a:lnTo>
                    <a:lnTo>
                      <a:pt x="839" y="530"/>
                    </a:lnTo>
                    <a:lnTo>
                      <a:pt x="855" y="529"/>
                    </a:lnTo>
                    <a:lnTo>
                      <a:pt x="858" y="534"/>
                    </a:lnTo>
                    <a:lnTo>
                      <a:pt x="865" y="539"/>
                    </a:lnTo>
                    <a:lnTo>
                      <a:pt x="857" y="540"/>
                    </a:lnTo>
                    <a:lnTo>
                      <a:pt x="863" y="545"/>
                    </a:lnTo>
                    <a:lnTo>
                      <a:pt x="858" y="548"/>
                    </a:lnTo>
                    <a:lnTo>
                      <a:pt x="867" y="554"/>
                    </a:lnTo>
                    <a:lnTo>
                      <a:pt x="862" y="555"/>
                    </a:lnTo>
                    <a:lnTo>
                      <a:pt x="868" y="563"/>
                    </a:lnTo>
                    <a:lnTo>
                      <a:pt x="879" y="566"/>
                    </a:lnTo>
                    <a:lnTo>
                      <a:pt x="886" y="563"/>
                    </a:lnTo>
                    <a:lnTo>
                      <a:pt x="893" y="568"/>
                    </a:lnTo>
                    <a:lnTo>
                      <a:pt x="887" y="570"/>
                    </a:lnTo>
                    <a:lnTo>
                      <a:pt x="894" y="574"/>
                    </a:lnTo>
                    <a:lnTo>
                      <a:pt x="888" y="574"/>
                    </a:lnTo>
                    <a:lnTo>
                      <a:pt x="882" y="570"/>
                    </a:lnTo>
                    <a:lnTo>
                      <a:pt x="873" y="569"/>
                    </a:lnTo>
                    <a:lnTo>
                      <a:pt x="872" y="571"/>
                    </a:lnTo>
                    <a:lnTo>
                      <a:pt x="878" y="581"/>
                    </a:lnTo>
                    <a:lnTo>
                      <a:pt x="884" y="582"/>
                    </a:lnTo>
                    <a:lnTo>
                      <a:pt x="882" y="587"/>
                    </a:lnTo>
                    <a:lnTo>
                      <a:pt x="886" y="589"/>
                    </a:lnTo>
                    <a:lnTo>
                      <a:pt x="892" y="589"/>
                    </a:lnTo>
                    <a:lnTo>
                      <a:pt x="891" y="591"/>
                    </a:lnTo>
                    <a:lnTo>
                      <a:pt x="893" y="596"/>
                    </a:lnTo>
                    <a:lnTo>
                      <a:pt x="883" y="599"/>
                    </a:lnTo>
                    <a:lnTo>
                      <a:pt x="865" y="596"/>
                    </a:lnTo>
                    <a:lnTo>
                      <a:pt x="853" y="599"/>
                    </a:lnTo>
                    <a:lnTo>
                      <a:pt x="855" y="601"/>
                    </a:lnTo>
                    <a:lnTo>
                      <a:pt x="850" y="606"/>
                    </a:lnTo>
                    <a:lnTo>
                      <a:pt x="855" y="610"/>
                    </a:lnTo>
                    <a:lnTo>
                      <a:pt x="853" y="610"/>
                    </a:lnTo>
                    <a:lnTo>
                      <a:pt x="858" y="613"/>
                    </a:lnTo>
                    <a:lnTo>
                      <a:pt x="863" y="611"/>
                    </a:lnTo>
                    <a:lnTo>
                      <a:pt x="872" y="615"/>
                    </a:lnTo>
                    <a:lnTo>
                      <a:pt x="898" y="608"/>
                    </a:lnTo>
                    <a:lnTo>
                      <a:pt x="887" y="603"/>
                    </a:lnTo>
                    <a:lnTo>
                      <a:pt x="900" y="605"/>
                    </a:lnTo>
                    <a:lnTo>
                      <a:pt x="902" y="608"/>
                    </a:lnTo>
                    <a:lnTo>
                      <a:pt x="895" y="611"/>
                    </a:lnTo>
                    <a:lnTo>
                      <a:pt x="912" y="615"/>
                    </a:lnTo>
                    <a:lnTo>
                      <a:pt x="903" y="615"/>
                    </a:lnTo>
                    <a:lnTo>
                      <a:pt x="908" y="617"/>
                    </a:lnTo>
                    <a:lnTo>
                      <a:pt x="919" y="620"/>
                    </a:lnTo>
                    <a:lnTo>
                      <a:pt x="918" y="622"/>
                    </a:lnTo>
                    <a:lnTo>
                      <a:pt x="910" y="620"/>
                    </a:lnTo>
                    <a:lnTo>
                      <a:pt x="894" y="622"/>
                    </a:lnTo>
                    <a:lnTo>
                      <a:pt x="867" y="616"/>
                    </a:lnTo>
                    <a:lnTo>
                      <a:pt x="861" y="617"/>
                    </a:lnTo>
                    <a:lnTo>
                      <a:pt x="862" y="620"/>
                    </a:lnTo>
                    <a:lnTo>
                      <a:pt x="849" y="617"/>
                    </a:lnTo>
                    <a:lnTo>
                      <a:pt x="846" y="618"/>
                    </a:lnTo>
                    <a:lnTo>
                      <a:pt x="855" y="618"/>
                    </a:lnTo>
                    <a:lnTo>
                      <a:pt x="868" y="624"/>
                    </a:lnTo>
                    <a:lnTo>
                      <a:pt x="866" y="626"/>
                    </a:lnTo>
                    <a:lnTo>
                      <a:pt x="855" y="623"/>
                    </a:lnTo>
                    <a:lnTo>
                      <a:pt x="863" y="627"/>
                    </a:lnTo>
                    <a:lnTo>
                      <a:pt x="857" y="627"/>
                    </a:lnTo>
                    <a:lnTo>
                      <a:pt x="851" y="631"/>
                    </a:lnTo>
                    <a:lnTo>
                      <a:pt x="860" y="639"/>
                    </a:lnTo>
                    <a:lnTo>
                      <a:pt x="861" y="641"/>
                    </a:lnTo>
                    <a:lnTo>
                      <a:pt x="858" y="644"/>
                    </a:lnTo>
                    <a:lnTo>
                      <a:pt x="867" y="648"/>
                    </a:lnTo>
                    <a:lnTo>
                      <a:pt x="870" y="647"/>
                    </a:lnTo>
                    <a:lnTo>
                      <a:pt x="862" y="652"/>
                    </a:lnTo>
                    <a:lnTo>
                      <a:pt x="866" y="655"/>
                    </a:lnTo>
                    <a:lnTo>
                      <a:pt x="865" y="657"/>
                    </a:lnTo>
                    <a:lnTo>
                      <a:pt x="863" y="660"/>
                    </a:lnTo>
                    <a:lnTo>
                      <a:pt x="871" y="669"/>
                    </a:lnTo>
                    <a:lnTo>
                      <a:pt x="884" y="674"/>
                    </a:lnTo>
                    <a:lnTo>
                      <a:pt x="886" y="678"/>
                    </a:lnTo>
                    <a:lnTo>
                      <a:pt x="904" y="678"/>
                    </a:lnTo>
                    <a:lnTo>
                      <a:pt x="908" y="684"/>
                    </a:lnTo>
                    <a:lnTo>
                      <a:pt x="905" y="686"/>
                    </a:lnTo>
                    <a:lnTo>
                      <a:pt x="903" y="691"/>
                    </a:lnTo>
                    <a:lnTo>
                      <a:pt x="915" y="696"/>
                    </a:lnTo>
                    <a:lnTo>
                      <a:pt x="903" y="695"/>
                    </a:lnTo>
                    <a:lnTo>
                      <a:pt x="903" y="700"/>
                    </a:lnTo>
                    <a:lnTo>
                      <a:pt x="912" y="707"/>
                    </a:lnTo>
                    <a:lnTo>
                      <a:pt x="919" y="707"/>
                    </a:lnTo>
                    <a:lnTo>
                      <a:pt x="917" y="712"/>
                    </a:lnTo>
                    <a:lnTo>
                      <a:pt x="929" y="714"/>
                    </a:lnTo>
                    <a:lnTo>
                      <a:pt x="934" y="712"/>
                    </a:lnTo>
                    <a:lnTo>
                      <a:pt x="926" y="721"/>
                    </a:lnTo>
                    <a:lnTo>
                      <a:pt x="928" y="725"/>
                    </a:lnTo>
                    <a:lnTo>
                      <a:pt x="938" y="726"/>
                    </a:lnTo>
                    <a:lnTo>
                      <a:pt x="941" y="730"/>
                    </a:lnTo>
                    <a:lnTo>
                      <a:pt x="947" y="726"/>
                    </a:lnTo>
                    <a:lnTo>
                      <a:pt x="946" y="728"/>
                    </a:lnTo>
                    <a:lnTo>
                      <a:pt x="945" y="732"/>
                    </a:lnTo>
                    <a:lnTo>
                      <a:pt x="947" y="733"/>
                    </a:lnTo>
                    <a:lnTo>
                      <a:pt x="947" y="738"/>
                    </a:lnTo>
                    <a:lnTo>
                      <a:pt x="955" y="737"/>
                    </a:lnTo>
                    <a:lnTo>
                      <a:pt x="957" y="735"/>
                    </a:lnTo>
                    <a:lnTo>
                      <a:pt x="967" y="746"/>
                    </a:lnTo>
                    <a:lnTo>
                      <a:pt x="976" y="746"/>
                    </a:lnTo>
                    <a:lnTo>
                      <a:pt x="980" y="749"/>
                    </a:lnTo>
                    <a:lnTo>
                      <a:pt x="986" y="749"/>
                    </a:lnTo>
                    <a:lnTo>
                      <a:pt x="981" y="756"/>
                    </a:lnTo>
                    <a:lnTo>
                      <a:pt x="987" y="762"/>
                    </a:lnTo>
                    <a:lnTo>
                      <a:pt x="989" y="756"/>
                    </a:lnTo>
                    <a:lnTo>
                      <a:pt x="994" y="762"/>
                    </a:lnTo>
                    <a:lnTo>
                      <a:pt x="994" y="763"/>
                    </a:lnTo>
                    <a:lnTo>
                      <a:pt x="997" y="769"/>
                    </a:lnTo>
                    <a:lnTo>
                      <a:pt x="1003" y="772"/>
                    </a:lnTo>
                    <a:lnTo>
                      <a:pt x="1013" y="780"/>
                    </a:lnTo>
                    <a:lnTo>
                      <a:pt x="1014" y="778"/>
                    </a:lnTo>
                    <a:lnTo>
                      <a:pt x="1015" y="779"/>
                    </a:lnTo>
                    <a:lnTo>
                      <a:pt x="1020" y="780"/>
                    </a:lnTo>
                    <a:lnTo>
                      <a:pt x="1017" y="785"/>
                    </a:lnTo>
                    <a:lnTo>
                      <a:pt x="1034" y="809"/>
                    </a:lnTo>
                    <a:lnTo>
                      <a:pt x="1036" y="807"/>
                    </a:lnTo>
                    <a:lnTo>
                      <a:pt x="1045" y="807"/>
                    </a:lnTo>
                    <a:lnTo>
                      <a:pt x="1045" y="786"/>
                    </a:lnTo>
                    <a:lnTo>
                      <a:pt x="1050" y="788"/>
                    </a:lnTo>
                    <a:lnTo>
                      <a:pt x="1057" y="786"/>
                    </a:lnTo>
                    <a:lnTo>
                      <a:pt x="1057" y="780"/>
                    </a:lnTo>
                    <a:lnTo>
                      <a:pt x="1071" y="784"/>
                    </a:lnTo>
                    <a:lnTo>
                      <a:pt x="1077" y="783"/>
                    </a:lnTo>
                    <a:lnTo>
                      <a:pt x="1086" y="789"/>
                    </a:lnTo>
                    <a:lnTo>
                      <a:pt x="1066" y="786"/>
                    </a:lnTo>
                    <a:lnTo>
                      <a:pt x="1062" y="790"/>
                    </a:lnTo>
                    <a:lnTo>
                      <a:pt x="1065" y="793"/>
                    </a:lnTo>
                    <a:lnTo>
                      <a:pt x="1076" y="798"/>
                    </a:lnTo>
                    <a:lnTo>
                      <a:pt x="1087" y="798"/>
                    </a:lnTo>
                    <a:lnTo>
                      <a:pt x="1067" y="803"/>
                    </a:lnTo>
                    <a:lnTo>
                      <a:pt x="1070" y="810"/>
                    </a:lnTo>
                    <a:lnTo>
                      <a:pt x="1065" y="812"/>
                    </a:lnTo>
                    <a:lnTo>
                      <a:pt x="1056" y="812"/>
                    </a:lnTo>
                    <a:lnTo>
                      <a:pt x="1057" y="816"/>
                    </a:lnTo>
                    <a:lnTo>
                      <a:pt x="1066" y="825"/>
                    </a:lnTo>
                    <a:lnTo>
                      <a:pt x="1072" y="835"/>
                    </a:lnTo>
                    <a:lnTo>
                      <a:pt x="1077" y="833"/>
                    </a:lnTo>
                    <a:lnTo>
                      <a:pt x="1076" y="840"/>
                    </a:lnTo>
                    <a:lnTo>
                      <a:pt x="1091" y="851"/>
                    </a:lnTo>
                    <a:lnTo>
                      <a:pt x="1093" y="850"/>
                    </a:lnTo>
                    <a:lnTo>
                      <a:pt x="1118" y="868"/>
                    </a:lnTo>
                    <a:lnTo>
                      <a:pt x="1122" y="868"/>
                    </a:lnTo>
                    <a:lnTo>
                      <a:pt x="1122" y="871"/>
                    </a:lnTo>
                    <a:lnTo>
                      <a:pt x="1124" y="872"/>
                    </a:lnTo>
                    <a:lnTo>
                      <a:pt x="1135" y="873"/>
                    </a:lnTo>
                    <a:lnTo>
                      <a:pt x="1149" y="887"/>
                    </a:lnTo>
                    <a:lnTo>
                      <a:pt x="1151" y="883"/>
                    </a:lnTo>
                    <a:lnTo>
                      <a:pt x="1154" y="882"/>
                    </a:lnTo>
                    <a:lnTo>
                      <a:pt x="1155" y="890"/>
                    </a:lnTo>
                    <a:lnTo>
                      <a:pt x="1159" y="895"/>
                    </a:lnTo>
                    <a:lnTo>
                      <a:pt x="1163" y="899"/>
                    </a:lnTo>
                    <a:lnTo>
                      <a:pt x="1170" y="899"/>
                    </a:lnTo>
                    <a:lnTo>
                      <a:pt x="1176" y="901"/>
                    </a:lnTo>
                    <a:lnTo>
                      <a:pt x="1177" y="905"/>
                    </a:lnTo>
                    <a:lnTo>
                      <a:pt x="1180" y="909"/>
                    </a:lnTo>
                    <a:lnTo>
                      <a:pt x="1194" y="910"/>
                    </a:lnTo>
                    <a:lnTo>
                      <a:pt x="1189" y="913"/>
                    </a:lnTo>
                    <a:lnTo>
                      <a:pt x="1194" y="916"/>
                    </a:lnTo>
                    <a:lnTo>
                      <a:pt x="1200" y="915"/>
                    </a:lnTo>
                    <a:lnTo>
                      <a:pt x="1196" y="918"/>
                    </a:lnTo>
                    <a:lnTo>
                      <a:pt x="1192" y="919"/>
                    </a:lnTo>
                    <a:lnTo>
                      <a:pt x="1198" y="924"/>
                    </a:lnTo>
                    <a:lnTo>
                      <a:pt x="1206" y="922"/>
                    </a:lnTo>
                    <a:lnTo>
                      <a:pt x="1212" y="916"/>
                    </a:lnTo>
                    <a:lnTo>
                      <a:pt x="1216" y="918"/>
                    </a:lnTo>
                    <a:lnTo>
                      <a:pt x="1219" y="921"/>
                    </a:lnTo>
                    <a:lnTo>
                      <a:pt x="1212" y="925"/>
                    </a:lnTo>
                    <a:lnTo>
                      <a:pt x="1210" y="927"/>
                    </a:lnTo>
                    <a:lnTo>
                      <a:pt x="1227" y="937"/>
                    </a:lnTo>
                    <a:lnTo>
                      <a:pt x="1228" y="940"/>
                    </a:lnTo>
                    <a:lnTo>
                      <a:pt x="1233" y="940"/>
                    </a:lnTo>
                    <a:lnTo>
                      <a:pt x="1233" y="944"/>
                    </a:lnTo>
                    <a:lnTo>
                      <a:pt x="1226" y="946"/>
                    </a:lnTo>
                    <a:lnTo>
                      <a:pt x="1239" y="951"/>
                    </a:lnTo>
                    <a:lnTo>
                      <a:pt x="1252" y="946"/>
                    </a:lnTo>
                    <a:lnTo>
                      <a:pt x="1255" y="946"/>
                    </a:lnTo>
                    <a:lnTo>
                      <a:pt x="1264" y="948"/>
                    </a:lnTo>
                    <a:lnTo>
                      <a:pt x="1242" y="955"/>
                    </a:lnTo>
                    <a:lnTo>
                      <a:pt x="1244" y="956"/>
                    </a:lnTo>
                    <a:lnTo>
                      <a:pt x="1248" y="955"/>
                    </a:lnTo>
                    <a:lnTo>
                      <a:pt x="1255" y="955"/>
                    </a:lnTo>
                    <a:lnTo>
                      <a:pt x="1258" y="956"/>
                    </a:lnTo>
                    <a:lnTo>
                      <a:pt x="1258" y="957"/>
                    </a:lnTo>
                    <a:lnTo>
                      <a:pt x="1260" y="962"/>
                    </a:lnTo>
                    <a:lnTo>
                      <a:pt x="1269" y="965"/>
                    </a:lnTo>
                    <a:lnTo>
                      <a:pt x="1275" y="962"/>
                    </a:lnTo>
                    <a:lnTo>
                      <a:pt x="1285" y="968"/>
                    </a:lnTo>
                    <a:lnTo>
                      <a:pt x="1299" y="972"/>
                    </a:lnTo>
                    <a:lnTo>
                      <a:pt x="1301" y="971"/>
                    </a:lnTo>
                    <a:lnTo>
                      <a:pt x="1305" y="973"/>
                    </a:lnTo>
                    <a:lnTo>
                      <a:pt x="1305" y="974"/>
                    </a:lnTo>
                    <a:lnTo>
                      <a:pt x="1294" y="982"/>
                    </a:lnTo>
                    <a:lnTo>
                      <a:pt x="1292" y="984"/>
                    </a:lnTo>
                    <a:lnTo>
                      <a:pt x="1299" y="983"/>
                    </a:lnTo>
                    <a:lnTo>
                      <a:pt x="1318" y="983"/>
                    </a:lnTo>
                    <a:lnTo>
                      <a:pt x="1312" y="978"/>
                    </a:lnTo>
                    <a:lnTo>
                      <a:pt x="1312" y="977"/>
                    </a:lnTo>
                    <a:lnTo>
                      <a:pt x="1313" y="977"/>
                    </a:lnTo>
                    <a:lnTo>
                      <a:pt x="1342" y="978"/>
                    </a:lnTo>
                    <a:lnTo>
                      <a:pt x="1351" y="973"/>
                    </a:lnTo>
                    <a:lnTo>
                      <a:pt x="1353" y="974"/>
                    </a:lnTo>
                    <a:lnTo>
                      <a:pt x="1362" y="972"/>
                    </a:lnTo>
                    <a:lnTo>
                      <a:pt x="1362" y="974"/>
                    </a:lnTo>
                    <a:lnTo>
                      <a:pt x="1363" y="978"/>
                    </a:lnTo>
                    <a:lnTo>
                      <a:pt x="1368" y="978"/>
                    </a:lnTo>
                    <a:lnTo>
                      <a:pt x="1377" y="976"/>
                    </a:lnTo>
                    <a:lnTo>
                      <a:pt x="1375" y="978"/>
                    </a:lnTo>
                    <a:lnTo>
                      <a:pt x="1364" y="984"/>
                    </a:lnTo>
                    <a:lnTo>
                      <a:pt x="1369" y="984"/>
                    </a:lnTo>
                    <a:lnTo>
                      <a:pt x="1364" y="988"/>
                    </a:lnTo>
                    <a:lnTo>
                      <a:pt x="1369" y="989"/>
                    </a:lnTo>
                    <a:lnTo>
                      <a:pt x="1370" y="989"/>
                    </a:lnTo>
                    <a:lnTo>
                      <a:pt x="1374" y="987"/>
                    </a:lnTo>
                    <a:lnTo>
                      <a:pt x="1380" y="987"/>
                    </a:lnTo>
                    <a:lnTo>
                      <a:pt x="1384" y="983"/>
                    </a:lnTo>
                    <a:lnTo>
                      <a:pt x="1384" y="978"/>
                    </a:lnTo>
                    <a:lnTo>
                      <a:pt x="1388" y="979"/>
                    </a:lnTo>
                    <a:lnTo>
                      <a:pt x="1389" y="983"/>
                    </a:lnTo>
                    <a:lnTo>
                      <a:pt x="1383" y="988"/>
                    </a:lnTo>
                    <a:lnTo>
                      <a:pt x="1383" y="992"/>
                    </a:lnTo>
                    <a:lnTo>
                      <a:pt x="1388" y="993"/>
                    </a:lnTo>
                    <a:lnTo>
                      <a:pt x="1399" y="1003"/>
                    </a:lnTo>
                    <a:lnTo>
                      <a:pt x="1400" y="1000"/>
                    </a:lnTo>
                    <a:lnTo>
                      <a:pt x="1399" y="995"/>
                    </a:lnTo>
                    <a:lnTo>
                      <a:pt x="1400" y="993"/>
                    </a:lnTo>
                    <a:lnTo>
                      <a:pt x="1404" y="993"/>
                    </a:lnTo>
                    <a:lnTo>
                      <a:pt x="1405" y="997"/>
                    </a:lnTo>
                    <a:lnTo>
                      <a:pt x="1407" y="1003"/>
                    </a:lnTo>
                    <a:lnTo>
                      <a:pt x="1410" y="1004"/>
                    </a:lnTo>
                    <a:lnTo>
                      <a:pt x="1416" y="1003"/>
                    </a:lnTo>
                    <a:lnTo>
                      <a:pt x="1417" y="998"/>
                    </a:lnTo>
                    <a:lnTo>
                      <a:pt x="1424" y="1009"/>
                    </a:lnTo>
                    <a:lnTo>
                      <a:pt x="1421" y="1010"/>
                    </a:lnTo>
                    <a:lnTo>
                      <a:pt x="1421" y="1015"/>
                    </a:lnTo>
                    <a:lnTo>
                      <a:pt x="1422" y="1019"/>
                    </a:lnTo>
                    <a:lnTo>
                      <a:pt x="1424" y="1019"/>
                    </a:lnTo>
                    <a:lnTo>
                      <a:pt x="1431" y="1023"/>
                    </a:lnTo>
                    <a:lnTo>
                      <a:pt x="1438" y="1021"/>
                    </a:lnTo>
                    <a:lnTo>
                      <a:pt x="1447" y="1026"/>
                    </a:lnTo>
                    <a:lnTo>
                      <a:pt x="1454" y="1025"/>
                    </a:lnTo>
                    <a:lnTo>
                      <a:pt x="1458" y="1018"/>
                    </a:lnTo>
                    <a:lnTo>
                      <a:pt x="1458" y="1013"/>
                    </a:lnTo>
                    <a:lnTo>
                      <a:pt x="1466" y="1020"/>
                    </a:lnTo>
                    <a:lnTo>
                      <a:pt x="1500" y="1021"/>
                    </a:lnTo>
                    <a:lnTo>
                      <a:pt x="1494" y="1016"/>
                    </a:lnTo>
                    <a:lnTo>
                      <a:pt x="1493" y="1014"/>
                    </a:lnTo>
                    <a:lnTo>
                      <a:pt x="1483" y="1005"/>
                    </a:lnTo>
                    <a:lnTo>
                      <a:pt x="1463" y="999"/>
                    </a:lnTo>
                    <a:lnTo>
                      <a:pt x="1482" y="1000"/>
                    </a:lnTo>
                    <a:lnTo>
                      <a:pt x="1483" y="999"/>
                    </a:lnTo>
                    <a:lnTo>
                      <a:pt x="1488" y="999"/>
                    </a:lnTo>
                    <a:lnTo>
                      <a:pt x="1490" y="997"/>
                    </a:lnTo>
                    <a:lnTo>
                      <a:pt x="1478" y="979"/>
                    </a:lnTo>
                    <a:lnTo>
                      <a:pt x="1478" y="977"/>
                    </a:lnTo>
                    <a:lnTo>
                      <a:pt x="1471" y="962"/>
                    </a:lnTo>
                    <a:lnTo>
                      <a:pt x="1468" y="961"/>
                    </a:lnTo>
                    <a:lnTo>
                      <a:pt x="1468" y="958"/>
                    </a:lnTo>
                    <a:lnTo>
                      <a:pt x="1471" y="956"/>
                    </a:lnTo>
                    <a:lnTo>
                      <a:pt x="1469" y="951"/>
                    </a:lnTo>
                    <a:lnTo>
                      <a:pt x="1467" y="951"/>
                    </a:lnTo>
                    <a:lnTo>
                      <a:pt x="1464" y="946"/>
                    </a:lnTo>
                    <a:lnTo>
                      <a:pt x="1464" y="936"/>
                    </a:lnTo>
                    <a:lnTo>
                      <a:pt x="1466" y="934"/>
                    </a:lnTo>
                    <a:lnTo>
                      <a:pt x="1462" y="931"/>
                    </a:lnTo>
                    <a:lnTo>
                      <a:pt x="1461" y="926"/>
                    </a:lnTo>
                    <a:lnTo>
                      <a:pt x="1457" y="922"/>
                    </a:lnTo>
                    <a:lnTo>
                      <a:pt x="1451" y="920"/>
                    </a:lnTo>
                    <a:lnTo>
                      <a:pt x="1433" y="901"/>
                    </a:lnTo>
                    <a:lnTo>
                      <a:pt x="1428" y="900"/>
                    </a:lnTo>
                    <a:lnTo>
                      <a:pt x="1427" y="898"/>
                    </a:lnTo>
                    <a:lnTo>
                      <a:pt x="1419" y="892"/>
                    </a:lnTo>
                    <a:lnTo>
                      <a:pt x="1405" y="889"/>
                    </a:lnTo>
                    <a:lnTo>
                      <a:pt x="1414" y="887"/>
                    </a:lnTo>
                    <a:lnTo>
                      <a:pt x="1414" y="885"/>
                    </a:lnTo>
                    <a:lnTo>
                      <a:pt x="1412" y="882"/>
                    </a:lnTo>
                    <a:lnTo>
                      <a:pt x="1416" y="880"/>
                    </a:lnTo>
                    <a:lnTo>
                      <a:pt x="1420" y="882"/>
                    </a:lnTo>
                    <a:lnTo>
                      <a:pt x="1435" y="879"/>
                    </a:lnTo>
                    <a:lnTo>
                      <a:pt x="1435" y="877"/>
                    </a:lnTo>
                    <a:lnTo>
                      <a:pt x="1440" y="875"/>
                    </a:lnTo>
                    <a:lnTo>
                      <a:pt x="1436" y="872"/>
                    </a:lnTo>
                    <a:lnTo>
                      <a:pt x="1430" y="872"/>
                    </a:lnTo>
                    <a:lnTo>
                      <a:pt x="1409" y="864"/>
                    </a:lnTo>
                    <a:lnTo>
                      <a:pt x="1412" y="864"/>
                    </a:lnTo>
                    <a:lnTo>
                      <a:pt x="1424" y="868"/>
                    </a:lnTo>
                    <a:lnTo>
                      <a:pt x="1437" y="868"/>
                    </a:lnTo>
                    <a:lnTo>
                      <a:pt x="1435" y="866"/>
                    </a:lnTo>
                    <a:lnTo>
                      <a:pt x="1426" y="866"/>
                    </a:lnTo>
                    <a:lnTo>
                      <a:pt x="1421" y="862"/>
                    </a:lnTo>
                    <a:lnTo>
                      <a:pt x="1425" y="861"/>
                    </a:lnTo>
                    <a:lnTo>
                      <a:pt x="1425" y="859"/>
                    </a:lnTo>
                    <a:lnTo>
                      <a:pt x="1419" y="857"/>
                    </a:lnTo>
                    <a:lnTo>
                      <a:pt x="1419" y="856"/>
                    </a:lnTo>
                    <a:lnTo>
                      <a:pt x="1435" y="859"/>
                    </a:lnTo>
                    <a:lnTo>
                      <a:pt x="1430" y="856"/>
                    </a:lnTo>
                    <a:lnTo>
                      <a:pt x="1436" y="856"/>
                    </a:lnTo>
                    <a:lnTo>
                      <a:pt x="1431" y="853"/>
                    </a:lnTo>
                    <a:lnTo>
                      <a:pt x="1427" y="850"/>
                    </a:lnTo>
                    <a:lnTo>
                      <a:pt x="1433" y="852"/>
                    </a:lnTo>
                    <a:lnTo>
                      <a:pt x="1437" y="851"/>
                    </a:lnTo>
                    <a:lnTo>
                      <a:pt x="1437" y="848"/>
                    </a:lnTo>
                    <a:lnTo>
                      <a:pt x="1433" y="843"/>
                    </a:lnTo>
                    <a:lnTo>
                      <a:pt x="1436" y="843"/>
                    </a:lnTo>
                    <a:lnTo>
                      <a:pt x="1432" y="838"/>
                    </a:lnTo>
                    <a:lnTo>
                      <a:pt x="1428" y="836"/>
                    </a:lnTo>
                    <a:lnTo>
                      <a:pt x="1405" y="833"/>
                    </a:lnTo>
                    <a:lnTo>
                      <a:pt x="1404" y="831"/>
                    </a:lnTo>
                    <a:lnTo>
                      <a:pt x="1425" y="835"/>
                    </a:lnTo>
                    <a:lnTo>
                      <a:pt x="1433" y="833"/>
                    </a:lnTo>
                    <a:lnTo>
                      <a:pt x="1415" y="820"/>
                    </a:lnTo>
                    <a:lnTo>
                      <a:pt x="1416" y="819"/>
                    </a:lnTo>
                    <a:lnTo>
                      <a:pt x="1416" y="816"/>
                    </a:lnTo>
                    <a:lnTo>
                      <a:pt x="1409" y="812"/>
                    </a:lnTo>
                    <a:lnTo>
                      <a:pt x="1384" y="811"/>
                    </a:lnTo>
                    <a:lnTo>
                      <a:pt x="1378" y="806"/>
                    </a:lnTo>
                    <a:lnTo>
                      <a:pt x="1384" y="806"/>
                    </a:lnTo>
                    <a:lnTo>
                      <a:pt x="1394" y="801"/>
                    </a:lnTo>
                    <a:lnTo>
                      <a:pt x="1412" y="803"/>
                    </a:lnTo>
                    <a:lnTo>
                      <a:pt x="1412" y="801"/>
                    </a:lnTo>
                    <a:lnTo>
                      <a:pt x="1399" y="798"/>
                    </a:lnTo>
                    <a:lnTo>
                      <a:pt x="1363" y="774"/>
                    </a:lnTo>
                    <a:lnTo>
                      <a:pt x="1357" y="775"/>
                    </a:lnTo>
                    <a:lnTo>
                      <a:pt x="1354" y="765"/>
                    </a:lnTo>
                    <a:lnTo>
                      <a:pt x="1360" y="768"/>
                    </a:lnTo>
                    <a:lnTo>
                      <a:pt x="1367" y="768"/>
                    </a:lnTo>
                    <a:lnTo>
                      <a:pt x="1372" y="769"/>
                    </a:lnTo>
                    <a:lnTo>
                      <a:pt x="1368" y="765"/>
                    </a:lnTo>
                    <a:lnTo>
                      <a:pt x="1379" y="768"/>
                    </a:lnTo>
                    <a:lnTo>
                      <a:pt x="1380" y="767"/>
                    </a:lnTo>
                    <a:lnTo>
                      <a:pt x="1388" y="769"/>
                    </a:lnTo>
                    <a:lnTo>
                      <a:pt x="1389" y="767"/>
                    </a:lnTo>
                    <a:lnTo>
                      <a:pt x="1386" y="764"/>
                    </a:lnTo>
                    <a:lnTo>
                      <a:pt x="1386" y="762"/>
                    </a:lnTo>
                    <a:lnTo>
                      <a:pt x="1347" y="721"/>
                    </a:lnTo>
                    <a:lnTo>
                      <a:pt x="1299" y="673"/>
                    </a:lnTo>
                    <a:lnTo>
                      <a:pt x="1249" y="624"/>
                    </a:lnTo>
                    <a:lnTo>
                      <a:pt x="1198" y="576"/>
                    </a:lnTo>
                    <a:lnTo>
                      <a:pt x="1147" y="529"/>
                    </a:lnTo>
                    <a:lnTo>
                      <a:pt x="1093" y="484"/>
                    </a:lnTo>
                    <a:lnTo>
                      <a:pt x="1039" y="439"/>
                    </a:lnTo>
                    <a:lnTo>
                      <a:pt x="983" y="394"/>
                    </a:lnTo>
                    <a:lnTo>
                      <a:pt x="926" y="351"/>
                    </a:lnTo>
                    <a:lnTo>
                      <a:pt x="867" y="309"/>
                    </a:lnTo>
                    <a:lnTo>
                      <a:pt x="806" y="267"/>
                    </a:lnTo>
                    <a:lnTo>
                      <a:pt x="743" y="228"/>
                    </a:lnTo>
                    <a:lnTo>
                      <a:pt x="679" y="188"/>
                    </a:lnTo>
                    <a:lnTo>
                      <a:pt x="612" y="150"/>
                    </a:lnTo>
                    <a:lnTo>
                      <a:pt x="543" y="113"/>
                    </a:lnTo>
                    <a:lnTo>
                      <a:pt x="470" y="77"/>
                    </a:lnTo>
                    <a:lnTo>
                      <a:pt x="332" y="15"/>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07" name="Freeform 837">
                <a:extLst>
                  <a:ext uri="{FF2B5EF4-FFF2-40B4-BE49-F238E27FC236}">
                    <a16:creationId xmlns:a16="http://schemas.microsoft.com/office/drawing/2014/main" id="{7FFC06A8-4BF0-421B-893F-80ED51C085FD}"/>
                  </a:ext>
                </a:extLst>
              </p:cNvPr>
              <p:cNvSpPr>
                <a:spLocks noChangeAspect="1"/>
              </p:cNvSpPr>
              <p:nvPr/>
            </p:nvSpPr>
            <p:spPr bwMode="auto">
              <a:xfrm>
                <a:off x="1204" y="579"/>
                <a:ext cx="441" cy="301"/>
              </a:xfrm>
              <a:custGeom>
                <a:avLst/>
                <a:gdLst>
                  <a:gd name="T0" fmla="*/ 0 w 1500"/>
                  <a:gd name="T1" fmla="*/ 0 h 1026"/>
                  <a:gd name="T2" fmla="*/ 0 w 1500"/>
                  <a:gd name="T3" fmla="*/ 0 h 1026"/>
                  <a:gd name="T4" fmla="*/ 0 w 1500"/>
                  <a:gd name="T5" fmla="*/ 0 h 1026"/>
                  <a:gd name="T6" fmla="*/ 0 w 1500"/>
                  <a:gd name="T7" fmla="*/ 0 h 1026"/>
                  <a:gd name="T8" fmla="*/ 0 w 1500"/>
                  <a:gd name="T9" fmla="*/ 0 h 1026"/>
                  <a:gd name="T10" fmla="*/ 0 w 1500"/>
                  <a:gd name="T11" fmla="*/ 0 h 1026"/>
                  <a:gd name="T12" fmla="*/ 0 w 1500"/>
                  <a:gd name="T13" fmla="*/ 0 h 1026"/>
                  <a:gd name="T14" fmla="*/ 0 w 1500"/>
                  <a:gd name="T15" fmla="*/ 0 h 1026"/>
                  <a:gd name="T16" fmla="*/ 0 w 1500"/>
                  <a:gd name="T17" fmla="*/ 0 h 1026"/>
                  <a:gd name="T18" fmla="*/ 0 w 1500"/>
                  <a:gd name="T19" fmla="*/ 0 h 1026"/>
                  <a:gd name="T20" fmla="*/ 0 w 1500"/>
                  <a:gd name="T21" fmla="*/ 0 h 1026"/>
                  <a:gd name="T22" fmla="*/ 0 w 1500"/>
                  <a:gd name="T23" fmla="*/ 0 h 1026"/>
                  <a:gd name="T24" fmla="*/ 0 w 1500"/>
                  <a:gd name="T25" fmla="*/ 0 h 1026"/>
                  <a:gd name="T26" fmla="*/ 0 w 1500"/>
                  <a:gd name="T27" fmla="*/ 0 h 1026"/>
                  <a:gd name="T28" fmla="*/ 0 w 1500"/>
                  <a:gd name="T29" fmla="*/ 0 h 1026"/>
                  <a:gd name="T30" fmla="*/ 0 w 1500"/>
                  <a:gd name="T31" fmla="*/ 0 h 1026"/>
                  <a:gd name="T32" fmla="*/ 0 w 1500"/>
                  <a:gd name="T33" fmla="*/ 0 h 1026"/>
                  <a:gd name="T34" fmla="*/ 0 w 1500"/>
                  <a:gd name="T35" fmla="*/ 0 h 1026"/>
                  <a:gd name="T36" fmla="*/ 0 w 1500"/>
                  <a:gd name="T37" fmla="*/ 0 h 1026"/>
                  <a:gd name="T38" fmla="*/ 0 w 1500"/>
                  <a:gd name="T39" fmla="*/ 0 h 1026"/>
                  <a:gd name="T40" fmla="*/ 0 w 1500"/>
                  <a:gd name="T41" fmla="*/ 0 h 1026"/>
                  <a:gd name="T42" fmla="*/ 0 w 1500"/>
                  <a:gd name="T43" fmla="*/ 0 h 1026"/>
                  <a:gd name="T44" fmla="*/ 0 w 1500"/>
                  <a:gd name="T45" fmla="*/ 0 h 1026"/>
                  <a:gd name="T46" fmla="*/ 0 w 1500"/>
                  <a:gd name="T47" fmla="*/ 0 h 1026"/>
                  <a:gd name="T48" fmla="*/ 0 w 1500"/>
                  <a:gd name="T49" fmla="*/ 0 h 1026"/>
                  <a:gd name="T50" fmla="*/ 0 w 1500"/>
                  <a:gd name="T51" fmla="*/ 0 h 1026"/>
                  <a:gd name="T52" fmla="*/ 0 w 1500"/>
                  <a:gd name="T53" fmla="*/ 0 h 1026"/>
                  <a:gd name="T54" fmla="*/ 0 w 1500"/>
                  <a:gd name="T55" fmla="*/ 0 h 1026"/>
                  <a:gd name="T56" fmla="*/ 0 w 1500"/>
                  <a:gd name="T57" fmla="*/ 0 h 1026"/>
                  <a:gd name="T58" fmla="*/ 0 w 1500"/>
                  <a:gd name="T59" fmla="*/ 0 h 1026"/>
                  <a:gd name="T60" fmla="*/ 0 w 1500"/>
                  <a:gd name="T61" fmla="*/ 0 h 1026"/>
                  <a:gd name="T62" fmla="*/ 0 w 1500"/>
                  <a:gd name="T63" fmla="*/ 0 h 1026"/>
                  <a:gd name="T64" fmla="*/ 0 w 1500"/>
                  <a:gd name="T65" fmla="*/ 0 h 1026"/>
                  <a:gd name="T66" fmla="*/ 0 w 1500"/>
                  <a:gd name="T67" fmla="*/ 0 h 1026"/>
                  <a:gd name="T68" fmla="*/ 0 w 1500"/>
                  <a:gd name="T69" fmla="*/ 0 h 1026"/>
                  <a:gd name="T70" fmla="*/ 0 w 1500"/>
                  <a:gd name="T71" fmla="*/ 0 h 1026"/>
                  <a:gd name="T72" fmla="*/ 0 w 1500"/>
                  <a:gd name="T73" fmla="*/ 0 h 1026"/>
                  <a:gd name="T74" fmla="*/ 0 w 1500"/>
                  <a:gd name="T75" fmla="*/ 0 h 1026"/>
                  <a:gd name="T76" fmla="*/ 0 w 1500"/>
                  <a:gd name="T77" fmla="*/ 0 h 1026"/>
                  <a:gd name="T78" fmla="*/ 0 w 1500"/>
                  <a:gd name="T79" fmla="*/ 0 h 1026"/>
                  <a:gd name="T80" fmla="*/ 0 w 1500"/>
                  <a:gd name="T81" fmla="*/ 0 h 1026"/>
                  <a:gd name="T82" fmla="*/ 0 w 1500"/>
                  <a:gd name="T83" fmla="*/ 0 h 1026"/>
                  <a:gd name="T84" fmla="*/ 0 w 1500"/>
                  <a:gd name="T85" fmla="*/ 0 h 1026"/>
                  <a:gd name="T86" fmla="*/ 0 w 1500"/>
                  <a:gd name="T87" fmla="*/ 0 h 1026"/>
                  <a:gd name="T88" fmla="*/ 0 w 1500"/>
                  <a:gd name="T89" fmla="*/ 0 h 1026"/>
                  <a:gd name="T90" fmla="*/ 0 w 1500"/>
                  <a:gd name="T91" fmla="*/ 0 h 1026"/>
                  <a:gd name="T92" fmla="*/ 0 w 1500"/>
                  <a:gd name="T93" fmla="*/ 0 h 1026"/>
                  <a:gd name="T94" fmla="*/ 0 w 1500"/>
                  <a:gd name="T95" fmla="*/ 0 h 1026"/>
                  <a:gd name="T96" fmla="*/ 0 w 1500"/>
                  <a:gd name="T97" fmla="*/ 0 h 1026"/>
                  <a:gd name="T98" fmla="*/ 0 w 1500"/>
                  <a:gd name="T99" fmla="*/ 0 h 1026"/>
                  <a:gd name="T100" fmla="*/ 0 w 1500"/>
                  <a:gd name="T101" fmla="*/ 0 h 1026"/>
                  <a:gd name="T102" fmla="*/ 0 w 1500"/>
                  <a:gd name="T103" fmla="*/ 0 h 1026"/>
                  <a:gd name="T104" fmla="*/ 0 w 1500"/>
                  <a:gd name="T105" fmla="*/ 0 h 1026"/>
                  <a:gd name="T106" fmla="*/ 0 w 1500"/>
                  <a:gd name="T107" fmla="*/ 0 h 1026"/>
                  <a:gd name="T108" fmla="*/ 0 w 1500"/>
                  <a:gd name="T109" fmla="*/ 0 h 1026"/>
                  <a:gd name="T110" fmla="*/ 0 w 1500"/>
                  <a:gd name="T111" fmla="*/ 0 h 1026"/>
                  <a:gd name="T112" fmla="*/ 0 w 1500"/>
                  <a:gd name="T113" fmla="*/ 0 h 1026"/>
                  <a:gd name="T114" fmla="*/ 0 w 1500"/>
                  <a:gd name="T115" fmla="*/ 0 h 1026"/>
                  <a:gd name="T116" fmla="*/ 0 w 1500"/>
                  <a:gd name="T117" fmla="*/ 0 h 1026"/>
                  <a:gd name="T118" fmla="*/ 0 w 1500"/>
                  <a:gd name="T119" fmla="*/ 0 h 1026"/>
                  <a:gd name="T120" fmla="*/ 0 w 1500"/>
                  <a:gd name="T121" fmla="*/ 0 h 10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00"/>
                  <a:gd name="T184" fmla="*/ 0 h 1026"/>
                  <a:gd name="T185" fmla="*/ 1500 w 1500"/>
                  <a:gd name="T186" fmla="*/ 1026 h 10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00" h="1026">
                    <a:moveTo>
                      <a:pt x="332" y="15"/>
                    </a:moveTo>
                    <a:lnTo>
                      <a:pt x="267" y="6"/>
                    </a:lnTo>
                    <a:lnTo>
                      <a:pt x="265" y="4"/>
                    </a:lnTo>
                    <a:lnTo>
                      <a:pt x="264" y="4"/>
                    </a:lnTo>
                    <a:lnTo>
                      <a:pt x="236" y="0"/>
                    </a:lnTo>
                    <a:lnTo>
                      <a:pt x="238" y="1"/>
                    </a:lnTo>
                    <a:lnTo>
                      <a:pt x="243" y="1"/>
                    </a:lnTo>
                    <a:lnTo>
                      <a:pt x="241" y="2"/>
                    </a:lnTo>
                    <a:lnTo>
                      <a:pt x="235" y="1"/>
                    </a:lnTo>
                    <a:lnTo>
                      <a:pt x="233" y="2"/>
                    </a:lnTo>
                    <a:lnTo>
                      <a:pt x="256" y="6"/>
                    </a:lnTo>
                    <a:lnTo>
                      <a:pt x="243" y="5"/>
                    </a:lnTo>
                    <a:lnTo>
                      <a:pt x="248" y="6"/>
                    </a:lnTo>
                    <a:lnTo>
                      <a:pt x="246" y="6"/>
                    </a:lnTo>
                    <a:lnTo>
                      <a:pt x="225" y="4"/>
                    </a:lnTo>
                    <a:lnTo>
                      <a:pt x="231" y="6"/>
                    </a:lnTo>
                    <a:lnTo>
                      <a:pt x="224" y="5"/>
                    </a:lnTo>
                    <a:lnTo>
                      <a:pt x="220" y="4"/>
                    </a:lnTo>
                    <a:lnTo>
                      <a:pt x="219" y="5"/>
                    </a:lnTo>
                    <a:lnTo>
                      <a:pt x="217" y="4"/>
                    </a:lnTo>
                    <a:lnTo>
                      <a:pt x="218" y="6"/>
                    </a:lnTo>
                    <a:lnTo>
                      <a:pt x="227" y="7"/>
                    </a:lnTo>
                    <a:lnTo>
                      <a:pt x="228" y="9"/>
                    </a:lnTo>
                    <a:lnTo>
                      <a:pt x="262" y="11"/>
                    </a:lnTo>
                    <a:lnTo>
                      <a:pt x="239" y="10"/>
                    </a:lnTo>
                    <a:lnTo>
                      <a:pt x="240" y="11"/>
                    </a:lnTo>
                    <a:lnTo>
                      <a:pt x="333" y="21"/>
                    </a:lnTo>
                    <a:lnTo>
                      <a:pt x="351" y="28"/>
                    </a:lnTo>
                    <a:lnTo>
                      <a:pt x="297" y="17"/>
                    </a:lnTo>
                    <a:lnTo>
                      <a:pt x="318" y="26"/>
                    </a:lnTo>
                    <a:lnTo>
                      <a:pt x="317" y="26"/>
                    </a:lnTo>
                    <a:lnTo>
                      <a:pt x="286" y="16"/>
                    </a:lnTo>
                    <a:lnTo>
                      <a:pt x="240" y="16"/>
                    </a:lnTo>
                    <a:lnTo>
                      <a:pt x="243" y="17"/>
                    </a:lnTo>
                    <a:lnTo>
                      <a:pt x="296" y="28"/>
                    </a:lnTo>
                    <a:lnTo>
                      <a:pt x="298" y="31"/>
                    </a:lnTo>
                    <a:lnTo>
                      <a:pt x="328" y="35"/>
                    </a:lnTo>
                    <a:lnTo>
                      <a:pt x="324" y="36"/>
                    </a:lnTo>
                    <a:lnTo>
                      <a:pt x="293" y="31"/>
                    </a:lnTo>
                    <a:lnTo>
                      <a:pt x="292" y="32"/>
                    </a:lnTo>
                    <a:lnTo>
                      <a:pt x="296" y="36"/>
                    </a:lnTo>
                    <a:lnTo>
                      <a:pt x="322" y="40"/>
                    </a:lnTo>
                    <a:lnTo>
                      <a:pt x="307" y="40"/>
                    </a:lnTo>
                    <a:lnTo>
                      <a:pt x="306" y="42"/>
                    </a:lnTo>
                    <a:lnTo>
                      <a:pt x="330" y="48"/>
                    </a:lnTo>
                    <a:lnTo>
                      <a:pt x="328" y="49"/>
                    </a:lnTo>
                    <a:lnTo>
                      <a:pt x="328" y="51"/>
                    </a:lnTo>
                    <a:lnTo>
                      <a:pt x="180" y="25"/>
                    </a:lnTo>
                    <a:lnTo>
                      <a:pt x="180" y="26"/>
                    </a:lnTo>
                    <a:lnTo>
                      <a:pt x="243" y="46"/>
                    </a:lnTo>
                    <a:lnTo>
                      <a:pt x="241" y="46"/>
                    </a:lnTo>
                    <a:lnTo>
                      <a:pt x="218" y="45"/>
                    </a:lnTo>
                    <a:lnTo>
                      <a:pt x="249" y="52"/>
                    </a:lnTo>
                    <a:lnTo>
                      <a:pt x="184" y="42"/>
                    </a:lnTo>
                    <a:lnTo>
                      <a:pt x="194" y="47"/>
                    </a:lnTo>
                    <a:lnTo>
                      <a:pt x="197" y="49"/>
                    </a:lnTo>
                    <a:lnTo>
                      <a:pt x="196" y="52"/>
                    </a:lnTo>
                    <a:lnTo>
                      <a:pt x="203" y="57"/>
                    </a:lnTo>
                    <a:lnTo>
                      <a:pt x="203" y="58"/>
                    </a:lnTo>
                    <a:lnTo>
                      <a:pt x="134" y="30"/>
                    </a:lnTo>
                    <a:lnTo>
                      <a:pt x="128" y="32"/>
                    </a:lnTo>
                    <a:lnTo>
                      <a:pt x="130" y="35"/>
                    </a:lnTo>
                    <a:lnTo>
                      <a:pt x="124" y="33"/>
                    </a:lnTo>
                    <a:lnTo>
                      <a:pt x="119" y="33"/>
                    </a:lnTo>
                    <a:lnTo>
                      <a:pt x="120" y="36"/>
                    </a:lnTo>
                    <a:lnTo>
                      <a:pt x="118" y="35"/>
                    </a:lnTo>
                    <a:lnTo>
                      <a:pt x="84" y="41"/>
                    </a:lnTo>
                    <a:lnTo>
                      <a:pt x="84" y="42"/>
                    </a:lnTo>
                    <a:lnTo>
                      <a:pt x="121" y="54"/>
                    </a:lnTo>
                    <a:lnTo>
                      <a:pt x="124" y="53"/>
                    </a:lnTo>
                    <a:lnTo>
                      <a:pt x="128" y="54"/>
                    </a:lnTo>
                    <a:lnTo>
                      <a:pt x="142" y="57"/>
                    </a:lnTo>
                    <a:lnTo>
                      <a:pt x="151" y="62"/>
                    </a:lnTo>
                    <a:lnTo>
                      <a:pt x="152" y="63"/>
                    </a:lnTo>
                    <a:lnTo>
                      <a:pt x="149" y="62"/>
                    </a:lnTo>
                    <a:lnTo>
                      <a:pt x="147" y="61"/>
                    </a:lnTo>
                    <a:lnTo>
                      <a:pt x="110" y="53"/>
                    </a:lnTo>
                    <a:lnTo>
                      <a:pt x="103" y="49"/>
                    </a:lnTo>
                    <a:lnTo>
                      <a:pt x="74" y="45"/>
                    </a:lnTo>
                    <a:lnTo>
                      <a:pt x="65" y="48"/>
                    </a:lnTo>
                    <a:lnTo>
                      <a:pt x="65" y="49"/>
                    </a:lnTo>
                    <a:lnTo>
                      <a:pt x="71" y="54"/>
                    </a:lnTo>
                    <a:lnTo>
                      <a:pt x="73" y="54"/>
                    </a:lnTo>
                    <a:lnTo>
                      <a:pt x="77" y="56"/>
                    </a:lnTo>
                    <a:lnTo>
                      <a:pt x="79" y="57"/>
                    </a:lnTo>
                    <a:lnTo>
                      <a:pt x="86" y="58"/>
                    </a:lnTo>
                    <a:lnTo>
                      <a:pt x="87" y="61"/>
                    </a:lnTo>
                    <a:lnTo>
                      <a:pt x="88" y="62"/>
                    </a:lnTo>
                    <a:lnTo>
                      <a:pt x="86" y="64"/>
                    </a:lnTo>
                    <a:lnTo>
                      <a:pt x="99" y="71"/>
                    </a:lnTo>
                    <a:lnTo>
                      <a:pt x="94" y="74"/>
                    </a:lnTo>
                    <a:lnTo>
                      <a:pt x="63" y="69"/>
                    </a:lnTo>
                    <a:lnTo>
                      <a:pt x="61" y="72"/>
                    </a:lnTo>
                    <a:lnTo>
                      <a:pt x="56" y="72"/>
                    </a:lnTo>
                    <a:lnTo>
                      <a:pt x="56" y="73"/>
                    </a:lnTo>
                    <a:lnTo>
                      <a:pt x="57" y="74"/>
                    </a:lnTo>
                    <a:lnTo>
                      <a:pt x="56" y="75"/>
                    </a:lnTo>
                    <a:lnTo>
                      <a:pt x="52" y="77"/>
                    </a:lnTo>
                    <a:lnTo>
                      <a:pt x="51" y="78"/>
                    </a:lnTo>
                    <a:lnTo>
                      <a:pt x="53" y="79"/>
                    </a:lnTo>
                    <a:lnTo>
                      <a:pt x="53" y="80"/>
                    </a:lnTo>
                    <a:lnTo>
                      <a:pt x="52" y="82"/>
                    </a:lnTo>
                    <a:lnTo>
                      <a:pt x="55" y="83"/>
                    </a:lnTo>
                    <a:lnTo>
                      <a:pt x="48" y="87"/>
                    </a:lnTo>
                    <a:lnTo>
                      <a:pt x="48" y="88"/>
                    </a:lnTo>
                    <a:lnTo>
                      <a:pt x="52" y="89"/>
                    </a:lnTo>
                    <a:lnTo>
                      <a:pt x="57" y="89"/>
                    </a:lnTo>
                    <a:lnTo>
                      <a:pt x="57" y="90"/>
                    </a:lnTo>
                    <a:lnTo>
                      <a:pt x="46" y="89"/>
                    </a:lnTo>
                    <a:lnTo>
                      <a:pt x="40" y="92"/>
                    </a:lnTo>
                    <a:lnTo>
                      <a:pt x="37" y="92"/>
                    </a:lnTo>
                    <a:lnTo>
                      <a:pt x="36" y="93"/>
                    </a:lnTo>
                    <a:lnTo>
                      <a:pt x="40" y="94"/>
                    </a:lnTo>
                    <a:lnTo>
                      <a:pt x="39" y="98"/>
                    </a:lnTo>
                    <a:lnTo>
                      <a:pt x="29" y="100"/>
                    </a:lnTo>
                    <a:lnTo>
                      <a:pt x="29" y="101"/>
                    </a:lnTo>
                    <a:lnTo>
                      <a:pt x="34" y="104"/>
                    </a:lnTo>
                    <a:lnTo>
                      <a:pt x="34" y="105"/>
                    </a:lnTo>
                    <a:lnTo>
                      <a:pt x="36" y="106"/>
                    </a:lnTo>
                    <a:lnTo>
                      <a:pt x="40" y="108"/>
                    </a:lnTo>
                    <a:lnTo>
                      <a:pt x="44" y="109"/>
                    </a:lnTo>
                    <a:lnTo>
                      <a:pt x="52" y="111"/>
                    </a:lnTo>
                    <a:lnTo>
                      <a:pt x="61" y="109"/>
                    </a:lnTo>
                    <a:lnTo>
                      <a:pt x="74" y="114"/>
                    </a:lnTo>
                    <a:lnTo>
                      <a:pt x="81" y="111"/>
                    </a:lnTo>
                    <a:lnTo>
                      <a:pt x="81" y="109"/>
                    </a:lnTo>
                    <a:lnTo>
                      <a:pt x="86" y="110"/>
                    </a:lnTo>
                    <a:lnTo>
                      <a:pt x="94" y="109"/>
                    </a:lnTo>
                    <a:lnTo>
                      <a:pt x="95" y="109"/>
                    </a:lnTo>
                    <a:lnTo>
                      <a:pt x="95" y="106"/>
                    </a:lnTo>
                    <a:lnTo>
                      <a:pt x="93" y="103"/>
                    </a:lnTo>
                    <a:lnTo>
                      <a:pt x="95" y="103"/>
                    </a:lnTo>
                    <a:lnTo>
                      <a:pt x="95" y="104"/>
                    </a:lnTo>
                    <a:lnTo>
                      <a:pt x="103" y="108"/>
                    </a:lnTo>
                    <a:lnTo>
                      <a:pt x="108" y="108"/>
                    </a:lnTo>
                    <a:lnTo>
                      <a:pt x="99" y="109"/>
                    </a:lnTo>
                    <a:lnTo>
                      <a:pt x="99" y="110"/>
                    </a:lnTo>
                    <a:lnTo>
                      <a:pt x="92" y="114"/>
                    </a:lnTo>
                    <a:lnTo>
                      <a:pt x="100" y="115"/>
                    </a:lnTo>
                    <a:lnTo>
                      <a:pt x="108" y="117"/>
                    </a:lnTo>
                    <a:lnTo>
                      <a:pt x="107" y="120"/>
                    </a:lnTo>
                    <a:lnTo>
                      <a:pt x="95" y="119"/>
                    </a:lnTo>
                    <a:lnTo>
                      <a:pt x="98" y="124"/>
                    </a:lnTo>
                    <a:lnTo>
                      <a:pt x="107" y="126"/>
                    </a:lnTo>
                    <a:lnTo>
                      <a:pt x="114" y="131"/>
                    </a:lnTo>
                    <a:lnTo>
                      <a:pt x="112" y="134"/>
                    </a:lnTo>
                    <a:lnTo>
                      <a:pt x="112" y="137"/>
                    </a:lnTo>
                    <a:lnTo>
                      <a:pt x="109" y="139"/>
                    </a:lnTo>
                    <a:lnTo>
                      <a:pt x="107" y="143"/>
                    </a:lnTo>
                    <a:lnTo>
                      <a:pt x="107" y="146"/>
                    </a:lnTo>
                    <a:lnTo>
                      <a:pt x="105" y="147"/>
                    </a:lnTo>
                    <a:lnTo>
                      <a:pt x="103" y="146"/>
                    </a:lnTo>
                    <a:lnTo>
                      <a:pt x="90" y="145"/>
                    </a:lnTo>
                    <a:lnTo>
                      <a:pt x="88" y="146"/>
                    </a:lnTo>
                    <a:lnTo>
                      <a:pt x="82" y="143"/>
                    </a:lnTo>
                    <a:lnTo>
                      <a:pt x="71" y="146"/>
                    </a:lnTo>
                    <a:lnTo>
                      <a:pt x="72" y="147"/>
                    </a:lnTo>
                    <a:lnTo>
                      <a:pt x="67" y="146"/>
                    </a:lnTo>
                    <a:lnTo>
                      <a:pt x="50" y="150"/>
                    </a:lnTo>
                    <a:lnTo>
                      <a:pt x="48" y="151"/>
                    </a:lnTo>
                    <a:lnTo>
                      <a:pt x="52" y="152"/>
                    </a:lnTo>
                    <a:lnTo>
                      <a:pt x="58" y="153"/>
                    </a:lnTo>
                    <a:lnTo>
                      <a:pt x="60" y="155"/>
                    </a:lnTo>
                    <a:lnTo>
                      <a:pt x="52" y="153"/>
                    </a:lnTo>
                    <a:lnTo>
                      <a:pt x="50" y="155"/>
                    </a:lnTo>
                    <a:lnTo>
                      <a:pt x="50" y="156"/>
                    </a:lnTo>
                    <a:lnTo>
                      <a:pt x="48" y="157"/>
                    </a:lnTo>
                    <a:lnTo>
                      <a:pt x="39" y="157"/>
                    </a:lnTo>
                    <a:lnTo>
                      <a:pt x="36" y="158"/>
                    </a:lnTo>
                    <a:lnTo>
                      <a:pt x="27" y="160"/>
                    </a:lnTo>
                    <a:lnTo>
                      <a:pt x="27" y="164"/>
                    </a:lnTo>
                    <a:lnTo>
                      <a:pt x="20" y="163"/>
                    </a:lnTo>
                    <a:lnTo>
                      <a:pt x="13" y="163"/>
                    </a:lnTo>
                    <a:lnTo>
                      <a:pt x="11" y="166"/>
                    </a:lnTo>
                    <a:lnTo>
                      <a:pt x="0" y="168"/>
                    </a:lnTo>
                    <a:lnTo>
                      <a:pt x="0" y="171"/>
                    </a:lnTo>
                    <a:lnTo>
                      <a:pt x="1" y="172"/>
                    </a:lnTo>
                    <a:lnTo>
                      <a:pt x="0" y="174"/>
                    </a:lnTo>
                    <a:lnTo>
                      <a:pt x="1" y="176"/>
                    </a:lnTo>
                    <a:lnTo>
                      <a:pt x="9" y="177"/>
                    </a:lnTo>
                    <a:lnTo>
                      <a:pt x="5" y="177"/>
                    </a:lnTo>
                    <a:lnTo>
                      <a:pt x="5" y="178"/>
                    </a:lnTo>
                    <a:lnTo>
                      <a:pt x="6" y="181"/>
                    </a:lnTo>
                    <a:lnTo>
                      <a:pt x="3" y="181"/>
                    </a:lnTo>
                    <a:lnTo>
                      <a:pt x="21" y="187"/>
                    </a:lnTo>
                    <a:lnTo>
                      <a:pt x="22" y="189"/>
                    </a:lnTo>
                    <a:lnTo>
                      <a:pt x="25" y="189"/>
                    </a:lnTo>
                    <a:lnTo>
                      <a:pt x="46" y="192"/>
                    </a:lnTo>
                    <a:lnTo>
                      <a:pt x="46" y="194"/>
                    </a:lnTo>
                    <a:lnTo>
                      <a:pt x="50" y="197"/>
                    </a:lnTo>
                    <a:lnTo>
                      <a:pt x="71" y="193"/>
                    </a:lnTo>
                    <a:lnTo>
                      <a:pt x="66" y="198"/>
                    </a:lnTo>
                    <a:lnTo>
                      <a:pt x="66" y="200"/>
                    </a:lnTo>
                    <a:lnTo>
                      <a:pt x="84" y="198"/>
                    </a:lnTo>
                    <a:lnTo>
                      <a:pt x="86" y="199"/>
                    </a:lnTo>
                    <a:lnTo>
                      <a:pt x="78" y="203"/>
                    </a:lnTo>
                    <a:lnTo>
                      <a:pt x="82" y="205"/>
                    </a:lnTo>
                    <a:lnTo>
                      <a:pt x="105" y="208"/>
                    </a:lnTo>
                    <a:lnTo>
                      <a:pt x="113" y="207"/>
                    </a:lnTo>
                    <a:lnTo>
                      <a:pt x="110" y="204"/>
                    </a:lnTo>
                    <a:lnTo>
                      <a:pt x="105" y="200"/>
                    </a:lnTo>
                    <a:lnTo>
                      <a:pt x="108" y="200"/>
                    </a:lnTo>
                    <a:lnTo>
                      <a:pt x="120" y="205"/>
                    </a:lnTo>
                    <a:lnTo>
                      <a:pt x="141" y="204"/>
                    </a:lnTo>
                    <a:lnTo>
                      <a:pt x="142" y="202"/>
                    </a:lnTo>
                    <a:lnTo>
                      <a:pt x="147" y="198"/>
                    </a:lnTo>
                    <a:lnTo>
                      <a:pt x="151" y="198"/>
                    </a:lnTo>
                    <a:lnTo>
                      <a:pt x="151" y="200"/>
                    </a:lnTo>
                    <a:lnTo>
                      <a:pt x="147" y="202"/>
                    </a:lnTo>
                    <a:lnTo>
                      <a:pt x="150" y="203"/>
                    </a:lnTo>
                    <a:lnTo>
                      <a:pt x="152" y="202"/>
                    </a:lnTo>
                    <a:lnTo>
                      <a:pt x="154" y="200"/>
                    </a:lnTo>
                    <a:lnTo>
                      <a:pt x="159" y="199"/>
                    </a:lnTo>
                    <a:lnTo>
                      <a:pt x="165" y="203"/>
                    </a:lnTo>
                    <a:lnTo>
                      <a:pt x="171" y="204"/>
                    </a:lnTo>
                    <a:lnTo>
                      <a:pt x="172" y="208"/>
                    </a:lnTo>
                    <a:lnTo>
                      <a:pt x="170" y="209"/>
                    </a:lnTo>
                    <a:lnTo>
                      <a:pt x="163" y="209"/>
                    </a:lnTo>
                    <a:lnTo>
                      <a:pt x="162" y="210"/>
                    </a:lnTo>
                    <a:lnTo>
                      <a:pt x="165" y="213"/>
                    </a:lnTo>
                    <a:lnTo>
                      <a:pt x="184" y="218"/>
                    </a:lnTo>
                    <a:lnTo>
                      <a:pt x="184" y="219"/>
                    </a:lnTo>
                    <a:lnTo>
                      <a:pt x="183" y="220"/>
                    </a:lnTo>
                    <a:lnTo>
                      <a:pt x="178" y="221"/>
                    </a:lnTo>
                    <a:lnTo>
                      <a:pt x="178" y="223"/>
                    </a:lnTo>
                    <a:lnTo>
                      <a:pt x="87" y="218"/>
                    </a:lnTo>
                    <a:lnTo>
                      <a:pt x="78" y="220"/>
                    </a:lnTo>
                    <a:lnTo>
                      <a:pt x="81" y="221"/>
                    </a:lnTo>
                    <a:lnTo>
                      <a:pt x="76" y="223"/>
                    </a:lnTo>
                    <a:lnTo>
                      <a:pt x="71" y="229"/>
                    </a:lnTo>
                    <a:lnTo>
                      <a:pt x="73" y="229"/>
                    </a:lnTo>
                    <a:lnTo>
                      <a:pt x="84" y="231"/>
                    </a:lnTo>
                    <a:lnTo>
                      <a:pt x="86" y="232"/>
                    </a:lnTo>
                    <a:lnTo>
                      <a:pt x="87" y="234"/>
                    </a:lnTo>
                    <a:lnTo>
                      <a:pt x="95" y="236"/>
                    </a:lnTo>
                    <a:lnTo>
                      <a:pt x="103" y="235"/>
                    </a:lnTo>
                    <a:lnTo>
                      <a:pt x="105" y="226"/>
                    </a:lnTo>
                    <a:lnTo>
                      <a:pt x="108" y="228"/>
                    </a:lnTo>
                    <a:lnTo>
                      <a:pt x="105" y="234"/>
                    </a:lnTo>
                    <a:lnTo>
                      <a:pt x="110" y="237"/>
                    </a:lnTo>
                    <a:lnTo>
                      <a:pt x="151" y="240"/>
                    </a:lnTo>
                    <a:lnTo>
                      <a:pt x="152" y="242"/>
                    </a:lnTo>
                    <a:lnTo>
                      <a:pt x="147" y="245"/>
                    </a:lnTo>
                    <a:lnTo>
                      <a:pt x="139" y="245"/>
                    </a:lnTo>
                    <a:lnTo>
                      <a:pt x="130" y="252"/>
                    </a:lnTo>
                    <a:lnTo>
                      <a:pt x="220" y="273"/>
                    </a:lnTo>
                    <a:lnTo>
                      <a:pt x="191" y="262"/>
                    </a:lnTo>
                    <a:lnTo>
                      <a:pt x="193" y="258"/>
                    </a:lnTo>
                    <a:lnTo>
                      <a:pt x="198" y="258"/>
                    </a:lnTo>
                    <a:lnTo>
                      <a:pt x="209" y="263"/>
                    </a:lnTo>
                    <a:lnTo>
                      <a:pt x="214" y="263"/>
                    </a:lnTo>
                    <a:lnTo>
                      <a:pt x="212" y="261"/>
                    </a:lnTo>
                    <a:lnTo>
                      <a:pt x="213" y="257"/>
                    </a:lnTo>
                    <a:lnTo>
                      <a:pt x="227" y="258"/>
                    </a:lnTo>
                    <a:lnTo>
                      <a:pt x="227" y="261"/>
                    </a:lnTo>
                    <a:lnTo>
                      <a:pt x="229" y="266"/>
                    </a:lnTo>
                    <a:lnTo>
                      <a:pt x="239" y="268"/>
                    </a:lnTo>
                    <a:lnTo>
                      <a:pt x="243" y="267"/>
                    </a:lnTo>
                    <a:lnTo>
                      <a:pt x="243" y="263"/>
                    </a:lnTo>
                    <a:lnTo>
                      <a:pt x="248" y="262"/>
                    </a:lnTo>
                    <a:lnTo>
                      <a:pt x="251" y="262"/>
                    </a:lnTo>
                    <a:lnTo>
                      <a:pt x="250" y="260"/>
                    </a:lnTo>
                    <a:lnTo>
                      <a:pt x="252" y="257"/>
                    </a:lnTo>
                    <a:lnTo>
                      <a:pt x="257" y="256"/>
                    </a:lnTo>
                    <a:lnTo>
                      <a:pt x="260" y="260"/>
                    </a:lnTo>
                    <a:lnTo>
                      <a:pt x="269" y="263"/>
                    </a:lnTo>
                    <a:lnTo>
                      <a:pt x="272" y="260"/>
                    </a:lnTo>
                    <a:lnTo>
                      <a:pt x="274" y="255"/>
                    </a:lnTo>
                    <a:lnTo>
                      <a:pt x="282" y="256"/>
                    </a:lnTo>
                    <a:lnTo>
                      <a:pt x="290" y="260"/>
                    </a:lnTo>
                    <a:lnTo>
                      <a:pt x="295" y="261"/>
                    </a:lnTo>
                    <a:lnTo>
                      <a:pt x="297" y="260"/>
                    </a:lnTo>
                    <a:lnTo>
                      <a:pt x="332" y="263"/>
                    </a:lnTo>
                    <a:lnTo>
                      <a:pt x="344" y="270"/>
                    </a:lnTo>
                    <a:lnTo>
                      <a:pt x="340" y="266"/>
                    </a:lnTo>
                    <a:lnTo>
                      <a:pt x="363" y="271"/>
                    </a:lnTo>
                    <a:lnTo>
                      <a:pt x="366" y="271"/>
                    </a:lnTo>
                    <a:lnTo>
                      <a:pt x="369" y="272"/>
                    </a:lnTo>
                    <a:lnTo>
                      <a:pt x="372" y="277"/>
                    </a:lnTo>
                    <a:lnTo>
                      <a:pt x="379" y="277"/>
                    </a:lnTo>
                    <a:lnTo>
                      <a:pt x="380" y="273"/>
                    </a:lnTo>
                    <a:lnTo>
                      <a:pt x="395" y="279"/>
                    </a:lnTo>
                    <a:lnTo>
                      <a:pt x="401" y="279"/>
                    </a:lnTo>
                    <a:lnTo>
                      <a:pt x="416" y="287"/>
                    </a:lnTo>
                    <a:lnTo>
                      <a:pt x="417" y="289"/>
                    </a:lnTo>
                    <a:lnTo>
                      <a:pt x="417" y="293"/>
                    </a:lnTo>
                    <a:lnTo>
                      <a:pt x="418" y="296"/>
                    </a:lnTo>
                    <a:lnTo>
                      <a:pt x="419" y="293"/>
                    </a:lnTo>
                    <a:lnTo>
                      <a:pt x="423" y="296"/>
                    </a:lnTo>
                    <a:lnTo>
                      <a:pt x="424" y="297"/>
                    </a:lnTo>
                    <a:lnTo>
                      <a:pt x="476" y="315"/>
                    </a:lnTo>
                    <a:lnTo>
                      <a:pt x="478" y="317"/>
                    </a:lnTo>
                    <a:lnTo>
                      <a:pt x="476" y="318"/>
                    </a:lnTo>
                    <a:lnTo>
                      <a:pt x="476" y="319"/>
                    </a:lnTo>
                    <a:lnTo>
                      <a:pt x="507" y="331"/>
                    </a:lnTo>
                    <a:lnTo>
                      <a:pt x="506" y="331"/>
                    </a:lnTo>
                    <a:lnTo>
                      <a:pt x="497" y="334"/>
                    </a:lnTo>
                    <a:lnTo>
                      <a:pt x="506" y="335"/>
                    </a:lnTo>
                    <a:lnTo>
                      <a:pt x="511" y="334"/>
                    </a:lnTo>
                    <a:lnTo>
                      <a:pt x="515" y="338"/>
                    </a:lnTo>
                    <a:lnTo>
                      <a:pt x="505" y="338"/>
                    </a:lnTo>
                    <a:lnTo>
                      <a:pt x="517" y="340"/>
                    </a:lnTo>
                    <a:lnTo>
                      <a:pt x="520" y="341"/>
                    </a:lnTo>
                    <a:lnTo>
                      <a:pt x="526" y="350"/>
                    </a:lnTo>
                    <a:lnTo>
                      <a:pt x="531" y="350"/>
                    </a:lnTo>
                    <a:lnTo>
                      <a:pt x="536" y="351"/>
                    </a:lnTo>
                    <a:lnTo>
                      <a:pt x="534" y="354"/>
                    </a:lnTo>
                    <a:lnTo>
                      <a:pt x="548" y="359"/>
                    </a:lnTo>
                    <a:lnTo>
                      <a:pt x="550" y="364"/>
                    </a:lnTo>
                    <a:lnTo>
                      <a:pt x="553" y="365"/>
                    </a:lnTo>
                    <a:lnTo>
                      <a:pt x="548" y="364"/>
                    </a:lnTo>
                    <a:lnTo>
                      <a:pt x="550" y="369"/>
                    </a:lnTo>
                    <a:lnTo>
                      <a:pt x="565" y="371"/>
                    </a:lnTo>
                    <a:lnTo>
                      <a:pt x="570" y="375"/>
                    </a:lnTo>
                    <a:lnTo>
                      <a:pt x="573" y="380"/>
                    </a:lnTo>
                    <a:lnTo>
                      <a:pt x="583" y="377"/>
                    </a:lnTo>
                    <a:lnTo>
                      <a:pt x="580" y="380"/>
                    </a:lnTo>
                    <a:lnTo>
                      <a:pt x="580" y="381"/>
                    </a:lnTo>
                    <a:lnTo>
                      <a:pt x="581" y="385"/>
                    </a:lnTo>
                    <a:lnTo>
                      <a:pt x="589" y="386"/>
                    </a:lnTo>
                    <a:lnTo>
                      <a:pt x="585" y="388"/>
                    </a:lnTo>
                    <a:lnTo>
                      <a:pt x="586" y="391"/>
                    </a:lnTo>
                    <a:lnTo>
                      <a:pt x="584" y="393"/>
                    </a:lnTo>
                    <a:lnTo>
                      <a:pt x="612" y="397"/>
                    </a:lnTo>
                    <a:lnTo>
                      <a:pt x="620" y="402"/>
                    </a:lnTo>
                    <a:lnTo>
                      <a:pt x="623" y="406"/>
                    </a:lnTo>
                    <a:lnTo>
                      <a:pt x="622" y="407"/>
                    </a:lnTo>
                    <a:lnTo>
                      <a:pt x="635" y="418"/>
                    </a:lnTo>
                    <a:lnTo>
                      <a:pt x="631" y="419"/>
                    </a:lnTo>
                    <a:lnTo>
                      <a:pt x="636" y="423"/>
                    </a:lnTo>
                    <a:lnTo>
                      <a:pt x="635" y="425"/>
                    </a:lnTo>
                    <a:lnTo>
                      <a:pt x="637" y="429"/>
                    </a:lnTo>
                    <a:lnTo>
                      <a:pt x="637" y="432"/>
                    </a:lnTo>
                    <a:lnTo>
                      <a:pt x="635" y="437"/>
                    </a:lnTo>
                    <a:lnTo>
                      <a:pt x="628" y="438"/>
                    </a:lnTo>
                    <a:lnTo>
                      <a:pt x="642" y="443"/>
                    </a:lnTo>
                    <a:lnTo>
                      <a:pt x="651" y="440"/>
                    </a:lnTo>
                    <a:lnTo>
                      <a:pt x="644" y="448"/>
                    </a:lnTo>
                    <a:lnTo>
                      <a:pt x="638" y="450"/>
                    </a:lnTo>
                    <a:lnTo>
                      <a:pt x="637" y="454"/>
                    </a:lnTo>
                    <a:lnTo>
                      <a:pt x="659" y="466"/>
                    </a:lnTo>
                    <a:lnTo>
                      <a:pt x="661" y="462"/>
                    </a:lnTo>
                    <a:lnTo>
                      <a:pt x="683" y="469"/>
                    </a:lnTo>
                    <a:lnTo>
                      <a:pt x="694" y="464"/>
                    </a:lnTo>
                    <a:lnTo>
                      <a:pt x="690" y="459"/>
                    </a:lnTo>
                    <a:lnTo>
                      <a:pt x="682" y="456"/>
                    </a:lnTo>
                    <a:lnTo>
                      <a:pt x="682" y="453"/>
                    </a:lnTo>
                    <a:lnTo>
                      <a:pt x="687" y="455"/>
                    </a:lnTo>
                    <a:lnTo>
                      <a:pt x="688" y="453"/>
                    </a:lnTo>
                    <a:lnTo>
                      <a:pt x="684" y="450"/>
                    </a:lnTo>
                    <a:lnTo>
                      <a:pt x="690" y="446"/>
                    </a:lnTo>
                    <a:lnTo>
                      <a:pt x="683" y="439"/>
                    </a:lnTo>
                    <a:lnTo>
                      <a:pt x="699" y="448"/>
                    </a:lnTo>
                    <a:lnTo>
                      <a:pt x="703" y="444"/>
                    </a:lnTo>
                    <a:lnTo>
                      <a:pt x="704" y="449"/>
                    </a:lnTo>
                    <a:lnTo>
                      <a:pt x="706" y="453"/>
                    </a:lnTo>
                    <a:lnTo>
                      <a:pt x="719" y="455"/>
                    </a:lnTo>
                    <a:lnTo>
                      <a:pt x="742" y="454"/>
                    </a:lnTo>
                    <a:lnTo>
                      <a:pt x="740" y="459"/>
                    </a:lnTo>
                    <a:lnTo>
                      <a:pt x="725" y="461"/>
                    </a:lnTo>
                    <a:lnTo>
                      <a:pt x="722" y="466"/>
                    </a:lnTo>
                    <a:lnTo>
                      <a:pt x="751" y="464"/>
                    </a:lnTo>
                    <a:lnTo>
                      <a:pt x="745" y="467"/>
                    </a:lnTo>
                    <a:lnTo>
                      <a:pt x="747" y="472"/>
                    </a:lnTo>
                    <a:lnTo>
                      <a:pt x="746" y="477"/>
                    </a:lnTo>
                    <a:lnTo>
                      <a:pt x="762" y="469"/>
                    </a:lnTo>
                    <a:lnTo>
                      <a:pt x="757" y="479"/>
                    </a:lnTo>
                    <a:lnTo>
                      <a:pt x="777" y="477"/>
                    </a:lnTo>
                    <a:lnTo>
                      <a:pt x="778" y="481"/>
                    </a:lnTo>
                    <a:lnTo>
                      <a:pt x="784" y="484"/>
                    </a:lnTo>
                    <a:lnTo>
                      <a:pt x="784" y="485"/>
                    </a:lnTo>
                    <a:lnTo>
                      <a:pt x="767" y="482"/>
                    </a:lnTo>
                    <a:lnTo>
                      <a:pt x="816" y="498"/>
                    </a:lnTo>
                    <a:lnTo>
                      <a:pt x="804" y="496"/>
                    </a:lnTo>
                    <a:lnTo>
                      <a:pt x="814" y="500"/>
                    </a:lnTo>
                    <a:lnTo>
                      <a:pt x="816" y="502"/>
                    </a:lnTo>
                    <a:lnTo>
                      <a:pt x="810" y="502"/>
                    </a:lnTo>
                    <a:lnTo>
                      <a:pt x="815" y="505"/>
                    </a:lnTo>
                    <a:lnTo>
                      <a:pt x="805" y="503"/>
                    </a:lnTo>
                    <a:lnTo>
                      <a:pt x="810" y="507"/>
                    </a:lnTo>
                    <a:lnTo>
                      <a:pt x="819" y="511"/>
                    </a:lnTo>
                    <a:lnTo>
                      <a:pt x="826" y="508"/>
                    </a:lnTo>
                    <a:lnTo>
                      <a:pt x="831" y="512"/>
                    </a:lnTo>
                    <a:lnTo>
                      <a:pt x="834" y="514"/>
                    </a:lnTo>
                    <a:lnTo>
                      <a:pt x="714" y="495"/>
                    </a:lnTo>
                    <a:lnTo>
                      <a:pt x="712" y="498"/>
                    </a:lnTo>
                    <a:lnTo>
                      <a:pt x="824" y="529"/>
                    </a:lnTo>
                    <a:lnTo>
                      <a:pt x="826" y="528"/>
                    </a:lnTo>
                    <a:lnTo>
                      <a:pt x="835" y="529"/>
                    </a:lnTo>
                    <a:lnTo>
                      <a:pt x="839" y="530"/>
                    </a:lnTo>
                    <a:lnTo>
                      <a:pt x="855" y="529"/>
                    </a:lnTo>
                    <a:lnTo>
                      <a:pt x="858" y="534"/>
                    </a:lnTo>
                    <a:lnTo>
                      <a:pt x="865" y="539"/>
                    </a:lnTo>
                    <a:lnTo>
                      <a:pt x="857" y="540"/>
                    </a:lnTo>
                    <a:lnTo>
                      <a:pt x="863" y="545"/>
                    </a:lnTo>
                    <a:lnTo>
                      <a:pt x="858" y="548"/>
                    </a:lnTo>
                    <a:lnTo>
                      <a:pt x="867" y="554"/>
                    </a:lnTo>
                    <a:lnTo>
                      <a:pt x="862" y="555"/>
                    </a:lnTo>
                    <a:lnTo>
                      <a:pt x="868" y="563"/>
                    </a:lnTo>
                    <a:lnTo>
                      <a:pt x="879" y="566"/>
                    </a:lnTo>
                    <a:lnTo>
                      <a:pt x="886" y="563"/>
                    </a:lnTo>
                    <a:lnTo>
                      <a:pt x="893" y="568"/>
                    </a:lnTo>
                    <a:lnTo>
                      <a:pt x="887" y="570"/>
                    </a:lnTo>
                    <a:lnTo>
                      <a:pt x="894" y="574"/>
                    </a:lnTo>
                    <a:lnTo>
                      <a:pt x="888" y="574"/>
                    </a:lnTo>
                    <a:lnTo>
                      <a:pt x="882" y="570"/>
                    </a:lnTo>
                    <a:lnTo>
                      <a:pt x="873" y="569"/>
                    </a:lnTo>
                    <a:lnTo>
                      <a:pt x="872" y="571"/>
                    </a:lnTo>
                    <a:lnTo>
                      <a:pt x="878" y="581"/>
                    </a:lnTo>
                    <a:lnTo>
                      <a:pt x="884" y="582"/>
                    </a:lnTo>
                    <a:lnTo>
                      <a:pt x="882" y="587"/>
                    </a:lnTo>
                    <a:lnTo>
                      <a:pt x="886" y="589"/>
                    </a:lnTo>
                    <a:lnTo>
                      <a:pt x="892" y="589"/>
                    </a:lnTo>
                    <a:lnTo>
                      <a:pt x="891" y="591"/>
                    </a:lnTo>
                    <a:lnTo>
                      <a:pt x="893" y="596"/>
                    </a:lnTo>
                    <a:lnTo>
                      <a:pt x="883" y="599"/>
                    </a:lnTo>
                    <a:lnTo>
                      <a:pt x="865" y="596"/>
                    </a:lnTo>
                    <a:lnTo>
                      <a:pt x="853" y="599"/>
                    </a:lnTo>
                    <a:lnTo>
                      <a:pt x="855" y="601"/>
                    </a:lnTo>
                    <a:lnTo>
                      <a:pt x="850" y="606"/>
                    </a:lnTo>
                    <a:lnTo>
                      <a:pt x="855" y="610"/>
                    </a:lnTo>
                    <a:lnTo>
                      <a:pt x="853" y="610"/>
                    </a:lnTo>
                    <a:lnTo>
                      <a:pt x="858" y="613"/>
                    </a:lnTo>
                    <a:lnTo>
                      <a:pt x="863" y="611"/>
                    </a:lnTo>
                    <a:lnTo>
                      <a:pt x="872" y="615"/>
                    </a:lnTo>
                    <a:lnTo>
                      <a:pt x="898" y="608"/>
                    </a:lnTo>
                    <a:lnTo>
                      <a:pt x="887" y="603"/>
                    </a:lnTo>
                    <a:lnTo>
                      <a:pt x="900" y="605"/>
                    </a:lnTo>
                    <a:lnTo>
                      <a:pt x="902" y="608"/>
                    </a:lnTo>
                    <a:lnTo>
                      <a:pt x="895" y="611"/>
                    </a:lnTo>
                    <a:lnTo>
                      <a:pt x="912" y="615"/>
                    </a:lnTo>
                    <a:lnTo>
                      <a:pt x="903" y="615"/>
                    </a:lnTo>
                    <a:lnTo>
                      <a:pt x="908" y="617"/>
                    </a:lnTo>
                    <a:lnTo>
                      <a:pt x="919" y="620"/>
                    </a:lnTo>
                    <a:lnTo>
                      <a:pt x="918" y="622"/>
                    </a:lnTo>
                    <a:lnTo>
                      <a:pt x="910" y="620"/>
                    </a:lnTo>
                    <a:lnTo>
                      <a:pt x="894" y="622"/>
                    </a:lnTo>
                    <a:lnTo>
                      <a:pt x="867" y="616"/>
                    </a:lnTo>
                    <a:lnTo>
                      <a:pt x="861" y="617"/>
                    </a:lnTo>
                    <a:lnTo>
                      <a:pt x="862" y="620"/>
                    </a:lnTo>
                    <a:lnTo>
                      <a:pt x="849" y="617"/>
                    </a:lnTo>
                    <a:lnTo>
                      <a:pt x="846" y="618"/>
                    </a:lnTo>
                    <a:lnTo>
                      <a:pt x="855" y="618"/>
                    </a:lnTo>
                    <a:lnTo>
                      <a:pt x="868" y="624"/>
                    </a:lnTo>
                    <a:lnTo>
                      <a:pt x="866" y="626"/>
                    </a:lnTo>
                    <a:lnTo>
                      <a:pt x="855" y="623"/>
                    </a:lnTo>
                    <a:lnTo>
                      <a:pt x="863" y="627"/>
                    </a:lnTo>
                    <a:lnTo>
                      <a:pt x="857" y="627"/>
                    </a:lnTo>
                    <a:lnTo>
                      <a:pt x="851" y="631"/>
                    </a:lnTo>
                    <a:lnTo>
                      <a:pt x="860" y="639"/>
                    </a:lnTo>
                    <a:lnTo>
                      <a:pt x="861" y="641"/>
                    </a:lnTo>
                    <a:lnTo>
                      <a:pt x="858" y="644"/>
                    </a:lnTo>
                    <a:lnTo>
                      <a:pt x="867" y="648"/>
                    </a:lnTo>
                    <a:lnTo>
                      <a:pt x="870" y="647"/>
                    </a:lnTo>
                    <a:lnTo>
                      <a:pt x="862" y="652"/>
                    </a:lnTo>
                    <a:lnTo>
                      <a:pt x="866" y="655"/>
                    </a:lnTo>
                    <a:lnTo>
                      <a:pt x="865" y="657"/>
                    </a:lnTo>
                    <a:lnTo>
                      <a:pt x="863" y="660"/>
                    </a:lnTo>
                    <a:lnTo>
                      <a:pt x="871" y="669"/>
                    </a:lnTo>
                    <a:lnTo>
                      <a:pt x="884" y="674"/>
                    </a:lnTo>
                    <a:lnTo>
                      <a:pt x="886" y="678"/>
                    </a:lnTo>
                    <a:lnTo>
                      <a:pt x="904" y="678"/>
                    </a:lnTo>
                    <a:lnTo>
                      <a:pt x="908" y="684"/>
                    </a:lnTo>
                    <a:lnTo>
                      <a:pt x="905" y="686"/>
                    </a:lnTo>
                    <a:lnTo>
                      <a:pt x="903" y="691"/>
                    </a:lnTo>
                    <a:lnTo>
                      <a:pt x="915" y="696"/>
                    </a:lnTo>
                    <a:lnTo>
                      <a:pt x="903" y="695"/>
                    </a:lnTo>
                    <a:lnTo>
                      <a:pt x="903" y="700"/>
                    </a:lnTo>
                    <a:lnTo>
                      <a:pt x="912" y="707"/>
                    </a:lnTo>
                    <a:lnTo>
                      <a:pt x="919" y="707"/>
                    </a:lnTo>
                    <a:lnTo>
                      <a:pt x="917" y="712"/>
                    </a:lnTo>
                    <a:lnTo>
                      <a:pt x="929" y="714"/>
                    </a:lnTo>
                    <a:lnTo>
                      <a:pt x="934" y="712"/>
                    </a:lnTo>
                    <a:lnTo>
                      <a:pt x="926" y="721"/>
                    </a:lnTo>
                    <a:lnTo>
                      <a:pt x="928" y="725"/>
                    </a:lnTo>
                    <a:lnTo>
                      <a:pt x="938" y="726"/>
                    </a:lnTo>
                    <a:lnTo>
                      <a:pt x="941" y="730"/>
                    </a:lnTo>
                    <a:lnTo>
                      <a:pt x="947" y="726"/>
                    </a:lnTo>
                    <a:lnTo>
                      <a:pt x="946" y="728"/>
                    </a:lnTo>
                    <a:lnTo>
                      <a:pt x="945" y="732"/>
                    </a:lnTo>
                    <a:lnTo>
                      <a:pt x="947" y="733"/>
                    </a:lnTo>
                    <a:lnTo>
                      <a:pt x="947" y="738"/>
                    </a:lnTo>
                    <a:lnTo>
                      <a:pt x="955" y="737"/>
                    </a:lnTo>
                    <a:lnTo>
                      <a:pt x="957" y="735"/>
                    </a:lnTo>
                    <a:lnTo>
                      <a:pt x="967" y="746"/>
                    </a:lnTo>
                    <a:lnTo>
                      <a:pt x="976" y="746"/>
                    </a:lnTo>
                    <a:lnTo>
                      <a:pt x="980" y="749"/>
                    </a:lnTo>
                    <a:lnTo>
                      <a:pt x="986" y="749"/>
                    </a:lnTo>
                    <a:lnTo>
                      <a:pt x="981" y="756"/>
                    </a:lnTo>
                    <a:lnTo>
                      <a:pt x="987" y="762"/>
                    </a:lnTo>
                    <a:lnTo>
                      <a:pt x="989" y="756"/>
                    </a:lnTo>
                    <a:lnTo>
                      <a:pt x="994" y="762"/>
                    </a:lnTo>
                    <a:lnTo>
                      <a:pt x="994" y="763"/>
                    </a:lnTo>
                    <a:lnTo>
                      <a:pt x="997" y="769"/>
                    </a:lnTo>
                    <a:lnTo>
                      <a:pt x="1003" y="772"/>
                    </a:lnTo>
                    <a:lnTo>
                      <a:pt x="1013" y="780"/>
                    </a:lnTo>
                    <a:lnTo>
                      <a:pt x="1014" y="778"/>
                    </a:lnTo>
                    <a:lnTo>
                      <a:pt x="1015" y="779"/>
                    </a:lnTo>
                    <a:lnTo>
                      <a:pt x="1020" y="780"/>
                    </a:lnTo>
                    <a:lnTo>
                      <a:pt x="1017" y="785"/>
                    </a:lnTo>
                    <a:lnTo>
                      <a:pt x="1034" y="809"/>
                    </a:lnTo>
                    <a:lnTo>
                      <a:pt x="1036" y="807"/>
                    </a:lnTo>
                    <a:lnTo>
                      <a:pt x="1045" y="807"/>
                    </a:lnTo>
                    <a:lnTo>
                      <a:pt x="1045" y="786"/>
                    </a:lnTo>
                    <a:lnTo>
                      <a:pt x="1050" y="788"/>
                    </a:lnTo>
                    <a:lnTo>
                      <a:pt x="1057" y="786"/>
                    </a:lnTo>
                    <a:lnTo>
                      <a:pt x="1057" y="780"/>
                    </a:lnTo>
                    <a:lnTo>
                      <a:pt x="1071" y="784"/>
                    </a:lnTo>
                    <a:lnTo>
                      <a:pt x="1077" y="783"/>
                    </a:lnTo>
                    <a:lnTo>
                      <a:pt x="1086" y="789"/>
                    </a:lnTo>
                    <a:lnTo>
                      <a:pt x="1066" y="786"/>
                    </a:lnTo>
                    <a:lnTo>
                      <a:pt x="1062" y="790"/>
                    </a:lnTo>
                    <a:lnTo>
                      <a:pt x="1065" y="793"/>
                    </a:lnTo>
                    <a:lnTo>
                      <a:pt x="1076" y="798"/>
                    </a:lnTo>
                    <a:lnTo>
                      <a:pt x="1087" y="798"/>
                    </a:lnTo>
                    <a:lnTo>
                      <a:pt x="1067" y="803"/>
                    </a:lnTo>
                    <a:lnTo>
                      <a:pt x="1070" y="810"/>
                    </a:lnTo>
                    <a:lnTo>
                      <a:pt x="1065" y="812"/>
                    </a:lnTo>
                    <a:lnTo>
                      <a:pt x="1056" y="812"/>
                    </a:lnTo>
                    <a:lnTo>
                      <a:pt x="1057" y="816"/>
                    </a:lnTo>
                    <a:lnTo>
                      <a:pt x="1066" y="825"/>
                    </a:lnTo>
                    <a:lnTo>
                      <a:pt x="1072" y="835"/>
                    </a:lnTo>
                    <a:lnTo>
                      <a:pt x="1077" y="833"/>
                    </a:lnTo>
                    <a:lnTo>
                      <a:pt x="1076" y="840"/>
                    </a:lnTo>
                    <a:lnTo>
                      <a:pt x="1091" y="851"/>
                    </a:lnTo>
                    <a:lnTo>
                      <a:pt x="1093" y="850"/>
                    </a:lnTo>
                    <a:lnTo>
                      <a:pt x="1118" y="868"/>
                    </a:lnTo>
                    <a:lnTo>
                      <a:pt x="1122" y="868"/>
                    </a:lnTo>
                    <a:lnTo>
                      <a:pt x="1122" y="871"/>
                    </a:lnTo>
                    <a:lnTo>
                      <a:pt x="1124" y="872"/>
                    </a:lnTo>
                    <a:lnTo>
                      <a:pt x="1135" y="873"/>
                    </a:lnTo>
                    <a:lnTo>
                      <a:pt x="1149" y="887"/>
                    </a:lnTo>
                    <a:lnTo>
                      <a:pt x="1151" y="883"/>
                    </a:lnTo>
                    <a:lnTo>
                      <a:pt x="1154" y="882"/>
                    </a:lnTo>
                    <a:lnTo>
                      <a:pt x="1155" y="890"/>
                    </a:lnTo>
                    <a:lnTo>
                      <a:pt x="1159" y="895"/>
                    </a:lnTo>
                    <a:lnTo>
                      <a:pt x="1163" y="899"/>
                    </a:lnTo>
                    <a:lnTo>
                      <a:pt x="1170" y="899"/>
                    </a:lnTo>
                    <a:lnTo>
                      <a:pt x="1176" y="901"/>
                    </a:lnTo>
                    <a:lnTo>
                      <a:pt x="1177" y="905"/>
                    </a:lnTo>
                    <a:lnTo>
                      <a:pt x="1180" y="909"/>
                    </a:lnTo>
                    <a:lnTo>
                      <a:pt x="1194" y="910"/>
                    </a:lnTo>
                    <a:lnTo>
                      <a:pt x="1189" y="913"/>
                    </a:lnTo>
                    <a:lnTo>
                      <a:pt x="1194" y="916"/>
                    </a:lnTo>
                    <a:lnTo>
                      <a:pt x="1200" y="915"/>
                    </a:lnTo>
                    <a:lnTo>
                      <a:pt x="1196" y="918"/>
                    </a:lnTo>
                    <a:lnTo>
                      <a:pt x="1192" y="919"/>
                    </a:lnTo>
                    <a:lnTo>
                      <a:pt x="1198" y="924"/>
                    </a:lnTo>
                    <a:lnTo>
                      <a:pt x="1206" y="922"/>
                    </a:lnTo>
                    <a:lnTo>
                      <a:pt x="1212" y="916"/>
                    </a:lnTo>
                    <a:lnTo>
                      <a:pt x="1216" y="918"/>
                    </a:lnTo>
                    <a:lnTo>
                      <a:pt x="1219" y="921"/>
                    </a:lnTo>
                    <a:lnTo>
                      <a:pt x="1212" y="925"/>
                    </a:lnTo>
                    <a:lnTo>
                      <a:pt x="1210" y="927"/>
                    </a:lnTo>
                    <a:lnTo>
                      <a:pt x="1227" y="937"/>
                    </a:lnTo>
                    <a:lnTo>
                      <a:pt x="1228" y="940"/>
                    </a:lnTo>
                    <a:lnTo>
                      <a:pt x="1233" y="940"/>
                    </a:lnTo>
                    <a:lnTo>
                      <a:pt x="1233" y="944"/>
                    </a:lnTo>
                    <a:lnTo>
                      <a:pt x="1226" y="946"/>
                    </a:lnTo>
                    <a:lnTo>
                      <a:pt x="1239" y="951"/>
                    </a:lnTo>
                    <a:lnTo>
                      <a:pt x="1252" y="946"/>
                    </a:lnTo>
                    <a:lnTo>
                      <a:pt x="1255" y="946"/>
                    </a:lnTo>
                    <a:lnTo>
                      <a:pt x="1264" y="948"/>
                    </a:lnTo>
                    <a:lnTo>
                      <a:pt x="1242" y="955"/>
                    </a:lnTo>
                    <a:lnTo>
                      <a:pt x="1244" y="956"/>
                    </a:lnTo>
                    <a:lnTo>
                      <a:pt x="1248" y="955"/>
                    </a:lnTo>
                    <a:lnTo>
                      <a:pt x="1255" y="955"/>
                    </a:lnTo>
                    <a:lnTo>
                      <a:pt x="1258" y="956"/>
                    </a:lnTo>
                    <a:lnTo>
                      <a:pt x="1258" y="957"/>
                    </a:lnTo>
                    <a:lnTo>
                      <a:pt x="1260" y="962"/>
                    </a:lnTo>
                    <a:lnTo>
                      <a:pt x="1269" y="965"/>
                    </a:lnTo>
                    <a:lnTo>
                      <a:pt x="1275" y="962"/>
                    </a:lnTo>
                    <a:lnTo>
                      <a:pt x="1285" y="968"/>
                    </a:lnTo>
                    <a:lnTo>
                      <a:pt x="1299" y="972"/>
                    </a:lnTo>
                    <a:lnTo>
                      <a:pt x="1301" y="971"/>
                    </a:lnTo>
                    <a:lnTo>
                      <a:pt x="1305" y="973"/>
                    </a:lnTo>
                    <a:lnTo>
                      <a:pt x="1305" y="974"/>
                    </a:lnTo>
                    <a:lnTo>
                      <a:pt x="1294" y="982"/>
                    </a:lnTo>
                    <a:lnTo>
                      <a:pt x="1292" y="984"/>
                    </a:lnTo>
                    <a:lnTo>
                      <a:pt x="1299" y="983"/>
                    </a:lnTo>
                    <a:lnTo>
                      <a:pt x="1318" y="983"/>
                    </a:lnTo>
                    <a:lnTo>
                      <a:pt x="1312" y="978"/>
                    </a:lnTo>
                    <a:lnTo>
                      <a:pt x="1312" y="977"/>
                    </a:lnTo>
                    <a:lnTo>
                      <a:pt x="1313" y="977"/>
                    </a:lnTo>
                    <a:lnTo>
                      <a:pt x="1342" y="978"/>
                    </a:lnTo>
                    <a:lnTo>
                      <a:pt x="1351" y="973"/>
                    </a:lnTo>
                    <a:lnTo>
                      <a:pt x="1353" y="974"/>
                    </a:lnTo>
                    <a:lnTo>
                      <a:pt x="1362" y="972"/>
                    </a:lnTo>
                    <a:lnTo>
                      <a:pt x="1362" y="974"/>
                    </a:lnTo>
                    <a:lnTo>
                      <a:pt x="1363" y="978"/>
                    </a:lnTo>
                    <a:lnTo>
                      <a:pt x="1368" y="978"/>
                    </a:lnTo>
                    <a:lnTo>
                      <a:pt x="1377" y="976"/>
                    </a:lnTo>
                    <a:lnTo>
                      <a:pt x="1375" y="978"/>
                    </a:lnTo>
                    <a:lnTo>
                      <a:pt x="1364" y="984"/>
                    </a:lnTo>
                    <a:lnTo>
                      <a:pt x="1369" y="984"/>
                    </a:lnTo>
                    <a:lnTo>
                      <a:pt x="1364" y="988"/>
                    </a:lnTo>
                    <a:lnTo>
                      <a:pt x="1369" y="989"/>
                    </a:lnTo>
                    <a:lnTo>
                      <a:pt x="1370" y="989"/>
                    </a:lnTo>
                    <a:lnTo>
                      <a:pt x="1374" y="987"/>
                    </a:lnTo>
                    <a:lnTo>
                      <a:pt x="1380" y="987"/>
                    </a:lnTo>
                    <a:lnTo>
                      <a:pt x="1384" y="983"/>
                    </a:lnTo>
                    <a:lnTo>
                      <a:pt x="1384" y="978"/>
                    </a:lnTo>
                    <a:lnTo>
                      <a:pt x="1388" y="979"/>
                    </a:lnTo>
                    <a:lnTo>
                      <a:pt x="1389" y="983"/>
                    </a:lnTo>
                    <a:lnTo>
                      <a:pt x="1383" y="988"/>
                    </a:lnTo>
                    <a:lnTo>
                      <a:pt x="1383" y="992"/>
                    </a:lnTo>
                    <a:lnTo>
                      <a:pt x="1388" y="993"/>
                    </a:lnTo>
                    <a:lnTo>
                      <a:pt x="1399" y="1003"/>
                    </a:lnTo>
                    <a:lnTo>
                      <a:pt x="1400" y="1000"/>
                    </a:lnTo>
                    <a:lnTo>
                      <a:pt x="1399" y="995"/>
                    </a:lnTo>
                    <a:lnTo>
                      <a:pt x="1400" y="993"/>
                    </a:lnTo>
                    <a:lnTo>
                      <a:pt x="1404" y="993"/>
                    </a:lnTo>
                    <a:lnTo>
                      <a:pt x="1405" y="997"/>
                    </a:lnTo>
                    <a:lnTo>
                      <a:pt x="1407" y="1003"/>
                    </a:lnTo>
                    <a:lnTo>
                      <a:pt x="1410" y="1004"/>
                    </a:lnTo>
                    <a:lnTo>
                      <a:pt x="1416" y="1003"/>
                    </a:lnTo>
                    <a:lnTo>
                      <a:pt x="1417" y="998"/>
                    </a:lnTo>
                    <a:lnTo>
                      <a:pt x="1424" y="1009"/>
                    </a:lnTo>
                    <a:lnTo>
                      <a:pt x="1421" y="1010"/>
                    </a:lnTo>
                    <a:lnTo>
                      <a:pt x="1421" y="1015"/>
                    </a:lnTo>
                    <a:lnTo>
                      <a:pt x="1422" y="1019"/>
                    </a:lnTo>
                    <a:lnTo>
                      <a:pt x="1424" y="1019"/>
                    </a:lnTo>
                    <a:lnTo>
                      <a:pt x="1431" y="1023"/>
                    </a:lnTo>
                    <a:lnTo>
                      <a:pt x="1438" y="1021"/>
                    </a:lnTo>
                    <a:lnTo>
                      <a:pt x="1447" y="1026"/>
                    </a:lnTo>
                    <a:lnTo>
                      <a:pt x="1454" y="1025"/>
                    </a:lnTo>
                    <a:lnTo>
                      <a:pt x="1458" y="1018"/>
                    </a:lnTo>
                    <a:lnTo>
                      <a:pt x="1458" y="1013"/>
                    </a:lnTo>
                    <a:lnTo>
                      <a:pt x="1466" y="1020"/>
                    </a:lnTo>
                    <a:lnTo>
                      <a:pt x="1500" y="1021"/>
                    </a:lnTo>
                    <a:lnTo>
                      <a:pt x="1494" y="1016"/>
                    </a:lnTo>
                    <a:lnTo>
                      <a:pt x="1493" y="1014"/>
                    </a:lnTo>
                    <a:lnTo>
                      <a:pt x="1483" y="1005"/>
                    </a:lnTo>
                    <a:lnTo>
                      <a:pt x="1463" y="999"/>
                    </a:lnTo>
                    <a:lnTo>
                      <a:pt x="1482" y="1000"/>
                    </a:lnTo>
                    <a:lnTo>
                      <a:pt x="1483" y="999"/>
                    </a:lnTo>
                    <a:lnTo>
                      <a:pt x="1488" y="999"/>
                    </a:lnTo>
                    <a:lnTo>
                      <a:pt x="1490" y="997"/>
                    </a:lnTo>
                    <a:lnTo>
                      <a:pt x="1478" y="979"/>
                    </a:lnTo>
                    <a:lnTo>
                      <a:pt x="1478" y="977"/>
                    </a:lnTo>
                    <a:lnTo>
                      <a:pt x="1471" y="962"/>
                    </a:lnTo>
                    <a:lnTo>
                      <a:pt x="1468" y="961"/>
                    </a:lnTo>
                    <a:lnTo>
                      <a:pt x="1468" y="958"/>
                    </a:lnTo>
                    <a:lnTo>
                      <a:pt x="1471" y="956"/>
                    </a:lnTo>
                    <a:lnTo>
                      <a:pt x="1469" y="951"/>
                    </a:lnTo>
                    <a:lnTo>
                      <a:pt x="1467" y="951"/>
                    </a:lnTo>
                    <a:lnTo>
                      <a:pt x="1464" y="946"/>
                    </a:lnTo>
                    <a:lnTo>
                      <a:pt x="1464" y="936"/>
                    </a:lnTo>
                    <a:lnTo>
                      <a:pt x="1466" y="934"/>
                    </a:lnTo>
                    <a:lnTo>
                      <a:pt x="1462" y="931"/>
                    </a:lnTo>
                    <a:lnTo>
                      <a:pt x="1461" y="926"/>
                    </a:lnTo>
                    <a:lnTo>
                      <a:pt x="1457" y="922"/>
                    </a:lnTo>
                    <a:lnTo>
                      <a:pt x="1451" y="920"/>
                    </a:lnTo>
                    <a:lnTo>
                      <a:pt x="1433" y="901"/>
                    </a:lnTo>
                    <a:lnTo>
                      <a:pt x="1428" y="900"/>
                    </a:lnTo>
                    <a:lnTo>
                      <a:pt x="1427" y="898"/>
                    </a:lnTo>
                    <a:lnTo>
                      <a:pt x="1419" y="892"/>
                    </a:lnTo>
                    <a:lnTo>
                      <a:pt x="1405" y="889"/>
                    </a:lnTo>
                    <a:lnTo>
                      <a:pt x="1414" y="887"/>
                    </a:lnTo>
                    <a:lnTo>
                      <a:pt x="1414" y="885"/>
                    </a:lnTo>
                    <a:lnTo>
                      <a:pt x="1412" y="882"/>
                    </a:lnTo>
                    <a:lnTo>
                      <a:pt x="1416" y="880"/>
                    </a:lnTo>
                    <a:lnTo>
                      <a:pt x="1420" y="882"/>
                    </a:lnTo>
                    <a:lnTo>
                      <a:pt x="1435" y="879"/>
                    </a:lnTo>
                    <a:lnTo>
                      <a:pt x="1435" y="877"/>
                    </a:lnTo>
                    <a:lnTo>
                      <a:pt x="1440" y="875"/>
                    </a:lnTo>
                    <a:lnTo>
                      <a:pt x="1436" y="872"/>
                    </a:lnTo>
                    <a:lnTo>
                      <a:pt x="1430" y="872"/>
                    </a:lnTo>
                    <a:lnTo>
                      <a:pt x="1409" y="864"/>
                    </a:lnTo>
                    <a:lnTo>
                      <a:pt x="1412" y="864"/>
                    </a:lnTo>
                    <a:lnTo>
                      <a:pt x="1424" y="868"/>
                    </a:lnTo>
                    <a:lnTo>
                      <a:pt x="1437" y="868"/>
                    </a:lnTo>
                    <a:lnTo>
                      <a:pt x="1435" y="866"/>
                    </a:lnTo>
                    <a:lnTo>
                      <a:pt x="1426" y="866"/>
                    </a:lnTo>
                    <a:lnTo>
                      <a:pt x="1421" y="862"/>
                    </a:lnTo>
                    <a:lnTo>
                      <a:pt x="1425" y="861"/>
                    </a:lnTo>
                    <a:lnTo>
                      <a:pt x="1425" y="859"/>
                    </a:lnTo>
                    <a:lnTo>
                      <a:pt x="1419" y="857"/>
                    </a:lnTo>
                    <a:lnTo>
                      <a:pt x="1419" y="856"/>
                    </a:lnTo>
                    <a:lnTo>
                      <a:pt x="1435" y="859"/>
                    </a:lnTo>
                    <a:lnTo>
                      <a:pt x="1430" y="856"/>
                    </a:lnTo>
                    <a:lnTo>
                      <a:pt x="1436" y="856"/>
                    </a:lnTo>
                    <a:lnTo>
                      <a:pt x="1431" y="853"/>
                    </a:lnTo>
                    <a:lnTo>
                      <a:pt x="1427" y="850"/>
                    </a:lnTo>
                    <a:lnTo>
                      <a:pt x="1433" y="852"/>
                    </a:lnTo>
                    <a:lnTo>
                      <a:pt x="1437" y="851"/>
                    </a:lnTo>
                    <a:lnTo>
                      <a:pt x="1437" y="848"/>
                    </a:lnTo>
                    <a:lnTo>
                      <a:pt x="1433" y="843"/>
                    </a:lnTo>
                    <a:lnTo>
                      <a:pt x="1436" y="843"/>
                    </a:lnTo>
                    <a:lnTo>
                      <a:pt x="1432" y="838"/>
                    </a:lnTo>
                    <a:lnTo>
                      <a:pt x="1428" y="836"/>
                    </a:lnTo>
                    <a:lnTo>
                      <a:pt x="1405" y="833"/>
                    </a:lnTo>
                    <a:lnTo>
                      <a:pt x="1404" y="831"/>
                    </a:lnTo>
                    <a:lnTo>
                      <a:pt x="1425" y="835"/>
                    </a:lnTo>
                    <a:lnTo>
                      <a:pt x="1433" y="833"/>
                    </a:lnTo>
                    <a:lnTo>
                      <a:pt x="1415" y="820"/>
                    </a:lnTo>
                    <a:lnTo>
                      <a:pt x="1416" y="819"/>
                    </a:lnTo>
                    <a:lnTo>
                      <a:pt x="1416" y="816"/>
                    </a:lnTo>
                    <a:lnTo>
                      <a:pt x="1409" y="812"/>
                    </a:lnTo>
                    <a:lnTo>
                      <a:pt x="1384" y="811"/>
                    </a:lnTo>
                    <a:lnTo>
                      <a:pt x="1378" y="806"/>
                    </a:lnTo>
                    <a:lnTo>
                      <a:pt x="1384" y="806"/>
                    </a:lnTo>
                    <a:lnTo>
                      <a:pt x="1394" y="801"/>
                    </a:lnTo>
                    <a:lnTo>
                      <a:pt x="1412" y="803"/>
                    </a:lnTo>
                    <a:lnTo>
                      <a:pt x="1412" y="801"/>
                    </a:lnTo>
                    <a:lnTo>
                      <a:pt x="1399" y="798"/>
                    </a:lnTo>
                    <a:lnTo>
                      <a:pt x="1363" y="774"/>
                    </a:lnTo>
                    <a:lnTo>
                      <a:pt x="1357" y="775"/>
                    </a:lnTo>
                    <a:lnTo>
                      <a:pt x="1354" y="765"/>
                    </a:lnTo>
                    <a:lnTo>
                      <a:pt x="1360" y="768"/>
                    </a:lnTo>
                    <a:lnTo>
                      <a:pt x="1367" y="768"/>
                    </a:lnTo>
                    <a:lnTo>
                      <a:pt x="1372" y="769"/>
                    </a:lnTo>
                    <a:lnTo>
                      <a:pt x="1368" y="765"/>
                    </a:lnTo>
                    <a:lnTo>
                      <a:pt x="1379" y="768"/>
                    </a:lnTo>
                    <a:lnTo>
                      <a:pt x="1380" y="767"/>
                    </a:lnTo>
                    <a:lnTo>
                      <a:pt x="1388" y="769"/>
                    </a:lnTo>
                    <a:lnTo>
                      <a:pt x="1389" y="767"/>
                    </a:lnTo>
                    <a:lnTo>
                      <a:pt x="1386" y="764"/>
                    </a:lnTo>
                    <a:lnTo>
                      <a:pt x="1386" y="762"/>
                    </a:lnTo>
                    <a:lnTo>
                      <a:pt x="1347" y="721"/>
                    </a:lnTo>
                    <a:lnTo>
                      <a:pt x="1299" y="673"/>
                    </a:lnTo>
                    <a:lnTo>
                      <a:pt x="1249" y="624"/>
                    </a:lnTo>
                    <a:lnTo>
                      <a:pt x="1198" y="576"/>
                    </a:lnTo>
                    <a:lnTo>
                      <a:pt x="1147" y="529"/>
                    </a:lnTo>
                    <a:lnTo>
                      <a:pt x="1093" y="484"/>
                    </a:lnTo>
                    <a:lnTo>
                      <a:pt x="1039" y="439"/>
                    </a:lnTo>
                    <a:lnTo>
                      <a:pt x="983" y="394"/>
                    </a:lnTo>
                    <a:lnTo>
                      <a:pt x="926" y="351"/>
                    </a:lnTo>
                    <a:lnTo>
                      <a:pt x="867" y="309"/>
                    </a:lnTo>
                    <a:lnTo>
                      <a:pt x="806" y="267"/>
                    </a:lnTo>
                    <a:lnTo>
                      <a:pt x="743" y="228"/>
                    </a:lnTo>
                    <a:lnTo>
                      <a:pt x="679" y="188"/>
                    </a:lnTo>
                    <a:lnTo>
                      <a:pt x="612" y="150"/>
                    </a:lnTo>
                    <a:lnTo>
                      <a:pt x="543" y="113"/>
                    </a:lnTo>
                    <a:lnTo>
                      <a:pt x="470" y="77"/>
                    </a:lnTo>
                    <a:lnTo>
                      <a:pt x="332" y="15"/>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08" name="Freeform 838">
                <a:extLst>
                  <a:ext uri="{FF2B5EF4-FFF2-40B4-BE49-F238E27FC236}">
                    <a16:creationId xmlns:a16="http://schemas.microsoft.com/office/drawing/2014/main" id="{EE0BEE8A-0303-43D8-8914-055917DAEA06}"/>
                  </a:ext>
                </a:extLst>
              </p:cNvPr>
              <p:cNvSpPr>
                <a:spLocks noChangeAspect="1"/>
              </p:cNvSpPr>
              <p:nvPr/>
            </p:nvSpPr>
            <p:spPr bwMode="auto">
              <a:xfrm>
                <a:off x="2511" y="576"/>
                <a:ext cx="456" cy="222"/>
              </a:xfrm>
              <a:custGeom>
                <a:avLst/>
                <a:gdLst>
                  <a:gd name="T0" fmla="*/ 0 w 1549"/>
                  <a:gd name="T1" fmla="*/ 0 h 755"/>
                  <a:gd name="T2" fmla="*/ 0 w 1549"/>
                  <a:gd name="T3" fmla="*/ 0 h 755"/>
                  <a:gd name="T4" fmla="*/ 0 w 1549"/>
                  <a:gd name="T5" fmla="*/ 0 h 755"/>
                  <a:gd name="T6" fmla="*/ 0 w 1549"/>
                  <a:gd name="T7" fmla="*/ 0 h 755"/>
                  <a:gd name="T8" fmla="*/ 0 w 1549"/>
                  <a:gd name="T9" fmla="*/ 0 h 755"/>
                  <a:gd name="T10" fmla="*/ 0 w 1549"/>
                  <a:gd name="T11" fmla="*/ 0 h 755"/>
                  <a:gd name="T12" fmla="*/ 0 w 1549"/>
                  <a:gd name="T13" fmla="*/ 0 h 755"/>
                  <a:gd name="T14" fmla="*/ 0 w 1549"/>
                  <a:gd name="T15" fmla="*/ 0 h 755"/>
                  <a:gd name="T16" fmla="*/ 0 w 1549"/>
                  <a:gd name="T17" fmla="*/ 0 h 755"/>
                  <a:gd name="T18" fmla="*/ 0 w 1549"/>
                  <a:gd name="T19" fmla="*/ 0 h 755"/>
                  <a:gd name="T20" fmla="*/ 0 w 1549"/>
                  <a:gd name="T21" fmla="*/ 0 h 755"/>
                  <a:gd name="T22" fmla="*/ 0 w 1549"/>
                  <a:gd name="T23" fmla="*/ 0 h 755"/>
                  <a:gd name="T24" fmla="*/ 0 w 1549"/>
                  <a:gd name="T25" fmla="*/ 0 h 755"/>
                  <a:gd name="T26" fmla="*/ 0 w 1549"/>
                  <a:gd name="T27" fmla="*/ 0 h 755"/>
                  <a:gd name="T28" fmla="*/ 0 w 1549"/>
                  <a:gd name="T29" fmla="*/ 0 h 755"/>
                  <a:gd name="T30" fmla="*/ 0 w 1549"/>
                  <a:gd name="T31" fmla="*/ 0 h 755"/>
                  <a:gd name="T32" fmla="*/ 0 w 1549"/>
                  <a:gd name="T33" fmla="*/ 0 h 755"/>
                  <a:gd name="T34" fmla="*/ 0 w 1549"/>
                  <a:gd name="T35" fmla="*/ 0 h 755"/>
                  <a:gd name="T36" fmla="*/ 0 w 1549"/>
                  <a:gd name="T37" fmla="*/ 0 h 755"/>
                  <a:gd name="T38" fmla="*/ 0 w 1549"/>
                  <a:gd name="T39" fmla="*/ 0 h 755"/>
                  <a:gd name="T40" fmla="*/ 0 w 1549"/>
                  <a:gd name="T41" fmla="*/ 0 h 755"/>
                  <a:gd name="T42" fmla="*/ 0 w 1549"/>
                  <a:gd name="T43" fmla="*/ 0 h 755"/>
                  <a:gd name="T44" fmla="*/ 0 w 1549"/>
                  <a:gd name="T45" fmla="*/ 0 h 755"/>
                  <a:gd name="T46" fmla="*/ 0 w 1549"/>
                  <a:gd name="T47" fmla="*/ 0 h 755"/>
                  <a:gd name="T48" fmla="*/ 0 w 1549"/>
                  <a:gd name="T49" fmla="*/ 0 h 755"/>
                  <a:gd name="T50" fmla="*/ 0 w 1549"/>
                  <a:gd name="T51" fmla="*/ 0 h 755"/>
                  <a:gd name="T52" fmla="*/ 0 w 1549"/>
                  <a:gd name="T53" fmla="*/ 0 h 755"/>
                  <a:gd name="T54" fmla="*/ 0 w 1549"/>
                  <a:gd name="T55" fmla="*/ 0 h 755"/>
                  <a:gd name="T56" fmla="*/ 0 w 1549"/>
                  <a:gd name="T57" fmla="*/ 0 h 755"/>
                  <a:gd name="T58" fmla="*/ 0 w 1549"/>
                  <a:gd name="T59" fmla="*/ 0 h 755"/>
                  <a:gd name="T60" fmla="*/ 0 w 1549"/>
                  <a:gd name="T61" fmla="*/ 0 h 755"/>
                  <a:gd name="T62" fmla="*/ 0 w 1549"/>
                  <a:gd name="T63" fmla="*/ 0 h 755"/>
                  <a:gd name="T64" fmla="*/ 0 w 1549"/>
                  <a:gd name="T65" fmla="*/ 0 h 755"/>
                  <a:gd name="T66" fmla="*/ 0 w 1549"/>
                  <a:gd name="T67" fmla="*/ 0 h 755"/>
                  <a:gd name="T68" fmla="*/ 0 w 1549"/>
                  <a:gd name="T69" fmla="*/ 0 h 755"/>
                  <a:gd name="T70" fmla="*/ 0 w 1549"/>
                  <a:gd name="T71" fmla="*/ 0 h 755"/>
                  <a:gd name="T72" fmla="*/ 0 w 1549"/>
                  <a:gd name="T73" fmla="*/ 0 h 755"/>
                  <a:gd name="T74" fmla="*/ 0 w 1549"/>
                  <a:gd name="T75" fmla="*/ 0 h 755"/>
                  <a:gd name="T76" fmla="*/ 0 w 1549"/>
                  <a:gd name="T77" fmla="*/ 0 h 755"/>
                  <a:gd name="T78" fmla="*/ 0 w 1549"/>
                  <a:gd name="T79" fmla="*/ 0 h 755"/>
                  <a:gd name="T80" fmla="*/ 0 w 1549"/>
                  <a:gd name="T81" fmla="*/ 0 h 755"/>
                  <a:gd name="T82" fmla="*/ 0 w 1549"/>
                  <a:gd name="T83" fmla="*/ 0 h 755"/>
                  <a:gd name="T84" fmla="*/ 0 w 1549"/>
                  <a:gd name="T85" fmla="*/ 0 h 755"/>
                  <a:gd name="T86" fmla="*/ 0 w 1549"/>
                  <a:gd name="T87" fmla="*/ 0 h 755"/>
                  <a:gd name="T88" fmla="*/ 0 w 1549"/>
                  <a:gd name="T89" fmla="*/ 0 h 755"/>
                  <a:gd name="T90" fmla="*/ 0 w 1549"/>
                  <a:gd name="T91" fmla="*/ 0 h 755"/>
                  <a:gd name="T92" fmla="*/ 0 w 1549"/>
                  <a:gd name="T93" fmla="*/ 0 h 755"/>
                  <a:gd name="T94" fmla="*/ 0 w 1549"/>
                  <a:gd name="T95" fmla="*/ 0 h 755"/>
                  <a:gd name="T96" fmla="*/ 0 w 1549"/>
                  <a:gd name="T97" fmla="*/ 0 h 755"/>
                  <a:gd name="T98" fmla="*/ 0 w 1549"/>
                  <a:gd name="T99" fmla="*/ 0 h 755"/>
                  <a:gd name="T100" fmla="*/ 0 w 1549"/>
                  <a:gd name="T101" fmla="*/ 0 h 755"/>
                  <a:gd name="T102" fmla="*/ 0 w 1549"/>
                  <a:gd name="T103" fmla="*/ 0 h 755"/>
                  <a:gd name="T104" fmla="*/ 0 w 1549"/>
                  <a:gd name="T105" fmla="*/ 0 h 755"/>
                  <a:gd name="T106" fmla="*/ 0 w 1549"/>
                  <a:gd name="T107" fmla="*/ 0 h 755"/>
                  <a:gd name="T108" fmla="*/ 0 w 1549"/>
                  <a:gd name="T109" fmla="*/ 0 h 755"/>
                  <a:gd name="T110" fmla="*/ 0 w 1549"/>
                  <a:gd name="T111" fmla="*/ 0 h 755"/>
                  <a:gd name="T112" fmla="*/ 0 w 1549"/>
                  <a:gd name="T113" fmla="*/ 0 h 755"/>
                  <a:gd name="T114" fmla="*/ 0 w 1549"/>
                  <a:gd name="T115" fmla="*/ 0 h 755"/>
                  <a:gd name="T116" fmla="*/ 0 w 1549"/>
                  <a:gd name="T117" fmla="*/ 0 h 755"/>
                  <a:gd name="T118" fmla="*/ 0 w 1549"/>
                  <a:gd name="T119" fmla="*/ 0 h 755"/>
                  <a:gd name="T120" fmla="*/ 0 w 1549"/>
                  <a:gd name="T121" fmla="*/ 0 h 7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49"/>
                  <a:gd name="T184" fmla="*/ 0 h 755"/>
                  <a:gd name="T185" fmla="*/ 1549 w 1549"/>
                  <a:gd name="T186" fmla="*/ 755 h 7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49" h="755">
                    <a:moveTo>
                      <a:pt x="0" y="755"/>
                    </a:moveTo>
                    <a:lnTo>
                      <a:pt x="1" y="754"/>
                    </a:lnTo>
                    <a:lnTo>
                      <a:pt x="4" y="755"/>
                    </a:lnTo>
                    <a:lnTo>
                      <a:pt x="16" y="749"/>
                    </a:lnTo>
                    <a:lnTo>
                      <a:pt x="18" y="750"/>
                    </a:lnTo>
                    <a:lnTo>
                      <a:pt x="16" y="753"/>
                    </a:lnTo>
                    <a:lnTo>
                      <a:pt x="21" y="754"/>
                    </a:lnTo>
                    <a:lnTo>
                      <a:pt x="31" y="748"/>
                    </a:lnTo>
                    <a:lnTo>
                      <a:pt x="32" y="750"/>
                    </a:lnTo>
                    <a:lnTo>
                      <a:pt x="31" y="753"/>
                    </a:lnTo>
                    <a:lnTo>
                      <a:pt x="47" y="752"/>
                    </a:lnTo>
                    <a:lnTo>
                      <a:pt x="47" y="748"/>
                    </a:lnTo>
                    <a:lnTo>
                      <a:pt x="55" y="748"/>
                    </a:lnTo>
                    <a:lnTo>
                      <a:pt x="59" y="750"/>
                    </a:lnTo>
                    <a:lnTo>
                      <a:pt x="64" y="747"/>
                    </a:lnTo>
                    <a:lnTo>
                      <a:pt x="68" y="747"/>
                    </a:lnTo>
                    <a:lnTo>
                      <a:pt x="69" y="743"/>
                    </a:lnTo>
                    <a:lnTo>
                      <a:pt x="73" y="742"/>
                    </a:lnTo>
                    <a:lnTo>
                      <a:pt x="72" y="741"/>
                    </a:lnTo>
                    <a:lnTo>
                      <a:pt x="68" y="742"/>
                    </a:lnTo>
                    <a:lnTo>
                      <a:pt x="68" y="738"/>
                    </a:lnTo>
                    <a:lnTo>
                      <a:pt x="75" y="732"/>
                    </a:lnTo>
                    <a:lnTo>
                      <a:pt x="77" y="737"/>
                    </a:lnTo>
                    <a:lnTo>
                      <a:pt x="80" y="733"/>
                    </a:lnTo>
                    <a:lnTo>
                      <a:pt x="81" y="734"/>
                    </a:lnTo>
                    <a:lnTo>
                      <a:pt x="84" y="734"/>
                    </a:lnTo>
                    <a:lnTo>
                      <a:pt x="91" y="731"/>
                    </a:lnTo>
                    <a:lnTo>
                      <a:pt x="89" y="727"/>
                    </a:lnTo>
                    <a:lnTo>
                      <a:pt x="99" y="725"/>
                    </a:lnTo>
                    <a:lnTo>
                      <a:pt x="100" y="722"/>
                    </a:lnTo>
                    <a:lnTo>
                      <a:pt x="104" y="721"/>
                    </a:lnTo>
                    <a:lnTo>
                      <a:pt x="107" y="721"/>
                    </a:lnTo>
                    <a:lnTo>
                      <a:pt x="105" y="717"/>
                    </a:lnTo>
                    <a:lnTo>
                      <a:pt x="106" y="715"/>
                    </a:lnTo>
                    <a:lnTo>
                      <a:pt x="109" y="716"/>
                    </a:lnTo>
                    <a:lnTo>
                      <a:pt x="117" y="711"/>
                    </a:lnTo>
                    <a:lnTo>
                      <a:pt x="117" y="717"/>
                    </a:lnTo>
                    <a:lnTo>
                      <a:pt x="122" y="716"/>
                    </a:lnTo>
                    <a:lnTo>
                      <a:pt x="125" y="717"/>
                    </a:lnTo>
                    <a:lnTo>
                      <a:pt x="132" y="717"/>
                    </a:lnTo>
                    <a:lnTo>
                      <a:pt x="95" y="732"/>
                    </a:lnTo>
                    <a:lnTo>
                      <a:pt x="95" y="734"/>
                    </a:lnTo>
                    <a:lnTo>
                      <a:pt x="94" y="736"/>
                    </a:lnTo>
                    <a:lnTo>
                      <a:pt x="94" y="737"/>
                    </a:lnTo>
                    <a:lnTo>
                      <a:pt x="96" y="737"/>
                    </a:lnTo>
                    <a:lnTo>
                      <a:pt x="100" y="738"/>
                    </a:lnTo>
                    <a:lnTo>
                      <a:pt x="102" y="741"/>
                    </a:lnTo>
                    <a:lnTo>
                      <a:pt x="106" y="738"/>
                    </a:lnTo>
                    <a:lnTo>
                      <a:pt x="105" y="734"/>
                    </a:lnTo>
                    <a:lnTo>
                      <a:pt x="109" y="737"/>
                    </a:lnTo>
                    <a:lnTo>
                      <a:pt x="119" y="727"/>
                    </a:lnTo>
                    <a:lnTo>
                      <a:pt x="121" y="731"/>
                    </a:lnTo>
                    <a:lnTo>
                      <a:pt x="117" y="737"/>
                    </a:lnTo>
                    <a:lnTo>
                      <a:pt x="124" y="737"/>
                    </a:lnTo>
                    <a:lnTo>
                      <a:pt x="122" y="741"/>
                    </a:lnTo>
                    <a:lnTo>
                      <a:pt x="140" y="731"/>
                    </a:lnTo>
                    <a:lnTo>
                      <a:pt x="143" y="729"/>
                    </a:lnTo>
                    <a:lnTo>
                      <a:pt x="136" y="736"/>
                    </a:lnTo>
                    <a:lnTo>
                      <a:pt x="141" y="734"/>
                    </a:lnTo>
                    <a:lnTo>
                      <a:pt x="142" y="736"/>
                    </a:lnTo>
                    <a:lnTo>
                      <a:pt x="145" y="734"/>
                    </a:lnTo>
                    <a:lnTo>
                      <a:pt x="146" y="737"/>
                    </a:lnTo>
                    <a:lnTo>
                      <a:pt x="161" y="727"/>
                    </a:lnTo>
                    <a:lnTo>
                      <a:pt x="164" y="729"/>
                    </a:lnTo>
                    <a:lnTo>
                      <a:pt x="168" y="725"/>
                    </a:lnTo>
                    <a:lnTo>
                      <a:pt x="174" y="721"/>
                    </a:lnTo>
                    <a:lnTo>
                      <a:pt x="174" y="717"/>
                    </a:lnTo>
                    <a:lnTo>
                      <a:pt x="175" y="715"/>
                    </a:lnTo>
                    <a:lnTo>
                      <a:pt x="179" y="711"/>
                    </a:lnTo>
                    <a:lnTo>
                      <a:pt x="180" y="716"/>
                    </a:lnTo>
                    <a:lnTo>
                      <a:pt x="189" y="720"/>
                    </a:lnTo>
                    <a:lnTo>
                      <a:pt x="194" y="720"/>
                    </a:lnTo>
                    <a:lnTo>
                      <a:pt x="194" y="716"/>
                    </a:lnTo>
                    <a:lnTo>
                      <a:pt x="204" y="711"/>
                    </a:lnTo>
                    <a:lnTo>
                      <a:pt x="200" y="716"/>
                    </a:lnTo>
                    <a:lnTo>
                      <a:pt x="201" y="716"/>
                    </a:lnTo>
                    <a:lnTo>
                      <a:pt x="206" y="715"/>
                    </a:lnTo>
                    <a:lnTo>
                      <a:pt x="211" y="715"/>
                    </a:lnTo>
                    <a:lnTo>
                      <a:pt x="241" y="695"/>
                    </a:lnTo>
                    <a:lnTo>
                      <a:pt x="237" y="701"/>
                    </a:lnTo>
                    <a:lnTo>
                      <a:pt x="243" y="697"/>
                    </a:lnTo>
                    <a:lnTo>
                      <a:pt x="240" y="702"/>
                    </a:lnTo>
                    <a:lnTo>
                      <a:pt x="251" y="695"/>
                    </a:lnTo>
                    <a:lnTo>
                      <a:pt x="252" y="694"/>
                    </a:lnTo>
                    <a:lnTo>
                      <a:pt x="255" y="694"/>
                    </a:lnTo>
                    <a:lnTo>
                      <a:pt x="257" y="691"/>
                    </a:lnTo>
                    <a:lnTo>
                      <a:pt x="258" y="694"/>
                    </a:lnTo>
                    <a:lnTo>
                      <a:pt x="261" y="689"/>
                    </a:lnTo>
                    <a:lnTo>
                      <a:pt x="263" y="686"/>
                    </a:lnTo>
                    <a:lnTo>
                      <a:pt x="268" y="685"/>
                    </a:lnTo>
                    <a:lnTo>
                      <a:pt x="272" y="682"/>
                    </a:lnTo>
                    <a:lnTo>
                      <a:pt x="282" y="680"/>
                    </a:lnTo>
                    <a:lnTo>
                      <a:pt x="298" y="668"/>
                    </a:lnTo>
                    <a:lnTo>
                      <a:pt x="298" y="665"/>
                    </a:lnTo>
                    <a:lnTo>
                      <a:pt x="303" y="666"/>
                    </a:lnTo>
                    <a:lnTo>
                      <a:pt x="314" y="656"/>
                    </a:lnTo>
                    <a:lnTo>
                      <a:pt x="319" y="656"/>
                    </a:lnTo>
                    <a:lnTo>
                      <a:pt x="324" y="653"/>
                    </a:lnTo>
                    <a:lnTo>
                      <a:pt x="326" y="649"/>
                    </a:lnTo>
                    <a:lnTo>
                      <a:pt x="330" y="650"/>
                    </a:lnTo>
                    <a:lnTo>
                      <a:pt x="351" y="644"/>
                    </a:lnTo>
                    <a:lnTo>
                      <a:pt x="352" y="642"/>
                    </a:lnTo>
                    <a:lnTo>
                      <a:pt x="360" y="639"/>
                    </a:lnTo>
                    <a:lnTo>
                      <a:pt x="360" y="642"/>
                    </a:lnTo>
                    <a:lnTo>
                      <a:pt x="365" y="640"/>
                    </a:lnTo>
                    <a:lnTo>
                      <a:pt x="365" y="642"/>
                    </a:lnTo>
                    <a:lnTo>
                      <a:pt x="368" y="638"/>
                    </a:lnTo>
                    <a:lnTo>
                      <a:pt x="372" y="638"/>
                    </a:lnTo>
                    <a:lnTo>
                      <a:pt x="376" y="633"/>
                    </a:lnTo>
                    <a:lnTo>
                      <a:pt x="382" y="632"/>
                    </a:lnTo>
                    <a:lnTo>
                      <a:pt x="382" y="629"/>
                    </a:lnTo>
                    <a:lnTo>
                      <a:pt x="376" y="626"/>
                    </a:lnTo>
                    <a:lnTo>
                      <a:pt x="381" y="624"/>
                    </a:lnTo>
                    <a:lnTo>
                      <a:pt x="383" y="618"/>
                    </a:lnTo>
                    <a:lnTo>
                      <a:pt x="382" y="612"/>
                    </a:lnTo>
                    <a:lnTo>
                      <a:pt x="384" y="611"/>
                    </a:lnTo>
                    <a:lnTo>
                      <a:pt x="392" y="610"/>
                    </a:lnTo>
                    <a:lnTo>
                      <a:pt x="394" y="606"/>
                    </a:lnTo>
                    <a:lnTo>
                      <a:pt x="396" y="608"/>
                    </a:lnTo>
                    <a:lnTo>
                      <a:pt x="389" y="616"/>
                    </a:lnTo>
                    <a:lnTo>
                      <a:pt x="397" y="612"/>
                    </a:lnTo>
                    <a:lnTo>
                      <a:pt x="397" y="613"/>
                    </a:lnTo>
                    <a:lnTo>
                      <a:pt x="394" y="617"/>
                    </a:lnTo>
                    <a:lnTo>
                      <a:pt x="394" y="619"/>
                    </a:lnTo>
                    <a:lnTo>
                      <a:pt x="392" y="622"/>
                    </a:lnTo>
                    <a:lnTo>
                      <a:pt x="400" y="623"/>
                    </a:lnTo>
                    <a:lnTo>
                      <a:pt x="397" y="626"/>
                    </a:lnTo>
                    <a:lnTo>
                      <a:pt x="393" y="626"/>
                    </a:lnTo>
                    <a:lnTo>
                      <a:pt x="389" y="629"/>
                    </a:lnTo>
                    <a:lnTo>
                      <a:pt x="393" y="631"/>
                    </a:lnTo>
                    <a:lnTo>
                      <a:pt x="391" y="633"/>
                    </a:lnTo>
                    <a:lnTo>
                      <a:pt x="399" y="631"/>
                    </a:lnTo>
                    <a:lnTo>
                      <a:pt x="404" y="631"/>
                    </a:lnTo>
                    <a:lnTo>
                      <a:pt x="410" y="633"/>
                    </a:lnTo>
                    <a:lnTo>
                      <a:pt x="410" y="629"/>
                    </a:lnTo>
                    <a:lnTo>
                      <a:pt x="413" y="628"/>
                    </a:lnTo>
                    <a:lnTo>
                      <a:pt x="413" y="627"/>
                    </a:lnTo>
                    <a:lnTo>
                      <a:pt x="417" y="627"/>
                    </a:lnTo>
                    <a:lnTo>
                      <a:pt x="415" y="628"/>
                    </a:lnTo>
                    <a:lnTo>
                      <a:pt x="422" y="632"/>
                    </a:lnTo>
                    <a:lnTo>
                      <a:pt x="426" y="632"/>
                    </a:lnTo>
                    <a:lnTo>
                      <a:pt x="429" y="628"/>
                    </a:lnTo>
                    <a:lnTo>
                      <a:pt x="425" y="627"/>
                    </a:lnTo>
                    <a:lnTo>
                      <a:pt x="429" y="622"/>
                    </a:lnTo>
                    <a:lnTo>
                      <a:pt x="431" y="623"/>
                    </a:lnTo>
                    <a:lnTo>
                      <a:pt x="438" y="624"/>
                    </a:lnTo>
                    <a:lnTo>
                      <a:pt x="435" y="628"/>
                    </a:lnTo>
                    <a:lnTo>
                      <a:pt x="435" y="631"/>
                    </a:lnTo>
                    <a:lnTo>
                      <a:pt x="443" y="628"/>
                    </a:lnTo>
                    <a:lnTo>
                      <a:pt x="443" y="624"/>
                    </a:lnTo>
                    <a:lnTo>
                      <a:pt x="446" y="623"/>
                    </a:lnTo>
                    <a:lnTo>
                      <a:pt x="450" y="624"/>
                    </a:lnTo>
                    <a:lnTo>
                      <a:pt x="452" y="619"/>
                    </a:lnTo>
                    <a:lnTo>
                      <a:pt x="456" y="617"/>
                    </a:lnTo>
                    <a:lnTo>
                      <a:pt x="462" y="616"/>
                    </a:lnTo>
                    <a:lnTo>
                      <a:pt x="462" y="619"/>
                    </a:lnTo>
                    <a:lnTo>
                      <a:pt x="465" y="623"/>
                    </a:lnTo>
                    <a:lnTo>
                      <a:pt x="473" y="619"/>
                    </a:lnTo>
                    <a:lnTo>
                      <a:pt x="476" y="622"/>
                    </a:lnTo>
                    <a:lnTo>
                      <a:pt x="481" y="618"/>
                    </a:lnTo>
                    <a:lnTo>
                      <a:pt x="497" y="617"/>
                    </a:lnTo>
                    <a:lnTo>
                      <a:pt x="506" y="614"/>
                    </a:lnTo>
                    <a:lnTo>
                      <a:pt x="508" y="616"/>
                    </a:lnTo>
                    <a:lnTo>
                      <a:pt x="512" y="612"/>
                    </a:lnTo>
                    <a:lnTo>
                      <a:pt x="515" y="613"/>
                    </a:lnTo>
                    <a:lnTo>
                      <a:pt x="519" y="612"/>
                    </a:lnTo>
                    <a:lnTo>
                      <a:pt x="524" y="610"/>
                    </a:lnTo>
                    <a:lnTo>
                      <a:pt x="527" y="611"/>
                    </a:lnTo>
                    <a:lnTo>
                      <a:pt x="527" y="613"/>
                    </a:lnTo>
                    <a:lnTo>
                      <a:pt x="529" y="613"/>
                    </a:lnTo>
                    <a:lnTo>
                      <a:pt x="532" y="611"/>
                    </a:lnTo>
                    <a:lnTo>
                      <a:pt x="540" y="608"/>
                    </a:lnTo>
                    <a:lnTo>
                      <a:pt x="540" y="611"/>
                    </a:lnTo>
                    <a:lnTo>
                      <a:pt x="544" y="611"/>
                    </a:lnTo>
                    <a:lnTo>
                      <a:pt x="546" y="608"/>
                    </a:lnTo>
                    <a:lnTo>
                      <a:pt x="549" y="607"/>
                    </a:lnTo>
                    <a:lnTo>
                      <a:pt x="553" y="607"/>
                    </a:lnTo>
                    <a:lnTo>
                      <a:pt x="555" y="608"/>
                    </a:lnTo>
                    <a:lnTo>
                      <a:pt x="560" y="605"/>
                    </a:lnTo>
                    <a:lnTo>
                      <a:pt x="571" y="602"/>
                    </a:lnTo>
                    <a:lnTo>
                      <a:pt x="570" y="605"/>
                    </a:lnTo>
                    <a:lnTo>
                      <a:pt x="572" y="602"/>
                    </a:lnTo>
                    <a:lnTo>
                      <a:pt x="581" y="602"/>
                    </a:lnTo>
                    <a:lnTo>
                      <a:pt x="581" y="601"/>
                    </a:lnTo>
                    <a:lnTo>
                      <a:pt x="585" y="598"/>
                    </a:lnTo>
                    <a:lnTo>
                      <a:pt x="597" y="597"/>
                    </a:lnTo>
                    <a:lnTo>
                      <a:pt x="602" y="593"/>
                    </a:lnTo>
                    <a:lnTo>
                      <a:pt x="607" y="593"/>
                    </a:lnTo>
                    <a:lnTo>
                      <a:pt x="613" y="590"/>
                    </a:lnTo>
                    <a:lnTo>
                      <a:pt x="618" y="590"/>
                    </a:lnTo>
                    <a:lnTo>
                      <a:pt x="616" y="588"/>
                    </a:lnTo>
                    <a:lnTo>
                      <a:pt x="617" y="586"/>
                    </a:lnTo>
                    <a:lnTo>
                      <a:pt x="619" y="584"/>
                    </a:lnTo>
                    <a:lnTo>
                      <a:pt x="627" y="586"/>
                    </a:lnTo>
                    <a:lnTo>
                      <a:pt x="629" y="584"/>
                    </a:lnTo>
                    <a:lnTo>
                      <a:pt x="633" y="582"/>
                    </a:lnTo>
                    <a:lnTo>
                      <a:pt x="637" y="584"/>
                    </a:lnTo>
                    <a:lnTo>
                      <a:pt x="638" y="581"/>
                    </a:lnTo>
                    <a:lnTo>
                      <a:pt x="639" y="580"/>
                    </a:lnTo>
                    <a:lnTo>
                      <a:pt x="642" y="579"/>
                    </a:lnTo>
                    <a:lnTo>
                      <a:pt x="635" y="577"/>
                    </a:lnTo>
                    <a:lnTo>
                      <a:pt x="644" y="575"/>
                    </a:lnTo>
                    <a:lnTo>
                      <a:pt x="648" y="576"/>
                    </a:lnTo>
                    <a:lnTo>
                      <a:pt x="649" y="577"/>
                    </a:lnTo>
                    <a:lnTo>
                      <a:pt x="653" y="576"/>
                    </a:lnTo>
                    <a:lnTo>
                      <a:pt x="650" y="576"/>
                    </a:lnTo>
                    <a:lnTo>
                      <a:pt x="653" y="575"/>
                    </a:lnTo>
                    <a:lnTo>
                      <a:pt x="659" y="574"/>
                    </a:lnTo>
                    <a:lnTo>
                      <a:pt x="663" y="570"/>
                    </a:lnTo>
                    <a:lnTo>
                      <a:pt x="671" y="569"/>
                    </a:lnTo>
                    <a:lnTo>
                      <a:pt x="673" y="566"/>
                    </a:lnTo>
                    <a:lnTo>
                      <a:pt x="677" y="569"/>
                    </a:lnTo>
                    <a:lnTo>
                      <a:pt x="677" y="565"/>
                    </a:lnTo>
                    <a:lnTo>
                      <a:pt x="681" y="566"/>
                    </a:lnTo>
                    <a:lnTo>
                      <a:pt x="681" y="564"/>
                    </a:lnTo>
                    <a:lnTo>
                      <a:pt x="679" y="563"/>
                    </a:lnTo>
                    <a:lnTo>
                      <a:pt x="682" y="560"/>
                    </a:lnTo>
                    <a:lnTo>
                      <a:pt x="687" y="561"/>
                    </a:lnTo>
                    <a:lnTo>
                      <a:pt x="691" y="559"/>
                    </a:lnTo>
                    <a:lnTo>
                      <a:pt x="691" y="561"/>
                    </a:lnTo>
                    <a:lnTo>
                      <a:pt x="695" y="563"/>
                    </a:lnTo>
                    <a:lnTo>
                      <a:pt x="700" y="560"/>
                    </a:lnTo>
                    <a:lnTo>
                      <a:pt x="699" y="559"/>
                    </a:lnTo>
                    <a:lnTo>
                      <a:pt x="702" y="558"/>
                    </a:lnTo>
                    <a:lnTo>
                      <a:pt x="700" y="554"/>
                    </a:lnTo>
                    <a:lnTo>
                      <a:pt x="718" y="551"/>
                    </a:lnTo>
                    <a:lnTo>
                      <a:pt x="722" y="548"/>
                    </a:lnTo>
                    <a:lnTo>
                      <a:pt x="728" y="551"/>
                    </a:lnTo>
                    <a:lnTo>
                      <a:pt x="728" y="549"/>
                    </a:lnTo>
                    <a:lnTo>
                      <a:pt x="726" y="549"/>
                    </a:lnTo>
                    <a:lnTo>
                      <a:pt x="724" y="548"/>
                    </a:lnTo>
                    <a:lnTo>
                      <a:pt x="729" y="546"/>
                    </a:lnTo>
                    <a:lnTo>
                      <a:pt x="732" y="544"/>
                    </a:lnTo>
                    <a:lnTo>
                      <a:pt x="736" y="545"/>
                    </a:lnTo>
                    <a:lnTo>
                      <a:pt x="741" y="543"/>
                    </a:lnTo>
                    <a:lnTo>
                      <a:pt x="742" y="544"/>
                    </a:lnTo>
                    <a:lnTo>
                      <a:pt x="747" y="544"/>
                    </a:lnTo>
                    <a:lnTo>
                      <a:pt x="750" y="541"/>
                    </a:lnTo>
                    <a:lnTo>
                      <a:pt x="752" y="544"/>
                    </a:lnTo>
                    <a:lnTo>
                      <a:pt x="770" y="534"/>
                    </a:lnTo>
                    <a:lnTo>
                      <a:pt x="721" y="537"/>
                    </a:lnTo>
                    <a:lnTo>
                      <a:pt x="700" y="528"/>
                    </a:lnTo>
                    <a:lnTo>
                      <a:pt x="696" y="528"/>
                    </a:lnTo>
                    <a:lnTo>
                      <a:pt x="700" y="525"/>
                    </a:lnTo>
                    <a:lnTo>
                      <a:pt x="686" y="528"/>
                    </a:lnTo>
                    <a:lnTo>
                      <a:pt x="687" y="524"/>
                    </a:lnTo>
                    <a:lnTo>
                      <a:pt x="652" y="533"/>
                    </a:lnTo>
                    <a:lnTo>
                      <a:pt x="644" y="530"/>
                    </a:lnTo>
                    <a:lnTo>
                      <a:pt x="629" y="533"/>
                    </a:lnTo>
                    <a:lnTo>
                      <a:pt x="616" y="540"/>
                    </a:lnTo>
                    <a:lnTo>
                      <a:pt x="581" y="539"/>
                    </a:lnTo>
                    <a:lnTo>
                      <a:pt x="596" y="535"/>
                    </a:lnTo>
                    <a:lnTo>
                      <a:pt x="602" y="537"/>
                    </a:lnTo>
                    <a:lnTo>
                      <a:pt x="655" y="525"/>
                    </a:lnTo>
                    <a:lnTo>
                      <a:pt x="655" y="522"/>
                    </a:lnTo>
                    <a:lnTo>
                      <a:pt x="605" y="523"/>
                    </a:lnTo>
                    <a:lnTo>
                      <a:pt x="602" y="520"/>
                    </a:lnTo>
                    <a:lnTo>
                      <a:pt x="593" y="520"/>
                    </a:lnTo>
                    <a:lnTo>
                      <a:pt x="623" y="512"/>
                    </a:lnTo>
                    <a:lnTo>
                      <a:pt x="635" y="506"/>
                    </a:lnTo>
                    <a:lnTo>
                      <a:pt x="634" y="499"/>
                    </a:lnTo>
                    <a:lnTo>
                      <a:pt x="639" y="498"/>
                    </a:lnTo>
                    <a:lnTo>
                      <a:pt x="649" y="497"/>
                    </a:lnTo>
                    <a:lnTo>
                      <a:pt x="652" y="498"/>
                    </a:lnTo>
                    <a:lnTo>
                      <a:pt x="659" y="493"/>
                    </a:lnTo>
                    <a:lnTo>
                      <a:pt x="663" y="497"/>
                    </a:lnTo>
                    <a:lnTo>
                      <a:pt x="718" y="488"/>
                    </a:lnTo>
                    <a:lnTo>
                      <a:pt x="721" y="483"/>
                    </a:lnTo>
                    <a:lnTo>
                      <a:pt x="726" y="486"/>
                    </a:lnTo>
                    <a:lnTo>
                      <a:pt x="732" y="478"/>
                    </a:lnTo>
                    <a:lnTo>
                      <a:pt x="729" y="475"/>
                    </a:lnTo>
                    <a:lnTo>
                      <a:pt x="708" y="475"/>
                    </a:lnTo>
                    <a:lnTo>
                      <a:pt x="702" y="472"/>
                    </a:lnTo>
                    <a:lnTo>
                      <a:pt x="691" y="475"/>
                    </a:lnTo>
                    <a:lnTo>
                      <a:pt x="696" y="471"/>
                    </a:lnTo>
                    <a:lnTo>
                      <a:pt x="692" y="469"/>
                    </a:lnTo>
                    <a:lnTo>
                      <a:pt x="686" y="467"/>
                    </a:lnTo>
                    <a:lnTo>
                      <a:pt x="695" y="466"/>
                    </a:lnTo>
                    <a:lnTo>
                      <a:pt x="700" y="459"/>
                    </a:lnTo>
                    <a:lnTo>
                      <a:pt x="706" y="464"/>
                    </a:lnTo>
                    <a:lnTo>
                      <a:pt x="707" y="469"/>
                    </a:lnTo>
                    <a:lnTo>
                      <a:pt x="715" y="470"/>
                    </a:lnTo>
                    <a:lnTo>
                      <a:pt x="724" y="467"/>
                    </a:lnTo>
                    <a:lnTo>
                      <a:pt x="728" y="470"/>
                    </a:lnTo>
                    <a:lnTo>
                      <a:pt x="737" y="471"/>
                    </a:lnTo>
                    <a:lnTo>
                      <a:pt x="741" y="476"/>
                    </a:lnTo>
                    <a:lnTo>
                      <a:pt x="743" y="481"/>
                    </a:lnTo>
                    <a:lnTo>
                      <a:pt x="753" y="481"/>
                    </a:lnTo>
                    <a:lnTo>
                      <a:pt x="754" y="482"/>
                    </a:lnTo>
                    <a:lnTo>
                      <a:pt x="752" y="487"/>
                    </a:lnTo>
                    <a:lnTo>
                      <a:pt x="754" y="492"/>
                    </a:lnTo>
                    <a:lnTo>
                      <a:pt x="742" y="507"/>
                    </a:lnTo>
                    <a:lnTo>
                      <a:pt x="742" y="514"/>
                    </a:lnTo>
                    <a:lnTo>
                      <a:pt x="748" y="519"/>
                    </a:lnTo>
                    <a:lnTo>
                      <a:pt x="757" y="522"/>
                    </a:lnTo>
                    <a:lnTo>
                      <a:pt x="769" y="520"/>
                    </a:lnTo>
                    <a:lnTo>
                      <a:pt x="788" y="504"/>
                    </a:lnTo>
                    <a:lnTo>
                      <a:pt x="790" y="504"/>
                    </a:lnTo>
                    <a:lnTo>
                      <a:pt x="779" y="519"/>
                    </a:lnTo>
                    <a:lnTo>
                      <a:pt x="789" y="518"/>
                    </a:lnTo>
                    <a:lnTo>
                      <a:pt x="789" y="522"/>
                    </a:lnTo>
                    <a:lnTo>
                      <a:pt x="797" y="520"/>
                    </a:lnTo>
                    <a:lnTo>
                      <a:pt x="804" y="514"/>
                    </a:lnTo>
                    <a:lnTo>
                      <a:pt x="800" y="513"/>
                    </a:lnTo>
                    <a:lnTo>
                      <a:pt x="805" y="509"/>
                    </a:lnTo>
                    <a:lnTo>
                      <a:pt x="807" y="504"/>
                    </a:lnTo>
                    <a:lnTo>
                      <a:pt x="811" y="502"/>
                    </a:lnTo>
                    <a:lnTo>
                      <a:pt x="815" y="497"/>
                    </a:lnTo>
                    <a:lnTo>
                      <a:pt x="818" y="496"/>
                    </a:lnTo>
                    <a:lnTo>
                      <a:pt x="818" y="492"/>
                    </a:lnTo>
                    <a:lnTo>
                      <a:pt x="812" y="493"/>
                    </a:lnTo>
                    <a:lnTo>
                      <a:pt x="821" y="491"/>
                    </a:lnTo>
                    <a:lnTo>
                      <a:pt x="826" y="486"/>
                    </a:lnTo>
                    <a:lnTo>
                      <a:pt x="828" y="483"/>
                    </a:lnTo>
                    <a:lnTo>
                      <a:pt x="832" y="481"/>
                    </a:lnTo>
                    <a:lnTo>
                      <a:pt x="841" y="473"/>
                    </a:lnTo>
                    <a:lnTo>
                      <a:pt x="838" y="472"/>
                    </a:lnTo>
                    <a:lnTo>
                      <a:pt x="827" y="476"/>
                    </a:lnTo>
                    <a:lnTo>
                      <a:pt x="825" y="476"/>
                    </a:lnTo>
                    <a:lnTo>
                      <a:pt x="814" y="482"/>
                    </a:lnTo>
                    <a:lnTo>
                      <a:pt x="810" y="483"/>
                    </a:lnTo>
                    <a:lnTo>
                      <a:pt x="818" y="475"/>
                    </a:lnTo>
                    <a:lnTo>
                      <a:pt x="843" y="464"/>
                    </a:lnTo>
                    <a:lnTo>
                      <a:pt x="839" y="464"/>
                    </a:lnTo>
                    <a:lnTo>
                      <a:pt x="822" y="470"/>
                    </a:lnTo>
                    <a:lnTo>
                      <a:pt x="835" y="460"/>
                    </a:lnTo>
                    <a:lnTo>
                      <a:pt x="807" y="470"/>
                    </a:lnTo>
                    <a:lnTo>
                      <a:pt x="838" y="455"/>
                    </a:lnTo>
                    <a:lnTo>
                      <a:pt x="827" y="451"/>
                    </a:lnTo>
                    <a:lnTo>
                      <a:pt x="828" y="448"/>
                    </a:lnTo>
                    <a:lnTo>
                      <a:pt x="817" y="445"/>
                    </a:lnTo>
                    <a:lnTo>
                      <a:pt x="820" y="443"/>
                    </a:lnTo>
                    <a:lnTo>
                      <a:pt x="818" y="439"/>
                    </a:lnTo>
                    <a:lnTo>
                      <a:pt x="810" y="433"/>
                    </a:lnTo>
                    <a:lnTo>
                      <a:pt x="805" y="431"/>
                    </a:lnTo>
                    <a:lnTo>
                      <a:pt x="770" y="446"/>
                    </a:lnTo>
                    <a:lnTo>
                      <a:pt x="789" y="434"/>
                    </a:lnTo>
                    <a:lnTo>
                      <a:pt x="784" y="434"/>
                    </a:lnTo>
                    <a:lnTo>
                      <a:pt x="786" y="431"/>
                    </a:lnTo>
                    <a:lnTo>
                      <a:pt x="810" y="429"/>
                    </a:lnTo>
                    <a:lnTo>
                      <a:pt x="818" y="420"/>
                    </a:lnTo>
                    <a:lnTo>
                      <a:pt x="809" y="415"/>
                    </a:lnTo>
                    <a:lnTo>
                      <a:pt x="774" y="423"/>
                    </a:lnTo>
                    <a:lnTo>
                      <a:pt x="779" y="419"/>
                    </a:lnTo>
                    <a:lnTo>
                      <a:pt x="768" y="420"/>
                    </a:lnTo>
                    <a:lnTo>
                      <a:pt x="778" y="417"/>
                    </a:lnTo>
                    <a:lnTo>
                      <a:pt x="778" y="414"/>
                    </a:lnTo>
                    <a:lnTo>
                      <a:pt x="820" y="410"/>
                    </a:lnTo>
                    <a:lnTo>
                      <a:pt x="832" y="404"/>
                    </a:lnTo>
                    <a:lnTo>
                      <a:pt x="828" y="404"/>
                    </a:lnTo>
                    <a:lnTo>
                      <a:pt x="820" y="403"/>
                    </a:lnTo>
                    <a:lnTo>
                      <a:pt x="817" y="401"/>
                    </a:lnTo>
                    <a:lnTo>
                      <a:pt x="812" y="398"/>
                    </a:lnTo>
                    <a:lnTo>
                      <a:pt x="790" y="402"/>
                    </a:lnTo>
                    <a:lnTo>
                      <a:pt x="788" y="399"/>
                    </a:lnTo>
                    <a:lnTo>
                      <a:pt x="806" y="396"/>
                    </a:lnTo>
                    <a:lnTo>
                      <a:pt x="797" y="393"/>
                    </a:lnTo>
                    <a:lnTo>
                      <a:pt x="810" y="392"/>
                    </a:lnTo>
                    <a:lnTo>
                      <a:pt x="812" y="396"/>
                    </a:lnTo>
                    <a:lnTo>
                      <a:pt x="821" y="396"/>
                    </a:lnTo>
                    <a:lnTo>
                      <a:pt x="861" y="384"/>
                    </a:lnTo>
                    <a:lnTo>
                      <a:pt x="861" y="383"/>
                    </a:lnTo>
                    <a:lnTo>
                      <a:pt x="865" y="378"/>
                    </a:lnTo>
                    <a:lnTo>
                      <a:pt x="869" y="381"/>
                    </a:lnTo>
                    <a:lnTo>
                      <a:pt x="874" y="382"/>
                    </a:lnTo>
                    <a:lnTo>
                      <a:pt x="885" y="373"/>
                    </a:lnTo>
                    <a:lnTo>
                      <a:pt x="890" y="372"/>
                    </a:lnTo>
                    <a:lnTo>
                      <a:pt x="894" y="373"/>
                    </a:lnTo>
                    <a:lnTo>
                      <a:pt x="889" y="380"/>
                    </a:lnTo>
                    <a:lnTo>
                      <a:pt x="890" y="384"/>
                    </a:lnTo>
                    <a:lnTo>
                      <a:pt x="898" y="392"/>
                    </a:lnTo>
                    <a:lnTo>
                      <a:pt x="909" y="396"/>
                    </a:lnTo>
                    <a:lnTo>
                      <a:pt x="916" y="394"/>
                    </a:lnTo>
                    <a:lnTo>
                      <a:pt x="946" y="384"/>
                    </a:lnTo>
                    <a:lnTo>
                      <a:pt x="963" y="386"/>
                    </a:lnTo>
                    <a:lnTo>
                      <a:pt x="969" y="384"/>
                    </a:lnTo>
                    <a:lnTo>
                      <a:pt x="971" y="382"/>
                    </a:lnTo>
                    <a:lnTo>
                      <a:pt x="989" y="370"/>
                    </a:lnTo>
                    <a:lnTo>
                      <a:pt x="985" y="368"/>
                    </a:lnTo>
                    <a:lnTo>
                      <a:pt x="969" y="365"/>
                    </a:lnTo>
                    <a:lnTo>
                      <a:pt x="967" y="361"/>
                    </a:lnTo>
                    <a:lnTo>
                      <a:pt x="954" y="362"/>
                    </a:lnTo>
                    <a:lnTo>
                      <a:pt x="948" y="361"/>
                    </a:lnTo>
                    <a:lnTo>
                      <a:pt x="951" y="360"/>
                    </a:lnTo>
                    <a:lnTo>
                      <a:pt x="954" y="360"/>
                    </a:lnTo>
                    <a:lnTo>
                      <a:pt x="957" y="356"/>
                    </a:lnTo>
                    <a:lnTo>
                      <a:pt x="964" y="354"/>
                    </a:lnTo>
                    <a:lnTo>
                      <a:pt x="967" y="351"/>
                    </a:lnTo>
                    <a:lnTo>
                      <a:pt x="958" y="351"/>
                    </a:lnTo>
                    <a:lnTo>
                      <a:pt x="976" y="347"/>
                    </a:lnTo>
                    <a:lnTo>
                      <a:pt x="983" y="340"/>
                    </a:lnTo>
                    <a:lnTo>
                      <a:pt x="987" y="341"/>
                    </a:lnTo>
                    <a:lnTo>
                      <a:pt x="988" y="344"/>
                    </a:lnTo>
                    <a:lnTo>
                      <a:pt x="1015" y="344"/>
                    </a:lnTo>
                    <a:lnTo>
                      <a:pt x="1019" y="345"/>
                    </a:lnTo>
                    <a:lnTo>
                      <a:pt x="1016" y="349"/>
                    </a:lnTo>
                    <a:lnTo>
                      <a:pt x="1018" y="352"/>
                    </a:lnTo>
                    <a:lnTo>
                      <a:pt x="1027" y="354"/>
                    </a:lnTo>
                    <a:lnTo>
                      <a:pt x="1048" y="345"/>
                    </a:lnTo>
                    <a:lnTo>
                      <a:pt x="1050" y="342"/>
                    </a:lnTo>
                    <a:lnTo>
                      <a:pt x="1048" y="340"/>
                    </a:lnTo>
                    <a:lnTo>
                      <a:pt x="1051" y="335"/>
                    </a:lnTo>
                    <a:lnTo>
                      <a:pt x="1037" y="337"/>
                    </a:lnTo>
                    <a:lnTo>
                      <a:pt x="1034" y="335"/>
                    </a:lnTo>
                    <a:lnTo>
                      <a:pt x="1014" y="335"/>
                    </a:lnTo>
                    <a:lnTo>
                      <a:pt x="1020" y="334"/>
                    </a:lnTo>
                    <a:lnTo>
                      <a:pt x="1039" y="320"/>
                    </a:lnTo>
                    <a:lnTo>
                      <a:pt x="1037" y="319"/>
                    </a:lnTo>
                    <a:lnTo>
                      <a:pt x="1032" y="318"/>
                    </a:lnTo>
                    <a:lnTo>
                      <a:pt x="1018" y="321"/>
                    </a:lnTo>
                    <a:lnTo>
                      <a:pt x="1041" y="315"/>
                    </a:lnTo>
                    <a:lnTo>
                      <a:pt x="1047" y="315"/>
                    </a:lnTo>
                    <a:lnTo>
                      <a:pt x="1050" y="313"/>
                    </a:lnTo>
                    <a:lnTo>
                      <a:pt x="1044" y="307"/>
                    </a:lnTo>
                    <a:lnTo>
                      <a:pt x="1042" y="303"/>
                    </a:lnTo>
                    <a:lnTo>
                      <a:pt x="1032" y="303"/>
                    </a:lnTo>
                    <a:lnTo>
                      <a:pt x="1030" y="300"/>
                    </a:lnTo>
                    <a:lnTo>
                      <a:pt x="1044" y="302"/>
                    </a:lnTo>
                    <a:lnTo>
                      <a:pt x="1040" y="297"/>
                    </a:lnTo>
                    <a:lnTo>
                      <a:pt x="1068" y="307"/>
                    </a:lnTo>
                    <a:lnTo>
                      <a:pt x="1068" y="310"/>
                    </a:lnTo>
                    <a:lnTo>
                      <a:pt x="1063" y="314"/>
                    </a:lnTo>
                    <a:lnTo>
                      <a:pt x="1068" y="315"/>
                    </a:lnTo>
                    <a:lnTo>
                      <a:pt x="1072" y="315"/>
                    </a:lnTo>
                    <a:lnTo>
                      <a:pt x="1102" y="290"/>
                    </a:lnTo>
                    <a:lnTo>
                      <a:pt x="1102" y="286"/>
                    </a:lnTo>
                    <a:lnTo>
                      <a:pt x="1099" y="283"/>
                    </a:lnTo>
                    <a:lnTo>
                      <a:pt x="1093" y="284"/>
                    </a:lnTo>
                    <a:lnTo>
                      <a:pt x="1091" y="283"/>
                    </a:lnTo>
                    <a:lnTo>
                      <a:pt x="1087" y="282"/>
                    </a:lnTo>
                    <a:lnTo>
                      <a:pt x="1081" y="281"/>
                    </a:lnTo>
                    <a:lnTo>
                      <a:pt x="1082" y="279"/>
                    </a:lnTo>
                    <a:lnTo>
                      <a:pt x="1113" y="277"/>
                    </a:lnTo>
                    <a:lnTo>
                      <a:pt x="1116" y="276"/>
                    </a:lnTo>
                    <a:lnTo>
                      <a:pt x="1119" y="271"/>
                    </a:lnTo>
                    <a:lnTo>
                      <a:pt x="1114" y="269"/>
                    </a:lnTo>
                    <a:lnTo>
                      <a:pt x="1104" y="271"/>
                    </a:lnTo>
                    <a:lnTo>
                      <a:pt x="1098" y="267"/>
                    </a:lnTo>
                    <a:lnTo>
                      <a:pt x="1099" y="273"/>
                    </a:lnTo>
                    <a:lnTo>
                      <a:pt x="1095" y="273"/>
                    </a:lnTo>
                    <a:lnTo>
                      <a:pt x="1094" y="269"/>
                    </a:lnTo>
                    <a:lnTo>
                      <a:pt x="1092" y="268"/>
                    </a:lnTo>
                    <a:lnTo>
                      <a:pt x="1089" y="272"/>
                    </a:lnTo>
                    <a:lnTo>
                      <a:pt x="1084" y="272"/>
                    </a:lnTo>
                    <a:lnTo>
                      <a:pt x="1086" y="269"/>
                    </a:lnTo>
                    <a:lnTo>
                      <a:pt x="1081" y="269"/>
                    </a:lnTo>
                    <a:lnTo>
                      <a:pt x="1089" y="265"/>
                    </a:lnTo>
                    <a:lnTo>
                      <a:pt x="1091" y="262"/>
                    </a:lnTo>
                    <a:lnTo>
                      <a:pt x="1076" y="263"/>
                    </a:lnTo>
                    <a:lnTo>
                      <a:pt x="1072" y="261"/>
                    </a:lnTo>
                    <a:lnTo>
                      <a:pt x="1077" y="261"/>
                    </a:lnTo>
                    <a:lnTo>
                      <a:pt x="1089" y="262"/>
                    </a:lnTo>
                    <a:lnTo>
                      <a:pt x="1087" y="260"/>
                    </a:lnTo>
                    <a:lnTo>
                      <a:pt x="1092" y="258"/>
                    </a:lnTo>
                    <a:lnTo>
                      <a:pt x="1087" y="257"/>
                    </a:lnTo>
                    <a:lnTo>
                      <a:pt x="1087" y="256"/>
                    </a:lnTo>
                    <a:lnTo>
                      <a:pt x="1086" y="255"/>
                    </a:lnTo>
                    <a:lnTo>
                      <a:pt x="1078" y="257"/>
                    </a:lnTo>
                    <a:lnTo>
                      <a:pt x="1082" y="255"/>
                    </a:lnTo>
                    <a:lnTo>
                      <a:pt x="1083" y="251"/>
                    </a:lnTo>
                    <a:lnTo>
                      <a:pt x="1092" y="248"/>
                    </a:lnTo>
                    <a:lnTo>
                      <a:pt x="1094" y="247"/>
                    </a:lnTo>
                    <a:lnTo>
                      <a:pt x="1102" y="247"/>
                    </a:lnTo>
                    <a:lnTo>
                      <a:pt x="1103" y="250"/>
                    </a:lnTo>
                    <a:lnTo>
                      <a:pt x="1103" y="252"/>
                    </a:lnTo>
                    <a:lnTo>
                      <a:pt x="1130" y="246"/>
                    </a:lnTo>
                    <a:lnTo>
                      <a:pt x="1115" y="245"/>
                    </a:lnTo>
                    <a:lnTo>
                      <a:pt x="1119" y="243"/>
                    </a:lnTo>
                    <a:lnTo>
                      <a:pt x="1133" y="245"/>
                    </a:lnTo>
                    <a:lnTo>
                      <a:pt x="1137" y="242"/>
                    </a:lnTo>
                    <a:lnTo>
                      <a:pt x="1120" y="240"/>
                    </a:lnTo>
                    <a:lnTo>
                      <a:pt x="1181" y="247"/>
                    </a:lnTo>
                    <a:lnTo>
                      <a:pt x="1212" y="226"/>
                    </a:lnTo>
                    <a:lnTo>
                      <a:pt x="1208" y="226"/>
                    </a:lnTo>
                    <a:lnTo>
                      <a:pt x="1203" y="224"/>
                    </a:lnTo>
                    <a:lnTo>
                      <a:pt x="1197" y="225"/>
                    </a:lnTo>
                    <a:lnTo>
                      <a:pt x="1193" y="229"/>
                    </a:lnTo>
                    <a:lnTo>
                      <a:pt x="1186" y="229"/>
                    </a:lnTo>
                    <a:lnTo>
                      <a:pt x="1189" y="226"/>
                    </a:lnTo>
                    <a:lnTo>
                      <a:pt x="1184" y="224"/>
                    </a:lnTo>
                    <a:lnTo>
                      <a:pt x="1167" y="222"/>
                    </a:lnTo>
                    <a:lnTo>
                      <a:pt x="1177" y="222"/>
                    </a:lnTo>
                    <a:lnTo>
                      <a:pt x="1177" y="220"/>
                    </a:lnTo>
                    <a:lnTo>
                      <a:pt x="1171" y="219"/>
                    </a:lnTo>
                    <a:lnTo>
                      <a:pt x="1175" y="219"/>
                    </a:lnTo>
                    <a:lnTo>
                      <a:pt x="1177" y="216"/>
                    </a:lnTo>
                    <a:lnTo>
                      <a:pt x="1183" y="216"/>
                    </a:lnTo>
                    <a:lnTo>
                      <a:pt x="1178" y="214"/>
                    </a:lnTo>
                    <a:lnTo>
                      <a:pt x="1178" y="213"/>
                    </a:lnTo>
                    <a:lnTo>
                      <a:pt x="1186" y="210"/>
                    </a:lnTo>
                    <a:lnTo>
                      <a:pt x="1199" y="210"/>
                    </a:lnTo>
                    <a:lnTo>
                      <a:pt x="1204" y="215"/>
                    </a:lnTo>
                    <a:lnTo>
                      <a:pt x="1212" y="214"/>
                    </a:lnTo>
                    <a:lnTo>
                      <a:pt x="1215" y="211"/>
                    </a:lnTo>
                    <a:lnTo>
                      <a:pt x="1214" y="209"/>
                    </a:lnTo>
                    <a:lnTo>
                      <a:pt x="1196" y="203"/>
                    </a:lnTo>
                    <a:lnTo>
                      <a:pt x="1197" y="200"/>
                    </a:lnTo>
                    <a:lnTo>
                      <a:pt x="1196" y="200"/>
                    </a:lnTo>
                    <a:lnTo>
                      <a:pt x="1165" y="213"/>
                    </a:lnTo>
                    <a:lnTo>
                      <a:pt x="1159" y="213"/>
                    </a:lnTo>
                    <a:lnTo>
                      <a:pt x="1160" y="209"/>
                    </a:lnTo>
                    <a:lnTo>
                      <a:pt x="1192" y="195"/>
                    </a:lnTo>
                    <a:lnTo>
                      <a:pt x="1193" y="193"/>
                    </a:lnTo>
                    <a:lnTo>
                      <a:pt x="1228" y="175"/>
                    </a:lnTo>
                    <a:lnTo>
                      <a:pt x="1222" y="175"/>
                    </a:lnTo>
                    <a:lnTo>
                      <a:pt x="1223" y="174"/>
                    </a:lnTo>
                    <a:lnTo>
                      <a:pt x="1228" y="174"/>
                    </a:lnTo>
                    <a:lnTo>
                      <a:pt x="1234" y="171"/>
                    </a:lnTo>
                    <a:lnTo>
                      <a:pt x="1234" y="169"/>
                    </a:lnTo>
                    <a:lnTo>
                      <a:pt x="1238" y="168"/>
                    </a:lnTo>
                    <a:lnTo>
                      <a:pt x="1240" y="168"/>
                    </a:lnTo>
                    <a:lnTo>
                      <a:pt x="1250" y="166"/>
                    </a:lnTo>
                    <a:lnTo>
                      <a:pt x="1255" y="167"/>
                    </a:lnTo>
                    <a:lnTo>
                      <a:pt x="1265" y="164"/>
                    </a:lnTo>
                    <a:lnTo>
                      <a:pt x="1276" y="156"/>
                    </a:lnTo>
                    <a:lnTo>
                      <a:pt x="1277" y="157"/>
                    </a:lnTo>
                    <a:lnTo>
                      <a:pt x="1282" y="156"/>
                    </a:lnTo>
                    <a:lnTo>
                      <a:pt x="1281" y="157"/>
                    </a:lnTo>
                    <a:lnTo>
                      <a:pt x="1283" y="156"/>
                    </a:lnTo>
                    <a:lnTo>
                      <a:pt x="1292" y="151"/>
                    </a:lnTo>
                    <a:lnTo>
                      <a:pt x="1297" y="151"/>
                    </a:lnTo>
                    <a:lnTo>
                      <a:pt x="1293" y="153"/>
                    </a:lnTo>
                    <a:lnTo>
                      <a:pt x="1303" y="150"/>
                    </a:lnTo>
                    <a:lnTo>
                      <a:pt x="1295" y="148"/>
                    </a:lnTo>
                    <a:lnTo>
                      <a:pt x="1280" y="154"/>
                    </a:lnTo>
                    <a:lnTo>
                      <a:pt x="1299" y="145"/>
                    </a:lnTo>
                    <a:lnTo>
                      <a:pt x="1328" y="132"/>
                    </a:lnTo>
                    <a:lnTo>
                      <a:pt x="1337" y="133"/>
                    </a:lnTo>
                    <a:lnTo>
                      <a:pt x="1376" y="120"/>
                    </a:lnTo>
                    <a:lnTo>
                      <a:pt x="1375" y="119"/>
                    </a:lnTo>
                    <a:lnTo>
                      <a:pt x="1316" y="128"/>
                    </a:lnTo>
                    <a:lnTo>
                      <a:pt x="1313" y="130"/>
                    </a:lnTo>
                    <a:lnTo>
                      <a:pt x="1317" y="131"/>
                    </a:lnTo>
                    <a:lnTo>
                      <a:pt x="1307" y="132"/>
                    </a:lnTo>
                    <a:lnTo>
                      <a:pt x="1309" y="130"/>
                    </a:lnTo>
                    <a:lnTo>
                      <a:pt x="1307" y="128"/>
                    </a:lnTo>
                    <a:lnTo>
                      <a:pt x="1318" y="125"/>
                    </a:lnTo>
                    <a:lnTo>
                      <a:pt x="1318" y="122"/>
                    </a:lnTo>
                    <a:lnTo>
                      <a:pt x="1324" y="120"/>
                    </a:lnTo>
                    <a:lnTo>
                      <a:pt x="1322" y="120"/>
                    </a:lnTo>
                    <a:lnTo>
                      <a:pt x="1345" y="114"/>
                    </a:lnTo>
                    <a:lnTo>
                      <a:pt x="1392" y="115"/>
                    </a:lnTo>
                    <a:lnTo>
                      <a:pt x="1405" y="111"/>
                    </a:lnTo>
                    <a:lnTo>
                      <a:pt x="1406" y="110"/>
                    </a:lnTo>
                    <a:lnTo>
                      <a:pt x="1411" y="110"/>
                    </a:lnTo>
                    <a:lnTo>
                      <a:pt x="1422" y="105"/>
                    </a:lnTo>
                    <a:lnTo>
                      <a:pt x="1424" y="104"/>
                    </a:lnTo>
                    <a:lnTo>
                      <a:pt x="1340" y="105"/>
                    </a:lnTo>
                    <a:lnTo>
                      <a:pt x="1342" y="104"/>
                    </a:lnTo>
                    <a:lnTo>
                      <a:pt x="1337" y="104"/>
                    </a:lnTo>
                    <a:lnTo>
                      <a:pt x="1334" y="103"/>
                    </a:lnTo>
                    <a:lnTo>
                      <a:pt x="1410" y="95"/>
                    </a:lnTo>
                    <a:lnTo>
                      <a:pt x="1411" y="96"/>
                    </a:lnTo>
                    <a:lnTo>
                      <a:pt x="1471" y="90"/>
                    </a:lnTo>
                    <a:lnTo>
                      <a:pt x="1473" y="88"/>
                    </a:lnTo>
                    <a:lnTo>
                      <a:pt x="1471" y="86"/>
                    </a:lnTo>
                    <a:lnTo>
                      <a:pt x="1474" y="85"/>
                    </a:lnTo>
                    <a:lnTo>
                      <a:pt x="1479" y="83"/>
                    </a:lnTo>
                    <a:lnTo>
                      <a:pt x="1492" y="83"/>
                    </a:lnTo>
                    <a:lnTo>
                      <a:pt x="1495" y="83"/>
                    </a:lnTo>
                    <a:lnTo>
                      <a:pt x="1496" y="82"/>
                    </a:lnTo>
                    <a:lnTo>
                      <a:pt x="1505" y="80"/>
                    </a:lnTo>
                    <a:lnTo>
                      <a:pt x="1508" y="78"/>
                    </a:lnTo>
                    <a:lnTo>
                      <a:pt x="1547" y="68"/>
                    </a:lnTo>
                    <a:lnTo>
                      <a:pt x="1549" y="65"/>
                    </a:lnTo>
                    <a:lnTo>
                      <a:pt x="1546" y="63"/>
                    </a:lnTo>
                    <a:lnTo>
                      <a:pt x="1546" y="62"/>
                    </a:lnTo>
                    <a:lnTo>
                      <a:pt x="1520" y="56"/>
                    </a:lnTo>
                    <a:lnTo>
                      <a:pt x="1482" y="58"/>
                    </a:lnTo>
                    <a:lnTo>
                      <a:pt x="1481" y="58"/>
                    </a:lnTo>
                    <a:lnTo>
                      <a:pt x="1478" y="59"/>
                    </a:lnTo>
                    <a:lnTo>
                      <a:pt x="1476" y="58"/>
                    </a:lnTo>
                    <a:lnTo>
                      <a:pt x="1468" y="63"/>
                    </a:lnTo>
                    <a:lnTo>
                      <a:pt x="1468" y="64"/>
                    </a:lnTo>
                    <a:lnTo>
                      <a:pt x="1466" y="63"/>
                    </a:lnTo>
                    <a:lnTo>
                      <a:pt x="1461" y="63"/>
                    </a:lnTo>
                    <a:lnTo>
                      <a:pt x="1460" y="64"/>
                    </a:lnTo>
                    <a:lnTo>
                      <a:pt x="1458" y="65"/>
                    </a:lnTo>
                    <a:lnTo>
                      <a:pt x="1458" y="67"/>
                    </a:lnTo>
                    <a:lnTo>
                      <a:pt x="1454" y="67"/>
                    </a:lnTo>
                    <a:lnTo>
                      <a:pt x="1453" y="69"/>
                    </a:lnTo>
                    <a:lnTo>
                      <a:pt x="1452" y="68"/>
                    </a:lnTo>
                    <a:lnTo>
                      <a:pt x="1448" y="68"/>
                    </a:lnTo>
                    <a:lnTo>
                      <a:pt x="1447" y="70"/>
                    </a:lnTo>
                    <a:lnTo>
                      <a:pt x="1444" y="72"/>
                    </a:lnTo>
                    <a:lnTo>
                      <a:pt x="1440" y="72"/>
                    </a:lnTo>
                    <a:lnTo>
                      <a:pt x="1436" y="69"/>
                    </a:lnTo>
                    <a:lnTo>
                      <a:pt x="1432" y="72"/>
                    </a:lnTo>
                    <a:lnTo>
                      <a:pt x="1432" y="69"/>
                    </a:lnTo>
                    <a:lnTo>
                      <a:pt x="1418" y="70"/>
                    </a:lnTo>
                    <a:lnTo>
                      <a:pt x="1416" y="72"/>
                    </a:lnTo>
                    <a:lnTo>
                      <a:pt x="1406" y="73"/>
                    </a:lnTo>
                    <a:lnTo>
                      <a:pt x="1411" y="69"/>
                    </a:lnTo>
                    <a:lnTo>
                      <a:pt x="1412" y="68"/>
                    </a:lnTo>
                    <a:lnTo>
                      <a:pt x="1422" y="65"/>
                    </a:lnTo>
                    <a:lnTo>
                      <a:pt x="1311" y="93"/>
                    </a:lnTo>
                    <a:lnTo>
                      <a:pt x="1313" y="93"/>
                    </a:lnTo>
                    <a:lnTo>
                      <a:pt x="1266" y="107"/>
                    </a:lnTo>
                    <a:lnTo>
                      <a:pt x="1265" y="107"/>
                    </a:lnTo>
                    <a:lnTo>
                      <a:pt x="1287" y="100"/>
                    </a:lnTo>
                    <a:lnTo>
                      <a:pt x="1287" y="99"/>
                    </a:lnTo>
                    <a:lnTo>
                      <a:pt x="1349" y="78"/>
                    </a:lnTo>
                    <a:lnTo>
                      <a:pt x="1342" y="80"/>
                    </a:lnTo>
                    <a:lnTo>
                      <a:pt x="1339" y="79"/>
                    </a:lnTo>
                    <a:lnTo>
                      <a:pt x="1403" y="56"/>
                    </a:lnTo>
                    <a:lnTo>
                      <a:pt x="1407" y="52"/>
                    </a:lnTo>
                    <a:lnTo>
                      <a:pt x="1366" y="56"/>
                    </a:lnTo>
                    <a:lnTo>
                      <a:pt x="1358" y="60"/>
                    </a:lnTo>
                    <a:lnTo>
                      <a:pt x="1359" y="62"/>
                    </a:lnTo>
                    <a:lnTo>
                      <a:pt x="1337" y="64"/>
                    </a:lnTo>
                    <a:lnTo>
                      <a:pt x="1333" y="65"/>
                    </a:lnTo>
                    <a:lnTo>
                      <a:pt x="1281" y="73"/>
                    </a:lnTo>
                    <a:lnTo>
                      <a:pt x="1280" y="72"/>
                    </a:lnTo>
                    <a:lnTo>
                      <a:pt x="1346" y="56"/>
                    </a:lnTo>
                    <a:lnTo>
                      <a:pt x="1343" y="54"/>
                    </a:lnTo>
                    <a:lnTo>
                      <a:pt x="1344" y="53"/>
                    </a:lnTo>
                    <a:lnTo>
                      <a:pt x="1266" y="58"/>
                    </a:lnTo>
                    <a:lnTo>
                      <a:pt x="1271" y="57"/>
                    </a:lnTo>
                    <a:lnTo>
                      <a:pt x="1201" y="65"/>
                    </a:lnTo>
                    <a:lnTo>
                      <a:pt x="1215" y="58"/>
                    </a:lnTo>
                    <a:lnTo>
                      <a:pt x="1275" y="52"/>
                    </a:lnTo>
                    <a:lnTo>
                      <a:pt x="1277" y="49"/>
                    </a:lnTo>
                    <a:lnTo>
                      <a:pt x="1275" y="48"/>
                    </a:lnTo>
                    <a:lnTo>
                      <a:pt x="1261" y="47"/>
                    </a:lnTo>
                    <a:lnTo>
                      <a:pt x="1281" y="48"/>
                    </a:lnTo>
                    <a:lnTo>
                      <a:pt x="1283" y="49"/>
                    </a:lnTo>
                    <a:lnTo>
                      <a:pt x="1429" y="39"/>
                    </a:lnTo>
                    <a:lnTo>
                      <a:pt x="1432" y="38"/>
                    </a:lnTo>
                    <a:lnTo>
                      <a:pt x="1459" y="33"/>
                    </a:lnTo>
                    <a:lnTo>
                      <a:pt x="1459" y="31"/>
                    </a:lnTo>
                    <a:lnTo>
                      <a:pt x="1455" y="28"/>
                    </a:lnTo>
                    <a:lnTo>
                      <a:pt x="1453" y="28"/>
                    </a:lnTo>
                    <a:lnTo>
                      <a:pt x="1453" y="27"/>
                    </a:lnTo>
                    <a:lnTo>
                      <a:pt x="1444" y="27"/>
                    </a:lnTo>
                    <a:lnTo>
                      <a:pt x="1443" y="25"/>
                    </a:lnTo>
                    <a:lnTo>
                      <a:pt x="1428" y="28"/>
                    </a:lnTo>
                    <a:lnTo>
                      <a:pt x="1432" y="26"/>
                    </a:lnTo>
                    <a:lnTo>
                      <a:pt x="1433" y="25"/>
                    </a:lnTo>
                    <a:lnTo>
                      <a:pt x="1437" y="23"/>
                    </a:lnTo>
                    <a:lnTo>
                      <a:pt x="1391" y="28"/>
                    </a:lnTo>
                    <a:lnTo>
                      <a:pt x="1414" y="25"/>
                    </a:lnTo>
                    <a:lnTo>
                      <a:pt x="1411" y="25"/>
                    </a:lnTo>
                    <a:lnTo>
                      <a:pt x="1432" y="21"/>
                    </a:lnTo>
                    <a:lnTo>
                      <a:pt x="1432" y="18"/>
                    </a:lnTo>
                    <a:lnTo>
                      <a:pt x="1434" y="17"/>
                    </a:lnTo>
                    <a:lnTo>
                      <a:pt x="1439" y="17"/>
                    </a:lnTo>
                    <a:lnTo>
                      <a:pt x="1437" y="15"/>
                    </a:lnTo>
                    <a:lnTo>
                      <a:pt x="1376" y="20"/>
                    </a:lnTo>
                    <a:lnTo>
                      <a:pt x="1382" y="17"/>
                    </a:lnTo>
                    <a:lnTo>
                      <a:pt x="1319" y="22"/>
                    </a:lnTo>
                    <a:lnTo>
                      <a:pt x="1322" y="21"/>
                    </a:lnTo>
                    <a:lnTo>
                      <a:pt x="1278" y="26"/>
                    </a:lnTo>
                    <a:lnTo>
                      <a:pt x="1286" y="23"/>
                    </a:lnTo>
                    <a:lnTo>
                      <a:pt x="1260" y="26"/>
                    </a:lnTo>
                    <a:lnTo>
                      <a:pt x="1267" y="23"/>
                    </a:lnTo>
                    <a:lnTo>
                      <a:pt x="1265" y="23"/>
                    </a:lnTo>
                    <a:lnTo>
                      <a:pt x="1319" y="18"/>
                    </a:lnTo>
                    <a:lnTo>
                      <a:pt x="1321" y="17"/>
                    </a:lnTo>
                    <a:lnTo>
                      <a:pt x="1318" y="17"/>
                    </a:lnTo>
                    <a:lnTo>
                      <a:pt x="1313" y="16"/>
                    </a:lnTo>
                    <a:lnTo>
                      <a:pt x="1317" y="15"/>
                    </a:lnTo>
                    <a:lnTo>
                      <a:pt x="1324" y="17"/>
                    </a:lnTo>
                    <a:lnTo>
                      <a:pt x="1442" y="10"/>
                    </a:lnTo>
                    <a:lnTo>
                      <a:pt x="1442" y="9"/>
                    </a:lnTo>
                    <a:lnTo>
                      <a:pt x="1438" y="6"/>
                    </a:lnTo>
                    <a:lnTo>
                      <a:pt x="1412" y="5"/>
                    </a:lnTo>
                    <a:lnTo>
                      <a:pt x="1416" y="6"/>
                    </a:lnTo>
                    <a:lnTo>
                      <a:pt x="1405" y="6"/>
                    </a:lnTo>
                    <a:lnTo>
                      <a:pt x="1406" y="5"/>
                    </a:lnTo>
                    <a:lnTo>
                      <a:pt x="1413" y="4"/>
                    </a:lnTo>
                    <a:lnTo>
                      <a:pt x="1407" y="4"/>
                    </a:lnTo>
                    <a:lnTo>
                      <a:pt x="1406" y="5"/>
                    </a:lnTo>
                    <a:lnTo>
                      <a:pt x="1402" y="4"/>
                    </a:lnTo>
                    <a:lnTo>
                      <a:pt x="1406" y="2"/>
                    </a:lnTo>
                    <a:lnTo>
                      <a:pt x="1395" y="1"/>
                    </a:lnTo>
                    <a:lnTo>
                      <a:pt x="1381" y="2"/>
                    </a:lnTo>
                    <a:lnTo>
                      <a:pt x="1379" y="0"/>
                    </a:lnTo>
                    <a:lnTo>
                      <a:pt x="1369" y="1"/>
                    </a:lnTo>
                    <a:lnTo>
                      <a:pt x="1370" y="0"/>
                    </a:lnTo>
                    <a:lnTo>
                      <a:pt x="1345" y="1"/>
                    </a:lnTo>
                    <a:lnTo>
                      <a:pt x="1338" y="5"/>
                    </a:lnTo>
                    <a:lnTo>
                      <a:pt x="1342" y="1"/>
                    </a:lnTo>
                    <a:lnTo>
                      <a:pt x="1340" y="1"/>
                    </a:lnTo>
                    <a:lnTo>
                      <a:pt x="1338" y="2"/>
                    </a:lnTo>
                    <a:lnTo>
                      <a:pt x="1340" y="1"/>
                    </a:lnTo>
                    <a:lnTo>
                      <a:pt x="1301" y="4"/>
                    </a:lnTo>
                    <a:lnTo>
                      <a:pt x="1302" y="5"/>
                    </a:lnTo>
                    <a:lnTo>
                      <a:pt x="1297" y="7"/>
                    </a:lnTo>
                    <a:lnTo>
                      <a:pt x="1295" y="9"/>
                    </a:lnTo>
                    <a:lnTo>
                      <a:pt x="1292" y="7"/>
                    </a:lnTo>
                    <a:lnTo>
                      <a:pt x="1295" y="5"/>
                    </a:lnTo>
                    <a:lnTo>
                      <a:pt x="1291" y="5"/>
                    </a:lnTo>
                    <a:lnTo>
                      <a:pt x="1292" y="4"/>
                    </a:lnTo>
                    <a:lnTo>
                      <a:pt x="1278" y="6"/>
                    </a:lnTo>
                    <a:lnTo>
                      <a:pt x="1277" y="7"/>
                    </a:lnTo>
                    <a:lnTo>
                      <a:pt x="1270" y="6"/>
                    </a:lnTo>
                    <a:lnTo>
                      <a:pt x="1266" y="6"/>
                    </a:lnTo>
                    <a:lnTo>
                      <a:pt x="1266" y="7"/>
                    </a:lnTo>
                    <a:lnTo>
                      <a:pt x="1262" y="7"/>
                    </a:lnTo>
                    <a:lnTo>
                      <a:pt x="1250" y="12"/>
                    </a:lnTo>
                    <a:lnTo>
                      <a:pt x="1249" y="12"/>
                    </a:lnTo>
                    <a:lnTo>
                      <a:pt x="1249" y="13"/>
                    </a:lnTo>
                    <a:lnTo>
                      <a:pt x="1259" y="13"/>
                    </a:lnTo>
                    <a:lnTo>
                      <a:pt x="1256" y="13"/>
                    </a:lnTo>
                    <a:lnTo>
                      <a:pt x="1257" y="15"/>
                    </a:lnTo>
                    <a:lnTo>
                      <a:pt x="1265" y="15"/>
                    </a:lnTo>
                    <a:lnTo>
                      <a:pt x="1235" y="17"/>
                    </a:lnTo>
                    <a:lnTo>
                      <a:pt x="1233" y="18"/>
                    </a:lnTo>
                    <a:lnTo>
                      <a:pt x="1246" y="18"/>
                    </a:lnTo>
                    <a:lnTo>
                      <a:pt x="1249" y="20"/>
                    </a:lnTo>
                    <a:lnTo>
                      <a:pt x="1227" y="20"/>
                    </a:lnTo>
                    <a:lnTo>
                      <a:pt x="1213" y="26"/>
                    </a:lnTo>
                    <a:lnTo>
                      <a:pt x="1215" y="26"/>
                    </a:lnTo>
                    <a:lnTo>
                      <a:pt x="1209" y="27"/>
                    </a:lnTo>
                    <a:lnTo>
                      <a:pt x="1208" y="27"/>
                    </a:lnTo>
                    <a:lnTo>
                      <a:pt x="1210" y="26"/>
                    </a:lnTo>
                    <a:lnTo>
                      <a:pt x="1136" y="53"/>
                    </a:lnTo>
                    <a:lnTo>
                      <a:pt x="1048" y="88"/>
                    </a:lnTo>
                    <a:lnTo>
                      <a:pt x="964" y="124"/>
                    </a:lnTo>
                    <a:lnTo>
                      <a:pt x="883" y="161"/>
                    </a:lnTo>
                    <a:lnTo>
                      <a:pt x="805" y="199"/>
                    </a:lnTo>
                    <a:lnTo>
                      <a:pt x="729" y="239"/>
                    </a:lnTo>
                    <a:lnTo>
                      <a:pt x="656" y="278"/>
                    </a:lnTo>
                    <a:lnTo>
                      <a:pt x="586" y="320"/>
                    </a:lnTo>
                    <a:lnTo>
                      <a:pt x="517" y="362"/>
                    </a:lnTo>
                    <a:lnTo>
                      <a:pt x="450" y="405"/>
                    </a:lnTo>
                    <a:lnTo>
                      <a:pt x="384" y="450"/>
                    </a:lnTo>
                    <a:lnTo>
                      <a:pt x="320" y="495"/>
                    </a:lnTo>
                    <a:lnTo>
                      <a:pt x="260" y="540"/>
                    </a:lnTo>
                    <a:lnTo>
                      <a:pt x="198" y="587"/>
                    </a:lnTo>
                    <a:lnTo>
                      <a:pt x="140" y="635"/>
                    </a:lnTo>
                    <a:lnTo>
                      <a:pt x="81" y="684"/>
                    </a:lnTo>
                    <a:lnTo>
                      <a:pt x="0" y="755"/>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09" name="Freeform 839">
                <a:extLst>
                  <a:ext uri="{FF2B5EF4-FFF2-40B4-BE49-F238E27FC236}">
                    <a16:creationId xmlns:a16="http://schemas.microsoft.com/office/drawing/2014/main" id="{5F0D5ADF-A7B1-4770-8325-6C5BC03F1BE3}"/>
                  </a:ext>
                </a:extLst>
              </p:cNvPr>
              <p:cNvSpPr>
                <a:spLocks noChangeAspect="1"/>
              </p:cNvSpPr>
              <p:nvPr/>
            </p:nvSpPr>
            <p:spPr bwMode="auto">
              <a:xfrm>
                <a:off x="2511" y="576"/>
                <a:ext cx="456" cy="222"/>
              </a:xfrm>
              <a:custGeom>
                <a:avLst/>
                <a:gdLst>
                  <a:gd name="T0" fmla="*/ 0 w 1549"/>
                  <a:gd name="T1" fmla="*/ 0 h 755"/>
                  <a:gd name="T2" fmla="*/ 0 w 1549"/>
                  <a:gd name="T3" fmla="*/ 0 h 755"/>
                  <a:gd name="T4" fmla="*/ 0 w 1549"/>
                  <a:gd name="T5" fmla="*/ 0 h 755"/>
                  <a:gd name="T6" fmla="*/ 0 w 1549"/>
                  <a:gd name="T7" fmla="*/ 0 h 755"/>
                  <a:gd name="T8" fmla="*/ 0 w 1549"/>
                  <a:gd name="T9" fmla="*/ 0 h 755"/>
                  <a:gd name="T10" fmla="*/ 0 w 1549"/>
                  <a:gd name="T11" fmla="*/ 0 h 755"/>
                  <a:gd name="T12" fmla="*/ 0 w 1549"/>
                  <a:gd name="T13" fmla="*/ 0 h 755"/>
                  <a:gd name="T14" fmla="*/ 0 w 1549"/>
                  <a:gd name="T15" fmla="*/ 0 h 755"/>
                  <a:gd name="T16" fmla="*/ 0 w 1549"/>
                  <a:gd name="T17" fmla="*/ 0 h 755"/>
                  <a:gd name="T18" fmla="*/ 0 w 1549"/>
                  <a:gd name="T19" fmla="*/ 0 h 755"/>
                  <a:gd name="T20" fmla="*/ 0 w 1549"/>
                  <a:gd name="T21" fmla="*/ 0 h 755"/>
                  <a:gd name="T22" fmla="*/ 0 w 1549"/>
                  <a:gd name="T23" fmla="*/ 0 h 755"/>
                  <a:gd name="T24" fmla="*/ 0 w 1549"/>
                  <a:gd name="T25" fmla="*/ 0 h 755"/>
                  <a:gd name="T26" fmla="*/ 0 w 1549"/>
                  <a:gd name="T27" fmla="*/ 0 h 755"/>
                  <a:gd name="T28" fmla="*/ 0 w 1549"/>
                  <a:gd name="T29" fmla="*/ 0 h 755"/>
                  <a:gd name="T30" fmla="*/ 0 w 1549"/>
                  <a:gd name="T31" fmla="*/ 0 h 755"/>
                  <a:gd name="T32" fmla="*/ 0 w 1549"/>
                  <a:gd name="T33" fmla="*/ 0 h 755"/>
                  <a:gd name="T34" fmla="*/ 0 w 1549"/>
                  <a:gd name="T35" fmla="*/ 0 h 755"/>
                  <a:gd name="T36" fmla="*/ 0 w 1549"/>
                  <a:gd name="T37" fmla="*/ 0 h 755"/>
                  <a:gd name="T38" fmla="*/ 0 w 1549"/>
                  <a:gd name="T39" fmla="*/ 0 h 755"/>
                  <a:gd name="T40" fmla="*/ 0 w 1549"/>
                  <a:gd name="T41" fmla="*/ 0 h 755"/>
                  <a:gd name="T42" fmla="*/ 0 w 1549"/>
                  <a:gd name="T43" fmla="*/ 0 h 755"/>
                  <a:gd name="T44" fmla="*/ 0 w 1549"/>
                  <a:gd name="T45" fmla="*/ 0 h 755"/>
                  <a:gd name="T46" fmla="*/ 0 w 1549"/>
                  <a:gd name="T47" fmla="*/ 0 h 755"/>
                  <a:gd name="T48" fmla="*/ 0 w 1549"/>
                  <a:gd name="T49" fmla="*/ 0 h 755"/>
                  <a:gd name="T50" fmla="*/ 0 w 1549"/>
                  <a:gd name="T51" fmla="*/ 0 h 755"/>
                  <a:gd name="T52" fmla="*/ 0 w 1549"/>
                  <a:gd name="T53" fmla="*/ 0 h 755"/>
                  <a:gd name="T54" fmla="*/ 0 w 1549"/>
                  <a:gd name="T55" fmla="*/ 0 h 755"/>
                  <a:gd name="T56" fmla="*/ 0 w 1549"/>
                  <a:gd name="T57" fmla="*/ 0 h 755"/>
                  <a:gd name="T58" fmla="*/ 0 w 1549"/>
                  <a:gd name="T59" fmla="*/ 0 h 755"/>
                  <a:gd name="T60" fmla="*/ 0 w 1549"/>
                  <a:gd name="T61" fmla="*/ 0 h 755"/>
                  <a:gd name="T62" fmla="*/ 0 w 1549"/>
                  <a:gd name="T63" fmla="*/ 0 h 755"/>
                  <a:gd name="T64" fmla="*/ 0 w 1549"/>
                  <a:gd name="T65" fmla="*/ 0 h 755"/>
                  <a:gd name="T66" fmla="*/ 0 w 1549"/>
                  <a:gd name="T67" fmla="*/ 0 h 755"/>
                  <a:gd name="T68" fmla="*/ 0 w 1549"/>
                  <a:gd name="T69" fmla="*/ 0 h 755"/>
                  <a:gd name="T70" fmla="*/ 0 w 1549"/>
                  <a:gd name="T71" fmla="*/ 0 h 755"/>
                  <a:gd name="T72" fmla="*/ 0 w 1549"/>
                  <a:gd name="T73" fmla="*/ 0 h 755"/>
                  <a:gd name="T74" fmla="*/ 0 w 1549"/>
                  <a:gd name="T75" fmla="*/ 0 h 755"/>
                  <a:gd name="T76" fmla="*/ 0 w 1549"/>
                  <a:gd name="T77" fmla="*/ 0 h 755"/>
                  <a:gd name="T78" fmla="*/ 0 w 1549"/>
                  <a:gd name="T79" fmla="*/ 0 h 755"/>
                  <a:gd name="T80" fmla="*/ 0 w 1549"/>
                  <a:gd name="T81" fmla="*/ 0 h 755"/>
                  <a:gd name="T82" fmla="*/ 0 w 1549"/>
                  <a:gd name="T83" fmla="*/ 0 h 755"/>
                  <a:gd name="T84" fmla="*/ 0 w 1549"/>
                  <a:gd name="T85" fmla="*/ 0 h 755"/>
                  <a:gd name="T86" fmla="*/ 0 w 1549"/>
                  <a:gd name="T87" fmla="*/ 0 h 755"/>
                  <a:gd name="T88" fmla="*/ 0 w 1549"/>
                  <a:gd name="T89" fmla="*/ 0 h 755"/>
                  <a:gd name="T90" fmla="*/ 0 w 1549"/>
                  <a:gd name="T91" fmla="*/ 0 h 755"/>
                  <a:gd name="T92" fmla="*/ 0 w 1549"/>
                  <a:gd name="T93" fmla="*/ 0 h 755"/>
                  <a:gd name="T94" fmla="*/ 0 w 1549"/>
                  <a:gd name="T95" fmla="*/ 0 h 755"/>
                  <a:gd name="T96" fmla="*/ 0 w 1549"/>
                  <a:gd name="T97" fmla="*/ 0 h 755"/>
                  <a:gd name="T98" fmla="*/ 0 w 1549"/>
                  <a:gd name="T99" fmla="*/ 0 h 755"/>
                  <a:gd name="T100" fmla="*/ 0 w 1549"/>
                  <a:gd name="T101" fmla="*/ 0 h 755"/>
                  <a:gd name="T102" fmla="*/ 0 w 1549"/>
                  <a:gd name="T103" fmla="*/ 0 h 755"/>
                  <a:gd name="T104" fmla="*/ 0 w 1549"/>
                  <a:gd name="T105" fmla="*/ 0 h 755"/>
                  <a:gd name="T106" fmla="*/ 0 w 1549"/>
                  <a:gd name="T107" fmla="*/ 0 h 755"/>
                  <a:gd name="T108" fmla="*/ 0 w 1549"/>
                  <a:gd name="T109" fmla="*/ 0 h 755"/>
                  <a:gd name="T110" fmla="*/ 0 w 1549"/>
                  <a:gd name="T111" fmla="*/ 0 h 755"/>
                  <a:gd name="T112" fmla="*/ 0 w 1549"/>
                  <a:gd name="T113" fmla="*/ 0 h 755"/>
                  <a:gd name="T114" fmla="*/ 0 w 1549"/>
                  <a:gd name="T115" fmla="*/ 0 h 755"/>
                  <a:gd name="T116" fmla="*/ 0 w 1549"/>
                  <a:gd name="T117" fmla="*/ 0 h 755"/>
                  <a:gd name="T118" fmla="*/ 0 w 1549"/>
                  <a:gd name="T119" fmla="*/ 0 h 755"/>
                  <a:gd name="T120" fmla="*/ 0 w 1549"/>
                  <a:gd name="T121" fmla="*/ 0 h 7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49"/>
                  <a:gd name="T184" fmla="*/ 0 h 755"/>
                  <a:gd name="T185" fmla="*/ 1549 w 1549"/>
                  <a:gd name="T186" fmla="*/ 755 h 7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49" h="755">
                    <a:moveTo>
                      <a:pt x="0" y="755"/>
                    </a:moveTo>
                    <a:lnTo>
                      <a:pt x="1" y="754"/>
                    </a:lnTo>
                    <a:lnTo>
                      <a:pt x="4" y="755"/>
                    </a:lnTo>
                    <a:lnTo>
                      <a:pt x="16" y="749"/>
                    </a:lnTo>
                    <a:lnTo>
                      <a:pt x="18" y="750"/>
                    </a:lnTo>
                    <a:lnTo>
                      <a:pt x="16" y="753"/>
                    </a:lnTo>
                    <a:lnTo>
                      <a:pt x="21" y="754"/>
                    </a:lnTo>
                    <a:lnTo>
                      <a:pt x="31" y="748"/>
                    </a:lnTo>
                    <a:lnTo>
                      <a:pt x="32" y="750"/>
                    </a:lnTo>
                    <a:lnTo>
                      <a:pt x="31" y="753"/>
                    </a:lnTo>
                    <a:lnTo>
                      <a:pt x="47" y="752"/>
                    </a:lnTo>
                    <a:lnTo>
                      <a:pt x="47" y="748"/>
                    </a:lnTo>
                    <a:lnTo>
                      <a:pt x="55" y="748"/>
                    </a:lnTo>
                    <a:lnTo>
                      <a:pt x="59" y="750"/>
                    </a:lnTo>
                    <a:lnTo>
                      <a:pt x="64" y="747"/>
                    </a:lnTo>
                    <a:lnTo>
                      <a:pt x="68" y="747"/>
                    </a:lnTo>
                    <a:lnTo>
                      <a:pt x="69" y="743"/>
                    </a:lnTo>
                    <a:lnTo>
                      <a:pt x="73" y="742"/>
                    </a:lnTo>
                    <a:lnTo>
                      <a:pt x="72" y="741"/>
                    </a:lnTo>
                    <a:lnTo>
                      <a:pt x="68" y="742"/>
                    </a:lnTo>
                    <a:lnTo>
                      <a:pt x="68" y="738"/>
                    </a:lnTo>
                    <a:lnTo>
                      <a:pt x="75" y="732"/>
                    </a:lnTo>
                    <a:lnTo>
                      <a:pt x="77" y="737"/>
                    </a:lnTo>
                    <a:lnTo>
                      <a:pt x="80" y="733"/>
                    </a:lnTo>
                    <a:lnTo>
                      <a:pt x="81" y="734"/>
                    </a:lnTo>
                    <a:lnTo>
                      <a:pt x="84" y="734"/>
                    </a:lnTo>
                    <a:lnTo>
                      <a:pt x="91" y="731"/>
                    </a:lnTo>
                    <a:lnTo>
                      <a:pt x="89" y="727"/>
                    </a:lnTo>
                    <a:lnTo>
                      <a:pt x="99" y="725"/>
                    </a:lnTo>
                    <a:lnTo>
                      <a:pt x="100" y="722"/>
                    </a:lnTo>
                    <a:lnTo>
                      <a:pt x="104" y="721"/>
                    </a:lnTo>
                    <a:lnTo>
                      <a:pt x="107" y="721"/>
                    </a:lnTo>
                    <a:lnTo>
                      <a:pt x="105" y="717"/>
                    </a:lnTo>
                    <a:lnTo>
                      <a:pt x="106" y="715"/>
                    </a:lnTo>
                    <a:lnTo>
                      <a:pt x="109" y="716"/>
                    </a:lnTo>
                    <a:lnTo>
                      <a:pt x="117" y="711"/>
                    </a:lnTo>
                    <a:lnTo>
                      <a:pt x="117" y="717"/>
                    </a:lnTo>
                    <a:lnTo>
                      <a:pt x="122" y="716"/>
                    </a:lnTo>
                    <a:lnTo>
                      <a:pt x="125" y="717"/>
                    </a:lnTo>
                    <a:lnTo>
                      <a:pt x="132" y="717"/>
                    </a:lnTo>
                    <a:lnTo>
                      <a:pt x="95" y="732"/>
                    </a:lnTo>
                    <a:lnTo>
                      <a:pt x="95" y="734"/>
                    </a:lnTo>
                    <a:lnTo>
                      <a:pt x="94" y="736"/>
                    </a:lnTo>
                    <a:lnTo>
                      <a:pt x="94" y="737"/>
                    </a:lnTo>
                    <a:lnTo>
                      <a:pt x="96" y="737"/>
                    </a:lnTo>
                    <a:lnTo>
                      <a:pt x="100" y="738"/>
                    </a:lnTo>
                    <a:lnTo>
                      <a:pt x="102" y="741"/>
                    </a:lnTo>
                    <a:lnTo>
                      <a:pt x="106" y="738"/>
                    </a:lnTo>
                    <a:lnTo>
                      <a:pt x="105" y="734"/>
                    </a:lnTo>
                    <a:lnTo>
                      <a:pt x="109" y="737"/>
                    </a:lnTo>
                    <a:lnTo>
                      <a:pt x="119" y="727"/>
                    </a:lnTo>
                    <a:lnTo>
                      <a:pt x="121" y="731"/>
                    </a:lnTo>
                    <a:lnTo>
                      <a:pt x="117" y="737"/>
                    </a:lnTo>
                    <a:lnTo>
                      <a:pt x="124" y="737"/>
                    </a:lnTo>
                    <a:lnTo>
                      <a:pt x="122" y="741"/>
                    </a:lnTo>
                    <a:lnTo>
                      <a:pt x="140" y="731"/>
                    </a:lnTo>
                    <a:lnTo>
                      <a:pt x="143" y="729"/>
                    </a:lnTo>
                    <a:lnTo>
                      <a:pt x="136" y="736"/>
                    </a:lnTo>
                    <a:lnTo>
                      <a:pt x="141" y="734"/>
                    </a:lnTo>
                    <a:lnTo>
                      <a:pt x="142" y="736"/>
                    </a:lnTo>
                    <a:lnTo>
                      <a:pt x="145" y="734"/>
                    </a:lnTo>
                    <a:lnTo>
                      <a:pt x="146" y="737"/>
                    </a:lnTo>
                    <a:lnTo>
                      <a:pt x="161" y="727"/>
                    </a:lnTo>
                    <a:lnTo>
                      <a:pt x="164" y="729"/>
                    </a:lnTo>
                    <a:lnTo>
                      <a:pt x="168" y="725"/>
                    </a:lnTo>
                    <a:lnTo>
                      <a:pt x="174" y="721"/>
                    </a:lnTo>
                    <a:lnTo>
                      <a:pt x="174" y="717"/>
                    </a:lnTo>
                    <a:lnTo>
                      <a:pt x="175" y="715"/>
                    </a:lnTo>
                    <a:lnTo>
                      <a:pt x="179" y="711"/>
                    </a:lnTo>
                    <a:lnTo>
                      <a:pt x="180" y="716"/>
                    </a:lnTo>
                    <a:lnTo>
                      <a:pt x="189" y="720"/>
                    </a:lnTo>
                    <a:lnTo>
                      <a:pt x="194" y="720"/>
                    </a:lnTo>
                    <a:lnTo>
                      <a:pt x="194" y="716"/>
                    </a:lnTo>
                    <a:lnTo>
                      <a:pt x="204" y="711"/>
                    </a:lnTo>
                    <a:lnTo>
                      <a:pt x="200" y="716"/>
                    </a:lnTo>
                    <a:lnTo>
                      <a:pt x="201" y="716"/>
                    </a:lnTo>
                    <a:lnTo>
                      <a:pt x="206" y="715"/>
                    </a:lnTo>
                    <a:lnTo>
                      <a:pt x="211" y="715"/>
                    </a:lnTo>
                    <a:lnTo>
                      <a:pt x="241" y="695"/>
                    </a:lnTo>
                    <a:lnTo>
                      <a:pt x="237" y="701"/>
                    </a:lnTo>
                    <a:lnTo>
                      <a:pt x="243" y="697"/>
                    </a:lnTo>
                    <a:lnTo>
                      <a:pt x="240" y="702"/>
                    </a:lnTo>
                    <a:lnTo>
                      <a:pt x="251" y="695"/>
                    </a:lnTo>
                    <a:lnTo>
                      <a:pt x="252" y="694"/>
                    </a:lnTo>
                    <a:lnTo>
                      <a:pt x="255" y="694"/>
                    </a:lnTo>
                    <a:lnTo>
                      <a:pt x="257" y="691"/>
                    </a:lnTo>
                    <a:lnTo>
                      <a:pt x="258" y="694"/>
                    </a:lnTo>
                    <a:lnTo>
                      <a:pt x="261" y="689"/>
                    </a:lnTo>
                    <a:lnTo>
                      <a:pt x="263" y="686"/>
                    </a:lnTo>
                    <a:lnTo>
                      <a:pt x="268" y="685"/>
                    </a:lnTo>
                    <a:lnTo>
                      <a:pt x="272" y="682"/>
                    </a:lnTo>
                    <a:lnTo>
                      <a:pt x="282" y="680"/>
                    </a:lnTo>
                    <a:lnTo>
                      <a:pt x="298" y="668"/>
                    </a:lnTo>
                    <a:lnTo>
                      <a:pt x="298" y="665"/>
                    </a:lnTo>
                    <a:lnTo>
                      <a:pt x="303" y="666"/>
                    </a:lnTo>
                    <a:lnTo>
                      <a:pt x="314" y="656"/>
                    </a:lnTo>
                    <a:lnTo>
                      <a:pt x="319" y="656"/>
                    </a:lnTo>
                    <a:lnTo>
                      <a:pt x="324" y="653"/>
                    </a:lnTo>
                    <a:lnTo>
                      <a:pt x="326" y="649"/>
                    </a:lnTo>
                    <a:lnTo>
                      <a:pt x="330" y="650"/>
                    </a:lnTo>
                    <a:lnTo>
                      <a:pt x="351" y="644"/>
                    </a:lnTo>
                    <a:lnTo>
                      <a:pt x="352" y="642"/>
                    </a:lnTo>
                    <a:lnTo>
                      <a:pt x="360" y="639"/>
                    </a:lnTo>
                    <a:lnTo>
                      <a:pt x="360" y="642"/>
                    </a:lnTo>
                    <a:lnTo>
                      <a:pt x="365" y="640"/>
                    </a:lnTo>
                    <a:lnTo>
                      <a:pt x="365" y="642"/>
                    </a:lnTo>
                    <a:lnTo>
                      <a:pt x="368" y="638"/>
                    </a:lnTo>
                    <a:lnTo>
                      <a:pt x="372" y="638"/>
                    </a:lnTo>
                    <a:lnTo>
                      <a:pt x="376" y="633"/>
                    </a:lnTo>
                    <a:lnTo>
                      <a:pt x="382" y="632"/>
                    </a:lnTo>
                    <a:lnTo>
                      <a:pt x="382" y="629"/>
                    </a:lnTo>
                    <a:lnTo>
                      <a:pt x="376" y="626"/>
                    </a:lnTo>
                    <a:lnTo>
                      <a:pt x="381" y="624"/>
                    </a:lnTo>
                    <a:lnTo>
                      <a:pt x="383" y="618"/>
                    </a:lnTo>
                    <a:lnTo>
                      <a:pt x="382" y="612"/>
                    </a:lnTo>
                    <a:lnTo>
                      <a:pt x="384" y="611"/>
                    </a:lnTo>
                    <a:lnTo>
                      <a:pt x="392" y="610"/>
                    </a:lnTo>
                    <a:lnTo>
                      <a:pt x="394" y="606"/>
                    </a:lnTo>
                    <a:lnTo>
                      <a:pt x="396" y="608"/>
                    </a:lnTo>
                    <a:lnTo>
                      <a:pt x="389" y="616"/>
                    </a:lnTo>
                    <a:lnTo>
                      <a:pt x="397" y="612"/>
                    </a:lnTo>
                    <a:lnTo>
                      <a:pt x="397" y="613"/>
                    </a:lnTo>
                    <a:lnTo>
                      <a:pt x="394" y="617"/>
                    </a:lnTo>
                    <a:lnTo>
                      <a:pt x="394" y="619"/>
                    </a:lnTo>
                    <a:lnTo>
                      <a:pt x="392" y="622"/>
                    </a:lnTo>
                    <a:lnTo>
                      <a:pt x="400" y="623"/>
                    </a:lnTo>
                    <a:lnTo>
                      <a:pt x="397" y="626"/>
                    </a:lnTo>
                    <a:lnTo>
                      <a:pt x="393" y="626"/>
                    </a:lnTo>
                    <a:lnTo>
                      <a:pt x="389" y="629"/>
                    </a:lnTo>
                    <a:lnTo>
                      <a:pt x="393" y="631"/>
                    </a:lnTo>
                    <a:lnTo>
                      <a:pt x="391" y="633"/>
                    </a:lnTo>
                    <a:lnTo>
                      <a:pt x="399" y="631"/>
                    </a:lnTo>
                    <a:lnTo>
                      <a:pt x="404" y="631"/>
                    </a:lnTo>
                    <a:lnTo>
                      <a:pt x="410" y="633"/>
                    </a:lnTo>
                    <a:lnTo>
                      <a:pt x="410" y="629"/>
                    </a:lnTo>
                    <a:lnTo>
                      <a:pt x="413" y="628"/>
                    </a:lnTo>
                    <a:lnTo>
                      <a:pt x="413" y="627"/>
                    </a:lnTo>
                    <a:lnTo>
                      <a:pt x="417" y="627"/>
                    </a:lnTo>
                    <a:lnTo>
                      <a:pt x="415" y="628"/>
                    </a:lnTo>
                    <a:lnTo>
                      <a:pt x="422" y="632"/>
                    </a:lnTo>
                    <a:lnTo>
                      <a:pt x="426" y="632"/>
                    </a:lnTo>
                    <a:lnTo>
                      <a:pt x="429" y="628"/>
                    </a:lnTo>
                    <a:lnTo>
                      <a:pt x="425" y="627"/>
                    </a:lnTo>
                    <a:lnTo>
                      <a:pt x="429" y="622"/>
                    </a:lnTo>
                    <a:lnTo>
                      <a:pt x="431" y="623"/>
                    </a:lnTo>
                    <a:lnTo>
                      <a:pt x="438" y="624"/>
                    </a:lnTo>
                    <a:lnTo>
                      <a:pt x="435" y="628"/>
                    </a:lnTo>
                    <a:lnTo>
                      <a:pt x="435" y="631"/>
                    </a:lnTo>
                    <a:lnTo>
                      <a:pt x="443" y="628"/>
                    </a:lnTo>
                    <a:lnTo>
                      <a:pt x="443" y="624"/>
                    </a:lnTo>
                    <a:lnTo>
                      <a:pt x="446" y="623"/>
                    </a:lnTo>
                    <a:lnTo>
                      <a:pt x="450" y="624"/>
                    </a:lnTo>
                    <a:lnTo>
                      <a:pt x="452" y="619"/>
                    </a:lnTo>
                    <a:lnTo>
                      <a:pt x="456" y="617"/>
                    </a:lnTo>
                    <a:lnTo>
                      <a:pt x="462" y="616"/>
                    </a:lnTo>
                    <a:lnTo>
                      <a:pt x="462" y="619"/>
                    </a:lnTo>
                    <a:lnTo>
                      <a:pt x="465" y="623"/>
                    </a:lnTo>
                    <a:lnTo>
                      <a:pt x="473" y="619"/>
                    </a:lnTo>
                    <a:lnTo>
                      <a:pt x="476" y="622"/>
                    </a:lnTo>
                    <a:lnTo>
                      <a:pt x="481" y="618"/>
                    </a:lnTo>
                    <a:lnTo>
                      <a:pt x="497" y="617"/>
                    </a:lnTo>
                    <a:lnTo>
                      <a:pt x="506" y="614"/>
                    </a:lnTo>
                    <a:lnTo>
                      <a:pt x="508" y="616"/>
                    </a:lnTo>
                    <a:lnTo>
                      <a:pt x="512" y="612"/>
                    </a:lnTo>
                    <a:lnTo>
                      <a:pt x="515" y="613"/>
                    </a:lnTo>
                    <a:lnTo>
                      <a:pt x="519" y="612"/>
                    </a:lnTo>
                    <a:lnTo>
                      <a:pt x="524" y="610"/>
                    </a:lnTo>
                    <a:lnTo>
                      <a:pt x="527" y="611"/>
                    </a:lnTo>
                    <a:lnTo>
                      <a:pt x="527" y="613"/>
                    </a:lnTo>
                    <a:lnTo>
                      <a:pt x="529" y="613"/>
                    </a:lnTo>
                    <a:lnTo>
                      <a:pt x="532" y="611"/>
                    </a:lnTo>
                    <a:lnTo>
                      <a:pt x="540" y="608"/>
                    </a:lnTo>
                    <a:lnTo>
                      <a:pt x="540" y="611"/>
                    </a:lnTo>
                    <a:lnTo>
                      <a:pt x="544" y="611"/>
                    </a:lnTo>
                    <a:lnTo>
                      <a:pt x="546" y="608"/>
                    </a:lnTo>
                    <a:lnTo>
                      <a:pt x="549" y="607"/>
                    </a:lnTo>
                    <a:lnTo>
                      <a:pt x="553" y="607"/>
                    </a:lnTo>
                    <a:lnTo>
                      <a:pt x="555" y="608"/>
                    </a:lnTo>
                    <a:lnTo>
                      <a:pt x="560" y="605"/>
                    </a:lnTo>
                    <a:lnTo>
                      <a:pt x="571" y="602"/>
                    </a:lnTo>
                    <a:lnTo>
                      <a:pt x="570" y="605"/>
                    </a:lnTo>
                    <a:lnTo>
                      <a:pt x="572" y="602"/>
                    </a:lnTo>
                    <a:lnTo>
                      <a:pt x="581" y="602"/>
                    </a:lnTo>
                    <a:lnTo>
                      <a:pt x="581" y="601"/>
                    </a:lnTo>
                    <a:lnTo>
                      <a:pt x="585" y="598"/>
                    </a:lnTo>
                    <a:lnTo>
                      <a:pt x="597" y="597"/>
                    </a:lnTo>
                    <a:lnTo>
                      <a:pt x="602" y="593"/>
                    </a:lnTo>
                    <a:lnTo>
                      <a:pt x="607" y="593"/>
                    </a:lnTo>
                    <a:lnTo>
                      <a:pt x="613" y="590"/>
                    </a:lnTo>
                    <a:lnTo>
                      <a:pt x="618" y="590"/>
                    </a:lnTo>
                    <a:lnTo>
                      <a:pt x="616" y="588"/>
                    </a:lnTo>
                    <a:lnTo>
                      <a:pt x="617" y="586"/>
                    </a:lnTo>
                    <a:lnTo>
                      <a:pt x="619" y="584"/>
                    </a:lnTo>
                    <a:lnTo>
                      <a:pt x="627" y="586"/>
                    </a:lnTo>
                    <a:lnTo>
                      <a:pt x="629" y="584"/>
                    </a:lnTo>
                    <a:lnTo>
                      <a:pt x="633" y="582"/>
                    </a:lnTo>
                    <a:lnTo>
                      <a:pt x="637" y="584"/>
                    </a:lnTo>
                    <a:lnTo>
                      <a:pt x="638" y="581"/>
                    </a:lnTo>
                    <a:lnTo>
                      <a:pt x="639" y="580"/>
                    </a:lnTo>
                    <a:lnTo>
                      <a:pt x="642" y="579"/>
                    </a:lnTo>
                    <a:lnTo>
                      <a:pt x="635" y="577"/>
                    </a:lnTo>
                    <a:lnTo>
                      <a:pt x="644" y="575"/>
                    </a:lnTo>
                    <a:lnTo>
                      <a:pt x="648" y="576"/>
                    </a:lnTo>
                    <a:lnTo>
                      <a:pt x="649" y="577"/>
                    </a:lnTo>
                    <a:lnTo>
                      <a:pt x="653" y="576"/>
                    </a:lnTo>
                    <a:lnTo>
                      <a:pt x="650" y="576"/>
                    </a:lnTo>
                    <a:lnTo>
                      <a:pt x="653" y="575"/>
                    </a:lnTo>
                    <a:lnTo>
                      <a:pt x="659" y="574"/>
                    </a:lnTo>
                    <a:lnTo>
                      <a:pt x="663" y="570"/>
                    </a:lnTo>
                    <a:lnTo>
                      <a:pt x="671" y="569"/>
                    </a:lnTo>
                    <a:lnTo>
                      <a:pt x="673" y="566"/>
                    </a:lnTo>
                    <a:lnTo>
                      <a:pt x="677" y="569"/>
                    </a:lnTo>
                    <a:lnTo>
                      <a:pt x="677" y="565"/>
                    </a:lnTo>
                    <a:lnTo>
                      <a:pt x="681" y="566"/>
                    </a:lnTo>
                    <a:lnTo>
                      <a:pt x="681" y="564"/>
                    </a:lnTo>
                    <a:lnTo>
                      <a:pt x="679" y="563"/>
                    </a:lnTo>
                    <a:lnTo>
                      <a:pt x="682" y="560"/>
                    </a:lnTo>
                    <a:lnTo>
                      <a:pt x="687" y="561"/>
                    </a:lnTo>
                    <a:lnTo>
                      <a:pt x="691" y="559"/>
                    </a:lnTo>
                    <a:lnTo>
                      <a:pt x="691" y="561"/>
                    </a:lnTo>
                    <a:lnTo>
                      <a:pt x="695" y="563"/>
                    </a:lnTo>
                    <a:lnTo>
                      <a:pt x="700" y="560"/>
                    </a:lnTo>
                    <a:lnTo>
                      <a:pt x="699" y="559"/>
                    </a:lnTo>
                    <a:lnTo>
                      <a:pt x="702" y="558"/>
                    </a:lnTo>
                    <a:lnTo>
                      <a:pt x="700" y="554"/>
                    </a:lnTo>
                    <a:lnTo>
                      <a:pt x="718" y="551"/>
                    </a:lnTo>
                    <a:lnTo>
                      <a:pt x="722" y="548"/>
                    </a:lnTo>
                    <a:lnTo>
                      <a:pt x="728" y="551"/>
                    </a:lnTo>
                    <a:lnTo>
                      <a:pt x="728" y="549"/>
                    </a:lnTo>
                    <a:lnTo>
                      <a:pt x="726" y="549"/>
                    </a:lnTo>
                    <a:lnTo>
                      <a:pt x="724" y="548"/>
                    </a:lnTo>
                    <a:lnTo>
                      <a:pt x="729" y="546"/>
                    </a:lnTo>
                    <a:lnTo>
                      <a:pt x="732" y="544"/>
                    </a:lnTo>
                    <a:lnTo>
                      <a:pt x="736" y="545"/>
                    </a:lnTo>
                    <a:lnTo>
                      <a:pt x="741" y="543"/>
                    </a:lnTo>
                    <a:lnTo>
                      <a:pt x="742" y="544"/>
                    </a:lnTo>
                    <a:lnTo>
                      <a:pt x="747" y="544"/>
                    </a:lnTo>
                    <a:lnTo>
                      <a:pt x="750" y="541"/>
                    </a:lnTo>
                    <a:lnTo>
                      <a:pt x="752" y="544"/>
                    </a:lnTo>
                    <a:lnTo>
                      <a:pt x="770" y="534"/>
                    </a:lnTo>
                    <a:lnTo>
                      <a:pt x="721" y="537"/>
                    </a:lnTo>
                    <a:lnTo>
                      <a:pt x="700" y="528"/>
                    </a:lnTo>
                    <a:lnTo>
                      <a:pt x="696" y="528"/>
                    </a:lnTo>
                    <a:lnTo>
                      <a:pt x="700" y="525"/>
                    </a:lnTo>
                    <a:lnTo>
                      <a:pt x="686" y="528"/>
                    </a:lnTo>
                    <a:lnTo>
                      <a:pt x="687" y="524"/>
                    </a:lnTo>
                    <a:lnTo>
                      <a:pt x="652" y="533"/>
                    </a:lnTo>
                    <a:lnTo>
                      <a:pt x="644" y="530"/>
                    </a:lnTo>
                    <a:lnTo>
                      <a:pt x="629" y="533"/>
                    </a:lnTo>
                    <a:lnTo>
                      <a:pt x="616" y="540"/>
                    </a:lnTo>
                    <a:lnTo>
                      <a:pt x="581" y="539"/>
                    </a:lnTo>
                    <a:lnTo>
                      <a:pt x="596" y="535"/>
                    </a:lnTo>
                    <a:lnTo>
                      <a:pt x="602" y="537"/>
                    </a:lnTo>
                    <a:lnTo>
                      <a:pt x="655" y="525"/>
                    </a:lnTo>
                    <a:lnTo>
                      <a:pt x="655" y="522"/>
                    </a:lnTo>
                    <a:lnTo>
                      <a:pt x="605" y="523"/>
                    </a:lnTo>
                    <a:lnTo>
                      <a:pt x="602" y="520"/>
                    </a:lnTo>
                    <a:lnTo>
                      <a:pt x="593" y="520"/>
                    </a:lnTo>
                    <a:lnTo>
                      <a:pt x="623" y="512"/>
                    </a:lnTo>
                    <a:lnTo>
                      <a:pt x="635" y="506"/>
                    </a:lnTo>
                    <a:lnTo>
                      <a:pt x="634" y="499"/>
                    </a:lnTo>
                    <a:lnTo>
                      <a:pt x="639" y="498"/>
                    </a:lnTo>
                    <a:lnTo>
                      <a:pt x="649" y="497"/>
                    </a:lnTo>
                    <a:lnTo>
                      <a:pt x="652" y="498"/>
                    </a:lnTo>
                    <a:lnTo>
                      <a:pt x="659" y="493"/>
                    </a:lnTo>
                    <a:lnTo>
                      <a:pt x="663" y="497"/>
                    </a:lnTo>
                    <a:lnTo>
                      <a:pt x="718" y="488"/>
                    </a:lnTo>
                    <a:lnTo>
                      <a:pt x="721" y="483"/>
                    </a:lnTo>
                    <a:lnTo>
                      <a:pt x="726" y="486"/>
                    </a:lnTo>
                    <a:lnTo>
                      <a:pt x="732" y="478"/>
                    </a:lnTo>
                    <a:lnTo>
                      <a:pt x="729" y="475"/>
                    </a:lnTo>
                    <a:lnTo>
                      <a:pt x="708" y="475"/>
                    </a:lnTo>
                    <a:lnTo>
                      <a:pt x="702" y="472"/>
                    </a:lnTo>
                    <a:lnTo>
                      <a:pt x="691" y="475"/>
                    </a:lnTo>
                    <a:lnTo>
                      <a:pt x="696" y="471"/>
                    </a:lnTo>
                    <a:lnTo>
                      <a:pt x="692" y="469"/>
                    </a:lnTo>
                    <a:lnTo>
                      <a:pt x="686" y="467"/>
                    </a:lnTo>
                    <a:lnTo>
                      <a:pt x="695" y="466"/>
                    </a:lnTo>
                    <a:lnTo>
                      <a:pt x="700" y="459"/>
                    </a:lnTo>
                    <a:lnTo>
                      <a:pt x="706" y="464"/>
                    </a:lnTo>
                    <a:lnTo>
                      <a:pt x="707" y="469"/>
                    </a:lnTo>
                    <a:lnTo>
                      <a:pt x="715" y="470"/>
                    </a:lnTo>
                    <a:lnTo>
                      <a:pt x="724" y="467"/>
                    </a:lnTo>
                    <a:lnTo>
                      <a:pt x="728" y="470"/>
                    </a:lnTo>
                    <a:lnTo>
                      <a:pt x="737" y="471"/>
                    </a:lnTo>
                    <a:lnTo>
                      <a:pt x="741" y="476"/>
                    </a:lnTo>
                    <a:lnTo>
                      <a:pt x="743" y="481"/>
                    </a:lnTo>
                    <a:lnTo>
                      <a:pt x="753" y="481"/>
                    </a:lnTo>
                    <a:lnTo>
                      <a:pt x="754" y="482"/>
                    </a:lnTo>
                    <a:lnTo>
                      <a:pt x="752" y="487"/>
                    </a:lnTo>
                    <a:lnTo>
                      <a:pt x="754" y="492"/>
                    </a:lnTo>
                    <a:lnTo>
                      <a:pt x="742" y="507"/>
                    </a:lnTo>
                    <a:lnTo>
                      <a:pt x="742" y="514"/>
                    </a:lnTo>
                    <a:lnTo>
                      <a:pt x="748" y="519"/>
                    </a:lnTo>
                    <a:lnTo>
                      <a:pt x="757" y="522"/>
                    </a:lnTo>
                    <a:lnTo>
                      <a:pt x="769" y="520"/>
                    </a:lnTo>
                    <a:lnTo>
                      <a:pt x="788" y="504"/>
                    </a:lnTo>
                    <a:lnTo>
                      <a:pt x="790" y="504"/>
                    </a:lnTo>
                    <a:lnTo>
                      <a:pt x="779" y="519"/>
                    </a:lnTo>
                    <a:lnTo>
                      <a:pt x="789" y="518"/>
                    </a:lnTo>
                    <a:lnTo>
                      <a:pt x="789" y="522"/>
                    </a:lnTo>
                    <a:lnTo>
                      <a:pt x="797" y="520"/>
                    </a:lnTo>
                    <a:lnTo>
                      <a:pt x="804" y="514"/>
                    </a:lnTo>
                    <a:lnTo>
                      <a:pt x="800" y="513"/>
                    </a:lnTo>
                    <a:lnTo>
                      <a:pt x="805" y="509"/>
                    </a:lnTo>
                    <a:lnTo>
                      <a:pt x="807" y="504"/>
                    </a:lnTo>
                    <a:lnTo>
                      <a:pt x="811" y="502"/>
                    </a:lnTo>
                    <a:lnTo>
                      <a:pt x="815" y="497"/>
                    </a:lnTo>
                    <a:lnTo>
                      <a:pt x="818" y="496"/>
                    </a:lnTo>
                    <a:lnTo>
                      <a:pt x="818" y="492"/>
                    </a:lnTo>
                    <a:lnTo>
                      <a:pt x="812" y="493"/>
                    </a:lnTo>
                    <a:lnTo>
                      <a:pt x="821" y="491"/>
                    </a:lnTo>
                    <a:lnTo>
                      <a:pt x="826" y="486"/>
                    </a:lnTo>
                    <a:lnTo>
                      <a:pt x="828" y="483"/>
                    </a:lnTo>
                    <a:lnTo>
                      <a:pt x="832" y="481"/>
                    </a:lnTo>
                    <a:lnTo>
                      <a:pt x="841" y="473"/>
                    </a:lnTo>
                    <a:lnTo>
                      <a:pt x="838" y="472"/>
                    </a:lnTo>
                    <a:lnTo>
                      <a:pt x="827" y="476"/>
                    </a:lnTo>
                    <a:lnTo>
                      <a:pt x="825" y="476"/>
                    </a:lnTo>
                    <a:lnTo>
                      <a:pt x="814" y="482"/>
                    </a:lnTo>
                    <a:lnTo>
                      <a:pt x="810" y="483"/>
                    </a:lnTo>
                    <a:lnTo>
                      <a:pt x="818" y="475"/>
                    </a:lnTo>
                    <a:lnTo>
                      <a:pt x="843" y="464"/>
                    </a:lnTo>
                    <a:lnTo>
                      <a:pt x="839" y="464"/>
                    </a:lnTo>
                    <a:lnTo>
                      <a:pt x="822" y="470"/>
                    </a:lnTo>
                    <a:lnTo>
                      <a:pt x="835" y="460"/>
                    </a:lnTo>
                    <a:lnTo>
                      <a:pt x="807" y="470"/>
                    </a:lnTo>
                    <a:lnTo>
                      <a:pt x="838" y="455"/>
                    </a:lnTo>
                    <a:lnTo>
                      <a:pt x="827" y="451"/>
                    </a:lnTo>
                    <a:lnTo>
                      <a:pt x="828" y="448"/>
                    </a:lnTo>
                    <a:lnTo>
                      <a:pt x="817" y="445"/>
                    </a:lnTo>
                    <a:lnTo>
                      <a:pt x="820" y="443"/>
                    </a:lnTo>
                    <a:lnTo>
                      <a:pt x="818" y="439"/>
                    </a:lnTo>
                    <a:lnTo>
                      <a:pt x="810" y="433"/>
                    </a:lnTo>
                    <a:lnTo>
                      <a:pt x="805" y="431"/>
                    </a:lnTo>
                    <a:lnTo>
                      <a:pt x="770" y="446"/>
                    </a:lnTo>
                    <a:lnTo>
                      <a:pt x="789" y="434"/>
                    </a:lnTo>
                    <a:lnTo>
                      <a:pt x="784" y="434"/>
                    </a:lnTo>
                    <a:lnTo>
                      <a:pt x="786" y="431"/>
                    </a:lnTo>
                    <a:lnTo>
                      <a:pt x="810" y="429"/>
                    </a:lnTo>
                    <a:lnTo>
                      <a:pt x="818" y="420"/>
                    </a:lnTo>
                    <a:lnTo>
                      <a:pt x="809" y="415"/>
                    </a:lnTo>
                    <a:lnTo>
                      <a:pt x="774" y="423"/>
                    </a:lnTo>
                    <a:lnTo>
                      <a:pt x="779" y="419"/>
                    </a:lnTo>
                    <a:lnTo>
                      <a:pt x="768" y="420"/>
                    </a:lnTo>
                    <a:lnTo>
                      <a:pt x="778" y="417"/>
                    </a:lnTo>
                    <a:lnTo>
                      <a:pt x="778" y="414"/>
                    </a:lnTo>
                    <a:lnTo>
                      <a:pt x="820" y="410"/>
                    </a:lnTo>
                    <a:lnTo>
                      <a:pt x="832" y="404"/>
                    </a:lnTo>
                    <a:lnTo>
                      <a:pt x="828" y="404"/>
                    </a:lnTo>
                    <a:lnTo>
                      <a:pt x="820" y="403"/>
                    </a:lnTo>
                    <a:lnTo>
                      <a:pt x="817" y="401"/>
                    </a:lnTo>
                    <a:lnTo>
                      <a:pt x="812" y="398"/>
                    </a:lnTo>
                    <a:lnTo>
                      <a:pt x="790" y="402"/>
                    </a:lnTo>
                    <a:lnTo>
                      <a:pt x="788" y="399"/>
                    </a:lnTo>
                    <a:lnTo>
                      <a:pt x="806" y="396"/>
                    </a:lnTo>
                    <a:lnTo>
                      <a:pt x="797" y="393"/>
                    </a:lnTo>
                    <a:lnTo>
                      <a:pt x="810" y="392"/>
                    </a:lnTo>
                    <a:lnTo>
                      <a:pt x="812" y="396"/>
                    </a:lnTo>
                    <a:lnTo>
                      <a:pt x="821" y="396"/>
                    </a:lnTo>
                    <a:lnTo>
                      <a:pt x="861" y="384"/>
                    </a:lnTo>
                    <a:lnTo>
                      <a:pt x="861" y="383"/>
                    </a:lnTo>
                    <a:lnTo>
                      <a:pt x="865" y="378"/>
                    </a:lnTo>
                    <a:lnTo>
                      <a:pt x="869" y="381"/>
                    </a:lnTo>
                    <a:lnTo>
                      <a:pt x="874" y="382"/>
                    </a:lnTo>
                    <a:lnTo>
                      <a:pt x="885" y="373"/>
                    </a:lnTo>
                    <a:lnTo>
                      <a:pt x="890" y="372"/>
                    </a:lnTo>
                    <a:lnTo>
                      <a:pt x="894" y="373"/>
                    </a:lnTo>
                    <a:lnTo>
                      <a:pt x="889" y="380"/>
                    </a:lnTo>
                    <a:lnTo>
                      <a:pt x="890" y="384"/>
                    </a:lnTo>
                    <a:lnTo>
                      <a:pt x="898" y="392"/>
                    </a:lnTo>
                    <a:lnTo>
                      <a:pt x="909" y="396"/>
                    </a:lnTo>
                    <a:lnTo>
                      <a:pt x="916" y="394"/>
                    </a:lnTo>
                    <a:lnTo>
                      <a:pt x="946" y="384"/>
                    </a:lnTo>
                    <a:lnTo>
                      <a:pt x="963" y="386"/>
                    </a:lnTo>
                    <a:lnTo>
                      <a:pt x="969" y="384"/>
                    </a:lnTo>
                    <a:lnTo>
                      <a:pt x="971" y="382"/>
                    </a:lnTo>
                    <a:lnTo>
                      <a:pt x="989" y="370"/>
                    </a:lnTo>
                    <a:lnTo>
                      <a:pt x="985" y="368"/>
                    </a:lnTo>
                    <a:lnTo>
                      <a:pt x="969" y="365"/>
                    </a:lnTo>
                    <a:lnTo>
                      <a:pt x="967" y="361"/>
                    </a:lnTo>
                    <a:lnTo>
                      <a:pt x="954" y="362"/>
                    </a:lnTo>
                    <a:lnTo>
                      <a:pt x="948" y="361"/>
                    </a:lnTo>
                    <a:lnTo>
                      <a:pt x="951" y="360"/>
                    </a:lnTo>
                    <a:lnTo>
                      <a:pt x="954" y="360"/>
                    </a:lnTo>
                    <a:lnTo>
                      <a:pt x="957" y="356"/>
                    </a:lnTo>
                    <a:lnTo>
                      <a:pt x="964" y="354"/>
                    </a:lnTo>
                    <a:lnTo>
                      <a:pt x="967" y="351"/>
                    </a:lnTo>
                    <a:lnTo>
                      <a:pt x="958" y="351"/>
                    </a:lnTo>
                    <a:lnTo>
                      <a:pt x="976" y="347"/>
                    </a:lnTo>
                    <a:lnTo>
                      <a:pt x="983" y="340"/>
                    </a:lnTo>
                    <a:lnTo>
                      <a:pt x="987" y="341"/>
                    </a:lnTo>
                    <a:lnTo>
                      <a:pt x="988" y="344"/>
                    </a:lnTo>
                    <a:lnTo>
                      <a:pt x="1015" y="344"/>
                    </a:lnTo>
                    <a:lnTo>
                      <a:pt x="1019" y="345"/>
                    </a:lnTo>
                    <a:lnTo>
                      <a:pt x="1016" y="349"/>
                    </a:lnTo>
                    <a:lnTo>
                      <a:pt x="1018" y="352"/>
                    </a:lnTo>
                    <a:lnTo>
                      <a:pt x="1027" y="354"/>
                    </a:lnTo>
                    <a:lnTo>
                      <a:pt x="1048" y="345"/>
                    </a:lnTo>
                    <a:lnTo>
                      <a:pt x="1050" y="342"/>
                    </a:lnTo>
                    <a:lnTo>
                      <a:pt x="1048" y="340"/>
                    </a:lnTo>
                    <a:lnTo>
                      <a:pt x="1051" y="335"/>
                    </a:lnTo>
                    <a:lnTo>
                      <a:pt x="1037" y="337"/>
                    </a:lnTo>
                    <a:lnTo>
                      <a:pt x="1034" y="335"/>
                    </a:lnTo>
                    <a:lnTo>
                      <a:pt x="1014" y="335"/>
                    </a:lnTo>
                    <a:lnTo>
                      <a:pt x="1020" y="334"/>
                    </a:lnTo>
                    <a:lnTo>
                      <a:pt x="1039" y="320"/>
                    </a:lnTo>
                    <a:lnTo>
                      <a:pt x="1037" y="319"/>
                    </a:lnTo>
                    <a:lnTo>
                      <a:pt x="1032" y="318"/>
                    </a:lnTo>
                    <a:lnTo>
                      <a:pt x="1018" y="321"/>
                    </a:lnTo>
                    <a:lnTo>
                      <a:pt x="1041" y="315"/>
                    </a:lnTo>
                    <a:lnTo>
                      <a:pt x="1047" y="315"/>
                    </a:lnTo>
                    <a:lnTo>
                      <a:pt x="1050" y="313"/>
                    </a:lnTo>
                    <a:lnTo>
                      <a:pt x="1044" y="307"/>
                    </a:lnTo>
                    <a:lnTo>
                      <a:pt x="1042" y="303"/>
                    </a:lnTo>
                    <a:lnTo>
                      <a:pt x="1032" y="303"/>
                    </a:lnTo>
                    <a:lnTo>
                      <a:pt x="1030" y="300"/>
                    </a:lnTo>
                    <a:lnTo>
                      <a:pt x="1044" y="302"/>
                    </a:lnTo>
                    <a:lnTo>
                      <a:pt x="1040" y="297"/>
                    </a:lnTo>
                    <a:lnTo>
                      <a:pt x="1068" y="307"/>
                    </a:lnTo>
                    <a:lnTo>
                      <a:pt x="1068" y="310"/>
                    </a:lnTo>
                    <a:lnTo>
                      <a:pt x="1063" y="314"/>
                    </a:lnTo>
                    <a:lnTo>
                      <a:pt x="1068" y="315"/>
                    </a:lnTo>
                    <a:lnTo>
                      <a:pt x="1072" y="315"/>
                    </a:lnTo>
                    <a:lnTo>
                      <a:pt x="1102" y="290"/>
                    </a:lnTo>
                    <a:lnTo>
                      <a:pt x="1102" y="286"/>
                    </a:lnTo>
                    <a:lnTo>
                      <a:pt x="1099" y="283"/>
                    </a:lnTo>
                    <a:lnTo>
                      <a:pt x="1093" y="284"/>
                    </a:lnTo>
                    <a:lnTo>
                      <a:pt x="1091" y="283"/>
                    </a:lnTo>
                    <a:lnTo>
                      <a:pt x="1087" y="282"/>
                    </a:lnTo>
                    <a:lnTo>
                      <a:pt x="1081" y="281"/>
                    </a:lnTo>
                    <a:lnTo>
                      <a:pt x="1082" y="279"/>
                    </a:lnTo>
                    <a:lnTo>
                      <a:pt x="1113" y="277"/>
                    </a:lnTo>
                    <a:lnTo>
                      <a:pt x="1116" y="276"/>
                    </a:lnTo>
                    <a:lnTo>
                      <a:pt x="1119" y="271"/>
                    </a:lnTo>
                    <a:lnTo>
                      <a:pt x="1114" y="269"/>
                    </a:lnTo>
                    <a:lnTo>
                      <a:pt x="1104" y="271"/>
                    </a:lnTo>
                    <a:lnTo>
                      <a:pt x="1098" y="267"/>
                    </a:lnTo>
                    <a:lnTo>
                      <a:pt x="1099" y="273"/>
                    </a:lnTo>
                    <a:lnTo>
                      <a:pt x="1095" y="273"/>
                    </a:lnTo>
                    <a:lnTo>
                      <a:pt x="1094" y="269"/>
                    </a:lnTo>
                    <a:lnTo>
                      <a:pt x="1092" y="268"/>
                    </a:lnTo>
                    <a:lnTo>
                      <a:pt x="1089" y="272"/>
                    </a:lnTo>
                    <a:lnTo>
                      <a:pt x="1084" y="272"/>
                    </a:lnTo>
                    <a:lnTo>
                      <a:pt x="1086" y="269"/>
                    </a:lnTo>
                    <a:lnTo>
                      <a:pt x="1081" y="269"/>
                    </a:lnTo>
                    <a:lnTo>
                      <a:pt x="1089" y="265"/>
                    </a:lnTo>
                    <a:lnTo>
                      <a:pt x="1091" y="262"/>
                    </a:lnTo>
                    <a:lnTo>
                      <a:pt x="1076" y="263"/>
                    </a:lnTo>
                    <a:lnTo>
                      <a:pt x="1072" y="261"/>
                    </a:lnTo>
                    <a:lnTo>
                      <a:pt x="1077" y="261"/>
                    </a:lnTo>
                    <a:lnTo>
                      <a:pt x="1089" y="262"/>
                    </a:lnTo>
                    <a:lnTo>
                      <a:pt x="1087" y="260"/>
                    </a:lnTo>
                    <a:lnTo>
                      <a:pt x="1092" y="258"/>
                    </a:lnTo>
                    <a:lnTo>
                      <a:pt x="1087" y="257"/>
                    </a:lnTo>
                    <a:lnTo>
                      <a:pt x="1087" y="256"/>
                    </a:lnTo>
                    <a:lnTo>
                      <a:pt x="1086" y="255"/>
                    </a:lnTo>
                    <a:lnTo>
                      <a:pt x="1078" y="257"/>
                    </a:lnTo>
                    <a:lnTo>
                      <a:pt x="1082" y="255"/>
                    </a:lnTo>
                    <a:lnTo>
                      <a:pt x="1083" y="251"/>
                    </a:lnTo>
                    <a:lnTo>
                      <a:pt x="1092" y="248"/>
                    </a:lnTo>
                    <a:lnTo>
                      <a:pt x="1094" y="247"/>
                    </a:lnTo>
                    <a:lnTo>
                      <a:pt x="1102" y="247"/>
                    </a:lnTo>
                    <a:lnTo>
                      <a:pt x="1103" y="250"/>
                    </a:lnTo>
                    <a:lnTo>
                      <a:pt x="1103" y="252"/>
                    </a:lnTo>
                    <a:lnTo>
                      <a:pt x="1130" y="246"/>
                    </a:lnTo>
                    <a:lnTo>
                      <a:pt x="1115" y="245"/>
                    </a:lnTo>
                    <a:lnTo>
                      <a:pt x="1119" y="243"/>
                    </a:lnTo>
                    <a:lnTo>
                      <a:pt x="1133" y="245"/>
                    </a:lnTo>
                    <a:lnTo>
                      <a:pt x="1137" y="242"/>
                    </a:lnTo>
                    <a:lnTo>
                      <a:pt x="1120" y="240"/>
                    </a:lnTo>
                    <a:lnTo>
                      <a:pt x="1181" y="247"/>
                    </a:lnTo>
                    <a:lnTo>
                      <a:pt x="1212" y="226"/>
                    </a:lnTo>
                    <a:lnTo>
                      <a:pt x="1208" y="226"/>
                    </a:lnTo>
                    <a:lnTo>
                      <a:pt x="1203" y="224"/>
                    </a:lnTo>
                    <a:lnTo>
                      <a:pt x="1197" y="225"/>
                    </a:lnTo>
                    <a:lnTo>
                      <a:pt x="1193" y="229"/>
                    </a:lnTo>
                    <a:lnTo>
                      <a:pt x="1186" y="229"/>
                    </a:lnTo>
                    <a:lnTo>
                      <a:pt x="1189" y="226"/>
                    </a:lnTo>
                    <a:lnTo>
                      <a:pt x="1184" y="224"/>
                    </a:lnTo>
                    <a:lnTo>
                      <a:pt x="1167" y="222"/>
                    </a:lnTo>
                    <a:lnTo>
                      <a:pt x="1177" y="222"/>
                    </a:lnTo>
                    <a:lnTo>
                      <a:pt x="1177" y="220"/>
                    </a:lnTo>
                    <a:lnTo>
                      <a:pt x="1171" y="219"/>
                    </a:lnTo>
                    <a:lnTo>
                      <a:pt x="1175" y="219"/>
                    </a:lnTo>
                    <a:lnTo>
                      <a:pt x="1177" y="216"/>
                    </a:lnTo>
                    <a:lnTo>
                      <a:pt x="1183" y="216"/>
                    </a:lnTo>
                    <a:lnTo>
                      <a:pt x="1178" y="214"/>
                    </a:lnTo>
                    <a:lnTo>
                      <a:pt x="1178" y="213"/>
                    </a:lnTo>
                    <a:lnTo>
                      <a:pt x="1186" y="210"/>
                    </a:lnTo>
                    <a:lnTo>
                      <a:pt x="1199" y="210"/>
                    </a:lnTo>
                    <a:lnTo>
                      <a:pt x="1204" y="215"/>
                    </a:lnTo>
                    <a:lnTo>
                      <a:pt x="1212" y="214"/>
                    </a:lnTo>
                    <a:lnTo>
                      <a:pt x="1215" y="211"/>
                    </a:lnTo>
                    <a:lnTo>
                      <a:pt x="1214" y="209"/>
                    </a:lnTo>
                    <a:lnTo>
                      <a:pt x="1196" y="203"/>
                    </a:lnTo>
                    <a:lnTo>
                      <a:pt x="1197" y="200"/>
                    </a:lnTo>
                    <a:lnTo>
                      <a:pt x="1196" y="200"/>
                    </a:lnTo>
                    <a:lnTo>
                      <a:pt x="1165" y="213"/>
                    </a:lnTo>
                    <a:lnTo>
                      <a:pt x="1159" y="213"/>
                    </a:lnTo>
                    <a:lnTo>
                      <a:pt x="1160" y="209"/>
                    </a:lnTo>
                    <a:lnTo>
                      <a:pt x="1192" y="195"/>
                    </a:lnTo>
                    <a:lnTo>
                      <a:pt x="1193" y="193"/>
                    </a:lnTo>
                    <a:lnTo>
                      <a:pt x="1228" y="175"/>
                    </a:lnTo>
                    <a:lnTo>
                      <a:pt x="1222" y="175"/>
                    </a:lnTo>
                    <a:lnTo>
                      <a:pt x="1223" y="174"/>
                    </a:lnTo>
                    <a:lnTo>
                      <a:pt x="1228" y="174"/>
                    </a:lnTo>
                    <a:lnTo>
                      <a:pt x="1234" y="171"/>
                    </a:lnTo>
                    <a:lnTo>
                      <a:pt x="1234" y="169"/>
                    </a:lnTo>
                    <a:lnTo>
                      <a:pt x="1238" y="168"/>
                    </a:lnTo>
                    <a:lnTo>
                      <a:pt x="1240" y="168"/>
                    </a:lnTo>
                    <a:lnTo>
                      <a:pt x="1250" y="166"/>
                    </a:lnTo>
                    <a:lnTo>
                      <a:pt x="1255" y="167"/>
                    </a:lnTo>
                    <a:lnTo>
                      <a:pt x="1265" y="164"/>
                    </a:lnTo>
                    <a:lnTo>
                      <a:pt x="1276" y="156"/>
                    </a:lnTo>
                    <a:lnTo>
                      <a:pt x="1277" y="157"/>
                    </a:lnTo>
                    <a:lnTo>
                      <a:pt x="1282" y="156"/>
                    </a:lnTo>
                    <a:lnTo>
                      <a:pt x="1281" y="157"/>
                    </a:lnTo>
                    <a:lnTo>
                      <a:pt x="1283" y="156"/>
                    </a:lnTo>
                    <a:lnTo>
                      <a:pt x="1292" y="151"/>
                    </a:lnTo>
                    <a:lnTo>
                      <a:pt x="1297" y="151"/>
                    </a:lnTo>
                    <a:lnTo>
                      <a:pt x="1293" y="153"/>
                    </a:lnTo>
                    <a:lnTo>
                      <a:pt x="1303" y="150"/>
                    </a:lnTo>
                    <a:lnTo>
                      <a:pt x="1295" y="148"/>
                    </a:lnTo>
                    <a:lnTo>
                      <a:pt x="1280" y="154"/>
                    </a:lnTo>
                    <a:lnTo>
                      <a:pt x="1299" y="145"/>
                    </a:lnTo>
                    <a:lnTo>
                      <a:pt x="1328" y="132"/>
                    </a:lnTo>
                    <a:lnTo>
                      <a:pt x="1337" y="133"/>
                    </a:lnTo>
                    <a:lnTo>
                      <a:pt x="1376" y="120"/>
                    </a:lnTo>
                    <a:lnTo>
                      <a:pt x="1375" y="119"/>
                    </a:lnTo>
                    <a:lnTo>
                      <a:pt x="1316" y="128"/>
                    </a:lnTo>
                    <a:lnTo>
                      <a:pt x="1313" y="130"/>
                    </a:lnTo>
                    <a:lnTo>
                      <a:pt x="1317" y="131"/>
                    </a:lnTo>
                    <a:lnTo>
                      <a:pt x="1307" y="132"/>
                    </a:lnTo>
                    <a:lnTo>
                      <a:pt x="1309" y="130"/>
                    </a:lnTo>
                    <a:lnTo>
                      <a:pt x="1307" y="128"/>
                    </a:lnTo>
                    <a:lnTo>
                      <a:pt x="1318" y="125"/>
                    </a:lnTo>
                    <a:lnTo>
                      <a:pt x="1318" y="122"/>
                    </a:lnTo>
                    <a:lnTo>
                      <a:pt x="1324" y="120"/>
                    </a:lnTo>
                    <a:lnTo>
                      <a:pt x="1322" y="120"/>
                    </a:lnTo>
                    <a:lnTo>
                      <a:pt x="1345" y="114"/>
                    </a:lnTo>
                    <a:lnTo>
                      <a:pt x="1392" y="115"/>
                    </a:lnTo>
                    <a:lnTo>
                      <a:pt x="1405" y="111"/>
                    </a:lnTo>
                    <a:lnTo>
                      <a:pt x="1406" y="110"/>
                    </a:lnTo>
                    <a:lnTo>
                      <a:pt x="1411" y="110"/>
                    </a:lnTo>
                    <a:lnTo>
                      <a:pt x="1422" y="105"/>
                    </a:lnTo>
                    <a:lnTo>
                      <a:pt x="1424" y="104"/>
                    </a:lnTo>
                    <a:lnTo>
                      <a:pt x="1340" y="105"/>
                    </a:lnTo>
                    <a:lnTo>
                      <a:pt x="1342" y="104"/>
                    </a:lnTo>
                    <a:lnTo>
                      <a:pt x="1337" y="104"/>
                    </a:lnTo>
                    <a:lnTo>
                      <a:pt x="1334" y="103"/>
                    </a:lnTo>
                    <a:lnTo>
                      <a:pt x="1410" y="95"/>
                    </a:lnTo>
                    <a:lnTo>
                      <a:pt x="1411" y="96"/>
                    </a:lnTo>
                    <a:lnTo>
                      <a:pt x="1471" y="90"/>
                    </a:lnTo>
                    <a:lnTo>
                      <a:pt x="1473" y="88"/>
                    </a:lnTo>
                    <a:lnTo>
                      <a:pt x="1471" y="86"/>
                    </a:lnTo>
                    <a:lnTo>
                      <a:pt x="1474" y="85"/>
                    </a:lnTo>
                    <a:lnTo>
                      <a:pt x="1479" y="83"/>
                    </a:lnTo>
                    <a:lnTo>
                      <a:pt x="1492" y="83"/>
                    </a:lnTo>
                    <a:lnTo>
                      <a:pt x="1495" y="83"/>
                    </a:lnTo>
                    <a:lnTo>
                      <a:pt x="1496" y="82"/>
                    </a:lnTo>
                    <a:lnTo>
                      <a:pt x="1505" y="80"/>
                    </a:lnTo>
                    <a:lnTo>
                      <a:pt x="1508" y="78"/>
                    </a:lnTo>
                    <a:lnTo>
                      <a:pt x="1547" y="68"/>
                    </a:lnTo>
                    <a:lnTo>
                      <a:pt x="1549" y="65"/>
                    </a:lnTo>
                    <a:lnTo>
                      <a:pt x="1546" y="63"/>
                    </a:lnTo>
                    <a:lnTo>
                      <a:pt x="1546" y="62"/>
                    </a:lnTo>
                    <a:lnTo>
                      <a:pt x="1520" y="56"/>
                    </a:lnTo>
                    <a:lnTo>
                      <a:pt x="1482" y="58"/>
                    </a:lnTo>
                    <a:lnTo>
                      <a:pt x="1481" y="58"/>
                    </a:lnTo>
                    <a:lnTo>
                      <a:pt x="1478" y="59"/>
                    </a:lnTo>
                    <a:lnTo>
                      <a:pt x="1476" y="58"/>
                    </a:lnTo>
                    <a:lnTo>
                      <a:pt x="1468" y="63"/>
                    </a:lnTo>
                    <a:lnTo>
                      <a:pt x="1468" y="64"/>
                    </a:lnTo>
                    <a:lnTo>
                      <a:pt x="1466" y="63"/>
                    </a:lnTo>
                    <a:lnTo>
                      <a:pt x="1461" y="63"/>
                    </a:lnTo>
                    <a:lnTo>
                      <a:pt x="1460" y="64"/>
                    </a:lnTo>
                    <a:lnTo>
                      <a:pt x="1458" y="65"/>
                    </a:lnTo>
                    <a:lnTo>
                      <a:pt x="1458" y="67"/>
                    </a:lnTo>
                    <a:lnTo>
                      <a:pt x="1454" y="67"/>
                    </a:lnTo>
                    <a:lnTo>
                      <a:pt x="1453" y="69"/>
                    </a:lnTo>
                    <a:lnTo>
                      <a:pt x="1452" y="68"/>
                    </a:lnTo>
                    <a:lnTo>
                      <a:pt x="1448" y="68"/>
                    </a:lnTo>
                    <a:lnTo>
                      <a:pt x="1447" y="70"/>
                    </a:lnTo>
                    <a:lnTo>
                      <a:pt x="1444" y="72"/>
                    </a:lnTo>
                    <a:lnTo>
                      <a:pt x="1440" y="72"/>
                    </a:lnTo>
                    <a:lnTo>
                      <a:pt x="1436" y="69"/>
                    </a:lnTo>
                    <a:lnTo>
                      <a:pt x="1432" y="72"/>
                    </a:lnTo>
                    <a:lnTo>
                      <a:pt x="1432" y="69"/>
                    </a:lnTo>
                    <a:lnTo>
                      <a:pt x="1418" y="70"/>
                    </a:lnTo>
                    <a:lnTo>
                      <a:pt x="1416" y="72"/>
                    </a:lnTo>
                    <a:lnTo>
                      <a:pt x="1406" y="73"/>
                    </a:lnTo>
                    <a:lnTo>
                      <a:pt x="1411" y="69"/>
                    </a:lnTo>
                    <a:lnTo>
                      <a:pt x="1412" y="68"/>
                    </a:lnTo>
                    <a:lnTo>
                      <a:pt x="1422" y="65"/>
                    </a:lnTo>
                    <a:lnTo>
                      <a:pt x="1311" y="93"/>
                    </a:lnTo>
                    <a:lnTo>
                      <a:pt x="1313" y="93"/>
                    </a:lnTo>
                    <a:lnTo>
                      <a:pt x="1266" y="107"/>
                    </a:lnTo>
                    <a:lnTo>
                      <a:pt x="1265" y="107"/>
                    </a:lnTo>
                    <a:lnTo>
                      <a:pt x="1287" y="100"/>
                    </a:lnTo>
                    <a:lnTo>
                      <a:pt x="1287" y="99"/>
                    </a:lnTo>
                    <a:lnTo>
                      <a:pt x="1349" y="78"/>
                    </a:lnTo>
                    <a:lnTo>
                      <a:pt x="1342" y="80"/>
                    </a:lnTo>
                    <a:lnTo>
                      <a:pt x="1339" y="79"/>
                    </a:lnTo>
                    <a:lnTo>
                      <a:pt x="1403" y="56"/>
                    </a:lnTo>
                    <a:lnTo>
                      <a:pt x="1407" y="52"/>
                    </a:lnTo>
                    <a:lnTo>
                      <a:pt x="1366" y="56"/>
                    </a:lnTo>
                    <a:lnTo>
                      <a:pt x="1358" y="60"/>
                    </a:lnTo>
                    <a:lnTo>
                      <a:pt x="1359" y="62"/>
                    </a:lnTo>
                    <a:lnTo>
                      <a:pt x="1337" y="64"/>
                    </a:lnTo>
                    <a:lnTo>
                      <a:pt x="1333" y="65"/>
                    </a:lnTo>
                    <a:lnTo>
                      <a:pt x="1281" y="73"/>
                    </a:lnTo>
                    <a:lnTo>
                      <a:pt x="1280" y="72"/>
                    </a:lnTo>
                    <a:lnTo>
                      <a:pt x="1346" y="56"/>
                    </a:lnTo>
                    <a:lnTo>
                      <a:pt x="1343" y="54"/>
                    </a:lnTo>
                    <a:lnTo>
                      <a:pt x="1344" y="53"/>
                    </a:lnTo>
                    <a:lnTo>
                      <a:pt x="1266" y="58"/>
                    </a:lnTo>
                    <a:lnTo>
                      <a:pt x="1271" y="57"/>
                    </a:lnTo>
                    <a:lnTo>
                      <a:pt x="1201" y="65"/>
                    </a:lnTo>
                    <a:lnTo>
                      <a:pt x="1215" y="58"/>
                    </a:lnTo>
                    <a:lnTo>
                      <a:pt x="1275" y="52"/>
                    </a:lnTo>
                    <a:lnTo>
                      <a:pt x="1277" y="49"/>
                    </a:lnTo>
                    <a:lnTo>
                      <a:pt x="1275" y="48"/>
                    </a:lnTo>
                    <a:lnTo>
                      <a:pt x="1261" y="47"/>
                    </a:lnTo>
                    <a:lnTo>
                      <a:pt x="1281" y="48"/>
                    </a:lnTo>
                    <a:lnTo>
                      <a:pt x="1283" y="49"/>
                    </a:lnTo>
                    <a:lnTo>
                      <a:pt x="1429" y="39"/>
                    </a:lnTo>
                    <a:lnTo>
                      <a:pt x="1432" y="38"/>
                    </a:lnTo>
                    <a:lnTo>
                      <a:pt x="1459" y="33"/>
                    </a:lnTo>
                    <a:lnTo>
                      <a:pt x="1459" y="31"/>
                    </a:lnTo>
                    <a:lnTo>
                      <a:pt x="1455" y="28"/>
                    </a:lnTo>
                    <a:lnTo>
                      <a:pt x="1453" y="28"/>
                    </a:lnTo>
                    <a:lnTo>
                      <a:pt x="1453" y="27"/>
                    </a:lnTo>
                    <a:lnTo>
                      <a:pt x="1444" y="27"/>
                    </a:lnTo>
                    <a:lnTo>
                      <a:pt x="1443" y="25"/>
                    </a:lnTo>
                    <a:lnTo>
                      <a:pt x="1428" y="28"/>
                    </a:lnTo>
                    <a:lnTo>
                      <a:pt x="1432" y="26"/>
                    </a:lnTo>
                    <a:lnTo>
                      <a:pt x="1433" y="25"/>
                    </a:lnTo>
                    <a:lnTo>
                      <a:pt x="1437" y="23"/>
                    </a:lnTo>
                    <a:lnTo>
                      <a:pt x="1391" y="28"/>
                    </a:lnTo>
                    <a:lnTo>
                      <a:pt x="1414" y="25"/>
                    </a:lnTo>
                    <a:lnTo>
                      <a:pt x="1411" y="25"/>
                    </a:lnTo>
                    <a:lnTo>
                      <a:pt x="1432" y="21"/>
                    </a:lnTo>
                    <a:lnTo>
                      <a:pt x="1432" y="18"/>
                    </a:lnTo>
                    <a:lnTo>
                      <a:pt x="1434" y="17"/>
                    </a:lnTo>
                    <a:lnTo>
                      <a:pt x="1439" y="17"/>
                    </a:lnTo>
                    <a:lnTo>
                      <a:pt x="1437" y="15"/>
                    </a:lnTo>
                    <a:lnTo>
                      <a:pt x="1376" y="20"/>
                    </a:lnTo>
                    <a:lnTo>
                      <a:pt x="1382" y="17"/>
                    </a:lnTo>
                    <a:lnTo>
                      <a:pt x="1319" y="22"/>
                    </a:lnTo>
                    <a:lnTo>
                      <a:pt x="1322" y="21"/>
                    </a:lnTo>
                    <a:lnTo>
                      <a:pt x="1278" y="26"/>
                    </a:lnTo>
                    <a:lnTo>
                      <a:pt x="1286" y="23"/>
                    </a:lnTo>
                    <a:lnTo>
                      <a:pt x="1260" y="26"/>
                    </a:lnTo>
                    <a:lnTo>
                      <a:pt x="1267" y="23"/>
                    </a:lnTo>
                    <a:lnTo>
                      <a:pt x="1265" y="23"/>
                    </a:lnTo>
                    <a:lnTo>
                      <a:pt x="1319" y="18"/>
                    </a:lnTo>
                    <a:lnTo>
                      <a:pt x="1321" y="17"/>
                    </a:lnTo>
                    <a:lnTo>
                      <a:pt x="1318" y="17"/>
                    </a:lnTo>
                    <a:lnTo>
                      <a:pt x="1313" y="16"/>
                    </a:lnTo>
                    <a:lnTo>
                      <a:pt x="1317" y="15"/>
                    </a:lnTo>
                    <a:lnTo>
                      <a:pt x="1324" y="17"/>
                    </a:lnTo>
                    <a:lnTo>
                      <a:pt x="1442" y="10"/>
                    </a:lnTo>
                    <a:lnTo>
                      <a:pt x="1442" y="9"/>
                    </a:lnTo>
                    <a:lnTo>
                      <a:pt x="1438" y="6"/>
                    </a:lnTo>
                    <a:lnTo>
                      <a:pt x="1412" y="5"/>
                    </a:lnTo>
                    <a:lnTo>
                      <a:pt x="1416" y="6"/>
                    </a:lnTo>
                    <a:lnTo>
                      <a:pt x="1405" y="6"/>
                    </a:lnTo>
                    <a:lnTo>
                      <a:pt x="1406" y="5"/>
                    </a:lnTo>
                    <a:lnTo>
                      <a:pt x="1413" y="4"/>
                    </a:lnTo>
                    <a:lnTo>
                      <a:pt x="1407" y="4"/>
                    </a:lnTo>
                    <a:lnTo>
                      <a:pt x="1406" y="5"/>
                    </a:lnTo>
                    <a:lnTo>
                      <a:pt x="1402" y="4"/>
                    </a:lnTo>
                    <a:lnTo>
                      <a:pt x="1406" y="2"/>
                    </a:lnTo>
                    <a:lnTo>
                      <a:pt x="1395" y="1"/>
                    </a:lnTo>
                    <a:lnTo>
                      <a:pt x="1381" y="2"/>
                    </a:lnTo>
                    <a:lnTo>
                      <a:pt x="1379" y="0"/>
                    </a:lnTo>
                    <a:lnTo>
                      <a:pt x="1369" y="1"/>
                    </a:lnTo>
                    <a:lnTo>
                      <a:pt x="1370" y="0"/>
                    </a:lnTo>
                    <a:lnTo>
                      <a:pt x="1345" y="1"/>
                    </a:lnTo>
                    <a:lnTo>
                      <a:pt x="1338" y="5"/>
                    </a:lnTo>
                    <a:lnTo>
                      <a:pt x="1342" y="1"/>
                    </a:lnTo>
                    <a:lnTo>
                      <a:pt x="1340" y="1"/>
                    </a:lnTo>
                    <a:lnTo>
                      <a:pt x="1338" y="2"/>
                    </a:lnTo>
                    <a:lnTo>
                      <a:pt x="1340" y="1"/>
                    </a:lnTo>
                    <a:lnTo>
                      <a:pt x="1301" y="4"/>
                    </a:lnTo>
                    <a:lnTo>
                      <a:pt x="1302" y="5"/>
                    </a:lnTo>
                    <a:lnTo>
                      <a:pt x="1297" y="7"/>
                    </a:lnTo>
                    <a:lnTo>
                      <a:pt x="1295" y="9"/>
                    </a:lnTo>
                    <a:lnTo>
                      <a:pt x="1292" y="7"/>
                    </a:lnTo>
                    <a:lnTo>
                      <a:pt x="1295" y="5"/>
                    </a:lnTo>
                    <a:lnTo>
                      <a:pt x="1291" y="5"/>
                    </a:lnTo>
                    <a:lnTo>
                      <a:pt x="1292" y="4"/>
                    </a:lnTo>
                    <a:lnTo>
                      <a:pt x="1278" y="6"/>
                    </a:lnTo>
                    <a:lnTo>
                      <a:pt x="1277" y="7"/>
                    </a:lnTo>
                    <a:lnTo>
                      <a:pt x="1270" y="6"/>
                    </a:lnTo>
                    <a:lnTo>
                      <a:pt x="1266" y="6"/>
                    </a:lnTo>
                    <a:lnTo>
                      <a:pt x="1266" y="7"/>
                    </a:lnTo>
                    <a:lnTo>
                      <a:pt x="1262" y="7"/>
                    </a:lnTo>
                    <a:lnTo>
                      <a:pt x="1250" y="12"/>
                    </a:lnTo>
                    <a:lnTo>
                      <a:pt x="1249" y="12"/>
                    </a:lnTo>
                    <a:lnTo>
                      <a:pt x="1249" y="13"/>
                    </a:lnTo>
                    <a:lnTo>
                      <a:pt x="1259" y="13"/>
                    </a:lnTo>
                    <a:lnTo>
                      <a:pt x="1256" y="13"/>
                    </a:lnTo>
                    <a:lnTo>
                      <a:pt x="1257" y="15"/>
                    </a:lnTo>
                    <a:lnTo>
                      <a:pt x="1265" y="15"/>
                    </a:lnTo>
                    <a:lnTo>
                      <a:pt x="1235" y="17"/>
                    </a:lnTo>
                    <a:lnTo>
                      <a:pt x="1233" y="18"/>
                    </a:lnTo>
                    <a:lnTo>
                      <a:pt x="1246" y="18"/>
                    </a:lnTo>
                    <a:lnTo>
                      <a:pt x="1249" y="20"/>
                    </a:lnTo>
                    <a:lnTo>
                      <a:pt x="1227" y="20"/>
                    </a:lnTo>
                    <a:lnTo>
                      <a:pt x="1213" y="26"/>
                    </a:lnTo>
                    <a:lnTo>
                      <a:pt x="1215" y="26"/>
                    </a:lnTo>
                    <a:lnTo>
                      <a:pt x="1209" y="27"/>
                    </a:lnTo>
                    <a:lnTo>
                      <a:pt x="1208" y="27"/>
                    </a:lnTo>
                    <a:lnTo>
                      <a:pt x="1210" y="26"/>
                    </a:lnTo>
                    <a:lnTo>
                      <a:pt x="1136" y="53"/>
                    </a:lnTo>
                    <a:lnTo>
                      <a:pt x="1048" y="88"/>
                    </a:lnTo>
                    <a:lnTo>
                      <a:pt x="964" y="124"/>
                    </a:lnTo>
                    <a:lnTo>
                      <a:pt x="883" y="161"/>
                    </a:lnTo>
                    <a:lnTo>
                      <a:pt x="805" y="199"/>
                    </a:lnTo>
                    <a:lnTo>
                      <a:pt x="729" y="239"/>
                    </a:lnTo>
                    <a:lnTo>
                      <a:pt x="656" y="278"/>
                    </a:lnTo>
                    <a:lnTo>
                      <a:pt x="586" y="320"/>
                    </a:lnTo>
                    <a:lnTo>
                      <a:pt x="517" y="362"/>
                    </a:lnTo>
                    <a:lnTo>
                      <a:pt x="450" y="405"/>
                    </a:lnTo>
                    <a:lnTo>
                      <a:pt x="384" y="450"/>
                    </a:lnTo>
                    <a:lnTo>
                      <a:pt x="320" y="495"/>
                    </a:lnTo>
                    <a:lnTo>
                      <a:pt x="260" y="540"/>
                    </a:lnTo>
                    <a:lnTo>
                      <a:pt x="198" y="587"/>
                    </a:lnTo>
                    <a:lnTo>
                      <a:pt x="140" y="635"/>
                    </a:lnTo>
                    <a:lnTo>
                      <a:pt x="81" y="684"/>
                    </a:lnTo>
                    <a:lnTo>
                      <a:pt x="0" y="755"/>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10" name="Freeform 840">
                <a:extLst>
                  <a:ext uri="{FF2B5EF4-FFF2-40B4-BE49-F238E27FC236}">
                    <a16:creationId xmlns:a16="http://schemas.microsoft.com/office/drawing/2014/main" id="{D4119051-2A4C-40B5-A624-A95D06C665E9}"/>
                  </a:ext>
                </a:extLst>
              </p:cNvPr>
              <p:cNvSpPr>
                <a:spLocks noChangeAspect="1"/>
              </p:cNvSpPr>
              <p:nvPr/>
            </p:nvSpPr>
            <p:spPr bwMode="auto">
              <a:xfrm>
                <a:off x="2951" y="2444"/>
                <a:ext cx="249" cy="244"/>
              </a:xfrm>
              <a:custGeom>
                <a:avLst/>
                <a:gdLst>
                  <a:gd name="T0" fmla="*/ 0 w 847"/>
                  <a:gd name="T1" fmla="*/ 0 h 830"/>
                  <a:gd name="T2" fmla="*/ 0 w 847"/>
                  <a:gd name="T3" fmla="*/ 0 h 830"/>
                  <a:gd name="T4" fmla="*/ 0 w 847"/>
                  <a:gd name="T5" fmla="*/ 0 h 830"/>
                  <a:gd name="T6" fmla="*/ 0 w 847"/>
                  <a:gd name="T7" fmla="*/ 0 h 830"/>
                  <a:gd name="T8" fmla="*/ 0 w 847"/>
                  <a:gd name="T9" fmla="*/ 0 h 830"/>
                  <a:gd name="T10" fmla="*/ 0 w 847"/>
                  <a:gd name="T11" fmla="*/ 0 h 830"/>
                  <a:gd name="T12" fmla="*/ 0 w 847"/>
                  <a:gd name="T13" fmla="*/ 0 h 830"/>
                  <a:gd name="T14" fmla="*/ 0 w 847"/>
                  <a:gd name="T15" fmla="*/ 0 h 830"/>
                  <a:gd name="T16" fmla="*/ 0 w 847"/>
                  <a:gd name="T17" fmla="*/ 0 h 830"/>
                  <a:gd name="T18" fmla="*/ 0 w 847"/>
                  <a:gd name="T19" fmla="*/ 0 h 830"/>
                  <a:gd name="T20" fmla="*/ 0 w 847"/>
                  <a:gd name="T21" fmla="*/ 0 h 830"/>
                  <a:gd name="T22" fmla="*/ 0 w 847"/>
                  <a:gd name="T23" fmla="*/ 0 h 830"/>
                  <a:gd name="T24" fmla="*/ 0 w 847"/>
                  <a:gd name="T25" fmla="*/ 0 h 830"/>
                  <a:gd name="T26" fmla="*/ 0 w 847"/>
                  <a:gd name="T27" fmla="*/ 0 h 830"/>
                  <a:gd name="T28" fmla="*/ 0 w 847"/>
                  <a:gd name="T29" fmla="*/ 0 h 830"/>
                  <a:gd name="T30" fmla="*/ 0 w 847"/>
                  <a:gd name="T31" fmla="*/ 0 h 830"/>
                  <a:gd name="T32" fmla="*/ 0 w 847"/>
                  <a:gd name="T33" fmla="*/ 0 h 830"/>
                  <a:gd name="T34" fmla="*/ 0 w 847"/>
                  <a:gd name="T35" fmla="*/ 0 h 830"/>
                  <a:gd name="T36" fmla="*/ 0 w 847"/>
                  <a:gd name="T37" fmla="*/ 0 h 830"/>
                  <a:gd name="T38" fmla="*/ 0 w 847"/>
                  <a:gd name="T39" fmla="*/ 0 h 830"/>
                  <a:gd name="T40" fmla="*/ 0 w 847"/>
                  <a:gd name="T41" fmla="*/ 0 h 830"/>
                  <a:gd name="T42" fmla="*/ 0 w 847"/>
                  <a:gd name="T43" fmla="*/ 0 h 830"/>
                  <a:gd name="T44" fmla="*/ 0 w 847"/>
                  <a:gd name="T45" fmla="*/ 0 h 830"/>
                  <a:gd name="T46" fmla="*/ 0 w 847"/>
                  <a:gd name="T47" fmla="*/ 0 h 830"/>
                  <a:gd name="T48" fmla="*/ 0 w 847"/>
                  <a:gd name="T49" fmla="*/ 0 h 830"/>
                  <a:gd name="T50" fmla="*/ 0 w 847"/>
                  <a:gd name="T51" fmla="*/ 0 h 830"/>
                  <a:gd name="T52" fmla="*/ 0 w 847"/>
                  <a:gd name="T53" fmla="*/ 0 h 830"/>
                  <a:gd name="T54" fmla="*/ 0 w 847"/>
                  <a:gd name="T55" fmla="*/ 0 h 830"/>
                  <a:gd name="T56" fmla="*/ 0 w 847"/>
                  <a:gd name="T57" fmla="*/ 0 h 830"/>
                  <a:gd name="T58" fmla="*/ 0 w 847"/>
                  <a:gd name="T59" fmla="*/ 0 h 830"/>
                  <a:gd name="T60" fmla="*/ 0 w 847"/>
                  <a:gd name="T61" fmla="*/ 0 h 830"/>
                  <a:gd name="T62" fmla="*/ 0 w 847"/>
                  <a:gd name="T63" fmla="*/ 0 h 830"/>
                  <a:gd name="T64" fmla="*/ 0 w 847"/>
                  <a:gd name="T65" fmla="*/ 0 h 830"/>
                  <a:gd name="T66" fmla="*/ 0 w 847"/>
                  <a:gd name="T67" fmla="*/ 0 h 830"/>
                  <a:gd name="T68" fmla="*/ 0 w 847"/>
                  <a:gd name="T69" fmla="*/ 0 h 830"/>
                  <a:gd name="T70" fmla="*/ 0 w 847"/>
                  <a:gd name="T71" fmla="*/ 0 h 830"/>
                  <a:gd name="T72" fmla="*/ 0 w 847"/>
                  <a:gd name="T73" fmla="*/ 0 h 830"/>
                  <a:gd name="T74" fmla="*/ 0 w 847"/>
                  <a:gd name="T75" fmla="*/ 0 h 830"/>
                  <a:gd name="T76" fmla="*/ 0 w 847"/>
                  <a:gd name="T77" fmla="*/ 0 h 830"/>
                  <a:gd name="T78" fmla="*/ 0 w 847"/>
                  <a:gd name="T79" fmla="*/ 0 h 830"/>
                  <a:gd name="T80" fmla="*/ 0 w 847"/>
                  <a:gd name="T81" fmla="*/ 0 h 830"/>
                  <a:gd name="T82" fmla="*/ 0 w 847"/>
                  <a:gd name="T83" fmla="*/ 0 h 830"/>
                  <a:gd name="T84" fmla="*/ 0 w 847"/>
                  <a:gd name="T85" fmla="*/ 0 h 830"/>
                  <a:gd name="T86" fmla="*/ 0 w 847"/>
                  <a:gd name="T87" fmla="*/ 0 h 830"/>
                  <a:gd name="T88" fmla="*/ 0 w 847"/>
                  <a:gd name="T89" fmla="*/ 0 h 830"/>
                  <a:gd name="T90" fmla="*/ 0 w 847"/>
                  <a:gd name="T91" fmla="*/ 0 h 830"/>
                  <a:gd name="T92" fmla="*/ 0 w 847"/>
                  <a:gd name="T93" fmla="*/ 0 h 830"/>
                  <a:gd name="T94" fmla="*/ 0 w 847"/>
                  <a:gd name="T95" fmla="*/ 0 h 830"/>
                  <a:gd name="T96" fmla="*/ 0 w 847"/>
                  <a:gd name="T97" fmla="*/ 0 h 830"/>
                  <a:gd name="T98" fmla="*/ 0 w 847"/>
                  <a:gd name="T99" fmla="*/ 0 h 830"/>
                  <a:gd name="T100" fmla="*/ 0 w 847"/>
                  <a:gd name="T101" fmla="*/ 0 h 830"/>
                  <a:gd name="T102" fmla="*/ 0 w 847"/>
                  <a:gd name="T103" fmla="*/ 0 h 830"/>
                  <a:gd name="T104" fmla="*/ 0 w 847"/>
                  <a:gd name="T105" fmla="*/ 0 h 830"/>
                  <a:gd name="T106" fmla="*/ 0 w 847"/>
                  <a:gd name="T107" fmla="*/ 0 h 830"/>
                  <a:gd name="T108" fmla="*/ 0 w 847"/>
                  <a:gd name="T109" fmla="*/ 0 h 830"/>
                  <a:gd name="T110" fmla="*/ 0 w 847"/>
                  <a:gd name="T111" fmla="*/ 0 h 830"/>
                  <a:gd name="T112" fmla="*/ 0 w 847"/>
                  <a:gd name="T113" fmla="*/ 0 h 8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47"/>
                  <a:gd name="T172" fmla="*/ 0 h 830"/>
                  <a:gd name="T173" fmla="*/ 847 w 847"/>
                  <a:gd name="T174" fmla="*/ 830 h 8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47" h="830">
                    <a:moveTo>
                      <a:pt x="174" y="180"/>
                    </a:moveTo>
                    <a:lnTo>
                      <a:pt x="175" y="428"/>
                    </a:lnTo>
                    <a:lnTo>
                      <a:pt x="159" y="434"/>
                    </a:lnTo>
                    <a:lnTo>
                      <a:pt x="132" y="460"/>
                    </a:lnTo>
                    <a:lnTo>
                      <a:pt x="94" y="457"/>
                    </a:lnTo>
                    <a:lnTo>
                      <a:pt x="80" y="461"/>
                    </a:lnTo>
                    <a:lnTo>
                      <a:pt x="64" y="460"/>
                    </a:lnTo>
                    <a:lnTo>
                      <a:pt x="54" y="447"/>
                    </a:lnTo>
                    <a:lnTo>
                      <a:pt x="54" y="433"/>
                    </a:lnTo>
                    <a:lnTo>
                      <a:pt x="30" y="415"/>
                    </a:lnTo>
                    <a:lnTo>
                      <a:pt x="18" y="416"/>
                    </a:lnTo>
                    <a:lnTo>
                      <a:pt x="9" y="436"/>
                    </a:lnTo>
                    <a:lnTo>
                      <a:pt x="5" y="438"/>
                    </a:lnTo>
                    <a:lnTo>
                      <a:pt x="0" y="438"/>
                    </a:lnTo>
                    <a:lnTo>
                      <a:pt x="2" y="443"/>
                    </a:lnTo>
                    <a:lnTo>
                      <a:pt x="1" y="450"/>
                    </a:lnTo>
                    <a:lnTo>
                      <a:pt x="93" y="651"/>
                    </a:lnTo>
                    <a:lnTo>
                      <a:pt x="95" y="691"/>
                    </a:lnTo>
                    <a:lnTo>
                      <a:pt x="86" y="708"/>
                    </a:lnTo>
                    <a:lnTo>
                      <a:pt x="77" y="703"/>
                    </a:lnTo>
                    <a:lnTo>
                      <a:pt x="73" y="709"/>
                    </a:lnTo>
                    <a:lnTo>
                      <a:pt x="73" y="720"/>
                    </a:lnTo>
                    <a:lnTo>
                      <a:pt x="75" y="720"/>
                    </a:lnTo>
                    <a:lnTo>
                      <a:pt x="81" y="725"/>
                    </a:lnTo>
                    <a:lnTo>
                      <a:pt x="84" y="732"/>
                    </a:lnTo>
                    <a:lnTo>
                      <a:pt x="80" y="734"/>
                    </a:lnTo>
                    <a:lnTo>
                      <a:pt x="86" y="743"/>
                    </a:lnTo>
                    <a:lnTo>
                      <a:pt x="90" y="746"/>
                    </a:lnTo>
                    <a:lnTo>
                      <a:pt x="102" y="767"/>
                    </a:lnTo>
                    <a:lnTo>
                      <a:pt x="104" y="774"/>
                    </a:lnTo>
                    <a:lnTo>
                      <a:pt x="100" y="783"/>
                    </a:lnTo>
                    <a:lnTo>
                      <a:pt x="100" y="800"/>
                    </a:lnTo>
                    <a:lnTo>
                      <a:pt x="105" y="809"/>
                    </a:lnTo>
                    <a:lnTo>
                      <a:pt x="106" y="808"/>
                    </a:lnTo>
                    <a:lnTo>
                      <a:pt x="105" y="795"/>
                    </a:lnTo>
                    <a:lnTo>
                      <a:pt x="107" y="792"/>
                    </a:lnTo>
                    <a:lnTo>
                      <a:pt x="122" y="790"/>
                    </a:lnTo>
                    <a:lnTo>
                      <a:pt x="121" y="809"/>
                    </a:lnTo>
                    <a:lnTo>
                      <a:pt x="126" y="811"/>
                    </a:lnTo>
                    <a:lnTo>
                      <a:pt x="143" y="810"/>
                    </a:lnTo>
                    <a:lnTo>
                      <a:pt x="147" y="815"/>
                    </a:lnTo>
                    <a:lnTo>
                      <a:pt x="146" y="821"/>
                    </a:lnTo>
                    <a:lnTo>
                      <a:pt x="157" y="828"/>
                    </a:lnTo>
                    <a:lnTo>
                      <a:pt x="164" y="828"/>
                    </a:lnTo>
                    <a:lnTo>
                      <a:pt x="172" y="830"/>
                    </a:lnTo>
                    <a:lnTo>
                      <a:pt x="182" y="830"/>
                    </a:lnTo>
                    <a:lnTo>
                      <a:pt x="190" y="828"/>
                    </a:lnTo>
                    <a:lnTo>
                      <a:pt x="199" y="815"/>
                    </a:lnTo>
                    <a:lnTo>
                      <a:pt x="216" y="815"/>
                    </a:lnTo>
                    <a:lnTo>
                      <a:pt x="219" y="811"/>
                    </a:lnTo>
                    <a:lnTo>
                      <a:pt x="227" y="809"/>
                    </a:lnTo>
                    <a:lnTo>
                      <a:pt x="243" y="813"/>
                    </a:lnTo>
                    <a:lnTo>
                      <a:pt x="246" y="809"/>
                    </a:lnTo>
                    <a:lnTo>
                      <a:pt x="266" y="810"/>
                    </a:lnTo>
                    <a:lnTo>
                      <a:pt x="271" y="809"/>
                    </a:lnTo>
                    <a:lnTo>
                      <a:pt x="273" y="802"/>
                    </a:lnTo>
                    <a:lnTo>
                      <a:pt x="287" y="794"/>
                    </a:lnTo>
                    <a:lnTo>
                      <a:pt x="290" y="789"/>
                    </a:lnTo>
                    <a:lnTo>
                      <a:pt x="307" y="785"/>
                    </a:lnTo>
                    <a:lnTo>
                      <a:pt x="335" y="794"/>
                    </a:lnTo>
                    <a:lnTo>
                      <a:pt x="342" y="793"/>
                    </a:lnTo>
                    <a:lnTo>
                      <a:pt x="350" y="785"/>
                    </a:lnTo>
                    <a:lnTo>
                      <a:pt x="362" y="785"/>
                    </a:lnTo>
                    <a:lnTo>
                      <a:pt x="408" y="798"/>
                    </a:lnTo>
                    <a:lnTo>
                      <a:pt x="420" y="798"/>
                    </a:lnTo>
                    <a:lnTo>
                      <a:pt x="428" y="785"/>
                    </a:lnTo>
                    <a:lnTo>
                      <a:pt x="439" y="784"/>
                    </a:lnTo>
                    <a:lnTo>
                      <a:pt x="464" y="790"/>
                    </a:lnTo>
                    <a:lnTo>
                      <a:pt x="465" y="783"/>
                    </a:lnTo>
                    <a:lnTo>
                      <a:pt x="461" y="774"/>
                    </a:lnTo>
                    <a:lnTo>
                      <a:pt x="469" y="769"/>
                    </a:lnTo>
                    <a:lnTo>
                      <a:pt x="516" y="767"/>
                    </a:lnTo>
                    <a:lnTo>
                      <a:pt x="781" y="459"/>
                    </a:lnTo>
                    <a:lnTo>
                      <a:pt x="790" y="455"/>
                    </a:lnTo>
                    <a:lnTo>
                      <a:pt x="809" y="438"/>
                    </a:lnTo>
                    <a:lnTo>
                      <a:pt x="818" y="424"/>
                    </a:lnTo>
                    <a:lnTo>
                      <a:pt x="847" y="312"/>
                    </a:lnTo>
                    <a:lnTo>
                      <a:pt x="807" y="311"/>
                    </a:lnTo>
                    <a:lnTo>
                      <a:pt x="801" y="314"/>
                    </a:lnTo>
                    <a:lnTo>
                      <a:pt x="795" y="330"/>
                    </a:lnTo>
                    <a:lnTo>
                      <a:pt x="788" y="340"/>
                    </a:lnTo>
                    <a:lnTo>
                      <a:pt x="753" y="335"/>
                    </a:lnTo>
                    <a:lnTo>
                      <a:pt x="744" y="302"/>
                    </a:lnTo>
                    <a:lnTo>
                      <a:pt x="764" y="253"/>
                    </a:lnTo>
                    <a:lnTo>
                      <a:pt x="779" y="243"/>
                    </a:lnTo>
                    <a:lnTo>
                      <a:pt x="799" y="259"/>
                    </a:lnTo>
                    <a:lnTo>
                      <a:pt x="807" y="249"/>
                    </a:lnTo>
                    <a:lnTo>
                      <a:pt x="794" y="39"/>
                    </a:lnTo>
                    <a:lnTo>
                      <a:pt x="792" y="37"/>
                    </a:lnTo>
                    <a:lnTo>
                      <a:pt x="788" y="36"/>
                    </a:lnTo>
                    <a:lnTo>
                      <a:pt x="773" y="20"/>
                    </a:lnTo>
                    <a:lnTo>
                      <a:pt x="754" y="11"/>
                    </a:lnTo>
                    <a:lnTo>
                      <a:pt x="731" y="14"/>
                    </a:lnTo>
                    <a:lnTo>
                      <a:pt x="687" y="0"/>
                    </a:lnTo>
                    <a:lnTo>
                      <a:pt x="676" y="5"/>
                    </a:lnTo>
                    <a:lnTo>
                      <a:pt x="674" y="9"/>
                    </a:lnTo>
                    <a:lnTo>
                      <a:pt x="559" y="99"/>
                    </a:lnTo>
                    <a:lnTo>
                      <a:pt x="529" y="145"/>
                    </a:lnTo>
                    <a:lnTo>
                      <a:pt x="503" y="166"/>
                    </a:lnTo>
                    <a:lnTo>
                      <a:pt x="469" y="231"/>
                    </a:lnTo>
                    <a:lnTo>
                      <a:pt x="426" y="243"/>
                    </a:lnTo>
                    <a:lnTo>
                      <a:pt x="413" y="241"/>
                    </a:lnTo>
                    <a:lnTo>
                      <a:pt x="379" y="222"/>
                    </a:lnTo>
                    <a:lnTo>
                      <a:pt x="366" y="220"/>
                    </a:lnTo>
                    <a:lnTo>
                      <a:pt x="355" y="224"/>
                    </a:lnTo>
                    <a:lnTo>
                      <a:pt x="319" y="275"/>
                    </a:lnTo>
                    <a:lnTo>
                      <a:pt x="307" y="283"/>
                    </a:lnTo>
                    <a:lnTo>
                      <a:pt x="293" y="307"/>
                    </a:lnTo>
                    <a:lnTo>
                      <a:pt x="260" y="317"/>
                    </a:lnTo>
                    <a:lnTo>
                      <a:pt x="219" y="309"/>
                    </a:lnTo>
                    <a:lnTo>
                      <a:pt x="215" y="300"/>
                    </a:lnTo>
                    <a:lnTo>
                      <a:pt x="225" y="262"/>
                    </a:lnTo>
                    <a:lnTo>
                      <a:pt x="222" y="238"/>
                    </a:lnTo>
                    <a:lnTo>
                      <a:pt x="179" y="180"/>
                    </a:lnTo>
                    <a:lnTo>
                      <a:pt x="174" y="18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11" name="Freeform 841">
                <a:extLst>
                  <a:ext uri="{FF2B5EF4-FFF2-40B4-BE49-F238E27FC236}">
                    <a16:creationId xmlns:a16="http://schemas.microsoft.com/office/drawing/2014/main" id="{416FC380-D09C-4A3B-88E3-60C32A7E4966}"/>
                  </a:ext>
                </a:extLst>
              </p:cNvPr>
              <p:cNvSpPr>
                <a:spLocks noChangeAspect="1"/>
              </p:cNvSpPr>
              <p:nvPr/>
            </p:nvSpPr>
            <p:spPr bwMode="auto">
              <a:xfrm>
                <a:off x="2951" y="2444"/>
                <a:ext cx="249" cy="244"/>
              </a:xfrm>
              <a:custGeom>
                <a:avLst/>
                <a:gdLst>
                  <a:gd name="T0" fmla="*/ 0 w 847"/>
                  <a:gd name="T1" fmla="*/ 0 h 830"/>
                  <a:gd name="T2" fmla="*/ 0 w 847"/>
                  <a:gd name="T3" fmla="*/ 0 h 830"/>
                  <a:gd name="T4" fmla="*/ 0 w 847"/>
                  <a:gd name="T5" fmla="*/ 0 h 830"/>
                  <a:gd name="T6" fmla="*/ 0 w 847"/>
                  <a:gd name="T7" fmla="*/ 0 h 830"/>
                  <a:gd name="T8" fmla="*/ 0 w 847"/>
                  <a:gd name="T9" fmla="*/ 0 h 830"/>
                  <a:gd name="T10" fmla="*/ 0 w 847"/>
                  <a:gd name="T11" fmla="*/ 0 h 830"/>
                  <a:gd name="T12" fmla="*/ 0 w 847"/>
                  <a:gd name="T13" fmla="*/ 0 h 830"/>
                  <a:gd name="T14" fmla="*/ 0 w 847"/>
                  <a:gd name="T15" fmla="*/ 0 h 830"/>
                  <a:gd name="T16" fmla="*/ 0 w 847"/>
                  <a:gd name="T17" fmla="*/ 0 h 830"/>
                  <a:gd name="T18" fmla="*/ 0 w 847"/>
                  <a:gd name="T19" fmla="*/ 0 h 830"/>
                  <a:gd name="T20" fmla="*/ 0 w 847"/>
                  <a:gd name="T21" fmla="*/ 0 h 830"/>
                  <a:gd name="T22" fmla="*/ 0 w 847"/>
                  <a:gd name="T23" fmla="*/ 0 h 830"/>
                  <a:gd name="T24" fmla="*/ 0 w 847"/>
                  <a:gd name="T25" fmla="*/ 0 h 830"/>
                  <a:gd name="T26" fmla="*/ 0 w 847"/>
                  <a:gd name="T27" fmla="*/ 0 h 830"/>
                  <a:gd name="T28" fmla="*/ 0 w 847"/>
                  <a:gd name="T29" fmla="*/ 0 h 830"/>
                  <a:gd name="T30" fmla="*/ 0 w 847"/>
                  <a:gd name="T31" fmla="*/ 0 h 830"/>
                  <a:gd name="T32" fmla="*/ 0 w 847"/>
                  <a:gd name="T33" fmla="*/ 0 h 830"/>
                  <a:gd name="T34" fmla="*/ 0 w 847"/>
                  <a:gd name="T35" fmla="*/ 0 h 830"/>
                  <a:gd name="T36" fmla="*/ 0 w 847"/>
                  <a:gd name="T37" fmla="*/ 0 h 830"/>
                  <a:gd name="T38" fmla="*/ 0 w 847"/>
                  <a:gd name="T39" fmla="*/ 0 h 830"/>
                  <a:gd name="T40" fmla="*/ 0 w 847"/>
                  <a:gd name="T41" fmla="*/ 0 h 830"/>
                  <a:gd name="T42" fmla="*/ 0 w 847"/>
                  <a:gd name="T43" fmla="*/ 0 h 830"/>
                  <a:gd name="T44" fmla="*/ 0 w 847"/>
                  <a:gd name="T45" fmla="*/ 0 h 830"/>
                  <a:gd name="T46" fmla="*/ 0 w 847"/>
                  <a:gd name="T47" fmla="*/ 0 h 830"/>
                  <a:gd name="T48" fmla="*/ 0 w 847"/>
                  <a:gd name="T49" fmla="*/ 0 h 830"/>
                  <a:gd name="T50" fmla="*/ 0 w 847"/>
                  <a:gd name="T51" fmla="*/ 0 h 830"/>
                  <a:gd name="T52" fmla="*/ 0 w 847"/>
                  <a:gd name="T53" fmla="*/ 0 h 830"/>
                  <a:gd name="T54" fmla="*/ 0 w 847"/>
                  <a:gd name="T55" fmla="*/ 0 h 830"/>
                  <a:gd name="T56" fmla="*/ 0 w 847"/>
                  <a:gd name="T57" fmla="*/ 0 h 830"/>
                  <a:gd name="T58" fmla="*/ 0 w 847"/>
                  <a:gd name="T59" fmla="*/ 0 h 830"/>
                  <a:gd name="T60" fmla="*/ 0 w 847"/>
                  <a:gd name="T61" fmla="*/ 0 h 830"/>
                  <a:gd name="T62" fmla="*/ 0 w 847"/>
                  <a:gd name="T63" fmla="*/ 0 h 830"/>
                  <a:gd name="T64" fmla="*/ 0 w 847"/>
                  <a:gd name="T65" fmla="*/ 0 h 830"/>
                  <a:gd name="T66" fmla="*/ 0 w 847"/>
                  <a:gd name="T67" fmla="*/ 0 h 830"/>
                  <a:gd name="T68" fmla="*/ 0 w 847"/>
                  <a:gd name="T69" fmla="*/ 0 h 830"/>
                  <a:gd name="T70" fmla="*/ 0 w 847"/>
                  <a:gd name="T71" fmla="*/ 0 h 830"/>
                  <a:gd name="T72" fmla="*/ 0 w 847"/>
                  <a:gd name="T73" fmla="*/ 0 h 830"/>
                  <a:gd name="T74" fmla="*/ 0 w 847"/>
                  <a:gd name="T75" fmla="*/ 0 h 830"/>
                  <a:gd name="T76" fmla="*/ 0 w 847"/>
                  <a:gd name="T77" fmla="*/ 0 h 830"/>
                  <a:gd name="T78" fmla="*/ 0 w 847"/>
                  <a:gd name="T79" fmla="*/ 0 h 830"/>
                  <a:gd name="T80" fmla="*/ 0 w 847"/>
                  <a:gd name="T81" fmla="*/ 0 h 830"/>
                  <a:gd name="T82" fmla="*/ 0 w 847"/>
                  <a:gd name="T83" fmla="*/ 0 h 830"/>
                  <a:gd name="T84" fmla="*/ 0 w 847"/>
                  <a:gd name="T85" fmla="*/ 0 h 830"/>
                  <a:gd name="T86" fmla="*/ 0 w 847"/>
                  <a:gd name="T87" fmla="*/ 0 h 830"/>
                  <a:gd name="T88" fmla="*/ 0 w 847"/>
                  <a:gd name="T89" fmla="*/ 0 h 830"/>
                  <a:gd name="T90" fmla="*/ 0 w 847"/>
                  <a:gd name="T91" fmla="*/ 0 h 830"/>
                  <a:gd name="T92" fmla="*/ 0 w 847"/>
                  <a:gd name="T93" fmla="*/ 0 h 830"/>
                  <a:gd name="T94" fmla="*/ 0 w 847"/>
                  <a:gd name="T95" fmla="*/ 0 h 830"/>
                  <a:gd name="T96" fmla="*/ 0 w 847"/>
                  <a:gd name="T97" fmla="*/ 0 h 830"/>
                  <a:gd name="T98" fmla="*/ 0 w 847"/>
                  <a:gd name="T99" fmla="*/ 0 h 830"/>
                  <a:gd name="T100" fmla="*/ 0 w 847"/>
                  <a:gd name="T101" fmla="*/ 0 h 830"/>
                  <a:gd name="T102" fmla="*/ 0 w 847"/>
                  <a:gd name="T103" fmla="*/ 0 h 830"/>
                  <a:gd name="T104" fmla="*/ 0 w 847"/>
                  <a:gd name="T105" fmla="*/ 0 h 830"/>
                  <a:gd name="T106" fmla="*/ 0 w 847"/>
                  <a:gd name="T107" fmla="*/ 0 h 830"/>
                  <a:gd name="T108" fmla="*/ 0 w 847"/>
                  <a:gd name="T109" fmla="*/ 0 h 830"/>
                  <a:gd name="T110" fmla="*/ 0 w 847"/>
                  <a:gd name="T111" fmla="*/ 0 h 830"/>
                  <a:gd name="T112" fmla="*/ 0 w 847"/>
                  <a:gd name="T113" fmla="*/ 0 h 8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47"/>
                  <a:gd name="T172" fmla="*/ 0 h 830"/>
                  <a:gd name="T173" fmla="*/ 847 w 847"/>
                  <a:gd name="T174" fmla="*/ 830 h 8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47" h="830">
                    <a:moveTo>
                      <a:pt x="174" y="180"/>
                    </a:moveTo>
                    <a:lnTo>
                      <a:pt x="175" y="428"/>
                    </a:lnTo>
                    <a:lnTo>
                      <a:pt x="159" y="434"/>
                    </a:lnTo>
                    <a:lnTo>
                      <a:pt x="132" y="460"/>
                    </a:lnTo>
                    <a:lnTo>
                      <a:pt x="94" y="457"/>
                    </a:lnTo>
                    <a:lnTo>
                      <a:pt x="80" y="461"/>
                    </a:lnTo>
                    <a:lnTo>
                      <a:pt x="64" y="460"/>
                    </a:lnTo>
                    <a:lnTo>
                      <a:pt x="54" y="447"/>
                    </a:lnTo>
                    <a:lnTo>
                      <a:pt x="54" y="433"/>
                    </a:lnTo>
                    <a:lnTo>
                      <a:pt x="30" y="415"/>
                    </a:lnTo>
                    <a:lnTo>
                      <a:pt x="18" y="416"/>
                    </a:lnTo>
                    <a:lnTo>
                      <a:pt x="9" y="436"/>
                    </a:lnTo>
                    <a:lnTo>
                      <a:pt x="5" y="438"/>
                    </a:lnTo>
                    <a:lnTo>
                      <a:pt x="0" y="438"/>
                    </a:lnTo>
                    <a:lnTo>
                      <a:pt x="2" y="443"/>
                    </a:lnTo>
                    <a:lnTo>
                      <a:pt x="1" y="450"/>
                    </a:lnTo>
                    <a:lnTo>
                      <a:pt x="93" y="651"/>
                    </a:lnTo>
                    <a:lnTo>
                      <a:pt x="95" y="691"/>
                    </a:lnTo>
                    <a:lnTo>
                      <a:pt x="86" y="708"/>
                    </a:lnTo>
                    <a:lnTo>
                      <a:pt x="77" y="703"/>
                    </a:lnTo>
                    <a:lnTo>
                      <a:pt x="73" y="709"/>
                    </a:lnTo>
                    <a:lnTo>
                      <a:pt x="73" y="720"/>
                    </a:lnTo>
                    <a:lnTo>
                      <a:pt x="75" y="720"/>
                    </a:lnTo>
                    <a:lnTo>
                      <a:pt x="81" y="725"/>
                    </a:lnTo>
                    <a:lnTo>
                      <a:pt x="84" y="732"/>
                    </a:lnTo>
                    <a:lnTo>
                      <a:pt x="80" y="734"/>
                    </a:lnTo>
                    <a:lnTo>
                      <a:pt x="86" y="743"/>
                    </a:lnTo>
                    <a:lnTo>
                      <a:pt x="90" y="746"/>
                    </a:lnTo>
                    <a:lnTo>
                      <a:pt x="102" y="767"/>
                    </a:lnTo>
                    <a:lnTo>
                      <a:pt x="104" y="774"/>
                    </a:lnTo>
                    <a:lnTo>
                      <a:pt x="100" y="783"/>
                    </a:lnTo>
                    <a:lnTo>
                      <a:pt x="100" y="800"/>
                    </a:lnTo>
                    <a:lnTo>
                      <a:pt x="105" y="809"/>
                    </a:lnTo>
                    <a:lnTo>
                      <a:pt x="106" y="808"/>
                    </a:lnTo>
                    <a:lnTo>
                      <a:pt x="105" y="795"/>
                    </a:lnTo>
                    <a:lnTo>
                      <a:pt x="107" y="792"/>
                    </a:lnTo>
                    <a:lnTo>
                      <a:pt x="122" y="790"/>
                    </a:lnTo>
                    <a:lnTo>
                      <a:pt x="121" y="809"/>
                    </a:lnTo>
                    <a:lnTo>
                      <a:pt x="126" y="811"/>
                    </a:lnTo>
                    <a:lnTo>
                      <a:pt x="143" y="810"/>
                    </a:lnTo>
                    <a:lnTo>
                      <a:pt x="147" y="815"/>
                    </a:lnTo>
                    <a:lnTo>
                      <a:pt x="146" y="821"/>
                    </a:lnTo>
                    <a:lnTo>
                      <a:pt x="157" y="828"/>
                    </a:lnTo>
                    <a:lnTo>
                      <a:pt x="164" y="828"/>
                    </a:lnTo>
                    <a:lnTo>
                      <a:pt x="172" y="830"/>
                    </a:lnTo>
                    <a:lnTo>
                      <a:pt x="182" y="830"/>
                    </a:lnTo>
                    <a:lnTo>
                      <a:pt x="190" y="828"/>
                    </a:lnTo>
                    <a:lnTo>
                      <a:pt x="199" y="815"/>
                    </a:lnTo>
                    <a:lnTo>
                      <a:pt x="216" y="815"/>
                    </a:lnTo>
                    <a:lnTo>
                      <a:pt x="219" y="811"/>
                    </a:lnTo>
                    <a:lnTo>
                      <a:pt x="227" y="809"/>
                    </a:lnTo>
                    <a:lnTo>
                      <a:pt x="243" y="813"/>
                    </a:lnTo>
                    <a:lnTo>
                      <a:pt x="246" y="809"/>
                    </a:lnTo>
                    <a:lnTo>
                      <a:pt x="266" y="810"/>
                    </a:lnTo>
                    <a:lnTo>
                      <a:pt x="271" y="809"/>
                    </a:lnTo>
                    <a:lnTo>
                      <a:pt x="273" y="802"/>
                    </a:lnTo>
                    <a:lnTo>
                      <a:pt x="287" y="794"/>
                    </a:lnTo>
                    <a:lnTo>
                      <a:pt x="290" y="789"/>
                    </a:lnTo>
                    <a:lnTo>
                      <a:pt x="307" y="785"/>
                    </a:lnTo>
                    <a:lnTo>
                      <a:pt x="335" y="794"/>
                    </a:lnTo>
                    <a:lnTo>
                      <a:pt x="342" y="793"/>
                    </a:lnTo>
                    <a:lnTo>
                      <a:pt x="350" y="785"/>
                    </a:lnTo>
                    <a:lnTo>
                      <a:pt x="362" y="785"/>
                    </a:lnTo>
                    <a:lnTo>
                      <a:pt x="408" y="798"/>
                    </a:lnTo>
                    <a:lnTo>
                      <a:pt x="420" y="798"/>
                    </a:lnTo>
                    <a:lnTo>
                      <a:pt x="428" y="785"/>
                    </a:lnTo>
                    <a:lnTo>
                      <a:pt x="439" y="784"/>
                    </a:lnTo>
                    <a:lnTo>
                      <a:pt x="464" y="790"/>
                    </a:lnTo>
                    <a:lnTo>
                      <a:pt x="465" y="783"/>
                    </a:lnTo>
                    <a:lnTo>
                      <a:pt x="461" y="774"/>
                    </a:lnTo>
                    <a:lnTo>
                      <a:pt x="469" y="769"/>
                    </a:lnTo>
                    <a:lnTo>
                      <a:pt x="516" y="767"/>
                    </a:lnTo>
                    <a:lnTo>
                      <a:pt x="781" y="459"/>
                    </a:lnTo>
                    <a:lnTo>
                      <a:pt x="790" y="455"/>
                    </a:lnTo>
                    <a:lnTo>
                      <a:pt x="809" y="438"/>
                    </a:lnTo>
                    <a:lnTo>
                      <a:pt x="818" y="424"/>
                    </a:lnTo>
                    <a:lnTo>
                      <a:pt x="847" y="312"/>
                    </a:lnTo>
                    <a:lnTo>
                      <a:pt x="807" y="311"/>
                    </a:lnTo>
                    <a:lnTo>
                      <a:pt x="801" y="314"/>
                    </a:lnTo>
                    <a:lnTo>
                      <a:pt x="795" y="330"/>
                    </a:lnTo>
                    <a:lnTo>
                      <a:pt x="788" y="340"/>
                    </a:lnTo>
                    <a:lnTo>
                      <a:pt x="753" y="335"/>
                    </a:lnTo>
                    <a:lnTo>
                      <a:pt x="744" y="302"/>
                    </a:lnTo>
                    <a:lnTo>
                      <a:pt x="764" y="253"/>
                    </a:lnTo>
                    <a:lnTo>
                      <a:pt x="779" y="243"/>
                    </a:lnTo>
                    <a:lnTo>
                      <a:pt x="799" y="259"/>
                    </a:lnTo>
                    <a:lnTo>
                      <a:pt x="807" y="249"/>
                    </a:lnTo>
                    <a:lnTo>
                      <a:pt x="794" y="39"/>
                    </a:lnTo>
                    <a:lnTo>
                      <a:pt x="792" y="37"/>
                    </a:lnTo>
                    <a:lnTo>
                      <a:pt x="788" y="36"/>
                    </a:lnTo>
                    <a:lnTo>
                      <a:pt x="773" y="20"/>
                    </a:lnTo>
                    <a:lnTo>
                      <a:pt x="754" y="11"/>
                    </a:lnTo>
                    <a:lnTo>
                      <a:pt x="731" y="14"/>
                    </a:lnTo>
                    <a:lnTo>
                      <a:pt x="687" y="0"/>
                    </a:lnTo>
                    <a:lnTo>
                      <a:pt x="676" y="5"/>
                    </a:lnTo>
                    <a:lnTo>
                      <a:pt x="674" y="9"/>
                    </a:lnTo>
                    <a:lnTo>
                      <a:pt x="559" y="99"/>
                    </a:lnTo>
                    <a:lnTo>
                      <a:pt x="529" y="145"/>
                    </a:lnTo>
                    <a:lnTo>
                      <a:pt x="503" y="166"/>
                    </a:lnTo>
                    <a:lnTo>
                      <a:pt x="469" y="231"/>
                    </a:lnTo>
                    <a:lnTo>
                      <a:pt x="426" y="243"/>
                    </a:lnTo>
                    <a:lnTo>
                      <a:pt x="413" y="241"/>
                    </a:lnTo>
                    <a:lnTo>
                      <a:pt x="379" y="222"/>
                    </a:lnTo>
                    <a:lnTo>
                      <a:pt x="366" y="220"/>
                    </a:lnTo>
                    <a:lnTo>
                      <a:pt x="355" y="224"/>
                    </a:lnTo>
                    <a:lnTo>
                      <a:pt x="319" y="275"/>
                    </a:lnTo>
                    <a:lnTo>
                      <a:pt x="307" y="283"/>
                    </a:lnTo>
                    <a:lnTo>
                      <a:pt x="293" y="307"/>
                    </a:lnTo>
                    <a:lnTo>
                      <a:pt x="260" y="317"/>
                    </a:lnTo>
                    <a:lnTo>
                      <a:pt x="219" y="309"/>
                    </a:lnTo>
                    <a:lnTo>
                      <a:pt x="215" y="300"/>
                    </a:lnTo>
                    <a:lnTo>
                      <a:pt x="225" y="262"/>
                    </a:lnTo>
                    <a:lnTo>
                      <a:pt x="222" y="238"/>
                    </a:lnTo>
                    <a:lnTo>
                      <a:pt x="179" y="180"/>
                    </a:lnTo>
                    <a:lnTo>
                      <a:pt x="174" y="18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12" name="Freeform 842">
                <a:extLst>
                  <a:ext uri="{FF2B5EF4-FFF2-40B4-BE49-F238E27FC236}">
                    <a16:creationId xmlns:a16="http://schemas.microsoft.com/office/drawing/2014/main" id="{4A63CA46-7A5B-4FB1-A2C8-2298E419EDEC}"/>
                  </a:ext>
                </a:extLst>
              </p:cNvPr>
              <p:cNvSpPr>
                <a:spLocks noChangeAspect="1"/>
              </p:cNvSpPr>
              <p:nvPr/>
            </p:nvSpPr>
            <p:spPr bwMode="auto">
              <a:xfrm>
                <a:off x="1542" y="1753"/>
                <a:ext cx="6" cy="7"/>
              </a:xfrm>
              <a:custGeom>
                <a:avLst/>
                <a:gdLst>
                  <a:gd name="T0" fmla="*/ 0 w 19"/>
                  <a:gd name="T1" fmla="*/ 0 h 23"/>
                  <a:gd name="T2" fmla="*/ 0 w 19"/>
                  <a:gd name="T3" fmla="*/ 0 h 23"/>
                  <a:gd name="T4" fmla="*/ 0 w 19"/>
                  <a:gd name="T5" fmla="*/ 0 h 23"/>
                  <a:gd name="T6" fmla="*/ 0 w 19"/>
                  <a:gd name="T7" fmla="*/ 0 h 23"/>
                  <a:gd name="T8" fmla="*/ 0 w 19"/>
                  <a:gd name="T9" fmla="*/ 0 h 23"/>
                  <a:gd name="T10" fmla="*/ 0 w 19"/>
                  <a:gd name="T11" fmla="*/ 0 h 23"/>
                  <a:gd name="T12" fmla="*/ 0 w 19"/>
                  <a:gd name="T13" fmla="*/ 0 h 23"/>
                  <a:gd name="T14" fmla="*/ 0 w 19"/>
                  <a:gd name="T15" fmla="*/ 0 h 23"/>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23"/>
                  <a:gd name="T26" fmla="*/ 19 w 19"/>
                  <a:gd name="T27" fmla="*/ 23 h 2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23">
                    <a:moveTo>
                      <a:pt x="5" y="9"/>
                    </a:moveTo>
                    <a:lnTo>
                      <a:pt x="0" y="0"/>
                    </a:lnTo>
                    <a:lnTo>
                      <a:pt x="1" y="9"/>
                    </a:lnTo>
                    <a:lnTo>
                      <a:pt x="5" y="15"/>
                    </a:lnTo>
                    <a:lnTo>
                      <a:pt x="19" y="23"/>
                    </a:lnTo>
                    <a:lnTo>
                      <a:pt x="19" y="19"/>
                    </a:lnTo>
                    <a:lnTo>
                      <a:pt x="11" y="15"/>
                    </a:lnTo>
                    <a:lnTo>
                      <a:pt x="5" y="9"/>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13" name="Freeform 843">
                <a:extLst>
                  <a:ext uri="{FF2B5EF4-FFF2-40B4-BE49-F238E27FC236}">
                    <a16:creationId xmlns:a16="http://schemas.microsoft.com/office/drawing/2014/main" id="{F530C99E-62AB-489F-8E50-DFEA0981AA49}"/>
                  </a:ext>
                </a:extLst>
              </p:cNvPr>
              <p:cNvSpPr>
                <a:spLocks noChangeAspect="1"/>
              </p:cNvSpPr>
              <p:nvPr/>
            </p:nvSpPr>
            <p:spPr bwMode="auto">
              <a:xfrm>
                <a:off x="1542" y="1753"/>
                <a:ext cx="6" cy="7"/>
              </a:xfrm>
              <a:custGeom>
                <a:avLst/>
                <a:gdLst>
                  <a:gd name="T0" fmla="*/ 0 w 19"/>
                  <a:gd name="T1" fmla="*/ 0 h 23"/>
                  <a:gd name="T2" fmla="*/ 0 w 19"/>
                  <a:gd name="T3" fmla="*/ 0 h 23"/>
                  <a:gd name="T4" fmla="*/ 0 w 19"/>
                  <a:gd name="T5" fmla="*/ 0 h 23"/>
                  <a:gd name="T6" fmla="*/ 0 w 19"/>
                  <a:gd name="T7" fmla="*/ 0 h 23"/>
                  <a:gd name="T8" fmla="*/ 0 w 19"/>
                  <a:gd name="T9" fmla="*/ 0 h 23"/>
                  <a:gd name="T10" fmla="*/ 0 w 19"/>
                  <a:gd name="T11" fmla="*/ 0 h 23"/>
                  <a:gd name="T12" fmla="*/ 0 w 19"/>
                  <a:gd name="T13" fmla="*/ 0 h 23"/>
                  <a:gd name="T14" fmla="*/ 0 w 19"/>
                  <a:gd name="T15" fmla="*/ 0 h 23"/>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23"/>
                  <a:gd name="T26" fmla="*/ 19 w 19"/>
                  <a:gd name="T27" fmla="*/ 23 h 2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23">
                    <a:moveTo>
                      <a:pt x="5" y="9"/>
                    </a:moveTo>
                    <a:lnTo>
                      <a:pt x="0" y="0"/>
                    </a:lnTo>
                    <a:lnTo>
                      <a:pt x="1" y="9"/>
                    </a:lnTo>
                    <a:lnTo>
                      <a:pt x="5" y="15"/>
                    </a:lnTo>
                    <a:lnTo>
                      <a:pt x="19" y="23"/>
                    </a:lnTo>
                    <a:lnTo>
                      <a:pt x="19" y="19"/>
                    </a:lnTo>
                    <a:lnTo>
                      <a:pt x="11" y="15"/>
                    </a:lnTo>
                    <a:lnTo>
                      <a:pt x="5" y="9"/>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14" name="Freeform 844">
                <a:extLst>
                  <a:ext uri="{FF2B5EF4-FFF2-40B4-BE49-F238E27FC236}">
                    <a16:creationId xmlns:a16="http://schemas.microsoft.com/office/drawing/2014/main" id="{B9A1AFE5-91F6-4BA7-A9D8-6593434D814E}"/>
                  </a:ext>
                </a:extLst>
              </p:cNvPr>
              <p:cNvSpPr>
                <a:spLocks noChangeAspect="1"/>
              </p:cNvSpPr>
              <p:nvPr/>
            </p:nvSpPr>
            <p:spPr bwMode="auto">
              <a:xfrm>
                <a:off x="1552" y="1754"/>
                <a:ext cx="4" cy="6"/>
              </a:xfrm>
              <a:custGeom>
                <a:avLst/>
                <a:gdLst>
                  <a:gd name="T0" fmla="*/ 0 w 13"/>
                  <a:gd name="T1" fmla="*/ 0 h 19"/>
                  <a:gd name="T2" fmla="*/ 0 w 13"/>
                  <a:gd name="T3" fmla="*/ 0 h 19"/>
                  <a:gd name="T4" fmla="*/ 0 w 13"/>
                  <a:gd name="T5" fmla="*/ 0 h 19"/>
                  <a:gd name="T6" fmla="*/ 0 w 13"/>
                  <a:gd name="T7" fmla="*/ 0 h 19"/>
                  <a:gd name="T8" fmla="*/ 0 w 13"/>
                  <a:gd name="T9" fmla="*/ 0 h 19"/>
                  <a:gd name="T10" fmla="*/ 0 w 13"/>
                  <a:gd name="T11" fmla="*/ 0 h 19"/>
                  <a:gd name="T12" fmla="*/ 0 w 13"/>
                  <a:gd name="T13" fmla="*/ 0 h 19"/>
                  <a:gd name="T14" fmla="*/ 0 60000 65536"/>
                  <a:gd name="T15" fmla="*/ 0 60000 65536"/>
                  <a:gd name="T16" fmla="*/ 0 60000 65536"/>
                  <a:gd name="T17" fmla="*/ 0 60000 65536"/>
                  <a:gd name="T18" fmla="*/ 0 60000 65536"/>
                  <a:gd name="T19" fmla="*/ 0 60000 65536"/>
                  <a:gd name="T20" fmla="*/ 0 60000 65536"/>
                  <a:gd name="T21" fmla="*/ 0 w 13"/>
                  <a:gd name="T22" fmla="*/ 0 h 19"/>
                  <a:gd name="T23" fmla="*/ 13 w 13"/>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9">
                    <a:moveTo>
                      <a:pt x="4" y="4"/>
                    </a:moveTo>
                    <a:lnTo>
                      <a:pt x="0" y="0"/>
                    </a:lnTo>
                    <a:lnTo>
                      <a:pt x="10" y="18"/>
                    </a:lnTo>
                    <a:lnTo>
                      <a:pt x="11" y="19"/>
                    </a:lnTo>
                    <a:lnTo>
                      <a:pt x="13" y="9"/>
                    </a:lnTo>
                    <a:lnTo>
                      <a:pt x="9" y="5"/>
                    </a:lnTo>
                    <a:lnTo>
                      <a:pt x="4" y="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15" name="Freeform 845">
                <a:extLst>
                  <a:ext uri="{FF2B5EF4-FFF2-40B4-BE49-F238E27FC236}">
                    <a16:creationId xmlns:a16="http://schemas.microsoft.com/office/drawing/2014/main" id="{CC7167BC-23CA-4F8C-8302-4302DC698812}"/>
                  </a:ext>
                </a:extLst>
              </p:cNvPr>
              <p:cNvSpPr>
                <a:spLocks noChangeAspect="1"/>
              </p:cNvSpPr>
              <p:nvPr/>
            </p:nvSpPr>
            <p:spPr bwMode="auto">
              <a:xfrm>
                <a:off x="1552" y="1754"/>
                <a:ext cx="4" cy="6"/>
              </a:xfrm>
              <a:custGeom>
                <a:avLst/>
                <a:gdLst>
                  <a:gd name="T0" fmla="*/ 0 w 13"/>
                  <a:gd name="T1" fmla="*/ 0 h 19"/>
                  <a:gd name="T2" fmla="*/ 0 w 13"/>
                  <a:gd name="T3" fmla="*/ 0 h 19"/>
                  <a:gd name="T4" fmla="*/ 0 w 13"/>
                  <a:gd name="T5" fmla="*/ 0 h 19"/>
                  <a:gd name="T6" fmla="*/ 0 w 13"/>
                  <a:gd name="T7" fmla="*/ 0 h 19"/>
                  <a:gd name="T8" fmla="*/ 0 w 13"/>
                  <a:gd name="T9" fmla="*/ 0 h 19"/>
                  <a:gd name="T10" fmla="*/ 0 w 13"/>
                  <a:gd name="T11" fmla="*/ 0 h 19"/>
                  <a:gd name="T12" fmla="*/ 0 w 13"/>
                  <a:gd name="T13" fmla="*/ 0 h 19"/>
                  <a:gd name="T14" fmla="*/ 0 60000 65536"/>
                  <a:gd name="T15" fmla="*/ 0 60000 65536"/>
                  <a:gd name="T16" fmla="*/ 0 60000 65536"/>
                  <a:gd name="T17" fmla="*/ 0 60000 65536"/>
                  <a:gd name="T18" fmla="*/ 0 60000 65536"/>
                  <a:gd name="T19" fmla="*/ 0 60000 65536"/>
                  <a:gd name="T20" fmla="*/ 0 60000 65536"/>
                  <a:gd name="T21" fmla="*/ 0 w 13"/>
                  <a:gd name="T22" fmla="*/ 0 h 19"/>
                  <a:gd name="T23" fmla="*/ 13 w 13"/>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9">
                    <a:moveTo>
                      <a:pt x="4" y="4"/>
                    </a:moveTo>
                    <a:lnTo>
                      <a:pt x="0" y="0"/>
                    </a:lnTo>
                    <a:lnTo>
                      <a:pt x="10" y="18"/>
                    </a:lnTo>
                    <a:lnTo>
                      <a:pt x="11" y="19"/>
                    </a:lnTo>
                    <a:lnTo>
                      <a:pt x="13" y="9"/>
                    </a:lnTo>
                    <a:lnTo>
                      <a:pt x="9" y="5"/>
                    </a:lnTo>
                    <a:lnTo>
                      <a:pt x="4" y="4"/>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16" name="Freeform 846">
                <a:extLst>
                  <a:ext uri="{FF2B5EF4-FFF2-40B4-BE49-F238E27FC236}">
                    <a16:creationId xmlns:a16="http://schemas.microsoft.com/office/drawing/2014/main" id="{38758B07-59FD-4F5F-8805-D21903416900}"/>
                  </a:ext>
                </a:extLst>
              </p:cNvPr>
              <p:cNvSpPr>
                <a:spLocks noChangeAspect="1"/>
              </p:cNvSpPr>
              <p:nvPr/>
            </p:nvSpPr>
            <p:spPr bwMode="auto">
              <a:xfrm>
                <a:off x="1677" y="1775"/>
                <a:ext cx="4" cy="4"/>
              </a:xfrm>
              <a:custGeom>
                <a:avLst/>
                <a:gdLst>
                  <a:gd name="T0" fmla="*/ 0 w 15"/>
                  <a:gd name="T1" fmla="*/ 0 h 14"/>
                  <a:gd name="T2" fmla="*/ 0 w 15"/>
                  <a:gd name="T3" fmla="*/ 0 h 14"/>
                  <a:gd name="T4" fmla="*/ 0 w 15"/>
                  <a:gd name="T5" fmla="*/ 0 h 14"/>
                  <a:gd name="T6" fmla="*/ 0 w 15"/>
                  <a:gd name="T7" fmla="*/ 0 h 14"/>
                  <a:gd name="T8" fmla="*/ 0 w 15"/>
                  <a:gd name="T9" fmla="*/ 0 h 14"/>
                  <a:gd name="T10" fmla="*/ 0 w 15"/>
                  <a:gd name="T11" fmla="*/ 0 h 14"/>
                  <a:gd name="T12" fmla="*/ 0 60000 65536"/>
                  <a:gd name="T13" fmla="*/ 0 60000 65536"/>
                  <a:gd name="T14" fmla="*/ 0 60000 65536"/>
                  <a:gd name="T15" fmla="*/ 0 60000 65536"/>
                  <a:gd name="T16" fmla="*/ 0 60000 65536"/>
                  <a:gd name="T17" fmla="*/ 0 60000 65536"/>
                  <a:gd name="T18" fmla="*/ 0 w 15"/>
                  <a:gd name="T19" fmla="*/ 0 h 14"/>
                  <a:gd name="T20" fmla="*/ 15 w 15"/>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5" h="14">
                    <a:moveTo>
                      <a:pt x="15" y="0"/>
                    </a:moveTo>
                    <a:lnTo>
                      <a:pt x="9" y="3"/>
                    </a:lnTo>
                    <a:lnTo>
                      <a:pt x="0" y="11"/>
                    </a:lnTo>
                    <a:lnTo>
                      <a:pt x="4" y="14"/>
                    </a:lnTo>
                    <a:lnTo>
                      <a:pt x="12" y="6"/>
                    </a:lnTo>
                    <a:lnTo>
                      <a:pt x="15"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17" name="Freeform 847">
                <a:extLst>
                  <a:ext uri="{FF2B5EF4-FFF2-40B4-BE49-F238E27FC236}">
                    <a16:creationId xmlns:a16="http://schemas.microsoft.com/office/drawing/2014/main" id="{10063A4C-AB7A-44C0-ADFE-EA29FA174E7A}"/>
                  </a:ext>
                </a:extLst>
              </p:cNvPr>
              <p:cNvSpPr>
                <a:spLocks noChangeAspect="1"/>
              </p:cNvSpPr>
              <p:nvPr/>
            </p:nvSpPr>
            <p:spPr bwMode="auto">
              <a:xfrm>
                <a:off x="1677" y="1775"/>
                <a:ext cx="4" cy="4"/>
              </a:xfrm>
              <a:custGeom>
                <a:avLst/>
                <a:gdLst>
                  <a:gd name="T0" fmla="*/ 0 w 15"/>
                  <a:gd name="T1" fmla="*/ 0 h 14"/>
                  <a:gd name="T2" fmla="*/ 0 w 15"/>
                  <a:gd name="T3" fmla="*/ 0 h 14"/>
                  <a:gd name="T4" fmla="*/ 0 w 15"/>
                  <a:gd name="T5" fmla="*/ 0 h 14"/>
                  <a:gd name="T6" fmla="*/ 0 w 15"/>
                  <a:gd name="T7" fmla="*/ 0 h 14"/>
                  <a:gd name="T8" fmla="*/ 0 w 15"/>
                  <a:gd name="T9" fmla="*/ 0 h 14"/>
                  <a:gd name="T10" fmla="*/ 0 w 15"/>
                  <a:gd name="T11" fmla="*/ 0 h 14"/>
                  <a:gd name="T12" fmla="*/ 0 60000 65536"/>
                  <a:gd name="T13" fmla="*/ 0 60000 65536"/>
                  <a:gd name="T14" fmla="*/ 0 60000 65536"/>
                  <a:gd name="T15" fmla="*/ 0 60000 65536"/>
                  <a:gd name="T16" fmla="*/ 0 60000 65536"/>
                  <a:gd name="T17" fmla="*/ 0 60000 65536"/>
                  <a:gd name="T18" fmla="*/ 0 w 15"/>
                  <a:gd name="T19" fmla="*/ 0 h 14"/>
                  <a:gd name="T20" fmla="*/ 15 w 15"/>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5" h="14">
                    <a:moveTo>
                      <a:pt x="15" y="0"/>
                    </a:moveTo>
                    <a:lnTo>
                      <a:pt x="9" y="3"/>
                    </a:lnTo>
                    <a:lnTo>
                      <a:pt x="0" y="11"/>
                    </a:lnTo>
                    <a:lnTo>
                      <a:pt x="4" y="14"/>
                    </a:lnTo>
                    <a:lnTo>
                      <a:pt x="12" y="6"/>
                    </a:lnTo>
                    <a:lnTo>
                      <a:pt x="15"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18" name="Freeform 848">
                <a:extLst>
                  <a:ext uri="{FF2B5EF4-FFF2-40B4-BE49-F238E27FC236}">
                    <a16:creationId xmlns:a16="http://schemas.microsoft.com/office/drawing/2014/main" id="{00AECF1F-946B-49E1-BE0D-9FDD5C3154AD}"/>
                  </a:ext>
                </a:extLst>
              </p:cNvPr>
              <p:cNvSpPr>
                <a:spLocks noChangeAspect="1"/>
              </p:cNvSpPr>
              <p:nvPr/>
            </p:nvSpPr>
            <p:spPr bwMode="auto">
              <a:xfrm>
                <a:off x="1661" y="1785"/>
                <a:ext cx="14" cy="16"/>
              </a:xfrm>
              <a:custGeom>
                <a:avLst/>
                <a:gdLst>
                  <a:gd name="T0" fmla="*/ 0 w 48"/>
                  <a:gd name="T1" fmla="*/ 0 h 53"/>
                  <a:gd name="T2" fmla="*/ 0 w 48"/>
                  <a:gd name="T3" fmla="*/ 0 h 53"/>
                  <a:gd name="T4" fmla="*/ 0 w 48"/>
                  <a:gd name="T5" fmla="*/ 0 h 53"/>
                  <a:gd name="T6" fmla="*/ 0 w 48"/>
                  <a:gd name="T7" fmla="*/ 0 h 53"/>
                  <a:gd name="T8" fmla="*/ 0 w 48"/>
                  <a:gd name="T9" fmla="*/ 0 h 53"/>
                  <a:gd name="T10" fmla="*/ 0 w 48"/>
                  <a:gd name="T11" fmla="*/ 0 h 53"/>
                  <a:gd name="T12" fmla="*/ 0 w 48"/>
                  <a:gd name="T13" fmla="*/ 0 h 53"/>
                  <a:gd name="T14" fmla="*/ 0 w 48"/>
                  <a:gd name="T15" fmla="*/ 0 h 53"/>
                  <a:gd name="T16" fmla="*/ 0 w 48"/>
                  <a:gd name="T17" fmla="*/ 0 h 53"/>
                  <a:gd name="T18" fmla="*/ 0 w 48"/>
                  <a:gd name="T19" fmla="*/ 0 h 53"/>
                  <a:gd name="T20" fmla="*/ 0 w 48"/>
                  <a:gd name="T21" fmla="*/ 0 h 53"/>
                  <a:gd name="T22" fmla="*/ 0 w 48"/>
                  <a:gd name="T23" fmla="*/ 0 h 53"/>
                  <a:gd name="T24" fmla="*/ 0 w 48"/>
                  <a:gd name="T25" fmla="*/ 0 h 53"/>
                  <a:gd name="T26" fmla="*/ 0 w 48"/>
                  <a:gd name="T27" fmla="*/ 0 h 53"/>
                  <a:gd name="T28" fmla="*/ 0 w 48"/>
                  <a:gd name="T29" fmla="*/ 0 h 53"/>
                  <a:gd name="T30" fmla="*/ 0 w 48"/>
                  <a:gd name="T31" fmla="*/ 0 h 53"/>
                  <a:gd name="T32" fmla="*/ 0 w 48"/>
                  <a:gd name="T33" fmla="*/ 0 h 53"/>
                  <a:gd name="T34" fmla="*/ 0 w 48"/>
                  <a:gd name="T35" fmla="*/ 0 h 53"/>
                  <a:gd name="T36" fmla="*/ 0 w 48"/>
                  <a:gd name="T37" fmla="*/ 0 h 53"/>
                  <a:gd name="T38" fmla="*/ 0 w 48"/>
                  <a:gd name="T39" fmla="*/ 0 h 53"/>
                  <a:gd name="T40" fmla="*/ 0 w 48"/>
                  <a:gd name="T41" fmla="*/ 0 h 5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53"/>
                  <a:gd name="T65" fmla="*/ 48 w 48"/>
                  <a:gd name="T66" fmla="*/ 53 h 5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53">
                    <a:moveTo>
                      <a:pt x="48" y="6"/>
                    </a:moveTo>
                    <a:lnTo>
                      <a:pt x="44" y="10"/>
                    </a:lnTo>
                    <a:lnTo>
                      <a:pt x="46" y="31"/>
                    </a:lnTo>
                    <a:lnTo>
                      <a:pt x="48" y="34"/>
                    </a:lnTo>
                    <a:lnTo>
                      <a:pt x="48" y="43"/>
                    </a:lnTo>
                    <a:lnTo>
                      <a:pt x="41" y="50"/>
                    </a:lnTo>
                    <a:lnTo>
                      <a:pt x="31" y="53"/>
                    </a:lnTo>
                    <a:lnTo>
                      <a:pt x="1" y="53"/>
                    </a:lnTo>
                    <a:lnTo>
                      <a:pt x="0" y="50"/>
                    </a:lnTo>
                    <a:lnTo>
                      <a:pt x="18" y="42"/>
                    </a:lnTo>
                    <a:lnTo>
                      <a:pt x="21" y="19"/>
                    </a:lnTo>
                    <a:lnTo>
                      <a:pt x="20" y="16"/>
                    </a:lnTo>
                    <a:lnTo>
                      <a:pt x="17" y="14"/>
                    </a:lnTo>
                    <a:lnTo>
                      <a:pt x="11" y="14"/>
                    </a:lnTo>
                    <a:lnTo>
                      <a:pt x="11" y="8"/>
                    </a:lnTo>
                    <a:lnTo>
                      <a:pt x="12" y="8"/>
                    </a:lnTo>
                    <a:lnTo>
                      <a:pt x="17" y="5"/>
                    </a:lnTo>
                    <a:lnTo>
                      <a:pt x="33" y="4"/>
                    </a:lnTo>
                    <a:lnTo>
                      <a:pt x="46" y="0"/>
                    </a:lnTo>
                    <a:lnTo>
                      <a:pt x="48" y="0"/>
                    </a:lnTo>
                    <a:lnTo>
                      <a:pt x="48" y="6"/>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19" name="Freeform 849">
                <a:extLst>
                  <a:ext uri="{FF2B5EF4-FFF2-40B4-BE49-F238E27FC236}">
                    <a16:creationId xmlns:a16="http://schemas.microsoft.com/office/drawing/2014/main" id="{2B4CB60A-68A9-4044-B9A4-8A14ED96A723}"/>
                  </a:ext>
                </a:extLst>
              </p:cNvPr>
              <p:cNvSpPr>
                <a:spLocks noChangeAspect="1"/>
              </p:cNvSpPr>
              <p:nvPr/>
            </p:nvSpPr>
            <p:spPr bwMode="auto">
              <a:xfrm>
                <a:off x="1661" y="1785"/>
                <a:ext cx="14" cy="16"/>
              </a:xfrm>
              <a:custGeom>
                <a:avLst/>
                <a:gdLst>
                  <a:gd name="T0" fmla="*/ 0 w 48"/>
                  <a:gd name="T1" fmla="*/ 0 h 53"/>
                  <a:gd name="T2" fmla="*/ 0 w 48"/>
                  <a:gd name="T3" fmla="*/ 0 h 53"/>
                  <a:gd name="T4" fmla="*/ 0 w 48"/>
                  <a:gd name="T5" fmla="*/ 0 h 53"/>
                  <a:gd name="T6" fmla="*/ 0 w 48"/>
                  <a:gd name="T7" fmla="*/ 0 h 53"/>
                  <a:gd name="T8" fmla="*/ 0 w 48"/>
                  <a:gd name="T9" fmla="*/ 0 h 53"/>
                  <a:gd name="T10" fmla="*/ 0 w 48"/>
                  <a:gd name="T11" fmla="*/ 0 h 53"/>
                  <a:gd name="T12" fmla="*/ 0 w 48"/>
                  <a:gd name="T13" fmla="*/ 0 h 53"/>
                  <a:gd name="T14" fmla="*/ 0 w 48"/>
                  <a:gd name="T15" fmla="*/ 0 h 53"/>
                  <a:gd name="T16" fmla="*/ 0 w 48"/>
                  <a:gd name="T17" fmla="*/ 0 h 53"/>
                  <a:gd name="T18" fmla="*/ 0 w 48"/>
                  <a:gd name="T19" fmla="*/ 0 h 53"/>
                  <a:gd name="T20" fmla="*/ 0 w 48"/>
                  <a:gd name="T21" fmla="*/ 0 h 53"/>
                  <a:gd name="T22" fmla="*/ 0 w 48"/>
                  <a:gd name="T23" fmla="*/ 0 h 53"/>
                  <a:gd name="T24" fmla="*/ 0 w 48"/>
                  <a:gd name="T25" fmla="*/ 0 h 53"/>
                  <a:gd name="T26" fmla="*/ 0 w 48"/>
                  <a:gd name="T27" fmla="*/ 0 h 53"/>
                  <a:gd name="T28" fmla="*/ 0 w 48"/>
                  <a:gd name="T29" fmla="*/ 0 h 53"/>
                  <a:gd name="T30" fmla="*/ 0 w 48"/>
                  <a:gd name="T31" fmla="*/ 0 h 53"/>
                  <a:gd name="T32" fmla="*/ 0 w 48"/>
                  <a:gd name="T33" fmla="*/ 0 h 53"/>
                  <a:gd name="T34" fmla="*/ 0 w 48"/>
                  <a:gd name="T35" fmla="*/ 0 h 53"/>
                  <a:gd name="T36" fmla="*/ 0 w 48"/>
                  <a:gd name="T37" fmla="*/ 0 h 53"/>
                  <a:gd name="T38" fmla="*/ 0 w 48"/>
                  <a:gd name="T39" fmla="*/ 0 h 53"/>
                  <a:gd name="T40" fmla="*/ 0 w 48"/>
                  <a:gd name="T41" fmla="*/ 0 h 5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53"/>
                  <a:gd name="T65" fmla="*/ 48 w 48"/>
                  <a:gd name="T66" fmla="*/ 53 h 5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53">
                    <a:moveTo>
                      <a:pt x="48" y="6"/>
                    </a:moveTo>
                    <a:lnTo>
                      <a:pt x="44" y="10"/>
                    </a:lnTo>
                    <a:lnTo>
                      <a:pt x="46" y="31"/>
                    </a:lnTo>
                    <a:lnTo>
                      <a:pt x="48" y="34"/>
                    </a:lnTo>
                    <a:lnTo>
                      <a:pt x="48" y="43"/>
                    </a:lnTo>
                    <a:lnTo>
                      <a:pt x="41" y="50"/>
                    </a:lnTo>
                    <a:lnTo>
                      <a:pt x="31" y="53"/>
                    </a:lnTo>
                    <a:lnTo>
                      <a:pt x="1" y="53"/>
                    </a:lnTo>
                    <a:lnTo>
                      <a:pt x="0" y="50"/>
                    </a:lnTo>
                    <a:lnTo>
                      <a:pt x="18" y="42"/>
                    </a:lnTo>
                    <a:lnTo>
                      <a:pt x="21" y="19"/>
                    </a:lnTo>
                    <a:lnTo>
                      <a:pt x="20" y="16"/>
                    </a:lnTo>
                    <a:lnTo>
                      <a:pt x="17" y="14"/>
                    </a:lnTo>
                    <a:lnTo>
                      <a:pt x="11" y="14"/>
                    </a:lnTo>
                    <a:lnTo>
                      <a:pt x="11" y="8"/>
                    </a:lnTo>
                    <a:lnTo>
                      <a:pt x="12" y="8"/>
                    </a:lnTo>
                    <a:lnTo>
                      <a:pt x="17" y="5"/>
                    </a:lnTo>
                    <a:lnTo>
                      <a:pt x="33" y="4"/>
                    </a:lnTo>
                    <a:lnTo>
                      <a:pt x="46" y="0"/>
                    </a:lnTo>
                    <a:lnTo>
                      <a:pt x="48" y="0"/>
                    </a:lnTo>
                    <a:lnTo>
                      <a:pt x="48" y="6"/>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20" name="Freeform 850">
                <a:extLst>
                  <a:ext uri="{FF2B5EF4-FFF2-40B4-BE49-F238E27FC236}">
                    <a16:creationId xmlns:a16="http://schemas.microsoft.com/office/drawing/2014/main" id="{857EA92D-58DB-485B-BB30-F32532F99746}"/>
                  </a:ext>
                </a:extLst>
              </p:cNvPr>
              <p:cNvSpPr>
                <a:spLocks noChangeAspect="1"/>
              </p:cNvSpPr>
              <p:nvPr/>
            </p:nvSpPr>
            <p:spPr bwMode="auto">
              <a:xfrm>
                <a:off x="1856" y="1994"/>
                <a:ext cx="9" cy="9"/>
              </a:xfrm>
              <a:custGeom>
                <a:avLst/>
                <a:gdLst>
                  <a:gd name="T0" fmla="*/ 0 w 32"/>
                  <a:gd name="T1" fmla="*/ 0 h 32"/>
                  <a:gd name="T2" fmla="*/ 0 w 32"/>
                  <a:gd name="T3" fmla="*/ 0 h 32"/>
                  <a:gd name="T4" fmla="*/ 0 w 32"/>
                  <a:gd name="T5" fmla="*/ 0 h 32"/>
                  <a:gd name="T6" fmla="*/ 0 w 32"/>
                  <a:gd name="T7" fmla="*/ 0 h 32"/>
                  <a:gd name="T8" fmla="*/ 0 w 32"/>
                  <a:gd name="T9" fmla="*/ 0 h 32"/>
                  <a:gd name="T10" fmla="*/ 0 w 32"/>
                  <a:gd name="T11" fmla="*/ 0 h 32"/>
                  <a:gd name="T12" fmla="*/ 0 w 32"/>
                  <a:gd name="T13" fmla="*/ 0 h 32"/>
                  <a:gd name="T14" fmla="*/ 0 w 32"/>
                  <a:gd name="T15" fmla="*/ 0 h 32"/>
                  <a:gd name="T16" fmla="*/ 0 w 32"/>
                  <a:gd name="T17" fmla="*/ 0 h 32"/>
                  <a:gd name="T18" fmla="*/ 0 w 32"/>
                  <a:gd name="T19" fmla="*/ 0 h 32"/>
                  <a:gd name="T20" fmla="*/ 0 w 32"/>
                  <a:gd name="T21" fmla="*/ 0 h 32"/>
                  <a:gd name="T22" fmla="*/ 0 w 32"/>
                  <a:gd name="T23" fmla="*/ 0 h 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
                  <a:gd name="T37" fmla="*/ 0 h 32"/>
                  <a:gd name="T38" fmla="*/ 32 w 32"/>
                  <a:gd name="T39" fmla="*/ 32 h 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 h="32">
                    <a:moveTo>
                      <a:pt x="7" y="0"/>
                    </a:moveTo>
                    <a:lnTo>
                      <a:pt x="0" y="10"/>
                    </a:lnTo>
                    <a:lnTo>
                      <a:pt x="0" y="17"/>
                    </a:lnTo>
                    <a:lnTo>
                      <a:pt x="7" y="27"/>
                    </a:lnTo>
                    <a:lnTo>
                      <a:pt x="16" y="28"/>
                    </a:lnTo>
                    <a:lnTo>
                      <a:pt x="23" y="32"/>
                    </a:lnTo>
                    <a:lnTo>
                      <a:pt x="31" y="31"/>
                    </a:lnTo>
                    <a:lnTo>
                      <a:pt x="32" y="21"/>
                    </a:lnTo>
                    <a:lnTo>
                      <a:pt x="26" y="16"/>
                    </a:lnTo>
                    <a:lnTo>
                      <a:pt x="18" y="13"/>
                    </a:lnTo>
                    <a:lnTo>
                      <a:pt x="12" y="9"/>
                    </a:lnTo>
                    <a:lnTo>
                      <a:pt x="7"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21" name="Freeform 851">
                <a:extLst>
                  <a:ext uri="{FF2B5EF4-FFF2-40B4-BE49-F238E27FC236}">
                    <a16:creationId xmlns:a16="http://schemas.microsoft.com/office/drawing/2014/main" id="{973FC139-A958-4FFF-AA73-E1054838B38A}"/>
                  </a:ext>
                </a:extLst>
              </p:cNvPr>
              <p:cNvSpPr>
                <a:spLocks noChangeAspect="1"/>
              </p:cNvSpPr>
              <p:nvPr/>
            </p:nvSpPr>
            <p:spPr bwMode="auto">
              <a:xfrm>
                <a:off x="1856" y="1994"/>
                <a:ext cx="9" cy="9"/>
              </a:xfrm>
              <a:custGeom>
                <a:avLst/>
                <a:gdLst>
                  <a:gd name="T0" fmla="*/ 0 w 32"/>
                  <a:gd name="T1" fmla="*/ 0 h 32"/>
                  <a:gd name="T2" fmla="*/ 0 w 32"/>
                  <a:gd name="T3" fmla="*/ 0 h 32"/>
                  <a:gd name="T4" fmla="*/ 0 w 32"/>
                  <a:gd name="T5" fmla="*/ 0 h 32"/>
                  <a:gd name="T6" fmla="*/ 0 w 32"/>
                  <a:gd name="T7" fmla="*/ 0 h 32"/>
                  <a:gd name="T8" fmla="*/ 0 w 32"/>
                  <a:gd name="T9" fmla="*/ 0 h 32"/>
                  <a:gd name="T10" fmla="*/ 0 w 32"/>
                  <a:gd name="T11" fmla="*/ 0 h 32"/>
                  <a:gd name="T12" fmla="*/ 0 w 32"/>
                  <a:gd name="T13" fmla="*/ 0 h 32"/>
                  <a:gd name="T14" fmla="*/ 0 w 32"/>
                  <a:gd name="T15" fmla="*/ 0 h 32"/>
                  <a:gd name="T16" fmla="*/ 0 w 32"/>
                  <a:gd name="T17" fmla="*/ 0 h 32"/>
                  <a:gd name="T18" fmla="*/ 0 w 32"/>
                  <a:gd name="T19" fmla="*/ 0 h 32"/>
                  <a:gd name="T20" fmla="*/ 0 w 32"/>
                  <a:gd name="T21" fmla="*/ 0 h 32"/>
                  <a:gd name="T22" fmla="*/ 0 w 32"/>
                  <a:gd name="T23" fmla="*/ 0 h 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
                  <a:gd name="T37" fmla="*/ 0 h 32"/>
                  <a:gd name="T38" fmla="*/ 32 w 32"/>
                  <a:gd name="T39" fmla="*/ 32 h 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 h="32">
                    <a:moveTo>
                      <a:pt x="7" y="0"/>
                    </a:moveTo>
                    <a:lnTo>
                      <a:pt x="0" y="10"/>
                    </a:lnTo>
                    <a:lnTo>
                      <a:pt x="0" y="17"/>
                    </a:lnTo>
                    <a:lnTo>
                      <a:pt x="7" y="27"/>
                    </a:lnTo>
                    <a:lnTo>
                      <a:pt x="16" y="28"/>
                    </a:lnTo>
                    <a:lnTo>
                      <a:pt x="23" y="32"/>
                    </a:lnTo>
                    <a:lnTo>
                      <a:pt x="31" y="31"/>
                    </a:lnTo>
                    <a:lnTo>
                      <a:pt x="32" y="21"/>
                    </a:lnTo>
                    <a:lnTo>
                      <a:pt x="26" y="16"/>
                    </a:lnTo>
                    <a:lnTo>
                      <a:pt x="18" y="13"/>
                    </a:lnTo>
                    <a:lnTo>
                      <a:pt x="12" y="9"/>
                    </a:lnTo>
                    <a:lnTo>
                      <a:pt x="7"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22" name="Freeform 852">
                <a:extLst>
                  <a:ext uri="{FF2B5EF4-FFF2-40B4-BE49-F238E27FC236}">
                    <a16:creationId xmlns:a16="http://schemas.microsoft.com/office/drawing/2014/main" id="{95D1B574-D4FF-4A74-AC19-B83127A37C95}"/>
                  </a:ext>
                </a:extLst>
              </p:cNvPr>
              <p:cNvSpPr>
                <a:spLocks noChangeAspect="1"/>
              </p:cNvSpPr>
              <p:nvPr/>
            </p:nvSpPr>
            <p:spPr bwMode="auto">
              <a:xfrm>
                <a:off x="1866" y="2003"/>
                <a:ext cx="6" cy="4"/>
              </a:xfrm>
              <a:custGeom>
                <a:avLst/>
                <a:gdLst>
                  <a:gd name="T0" fmla="*/ 0 w 19"/>
                  <a:gd name="T1" fmla="*/ 0 h 14"/>
                  <a:gd name="T2" fmla="*/ 0 w 19"/>
                  <a:gd name="T3" fmla="*/ 0 h 14"/>
                  <a:gd name="T4" fmla="*/ 0 w 19"/>
                  <a:gd name="T5" fmla="*/ 0 h 14"/>
                  <a:gd name="T6" fmla="*/ 0 w 19"/>
                  <a:gd name="T7" fmla="*/ 0 h 14"/>
                  <a:gd name="T8" fmla="*/ 0 w 19"/>
                  <a:gd name="T9" fmla="*/ 0 h 14"/>
                  <a:gd name="T10" fmla="*/ 0 w 19"/>
                  <a:gd name="T11" fmla="*/ 0 h 14"/>
                  <a:gd name="T12" fmla="*/ 0 w 19"/>
                  <a:gd name="T13" fmla="*/ 0 h 14"/>
                  <a:gd name="T14" fmla="*/ 0 w 19"/>
                  <a:gd name="T15" fmla="*/ 0 h 14"/>
                  <a:gd name="T16" fmla="*/ 0 w 19"/>
                  <a:gd name="T17" fmla="*/ 0 h 14"/>
                  <a:gd name="T18" fmla="*/ 0 w 19"/>
                  <a:gd name="T19" fmla="*/ 0 h 14"/>
                  <a:gd name="T20" fmla="*/ 0 w 19"/>
                  <a:gd name="T21" fmla="*/ 0 h 14"/>
                  <a:gd name="T22" fmla="*/ 0 w 19"/>
                  <a:gd name="T23" fmla="*/ 0 h 14"/>
                  <a:gd name="T24" fmla="*/ 0 w 19"/>
                  <a:gd name="T25" fmla="*/ 0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
                  <a:gd name="T40" fmla="*/ 0 h 14"/>
                  <a:gd name="T41" fmla="*/ 19 w 19"/>
                  <a:gd name="T42" fmla="*/ 14 h 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 h="14">
                    <a:moveTo>
                      <a:pt x="18" y="11"/>
                    </a:moveTo>
                    <a:lnTo>
                      <a:pt x="12" y="14"/>
                    </a:lnTo>
                    <a:lnTo>
                      <a:pt x="2" y="14"/>
                    </a:lnTo>
                    <a:lnTo>
                      <a:pt x="0" y="13"/>
                    </a:lnTo>
                    <a:lnTo>
                      <a:pt x="0" y="9"/>
                    </a:lnTo>
                    <a:lnTo>
                      <a:pt x="2" y="8"/>
                    </a:lnTo>
                    <a:lnTo>
                      <a:pt x="4" y="8"/>
                    </a:lnTo>
                    <a:lnTo>
                      <a:pt x="9" y="1"/>
                    </a:lnTo>
                    <a:lnTo>
                      <a:pt x="12" y="0"/>
                    </a:lnTo>
                    <a:lnTo>
                      <a:pt x="15" y="0"/>
                    </a:lnTo>
                    <a:lnTo>
                      <a:pt x="19" y="1"/>
                    </a:lnTo>
                    <a:lnTo>
                      <a:pt x="19" y="7"/>
                    </a:lnTo>
                    <a:lnTo>
                      <a:pt x="18" y="1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23" name="Freeform 853">
                <a:extLst>
                  <a:ext uri="{FF2B5EF4-FFF2-40B4-BE49-F238E27FC236}">
                    <a16:creationId xmlns:a16="http://schemas.microsoft.com/office/drawing/2014/main" id="{8F1AD23B-249D-4C64-B2FB-818F39298C37}"/>
                  </a:ext>
                </a:extLst>
              </p:cNvPr>
              <p:cNvSpPr>
                <a:spLocks noChangeAspect="1"/>
              </p:cNvSpPr>
              <p:nvPr/>
            </p:nvSpPr>
            <p:spPr bwMode="auto">
              <a:xfrm>
                <a:off x="1866" y="2003"/>
                <a:ext cx="6" cy="4"/>
              </a:xfrm>
              <a:custGeom>
                <a:avLst/>
                <a:gdLst>
                  <a:gd name="T0" fmla="*/ 0 w 19"/>
                  <a:gd name="T1" fmla="*/ 0 h 14"/>
                  <a:gd name="T2" fmla="*/ 0 w 19"/>
                  <a:gd name="T3" fmla="*/ 0 h 14"/>
                  <a:gd name="T4" fmla="*/ 0 w 19"/>
                  <a:gd name="T5" fmla="*/ 0 h 14"/>
                  <a:gd name="T6" fmla="*/ 0 w 19"/>
                  <a:gd name="T7" fmla="*/ 0 h 14"/>
                  <a:gd name="T8" fmla="*/ 0 w 19"/>
                  <a:gd name="T9" fmla="*/ 0 h 14"/>
                  <a:gd name="T10" fmla="*/ 0 w 19"/>
                  <a:gd name="T11" fmla="*/ 0 h 14"/>
                  <a:gd name="T12" fmla="*/ 0 w 19"/>
                  <a:gd name="T13" fmla="*/ 0 h 14"/>
                  <a:gd name="T14" fmla="*/ 0 w 19"/>
                  <a:gd name="T15" fmla="*/ 0 h 14"/>
                  <a:gd name="T16" fmla="*/ 0 w 19"/>
                  <a:gd name="T17" fmla="*/ 0 h 14"/>
                  <a:gd name="T18" fmla="*/ 0 w 19"/>
                  <a:gd name="T19" fmla="*/ 0 h 14"/>
                  <a:gd name="T20" fmla="*/ 0 w 19"/>
                  <a:gd name="T21" fmla="*/ 0 h 14"/>
                  <a:gd name="T22" fmla="*/ 0 w 19"/>
                  <a:gd name="T23" fmla="*/ 0 h 14"/>
                  <a:gd name="T24" fmla="*/ 0 w 19"/>
                  <a:gd name="T25" fmla="*/ 0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
                  <a:gd name="T40" fmla="*/ 0 h 14"/>
                  <a:gd name="T41" fmla="*/ 19 w 19"/>
                  <a:gd name="T42" fmla="*/ 14 h 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 h="14">
                    <a:moveTo>
                      <a:pt x="18" y="11"/>
                    </a:moveTo>
                    <a:lnTo>
                      <a:pt x="12" y="14"/>
                    </a:lnTo>
                    <a:lnTo>
                      <a:pt x="2" y="14"/>
                    </a:lnTo>
                    <a:lnTo>
                      <a:pt x="0" y="13"/>
                    </a:lnTo>
                    <a:lnTo>
                      <a:pt x="0" y="9"/>
                    </a:lnTo>
                    <a:lnTo>
                      <a:pt x="2" y="8"/>
                    </a:lnTo>
                    <a:lnTo>
                      <a:pt x="4" y="8"/>
                    </a:lnTo>
                    <a:lnTo>
                      <a:pt x="9" y="1"/>
                    </a:lnTo>
                    <a:lnTo>
                      <a:pt x="12" y="0"/>
                    </a:lnTo>
                    <a:lnTo>
                      <a:pt x="15" y="0"/>
                    </a:lnTo>
                    <a:lnTo>
                      <a:pt x="19" y="1"/>
                    </a:lnTo>
                    <a:lnTo>
                      <a:pt x="19" y="7"/>
                    </a:lnTo>
                    <a:lnTo>
                      <a:pt x="18" y="1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24" name="Freeform 854">
                <a:extLst>
                  <a:ext uri="{FF2B5EF4-FFF2-40B4-BE49-F238E27FC236}">
                    <a16:creationId xmlns:a16="http://schemas.microsoft.com/office/drawing/2014/main" id="{BBC63A98-1DE2-412A-9F70-A03170DB491A}"/>
                  </a:ext>
                </a:extLst>
              </p:cNvPr>
              <p:cNvSpPr>
                <a:spLocks noChangeAspect="1"/>
              </p:cNvSpPr>
              <p:nvPr/>
            </p:nvSpPr>
            <p:spPr bwMode="auto">
              <a:xfrm>
                <a:off x="1853" y="2007"/>
                <a:ext cx="34" cy="33"/>
              </a:xfrm>
              <a:custGeom>
                <a:avLst/>
                <a:gdLst>
                  <a:gd name="T0" fmla="*/ 0 w 116"/>
                  <a:gd name="T1" fmla="*/ 0 h 112"/>
                  <a:gd name="T2" fmla="*/ 0 w 116"/>
                  <a:gd name="T3" fmla="*/ 0 h 112"/>
                  <a:gd name="T4" fmla="*/ 0 w 116"/>
                  <a:gd name="T5" fmla="*/ 0 h 112"/>
                  <a:gd name="T6" fmla="*/ 0 w 116"/>
                  <a:gd name="T7" fmla="*/ 0 h 112"/>
                  <a:gd name="T8" fmla="*/ 0 w 116"/>
                  <a:gd name="T9" fmla="*/ 0 h 112"/>
                  <a:gd name="T10" fmla="*/ 0 w 116"/>
                  <a:gd name="T11" fmla="*/ 0 h 112"/>
                  <a:gd name="T12" fmla="*/ 0 w 116"/>
                  <a:gd name="T13" fmla="*/ 0 h 112"/>
                  <a:gd name="T14" fmla="*/ 0 w 116"/>
                  <a:gd name="T15" fmla="*/ 0 h 112"/>
                  <a:gd name="T16" fmla="*/ 0 w 116"/>
                  <a:gd name="T17" fmla="*/ 0 h 112"/>
                  <a:gd name="T18" fmla="*/ 0 w 116"/>
                  <a:gd name="T19" fmla="*/ 0 h 112"/>
                  <a:gd name="T20" fmla="*/ 0 w 116"/>
                  <a:gd name="T21" fmla="*/ 0 h 112"/>
                  <a:gd name="T22" fmla="*/ 0 w 116"/>
                  <a:gd name="T23" fmla="*/ 0 h 112"/>
                  <a:gd name="T24" fmla="*/ 0 w 116"/>
                  <a:gd name="T25" fmla="*/ 0 h 112"/>
                  <a:gd name="T26" fmla="*/ 0 w 116"/>
                  <a:gd name="T27" fmla="*/ 0 h 112"/>
                  <a:gd name="T28" fmla="*/ 0 w 116"/>
                  <a:gd name="T29" fmla="*/ 0 h 112"/>
                  <a:gd name="T30" fmla="*/ 0 w 116"/>
                  <a:gd name="T31" fmla="*/ 0 h 112"/>
                  <a:gd name="T32" fmla="*/ 0 w 116"/>
                  <a:gd name="T33" fmla="*/ 0 h 112"/>
                  <a:gd name="T34" fmla="*/ 0 w 116"/>
                  <a:gd name="T35" fmla="*/ 0 h 112"/>
                  <a:gd name="T36" fmla="*/ 0 w 116"/>
                  <a:gd name="T37" fmla="*/ 0 h 112"/>
                  <a:gd name="T38" fmla="*/ 0 w 116"/>
                  <a:gd name="T39" fmla="*/ 0 h 112"/>
                  <a:gd name="T40" fmla="*/ 0 w 116"/>
                  <a:gd name="T41" fmla="*/ 0 h 112"/>
                  <a:gd name="T42" fmla="*/ 0 w 116"/>
                  <a:gd name="T43" fmla="*/ 0 h 1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16"/>
                  <a:gd name="T67" fmla="*/ 0 h 112"/>
                  <a:gd name="T68" fmla="*/ 116 w 116"/>
                  <a:gd name="T69" fmla="*/ 112 h 11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16" h="112">
                    <a:moveTo>
                      <a:pt x="116" y="13"/>
                    </a:moveTo>
                    <a:lnTo>
                      <a:pt x="115" y="49"/>
                    </a:lnTo>
                    <a:lnTo>
                      <a:pt x="96" y="82"/>
                    </a:lnTo>
                    <a:lnTo>
                      <a:pt x="69" y="102"/>
                    </a:lnTo>
                    <a:lnTo>
                      <a:pt x="41" y="112"/>
                    </a:lnTo>
                    <a:lnTo>
                      <a:pt x="36" y="109"/>
                    </a:lnTo>
                    <a:lnTo>
                      <a:pt x="15" y="109"/>
                    </a:lnTo>
                    <a:lnTo>
                      <a:pt x="7" y="104"/>
                    </a:lnTo>
                    <a:lnTo>
                      <a:pt x="2" y="98"/>
                    </a:lnTo>
                    <a:lnTo>
                      <a:pt x="0" y="20"/>
                    </a:lnTo>
                    <a:lnTo>
                      <a:pt x="2" y="15"/>
                    </a:lnTo>
                    <a:lnTo>
                      <a:pt x="12" y="9"/>
                    </a:lnTo>
                    <a:lnTo>
                      <a:pt x="15" y="5"/>
                    </a:lnTo>
                    <a:lnTo>
                      <a:pt x="24" y="3"/>
                    </a:lnTo>
                    <a:lnTo>
                      <a:pt x="42" y="3"/>
                    </a:lnTo>
                    <a:lnTo>
                      <a:pt x="54" y="8"/>
                    </a:lnTo>
                    <a:lnTo>
                      <a:pt x="95" y="0"/>
                    </a:lnTo>
                    <a:lnTo>
                      <a:pt x="106" y="3"/>
                    </a:lnTo>
                    <a:lnTo>
                      <a:pt x="111" y="5"/>
                    </a:lnTo>
                    <a:lnTo>
                      <a:pt x="113" y="9"/>
                    </a:lnTo>
                    <a:lnTo>
                      <a:pt x="113" y="12"/>
                    </a:lnTo>
                    <a:lnTo>
                      <a:pt x="116" y="1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25" name="Freeform 855">
                <a:extLst>
                  <a:ext uri="{FF2B5EF4-FFF2-40B4-BE49-F238E27FC236}">
                    <a16:creationId xmlns:a16="http://schemas.microsoft.com/office/drawing/2014/main" id="{F96DDB71-5CE5-408D-A055-7B661286B225}"/>
                  </a:ext>
                </a:extLst>
              </p:cNvPr>
              <p:cNvSpPr>
                <a:spLocks noChangeAspect="1"/>
              </p:cNvSpPr>
              <p:nvPr/>
            </p:nvSpPr>
            <p:spPr bwMode="auto">
              <a:xfrm>
                <a:off x="1853" y="2007"/>
                <a:ext cx="34" cy="33"/>
              </a:xfrm>
              <a:custGeom>
                <a:avLst/>
                <a:gdLst>
                  <a:gd name="T0" fmla="*/ 0 w 116"/>
                  <a:gd name="T1" fmla="*/ 0 h 112"/>
                  <a:gd name="T2" fmla="*/ 0 w 116"/>
                  <a:gd name="T3" fmla="*/ 0 h 112"/>
                  <a:gd name="T4" fmla="*/ 0 w 116"/>
                  <a:gd name="T5" fmla="*/ 0 h 112"/>
                  <a:gd name="T6" fmla="*/ 0 w 116"/>
                  <a:gd name="T7" fmla="*/ 0 h 112"/>
                  <a:gd name="T8" fmla="*/ 0 w 116"/>
                  <a:gd name="T9" fmla="*/ 0 h 112"/>
                  <a:gd name="T10" fmla="*/ 0 w 116"/>
                  <a:gd name="T11" fmla="*/ 0 h 112"/>
                  <a:gd name="T12" fmla="*/ 0 w 116"/>
                  <a:gd name="T13" fmla="*/ 0 h 112"/>
                  <a:gd name="T14" fmla="*/ 0 w 116"/>
                  <a:gd name="T15" fmla="*/ 0 h 112"/>
                  <a:gd name="T16" fmla="*/ 0 w 116"/>
                  <a:gd name="T17" fmla="*/ 0 h 112"/>
                  <a:gd name="T18" fmla="*/ 0 w 116"/>
                  <a:gd name="T19" fmla="*/ 0 h 112"/>
                  <a:gd name="T20" fmla="*/ 0 w 116"/>
                  <a:gd name="T21" fmla="*/ 0 h 112"/>
                  <a:gd name="T22" fmla="*/ 0 w 116"/>
                  <a:gd name="T23" fmla="*/ 0 h 112"/>
                  <a:gd name="T24" fmla="*/ 0 w 116"/>
                  <a:gd name="T25" fmla="*/ 0 h 112"/>
                  <a:gd name="T26" fmla="*/ 0 w 116"/>
                  <a:gd name="T27" fmla="*/ 0 h 112"/>
                  <a:gd name="T28" fmla="*/ 0 w 116"/>
                  <a:gd name="T29" fmla="*/ 0 h 112"/>
                  <a:gd name="T30" fmla="*/ 0 w 116"/>
                  <a:gd name="T31" fmla="*/ 0 h 112"/>
                  <a:gd name="T32" fmla="*/ 0 w 116"/>
                  <a:gd name="T33" fmla="*/ 0 h 112"/>
                  <a:gd name="T34" fmla="*/ 0 w 116"/>
                  <a:gd name="T35" fmla="*/ 0 h 112"/>
                  <a:gd name="T36" fmla="*/ 0 w 116"/>
                  <a:gd name="T37" fmla="*/ 0 h 112"/>
                  <a:gd name="T38" fmla="*/ 0 w 116"/>
                  <a:gd name="T39" fmla="*/ 0 h 112"/>
                  <a:gd name="T40" fmla="*/ 0 w 116"/>
                  <a:gd name="T41" fmla="*/ 0 h 112"/>
                  <a:gd name="T42" fmla="*/ 0 w 116"/>
                  <a:gd name="T43" fmla="*/ 0 h 1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16"/>
                  <a:gd name="T67" fmla="*/ 0 h 112"/>
                  <a:gd name="T68" fmla="*/ 116 w 116"/>
                  <a:gd name="T69" fmla="*/ 112 h 11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16" h="112">
                    <a:moveTo>
                      <a:pt x="116" y="13"/>
                    </a:moveTo>
                    <a:lnTo>
                      <a:pt x="115" y="49"/>
                    </a:lnTo>
                    <a:lnTo>
                      <a:pt x="96" y="82"/>
                    </a:lnTo>
                    <a:lnTo>
                      <a:pt x="69" y="102"/>
                    </a:lnTo>
                    <a:lnTo>
                      <a:pt x="41" y="112"/>
                    </a:lnTo>
                    <a:lnTo>
                      <a:pt x="36" y="109"/>
                    </a:lnTo>
                    <a:lnTo>
                      <a:pt x="15" y="109"/>
                    </a:lnTo>
                    <a:lnTo>
                      <a:pt x="7" y="104"/>
                    </a:lnTo>
                    <a:lnTo>
                      <a:pt x="2" y="98"/>
                    </a:lnTo>
                    <a:lnTo>
                      <a:pt x="0" y="20"/>
                    </a:lnTo>
                    <a:lnTo>
                      <a:pt x="2" y="15"/>
                    </a:lnTo>
                    <a:lnTo>
                      <a:pt x="12" y="9"/>
                    </a:lnTo>
                    <a:lnTo>
                      <a:pt x="15" y="5"/>
                    </a:lnTo>
                    <a:lnTo>
                      <a:pt x="24" y="3"/>
                    </a:lnTo>
                    <a:lnTo>
                      <a:pt x="42" y="3"/>
                    </a:lnTo>
                    <a:lnTo>
                      <a:pt x="54" y="8"/>
                    </a:lnTo>
                    <a:lnTo>
                      <a:pt x="95" y="0"/>
                    </a:lnTo>
                    <a:lnTo>
                      <a:pt x="106" y="3"/>
                    </a:lnTo>
                    <a:lnTo>
                      <a:pt x="111" y="5"/>
                    </a:lnTo>
                    <a:lnTo>
                      <a:pt x="113" y="9"/>
                    </a:lnTo>
                    <a:lnTo>
                      <a:pt x="113" y="12"/>
                    </a:lnTo>
                    <a:lnTo>
                      <a:pt x="116" y="1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26" name="Freeform 856">
                <a:extLst>
                  <a:ext uri="{FF2B5EF4-FFF2-40B4-BE49-F238E27FC236}">
                    <a16:creationId xmlns:a16="http://schemas.microsoft.com/office/drawing/2014/main" id="{AF1FEEC5-5BF6-4AEB-8186-B0F9A4245181}"/>
                  </a:ext>
                </a:extLst>
              </p:cNvPr>
              <p:cNvSpPr>
                <a:spLocks noChangeAspect="1"/>
              </p:cNvSpPr>
              <p:nvPr/>
            </p:nvSpPr>
            <p:spPr bwMode="auto">
              <a:xfrm>
                <a:off x="1843" y="2004"/>
                <a:ext cx="10" cy="15"/>
              </a:xfrm>
              <a:custGeom>
                <a:avLst/>
                <a:gdLst>
                  <a:gd name="T0" fmla="*/ 0 w 32"/>
                  <a:gd name="T1" fmla="*/ 0 h 48"/>
                  <a:gd name="T2" fmla="*/ 0 w 32"/>
                  <a:gd name="T3" fmla="*/ 0 h 48"/>
                  <a:gd name="T4" fmla="*/ 0 w 32"/>
                  <a:gd name="T5" fmla="*/ 0 h 48"/>
                  <a:gd name="T6" fmla="*/ 0 w 32"/>
                  <a:gd name="T7" fmla="*/ 0 h 48"/>
                  <a:gd name="T8" fmla="*/ 0 w 32"/>
                  <a:gd name="T9" fmla="*/ 0 h 48"/>
                  <a:gd name="T10" fmla="*/ 0 w 32"/>
                  <a:gd name="T11" fmla="*/ 0 h 48"/>
                  <a:gd name="T12" fmla="*/ 0 w 32"/>
                  <a:gd name="T13" fmla="*/ 0 h 48"/>
                  <a:gd name="T14" fmla="*/ 0 w 32"/>
                  <a:gd name="T15" fmla="*/ 0 h 48"/>
                  <a:gd name="T16" fmla="*/ 0 w 32"/>
                  <a:gd name="T17" fmla="*/ 0 h 48"/>
                  <a:gd name="T18" fmla="*/ 0 w 32"/>
                  <a:gd name="T19" fmla="*/ 0 h 48"/>
                  <a:gd name="T20" fmla="*/ 0 w 32"/>
                  <a:gd name="T21" fmla="*/ 0 h 48"/>
                  <a:gd name="T22" fmla="*/ 0 w 32"/>
                  <a:gd name="T23" fmla="*/ 0 h 48"/>
                  <a:gd name="T24" fmla="*/ 0 w 32"/>
                  <a:gd name="T25" fmla="*/ 0 h 48"/>
                  <a:gd name="T26" fmla="*/ 0 w 32"/>
                  <a:gd name="T27" fmla="*/ 0 h 48"/>
                  <a:gd name="T28" fmla="*/ 0 w 32"/>
                  <a:gd name="T29" fmla="*/ 0 h 48"/>
                  <a:gd name="T30" fmla="*/ 0 w 32"/>
                  <a:gd name="T31" fmla="*/ 0 h 48"/>
                  <a:gd name="T32" fmla="*/ 0 w 32"/>
                  <a:gd name="T33" fmla="*/ 0 h 48"/>
                  <a:gd name="T34" fmla="*/ 0 w 32"/>
                  <a:gd name="T35" fmla="*/ 0 h 48"/>
                  <a:gd name="T36" fmla="*/ 0 w 32"/>
                  <a:gd name="T37" fmla="*/ 0 h 48"/>
                  <a:gd name="T38" fmla="*/ 0 w 32"/>
                  <a:gd name="T39" fmla="*/ 0 h 48"/>
                  <a:gd name="T40" fmla="*/ 0 w 32"/>
                  <a:gd name="T41" fmla="*/ 0 h 48"/>
                  <a:gd name="T42" fmla="*/ 0 w 32"/>
                  <a:gd name="T43" fmla="*/ 0 h 48"/>
                  <a:gd name="T44" fmla="*/ 0 w 32"/>
                  <a:gd name="T45" fmla="*/ 0 h 48"/>
                  <a:gd name="T46" fmla="*/ 0 w 32"/>
                  <a:gd name="T47" fmla="*/ 0 h 4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2"/>
                  <a:gd name="T73" fmla="*/ 0 h 48"/>
                  <a:gd name="T74" fmla="*/ 32 w 32"/>
                  <a:gd name="T75" fmla="*/ 48 h 4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2" h="48">
                    <a:moveTo>
                      <a:pt x="32" y="18"/>
                    </a:moveTo>
                    <a:lnTo>
                      <a:pt x="32" y="22"/>
                    </a:lnTo>
                    <a:lnTo>
                      <a:pt x="23" y="29"/>
                    </a:lnTo>
                    <a:lnTo>
                      <a:pt x="23" y="33"/>
                    </a:lnTo>
                    <a:lnTo>
                      <a:pt x="12" y="47"/>
                    </a:lnTo>
                    <a:lnTo>
                      <a:pt x="5" y="48"/>
                    </a:lnTo>
                    <a:lnTo>
                      <a:pt x="5" y="40"/>
                    </a:lnTo>
                    <a:lnTo>
                      <a:pt x="0" y="37"/>
                    </a:lnTo>
                    <a:lnTo>
                      <a:pt x="0" y="33"/>
                    </a:lnTo>
                    <a:lnTo>
                      <a:pt x="1" y="27"/>
                    </a:lnTo>
                    <a:lnTo>
                      <a:pt x="8" y="18"/>
                    </a:lnTo>
                    <a:lnTo>
                      <a:pt x="9" y="12"/>
                    </a:lnTo>
                    <a:lnTo>
                      <a:pt x="11" y="8"/>
                    </a:lnTo>
                    <a:lnTo>
                      <a:pt x="14" y="4"/>
                    </a:lnTo>
                    <a:lnTo>
                      <a:pt x="23" y="2"/>
                    </a:lnTo>
                    <a:lnTo>
                      <a:pt x="23" y="0"/>
                    </a:lnTo>
                    <a:lnTo>
                      <a:pt x="30" y="0"/>
                    </a:lnTo>
                    <a:lnTo>
                      <a:pt x="32" y="2"/>
                    </a:lnTo>
                    <a:lnTo>
                      <a:pt x="23" y="8"/>
                    </a:lnTo>
                    <a:lnTo>
                      <a:pt x="19" y="12"/>
                    </a:lnTo>
                    <a:lnTo>
                      <a:pt x="19" y="14"/>
                    </a:lnTo>
                    <a:lnTo>
                      <a:pt x="29" y="13"/>
                    </a:lnTo>
                    <a:lnTo>
                      <a:pt x="29" y="18"/>
                    </a:lnTo>
                    <a:lnTo>
                      <a:pt x="32" y="18"/>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27" name="Freeform 857">
                <a:extLst>
                  <a:ext uri="{FF2B5EF4-FFF2-40B4-BE49-F238E27FC236}">
                    <a16:creationId xmlns:a16="http://schemas.microsoft.com/office/drawing/2014/main" id="{EF8BC6BC-56DF-48D8-9D6F-711B0749E85A}"/>
                  </a:ext>
                </a:extLst>
              </p:cNvPr>
              <p:cNvSpPr>
                <a:spLocks noChangeAspect="1"/>
              </p:cNvSpPr>
              <p:nvPr/>
            </p:nvSpPr>
            <p:spPr bwMode="auto">
              <a:xfrm>
                <a:off x="1843" y="2004"/>
                <a:ext cx="10" cy="15"/>
              </a:xfrm>
              <a:custGeom>
                <a:avLst/>
                <a:gdLst>
                  <a:gd name="T0" fmla="*/ 0 w 32"/>
                  <a:gd name="T1" fmla="*/ 0 h 48"/>
                  <a:gd name="T2" fmla="*/ 0 w 32"/>
                  <a:gd name="T3" fmla="*/ 0 h 48"/>
                  <a:gd name="T4" fmla="*/ 0 w 32"/>
                  <a:gd name="T5" fmla="*/ 0 h 48"/>
                  <a:gd name="T6" fmla="*/ 0 w 32"/>
                  <a:gd name="T7" fmla="*/ 0 h 48"/>
                  <a:gd name="T8" fmla="*/ 0 w 32"/>
                  <a:gd name="T9" fmla="*/ 0 h 48"/>
                  <a:gd name="T10" fmla="*/ 0 w 32"/>
                  <a:gd name="T11" fmla="*/ 0 h 48"/>
                  <a:gd name="T12" fmla="*/ 0 w 32"/>
                  <a:gd name="T13" fmla="*/ 0 h 48"/>
                  <a:gd name="T14" fmla="*/ 0 w 32"/>
                  <a:gd name="T15" fmla="*/ 0 h 48"/>
                  <a:gd name="T16" fmla="*/ 0 w 32"/>
                  <a:gd name="T17" fmla="*/ 0 h 48"/>
                  <a:gd name="T18" fmla="*/ 0 w 32"/>
                  <a:gd name="T19" fmla="*/ 0 h 48"/>
                  <a:gd name="T20" fmla="*/ 0 w 32"/>
                  <a:gd name="T21" fmla="*/ 0 h 48"/>
                  <a:gd name="T22" fmla="*/ 0 w 32"/>
                  <a:gd name="T23" fmla="*/ 0 h 48"/>
                  <a:gd name="T24" fmla="*/ 0 w 32"/>
                  <a:gd name="T25" fmla="*/ 0 h 48"/>
                  <a:gd name="T26" fmla="*/ 0 w 32"/>
                  <a:gd name="T27" fmla="*/ 0 h 48"/>
                  <a:gd name="T28" fmla="*/ 0 w 32"/>
                  <a:gd name="T29" fmla="*/ 0 h 48"/>
                  <a:gd name="T30" fmla="*/ 0 w 32"/>
                  <a:gd name="T31" fmla="*/ 0 h 48"/>
                  <a:gd name="T32" fmla="*/ 0 w 32"/>
                  <a:gd name="T33" fmla="*/ 0 h 48"/>
                  <a:gd name="T34" fmla="*/ 0 w 32"/>
                  <a:gd name="T35" fmla="*/ 0 h 48"/>
                  <a:gd name="T36" fmla="*/ 0 w 32"/>
                  <a:gd name="T37" fmla="*/ 0 h 48"/>
                  <a:gd name="T38" fmla="*/ 0 w 32"/>
                  <a:gd name="T39" fmla="*/ 0 h 48"/>
                  <a:gd name="T40" fmla="*/ 0 w 32"/>
                  <a:gd name="T41" fmla="*/ 0 h 48"/>
                  <a:gd name="T42" fmla="*/ 0 w 32"/>
                  <a:gd name="T43" fmla="*/ 0 h 48"/>
                  <a:gd name="T44" fmla="*/ 0 w 32"/>
                  <a:gd name="T45" fmla="*/ 0 h 48"/>
                  <a:gd name="T46" fmla="*/ 0 w 32"/>
                  <a:gd name="T47" fmla="*/ 0 h 4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2"/>
                  <a:gd name="T73" fmla="*/ 0 h 48"/>
                  <a:gd name="T74" fmla="*/ 32 w 32"/>
                  <a:gd name="T75" fmla="*/ 48 h 4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2" h="48">
                    <a:moveTo>
                      <a:pt x="32" y="18"/>
                    </a:moveTo>
                    <a:lnTo>
                      <a:pt x="32" y="22"/>
                    </a:lnTo>
                    <a:lnTo>
                      <a:pt x="23" y="29"/>
                    </a:lnTo>
                    <a:lnTo>
                      <a:pt x="23" y="33"/>
                    </a:lnTo>
                    <a:lnTo>
                      <a:pt x="12" y="47"/>
                    </a:lnTo>
                    <a:lnTo>
                      <a:pt x="5" y="48"/>
                    </a:lnTo>
                    <a:lnTo>
                      <a:pt x="5" y="40"/>
                    </a:lnTo>
                    <a:lnTo>
                      <a:pt x="0" y="37"/>
                    </a:lnTo>
                    <a:lnTo>
                      <a:pt x="0" y="33"/>
                    </a:lnTo>
                    <a:lnTo>
                      <a:pt x="1" y="27"/>
                    </a:lnTo>
                    <a:lnTo>
                      <a:pt x="8" y="18"/>
                    </a:lnTo>
                    <a:lnTo>
                      <a:pt x="9" y="12"/>
                    </a:lnTo>
                    <a:lnTo>
                      <a:pt x="11" y="8"/>
                    </a:lnTo>
                    <a:lnTo>
                      <a:pt x="14" y="4"/>
                    </a:lnTo>
                    <a:lnTo>
                      <a:pt x="23" y="2"/>
                    </a:lnTo>
                    <a:lnTo>
                      <a:pt x="23" y="0"/>
                    </a:lnTo>
                    <a:lnTo>
                      <a:pt x="30" y="0"/>
                    </a:lnTo>
                    <a:lnTo>
                      <a:pt x="32" y="2"/>
                    </a:lnTo>
                    <a:lnTo>
                      <a:pt x="23" y="8"/>
                    </a:lnTo>
                    <a:lnTo>
                      <a:pt x="19" y="12"/>
                    </a:lnTo>
                    <a:lnTo>
                      <a:pt x="19" y="14"/>
                    </a:lnTo>
                    <a:lnTo>
                      <a:pt x="29" y="13"/>
                    </a:lnTo>
                    <a:lnTo>
                      <a:pt x="29" y="18"/>
                    </a:lnTo>
                    <a:lnTo>
                      <a:pt x="32" y="18"/>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28" name="Freeform 858">
                <a:extLst>
                  <a:ext uri="{FF2B5EF4-FFF2-40B4-BE49-F238E27FC236}">
                    <a16:creationId xmlns:a16="http://schemas.microsoft.com/office/drawing/2014/main" id="{CD8C85E5-3347-41AC-A63A-01AAF354440E}"/>
                  </a:ext>
                </a:extLst>
              </p:cNvPr>
              <p:cNvSpPr>
                <a:spLocks noChangeAspect="1"/>
              </p:cNvSpPr>
              <p:nvPr/>
            </p:nvSpPr>
            <p:spPr bwMode="auto">
              <a:xfrm>
                <a:off x="1860" y="1994"/>
                <a:ext cx="2" cy="3"/>
              </a:xfrm>
              <a:custGeom>
                <a:avLst/>
                <a:gdLst>
                  <a:gd name="T0" fmla="*/ 0 w 6"/>
                  <a:gd name="T1" fmla="*/ 0 h 10"/>
                  <a:gd name="T2" fmla="*/ 0 w 6"/>
                  <a:gd name="T3" fmla="*/ 0 h 10"/>
                  <a:gd name="T4" fmla="*/ 0 w 6"/>
                  <a:gd name="T5" fmla="*/ 0 h 10"/>
                  <a:gd name="T6" fmla="*/ 0 w 6"/>
                  <a:gd name="T7" fmla="*/ 0 h 10"/>
                  <a:gd name="T8" fmla="*/ 0 w 6"/>
                  <a:gd name="T9" fmla="*/ 0 h 10"/>
                  <a:gd name="T10" fmla="*/ 0 w 6"/>
                  <a:gd name="T11" fmla="*/ 0 h 10"/>
                  <a:gd name="T12" fmla="*/ 0 w 6"/>
                  <a:gd name="T13" fmla="*/ 0 h 10"/>
                  <a:gd name="T14" fmla="*/ 0 w 6"/>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0"/>
                  <a:gd name="T26" fmla="*/ 6 w 6"/>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0">
                    <a:moveTo>
                      <a:pt x="5" y="0"/>
                    </a:moveTo>
                    <a:lnTo>
                      <a:pt x="6" y="6"/>
                    </a:lnTo>
                    <a:lnTo>
                      <a:pt x="5" y="8"/>
                    </a:lnTo>
                    <a:lnTo>
                      <a:pt x="2" y="10"/>
                    </a:lnTo>
                    <a:lnTo>
                      <a:pt x="0" y="8"/>
                    </a:lnTo>
                    <a:lnTo>
                      <a:pt x="0" y="3"/>
                    </a:lnTo>
                    <a:lnTo>
                      <a:pt x="1" y="1"/>
                    </a:lnTo>
                    <a:lnTo>
                      <a:pt x="5"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29" name="Freeform 859">
                <a:extLst>
                  <a:ext uri="{FF2B5EF4-FFF2-40B4-BE49-F238E27FC236}">
                    <a16:creationId xmlns:a16="http://schemas.microsoft.com/office/drawing/2014/main" id="{FDBFE94E-F929-4913-BC2E-66C9AF297E0E}"/>
                  </a:ext>
                </a:extLst>
              </p:cNvPr>
              <p:cNvSpPr>
                <a:spLocks noChangeAspect="1"/>
              </p:cNvSpPr>
              <p:nvPr/>
            </p:nvSpPr>
            <p:spPr bwMode="auto">
              <a:xfrm>
                <a:off x="1860" y="1994"/>
                <a:ext cx="2" cy="3"/>
              </a:xfrm>
              <a:custGeom>
                <a:avLst/>
                <a:gdLst>
                  <a:gd name="T0" fmla="*/ 0 w 6"/>
                  <a:gd name="T1" fmla="*/ 0 h 10"/>
                  <a:gd name="T2" fmla="*/ 0 w 6"/>
                  <a:gd name="T3" fmla="*/ 0 h 10"/>
                  <a:gd name="T4" fmla="*/ 0 w 6"/>
                  <a:gd name="T5" fmla="*/ 0 h 10"/>
                  <a:gd name="T6" fmla="*/ 0 w 6"/>
                  <a:gd name="T7" fmla="*/ 0 h 10"/>
                  <a:gd name="T8" fmla="*/ 0 w 6"/>
                  <a:gd name="T9" fmla="*/ 0 h 10"/>
                  <a:gd name="T10" fmla="*/ 0 w 6"/>
                  <a:gd name="T11" fmla="*/ 0 h 10"/>
                  <a:gd name="T12" fmla="*/ 0 w 6"/>
                  <a:gd name="T13" fmla="*/ 0 h 10"/>
                  <a:gd name="T14" fmla="*/ 0 w 6"/>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0"/>
                  <a:gd name="T26" fmla="*/ 6 w 6"/>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0">
                    <a:moveTo>
                      <a:pt x="5" y="0"/>
                    </a:moveTo>
                    <a:lnTo>
                      <a:pt x="6" y="6"/>
                    </a:lnTo>
                    <a:lnTo>
                      <a:pt x="5" y="8"/>
                    </a:lnTo>
                    <a:lnTo>
                      <a:pt x="2" y="10"/>
                    </a:lnTo>
                    <a:lnTo>
                      <a:pt x="0" y="8"/>
                    </a:lnTo>
                    <a:lnTo>
                      <a:pt x="0" y="3"/>
                    </a:lnTo>
                    <a:lnTo>
                      <a:pt x="1" y="1"/>
                    </a:lnTo>
                    <a:lnTo>
                      <a:pt x="5"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30" name="Freeform 860">
                <a:extLst>
                  <a:ext uri="{FF2B5EF4-FFF2-40B4-BE49-F238E27FC236}">
                    <a16:creationId xmlns:a16="http://schemas.microsoft.com/office/drawing/2014/main" id="{294E727C-98D7-464E-8519-C78798371EE3}"/>
                  </a:ext>
                </a:extLst>
              </p:cNvPr>
              <p:cNvSpPr>
                <a:spLocks noChangeAspect="1"/>
              </p:cNvSpPr>
              <p:nvPr/>
            </p:nvSpPr>
            <p:spPr bwMode="auto">
              <a:xfrm>
                <a:off x="1855" y="2003"/>
                <a:ext cx="3" cy="3"/>
              </a:xfrm>
              <a:custGeom>
                <a:avLst/>
                <a:gdLst>
                  <a:gd name="T0" fmla="*/ 0 w 8"/>
                  <a:gd name="T1" fmla="*/ 0 h 8"/>
                  <a:gd name="T2" fmla="*/ 0 w 8"/>
                  <a:gd name="T3" fmla="*/ 0 h 8"/>
                  <a:gd name="T4" fmla="*/ 0 w 8"/>
                  <a:gd name="T5" fmla="*/ 0 h 8"/>
                  <a:gd name="T6" fmla="*/ 0 w 8"/>
                  <a:gd name="T7" fmla="*/ 0 h 8"/>
                  <a:gd name="T8" fmla="*/ 0 w 8"/>
                  <a:gd name="T9" fmla="*/ 0 h 8"/>
                  <a:gd name="T10" fmla="*/ 0 w 8"/>
                  <a:gd name="T11" fmla="*/ 0 h 8"/>
                  <a:gd name="T12" fmla="*/ 0 60000 65536"/>
                  <a:gd name="T13" fmla="*/ 0 60000 65536"/>
                  <a:gd name="T14" fmla="*/ 0 60000 65536"/>
                  <a:gd name="T15" fmla="*/ 0 60000 65536"/>
                  <a:gd name="T16" fmla="*/ 0 60000 65536"/>
                  <a:gd name="T17" fmla="*/ 0 60000 65536"/>
                  <a:gd name="T18" fmla="*/ 0 w 8"/>
                  <a:gd name="T19" fmla="*/ 0 h 8"/>
                  <a:gd name="T20" fmla="*/ 8 w 8"/>
                  <a:gd name="T21" fmla="*/ 8 h 8"/>
                </a:gdLst>
                <a:ahLst/>
                <a:cxnLst>
                  <a:cxn ang="T12">
                    <a:pos x="T0" y="T1"/>
                  </a:cxn>
                  <a:cxn ang="T13">
                    <a:pos x="T2" y="T3"/>
                  </a:cxn>
                  <a:cxn ang="T14">
                    <a:pos x="T4" y="T5"/>
                  </a:cxn>
                  <a:cxn ang="T15">
                    <a:pos x="T6" y="T7"/>
                  </a:cxn>
                  <a:cxn ang="T16">
                    <a:pos x="T8" y="T9"/>
                  </a:cxn>
                  <a:cxn ang="T17">
                    <a:pos x="T10" y="T11"/>
                  </a:cxn>
                </a:cxnLst>
                <a:rect l="T18" t="T19" r="T20" b="T21"/>
                <a:pathLst>
                  <a:path w="8" h="8">
                    <a:moveTo>
                      <a:pt x="5" y="0"/>
                    </a:moveTo>
                    <a:lnTo>
                      <a:pt x="8" y="3"/>
                    </a:lnTo>
                    <a:lnTo>
                      <a:pt x="8" y="8"/>
                    </a:lnTo>
                    <a:lnTo>
                      <a:pt x="3" y="8"/>
                    </a:lnTo>
                    <a:lnTo>
                      <a:pt x="0" y="1"/>
                    </a:lnTo>
                    <a:lnTo>
                      <a:pt x="5"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31" name="Freeform 861">
                <a:extLst>
                  <a:ext uri="{FF2B5EF4-FFF2-40B4-BE49-F238E27FC236}">
                    <a16:creationId xmlns:a16="http://schemas.microsoft.com/office/drawing/2014/main" id="{30E11A87-FFA4-46D3-A783-F9B520A2FBDE}"/>
                  </a:ext>
                </a:extLst>
              </p:cNvPr>
              <p:cNvSpPr>
                <a:spLocks noChangeAspect="1"/>
              </p:cNvSpPr>
              <p:nvPr/>
            </p:nvSpPr>
            <p:spPr bwMode="auto">
              <a:xfrm>
                <a:off x="1855" y="2003"/>
                <a:ext cx="3" cy="3"/>
              </a:xfrm>
              <a:custGeom>
                <a:avLst/>
                <a:gdLst>
                  <a:gd name="T0" fmla="*/ 0 w 8"/>
                  <a:gd name="T1" fmla="*/ 0 h 8"/>
                  <a:gd name="T2" fmla="*/ 0 w 8"/>
                  <a:gd name="T3" fmla="*/ 0 h 8"/>
                  <a:gd name="T4" fmla="*/ 0 w 8"/>
                  <a:gd name="T5" fmla="*/ 0 h 8"/>
                  <a:gd name="T6" fmla="*/ 0 w 8"/>
                  <a:gd name="T7" fmla="*/ 0 h 8"/>
                  <a:gd name="T8" fmla="*/ 0 w 8"/>
                  <a:gd name="T9" fmla="*/ 0 h 8"/>
                  <a:gd name="T10" fmla="*/ 0 w 8"/>
                  <a:gd name="T11" fmla="*/ 0 h 8"/>
                  <a:gd name="T12" fmla="*/ 0 60000 65536"/>
                  <a:gd name="T13" fmla="*/ 0 60000 65536"/>
                  <a:gd name="T14" fmla="*/ 0 60000 65536"/>
                  <a:gd name="T15" fmla="*/ 0 60000 65536"/>
                  <a:gd name="T16" fmla="*/ 0 60000 65536"/>
                  <a:gd name="T17" fmla="*/ 0 60000 65536"/>
                  <a:gd name="T18" fmla="*/ 0 w 8"/>
                  <a:gd name="T19" fmla="*/ 0 h 8"/>
                  <a:gd name="T20" fmla="*/ 8 w 8"/>
                  <a:gd name="T21" fmla="*/ 8 h 8"/>
                </a:gdLst>
                <a:ahLst/>
                <a:cxnLst>
                  <a:cxn ang="T12">
                    <a:pos x="T0" y="T1"/>
                  </a:cxn>
                  <a:cxn ang="T13">
                    <a:pos x="T2" y="T3"/>
                  </a:cxn>
                  <a:cxn ang="T14">
                    <a:pos x="T4" y="T5"/>
                  </a:cxn>
                  <a:cxn ang="T15">
                    <a:pos x="T6" y="T7"/>
                  </a:cxn>
                  <a:cxn ang="T16">
                    <a:pos x="T8" y="T9"/>
                  </a:cxn>
                  <a:cxn ang="T17">
                    <a:pos x="T10" y="T11"/>
                  </a:cxn>
                </a:cxnLst>
                <a:rect l="T18" t="T19" r="T20" b="T21"/>
                <a:pathLst>
                  <a:path w="8" h="8">
                    <a:moveTo>
                      <a:pt x="5" y="0"/>
                    </a:moveTo>
                    <a:lnTo>
                      <a:pt x="8" y="3"/>
                    </a:lnTo>
                    <a:lnTo>
                      <a:pt x="8" y="8"/>
                    </a:lnTo>
                    <a:lnTo>
                      <a:pt x="3" y="8"/>
                    </a:lnTo>
                    <a:lnTo>
                      <a:pt x="0" y="1"/>
                    </a:lnTo>
                    <a:lnTo>
                      <a:pt x="5"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32" name="Freeform 862">
                <a:extLst>
                  <a:ext uri="{FF2B5EF4-FFF2-40B4-BE49-F238E27FC236}">
                    <a16:creationId xmlns:a16="http://schemas.microsoft.com/office/drawing/2014/main" id="{FEE91DE5-3B1C-46C5-9B0F-70B7647025B3}"/>
                  </a:ext>
                </a:extLst>
              </p:cNvPr>
              <p:cNvSpPr>
                <a:spLocks noChangeAspect="1"/>
              </p:cNvSpPr>
              <p:nvPr/>
            </p:nvSpPr>
            <p:spPr bwMode="auto">
              <a:xfrm>
                <a:off x="2836" y="871"/>
                <a:ext cx="6" cy="12"/>
              </a:xfrm>
              <a:custGeom>
                <a:avLst/>
                <a:gdLst>
                  <a:gd name="T0" fmla="*/ 0 w 21"/>
                  <a:gd name="T1" fmla="*/ 0 h 41"/>
                  <a:gd name="T2" fmla="*/ 0 w 21"/>
                  <a:gd name="T3" fmla="*/ 0 h 41"/>
                  <a:gd name="T4" fmla="*/ 0 w 21"/>
                  <a:gd name="T5" fmla="*/ 0 h 41"/>
                  <a:gd name="T6" fmla="*/ 0 w 21"/>
                  <a:gd name="T7" fmla="*/ 0 h 41"/>
                  <a:gd name="T8" fmla="*/ 0 w 21"/>
                  <a:gd name="T9" fmla="*/ 0 h 41"/>
                  <a:gd name="T10" fmla="*/ 0 w 21"/>
                  <a:gd name="T11" fmla="*/ 0 h 41"/>
                  <a:gd name="T12" fmla="*/ 0 w 21"/>
                  <a:gd name="T13" fmla="*/ 0 h 41"/>
                  <a:gd name="T14" fmla="*/ 0 w 21"/>
                  <a:gd name="T15" fmla="*/ 0 h 41"/>
                  <a:gd name="T16" fmla="*/ 0 w 21"/>
                  <a:gd name="T17" fmla="*/ 0 h 41"/>
                  <a:gd name="T18" fmla="*/ 0 w 21"/>
                  <a:gd name="T19" fmla="*/ 0 h 41"/>
                  <a:gd name="T20" fmla="*/ 0 w 21"/>
                  <a:gd name="T21" fmla="*/ 0 h 41"/>
                  <a:gd name="T22" fmla="*/ 0 w 21"/>
                  <a:gd name="T23" fmla="*/ 0 h 41"/>
                  <a:gd name="T24" fmla="*/ 0 w 21"/>
                  <a:gd name="T25" fmla="*/ 0 h 41"/>
                  <a:gd name="T26" fmla="*/ 0 w 21"/>
                  <a:gd name="T27" fmla="*/ 0 h 41"/>
                  <a:gd name="T28" fmla="*/ 0 w 21"/>
                  <a:gd name="T29" fmla="*/ 0 h 41"/>
                  <a:gd name="T30" fmla="*/ 0 w 21"/>
                  <a:gd name="T31" fmla="*/ 0 h 41"/>
                  <a:gd name="T32" fmla="*/ 0 w 21"/>
                  <a:gd name="T33" fmla="*/ 0 h 41"/>
                  <a:gd name="T34" fmla="*/ 0 w 21"/>
                  <a:gd name="T35" fmla="*/ 0 h 41"/>
                  <a:gd name="T36" fmla="*/ 0 w 21"/>
                  <a:gd name="T37" fmla="*/ 0 h 4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
                  <a:gd name="T58" fmla="*/ 0 h 41"/>
                  <a:gd name="T59" fmla="*/ 21 w 21"/>
                  <a:gd name="T60" fmla="*/ 41 h 4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 h="41">
                    <a:moveTo>
                      <a:pt x="19" y="1"/>
                    </a:moveTo>
                    <a:lnTo>
                      <a:pt x="19" y="0"/>
                    </a:lnTo>
                    <a:lnTo>
                      <a:pt x="16" y="3"/>
                    </a:lnTo>
                    <a:lnTo>
                      <a:pt x="9" y="8"/>
                    </a:lnTo>
                    <a:lnTo>
                      <a:pt x="9" y="9"/>
                    </a:lnTo>
                    <a:lnTo>
                      <a:pt x="9" y="13"/>
                    </a:lnTo>
                    <a:lnTo>
                      <a:pt x="9" y="16"/>
                    </a:lnTo>
                    <a:lnTo>
                      <a:pt x="0" y="21"/>
                    </a:lnTo>
                    <a:lnTo>
                      <a:pt x="0" y="24"/>
                    </a:lnTo>
                    <a:lnTo>
                      <a:pt x="3" y="25"/>
                    </a:lnTo>
                    <a:lnTo>
                      <a:pt x="9" y="22"/>
                    </a:lnTo>
                    <a:lnTo>
                      <a:pt x="9" y="25"/>
                    </a:lnTo>
                    <a:lnTo>
                      <a:pt x="0" y="41"/>
                    </a:lnTo>
                    <a:lnTo>
                      <a:pt x="11" y="34"/>
                    </a:lnTo>
                    <a:lnTo>
                      <a:pt x="16" y="25"/>
                    </a:lnTo>
                    <a:lnTo>
                      <a:pt x="17" y="20"/>
                    </a:lnTo>
                    <a:lnTo>
                      <a:pt x="21" y="13"/>
                    </a:lnTo>
                    <a:lnTo>
                      <a:pt x="16" y="9"/>
                    </a:lnTo>
                    <a:lnTo>
                      <a:pt x="19"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33" name="Freeform 863">
                <a:extLst>
                  <a:ext uri="{FF2B5EF4-FFF2-40B4-BE49-F238E27FC236}">
                    <a16:creationId xmlns:a16="http://schemas.microsoft.com/office/drawing/2014/main" id="{10EC4F36-1B7B-47AB-B222-F9554137B3B6}"/>
                  </a:ext>
                </a:extLst>
              </p:cNvPr>
              <p:cNvSpPr>
                <a:spLocks noChangeAspect="1"/>
              </p:cNvSpPr>
              <p:nvPr/>
            </p:nvSpPr>
            <p:spPr bwMode="auto">
              <a:xfrm>
                <a:off x="2836" y="871"/>
                <a:ext cx="6" cy="12"/>
              </a:xfrm>
              <a:custGeom>
                <a:avLst/>
                <a:gdLst>
                  <a:gd name="T0" fmla="*/ 0 w 21"/>
                  <a:gd name="T1" fmla="*/ 0 h 41"/>
                  <a:gd name="T2" fmla="*/ 0 w 21"/>
                  <a:gd name="T3" fmla="*/ 0 h 41"/>
                  <a:gd name="T4" fmla="*/ 0 w 21"/>
                  <a:gd name="T5" fmla="*/ 0 h 41"/>
                  <a:gd name="T6" fmla="*/ 0 w 21"/>
                  <a:gd name="T7" fmla="*/ 0 h 41"/>
                  <a:gd name="T8" fmla="*/ 0 w 21"/>
                  <a:gd name="T9" fmla="*/ 0 h 41"/>
                  <a:gd name="T10" fmla="*/ 0 w 21"/>
                  <a:gd name="T11" fmla="*/ 0 h 41"/>
                  <a:gd name="T12" fmla="*/ 0 w 21"/>
                  <a:gd name="T13" fmla="*/ 0 h 41"/>
                  <a:gd name="T14" fmla="*/ 0 w 21"/>
                  <a:gd name="T15" fmla="*/ 0 h 41"/>
                  <a:gd name="T16" fmla="*/ 0 w 21"/>
                  <a:gd name="T17" fmla="*/ 0 h 41"/>
                  <a:gd name="T18" fmla="*/ 0 w 21"/>
                  <a:gd name="T19" fmla="*/ 0 h 41"/>
                  <a:gd name="T20" fmla="*/ 0 w 21"/>
                  <a:gd name="T21" fmla="*/ 0 h 41"/>
                  <a:gd name="T22" fmla="*/ 0 w 21"/>
                  <a:gd name="T23" fmla="*/ 0 h 41"/>
                  <a:gd name="T24" fmla="*/ 0 w 21"/>
                  <a:gd name="T25" fmla="*/ 0 h 41"/>
                  <a:gd name="T26" fmla="*/ 0 w 21"/>
                  <a:gd name="T27" fmla="*/ 0 h 41"/>
                  <a:gd name="T28" fmla="*/ 0 w 21"/>
                  <a:gd name="T29" fmla="*/ 0 h 41"/>
                  <a:gd name="T30" fmla="*/ 0 w 21"/>
                  <a:gd name="T31" fmla="*/ 0 h 41"/>
                  <a:gd name="T32" fmla="*/ 0 w 21"/>
                  <a:gd name="T33" fmla="*/ 0 h 41"/>
                  <a:gd name="T34" fmla="*/ 0 w 21"/>
                  <a:gd name="T35" fmla="*/ 0 h 41"/>
                  <a:gd name="T36" fmla="*/ 0 w 21"/>
                  <a:gd name="T37" fmla="*/ 0 h 4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
                  <a:gd name="T58" fmla="*/ 0 h 41"/>
                  <a:gd name="T59" fmla="*/ 21 w 21"/>
                  <a:gd name="T60" fmla="*/ 41 h 4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 h="41">
                    <a:moveTo>
                      <a:pt x="19" y="1"/>
                    </a:moveTo>
                    <a:lnTo>
                      <a:pt x="19" y="0"/>
                    </a:lnTo>
                    <a:lnTo>
                      <a:pt x="16" y="3"/>
                    </a:lnTo>
                    <a:lnTo>
                      <a:pt x="9" y="8"/>
                    </a:lnTo>
                    <a:lnTo>
                      <a:pt x="9" y="9"/>
                    </a:lnTo>
                    <a:lnTo>
                      <a:pt x="9" y="13"/>
                    </a:lnTo>
                    <a:lnTo>
                      <a:pt x="9" y="16"/>
                    </a:lnTo>
                    <a:lnTo>
                      <a:pt x="0" y="21"/>
                    </a:lnTo>
                    <a:lnTo>
                      <a:pt x="0" y="24"/>
                    </a:lnTo>
                    <a:lnTo>
                      <a:pt x="3" y="25"/>
                    </a:lnTo>
                    <a:lnTo>
                      <a:pt x="9" y="22"/>
                    </a:lnTo>
                    <a:lnTo>
                      <a:pt x="9" y="25"/>
                    </a:lnTo>
                    <a:lnTo>
                      <a:pt x="0" y="41"/>
                    </a:lnTo>
                    <a:lnTo>
                      <a:pt x="11" y="34"/>
                    </a:lnTo>
                    <a:lnTo>
                      <a:pt x="16" y="25"/>
                    </a:lnTo>
                    <a:lnTo>
                      <a:pt x="17" y="20"/>
                    </a:lnTo>
                    <a:lnTo>
                      <a:pt x="21" y="13"/>
                    </a:lnTo>
                    <a:lnTo>
                      <a:pt x="16" y="9"/>
                    </a:lnTo>
                    <a:lnTo>
                      <a:pt x="19"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34" name="Freeform 864">
                <a:extLst>
                  <a:ext uri="{FF2B5EF4-FFF2-40B4-BE49-F238E27FC236}">
                    <a16:creationId xmlns:a16="http://schemas.microsoft.com/office/drawing/2014/main" id="{F6593216-8420-4BF9-9879-4E5E2A23E8AC}"/>
                  </a:ext>
                </a:extLst>
              </p:cNvPr>
              <p:cNvSpPr>
                <a:spLocks noChangeAspect="1"/>
              </p:cNvSpPr>
              <p:nvPr/>
            </p:nvSpPr>
            <p:spPr bwMode="auto">
              <a:xfrm>
                <a:off x="2761" y="907"/>
                <a:ext cx="13" cy="10"/>
              </a:xfrm>
              <a:custGeom>
                <a:avLst/>
                <a:gdLst>
                  <a:gd name="T0" fmla="*/ 0 w 46"/>
                  <a:gd name="T1" fmla="*/ 0 h 37"/>
                  <a:gd name="T2" fmla="*/ 0 w 46"/>
                  <a:gd name="T3" fmla="*/ 0 h 37"/>
                  <a:gd name="T4" fmla="*/ 0 w 46"/>
                  <a:gd name="T5" fmla="*/ 0 h 37"/>
                  <a:gd name="T6" fmla="*/ 0 w 46"/>
                  <a:gd name="T7" fmla="*/ 0 h 37"/>
                  <a:gd name="T8" fmla="*/ 0 w 46"/>
                  <a:gd name="T9" fmla="*/ 0 h 37"/>
                  <a:gd name="T10" fmla="*/ 0 w 46"/>
                  <a:gd name="T11" fmla="*/ 0 h 37"/>
                  <a:gd name="T12" fmla="*/ 0 w 46"/>
                  <a:gd name="T13" fmla="*/ 0 h 37"/>
                  <a:gd name="T14" fmla="*/ 0 w 46"/>
                  <a:gd name="T15" fmla="*/ 0 h 37"/>
                  <a:gd name="T16" fmla="*/ 0 w 46"/>
                  <a:gd name="T17" fmla="*/ 0 h 37"/>
                  <a:gd name="T18" fmla="*/ 0 w 46"/>
                  <a:gd name="T19" fmla="*/ 0 h 37"/>
                  <a:gd name="T20" fmla="*/ 0 w 46"/>
                  <a:gd name="T21" fmla="*/ 0 h 37"/>
                  <a:gd name="T22" fmla="*/ 0 w 46"/>
                  <a:gd name="T23" fmla="*/ 0 h 37"/>
                  <a:gd name="T24" fmla="*/ 0 w 46"/>
                  <a:gd name="T25" fmla="*/ 0 h 37"/>
                  <a:gd name="T26" fmla="*/ 0 w 46"/>
                  <a:gd name="T27" fmla="*/ 0 h 37"/>
                  <a:gd name="T28" fmla="*/ 0 w 46"/>
                  <a:gd name="T29" fmla="*/ 0 h 37"/>
                  <a:gd name="T30" fmla="*/ 0 w 46"/>
                  <a:gd name="T31" fmla="*/ 0 h 37"/>
                  <a:gd name="T32" fmla="*/ 0 w 46"/>
                  <a:gd name="T33" fmla="*/ 0 h 37"/>
                  <a:gd name="T34" fmla="*/ 0 w 46"/>
                  <a:gd name="T35" fmla="*/ 0 h 37"/>
                  <a:gd name="T36" fmla="*/ 0 w 46"/>
                  <a:gd name="T37" fmla="*/ 0 h 37"/>
                  <a:gd name="T38" fmla="*/ 0 w 46"/>
                  <a:gd name="T39" fmla="*/ 0 h 37"/>
                  <a:gd name="T40" fmla="*/ 0 w 46"/>
                  <a:gd name="T41" fmla="*/ 0 h 37"/>
                  <a:gd name="T42" fmla="*/ 0 w 46"/>
                  <a:gd name="T43" fmla="*/ 0 h 37"/>
                  <a:gd name="T44" fmla="*/ 0 w 46"/>
                  <a:gd name="T45" fmla="*/ 0 h 37"/>
                  <a:gd name="T46" fmla="*/ 0 w 46"/>
                  <a:gd name="T47" fmla="*/ 0 h 37"/>
                  <a:gd name="T48" fmla="*/ 0 w 46"/>
                  <a:gd name="T49" fmla="*/ 0 h 3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6"/>
                  <a:gd name="T76" fmla="*/ 0 h 37"/>
                  <a:gd name="T77" fmla="*/ 46 w 46"/>
                  <a:gd name="T78" fmla="*/ 37 h 3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6" h="37">
                    <a:moveTo>
                      <a:pt x="46" y="0"/>
                    </a:moveTo>
                    <a:lnTo>
                      <a:pt x="21" y="8"/>
                    </a:lnTo>
                    <a:lnTo>
                      <a:pt x="20" y="12"/>
                    </a:lnTo>
                    <a:lnTo>
                      <a:pt x="20" y="15"/>
                    </a:lnTo>
                    <a:lnTo>
                      <a:pt x="16" y="16"/>
                    </a:lnTo>
                    <a:lnTo>
                      <a:pt x="11" y="12"/>
                    </a:lnTo>
                    <a:lnTo>
                      <a:pt x="4" y="24"/>
                    </a:lnTo>
                    <a:lnTo>
                      <a:pt x="6" y="29"/>
                    </a:lnTo>
                    <a:lnTo>
                      <a:pt x="1" y="32"/>
                    </a:lnTo>
                    <a:lnTo>
                      <a:pt x="1" y="34"/>
                    </a:lnTo>
                    <a:lnTo>
                      <a:pt x="0" y="37"/>
                    </a:lnTo>
                    <a:lnTo>
                      <a:pt x="9" y="34"/>
                    </a:lnTo>
                    <a:lnTo>
                      <a:pt x="11" y="32"/>
                    </a:lnTo>
                    <a:lnTo>
                      <a:pt x="14" y="31"/>
                    </a:lnTo>
                    <a:lnTo>
                      <a:pt x="17" y="27"/>
                    </a:lnTo>
                    <a:lnTo>
                      <a:pt x="22" y="28"/>
                    </a:lnTo>
                    <a:lnTo>
                      <a:pt x="30" y="24"/>
                    </a:lnTo>
                    <a:lnTo>
                      <a:pt x="31" y="21"/>
                    </a:lnTo>
                    <a:lnTo>
                      <a:pt x="30" y="19"/>
                    </a:lnTo>
                    <a:lnTo>
                      <a:pt x="31" y="17"/>
                    </a:lnTo>
                    <a:lnTo>
                      <a:pt x="35" y="15"/>
                    </a:lnTo>
                    <a:lnTo>
                      <a:pt x="43" y="12"/>
                    </a:lnTo>
                    <a:lnTo>
                      <a:pt x="41" y="12"/>
                    </a:lnTo>
                    <a:lnTo>
                      <a:pt x="40" y="10"/>
                    </a:lnTo>
                    <a:lnTo>
                      <a:pt x="46"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35" name="Freeform 865">
                <a:extLst>
                  <a:ext uri="{FF2B5EF4-FFF2-40B4-BE49-F238E27FC236}">
                    <a16:creationId xmlns:a16="http://schemas.microsoft.com/office/drawing/2014/main" id="{F6E20846-6C85-4748-BBE8-66EB7583C854}"/>
                  </a:ext>
                </a:extLst>
              </p:cNvPr>
              <p:cNvSpPr>
                <a:spLocks noChangeAspect="1"/>
              </p:cNvSpPr>
              <p:nvPr/>
            </p:nvSpPr>
            <p:spPr bwMode="auto">
              <a:xfrm>
                <a:off x="2761" y="907"/>
                <a:ext cx="13" cy="10"/>
              </a:xfrm>
              <a:custGeom>
                <a:avLst/>
                <a:gdLst>
                  <a:gd name="T0" fmla="*/ 0 w 46"/>
                  <a:gd name="T1" fmla="*/ 0 h 37"/>
                  <a:gd name="T2" fmla="*/ 0 w 46"/>
                  <a:gd name="T3" fmla="*/ 0 h 37"/>
                  <a:gd name="T4" fmla="*/ 0 w 46"/>
                  <a:gd name="T5" fmla="*/ 0 h 37"/>
                  <a:gd name="T6" fmla="*/ 0 w 46"/>
                  <a:gd name="T7" fmla="*/ 0 h 37"/>
                  <a:gd name="T8" fmla="*/ 0 w 46"/>
                  <a:gd name="T9" fmla="*/ 0 h 37"/>
                  <a:gd name="T10" fmla="*/ 0 w 46"/>
                  <a:gd name="T11" fmla="*/ 0 h 37"/>
                  <a:gd name="T12" fmla="*/ 0 w 46"/>
                  <a:gd name="T13" fmla="*/ 0 h 37"/>
                  <a:gd name="T14" fmla="*/ 0 w 46"/>
                  <a:gd name="T15" fmla="*/ 0 h 37"/>
                  <a:gd name="T16" fmla="*/ 0 w 46"/>
                  <a:gd name="T17" fmla="*/ 0 h 37"/>
                  <a:gd name="T18" fmla="*/ 0 w 46"/>
                  <a:gd name="T19" fmla="*/ 0 h 37"/>
                  <a:gd name="T20" fmla="*/ 0 w 46"/>
                  <a:gd name="T21" fmla="*/ 0 h 37"/>
                  <a:gd name="T22" fmla="*/ 0 w 46"/>
                  <a:gd name="T23" fmla="*/ 0 h 37"/>
                  <a:gd name="T24" fmla="*/ 0 w 46"/>
                  <a:gd name="T25" fmla="*/ 0 h 37"/>
                  <a:gd name="T26" fmla="*/ 0 w 46"/>
                  <a:gd name="T27" fmla="*/ 0 h 37"/>
                  <a:gd name="T28" fmla="*/ 0 w 46"/>
                  <a:gd name="T29" fmla="*/ 0 h 37"/>
                  <a:gd name="T30" fmla="*/ 0 w 46"/>
                  <a:gd name="T31" fmla="*/ 0 h 37"/>
                  <a:gd name="T32" fmla="*/ 0 w 46"/>
                  <a:gd name="T33" fmla="*/ 0 h 37"/>
                  <a:gd name="T34" fmla="*/ 0 w 46"/>
                  <a:gd name="T35" fmla="*/ 0 h 37"/>
                  <a:gd name="T36" fmla="*/ 0 w 46"/>
                  <a:gd name="T37" fmla="*/ 0 h 37"/>
                  <a:gd name="T38" fmla="*/ 0 w 46"/>
                  <a:gd name="T39" fmla="*/ 0 h 37"/>
                  <a:gd name="T40" fmla="*/ 0 w 46"/>
                  <a:gd name="T41" fmla="*/ 0 h 37"/>
                  <a:gd name="T42" fmla="*/ 0 w 46"/>
                  <a:gd name="T43" fmla="*/ 0 h 37"/>
                  <a:gd name="T44" fmla="*/ 0 w 46"/>
                  <a:gd name="T45" fmla="*/ 0 h 37"/>
                  <a:gd name="T46" fmla="*/ 0 w 46"/>
                  <a:gd name="T47" fmla="*/ 0 h 37"/>
                  <a:gd name="T48" fmla="*/ 0 w 46"/>
                  <a:gd name="T49" fmla="*/ 0 h 3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6"/>
                  <a:gd name="T76" fmla="*/ 0 h 37"/>
                  <a:gd name="T77" fmla="*/ 46 w 46"/>
                  <a:gd name="T78" fmla="*/ 37 h 3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6" h="37">
                    <a:moveTo>
                      <a:pt x="46" y="0"/>
                    </a:moveTo>
                    <a:lnTo>
                      <a:pt x="21" y="8"/>
                    </a:lnTo>
                    <a:lnTo>
                      <a:pt x="20" y="12"/>
                    </a:lnTo>
                    <a:lnTo>
                      <a:pt x="20" y="15"/>
                    </a:lnTo>
                    <a:lnTo>
                      <a:pt x="16" y="16"/>
                    </a:lnTo>
                    <a:lnTo>
                      <a:pt x="11" y="12"/>
                    </a:lnTo>
                    <a:lnTo>
                      <a:pt x="4" y="24"/>
                    </a:lnTo>
                    <a:lnTo>
                      <a:pt x="6" y="29"/>
                    </a:lnTo>
                    <a:lnTo>
                      <a:pt x="1" y="32"/>
                    </a:lnTo>
                    <a:lnTo>
                      <a:pt x="1" y="34"/>
                    </a:lnTo>
                    <a:lnTo>
                      <a:pt x="0" y="37"/>
                    </a:lnTo>
                    <a:lnTo>
                      <a:pt x="9" y="34"/>
                    </a:lnTo>
                    <a:lnTo>
                      <a:pt x="11" y="32"/>
                    </a:lnTo>
                    <a:lnTo>
                      <a:pt x="14" y="31"/>
                    </a:lnTo>
                    <a:lnTo>
                      <a:pt x="17" y="27"/>
                    </a:lnTo>
                    <a:lnTo>
                      <a:pt x="22" y="28"/>
                    </a:lnTo>
                    <a:lnTo>
                      <a:pt x="30" y="24"/>
                    </a:lnTo>
                    <a:lnTo>
                      <a:pt x="31" y="21"/>
                    </a:lnTo>
                    <a:lnTo>
                      <a:pt x="30" y="19"/>
                    </a:lnTo>
                    <a:lnTo>
                      <a:pt x="31" y="17"/>
                    </a:lnTo>
                    <a:lnTo>
                      <a:pt x="35" y="15"/>
                    </a:lnTo>
                    <a:lnTo>
                      <a:pt x="43" y="12"/>
                    </a:lnTo>
                    <a:lnTo>
                      <a:pt x="41" y="12"/>
                    </a:lnTo>
                    <a:lnTo>
                      <a:pt x="40" y="10"/>
                    </a:lnTo>
                    <a:lnTo>
                      <a:pt x="46"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36" name="Freeform 866">
                <a:extLst>
                  <a:ext uri="{FF2B5EF4-FFF2-40B4-BE49-F238E27FC236}">
                    <a16:creationId xmlns:a16="http://schemas.microsoft.com/office/drawing/2014/main" id="{C8C8C516-5CA5-4CD8-B92C-0A181BB763B2}"/>
                  </a:ext>
                </a:extLst>
              </p:cNvPr>
              <p:cNvSpPr>
                <a:spLocks noChangeAspect="1"/>
              </p:cNvSpPr>
              <p:nvPr/>
            </p:nvSpPr>
            <p:spPr bwMode="auto">
              <a:xfrm>
                <a:off x="2755" y="918"/>
                <a:ext cx="5" cy="3"/>
              </a:xfrm>
              <a:custGeom>
                <a:avLst/>
                <a:gdLst>
                  <a:gd name="T0" fmla="*/ 0 w 17"/>
                  <a:gd name="T1" fmla="*/ 0 h 7"/>
                  <a:gd name="T2" fmla="*/ 0 w 17"/>
                  <a:gd name="T3" fmla="*/ 0 h 7"/>
                  <a:gd name="T4" fmla="*/ 0 w 17"/>
                  <a:gd name="T5" fmla="*/ 0 h 7"/>
                  <a:gd name="T6" fmla="*/ 0 w 17"/>
                  <a:gd name="T7" fmla="*/ 0 h 7"/>
                  <a:gd name="T8" fmla="*/ 0 w 17"/>
                  <a:gd name="T9" fmla="*/ 0 h 7"/>
                  <a:gd name="T10" fmla="*/ 0 w 17"/>
                  <a:gd name="T11" fmla="*/ 0 h 7"/>
                  <a:gd name="T12" fmla="*/ 0 w 17"/>
                  <a:gd name="T13" fmla="*/ 0 h 7"/>
                  <a:gd name="T14" fmla="*/ 0 w 17"/>
                  <a:gd name="T15" fmla="*/ 0 h 7"/>
                  <a:gd name="T16" fmla="*/ 0 60000 65536"/>
                  <a:gd name="T17" fmla="*/ 0 60000 65536"/>
                  <a:gd name="T18" fmla="*/ 0 60000 65536"/>
                  <a:gd name="T19" fmla="*/ 0 60000 65536"/>
                  <a:gd name="T20" fmla="*/ 0 60000 65536"/>
                  <a:gd name="T21" fmla="*/ 0 60000 65536"/>
                  <a:gd name="T22" fmla="*/ 0 60000 65536"/>
                  <a:gd name="T23" fmla="*/ 0 60000 65536"/>
                  <a:gd name="T24" fmla="*/ 0 w 17"/>
                  <a:gd name="T25" fmla="*/ 0 h 7"/>
                  <a:gd name="T26" fmla="*/ 17 w 17"/>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 h="7">
                    <a:moveTo>
                      <a:pt x="15" y="1"/>
                    </a:moveTo>
                    <a:lnTo>
                      <a:pt x="17" y="0"/>
                    </a:lnTo>
                    <a:lnTo>
                      <a:pt x="13" y="0"/>
                    </a:lnTo>
                    <a:lnTo>
                      <a:pt x="1" y="1"/>
                    </a:lnTo>
                    <a:lnTo>
                      <a:pt x="0" y="2"/>
                    </a:lnTo>
                    <a:lnTo>
                      <a:pt x="5" y="6"/>
                    </a:lnTo>
                    <a:lnTo>
                      <a:pt x="12" y="7"/>
                    </a:lnTo>
                    <a:lnTo>
                      <a:pt x="15"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37" name="Freeform 867">
                <a:extLst>
                  <a:ext uri="{FF2B5EF4-FFF2-40B4-BE49-F238E27FC236}">
                    <a16:creationId xmlns:a16="http://schemas.microsoft.com/office/drawing/2014/main" id="{81D566D1-5BCB-4684-AC45-91D15010B725}"/>
                  </a:ext>
                </a:extLst>
              </p:cNvPr>
              <p:cNvSpPr>
                <a:spLocks noChangeAspect="1"/>
              </p:cNvSpPr>
              <p:nvPr/>
            </p:nvSpPr>
            <p:spPr bwMode="auto">
              <a:xfrm>
                <a:off x="2755" y="918"/>
                <a:ext cx="5" cy="3"/>
              </a:xfrm>
              <a:custGeom>
                <a:avLst/>
                <a:gdLst>
                  <a:gd name="T0" fmla="*/ 0 w 17"/>
                  <a:gd name="T1" fmla="*/ 0 h 7"/>
                  <a:gd name="T2" fmla="*/ 0 w 17"/>
                  <a:gd name="T3" fmla="*/ 0 h 7"/>
                  <a:gd name="T4" fmla="*/ 0 w 17"/>
                  <a:gd name="T5" fmla="*/ 0 h 7"/>
                  <a:gd name="T6" fmla="*/ 0 w 17"/>
                  <a:gd name="T7" fmla="*/ 0 h 7"/>
                  <a:gd name="T8" fmla="*/ 0 w 17"/>
                  <a:gd name="T9" fmla="*/ 0 h 7"/>
                  <a:gd name="T10" fmla="*/ 0 w 17"/>
                  <a:gd name="T11" fmla="*/ 0 h 7"/>
                  <a:gd name="T12" fmla="*/ 0 w 17"/>
                  <a:gd name="T13" fmla="*/ 0 h 7"/>
                  <a:gd name="T14" fmla="*/ 0 w 17"/>
                  <a:gd name="T15" fmla="*/ 0 h 7"/>
                  <a:gd name="T16" fmla="*/ 0 60000 65536"/>
                  <a:gd name="T17" fmla="*/ 0 60000 65536"/>
                  <a:gd name="T18" fmla="*/ 0 60000 65536"/>
                  <a:gd name="T19" fmla="*/ 0 60000 65536"/>
                  <a:gd name="T20" fmla="*/ 0 60000 65536"/>
                  <a:gd name="T21" fmla="*/ 0 60000 65536"/>
                  <a:gd name="T22" fmla="*/ 0 60000 65536"/>
                  <a:gd name="T23" fmla="*/ 0 60000 65536"/>
                  <a:gd name="T24" fmla="*/ 0 w 17"/>
                  <a:gd name="T25" fmla="*/ 0 h 7"/>
                  <a:gd name="T26" fmla="*/ 17 w 17"/>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 h="7">
                    <a:moveTo>
                      <a:pt x="15" y="1"/>
                    </a:moveTo>
                    <a:lnTo>
                      <a:pt x="17" y="0"/>
                    </a:lnTo>
                    <a:lnTo>
                      <a:pt x="13" y="0"/>
                    </a:lnTo>
                    <a:lnTo>
                      <a:pt x="1" y="1"/>
                    </a:lnTo>
                    <a:lnTo>
                      <a:pt x="0" y="2"/>
                    </a:lnTo>
                    <a:lnTo>
                      <a:pt x="5" y="6"/>
                    </a:lnTo>
                    <a:lnTo>
                      <a:pt x="12" y="7"/>
                    </a:lnTo>
                    <a:lnTo>
                      <a:pt x="15"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38" name="Freeform 868">
                <a:extLst>
                  <a:ext uri="{FF2B5EF4-FFF2-40B4-BE49-F238E27FC236}">
                    <a16:creationId xmlns:a16="http://schemas.microsoft.com/office/drawing/2014/main" id="{AFA5862C-F2E2-4999-BDCC-5C46945080D1}"/>
                  </a:ext>
                </a:extLst>
              </p:cNvPr>
              <p:cNvSpPr>
                <a:spLocks noChangeAspect="1"/>
              </p:cNvSpPr>
              <p:nvPr/>
            </p:nvSpPr>
            <p:spPr bwMode="auto">
              <a:xfrm>
                <a:off x="2810" y="895"/>
                <a:ext cx="7" cy="3"/>
              </a:xfrm>
              <a:custGeom>
                <a:avLst/>
                <a:gdLst>
                  <a:gd name="T0" fmla="*/ 0 w 22"/>
                  <a:gd name="T1" fmla="*/ 0 h 13"/>
                  <a:gd name="T2" fmla="*/ 0 w 22"/>
                  <a:gd name="T3" fmla="*/ 0 h 13"/>
                  <a:gd name="T4" fmla="*/ 0 w 22"/>
                  <a:gd name="T5" fmla="*/ 0 h 13"/>
                  <a:gd name="T6" fmla="*/ 0 w 22"/>
                  <a:gd name="T7" fmla="*/ 0 h 13"/>
                  <a:gd name="T8" fmla="*/ 0 w 22"/>
                  <a:gd name="T9" fmla="*/ 0 h 13"/>
                  <a:gd name="T10" fmla="*/ 0 w 22"/>
                  <a:gd name="T11" fmla="*/ 0 h 13"/>
                  <a:gd name="T12" fmla="*/ 0 w 22"/>
                  <a:gd name="T13" fmla="*/ 0 h 13"/>
                  <a:gd name="T14" fmla="*/ 0 w 22"/>
                  <a:gd name="T15" fmla="*/ 0 h 13"/>
                  <a:gd name="T16" fmla="*/ 0 w 22"/>
                  <a:gd name="T17" fmla="*/ 0 h 13"/>
                  <a:gd name="T18" fmla="*/ 0 w 22"/>
                  <a:gd name="T19" fmla="*/ 0 h 13"/>
                  <a:gd name="T20" fmla="*/ 0 w 22"/>
                  <a:gd name="T21" fmla="*/ 0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
                  <a:gd name="T34" fmla="*/ 0 h 13"/>
                  <a:gd name="T35" fmla="*/ 22 w 22"/>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 h="13">
                    <a:moveTo>
                      <a:pt x="21" y="11"/>
                    </a:moveTo>
                    <a:lnTo>
                      <a:pt x="22" y="10"/>
                    </a:lnTo>
                    <a:lnTo>
                      <a:pt x="21" y="9"/>
                    </a:lnTo>
                    <a:lnTo>
                      <a:pt x="10" y="8"/>
                    </a:lnTo>
                    <a:lnTo>
                      <a:pt x="10" y="4"/>
                    </a:lnTo>
                    <a:lnTo>
                      <a:pt x="7" y="0"/>
                    </a:lnTo>
                    <a:lnTo>
                      <a:pt x="5" y="0"/>
                    </a:lnTo>
                    <a:lnTo>
                      <a:pt x="0" y="9"/>
                    </a:lnTo>
                    <a:lnTo>
                      <a:pt x="3" y="10"/>
                    </a:lnTo>
                    <a:lnTo>
                      <a:pt x="19" y="13"/>
                    </a:lnTo>
                    <a:lnTo>
                      <a:pt x="21" y="1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39" name="Freeform 869">
                <a:extLst>
                  <a:ext uri="{FF2B5EF4-FFF2-40B4-BE49-F238E27FC236}">
                    <a16:creationId xmlns:a16="http://schemas.microsoft.com/office/drawing/2014/main" id="{14402664-A61D-435E-918E-06C48EE39E69}"/>
                  </a:ext>
                </a:extLst>
              </p:cNvPr>
              <p:cNvSpPr>
                <a:spLocks noChangeAspect="1"/>
              </p:cNvSpPr>
              <p:nvPr/>
            </p:nvSpPr>
            <p:spPr bwMode="auto">
              <a:xfrm>
                <a:off x="2810" y="895"/>
                <a:ext cx="7" cy="3"/>
              </a:xfrm>
              <a:custGeom>
                <a:avLst/>
                <a:gdLst>
                  <a:gd name="T0" fmla="*/ 0 w 22"/>
                  <a:gd name="T1" fmla="*/ 0 h 13"/>
                  <a:gd name="T2" fmla="*/ 0 w 22"/>
                  <a:gd name="T3" fmla="*/ 0 h 13"/>
                  <a:gd name="T4" fmla="*/ 0 w 22"/>
                  <a:gd name="T5" fmla="*/ 0 h 13"/>
                  <a:gd name="T6" fmla="*/ 0 w 22"/>
                  <a:gd name="T7" fmla="*/ 0 h 13"/>
                  <a:gd name="T8" fmla="*/ 0 w 22"/>
                  <a:gd name="T9" fmla="*/ 0 h 13"/>
                  <a:gd name="T10" fmla="*/ 0 w 22"/>
                  <a:gd name="T11" fmla="*/ 0 h 13"/>
                  <a:gd name="T12" fmla="*/ 0 w 22"/>
                  <a:gd name="T13" fmla="*/ 0 h 13"/>
                  <a:gd name="T14" fmla="*/ 0 w 22"/>
                  <a:gd name="T15" fmla="*/ 0 h 13"/>
                  <a:gd name="T16" fmla="*/ 0 w 22"/>
                  <a:gd name="T17" fmla="*/ 0 h 13"/>
                  <a:gd name="T18" fmla="*/ 0 w 22"/>
                  <a:gd name="T19" fmla="*/ 0 h 13"/>
                  <a:gd name="T20" fmla="*/ 0 w 22"/>
                  <a:gd name="T21" fmla="*/ 0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
                  <a:gd name="T34" fmla="*/ 0 h 13"/>
                  <a:gd name="T35" fmla="*/ 22 w 22"/>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 h="13">
                    <a:moveTo>
                      <a:pt x="21" y="11"/>
                    </a:moveTo>
                    <a:lnTo>
                      <a:pt x="22" y="10"/>
                    </a:lnTo>
                    <a:lnTo>
                      <a:pt x="21" y="9"/>
                    </a:lnTo>
                    <a:lnTo>
                      <a:pt x="10" y="8"/>
                    </a:lnTo>
                    <a:lnTo>
                      <a:pt x="10" y="4"/>
                    </a:lnTo>
                    <a:lnTo>
                      <a:pt x="7" y="0"/>
                    </a:lnTo>
                    <a:lnTo>
                      <a:pt x="5" y="0"/>
                    </a:lnTo>
                    <a:lnTo>
                      <a:pt x="0" y="9"/>
                    </a:lnTo>
                    <a:lnTo>
                      <a:pt x="3" y="10"/>
                    </a:lnTo>
                    <a:lnTo>
                      <a:pt x="19" y="13"/>
                    </a:lnTo>
                    <a:lnTo>
                      <a:pt x="21" y="1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40" name="Freeform 870">
                <a:extLst>
                  <a:ext uri="{FF2B5EF4-FFF2-40B4-BE49-F238E27FC236}">
                    <a16:creationId xmlns:a16="http://schemas.microsoft.com/office/drawing/2014/main" id="{58BB0F8C-3C1D-4B7F-97E9-F6E524466A4D}"/>
                  </a:ext>
                </a:extLst>
              </p:cNvPr>
              <p:cNvSpPr>
                <a:spLocks noChangeAspect="1"/>
              </p:cNvSpPr>
              <p:nvPr/>
            </p:nvSpPr>
            <p:spPr bwMode="auto">
              <a:xfrm>
                <a:off x="2808" y="898"/>
                <a:ext cx="3" cy="3"/>
              </a:xfrm>
              <a:custGeom>
                <a:avLst/>
                <a:gdLst>
                  <a:gd name="T0" fmla="*/ 0 w 7"/>
                  <a:gd name="T1" fmla="*/ 1 h 6"/>
                  <a:gd name="T2" fmla="*/ 0 w 7"/>
                  <a:gd name="T3" fmla="*/ 1 h 6"/>
                  <a:gd name="T4" fmla="*/ 0 w 7"/>
                  <a:gd name="T5" fmla="*/ 1 h 6"/>
                  <a:gd name="T6" fmla="*/ 0 w 7"/>
                  <a:gd name="T7" fmla="*/ 0 h 6"/>
                  <a:gd name="T8" fmla="*/ 0 w 7"/>
                  <a:gd name="T9" fmla="*/ 1 h 6"/>
                  <a:gd name="T10" fmla="*/ 0 w 7"/>
                  <a:gd name="T11" fmla="*/ 1 h 6"/>
                  <a:gd name="T12" fmla="*/ 0 w 7"/>
                  <a:gd name="T13" fmla="*/ 1 h 6"/>
                  <a:gd name="T14" fmla="*/ 0 w 7"/>
                  <a:gd name="T15" fmla="*/ 1 h 6"/>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6"/>
                  <a:gd name="T26" fmla="*/ 7 w 7"/>
                  <a:gd name="T27" fmla="*/ 6 h 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6">
                    <a:moveTo>
                      <a:pt x="6" y="5"/>
                    </a:moveTo>
                    <a:lnTo>
                      <a:pt x="7" y="2"/>
                    </a:lnTo>
                    <a:lnTo>
                      <a:pt x="6" y="1"/>
                    </a:lnTo>
                    <a:lnTo>
                      <a:pt x="5" y="0"/>
                    </a:lnTo>
                    <a:lnTo>
                      <a:pt x="1" y="1"/>
                    </a:lnTo>
                    <a:lnTo>
                      <a:pt x="0" y="3"/>
                    </a:lnTo>
                    <a:lnTo>
                      <a:pt x="1" y="6"/>
                    </a:lnTo>
                    <a:lnTo>
                      <a:pt x="6" y="5"/>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41" name="Freeform 871">
                <a:extLst>
                  <a:ext uri="{FF2B5EF4-FFF2-40B4-BE49-F238E27FC236}">
                    <a16:creationId xmlns:a16="http://schemas.microsoft.com/office/drawing/2014/main" id="{CE73170C-8326-4EEA-A847-65B120C83899}"/>
                  </a:ext>
                </a:extLst>
              </p:cNvPr>
              <p:cNvSpPr>
                <a:spLocks noChangeAspect="1"/>
              </p:cNvSpPr>
              <p:nvPr/>
            </p:nvSpPr>
            <p:spPr bwMode="auto">
              <a:xfrm>
                <a:off x="2808" y="898"/>
                <a:ext cx="3" cy="3"/>
              </a:xfrm>
              <a:custGeom>
                <a:avLst/>
                <a:gdLst>
                  <a:gd name="T0" fmla="*/ 0 w 7"/>
                  <a:gd name="T1" fmla="*/ 1 h 6"/>
                  <a:gd name="T2" fmla="*/ 0 w 7"/>
                  <a:gd name="T3" fmla="*/ 1 h 6"/>
                  <a:gd name="T4" fmla="*/ 0 w 7"/>
                  <a:gd name="T5" fmla="*/ 1 h 6"/>
                  <a:gd name="T6" fmla="*/ 0 w 7"/>
                  <a:gd name="T7" fmla="*/ 0 h 6"/>
                  <a:gd name="T8" fmla="*/ 0 w 7"/>
                  <a:gd name="T9" fmla="*/ 1 h 6"/>
                  <a:gd name="T10" fmla="*/ 0 w 7"/>
                  <a:gd name="T11" fmla="*/ 1 h 6"/>
                  <a:gd name="T12" fmla="*/ 0 w 7"/>
                  <a:gd name="T13" fmla="*/ 1 h 6"/>
                  <a:gd name="T14" fmla="*/ 0 w 7"/>
                  <a:gd name="T15" fmla="*/ 1 h 6"/>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6"/>
                  <a:gd name="T26" fmla="*/ 7 w 7"/>
                  <a:gd name="T27" fmla="*/ 6 h 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6">
                    <a:moveTo>
                      <a:pt x="6" y="5"/>
                    </a:moveTo>
                    <a:lnTo>
                      <a:pt x="7" y="2"/>
                    </a:lnTo>
                    <a:lnTo>
                      <a:pt x="6" y="1"/>
                    </a:lnTo>
                    <a:lnTo>
                      <a:pt x="5" y="0"/>
                    </a:lnTo>
                    <a:lnTo>
                      <a:pt x="1" y="1"/>
                    </a:lnTo>
                    <a:lnTo>
                      <a:pt x="0" y="3"/>
                    </a:lnTo>
                    <a:lnTo>
                      <a:pt x="1" y="6"/>
                    </a:lnTo>
                    <a:lnTo>
                      <a:pt x="6" y="5"/>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42" name="Freeform 872">
                <a:extLst>
                  <a:ext uri="{FF2B5EF4-FFF2-40B4-BE49-F238E27FC236}">
                    <a16:creationId xmlns:a16="http://schemas.microsoft.com/office/drawing/2014/main" id="{18FE6B0E-E9F0-48D6-8C35-E49F2F2C0814}"/>
                  </a:ext>
                </a:extLst>
              </p:cNvPr>
              <p:cNvSpPr>
                <a:spLocks noChangeAspect="1"/>
              </p:cNvSpPr>
              <p:nvPr/>
            </p:nvSpPr>
            <p:spPr bwMode="auto">
              <a:xfrm>
                <a:off x="2727" y="904"/>
                <a:ext cx="105" cy="142"/>
              </a:xfrm>
              <a:custGeom>
                <a:avLst/>
                <a:gdLst>
                  <a:gd name="T0" fmla="*/ 0 w 352"/>
                  <a:gd name="T1" fmla="*/ 0 h 485"/>
                  <a:gd name="T2" fmla="*/ 0 w 352"/>
                  <a:gd name="T3" fmla="*/ 0 h 485"/>
                  <a:gd name="T4" fmla="*/ 0 w 352"/>
                  <a:gd name="T5" fmla="*/ 0 h 485"/>
                  <a:gd name="T6" fmla="*/ 0 w 352"/>
                  <a:gd name="T7" fmla="*/ 0 h 485"/>
                  <a:gd name="T8" fmla="*/ 0 w 352"/>
                  <a:gd name="T9" fmla="*/ 0 h 485"/>
                  <a:gd name="T10" fmla="*/ 0 w 352"/>
                  <a:gd name="T11" fmla="*/ 0 h 485"/>
                  <a:gd name="T12" fmla="*/ 0 w 352"/>
                  <a:gd name="T13" fmla="*/ 0 h 485"/>
                  <a:gd name="T14" fmla="*/ 0 w 352"/>
                  <a:gd name="T15" fmla="*/ 0 h 485"/>
                  <a:gd name="T16" fmla="*/ 0 w 352"/>
                  <a:gd name="T17" fmla="*/ 0 h 485"/>
                  <a:gd name="T18" fmla="*/ 0 w 352"/>
                  <a:gd name="T19" fmla="*/ 0 h 485"/>
                  <a:gd name="T20" fmla="*/ 0 w 352"/>
                  <a:gd name="T21" fmla="*/ 0 h 485"/>
                  <a:gd name="T22" fmla="*/ 0 w 352"/>
                  <a:gd name="T23" fmla="*/ 0 h 485"/>
                  <a:gd name="T24" fmla="*/ 0 w 352"/>
                  <a:gd name="T25" fmla="*/ 0 h 485"/>
                  <a:gd name="T26" fmla="*/ 0 w 352"/>
                  <a:gd name="T27" fmla="*/ 0 h 485"/>
                  <a:gd name="T28" fmla="*/ 0 w 352"/>
                  <a:gd name="T29" fmla="*/ 0 h 485"/>
                  <a:gd name="T30" fmla="*/ 0 w 352"/>
                  <a:gd name="T31" fmla="*/ 0 h 485"/>
                  <a:gd name="T32" fmla="*/ 0 w 352"/>
                  <a:gd name="T33" fmla="*/ 0 h 485"/>
                  <a:gd name="T34" fmla="*/ 0 w 352"/>
                  <a:gd name="T35" fmla="*/ 0 h 485"/>
                  <a:gd name="T36" fmla="*/ 0 w 352"/>
                  <a:gd name="T37" fmla="*/ 0 h 485"/>
                  <a:gd name="T38" fmla="*/ 0 w 352"/>
                  <a:gd name="T39" fmla="*/ 0 h 485"/>
                  <a:gd name="T40" fmla="*/ 0 w 352"/>
                  <a:gd name="T41" fmla="*/ 0 h 485"/>
                  <a:gd name="T42" fmla="*/ 0 w 352"/>
                  <a:gd name="T43" fmla="*/ 0 h 485"/>
                  <a:gd name="T44" fmla="*/ 0 w 352"/>
                  <a:gd name="T45" fmla="*/ 0 h 485"/>
                  <a:gd name="T46" fmla="*/ 0 w 352"/>
                  <a:gd name="T47" fmla="*/ 0 h 485"/>
                  <a:gd name="T48" fmla="*/ 0 w 352"/>
                  <a:gd name="T49" fmla="*/ 0 h 485"/>
                  <a:gd name="T50" fmla="*/ 0 w 352"/>
                  <a:gd name="T51" fmla="*/ 0 h 485"/>
                  <a:gd name="T52" fmla="*/ 0 w 352"/>
                  <a:gd name="T53" fmla="*/ 0 h 485"/>
                  <a:gd name="T54" fmla="*/ 0 w 352"/>
                  <a:gd name="T55" fmla="*/ 0 h 485"/>
                  <a:gd name="T56" fmla="*/ 0 w 352"/>
                  <a:gd name="T57" fmla="*/ 0 h 485"/>
                  <a:gd name="T58" fmla="*/ 0 w 352"/>
                  <a:gd name="T59" fmla="*/ 0 h 485"/>
                  <a:gd name="T60" fmla="*/ 0 w 352"/>
                  <a:gd name="T61" fmla="*/ 0 h 485"/>
                  <a:gd name="T62" fmla="*/ 0 w 352"/>
                  <a:gd name="T63" fmla="*/ 0 h 485"/>
                  <a:gd name="T64" fmla="*/ 0 w 352"/>
                  <a:gd name="T65" fmla="*/ 0 h 485"/>
                  <a:gd name="T66" fmla="*/ 0 w 352"/>
                  <a:gd name="T67" fmla="*/ 0 h 485"/>
                  <a:gd name="T68" fmla="*/ 0 w 352"/>
                  <a:gd name="T69" fmla="*/ 0 h 485"/>
                  <a:gd name="T70" fmla="*/ 0 w 352"/>
                  <a:gd name="T71" fmla="*/ 0 h 485"/>
                  <a:gd name="T72" fmla="*/ 0 w 352"/>
                  <a:gd name="T73" fmla="*/ 0 h 485"/>
                  <a:gd name="T74" fmla="*/ 0 w 352"/>
                  <a:gd name="T75" fmla="*/ 0 h 485"/>
                  <a:gd name="T76" fmla="*/ 0 w 352"/>
                  <a:gd name="T77" fmla="*/ 0 h 485"/>
                  <a:gd name="T78" fmla="*/ 0 w 352"/>
                  <a:gd name="T79" fmla="*/ 0 h 485"/>
                  <a:gd name="T80" fmla="*/ 0 w 352"/>
                  <a:gd name="T81" fmla="*/ 0 h 485"/>
                  <a:gd name="T82" fmla="*/ 0 w 352"/>
                  <a:gd name="T83" fmla="*/ 0 h 485"/>
                  <a:gd name="T84" fmla="*/ 0 w 352"/>
                  <a:gd name="T85" fmla="*/ 0 h 485"/>
                  <a:gd name="T86" fmla="*/ 0 w 352"/>
                  <a:gd name="T87" fmla="*/ 0 h 485"/>
                  <a:gd name="T88" fmla="*/ 0 w 352"/>
                  <a:gd name="T89" fmla="*/ 0 h 485"/>
                  <a:gd name="T90" fmla="*/ 0 w 352"/>
                  <a:gd name="T91" fmla="*/ 0 h 485"/>
                  <a:gd name="T92" fmla="*/ 0 w 352"/>
                  <a:gd name="T93" fmla="*/ 0 h 485"/>
                  <a:gd name="T94" fmla="*/ 0 w 352"/>
                  <a:gd name="T95" fmla="*/ 0 h 485"/>
                  <a:gd name="T96" fmla="*/ 0 w 352"/>
                  <a:gd name="T97" fmla="*/ 0 h 485"/>
                  <a:gd name="T98" fmla="*/ 0 w 352"/>
                  <a:gd name="T99" fmla="*/ 0 h 485"/>
                  <a:gd name="T100" fmla="*/ 0 w 352"/>
                  <a:gd name="T101" fmla="*/ 0 h 485"/>
                  <a:gd name="T102" fmla="*/ 0 w 352"/>
                  <a:gd name="T103" fmla="*/ 0 h 485"/>
                  <a:gd name="T104" fmla="*/ 0 w 352"/>
                  <a:gd name="T105" fmla="*/ 0 h 485"/>
                  <a:gd name="T106" fmla="*/ 0 w 352"/>
                  <a:gd name="T107" fmla="*/ 0 h 485"/>
                  <a:gd name="T108" fmla="*/ 0 w 352"/>
                  <a:gd name="T109" fmla="*/ 0 h 485"/>
                  <a:gd name="T110" fmla="*/ 0 w 352"/>
                  <a:gd name="T111" fmla="*/ 0 h 485"/>
                  <a:gd name="T112" fmla="*/ 0 w 352"/>
                  <a:gd name="T113" fmla="*/ 0 h 485"/>
                  <a:gd name="T114" fmla="*/ 0 w 352"/>
                  <a:gd name="T115" fmla="*/ 0 h 485"/>
                  <a:gd name="T116" fmla="*/ 0 w 352"/>
                  <a:gd name="T117" fmla="*/ 0 h 485"/>
                  <a:gd name="T118" fmla="*/ 0 w 352"/>
                  <a:gd name="T119" fmla="*/ 0 h 485"/>
                  <a:gd name="T120" fmla="*/ 0 w 352"/>
                  <a:gd name="T121" fmla="*/ 0 h 485"/>
                  <a:gd name="T122" fmla="*/ 0 w 352"/>
                  <a:gd name="T123" fmla="*/ 0 h 485"/>
                  <a:gd name="T124" fmla="*/ 0 w 352"/>
                  <a:gd name="T125" fmla="*/ 0 h 48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52"/>
                  <a:gd name="T190" fmla="*/ 0 h 485"/>
                  <a:gd name="T191" fmla="*/ 352 w 352"/>
                  <a:gd name="T192" fmla="*/ 485 h 48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52" h="485">
                    <a:moveTo>
                      <a:pt x="141" y="452"/>
                    </a:moveTo>
                    <a:lnTo>
                      <a:pt x="143" y="452"/>
                    </a:lnTo>
                    <a:lnTo>
                      <a:pt x="146" y="450"/>
                    </a:lnTo>
                    <a:lnTo>
                      <a:pt x="154" y="447"/>
                    </a:lnTo>
                    <a:lnTo>
                      <a:pt x="161" y="450"/>
                    </a:lnTo>
                    <a:lnTo>
                      <a:pt x="165" y="449"/>
                    </a:lnTo>
                    <a:lnTo>
                      <a:pt x="165" y="444"/>
                    </a:lnTo>
                    <a:lnTo>
                      <a:pt x="183" y="444"/>
                    </a:lnTo>
                    <a:lnTo>
                      <a:pt x="187" y="441"/>
                    </a:lnTo>
                    <a:lnTo>
                      <a:pt x="192" y="439"/>
                    </a:lnTo>
                    <a:lnTo>
                      <a:pt x="195" y="436"/>
                    </a:lnTo>
                    <a:lnTo>
                      <a:pt x="196" y="433"/>
                    </a:lnTo>
                    <a:lnTo>
                      <a:pt x="199" y="435"/>
                    </a:lnTo>
                    <a:lnTo>
                      <a:pt x="204" y="436"/>
                    </a:lnTo>
                    <a:lnTo>
                      <a:pt x="211" y="435"/>
                    </a:lnTo>
                    <a:lnTo>
                      <a:pt x="212" y="438"/>
                    </a:lnTo>
                    <a:lnTo>
                      <a:pt x="216" y="440"/>
                    </a:lnTo>
                    <a:lnTo>
                      <a:pt x="245" y="436"/>
                    </a:lnTo>
                    <a:lnTo>
                      <a:pt x="254" y="439"/>
                    </a:lnTo>
                    <a:lnTo>
                      <a:pt x="293" y="429"/>
                    </a:lnTo>
                    <a:lnTo>
                      <a:pt x="295" y="426"/>
                    </a:lnTo>
                    <a:lnTo>
                      <a:pt x="314" y="416"/>
                    </a:lnTo>
                    <a:lnTo>
                      <a:pt x="318" y="409"/>
                    </a:lnTo>
                    <a:lnTo>
                      <a:pt x="317" y="407"/>
                    </a:lnTo>
                    <a:lnTo>
                      <a:pt x="290" y="407"/>
                    </a:lnTo>
                    <a:lnTo>
                      <a:pt x="290" y="400"/>
                    </a:lnTo>
                    <a:lnTo>
                      <a:pt x="287" y="397"/>
                    </a:lnTo>
                    <a:lnTo>
                      <a:pt x="296" y="394"/>
                    </a:lnTo>
                    <a:lnTo>
                      <a:pt x="298" y="391"/>
                    </a:lnTo>
                    <a:lnTo>
                      <a:pt x="303" y="387"/>
                    </a:lnTo>
                    <a:lnTo>
                      <a:pt x="302" y="384"/>
                    </a:lnTo>
                    <a:lnTo>
                      <a:pt x="298" y="383"/>
                    </a:lnTo>
                    <a:lnTo>
                      <a:pt x="310" y="379"/>
                    </a:lnTo>
                    <a:lnTo>
                      <a:pt x="312" y="381"/>
                    </a:lnTo>
                    <a:lnTo>
                      <a:pt x="318" y="379"/>
                    </a:lnTo>
                    <a:lnTo>
                      <a:pt x="321" y="376"/>
                    </a:lnTo>
                    <a:lnTo>
                      <a:pt x="322" y="370"/>
                    </a:lnTo>
                    <a:lnTo>
                      <a:pt x="326" y="370"/>
                    </a:lnTo>
                    <a:lnTo>
                      <a:pt x="331" y="368"/>
                    </a:lnTo>
                    <a:lnTo>
                      <a:pt x="339" y="361"/>
                    </a:lnTo>
                    <a:lnTo>
                      <a:pt x="350" y="339"/>
                    </a:lnTo>
                    <a:lnTo>
                      <a:pt x="352" y="327"/>
                    </a:lnTo>
                    <a:lnTo>
                      <a:pt x="347" y="320"/>
                    </a:lnTo>
                    <a:lnTo>
                      <a:pt x="335" y="314"/>
                    </a:lnTo>
                    <a:lnTo>
                      <a:pt x="308" y="316"/>
                    </a:lnTo>
                    <a:lnTo>
                      <a:pt x="298" y="325"/>
                    </a:lnTo>
                    <a:lnTo>
                      <a:pt x="296" y="323"/>
                    </a:lnTo>
                    <a:lnTo>
                      <a:pt x="286" y="320"/>
                    </a:lnTo>
                    <a:lnTo>
                      <a:pt x="306" y="302"/>
                    </a:lnTo>
                    <a:lnTo>
                      <a:pt x="307" y="297"/>
                    </a:lnTo>
                    <a:lnTo>
                      <a:pt x="298" y="280"/>
                    </a:lnTo>
                    <a:lnTo>
                      <a:pt x="295" y="279"/>
                    </a:lnTo>
                    <a:lnTo>
                      <a:pt x="287" y="272"/>
                    </a:lnTo>
                    <a:lnTo>
                      <a:pt x="291" y="269"/>
                    </a:lnTo>
                    <a:lnTo>
                      <a:pt x="297" y="276"/>
                    </a:lnTo>
                    <a:lnTo>
                      <a:pt x="306" y="277"/>
                    </a:lnTo>
                    <a:lnTo>
                      <a:pt x="307" y="277"/>
                    </a:lnTo>
                    <a:lnTo>
                      <a:pt x="308" y="267"/>
                    </a:lnTo>
                    <a:lnTo>
                      <a:pt x="303" y="263"/>
                    </a:lnTo>
                    <a:lnTo>
                      <a:pt x="300" y="256"/>
                    </a:lnTo>
                    <a:lnTo>
                      <a:pt x="300" y="247"/>
                    </a:lnTo>
                    <a:lnTo>
                      <a:pt x="291" y="226"/>
                    </a:lnTo>
                    <a:lnTo>
                      <a:pt x="285" y="224"/>
                    </a:lnTo>
                    <a:lnTo>
                      <a:pt x="275" y="222"/>
                    </a:lnTo>
                    <a:lnTo>
                      <a:pt x="272" y="220"/>
                    </a:lnTo>
                    <a:lnTo>
                      <a:pt x="272" y="211"/>
                    </a:lnTo>
                    <a:lnTo>
                      <a:pt x="267" y="198"/>
                    </a:lnTo>
                    <a:lnTo>
                      <a:pt x="272" y="169"/>
                    </a:lnTo>
                    <a:lnTo>
                      <a:pt x="263" y="158"/>
                    </a:lnTo>
                    <a:lnTo>
                      <a:pt x="260" y="152"/>
                    </a:lnTo>
                    <a:lnTo>
                      <a:pt x="240" y="142"/>
                    </a:lnTo>
                    <a:lnTo>
                      <a:pt x="227" y="146"/>
                    </a:lnTo>
                    <a:lnTo>
                      <a:pt x="217" y="143"/>
                    </a:lnTo>
                    <a:lnTo>
                      <a:pt x="220" y="138"/>
                    </a:lnTo>
                    <a:lnTo>
                      <a:pt x="225" y="135"/>
                    </a:lnTo>
                    <a:lnTo>
                      <a:pt x="246" y="131"/>
                    </a:lnTo>
                    <a:lnTo>
                      <a:pt x="243" y="122"/>
                    </a:lnTo>
                    <a:lnTo>
                      <a:pt x="239" y="121"/>
                    </a:lnTo>
                    <a:lnTo>
                      <a:pt x="239" y="118"/>
                    </a:lnTo>
                    <a:lnTo>
                      <a:pt x="246" y="118"/>
                    </a:lnTo>
                    <a:lnTo>
                      <a:pt x="258" y="111"/>
                    </a:lnTo>
                    <a:lnTo>
                      <a:pt x="260" y="107"/>
                    </a:lnTo>
                    <a:lnTo>
                      <a:pt x="274" y="96"/>
                    </a:lnTo>
                    <a:lnTo>
                      <a:pt x="287" y="75"/>
                    </a:lnTo>
                    <a:lnTo>
                      <a:pt x="301" y="67"/>
                    </a:lnTo>
                    <a:lnTo>
                      <a:pt x="305" y="57"/>
                    </a:lnTo>
                    <a:lnTo>
                      <a:pt x="303" y="53"/>
                    </a:lnTo>
                    <a:lnTo>
                      <a:pt x="253" y="50"/>
                    </a:lnTo>
                    <a:lnTo>
                      <a:pt x="218" y="60"/>
                    </a:lnTo>
                    <a:lnTo>
                      <a:pt x="216" y="58"/>
                    </a:lnTo>
                    <a:lnTo>
                      <a:pt x="219" y="54"/>
                    </a:lnTo>
                    <a:lnTo>
                      <a:pt x="220" y="53"/>
                    </a:lnTo>
                    <a:lnTo>
                      <a:pt x="214" y="54"/>
                    </a:lnTo>
                    <a:lnTo>
                      <a:pt x="216" y="52"/>
                    </a:lnTo>
                    <a:lnTo>
                      <a:pt x="225" y="49"/>
                    </a:lnTo>
                    <a:lnTo>
                      <a:pt x="234" y="44"/>
                    </a:lnTo>
                    <a:lnTo>
                      <a:pt x="223" y="44"/>
                    </a:lnTo>
                    <a:lnTo>
                      <a:pt x="225" y="39"/>
                    </a:lnTo>
                    <a:lnTo>
                      <a:pt x="227" y="41"/>
                    </a:lnTo>
                    <a:lnTo>
                      <a:pt x="271" y="16"/>
                    </a:lnTo>
                    <a:lnTo>
                      <a:pt x="279" y="2"/>
                    </a:lnTo>
                    <a:lnTo>
                      <a:pt x="271" y="0"/>
                    </a:lnTo>
                    <a:lnTo>
                      <a:pt x="232" y="6"/>
                    </a:lnTo>
                    <a:lnTo>
                      <a:pt x="230" y="5"/>
                    </a:lnTo>
                    <a:lnTo>
                      <a:pt x="219" y="3"/>
                    </a:lnTo>
                    <a:lnTo>
                      <a:pt x="211" y="5"/>
                    </a:lnTo>
                    <a:lnTo>
                      <a:pt x="199" y="13"/>
                    </a:lnTo>
                    <a:lnTo>
                      <a:pt x="196" y="22"/>
                    </a:lnTo>
                    <a:lnTo>
                      <a:pt x="188" y="22"/>
                    </a:lnTo>
                    <a:lnTo>
                      <a:pt x="185" y="29"/>
                    </a:lnTo>
                    <a:lnTo>
                      <a:pt x="181" y="31"/>
                    </a:lnTo>
                    <a:lnTo>
                      <a:pt x="181" y="33"/>
                    </a:lnTo>
                    <a:lnTo>
                      <a:pt x="185" y="38"/>
                    </a:lnTo>
                    <a:lnTo>
                      <a:pt x="162" y="46"/>
                    </a:lnTo>
                    <a:lnTo>
                      <a:pt x="159" y="57"/>
                    </a:lnTo>
                    <a:lnTo>
                      <a:pt x="162" y="59"/>
                    </a:lnTo>
                    <a:lnTo>
                      <a:pt x="160" y="60"/>
                    </a:lnTo>
                    <a:lnTo>
                      <a:pt x="156" y="59"/>
                    </a:lnTo>
                    <a:lnTo>
                      <a:pt x="154" y="60"/>
                    </a:lnTo>
                    <a:lnTo>
                      <a:pt x="150" y="68"/>
                    </a:lnTo>
                    <a:lnTo>
                      <a:pt x="164" y="67"/>
                    </a:lnTo>
                    <a:lnTo>
                      <a:pt x="161" y="70"/>
                    </a:lnTo>
                    <a:lnTo>
                      <a:pt x="157" y="72"/>
                    </a:lnTo>
                    <a:lnTo>
                      <a:pt x="161" y="73"/>
                    </a:lnTo>
                    <a:lnTo>
                      <a:pt x="154" y="79"/>
                    </a:lnTo>
                    <a:lnTo>
                      <a:pt x="152" y="83"/>
                    </a:lnTo>
                    <a:lnTo>
                      <a:pt x="150" y="83"/>
                    </a:lnTo>
                    <a:lnTo>
                      <a:pt x="146" y="86"/>
                    </a:lnTo>
                    <a:lnTo>
                      <a:pt x="146" y="88"/>
                    </a:lnTo>
                    <a:lnTo>
                      <a:pt x="143" y="90"/>
                    </a:lnTo>
                    <a:lnTo>
                      <a:pt x="136" y="101"/>
                    </a:lnTo>
                    <a:lnTo>
                      <a:pt x="124" y="105"/>
                    </a:lnTo>
                    <a:lnTo>
                      <a:pt x="123" y="106"/>
                    </a:lnTo>
                    <a:lnTo>
                      <a:pt x="130" y="107"/>
                    </a:lnTo>
                    <a:lnTo>
                      <a:pt x="128" y="112"/>
                    </a:lnTo>
                    <a:lnTo>
                      <a:pt x="134" y="117"/>
                    </a:lnTo>
                    <a:lnTo>
                      <a:pt x="152" y="109"/>
                    </a:lnTo>
                    <a:lnTo>
                      <a:pt x="154" y="110"/>
                    </a:lnTo>
                    <a:lnTo>
                      <a:pt x="123" y="153"/>
                    </a:lnTo>
                    <a:lnTo>
                      <a:pt x="127" y="152"/>
                    </a:lnTo>
                    <a:lnTo>
                      <a:pt x="128" y="154"/>
                    </a:lnTo>
                    <a:lnTo>
                      <a:pt x="105" y="180"/>
                    </a:lnTo>
                    <a:lnTo>
                      <a:pt x="105" y="182"/>
                    </a:lnTo>
                    <a:lnTo>
                      <a:pt x="110" y="182"/>
                    </a:lnTo>
                    <a:lnTo>
                      <a:pt x="131" y="157"/>
                    </a:lnTo>
                    <a:lnTo>
                      <a:pt x="135" y="149"/>
                    </a:lnTo>
                    <a:lnTo>
                      <a:pt x="134" y="146"/>
                    </a:lnTo>
                    <a:lnTo>
                      <a:pt x="135" y="143"/>
                    </a:lnTo>
                    <a:lnTo>
                      <a:pt x="150" y="132"/>
                    </a:lnTo>
                    <a:lnTo>
                      <a:pt x="139" y="146"/>
                    </a:lnTo>
                    <a:lnTo>
                      <a:pt x="136" y="152"/>
                    </a:lnTo>
                    <a:lnTo>
                      <a:pt x="139" y="149"/>
                    </a:lnTo>
                    <a:lnTo>
                      <a:pt x="141" y="149"/>
                    </a:lnTo>
                    <a:lnTo>
                      <a:pt x="144" y="147"/>
                    </a:lnTo>
                    <a:lnTo>
                      <a:pt x="145" y="146"/>
                    </a:lnTo>
                    <a:lnTo>
                      <a:pt x="149" y="148"/>
                    </a:lnTo>
                    <a:lnTo>
                      <a:pt x="150" y="148"/>
                    </a:lnTo>
                    <a:lnTo>
                      <a:pt x="154" y="141"/>
                    </a:lnTo>
                    <a:lnTo>
                      <a:pt x="159" y="143"/>
                    </a:lnTo>
                    <a:lnTo>
                      <a:pt x="162" y="146"/>
                    </a:lnTo>
                    <a:lnTo>
                      <a:pt x="157" y="147"/>
                    </a:lnTo>
                    <a:lnTo>
                      <a:pt x="152" y="153"/>
                    </a:lnTo>
                    <a:lnTo>
                      <a:pt x="149" y="162"/>
                    </a:lnTo>
                    <a:lnTo>
                      <a:pt x="149" y="164"/>
                    </a:lnTo>
                    <a:lnTo>
                      <a:pt x="152" y="167"/>
                    </a:lnTo>
                    <a:lnTo>
                      <a:pt x="151" y="173"/>
                    </a:lnTo>
                    <a:lnTo>
                      <a:pt x="128" y="198"/>
                    </a:lnTo>
                    <a:lnTo>
                      <a:pt x="127" y="204"/>
                    </a:lnTo>
                    <a:lnTo>
                      <a:pt x="123" y="200"/>
                    </a:lnTo>
                    <a:lnTo>
                      <a:pt x="120" y="204"/>
                    </a:lnTo>
                    <a:lnTo>
                      <a:pt x="120" y="217"/>
                    </a:lnTo>
                    <a:lnTo>
                      <a:pt x="123" y="220"/>
                    </a:lnTo>
                    <a:lnTo>
                      <a:pt x="125" y="219"/>
                    </a:lnTo>
                    <a:lnTo>
                      <a:pt x="127" y="211"/>
                    </a:lnTo>
                    <a:lnTo>
                      <a:pt x="129" y="209"/>
                    </a:lnTo>
                    <a:lnTo>
                      <a:pt x="131" y="208"/>
                    </a:lnTo>
                    <a:lnTo>
                      <a:pt x="140" y="215"/>
                    </a:lnTo>
                    <a:lnTo>
                      <a:pt x="144" y="216"/>
                    </a:lnTo>
                    <a:lnTo>
                      <a:pt x="148" y="214"/>
                    </a:lnTo>
                    <a:lnTo>
                      <a:pt x="149" y="209"/>
                    </a:lnTo>
                    <a:lnTo>
                      <a:pt x="166" y="210"/>
                    </a:lnTo>
                    <a:lnTo>
                      <a:pt x="187" y="201"/>
                    </a:lnTo>
                    <a:lnTo>
                      <a:pt x="202" y="203"/>
                    </a:lnTo>
                    <a:lnTo>
                      <a:pt x="199" y="204"/>
                    </a:lnTo>
                    <a:lnTo>
                      <a:pt x="196" y="204"/>
                    </a:lnTo>
                    <a:lnTo>
                      <a:pt x="188" y="209"/>
                    </a:lnTo>
                    <a:lnTo>
                      <a:pt x="171" y="229"/>
                    </a:lnTo>
                    <a:lnTo>
                      <a:pt x="171" y="233"/>
                    </a:lnTo>
                    <a:lnTo>
                      <a:pt x="175" y="238"/>
                    </a:lnTo>
                    <a:lnTo>
                      <a:pt x="175" y="243"/>
                    </a:lnTo>
                    <a:lnTo>
                      <a:pt x="176" y="243"/>
                    </a:lnTo>
                    <a:lnTo>
                      <a:pt x="177" y="242"/>
                    </a:lnTo>
                    <a:lnTo>
                      <a:pt x="180" y="250"/>
                    </a:lnTo>
                    <a:lnTo>
                      <a:pt x="191" y="247"/>
                    </a:lnTo>
                    <a:lnTo>
                      <a:pt x="198" y="242"/>
                    </a:lnTo>
                    <a:lnTo>
                      <a:pt x="201" y="243"/>
                    </a:lnTo>
                    <a:lnTo>
                      <a:pt x="197" y="247"/>
                    </a:lnTo>
                    <a:lnTo>
                      <a:pt x="192" y="257"/>
                    </a:lnTo>
                    <a:lnTo>
                      <a:pt x="187" y="261"/>
                    </a:lnTo>
                    <a:lnTo>
                      <a:pt x="182" y="268"/>
                    </a:lnTo>
                    <a:lnTo>
                      <a:pt x="188" y="269"/>
                    </a:lnTo>
                    <a:lnTo>
                      <a:pt x="176" y="284"/>
                    </a:lnTo>
                    <a:lnTo>
                      <a:pt x="176" y="287"/>
                    </a:lnTo>
                    <a:lnTo>
                      <a:pt x="180" y="288"/>
                    </a:lnTo>
                    <a:lnTo>
                      <a:pt x="171" y="294"/>
                    </a:lnTo>
                    <a:lnTo>
                      <a:pt x="143" y="294"/>
                    </a:lnTo>
                    <a:lnTo>
                      <a:pt x="96" y="320"/>
                    </a:lnTo>
                    <a:lnTo>
                      <a:pt x="99" y="323"/>
                    </a:lnTo>
                    <a:lnTo>
                      <a:pt x="112" y="316"/>
                    </a:lnTo>
                    <a:lnTo>
                      <a:pt x="120" y="315"/>
                    </a:lnTo>
                    <a:lnTo>
                      <a:pt x="115" y="336"/>
                    </a:lnTo>
                    <a:lnTo>
                      <a:pt x="119" y="339"/>
                    </a:lnTo>
                    <a:lnTo>
                      <a:pt x="107" y="352"/>
                    </a:lnTo>
                    <a:lnTo>
                      <a:pt x="52" y="376"/>
                    </a:lnTo>
                    <a:lnTo>
                      <a:pt x="54" y="378"/>
                    </a:lnTo>
                    <a:lnTo>
                      <a:pt x="54" y="382"/>
                    </a:lnTo>
                    <a:lnTo>
                      <a:pt x="56" y="389"/>
                    </a:lnTo>
                    <a:lnTo>
                      <a:pt x="57" y="391"/>
                    </a:lnTo>
                    <a:lnTo>
                      <a:pt x="61" y="391"/>
                    </a:lnTo>
                    <a:lnTo>
                      <a:pt x="67" y="389"/>
                    </a:lnTo>
                    <a:lnTo>
                      <a:pt x="76" y="383"/>
                    </a:lnTo>
                    <a:lnTo>
                      <a:pt x="84" y="381"/>
                    </a:lnTo>
                    <a:lnTo>
                      <a:pt x="86" y="382"/>
                    </a:lnTo>
                    <a:lnTo>
                      <a:pt x="86" y="391"/>
                    </a:lnTo>
                    <a:lnTo>
                      <a:pt x="87" y="393"/>
                    </a:lnTo>
                    <a:lnTo>
                      <a:pt x="96" y="393"/>
                    </a:lnTo>
                    <a:lnTo>
                      <a:pt x="103" y="389"/>
                    </a:lnTo>
                    <a:lnTo>
                      <a:pt x="105" y="388"/>
                    </a:lnTo>
                    <a:lnTo>
                      <a:pt x="107" y="389"/>
                    </a:lnTo>
                    <a:lnTo>
                      <a:pt x="114" y="403"/>
                    </a:lnTo>
                    <a:lnTo>
                      <a:pt x="119" y="404"/>
                    </a:lnTo>
                    <a:lnTo>
                      <a:pt x="125" y="403"/>
                    </a:lnTo>
                    <a:lnTo>
                      <a:pt x="130" y="400"/>
                    </a:lnTo>
                    <a:lnTo>
                      <a:pt x="136" y="395"/>
                    </a:lnTo>
                    <a:lnTo>
                      <a:pt x="161" y="383"/>
                    </a:lnTo>
                    <a:lnTo>
                      <a:pt x="160" y="388"/>
                    </a:lnTo>
                    <a:lnTo>
                      <a:pt x="131" y="413"/>
                    </a:lnTo>
                    <a:lnTo>
                      <a:pt x="86" y="416"/>
                    </a:lnTo>
                    <a:lnTo>
                      <a:pt x="2" y="481"/>
                    </a:lnTo>
                    <a:lnTo>
                      <a:pt x="0" y="483"/>
                    </a:lnTo>
                    <a:lnTo>
                      <a:pt x="4" y="480"/>
                    </a:lnTo>
                    <a:lnTo>
                      <a:pt x="8" y="477"/>
                    </a:lnTo>
                    <a:lnTo>
                      <a:pt x="15" y="482"/>
                    </a:lnTo>
                    <a:lnTo>
                      <a:pt x="19" y="481"/>
                    </a:lnTo>
                    <a:lnTo>
                      <a:pt x="20" y="485"/>
                    </a:lnTo>
                    <a:lnTo>
                      <a:pt x="25" y="481"/>
                    </a:lnTo>
                    <a:lnTo>
                      <a:pt x="29" y="475"/>
                    </a:lnTo>
                    <a:lnTo>
                      <a:pt x="39" y="471"/>
                    </a:lnTo>
                    <a:lnTo>
                      <a:pt x="46" y="463"/>
                    </a:lnTo>
                    <a:lnTo>
                      <a:pt x="88" y="468"/>
                    </a:lnTo>
                    <a:lnTo>
                      <a:pt x="94" y="462"/>
                    </a:lnTo>
                    <a:lnTo>
                      <a:pt x="103" y="447"/>
                    </a:lnTo>
                    <a:lnTo>
                      <a:pt x="133" y="440"/>
                    </a:lnTo>
                    <a:lnTo>
                      <a:pt x="141" y="45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43" name="Freeform 873">
                <a:extLst>
                  <a:ext uri="{FF2B5EF4-FFF2-40B4-BE49-F238E27FC236}">
                    <a16:creationId xmlns:a16="http://schemas.microsoft.com/office/drawing/2014/main" id="{625C02A2-C6C0-43BC-AD98-624DC1091DA7}"/>
                  </a:ext>
                </a:extLst>
              </p:cNvPr>
              <p:cNvSpPr>
                <a:spLocks noChangeAspect="1"/>
              </p:cNvSpPr>
              <p:nvPr/>
            </p:nvSpPr>
            <p:spPr bwMode="auto">
              <a:xfrm>
                <a:off x="2727" y="904"/>
                <a:ext cx="105" cy="142"/>
              </a:xfrm>
              <a:custGeom>
                <a:avLst/>
                <a:gdLst>
                  <a:gd name="T0" fmla="*/ 0 w 352"/>
                  <a:gd name="T1" fmla="*/ 0 h 485"/>
                  <a:gd name="T2" fmla="*/ 0 w 352"/>
                  <a:gd name="T3" fmla="*/ 0 h 485"/>
                  <a:gd name="T4" fmla="*/ 0 w 352"/>
                  <a:gd name="T5" fmla="*/ 0 h 485"/>
                  <a:gd name="T6" fmla="*/ 0 w 352"/>
                  <a:gd name="T7" fmla="*/ 0 h 485"/>
                  <a:gd name="T8" fmla="*/ 0 w 352"/>
                  <a:gd name="T9" fmla="*/ 0 h 485"/>
                  <a:gd name="T10" fmla="*/ 0 w 352"/>
                  <a:gd name="T11" fmla="*/ 0 h 485"/>
                  <a:gd name="T12" fmla="*/ 0 w 352"/>
                  <a:gd name="T13" fmla="*/ 0 h 485"/>
                  <a:gd name="T14" fmla="*/ 0 w 352"/>
                  <a:gd name="T15" fmla="*/ 0 h 485"/>
                  <a:gd name="T16" fmla="*/ 0 w 352"/>
                  <a:gd name="T17" fmla="*/ 0 h 485"/>
                  <a:gd name="T18" fmla="*/ 0 w 352"/>
                  <a:gd name="T19" fmla="*/ 0 h 485"/>
                  <a:gd name="T20" fmla="*/ 0 w 352"/>
                  <a:gd name="T21" fmla="*/ 0 h 485"/>
                  <a:gd name="T22" fmla="*/ 0 w 352"/>
                  <a:gd name="T23" fmla="*/ 0 h 485"/>
                  <a:gd name="T24" fmla="*/ 0 w 352"/>
                  <a:gd name="T25" fmla="*/ 0 h 485"/>
                  <a:gd name="T26" fmla="*/ 0 w 352"/>
                  <a:gd name="T27" fmla="*/ 0 h 485"/>
                  <a:gd name="T28" fmla="*/ 0 w 352"/>
                  <a:gd name="T29" fmla="*/ 0 h 485"/>
                  <a:gd name="T30" fmla="*/ 0 w 352"/>
                  <a:gd name="T31" fmla="*/ 0 h 485"/>
                  <a:gd name="T32" fmla="*/ 0 w 352"/>
                  <a:gd name="T33" fmla="*/ 0 h 485"/>
                  <a:gd name="T34" fmla="*/ 0 w 352"/>
                  <a:gd name="T35" fmla="*/ 0 h 485"/>
                  <a:gd name="T36" fmla="*/ 0 w 352"/>
                  <a:gd name="T37" fmla="*/ 0 h 485"/>
                  <a:gd name="T38" fmla="*/ 0 w 352"/>
                  <a:gd name="T39" fmla="*/ 0 h 485"/>
                  <a:gd name="T40" fmla="*/ 0 w 352"/>
                  <a:gd name="T41" fmla="*/ 0 h 485"/>
                  <a:gd name="T42" fmla="*/ 0 w 352"/>
                  <a:gd name="T43" fmla="*/ 0 h 485"/>
                  <a:gd name="T44" fmla="*/ 0 w 352"/>
                  <a:gd name="T45" fmla="*/ 0 h 485"/>
                  <a:gd name="T46" fmla="*/ 0 w 352"/>
                  <a:gd name="T47" fmla="*/ 0 h 485"/>
                  <a:gd name="T48" fmla="*/ 0 w 352"/>
                  <a:gd name="T49" fmla="*/ 0 h 485"/>
                  <a:gd name="T50" fmla="*/ 0 w 352"/>
                  <a:gd name="T51" fmla="*/ 0 h 485"/>
                  <a:gd name="T52" fmla="*/ 0 w 352"/>
                  <a:gd name="T53" fmla="*/ 0 h 485"/>
                  <a:gd name="T54" fmla="*/ 0 w 352"/>
                  <a:gd name="T55" fmla="*/ 0 h 485"/>
                  <a:gd name="T56" fmla="*/ 0 w 352"/>
                  <a:gd name="T57" fmla="*/ 0 h 485"/>
                  <a:gd name="T58" fmla="*/ 0 w 352"/>
                  <a:gd name="T59" fmla="*/ 0 h 485"/>
                  <a:gd name="T60" fmla="*/ 0 w 352"/>
                  <a:gd name="T61" fmla="*/ 0 h 485"/>
                  <a:gd name="T62" fmla="*/ 0 w 352"/>
                  <a:gd name="T63" fmla="*/ 0 h 485"/>
                  <a:gd name="T64" fmla="*/ 0 w 352"/>
                  <a:gd name="T65" fmla="*/ 0 h 485"/>
                  <a:gd name="T66" fmla="*/ 0 w 352"/>
                  <a:gd name="T67" fmla="*/ 0 h 485"/>
                  <a:gd name="T68" fmla="*/ 0 w 352"/>
                  <a:gd name="T69" fmla="*/ 0 h 485"/>
                  <a:gd name="T70" fmla="*/ 0 w 352"/>
                  <a:gd name="T71" fmla="*/ 0 h 485"/>
                  <a:gd name="T72" fmla="*/ 0 w 352"/>
                  <a:gd name="T73" fmla="*/ 0 h 485"/>
                  <a:gd name="T74" fmla="*/ 0 w 352"/>
                  <a:gd name="T75" fmla="*/ 0 h 485"/>
                  <a:gd name="T76" fmla="*/ 0 w 352"/>
                  <a:gd name="T77" fmla="*/ 0 h 485"/>
                  <a:gd name="T78" fmla="*/ 0 w 352"/>
                  <a:gd name="T79" fmla="*/ 0 h 485"/>
                  <a:gd name="T80" fmla="*/ 0 w 352"/>
                  <a:gd name="T81" fmla="*/ 0 h 485"/>
                  <a:gd name="T82" fmla="*/ 0 w 352"/>
                  <a:gd name="T83" fmla="*/ 0 h 485"/>
                  <a:gd name="T84" fmla="*/ 0 w 352"/>
                  <a:gd name="T85" fmla="*/ 0 h 485"/>
                  <a:gd name="T86" fmla="*/ 0 w 352"/>
                  <a:gd name="T87" fmla="*/ 0 h 485"/>
                  <a:gd name="T88" fmla="*/ 0 w 352"/>
                  <a:gd name="T89" fmla="*/ 0 h 485"/>
                  <a:gd name="T90" fmla="*/ 0 w 352"/>
                  <a:gd name="T91" fmla="*/ 0 h 485"/>
                  <a:gd name="T92" fmla="*/ 0 w 352"/>
                  <a:gd name="T93" fmla="*/ 0 h 485"/>
                  <a:gd name="T94" fmla="*/ 0 w 352"/>
                  <a:gd name="T95" fmla="*/ 0 h 485"/>
                  <a:gd name="T96" fmla="*/ 0 w 352"/>
                  <a:gd name="T97" fmla="*/ 0 h 485"/>
                  <a:gd name="T98" fmla="*/ 0 w 352"/>
                  <a:gd name="T99" fmla="*/ 0 h 485"/>
                  <a:gd name="T100" fmla="*/ 0 w 352"/>
                  <a:gd name="T101" fmla="*/ 0 h 485"/>
                  <a:gd name="T102" fmla="*/ 0 w 352"/>
                  <a:gd name="T103" fmla="*/ 0 h 485"/>
                  <a:gd name="T104" fmla="*/ 0 w 352"/>
                  <a:gd name="T105" fmla="*/ 0 h 485"/>
                  <a:gd name="T106" fmla="*/ 0 w 352"/>
                  <a:gd name="T107" fmla="*/ 0 h 485"/>
                  <a:gd name="T108" fmla="*/ 0 w 352"/>
                  <a:gd name="T109" fmla="*/ 0 h 485"/>
                  <a:gd name="T110" fmla="*/ 0 w 352"/>
                  <a:gd name="T111" fmla="*/ 0 h 485"/>
                  <a:gd name="T112" fmla="*/ 0 w 352"/>
                  <a:gd name="T113" fmla="*/ 0 h 485"/>
                  <a:gd name="T114" fmla="*/ 0 w 352"/>
                  <a:gd name="T115" fmla="*/ 0 h 485"/>
                  <a:gd name="T116" fmla="*/ 0 w 352"/>
                  <a:gd name="T117" fmla="*/ 0 h 485"/>
                  <a:gd name="T118" fmla="*/ 0 w 352"/>
                  <a:gd name="T119" fmla="*/ 0 h 485"/>
                  <a:gd name="T120" fmla="*/ 0 w 352"/>
                  <a:gd name="T121" fmla="*/ 0 h 485"/>
                  <a:gd name="T122" fmla="*/ 0 w 352"/>
                  <a:gd name="T123" fmla="*/ 0 h 485"/>
                  <a:gd name="T124" fmla="*/ 0 w 352"/>
                  <a:gd name="T125" fmla="*/ 0 h 48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52"/>
                  <a:gd name="T190" fmla="*/ 0 h 485"/>
                  <a:gd name="T191" fmla="*/ 352 w 352"/>
                  <a:gd name="T192" fmla="*/ 485 h 48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52" h="485">
                    <a:moveTo>
                      <a:pt x="141" y="452"/>
                    </a:moveTo>
                    <a:lnTo>
                      <a:pt x="143" y="452"/>
                    </a:lnTo>
                    <a:lnTo>
                      <a:pt x="146" y="450"/>
                    </a:lnTo>
                    <a:lnTo>
                      <a:pt x="154" y="447"/>
                    </a:lnTo>
                    <a:lnTo>
                      <a:pt x="161" y="450"/>
                    </a:lnTo>
                    <a:lnTo>
                      <a:pt x="165" y="449"/>
                    </a:lnTo>
                    <a:lnTo>
                      <a:pt x="165" y="444"/>
                    </a:lnTo>
                    <a:lnTo>
                      <a:pt x="183" y="444"/>
                    </a:lnTo>
                    <a:lnTo>
                      <a:pt x="187" y="441"/>
                    </a:lnTo>
                    <a:lnTo>
                      <a:pt x="192" y="439"/>
                    </a:lnTo>
                    <a:lnTo>
                      <a:pt x="195" y="436"/>
                    </a:lnTo>
                    <a:lnTo>
                      <a:pt x="196" y="433"/>
                    </a:lnTo>
                    <a:lnTo>
                      <a:pt x="199" y="435"/>
                    </a:lnTo>
                    <a:lnTo>
                      <a:pt x="204" y="436"/>
                    </a:lnTo>
                    <a:lnTo>
                      <a:pt x="211" y="435"/>
                    </a:lnTo>
                    <a:lnTo>
                      <a:pt x="212" y="438"/>
                    </a:lnTo>
                    <a:lnTo>
                      <a:pt x="216" y="440"/>
                    </a:lnTo>
                    <a:lnTo>
                      <a:pt x="245" y="436"/>
                    </a:lnTo>
                    <a:lnTo>
                      <a:pt x="254" y="439"/>
                    </a:lnTo>
                    <a:lnTo>
                      <a:pt x="293" y="429"/>
                    </a:lnTo>
                    <a:lnTo>
                      <a:pt x="295" y="426"/>
                    </a:lnTo>
                    <a:lnTo>
                      <a:pt x="314" y="416"/>
                    </a:lnTo>
                    <a:lnTo>
                      <a:pt x="318" y="409"/>
                    </a:lnTo>
                    <a:lnTo>
                      <a:pt x="317" y="407"/>
                    </a:lnTo>
                    <a:lnTo>
                      <a:pt x="290" y="407"/>
                    </a:lnTo>
                    <a:lnTo>
                      <a:pt x="290" y="400"/>
                    </a:lnTo>
                    <a:lnTo>
                      <a:pt x="287" y="397"/>
                    </a:lnTo>
                    <a:lnTo>
                      <a:pt x="296" y="394"/>
                    </a:lnTo>
                    <a:lnTo>
                      <a:pt x="298" y="391"/>
                    </a:lnTo>
                    <a:lnTo>
                      <a:pt x="303" y="387"/>
                    </a:lnTo>
                    <a:lnTo>
                      <a:pt x="302" y="384"/>
                    </a:lnTo>
                    <a:lnTo>
                      <a:pt x="298" y="383"/>
                    </a:lnTo>
                    <a:lnTo>
                      <a:pt x="310" y="379"/>
                    </a:lnTo>
                    <a:lnTo>
                      <a:pt x="312" y="381"/>
                    </a:lnTo>
                    <a:lnTo>
                      <a:pt x="318" y="379"/>
                    </a:lnTo>
                    <a:lnTo>
                      <a:pt x="321" y="376"/>
                    </a:lnTo>
                    <a:lnTo>
                      <a:pt x="322" y="370"/>
                    </a:lnTo>
                    <a:lnTo>
                      <a:pt x="326" y="370"/>
                    </a:lnTo>
                    <a:lnTo>
                      <a:pt x="331" y="368"/>
                    </a:lnTo>
                    <a:lnTo>
                      <a:pt x="339" y="361"/>
                    </a:lnTo>
                    <a:lnTo>
                      <a:pt x="350" y="339"/>
                    </a:lnTo>
                    <a:lnTo>
                      <a:pt x="352" y="327"/>
                    </a:lnTo>
                    <a:lnTo>
                      <a:pt x="347" y="320"/>
                    </a:lnTo>
                    <a:lnTo>
                      <a:pt x="335" y="314"/>
                    </a:lnTo>
                    <a:lnTo>
                      <a:pt x="308" y="316"/>
                    </a:lnTo>
                    <a:lnTo>
                      <a:pt x="298" y="325"/>
                    </a:lnTo>
                    <a:lnTo>
                      <a:pt x="296" y="323"/>
                    </a:lnTo>
                    <a:lnTo>
                      <a:pt x="286" y="320"/>
                    </a:lnTo>
                    <a:lnTo>
                      <a:pt x="306" y="302"/>
                    </a:lnTo>
                    <a:lnTo>
                      <a:pt x="307" y="297"/>
                    </a:lnTo>
                    <a:lnTo>
                      <a:pt x="298" y="280"/>
                    </a:lnTo>
                    <a:lnTo>
                      <a:pt x="295" y="279"/>
                    </a:lnTo>
                    <a:lnTo>
                      <a:pt x="287" y="272"/>
                    </a:lnTo>
                    <a:lnTo>
                      <a:pt x="291" y="269"/>
                    </a:lnTo>
                    <a:lnTo>
                      <a:pt x="297" y="276"/>
                    </a:lnTo>
                    <a:lnTo>
                      <a:pt x="306" y="277"/>
                    </a:lnTo>
                    <a:lnTo>
                      <a:pt x="307" y="277"/>
                    </a:lnTo>
                    <a:lnTo>
                      <a:pt x="308" y="267"/>
                    </a:lnTo>
                    <a:lnTo>
                      <a:pt x="303" y="263"/>
                    </a:lnTo>
                    <a:lnTo>
                      <a:pt x="300" y="256"/>
                    </a:lnTo>
                    <a:lnTo>
                      <a:pt x="300" y="247"/>
                    </a:lnTo>
                    <a:lnTo>
                      <a:pt x="291" y="226"/>
                    </a:lnTo>
                    <a:lnTo>
                      <a:pt x="285" y="224"/>
                    </a:lnTo>
                    <a:lnTo>
                      <a:pt x="275" y="222"/>
                    </a:lnTo>
                    <a:lnTo>
                      <a:pt x="272" y="220"/>
                    </a:lnTo>
                    <a:lnTo>
                      <a:pt x="272" y="211"/>
                    </a:lnTo>
                    <a:lnTo>
                      <a:pt x="267" y="198"/>
                    </a:lnTo>
                    <a:lnTo>
                      <a:pt x="272" y="169"/>
                    </a:lnTo>
                    <a:lnTo>
                      <a:pt x="263" y="158"/>
                    </a:lnTo>
                    <a:lnTo>
                      <a:pt x="260" y="152"/>
                    </a:lnTo>
                    <a:lnTo>
                      <a:pt x="240" y="142"/>
                    </a:lnTo>
                    <a:lnTo>
                      <a:pt x="227" y="146"/>
                    </a:lnTo>
                    <a:lnTo>
                      <a:pt x="217" y="143"/>
                    </a:lnTo>
                    <a:lnTo>
                      <a:pt x="220" y="138"/>
                    </a:lnTo>
                    <a:lnTo>
                      <a:pt x="225" y="135"/>
                    </a:lnTo>
                    <a:lnTo>
                      <a:pt x="246" y="131"/>
                    </a:lnTo>
                    <a:lnTo>
                      <a:pt x="243" y="122"/>
                    </a:lnTo>
                    <a:lnTo>
                      <a:pt x="239" y="121"/>
                    </a:lnTo>
                    <a:lnTo>
                      <a:pt x="239" y="118"/>
                    </a:lnTo>
                    <a:lnTo>
                      <a:pt x="246" y="118"/>
                    </a:lnTo>
                    <a:lnTo>
                      <a:pt x="258" y="111"/>
                    </a:lnTo>
                    <a:lnTo>
                      <a:pt x="260" y="107"/>
                    </a:lnTo>
                    <a:lnTo>
                      <a:pt x="274" y="96"/>
                    </a:lnTo>
                    <a:lnTo>
                      <a:pt x="287" y="75"/>
                    </a:lnTo>
                    <a:lnTo>
                      <a:pt x="301" y="67"/>
                    </a:lnTo>
                    <a:lnTo>
                      <a:pt x="305" y="57"/>
                    </a:lnTo>
                    <a:lnTo>
                      <a:pt x="303" y="53"/>
                    </a:lnTo>
                    <a:lnTo>
                      <a:pt x="253" y="50"/>
                    </a:lnTo>
                    <a:lnTo>
                      <a:pt x="218" y="60"/>
                    </a:lnTo>
                    <a:lnTo>
                      <a:pt x="216" y="58"/>
                    </a:lnTo>
                    <a:lnTo>
                      <a:pt x="219" y="54"/>
                    </a:lnTo>
                    <a:lnTo>
                      <a:pt x="220" y="53"/>
                    </a:lnTo>
                    <a:lnTo>
                      <a:pt x="214" y="54"/>
                    </a:lnTo>
                    <a:lnTo>
                      <a:pt x="216" y="52"/>
                    </a:lnTo>
                    <a:lnTo>
                      <a:pt x="225" y="49"/>
                    </a:lnTo>
                    <a:lnTo>
                      <a:pt x="234" y="44"/>
                    </a:lnTo>
                    <a:lnTo>
                      <a:pt x="223" y="44"/>
                    </a:lnTo>
                    <a:lnTo>
                      <a:pt x="225" y="39"/>
                    </a:lnTo>
                    <a:lnTo>
                      <a:pt x="227" y="41"/>
                    </a:lnTo>
                    <a:lnTo>
                      <a:pt x="271" y="16"/>
                    </a:lnTo>
                    <a:lnTo>
                      <a:pt x="279" y="2"/>
                    </a:lnTo>
                    <a:lnTo>
                      <a:pt x="271" y="0"/>
                    </a:lnTo>
                    <a:lnTo>
                      <a:pt x="232" y="6"/>
                    </a:lnTo>
                    <a:lnTo>
                      <a:pt x="230" y="5"/>
                    </a:lnTo>
                    <a:lnTo>
                      <a:pt x="219" y="3"/>
                    </a:lnTo>
                    <a:lnTo>
                      <a:pt x="211" y="5"/>
                    </a:lnTo>
                    <a:lnTo>
                      <a:pt x="199" y="13"/>
                    </a:lnTo>
                    <a:lnTo>
                      <a:pt x="196" y="22"/>
                    </a:lnTo>
                    <a:lnTo>
                      <a:pt x="188" y="22"/>
                    </a:lnTo>
                    <a:lnTo>
                      <a:pt x="185" y="29"/>
                    </a:lnTo>
                    <a:lnTo>
                      <a:pt x="181" y="31"/>
                    </a:lnTo>
                    <a:lnTo>
                      <a:pt x="181" y="33"/>
                    </a:lnTo>
                    <a:lnTo>
                      <a:pt x="185" y="38"/>
                    </a:lnTo>
                    <a:lnTo>
                      <a:pt x="162" y="46"/>
                    </a:lnTo>
                    <a:lnTo>
                      <a:pt x="159" y="57"/>
                    </a:lnTo>
                    <a:lnTo>
                      <a:pt x="162" y="59"/>
                    </a:lnTo>
                    <a:lnTo>
                      <a:pt x="160" y="60"/>
                    </a:lnTo>
                    <a:lnTo>
                      <a:pt x="156" y="59"/>
                    </a:lnTo>
                    <a:lnTo>
                      <a:pt x="154" y="60"/>
                    </a:lnTo>
                    <a:lnTo>
                      <a:pt x="150" y="68"/>
                    </a:lnTo>
                    <a:lnTo>
                      <a:pt x="164" y="67"/>
                    </a:lnTo>
                    <a:lnTo>
                      <a:pt x="161" y="70"/>
                    </a:lnTo>
                    <a:lnTo>
                      <a:pt x="157" y="72"/>
                    </a:lnTo>
                    <a:lnTo>
                      <a:pt x="161" y="73"/>
                    </a:lnTo>
                    <a:lnTo>
                      <a:pt x="154" y="79"/>
                    </a:lnTo>
                    <a:lnTo>
                      <a:pt x="152" y="83"/>
                    </a:lnTo>
                    <a:lnTo>
                      <a:pt x="150" y="83"/>
                    </a:lnTo>
                    <a:lnTo>
                      <a:pt x="146" y="86"/>
                    </a:lnTo>
                    <a:lnTo>
                      <a:pt x="146" y="88"/>
                    </a:lnTo>
                    <a:lnTo>
                      <a:pt x="143" y="90"/>
                    </a:lnTo>
                    <a:lnTo>
                      <a:pt x="136" y="101"/>
                    </a:lnTo>
                    <a:lnTo>
                      <a:pt x="124" y="105"/>
                    </a:lnTo>
                    <a:lnTo>
                      <a:pt x="123" y="106"/>
                    </a:lnTo>
                    <a:lnTo>
                      <a:pt x="130" y="107"/>
                    </a:lnTo>
                    <a:lnTo>
                      <a:pt x="128" y="112"/>
                    </a:lnTo>
                    <a:lnTo>
                      <a:pt x="134" y="117"/>
                    </a:lnTo>
                    <a:lnTo>
                      <a:pt x="152" y="109"/>
                    </a:lnTo>
                    <a:lnTo>
                      <a:pt x="154" y="110"/>
                    </a:lnTo>
                    <a:lnTo>
                      <a:pt x="123" y="153"/>
                    </a:lnTo>
                    <a:lnTo>
                      <a:pt x="127" y="152"/>
                    </a:lnTo>
                    <a:lnTo>
                      <a:pt x="128" y="154"/>
                    </a:lnTo>
                    <a:lnTo>
                      <a:pt x="105" y="180"/>
                    </a:lnTo>
                    <a:lnTo>
                      <a:pt x="105" y="182"/>
                    </a:lnTo>
                    <a:lnTo>
                      <a:pt x="110" y="182"/>
                    </a:lnTo>
                    <a:lnTo>
                      <a:pt x="131" y="157"/>
                    </a:lnTo>
                    <a:lnTo>
                      <a:pt x="135" y="149"/>
                    </a:lnTo>
                    <a:lnTo>
                      <a:pt x="134" y="146"/>
                    </a:lnTo>
                    <a:lnTo>
                      <a:pt x="135" y="143"/>
                    </a:lnTo>
                    <a:lnTo>
                      <a:pt x="150" y="132"/>
                    </a:lnTo>
                    <a:lnTo>
                      <a:pt x="139" y="146"/>
                    </a:lnTo>
                    <a:lnTo>
                      <a:pt x="136" y="152"/>
                    </a:lnTo>
                    <a:lnTo>
                      <a:pt x="139" y="149"/>
                    </a:lnTo>
                    <a:lnTo>
                      <a:pt x="141" y="149"/>
                    </a:lnTo>
                    <a:lnTo>
                      <a:pt x="144" y="147"/>
                    </a:lnTo>
                    <a:lnTo>
                      <a:pt x="145" y="146"/>
                    </a:lnTo>
                    <a:lnTo>
                      <a:pt x="149" y="148"/>
                    </a:lnTo>
                    <a:lnTo>
                      <a:pt x="150" y="148"/>
                    </a:lnTo>
                    <a:lnTo>
                      <a:pt x="154" y="141"/>
                    </a:lnTo>
                    <a:lnTo>
                      <a:pt x="159" y="143"/>
                    </a:lnTo>
                    <a:lnTo>
                      <a:pt x="162" y="146"/>
                    </a:lnTo>
                    <a:lnTo>
                      <a:pt x="157" y="147"/>
                    </a:lnTo>
                    <a:lnTo>
                      <a:pt x="152" y="153"/>
                    </a:lnTo>
                    <a:lnTo>
                      <a:pt x="149" y="162"/>
                    </a:lnTo>
                    <a:lnTo>
                      <a:pt x="149" y="164"/>
                    </a:lnTo>
                    <a:lnTo>
                      <a:pt x="152" y="167"/>
                    </a:lnTo>
                    <a:lnTo>
                      <a:pt x="151" y="173"/>
                    </a:lnTo>
                    <a:lnTo>
                      <a:pt x="128" y="198"/>
                    </a:lnTo>
                    <a:lnTo>
                      <a:pt x="127" y="204"/>
                    </a:lnTo>
                    <a:lnTo>
                      <a:pt x="123" y="200"/>
                    </a:lnTo>
                    <a:lnTo>
                      <a:pt x="120" y="204"/>
                    </a:lnTo>
                    <a:lnTo>
                      <a:pt x="120" y="217"/>
                    </a:lnTo>
                    <a:lnTo>
                      <a:pt x="123" y="220"/>
                    </a:lnTo>
                    <a:lnTo>
                      <a:pt x="125" y="219"/>
                    </a:lnTo>
                    <a:lnTo>
                      <a:pt x="127" y="211"/>
                    </a:lnTo>
                    <a:lnTo>
                      <a:pt x="129" y="209"/>
                    </a:lnTo>
                    <a:lnTo>
                      <a:pt x="131" y="208"/>
                    </a:lnTo>
                    <a:lnTo>
                      <a:pt x="140" y="215"/>
                    </a:lnTo>
                    <a:lnTo>
                      <a:pt x="144" y="216"/>
                    </a:lnTo>
                    <a:lnTo>
                      <a:pt x="148" y="214"/>
                    </a:lnTo>
                    <a:lnTo>
                      <a:pt x="149" y="209"/>
                    </a:lnTo>
                    <a:lnTo>
                      <a:pt x="166" y="210"/>
                    </a:lnTo>
                    <a:lnTo>
                      <a:pt x="187" y="201"/>
                    </a:lnTo>
                    <a:lnTo>
                      <a:pt x="202" y="203"/>
                    </a:lnTo>
                    <a:lnTo>
                      <a:pt x="199" y="204"/>
                    </a:lnTo>
                    <a:lnTo>
                      <a:pt x="196" y="204"/>
                    </a:lnTo>
                    <a:lnTo>
                      <a:pt x="188" y="209"/>
                    </a:lnTo>
                    <a:lnTo>
                      <a:pt x="171" y="229"/>
                    </a:lnTo>
                    <a:lnTo>
                      <a:pt x="171" y="233"/>
                    </a:lnTo>
                    <a:lnTo>
                      <a:pt x="175" y="238"/>
                    </a:lnTo>
                    <a:lnTo>
                      <a:pt x="175" y="243"/>
                    </a:lnTo>
                    <a:lnTo>
                      <a:pt x="176" y="243"/>
                    </a:lnTo>
                    <a:lnTo>
                      <a:pt x="177" y="242"/>
                    </a:lnTo>
                    <a:lnTo>
                      <a:pt x="180" y="250"/>
                    </a:lnTo>
                    <a:lnTo>
                      <a:pt x="191" y="247"/>
                    </a:lnTo>
                    <a:lnTo>
                      <a:pt x="198" y="242"/>
                    </a:lnTo>
                    <a:lnTo>
                      <a:pt x="201" y="243"/>
                    </a:lnTo>
                    <a:lnTo>
                      <a:pt x="197" y="247"/>
                    </a:lnTo>
                    <a:lnTo>
                      <a:pt x="192" y="257"/>
                    </a:lnTo>
                    <a:lnTo>
                      <a:pt x="187" y="261"/>
                    </a:lnTo>
                    <a:lnTo>
                      <a:pt x="182" y="268"/>
                    </a:lnTo>
                    <a:lnTo>
                      <a:pt x="188" y="269"/>
                    </a:lnTo>
                    <a:lnTo>
                      <a:pt x="176" y="284"/>
                    </a:lnTo>
                    <a:lnTo>
                      <a:pt x="176" y="287"/>
                    </a:lnTo>
                    <a:lnTo>
                      <a:pt x="180" y="288"/>
                    </a:lnTo>
                    <a:lnTo>
                      <a:pt x="171" y="294"/>
                    </a:lnTo>
                    <a:lnTo>
                      <a:pt x="143" y="294"/>
                    </a:lnTo>
                    <a:lnTo>
                      <a:pt x="96" y="320"/>
                    </a:lnTo>
                    <a:lnTo>
                      <a:pt x="99" y="323"/>
                    </a:lnTo>
                    <a:lnTo>
                      <a:pt x="112" y="316"/>
                    </a:lnTo>
                    <a:lnTo>
                      <a:pt x="120" y="315"/>
                    </a:lnTo>
                    <a:lnTo>
                      <a:pt x="115" y="336"/>
                    </a:lnTo>
                    <a:lnTo>
                      <a:pt x="119" y="339"/>
                    </a:lnTo>
                    <a:lnTo>
                      <a:pt x="107" y="352"/>
                    </a:lnTo>
                    <a:lnTo>
                      <a:pt x="52" y="376"/>
                    </a:lnTo>
                    <a:lnTo>
                      <a:pt x="54" y="378"/>
                    </a:lnTo>
                    <a:lnTo>
                      <a:pt x="54" y="382"/>
                    </a:lnTo>
                    <a:lnTo>
                      <a:pt x="56" y="389"/>
                    </a:lnTo>
                    <a:lnTo>
                      <a:pt x="57" y="391"/>
                    </a:lnTo>
                    <a:lnTo>
                      <a:pt x="61" y="391"/>
                    </a:lnTo>
                    <a:lnTo>
                      <a:pt x="67" y="389"/>
                    </a:lnTo>
                    <a:lnTo>
                      <a:pt x="76" y="383"/>
                    </a:lnTo>
                    <a:lnTo>
                      <a:pt x="84" y="381"/>
                    </a:lnTo>
                    <a:lnTo>
                      <a:pt x="86" y="382"/>
                    </a:lnTo>
                    <a:lnTo>
                      <a:pt x="86" y="391"/>
                    </a:lnTo>
                    <a:lnTo>
                      <a:pt x="87" y="393"/>
                    </a:lnTo>
                    <a:lnTo>
                      <a:pt x="96" y="393"/>
                    </a:lnTo>
                    <a:lnTo>
                      <a:pt x="103" y="389"/>
                    </a:lnTo>
                    <a:lnTo>
                      <a:pt x="105" y="388"/>
                    </a:lnTo>
                    <a:lnTo>
                      <a:pt x="107" y="389"/>
                    </a:lnTo>
                    <a:lnTo>
                      <a:pt x="114" y="403"/>
                    </a:lnTo>
                    <a:lnTo>
                      <a:pt x="119" y="404"/>
                    </a:lnTo>
                    <a:lnTo>
                      <a:pt x="125" y="403"/>
                    </a:lnTo>
                    <a:lnTo>
                      <a:pt x="130" y="400"/>
                    </a:lnTo>
                    <a:lnTo>
                      <a:pt x="136" y="395"/>
                    </a:lnTo>
                    <a:lnTo>
                      <a:pt x="161" y="383"/>
                    </a:lnTo>
                    <a:lnTo>
                      <a:pt x="160" y="388"/>
                    </a:lnTo>
                    <a:lnTo>
                      <a:pt x="131" y="413"/>
                    </a:lnTo>
                    <a:lnTo>
                      <a:pt x="86" y="416"/>
                    </a:lnTo>
                    <a:lnTo>
                      <a:pt x="2" y="481"/>
                    </a:lnTo>
                    <a:lnTo>
                      <a:pt x="0" y="483"/>
                    </a:lnTo>
                    <a:lnTo>
                      <a:pt x="4" y="480"/>
                    </a:lnTo>
                    <a:lnTo>
                      <a:pt x="8" y="477"/>
                    </a:lnTo>
                    <a:lnTo>
                      <a:pt x="15" y="482"/>
                    </a:lnTo>
                    <a:lnTo>
                      <a:pt x="19" y="481"/>
                    </a:lnTo>
                    <a:lnTo>
                      <a:pt x="20" y="485"/>
                    </a:lnTo>
                    <a:lnTo>
                      <a:pt x="25" y="481"/>
                    </a:lnTo>
                    <a:lnTo>
                      <a:pt x="29" y="475"/>
                    </a:lnTo>
                    <a:lnTo>
                      <a:pt x="39" y="471"/>
                    </a:lnTo>
                    <a:lnTo>
                      <a:pt x="46" y="463"/>
                    </a:lnTo>
                    <a:lnTo>
                      <a:pt x="88" y="468"/>
                    </a:lnTo>
                    <a:lnTo>
                      <a:pt x="94" y="462"/>
                    </a:lnTo>
                    <a:lnTo>
                      <a:pt x="103" y="447"/>
                    </a:lnTo>
                    <a:lnTo>
                      <a:pt x="133" y="440"/>
                    </a:lnTo>
                    <a:lnTo>
                      <a:pt x="141" y="45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44" name="Freeform 874">
                <a:extLst>
                  <a:ext uri="{FF2B5EF4-FFF2-40B4-BE49-F238E27FC236}">
                    <a16:creationId xmlns:a16="http://schemas.microsoft.com/office/drawing/2014/main" id="{8BB77775-A4F8-4789-BB5C-C6A8405A9377}"/>
                  </a:ext>
                </a:extLst>
              </p:cNvPr>
              <p:cNvSpPr>
                <a:spLocks noChangeAspect="1"/>
              </p:cNvSpPr>
              <p:nvPr/>
            </p:nvSpPr>
            <p:spPr bwMode="auto">
              <a:xfrm>
                <a:off x="2783" y="1033"/>
                <a:ext cx="5" cy="3"/>
              </a:xfrm>
              <a:custGeom>
                <a:avLst/>
                <a:gdLst>
                  <a:gd name="T0" fmla="*/ 0 w 16"/>
                  <a:gd name="T1" fmla="*/ 0 h 9"/>
                  <a:gd name="T2" fmla="*/ 0 w 16"/>
                  <a:gd name="T3" fmla="*/ 0 h 9"/>
                  <a:gd name="T4" fmla="*/ 0 w 16"/>
                  <a:gd name="T5" fmla="*/ 0 h 9"/>
                  <a:gd name="T6" fmla="*/ 0 w 16"/>
                  <a:gd name="T7" fmla="*/ 0 h 9"/>
                  <a:gd name="T8" fmla="*/ 0 w 16"/>
                  <a:gd name="T9" fmla="*/ 0 h 9"/>
                  <a:gd name="T10" fmla="*/ 0 w 16"/>
                  <a:gd name="T11" fmla="*/ 0 h 9"/>
                  <a:gd name="T12" fmla="*/ 0 w 16"/>
                  <a:gd name="T13" fmla="*/ 0 h 9"/>
                  <a:gd name="T14" fmla="*/ 0 w 16"/>
                  <a:gd name="T15" fmla="*/ 0 h 9"/>
                  <a:gd name="T16" fmla="*/ 0 w 16"/>
                  <a:gd name="T17" fmla="*/ 0 h 9"/>
                  <a:gd name="T18" fmla="*/ 0 w 16"/>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9"/>
                  <a:gd name="T32" fmla="*/ 16 w 16"/>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9">
                    <a:moveTo>
                      <a:pt x="12" y="1"/>
                    </a:moveTo>
                    <a:lnTo>
                      <a:pt x="11" y="0"/>
                    </a:lnTo>
                    <a:lnTo>
                      <a:pt x="3" y="3"/>
                    </a:lnTo>
                    <a:lnTo>
                      <a:pt x="0" y="5"/>
                    </a:lnTo>
                    <a:lnTo>
                      <a:pt x="1" y="6"/>
                    </a:lnTo>
                    <a:lnTo>
                      <a:pt x="8" y="9"/>
                    </a:lnTo>
                    <a:lnTo>
                      <a:pt x="12" y="8"/>
                    </a:lnTo>
                    <a:lnTo>
                      <a:pt x="16" y="4"/>
                    </a:lnTo>
                    <a:lnTo>
                      <a:pt x="16" y="3"/>
                    </a:lnTo>
                    <a:lnTo>
                      <a:pt x="12"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45" name="Freeform 875">
                <a:extLst>
                  <a:ext uri="{FF2B5EF4-FFF2-40B4-BE49-F238E27FC236}">
                    <a16:creationId xmlns:a16="http://schemas.microsoft.com/office/drawing/2014/main" id="{D422F214-6A84-41B4-8950-18E3C5F49008}"/>
                  </a:ext>
                </a:extLst>
              </p:cNvPr>
              <p:cNvSpPr>
                <a:spLocks noChangeAspect="1"/>
              </p:cNvSpPr>
              <p:nvPr/>
            </p:nvSpPr>
            <p:spPr bwMode="auto">
              <a:xfrm>
                <a:off x="2783" y="1033"/>
                <a:ext cx="5" cy="3"/>
              </a:xfrm>
              <a:custGeom>
                <a:avLst/>
                <a:gdLst>
                  <a:gd name="T0" fmla="*/ 0 w 16"/>
                  <a:gd name="T1" fmla="*/ 0 h 9"/>
                  <a:gd name="T2" fmla="*/ 0 w 16"/>
                  <a:gd name="T3" fmla="*/ 0 h 9"/>
                  <a:gd name="T4" fmla="*/ 0 w 16"/>
                  <a:gd name="T5" fmla="*/ 0 h 9"/>
                  <a:gd name="T6" fmla="*/ 0 w 16"/>
                  <a:gd name="T7" fmla="*/ 0 h 9"/>
                  <a:gd name="T8" fmla="*/ 0 w 16"/>
                  <a:gd name="T9" fmla="*/ 0 h 9"/>
                  <a:gd name="T10" fmla="*/ 0 w 16"/>
                  <a:gd name="T11" fmla="*/ 0 h 9"/>
                  <a:gd name="T12" fmla="*/ 0 w 16"/>
                  <a:gd name="T13" fmla="*/ 0 h 9"/>
                  <a:gd name="T14" fmla="*/ 0 w 16"/>
                  <a:gd name="T15" fmla="*/ 0 h 9"/>
                  <a:gd name="T16" fmla="*/ 0 w 16"/>
                  <a:gd name="T17" fmla="*/ 0 h 9"/>
                  <a:gd name="T18" fmla="*/ 0 w 16"/>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9"/>
                  <a:gd name="T32" fmla="*/ 16 w 16"/>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9">
                    <a:moveTo>
                      <a:pt x="12" y="1"/>
                    </a:moveTo>
                    <a:lnTo>
                      <a:pt x="11" y="0"/>
                    </a:lnTo>
                    <a:lnTo>
                      <a:pt x="3" y="3"/>
                    </a:lnTo>
                    <a:lnTo>
                      <a:pt x="0" y="5"/>
                    </a:lnTo>
                    <a:lnTo>
                      <a:pt x="1" y="6"/>
                    </a:lnTo>
                    <a:lnTo>
                      <a:pt x="8" y="9"/>
                    </a:lnTo>
                    <a:lnTo>
                      <a:pt x="12" y="8"/>
                    </a:lnTo>
                    <a:lnTo>
                      <a:pt x="16" y="4"/>
                    </a:lnTo>
                    <a:lnTo>
                      <a:pt x="16" y="3"/>
                    </a:lnTo>
                    <a:lnTo>
                      <a:pt x="12"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46" name="Freeform 876">
                <a:extLst>
                  <a:ext uri="{FF2B5EF4-FFF2-40B4-BE49-F238E27FC236}">
                    <a16:creationId xmlns:a16="http://schemas.microsoft.com/office/drawing/2014/main" id="{77712139-BED3-41DF-81AE-072B81E0AE03}"/>
                  </a:ext>
                </a:extLst>
              </p:cNvPr>
              <p:cNvSpPr>
                <a:spLocks noChangeAspect="1"/>
              </p:cNvSpPr>
              <p:nvPr/>
            </p:nvSpPr>
            <p:spPr bwMode="auto">
              <a:xfrm>
                <a:off x="2763" y="987"/>
                <a:ext cx="2" cy="3"/>
              </a:xfrm>
              <a:custGeom>
                <a:avLst/>
                <a:gdLst>
                  <a:gd name="T0" fmla="*/ 0 w 10"/>
                  <a:gd name="T1" fmla="*/ 0 h 10"/>
                  <a:gd name="T2" fmla="*/ 0 w 10"/>
                  <a:gd name="T3" fmla="*/ 0 h 10"/>
                  <a:gd name="T4" fmla="*/ 0 w 10"/>
                  <a:gd name="T5" fmla="*/ 0 h 10"/>
                  <a:gd name="T6" fmla="*/ 0 w 10"/>
                  <a:gd name="T7" fmla="*/ 0 h 10"/>
                  <a:gd name="T8" fmla="*/ 0 w 10"/>
                  <a:gd name="T9" fmla="*/ 0 h 10"/>
                  <a:gd name="T10" fmla="*/ 0 60000 65536"/>
                  <a:gd name="T11" fmla="*/ 0 60000 65536"/>
                  <a:gd name="T12" fmla="*/ 0 60000 65536"/>
                  <a:gd name="T13" fmla="*/ 0 60000 65536"/>
                  <a:gd name="T14" fmla="*/ 0 60000 65536"/>
                  <a:gd name="T15" fmla="*/ 0 w 10"/>
                  <a:gd name="T16" fmla="*/ 0 h 10"/>
                  <a:gd name="T17" fmla="*/ 10 w 10"/>
                  <a:gd name="T18" fmla="*/ 10 h 10"/>
                </a:gdLst>
                <a:ahLst/>
                <a:cxnLst>
                  <a:cxn ang="T10">
                    <a:pos x="T0" y="T1"/>
                  </a:cxn>
                  <a:cxn ang="T11">
                    <a:pos x="T2" y="T3"/>
                  </a:cxn>
                  <a:cxn ang="T12">
                    <a:pos x="T4" y="T5"/>
                  </a:cxn>
                  <a:cxn ang="T13">
                    <a:pos x="T6" y="T7"/>
                  </a:cxn>
                  <a:cxn ang="T14">
                    <a:pos x="T8" y="T9"/>
                  </a:cxn>
                </a:cxnLst>
                <a:rect l="T15" t="T16" r="T17" b="T18"/>
                <a:pathLst>
                  <a:path w="10" h="10">
                    <a:moveTo>
                      <a:pt x="5" y="10"/>
                    </a:moveTo>
                    <a:lnTo>
                      <a:pt x="10" y="6"/>
                    </a:lnTo>
                    <a:lnTo>
                      <a:pt x="4" y="0"/>
                    </a:lnTo>
                    <a:lnTo>
                      <a:pt x="0" y="0"/>
                    </a:lnTo>
                    <a:lnTo>
                      <a:pt x="5" y="1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47" name="Freeform 877">
                <a:extLst>
                  <a:ext uri="{FF2B5EF4-FFF2-40B4-BE49-F238E27FC236}">
                    <a16:creationId xmlns:a16="http://schemas.microsoft.com/office/drawing/2014/main" id="{66616A8A-A6EC-4AA2-910E-E9B34DD89CA8}"/>
                  </a:ext>
                </a:extLst>
              </p:cNvPr>
              <p:cNvSpPr>
                <a:spLocks noChangeAspect="1"/>
              </p:cNvSpPr>
              <p:nvPr/>
            </p:nvSpPr>
            <p:spPr bwMode="auto">
              <a:xfrm>
                <a:off x="2763" y="987"/>
                <a:ext cx="2" cy="3"/>
              </a:xfrm>
              <a:custGeom>
                <a:avLst/>
                <a:gdLst>
                  <a:gd name="T0" fmla="*/ 0 w 10"/>
                  <a:gd name="T1" fmla="*/ 0 h 10"/>
                  <a:gd name="T2" fmla="*/ 0 w 10"/>
                  <a:gd name="T3" fmla="*/ 0 h 10"/>
                  <a:gd name="T4" fmla="*/ 0 w 10"/>
                  <a:gd name="T5" fmla="*/ 0 h 10"/>
                  <a:gd name="T6" fmla="*/ 0 w 10"/>
                  <a:gd name="T7" fmla="*/ 0 h 10"/>
                  <a:gd name="T8" fmla="*/ 0 w 10"/>
                  <a:gd name="T9" fmla="*/ 0 h 10"/>
                  <a:gd name="T10" fmla="*/ 0 60000 65536"/>
                  <a:gd name="T11" fmla="*/ 0 60000 65536"/>
                  <a:gd name="T12" fmla="*/ 0 60000 65536"/>
                  <a:gd name="T13" fmla="*/ 0 60000 65536"/>
                  <a:gd name="T14" fmla="*/ 0 60000 65536"/>
                  <a:gd name="T15" fmla="*/ 0 w 10"/>
                  <a:gd name="T16" fmla="*/ 0 h 10"/>
                  <a:gd name="T17" fmla="*/ 10 w 10"/>
                  <a:gd name="T18" fmla="*/ 10 h 10"/>
                </a:gdLst>
                <a:ahLst/>
                <a:cxnLst>
                  <a:cxn ang="T10">
                    <a:pos x="T0" y="T1"/>
                  </a:cxn>
                  <a:cxn ang="T11">
                    <a:pos x="T2" y="T3"/>
                  </a:cxn>
                  <a:cxn ang="T12">
                    <a:pos x="T4" y="T5"/>
                  </a:cxn>
                  <a:cxn ang="T13">
                    <a:pos x="T6" y="T7"/>
                  </a:cxn>
                  <a:cxn ang="T14">
                    <a:pos x="T8" y="T9"/>
                  </a:cxn>
                </a:cxnLst>
                <a:rect l="T15" t="T16" r="T17" b="T18"/>
                <a:pathLst>
                  <a:path w="10" h="10">
                    <a:moveTo>
                      <a:pt x="5" y="10"/>
                    </a:moveTo>
                    <a:lnTo>
                      <a:pt x="10" y="6"/>
                    </a:lnTo>
                    <a:lnTo>
                      <a:pt x="4" y="0"/>
                    </a:lnTo>
                    <a:lnTo>
                      <a:pt x="0" y="0"/>
                    </a:lnTo>
                    <a:lnTo>
                      <a:pt x="5" y="1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48" name="Freeform 878">
                <a:extLst>
                  <a:ext uri="{FF2B5EF4-FFF2-40B4-BE49-F238E27FC236}">
                    <a16:creationId xmlns:a16="http://schemas.microsoft.com/office/drawing/2014/main" id="{F2CB96C3-59C2-498A-8851-9B860A43DBBA}"/>
                  </a:ext>
                </a:extLst>
              </p:cNvPr>
              <p:cNvSpPr>
                <a:spLocks noChangeAspect="1"/>
              </p:cNvSpPr>
              <p:nvPr/>
            </p:nvSpPr>
            <p:spPr bwMode="auto">
              <a:xfrm>
                <a:off x="2763" y="971"/>
                <a:ext cx="5" cy="6"/>
              </a:xfrm>
              <a:custGeom>
                <a:avLst/>
                <a:gdLst>
                  <a:gd name="T0" fmla="*/ 0 w 23"/>
                  <a:gd name="T1" fmla="*/ 0 h 19"/>
                  <a:gd name="T2" fmla="*/ 0 w 23"/>
                  <a:gd name="T3" fmla="*/ 0 h 19"/>
                  <a:gd name="T4" fmla="*/ 0 w 23"/>
                  <a:gd name="T5" fmla="*/ 0 h 19"/>
                  <a:gd name="T6" fmla="*/ 0 w 23"/>
                  <a:gd name="T7" fmla="*/ 0 h 19"/>
                  <a:gd name="T8" fmla="*/ 0 w 23"/>
                  <a:gd name="T9" fmla="*/ 0 h 19"/>
                  <a:gd name="T10" fmla="*/ 0 w 23"/>
                  <a:gd name="T11" fmla="*/ 0 h 19"/>
                  <a:gd name="T12" fmla="*/ 0 60000 65536"/>
                  <a:gd name="T13" fmla="*/ 0 60000 65536"/>
                  <a:gd name="T14" fmla="*/ 0 60000 65536"/>
                  <a:gd name="T15" fmla="*/ 0 60000 65536"/>
                  <a:gd name="T16" fmla="*/ 0 60000 65536"/>
                  <a:gd name="T17" fmla="*/ 0 60000 65536"/>
                  <a:gd name="T18" fmla="*/ 0 w 23"/>
                  <a:gd name="T19" fmla="*/ 0 h 19"/>
                  <a:gd name="T20" fmla="*/ 23 w 2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23" h="19">
                    <a:moveTo>
                      <a:pt x="21" y="0"/>
                    </a:moveTo>
                    <a:lnTo>
                      <a:pt x="0" y="19"/>
                    </a:lnTo>
                    <a:lnTo>
                      <a:pt x="15" y="14"/>
                    </a:lnTo>
                    <a:lnTo>
                      <a:pt x="21" y="9"/>
                    </a:lnTo>
                    <a:lnTo>
                      <a:pt x="23" y="2"/>
                    </a:lnTo>
                    <a:lnTo>
                      <a:pt x="21"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49" name="Freeform 879">
                <a:extLst>
                  <a:ext uri="{FF2B5EF4-FFF2-40B4-BE49-F238E27FC236}">
                    <a16:creationId xmlns:a16="http://schemas.microsoft.com/office/drawing/2014/main" id="{6E638165-F85F-441A-A416-BB3821A3E80D}"/>
                  </a:ext>
                </a:extLst>
              </p:cNvPr>
              <p:cNvSpPr>
                <a:spLocks noChangeAspect="1"/>
              </p:cNvSpPr>
              <p:nvPr/>
            </p:nvSpPr>
            <p:spPr bwMode="auto">
              <a:xfrm>
                <a:off x="2763" y="971"/>
                <a:ext cx="5" cy="6"/>
              </a:xfrm>
              <a:custGeom>
                <a:avLst/>
                <a:gdLst>
                  <a:gd name="T0" fmla="*/ 0 w 23"/>
                  <a:gd name="T1" fmla="*/ 0 h 19"/>
                  <a:gd name="T2" fmla="*/ 0 w 23"/>
                  <a:gd name="T3" fmla="*/ 0 h 19"/>
                  <a:gd name="T4" fmla="*/ 0 w 23"/>
                  <a:gd name="T5" fmla="*/ 0 h 19"/>
                  <a:gd name="T6" fmla="*/ 0 w 23"/>
                  <a:gd name="T7" fmla="*/ 0 h 19"/>
                  <a:gd name="T8" fmla="*/ 0 w 23"/>
                  <a:gd name="T9" fmla="*/ 0 h 19"/>
                  <a:gd name="T10" fmla="*/ 0 w 23"/>
                  <a:gd name="T11" fmla="*/ 0 h 19"/>
                  <a:gd name="T12" fmla="*/ 0 60000 65536"/>
                  <a:gd name="T13" fmla="*/ 0 60000 65536"/>
                  <a:gd name="T14" fmla="*/ 0 60000 65536"/>
                  <a:gd name="T15" fmla="*/ 0 60000 65536"/>
                  <a:gd name="T16" fmla="*/ 0 60000 65536"/>
                  <a:gd name="T17" fmla="*/ 0 60000 65536"/>
                  <a:gd name="T18" fmla="*/ 0 w 23"/>
                  <a:gd name="T19" fmla="*/ 0 h 19"/>
                  <a:gd name="T20" fmla="*/ 23 w 2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23" h="19">
                    <a:moveTo>
                      <a:pt x="21" y="0"/>
                    </a:moveTo>
                    <a:lnTo>
                      <a:pt x="0" y="19"/>
                    </a:lnTo>
                    <a:lnTo>
                      <a:pt x="15" y="14"/>
                    </a:lnTo>
                    <a:lnTo>
                      <a:pt x="21" y="9"/>
                    </a:lnTo>
                    <a:lnTo>
                      <a:pt x="23" y="2"/>
                    </a:lnTo>
                    <a:lnTo>
                      <a:pt x="21"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50" name="Freeform 880">
                <a:extLst>
                  <a:ext uri="{FF2B5EF4-FFF2-40B4-BE49-F238E27FC236}">
                    <a16:creationId xmlns:a16="http://schemas.microsoft.com/office/drawing/2014/main" id="{1929B6E1-1B9F-4A63-A77B-6A214A3985B8}"/>
                  </a:ext>
                </a:extLst>
              </p:cNvPr>
              <p:cNvSpPr>
                <a:spLocks noChangeAspect="1"/>
              </p:cNvSpPr>
              <p:nvPr/>
            </p:nvSpPr>
            <p:spPr bwMode="auto">
              <a:xfrm>
                <a:off x="2765" y="951"/>
                <a:ext cx="3" cy="4"/>
              </a:xfrm>
              <a:custGeom>
                <a:avLst/>
                <a:gdLst>
                  <a:gd name="T0" fmla="*/ 0 w 11"/>
                  <a:gd name="T1" fmla="*/ 0 h 15"/>
                  <a:gd name="T2" fmla="*/ 0 w 11"/>
                  <a:gd name="T3" fmla="*/ 0 h 15"/>
                  <a:gd name="T4" fmla="*/ 0 w 11"/>
                  <a:gd name="T5" fmla="*/ 0 h 15"/>
                  <a:gd name="T6" fmla="*/ 0 w 11"/>
                  <a:gd name="T7" fmla="*/ 0 h 15"/>
                  <a:gd name="T8" fmla="*/ 0 w 11"/>
                  <a:gd name="T9" fmla="*/ 0 h 15"/>
                  <a:gd name="T10" fmla="*/ 0 w 11"/>
                  <a:gd name="T11" fmla="*/ 0 h 15"/>
                  <a:gd name="T12" fmla="*/ 0 w 11"/>
                  <a:gd name="T13" fmla="*/ 0 h 15"/>
                  <a:gd name="T14" fmla="*/ 0 w 11"/>
                  <a:gd name="T15" fmla="*/ 0 h 15"/>
                  <a:gd name="T16" fmla="*/ 0 60000 65536"/>
                  <a:gd name="T17" fmla="*/ 0 60000 65536"/>
                  <a:gd name="T18" fmla="*/ 0 60000 65536"/>
                  <a:gd name="T19" fmla="*/ 0 60000 65536"/>
                  <a:gd name="T20" fmla="*/ 0 60000 65536"/>
                  <a:gd name="T21" fmla="*/ 0 60000 65536"/>
                  <a:gd name="T22" fmla="*/ 0 60000 65536"/>
                  <a:gd name="T23" fmla="*/ 0 60000 65536"/>
                  <a:gd name="T24" fmla="*/ 0 w 11"/>
                  <a:gd name="T25" fmla="*/ 0 h 15"/>
                  <a:gd name="T26" fmla="*/ 11 w 11"/>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 h="15">
                    <a:moveTo>
                      <a:pt x="3" y="0"/>
                    </a:moveTo>
                    <a:lnTo>
                      <a:pt x="3" y="0"/>
                    </a:lnTo>
                    <a:lnTo>
                      <a:pt x="0" y="10"/>
                    </a:lnTo>
                    <a:lnTo>
                      <a:pt x="1" y="15"/>
                    </a:lnTo>
                    <a:lnTo>
                      <a:pt x="4" y="13"/>
                    </a:lnTo>
                    <a:lnTo>
                      <a:pt x="9" y="5"/>
                    </a:lnTo>
                    <a:lnTo>
                      <a:pt x="11" y="0"/>
                    </a:lnTo>
                    <a:lnTo>
                      <a:pt x="3"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51" name="Freeform 881">
                <a:extLst>
                  <a:ext uri="{FF2B5EF4-FFF2-40B4-BE49-F238E27FC236}">
                    <a16:creationId xmlns:a16="http://schemas.microsoft.com/office/drawing/2014/main" id="{7D7D051C-AF69-49F9-8CDE-1DE3B52088CD}"/>
                  </a:ext>
                </a:extLst>
              </p:cNvPr>
              <p:cNvSpPr>
                <a:spLocks noChangeAspect="1"/>
              </p:cNvSpPr>
              <p:nvPr/>
            </p:nvSpPr>
            <p:spPr bwMode="auto">
              <a:xfrm>
                <a:off x="2765" y="951"/>
                <a:ext cx="3" cy="4"/>
              </a:xfrm>
              <a:custGeom>
                <a:avLst/>
                <a:gdLst>
                  <a:gd name="T0" fmla="*/ 0 w 11"/>
                  <a:gd name="T1" fmla="*/ 0 h 15"/>
                  <a:gd name="T2" fmla="*/ 0 w 11"/>
                  <a:gd name="T3" fmla="*/ 0 h 15"/>
                  <a:gd name="T4" fmla="*/ 0 w 11"/>
                  <a:gd name="T5" fmla="*/ 0 h 15"/>
                  <a:gd name="T6" fmla="*/ 0 w 11"/>
                  <a:gd name="T7" fmla="*/ 0 h 15"/>
                  <a:gd name="T8" fmla="*/ 0 w 11"/>
                  <a:gd name="T9" fmla="*/ 0 h 15"/>
                  <a:gd name="T10" fmla="*/ 0 w 11"/>
                  <a:gd name="T11" fmla="*/ 0 h 15"/>
                  <a:gd name="T12" fmla="*/ 0 w 11"/>
                  <a:gd name="T13" fmla="*/ 0 h 15"/>
                  <a:gd name="T14" fmla="*/ 0 w 11"/>
                  <a:gd name="T15" fmla="*/ 0 h 15"/>
                  <a:gd name="T16" fmla="*/ 0 60000 65536"/>
                  <a:gd name="T17" fmla="*/ 0 60000 65536"/>
                  <a:gd name="T18" fmla="*/ 0 60000 65536"/>
                  <a:gd name="T19" fmla="*/ 0 60000 65536"/>
                  <a:gd name="T20" fmla="*/ 0 60000 65536"/>
                  <a:gd name="T21" fmla="*/ 0 60000 65536"/>
                  <a:gd name="T22" fmla="*/ 0 60000 65536"/>
                  <a:gd name="T23" fmla="*/ 0 60000 65536"/>
                  <a:gd name="T24" fmla="*/ 0 w 11"/>
                  <a:gd name="T25" fmla="*/ 0 h 15"/>
                  <a:gd name="T26" fmla="*/ 11 w 11"/>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 h="15">
                    <a:moveTo>
                      <a:pt x="3" y="0"/>
                    </a:moveTo>
                    <a:lnTo>
                      <a:pt x="3" y="0"/>
                    </a:lnTo>
                    <a:lnTo>
                      <a:pt x="0" y="10"/>
                    </a:lnTo>
                    <a:lnTo>
                      <a:pt x="1" y="15"/>
                    </a:lnTo>
                    <a:lnTo>
                      <a:pt x="4" y="13"/>
                    </a:lnTo>
                    <a:lnTo>
                      <a:pt x="9" y="5"/>
                    </a:lnTo>
                    <a:lnTo>
                      <a:pt x="11" y="0"/>
                    </a:lnTo>
                    <a:lnTo>
                      <a:pt x="3"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52" name="Freeform 882">
                <a:extLst>
                  <a:ext uri="{FF2B5EF4-FFF2-40B4-BE49-F238E27FC236}">
                    <a16:creationId xmlns:a16="http://schemas.microsoft.com/office/drawing/2014/main" id="{E14ECC39-AD96-4DA7-AD02-3CF4F40C3D31}"/>
                  </a:ext>
                </a:extLst>
              </p:cNvPr>
              <p:cNvSpPr>
                <a:spLocks noChangeAspect="1"/>
              </p:cNvSpPr>
              <p:nvPr/>
            </p:nvSpPr>
            <p:spPr bwMode="auto">
              <a:xfrm>
                <a:off x="2752" y="946"/>
                <a:ext cx="6" cy="5"/>
              </a:xfrm>
              <a:custGeom>
                <a:avLst/>
                <a:gdLst>
                  <a:gd name="T0" fmla="*/ 0 w 17"/>
                  <a:gd name="T1" fmla="*/ 0 h 15"/>
                  <a:gd name="T2" fmla="*/ 0 w 17"/>
                  <a:gd name="T3" fmla="*/ 0 h 15"/>
                  <a:gd name="T4" fmla="*/ 0 w 17"/>
                  <a:gd name="T5" fmla="*/ 0 h 15"/>
                  <a:gd name="T6" fmla="*/ 0 w 17"/>
                  <a:gd name="T7" fmla="*/ 0 h 15"/>
                  <a:gd name="T8" fmla="*/ 0 w 17"/>
                  <a:gd name="T9" fmla="*/ 0 h 15"/>
                  <a:gd name="T10" fmla="*/ 0 w 17"/>
                  <a:gd name="T11" fmla="*/ 0 h 15"/>
                  <a:gd name="T12" fmla="*/ 0 w 17"/>
                  <a:gd name="T13" fmla="*/ 0 h 15"/>
                  <a:gd name="T14" fmla="*/ 0 w 17"/>
                  <a:gd name="T15" fmla="*/ 0 h 15"/>
                  <a:gd name="T16" fmla="*/ 0 w 17"/>
                  <a:gd name="T17" fmla="*/ 0 h 15"/>
                  <a:gd name="T18" fmla="*/ 0 w 17"/>
                  <a:gd name="T19" fmla="*/ 0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
                  <a:gd name="T31" fmla="*/ 0 h 15"/>
                  <a:gd name="T32" fmla="*/ 17 w 17"/>
                  <a:gd name="T33" fmla="*/ 15 h 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 h="15">
                    <a:moveTo>
                      <a:pt x="16" y="2"/>
                    </a:moveTo>
                    <a:lnTo>
                      <a:pt x="16" y="0"/>
                    </a:lnTo>
                    <a:lnTo>
                      <a:pt x="6" y="4"/>
                    </a:lnTo>
                    <a:lnTo>
                      <a:pt x="0" y="10"/>
                    </a:lnTo>
                    <a:lnTo>
                      <a:pt x="0" y="13"/>
                    </a:lnTo>
                    <a:lnTo>
                      <a:pt x="6" y="8"/>
                    </a:lnTo>
                    <a:lnTo>
                      <a:pt x="7" y="15"/>
                    </a:lnTo>
                    <a:lnTo>
                      <a:pt x="15" y="13"/>
                    </a:lnTo>
                    <a:lnTo>
                      <a:pt x="17" y="9"/>
                    </a:lnTo>
                    <a:lnTo>
                      <a:pt x="16" y="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53" name="Freeform 883">
                <a:extLst>
                  <a:ext uri="{FF2B5EF4-FFF2-40B4-BE49-F238E27FC236}">
                    <a16:creationId xmlns:a16="http://schemas.microsoft.com/office/drawing/2014/main" id="{04096BD5-6C9B-4B5D-95BF-D29D3334BAE8}"/>
                  </a:ext>
                </a:extLst>
              </p:cNvPr>
              <p:cNvSpPr>
                <a:spLocks noChangeAspect="1"/>
              </p:cNvSpPr>
              <p:nvPr/>
            </p:nvSpPr>
            <p:spPr bwMode="auto">
              <a:xfrm>
                <a:off x="2752" y="946"/>
                <a:ext cx="6" cy="5"/>
              </a:xfrm>
              <a:custGeom>
                <a:avLst/>
                <a:gdLst>
                  <a:gd name="T0" fmla="*/ 0 w 17"/>
                  <a:gd name="T1" fmla="*/ 0 h 15"/>
                  <a:gd name="T2" fmla="*/ 0 w 17"/>
                  <a:gd name="T3" fmla="*/ 0 h 15"/>
                  <a:gd name="T4" fmla="*/ 0 w 17"/>
                  <a:gd name="T5" fmla="*/ 0 h 15"/>
                  <a:gd name="T6" fmla="*/ 0 w 17"/>
                  <a:gd name="T7" fmla="*/ 0 h 15"/>
                  <a:gd name="T8" fmla="*/ 0 w 17"/>
                  <a:gd name="T9" fmla="*/ 0 h 15"/>
                  <a:gd name="T10" fmla="*/ 0 w 17"/>
                  <a:gd name="T11" fmla="*/ 0 h 15"/>
                  <a:gd name="T12" fmla="*/ 0 w 17"/>
                  <a:gd name="T13" fmla="*/ 0 h 15"/>
                  <a:gd name="T14" fmla="*/ 0 w 17"/>
                  <a:gd name="T15" fmla="*/ 0 h 15"/>
                  <a:gd name="T16" fmla="*/ 0 w 17"/>
                  <a:gd name="T17" fmla="*/ 0 h 15"/>
                  <a:gd name="T18" fmla="*/ 0 w 17"/>
                  <a:gd name="T19" fmla="*/ 0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
                  <a:gd name="T31" fmla="*/ 0 h 15"/>
                  <a:gd name="T32" fmla="*/ 17 w 17"/>
                  <a:gd name="T33" fmla="*/ 15 h 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 h="15">
                    <a:moveTo>
                      <a:pt x="16" y="2"/>
                    </a:moveTo>
                    <a:lnTo>
                      <a:pt x="16" y="0"/>
                    </a:lnTo>
                    <a:lnTo>
                      <a:pt x="6" y="4"/>
                    </a:lnTo>
                    <a:lnTo>
                      <a:pt x="0" y="10"/>
                    </a:lnTo>
                    <a:lnTo>
                      <a:pt x="0" y="13"/>
                    </a:lnTo>
                    <a:lnTo>
                      <a:pt x="6" y="8"/>
                    </a:lnTo>
                    <a:lnTo>
                      <a:pt x="7" y="15"/>
                    </a:lnTo>
                    <a:lnTo>
                      <a:pt x="15" y="13"/>
                    </a:lnTo>
                    <a:lnTo>
                      <a:pt x="17" y="9"/>
                    </a:lnTo>
                    <a:lnTo>
                      <a:pt x="16" y="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54" name="Freeform 884">
                <a:extLst>
                  <a:ext uri="{FF2B5EF4-FFF2-40B4-BE49-F238E27FC236}">
                    <a16:creationId xmlns:a16="http://schemas.microsoft.com/office/drawing/2014/main" id="{BB706738-2EFE-4824-9220-7A4BC6EA86E7}"/>
                  </a:ext>
                </a:extLst>
              </p:cNvPr>
              <p:cNvSpPr>
                <a:spLocks noChangeAspect="1"/>
              </p:cNvSpPr>
              <p:nvPr/>
            </p:nvSpPr>
            <p:spPr bwMode="auto">
              <a:xfrm>
                <a:off x="2758" y="945"/>
                <a:ext cx="6" cy="3"/>
              </a:xfrm>
              <a:custGeom>
                <a:avLst/>
                <a:gdLst>
                  <a:gd name="T0" fmla="*/ 0 w 19"/>
                  <a:gd name="T1" fmla="*/ 0 h 14"/>
                  <a:gd name="T2" fmla="*/ 0 w 19"/>
                  <a:gd name="T3" fmla="*/ 0 h 14"/>
                  <a:gd name="T4" fmla="*/ 0 w 19"/>
                  <a:gd name="T5" fmla="*/ 0 h 14"/>
                  <a:gd name="T6" fmla="*/ 0 w 19"/>
                  <a:gd name="T7" fmla="*/ 0 h 14"/>
                  <a:gd name="T8" fmla="*/ 0 w 19"/>
                  <a:gd name="T9" fmla="*/ 0 h 14"/>
                  <a:gd name="T10" fmla="*/ 0 w 19"/>
                  <a:gd name="T11" fmla="*/ 0 h 14"/>
                  <a:gd name="T12" fmla="*/ 0 w 19"/>
                  <a:gd name="T13" fmla="*/ 0 h 14"/>
                  <a:gd name="T14" fmla="*/ 0 60000 65536"/>
                  <a:gd name="T15" fmla="*/ 0 60000 65536"/>
                  <a:gd name="T16" fmla="*/ 0 60000 65536"/>
                  <a:gd name="T17" fmla="*/ 0 60000 65536"/>
                  <a:gd name="T18" fmla="*/ 0 60000 65536"/>
                  <a:gd name="T19" fmla="*/ 0 60000 65536"/>
                  <a:gd name="T20" fmla="*/ 0 60000 65536"/>
                  <a:gd name="T21" fmla="*/ 0 w 19"/>
                  <a:gd name="T22" fmla="*/ 0 h 14"/>
                  <a:gd name="T23" fmla="*/ 19 w 19"/>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14">
                    <a:moveTo>
                      <a:pt x="19" y="0"/>
                    </a:moveTo>
                    <a:lnTo>
                      <a:pt x="9" y="6"/>
                    </a:lnTo>
                    <a:lnTo>
                      <a:pt x="7" y="8"/>
                    </a:lnTo>
                    <a:lnTo>
                      <a:pt x="2" y="12"/>
                    </a:lnTo>
                    <a:lnTo>
                      <a:pt x="0" y="14"/>
                    </a:lnTo>
                    <a:lnTo>
                      <a:pt x="4" y="13"/>
                    </a:lnTo>
                    <a:lnTo>
                      <a:pt x="19"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55" name="Freeform 885">
                <a:extLst>
                  <a:ext uri="{FF2B5EF4-FFF2-40B4-BE49-F238E27FC236}">
                    <a16:creationId xmlns:a16="http://schemas.microsoft.com/office/drawing/2014/main" id="{1AD8E0B5-F5B3-4C5B-AF7E-C5F88FE0878E}"/>
                  </a:ext>
                </a:extLst>
              </p:cNvPr>
              <p:cNvSpPr>
                <a:spLocks noChangeAspect="1"/>
              </p:cNvSpPr>
              <p:nvPr/>
            </p:nvSpPr>
            <p:spPr bwMode="auto">
              <a:xfrm>
                <a:off x="2758" y="945"/>
                <a:ext cx="6" cy="3"/>
              </a:xfrm>
              <a:custGeom>
                <a:avLst/>
                <a:gdLst>
                  <a:gd name="T0" fmla="*/ 0 w 19"/>
                  <a:gd name="T1" fmla="*/ 0 h 14"/>
                  <a:gd name="T2" fmla="*/ 0 w 19"/>
                  <a:gd name="T3" fmla="*/ 0 h 14"/>
                  <a:gd name="T4" fmla="*/ 0 w 19"/>
                  <a:gd name="T5" fmla="*/ 0 h 14"/>
                  <a:gd name="T6" fmla="*/ 0 w 19"/>
                  <a:gd name="T7" fmla="*/ 0 h 14"/>
                  <a:gd name="T8" fmla="*/ 0 w 19"/>
                  <a:gd name="T9" fmla="*/ 0 h 14"/>
                  <a:gd name="T10" fmla="*/ 0 w 19"/>
                  <a:gd name="T11" fmla="*/ 0 h 14"/>
                  <a:gd name="T12" fmla="*/ 0 w 19"/>
                  <a:gd name="T13" fmla="*/ 0 h 14"/>
                  <a:gd name="T14" fmla="*/ 0 60000 65536"/>
                  <a:gd name="T15" fmla="*/ 0 60000 65536"/>
                  <a:gd name="T16" fmla="*/ 0 60000 65536"/>
                  <a:gd name="T17" fmla="*/ 0 60000 65536"/>
                  <a:gd name="T18" fmla="*/ 0 60000 65536"/>
                  <a:gd name="T19" fmla="*/ 0 60000 65536"/>
                  <a:gd name="T20" fmla="*/ 0 60000 65536"/>
                  <a:gd name="T21" fmla="*/ 0 w 19"/>
                  <a:gd name="T22" fmla="*/ 0 h 14"/>
                  <a:gd name="T23" fmla="*/ 19 w 19"/>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14">
                    <a:moveTo>
                      <a:pt x="19" y="0"/>
                    </a:moveTo>
                    <a:lnTo>
                      <a:pt x="9" y="6"/>
                    </a:lnTo>
                    <a:lnTo>
                      <a:pt x="7" y="8"/>
                    </a:lnTo>
                    <a:lnTo>
                      <a:pt x="2" y="12"/>
                    </a:lnTo>
                    <a:lnTo>
                      <a:pt x="0" y="14"/>
                    </a:lnTo>
                    <a:lnTo>
                      <a:pt x="4" y="13"/>
                    </a:lnTo>
                    <a:lnTo>
                      <a:pt x="19"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56" name="Freeform 886">
                <a:extLst>
                  <a:ext uri="{FF2B5EF4-FFF2-40B4-BE49-F238E27FC236}">
                    <a16:creationId xmlns:a16="http://schemas.microsoft.com/office/drawing/2014/main" id="{A573AE89-CCB3-4176-91F8-BE040EF1078E}"/>
                  </a:ext>
                </a:extLst>
              </p:cNvPr>
              <p:cNvSpPr>
                <a:spLocks noChangeAspect="1"/>
              </p:cNvSpPr>
              <p:nvPr/>
            </p:nvSpPr>
            <p:spPr bwMode="auto">
              <a:xfrm>
                <a:off x="2758" y="936"/>
                <a:ext cx="7" cy="6"/>
              </a:xfrm>
              <a:custGeom>
                <a:avLst/>
                <a:gdLst>
                  <a:gd name="T0" fmla="*/ 0 w 26"/>
                  <a:gd name="T1" fmla="*/ 0 h 20"/>
                  <a:gd name="T2" fmla="*/ 0 w 26"/>
                  <a:gd name="T3" fmla="*/ 0 h 20"/>
                  <a:gd name="T4" fmla="*/ 0 w 26"/>
                  <a:gd name="T5" fmla="*/ 0 h 20"/>
                  <a:gd name="T6" fmla="*/ 0 w 26"/>
                  <a:gd name="T7" fmla="*/ 0 h 20"/>
                  <a:gd name="T8" fmla="*/ 0 w 26"/>
                  <a:gd name="T9" fmla="*/ 0 h 20"/>
                  <a:gd name="T10" fmla="*/ 0 w 26"/>
                  <a:gd name="T11" fmla="*/ 0 h 20"/>
                  <a:gd name="T12" fmla="*/ 0 w 26"/>
                  <a:gd name="T13" fmla="*/ 0 h 20"/>
                  <a:gd name="T14" fmla="*/ 0 w 26"/>
                  <a:gd name="T15" fmla="*/ 0 h 20"/>
                  <a:gd name="T16" fmla="*/ 0 w 26"/>
                  <a:gd name="T17" fmla="*/ 0 h 20"/>
                  <a:gd name="T18" fmla="*/ 0 w 26"/>
                  <a:gd name="T19" fmla="*/ 0 h 20"/>
                  <a:gd name="T20" fmla="*/ 0 w 26"/>
                  <a:gd name="T21" fmla="*/ 0 h 20"/>
                  <a:gd name="T22" fmla="*/ 0 w 26"/>
                  <a:gd name="T23" fmla="*/ 0 h 20"/>
                  <a:gd name="T24" fmla="*/ 0 w 26"/>
                  <a:gd name="T25" fmla="*/ 0 h 20"/>
                  <a:gd name="T26" fmla="*/ 0 w 26"/>
                  <a:gd name="T27" fmla="*/ 0 h 20"/>
                  <a:gd name="T28" fmla="*/ 0 w 26"/>
                  <a:gd name="T29" fmla="*/ 0 h 20"/>
                  <a:gd name="T30" fmla="*/ 0 w 26"/>
                  <a:gd name="T31" fmla="*/ 0 h 20"/>
                  <a:gd name="T32" fmla="*/ 0 w 26"/>
                  <a:gd name="T33" fmla="*/ 0 h 20"/>
                  <a:gd name="T34" fmla="*/ 0 w 26"/>
                  <a:gd name="T35" fmla="*/ 0 h 20"/>
                  <a:gd name="T36" fmla="*/ 0 w 26"/>
                  <a:gd name="T37" fmla="*/ 0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6"/>
                  <a:gd name="T58" fmla="*/ 0 h 20"/>
                  <a:gd name="T59" fmla="*/ 26 w 26"/>
                  <a:gd name="T60" fmla="*/ 20 h 2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6" h="20">
                    <a:moveTo>
                      <a:pt x="1" y="17"/>
                    </a:moveTo>
                    <a:lnTo>
                      <a:pt x="0" y="16"/>
                    </a:lnTo>
                    <a:lnTo>
                      <a:pt x="0" y="17"/>
                    </a:lnTo>
                    <a:lnTo>
                      <a:pt x="4" y="20"/>
                    </a:lnTo>
                    <a:lnTo>
                      <a:pt x="10" y="20"/>
                    </a:lnTo>
                    <a:lnTo>
                      <a:pt x="19" y="15"/>
                    </a:lnTo>
                    <a:lnTo>
                      <a:pt x="26" y="15"/>
                    </a:lnTo>
                    <a:lnTo>
                      <a:pt x="26" y="11"/>
                    </a:lnTo>
                    <a:lnTo>
                      <a:pt x="19" y="2"/>
                    </a:lnTo>
                    <a:lnTo>
                      <a:pt x="19" y="0"/>
                    </a:lnTo>
                    <a:lnTo>
                      <a:pt x="14" y="1"/>
                    </a:lnTo>
                    <a:lnTo>
                      <a:pt x="10" y="4"/>
                    </a:lnTo>
                    <a:lnTo>
                      <a:pt x="9" y="6"/>
                    </a:lnTo>
                    <a:lnTo>
                      <a:pt x="14" y="8"/>
                    </a:lnTo>
                    <a:lnTo>
                      <a:pt x="11" y="13"/>
                    </a:lnTo>
                    <a:lnTo>
                      <a:pt x="13" y="13"/>
                    </a:lnTo>
                    <a:lnTo>
                      <a:pt x="10" y="16"/>
                    </a:lnTo>
                    <a:lnTo>
                      <a:pt x="6" y="17"/>
                    </a:lnTo>
                    <a:lnTo>
                      <a:pt x="1" y="17"/>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57" name="Freeform 887">
                <a:extLst>
                  <a:ext uri="{FF2B5EF4-FFF2-40B4-BE49-F238E27FC236}">
                    <a16:creationId xmlns:a16="http://schemas.microsoft.com/office/drawing/2014/main" id="{34B39762-EFDC-4F21-AC94-4AA110C1D94B}"/>
                  </a:ext>
                </a:extLst>
              </p:cNvPr>
              <p:cNvSpPr>
                <a:spLocks noChangeAspect="1"/>
              </p:cNvSpPr>
              <p:nvPr/>
            </p:nvSpPr>
            <p:spPr bwMode="auto">
              <a:xfrm>
                <a:off x="2758" y="936"/>
                <a:ext cx="7" cy="6"/>
              </a:xfrm>
              <a:custGeom>
                <a:avLst/>
                <a:gdLst>
                  <a:gd name="T0" fmla="*/ 0 w 26"/>
                  <a:gd name="T1" fmla="*/ 0 h 20"/>
                  <a:gd name="T2" fmla="*/ 0 w 26"/>
                  <a:gd name="T3" fmla="*/ 0 h 20"/>
                  <a:gd name="T4" fmla="*/ 0 w 26"/>
                  <a:gd name="T5" fmla="*/ 0 h 20"/>
                  <a:gd name="T6" fmla="*/ 0 w 26"/>
                  <a:gd name="T7" fmla="*/ 0 h 20"/>
                  <a:gd name="T8" fmla="*/ 0 w 26"/>
                  <a:gd name="T9" fmla="*/ 0 h 20"/>
                  <a:gd name="T10" fmla="*/ 0 w 26"/>
                  <a:gd name="T11" fmla="*/ 0 h 20"/>
                  <a:gd name="T12" fmla="*/ 0 w 26"/>
                  <a:gd name="T13" fmla="*/ 0 h 20"/>
                  <a:gd name="T14" fmla="*/ 0 w 26"/>
                  <a:gd name="T15" fmla="*/ 0 h 20"/>
                  <a:gd name="T16" fmla="*/ 0 w 26"/>
                  <a:gd name="T17" fmla="*/ 0 h 20"/>
                  <a:gd name="T18" fmla="*/ 0 w 26"/>
                  <a:gd name="T19" fmla="*/ 0 h 20"/>
                  <a:gd name="T20" fmla="*/ 0 w 26"/>
                  <a:gd name="T21" fmla="*/ 0 h 20"/>
                  <a:gd name="T22" fmla="*/ 0 w 26"/>
                  <a:gd name="T23" fmla="*/ 0 h 20"/>
                  <a:gd name="T24" fmla="*/ 0 w 26"/>
                  <a:gd name="T25" fmla="*/ 0 h 20"/>
                  <a:gd name="T26" fmla="*/ 0 w 26"/>
                  <a:gd name="T27" fmla="*/ 0 h 20"/>
                  <a:gd name="T28" fmla="*/ 0 w 26"/>
                  <a:gd name="T29" fmla="*/ 0 h 20"/>
                  <a:gd name="T30" fmla="*/ 0 w 26"/>
                  <a:gd name="T31" fmla="*/ 0 h 20"/>
                  <a:gd name="T32" fmla="*/ 0 w 26"/>
                  <a:gd name="T33" fmla="*/ 0 h 20"/>
                  <a:gd name="T34" fmla="*/ 0 w 26"/>
                  <a:gd name="T35" fmla="*/ 0 h 20"/>
                  <a:gd name="T36" fmla="*/ 0 w 26"/>
                  <a:gd name="T37" fmla="*/ 0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6"/>
                  <a:gd name="T58" fmla="*/ 0 h 20"/>
                  <a:gd name="T59" fmla="*/ 26 w 26"/>
                  <a:gd name="T60" fmla="*/ 20 h 2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6" h="20">
                    <a:moveTo>
                      <a:pt x="1" y="17"/>
                    </a:moveTo>
                    <a:lnTo>
                      <a:pt x="0" y="16"/>
                    </a:lnTo>
                    <a:lnTo>
                      <a:pt x="0" y="17"/>
                    </a:lnTo>
                    <a:lnTo>
                      <a:pt x="4" y="20"/>
                    </a:lnTo>
                    <a:lnTo>
                      <a:pt x="10" y="20"/>
                    </a:lnTo>
                    <a:lnTo>
                      <a:pt x="19" y="15"/>
                    </a:lnTo>
                    <a:lnTo>
                      <a:pt x="26" y="15"/>
                    </a:lnTo>
                    <a:lnTo>
                      <a:pt x="26" y="11"/>
                    </a:lnTo>
                    <a:lnTo>
                      <a:pt x="19" y="2"/>
                    </a:lnTo>
                    <a:lnTo>
                      <a:pt x="19" y="0"/>
                    </a:lnTo>
                    <a:lnTo>
                      <a:pt x="14" y="1"/>
                    </a:lnTo>
                    <a:lnTo>
                      <a:pt x="10" y="4"/>
                    </a:lnTo>
                    <a:lnTo>
                      <a:pt x="9" y="6"/>
                    </a:lnTo>
                    <a:lnTo>
                      <a:pt x="14" y="8"/>
                    </a:lnTo>
                    <a:lnTo>
                      <a:pt x="11" y="13"/>
                    </a:lnTo>
                    <a:lnTo>
                      <a:pt x="13" y="13"/>
                    </a:lnTo>
                    <a:lnTo>
                      <a:pt x="10" y="16"/>
                    </a:lnTo>
                    <a:lnTo>
                      <a:pt x="6" y="17"/>
                    </a:lnTo>
                    <a:lnTo>
                      <a:pt x="1" y="17"/>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58" name="Freeform 888">
                <a:extLst>
                  <a:ext uri="{FF2B5EF4-FFF2-40B4-BE49-F238E27FC236}">
                    <a16:creationId xmlns:a16="http://schemas.microsoft.com/office/drawing/2014/main" id="{BAA3A133-1EAA-4B97-AC20-0C032BA8432F}"/>
                  </a:ext>
                </a:extLst>
              </p:cNvPr>
              <p:cNvSpPr>
                <a:spLocks noChangeAspect="1"/>
              </p:cNvSpPr>
              <p:nvPr/>
            </p:nvSpPr>
            <p:spPr bwMode="auto">
              <a:xfrm>
                <a:off x="2763" y="918"/>
                <a:ext cx="8" cy="11"/>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w 33"/>
                  <a:gd name="T35" fmla="*/ 0 h 33"/>
                  <a:gd name="T36" fmla="*/ 0 w 33"/>
                  <a:gd name="T37" fmla="*/ 0 h 33"/>
                  <a:gd name="T38" fmla="*/ 0 w 33"/>
                  <a:gd name="T39" fmla="*/ 0 h 33"/>
                  <a:gd name="T40" fmla="*/ 0 w 33"/>
                  <a:gd name="T41" fmla="*/ 0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
                  <a:gd name="T64" fmla="*/ 0 h 33"/>
                  <a:gd name="T65" fmla="*/ 33 w 33"/>
                  <a:gd name="T66" fmla="*/ 33 h 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 h="33">
                    <a:moveTo>
                      <a:pt x="21" y="0"/>
                    </a:moveTo>
                    <a:lnTo>
                      <a:pt x="19" y="0"/>
                    </a:lnTo>
                    <a:lnTo>
                      <a:pt x="13" y="10"/>
                    </a:lnTo>
                    <a:lnTo>
                      <a:pt x="10" y="6"/>
                    </a:lnTo>
                    <a:lnTo>
                      <a:pt x="3" y="10"/>
                    </a:lnTo>
                    <a:lnTo>
                      <a:pt x="0" y="15"/>
                    </a:lnTo>
                    <a:lnTo>
                      <a:pt x="2" y="17"/>
                    </a:lnTo>
                    <a:lnTo>
                      <a:pt x="7" y="17"/>
                    </a:lnTo>
                    <a:lnTo>
                      <a:pt x="7" y="23"/>
                    </a:lnTo>
                    <a:lnTo>
                      <a:pt x="10" y="26"/>
                    </a:lnTo>
                    <a:lnTo>
                      <a:pt x="8" y="29"/>
                    </a:lnTo>
                    <a:lnTo>
                      <a:pt x="23" y="28"/>
                    </a:lnTo>
                    <a:lnTo>
                      <a:pt x="21" y="33"/>
                    </a:lnTo>
                    <a:lnTo>
                      <a:pt x="26" y="32"/>
                    </a:lnTo>
                    <a:lnTo>
                      <a:pt x="33" y="24"/>
                    </a:lnTo>
                    <a:lnTo>
                      <a:pt x="24" y="23"/>
                    </a:lnTo>
                    <a:lnTo>
                      <a:pt x="23" y="21"/>
                    </a:lnTo>
                    <a:lnTo>
                      <a:pt x="24" y="16"/>
                    </a:lnTo>
                    <a:lnTo>
                      <a:pt x="22" y="11"/>
                    </a:lnTo>
                    <a:lnTo>
                      <a:pt x="23" y="3"/>
                    </a:lnTo>
                    <a:lnTo>
                      <a:pt x="21"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59" name="Freeform 889">
                <a:extLst>
                  <a:ext uri="{FF2B5EF4-FFF2-40B4-BE49-F238E27FC236}">
                    <a16:creationId xmlns:a16="http://schemas.microsoft.com/office/drawing/2014/main" id="{6E66BF9D-4583-4A80-AA39-EA1B36110BA2}"/>
                  </a:ext>
                </a:extLst>
              </p:cNvPr>
              <p:cNvSpPr>
                <a:spLocks noChangeAspect="1"/>
              </p:cNvSpPr>
              <p:nvPr/>
            </p:nvSpPr>
            <p:spPr bwMode="auto">
              <a:xfrm>
                <a:off x="2763" y="918"/>
                <a:ext cx="8" cy="11"/>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w 33"/>
                  <a:gd name="T35" fmla="*/ 0 h 33"/>
                  <a:gd name="T36" fmla="*/ 0 w 33"/>
                  <a:gd name="T37" fmla="*/ 0 h 33"/>
                  <a:gd name="T38" fmla="*/ 0 w 33"/>
                  <a:gd name="T39" fmla="*/ 0 h 33"/>
                  <a:gd name="T40" fmla="*/ 0 w 33"/>
                  <a:gd name="T41" fmla="*/ 0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
                  <a:gd name="T64" fmla="*/ 0 h 33"/>
                  <a:gd name="T65" fmla="*/ 33 w 33"/>
                  <a:gd name="T66" fmla="*/ 33 h 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 h="33">
                    <a:moveTo>
                      <a:pt x="21" y="0"/>
                    </a:moveTo>
                    <a:lnTo>
                      <a:pt x="19" y="0"/>
                    </a:lnTo>
                    <a:lnTo>
                      <a:pt x="13" y="10"/>
                    </a:lnTo>
                    <a:lnTo>
                      <a:pt x="10" y="6"/>
                    </a:lnTo>
                    <a:lnTo>
                      <a:pt x="3" y="10"/>
                    </a:lnTo>
                    <a:lnTo>
                      <a:pt x="0" y="15"/>
                    </a:lnTo>
                    <a:lnTo>
                      <a:pt x="2" y="17"/>
                    </a:lnTo>
                    <a:lnTo>
                      <a:pt x="7" y="17"/>
                    </a:lnTo>
                    <a:lnTo>
                      <a:pt x="7" y="23"/>
                    </a:lnTo>
                    <a:lnTo>
                      <a:pt x="10" y="26"/>
                    </a:lnTo>
                    <a:lnTo>
                      <a:pt x="8" y="29"/>
                    </a:lnTo>
                    <a:lnTo>
                      <a:pt x="23" y="28"/>
                    </a:lnTo>
                    <a:lnTo>
                      <a:pt x="21" y="33"/>
                    </a:lnTo>
                    <a:lnTo>
                      <a:pt x="26" y="32"/>
                    </a:lnTo>
                    <a:lnTo>
                      <a:pt x="33" y="24"/>
                    </a:lnTo>
                    <a:lnTo>
                      <a:pt x="24" y="23"/>
                    </a:lnTo>
                    <a:lnTo>
                      <a:pt x="23" y="21"/>
                    </a:lnTo>
                    <a:lnTo>
                      <a:pt x="24" y="16"/>
                    </a:lnTo>
                    <a:lnTo>
                      <a:pt x="22" y="11"/>
                    </a:lnTo>
                    <a:lnTo>
                      <a:pt x="23" y="3"/>
                    </a:lnTo>
                    <a:lnTo>
                      <a:pt x="21"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60" name="Freeform 890">
                <a:extLst>
                  <a:ext uri="{FF2B5EF4-FFF2-40B4-BE49-F238E27FC236}">
                    <a16:creationId xmlns:a16="http://schemas.microsoft.com/office/drawing/2014/main" id="{F07F634C-B3C9-4778-BC75-471A7AE1E9B5}"/>
                  </a:ext>
                </a:extLst>
              </p:cNvPr>
              <p:cNvSpPr>
                <a:spLocks noChangeAspect="1"/>
              </p:cNvSpPr>
              <p:nvPr/>
            </p:nvSpPr>
            <p:spPr bwMode="auto">
              <a:xfrm>
                <a:off x="3031" y="749"/>
                <a:ext cx="21" cy="11"/>
              </a:xfrm>
              <a:custGeom>
                <a:avLst/>
                <a:gdLst>
                  <a:gd name="T0" fmla="*/ 0 w 73"/>
                  <a:gd name="T1" fmla="*/ 0 h 37"/>
                  <a:gd name="T2" fmla="*/ 0 w 73"/>
                  <a:gd name="T3" fmla="*/ 0 h 37"/>
                  <a:gd name="T4" fmla="*/ 0 w 73"/>
                  <a:gd name="T5" fmla="*/ 0 h 37"/>
                  <a:gd name="T6" fmla="*/ 0 w 73"/>
                  <a:gd name="T7" fmla="*/ 0 h 37"/>
                  <a:gd name="T8" fmla="*/ 0 w 73"/>
                  <a:gd name="T9" fmla="*/ 0 h 37"/>
                  <a:gd name="T10" fmla="*/ 0 w 73"/>
                  <a:gd name="T11" fmla="*/ 0 h 37"/>
                  <a:gd name="T12" fmla="*/ 0 w 73"/>
                  <a:gd name="T13" fmla="*/ 0 h 37"/>
                  <a:gd name="T14" fmla="*/ 0 w 73"/>
                  <a:gd name="T15" fmla="*/ 0 h 37"/>
                  <a:gd name="T16" fmla="*/ 0 w 73"/>
                  <a:gd name="T17" fmla="*/ 0 h 37"/>
                  <a:gd name="T18" fmla="*/ 0 w 73"/>
                  <a:gd name="T19" fmla="*/ 0 h 37"/>
                  <a:gd name="T20" fmla="*/ 0 w 73"/>
                  <a:gd name="T21" fmla="*/ 0 h 37"/>
                  <a:gd name="T22" fmla="*/ 0 w 73"/>
                  <a:gd name="T23" fmla="*/ 0 h 37"/>
                  <a:gd name="T24" fmla="*/ 0 w 73"/>
                  <a:gd name="T25" fmla="*/ 0 h 37"/>
                  <a:gd name="T26" fmla="*/ 0 w 73"/>
                  <a:gd name="T27" fmla="*/ 0 h 37"/>
                  <a:gd name="T28" fmla="*/ 0 w 73"/>
                  <a:gd name="T29" fmla="*/ 0 h 37"/>
                  <a:gd name="T30" fmla="*/ 0 w 73"/>
                  <a:gd name="T31" fmla="*/ 0 h 37"/>
                  <a:gd name="T32" fmla="*/ 0 w 73"/>
                  <a:gd name="T33" fmla="*/ 0 h 37"/>
                  <a:gd name="T34" fmla="*/ 0 w 73"/>
                  <a:gd name="T35" fmla="*/ 0 h 37"/>
                  <a:gd name="T36" fmla="*/ 0 w 73"/>
                  <a:gd name="T37" fmla="*/ 0 h 37"/>
                  <a:gd name="T38" fmla="*/ 0 w 73"/>
                  <a:gd name="T39" fmla="*/ 0 h 37"/>
                  <a:gd name="T40" fmla="*/ 0 w 73"/>
                  <a:gd name="T41" fmla="*/ 0 h 37"/>
                  <a:gd name="T42" fmla="*/ 0 w 73"/>
                  <a:gd name="T43" fmla="*/ 0 h 37"/>
                  <a:gd name="T44" fmla="*/ 0 w 73"/>
                  <a:gd name="T45" fmla="*/ 0 h 37"/>
                  <a:gd name="T46" fmla="*/ 0 w 73"/>
                  <a:gd name="T47" fmla="*/ 0 h 37"/>
                  <a:gd name="T48" fmla="*/ 0 w 73"/>
                  <a:gd name="T49" fmla="*/ 0 h 37"/>
                  <a:gd name="T50" fmla="*/ 0 w 73"/>
                  <a:gd name="T51" fmla="*/ 0 h 37"/>
                  <a:gd name="T52" fmla="*/ 0 w 73"/>
                  <a:gd name="T53" fmla="*/ 0 h 37"/>
                  <a:gd name="T54" fmla="*/ 0 w 73"/>
                  <a:gd name="T55" fmla="*/ 0 h 37"/>
                  <a:gd name="T56" fmla="*/ 0 w 73"/>
                  <a:gd name="T57" fmla="*/ 0 h 37"/>
                  <a:gd name="T58" fmla="*/ 0 w 73"/>
                  <a:gd name="T59" fmla="*/ 0 h 37"/>
                  <a:gd name="T60" fmla="*/ 0 w 73"/>
                  <a:gd name="T61" fmla="*/ 0 h 37"/>
                  <a:gd name="T62" fmla="*/ 0 w 73"/>
                  <a:gd name="T63" fmla="*/ 0 h 37"/>
                  <a:gd name="T64" fmla="*/ 0 w 73"/>
                  <a:gd name="T65" fmla="*/ 0 h 37"/>
                  <a:gd name="T66" fmla="*/ 0 w 73"/>
                  <a:gd name="T67" fmla="*/ 0 h 37"/>
                  <a:gd name="T68" fmla="*/ 0 w 73"/>
                  <a:gd name="T69" fmla="*/ 0 h 37"/>
                  <a:gd name="T70" fmla="*/ 0 w 73"/>
                  <a:gd name="T71" fmla="*/ 0 h 37"/>
                  <a:gd name="T72" fmla="*/ 0 w 73"/>
                  <a:gd name="T73" fmla="*/ 0 h 37"/>
                  <a:gd name="T74" fmla="*/ 0 w 73"/>
                  <a:gd name="T75" fmla="*/ 0 h 37"/>
                  <a:gd name="T76" fmla="*/ 0 w 73"/>
                  <a:gd name="T77" fmla="*/ 0 h 37"/>
                  <a:gd name="T78" fmla="*/ 0 w 73"/>
                  <a:gd name="T79" fmla="*/ 0 h 37"/>
                  <a:gd name="T80" fmla="*/ 0 w 73"/>
                  <a:gd name="T81" fmla="*/ 0 h 37"/>
                  <a:gd name="T82" fmla="*/ 0 w 73"/>
                  <a:gd name="T83" fmla="*/ 0 h 37"/>
                  <a:gd name="T84" fmla="*/ 0 w 73"/>
                  <a:gd name="T85" fmla="*/ 0 h 37"/>
                  <a:gd name="T86" fmla="*/ 0 w 73"/>
                  <a:gd name="T87" fmla="*/ 0 h 37"/>
                  <a:gd name="T88" fmla="*/ 0 w 73"/>
                  <a:gd name="T89" fmla="*/ 0 h 37"/>
                  <a:gd name="T90" fmla="*/ 0 w 73"/>
                  <a:gd name="T91" fmla="*/ 0 h 37"/>
                  <a:gd name="T92" fmla="*/ 0 w 73"/>
                  <a:gd name="T93" fmla="*/ 0 h 37"/>
                  <a:gd name="T94" fmla="*/ 0 w 73"/>
                  <a:gd name="T95" fmla="*/ 0 h 37"/>
                  <a:gd name="T96" fmla="*/ 0 w 73"/>
                  <a:gd name="T97" fmla="*/ 0 h 37"/>
                  <a:gd name="T98" fmla="*/ 0 w 73"/>
                  <a:gd name="T99" fmla="*/ 0 h 3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73"/>
                  <a:gd name="T151" fmla="*/ 0 h 37"/>
                  <a:gd name="T152" fmla="*/ 73 w 73"/>
                  <a:gd name="T153" fmla="*/ 37 h 3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73" h="37">
                    <a:moveTo>
                      <a:pt x="49" y="1"/>
                    </a:moveTo>
                    <a:lnTo>
                      <a:pt x="53" y="0"/>
                    </a:lnTo>
                    <a:lnTo>
                      <a:pt x="54" y="2"/>
                    </a:lnTo>
                    <a:lnTo>
                      <a:pt x="54" y="6"/>
                    </a:lnTo>
                    <a:lnTo>
                      <a:pt x="53" y="8"/>
                    </a:lnTo>
                    <a:lnTo>
                      <a:pt x="54" y="7"/>
                    </a:lnTo>
                    <a:lnTo>
                      <a:pt x="54" y="10"/>
                    </a:lnTo>
                    <a:lnTo>
                      <a:pt x="53" y="13"/>
                    </a:lnTo>
                    <a:lnTo>
                      <a:pt x="48" y="17"/>
                    </a:lnTo>
                    <a:lnTo>
                      <a:pt x="49" y="16"/>
                    </a:lnTo>
                    <a:lnTo>
                      <a:pt x="54" y="15"/>
                    </a:lnTo>
                    <a:lnTo>
                      <a:pt x="58" y="10"/>
                    </a:lnTo>
                    <a:lnTo>
                      <a:pt x="63" y="10"/>
                    </a:lnTo>
                    <a:lnTo>
                      <a:pt x="63" y="7"/>
                    </a:lnTo>
                    <a:lnTo>
                      <a:pt x="65" y="3"/>
                    </a:lnTo>
                    <a:lnTo>
                      <a:pt x="70" y="6"/>
                    </a:lnTo>
                    <a:lnTo>
                      <a:pt x="73" y="8"/>
                    </a:lnTo>
                    <a:lnTo>
                      <a:pt x="73" y="12"/>
                    </a:lnTo>
                    <a:lnTo>
                      <a:pt x="71" y="16"/>
                    </a:lnTo>
                    <a:lnTo>
                      <a:pt x="68" y="18"/>
                    </a:lnTo>
                    <a:lnTo>
                      <a:pt x="61" y="20"/>
                    </a:lnTo>
                    <a:lnTo>
                      <a:pt x="57" y="22"/>
                    </a:lnTo>
                    <a:lnTo>
                      <a:pt x="53" y="26"/>
                    </a:lnTo>
                    <a:lnTo>
                      <a:pt x="52" y="22"/>
                    </a:lnTo>
                    <a:lnTo>
                      <a:pt x="44" y="27"/>
                    </a:lnTo>
                    <a:lnTo>
                      <a:pt x="43" y="28"/>
                    </a:lnTo>
                    <a:lnTo>
                      <a:pt x="40" y="31"/>
                    </a:lnTo>
                    <a:lnTo>
                      <a:pt x="39" y="28"/>
                    </a:lnTo>
                    <a:lnTo>
                      <a:pt x="38" y="24"/>
                    </a:lnTo>
                    <a:lnTo>
                      <a:pt x="40" y="23"/>
                    </a:lnTo>
                    <a:lnTo>
                      <a:pt x="16" y="36"/>
                    </a:lnTo>
                    <a:lnTo>
                      <a:pt x="18" y="32"/>
                    </a:lnTo>
                    <a:lnTo>
                      <a:pt x="13" y="32"/>
                    </a:lnTo>
                    <a:lnTo>
                      <a:pt x="10" y="34"/>
                    </a:lnTo>
                    <a:lnTo>
                      <a:pt x="0" y="37"/>
                    </a:lnTo>
                    <a:lnTo>
                      <a:pt x="0" y="36"/>
                    </a:lnTo>
                    <a:lnTo>
                      <a:pt x="1" y="31"/>
                    </a:lnTo>
                    <a:lnTo>
                      <a:pt x="5" y="29"/>
                    </a:lnTo>
                    <a:lnTo>
                      <a:pt x="7" y="28"/>
                    </a:lnTo>
                    <a:lnTo>
                      <a:pt x="10" y="28"/>
                    </a:lnTo>
                    <a:lnTo>
                      <a:pt x="16" y="26"/>
                    </a:lnTo>
                    <a:lnTo>
                      <a:pt x="18" y="27"/>
                    </a:lnTo>
                    <a:lnTo>
                      <a:pt x="21" y="24"/>
                    </a:lnTo>
                    <a:lnTo>
                      <a:pt x="32" y="22"/>
                    </a:lnTo>
                    <a:lnTo>
                      <a:pt x="32" y="20"/>
                    </a:lnTo>
                    <a:lnTo>
                      <a:pt x="39" y="16"/>
                    </a:lnTo>
                    <a:lnTo>
                      <a:pt x="40" y="12"/>
                    </a:lnTo>
                    <a:lnTo>
                      <a:pt x="43" y="11"/>
                    </a:lnTo>
                    <a:lnTo>
                      <a:pt x="45" y="5"/>
                    </a:lnTo>
                    <a:lnTo>
                      <a:pt x="49"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61" name="Freeform 891">
                <a:extLst>
                  <a:ext uri="{FF2B5EF4-FFF2-40B4-BE49-F238E27FC236}">
                    <a16:creationId xmlns:a16="http://schemas.microsoft.com/office/drawing/2014/main" id="{5FCA3F85-0DB0-4ECB-8CCE-A63977BB1331}"/>
                  </a:ext>
                </a:extLst>
              </p:cNvPr>
              <p:cNvSpPr>
                <a:spLocks noChangeAspect="1"/>
              </p:cNvSpPr>
              <p:nvPr/>
            </p:nvSpPr>
            <p:spPr bwMode="auto">
              <a:xfrm>
                <a:off x="3031" y="749"/>
                <a:ext cx="21" cy="11"/>
              </a:xfrm>
              <a:custGeom>
                <a:avLst/>
                <a:gdLst>
                  <a:gd name="T0" fmla="*/ 0 w 73"/>
                  <a:gd name="T1" fmla="*/ 0 h 37"/>
                  <a:gd name="T2" fmla="*/ 0 w 73"/>
                  <a:gd name="T3" fmla="*/ 0 h 37"/>
                  <a:gd name="T4" fmla="*/ 0 w 73"/>
                  <a:gd name="T5" fmla="*/ 0 h 37"/>
                  <a:gd name="T6" fmla="*/ 0 w 73"/>
                  <a:gd name="T7" fmla="*/ 0 h 37"/>
                  <a:gd name="T8" fmla="*/ 0 w 73"/>
                  <a:gd name="T9" fmla="*/ 0 h 37"/>
                  <a:gd name="T10" fmla="*/ 0 w 73"/>
                  <a:gd name="T11" fmla="*/ 0 h 37"/>
                  <a:gd name="T12" fmla="*/ 0 w 73"/>
                  <a:gd name="T13" fmla="*/ 0 h 37"/>
                  <a:gd name="T14" fmla="*/ 0 w 73"/>
                  <a:gd name="T15" fmla="*/ 0 h 37"/>
                  <a:gd name="T16" fmla="*/ 0 w 73"/>
                  <a:gd name="T17" fmla="*/ 0 h 37"/>
                  <a:gd name="T18" fmla="*/ 0 w 73"/>
                  <a:gd name="T19" fmla="*/ 0 h 37"/>
                  <a:gd name="T20" fmla="*/ 0 w 73"/>
                  <a:gd name="T21" fmla="*/ 0 h 37"/>
                  <a:gd name="T22" fmla="*/ 0 w 73"/>
                  <a:gd name="T23" fmla="*/ 0 h 37"/>
                  <a:gd name="T24" fmla="*/ 0 w 73"/>
                  <a:gd name="T25" fmla="*/ 0 h 37"/>
                  <a:gd name="T26" fmla="*/ 0 w 73"/>
                  <a:gd name="T27" fmla="*/ 0 h 37"/>
                  <a:gd name="T28" fmla="*/ 0 w 73"/>
                  <a:gd name="T29" fmla="*/ 0 h 37"/>
                  <a:gd name="T30" fmla="*/ 0 w 73"/>
                  <a:gd name="T31" fmla="*/ 0 h 37"/>
                  <a:gd name="T32" fmla="*/ 0 w 73"/>
                  <a:gd name="T33" fmla="*/ 0 h 37"/>
                  <a:gd name="T34" fmla="*/ 0 w 73"/>
                  <a:gd name="T35" fmla="*/ 0 h 37"/>
                  <a:gd name="T36" fmla="*/ 0 w 73"/>
                  <a:gd name="T37" fmla="*/ 0 h 37"/>
                  <a:gd name="T38" fmla="*/ 0 w 73"/>
                  <a:gd name="T39" fmla="*/ 0 h 37"/>
                  <a:gd name="T40" fmla="*/ 0 w 73"/>
                  <a:gd name="T41" fmla="*/ 0 h 37"/>
                  <a:gd name="T42" fmla="*/ 0 w 73"/>
                  <a:gd name="T43" fmla="*/ 0 h 37"/>
                  <a:gd name="T44" fmla="*/ 0 w 73"/>
                  <a:gd name="T45" fmla="*/ 0 h 37"/>
                  <a:gd name="T46" fmla="*/ 0 w 73"/>
                  <a:gd name="T47" fmla="*/ 0 h 37"/>
                  <a:gd name="T48" fmla="*/ 0 w 73"/>
                  <a:gd name="T49" fmla="*/ 0 h 37"/>
                  <a:gd name="T50" fmla="*/ 0 w 73"/>
                  <a:gd name="T51" fmla="*/ 0 h 37"/>
                  <a:gd name="T52" fmla="*/ 0 w 73"/>
                  <a:gd name="T53" fmla="*/ 0 h 37"/>
                  <a:gd name="T54" fmla="*/ 0 w 73"/>
                  <a:gd name="T55" fmla="*/ 0 h 37"/>
                  <a:gd name="T56" fmla="*/ 0 w 73"/>
                  <a:gd name="T57" fmla="*/ 0 h 37"/>
                  <a:gd name="T58" fmla="*/ 0 w 73"/>
                  <a:gd name="T59" fmla="*/ 0 h 37"/>
                  <a:gd name="T60" fmla="*/ 0 w 73"/>
                  <a:gd name="T61" fmla="*/ 0 h 37"/>
                  <a:gd name="T62" fmla="*/ 0 w 73"/>
                  <a:gd name="T63" fmla="*/ 0 h 37"/>
                  <a:gd name="T64" fmla="*/ 0 w 73"/>
                  <a:gd name="T65" fmla="*/ 0 h 37"/>
                  <a:gd name="T66" fmla="*/ 0 w 73"/>
                  <a:gd name="T67" fmla="*/ 0 h 37"/>
                  <a:gd name="T68" fmla="*/ 0 w 73"/>
                  <a:gd name="T69" fmla="*/ 0 h 37"/>
                  <a:gd name="T70" fmla="*/ 0 w 73"/>
                  <a:gd name="T71" fmla="*/ 0 h 37"/>
                  <a:gd name="T72" fmla="*/ 0 w 73"/>
                  <a:gd name="T73" fmla="*/ 0 h 37"/>
                  <a:gd name="T74" fmla="*/ 0 w 73"/>
                  <a:gd name="T75" fmla="*/ 0 h 37"/>
                  <a:gd name="T76" fmla="*/ 0 w 73"/>
                  <a:gd name="T77" fmla="*/ 0 h 37"/>
                  <a:gd name="T78" fmla="*/ 0 w 73"/>
                  <a:gd name="T79" fmla="*/ 0 h 37"/>
                  <a:gd name="T80" fmla="*/ 0 w 73"/>
                  <a:gd name="T81" fmla="*/ 0 h 37"/>
                  <a:gd name="T82" fmla="*/ 0 w 73"/>
                  <a:gd name="T83" fmla="*/ 0 h 37"/>
                  <a:gd name="T84" fmla="*/ 0 w 73"/>
                  <a:gd name="T85" fmla="*/ 0 h 37"/>
                  <a:gd name="T86" fmla="*/ 0 w 73"/>
                  <a:gd name="T87" fmla="*/ 0 h 37"/>
                  <a:gd name="T88" fmla="*/ 0 w 73"/>
                  <a:gd name="T89" fmla="*/ 0 h 37"/>
                  <a:gd name="T90" fmla="*/ 0 w 73"/>
                  <a:gd name="T91" fmla="*/ 0 h 37"/>
                  <a:gd name="T92" fmla="*/ 0 w 73"/>
                  <a:gd name="T93" fmla="*/ 0 h 37"/>
                  <a:gd name="T94" fmla="*/ 0 w 73"/>
                  <a:gd name="T95" fmla="*/ 0 h 37"/>
                  <a:gd name="T96" fmla="*/ 0 w 73"/>
                  <a:gd name="T97" fmla="*/ 0 h 37"/>
                  <a:gd name="T98" fmla="*/ 0 w 73"/>
                  <a:gd name="T99" fmla="*/ 0 h 3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73"/>
                  <a:gd name="T151" fmla="*/ 0 h 37"/>
                  <a:gd name="T152" fmla="*/ 73 w 73"/>
                  <a:gd name="T153" fmla="*/ 37 h 3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73" h="37">
                    <a:moveTo>
                      <a:pt x="49" y="1"/>
                    </a:moveTo>
                    <a:lnTo>
                      <a:pt x="53" y="0"/>
                    </a:lnTo>
                    <a:lnTo>
                      <a:pt x="54" y="2"/>
                    </a:lnTo>
                    <a:lnTo>
                      <a:pt x="54" y="6"/>
                    </a:lnTo>
                    <a:lnTo>
                      <a:pt x="53" y="8"/>
                    </a:lnTo>
                    <a:lnTo>
                      <a:pt x="54" y="7"/>
                    </a:lnTo>
                    <a:lnTo>
                      <a:pt x="54" y="10"/>
                    </a:lnTo>
                    <a:lnTo>
                      <a:pt x="53" y="13"/>
                    </a:lnTo>
                    <a:lnTo>
                      <a:pt x="48" y="17"/>
                    </a:lnTo>
                    <a:lnTo>
                      <a:pt x="49" y="16"/>
                    </a:lnTo>
                    <a:lnTo>
                      <a:pt x="54" y="15"/>
                    </a:lnTo>
                    <a:lnTo>
                      <a:pt x="58" y="10"/>
                    </a:lnTo>
                    <a:lnTo>
                      <a:pt x="63" y="10"/>
                    </a:lnTo>
                    <a:lnTo>
                      <a:pt x="63" y="7"/>
                    </a:lnTo>
                    <a:lnTo>
                      <a:pt x="65" y="3"/>
                    </a:lnTo>
                    <a:lnTo>
                      <a:pt x="70" y="6"/>
                    </a:lnTo>
                    <a:lnTo>
                      <a:pt x="73" y="8"/>
                    </a:lnTo>
                    <a:lnTo>
                      <a:pt x="73" y="12"/>
                    </a:lnTo>
                    <a:lnTo>
                      <a:pt x="71" y="16"/>
                    </a:lnTo>
                    <a:lnTo>
                      <a:pt x="68" y="18"/>
                    </a:lnTo>
                    <a:lnTo>
                      <a:pt x="61" y="20"/>
                    </a:lnTo>
                    <a:lnTo>
                      <a:pt x="57" y="22"/>
                    </a:lnTo>
                    <a:lnTo>
                      <a:pt x="53" y="26"/>
                    </a:lnTo>
                    <a:lnTo>
                      <a:pt x="52" y="22"/>
                    </a:lnTo>
                    <a:lnTo>
                      <a:pt x="44" y="27"/>
                    </a:lnTo>
                    <a:lnTo>
                      <a:pt x="43" y="28"/>
                    </a:lnTo>
                    <a:lnTo>
                      <a:pt x="40" y="31"/>
                    </a:lnTo>
                    <a:lnTo>
                      <a:pt x="39" y="28"/>
                    </a:lnTo>
                    <a:lnTo>
                      <a:pt x="38" y="24"/>
                    </a:lnTo>
                    <a:lnTo>
                      <a:pt x="40" y="23"/>
                    </a:lnTo>
                    <a:lnTo>
                      <a:pt x="16" y="36"/>
                    </a:lnTo>
                    <a:lnTo>
                      <a:pt x="18" y="32"/>
                    </a:lnTo>
                    <a:lnTo>
                      <a:pt x="13" y="32"/>
                    </a:lnTo>
                    <a:lnTo>
                      <a:pt x="10" y="34"/>
                    </a:lnTo>
                    <a:lnTo>
                      <a:pt x="0" y="37"/>
                    </a:lnTo>
                    <a:lnTo>
                      <a:pt x="0" y="36"/>
                    </a:lnTo>
                    <a:lnTo>
                      <a:pt x="1" y="31"/>
                    </a:lnTo>
                    <a:lnTo>
                      <a:pt x="5" y="29"/>
                    </a:lnTo>
                    <a:lnTo>
                      <a:pt x="7" y="28"/>
                    </a:lnTo>
                    <a:lnTo>
                      <a:pt x="10" y="28"/>
                    </a:lnTo>
                    <a:lnTo>
                      <a:pt x="16" y="26"/>
                    </a:lnTo>
                    <a:lnTo>
                      <a:pt x="18" y="27"/>
                    </a:lnTo>
                    <a:lnTo>
                      <a:pt x="21" y="24"/>
                    </a:lnTo>
                    <a:lnTo>
                      <a:pt x="32" y="22"/>
                    </a:lnTo>
                    <a:lnTo>
                      <a:pt x="32" y="20"/>
                    </a:lnTo>
                    <a:lnTo>
                      <a:pt x="39" y="16"/>
                    </a:lnTo>
                    <a:lnTo>
                      <a:pt x="40" y="12"/>
                    </a:lnTo>
                    <a:lnTo>
                      <a:pt x="43" y="11"/>
                    </a:lnTo>
                    <a:lnTo>
                      <a:pt x="45" y="5"/>
                    </a:lnTo>
                    <a:lnTo>
                      <a:pt x="49"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62" name="Freeform 892">
                <a:extLst>
                  <a:ext uri="{FF2B5EF4-FFF2-40B4-BE49-F238E27FC236}">
                    <a16:creationId xmlns:a16="http://schemas.microsoft.com/office/drawing/2014/main" id="{A2A413DD-EE0E-4C09-9DDB-122643F080C0}"/>
                  </a:ext>
                </a:extLst>
              </p:cNvPr>
              <p:cNvSpPr>
                <a:spLocks noChangeAspect="1"/>
              </p:cNvSpPr>
              <p:nvPr/>
            </p:nvSpPr>
            <p:spPr bwMode="auto">
              <a:xfrm>
                <a:off x="3034" y="749"/>
                <a:ext cx="8" cy="6"/>
              </a:xfrm>
              <a:custGeom>
                <a:avLst/>
                <a:gdLst>
                  <a:gd name="T0" fmla="*/ 0 w 27"/>
                  <a:gd name="T1" fmla="*/ 0 h 18"/>
                  <a:gd name="T2" fmla="*/ 0 w 27"/>
                  <a:gd name="T3" fmla="*/ 0 h 18"/>
                  <a:gd name="T4" fmla="*/ 0 w 27"/>
                  <a:gd name="T5" fmla="*/ 0 h 18"/>
                  <a:gd name="T6" fmla="*/ 0 w 27"/>
                  <a:gd name="T7" fmla="*/ 0 h 18"/>
                  <a:gd name="T8" fmla="*/ 0 w 27"/>
                  <a:gd name="T9" fmla="*/ 0 h 18"/>
                  <a:gd name="T10" fmla="*/ 0 w 27"/>
                  <a:gd name="T11" fmla="*/ 0 h 18"/>
                  <a:gd name="T12" fmla="*/ 0 w 27"/>
                  <a:gd name="T13" fmla="*/ 0 h 18"/>
                  <a:gd name="T14" fmla="*/ 0 w 27"/>
                  <a:gd name="T15" fmla="*/ 0 h 18"/>
                  <a:gd name="T16" fmla="*/ 0 w 27"/>
                  <a:gd name="T17" fmla="*/ 0 h 18"/>
                  <a:gd name="T18" fmla="*/ 0 w 27"/>
                  <a:gd name="T19" fmla="*/ 0 h 18"/>
                  <a:gd name="T20" fmla="*/ 0 w 27"/>
                  <a:gd name="T21" fmla="*/ 0 h 18"/>
                  <a:gd name="T22" fmla="*/ 0 w 27"/>
                  <a:gd name="T23" fmla="*/ 0 h 18"/>
                  <a:gd name="T24" fmla="*/ 0 w 27"/>
                  <a:gd name="T25" fmla="*/ 0 h 18"/>
                  <a:gd name="T26" fmla="*/ 0 w 27"/>
                  <a:gd name="T27" fmla="*/ 0 h 18"/>
                  <a:gd name="T28" fmla="*/ 0 w 27"/>
                  <a:gd name="T29" fmla="*/ 0 h 18"/>
                  <a:gd name="T30" fmla="*/ 0 w 27"/>
                  <a:gd name="T31" fmla="*/ 0 h 18"/>
                  <a:gd name="T32" fmla="*/ 0 w 27"/>
                  <a:gd name="T33" fmla="*/ 0 h 18"/>
                  <a:gd name="T34" fmla="*/ 0 w 27"/>
                  <a:gd name="T35" fmla="*/ 0 h 18"/>
                  <a:gd name="T36" fmla="*/ 0 w 27"/>
                  <a:gd name="T37" fmla="*/ 0 h 18"/>
                  <a:gd name="T38" fmla="*/ 0 w 27"/>
                  <a:gd name="T39" fmla="*/ 0 h 18"/>
                  <a:gd name="T40" fmla="*/ 0 w 27"/>
                  <a:gd name="T41" fmla="*/ 0 h 18"/>
                  <a:gd name="T42" fmla="*/ 0 w 27"/>
                  <a:gd name="T43" fmla="*/ 0 h 18"/>
                  <a:gd name="T44" fmla="*/ 0 w 27"/>
                  <a:gd name="T45" fmla="*/ 0 h 1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7"/>
                  <a:gd name="T70" fmla="*/ 0 h 18"/>
                  <a:gd name="T71" fmla="*/ 27 w 27"/>
                  <a:gd name="T72" fmla="*/ 18 h 1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7" h="18">
                    <a:moveTo>
                      <a:pt x="1" y="13"/>
                    </a:moveTo>
                    <a:lnTo>
                      <a:pt x="3" y="12"/>
                    </a:lnTo>
                    <a:lnTo>
                      <a:pt x="3" y="11"/>
                    </a:lnTo>
                    <a:lnTo>
                      <a:pt x="3" y="8"/>
                    </a:lnTo>
                    <a:lnTo>
                      <a:pt x="6" y="10"/>
                    </a:lnTo>
                    <a:lnTo>
                      <a:pt x="7" y="8"/>
                    </a:lnTo>
                    <a:lnTo>
                      <a:pt x="11" y="10"/>
                    </a:lnTo>
                    <a:lnTo>
                      <a:pt x="12" y="7"/>
                    </a:lnTo>
                    <a:lnTo>
                      <a:pt x="14" y="3"/>
                    </a:lnTo>
                    <a:lnTo>
                      <a:pt x="17" y="6"/>
                    </a:lnTo>
                    <a:lnTo>
                      <a:pt x="21" y="6"/>
                    </a:lnTo>
                    <a:lnTo>
                      <a:pt x="23" y="0"/>
                    </a:lnTo>
                    <a:lnTo>
                      <a:pt x="27" y="6"/>
                    </a:lnTo>
                    <a:lnTo>
                      <a:pt x="26" y="15"/>
                    </a:lnTo>
                    <a:lnTo>
                      <a:pt x="13" y="18"/>
                    </a:lnTo>
                    <a:lnTo>
                      <a:pt x="13" y="16"/>
                    </a:lnTo>
                    <a:lnTo>
                      <a:pt x="17" y="13"/>
                    </a:lnTo>
                    <a:lnTo>
                      <a:pt x="19" y="11"/>
                    </a:lnTo>
                    <a:lnTo>
                      <a:pt x="16" y="13"/>
                    </a:lnTo>
                    <a:lnTo>
                      <a:pt x="12" y="13"/>
                    </a:lnTo>
                    <a:lnTo>
                      <a:pt x="1" y="17"/>
                    </a:lnTo>
                    <a:lnTo>
                      <a:pt x="0" y="16"/>
                    </a:lnTo>
                    <a:lnTo>
                      <a:pt x="1" y="1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63" name="Freeform 893">
                <a:extLst>
                  <a:ext uri="{FF2B5EF4-FFF2-40B4-BE49-F238E27FC236}">
                    <a16:creationId xmlns:a16="http://schemas.microsoft.com/office/drawing/2014/main" id="{5D2F92AB-F5CA-4C9C-B10E-4965DF622543}"/>
                  </a:ext>
                </a:extLst>
              </p:cNvPr>
              <p:cNvSpPr>
                <a:spLocks noChangeAspect="1"/>
              </p:cNvSpPr>
              <p:nvPr/>
            </p:nvSpPr>
            <p:spPr bwMode="auto">
              <a:xfrm>
                <a:off x="3034" y="749"/>
                <a:ext cx="8" cy="6"/>
              </a:xfrm>
              <a:custGeom>
                <a:avLst/>
                <a:gdLst>
                  <a:gd name="T0" fmla="*/ 0 w 27"/>
                  <a:gd name="T1" fmla="*/ 0 h 18"/>
                  <a:gd name="T2" fmla="*/ 0 w 27"/>
                  <a:gd name="T3" fmla="*/ 0 h 18"/>
                  <a:gd name="T4" fmla="*/ 0 w 27"/>
                  <a:gd name="T5" fmla="*/ 0 h 18"/>
                  <a:gd name="T6" fmla="*/ 0 w 27"/>
                  <a:gd name="T7" fmla="*/ 0 h 18"/>
                  <a:gd name="T8" fmla="*/ 0 w 27"/>
                  <a:gd name="T9" fmla="*/ 0 h 18"/>
                  <a:gd name="T10" fmla="*/ 0 w 27"/>
                  <a:gd name="T11" fmla="*/ 0 h 18"/>
                  <a:gd name="T12" fmla="*/ 0 w 27"/>
                  <a:gd name="T13" fmla="*/ 0 h 18"/>
                  <a:gd name="T14" fmla="*/ 0 w 27"/>
                  <a:gd name="T15" fmla="*/ 0 h 18"/>
                  <a:gd name="T16" fmla="*/ 0 w 27"/>
                  <a:gd name="T17" fmla="*/ 0 h 18"/>
                  <a:gd name="T18" fmla="*/ 0 w 27"/>
                  <a:gd name="T19" fmla="*/ 0 h 18"/>
                  <a:gd name="T20" fmla="*/ 0 w 27"/>
                  <a:gd name="T21" fmla="*/ 0 h 18"/>
                  <a:gd name="T22" fmla="*/ 0 w 27"/>
                  <a:gd name="T23" fmla="*/ 0 h 18"/>
                  <a:gd name="T24" fmla="*/ 0 w 27"/>
                  <a:gd name="T25" fmla="*/ 0 h 18"/>
                  <a:gd name="T26" fmla="*/ 0 w 27"/>
                  <a:gd name="T27" fmla="*/ 0 h 18"/>
                  <a:gd name="T28" fmla="*/ 0 w 27"/>
                  <a:gd name="T29" fmla="*/ 0 h 18"/>
                  <a:gd name="T30" fmla="*/ 0 w 27"/>
                  <a:gd name="T31" fmla="*/ 0 h 18"/>
                  <a:gd name="T32" fmla="*/ 0 w 27"/>
                  <a:gd name="T33" fmla="*/ 0 h 18"/>
                  <a:gd name="T34" fmla="*/ 0 w 27"/>
                  <a:gd name="T35" fmla="*/ 0 h 18"/>
                  <a:gd name="T36" fmla="*/ 0 w 27"/>
                  <a:gd name="T37" fmla="*/ 0 h 18"/>
                  <a:gd name="T38" fmla="*/ 0 w 27"/>
                  <a:gd name="T39" fmla="*/ 0 h 18"/>
                  <a:gd name="T40" fmla="*/ 0 w 27"/>
                  <a:gd name="T41" fmla="*/ 0 h 18"/>
                  <a:gd name="T42" fmla="*/ 0 w 27"/>
                  <a:gd name="T43" fmla="*/ 0 h 18"/>
                  <a:gd name="T44" fmla="*/ 0 w 27"/>
                  <a:gd name="T45" fmla="*/ 0 h 1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7"/>
                  <a:gd name="T70" fmla="*/ 0 h 18"/>
                  <a:gd name="T71" fmla="*/ 27 w 27"/>
                  <a:gd name="T72" fmla="*/ 18 h 1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7" h="18">
                    <a:moveTo>
                      <a:pt x="1" y="13"/>
                    </a:moveTo>
                    <a:lnTo>
                      <a:pt x="3" y="12"/>
                    </a:lnTo>
                    <a:lnTo>
                      <a:pt x="3" y="11"/>
                    </a:lnTo>
                    <a:lnTo>
                      <a:pt x="3" y="8"/>
                    </a:lnTo>
                    <a:lnTo>
                      <a:pt x="6" y="10"/>
                    </a:lnTo>
                    <a:lnTo>
                      <a:pt x="7" y="8"/>
                    </a:lnTo>
                    <a:lnTo>
                      <a:pt x="11" y="10"/>
                    </a:lnTo>
                    <a:lnTo>
                      <a:pt x="12" y="7"/>
                    </a:lnTo>
                    <a:lnTo>
                      <a:pt x="14" y="3"/>
                    </a:lnTo>
                    <a:lnTo>
                      <a:pt x="17" y="6"/>
                    </a:lnTo>
                    <a:lnTo>
                      <a:pt x="21" y="6"/>
                    </a:lnTo>
                    <a:lnTo>
                      <a:pt x="23" y="0"/>
                    </a:lnTo>
                    <a:lnTo>
                      <a:pt x="27" y="6"/>
                    </a:lnTo>
                    <a:lnTo>
                      <a:pt x="26" y="15"/>
                    </a:lnTo>
                    <a:lnTo>
                      <a:pt x="13" y="18"/>
                    </a:lnTo>
                    <a:lnTo>
                      <a:pt x="13" y="16"/>
                    </a:lnTo>
                    <a:lnTo>
                      <a:pt x="17" y="13"/>
                    </a:lnTo>
                    <a:lnTo>
                      <a:pt x="19" y="11"/>
                    </a:lnTo>
                    <a:lnTo>
                      <a:pt x="16" y="13"/>
                    </a:lnTo>
                    <a:lnTo>
                      <a:pt x="12" y="13"/>
                    </a:lnTo>
                    <a:lnTo>
                      <a:pt x="1" y="17"/>
                    </a:lnTo>
                    <a:lnTo>
                      <a:pt x="0" y="16"/>
                    </a:lnTo>
                    <a:lnTo>
                      <a:pt x="1" y="1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64" name="Freeform 894">
                <a:extLst>
                  <a:ext uri="{FF2B5EF4-FFF2-40B4-BE49-F238E27FC236}">
                    <a16:creationId xmlns:a16="http://schemas.microsoft.com/office/drawing/2014/main" id="{3CABA1C7-CA1A-45B6-B2AD-68DAA8A7C544}"/>
                  </a:ext>
                </a:extLst>
              </p:cNvPr>
              <p:cNvSpPr>
                <a:spLocks noChangeAspect="1"/>
              </p:cNvSpPr>
              <p:nvPr/>
            </p:nvSpPr>
            <p:spPr bwMode="auto">
              <a:xfrm>
                <a:off x="3045" y="745"/>
                <a:ext cx="6" cy="4"/>
              </a:xfrm>
              <a:custGeom>
                <a:avLst/>
                <a:gdLst>
                  <a:gd name="T0" fmla="*/ 0 w 22"/>
                  <a:gd name="T1" fmla="*/ 0 h 14"/>
                  <a:gd name="T2" fmla="*/ 0 w 22"/>
                  <a:gd name="T3" fmla="*/ 0 h 14"/>
                  <a:gd name="T4" fmla="*/ 0 w 22"/>
                  <a:gd name="T5" fmla="*/ 0 h 14"/>
                  <a:gd name="T6" fmla="*/ 0 w 22"/>
                  <a:gd name="T7" fmla="*/ 0 h 14"/>
                  <a:gd name="T8" fmla="*/ 0 w 22"/>
                  <a:gd name="T9" fmla="*/ 0 h 14"/>
                  <a:gd name="T10" fmla="*/ 0 w 22"/>
                  <a:gd name="T11" fmla="*/ 0 h 14"/>
                  <a:gd name="T12" fmla="*/ 0 w 22"/>
                  <a:gd name="T13" fmla="*/ 0 h 14"/>
                  <a:gd name="T14" fmla="*/ 0 w 22"/>
                  <a:gd name="T15" fmla="*/ 0 h 14"/>
                  <a:gd name="T16" fmla="*/ 0 w 22"/>
                  <a:gd name="T17" fmla="*/ 0 h 14"/>
                  <a:gd name="T18" fmla="*/ 0 w 22"/>
                  <a:gd name="T19" fmla="*/ 0 h 14"/>
                  <a:gd name="T20" fmla="*/ 0 w 22"/>
                  <a:gd name="T21" fmla="*/ 0 h 14"/>
                  <a:gd name="T22" fmla="*/ 0 w 22"/>
                  <a:gd name="T23" fmla="*/ 0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
                  <a:gd name="T37" fmla="*/ 0 h 14"/>
                  <a:gd name="T38" fmla="*/ 22 w 22"/>
                  <a:gd name="T39" fmla="*/ 14 h 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 h="14">
                    <a:moveTo>
                      <a:pt x="10" y="5"/>
                    </a:moveTo>
                    <a:lnTo>
                      <a:pt x="12" y="5"/>
                    </a:lnTo>
                    <a:lnTo>
                      <a:pt x="14" y="0"/>
                    </a:lnTo>
                    <a:lnTo>
                      <a:pt x="18" y="0"/>
                    </a:lnTo>
                    <a:lnTo>
                      <a:pt x="22" y="1"/>
                    </a:lnTo>
                    <a:lnTo>
                      <a:pt x="13" y="11"/>
                    </a:lnTo>
                    <a:lnTo>
                      <a:pt x="3" y="14"/>
                    </a:lnTo>
                    <a:lnTo>
                      <a:pt x="1" y="14"/>
                    </a:lnTo>
                    <a:lnTo>
                      <a:pt x="0" y="12"/>
                    </a:lnTo>
                    <a:lnTo>
                      <a:pt x="2" y="8"/>
                    </a:lnTo>
                    <a:lnTo>
                      <a:pt x="8" y="6"/>
                    </a:lnTo>
                    <a:lnTo>
                      <a:pt x="10" y="5"/>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65" name="Freeform 895">
                <a:extLst>
                  <a:ext uri="{FF2B5EF4-FFF2-40B4-BE49-F238E27FC236}">
                    <a16:creationId xmlns:a16="http://schemas.microsoft.com/office/drawing/2014/main" id="{99194FA3-7282-4DC2-B62F-F5582F692ED3}"/>
                  </a:ext>
                </a:extLst>
              </p:cNvPr>
              <p:cNvSpPr>
                <a:spLocks noChangeAspect="1"/>
              </p:cNvSpPr>
              <p:nvPr/>
            </p:nvSpPr>
            <p:spPr bwMode="auto">
              <a:xfrm>
                <a:off x="3045" y="745"/>
                <a:ext cx="6" cy="4"/>
              </a:xfrm>
              <a:custGeom>
                <a:avLst/>
                <a:gdLst>
                  <a:gd name="T0" fmla="*/ 0 w 22"/>
                  <a:gd name="T1" fmla="*/ 0 h 14"/>
                  <a:gd name="T2" fmla="*/ 0 w 22"/>
                  <a:gd name="T3" fmla="*/ 0 h 14"/>
                  <a:gd name="T4" fmla="*/ 0 w 22"/>
                  <a:gd name="T5" fmla="*/ 0 h 14"/>
                  <a:gd name="T6" fmla="*/ 0 w 22"/>
                  <a:gd name="T7" fmla="*/ 0 h 14"/>
                  <a:gd name="T8" fmla="*/ 0 w 22"/>
                  <a:gd name="T9" fmla="*/ 0 h 14"/>
                  <a:gd name="T10" fmla="*/ 0 w 22"/>
                  <a:gd name="T11" fmla="*/ 0 h 14"/>
                  <a:gd name="T12" fmla="*/ 0 w 22"/>
                  <a:gd name="T13" fmla="*/ 0 h 14"/>
                  <a:gd name="T14" fmla="*/ 0 w 22"/>
                  <a:gd name="T15" fmla="*/ 0 h 14"/>
                  <a:gd name="T16" fmla="*/ 0 w 22"/>
                  <a:gd name="T17" fmla="*/ 0 h 14"/>
                  <a:gd name="T18" fmla="*/ 0 w 22"/>
                  <a:gd name="T19" fmla="*/ 0 h 14"/>
                  <a:gd name="T20" fmla="*/ 0 w 22"/>
                  <a:gd name="T21" fmla="*/ 0 h 14"/>
                  <a:gd name="T22" fmla="*/ 0 w 22"/>
                  <a:gd name="T23" fmla="*/ 0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
                  <a:gd name="T37" fmla="*/ 0 h 14"/>
                  <a:gd name="T38" fmla="*/ 22 w 22"/>
                  <a:gd name="T39" fmla="*/ 14 h 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 h="14">
                    <a:moveTo>
                      <a:pt x="10" y="5"/>
                    </a:moveTo>
                    <a:lnTo>
                      <a:pt x="12" y="5"/>
                    </a:lnTo>
                    <a:lnTo>
                      <a:pt x="14" y="0"/>
                    </a:lnTo>
                    <a:lnTo>
                      <a:pt x="18" y="0"/>
                    </a:lnTo>
                    <a:lnTo>
                      <a:pt x="22" y="1"/>
                    </a:lnTo>
                    <a:lnTo>
                      <a:pt x="13" y="11"/>
                    </a:lnTo>
                    <a:lnTo>
                      <a:pt x="3" y="14"/>
                    </a:lnTo>
                    <a:lnTo>
                      <a:pt x="1" y="14"/>
                    </a:lnTo>
                    <a:lnTo>
                      <a:pt x="0" y="12"/>
                    </a:lnTo>
                    <a:lnTo>
                      <a:pt x="2" y="8"/>
                    </a:lnTo>
                    <a:lnTo>
                      <a:pt x="8" y="6"/>
                    </a:lnTo>
                    <a:lnTo>
                      <a:pt x="10" y="5"/>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66" name="Freeform 896">
                <a:extLst>
                  <a:ext uri="{FF2B5EF4-FFF2-40B4-BE49-F238E27FC236}">
                    <a16:creationId xmlns:a16="http://schemas.microsoft.com/office/drawing/2014/main" id="{D8BAAE74-831C-4F55-8318-D37C08BD95BF}"/>
                  </a:ext>
                </a:extLst>
              </p:cNvPr>
              <p:cNvSpPr>
                <a:spLocks noChangeAspect="1"/>
              </p:cNvSpPr>
              <p:nvPr/>
            </p:nvSpPr>
            <p:spPr bwMode="auto">
              <a:xfrm>
                <a:off x="3033" y="764"/>
                <a:ext cx="6" cy="3"/>
              </a:xfrm>
              <a:custGeom>
                <a:avLst/>
                <a:gdLst>
                  <a:gd name="T0" fmla="*/ 0 w 21"/>
                  <a:gd name="T1" fmla="*/ 0 h 11"/>
                  <a:gd name="T2" fmla="*/ 0 w 21"/>
                  <a:gd name="T3" fmla="*/ 0 h 11"/>
                  <a:gd name="T4" fmla="*/ 0 w 21"/>
                  <a:gd name="T5" fmla="*/ 0 h 11"/>
                  <a:gd name="T6" fmla="*/ 0 w 21"/>
                  <a:gd name="T7" fmla="*/ 0 h 11"/>
                  <a:gd name="T8" fmla="*/ 0 w 21"/>
                  <a:gd name="T9" fmla="*/ 0 h 11"/>
                  <a:gd name="T10" fmla="*/ 0 w 21"/>
                  <a:gd name="T11" fmla="*/ 0 h 11"/>
                  <a:gd name="T12" fmla="*/ 0 w 21"/>
                  <a:gd name="T13" fmla="*/ 0 h 11"/>
                  <a:gd name="T14" fmla="*/ 0 w 21"/>
                  <a:gd name="T15" fmla="*/ 0 h 11"/>
                  <a:gd name="T16" fmla="*/ 0 w 21"/>
                  <a:gd name="T17" fmla="*/ 0 h 11"/>
                  <a:gd name="T18" fmla="*/ 0 w 21"/>
                  <a:gd name="T19" fmla="*/ 0 h 11"/>
                  <a:gd name="T20" fmla="*/ 0 w 21"/>
                  <a:gd name="T21" fmla="*/ 0 h 11"/>
                  <a:gd name="T22" fmla="*/ 0 w 21"/>
                  <a:gd name="T23" fmla="*/ 0 h 11"/>
                  <a:gd name="T24" fmla="*/ 0 w 21"/>
                  <a:gd name="T25" fmla="*/ 0 h 11"/>
                  <a:gd name="T26" fmla="*/ 0 w 21"/>
                  <a:gd name="T27" fmla="*/ 0 h 11"/>
                  <a:gd name="T28" fmla="*/ 0 w 21"/>
                  <a:gd name="T29" fmla="*/ 0 h 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11"/>
                  <a:gd name="T47" fmla="*/ 21 w 21"/>
                  <a:gd name="T48" fmla="*/ 11 h 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11">
                    <a:moveTo>
                      <a:pt x="7" y="6"/>
                    </a:moveTo>
                    <a:lnTo>
                      <a:pt x="7" y="6"/>
                    </a:lnTo>
                    <a:lnTo>
                      <a:pt x="6" y="3"/>
                    </a:lnTo>
                    <a:lnTo>
                      <a:pt x="13" y="4"/>
                    </a:lnTo>
                    <a:lnTo>
                      <a:pt x="20" y="0"/>
                    </a:lnTo>
                    <a:lnTo>
                      <a:pt x="21" y="3"/>
                    </a:lnTo>
                    <a:lnTo>
                      <a:pt x="18" y="5"/>
                    </a:lnTo>
                    <a:lnTo>
                      <a:pt x="15" y="6"/>
                    </a:lnTo>
                    <a:lnTo>
                      <a:pt x="11" y="9"/>
                    </a:lnTo>
                    <a:lnTo>
                      <a:pt x="6" y="11"/>
                    </a:lnTo>
                    <a:lnTo>
                      <a:pt x="2" y="11"/>
                    </a:lnTo>
                    <a:lnTo>
                      <a:pt x="0" y="11"/>
                    </a:lnTo>
                    <a:lnTo>
                      <a:pt x="5" y="8"/>
                    </a:lnTo>
                    <a:lnTo>
                      <a:pt x="7" y="8"/>
                    </a:lnTo>
                    <a:lnTo>
                      <a:pt x="7" y="6"/>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67" name="Freeform 897">
                <a:extLst>
                  <a:ext uri="{FF2B5EF4-FFF2-40B4-BE49-F238E27FC236}">
                    <a16:creationId xmlns:a16="http://schemas.microsoft.com/office/drawing/2014/main" id="{E0E2F5CC-6FAA-4480-B554-7584CD1655D0}"/>
                  </a:ext>
                </a:extLst>
              </p:cNvPr>
              <p:cNvSpPr>
                <a:spLocks noChangeAspect="1"/>
              </p:cNvSpPr>
              <p:nvPr/>
            </p:nvSpPr>
            <p:spPr bwMode="auto">
              <a:xfrm>
                <a:off x="3033" y="764"/>
                <a:ext cx="6" cy="3"/>
              </a:xfrm>
              <a:custGeom>
                <a:avLst/>
                <a:gdLst>
                  <a:gd name="T0" fmla="*/ 0 w 21"/>
                  <a:gd name="T1" fmla="*/ 0 h 11"/>
                  <a:gd name="T2" fmla="*/ 0 w 21"/>
                  <a:gd name="T3" fmla="*/ 0 h 11"/>
                  <a:gd name="T4" fmla="*/ 0 w 21"/>
                  <a:gd name="T5" fmla="*/ 0 h 11"/>
                  <a:gd name="T6" fmla="*/ 0 w 21"/>
                  <a:gd name="T7" fmla="*/ 0 h 11"/>
                  <a:gd name="T8" fmla="*/ 0 w 21"/>
                  <a:gd name="T9" fmla="*/ 0 h 11"/>
                  <a:gd name="T10" fmla="*/ 0 w 21"/>
                  <a:gd name="T11" fmla="*/ 0 h 11"/>
                  <a:gd name="T12" fmla="*/ 0 w 21"/>
                  <a:gd name="T13" fmla="*/ 0 h 11"/>
                  <a:gd name="T14" fmla="*/ 0 w 21"/>
                  <a:gd name="T15" fmla="*/ 0 h 11"/>
                  <a:gd name="T16" fmla="*/ 0 w 21"/>
                  <a:gd name="T17" fmla="*/ 0 h 11"/>
                  <a:gd name="T18" fmla="*/ 0 w 21"/>
                  <a:gd name="T19" fmla="*/ 0 h 11"/>
                  <a:gd name="T20" fmla="*/ 0 w 21"/>
                  <a:gd name="T21" fmla="*/ 0 h 11"/>
                  <a:gd name="T22" fmla="*/ 0 w 21"/>
                  <a:gd name="T23" fmla="*/ 0 h 11"/>
                  <a:gd name="T24" fmla="*/ 0 w 21"/>
                  <a:gd name="T25" fmla="*/ 0 h 11"/>
                  <a:gd name="T26" fmla="*/ 0 w 21"/>
                  <a:gd name="T27" fmla="*/ 0 h 11"/>
                  <a:gd name="T28" fmla="*/ 0 w 21"/>
                  <a:gd name="T29" fmla="*/ 0 h 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11"/>
                  <a:gd name="T47" fmla="*/ 21 w 21"/>
                  <a:gd name="T48" fmla="*/ 11 h 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11">
                    <a:moveTo>
                      <a:pt x="7" y="6"/>
                    </a:moveTo>
                    <a:lnTo>
                      <a:pt x="7" y="6"/>
                    </a:lnTo>
                    <a:lnTo>
                      <a:pt x="6" y="3"/>
                    </a:lnTo>
                    <a:lnTo>
                      <a:pt x="13" y="4"/>
                    </a:lnTo>
                    <a:lnTo>
                      <a:pt x="20" y="0"/>
                    </a:lnTo>
                    <a:lnTo>
                      <a:pt x="21" y="3"/>
                    </a:lnTo>
                    <a:lnTo>
                      <a:pt x="18" y="5"/>
                    </a:lnTo>
                    <a:lnTo>
                      <a:pt x="15" y="6"/>
                    </a:lnTo>
                    <a:lnTo>
                      <a:pt x="11" y="9"/>
                    </a:lnTo>
                    <a:lnTo>
                      <a:pt x="6" y="11"/>
                    </a:lnTo>
                    <a:lnTo>
                      <a:pt x="2" y="11"/>
                    </a:lnTo>
                    <a:lnTo>
                      <a:pt x="0" y="11"/>
                    </a:lnTo>
                    <a:lnTo>
                      <a:pt x="5" y="8"/>
                    </a:lnTo>
                    <a:lnTo>
                      <a:pt x="7" y="8"/>
                    </a:lnTo>
                    <a:lnTo>
                      <a:pt x="7" y="6"/>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68" name="Freeform 898">
                <a:extLst>
                  <a:ext uri="{FF2B5EF4-FFF2-40B4-BE49-F238E27FC236}">
                    <a16:creationId xmlns:a16="http://schemas.microsoft.com/office/drawing/2014/main" id="{2A1B7AB8-5AC0-436C-A735-86364C244B9D}"/>
                  </a:ext>
                </a:extLst>
              </p:cNvPr>
              <p:cNvSpPr>
                <a:spLocks noChangeAspect="1"/>
              </p:cNvSpPr>
              <p:nvPr/>
            </p:nvSpPr>
            <p:spPr bwMode="auto">
              <a:xfrm>
                <a:off x="3056" y="741"/>
                <a:ext cx="11" cy="7"/>
              </a:xfrm>
              <a:custGeom>
                <a:avLst/>
                <a:gdLst>
                  <a:gd name="T0" fmla="*/ 0 w 36"/>
                  <a:gd name="T1" fmla="*/ 0 h 25"/>
                  <a:gd name="T2" fmla="*/ 0 w 36"/>
                  <a:gd name="T3" fmla="*/ 0 h 25"/>
                  <a:gd name="T4" fmla="*/ 0 w 36"/>
                  <a:gd name="T5" fmla="*/ 0 h 25"/>
                  <a:gd name="T6" fmla="*/ 0 w 36"/>
                  <a:gd name="T7" fmla="*/ 0 h 25"/>
                  <a:gd name="T8" fmla="*/ 0 w 36"/>
                  <a:gd name="T9" fmla="*/ 0 h 25"/>
                  <a:gd name="T10" fmla="*/ 0 w 36"/>
                  <a:gd name="T11" fmla="*/ 0 h 25"/>
                  <a:gd name="T12" fmla="*/ 0 w 36"/>
                  <a:gd name="T13" fmla="*/ 0 h 25"/>
                  <a:gd name="T14" fmla="*/ 0 w 36"/>
                  <a:gd name="T15" fmla="*/ 0 h 25"/>
                  <a:gd name="T16" fmla="*/ 0 w 36"/>
                  <a:gd name="T17" fmla="*/ 0 h 25"/>
                  <a:gd name="T18" fmla="*/ 0 w 36"/>
                  <a:gd name="T19" fmla="*/ 0 h 25"/>
                  <a:gd name="T20" fmla="*/ 0 w 36"/>
                  <a:gd name="T21" fmla="*/ 0 h 25"/>
                  <a:gd name="T22" fmla="*/ 0 w 36"/>
                  <a:gd name="T23" fmla="*/ 0 h 25"/>
                  <a:gd name="T24" fmla="*/ 0 w 36"/>
                  <a:gd name="T25" fmla="*/ 0 h 25"/>
                  <a:gd name="T26" fmla="*/ 0 w 36"/>
                  <a:gd name="T27" fmla="*/ 0 h 25"/>
                  <a:gd name="T28" fmla="*/ 0 w 36"/>
                  <a:gd name="T29" fmla="*/ 0 h 25"/>
                  <a:gd name="T30" fmla="*/ 0 w 36"/>
                  <a:gd name="T31" fmla="*/ 0 h 25"/>
                  <a:gd name="T32" fmla="*/ 0 w 36"/>
                  <a:gd name="T33" fmla="*/ 0 h 25"/>
                  <a:gd name="T34" fmla="*/ 0 w 36"/>
                  <a:gd name="T35" fmla="*/ 0 h 25"/>
                  <a:gd name="T36" fmla="*/ 0 w 36"/>
                  <a:gd name="T37" fmla="*/ 0 h 25"/>
                  <a:gd name="T38" fmla="*/ 0 w 36"/>
                  <a:gd name="T39" fmla="*/ 0 h 25"/>
                  <a:gd name="T40" fmla="*/ 0 w 36"/>
                  <a:gd name="T41" fmla="*/ 0 h 25"/>
                  <a:gd name="T42" fmla="*/ 0 w 36"/>
                  <a:gd name="T43" fmla="*/ 0 h 25"/>
                  <a:gd name="T44" fmla="*/ 0 w 36"/>
                  <a:gd name="T45" fmla="*/ 0 h 25"/>
                  <a:gd name="T46" fmla="*/ 0 w 36"/>
                  <a:gd name="T47" fmla="*/ 0 h 25"/>
                  <a:gd name="T48" fmla="*/ 0 w 36"/>
                  <a:gd name="T49" fmla="*/ 0 h 25"/>
                  <a:gd name="T50" fmla="*/ 0 w 36"/>
                  <a:gd name="T51" fmla="*/ 0 h 25"/>
                  <a:gd name="T52" fmla="*/ 0 w 36"/>
                  <a:gd name="T53" fmla="*/ 0 h 25"/>
                  <a:gd name="T54" fmla="*/ 0 w 36"/>
                  <a:gd name="T55" fmla="*/ 0 h 25"/>
                  <a:gd name="T56" fmla="*/ 0 w 36"/>
                  <a:gd name="T57" fmla="*/ 0 h 25"/>
                  <a:gd name="T58" fmla="*/ 0 w 36"/>
                  <a:gd name="T59" fmla="*/ 0 h 25"/>
                  <a:gd name="T60" fmla="*/ 0 w 36"/>
                  <a:gd name="T61" fmla="*/ 0 h 25"/>
                  <a:gd name="T62" fmla="*/ 0 w 36"/>
                  <a:gd name="T63" fmla="*/ 0 h 25"/>
                  <a:gd name="T64" fmla="*/ 0 w 36"/>
                  <a:gd name="T65" fmla="*/ 0 h 2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25"/>
                  <a:gd name="T101" fmla="*/ 36 w 36"/>
                  <a:gd name="T102" fmla="*/ 25 h 2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25">
                    <a:moveTo>
                      <a:pt x="5" y="18"/>
                    </a:moveTo>
                    <a:lnTo>
                      <a:pt x="2" y="16"/>
                    </a:lnTo>
                    <a:lnTo>
                      <a:pt x="5" y="16"/>
                    </a:lnTo>
                    <a:lnTo>
                      <a:pt x="9" y="14"/>
                    </a:lnTo>
                    <a:lnTo>
                      <a:pt x="5" y="13"/>
                    </a:lnTo>
                    <a:lnTo>
                      <a:pt x="9" y="11"/>
                    </a:lnTo>
                    <a:lnTo>
                      <a:pt x="6" y="10"/>
                    </a:lnTo>
                    <a:lnTo>
                      <a:pt x="11" y="8"/>
                    </a:lnTo>
                    <a:lnTo>
                      <a:pt x="15" y="10"/>
                    </a:lnTo>
                    <a:lnTo>
                      <a:pt x="19" y="8"/>
                    </a:lnTo>
                    <a:lnTo>
                      <a:pt x="16" y="5"/>
                    </a:lnTo>
                    <a:lnTo>
                      <a:pt x="19" y="4"/>
                    </a:lnTo>
                    <a:lnTo>
                      <a:pt x="22" y="5"/>
                    </a:lnTo>
                    <a:lnTo>
                      <a:pt x="25" y="4"/>
                    </a:lnTo>
                    <a:lnTo>
                      <a:pt x="23" y="0"/>
                    </a:lnTo>
                    <a:lnTo>
                      <a:pt x="26" y="3"/>
                    </a:lnTo>
                    <a:lnTo>
                      <a:pt x="27" y="0"/>
                    </a:lnTo>
                    <a:lnTo>
                      <a:pt x="32" y="0"/>
                    </a:lnTo>
                    <a:lnTo>
                      <a:pt x="33" y="4"/>
                    </a:lnTo>
                    <a:lnTo>
                      <a:pt x="36" y="6"/>
                    </a:lnTo>
                    <a:lnTo>
                      <a:pt x="36" y="10"/>
                    </a:lnTo>
                    <a:lnTo>
                      <a:pt x="33" y="13"/>
                    </a:lnTo>
                    <a:lnTo>
                      <a:pt x="31" y="19"/>
                    </a:lnTo>
                    <a:lnTo>
                      <a:pt x="22" y="20"/>
                    </a:lnTo>
                    <a:lnTo>
                      <a:pt x="22" y="18"/>
                    </a:lnTo>
                    <a:lnTo>
                      <a:pt x="19" y="19"/>
                    </a:lnTo>
                    <a:lnTo>
                      <a:pt x="15" y="23"/>
                    </a:lnTo>
                    <a:lnTo>
                      <a:pt x="5" y="24"/>
                    </a:lnTo>
                    <a:lnTo>
                      <a:pt x="1" y="25"/>
                    </a:lnTo>
                    <a:lnTo>
                      <a:pt x="0" y="23"/>
                    </a:lnTo>
                    <a:lnTo>
                      <a:pt x="5" y="20"/>
                    </a:lnTo>
                    <a:lnTo>
                      <a:pt x="7" y="19"/>
                    </a:lnTo>
                    <a:lnTo>
                      <a:pt x="5" y="18"/>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69" name="Freeform 899">
                <a:extLst>
                  <a:ext uri="{FF2B5EF4-FFF2-40B4-BE49-F238E27FC236}">
                    <a16:creationId xmlns:a16="http://schemas.microsoft.com/office/drawing/2014/main" id="{858354FF-335E-40A5-9F67-9654DC024575}"/>
                  </a:ext>
                </a:extLst>
              </p:cNvPr>
              <p:cNvSpPr>
                <a:spLocks noChangeAspect="1"/>
              </p:cNvSpPr>
              <p:nvPr/>
            </p:nvSpPr>
            <p:spPr bwMode="auto">
              <a:xfrm>
                <a:off x="3056" y="741"/>
                <a:ext cx="11" cy="7"/>
              </a:xfrm>
              <a:custGeom>
                <a:avLst/>
                <a:gdLst>
                  <a:gd name="T0" fmla="*/ 0 w 36"/>
                  <a:gd name="T1" fmla="*/ 0 h 25"/>
                  <a:gd name="T2" fmla="*/ 0 w 36"/>
                  <a:gd name="T3" fmla="*/ 0 h 25"/>
                  <a:gd name="T4" fmla="*/ 0 w 36"/>
                  <a:gd name="T5" fmla="*/ 0 h 25"/>
                  <a:gd name="T6" fmla="*/ 0 w 36"/>
                  <a:gd name="T7" fmla="*/ 0 h 25"/>
                  <a:gd name="T8" fmla="*/ 0 w 36"/>
                  <a:gd name="T9" fmla="*/ 0 h 25"/>
                  <a:gd name="T10" fmla="*/ 0 w 36"/>
                  <a:gd name="T11" fmla="*/ 0 h 25"/>
                  <a:gd name="T12" fmla="*/ 0 w 36"/>
                  <a:gd name="T13" fmla="*/ 0 h 25"/>
                  <a:gd name="T14" fmla="*/ 0 w 36"/>
                  <a:gd name="T15" fmla="*/ 0 h 25"/>
                  <a:gd name="T16" fmla="*/ 0 w 36"/>
                  <a:gd name="T17" fmla="*/ 0 h 25"/>
                  <a:gd name="T18" fmla="*/ 0 w 36"/>
                  <a:gd name="T19" fmla="*/ 0 h 25"/>
                  <a:gd name="T20" fmla="*/ 0 w 36"/>
                  <a:gd name="T21" fmla="*/ 0 h 25"/>
                  <a:gd name="T22" fmla="*/ 0 w 36"/>
                  <a:gd name="T23" fmla="*/ 0 h 25"/>
                  <a:gd name="T24" fmla="*/ 0 w 36"/>
                  <a:gd name="T25" fmla="*/ 0 h 25"/>
                  <a:gd name="T26" fmla="*/ 0 w 36"/>
                  <a:gd name="T27" fmla="*/ 0 h 25"/>
                  <a:gd name="T28" fmla="*/ 0 w 36"/>
                  <a:gd name="T29" fmla="*/ 0 h 25"/>
                  <a:gd name="T30" fmla="*/ 0 w 36"/>
                  <a:gd name="T31" fmla="*/ 0 h 25"/>
                  <a:gd name="T32" fmla="*/ 0 w 36"/>
                  <a:gd name="T33" fmla="*/ 0 h 25"/>
                  <a:gd name="T34" fmla="*/ 0 w 36"/>
                  <a:gd name="T35" fmla="*/ 0 h 25"/>
                  <a:gd name="T36" fmla="*/ 0 w 36"/>
                  <a:gd name="T37" fmla="*/ 0 h 25"/>
                  <a:gd name="T38" fmla="*/ 0 w 36"/>
                  <a:gd name="T39" fmla="*/ 0 h 25"/>
                  <a:gd name="T40" fmla="*/ 0 w 36"/>
                  <a:gd name="T41" fmla="*/ 0 h 25"/>
                  <a:gd name="T42" fmla="*/ 0 w 36"/>
                  <a:gd name="T43" fmla="*/ 0 h 25"/>
                  <a:gd name="T44" fmla="*/ 0 w 36"/>
                  <a:gd name="T45" fmla="*/ 0 h 25"/>
                  <a:gd name="T46" fmla="*/ 0 w 36"/>
                  <a:gd name="T47" fmla="*/ 0 h 25"/>
                  <a:gd name="T48" fmla="*/ 0 w 36"/>
                  <a:gd name="T49" fmla="*/ 0 h 25"/>
                  <a:gd name="T50" fmla="*/ 0 w 36"/>
                  <a:gd name="T51" fmla="*/ 0 h 25"/>
                  <a:gd name="T52" fmla="*/ 0 w 36"/>
                  <a:gd name="T53" fmla="*/ 0 h 25"/>
                  <a:gd name="T54" fmla="*/ 0 w 36"/>
                  <a:gd name="T55" fmla="*/ 0 h 25"/>
                  <a:gd name="T56" fmla="*/ 0 w 36"/>
                  <a:gd name="T57" fmla="*/ 0 h 25"/>
                  <a:gd name="T58" fmla="*/ 0 w 36"/>
                  <a:gd name="T59" fmla="*/ 0 h 25"/>
                  <a:gd name="T60" fmla="*/ 0 w 36"/>
                  <a:gd name="T61" fmla="*/ 0 h 25"/>
                  <a:gd name="T62" fmla="*/ 0 w 36"/>
                  <a:gd name="T63" fmla="*/ 0 h 25"/>
                  <a:gd name="T64" fmla="*/ 0 w 36"/>
                  <a:gd name="T65" fmla="*/ 0 h 2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
                  <a:gd name="T100" fmla="*/ 0 h 25"/>
                  <a:gd name="T101" fmla="*/ 36 w 36"/>
                  <a:gd name="T102" fmla="*/ 25 h 2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 h="25">
                    <a:moveTo>
                      <a:pt x="5" y="18"/>
                    </a:moveTo>
                    <a:lnTo>
                      <a:pt x="2" y="16"/>
                    </a:lnTo>
                    <a:lnTo>
                      <a:pt x="5" y="16"/>
                    </a:lnTo>
                    <a:lnTo>
                      <a:pt x="9" y="14"/>
                    </a:lnTo>
                    <a:lnTo>
                      <a:pt x="5" y="13"/>
                    </a:lnTo>
                    <a:lnTo>
                      <a:pt x="9" y="11"/>
                    </a:lnTo>
                    <a:lnTo>
                      <a:pt x="6" y="10"/>
                    </a:lnTo>
                    <a:lnTo>
                      <a:pt x="11" y="8"/>
                    </a:lnTo>
                    <a:lnTo>
                      <a:pt x="15" y="10"/>
                    </a:lnTo>
                    <a:lnTo>
                      <a:pt x="19" y="8"/>
                    </a:lnTo>
                    <a:lnTo>
                      <a:pt x="16" y="5"/>
                    </a:lnTo>
                    <a:lnTo>
                      <a:pt x="19" y="4"/>
                    </a:lnTo>
                    <a:lnTo>
                      <a:pt x="22" y="5"/>
                    </a:lnTo>
                    <a:lnTo>
                      <a:pt x="25" y="4"/>
                    </a:lnTo>
                    <a:lnTo>
                      <a:pt x="23" y="0"/>
                    </a:lnTo>
                    <a:lnTo>
                      <a:pt x="26" y="3"/>
                    </a:lnTo>
                    <a:lnTo>
                      <a:pt x="27" y="0"/>
                    </a:lnTo>
                    <a:lnTo>
                      <a:pt x="32" y="0"/>
                    </a:lnTo>
                    <a:lnTo>
                      <a:pt x="33" y="4"/>
                    </a:lnTo>
                    <a:lnTo>
                      <a:pt x="36" y="6"/>
                    </a:lnTo>
                    <a:lnTo>
                      <a:pt x="36" y="10"/>
                    </a:lnTo>
                    <a:lnTo>
                      <a:pt x="33" y="13"/>
                    </a:lnTo>
                    <a:lnTo>
                      <a:pt x="31" y="19"/>
                    </a:lnTo>
                    <a:lnTo>
                      <a:pt x="22" y="20"/>
                    </a:lnTo>
                    <a:lnTo>
                      <a:pt x="22" y="18"/>
                    </a:lnTo>
                    <a:lnTo>
                      <a:pt x="19" y="19"/>
                    </a:lnTo>
                    <a:lnTo>
                      <a:pt x="15" y="23"/>
                    </a:lnTo>
                    <a:lnTo>
                      <a:pt x="5" y="24"/>
                    </a:lnTo>
                    <a:lnTo>
                      <a:pt x="1" y="25"/>
                    </a:lnTo>
                    <a:lnTo>
                      <a:pt x="0" y="23"/>
                    </a:lnTo>
                    <a:lnTo>
                      <a:pt x="5" y="20"/>
                    </a:lnTo>
                    <a:lnTo>
                      <a:pt x="7" y="19"/>
                    </a:lnTo>
                    <a:lnTo>
                      <a:pt x="5" y="18"/>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70" name="Freeform 900">
                <a:extLst>
                  <a:ext uri="{FF2B5EF4-FFF2-40B4-BE49-F238E27FC236}">
                    <a16:creationId xmlns:a16="http://schemas.microsoft.com/office/drawing/2014/main" id="{039E8065-06C9-4432-BB26-9FC5D84A0556}"/>
                  </a:ext>
                </a:extLst>
              </p:cNvPr>
              <p:cNvSpPr>
                <a:spLocks noChangeAspect="1"/>
              </p:cNvSpPr>
              <p:nvPr/>
            </p:nvSpPr>
            <p:spPr bwMode="auto">
              <a:xfrm>
                <a:off x="3068" y="738"/>
                <a:ext cx="7" cy="4"/>
              </a:xfrm>
              <a:custGeom>
                <a:avLst/>
                <a:gdLst>
                  <a:gd name="T0" fmla="*/ 0 w 27"/>
                  <a:gd name="T1" fmla="*/ 0 h 15"/>
                  <a:gd name="T2" fmla="*/ 0 w 27"/>
                  <a:gd name="T3" fmla="*/ 0 h 15"/>
                  <a:gd name="T4" fmla="*/ 0 w 27"/>
                  <a:gd name="T5" fmla="*/ 0 h 15"/>
                  <a:gd name="T6" fmla="*/ 0 w 27"/>
                  <a:gd name="T7" fmla="*/ 0 h 15"/>
                  <a:gd name="T8" fmla="*/ 0 w 27"/>
                  <a:gd name="T9" fmla="*/ 0 h 15"/>
                  <a:gd name="T10" fmla="*/ 0 w 27"/>
                  <a:gd name="T11" fmla="*/ 0 h 15"/>
                  <a:gd name="T12" fmla="*/ 0 w 27"/>
                  <a:gd name="T13" fmla="*/ 0 h 15"/>
                  <a:gd name="T14" fmla="*/ 0 w 27"/>
                  <a:gd name="T15" fmla="*/ 0 h 15"/>
                  <a:gd name="T16" fmla="*/ 0 w 27"/>
                  <a:gd name="T17" fmla="*/ 0 h 15"/>
                  <a:gd name="T18" fmla="*/ 0 w 27"/>
                  <a:gd name="T19" fmla="*/ 0 h 15"/>
                  <a:gd name="T20" fmla="*/ 0 w 27"/>
                  <a:gd name="T21" fmla="*/ 0 h 15"/>
                  <a:gd name="T22" fmla="*/ 0 w 27"/>
                  <a:gd name="T23" fmla="*/ 0 h 15"/>
                  <a:gd name="T24" fmla="*/ 0 w 27"/>
                  <a:gd name="T25" fmla="*/ 0 h 15"/>
                  <a:gd name="T26" fmla="*/ 0 w 27"/>
                  <a:gd name="T27" fmla="*/ 0 h 15"/>
                  <a:gd name="T28" fmla="*/ 0 w 27"/>
                  <a:gd name="T29" fmla="*/ 0 h 15"/>
                  <a:gd name="T30" fmla="*/ 0 w 27"/>
                  <a:gd name="T31" fmla="*/ 0 h 15"/>
                  <a:gd name="T32" fmla="*/ 0 w 27"/>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15"/>
                  <a:gd name="T53" fmla="*/ 27 w 27"/>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15">
                    <a:moveTo>
                      <a:pt x="6" y="7"/>
                    </a:moveTo>
                    <a:lnTo>
                      <a:pt x="12" y="7"/>
                    </a:lnTo>
                    <a:lnTo>
                      <a:pt x="14" y="6"/>
                    </a:lnTo>
                    <a:lnTo>
                      <a:pt x="15" y="3"/>
                    </a:lnTo>
                    <a:lnTo>
                      <a:pt x="17" y="6"/>
                    </a:lnTo>
                    <a:lnTo>
                      <a:pt x="19" y="6"/>
                    </a:lnTo>
                    <a:lnTo>
                      <a:pt x="21" y="0"/>
                    </a:lnTo>
                    <a:lnTo>
                      <a:pt x="26" y="1"/>
                    </a:lnTo>
                    <a:lnTo>
                      <a:pt x="27" y="3"/>
                    </a:lnTo>
                    <a:lnTo>
                      <a:pt x="22" y="10"/>
                    </a:lnTo>
                    <a:lnTo>
                      <a:pt x="21" y="12"/>
                    </a:lnTo>
                    <a:lnTo>
                      <a:pt x="7" y="15"/>
                    </a:lnTo>
                    <a:lnTo>
                      <a:pt x="0" y="13"/>
                    </a:lnTo>
                    <a:lnTo>
                      <a:pt x="0" y="12"/>
                    </a:lnTo>
                    <a:lnTo>
                      <a:pt x="4" y="12"/>
                    </a:lnTo>
                    <a:lnTo>
                      <a:pt x="6" y="11"/>
                    </a:lnTo>
                    <a:lnTo>
                      <a:pt x="6" y="7"/>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71" name="Freeform 901">
                <a:extLst>
                  <a:ext uri="{FF2B5EF4-FFF2-40B4-BE49-F238E27FC236}">
                    <a16:creationId xmlns:a16="http://schemas.microsoft.com/office/drawing/2014/main" id="{3474820A-FF24-4962-AEBE-5D95BC8A1C00}"/>
                  </a:ext>
                </a:extLst>
              </p:cNvPr>
              <p:cNvSpPr>
                <a:spLocks noChangeAspect="1"/>
              </p:cNvSpPr>
              <p:nvPr/>
            </p:nvSpPr>
            <p:spPr bwMode="auto">
              <a:xfrm>
                <a:off x="3068" y="738"/>
                <a:ext cx="7" cy="4"/>
              </a:xfrm>
              <a:custGeom>
                <a:avLst/>
                <a:gdLst>
                  <a:gd name="T0" fmla="*/ 0 w 27"/>
                  <a:gd name="T1" fmla="*/ 0 h 15"/>
                  <a:gd name="T2" fmla="*/ 0 w 27"/>
                  <a:gd name="T3" fmla="*/ 0 h 15"/>
                  <a:gd name="T4" fmla="*/ 0 w 27"/>
                  <a:gd name="T5" fmla="*/ 0 h 15"/>
                  <a:gd name="T6" fmla="*/ 0 w 27"/>
                  <a:gd name="T7" fmla="*/ 0 h 15"/>
                  <a:gd name="T8" fmla="*/ 0 w 27"/>
                  <a:gd name="T9" fmla="*/ 0 h 15"/>
                  <a:gd name="T10" fmla="*/ 0 w 27"/>
                  <a:gd name="T11" fmla="*/ 0 h 15"/>
                  <a:gd name="T12" fmla="*/ 0 w 27"/>
                  <a:gd name="T13" fmla="*/ 0 h 15"/>
                  <a:gd name="T14" fmla="*/ 0 w 27"/>
                  <a:gd name="T15" fmla="*/ 0 h 15"/>
                  <a:gd name="T16" fmla="*/ 0 w 27"/>
                  <a:gd name="T17" fmla="*/ 0 h 15"/>
                  <a:gd name="T18" fmla="*/ 0 w 27"/>
                  <a:gd name="T19" fmla="*/ 0 h 15"/>
                  <a:gd name="T20" fmla="*/ 0 w 27"/>
                  <a:gd name="T21" fmla="*/ 0 h 15"/>
                  <a:gd name="T22" fmla="*/ 0 w 27"/>
                  <a:gd name="T23" fmla="*/ 0 h 15"/>
                  <a:gd name="T24" fmla="*/ 0 w 27"/>
                  <a:gd name="T25" fmla="*/ 0 h 15"/>
                  <a:gd name="T26" fmla="*/ 0 w 27"/>
                  <a:gd name="T27" fmla="*/ 0 h 15"/>
                  <a:gd name="T28" fmla="*/ 0 w 27"/>
                  <a:gd name="T29" fmla="*/ 0 h 15"/>
                  <a:gd name="T30" fmla="*/ 0 w 27"/>
                  <a:gd name="T31" fmla="*/ 0 h 15"/>
                  <a:gd name="T32" fmla="*/ 0 w 27"/>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15"/>
                  <a:gd name="T53" fmla="*/ 27 w 27"/>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15">
                    <a:moveTo>
                      <a:pt x="6" y="7"/>
                    </a:moveTo>
                    <a:lnTo>
                      <a:pt x="12" y="7"/>
                    </a:lnTo>
                    <a:lnTo>
                      <a:pt x="14" y="6"/>
                    </a:lnTo>
                    <a:lnTo>
                      <a:pt x="15" y="3"/>
                    </a:lnTo>
                    <a:lnTo>
                      <a:pt x="17" y="6"/>
                    </a:lnTo>
                    <a:lnTo>
                      <a:pt x="19" y="6"/>
                    </a:lnTo>
                    <a:lnTo>
                      <a:pt x="21" y="0"/>
                    </a:lnTo>
                    <a:lnTo>
                      <a:pt x="26" y="1"/>
                    </a:lnTo>
                    <a:lnTo>
                      <a:pt x="27" y="3"/>
                    </a:lnTo>
                    <a:lnTo>
                      <a:pt x="22" y="10"/>
                    </a:lnTo>
                    <a:lnTo>
                      <a:pt x="21" y="12"/>
                    </a:lnTo>
                    <a:lnTo>
                      <a:pt x="7" y="15"/>
                    </a:lnTo>
                    <a:lnTo>
                      <a:pt x="0" y="13"/>
                    </a:lnTo>
                    <a:lnTo>
                      <a:pt x="0" y="12"/>
                    </a:lnTo>
                    <a:lnTo>
                      <a:pt x="4" y="12"/>
                    </a:lnTo>
                    <a:lnTo>
                      <a:pt x="6" y="11"/>
                    </a:lnTo>
                    <a:lnTo>
                      <a:pt x="6" y="7"/>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72" name="Freeform 902">
                <a:extLst>
                  <a:ext uri="{FF2B5EF4-FFF2-40B4-BE49-F238E27FC236}">
                    <a16:creationId xmlns:a16="http://schemas.microsoft.com/office/drawing/2014/main" id="{45A2F418-3008-4481-B99C-F7928571CDE1}"/>
                  </a:ext>
                </a:extLst>
              </p:cNvPr>
              <p:cNvSpPr>
                <a:spLocks noChangeAspect="1"/>
              </p:cNvSpPr>
              <p:nvPr/>
            </p:nvSpPr>
            <p:spPr bwMode="auto">
              <a:xfrm>
                <a:off x="3074" y="733"/>
                <a:ext cx="7" cy="5"/>
              </a:xfrm>
              <a:custGeom>
                <a:avLst/>
                <a:gdLst>
                  <a:gd name="T0" fmla="*/ 0 w 24"/>
                  <a:gd name="T1" fmla="*/ 0 h 13"/>
                  <a:gd name="T2" fmla="*/ 0 w 24"/>
                  <a:gd name="T3" fmla="*/ 0 h 13"/>
                  <a:gd name="T4" fmla="*/ 0 w 24"/>
                  <a:gd name="T5" fmla="*/ 0 h 13"/>
                  <a:gd name="T6" fmla="*/ 0 w 24"/>
                  <a:gd name="T7" fmla="*/ 0 h 13"/>
                  <a:gd name="T8" fmla="*/ 0 w 24"/>
                  <a:gd name="T9" fmla="*/ 0 h 13"/>
                  <a:gd name="T10" fmla="*/ 0 w 24"/>
                  <a:gd name="T11" fmla="*/ 0 h 13"/>
                  <a:gd name="T12" fmla="*/ 0 w 24"/>
                  <a:gd name="T13" fmla="*/ 0 h 13"/>
                  <a:gd name="T14" fmla="*/ 0 w 24"/>
                  <a:gd name="T15" fmla="*/ 0 h 13"/>
                  <a:gd name="T16" fmla="*/ 0 w 24"/>
                  <a:gd name="T17" fmla="*/ 0 h 13"/>
                  <a:gd name="T18" fmla="*/ 0 w 24"/>
                  <a:gd name="T19" fmla="*/ 0 h 13"/>
                  <a:gd name="T20" fmla="*/ 0 w 24"/>
                  <a:gd name="T21" fmla="*/ 0 h 13"/>
                  <a:gd name="T22" fmla="*/ 0 w 24"/>
                  <a:gd name="T23" fmla="*/ 0 h 13"/>
                  <a:gd name="T24" fmla="*/ 0 w 24"/>
                  <a:gd name="T25" fmla="*/ 0 h 13"/>
                  <a:gd name="T26" fmla="*/ 0 w 24"/>
                  <a:gd name="T27" fmla="*/ 0 h 13"/>
                  <a:gd name="T28" fmla="*/ 0 w 24"/>
                  <a:gd name="T29" fmla="*/ 0 h 13"/>
                  <a:gd name="T30" fmla="*/ 0 w 24"/>
                  <a:gd name="T31" fmla="*/ 0 h 13"/>
                  <a:gd name="T32" fmla="*/ 0 w 24"/>
                  <a:gd name="T33" fmla="*/ 0 h 13"/>
                  <a:gd name="T34" fmla="*/ 0 w 24"/>
                  <a:gd name="T35" fmla="*/ 0 h 13"/>
                  <a:gd name="T36" fmla="*/ 0 w 24"/>
                  <a:gd name="T37" fmla="*/ 0 h 13"/>
                  <a:gd name="T38" fmla="*/ 0 w 24"/>
                  <a:gd name="T39" fmla="*/ 0 h 13"/>
                  <a:gd name="T40" fmla="*/ 0 w 24"/>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
                  <a:gd name="T64" fmla="*/ 0 h 13"/>
                  <a:gd name="T65" fmla="*/ 24 w 24"/>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 h="13">
                    <a:moveTo>
                      <a:pt x="4" y="3"/>
                    </a:moveTo>
                    <a:lnTo>
                      <a:pt x="2" y="4"/>
                    </a:lnTo>
                    <a:lnTo>
                      <a:pt x="0" y="3"/>
                    </a:lnTo>
                    <a:lnTo>
                      <a:pt x="0" y="2"/>
                    </a:lnTo>
                    <a:lnTo>
                      <a:pt x="2" y="0"/>
                    </a:lnTo>
                    <a:lnTo>
                      <a:pt x="4" y="1"/>
                    </a:lnTo>
                    <a:lnTo>
                      <a:pt x="10" y="1"/>
                    </a:lnTo>
                    <a:lnTo>
                      <a:pt x="11" y="2"/>
                    </a:lnTo>
                    <a:lnTo>
                      <a:pt x="13" y="2"/>
                    </a:lnTo>
                    <a:lnTo>
                      <a:pt x="11" y="6"/>
                    </a:lnTo>
                    <a:lnTo>
                      <a:pt x="13" y="6"/>
                    </a:lnTo>
                    <a:lnTo>
                      <a:pt x="14" y="4"/>
                    </a:lnTo>
                    <a:lnTo>
                      <a:pt x="18" y="3"/>
                    </a:lnTo>
                    <a:lnTo>
                      <a:pt x="24" y="4"/>
                    </a:lnTo>
                    <a:lnTo>
                      <a:pt x="16" y="12"/>
                    </a:lnTo>
                    <a:lnTo>
                      <a:pt x="13" y="13"/>
                    </a:lnTo>
                    <a:lnTo>
                      <a:pt x="3" y="8"/>
                    </a:lnTo>
                    <a:lnTo>
                      <a:pt x="2" y="6"/>
                    </a:lnTo>
                    <a:lnTo>
                      <a:pt x="4" y="7"/>
                    </a:lnTo>
                    <a:lnTo>
                      <a:pt x="6" y="3"/>
                    </a:lnTo>
                    <a:lnTo>
                      <a:pt x="4" y="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73" name="Freeform 903">
                <a:extLst>
                  <a:ext uri="{FF2B5EF4-FFF2-40B4-BE49-F238E27FC236}">
                    <a16:creationId xmlns:a16="http://schemas.microsoft.com/office/drawing/2014/main" id="{2FAF387F-E8F0-43F0-9AC7-3E1F84A3E189}"/>
                  </a:ext>
                </a:extLst>
              </p:cNvPr>
              <p:cNvSpPr>
                <a:spLocks noChangeAspect="1"/>
              </p:cNvSpPr>
              <p:nvPr/>
            </p:nvSpPr>
            <p:spPr bwMode="auto">
              <a:xfrm>
                <a:off x="3074" y="733"/>
                <a:ext cx="7" cy="5"/>
              </a:xfrm>
              <a:custGeom>
                <a:avLst/>
                <a:gdLst>
                  <a:gd name="T0" fmla="*/ 0 w 24"/>
                  <a:gd name="T1" fmla="*/ 0 h 13"/>
                  <a:gd name="T2" fmla="*/ 0 w 24"/>
                  <a:gd name="T3" fmla="*/ 0 h 13"/>
                  <a:gd name="T4" fmla="*/ 0 w 24"/>
                  <a:gd name="T5" fmla="*/ 0 h 13"/>
                  <a:gd name="T6" fmla="*/ 0 w 24"/>
                  <a:gd name="T7" fmla="*/ 0 h 13"/>
                  <a:gd name="T8" fmla="*/ 0 w 24"/>
                  <a:gd name="T9" fmla="*/ 0 h 13"/>
                  <a:gd name="T10" fmla="*/ 0 w 24"/>
                  <a:gd name="T11" fmla="*/ 0 h 13"/>
                  <a:gd name="T12" fmla="*/ 0 w 24"/>
                  <a:gd name="T13" fmla="*/ 0 h 13"/>
                  <a:gd name="T14" fmla="*/ 0 w 24"/>
                  <a:gd name="T15" fmla="*/ 0 h 13"/>
                  <a:gd name="T16" fmla="*/ 0 w 24"/>
                  <a:gd name="T17" fmla="*/ 0 h 13"/>
                  <a:gd name="T18" fmla="*/ 0 w 24"/>
                  <a:gd name="T19" fmla="*/ 0 h 13"/>
                  <a:gd name="T20" fmla="*/ 0 w 24"/>
                  <a:gd name="T21" fmla="*/ 0 h 13"/>
                  <a:gd name="T22" fmla="*/ 0 w 24"/>
                  <a:gd name="T23" fmla="*/ 0 h 13"/>
                  <a:gd name="T24" fmla="*/ 0 w 24"/>
                  <a:gd name="T25" fmla="*/ 0 h 13"/>
                  <a:gd name="T26" fmla="*/ 0 w 24"/>
                  <a:gd name="T27" fmla="*/ 0 h 13"/>
                  <a:gd name="T28" fmla="*/ 0 w 24"/>
                  <a:gd name="T29" fmla="*/ 0 h 13"/>
                  <a:gd name="T30" fmla="*/ 0 w 24"/>
                  <a:gd name="T31" fmla="*/ 0 h 13"/>
                  <a:gd name="T32" fmla="*/ 0 w 24"/>
                  <a:gd name="T33" fmla="*/ 0 h 13"/>
                  <a:gd name="T34" fmla="*/ 0 w 24"/>
                  <a:gd name="T35" fmla="*/ 0 h 13"/>
                  <a:gd name="T36" fmla="*/ 0 w 24"/>
                  <a:gd name="T37" fmla="*/ 0 h 13"/>
                  <a:gd name="T38" fmla="*/ 0 w 24"/>
                  <a:gd name="T39" fmla="*/ 0 h 13"/>
                  <a:gd name="T40" fmla="*/ 0 w 24"/>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
                  <a:gd name="T64" fmla="*/ 0 h 13"/>
                  <a:gd name="T65" fmla="*/ 24 w 24"/>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 h="13">
                    <a:moveTo>
                      <a:pt x="4" y="3"/>
                    </a:moveTo>
                    <a:lnTo>
                      <a:pt x="2" y="4"/>
                    </a:lnTo>
                    <a:lnTo>
                      <a:pt x="0" y="3"/>
                    </a:lnTo>
                    <a:lnTo>
                      <a:pt x="0" y="2"/>
                    </a:lnTo>
                    <a:lnTo>
                      <a:pt x="2" y="0"/>
                    </a:lnTo>
                    <a:lnTo>
                      <a:pt x="4" y="1"/>
                    </a:lnTo>
                    <a:lnTo>
                      <a:pt x="10" y="1"/>
                    </a:lnTo>
                    <a:lnTo>
                      <a:pt x="11" y="2"/>
                    </a:lnTo>
                    <a:lnTo>
                      <a:pt x="13" y="2"/>
                    </a:lnTo>
                    <a:lnTo>
                      <a:pt x="11" y="6"/>
                    </a:lnTo>
                    <a:lnTo>
                      <a:pt x="13" y="6"/>
                    </a:lnTo>
                    <a:lnTo>
                      <a:pt x="14" y="4"/>
                    </a:lnTo>
                    <a:lnTo>
                      <a:pt x="18" y="3"/>
                    </a:lnTo>
                    <a:lnTo>
                      <a:pt x="24" y="4"/>
                    </a:lnTo>
                    <a:lnTo>
                      <a:pt x="16" y="12"/>
                    </a:lnTo>
                    <a:lnTo>
                      <a:pt x="13" y="13"/>
                    </a:lnTo>
                    <a:lnTo>
                      <a:pt x="3" y="8"/>
                    </a:lnTo>
                    <a:lnTo>
                      <a:pt x="2" y="6"/>
                    </a:lnTo>
                    <a:lnTo>
                      <a:pt x="4" y="7"/>
                    </a:lnTo>
                    <a:lnTo>
                      <a:pt x="6" y="3"/>
                    </a:lnTo>
                    <a:lnTo>
                      <a:pt x="4" y="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74" name="Freeform 904">
                <a:extLst>
                  <a:ext uri="{FF2B5EF4-FFF2-40B4-BE49-F238E27FC236}">
                    <a16:creationId xmlns:a16="http://schemas.microsoft.com/office/drawing/2014/main" id="{F8EA12DC-2C26-4CAD-A4BC-2E83F15B54A5}"/>
                  </a:ext>
                </a:extLst>
              </p:cNvPr>
              <p:cNvSpPr>
                <a:spLocks noChangeAspect="1"/>
              </p:cNvSpPr>
              <p:nvPr/>
            </p:nvSpPr>
            <p:spPr bwMode="auto">
              <a:xfrm>
                <a:off x="3083" y="732"/>
                <a:ext cx="3" cy="3"/>
              </a:xfrm>
              <a:custGeom>
                <a:avLst/>
                <a:gdLst>
                  <a:gd name="T0" fmla="*/ 0 w 13"/>
                  <a:gd name="T1" fmla="*/ 0 h 10"/>
                  <a:gd name="T2" fmla="*/ 0 w 13"/>
                  <a:gd name="T3" fmla="*/ 0 h 10"/>
                  <a:gd name="T4" fmla="*/ 0 w 13"/>
                  <a:gd name="T5" fmla="*/ 0 h 10"/>
                  <a:gd name="T6" fmla="*/ 0 w 13"/>
                  <a:gd name="T7" fmla="*/ 0 h 10"/>
                  <a:gd name="T8" fmla="*/ 0 w 13"/>
                  <a:gd name="T9" fmla="*/ 0 h 10"/>
                  <a:gd name="T10" fmla="*/ 0 w 13"/>
                  <a:gd name="T11" fmla="*/ 0 h 10"/>
                  <a:gd name="T12" fmla="*/ 0 w 13"/>
                  <a:gd name="T13" fmla="*/ 0 h 10"/>
                  <a:gd name="T14" fmla="*/ 0 w 13"/>
                  <a:gd name="T15" fmla="*/ 0 h 10"/>
                  <a:gd name="T16" fmla="*/ 0 w 13"/>
                  <a:gd name="T17" fmla="*/ 0 h 10"/>
                  <a:gd name="T18" fmla="*/ 0 w 13"/>
                  <a:gd name="T19" fmla="*/ 0 h 10"/>
                  <a:gd name="T20" fmla="*/ 0 w 13"/>
                  <a:gd name="T21" fmla="*/ 0 h 10"/>
                  <a:gd name="T22" fmla="*/ 0 w 13"/>
                  <a:gd name="T23" fmla="*/ 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
                  <a:gd name="T37" fmla="*/ 0 h 10"/>
                  <a:gd name="T38" fmla="*/ 13 w 13"/>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 h="10">
                    <a:moveTo>
                      <a:pt x="6" y="4"/>
                    </a:moveTo>
                    <a:lnTo>
                      <a:pt x="8" y="3"/>
                    </a:lnTo>
                    <a:lnTo>
                      <a:pt x="8" y="4"/>
                    </a:lnTo>
                    <a:lnTo>
                      <a:pt x="10" y="5"/>
                    </a:lnTo>
                    <a:lnTo>
                      <a:pt x="13" y="8"/>
                    </a:lnTo>
                    <a:lnTo>
                      <a:pt x="10" y="10"/>
                    </a:lnTo>
                    <a:lnTo>
                      <a:pt x="3" y="8"/>
                    </a:lnTo>
                    <a:lnTo>
                      <a:pt x="0" y="0"/>
                    </a:lnTo>
                    <a:lnTo>
                      <a:pt x="1" y="0"/>
                    </a:lnTo>
                    <a:lnTo>
                      <a:pt x="4" y="2"/>
                    </a:lnTo>
                    <a:lnTo>
                      <a:pt x="4" y="4"/>
                    </a:lnTo>
                    <a:lnTo>
                      <a:pt x="6" y="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75" name="Freeform 905">
                <a:extLst>
                  <a:ext uri="{FF2B5EF4-FFF2-40B4-BE49-F238E27FC236}">
                    <a16:creationId xmlns:a16="http://schemas.microsoft.com/office/drawing/2014/main" id="{E3A3E679-8419-464B-9CD6-DFFAEAAA8F46}"/>
                  </a:ext>
                </a:extLst>
              </p:cNvPr>
              <p:cNvSpPr>
                <a:spLocks noChangeAspect="1"/>
              </p:cNvSpPr>
              <p:nvPr/>
            </p:nvSpPr>
            <p:spPr bwMode="auto">
              <a:xfrm>
                <a:off x="3083" y="732"/>
                <a:ext cx="3" cy="3"/>
              </a:xfrm>
              <a:custGeom>
                <a:avLst/>
                <a:gdLst>
                  <a:gd name="T0" fmla="*/ 0 w 13"/>
                  <a:gd name="T1" fmla="*/ 0 h 10"/>
                  <a:gd name="T2" fmla="*/ 0 w 13"/>
                  <a:gd name="T3" fmla="*/ 0 h 10"/>
                  <a:gd name="T4" fmla="*/ 0 w 13"/>
                  <a:gd name="T5" fmla="*/ 0 h 10"/>
                  <a:gd name="T6" fmla="*/ 0 w 13"/>
                  <a:gd name="T7" fmla="*/ 0 h 10"/>
                  <a:gd name="T8" fmla="*/ 0 w 13"/>
                  <a:gd name="T9" fmla="*/ 0 h 10"/>
                  <a:gd name="T10" fmla="*/ 0 w 13"/>
                  <a:gd name="T11" fmla="*/ 0 h 10"/>
                  <a:gd name="T12" fmla="*/ 0 w 13"/>
                  <a:gd name="T13" fmla="*/ 0 h 10"/>
                  <a:gd name="T14" fmla="*/ 0 w 13"/>
                  <a:gd name="T15" fmla="*/ 0 h 10"/>
                  <a:gd name="T16" fmla="*/ 0 w 13"/>
                  <a:gd name="T17" fmla="*/ 0 h 10"/>
                  <a:gd name="T18" fmla="*/ 0 w 13"/>
                  <a:gd name="T19" fmla="*/ 0 h 10"/>
                  <a:gd name="T20" fmla="*/ 0 w 13"/>
                  <a:gd name="T21" fmla="*/ 0 h 10"/>
                  <a:gd name="T22" fmla="*/ 0 w 13"/>
                  <a:gd name="T23" fmla="*/ 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
                  <a:gd name="T37" fmla="*/ 0 h 10"/>
                  <a:gd name="T38" fmla="*/ 13 w 13"/>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 h="10">
                    <a:moveTo>
                      <a:pt x="6" y="4"/>
                    </a:moveTo>
                    <a:lnTo>
                      <a:pt x="8" y="3"/>
                    </a:lnTo>
                    <a:lnTo>
                      <a:pt x="8" y="4"/>
                    </a:lnTo>
                    <a:lnTo>
                      <a:pt x="10" y="5"/>
                    </a:lnTo>
                    <a:lnTo>
                      <a:pt x="13" y="8"/>
                    </a:lnTo>
                    <a:lnTo>
                      <a:pt x="10" y="10"/>
                    </a:lnTo>
                    <a:lnTo>
                      <a:pt x="3" y="8"/>
                    </a:lnTo>
                    <a:lnTo>
                      <a:pt x="0" y="0"/>
                    </a:lnTo>
                    <a:lnTo>
                      <a:pt x="1" y="0"/>
                    </a:lnTo>
                    <a:lnTo>
                      <a:pt x="4" y="2"/>
                    </a:lnTo>
                    <a:lnTo>
                      <a:pt x="4" y="4"/>
                    </a:lnTo>
                    <a:lnTo>
                      <a:pt x="6" y="4"/>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76" name="Freeform 906">
                <a:extLst>
                  <a:ext uri="{FF2B5EF4-FFF2-40B4-BE49-F238E27FC236}">
                    <a16:creationId xmlns:a16="http://schemas.microsoft.com/office/drawing/2014/main" id="{10CE681E-5BAF-46D0-8177-F4667CEAB955}"/>
                  </a:ext>
                </a:extLst>
              </p:cNvPr>
              <p:cNvSpPr>
                <a:spLocks noChangeAspect="1"/>
              </p:cNvSpPr>
              <p:nvPr/>
            </p:nvSpPr>
            <p:spPr bwMode="auto">
              <a:xfrm>
                <a:off x="3090" y="732"/>
                <a:ext cx="2" cy="3"/>
              </a:xfrm>
              <a:custGeom>
                <a:avLst/>
                <a:gdLst>
                  <a:gd name="T0" fmla="*/ 0 w 9"/>
                  <a:gd name="T1" fmla="*/ 0 h 8"/>
                  <a:gd name="T2" fmla="*/ 0 w 9"/>
                  <a:gd name="T3" fmla="*/ 0 h 8"/>
                  <a:gd name="T4" fmla="*/ 0 w 9"/>
                  <a:gd name="T5" fmla="*/ 0 h 8"/>
                  <a:gd name="T6" fmla="*/ 0 w 9"/>
                  <a:gd name="T7" fmla="*/ 0 h 8"/>
                  <a:gd name="T8" fmla="*/ 0 w 9"/>
                  <a:gd name="T9" fmla="*/ 0 h 8"/>
                  <a:gd name="T10" fmla="*/ 0 w 9"/>
                  <a:gd name="T11" fmla="*/ 0 h 8"/>
                  <a:gd name="T12" fmla="*/ 0 w 9"/>
                  <a:gd name="T13" fmla="*/ 0 h 8"/>
                  <a:gd name="T14" fmla="*/ 0 w 9"/>
                  <a:gd name="T15" fmla="*/ 0 h 8"/>
                  <a:gd name="T16" fmla="*/ 0 w 9"/>
                  <a:gd name="T17" fmla="*/ 0 h 8"/>
                  <a:gd name="T18" fmla="*/ 0 w 9"/>
                  <a:gd name="T19" fmla="*/ 0 h 8"/>
                  <a:gd name="T20" fmla="*/ 0 w 9"/>
                  <a:gd name="T21" fmla="*/ 0 h 8"/>
                  <a:gd name="T22" fmla="*/ 0 w 9"/>
                  <a:gd name="T23" fmla="*/ 0 h 8"/>
                  <a:gd name="T24" fmla="*/ 0 w 9"/>
                  <a:gd name="T25" fmla="*/ 0 h 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8"/>
                  <a:gd name="T41" fmla="*/ 9 w 9"/>
                  <a:gd name="T42" fmla="*/ 8 h 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8">
                    <a:moveTo>
                      <a:pt x="6" y="0"/>
                    </a:moveTo>
                    <a:lnTo>
                      <a:pt x="9" y="0"/>
                    </a:lnTo>
                    <a:lnTo>
                      <a:pt x="9" y="1"/>
                    </a:lnTo>
                    <a:lnTo>
                      <a:pt x="7" y="3"/>
                    </a:lnTo>
                    <a:lnTo>
                      <a:pt x="7" y="7"/>
                    </a:lnTo>
                    <a:lnTo>
                      <a:pt x="5" y="8"/>
                    </a:lnTo>
                    <a:lnTo>
                      <a:pt x="4" y="7"/>
                    </a:lnTo>
                    <a:lnTo>
                      <a:pt x="4" y="5"/>
                    </a:lnTo>
                    <a:lnTo>
                      <a:pt x="1" y="6"/>
                    </a:lnTo>
                    <a:lnTo>
                      <a:pt x="0" y="5"/>
                    </a:lnTo>
                    <a:lnTo>
                      <a:pt x="0" y="2"/>
                    </a:lnTo>
                    <a:lnTo>
                      <a:pt x="1" y="0"/>
                    </a:lnTo>
                    <a:lnTo>
                      <a:pt x="6"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77" name="Freeform 907">
                <a:extLst>
                  <a:ext uri="{FF2B5EF4-FFF2-40B4-BE49-F238E27FC236}">
                    <a16:creationId xmlns:a16="http://schemas.microsoft.com/office/drawing/2014/main" id="{5BC99F2F-7FDC-4615-8E87-1C31A94BD801}"/>
                  </a:ext>
                </a:extLst>
              </p:cNvPr>
              <p:cNvSpPr>
                <a:spLocks noChangeAspect="1"/>
              </p:cNvSpPr>
              <p:nvPr/>
            </p:nvSpPr>
            <p:spPr bwMode="auto">
              <a:xfrm>
                <a:off x="3090" y="732"/>
                <a:ext cx="2" cy="3"/>
              </a:xfrm>
              <a:custGeom>
                <a:avLst/>
                <a:gdLst>
                  <a:gd name="T0" fmla="*/ 0 w 9"/>
                  <a:gd name="T1" fmla="*/ 0 h 8"/>
                  <a:gd name="T2" fmla="*/ 0 w 9"/>
                  <a:gd name="T3" fmla="*/ 0 h 8"/>
                  <a:gd name="T4" fmla="*/ 0 w 9"/>
                  <a:gd name="T5" fmla="*/ 0 h 8"/>
                  <a:gd name="T6" fmla="*/ 0 w 9"/>
                  <a:gd name="T7" fmla="*/ 0 h 8"/>
                  <a:gd name="T8" fmla="*/ 0 w 9"/>
                  <a:gd name="T9" fmla="*/ 0 h 8"/>
                  <a:gd name="T10" fmla="*/ 0 w 9"/>
                  <a:gd name="T11" fmla="*/ 0 h 8"/>
                  <a:gd name="T12" fmla="*/ 0 w 9"/>
                  <a:gd name="T13" fmla="*/ 0 h 8"/>
                  <a:gd name="T14" fmla="*/ 0 w 9"/>
                  <a:gd name="T15" fmla="*/ 0 h 8"/>
                  <a:gd name="T16" fmla="*/ 0 w 9"/>
                  <a:gd name="T17" fmla="*/ 0 h 8"/>
                  <a:gd name="T18" fmla="*/ 0 w 9"/>
                  <a:gd name="T19" fmla="*/ 0 h 8"/>
                  <a:gd name="T20" fmla="*/ 0 w 9"/>
                  <a:gd name="T21" fmla="*/ 0 h 8"/>
                  <a:gd name="T22" fmla="*/ 0 w 9"/>
                  <a:gd name="T23" fmla="*/ 0 h 8"/>
                  <a:gd name="T24" fmla="*/ 0 w 9"/>
                  <a:gd name="T25" fmla="*/ 0 h 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8"/>
                  <a:gd name="T41" fmla="*/ 9 w 9"/>
                  <a:gd name="T42" fmla="*/ 8 h 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8">
                    <a:moveTo>
                      <a:pt x="6" y="0"/>
                    </a:moveTo>
                    <a:lnTo>
                      <a:pt x="9" y="0"/>
                    </a:lnTo>
                    <a:lnTo>
                      <a:pt x="9" y="1"/>
                    </a:lnTo>
                    <a:lnTo>
                      <a:pt x="7" y="3"/>
                    </a:lnTo>
                    <a:lnTo>
                      <a:pt x="7" y="7"/>
                    </a:lnTo>
                    <a:lnTo>
                      <a:pt x="5" y="8"/>
                    </a:lnTo>
                    <a:lnTo>
                      <a:pt x="4" y="7"/>
                    </a:lnTo>
                    <a:lnTo>
                      <a:pt x="4" y="5"/>
                    </a:lnTo>
                    <a:lnTo>
                      <a:pt x="1" y="6"/>
                    </a:lnTo>
                    <a:lnTo>
                      <a:pt x="0" y="5"/>
                    </a:lnTo>
                    <a:lnTo>
                      <a:pt x="0" y="2"/>
                    </a:lnTo>
                    <a:lnTo>
                      <a:pt x="1" y="0"/>
                    </a:lnTo>
                    <a:lnTo>
                      <a:pt x="6"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78" name="Freeform 908">
                <a:extLst>
                  <a:ext uri="{FF2B5EF4-FFF2-40B4-BE49-F238E27FC236}">
                    <a16:creationId xmlns:a16="http://schemas.microsoft.com/office/drawing/2014/main" id="{04FAE16E-4982-4C9F-8EBC-146ACEC351BD}"/>
                  </a:ext>
                </a:extLst>
              </p:cNvPr>
              <p:cNvSpPr>
                <a:spLocks noChangeAspect="1"/>
              </p:cNvSpPr>
              <p:nvPr/>
            </p:nvSpPr>
            <p:spPr bwMode="auto">
              <a:xfrm>
                <a:off x="3106" y="730"/>
                <a:ext cx="3" cy="2"/>
              </a:xfrm>
              <a:custGeom>
                <a:avLst/>
                <a:gdLst>
                  <a:gd name="T0" fmla="*/ 0 w 12"/>
                  <a:gd name="T1" fmla="*/ 0 h 6"/>
                  <a:gd name="T2" fmla="*/ 0 w 12"/>
                  <a:gd name="T3" fmla="*/ 0 h 6"/>
                  <a:gd name="T4" fmla="*/ 0 w 12"/>
                  <a:gd name="T5" fmla="*/ 0 h 6"/>
                  <a:gd name="T6" fmla="*/ 0 w 12"/>
                  <a:gd name="T7" fmla="*/ 0 h 6"/>
                  <a:gd name="T8" fmla="*/ 0 w 12"/>
                  <a:gd name="T9" fmla="*/ 0 h 6"/>
                  <a:gd name="T10" fmla="*/ 0 w 12"/>
                  <a:gd name="T11" fmla="*/ 0 h 6"/>
                  <a:gd name="T12" fmla="*/ 0 w 12"/>
                  <a:gd name="T13" fmla="*/ 0 h 6"/>
                  <a:gd name="T14" fmla="*/ 0 w 12"/>
                  <a:gd name="T15" fmla="*/ 0 h 6"/>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6"/>
                  <a:gd name="T26" fmla="*/ 12 w 12"/>
                  <a:gd name="T27" fmla="*/ 6 h 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6">
                    <a:moveTo>
                      <a:pt x="7" y="6"/>
                    </a:moveTo>
                    <a:lnTo>
                      <a:pt x="0" y="4"/>
                    </a:lnTo>
                    <a:lnTo>
                      <a:pt x="0" y="3"/>
                    </a:lnTo>
                    <a:lnTo>
                      <a:pt x="1" y="0"/>
                    </a:lnTo>
                    <a:lnTo>
                      <a:pt x="10" y="3"/>
                    </a:lnTo>
                    <a:lnTo>
                      <a:pt x="12" y="4"/>
                    </a:lnTo>
                    <a:lnTo>
                      <a:pt x="12" y="6"/>
                    </a:lnTo>
                    <a:lnTo>
                      <a:pt x="7" y="6"/>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79" name="Freeform 909">
                <a:extLst>
                  <a:ext uri="{FF2B5EF4-FFF2-40B4-BE49-F238E27FC236}">
                    <a16:creationId xmlns:a16="http://schemas.microsoft.com/office/drawing/2014/main" id="{40E3CB67-66EB-47ED-920D-DA0D7C09DF9E}"/>
                  </a:ext>
                </a:extLst>
              </p:cNvPr>
              <p:cNvSpPr>
                <a:spLocks noChangeAspect="1"/>
              </p:cNvSpPr>
              <p:nvPr/>
            </p:nvSpPr>
            <p:spPr bwMode="auto">
              <a:xfrm>
                <a:off x="3106" y="730"/>
                <a:ext cx="3" cy="2"/>
              </a:xfrm>
              <a:custGeom>
                <a:avLst/>
                <a:gdLst>
                  <a:gd name="T0" fmla="*/ 0 w 12"/>
                  <a:gd name="T1" fmla="*/ 0 h 6"/>
                  <a:gd name="T2" fmla="*/ 0 w 12"/>
                  <a:gd name="T3" fmla="*/ 0 h 6"/>
                  <a:gd name="T4" fmla="*/ 0 w 12"/>
                  <a:gd name="T5" fmla="*/ 0 h 6"/>
                  <a:gd name="T6" fmla="*/ 0 w 12"/>
                  <a:gd name="T7" fmla="*/ 0 h 6"/>
                  <a:gd name="T8" fmla="*/ 0 w 12"/>
                  <a:gd name="T9" fmla="*/ 0 h 6"/>
                  <a:gd name="T10" fmla="*/ 0 w 12"/>
                  <a:gd name="T11" fmla="*/ 0 h 6"/>
                  <a:gd name="T12" fmla="*/ 0 w 12"/>
                  <a:gd name="T13" fmla="*/ 0 h 6"/>
                  <a:gd name="T14" fmla="*/ 0 w 12"/>
                  <a:gd name="T15" fmla="*/ 0 h 6"/>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6"/>
                  <a:gd name="T26" fmla="*/ 12 w 12"/>
                  <a:gd name="T27" fmla="*/ 6 h 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6">
                    <a:moveTo>
                      <a:pt x="7" y="6"/>
                    </a:moveTo>
                    <a:lnTo>
                      <a:pt x="0" y="4"/>
                    </a:lnTo>
                    <a:lnTo>
                      <a:pt x="0" y="3"/>
                    </a:lnTo>
                    <a:lnTo>
                      <a:pt x="1" y="0"/>
                    </a:lnTo>
                    <a:lnTo>
                      <a:pt x="10" y="3"/>
                    </a:lnTo>
                    <a:lnTo>
                      <a:pt x="12" y="4"/>
                    </a:lnTo>
                    <a:lnTo>
                      <a:pt x="12" y="6"/>
                    </a:lnTo>
                    <a:lnTo>
                      <a:pt x="7" y="6"/>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80" name="Freeform 910">
                <a:extLst>
                  <a:ext uri="{FF2B5EF4-FFF2-40B4-BE49-F238E27FC236}">
                    <a16:creationId xmlns:a16="http://schemas.microsoft.com/office/drawing/2014/main" id="{07A1204A-2CE6-48EF-A465-16B720A30244}"/>
                  </a:ext>
                </a:extLst>
              </p:cNvPr>
              <p:cNvSpPr>
                <a:spLocks noChangeAspect="1"/>
              </p:cNvSpPr>
              <p:nvPr/>
            </p:nvSpPr>
            <p:spPr bwMode="auto">
              <a:xfrm>
                <a:off x="3103" y="726"/>
                <a:ext cx="9" cy="3"/>
              </a:xfrm>
              <a:custGeom>
                <a:avLst/>
                <a:gdLst>
                  <a:gd name="T0" fmla="*/ 0 w 30"/>
                  <a:gd name="T1" fmla="*/ 0 h 12"/>
                  <a:gd name="T2" fmla="*/ 0 w 30"/>
                  <a:gd name="T3" fmla="*/ 0 h 12"/>
                  <a:gd name="T4" fmla="*/ 0 w 30"/>
                  <a:gd name="T5" fmla="*/ 0 h 12"/>
                  <a:gd name="T6" fmla="*/ 0 w 30"/>
                  <a:gd name="T7" fmla="*/ 0 h 12"/>
                  <a:gd name="T8" fmla="*/ 0 w 30"/>
                  <a:gd name="T9" fmla="*/ 0 h 12"/>
                  <a:gd name="T10" fmla="*/ 0 w 30"/>
                  <a:gd name="T11" fmla="*/ 0 h 12"/>
                  <a:gd name="T12" fmla="*/ 0 w 30"/>
                  <a:gd name="T13" fmla="*/ 0 h 12"/>
                  <a:gd name="T14" fmla="*/ 0 w 30"/>
                  <a:gd name="T15" fmla="*/ 0 h 12"/>
                  <a:gd name="T16" fmla="*/ 0 w 30"/>
                  <a:gd name="T17" fmla="*/ 0 h 12"/>
                  <a:gd name="T18" fmla="*/ 0 w 30"/>
                  <a:gd name="T19" fmla="*/ 0 h 12"/>
                  <a:gd name="T20" fmla="*/ 0 w 30"/>
                  <a:gd name="T21" fmla="*/ 0 h 12"/>
                  <a:gd name="T22" fmla="*/ 0 w 30"/>
                  <a:gd name="T23" fmla="*/ 0 h 12"/>
                  <a:gd name="T24" fmla="*/ 0 w 30"/>
                  <a:gd name="T25" fmla="*/ 0 h 12"/>
                  <a:gd name="T26" fmla="*/ 0 w 30"/>
                  <a:gd name="T27" fmla="*/ 0 h 12"/>
                  <a:gd name="T28" fmla="*/ 0 w 30"/>
                  <a:gd name="T29" fmla="*/ 0 h 12"/>
                  <a:gd name="T30" fmla="*/ 0 w 30"/>
                  <a:gd name="T31" fmla="*/ 0 h 12"/>
                  <a:gd name="T32" fmla="*/ 0 w 30"/>
                  <a:gd name="T33" fmla="*/ 0 h 12"/>
                  <a:gd name="T34" fmla="*/ 0 w 30"/>
                  <a:gd name="T35" fmla="*/ 0 h 12"/>
                  <a:gd name="T36" fmla="*/ 0 w 30"/>
                  <a:gd name="T37" fmla="*/ 0 h 12"/>
                  <a:gd name="T38" fmla="*/ 0 w 30"/>
                  <a:gd name="T39" fmla="*/ 0 h 12"/>
                  <a:gd name="T40" fmla="*/ 0 w 30"/>
                  <a:gd name="T41" fmla="*/ 0 h 12"/>
                  <a:gd name="T42" fmla="*/ 0 w 30"/>
                  <a:gd name="T43" fmla="*/ 0 h 12"/>
                  <a:gd name="T44" fmla="*/ 0 w 30"/>
                  <a:gd name="T45" fmla="*/ 0 h 12"/>
                  <a:gd name="T46" fmla="*/ 0 w 30"/>
                  <a:gd name="T47" fmla="*/ 0 h 12"/>
                  <a:gd name="T48" fmla="*/ 0 w 30"/>
                  <a:gd name="T49" fmla="*/ 0 h 12"/>
                  <a:gd name="T50" fmla="*/ 0 w 30"/>
                  <a:gd name="T51" fmla="*/ 0 h 12"/>
                  <a:gd name="T52" fmla="*/ 0 w 30"/>
                  <a:gd name="T53" fmla="*/ 0 h 12"/>
                  <a:gd name="T54" fmla="*/ 0 w 30"/>
                  <a:gd name="T55" fmla="*/ 0 h 12"/>
                  <a:gd name="T56" fmla="*/ 0 w 30"/>
                  <a:gd name="T57" fmla="*/ 0 h 1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12"/>
                  <a:gd name="T89" fmla="*/ 30 w 30"/>
                  <a:gd name="T90" fmla="*/ 12 h 1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12">
                    <a:moveTo>
                      <a:pt x="10" y="4"/>
                    </a:moveTo>
                    <a:lnTo>
                      <a:pt x="11" y="3"/>
                    </a:lnTo>
                    <a:lnTo>
                      <a:pt x="11" y="1"/>
                    </a:lnTo>
                    <a:lnTo>
                      <a:pt x="14" y="3"/>
                    </a:lnTo>
                    <a:lnTo>
                      <a:pt x="14" y="0"/>
                    </a:lnTo>
                    <a:lnTo>
                      <a:pt x="15" y="1"/>
                    </a:lnTo>
                    <a:lnTo>
                      <a:pt x="15" y="4"/>
                    </a:lnTo>
                    <a:lnTo>
                      <a:pt x="21" y="4"/>
                    </a:lnTo>
                    <a:lnTo>
                      <a:pt x="21" y="0"/>
                    </a:lnTo>
                    <a:lnTo>
                      <a:pt x="23" y="0"/>
                    </a:lnTo>
                    <a:lnTo>
                      <a:pt x="25" y="3"/>
                    </a:lnTo>
                    <a:lnTo>
                      <a:pt x="28" y="3"/>
                    </a:lnTo>
                    <a:lnTo>
                      <a:pt x="30" y="4"/>
                    </a:lnTo>
                    <a:lnTo>
                      <a:pt x="28" y="6"/>
                    </a:lnTo>
                    <a:lnTo>
                      <a:pt x="26" y="6"/>
                    </a:lnTo>
                    <a:lnTo>
                      <a:pt x="26" y="9"/>
                    </a:lnTo>
                    <a:lnTo>
                      <a:pt x="22" y="10"/>
                    </a:lnTo>
                    <a:lnTo>
                      <a:pt x="20" y="9"/>
                    </a:lnTo>
                    <a:lnTo>
                      <a:pt x="17" y="10"/>
                    </a:lnTo>
                    <a:lnTo>
                      <a:pt x="14" y="11"/>
                    </a:lnTo>
                    <a:lnTo>
                      <a:pt x="12" y="10"/>
                    </a:lnTo>
                    <a:lnTo>
                      <a:pt x="9" y="11"/>
                    </a:lnTo>
                    <a:lnTo>
                      <a:pt x="7" y="9"/>
                    </a:lnTo>
                    <a:lnTo>
                      <a:pt x="5" y="12"/>
                    </a:lnTo>
                    <a:lnTo>
                      <a:pt x="4" y="6"/>
                    </a:lnTo>
                    <a:lnTo>
                      <a:pt x="0" y="6"/>
                    </a:lnTo>
                    <a:lnTo>
                      <a:pt x="4" y="4"/>
                    </a:lnTo>
                    <a:lnTo>
                      <a:pt x="7" y="5"/>
                    </a:lnTo>
                    <a:lnTo>
                      <a:pt x="10" y="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81" name="Freeform 911">
                <a:extLst>
                  <a:ext uri="{FF2B5EF4-FFF2-40B4-BE49-F238E27FC236}">
                    <a16:creationId xmlns:a16="http://schemas.microsoft.com/office/drawing/2014/main" id="{03CA1FFA-6C2B-4BAC-B064-74078549350D}"/>
                  </a:ext>
                </a:extLst>
              </p:cNvPr>
              <p:cNvSpPr>
                <a:spLocks noChangeAspect="1"/>
              </p:cNvSpPr>
              <p:nvPr/>
            </p:nvSpPr>
            <p:spPr bwMode="auto">
              <a:xfrm>
                <a:off x="3103" y="726"/>
                <a:ext cx="9" cy="3"/>
              </a:xfrm>
              <a:custGeom>
                <a:avLst/>
                <a:gdLst>
                  <a:gd name="T0" fmla="*/ 0 w 30"/>
                  <a:gd name="T1" fmla="*/ 0 h 12"/>
                  <a:gd name="T2" fmla="*/ 0 w 30"/>
                  <a:gd name="T3" fmla="*/ 0 h 12"/>
                  <a:gd name="T4" fmla="*/ 0 w 30"/>
                  <a:gd name="T5" fmla="*/ 0 h 12"/>
                  <a:gd name="T6" fmla="*/ 0 w 30"/>
                  <a:gd name="T7" fmla="*/ 0 h 12"/>
                  <a:gd name="T8" fmla="*/ 0 w 30"/>
                  <a:gd name="T9" fmla="*/ 0 h 12"/>
                  <a:gd name="T10" fmla="*/ 0 w 30"/>
                  <a:gd name="T11" fmla="*/ 0 h 12"/>
                  <a:gd name="T12" fmla="*/ 0 w 30"/>
                  <a:gd name="T13" fmla="*/ 0 h 12"/>
                  <a:gd name="T14" fmla="*/ 0 w 30"/>
                  <a:gd name="T15" fmla="*/ 0 h 12"/>
                  <a:gd name="T16" fmla="*/ 0 w 30"/>
                  <a:gd name="T17" fmla="*/ 0 h 12"/>
                  <a:gd name="T18" fmla="*/ 0 w 30"/>
                  <a:gd name="T19" fmla="*/ 0 h 12"/>
                  <a:gd name="T20" fmla="*/ 0 w 30"/>
                  <a:gd name="T21" fmla="*/ 0 h 12"/>
                  <a:gd name="T22" fmla="*/ 0 w 30"/>
                  <a:gd name="T23" fmla="*/ 0 h 12"/>
                  <a:gd name="T24" fmla="*/ 0 w 30"/>
                  <a:gd name="T25" fmla="*/ 0 h 12"/>
                  <a:gd name="T26" fmla="*/ 0 w 30"/>
                  <a:gd name="T27" fmla="*/ 0 h 12"/>
                  <a:gd name="T28" fmla="*/ 0 w 30"/>
                  <a:gd name="T29" fmla="*/ 0 h 12"/>
                  <a:gd name="T30" fmla="*/ 0 w 30"/>
                  <a:gd name="T31" fmla="*/ 0 h 12"/>
                  <a:gd name="T32" fmla="*/ 0 w 30"/>
                  <a:gd name="T33" fmla="*/ 0 h 12"/>
                  <a:gd name="T34" fmla="*/ 0 w 30"/>
                  <a:gd name="T35" fmla="*/ 0 h 12"/>
                  <a:gd name="T36" fmla="*/ 0 w 30"/>
                  <a:gd name="T37" fmla="*/ 0 h 12"/>
                  <a:gd name="T38" fmla="*/ 0 w 30"/>
                  <a:gd name="T39" fmla="*/ 0 h 12"/>
                  <a:gd name="T40" fmla="*/ 0 w 30"/>
                  <a:gd name="T41" fmla="*/ 0 h 12"/>
                  <a:gd name="T42" fmla="*/ 0 w 30"/>
                  <a:gd name="T43" fmla="*/ 0 h 12"/>
                  <a:gd name="T44" fmla="*/ 0 w 30"/>
                  <a:gd name="T45" fmla="*/ 0 h 12"/>
                  <a:gd name="T46" fmla="*/ 0 w 30"/>
                  <a:gd name="T47" fmla="*/ 0 h 12"/>
                  <a:gd name="T48" fmla="*/ 0 w 30"/>
                  <a:gd name="T49" fmla="*/ 0 h 12"/>
                  <a:gd name="T50" fmla="*/ 0 w 30"/>
                  <a:gd name="T51" fmla="*/ 0 h 12"/>
                  <a:gd name="T52" fmla="*/ 0 w 30"/>
                  <a:gd name="T53" fmla="*/ 0 h 12"/>
                  <a:gd name="T54" fmla="*/ 0 w 30"/>
                  <a:gd name="T55" fmla="*/ 0 h 12"/>
                  <a:gd name="T56" fmla="*/ 0 w 30"/>
                  <a:gd name="T57" fmla="*/ 0 h 1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
                  <a:gd name="T88" fmla="*/ 0 h 12"/>
                  <a:gd name="T89" fmla="*/ 30 w 30"/>
                  <a:gd name="T90" fmla="*/ 12 h 1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 h="12">
                    <a:moveTo>
                      <a:pt x="10" y="4"/>
                    </a:moveTo>
                    <a:lnTo>
                      <a:pt x="11" y="3"/>
                    </a:lnTo>
                    <a:lnTo>
                      <a:pt x="11" y="1"/>
                    </a:lnTo>
                    <a:lnTo>
                      <a:pt x="14" y="3"/>
                    </a:lnTo>
                    <a:lnTo>
                      <a:pt x="14" y="0"/>
                    </a:lnTo>
                    <a:lnTo>
                      <a:pt x="15" y="1"/>
                    </a:lnTo>
                    <a:lnTo>
                      <a:pt x="15" y="4"/>
                    </a:lnTo>
                    <a:lnTo>
                      <a:pt x="21" y="4"/>
                    </a:lnTo>
                    <a:lnTo>
                      <a:pt x="21" y="0"/>
                    </a:lnTo>
                    <a:lnTo>
                      <a:pt x="23" y="0"/>
                    </a:lnTo>
                    <a:lnTo>
                      <a:pt x="25" y="3"/>
                    </a:lnTo>
                    <a:lnTo>
                      <a:pt x="28" y="3"/>
                    </a:lnTo>
                    <a:lnTo>
                      <a:pt x="30" y="4"/>
                    </a:lnTo>
                    <a:lnTo>
                      <a:pt x="28" y="6"/>
                    </a:lnTo>
                    <a:lnTo>
                      <a:pt x="26" y="6"/>
                    </a:lnTo>
                    <a:lnTo>
                      <a:pt x="26" y="9"/>
                    </a:lnTo>
                    <a:lnTo>
                      <a:pt x="22" y="10"/>
                    </a:lnTo>
                    <a:lnTo>
                      <a:pt x="20" y="9"/>
                    </a:lnTo>
                    <a:lnTo>
                      <a:pt x="17" y="10"/>
                    </a:lnTo>
                    <a:lnTo>
                      <a:pt x="14" y="11"/>
                    </a:lnTo>
                    <a:lnTo>
                      <a:pt x="12" y="10"/>
                    </a:lnTo>
                    <a:lnTo>
                      <a:pt x="9" y="11"/>
                    </a:lnTo>
                    <a:lnTo>
                      <a:pt x="7" y="9"/>
                    </a:lnTo>
                    <a:lnTo>
                      <a:pt x="5" y="12"/>
                    </a:lnTo>
                    <a:lnTo>
                      <a:pt x="4" y="6"/>
                    </a:lnTo>
                    <a:lnTo>
                      <a:pt x="0" y="6"/>
                    </a:lnTo>
                    <a:lnTo>
                      <a:pt x="4" y="4"/>
                    </a:lnTo>
                    <a:lnTo>
                      <a:pt x="7" y="5"/>
                    </a:lnTo>
                    <a:lnTo>
                      <a:pt x="10" y="4"/>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82" name="Freeform 912">
                <a:extLst>
                  <a:ext uri="{FF2B5EF4-FFF2-40B4-BE49-F238E27FC236}">
                    <a16:creationId xmlns:a16="http://schemas.microsoft.com/office/drawing/2014/main" id="{267267E8-23D7-47B9-996B-6E11546F20F4}"/>
                  </a:ext>
                </a:extLst>
              </p:cNvPr>
              <p:cNvSpPr>
                <a:spLocks noChangeAspect="1"/>
              </p:cNvSpPr>
              <p:nvPr/>
            </p:nvSpPr>
            <p:spPr bwMode="auto">
              <a:xfrm>
                <a:off x="3111" y="727"/>
                <a:ext cx="4" cy="5"/>
              </a:xfrm>
              <a:custGeom>
                <a:avLst/>
                <a:gdLst>
                  <a:gd name="T0" fmla="*/ 0 w 19"/>
                  <a:gd name="T1" fmla="*/ 0 h 12"/>
                  <a:gd name="T2" fmla="*/ 0 w 19"/>
                  <a:gd name="T3" fmla="*/ 0 h 12"/>
                  <a:gd name="T4" fmla="*/ 0 w 19"/>
                  <a:gd name="T5" fmla="*/ 0 h 12"/>
                  <a:gd name="T6" fmla="*/ 0 w 19"/>
                  <a:gd name="T7" fmla="*/ 0 h 12"/>
                  <a:gd name="T8" fmla="*/ 0 w 19"/>
                  <a:gd name="T9" fmla="*/ 0 h 12"/>
                  <a:gd name="T10" fmla="*/ 0 w 19"/>
                  <a:gd name="T11" fmla="*/ 0 h 12"/>
                  <a:gd name="T12" fmla="*/ 0 w 19"/>
                  <a:gd name="T13" fmla="*/ 0 h 12"/>
                  <a:gd name="T14" fmla="*/ 0 w 19"/>
                  <a:gd name="T15" fmla="*/ 0 h 12"/>
                  <a:gd name="T16" fmla="*/ 0 w 19"/>
                  <a:gd name="T17" fmla="*/ 0 h 12"/>
                  <a:gd name="T18" fmla="*/ 0 w 19"/>
                  <a:gd name="T19" fmla="*/ 0 h 12"/>
                  <a:gd name="T20" fmla="*/ 0 w 19"/>
                  <a:gd name="T21" fmla="*/ 0 h 12"/>
                  <a:gd name="T22" fmla="*/ 0 w 19"/>
                  <a:gd name="T23" fmla="*/ 0 h 12"/>
                  <a:gd name="T24" fmla="*/ 0 w 19"/>
                  <a:gd name="T25" fmla="*/ 0 h 12"/>
                  <a:gd name="T26" fmla="*/ 0 w 19"/>
                  <a:gd name="T27" fmla="*/ 0 h 12"/>
                  <a:gd name="T28" fmla="*/ 0 w 19"/>
                  <a:gd name="T29" fmla="*/ 0 h 12"/>
                  <a:gd name="T30" fmla="*/ 0 w 19"/>
                  <a:gd name="T31" fmla="*/ 0 h 12"/>
                  <a:gd name="T32" fmla="*/ 0 w 19"/>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2"/>
                  <a:gd name="T53" fmla="*/ 19 w 19"/>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2">
                    <a:moveTo>
                      <a:pt x="13" y="11"/>
                    </a:moveTo>
                    <a:lnTo>
                      <a:pt x="12" y="9"/>
                    </a:lnTo>
                    <a:lnTo>
                      <a:pt x="10" y="11"/>
                    </a:lnTo>
                    <a:lnTo>
                      <a:pt x="8" y="12"/>
                    </a:lnTo>
                    <a:lnTo>
                      <a:pt x="3" y="12"/>
                    </a:lnTo>
                    <a:lnTo>
                      <a:pt x="2" y="9"/>
                    </a:lnTo>
                    <a:lnTo>
                      <a:pt x="2" y="8"/>
                    </a:lnTo>
                    <a:lnTo>
                      <a:pt x="2" y="7"/>
                    </a:lnTo>
                    <a:lnTo>
                      <a:pt x="0" y="4"/>
                    </a:lnTo>
                    <a:lnTo>
                      <a:pt x="3" y="2"/>
                    </a:lnTo>
                    <a:lnTo>
                      <a:pt x="5" y="3"/>
                    </a:lnTo>
                    <a:lnTo>
                      <a:pt x="8" y="1"/>
                    </a:lnTo>
                    <a:lnTo>
                      <a:pt x="13" y="2"/>
                    </a:lnTo>
                    <a:lnTo>
                      <a:pt x="15" y="0"/>
                    </a:lnTo>
                    <a:lnTo>
                      <a:pt x="19" y="2"/>
                    </a:lnTo>
                    <a:lnTo>
                      <a:pt x="19" y="4"/>
                    </a:lnTo>
                    <a:lnTo>
                      <a:pt x="13" y="1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83" name="Freeform 913">
                <a:extLst>
                  <a:ext uri="{FF2B5EF4-FFF2-40B4-BE49-F238E27FC236}">
                    <a16:creationId xmlns:a16="http://schemas.microsoft.com/office/drawing/2014/main" id="{6E2B4281-56DC-4E1C-AB5A-5F34F2891631}"/>
                  </a:ext>
                </a:extLst>
              </p:cNvPr>
              <p:cNvSpPr>
                <a:spLocks noChangeAspect="1"/>
              </p:cNvSpPr>
              <p:nvPr/>
            </p:nvSpPr>
            <p:spPr bwMode="auto">
              <a:xfrm>
                <a:off x="3111" y="727"/>
                <a:ext cx="4" cy="5"/>
              </a:xfrm>
              <a:custGeom>
                <a:avLst/>
                <a:gdLst>
                  <a:gd name="T0" fmla="*/ 0 w 19"/>
                  <a:gd name="T1" fmla="*/ 0 h 12"/>
                  <a:gd name="T2" fmla="*/ 0 w 19"/>
                  <a:gd name="T3" fmla="*/ 0 h 12"/>
                  <a:gd name="T4" fmla="*/ 0 w 19"/>
                  <a:gd name="T5" fmla="*/ 0 h 12"/>
                  <a:gd name="T6" fmla="*/ 0 w 19"/>
                  <a:gd name="T7" fmla="*/ 0 h 12"/>
                  <a:gd name="T8" fmla="*/ 0 w 19"/>
                  <a:gd name="T9" fmla="*/ 0 h 12"/>
                  <a:gd name="T10" fmla="*/ 0 w 19"/>
                  <a:gd name="T11" fmla="*/ 0 h 12"/>
                  <a:gd name="T12" fmla="*/ 0 w 19"/>
                  <a:gd name="T13" fmla="*/ 0 h 12"/>
                  <a:gd name="T14" fmla="*/ 0 w 19"/>
                  <a:gd name="T15" fmla="*/ 0 h 12"/>
                  <a:gd name="T16" fmla="*/ 0 w 19"/>
                  <a:gd name="T17" fmla="*/ 0 h 12"/>
                  <a:gd name="T18" fmla="*/ 0 w 19"/>
                  <a:gd name="T19" fmla="*/ 0 h 12"/>
                  <a:gd name="T20" fmla="*/ 0 w 19"/>
                  <a:gd name="T21" fmla="*/ 0 h 12"/>
                  <a:gd name="T22" fmla="*/ 0 w 19"/>
                  <a:gd name="T23" fmla="*/ 0 h 12"/>
                  <a:gd name="T24" fmla="*/ 0 w 19"/>
                  <a:gd name="T25" fmla="*/ 0 h 12"/>
                  <a:gd name="T26" fmla="*/ 0 w 19"/>
                  <a:gd name="T27" fmla="*/ 0 h 12"/>
                  <a:gd name="T28" fmla="*/ 0 w 19"/>
                  <a:gd name="T29" fmla="*/ 0 h 12"/>
                  <a:gd name="T30" fmla="*/ 0 w 19"/>
                  <a:gd name="T31" fmla="*/ 0 h 12"/>
                  <a:gd name="T32" fmla="*/ 0 w 19"/>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2"/>
                  <a:gd name="T53" fmla="*/ 19 w 19"/>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2">
                    <a:moveTo>
                      <a:pt x="13" y="11"/>
                    </a:moveTo>
                    <a:lnTo>
                      <a:pt x="12" y="9"/>
                    </a:lnTo>
                    <a:lnTo>
                      <a:pt x="10" y="11"/>
                    </a:lnTo>
                    <a:lnTo>
                      <a:pt x="8" y="12"/>
                    </a:lnTo>
                    <a:lnTo>
                      <a:pt x="3" y="12"/>
                    </a:lnTo>
                    <a:lnTo>
                      <a:pt x="2" y="9"/>
                    </a:lnTo>
                    <a:lnTo>
                      <a:pt x="2" y="8"/>
                    </a:lnTo>
                    <a:lnTo>
                      <a:pt x="2" y="7"/>
                    </a:lnTo>
                    <a:lnTo>
                      <a:pt x="0" y="4"/>
                    </a:lnTo>
                    <a:lnTo>
                      <a:pt x="3" y="2"/>
                    </a:lnTo>
                    <a:lnTo>
                      <a:pt x="5" y="3"/>
                    </a:lnTo>
                    <a:lnTo>
                      <a:pt x="8" y="1"/>
                    </a:lnTo>
                    <a:lnTo>
                      <a:pt x="13" y="2"/>
                    </a:lnTo>
                    <a:lnTo>
                      <a:pt x="15" y="0"/>
                    </a:lnTo>
                    <a:lnTo>
                      <a:pt x="19" y="2"/>
                    </a:lnTo>
                    <a:lnTo>
                      <a:pt x="19" y="4"/>
                    </a:lnTo>
                    <a:lnTo>
                      <a:pt x="13" y="1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84" name="Freeform 914">
                <a:extLst>
                  <a:ext uri="{FF2B5EF4-FFF2-40B4-BE49-F238E27FC236}">
                    <a16:creationId xmlns:a16="http://schemas.microsoft.com/office/drawing/2014/main" id="{BF3D4294-0D68-4743-9223-F432C540CDEF}"/>
                  </a:ext>
                </a:extLst>
              </p:cNvPr>
              <p:cNvSpPr>
                <a:spLocks noChangeAspect="1"/>
              </p:cNvSpPr>
              <p:nvPr/>
            </p:nvSpPr>
            <p:spPr bwMode="auto">
              <a:xfrm>
                <a:off x="3117" y="724"/>
                <a:ext cx="3" cy="5"/>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
                  <a:gd name="T34" fmla="*/ 0 h 11"/>
                  <a:gd name="T35" fmla="*/ 9 w 9"/>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 h="11">
                    <a:moveTo>
                      <a:pt x="5" y="10"/>
                    </a:moveTo>
                    <a:lnTo>
                      <a:pt x="2" y="11"/>
                    </a:lnTo>
                    <a:lnTo>
                      <a:pt x="0" y="6"/>
                    </a:lnTo>
                    <a:lnTo>
                      <a:pt x="0" y="2"/>
                    </a:lnTo>
                    <a:lnTo>
                      <a:pt x="1" y="0"/>
                    </a:lnTo>
                    <a:lnTo>
                      <a:pt x="2" y="2"/>
                    </a:lnTo>
                    <a:lnTo>
                      <a:pt x="5" y="2"/>
                    </a:lnTo>
                    <a:lnTo>
                      <a:pt x="7" y="4"/>
                    </a:lnTo>
                    <a:lnTo>
                      <a:pt x="9" y="7"/>
                    </a:lnTo>
                    <a:lnTo>
                      <a:pt x="9" y="10"/>
                    </a:lnTo>
                    <a:lnTo>
                      <a:pt x="5" y="1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85" name="Freeform 915">
                <a:extLst>
                  <a:ext uri="{FF2B5EF4-FFF2-40B4-BE49-F238E27FC236}">
                    <a16:creationId xmlns:a16="http://schemas.microsoft.com/office/drawing/2014/main" id="{E58090F0-397E-48C3-9723-F0A4C5FF8CE5}"/>
                  </a:ext>
                </a:extLst>
              </p:cNvPr>
              <p:cNvSpPr>
                <a:spLocks noChangeAspect="1"/>
              </p:cNvSpPr>
              <p:nvPr/>
            </p:nvSpPr>
            <p:spPr bwMode="auto">
              <a:xfrm>
                <a:off x="3117" y="724"/>
                <a:ext cx="3" cy="5"/>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w 9"/>
                  <a:gd name="T13" fmla="*/ 0 h 11"/>
                  <a:gd name="T14" fmla="*/ 0 w 9"/>
                  <a:gd name="T15" fmla="*/ 0 h 11"/>
                  <a:gd name="T16" fmla="*/ 0 w 9"/>
                  <a:gd name="T17" fmla="*/ 0 h 11"/>
                  <a:gd name="T18" fmla="*/ 0 w 9"/>
                  <a:gd name="T19" fmla="*/ 0 h 11"/>
                  <a:gd name="T20" fmla="*/ 0 w 9"/>
                  <a:gd name="T21" fmla="*/ 0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
                  <a:gd name="T34" fmla="*/ 0 h 11"/>
                  <a:gd name="T35" fmla="*/ 9 w 9"/>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 h="11">
                    <a:moveTo>
                      <a:pt x="5" y="10"/>
                    </a:moveTo>
                    <a:lnTo>
                      <a:pt x="2" y="11"/>
                    </a:lnTo>
                    <a:lnTo>
                      <a:pt x="0" y="6"/>
                    </a:lnTo>
                    <a:lnTo>
                      <a:pt x="0" y="2"/>
                    </a:lnTo>
                    <a:lnTo>
                      <a:pt x="1" y="0"/>
                    </a:lnTo>
                    <a:lnTo>
                      <a:pt x="2" y="2"/>
                    </a:lnTo>
                    <a:lnTo>
                      <a:pt x="5" y="2"/>
                    </a:lnTo>
                    <a:lnTo>
                      <a:pt x="7" y="4"/>
                    </a:lnTo>
                    <a:lnTo>
                      <a:pt x="9" y="7"/>
                    </a:lnTo>
                    <a:lnTo>
                      <a:pt x="9" y="10"/>
                    </a:lnTo>
                    <a:lnTo>
                      <a:pt x="5" y="1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86" name="Freeform 916">
                <a:extLst>
                  <a:ext uri="{FF2B5EF4-FFF2-40B4-BE49-F238E27FC236}">
                    <a16:creationId xmlns:a16="http://schemas.microsoft.com/office/drawing/2014/main" id="{C775CB05-28C1-4231-A0CE-CC51BA45565A}"/>
                  </a:ext>
                </a:extLst>
              </p:cNvPr>
              <p:cNvSpPr>
                <a:spLocks noChangeAspect="1"/>
              </p:cNvSpPr>
              <p:nvPr/>
            </p:nvSpPr>
            <p:spPr bwMode="auto">
              <a:xfrm>
                <a:off x="3130" y="720"/>
                <a:ext cx="6" cy="3"/>
              </a:xfrm>
              <a:custGeom>
                <a:avLst/>
                <a:gdLst>
                  <a:gd name="T0" fmla="*/ 0 w 20"/>
                  <a:gd name="T1" fmla="*/ 0 h 9"/>
                  <a:gd name="T2" fmla="*/ 0 w 20"/>
                  <a:gd name="T3" fmla="*/ 0 h 9"/>
                  <a:gd name="T4" fmla="*/ 0 w 20"/>
                  <a:gd name="T5" fmla="*/ 0 h 9"/>
                  <a:gd name="T6" fmla="*/ 0 w 20"/>
                  <a:gd name="T7" fmla="*/ 0 h 9"/>
                  <a:gd name="T8" fmla="*/ 0 w 20"/>
                  <a:gd name="T9" fmla="*/ 0 h 9"/>
                  <a:gd name="T10" fmla="*/ 0 w 20"/>
                  <a:gd name="T11" fmla="*/ 0 h 9"/>
                  <a:gd name="T12" fmla="*/ 0 w 20"/>
                  <a:gd name="T13" fmla="*/ 0 h 9"/>
                  <a:gd name="T14" fmla="*/ 0 w 20"/>
                  <a:gd name="T15" fmla="*/ 0 h 9"/>
                  <a:gd name="T16" fmla="*/ 0 w 20"/>
                  <a:gd name="T17" fmla="*/ 0 h 9"/>
                  <a:gd name="T18" fmla="*/ 0 w 20"/>
                  <a:gd name="T19" fmla="*/ 0 h 9"/>
                  <a:gd name="T20" fmla="*/ 0 w 20"/>
                  <a:gd name="T21" fmla="*/ 0 h 9"/>
                  <a:gd name="T22" fmla="*/ 0 w 20"/>
                  <a:gd name="T23" fmla="*/ 0 h 9"/>
                  <a:gd name="T24" fmla="*/ 0 w 20"/>
                  <a:gd name="T25" fmla="*/ 0 h 9"/>
                  <a:gd name="T26" fmla="*/ 0 w 20"/>
                  <a:gd name="T27" fmla="*/ 0 h 9"/>
                  <a:gd name="T28" fmla="*/ 0 w 20"/>
                  <a:gd name="T29" fmla="*/ 0 h 9"/>
                  <a:gd name="T30" fmla="*/ 0 w 20"/>
                  <a:gd name="T31" fmla="*/ 0 h 9"/>
                  <a:gd name="T32" fmla="*/ 0 w 20"/>
                  <a:gd name="T33" fmla="*/ 0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9"/>
                  <a:gd name="T53" fmla="*/ 20 w 20"/>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9">
                    <a:moveTo>
                      <a:pt x="15" y="2"/>
                    </a:moveTo>
                    <a:lnTo>
                      <a:pt x="19" y="6"/>
                    </a:lnTo>
                    <a:lnTo>
                      <a:pt x="20" y="8"/>
                    </a:lnTo>
                    <a:lnTo>
                      <a:pt x="15" y="7"/>
                    </a:lnTo>
                    <a:lnTo>
                      <a:pt x="12" y="9"/>
                    </a:lnTo>
                    <a:lnTo>
                      <a:pt x="10" y="8"/>
                    </a:lnTo>
                    <a:lnTo>
                      <a:pt x="4" y="8"/>
                    </a:lnTo>
                    <a:lnTo>
                      <a:pt x="3" y="7"/>
                    </a:lnTo>
                    <a:lnTo>
                      <a:pt x="7" y="6"/>
                    </a:lnTo>
                    <a:lnTo>
                      <a:pt x="8" y="5"/>
                    </a:lnTo>
                    <a:lnTo>
                      <a:pt x="0" y="5"/>
                    </a:lnTo>
                    <a:lnTo>
                      <a:pt x="2" y="3"/>
                    </a:lnTo>
                    <a:lnTo>
                      <a:pt x="5" y="2"/>
                    </a:lnTo>
                    <a:lnTo>
                      <a:pt x="10" y="3"/>
                    </a:lnTo>
                    <a:lnTo>
                      <a:pt x="10" y="2"/>
                    </a:lnTo>
                    <a:lnTo>
                      <a:pt x="10" y="0"/>
                    </a:lnTo>
                    <a:lnTo>
                      <a:pt x="15" y="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87" name="Freeform 917">
                <a:extLst>
                  <a:ext uri="{FF2B5EF4-FFF2-40B4-BE49-F238E27FC236}">
                    <a16:creationId xmlns:a16="http://schemas.microsoft.com/office/drawing/2014/main" id="{D98F0CB9-D855-4EB7-B815-AD4A4B02BE9C}"/>
                  </a:ext>
                </a:extLst>
              </p:cNvPr>
              <p:cNvSpPr>
                <a:spLocks noChangeAspect="1"/>
              </p:cNvSpPr>
              <p:nvPr/>
            </p:nvSpPr>
            <p:spPr bwMode="auto">
              <a:xfrm>
                <a:off x="3130" y="720"/>
                <a:ext cx="6" cy="3"/>
              </a:xfrm>
              <a:custGeom>
                <a:avLst/>
                <a:gdLst>
                  <a:gd name="T0" fmla="*/ 0 w 20"/>
                  <a:gd name="T1" fmla="*/ 0 h 9"/>
                  <a:gd name="T2" fmla="*/ 0 w 20"/>
                  <a:gd name="T3" fmla="*/ 0 h 9"/>
                  <a:gd name="T4" fmla="*/ 0 w 20"/>
                  <a:gd name="T5" fmla="*/ 0 h 9"/>
                  <a:gd name="T6" fmla="*/ 0 w 20"/>
                  <a:gd name="T7" fmla="*/ 0 h 9"/>
                  <a:gd name="T8" fmla="*/ 0 w 20"/>
                  <a:gd name="T9" fmla="*/ 0 h 9"/>
                  <a:gd name="T10" fmla="*/ 0 w 20"/>
                  <a:gd name="T11" fmla="*/ 0 h 9"/>
                  <a:gd name="T12" fmla="*/ 0 w 20"/>
                  <a:gd name="T13" fmla="*/ 0 h 9"/>
                  <a:gd name="T14" fmla="*/ 0 w 20"/>
                  <a:gd name="T15" fmla="*/ 0 h 9"/>
                  <a:gd name="T16" fmla="*/ 0 w 20"/>
                  <a:gd name="T17" fmla="*/ 0 h 9"/>
                  <a:gd name="T18" fmla="*/ 0 w 20"/>
                  <a:gd name="T19" fmla="*/ 0 h 9"/>
                  <a:gd name="T20" fmla="*/ 0 w 20"/>
                  <a:gd name="T21" fmla="*/ 0 h 9"/>
                  <a:gd name="T22" fmla="*/ 0 w 20"/>
                  <a:gd name="T23" fmla="*/ 0 h 9"/>
                  <a:gd name="T24" fmla="*/ 0 w 20"/>
                  <a:gd name="T25" fmla="*/ 0 h 9"/>
                  <a:gd name="T26" fmla="*/ 0 w 20"/>
                  <a:gd name="T27" fmla="*/ 0 h 9"/>
                  <a:gd name="T28" fmla="*/ 0 w 20"/>
                  <a:gd name="T29" fmla="*/ 0 h 9"/>
                  <a:gd name="T30" fmla="*/ 0 w 20"/>
                  <a:gd name="T31" fmla="*/ 0 h 9"/>
                  <a:gd name="T32" fmla="*/ 0 w 20"/>
                  <a:gd name="T33" fmla="*/ 0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9"/>
                  <a:gd name="T53" fmla="*/ 20 w 20"/>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9">
                    <a:moveTo>
                      <a:pt x="15" y="2"/>
                    </a:moveTo>
                    <a:lnTo>
                      <a:pt x="19" y="6"/>
                    </a:lnTo>
                    <a:lnTo>
                      <a:pt x="20" y="8"/>
                    </a:lnTo>
                    <a:lnTo>
                      <a:pt x="15" y="7"/>
                    </a:lnTo>
                    <a:lnTo>
                      <a:pt x="12" y="9"/>
                    </a:lnTo>
                    <a:lnTo>
                      <a:pt x="10" y="8"/>
                    </a:lnTo>
                    <a:lnTo>
                      <a:pt x="4" y="8"/>
                    </a:lnTo>
                    <a:lnTo>
                      <a:pt x="3" y="7"/>
                    </a:lnTo>
                    <a:lnTo>
                      <a:pt x="7" y="6"/>
                    </a:lnTo>
                    <a:lnTo>
                      <a:pt x="8" y="5"/>
                    </a:lnTo>
                    <a:lnTo>
                      <a:pt x="0" y="5"/>
                    </a:lnTo>
                    <a:lnTo>
                      <a:pt x="2" y="3"/>
                    </a:lnTo>
                    <a:lnTo>
                      <a:pt x="5" y="2"/>
                    </a:lnTo>
                    <a:lnTo>
                      <a:pt x="10" y="3"/>
                    </a:lnTo>
                    <a:lnTo>
                      <a:pt x="10" y="2"/>
                    </a:lnTo>
                    <a:lnTo>
                      <a:pt x="10" y="0"/>
                    </a:lnTo>
                    <a:lnTo>
                      <a:pt x="15" y="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88" name="Freeform 918">
                <a:extLst>
                  <a:ext uri="{FF2B5EF4-FFF2-40B4-BE49-F238E27FC236}">
                    <a16:creationId xmlns:a16="http://schemas.microsoft.com/office/drawing/2014/main" id="{06E479F0-8D61-4FD5-928E-EEC7835520A0}"/>
                  </a:ext>
                </a:extLst>
              </p:cNvPr>
              <p:cNvSpPr>
                <a:spLocks noChangeAspect="1"/>
              </p:cNvSpPr>
              <p:nvPr/>
            </p:nvSpPr>
            <p:spPr bwMode="auto">
              <a:xfrm>
                <a:off x="2956" y="824"/>
                <a:ext cx="8" cy="5"/>
              </a:xfrm>
              <a:custGeom>
                <a:avLst/>
                <a:gdLst>
                  <a:gd name="T0" fmla="*/ 0 w 26"/>
                  <a:gd name="T1" fmla="*/ 0 h 11"/>
                  <a:gd name="T2" fmla="*/ 0 w 26"/>
                  <a:gd name="T3" fmla="*/ 0 h 11"/>
                  <a:gd name="T4" fmla="*/ 0 w 26"/>
                  <a:gd name="T5" fmla="*/ 0 h 11"/>
                  <a:gd name="T6" fmla="*/ 0 w 26"/>
                  <a:gd name="T7" fmla="*/ 0 h 11"/>
                  <a:gd name="T8" fmla="*/ 0 w 26"/>
                  <a:gd name="T9" fmla="*/ 0 h 11"/>
                  <a:gd name="T10" fmla="*/ 0 w 26"/>
                  <a:gd name="T11" fmla="*/ 0 h 11"/>
                  <a:gd name="T12" fmla="*/ 0 w 26"/>
                  <a:gd name="T13" fmla="*/ 0 h 11"/>
                  <a:gd name="T14" fmla="*/ 0 w 26"/>
                  <a:gd name="T15" fmla="*/ 0 h 11"/>
                  <a:gd name="T16" fmla="*/ 0 w 26"/>
                  <a:gd name="T17" fmla="*/ 0 h 11"/>
                  <a:gd name="T18" fmla="*/ 0 w 26"/>
                  <a:gd name="T19" fmla="*/ 0 h 11"/>
                  <a:gd name="T20" fmla="*/ 0 w 26"/>
                  <a:gd name="T21" fmla="*/ 0 h 11"/>
                  <a:gd name="T22" fmla="*/ 0 w 26"/>
                  <a:gd name="T23" fmla="*/ 0 h 11"/>
                  <a:gd name="T24" fmla="*/ 0 w 26"/>
                  <a:gd name="T25" fmla="*/ 0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6"/>
                  <a:gd name="T40" fmla="*/ 0 h 11"/>
                  <a:gd name="T41" fmla="*/ 26 w 26"/>
                  <a:gd name="T42" fmla="*/ 11 h 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6" h="11">
                    <a:moveTo>
                      <a:pt x="0" y="7"/>
                    </a:moveTo>
                    <a:lnTo>
                      <a:pt x="3" y="6"/>
                    </a:lnTo>
                    <a:lnTo>
                      <a:pt x="4" y="5"/>
                    </a:lnTo>
                    <a:lnTo>
                      <a:pt x="8" y="6"/>
                    </a:lnTo>
                    <a:lnTo>
                      <a:pt x="10" y="4"/>
                    </a:lnTo>
                    <a:lnTo>
                      <a:pt x="12" y="2"/>
                    </a:lnTo>
                    <a:lnTo>
                      <a:pt x="25" y="0"/>
                    </a:lnTo>
                    <a:lnTo>
                      <a:pt x="24" y="2"/>
                    </a:lnTo>
                    <a:lnTo>
                      <a:pt x="25" y="4"/>
                    </a:lnTo>
                    <a:lnTo>
                      <a:pt x="26" y="6"/>
                    </a:lnTo>
                    <a:lnTo>
                      <a:pt x="4" y="11"/>
                    </a:lnTo>
                    <a:lnTo>
                      <a:pt x="2" y="10"/>
                    </a:lnTo>
                    <a:lnTo>
                      <a:pt x="0" y="7"/>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89" name="Freeform 919">
                <a:extLst>
                  <a:ext uri="{FF2B5EF4-FFF2-40B4-BE49-F238E27FC236}">
                    <a16:creationId xmlns:a16="http://schemas.microsoft.com/office/drawing/2014/main" id="{63539A50-064B-4263-AF02-BA491C9CBDB5}"/>
                  </a:ext>
                </a:extLst>
              </p:cNvPr>
              <p:cNvSpPr>
                <a:spLocks noChangeAspect="1"/>
              </p:cNvSpPr>
              <p:nvPr/>
            </p:nvSpPr>
            <p:spPr bwMode="auto">
              <a:xfrm>
                <a:off x="2956" y="824"/>
                <a:ext cx="8" cy="5"/>
              </a:xfrm>
              <a:custGeom>
                <a:avLst/>
                <a:gdLst>
                  <a:gd name="T0" fmla="*/ 0 w 26"/>
                  <a:gd name="T1" fmla="*/ 0 h 11"/>
                  <a:gd name="T2" fmla="*/ 0 w 26"/>
                  <a:gd name="T3" fmla="*/ 0 h 11"/>
                  <a:gd name="T4" fmla="*/ 0 w 26"/>
                  <a:gd name="T5" fmla="*/ 0 h 11"/>
                  <a:gd name="T6" fmla="*/ 0 w 26"/>
                  <a:gd name="T7" fmla="*/ 0 h 11"/>
                  <a:gd name="T8" fmla="*/ 0 w 26"/>
                  <a:gd name="T9" fmla="*/ 0 h 11"/>
                  <a:gd name="T10" fmla="*/ 0 w 26"/>
                  <a:gd name="T11" fmla="*/ 0 h 11"/>
                  <a:gd name="T12" fmla="*/ 0 w 26"/>
                  <a:gd name="T13" fmla="*/ 0 h 11"/>
                  <a:gd name="T14" fmla="*/ 0 w 26"/>
                  <a:gd name="T15" fmla="*/ 0 h 11"/>
                  <a:gd name="T16" fmla="*/ 0 w 26"/>
                  <a:gd name="T17" fmla="*/ 0 h 11"/>
                  <a:gd name="T18" fmla="*/ 0 w 26"/>
                  <a:gd name="T19" fmla="*/ 0 h 11"/>
                  <a:gd name="T20" fmla="*/ 0 w 26"/>
                  <a:gd name="T21" fmla="*/ 0 h 11"/>
                  <a:gd name="T22" fmla="*/ 0 w 26"/>
                  <a:gd name="T23" fmla="*/ 0 h 11"/>
                  <a:gd name="T24" fmla="*/ 0 w 26"/>
                  <a:gd name="T25" fmla="*/ 0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6"/>
                  <a:gd name="T40" fmla="*/ 0 h 11"/>
                  <a:gd name="T41" fmla="*/ 26 w 26"/>
                  <a:gd name="T42" fmla="*/ 11 h 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6" h="11">
                    <a:moveTo>
                      <a:pt x="0" y="7"/>
                    </a:moveTo>
                    <a:lnTo>
                      <a:pt x="3" y="6"/>
                    </a:lnTo>
                    <a:lnTo>
                      <a:pt x="4" y="5"/>
                    </a:lnTo>
                    <a:lnTo>
                      <a:pt x="8" y="6"/>
                    </a:lnTo>
                    <a:lnTo>
                      <a:pt x="10" y="4"/>
                    </a:lnTo>
                    <a:lnTo>
                      <a:pt x="12" y="2"/>
                    </a:lnTo>
                    <a:lnTo>
                      <a:pt x="25" y="0"/>
                    </a:lnTo>
                    <a:lnTo>
                      <a:pt x="24" y="2"/>
                    </a:lnTo>
                    <a:lnTo>
                      <a:pt x="25" y="4"/>
                    </a:lnTo>
                    <a:lnTo>
                      <a:pt x="26" y="6"/>
                    </a:lnTo>
                    <a:lnTo>
                      <a:pt x="4" y="11"/>
                    </a:lnTo>
                    <a:lnTo>
                      <a:pt x="2" y="10"/>
                    </a:lnTo>
                    <a:lnTo>
                      <a:pt x="0" y="7"/>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90" name="Freeform 920">
                <a:extLst>
                  <a:ext uri="{FF2B5EF4-FFF2-40B4-BE49-F238E27FC236}">
                    <a16:creationId xmlns:a16="http://schemas.microsoft.com/office/drawing/2014/main" id="{8EC93C69-8EFB-44BA-8E1F-5FE19FD800DE}"/>
                  </a:ext>
                </a:extLst>
              </p:cNvPr>
              <p:cNvSpPr>
                <a:spLocks noChangeAspect="1"/>
              </p:cNvSpPr>
              <p:nvPr/>
            </p:nvSpPr>
            <p:spPr bwMode="auto">
              <a:xfrm>
                <a:off x="2907" y="864"/>
                <a:ext cx="2" cy="3"/>
              </a:xfrm>
              <a:custGeom>
                <a:avLst/>
                <a:gdLst>
                  <a:gd name="T0" fmla="*/ 0 w 10"/>
                  <a:gd name="T1" fmla="*/ 0 h 9"/>
                  <a:gd name="T2" fmla="*/ 0 w 10"/>
                  <a:gd name="T3" fmla="*/ 0 h 9"/>
                  <a:gd name="T4" fmla="*/ 0 w 10"/>
                  <a:gd name="T5" fmla="*/ 0 h 9"/>
                  <a:gd name="T6" fmla="*/ 0 w 10"/>
                  <a:gd name="T7" fmla="*/ 0 h 9"/>
                  <a:gd name="T8" fmla="*/ 0 w 10"/>
                  <a:gd name="T9" fmla="*/ 0 h 9"/>
                  <a:gd name="T10" fmla="*/ 0 w 10"/>
                  <a:gd name="T11" fmla="*/ 0 h 9"/>
                  <a:gd name="T12" fmla="*/ 0 w 10"/>
                  <a:gd name="T13" fmla="*/ 0 h 9"/>
                  <a:gd name="T14" fmla="*/ 0 60000 65536"/>
                  <a:gd name="T15" fmla="*/ 0 60000 65536"/>
                  <a:gd name="T16" fmla="*/ 0 60000 65536"/>
                  <a:gd name="T17" fmla="*/ 0 60000 65536"/>
                  <a:gd name="T18" fmla="*/ 0 60000 65536"/>
                  <a:gd name="T19" fmla="*/ 0 60000 65536"/>
                  <a:gd name="T20" fmla="*/ 0 60000 65536"/>
                  <a:gd name="T21" fmla="*/ 0 w 10"/>
                  <a:gd name="T22" fmla="*/ 0 h 9"/>
                  <a:gd name="T23" fmla="*/ 10 w 10"/>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9">
                    <a:moveTo>
                      <a:pt x="8" y="0"/>
                    </a:moveTo>
                    <a:lnTo>
                      <a:pt x="10" y="0"/>
                    </a:lnTo>
                    <a:lnTo>
                      <a:pt x="1" y="4"/>
                    </a:lnTo>
                    <a:lnTo>
                      <a:pt x="0" y="8"/>
                    </a:lnTo>
                    <a:lnTo>
                      <a:pt x="0" y="9"/>
                    </a:lnTo>
                    <a:lnTo>
                      <a:pt x="5" y="8"/>
                    </a:lnTo>
                    <a:lnTo>
                      <a:pt x="8"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91" name="Freeform 921">
                <a:extLst>
                  <a:ext uri="{FF2B5EF4-FFF2-40B4-BE49-F238E27FC236}">
                    <a16:creationId xmlns:a16="http://schemas.microsoft.com/office/drawing/2014/main" id="{8713A804-8564-4C1F-A008-9BBA3DA16133}"/>
                  </a:ext>
                </a:extLst>
              </p:cNvPr>
              <p:cNvSpPr>
                <a:spLocks noChangeAspect="1"/>
              </p:cNvSpPr>
              <p:nvPr/>
            </p:nvSpPr>
            <p:spPr bwMode="auto">
              <a:xfrm>
                <a:off x="2907" y="864"/>
                <a:ext cx="2" cy="3"/>
              </a:xfrm>
              <a:custGeom>
                <a:avLst/>
                <a:gdLst>
                  <a:gd name="T0" fmla="*/ 0 w 10"/>
                  <a:gd name="T1" fmla="*/ 0 h 9"/>
                  <a:gd name="T2" fmla="*/ 0 w 10"/>
                  <a:gd name="T3" fmla="*/ 0 h 9"/>
                  <a:gd name="T4" fmla="*/ 0 w 10"/>
                  <a:gd name="T5" fmla="*/ 0 h 9"/>
                  <a:gd name="T6" fmla="*/ 0 w 10"/>
                  <a:gd name="T7" fmla="*/ 0 h 9"/>
                  <a:gd name="T8" fmla="*/ 0 w 10"/>
                  <a:gd name="T9" fmla="*/ 0 h 9"/>
                  <a:gd name="T10" fmla="*/ 0 w 10"/>
                  <a:gd name="T11" fmla="*/ 0 h 9"/>
                  <a:gd name="T12" fmla="*/ 0 w 10"/>
                  <a:gd name="T13" fmla="*/ 0 h 9"/>
                  <a:gd name="T14" fmla="*/ 0 60000 65536"/>
                  <a:gd name="T15" fmla="*/ 0 60000 65536"/>
                  <a:gd name="T16" fmla="*/ 0 60000 65536"/>
                  <a:gd name="T17" fmla="*/ 0 60000 65536"/>
                  <a:gd name="T18" fmla="*/ 0 60000 65536"/>
                  <a:gd name="T19" fmla="*/ 0 60000 65536"/>
                  <a:gd name="T20" fmla="*/ 0 60000 65536"/>
                  <a:gd name="T21" fmla="*/ 0 w 10"/>
                  <a:gd name="T22" fmla="*/ 0 h 9"/>
                  <a:gd name="T23" fmla="*/ 10 w 10"/>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9">
                    <a:moveTo>
                      <a:pt x="8" y="0"/>
                    </a:moveTo>
                    <a:lnTo>
                      <a:pt x="10" y="0"/>
                    </a:lnTo>
                    <a:lnTo>
                      <a:pt x="1" y="4"/>
                    </a:lnTo>
                    <a:lnTo>
                      <a:pt x="0" y="8"/>
                    </a:lnTo>
                    <a:lnTo>
                      <a:pt x="0" y="9"/>
                    </a:lnTo>
                    <a:lnTo>
                      <a:pt x="5" y="8"/>
                    </a:lnTo>
                    <a:lnTo>
                      <a:pt x="8"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92" name="Freeform 922">
                <a:extLst>
                  <a:ext uri="{FF2B5EF4-FFF2-40B4-BE49-F238E27FC236}">
                    <a16:creationId xmlns:a16="http://schemas.microsoft.com/office/drawing/2014/main" id="{57177EC0-D94C-413C-BD3F-7B98950DEF57}"/>
                  </a:ext>
                </a:extLst>
              </p:cNvPr>
              <p:cNvSpPr>
                <a:spLocks noChangeAspect="1"/>
              </p:cNvSpPr>
              <p:nvPr/>
            </p:nvSpPr>
            <p:spPr bwMode="auto">
              <a:xfrm>
                <a:off x="2924" y="845"/>
                <a:ext cx="3" cy="1"/>
              </a:xfrm>
              <a:custGeom>
                <a:avLst/>
                <a:gdLst>
                  <a:gd name="T0" fmla="*/ 0 w 9"/>
                  <a:gd name="T1" fmla="*/ 0 h 8"/>
                  <a:gd name="T2" fmla="*/ 0 w 9"/>
                  <a:gd name="T3" fmla="*/ 0 h 8"/>
                  <a:gd name="T4" fmla="*/ 0 w 9"/>
                  <a:gd name="T5" fmla="*/ 0 h 8"/>
                  <a:gd name="T6" fmla="*/ 0 w 9"/>
                  <a:gd name="T7" fmla="*/ 0 h 8"/>
                  <a:gd name="T8" fmla="*/ 0 w 9"/>
                  <a:gd name="T9" fmla="*/ 0 h 8"/>
                  <a:gd name="T10" fmla="*/ 0 w 9"/>
                  <a:gd name="T11" fmla="*/ 0 h 8"/>
                  <a:gd name="T12" fmla="*/ 0 w 9"/>
                  <a:gd name="T13" fmla="*/ 0 h 8"/>
                  <a:gd name="T14" fmla="*/ 0 60000 65536"/>
                  <a:gd name="T15" fmla="*/ 0 60000 65536"/>
                  <a:gd name="T16" fmla="*/ 0 60000 65536"/>
                  <a:gd name="T17" fmla="*/ 0 60000 65536"/>
                  <a:gd name="T18" fmla="*/ 0 60000 65536"/>
                  <a:gd name="T19" fmla="*/ 0 60000 65536"/>
                  <a:gd name="T20" fmla="*/ 0 60000 65536"/>
                  <a:gd name="T21" fmla="*/ 0 w 9"/>
                  <a:gd name="T22" fmla="*/ 0 h 8"/>
                  <a:gd name="T23" fmla="*/ 9 w 9"/>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8">
                    <a:moveTo>
                      <a:pt x="3" y="8"/>
                    </a:moveTo>
                    <a:lnTo>
                      <a:pt x="9" y="2"/>
                    </a:lnTo>
                    <a:lnTo>
                      <a:pt x="8" y="1"/>
                    </a:lnTo>
                    <a:lnTo>
                      <a:pt x="4" y="0"/>
                    </a:lnTo>
                    <a:lnTo>
                      <a:pt x="1" y="1"/>
                    </a:lnTo>
                    <a:lnTo>
                      <a:pt x="0" y="8"/>
                    </a:lnTo>
                    <a:lnTo>
                      <a:pt x="3" y="8"/>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93" name="Freeform 923">
                <a:extLst>
                  <a:ext uri="{FF2B5EF4-FFF2-40B4-BE49-F238E27FC236}">
                    <a16:creationId xmlns:a16="http://schemas.microsoft.com/office/drawing/2014/main" id="{57CD5CFA-05E9-494E-8B5B-F8AB48EA11E1}"/>
                  </a:ext>
                </a:extLst>
              </p:cNvPr>
              <p:cNvSpPr>
                <a:spLocks noChangeAspect="1"/>
              </p:cNvSpPr>
              <p:nvPr/>
            </p:nvSpPr>
            <p:spPr bwMode="auto">
              <a:xfrm>
                <a:off x="2924" y="845"/>
                <a:ext cx="3" cy="1"/>
              </a:xfrm>
              <a:custGeom>
                <a:avLst/>
                <a:gdLst>
                  <a:gd name="T0" fmla="*/ 0 w 9"/>
                  <a:gd name="T1" fmla="*/ 0 h 8"/>
                  <a:gd name="T2" fmla="*/ 0 w 9"/>
                  <a:gd name="T3" fmla="*/ 0 h 8"/>
                  <a:gd name="T4" fmla="*/ 0 w 9"/>
                  <a:gd name="T5" fmla="*/ 0 h 8"/>
                  <a:gd name="T6" fmla="*/ 0 w 9"/>
                  <a:gd name="T7" fmla="*/ 0 h 8"/>
                  <a:gd name="T8" fmla="*/ 0 w 9"/>
                  <a:gd name="T9" fmla="*/ 0 h 8"/>
                  <a:gd name="T10" fmla="*/ 0 w 9"/>
                  <a:gd name="T11" fmla="*/ 0 h 8"/>
                  <a:gd name="T12" fmla="*/ 0 w 9"/>
                  <a:gd name="T13" fmla="*/ 0 h 8"/>
                  <a:gd name="T14" fmla="*/ 0 60000 65536"/>
                  <a:gd name="T15" fmla="*/ 0 60000 65536"/>
                  <a:gd name="T16" fmla="*/ 0 60000 65536"/>
                  <a:gd name="T17" fmla="*/ 0 60000 65536"/>
                  <a:gd name="T18" fmla="*/ 0 60000 65536"/>
                  <a:gd name="T19" fmla="*/ 0 60000 65536"/>
                  <a:gd name="T20" fmla="*/ 0 60000 65536"/>
                  <a:gd name="T21" fmla="*/ 0 w 9"/>
                  <a:gd name="T22" fmla="*/ 0 h 8"/>
                  <a:gd name="T23" fmla="*/ 9 w 9"/>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8">
                    <a:moveTo>
                      <a:pt x="3" y="8"/>
                    </a:moveTo>
                    <a:lnTo>
                      <a:pt x="9" y="2"/>
                    </a:lnTo>
                    <a:lnTo>
                      <a:pt x="8" y="1"/>
                    </a:lnTo>
                    <a:lnTo>
                      <a:pt x="4" y="0"/>
                    </a:lnTo>
                    <a:lnTo>
                      <a:pt x="1" y="1"/>
                    </a:lnTo>
                    <a:lnTo>
                      <a:pt x="0" y="8"/>
                    </a:lnTo>
                    <a:lnTo>
                      <a:pt x="3" y="8"/>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94" name="Freeform 924">
                <a:extLst>
                  <a:ext uri="{FF2B5EF4-FFF2-40B4-BE49-F238E27FC236}">
                    <a16:creationId xmlns:a16="http://schemas.microsoft.com/office/drawing/2014/main" id="{6E31B575-8B7A-4EB4-891D-AB1E0C52ABA5}"/>
                  </a:ext>
                </a:extLst>
              </p:cNvPr>
              <p:cNvSpPr>
                <a:spLocks noChangeAspect="1"/>
              </p:cNvSpPr>
              <p:nvPr/>
            </p:nvSpPr>
            <p:spPr bwMode="auto">
              <a:xfrm>
                <a:off x="2912" y="852"/>
                <a:ext cx="3" cy="2"/>
              </a:xfrm>
              <a:custGeom>
                <a:avLst/>
                <a:gdLst>
                  <a:gd name="T0" fmla="*/ 0 w 6"/>
                  <a:gd name="T1" fmla="*/ 0 h 6"/>
                  <a:gd name="T2" fmla="*/ 1 w 6"/>
                  <a:gd name="T3" fmla="*/ 0 h 6"/>
                  <a:gd name="T4" fmla="*/ 1 w 6"/>
                  <a:gd name="T5" fmla="*/ 0 h 6"/>
                  <a:gd name="T6" fmla="*/ 1 w 6"/>
                  <a:gd name="T7" fmla="*/ 0 h 6"/>
                  <a:gd name="T8" fmla="*/ 1 w 6"/>
                  <a:gd name="T9" fmla="*/ 0 h 6"/>
                  <a:gd name="T10" fmla="*/ 0 w 6"/>
                  <a:gd name="T11" fmla="*/ 0 h 6"/>
                  <a:gd name="T12" fmla="*/ 0 60000 65536"/>
                  <a:gd name="T13" fmla="*/ 0 60000 65536"/>
                  <a:gd name="T14" fmla="*/ 0 60000 65536"/>
                  <a:gd name="T15" fmla="*/ 0 60000 65536"/>
                  <a:gd name="T16" fmla="*/ 0 60000 65536"/>
                  <a:gd name="T17" fmla="*/ 0 60000 65536"/>
                  <a:gd name="T18" fmla="*/ 0 w 6"/>
                  <a:gd name="T19" fmla="*/ 0 h 6"/>
                  <a:gd name="T20" fmla="*/ 6 w 6"/>
                  <a:gd name="T21" fmla="*/ 6 h 6"/>
                </a:gdLst>
                <a:ahLst/>
                <a:cxnLst>
                  <a:cxn ang="T12">
                    <a:pos x="T0" y="T1"/>
                  </a:cxn>
                  <a:cxn ang="T13">
                    <a:pos x="T2" y="T3"/>
                  </a:cxn>
                  <a:cxn ang="T14">
                    <a:pos x="T4" y="T5"/>
                  </a:cxn>
                  <a:cxn ang="T15">
                    <a:pos x="T6" y="T7"/>
                  </a:cxn>
                  <a:cxn ang="T16">
                    <a:pos x="T8" y="T9"/>
                  </a:cxn>
                  <a:cxn ang="T17">
                    <a:pos x="T10" y="T11"/>
                  </a:cxn>
                </a:cxnLst>
                <a:rect l="T18" t="T19" r="T20" b="T21"/>
                <a:pathLst>
                  <a:path w="6" h="6">
                    <a:moveTo>
                      <a:pt x="0" y="6"/>
                    </a:moveTo>
                    <a:lnTo>
                      <a:pt x="1" y="4"/>
                    </a:lnTo>
                    <a:lnTo>
                      <a:pt x="6" y="2"/>
                    </a:lnTo>
                    <a:lnTo>
                      <a:pt x="6" y="1"/>
                    </a:lnTo>
                    <a:lnTo>
                      <a:pt x="2" y="0"/>
                    </a:lnTo>
                    <a:lnTo>
                      <a:pt x="0" y="6"/>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95" name="Freeform 925">
                <a:extLst>
                  <a:ext uri="{FF2B5EF4-FFF2-40B4-BE49-F238E27FC236}">
                    <a16:creationId xmlns:a16="http://schemas.microsoft.com/office/drawing/2014/main" id="{FD90B1C2-E551-4214-92E8-BD7165D6AE36}"/>
                  </a:ext>
                </a:extLst>
              </p:cNvPr>
              <p:cNvSpPr>
                <a:spLocks noChangeAspect="1"/>
              </p:cNvSpPr>
              <p:nvPr/>
            </p:nvSpPr>
            <p:spPr bwMode="auto">
              <a:xfrm>
                <a:off x="2912" y="852"/>
                <a:ext cx="3" cy="2"/>
              </a:xfrm>
              <a:custGeom>
                <a:avLst/>
                <a:gdLst>
                  <a:gd name="T0" fmla="*/ 0 w 6"/>
                  <a:gd name="T1" fmla="*/ 0 h 6"/>
                  <a:gd name="T2" fmla="*/ 1 w 6"/>
                  <a:gd name="T3" fmla="*/ 0 h 6"/>
                  <a:gd name="T4" fmla="*/ 1 w 6"/>
                  <a:gd name="T5" fmla="*/ 0 h 6"/>
                  <a:gd name="T6" fmla="*/ 1 w 6"/>
                  <a:gd name="T7" fmla="*/ 0 h 6"/>
                  <a:gd name="T8" fmla="*/ 1 w 6"/>
                  <a:gd name="T9" fmla="*/ 0 h 6"/>
                  <a:gd name="T10" fmla="*/ 0 w 6"/>
                  <a:gd name="T11" fmla="*/ 0 h 6"/>
                  <a:gd name="T12" fmla="*/ 0 60000 65536"/>
                  <a:gd name="T13" fmla="*/ 0 60000 65536"/>
                  <a:gd name="T14" fmla="*/ 0 60000 65536"/>
                  <a:gd name="T15" fmla="*/ 0 60000 65536"/>
                  <a:gd name="T16" fmla="*/ 0 60000 65536"/>
                  <a:gd name="T17" fmla="*/ 0 60000 65536"/>
                  <a:gd name="T18" fmla="*/ 0 w 6"/>
                  <a:gd name="T19" fmla="*/ 0 h 6"/>
                  <a:gd name="T20" fmla="*/ 6 w 6"/>
                  <a:gd name="T21" fmla="*/ 6 h 6"/>
                </a:gdLst>
                <a:ahLst/>
                <a:cxnLst>
                  <a:cxn ang="T12">
                    <a:pos x="T0" y="T1"/>
                  </a:cxn>
                  <a:cxn ang="T13">
                    <a:pos x="T2" y="T3"/>
                  </a:cxn>
                  <a:cxn ang="T14">
                    <a:pos x="T4" y="T5"/>
                  </a:cxn>
                  <a:cxn ang="T15">
                    <a:pos x="T6" y="T7"/>
                  </a:cxn>
                  <a:cxn ang="T16">
                    <a:pos x="T8" y="T9"/>
                  </a:cxn>
                  <a:cxn ang="T17">
                    <a:pos x="T10" y="T11"/>
                  </a:cxn>
                </a:cxnLst>
                <a:rect l="T18" t="T19" r="T20" b="T21"/>
                <a:pathLst>
                  <a:path w="6" h="6">
                    <a:moveTo>
                      <a:pt x="0" y="6"/>
                    </a:moveTo>
                    <a:lnTo>
                      <a:pt x="1" y="4"/>
                    </a:lnTo>
                    <a:lnTo>
                      <a:pt x="6" y="2"/>
                    </a:lnTo>
                    <a:lnTo>
                      <a:pt x="6" y="1"/>
                    </a:lnTo>
                    <a:lnTo>
                      <a:pt x="2" y="0"/>
                    </a:lnTo>
                    <a:lnTo>
                      <a:pt x="0" y="6"/>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96" name="Freeform 926">
                <a:extLst>
                  <a:ext uri="{FF2B5EF4-FFF2-40B4-BE49-F238E27FC236}">
                    <a16:creationId xmlns:a16="http://schemas.microsoft.com/office/drawing/2014/main" id="{C511FA73-E41F-43CB-8CE0-B55E994D5C66}"/>
                  </a:ext>
                </a:extLst>
              </p:cNvPr>
              <p:cNvSpPr>
                <a:spLocks noChangeAspect="1"/>
              </p:cNvSpPr>
              <p:nvPr/>
            </p:nvSpPr>
            <p:spPr bwMode="auto">
              <a:xfrm>
                <a:off x="2905" y="882"/>
                <a:ext cx="3" cy="4"/>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60000 65536"/>
                  <a:gd name="T13" fmla="*/ 0 60000 65536"/>
                  <a:gd name="T14" fmla="*/ 0 60000 65536"/>
                  <a:gd name="T15" fmla="*/ 0 60000 65536"/>
                  <a:gd name="T16" fmla="*/ 0 60000 65536"/>
                  <a:gd name="T17" fmla="*/ 0 60000 65536"/>
                  <a:gd name="T18" fmla="*/ 0 w 9"/>
                  <a:gd name="T19" fmla="*/ 0 h 11"/>
                  <a:gd name="T20" fmla="*/ 9 w 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9" h="11">
                    <a:moveTo>
                      <a:pt x="5" y="11"/>
                    </a:moveTo>
                    <a:lnTo>
                      <a:pt x="9" y="3"/>
                    </a:lnTo>
                    <a:lnTo>
                      <a:pt x="6" y="0"/>
                    </a:lnTo>
                    <a:lnTo>
                      <a:pt x="4" y="0"/>
                    </a:lnTo>
                    <a:lnTo>
                      <a:pt x="0" y="8"/>
                    </a:lnTo>
                    <a:lnTo>
                      <a:pt x="5" y="1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97" name="Freeform 927">
                <a:extLst>
                  <a:ext uri="{FF2B5EF4-FFF2-40B4-BE49-F238E27FC236}">
                    <a16:creationId xmlns:a16="http://schemas.microsoft.com/office/drawing/2014/main" id="{C2C63902-12A0-40BC-99CE-D2884A0CA948}"/>
                  </a:ext>
                </a:extLst>
              </p:cNvPr>
              <p:cNvSpPr>
                <a:spLocks noChangeAspect="1"/>
              </p:cNvSpPr>
              <p:nvPr/>
            </p:nvSpPr>
            <p:spPr bwMode="auto">
              <a:xfrm>
                <a:off x="2905" y="882"/>
                <a:ext cx="3" cy="4"/>
              </a:xfrm>
              <a:custGeom>
                <a:avLst/>
                <a:gdLst>
                  <a:gd name="T0" fmla="*/ 0 w 9"/>
                  <a:gd name="T1" fmla="*/ 0 h 11"/>
                  <a:gd name="T2" fmla="*/ 0 w 9"/>
                  <a:gd name="T3" fmla="*/ 0 h 11"/>
                  <a:gd name="T4" fmla="*/ 0 w 9"/>
                  <a:gd name="T5" fmla="*/ 0 h 11"/>
                  <a:gd name="T6" fmla="*/ 0 w 9"/>
                  <a:gd name="T7" fmla="*/ 0 h 11"/>
                  <a:gd name="T8" fmla="*/ 0 w 9"/>
                  <a:gd name="T9" fmla="*/ 0 h 11"/>
                  <a:gd name="T10" fmla="*/ 0 w 9"/>
                  <a:gd name="T11" fmla="*/ 0 h 11"/>
                  <a:gd name="T12" fmla="*/ 0 60000 65536"/>
                  <a:gd name="T13" fmla="*/ 0 60000 65536"/>
                  <a:gd name="T14" fmla="*/ 0 60000 65536"/>
                  <a:gd name="T15" fmla="*/ 0 60000 65536"/>
                  <a:gd name="T16" fmla="*/ 0 60000 65536"/>
                  <a:gd name="T17" fmla="*/ 0 60000 65536"/>
                  <a:gd name="T18" fmla="*/ 0 w 9"/>
                  <a:gd name="T19" fmla="*/ 0 h 11"/>
                  <a:gd name="T20" fmla="*/ 9 w 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9" h="11">
                    <a:moveTo>
                      <a:pt x="5" y="11"/>
                    </a:moveTo>
                    <a:lnTo>
                      <a:pt x="9" y="3"/>
                    </a:lnTo>
                    <a:lnTo>
                      <a:pt x="6" y="0"/>
                    </a:lnTo>
                    <a:lnTo>
                      <a:pt x="4" y="0"/>
                    </a:lnTo>
                    <a:lnTo>
                      <a:pt x="0" y="8"/>
                    </a:lnTo>
                    <a:lnTo>
                      <a:pt x="5" y="1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98" name="Freeform 928">
                <a:extLst>
                  <a:ext uri="{FF2B5EF4-FFF2-40B4-BE49-F238E27FC236}">
                    <a16:creationId xmlns:a16="http://schemas.microsoft.com/office/drawing/2014/main" id="{C8683A6D-F8B3-4407-AE49-4185E2F59B0B}"/>
                  </a:ext>
                </a:extLst>
              </p:cNvPr>
              <p:cNvSpPr>
                <a:spLocks noChangeAspect="1"/>
              </p:cNvSpPr>
              <p:nvPr/>
            </p:nvSpPr>
            <p:spPr bwMode="auto">
              <a:xfrm>
                <a:off x="2901" y="892"/>
                <a:ext cx="3" cy="3"/>
              </a:xfrm>
              <a:custGeom>
                <a:avLst/>
                <a:gdLst>
                  <a:gd name="T0" fmla="*/ 0 w 7"/>
                  <a:gd name="T1" fmla="*/ 0 h 11"/>
                  <a:gd name="T2" fmla="*/ 0 w 7"/>
                  <a:gd name="T3" fmla="*/ 0 h 11"/>
                  <a:gd name="T4" fmla="*/ 0 w 7"/>
                  <a:gd name="T5" fmla="*/ 0 h 11"/>
                  <a:gd name="T6" fmla="*/ 0 w 7"/>
                  <a:gd name="T7" fmla="*/ 0 h 11"/>
                  <a:gd name="T8" fmla="*/ 0 w 7"/>
                  <a:gd name="T9" fmla="*/ 0 h 11"/>
                  <a:gd name="T10" fmla="*/ 0 w 7"/>
                  <a:gd name="T11" fmla="*/ 0 h 11"/>
                  <a:gd name="T12" fmla="*/ 0 60000 65536"/>
                  <a:gd name="T13" fmla="*/ 0 60000 65536"/>
                  <a:gd name="T14" fmla="*/ 0 60000 65536"/>
                  <a:gd name="T15" fmla="*/ 0 60000 65536"/>
                  <a:gd name="T16" fmla="*/ 0 60000 65536"/>
                  <a:gd name="T17" fmla="*/ 0 60000 65536"/>
                  <a:gd name="T18" fmla="*/ 0 w 7"/>
                  <a:gd name="T19" fmla="*/ 0 h 11"/>
                  <a:gd name="T20" fmla="*/ 7 w 7"/>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7" h="11">
                    <a:moveTo>
                      <a:pt x="4" y="11"/>
                    </a:moveTo>
                    <a:lnTo>
                      <a:pt x="7" y="3"/>
                    </a:lnTo>
                    <a:lnTo>
                      <a:pt x="5" y="0"/>
                    </a:lnTo>
                    <a:lnTo>
                      <a:pt x="4" y="3"/>
                    </a:lnTo>
                    <a:lnTo>
                      <a:pt x="0" y="11"/>
                    </a:lnTo>
                    <a:lnTo>
                      <a:pt x="4" y="1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399" name="Freeform 929">
                <a:extLst>
                  <a:ext uri="{FF2B5EF4-FFF2-40B4-BE49-F238E27FC236}">
                    <a16:creationId xmlns:a16="http://schemas.microsoft.com/office/drawing/2014/main" id="{AD28216B-E612-4B38-B16E-4F0A2ED78009}"/>
                  </a:ext>
                </a:extLst>
              </p:cNvPr>
              <p:cNvSpPr>
                <a:spLocks noChangeAspect="1"/>
              </p:cNvSpPr>
              <p:nvPr/>
            </p:nvSpPr>
            <p:spPr bwMode="auto">
              <a:xfrm>
                <a:off x="2901" y="892"/>
                <a:ext cx="3" cy="3"/>
              </a:xfrm>
              <a:custGeom>
                <a:avLst/>
                <a:gdLst>
                  <a:gd name="T0" fmla="*/ 0 w 7"/>
                  <a:gd name="T1" fmla="*/ 0 h 11"/>
                  <a:gd name="T2" fmla="*/ 0 w 7"/>
                  <a:gd name="T3" fmla="*/ 0 h 11"/>
                  <a:gd name="T4" fmla="*/ 0 w 7"/>
                  <a:gd name="T5" fmla="*/ 0 h 11"/>
                  <a:gd name="T6" fmla="*/ 0 w 7"/>
                  <a:gd name="T7" fmla="*/ 0 h 11"/>
                  <a:gd name="T8" fmla="*/ 0 w 7"/>
                  <a:gd name="T9" fmla="*/ 0 h 11"/>
                  <a:gd name="T10" fmla="*/ 0 w 7"/>
                  <a:gd name="T11" fmla="*/ 0 h 11"/>
                  <a:gd name="T12" fmla="*/ 0 60000 65536"/>
                  <a:gd name="T13" fmla="*/ 0 60000 65536"/>
                  <a:gd name="T14" fmla="*/ 0 60000 65536"/>
                  <a:gd name="T15" fmla="*/ 0 60000 65536"/>
                  <a:gd name="T16" fmla="*/ 0 60000 65536"/>
                  <a:gd name="T17" fmla="*/ 0 60000 65536"/>
                  <a:gd name="T18" fmla="*/ 0 w 7"/>
                  <a:gd name="T19" fmla="*/ 0 h 11"/>
                  <a:gd name="T20" fmla="*/ 7 w 7"/>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7" h="11">
                    <a:moveTo>
                      <a:pt x="4" y="11"/>
                    </a:moveTo>
                    <a:lnTo>
                      <a:pt x="7" y="3"/>
                    </a:lnTo>
                    <a:lnTo>
                      <a:pt x="5" y="0"/>
                    </a:lnTo>
                    <a:lnTo>
                      <a:pt x="4" y="3"/>
                    </a:lnTo>
                    <a:lnTo>
                      <a:pt x="0" y="11"/>
                    </a:lnTo>
                    <a:lnTo>
                      <a:pt x="4" y="1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00" name="Freeform 930">
                <a:extLst>
                  <a:ext uri="{FF2B5EF4-FFF2-40B4-BE49-F238E27FC236}">
                    <a16:creationId xmlns:a16="http://schemas.microsoft.com/office/drawing/2014/main" id="{603544A7-BFD1-429C-A4E5-E8CAAA72894B}"/>
                  </a:ext>
                </a:extLst>
              </p:cNvPr>
              <p:cNvSpPr>
                <a:spLocks noChangeAspect="1"/>
              </p:cNvSpPr>
              <p:nvPr/>
            </p:nvSpPr>
            <p:spPr bwMode="auto">
              <a:xfrm>
                <a:off x="2767" y="1239"/>
                <a:ext cx="6" cy="4"/>
              </a:xfrm>
              <a:custGeom>
                <a:avLst/>
                <a:gdLst>
                  <a:gd name="T0" fmla="*/ 0 w 18"/>
                  <a:gd name="T1" fmla="*/ 0 h 15"/>
                  <a:gd name="T2" fmla="*/ 0 w 18"/>
                  <a:gd name="T3" fmla="*/ 0 h 15"/>
                  <a:gd name="T4" fmla="*/ 0 w 18"/>
                  <a:gd name="T5" fmla="*/ 0 h 15"/>
                  <a:gd name="T6" fmla="*/ 0 w 18"/>
                  <a:gd name="T7" fmla="*/ 0 h 15"/>
                  <a:gd name="T8" fmla="*/ 0 w 18"/>
                  <a:gd name="T9" fmla="*/ 0 h 15"/>
                  <a:gd name="T10" fmla="*/ 0 w 18"/>
                  <a:gd name="T11" fmla="*/ 0 h 15"/>
                  <a:gd name="T12" fmla="*/ 0 w 18"/>
                  <a:gd name="T13" fmla="*/ 0 h 15"/>
                  <a:gd name="T14" fmla="*/ 0 w 18"/>
                  <a:gd name="T15" fmla="*/ 0 h 15"/>
                  <a:gd name="T16" fmla="*/ 0 60000 65536"/>
                  <a:gd name="T17" fmla="*/ 0 60000 65536"/>
                  <a:gd name="T18" fmla="*/ 0 60000 65536"/>
                  <a:gd name="T19" fmla="*/ 0 60000 65536"/>
                  <a:gd name="T20" fmla="*/ 0 60000 65536"/>
                  <a:gd name="T21" fmla="*/ 0 60000 65536"/>
                  <a:gd name="T22" fmla="*/ 0 60000 65536"/>
                  <a:gd name="T23" fmla="*/ 0 60000 65536"/>
                  <a:gd name="T24" fmla="*/ 0 w 18"/>
                  <a:gd name="T25" fmla="*/ 0 h 15"/>
                  <a:gd name="T26" fmla="*/ 18 w 18"/>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 h="15">
                    <a:moveTo>
                      <a:pt x="14" y="0"/>
                    </a:moveTo>
                    <a:lnTo>
                      <a:pt x="15" y="1"/>
                    </a:lnTo>
                    <a:lnTo>
                      <a:pt x="16" y="0"/>
                    </a:lnTo>
                    <a:lnTo>
                      <a:pt x="18" y="7"/>
                    </a:lnTo>
                    <a:lnTo>
                      <a:pt x="7" y="15"/>
                    </a:lnTo>
                    <a:lnTo>
                      <a:pt x="0" y="11"/>
                    </a:lnTo>
                    <a:lnTo>
                      <a:pt x="5" y="5"/>
                    </a:lnTo>
                    <a:lnTo>
                      <a:pt x="14"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01" name="Freeform 931">
                <a:extLst>
                  <a:ext uri="{FF2B5EF4-FFF2-40B4-BE49-F238E27FC236}">
                    <a16:creationId xmlns:a16="http://schemas.microsoft.com/office/drawing/2014/main" id="{742DFE09-ABE2-43A7-B876-F0B6B859F0C3}"/>
                  </a:ext>
                </a:extLst>
              </p:cNvPr>
              <p:cNvSpPr>
                <a:spLocks noChangeAspect="1"/>
              </p:cNvSpPr>
              <p:nvPr/>
            </p:nvSpPr>
            <p:spPr bwMode="auto">
              <a:xfrm>
                <a:off x="2767" y="1239"/>
                <a:ext cx="6" cy="4"/>
              </a:xfrm>
              <a:custGeom>
                <a:avLst/>
                <a:gdLst>
                  <a:gd name="T0" fmla="*/ 0 w 18"/>
                  <a:gd name="T1" fmla="*/ 0 h 15"/>
                  <a:gd name="T2" fmla="*/ 0 w 18"/>
                  <a:gd name="T3" fmla="*/ 0 h 15"/>
                  <a:gd name="T4" fmla="*/ 0 w 18"/>
                  <a:gd name="T5" fmla="*/ 0 h 15"/>
                  <a:gd name="T6" fmla="*/ 0 w 18"/>
                  <a:gd name="T7" fmla="*/ 0 h 15"/>
                  <a:gd name="T8" fmla="*/ 0 w 18"/>
                  <a:gd name="T9" fmla="*/ 0 h 15"/>
                  <a:gd name="T10" fmla="*/ 0 w 18"/>
                  <a:gd name="T11" fmla="*/ 0 h 15"/>
                  <a:gd name="T12" fmla="*/ 0 w 18"/>
                  <a:gd name="T13" fmla="*/ 0 h 15"/>
                  <a:gd name="T14" fmla="*/ 0 w 18"/>
                  <a:gd name="T15" fmla="*/ 0 h 15"/>
                  <a:gd name="T16" fmla="*/ 0 60000 65536"/>
                  <a:gd name="T17" fmla="*/ 0 60000 65536"/>
                  <a:gd name="T18" fmla="*/ 0 60000 65536"/>
                  <a:gd name="T19" fmla="*/ 0 60000 65536"/>
                  <a:gd name="T20" fmla="*/ 0 60000 65536"/>
                  <a:gd name="T21" fmla="*/ 0 60000 65536"/>
                  <a:gd name="T22" fmla="*/ 0 60000 65536"/>
                  <a:gd name="T23" fmla="*/ 0 60000 65536"/>
                  <a:gd name="T24" fmla="*/ 0 w 18"/>
                  <a:gd name="T25" fmla="*/ 0 h 15"/>
                  <a:gd name="T26" fmla="*/ 18 w 18"/>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 h="15">
                    <a:moveTo>
                      <a:pt x="14" y="0"/>
                    </a:moveTo>
                    <a:lnTo>
                      <a:pt x="15" y="1"/>
                    </a:lnTo>
                    <a:lnTo>
                      <a:pt x="16" y="0"/>
                    </a:lnTo>
                    <a:lnTo>
                      <a:pt x="18" y="7"/>
                    </a:lnTo>
                    <a:lnTo>
                      <a:pt x="7" y="15"/>
                    </a:lnTo>
                    <a:lnTo>
                      <a:pt x="0" y="11"/>
                    </a:lnTo>
                    <a:lnTo>
                      <a:pt x="5" y="5"/>
                    </a:lnTo>
                    <a:lnTo>
                      <a:pt x="14"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02" name="Freeform 932">
                <a:extLst>
                  <a:ext uri="{FF2B5EF4-FFF2-40B4-BE49-F238E27FC236}">
                    <a16:creationId xmlns:a16="http://schemas.microsoft.com/office/drawing/2014/main" id="{5120A15C-0A5F-43E5-A24A-45AA51DBF090}"/>
                  </a:ext>
                </a:extLst>
              </p:cNvPr>
              <p:cNvSpPr>
                <a:spLocks noChangeAspect="1"/>
              </p:cNvSpPr>
              <p:nvPr/>
            </p:nvSpPr>
            <p:spPr bwMode="auto">
              <a:xfrm>
                <a:off x="2786" y="1223"/>
                <a:ext cx="13" cy="11"/>
              </a:xfrm>
              <a:custGeom>
                <a:avLst/>
                <a:gdLst>
                  <a:gd name="T0" fmla="*/ 0 w 47"/>
                  <a:gd name="T1" fmla="*/ 0 h 44"/>
                  <a:gd name="T2" fmla="*/ 0 w 47"/>
                  <a:gd name="T3" fmla="*/ 0 h 44"/>
                  <a:gd name="T4" fmla="*/ 0 w 47"/>
                  <a:gd name="T5" fmla="*/ 0 h 44"/>
                  <a:gd name="T6" fmla="*/ 0 w 47"/>
                  <a:gd name="T7" fmla="*/ 0 h 44"/>
                  <a:gd name="T8" fmla="*/ 0 w 47"/>
                  <a:gd name="T9" fmla="*/ 0 h 44"/>
                  <a:gd name="T10" fmla="*/ 0 w 47"/>
                  <a:gd name="T11" fmla="*/ 0 h 44"/>
                  <a:gd name="T12" fmla="*/ 0 w 47"/>
                  <a:gd name="T13" fmla="*/ 0 h 44"/>
                  <a:gd name="T14" fmla="*/ 0 w 47"/>
                  <a:gd name="T15" fmla="*/ 0 h 44"/>
                  <a:gd name="T16" fmla="*/ 0 w 47"/>
                  <a:gd name="T17" fmla="*/ 0 h 44"/>
                  <a:gd name="T18" fmla="*/ 0 w 47"/>
                  <a:gd name="T19" fmla="*/ 0 h 44"/>
                  <a:gd name="T20" fmla="*/ 0 w 47"/>
                  <a:gd name="T21" fmla="*/ 0 h 44"/>
                  <a:gd name="T22" fmla="*/ 0 w 47"/>
                  <a:gd name="T23" fmla="*/ 0 h 44"/>
                  <a:gd name="T24" fmla="*/ 0 w 47"/>
                  <a:gd name="T25" fmla="*/ 0 h 44"/>
                  <a:gd name="T26" fmla="*/ 0 w 47"/>
                  <a:gd name="T27" fmla="*/ 0 h 44"/>
                  <a:gd name="T28" fmla="*/ 0 w 47"/>
                  <a:gd name="T29" fmla="*/ 0 h 44"/>
                  <a:gd name="T30" fmla="*/ 0 w 47"/>
                  <a:gd name="T31" fmla="*/ 0 h 4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7"/>
                  <a:gd name="T49" fmla="*/ 0 h 44"/>
                  <a:gd name="T50" fmla="*/ 47 w 47"/>
                  <a:gd name="T51" fmla="*/ 44 h 4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7" h="44">
                    <a:moveTo>
                      <a:pt x="41" y="2"/>
                    </a:moveTo>
                    <a:lnTo>
                      <a:pt x="38" y="10"/>
                    </a:lnTo>
                    <a:lnTo>
                      <a:pt x="38" y="14"/>
                    </a:lnTo>
                    <a:lnTo>
                      <a:pt x="45" y="14"/>
                    </a:lnTo>
                    <a:lnTo>
                      <a:pt x="47" y="20"/>
                    </a:lnTo>
                    <a:lnTo>
                      <a:pt x="41" y="34"/>
                    </a:lnTo>
                    <a:lnTo>
                      <a:pt x="30" y="44"/>
                    </a:lnTo>
                    <a:lnTo>
                      <a:pt x="19" y="35"/>
                    </a:lnTo>
                    <a:lnTo>
                      <a:pt x="17" y="28"/>
                    </a:lnTo>
                    <a:lnTo>
                      <a:pt x="10" y="29"/>
                    </a:lnTo>
                    <a:lnTo>
                      <a:pt x="4" y="31"/>
                    </a:lnTo>
                    <a:lnTo>
                      <a:pt x="0" y="25"/>
                    </a:lnTo>
                    <a:lnTo>
                      <a:pt x="10" y="15"/>
                    </a:lnTo>
                    <a:lnTo>
                      <a:pt x="41" y="0"/>
                    </a:lnTo>
                    <a:lnTo>
                      <a:pt x="43" y="0"/>
                    </a:lnTo>
                    <a:lnTo>
                      <a:pt x="41" y="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03" name="Freeform 933">
                <a:extLst>
                  <a:ext uri="{FF2B5EF4-FFF2-40B4-BE49-F238E27FC236}">
                    <a16:creationId xmlns:a16="http://schemas.microsoft.com/office/drawing/2014/main" id="{D682F442-8C0C-4A19-A483-AE03EA867D01}"/>
                  </a:ext>
                </a:extLst>
              </p:cNvPr>
              <p:cNvSpPr>
                <a:spLocks noChangeAspect="1"/>
              </p:cNvSpPr>
              <p:nvPr/>
            </p:nvSpPr>
            <p:spPr bwMode="auto">
              <a:xfrm>
                <a:off x="2786" y="1223"/>
                <a:ext cx="13" cy="11"/>
              </a:xfrm>
              <a:custGeom>
                <a:avLst/>
                <a:gdLst>
                  <a:gd name="T0" fmla="*/ 0 w 47"/>
                  <a:gd name="T1" fmla="*/ 0 h 44"/>
                  <a:gd name="T2" fmla="*/ 0 w 47"/>
                  <a:gd name="T3" fmla="*/ 0 h 44"/>
                  <a:gd name="T4" fmla="*/ 0 w 47"/>
                  <a:gd name="T5" fmla="*/ 0 h 44"/>
                  <a:gd name="T6" fmla="*/ 0 w 47"/>
                  <a:gd name="T7" fmla="*/ 0 h 44"/>
                  <a:gd name="T8" fmla="*/ 0 w 47"/>
                  <a:gd name="T9" fmla="*/ 0 h 44"/>
                  <a:gd name="T10" fmla="*/ 0 w 47"/>
                  <a:gd name="T11" fmla="*/ 0 h 44"/>
                  <a:gd name="T12" fmla="*/ 0 w 47"/>
                  <a:gd name="T13" fmla="*/ 0 h 44"/>
                  <a:gd name="T14" fmla="*/ 0 w 47"/>
                  <a:gd name="T15" fmla="*/ 0 h 44"/>
                  <a:gd name="T16" fmla="*/ 0 w 47"/>
                  <a:gd name="T17" fmla="*/ 0 h 44"/>
                  <a:gd name="T18" fmla="*/ 0 w 47"/>
                  <a:gd name="T19" fmla="*/ 0 h 44"/>
                  <a:gd name="T20" fmla="*/ 0 w 47"/>
                  <a:gd name="T21" fmla="*/ 0 h 44"/>
                  <a:gd name="T22" fmla="*/ 0 w 47"/>
                  <a:gd name="T23" fmla="*/ 0 h 44"/>
                  <a:gd name="T24" fmla="*/ 0 w 47"/>
                  <a:gd name="T25" fmla="*/ 0 h 44"/>
                  <a:gd name="T26" fmla="*/ 0 w 47"/>
                  <a:gd name="T27" fmla="*/ 0 h 44"/>
                  <a:gd name="T28" fmla="*/ 0 w 47"/>
                  <a:gd name="T29" fmla="*/ 0 h 44"/>
                  <a:gd name="T30" fmla="*/ 0 w 47"/>
                  <a:gd name="T31" fmla="*/ 0 h 4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7"/>
                  <a:gd name="T49" fmla="*/ 0 h 44"/>
                  <a:gd name="T50" fmla="*/ 47 w 47"/>
                  <a:gd name="T51" fmla="*/ 44 h 4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7" h="44">
                    <a:moveTo>
                      <a:pt x="41" y="2"/>
                    </a:moveTo>
                    <a:lnTo>
                      <a:pt x="38" y="10"/>
                    </a:lnTo>
                    <a:lnTo>
                      <a:pt x="38" y="14"/>
                    </a:lnTo>
                    <a:lnTo>
                      <a:pt x="45" y="14"/>
                    </a:lnTo>
                    <a:lnTo>
                      <a:pt x="47" y="20"/>
                    </a:lnTo>
                    <a:lnTo>
                      <a:pt x="41" y="34"/>
                    </a:lnTo>
                    <a:lnTo>
                      <a:pt x="30" y="44"/>
                    </a:lnTo>
                    <a:lnTo>
                      <a:pt x="19" y="35"/>
                    </a:lnTo>
                    <a:lnTo>
                      <a:pt x="17" y="28"/>
                    </a:lnTo>
                    <a:lnTo>
                      <a:pt x="10" y="29"/>
                    </a:lnTo>
                    <a:lnTo>
                      <a:pt x="4" y="31"/>
                    </a:lnTo>
                    <a:lnTo>
                      <a:pt x="0" y="25"/>
                    </a:lnTo>
                    <a:lnTo>
                      <a:pt x="10" y="15"/>
                    </a:lnTo>
                    <a:lnTo>
                      <a:pt x="41" y="0"/>
                    </a:lnTo>
                    <a:lnTo>
                      <a:pt x="43" y="0"/>
                    </a:lnTo>
                    <a:lnTo>
                      <a:pt x="41" y="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04" name="Freeform 934">
                <a:extLst>
                  <a:ext uri="{FF2B5EF4-FFF2-40B4-BE49-F238E27FC236}">
                    <a16:creationId xmlns:a16="http://schemas.microsoft.com/office/drawing/2014/main" id="{2F43BC1A-CA8B-4B2D-A1A8-29246137040A}"/>
                  </a:ext>
                </a:extLst>
              </p:cNvPr>
              <p:cNvSpPr>
                <a:spLocks noChangeAspect="1"/>
              </p:cNvSpPr>
              <p:nvPr/>
            </p:nvSpPr>
            <p:spPr bwMode="auto">
              <a:xfrm>
                <a:off x="2808" y="1221"/>
                <a:ext cx="5" cy="3"/>
              </a:xfrm>
              <a:custGeom>
                <a:avLst/>
                <a:gdLst>
                  <a:gd name="T0" fmla="*/ 0 w 19"/>
                  <a:gd name="T1" fmla="*/ 0 h 13"/>
                  <a:gd name="T2" fmla="*/ 0 w 19"/>
                  <a:gd name="T3" fmla="*/ 0 h 13"/>
                  <a:gd name="T4" fmla="*/ 0 w 19"/>
                  <a:gd name="T5" fmla="*/ 0 h 13"/>
                  <a:gd name="T6" fmla="*/ 0 w 19"/>
                  <a:gd name="T7" fmla="*/ 0 h 13"/>
                  <a:gd name="T8" fmla="*/ 0 w 19"/>
                  <a:gd name="T9" fmla="*/ 0 h 13"/>
                  <a:gd name="T10" fmla="*/ 0 w 19"/>
                  <a:gd name="T11" fmla="*/ 0 h 13"/>
                  <a:gd name="T12" fmla="*/ 0 w 19"/>
                  <a:gd name="T13" fmla="*/ 0 h 13"/>
                  <a:gd name="T14" fmla="*/ 0 w 19"/>
                  <a:gd name="T15" fmla="*/ 0 h 13"/>
                  <a:gd name="T16" fmla="*/ 0 w 19"/>
                  <a:gd name="T17" fmla="*/ 0 h 13"/>
                  <a:gd name="T18" fmla="*/ 0 w 19"/>
                  <a:gd name="T19" fmla="*/ 0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
                  <a:gd name="T31" fmla="*/ 0 h 13"/>
                  <a:gd name="T32" fmla="*/ 19 w 19"/>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 h="13">
                    <a:moveTo>
                      <a:pt x="18" y="2"/>
                    </a:moveTo>
                    <a:lnTo>
                      <a:pt x="19" y="2"/>
                    </a:lnTo>
                    <a:lnTo>
                      <a:pt x="18" y="13"/>
                    </a:lnTo>
                    <a:lnTo>
                      <a:pt x="13" y="13"/>
                    </a:lnTo>
                    <a:lnTo>
                      <a:pt x="5" y="9"/>
                    </a:lnTo>
                    <a:lnTo>
                      <a:pt x="0" y="3"/>
                    </a:lnTo>
                    <a:lnTo>
                      <a:pt x="4" y="0"/>
                    </a:lnTo>
                    <a:lnTo>
                      <a:pt x="13" y="0"/>
                    </a:lnTo>
                    <a:lnTo>
                      <a:pt x="15" y="0"/>
                    </a:lnTo>
                    <a:lnTo>
                      <a:pt x="18" y="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05" name="Freeform 935">
                <a:extLst>
                  <a:ext uri="{FF2B5EF4-FFF2-40B4-BE49-F238E27FC236}">
                    <a16:creationId xmlns:a16="http://schemas.microsoft.com/office/drawing/2014/main" id="{F55A9E7F-B942-40B0-AF48-CF6443926E55}"/>
                  </a:ext>
                </a:extLst>
              </p:cNvPr>
              <p:cNvSpPr>
                <a:spLocks noChangeAspect="1"/>
              </p:cNvSpPr>
              <p:nvPr/>
            </p:nvSpPr>
            <p:spPr bwMode="auto">
              <a:xfrm>
                <a:off x="2808" y="1221"/>
                <a:ext cx="5" cy="3"/>
              </a:xfrm>
              <a:custGeom>
                <a:avLst/>
                <a:gdLst>
                  <a:gd name="T0" fmla="*/ 0 w 19"/>
                  <a:gd name="T1" fmla="*/ 0 h 13"/>
                  <a:gd name="T2" fmla="*/ 0 w 19"/>
                  <a:gd name="T3" fmla="*/ 0 h 13"/>
                  <a:gd name="T4" fmla="*/ 0 w 19"/>
                  <a:gd name="T5" fmla="*/ 0 h 13"/>
                  <a:gd name="T6" fmla="*/ 0 w 19"/>
                  <a:gd name="T7" fmla="*/ 0 h 13"/>
                  <a:gd name="T8" fmla="*/ 0 w 19"/>
                  <a:gd name="T9" fmla="*/ 0 h 13"/>
                  <a:gd name="T10" fmla="*/ 0 w 19"/>
                  <a:gd name="T11" fmla="*/ 0 h 13"/>
                  <a:gd name="T12" fmla="*/ 0 w 19"/>
                  <a:gd name="T13" fmla="*/ 0 h 13"/>
                  <a:gd name="T14" fmla="*/ 0 w 19"/>
                  <a:gd name="T15" fmla="*/ 0 h 13"/>
                  <a:gd name="T16" fmla="*/ 0 w 19"/>
                  <a:gd name="T17" fmla="*/ 0 h 13"/>
                  <a:gd name="T18" fmla="*/ 0 w 19"/>
                  <a:gd name="T19" fmla="*/ 0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
                  <a:gd name="T31" fmla="*/ 0 h 13"/>
                  <a:gd name="T32" fmla="*/ 19 w 19"/>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 h="13">
                    <a:moveTo>
                      <a:pt x="18" y="2"/>
                    </a:moveTo>
                    <a:lnTo>
                      <a:pt x="19" y="2"/>
                    </a:lnTo>
                    <a:lnTo>
                      <a:pt x="18" y="13"/>
                    </a:lnTo>
                    <a:lnTo>
                      <a:pt x="13" y="13"/>
                    </a:lnTo>
                    <a:lnTo>
                      <a:pt x="5" y="9"/>
                    </a:lnTo>
                    <a:lnTo>
                      <a:pt x="0" y="3"/>
                    </a:lnTo>
                    <a:lnTo>
                      <a:pt x="4" y="0"/>
                    </a:lnTo>
                    <a:lnTo>
                      <a:pt x="13" y="0"/>
                    </a:lnTo>
                    <a:lnTo>
                      <a:pt x="15" y="0"/>
                    </a:lnTo>
                    <a:lnTo>
                      <a:pt x="18" y="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06" name="Freeform 936">
                <a:extLst>
                  <a:ext uri="{FF2B5EF4-FFF2-40B4-BE49-F238E27FC236}">
                    <a16:creationId xmlns:a16="http://schemas.microsoft.com/office/drawing/2014/main" id="{41EF5CD0-E45A-4B1A-BB25-2C6E542B8EA3}"/>
                  </a:ext>
                </a:extLst>
              </p:cNvPr>
              <p:cNvSpPr>
                <a:spLocks noChangeAspect="1"/>
              </p:cNvSpPr>
              <p:nvPr/>
            </p:nvSpPr>
            <p:spPr bwMode="auto">
              <a:xfrm>
                <a:off x="4373" y="1972"/>
                <a:ext cx="6" cy="4"/>
              </a:xfrm>
              <a:custGeom>
                <a:avLst/>
                <a:gdLst>
                  <a:gd name="T0" fmla="*/ 0 w 17"/>
                  <a:gd name="T1" fmla="*/ 0 h 17"/>
                  <a:gd name="T2" fmla="*/ 0 w 17"/>
                  <a:gd name="T3" fmla="*/ 0 h 17"/>
                  <a:gd name="T4" fmla="*/ 0 w 17"/>
                  <a:gd name="T5" fmla="*/ 0 h 17"/>
                  <a:gd name="T6" fmla="*/ 0 w 17"/>
                  <a:gd name="T7" fmla="*/ 0 h 17"/>
                  <a:gd name="T8" fmla="*/ 0 w 17"/>
                  <a:gd name="T9" fmla="*/ 0 h 17"/>
                  <a:gd name="T10" fmla="*/ 0 w 17"/>
                  <a:gd name="T11" fmla="*/ 0 h 17"/>
                  <a:gd name="T12" fmla="*/ 0 w 17"/>
                  <a:gd name="T13" fmla="*/ 0 h 17"/>
                  <a:gd name="T14" fmla="*/ 0 w 17"/>
                  <a:gd name="T15" fmla="*/ 0 h 17"/>
                  <a:gd name="T16" fmla="*/ 0 w 17"/>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17"/>
                  <a:gd name="T29" fmla="*/ 17 w 17"/>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17">
                    <a:moveTo>
                      <a:pt x="17" y="8"/>
                    </a:moveTo>
                    <a:lnTo>
                      <a:pt x="16" y="0"/>
                    </a:lnTo>
                    <a:lnTo>
                      <a:pt x="11" y="0"/>
                    </a:lnTo>
                    <a:lnTo>
                      <a:pt x="3" y="4"/>
                    </a:lnTo>
                    <a:lnTo>
                      <a:pt x="0" y="13"/>
                    </a:lnTo>
                    <a:lnTo>
                      <a:pt x="0" y="15"/>
                    </a:lnTo>
                    <a:lnTo>
                      <a:pt x="7" y="17"/>
                    </a:lnTo>
                    <a:lnTo>
                      <a:pt x="13" y="14"/>
                    </a:lnTo>
                    <a:lnTo>
                      <a:pt x="17" y="8"/>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07" name="Freeform 937">
                <a:extLst>
                  <a:ext uri="{FF2B5EF4-FFF2-40B4-BE49-F238E27FC236}">
                    <a16:creationId xmlns:a16="http://schemas.microsoft.com/office/drawing/2014/main" id="{17EDF77D-B03C-4A63-9F2D-DFB750949E17}"/>
                  </a:ext>
                </a:extLst>
              </p:cNvPr>
              <p:cNvSpPr>
                <a:spLocks noChangeAspect="1"/>
              </p:cNvSpPr>
              <p:nvPr/>
            </p:nvSpPr>
            <p:spPr bwMode="auto">
              <a:xfrm>
                <a:off x="4373" y="1972"/>
                <a:ext cx="6" cy="4"/>
              </a:xfrm>
              <a:custGeom>
                <a:avLst/>
                <a:gdLst>
                  <a:gd name="T0" fmla="*/ 0 w 17"/>
                  <a:gd name="T1" fmla="*/ 0 h 17"/>
                  <a:gd name="T2" fmla="*/ 0 w 17"/>
                  <a:gd name="T3" fmla="*/ 0 h 17"/>
                  <a:gd name="T4" fmla="*/ 0 w 17"/>
                  <a:gd name="T5" fmla="*/ 0 h 17"/>
                  <a:gd name="T6" fmla="*/ 0 w 17"/>
                  <a:gd name="T7" fmla="*/ 0 h 17"/>
                  <a:gd name="T8" fmla="*/ 0 w 17"/>
                  <a:gd name="T9" fmla="*/ 0 h 17"/>
                  <a:gd name="T10" fmla="*/ 0 w 17"/>
                  <a:gd name="T11" fmla="*/ 0 h 17"/>
                  <a:gd name="T12" fmla="*/ 0 w 17"/>
                  <a:gd name="T13" fmla="*/ 0 h 17"/>
                  <a:gd name="T14" fmla="*/ 0 w 17"/>
                  <a:gd name="T15" fmla="*/ 0 h 17"/>
                  <a:gd name="T16" fmla="*/ 0 w 17"/>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17"/>
                  <a:gd name="T29" fmla="*/ 17 w 17"/>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17">
                    <a:moveTo>
                      <a:pt x="17" y="8"/>
                    </a:moveTo>
                    <a:lnTo>
                      <a:pt x="16" y="0"/>
                    </a:lnTo>
                    <a:lnTo>
                      <a:pt x="11" y="0"/>
                    </a:lnTo>
                    <a:lnTo>
                      <a:pt x="3" y="4"/>
                    </a:lnTo>
                    <a:lnTo>
                      <a:pt x="0" y="13"/>
                    </a:lnTo>
                    <a:lnTo>
                      <a:pt x="0" y="15"/>
                    </a:lnTo>
                    <a:lnTo>
                      <a:pt x="7" y="17"/>
                    </a:lnTo>
                    <a:lnTo>
                      <a:pt x="13" y="14"/>
                    </a:lnTo>
                    <a:lnTo>
                      <a:pt x="17" y="8"/>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08" name="Freeform 938">
                <a:extLst>
                  <a:ext uri="{FF2B5EF4-FFF2-40B4-BE49-F238E27FC236}">
                    <a16:creationId xmlns:a16="http://schemas.microsoft.com/office/drawing/2014/main" id="{EE3EDC7E-3969-4863-8E31-9B126CB814C4}"/>
                  </a:ext>
                </a:extLst>
              </p:cNvPr>
              <p:cNvSpPr>
                <a:spLocks noChangeAspect="1"/>
              </p:cNvSpPr>
              <p:nvPr/>
            </p:nvSpPr>
            <p:spPr bwMode="auto">
              <a:xfrm>
                <a:off x="5075" y="2042"/>
                <a:ext cx="9" cy="6"/>
              </a:xfrm>
              <a:custGeom>
                <a:avLst/>
                <a:gdLst>
                  <a:gd name="T0" fmla="*/ 0 w 28"/>
                  <a:gd name="T1" fmla="*/ 0 h 18"/>
                  <a:gd name="T2" fmla="*/ 0 w 28"/>
                  <a:gd name="T3" fmla="*/ 0 h 18"/>
                  <a:gd name="T4" fmla="*/ 0 w 28"/>
                  <a:gd name="T5" fmla="*/ 0 h 18"/>
                  <a:gd name="T6" fmla="*/ 0 w 28"/>
                  <a:gd name="T7" fmla="*/ 0 h 18"/>
                  <a:gd name="T8" fmla="*/ 0 w 28"/>
                  <a:gd name="T9" fmla="*/ 0 h 18"/>
                  <a:gd name="T10" fmla="*/ 0 w 28"/>
                  <a:gd name="T11" fmla="*/ 0 h 18"/>
                  <a:gd name="T12" fmla="*/ 0 w 28"/>
                  <a:gd name="T13" fmla="*/ 0 h 18"/>
                  <a:gd name="T14" fmla="*/ 0 w 28"/>
                  <a:gd name="T15" fmla="*/ 0 h 18"/>
                  <a:gd name="T16" fmla="*/ 0 w 28"/>
                  <a:gd name="T17" fmla="*/ 0 h 18"/>
                  <a:gd name="T18" fmla="*/ 0 w 28"/>
                  <a:gd name="T19" fmla="*/ 0 h 18"/>
                  <a:gd name="T20" fmla="*/ 0 w 28"/>
                  <a:gd name="T21" fmla="*/ 0 h 18"/>
                  <a:gd name="T22" fmla="*/ 0 w 28"/>
                  <a:gd name="T23" fmla="*/ 0 h 18"/>
                  <a:gd name="T24" fmla="*/ 0 w 28"/>
                  <a:gd name="T25" fmla="*/ 0 h 18"/>
                  <a:gd name="T26" fmla="*/ 0 w 28"/>
                  <a:gd name="T27" fmla="*/ 0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8"/>
                  <a:gd name="T43" fmla="*/ 0 h 18"/>
                  <a:gd name="T44" fmla="*/ 28 w 28"/>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8" h="18">
                    <a:moveTo>
                      <a:pt x="0" y="1"/>
                    </a:moveTo>
                    <a:lnTo>
                      <a:pt x="1" y="0"/>
                    </a:lnTo>
                    <a:lnTo>
                      <a:pt x="5" y="0"/>
                    </a:lnTo>
                    <a:lnTo>
                      <a:pt x="8" y="4"/>
                    </a:lnTo>
                    <a:lnTo>
                      <a:pt x="17" y="5"/>
                    </a:lnTo>
                    <a:lnTo>
                      <a:pt x="28" y="2"/>
                    </a:lnTo>
                    <a:lnTo>
                      <a:pt x="23" y="16"/>
                    </a:lnTo>
                    <a:lnTo>
                      <a:pt x="13" y="12"/>
                    </a:lnTo>
                    <a:lnTo>
                      <a:pt x="11" y="15"/>
                    </a:lnTo>
                    <a:lnTo>
                      <a:pt x="3" y="18"/>
                    </a:lnTo>
                    <a:lnTo>
                      <a:pt x="0" y="12"/>
                    </a:lnTo>
                    <a:lnTo>
                      <a:pt x="1" y="6"/>
                    </a:lnTo>
                    <a:lnTo>
                      <a:pt x="1" y="5"/>
                    </a:lnTo>
                    <a:lnTo>
                      <a:pt x="0"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09" name="Freeform 939">
                <a:extLst>
                  <a:ext uri="{FF2B5EF4-FFF2-40B4-BE49-F238E27FC236}">
                    <a16:creationId xmlns:a16="http://schemas.microsoft.com/office/drawing/2014/main" id="{41FEA81C-9F8C-4ADC-8E77-35D53913EADF}"/>
                  </a:ext>
                </a:extLst>
              </p:cNvPr>
              <p:cNvSpPr>
                <a:spLocks noChangeAspect="1"/>
              </p:cNvSpPr>
              <p:nvPr/>
            </p:nvSpPr>
            <p:spPr bwMode="auto">
              <a:xfrm>
                <a:off x="5075" y="2042"/>
                <a:ext cx="9" cy="6"/>
              </a:xfrm>
              <a:custGeom>
                <a:avLst/>
                <a:gdLst>
                  <a:gd name="T0" fmla="*/ 0 w 28"/>
                  <a:gd name="T1" fmla="*/ 0 h 18"/>
                  <a:gd name="T2" fmla="*/ 0 w 28"/>
                  <a:gd name="T3" fmla="*/ 0 h 18"/>
                  <a:gd name="T4" fmla="*/ 0 w 28"/>
                  <a:gd name="T5" fmla="*/ 0 h 18"/>
                  <a:gd name="T6" fmla="*/ 0 w 28"/>
                  <a:gd name="T7" fmla="*/ 0 h 18"/>
                  <a:gd name="T8" fmla="*/ 0 w 28"/>
                  <a:gd name="T9" fmla="*/ 0 h 18"/>
                  <a:gd name="T10" fmla="*/ 0 w 28"/>
                  <a:gd name="T11" fmla="*/ 0 h 18"/>
                  <a:gd name="T12" fmla="*/ 0 w 28"/>
                  <a:gd name="T13" fmla="*/ 0 h 18"/>
                  <a:gd name="T14" fmla="*/ 0 w 28"/>
                  <a:gd name="T15" fmla="*/ 0 h 18"/>
                  <a:gd name="T16" fmla="*/ 0 w 28"/>
                  <a:gd name="T17" fmla="*/ 0 h 18"/>
                  <a:gd name="T18" fmla="*/ 0 w 28"/>
                  <a:gd name="T19" fmla="*/ 0 h 18"/>
                  <a:gd name="T20" fmla="*/ 0 w 28"/>
                  <a:gd name="T21" fmla="*/ 0 h 18"/>
                  <a:gd name="T22" fmla="*/ 0 w 28"/>
                  <a:gd name="T23" fmla="*/ 0 h 18"/>
                  <a:gd name="T24" fmla="*/ 0 w 28"/>
                  <a:gd name="T25" fmla="*/ 0 h 18"/>
                  <a:gd name="T26" fmla="*/ 0 w 28"/>
                  <a:gd name="T27" fmla="*/ 0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8"/>
                  <a:gd name="T43" fmla="*/ 0 h 18"/>
                  <a:gd name="T44" fmla="*/ 28 w 28"/>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8" h="18">
                    <a:moveTo>
                      <a:pt x="0" y="1"/>
                    </a:moveTo>
                    <a:lnTo>
                      <a:pt x="1" y="0"/>
                    </a:lnTo>
                    <a:lnTo>
                      <a:pt x="5" y="0"/>
                    </a:lnTo>
                    <a:lnTo>
                      <a:pt x="8" y="4"/>
                    </a:lnTo>
                    <a:lnTo>
                      <a:pt x="17" y="5"/>
                    </a:lnTo>
                    <a:lnTo>
                      <a:pt x="28" y="2"/>
                    </a:lnTo>
                    <a:lnTo>
                      <a:pt x="23" y="16"/>
                    </a:lnTo>
                    <a:lnTo>
                      <a:pt x="13" y="12"/>
                    </a:lnTo>
                    <a:lnTo>
                      <a:pt x="11" y="15"/>
                    </a:lnTo>
                    <a:lnTo>
                      <a:pt x="3" y="18"/>
                    </a:lnTo>
                    <a:lnTo>
                      <a:pt x="0" y="12"/>
                    </a:lnTo>
                    <a:lnTo>
                      <a:pt x="1" y="6"/>
                    </a:lnTo>
                    <a:lnTo>
                      <a:pt x="1" y="5"/>
                    </a:lnTo>
                    <a:lnTo>
                      <a:pt x="0"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10" name="Freeform 940">
                <a:extLst>
                  <a:ext uri="{FF2B5EF4-FFF2-40B4-BE49-F238E27FC236}">
                    <a16:creationId xmlns:a16="http://schemas.microsoft.com/office/drawing/2014/main" id="{0BE646AE-6AF2-4905-8774-A4E9F760944E}"/>
                  </a:ext>
                </a:extLst>
              </p:cNvPr>
              <p:cNvSpPr>
                <a:spLocks noChangeAspect="1"/>
              </p:cNvSpPr>
              <p:nvPr/>
            </p:nvSpPr>
            <p:spPr bwMode="auto">
              <a:xfrm>
                <a:off x="5124" y="2029"/>
                <a:ext cx="2" cy="6"/>
              </a:xfrm>
              <a:custGeom>
                <a:avLst/>
                <a:gdLst>
                  <a:gd name="T0" fmla="*/ 0 w 11"/>
                  <a:gd name="T1" fmla="*/ 0 h 19"/>
                  <a:gd name="T2" fmla="*/ 0 w 11"/>
                  <a:gd name="T3" fmla="*/ 0 h 19"/>
                  <a:gd name="T4" fmla="*/ 0 w 11"/>
                  <a:gd name="T5" fmla="*/ 0 h 19"/>
                  <a:gd name="T6" fmla="*/ 0 w 11"/>
                  <a:gd name="T7" fmla="*/ 0 h 19"/>
                  <a:gd name="T8" fmla="*/ 0 w 11"/>
                  <a:gd name="T9" fmla="*/ 0 h 19"/>
                  <a:gd name="T10" fmla="*/ 0 w 11"/>
                  <a:gd name="T11" fmla="*/ 0 h 19"/>
                  <a:gd name="T12" fmla="*/ 0 w 11"/>
                  <a:gd name="T13" fmla="*/ 0 h 19"/>
                  <a:gd name="T14" fmla="*/ 0 60000 65536"/>
                  <a:gd name="T15" fmla="*/ 0 60000 65536"/>
                  <a:gd name="T16" fmla="*/ 0 60000 65536"/>
                  <a:gd name="T17" fmla="*/ 0 60000 65536"/>
                  <a:gd name="T18" fmla="*/ 0 60000 65536"/>
                  <a:gd name="T19" fmla="*/ 0 60000 65536"/>
                  <a:gd name="T20" fmla="*/ 0 60000 65536"/>
                  <a:gd name="T21" fmla="*/ 0 w 11"/>
                  <a:gd name="T22" fmla="*/ 0 h 19"/>
                  <a:gd name="T23" fmla="*/ 11 w 11"/>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19">
                    <a:moveTo>
                      <a:pt x="1" y="1"/>
                    </a:moveTo>
                    <a:lnTo>
                      <a:pt x="4" y="0"/>
                    </a:lnTo>
                    <a:lnTo>
                      <a:pt x="11" y="14"/>
                    </a:lnTo>
                    <a:lnTo>
                      <a:pt x="9" y="19"/>
                    </a:lnTo>
                    <a:lnTo>
                      <a:pt x="1" y="12"/>
                    </a:lnTo>
                    <a:lnTo>
                      <a:pt x="0" y="5"/>
                    </a:lnTo>
                    <a:lnTo>
                      <a:pt x="1"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11" name="Freeform 941">
                <a:extLst>
                  <a:ext uri="{FF2B5EF4-FFF2-40B4-BE49-F238E27FC236}">
                    <a16:creationId xmlns:a16="http://schemas.microsoft.com/office/drawing/2014/main" id="{7F2CD525-4FB7-4F24-AD9D-89E81EDB2E3A}"/>
                  </a:ext>
                </a:extLst>
              </p:cNvPr>
              <p:cNvSpPr>
                <a:spLocks noChangeAspect="1"/>
              </p:cNvSpPr>
              <p:nvPr/>
            </p:nvSpPr>
            <p:spPr bwMode="auto">
              <a:xfrm>
                <a:off x="5124" y="2029"/>
                <a:ext cx="2" cy="6"/>
              </a:xfrm>
              <a:custGeom>
                <a:avLst/>
                <a:gdLst>
                  <a:gd name="T0" fmla="*/ 0 w 11"/>
                  <a:gd name="T1" fmla="*/ 0 h 19"/>
                  <a:gd name="T2" fmla="*/ 0 w 11"/>
                  <a:gd name="T3" fmla="*/ 0 h 19"/>
                  <a:gd name="T4" fmla="*/ 0 w 11"/>
                  <a:gd name="T5" fmla="*/ 0 h 19"/>
                  <a:gd name="T6" fmla="*/ 0 w 11"/>
                  <a:gd name="T7" fmla="*/ 0 h 19"/>
                  <a:gd name="T8" fmla="*/ 0 w 11"/>
                  <a:gd name="T9" fmla="*/ 0 h 19"/>
                  <a:gd name="T10" fmla="*/ 0 w 11"/>
                  <a:gd name="T11" fmla="*/ 0 h 19"/>
                  <a:gd name="T12" fmla="*/ 0 w 11"/>
                  <a:gd name="T13" fmla="*/ 0 h 19"/>
                  <a:gd name="T14" fmla="*/ 0 60000 65536"/>
                  <a:gd name="T15" fmla="*/ 0 60000 65536"/>
                  <a:gd name="T16" fmla="*/ 0 60000 65536"/>
                  <a:gd name="T17" fmla="*/ 0 60000 65536"/>
                  <a:gd name="T18" fmla="*/ 0 60000 65536"/>
                  <a:gd name="T19" fmla="*/ 0 60000 65536"/>
                  <a:gd name="T20" fmla="*/ 0 60000 65536"/>
                  <a:gd name="T21" fmla="*/ 0 w 11"/>
                  <a:gd name="T22" fmla="*/ 0 h 19"/>
                  <a:gd name="T23" fmla="*/ 11 w 11"/>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19">
                    <a:moveTo>
                      <a:pt x="1" y="1"/>
                    </a:moveTo>
                    <a:lnTo>
                      <a:pt x="4" y="0"/>
                    </a:lnTo>
                    <a:lnTo>
                      <a:pt x="11" y="14"/>
                    </a:lnTo>
                    <a:lnTo>
                      <a:pt x="9" y="19"/>
                    </a:lnTo>
                    <a:lnTo>
                      <a:pt x="1" y="12"/>
                    </a:lnTo>
                    <a:lnTo>
                      <a:pt x="0" y="5"/>
                    </a:lnTo>
                    <a:lnTo>
                      <a:pt x="1"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12" name="Freeform 942">
                <a:extLst>
                  <a:ext uri="{FF2B5EF4-FFF2-40B4-BE49-F238E27FC236}">
                    <a16:creationId xmlns:a16="http://schemas.microsoft.com/office/drawing/2014/main" id="{E722ACBC-E848-4353-B5E6-2D5FBDA170FB}"/>
                  </a:ext>
                </a:extLst>
              </p:cNvPr>
              <p:cNvSpPr>
                <a:spLocks noChangeAspect="1"/>
              </p:cNvSpPr>
              <p:nvPr/>
            </p:nvSpPr>
            <p:spPr bwMode="auto">
              <a:xfrm>
                <a:off x="5131" y="2051"/>
                <a:ext cx="7" cy="6"/>
              </a:xfrm>
              <a:custGeom>
                <a:avLst/>
                <a:gdLst>
                  <a:gd name="T0" fmla="*/ 0 w 23"/>
                  <a:gd name="T1" fmla="*/ 0 h 18"/>
                  <a:gd name="T2" fmla="*/ 0 w 23"/>
                  <a:gd name="T3" fmla="*/ 0 h 18"/>
                  <a:gd name="T4" fmla="*/ 0 w 23"/>
                  <a:gd name="T5" fmla="*/ 0 h 18"/>
                  <a:gd name="T6" fmla="*/ 0 w 23"/>
                  <a:gd name="T7" fmla="*/ 0 h 18"/>
                  <a:gd name="T8" fmla="*/ 0 w 23"/>
                  <a:gd name="T9" fmla="*/ 0 h 18"/>
                  <a:gd name="T10" fmla="*/ 0 w 23"/>
                  <a:gd name="T11" fmla="*/ 0 h 18"/>
                  <a:gd name="T12" fmla="*/ 0 w 23"/>
                  <a:gd name="T13" fmla="*/ 0 h 18"/>
                  <a:gd name="T14" fmla="*/ 0 w 23"/>
                  <a:gd name="T15" fmla="*/ 0 h 18"/>
                  <a:gd name="T16" fmla="*/ 0 60000 65536"/>
                  <a:gd name="T17" fmla="*/ 0 60000 65536"/>
                  <a:gd name="T18" fmla="*/ 0 60000 65536"/>
                  <a:gd name="T19" fmla="*/ 0 60000 65536"/>
                  <a:gd name="T20" fmla="*/ 0 60000 65536"/>
                  <a:gd name="T21" fmla="*/ 0 60000 65536"/>
                  <a:gd name="T22" fmla="*/ 0 60000 65536"/>
                  <a:gd name="T23" fmla="*/ 0 60000 65536"/>
                  <a:gd name="T24" fmla="*/ 0 w 23"/>
                  <a:gd name="T25" fmla="*/ 0 h 18"/>
                  <a:gd name="T26" fmla="*/ 23 w 23"/>
                  <a:gd name="T27" fmla="*/ 18 h 1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 h="18">
                    <a:moveTo>
                      <a:pt x="0" y="4"/>
                    </a:moveTo>
                    <a:lnTo>
                      <a:pt x="1" y="1"/>
                    </a:lnTo>
                    <a:lnTo>
                      <a:pt x="20" y="0"/>
                    </a:lnTo>
                    <a:lnTo>
                      <a:pt x="23" y="9"/>
                    </a:lnTo>
                    <a:lnTo>
                      <a:pt x="23" y="16"/>
                    </a:lnTo>
                    <a:lnTo>
                      <a:pt x="11" y="18"/>
                    </a:lnTo>
                    <a:lnTo>
                      <a:pt x="0" y="6"/>
                    </a:lnTo>
                    <a:lnTo>
                      <a:pt x="0" y="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13" name="Freeform 943">
                <a:extLst>
                  <a:ext uri="{FF2B5EF4-FFF2-40B4-BE49-F238E27FC236}">
                    <a16:creationId xmlns:a16="http://schemas.microsoft.com/office/drawing/2014/main" id="{08CD9D63-908D-4B7C-9EA3-1CF3E85D129F}"/>
                  </a:ext>
                </a:extLst>
              </p:cNvPr>
              <p:cNvSpPr>
                <a:spLocks noChangeAspect="1"/>
              </p:cNvSpPr>
              <p:nvPr/>
            </p:nvSpPr>
            <p:spPr bwMode="auto">
              <a:xfrm>
                <a:off x="5131" y="2051"/>
                <a:ext cx="7" cy="6"/>
              </a:xfrm>
              <a:custGeom>
                <a:avLst/>
                <a:gdLst>
                  <a:gd name="T0" fmla="*/ 0 w 23"/>
                  <a:gd name="T1" fmla="*/ 0 h 18"/>
                  <a:gd name="T2" fmla="*/ 0 w 23"/>
                  <a:gd name="T3" fmla="*/ 0 h 18"/>
                  <a:gd name="T4" fmla="*/ 0 w 23"/>
                  <a:gd name="T5" fmla="*/ 0 h 18"/>
                  <a:gd name="T6" fmla="*/ 0 w 23"/>
                  <a:gd name="T7" fmla="*/ 0 h 18"/>
                  <a:gd name="T8" fmla="*/ 0 w 23"/>
                  <a:gd name="T9" fmla="*/ 0 h 18"/>
                  <a:gd name="T10" fmla="*/ 0 w 23"/>
                  <a:gd name="T11" fmla="*/ 0 h 18"/>
                  <a:gd name="T12" fmla="*/ 0 w 23"/>
                  <a:gd name="T13" fmla="*/ 0 h 18"/>
                  <a:gd name="T14" fmla="*/ 0 w 23"/>
                  <a:gd name="T15" fmla="*/ 0 h 18"/>
                  <a:gd name="T16" fmla="*/ 0 60000 65536"/>
                  <a:gd name="T17" fmla="*/ 0 60000 65536"/>
                  <a:gd name="T18" fmla="*/ 0 60000 65536"/>
                  <a:gd name="T19" fmla="*/ 0 60000 65536"/>
                  <a:gd name="T20" fmla="*/ 0 60000 65536"/>
                  <a:gd name="T21" fmla="*/ 0 60000 65536"/>
                  <a:gd name="T22" fmla="*/ 0 60000 65536"/>
                  <a:gd name="T23" fmla="*/ 0 60000 65536"/>
                  <a:gd name="T24" fmla="*/ 0 w 23"/>
                  <a:gd name="T25" fmla="*/ 0 h 18"/>
                  <a:gd name="T26" fmla="*/ 23 w 23"/>
                  <a:gd name="T27" fmla="*/ 18 h 1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 h="18">
                    <a:moveTo>
                      <a:pt x="0" y="4"/>
                    </a:moveTo>
                    <a:lnTo>
                      <a:pt x="1" y="1"/>
                    </a:lnTo>
                    <a:lnTo>
                      <a:pt x="20" y="0"/>
                    </a:lnTo>
                    <a:lnTo>
                      <a:pt x="23" y="9"/>
                    </a:lnTo>
                    <a:lnTo>
                      <a:pt x="23" y="16"/>
                    </a:lnTo>
                    <a:lnTo>
                      <a:pt x="11" y="18"/>
                    </a:lnTo>
                    <a:lnTo>
                      <a:pt x="0" y="6"/>
                    </a:lnTo>
                    <a:lnTo>
                      <a:pt x="0" y="4"/>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14" name="Freeform 944">
                <a:extLst>
                  <a:ext uri="{FF2B5EF4-FFF2-40B4-BE49-F238E27FC236}">
                    <a16:creationId xmlns:a16="http://schemas.microsoft.com/office/drawing/2014/main" id="{BB70C168-6E66-4B1A-A0F0-B53B965858CB}"/>
                  </a:ext>
                </a:extLst>
              </p:cNvPr>
              <p:cNvSpPr>
                <a:spLocks noChangeAspect="1"/>
              </p:cNvSpPr>
              <p:nvPr/>
            </p:nvSpPr>
            <p:spPr bwMode="auto">
              <a:xfrm>
                <a:off x="5144" y="2056"/>
                <a:ext cx="38" cy="44"/>
              </a:xfrm>
              <a:custGeom>
                <a:avLst/>
                <a:gdLst>
                  <a:gd name="T0" fmla="*/ 0 w 130"/>
                  <a:gd name="T1" fmla="*/ 0 h 149"/>
                  <a:gd name="T2" fmla="*/ 0 w 130"/>
                  <a:gd name="T3" fmla="*/ 0 h 149"/>
                  <a:gd name="T4" fmla="*/ 0 w 130"/>
                  <a:gd name="T5" fmla="*/ 0 h 149"/>
                  <a:gd name="T6" fmla="*/ 0 w 130"/>
                  <a:gd name="T7" fmla="*/ 0 h 149"/>
                  <a:gd name="T8" fmla="*/ 0 w 130"/>
                  <a:gd name="T9" fmla="*/ 0 h 149"/>
                  <a:gd name="T10" fmla="*/ 0 w 130"/>
                  <a:gd name="T11" fmla="*/ 0 h 149"/>
                  <a:gd name="T12" fmla="*/ 0 w 130"/>
                  <a:gd name="T13" fmla="*/ 0 h 149"/>
                  <a:gd name="T14" fmla="*/ 0 w 130"/>
                  <a:gd name="T15" fmla="*/ 0 h 149"/>
                  <a:gd name="T16" fmla="*/ 0 w 130"/>
                  <a:gd name="T17" fmla="*/ 0 h 149"/>
                  <a:gd name="T18" fmla="*/ 0 w 130"/>
                  <a:gd name="T19" fmla="*/ 0 h 149"/>
                  <a:gd name="T20" fmla="*/ 0 w 130"/>
                  <a:gd name="T21" fmla="*/ 0 h 149"/>
                  <a:gd name="T22" fmla="*/ 0 w 130"/>
                  <a:gd name="T23" fmla="*/ 0 h 149"/>
                  <a:gd name="T24" fmla="*/ 0 w 130"/>
                  <a:gd name="T25" fmla="*/ 0 h 149"/>
                  <a:gd name="T26" fmla="*/ 0 w 130"/>
                  <a:gd name="T27" fmla="*/ 0 h 149"/>
                  <a:gd name="T28" fmla="*/ 0 w 130"/>
                  <a:gd name="T29" fmla="*/ 0 h 149"/>
                  <a:gd name="T30" fmla="*/ 0 w 130"/>
                  <a:gd name="T31" fmla="*/ 0 h 149"/>
                  <a:gd name="T32" fmla="*/ 0 w 130"/>
                  <a:gd name="T33" fmla="*/ 0 h 149"/>
                  <a:gd name="T34" fmla="*/ 0 w 130"/>
                  <a:gd name="T35" fmla="*/ 0 h 149"/>
                  <a:gd name="T36" fmla="*/ 0 w 130"/>
                  <a:gd name="T37" fmla="*/ 0 h 14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0"/>
                  <a:gd name="T58" fmla="*/ 0 h 149"/>
                  <a:gd name="T59" fmla="*/ 130 w 130"/>
                  <a:gd name="T60" fmla="*/ 149 h 14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0" h="149">
                    <a:moveTo>
                      <a:pt x="0" y="4"/>
                    </a:moveTo>
                    <a:lnTo>
                      <a:pt x="1" y="0"/>
                    </a:lnTo>
                    <a:lnTo>
                      <a:pt x="54" y="43"/>
                    </a:lnTo>
                    <a:lnTo>
                      <a:pt x="65" y="44"/>
                    </a:lnTo>
                    <a:lnTo>
                      <a:pt x="107" y="90"/>
                    </a:lnTo>
                    <a:lnTo>
                      <a:pt x="118" y="93"/>
                    </a:lnTo>
                    <a:lnTo>
                      <a:pt x="130" y="117"/>
                    </a:lnTo>
                    <a:lnTo>
                      <a:pt x="130" y="125"/>
                    </a:lnTo>
                    <a:lnTo>
                      <a:pt x="120" y="148"/>
                    </a:lnTo>
                    <a:lnTo>
                      <a:pt x="111" y="149"/>
                    </a:lnTo>
                    <a:lnTo>
                      <a:pt x="86" y="67"/>
                    </a:lnTo>
                    <a:lnTo>
                      <a:pt x="80" y="60"/>
                    </a:lnTo>
                    <a:lnTo>
                      <a:pt x="65" y="58"/>
                    </a:lnTo>
                    <a:lnTo>
                      <a:pt x="54" y="49"/>
                    </a:lnTo>
                    <a:lnTo>
                      <a:pt x="46" y="38"/>
                    </a:lnTo>
                    <a:lnTo>
                      <a:pt x="39" y="37"/>
                    </a:lnTo>
                    <a:lnTo>
                      <a:pt x="8" y="11"/>
                    </a:lnTo>
                    <a:lnTo>
                      <a:pt x="0" y="11"/>
                    </a:lnTo>
                    <a:lnTo>
                      <a:pt x="0" y="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15" name="Freeform 945">
                <a:extLst>
                  <a:ext uri="{FF2B5EF4-FFF2-40B4-BE49-F238E27FC236}">
                    <a16:creationId xmlns:a16="http://schemas.microsoft.com/office/drawing/2014/main" id="{C9857BE7-1D9F-4B3F-B0A2-947B1145EF65}"/>
                  </a:ext>
                </a:extLst>
              </p:cNvPr>
              <p:cNvSpPr>
                <a:spLocks noChangeAspect="1"/>
              </p:cNvSpPr>
              <p:nvPr/>
            </p:nvSpPr>
            <p:spPr bwMode="auto">
              <a:xfrm>
                <a:off x="5144" y="2056"/>
                <a:ext cx="38" cy="44"/>
              </a:xfrm>
              <a:custGeom>
                <a:avLst/>
                <a:gdLst>
                  <a:gd name="T0" fmla="*/ 0 w 130"/>
                  <a:gd name="T1" fmla="*/ 0 h 149"/>
                  <a:gd name="T2" fmla="*/ 0 w 130"/>
                  <a:gd name="T3" fmla="*/ 0 h 149"/>
                  <a:gd name="T4" fmla="*/ 0 w 130"/>
                  <a:gd name="T5" fmla="*/ 0 h 149"/>
                  <a:gd name="T6" fmla="*/ 0 w 130"/>
                  <a:gd name="T7" fmla="*/ 0 h 149"/>
                  <a:gd name="T8" fmla="*/ 0 w 130"/>
                  <a:gd name="T9" fmla="*/ 0 h 149"/>
                  <a:gd name="T10" fmla="*/ 0 w 130"/>
                  <a:gd name="T11" fmla="*/ 0 h 149"/>
                  <a:gd name="T12" fmla="*/ 0 w 130"/>
                  <a:gd name="T13" fmla="*/ 0 h 149"/>
                  <a:gd name="T14" fmla="*/ 0 w 130"/>
                  <a:gd name="T15" fmla="*/ 0 h 149"/>
                  <a:gd name="T16" fmla="*/ 0 w 130"/>
                  <a:gd name="T17" fmla="*/ 0 h 149"/>
                  <a:gd name="T18" fmla="*/ 0 w 130"/>
                  <a:gd name="T19" fmla="*/ 0 h 149"/>
                  <a:gd name="T20" fmla="*/ 0 w 130"/>
                  <a:gd name="T21" fmla="*/ 0 h 149"/>
                  <a:gd name="T22" fmla="*/ 0 w 130"/>
                  <a:gd name="T23" fmla="*/ 0 h 149"/>
                  <a:gd name="T24" fmla="*/ 0 w 130"/>
                  <a:gd name="T25" fmla="*/ 0 h 149"/>
                  <a:gd name="T26" fmla="*/ 0 w 130"/>
                  <a:gd name="T27" fmla="*/ 0 h 149"/>
                  <a:gd name="T28" fmla="*/ 0 w 130"/>
                  <a:gd name="T29" fmla="*/ 0 h 149"/>
                  <a:gd name="T30" fmla="*/ 0 w 130"/>
                  <a:gd name="T31" fmla="*/ 0 h 149"/>
                  <a:gd name="T32" fmla="*/ 0 w 130"/>
                  <a:gd name="T33" fmla="*/ 0 h 149"/>
                  <a:gd name="T34" fmla="*/ 0 w 130"/>
                  <a:gd name="T35" fmla="*/ 0 h 149"/>
                  <a:gd name="T36" fmla="*/ 0 w 130"/>
                  <a:gd name="T37" fmla="*/ 0 h 14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0"/>
                  <a:gd name="T58" fmla="*/ 0 h 149"/>
                  <a:gd name="T59" fmla="*/ 130 w 130"/>
                  <a:gd name="T60" fmla="*/ 149 h 14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0" h="149">
                    <a:moveTo>
                      <a:pt x="0" y="4"/>
                    </a:moveTo>
                    <a:lnTo>
                      <a:pt x="1" y="0"/>
                    </a:lnTo>
                    <a:lnTo>
                      <a:pt x="54" y="43"/>
                    </a:lnTo>
                    <a:lnTo>
                      <a:pt x="65" y="44"/>
                    </a:lnTo>
                    <a:lnTo>
                      <a:pt x="107" y="90"/>
                    </a:lnTo>
                    <a:lnTo>
                      <a:pt x="118" y="93"/>
                    </a:lnTo>
                    <a:lnTo>
                      <a:pt x="130" y="117"/>
                    </a:lnTo>
                    <a:lnTo>
                      <a:pt x="130" y="125"/>
                    </a:lnTo>
                    <a:lnTo>
                      <a:pt x="120" y="148"/>
                    </a:lnTo>
                    <a:lnTo>
                      <a:pt x="111" y="149"/>
                    </a:lnTo>
                    <a:lnTo>
                      <a:pt x="86" y="67"/>
                    </a:lnTo>
                    <a:lnTo>
                      <a:pt x="80" y="60"/>
                    </a:lnTo>
                    <a:lnTo>
                      <a:pt x="65" y="58"/>
                    </a:lnTo>
                    <a:lnTo>
                      <a:pt x="54" y="49"/>
                    </a:lnTo>
                    <a:lnTo>
                      <a:pt x="46" y="38"/>
                    </a:lnTo>
                    <a:lnTo>
                      <a:pt x="39" y="37"/>
                    </a:lnTo>
                    <a:lnTo>
                      <a:pt x="8" y="11"/>
                    </a:lnTo>
                    <a:lnTo>
                      <a:pt x="0" y="11"/>
                    </a:lnTo>
                    <a:lnTo>
                      <a:pt x="0" y="4"/>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16" name="Freeform 946">
                <a:extLst>
                  <a:ext uri="{FF2B5EF4-FFF2-40B4-BE49-F238E27FC236}">
                    <a16:creationId xmlns:a16="http://schemas.microsoft.com/office/drawing/2014/main" id="{B91B5520-344B-4FDF-A725-3EA1DFEB85AD}"/>
                  </a:ext>
                </a:extLst>
              </p:cNvPr>
              <p:cNvSpPr>
                <a:spLocks noChangeAspect="1"/>
              </p:cNvSpPr>
              <p:nvPr/>
            </p:nvSpPr>
            <p:spPr bwMode="auto">
              <a:xfrm>
                <a:off x="5082" y="2109"/>
                <a:ext cx="3" cy="4"/>
              </a:xfrm>
              <a:custGeom>
                <a:avLst/>
                <a:gdLst>
                  <a:gd name="T0" fmla="*/ 0 w 9"/>
                  <a:gd name="T1" fmla="*/ 0 h 15"/>
                  <a:gd name="T2" fmla="*/ 0 w 9"/>
                  <a:gd name="T3" fmla="*/ 0 h 15"/>
                  <a:gd name="T4" fmla="*/ 0 w 9"/>
                  <a:gd name="T5" fmla="*/ 0 h 15"/>
                  <a:gd name="T6" fmla="*/ 0 w 9"/>
                  <a:gd name="T7" fmla="*/ 0 h 15"/>
                  <a:gd name="T8" fmla="*/ 0 w 9"/>
                  <a:gd name="T9" fmla="*/ 0 h 15"/>
                  <a:gd name="T10" fmla="*/ 0 w 9"/>
                  <a:gd name="T11" fmla="*/ 0 h 15"/>
                  <a:gd name="T12" fmla="*/ 0 w 9"/>
                  <a:gd name="T13" fmla="*/ 0 h 15"/>
                  <a:gd name="T14" fmla="*/ 0 w 9"/>
                  <a:gd name="T15" fmla="*/ 0 h 15"/>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15"/>
                  <a:gd name="T26" fmla="*/ 9 w 9"/>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15">
                    <a:moveTo>
                      <a:pt x="0" y="0"/>
                    </a:moveTo>
                    <a:lnTo>
                      <a:pt x="3" y="0"/>
                    </a:lnTo>
                    <a:lnTo>
                      <a:pt x="6" y="2"/>
                    </a:lnTo>
                    <a:lnTo>
                      <a:pt x="9" y="9"/>
                    </a:lnTo>
                    <a:lnTo>
                      <a:pt x="6" y="15"/>
                    </a:lnTo>
                    <a:lnTo>
                      <a:pt x="2" y="12"/>
                    </a:lnTo>
                    <a:lnTo>
                      <a:pt x="0" y="5"/>
                    </a:lnTo>
                    <a:lnTo>
                      <a:pt x="0"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17" name="Freeform 947">
                <a:extLst>
                  <a:ext uri="{FF2B5EF4-FFF2-40B4-BE49-F238E27FC236}">
                    <a16:creationId xmlns:a16="http://schemas.microsoft.com/office/drawing/2014/main" id="{AF78544E-7D9B-42D6-9A5B-0E0112D82F34}"/>
                  </a:ext>
                </a:extLst>
              </p:cNvPr>
              <p:cNvSpPr>
                <a:spLocks noChangeAspect="1"/>
              </p:cNvSpPr>
              <p:nvPr/>
            </p:nvSpPr>
            <p:spPr bwMode="auto">
              <a:xfrm>
                <a:off x="5082" y="2109"/>
                <a:ext cx="3" cy="4"/>
              </a:xfrm>
              <a:custGeom>
                <a:avLst/>
                <a:gdLst>
                  <a:gd name="T0" fmla="*/ 0 w 9"/>
                  <a:gd name="T1" fmla="*/ 0 h 15"/>
                  <a:gd name="T2" fmla="*/ 0 w 9"/>
                  <a:gd name="T3" fmla="*/ 0 h 15"/>
                  <a:gd name="T4" fmla="*/ 0 w 9"/>
                  <a:gd name="T5" fmla="*/ 0 h 15"/>
                  <a:gd name="T6" fmla="*/ 0 w 9"/>
                  <a:gd name="T7" fmla="*/ 0 h 15"/>
                  <a:gd name="T8" fmla="*/ 0 w 9"/>
                  <a:gd name="T9" fmla="*/ 0 h 15"/>
                  <a:gd name="T10" fmla="*/ 0 w 9"/>
                  <a:gd name="T11" fmla="*/ 0 h 15"/>
                  <a:gd name="T12" fmla="*/ 0 w 9"/>
                  <a:gd name="T13" fmla="*/ 0 h 15"/>
                  <a:gd name="T14" fmla="*/ 0 w 9"/>
                  <a:gd name="T15" fmla="*/ 0 h 15"/>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15"/>
                  <a:gd name="T26" fmla="*/ 9 w 9"/>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15">
                    <a:moveTo>
                      <a:pt x="0" y="0"/>
                    </a:moveTo>
                    <a:lnTo>
                      <a:pt x="3" y="0"/>
                    </a:lnTo>
                    <a:lnTo>
                      <a:pt x="6" y="2"/>
                    </a:lnTo>
                    <a:lnTo>
                      <a:pt x="9" y="9"/>
                    </a:lnTo>
                    <a:lnTo>
                      <a:pt x="6" y="15"/>
                    </a:lnTo>
                    <a:lnTo>
                      <a:pt x="2" y="12"/>
                    </a:lnTo>
                    <a:lnTo>
                      <a:pt x="0" y="5"/>
                    </a:lnTo>
                    <a:lnTo>
                      <a:pt x="0"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18" name="Freeform 948">
                <a:extLst>
                  <a:ext uri="{FF2B5EF4-FFF2-40B4-BE49-F238E27FC236}">
                    <a16:creationId xmlns:a16="http://schemas.microsoft.com/office/drawing/2014/main" id="{F3CBB23B-31EE-4B4C-86C9-6B1B66EC9ACC}"/>
                  </a:ext>
                </a:extLst>
              </p:cNvPr>
              <p:cNvSpPr>
                <a:spLocks noChangeAspect="1"/>
              </p:cNvSpPr>
              <p:nvPr/>
            </p:nvSpPr>
            <p:spPr bwMode="auto">
              <a:xfrm>
                <a:off x="5094" y="2114"/>
                <a:ext cx="5" cy="6"/>
              </a:xfrm>
              <a:custGeom>
                <a:avLst/>
                <a:gdLst>
                  <a:gd name="T0" fmla="*/ 0 w 16"/>
                  <a:gd name="T1" fmla="*/ 0 h 20"/>
                  <a:gd name="T2" fmla="*/ 0 w 16"/>
                  <a:gd name="T3" fmla="*/ 0 h 20"/>
                  <a:gd name="T4" fmla="*/ 0 w 16"/>
                  <a:gd name="T5" fmla="*/ 0 h 20"/>
                  <a:gd name="T6" fmla="*/ 0 w 16"/>
                  <a:gd name="T7" fmla="*/ 0 h 20"/>
                  <a:gd name="T8" fmla="*/ 0 w 16"/>
                  <a:gd name="T9" fmla="*/ 0 h 20"/>
                  <a:gd name="T10" fmla="*/ 0 w 16"/>
                  <a:gd name="T11" fmla="*/ 0 h 20"/>
                  <a:gd name="T12" fmla="*/ 0 w 16"/>
                  <a:gd name="T13" fmla="*/ 0 h 20"/>
                  <a:gd name="T14" fmla="*/ 0 60000 65536"/>
                  <a:gd name="T15" fmla="*/ 0 60000 65536"/>
                  <a:gd name="T16" fmla="*/ 0 60000 65536"/>
                  <a:gd name="T17" fmla="*/ 0 60000 65536"/>
                  <a:gd name="T18" fmla="*/ 0 60000 65536"/>
                  <a:gd name="T19" fmla="*/ 0 60000 65536"/>
                  <a:gd name="T20" fmla="*/ 0 60000 65536"/>
                  <a:gd name="T21" fmla="*/ 0 w 16"/>
                  <a:gd name="T22" fmla="*/ 0 h 20"/>
                  <a:gd name="T23" fmla="*/ 16 w 16"/>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20">
                    <a:moveTo>
                      <a:pt x="0" y="1"/>
                    </a:moveTo>
                    <a:lnTo>
                      <a:pt x="2" y="0"/>
                    </a:lnTo>
                    <a:lnTo>
                      <a:pt x="7" y="1"/>
                    </a:lnTo>
                    <a:lnTo>
                      <a:pt x="15" y="8"/>
                    </a:lnTo>
                    <a:lnTo>
                      <a:pt x="16" y="20"/>
                    </a:lnTo>
                    <a:lnTo>
                      <a:pt x="10" y="20"/>
                    </a:lnTo>
                    <a:lnTo>
                      <a:pt x="0"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19" name="Freeform 949">
                <a:extLst>
                  <a:ext uri="{FF2B5EF4-FFF2-40B4-BE49-F238E27FC236}">
                    <a16:creationId xmlns:a16="http://schemas.microsoft.com/office/drawing/2014/main" id="{D336D06E-5420-4649-9EEF-2B34AB07AAAD}"/>
                  </a:ext>
                </a:extLst>
              </p:cNvPr>
              <p:cNvSpPr>
                <a:spLocks noChangeAspect="1"/>
              </p:cNvSpPr>
              <p:nvPr/>
            </p:nvSpPr>
            <p:spPr bwMode="auto">
              <a:xfrm>
                <a:off x="5094" y="2114"/>
                <a:ext cx="5" cy="6"/>
              </a:xfrm>
              <a:custGeom>
                <a:avLst/>
                <a:gdLst>
                  <a:gd name="T0" fmla="*/ 0 w 16"/>
                  <a:gd name="T1" fmla="*/ 0 h 20"/>
                  <a:gd name="T2" fmla="*/ 0 w 16"/>
                  <a:gd name="T3" fmla="*/ 0 h 20"/>
                  <a:gd name="T4" fmla="*/ 0 w 16"/>
                  <a:gd name="T5" fmla="*/ 0 h 20"/>
                  <a:gd name="T6" fmla="*/ 0 w 16"/>
                  <a:gd name="T7" fmla="*/ 0 h 20"/>
                  <a:gd name="T8" fmla="*/ 0 w 16"/>
                  <a:gd name="T9" fmla="*/ 0 h 20"/>
                  <a:gd name="T10" fmla="*/ 0 w 16"/>
                  <a:gd name="T11" fmla="*/ 0 h 20"/>
                  <a:gd name="T12" fmla="*/ 0 w 16"/>
                  <a:gd name="T13" fmla="*/ 0 h 20"/>
                  <a:gd name="T14" fmla="*/ 0 60000 65536"/>
                  <a:gd name="T15" fmla="*/ 0 60000 65536"/>
                  <a:gd name="T16" fmla="*/ 0 60000 65536"/>
                  <a:gd name="T17" fmla="*/ 0 60000 65536"/>
                  <a:gd name="T18" fmla="*/ 0 60000 65536"/>
                  <a:gd name="T19" fmla="*/ 0 60000 65536"/>
                  <a:gd name="T20" fmla="*/ 0 60000 65536"/>
                  <a:gd name="T21" fmla="*/ 0 w 16"/>
                  <a:gd name="T22" fmla="*/ 0 h 20"/>
                  <a:gd name="T23" fmla="*/ 16 w 16"/>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20">
                    <a:moveTo>
                      <a:pt x="0" y="1"/>
                    </a:moveTo>
                    <a:lnTo>
                      <a:pt x="2" y="0"/>
                    </a:lnTo>
                    <a:lnTo>
                      <a:pt x="7" y="1"/>
                    </a:lnTo>
                    <a:lnTo>
                      <a:pt x="15" y="8"/>
                    </a:lnTo>
                    <a:lnTo>
                      <a:pt x="16" y="20"/>
                    </a:lnTo>
                    <a:lnTo>
                      <a:pt x="10" y="20"/>
                    </a:lnTo>
                    <a:lnTo>
                      <a:pt x="0"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20" name="Freeform 950">
                <a:extLst>
                  <a:ext uri="{FF2B5EF4-FFF2-40B4-BE49-F238E27FC236}">
                    <a16:creationId xmlns:a16="http://schemas.microsoft.com/office/drawing/2014/main" id="{3BB3BD3F-935A-4C4C-8CAC-58838F67DB97}"/>
                  </a:ext>
                </a:extLst>
              </p:cNvPr>
              <p:cNvSpPr>
                <a:spLocks noChangeAspect="1"/>
              </p:cNvSpPr>
              <p:nvPr/>
            </p:nvSpPr>
            <p:spPr bwMode="auto">
              <a:xfrm>
                <a:off x="5103" y="2088"/>
                <a:ext cx="66" cy="43"/>
              </a:xfrm>
              <a:custGeom>
                <a:avLst/>
                <a:gdLst>
                  <a:gd name="T0" fmla="*/ 0 w 225"/>
                  <a:gd name="T1" fmla="*/ 0 h 146"/>
                  <a:gd name="T2" fmla="*/ 0 w 225"/>
                  <a:gd name="T3" fmla="*/ 0 h 146"/>
                  <a:gd name="T4" fmla="*/ 0 w 225"/>
                  <a:gd name="T5" fmla="*/ 0 h 146"/>
                  <a:gd name="T6" fmla="*/ 0 w 225"/>
                  <a:gd name="T7" fmla="*/ 0 h 146"/>
                  <a:gd name="T8" fmla="*/ 0 w 225"/>
                  <a:gd name="T9" fmla="*/ 0 h 146"/>
                  <a:gd name="T10" fmla="*/ 0 w 225"/>
                  <a:gd name="T11" fmla="*/ 0 h 146"/>
                  <a:gd name="T12" fmla="*/ 0 w 225"/>
                  <a:gd name="T13" fmla="*/ 0 h 146"/>
                  <a:gd name="T14" fmla="*/ 0 w 225"/>
                  <a:gd name="T15" fmla="*/ 0 h 146"/>
                  <a:gd name="T16" fmla="*/ 0 w 225"/>
                  <a:gd name="T17" fmla="*/ 0 h 146"/>
                  <a:gd name="T18" fmla="*/ 0 w 225"/>
                  <a:gd name="T19" fmla="*/ 0 h 146"/>
                  <a:gd name="T20" fmla="*/ 0 w 225"/>
                  <a:gd name="T21" fmla="*/ 0 h 146"/>
                  <a:gd name="T22" fmla="*/ 0 w 225"/>
                  <a:gd name="T23" fmla="*/ 0 h 146"/>
                  <a:gd name="T24" fmla="*/ 0 w 225"/>
                  <a:gd name="T25" fmla="*/ 0 h 146"/>
                  <a:gd name="T26" fmla="*/ 0 w 225"/>
                  <a:gd name="T27" fmla="*/ 0 h 146"/>
                  <a:gd name="T28" fmla="*/ 0 w 225"/>
                  <a:gd name="T29" fmla="*/ 0 h 146"/>
                  <a:gd name="T30" fmla="*/ 0 w 225"/>
                  <a:gd name="T31" fmla="*/ 0 h 146"/>
                  <a:gd name="T32" fmla="*/ 0 w 225"/>
                  <a:gd name="T33" fmla="*/ 0 h 146"/>
                  <a:gd name="T34" fmla="*/ 0 w 225"/>
                  <a:gd name="T35" fmla="*/ 0 h 146"/>
                  <a:gd name="T36" fmla="*/ 0 w 225"/>
                  <a:gd name="T37" fmla="*/ 0 h 146"/>
                  <a:gd name="T38" fmla="*/ 0 w 225"/>
                  <a:gd name="T39" fmla="*/ 0 h 146"/>
                  <a:gd name="T40" fmla="*/ 0 w 225"/>
                  <a:gd name="T41" fmla="*/ 0 h 146"/>
                  <a:gd name="T42" fmla="*/ 0 w 225"/>
                  <a:gd name="T43" fmla="*/ 0 h 146"/>
                  <a:gd name="T44" fmla="*/ 0 w 225"/>
                  <a:gd name="T45" fmla="*/ 0 h 146"/>
                  <a:gd name="T46" fmla="*/ 0 w 225"/>
                  <a:gd name="T47" fmla="*/ 0 h 146"/>
                  <a:gd name="T48" fmla="*/ 0 w 225"/>
                  <a:gd name="T49" fmla="*/ 0 h 146"/>
                  <a:gd name="T50" fmla="*/ 0 w 225"/>
                  <a:gd name="T51" fmla="*/ 0 h 146"/>
                  <a:gd name="T52" fmla="*/ 0 w 225"/>
                  <a:gd name="T53" fmla="*/ 0 h 146"/>
                  <a:gd name="T54" fmla="*/ 0 w 225"/>
                  <a:gd name="T55" fmla="*/ 0 h 146"/>
                  <a:gd name="T56" fmla="*/ 0 w 225"/>
                  <a:gd name="T57" fmla="*/ 0 h 146"/>
                  <a:gd name="T58" fmla="*/ 0 w 225"/>
                  <a:gd name="T59" fmla="*/ 0 h 146"/>
                  <a:gd name="T60" fmla="*/ 0 w 225"/>
                  <a:gd name="T61" fmla="*/ 0 h 146"/>
                  <a:gd name="T62" fmla="*/ 0 w 225"/>
                  <a:gd name="T63" fmla="*/ 0 h 146"/>
                  <a:gd name="T64" fmla="*/ 0 w 225"/>
                  <a:gd name="T65" fmla="*/ 0 h 146"/>
                  <a:gd name="T66" fmla="*/ 0 w 225"/>
                  <a:gd name="T67" fmla="*/ 0 h 146"/>
                  <a:gd name="T68" fmla="*/ 0 w 225"/>
                  <a:gd name="T69" fmla="*/ 0 h 146"/>
                  <a:gd name="T70" fmla="*/ 0 w 225"/>
                  <a:gd name="T71" fmla="*/ 0 h 146"/>
                  <a:gd name="T72" fmla="*/ 0 w 225"/>
                  <a:gd name="T73" fmla="*/ 0 h 146"/>
                  <a:gd name="T74" fmla="*/ 0 w 225"/>
                  <a:gd name="T75" fmla="*/ 0 h 146"/>
                  <a:gd name="T76" fmla="*/ 0 w 225"/>
                  <a:gd name="T77" fmla="*/ 0 h 146"/>
                  <a:gd name="T78" fmla="*/ 0 w 225"/>
                  <a:gd name="T79" fmla="*/ 0 h 146"/>
                  <a:gd name="T80" fmla="*/ 0 w 225"/>
                  <a:gd name="T81" fmla="*/ 0 h 146"/>
                  <a:gd name="T82" fmla="*/ 0 w 225"/>
                  <a:gd name="T83" fmla="*/ 0 h 146"/>
                  <a:gd name="T84" fmla="*/ 0 w 225"/>
                  <a:gd name="T85" fmla="*/ 0 h 146"/>
                  <a:gd name="T86" fmla="*/ 0 w 225"/>
                  <a:gd name="T87" fmla="*/ 0 h 146"/>
                  <a:gd name="T88" fmla="*/ 0 w 225"/>
                  <a:gd name="T89" fmla="*/ 0 h 146"/>
                  <a:gd name="T90" fmla="*/ 0 w 225"/>
                  <a:gd name="T91" fmla="*/ 0 h 146"/>
                  <a:gd name="T92" fmla="*/ 0 w 225"/>
                  <a:gd name="T93" fmla="*/ 0 h 146"/>
                  <a:gd name="T94" fmla="*/ 0 w 225"/>
                  <a:gd name="T95" fmla="*/ 0 h 146"/>
                  <a:gd name="T96" fmla="*/ 0 w 225"/>
                  <a:gd name="T97" fmla="*/ 0 h 146"/>
                  <a:gd name="T98" fmla="*/ 0 w 225"/>
                  <a:gd name="T99" fmla="*/ 0 h 1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25"/>
                  <a:gd name="T151" fmla="*/ 0 h 146"/>
                  <a:gd name="T152" fmla="*/ 225 w 225"/>
                  <a:gd name="T153" fmla="*/ 146 h 1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25" h="146">
                    <a:moveTo>
                      <a:pt x="0" y="90"/>
                    </a:moveTo>
                    <a:lnTo>
                      <a:pt x="5" y="85"/>
                    </a:lnTo>
                    <a:lnTo>
                      <a:pt x="11" y="89"/>
                    </a:lnTo>
                    <a:lnTo>
                      <a:pt x="80" y="90"/>
                    </a:lnTo>
                    <a:lnTo>
                      <a:pt x="89" y="85"/>
                    </a:lnTo>
                    <a:lnTo>
                      <a:pt x="89" y="77"/>
                    </a:lnTo>
                    <a:lnTo>
                      <a:pt x="94" y="62"/>
                    </a:lnTo>
                    <a:lnTo>
                      <a:pt x="99" y="58"/>
                    </a:lnTo>
                    <a:lnTo>
                      <a:pt x="103" y="61"/>
                    </a:lnTo>
                    <a:lnTo>
                      <a:pt x="98" y="73"/>
                    </a:lnTo>
                    <a:lnTo>
                      <a:pt x="96" y="84"/>
                    </a:lnTo>
                    <a:lnTo>
                      <a:pt x="103" y="89"/>
                    </a:lnTo>
                    <a:lnTo>
                      <a:pt x="120" y="85"/>
                    </a:lnTo>
                    <a:lnTo>
                      <a:pt x="127" y="90"/>
                    </a:lnTo>
                    <a:lnTo>
                      <a:pt x="136" y="89"/>
                    </a:lnTo>
                    <a:lnTo>
                      <a:pt x="143" y="85"/>
                    </a:lnTo>
                    <a:lnTo>
                      <a:pt x="161" y="58"/>
                    </a:lnTo>
                    <a:lnTo>
                      <a:pt x="171" y="51"/>
                    </a:lnTo>
                    <a:lnTo>
                      <a:pt x="177" y="52"/>
                    </a:lnTo>
                    <a:lnTo>
                      <a:pt x="186" y="46"/>
                    </a:lnTo>
                    <a:lnTo>
                      <a:pt x="188" y="33"/>
                    </a:lnTo>
                    <a:lnTo>
                      <a:pt x="181" y="10"/>
                    </a:lnTo>
                    <a:lnTo>
                      <a:pt x="182" y="4"/>
                    </a:lnTo>
                    <a:lnTo>
                      <a:pt x="190" y="1"/>
                    </a:lnTo>
                    <a:lnTo>
                      <a:pt x="197" y="6"/>
                    </a:lnTo>
                    <a:lnTo>
                      <a:pt x="204" y="5"/>
                    </a:lnTo>
                    <a:lnTo>
                      <a:pt x="207" y="2"/>
                    </a:lnTo>
                    <a:lnTo>
                      <a:pt x="213" y="0"/>
                    </a:lnTo>
                    <a:lnTo>
                      <a:pt x="220" y="4"/>
                    </a:lnTo>
                    <a:lnTo>
                      <a:pt x="225" y="16"/>
                    </a:lnTo>
                    <a:lnTo>
                      <a:pt x="224" y="44"/>
                    </a:lnTo>
                    <a:lnTo>
                      <a:pt x="218" y="52"/>
                    </a:lnTo>
                    <a:lnTo>
                      <a:pt x="211" y="54"/>
                    </a:lnTo>
                    <a:lnTo>
                      <a:pt x="208" y="64"/>
                    </a:lnTo>
                    <a:lnTo>
                      <a:pt x="211" y="78"/>
                    </a:lnTo>
                    <a:lnTo>
                      <a:pt x="205" y="93"/>
                    </a:lnTo>
                    <a:lnTo>
                      <a:pt x="197" y="95"/>
                    </a:lnTo>
                    <a:lnTo>
                      <a:pt x="184" y="93"/>
                    </a:lnTo>
                    <a:lnTo>
                      <a:pt x="181" y="99"/>
                    </a:lnTo>
                    <a:lnTo>
                      <a:pt x="179" y="108"/>
                    </a:lnTo>
                    <a:lnTo>
                      <a:pt x="168" y="121"/>
                    </a:lnTo>
                    <a:lnTo>
                      <a:pt x="132" y="140"/>
                    </a:lnTo>
                    <a:lnTo>
                      <a:pt x="77" y="146"/>
                    </a:lnTo>
                    <a:lnTo>
                      <a:pt x="66" y="132"/>
                    </a:lnTo>
                    <a:lnTo>
                      <a:pt x="58" y="132"/>
                    </a:lnTo>
                    <a:lnTo>
                      <a:pt x="47" y="136"/>
                    </a:lnTo>
                    <a:lnTo>
                      <a:pt x="26" y="119"/>
                    </a:lnTo>
                    <a:lnTo>
                      <a:pt x="12" y="115"/>
                    </a:lnTo>
                    <a:lnTo>
                      <a:pt x="2" y="105"/>
                    </a:lnTo>
                    <a:lnTo>
                      <a:pt x="0" y="9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21" name="Freeform 951">
                <a:extLst>
                  <a:ext uri="{FF2B5EF4-FFF2-40B4-BE49-F238E27FC236}">
                    <a16:creationId xmlns:a16="http://schemas.microsoft.com/office/drawing/2014/main" id="{921E617A-8BE8-4AD0-A96F-D81A1635F270}"/>
                  </a:ext>
                </a:extLst>
              </p:cNvPr>
              <p:cNvSpPr>
                <a:spLocks noChangeAspect="1"/>
              </p:cNvSpPr>
              <p:nvPr/>
            </p:nvSpPr>
            <p:spPr bwMode="auto">
              <a:xfrm>
                <a:off x="5103" y="2088"/>
                <a:ext cx="66" cy="43"/>
              </a:xfrm>
              <a:custGeom>
                <a:avLst/>
                <a:gdLst>
                  <a:gd name="T0" fmla="*/ 0 w 225"/>
                  <a:gd name="T1" fmla="*/ 0 h 146"/>
                  <a:gd name="T2" fmla="*/ 0 w 225"/>
                  <a:gd name="T3" fmla="*/ 0 h 146"/>
                  <a:gd name="T4" fmla="*/ 0 w 225"/>
                  <a:gd name="T5" fmla="*/ 0 h 146"/>
                  <a:gd name="T6" fmla="*/ 0 w 225"/>
                  <a:gd name="T7" fmla="*/ 0 h 146"/>
                  <a:gd name="T8" fmla="*/ 0 w 225"/>
                  <a:gd name="T9" fmla="*/ 0 h 146"/>
                  <a:gd name="T10" fmla="*/ 0 w 225"/>
                  <a:gd name="T11" fmla="*/ 0 h 146"/>
                  <a:gd name="T12" fmla="*/ 0 w 225"/>
                  <a:gd name="T13" fmla="*/ 0 h 146"/>
                  <a:gd name="T14" fmla="*/ 0 w 225"/>
                  <a:gd name="T15" fmla="*/ 0 h 146"/>
                  <a:gd name="T16" fmla="*/ 0 w 225"/>
                  <a:gd name="T17" fmla="*/ 0 h 146"/>
                  <a:gd name="T18" fmla="*/ 0 w 225"/>
                  <a:gd name="T19" fmla="*/ 0 h 146"/>
                  <a:gd name="T20" fmla="*/ 0 w 225"/>
                  <a:gd name="T21" fmla="*/ 0 h 146"/>
                  <a:gd name="T22" fmla="*/ 0 w 225"/>
                  <a:gd name="T23" fmla="*/ 0 h 146"/>
                  <a:gd name="T24" fmla="*/ 0 w 225"/>
                  <a:gd name="T25" fmla="*/ 0 h 146"/>
                  <a:gd name="T26" fmla="*/ 0 w 225"/>
                  <a:gd name="T27" fmla="*/ 0 h 146"/>
                  <a:gd name="T28" fmla="*/ 0 w 225"/>
                  <a:gd name="T29" fmla="*/ 0 h 146"/>
                  <a:gd name="T30" fmla="*/ 0 w 225"/>
                  <a:gd name="T31" fmla="*/ 0 h 146"/>
                  <a:gd name="T32" fmla="*/ 0 w 225"/>
                  <a:gd name="T33" fmla="*/ 0 h 146"/>
                  <a:gd name="T34" fmla="*/ 0 w 225"/>
                  <a:gd name="T35" fmla="*/ 0 h 146"/>
                  <a:gd name="T36" fmla="*/ 0 w 225"/>
                  <a:gd name="T37" fmla="*/ 0 h 146"/>
                  <a:gd name="T38" fmla="*/ 0 w 225"/>
                  <a:gd name="T39" fmla="*/ 0 h 146"/>
                  <a:gd name="T40" fmla="*/ 0 w 225"/>
                  <a:gd name="T41" fmla="*/ 0 h 146"/>
                  <a:gd name="T42" fmla="*/ 0 w 225"/>
                  <a:gd name="T43" fmla="*/ 0 h 146"/>
                  <a:gd name="T44" fmla="*/ 0 w 225"/>
                  <a:gd name="T45" fmla="*/ 0 h 146"/>
                  <a:gd name="T46" fmla="*/ 0 w 225"/>
                  <a:gd name="T47" fmla="*/ 0 h 146"/>
                  <a:gd name="T48" fmla="*/ 0 w 225"/>
                  <a:gd name="T49" fmla="*/ 0 h 146"/>
                  <a:gd name="T50" fmla="*/ 0 w 225"/>
                  <a:gd name="T51" fmla="*/ 0 h 146"/>
                  <a:gd name="T52" fmla="*/ 0 w 225"/>
                  <a:gd name="T53" fmla="*/ 0 h 146"/>
                  <a:gd name="T54" fmla="*/ 0 w 225"/>
                  <a:gd name="T55" fmla="*/ 0 h 146"/>
                  <a:gd name="T56" fmla="*/ 0 w 225"/>
                  <a:gd name="T57" fmla="*/ 0 h 146"/>
                  <a:gd name="T58" fmla="*/ 0 w 225"/>
                  <a:gd name="T59" fmla="*/ 0 h 146"/>
                  <a:gd name="T60" fmla="*/ 0 w 225"/>
                  <a:gd name="T61" fmla="*/ 0 h 146"/>
                  <a:gd name="T62" fmla="*/ 0 w 225"/>
                  <a:gd name="T63" fmla="*/ 0 h 146"/>
                  <a:gd name="T64" fmla="*/ 0 w 225"/>
                  <a:gd name="T65" fmla="*/ 0 h 146"/>
                  <a:gd name="T66" fmla="*/ 0 w 225"/>
                  <a:gd name="T67" fmla="*/ 0 h 146"/>
                  <a:gd name="T68" fmla="*/ 0 w 225"/>
                  <a:gd name="T69" fmla="*/ 0 h 146"/>
                  <a:gd name="T70" fmla="*/ 0 w 225"/>
                  <a:gd name="T71" fmla="*/ 0 h 146"/>
                  <a:gd name="T72" fmla="*/ 0 w 225"/>
                  <a:gd name="T73" fmla="*/ 0 h 146"/>
                  <a:gd name="T74" fmla="*/ 0 w 225"/>
                  <a:gd name="T75" fmla="*/ 0 h 146"/>
                  <a:gd name="T76" fmla="*/ 0 w 225"/>
                  <a:gd name="T77" fmla="*/ 0 h 146"/>
                  <a:gd name="T78" fmla="*/ 0 w 225"/>
                  <a:gd name="T79" fmla="*/ 0 h 146"/>
                  <a:gd name="T80" fmla="*/ 0 w 225"/>
                  <a:gd name="T81" fmla="*/ 0 h 146"/>
                  <a:gd name="T82" fmla="*/ 0 w 225"/>
                  <a:gd name="T83" fmla="*/ 0 h 146"/>
                  <a:gd name="T84" fmla="*/ 0 w 225"/>
                  <a:gd name="T85" fmla="*/ 0 h 146"/>
                  <a:gd name="T86" fmla="*/ 0 w 225"/>
                  <a:gd name="T87" fmla="*/ 0 h 146"/>
                  <a:gd name="T88" fmla="*/ 0 w 225"/>
                  <a:gd name="T89" fmla="*/ 0 h 146"/>
                  <a:gd name="T90" fmla="*/ 0 w 225"/>
                  <a:gd name="T91" fmla="*/ 0 h 146"/>
                  <a:gd name="T92" fmla="*/ 0 w 225"/>
                  <a:gd name="T93" fmla="*/ 0 h 146"/>
                  <a:gd name="T94" fmla="*/ 0 w 225"/>
                  <a:gd name="T95" fmla="*/ 0 h 146"/>
                  <a:gd name="T96" fmla="*/ 0 w 225"/>
                  <a:gd name="T97" fmla="*/ 0 h 146"/>
                  <a:gd name="T98" fmla="*/ 0 w 225"/>
                  <a:gd name="T99" fmla="*/ 0 h 1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25"/>
                  <a:gd name="T151" fmla="*/ 0 h 146"/>
                  <a:gd name="T152" fmla="*/ 225 w 225"/>
                  <a:gd name="T153" fmla="*/ 146 h 1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25" h="146">
                    <a:moveTo>
                      <a:pt x="0" y="90"/>
                    </a:moveTo>
                    <a:lnTo>
                      <a:pt x="5" y="85"/>
                    </a:lnTo>
                    <a:lnTo>
                      <a:pt x="11" y="89"/>
                    </a:lnTo>
                    <a:lnTo>
                      <a:pt x="80" y="90"/>
                    </a:lnTo>
                    <a:lnTo>
                      <a:pt x="89" y="85"/>
                    </a:lnTo>
                    <a:lnTo>
                      <a:pt x="89" y="77"/>
                    </a:lnTo>
                    <a:lnTo>
                      <a:pt x="94" y="62"/>
                    </a:lnTo>
                    <a:lnTo>
                      <a:pt x="99" y="58"/>
                    </a:lnTo>
                    <a:lnTo>
                      <a:pt x="103" y="61"/>
                    </a:lnTo>
                    <a:lnTo>
                      <a:pt x="98" y="73"/>
                    </a:lnTo>
                    <a:lnTo>
                      <a:pt x="96" y="84"/>
                    </a:lnTo>
                    <a:lnTo>
                      <a:pt x="103" y="89"/>
                    </a:lnTo>
                    <a:lnTo>
                      <a:pt x="120" y="85"/>
                    </a:lnTo>
                    <a:lnTo>
                      <a:pt x="127" y="90"/>
                    </a:lnTo>
                    <a:lnTo>
                      <a:pt x="136" y="89"/>
                    </a:lnTo>
                    <a:lnTo>
                      <a:pt x="143" y="85"/>
                    </a:lnTo>
                    <a:lnTo>
                      <a:pt x="161" y="58"/>
                    </a:lnTo>
                    <a:lnTo>
                      <a:pt x="171" y="51"/>
                    </a:lnTo>
                    <a:lnTo>
                      <a:pt x="177" y="52"/>
                    </a:lnTo>
                    <a:lnTo>
                      <a:pt x="186" y="46"/>
                    </a:lnTo>
                    <a:lnTo>
                      <a:pt x="188" y="33"/>
                    </a:lnTo>
                    <a:lnTo>
                      <a:pt x="181" y="10"/>
                    </a:lnTo>
                    <a:lnTo>
                      <a:pt x="182" y="4"/>
                    </a:lnTo>
                    <a:lnTo>
                      <a:pt x="190" y="1"/>
                    </a:lnTo>
                    <a:lnTo>
                      <a:pt x="197" y="6"/>
                    </a:lnTo>
                    <a:lnTo>
                      <a:pt x="204" y="5"/>
                    </a:lnTo>
                    <a:lnTo>
                      <a:pt x="207" y="2"/>
                    </a:lnTo>
                    <a:lnTo>
                      <a:pt x="213" y="0"/>
                    </a:lnTo>
                    <a:lnTo>
                      <a:pt x="220" y="4"/>
                    </a:lnTo>
                    <a:lnTo>
                      <a:pt x="225" y="16"/>
                    </a:lnTo>
                    <a:lnTo>
                      <a:pt x="224" y="44"/>
                    </a:lnTo>
                    <a:lnTo>
                      <a:pt x="218" y="52"/>
                    </a:lnTo>
                    <a:lnTo>
                      <a:pt x="211" y="54"/>
                    </a:lnTo>
                    <a:lnTo>
                      <a:pt x="208" y="64"/>
                    </a:lnTo>
                    <a:lnTo>
                      <a:pt x="211" y="78"/>
                    </a:lnTo>
                    <a:lnTo>
                      <a:pt x="205" y="93"/>
                    </a:lnTo>
                    <a:lnTo>
                      <a:pt x="197" y="95"/>
                    </a:lnTo>
                    <a:lnTo>
                      <a:pt x="184" y="93"/>
                    </a:lnTo>
                    <a:lnTo>
                      <a:pt x="181" y="99"/>
                    </a:lnTo>
                    <a:lnTo>
                      <a:pt x="179" y="108"/>
                    </a:lnTo>
                    <a:lnTo>
                      <a:pt x="168" y="121"/>
                    </a:lnTo>
                    <a:lnTo>
                      <a:pt x="132" y="140"/>
                    </a:lnTo>
                    <a:lnTo>
                      <a:pt x="77" y="146"/>
                    </a:lnTo>
                    <a:lnTo>
                      <a:pt x="66" y="132"/>
                    </a:lnTo>
                    <a:lnTo>
                      <a:pt x="58" y="132"/>
                    </a:lnTo>
                    <a:lnTo>
                      <a:pt x="47" y="136"/>
                    </a:lnTo>
                    <a:lnTo>
                      <a:pt x="26" y="119"/>
                    </a:lnTo>
                    <a:lnTo>
                      <a:pt x="12" y="115"/>
                    </a:lnTo>
                    <a:lnTo>
                      <a:pt x="2" y="105"/>
                    </a:lnTo>
                    <a:lnTo>
                      <a:pt x="0" y="9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22" name="Freeform 952">
                <a:extLst>
                  <a:ext uri="{FF2B5EF4-FFF2-40B4-BE49-F238E27FC236}">
                    <a16:creationId xmlns:a16="http://schemas.microsoft.com/office/drawing/2014/main" id="{B02E9418-03AE-44CD-9DC7-37DE09184EFE}"/>
                  </a:ext>
                </a:extLst>
              </p:cNvPr>
              <p:cNvSpPr>
                <a:spLocks noChangeAspect="1"/>
              </p:cNvSpPr>
              <p:nvPr/>
            </p:nvSpPr>
            <p:spPr bwMode="auto">
              <a:xfrm>
                <a:off x="5172" y="2184"/>
                <a:ext cx="6" cy="5"/>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60000 65536"/>
                  <a:gd name="T15" fmla="*/ 0 60000 65536"/>
                  <a:gd name="T16" fmla="*/ 0 60000 65536"/>
                  <a:gd name="T17" fmla="*/ 0 60000 65536"/>
                  <a:gd name="T18" fmla="*/ 0 60000 65536"/>
                  <a:gd name="T19" fmla="*/ 0 60000 65536"/>
                  <a:gd name="T20" fmla="*/ 0 60000 65536"/>
                  <a:gd name="T21" fmla="*/ 0 w 18"/>
                  <a:gd name="T22" fmla="*/ 0 h 22"/>
                  <a:gd name="T23" fmla="*/ 18 w 18"/>
                  <a:gd name="T24" fmla="*/ 22 h 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22">
                    <a:moveTo>
                      <a:pt x="0" y="0"/>
                    </a:moveTo>
                    <a:lnTo>
                      <a:pt x="6" y="8"/>
                    </a:lnTo>
                    <a:lnTo>
                      <a:pt x="18" y="15"/>
                    </a:lnTo>
                    <a:lnTo>
                      <a:pt x="18" y="22"/>
                    </a:lnTo>
                    <a:lnTo>
                      <a:pt x="11" y="22"/>
                    </a:lnTo>
                    <a:lnTo>
                      <a:pt x="5" y="14"/>
                    </a:lnTo>
                    <a:lnTo>
                      <a:pt x="0"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23" name="Freeform 953">
                <a:extLst>
                  <a:ext uri="{FF2B5EF4-FFF2-40B4-BE49-F238E27FC236}">
                    <a16:creationId xmlns:a16="http://schemas.microsoft.com/office/drawing/2014/main" id="{259BB628-9C9B-4FDB-85DB-C4048CB3C6B0}"/>
                  </a:ext>
                </a:extLst>
              </p:cNvPr>
              <p:cNvSpPr>
                <a:spLocks noChangeAspect="1"/>
              </p:cNvSpPr>
              <p:nvPr/>
            </p:nvSpPr>
            <p:spPr bwMode="auto">
              <a:xfrm>
                <a:off x="5172" y="2184"/>
                <a:ext cx="6" cy="5"/>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w 18"/>
                  <a:gd name="T11" fmla="*/ 0 h 22"/>
                  <a:gd name="T12" fmla="*/ 0 w 18"/>
                  <a:gd name="T13" fmla="*/ 0 h 22"/>
                  <a:gd name="T14" fmla="*/ 0 60000 65536"/>
                  <a:gd name="T15" fmla="*/ 0 60000 65536"/>
                  <a:gd name="T16" fmla="*/ 0 60000 65536"/>
                  <a:gd name="T17" fmla="*/ 0 60000 65536"/>
                  <a:gd name="T18" fmla="*/ 0 60000 65536"/>
                  <a:gd name="T19" fmla="*/ 0 60000 65536"/>
                  <a:gd name="T20" fmla="*/ 0 60000 65536"/>
                  <a:gd name="T21" fmla="*/ 0 w 18"/>
                  <a:gd name="T22" fmla="*/ 0 h 22"/>
                  <a:gd name="T23" fmla="*/ 18 w 18"/>
                  <a:gd name="T24" fmla="*/ 22 h 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22">
                    <a:moveTo>
                      <a:pt x="0" y="0"/>
                    </a:moveTo>
                    <a:lnTo>
                      <a:pt x="6" y="8"/>
                    </a:lnTo>
                    <a:lnTo>
                      <a:pt x="18" y="15"/>
                    </a:lnTo>
                    <a:lnTo>
                      <a:pt x="18" y="22"/>
                    </a:lnTo>
                    <a:lnTo>
                      <a:pt x="11" y="22"/>
                    </a:lnTo>
                    <a:lnTo>
                      <a:pt x="5" y="14"/>
                    </a:lnTo>
                    <a:lnTo>
                      <a:pt x="0"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24" name="Freeform 954">
                <a:extLst>
                  <a:ext uri="{FF2B5EF4-FFF2-40B4-BE49-F238E27FC236}">
                    <a16:creationId xmlns:a16="http://schemas.microsoft.com/office/drawing/2014/main" id="{077E2D0F-126B-4B01-BE81-C032DF21734C}"/>
                  </a:ext>
                </a:extLst>
              </p:cNvPr>
              <p:cNvSpPr>
                <a:spLocks noChangeAspect="1"/>
              </p:cNvSpPr>
              <p:nvPr/>
            </p:nvSpPr>
            <p:spPr bwMode="auto">
              <a:xfrm>
                <a:off x="5138" y="2191"/>
                <a:ext cx="8" cy="7"/>
              </a:xfrm>
              <a:custGeom>
                <a:avLst/>
                <a:gdLst>
                  <a:gd name="T0" fmla="*/ 0 w 25"/>
                  <a:gd name="T1" fmla="*/ 0 h 24"/>
                  <a:gd name="T2" fmla="*/ 0 w 25"/>
                  <a:gd name="T3" fmla="*/ 0 h 24"/>
                  <a:gd name="T4" fmla="*/ 0 w 25"/>
                  <a:gd name="T5" fmla="*/ 0 h 24"/>
                  <a:gd name="T6" fmla="*/ 0 w 25"/>
                  <a:gd name="T7" fmla="*/ 0 h 24"/>
                  <a:gd name="T8" fmla="*/ 0 w 25"/>
                  <a:gd name="T9" fmla="*/ 0 h 24"/>
                  <a:gd name="T10" fmla="*/ 0 w 25"/>
                  <a:gd name="T11" fmla="*/ 0 h 24"/>
                  <a:gd name="T12" fmla="*/ 0 w 25"/>
                  <a:gd name="T13" fmla="*/ 0 h 24"/>
                  <a:gd name="T14" fmla="*/ 0 60000 65536"/>
                  <a:gd name="T15" fmla="*/ 0 60000 65536"/>
                  <a:gd name="T16" fmla="*/ 0 60000 65536"/>
                  <a:gd name="T17" fmla="*/ 0 60000 65536"/>
                  <a:gd name="T18" fmla="*/ 0 60000 65536"/>
                  <a:gd name="T19" fmla="*/ 0 60000 65536"/>
                  <a:gd name="T20" fmla="*/ 0 60000 65536"/>
                  <a:gd name="T21" fmla="*/ 0 w 25"/>
                  <a:gd name="T22" fmla="*/ 0 h 24"/>
                  <a:gd name="T23" fmla="*/ 25 w 25"/>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 h="24">
                    <a:moveTo>
                      <a:pt x="2" y="0"/>
                    </a:moveTo>
                    <a:lnTo>
                      <a:pt x="15" y="4"/>
                    </a:lnTo>
                    <a:lnTo>
                      <a:pt x="23" y="10"/>
                    </a:lnTo>
                    <a:lnTo>
                      <a:pt x="25" y="24"/>
                    </a:lnTo>
                    <a:lnTo>
                      <a:pt x="4" y="20"/>
                    </a:lnTo>
                    <a:lnTo>
                      <a:pt x="0" y="4"/>
                    </a:lnTo>
                    <a:lnTo>
                      <a:pt x="2"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25" name="Freeform 955">
                <a:extLst>
                  <a:ext uri="{FF2B5EF4-FFF2-40B4-BE49-F238E27FC236}">
                    <a16:creationId xmlns:a16="http://schemas.microsoft.com/office/drawing/2014/main" id="{6DEB70B0-AB83-41DD-B015-E80919DD13DA}"/>
                  </a:ext>
                </a:extLst>
              </p:cNvPr>
              <p:cNvSpPr>
                <a:spLocks noChangeAspect="1"/>
              </p:cNvSpPr>
              <p:nvPr/>
            </p:nvSpPr>
            <p:spPr bwMode="auto">
              <a:xfrm>
                <a:off x="5138" y="2191"/>
                <a:ext cx="8" cy="7"/>
              </a:xfrm>
              <a:custGeom>
                <a:avLst/>
                <a:gdLst>
                  <a:gd name="T0" fmla="*/ 0 w 25"/>
                  <a:gd name="T1" fmla="*/ 0 h 24"/>
                  <a:gd name="T2" fmla="*/ 0 w 25"/>
                  <a:gd name="T3" fmla="*/ 0 h 24"/>
                  <a:gd name="T4" fmla="*/ 0 w 25"/>
                  <a:gd name="T5" fmla="*/ 0 h 24"/>
                  <a:gd name="T6" fmla="*/ 0 w 25"/>
                  <a:gd name="T7" fmla="*/ 0 h 24"/>
                  <a:gd name="T8" fmla="*/ 0 w 25"/>
                  <a:gd name="T9" fmla="*/ 0 h 24"/>
                  <a:gd name="T10" fmla="*/ 0 w 25"/>
                  <a:gd name="T11" fmla="*/ 0 h 24"/>
                  <a:gd name="T12" fmla="*/ 0 w 25"/>
                  <a:gd name="T13" fmla="*/ 0 h 24"/>
                  <a:gd name="T14" fmla="*/ 0 60000 65536"/>
                  <a:gd name="T15" fmla="*/ 0 60000 65536"/>
                  <a:gd name="T16" fmla="*/ 0 60000 65536"/>
                  <a:gd name="T17" fmla="*/ 0 60000 65536"/>
                  <a:gd name="T18" fmla="*/ 0 60000 65536"/>
                  <a:gd name="T19" fmla="*/ 0 60000 65536"/>
                  <a:gd name="T20" fmla="*/ 0 60000 65536"/>
                  <a:gd name="T21" fmla="*/ 0 w 25"/>
                  <a:gd name="T22" fmla="*/ 0 h 24"/>
                  <a:gd name="T23" fmla="*/ 25 w 25"/>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 h="24">
                    <a:moveTo>
                      <a:pt x="2" y="0"/>
                    </a:moveTo>
                    <a:lnTo>
                      <a:pt x="15" y="4"/>
                    </a:lnTo>
                    <a:lnTo>
                      <a:pt x="23" y="10"/>
                    </a:lnTo>
                    <a:lnTo>
                      <a:pt x="25" y="24"/>
                    </a:lnTo>
                    <a:lnTo>
                      <a:pt x="4" y="20"/>
                    </a:lnTo>
                    <a:lnTo>
                      <a:pt x="0" y="4"/>
                    </a:lnTo>
                    <a:lnTo>
                      <a:pt x="2"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26" name="Freeform 956">
                <a:extLst>
                  <a:ext uri="{FF2B5EF4-FFF2-40B4-BE49-F238E27FC236}">
                    <a16:creationId xmlns:a16="http://schemas.microsoft.com/office/drawing/2014/main" id="{BAB7C793-FE62-4823-9710-43F3B648F082}"/>
                  </a:ext>
                </a:extLst>
              </p:cNvPr>
              <p:cNvSpPr>
                <a:spLocks noChangeAspect="1"/>
              </p:cNvSpPr>
              <p:nvPr/>
            </p:nvSpPr>
            <p:spPr bwMode="auto">
              <a:xfrm>
                <a:off x="5143" y="2200"/>
                <a:ext cx="7" cy="7"/>
              </a:xfrm>
              <a:custGeom>
                <a:avLst/>
                <a:gdLst>
                  <a:gd name="T0" fmla="*/ 0 w 22"/>
                  <a:gd name="T1" fmla="*/ 0 h 23"/>
                  <a:gd name="T2" fmla="*/ 0 w 22"/>
                  <a:gd name="T3" fmla="*/ 0 h 23"/>
                  <a:gd name="T4" fmla="*/ 0 w 22"/>
                  <a:gd name="T5" fmla="*/ 0 h 23"/>
                  <a:gd name="T6" fmla="*/ 0 w 22"/>
                  <a:gd name="T7" fmla="*/ 0 h 23"/>
                  <a:gd name="T8" fmla="*/ 0 w 22"/>
                  <a:gd name="T9" fmla="*/ 0 h 23"/>
                  <a:gd name="T10" fmla="*/ 0 w 22"/>
                  <a:gd name="T11" fmla="*/ 0 h 23"/>
                  <a:gd name="T12" fmla="*/ 0 w 22"/>
                  <a:gd name="T13" fmla="*/ 0 h 23"/>
                  <a:gd name="T14" fmla="*/ 0 w 22"/>
                  <a:gd name="T15" fmla="*/ 0 h 23"/>
                  <a:gd name="T16" fmla="*/ 0 w 22"/>
                  <a:gd name="T17" fmla="*/ 0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23"/>
                  <a:gd name="T29" fmla="*/ 22 w 22"/>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23">
                    <a:moveTo>
                      <a:pt x="0" y="0"/>
                    </a:moveTo>
                    <a:lnTo>
                      <a:pt x="9" y="10"/>
                    </a:lnTo>
                    <a:lnTo>
                      <a:pt x="11" y="10"/>
                    </a:lnTo>
                    <a:lnTo>
                      <a:pt x="17" y="9"/>
                    </a:lnTo>
                    <a:lnTo>
                      <a:pt x="22" y="11"/>
                    </a:lnTo>
                    <a:lnTo>
                      <a:pt x="22" y="21"/>
                    </a:lnTo>
                    <a:lnTo>
                      <a:pt x="15" y="23"/>
                    </a:lnTo>
                    <a:lnTo>
                      <a:pt x="4" y="9"/>
                    </a:lnTo>
                    <a:lnTo>
                      <a:pt x="0"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27" name="Freeform 957">
                <a:extLst>
                  <a:ext uri="{FF2B5EF4-FFF2-40B4-BE49-F238E27FC236}">
                    <a16:creationId xmlns:a16="http://schemas.microsoft.com/office/drawing/2014/main" id="{DCE6AA3B-4638-4D40-8D4A-4DBC0AEDB79B}"/>
                  </a:ext>
                </a:extLst>
              </p:cNvPr>
              <p:cNvSpPr>
                <a:spLocks noChangeAspect="1"/>
              </p:cNvSpPr>
              <p:nvPr/>
            </p:nvSpPr>
            <p:spPr bwMode="auto">
              <a:xfrm>
                <a:off x="5143" y="2200"/>
                <a:ext cx="7" cy="7"/>
              </a:xfrm>
              <a:custGeom>
                <a:avLst/>
                <a:gdLst>
                  <a:gd name="T0" fmla="*/ 0 w 22"/>
                  <a:gd name="T1" fmla="*/ 0 h 23"/>
                  <a:gd name="T2" fmla="*/ 0 w 22"/>
                  <a:gd name="T3" fmla="*/ 0 h 23"/>
                  <a:gd name="T4" fmla="*/ 0 w 22"/>
                  <a:gd name="T5" fmla="*/ 0 h 23"/>
                  <a:gd name="T6" fmla="*/ 0 w 22"/>
                  <a:gd name="T7" fmla="*/ 0 h 23"/>
                  <a:gd name="T8" fmla="*/ 0 w 22"/>
                  <a:gd name="T9" fmla="*/ 0 h 23"/>
                  <a:gd name="T10" fmla="*/ 0 w 22"/>
                  <a:gd name="T11" fmla="*/ 0 h 23"/>
                  <a:gd name="T12" fmla="*/ 0 w 22"/>
                  <a:gd name="T13" fmla="*/ 0 h 23"/>
                  <a:gd name="T14" fmla="*/ 0 w 22"/>
                  <a:gd name="T15" fmla="*/ 0 h 23"/>
                  <a:gd name="T16" fmla="*/ 0 w 22"/>
                  <a:gd name="T17" fmla="*/ 0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23"/>
                  <a:gd name="T29" fmla="*/ 22 w 22"/>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23">
                    <a:moveTo>
                      <a:pt x="0" y="0"/>
                    </a:moveTo>
                    <a:lnTo>
                      <a:pt x="9" y="10"/>
                    </a:lnTo>
                    <a:lnTo>
                      <a:pt x="11" y="10"/>
                    </a:lnTo>
                    <a:lnTo>
                      <a:pt x="17" y="9"/>
                    </a:lnTo>
                    <a:lnTo>
                      <a:pt x="22" y="11"/>
                    </a:lnTo>
                    <a:lnTo>
                      <a:pt x="22" y="21"/>
                    </a:lnTo>
                    <a:lnTo>
                      <a:pt x="15" y="23"/>
                    </a:lnTo>
                    <a:lnTo>
                      <a:pt x="4" y="9"/>
                    </a:lnTo>
                    <a:lnTo>
                      <a:pt x="0"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28" name="Freeform 958">
                <a:extLst>
                  <a:ext uri="{FF2B5EF4-FFF2-40B4-BE49-F238E27FC236}">
                    <a16:creationId xmlns:a16="http://schemas.microsoft.com/office/drawing/2014/main" id="{9A0564F2-54C5-423B-8037-2ACD2BCFE228}"/>
                  </a:ext>
                </a:extLst>
              </p:cNvPr>
              <p:cNvSpPr>
                <a:spLocks noChangeAspect="1"/>
              </p:cNvSpPr>
              <p:nvPr/>
            </p:nvSpPr>
            <p:spPr bwMode="auto">
              <a:xfrm>
                <a:off x="5554" y="2351"/>
                <a:ext cx="21" cy="18"/>
              </a:xfrm>
              <a:custGeom>
                <a:avLst/>
                <a:gdLst>
                  <a:gd name="T0" fmla="*/ 0 w 71"/>
                  <a:gd name="T1" fmla="*/ 0 h 59"/>
                  <a:gd name="T2" fmla="*/ 0 w 71"/>
                  <a:gd name="T3" fmla="*/ 0 h 59"/>
                  <a:gd name="T4" fmla="*/ 0 w 71"/>
                  <a:gd name="T5" fmla="*/ 0 h 59"/>
                  <a:gd name="T6" fmla="*/ 0 w 71"/>
                  <a:gd name="T7" fmla="*/ 0 h 59"/>
                  <a:gd name="T8" fmla="*/ 0 w 71"/>
                  <a:gd name="T9" fmla="*/ 0 h 59"/>
                  <a:gd name="T10" fmla="*/ 0 w 71"/>
                  <a:gd name="T11" fmla="*/ 0 h 59"/>
                  <a:gd name="T12" fmla="*/ 0 w 71"/>
                  <a:gd name="T13" fmla="*/ 0 h 59"/>
                  <a:gd name="T14" fmla="*/ 0 w 71"/>
                  <a:gd name="T15" fmla="*/ 0 h 59"/>
                  <a:gd name="T16" fmla="*/ 0 w 71"/>
                  <a:gd name="T17" fmla="*/ 0 h 59"/>
                  <a:gd name="T18" fmla="*/ 0 w 71"/>
                  <a:gd name="T19" fmla="*/ 0 h 59"/>
                  <a:gd name="T20" fmla="*/ 0 w 71"/>
                  <a:gd name="T21" fmla="*/ 0 h 59"/>
                  <a:gd name="T22" fmla="*/ 0 w 71"/>
                  <a:gd name="T23" fmla="*/ 0 h 59"/>
                  <a:gd name="T24" fmla="*/ 0 w 71"/>
                  <a:gd name="T25" fmla="*/ 0 h 59"/>
                  <a:gd name="T26" fmla="*/ 0 w 71"/>
                  <a:gd name="T27" fmla="*/ 0 h 59"/>
                  <a:gd name="T28" fmla="*/ 0 w 71"/>
                  <a:gd name="T29" fmla="*/ 0 h 59"/>
                  <a:gd name="T30" fmla="*/ 0 w 71"/>
                  <a:gd name="T31" fmla="*/ 0 h 59"/>
                  <a:gd name="T32" fmla="*/ 0 w 71"/>
                  <a:gd name="T33" fmla="*/ 0 h 59"/>
                  <a:gd name="T34" fmla="*/ 0 w 71"/>
                  <a:gd name="T35" fmla="*/ 0 h 59"/>
                  <a:gd name="T36" fmla="*/ 0 w 71"/>
                  <a:gd name="T37" fmla="*/ 0 h 59"/>
                  <a:gd name="T38" fmla="*/ 0 w 71"/>
                  <a:gd name="T39" fmla="*/ 0 h 5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71"/>
                  <a:gd name="T61" fmla="*/ 0 h 59"/>
                  <a:gd name="T62" fmla="*/ 71 w 71"/>
                  <a:gd name="T63" fmla="*/ 59 h 5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71" h="59">
                    <a:moveTo>
                      <a:pt x="40" y="4"/>
                    </a:moveTo>
                    <a:lnTo>
                      <a:pt x="45" y="4"/>
                    </a:lnTo>
                    <a:lnTo>
                      <a:pt x="52" y="0"/>
                    </a:lnTo>
                    <a:lnTo>
                      <a:pt x="60" y="12"/>
                    </a:lnTo>
                    <a:lnTo>
                      <a:pt x="66" y="12"/>
                    </a:lnTo>
                    <a:lnTo>
                      <a:pt x="68" y="16"/>
                    </a:lnTo>
                    <a:lnTo>
                      <a:pt x="71" y="45"/>
                    </a:lnTo>
                    <a:lnTo>
                      <a:pt x="68" y="51"/>
                    </a:lnTo>
                    <a:lnTo>
                      <a:pt x="55" y="52"/>
                    </a:lnTo>
                    <a:lnTo>
                      <a:pt x="49" y="59"/>
                    </a:lnTo>
                    <a:lnTo>
                      <a:pt x="23" y="59"/>
                    </a:lnTo>
                    <a:lnTo>
                      <a:pt x="20" y="54"/>
                    </a:lnTo>
                    <a:lnTo>
                      <a:pt x="5" y="51"/>
                    </a:lnTo>
                    <a:lnTo>
                      <a:pt x="2" y="45"/>
                    </a:lnTo>
                    <a:lnTo>
                      <a:pt x="0" y="38"/>
                    </a:lnTo>
                    <a:lnTo>
                      <a:pt x="7" y="20"/>
                    </a:lnTo>
                    <a:lnTo>
                      <a:pt x="20" y="7"/>
                    </a:lnTo>
                    <a:lnTo>
                      <a:pt x="29" y="4"/>
                    </a:lnTo>
                    <a:lnTo>
                      <a:pt x="35" y="5"/>
                    </a:lnTo>
                    <a:lnTo>
                      <a:pt x="40" y="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29" name="Freeform 959">
                <a:extLst>
                  <a:ext uri="{FF2B5EF4-FFF2-40B4-BE49-F238E27FC236}">
                    <a16:creationId xmlns:a16="http://schemas.microsoft.com/office/drawing/2014/main" id="{2D3EDF98-5C9D-4140-9B6F-A9E1B76517FA}"/>
                  </a:ext>
                </a:extLst>
              </p:cNvPr>
              <p:cNvSpPr>
                <a:spLocks noChangeAspect="1"/>
              </p:cNvSpPr>
              <p:nvPr/>
            </p:nvSpPr>
            <p:spPr bwMode="auto">
              <a:xfrm>
                <a:off x="5554" y="2351"/>
                <a:ext cx="21" cy="18"/>
              </a:xfrm>
              <a:custGeom>
                <a:avLst/>
                <a:gdLst>
                  <a:gd name="T0" fmla="*/ 0 w 71"/>
                  <a:gd name="T1" fmla="*/ 0 h 59"/>
                  <a:gd name="T2" fmla="*/ 0 w 71"/>
                  <a:gd name="T3" fmla="*/ 0 h 59"/>
                  <a:gd name="T4" fmla="*/ 0 w 71"/>
                  <a:gd name="T5" fmla="*/ 0 h 59"/>
                  <a:gd name="T6" fmla="*/ 0 w 71"/>
                  <a:gd name="T7" fmla="*/ 0 h 59"/>
                  <a:gd name="T8" fmla="*/ 0 w 71"/>
                  <a:gd name="T9" fmla="*/ 0 h 59"/>
                  <a:gd name="T10" fmla="*/ 0 w 71"/>
                  <a:gd name="T11" fmla="*/ 0 h 59"/>
                  <a:gd name="T12" fmla="*/ 0 w 71"/>
                  <a:gd name="T13" fmla="*/ 0 h 59"/>
                  <a:gd name="T14" fmla="*/ 0 w 71"/>
                  <a:gd name="T15" fmla="*/ 0 h 59"/>
                  <a:gd name="T16" fmla="*/ 0 w 71"/>
                  <a:gd name="T17" fmla="*/ 0 h 59"/>
                  <a:gd name="T18" fmla="*/ 0 w 71"/>
                  <a:gd name="T19" fmla="*/ 0 h 59"/>
                  <a:gd name="T20" fmla="*/ 0 w 71"/>
                  <a:gd name="T21" fmla="*/ 0 h 59"/>
                  <a:gd name="T22" fmla="*/ 0 w 71"/>
                  <a:gd name="T23" fmla="*/ 0 h 59"/>
                  <a:gd name="T24" fmla="*/ 0 w 71"/>
                  <a:gd name="T25" fmla="*/ 0 h 59"/>
                  <a:gd name="T26" fmla="*/ 0 w 71"/>
                  <a:gd name="T27" fmla="*/ 0 h 59"/>
                  <a:gd name="T28" fmla="*/ 0 w 71"/>
                  <a:gd name="T29" fmla="*/ 0 h 59"/>
                  <a:gd name="T30" fmla="*/ 0 w 71"/>
                  <a:gd name="T31" fmla="*/ 0 h 59"/>
                  <a:gd name="T32" fmla="*/ 0 w 71"/>
                  <a:gd name="T33" fmla="*/ 0 h 59"/>
                  <a:gd name="T34" fmla="*/ 0 w 71"/>
                  <a:gd name="T35" fmla="*/ 0 h 59"/>
                  <a:gd name="T36" fmla="*/ 0 w 71"/>
                  <a:gd name="T37" fmla="*/ 0 h 59"/>
                  <a:gd name="T38" fmla="*/ 0 w 71"/>
                  <a:gd name="T39" fmla="*/ 0 h 5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71"/>
                  <a:gd name="T61" fmla="*/ 0 h 59"/>
                  <a:gd name="T62" fmla="*/ 71 w 71"/>
                  <a:gd name="T63" fmla="*/ 59 h 5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71" h="59">
                    <a:moveTo>
                      <a:pt x="40" y="4"/>
                    </a:moveTo>
                    <a:lnTo>
                      <a:pt x="45" y="4"/>
                    </a:lnTo>
                    <a:lnTo>
                      <a:pt x="52" y="0"/>
                    </a:lnTo>
                    <a:lnTo>
                      <a:pt x="60" y="12"/>
                    </a:lnTo>
                    <a:lnTo>
                      <a:pt x="66" y="12"/>
                    </a:lnTo>
                    <a:lnTo>
                      <a:pt x="68" y="16"/>
                    </a:lnTo>
                    <a:lnTo>
                      <a:pt x="71" y="45"/>
                    </a:lnTo>
                    <a:lnTo>
                      <a:pt x="68" y="51"/>
                    </a:lnTo>
                    <a:lnTo>
                      <a:pt x="55" y="52"/>
                    </a:lnTo>
                    <a:lnTo>
                      <a:pt x="49" y="59"/>
                    </a:lnTo>
                    <a:lnTo>
                      <a:pt x="23" y="59"/>
                    </a:lnTo>
                    <a:lnTo>
                      <a:pt x="20" y="54"/>
                    </a:lnTo>
                    <a:lnTo>
                      <a:pt x="5" y="51"/>
                    </a:lnTo>
                    <a:lnTo>
                      <a:pt x="2" y="45"/>
                    </a:lnTo>
                    <a:lnTo>
                      <a:pt x="0" y="38"/>
                    </a:lnTo>
                    <a:lnTo>
                      <a:pt x="7" y="20"/>
                    </a:lnTo>
                    <a:lnTo>
                      <a:pt x="20" y="7"/>
                    </a:lnTo>
                    <a:lnTo>
                      <a:pt x="29" y="4"/>
                    </a:lnTo>
                    <a:lnTo>
                      <a:pt x="35" y="5"/>
                    </a:lnTo>
                    <a:lnTo>
                      <a:pt x="40" y="4"/>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30" name="Freeform 960">
                <a:extLst>
                  <a:ext uri="{FF2B5EF4-FFF2-40B4-BE49-F238E27FC236}">
                    <a16:creationId xmlns:a16="http://schemas.microsoft.com/office/drawing/2014/main" id="{AAB56D7B-D4E9-4B52-B9A3-E94580080B38}"/>
                  </a:ext>
                </a:extLst>
              </p:cNvPr>
              <p:cNvSpPr>
                <a:spLocks noChangeAspect="1"/>
              </p:cNvSpPr>
              <p:nvPr/>
            </p:nvSpPr>
            <p:spPr bwMode="auto">
              <a:xfrm>
                <a:off x="5576" y="2328"/>
                <a:ext cx="25" cy="16"/>
              </a:xfrm>
              <a:custGeom>
                <a:avLst/>
                <a:gdLst>
                  <a:gd name="T0" fmla="*/ 0 w 84"/>
                  <a:gd name="T1" fmla="*/ 0 h 56"/>
                  <a:gd name="T2" fmla="*/ 0 w 84"/>
                  <a:gd name="T3" fmla="*/ 0 h 56"/>
                  <a:gd name="T4" fmla="*/ 0 w 84"/>
                  <a:gd name="T5" fmla="*/ 0 h 56"/>
                  <a:gd name="T6" fmla="*/ 0 w 84"/>
                  <a:gd name="T7" fmla="*/ 0 h 56"/>
                  <a:gd name="T8" fmla="*/ 0 w 84"/>
                  <a:gd name="T9" fmla="*/ 0 h 56"/>
                  <a:gd name="T10" fmla="*/ 0 w 84"/>
                  <a:gd name="T11" fmla="*/ 0 h 56"/>
                  <a:gd name="T12" fmla="*/ 0 w 84"/>
                  <a:gd name="T13" fmla="*/ 0 h 56"/>
                  <a:gd name="T14" fmla="*/ 0 w 84"/>
                  <a:gd name="T15" fmla="*/ 0 h 56"/>
                  <a:gd name="T16" fmla="*/ 0 w 84"/>
                  <a:gd name="T17" fmla="*/ 0 h 56"/>
                  <a:gd name="T18" fmla="*/ 0 w 84"/>
                  <a:gd name="T19" fmla="*/ 0 h 56"/>
                  <a:gd name="T20" fmla="*/ 0 w 84"/>
                  <a:gd name="T21" fmla="*/ 0 h 56"/>
                  <a:gd name="T22" fmla="*/ 0 w 84"/>
                  <a:gd name="T23" fmla="*/ 0 h 56"/>
                  <a:gd name="T24" fmla="*/ 0 w 84"/>
                  <a:gd name="T25" fmla="*/ 0 h 56"/>
                  <a:gd name="T26" fmla="*/ 0 w 84"/>
                  <a:gd name="T27" fmla="*/ 0 h 56"/>
                  <a:gd name="T28" fmla="*/ 0 w 84"/>
                  <a:gd name="T29" fmla="*/ 0 h 56"/>
                  <a:gd name="T30" fmla="*/ 0 w 84"/>
                  <a:gd name="T31" fmla="*/ 0 h 56"/>
                  <a:gd name="T32" fmla="*/ 0 w 84"/>
                  <a:gd name="T33" fmla="*/ 0 h 56"/>
                  <a:gd name="T34" fmla="*/ 0 w 84"/>
                  <a:gd name="T35" fmla="*/ 0 h 56"/>
                  <a:gd name="T36" fmla="*/ 0 w 84"/>
                  <a:gd name="T37" fmla="*/ 0 h 56"/>
                  <a:gd name="T38" fmla="*/ 0 w 84"/>
                  <a:gd name="T39" fmla="*/ 0 h 56"/>
                  <a:gd name="T40" fmla="*/ 0 w 84"/>
                  <a:gd name="T41" fmla="*/ 0 h 56"/>
                  <a:gd name="T42" fmla="*/ 0 w 84"/>
                  <a:gd name="T43" fmla="*/ 0 h 56"/>
                  <a:gd name="T44" fmla="*/ 0 w 84"/>
                  <a:gd name="T45" fmla="*/ 0 h 56"/>
                  <a:gd name="T46" fmla="*/ 0 w 84"/>
                  <a:gd name="T47" fmla="*/ 0 h 5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4"/>
                  <a:gd name="T73" fmla="*/ 0 h 56"/>
                  <a:gd name="T74" fmla="*/ 84 w 84"/>
                  <a:gd name="T75" fmla="*/ 56 h 5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4" h="56">
                    <a:moveTo>
                      <a:pt x="23" y="20"/>
                    </a:moveTo>
                    <a:lnTo>
                      <a:pt x="27" y="24"/>
                    </a:lnTo>
                    <a:lnTo>
                      <a:pt x="28" y="20"/>
                    </a:lnTo>
                    <a:lnTo>
                      <a:pt x="71" y="3"/>
                    </a:lnTo>
                    <a:lnTo>
                      <a:pt x="84" y="0"/>
                    </a:lnTo>
                    <a:lnTo>
                      <a:pt x="81" y="6"/>
                    </a:lnTo>
                    <a:lnTo>
                      <a:pt x="64" y="19"/>
                    </a:lnTo>
                    <a:lnTo>
                      <a:pt x="56" y="33"/>
                    </a:lnTo>
                    <a:lnTo>
                      <a:pt x="74" y="20"/>
                    </a:lnTo>
                    <a:lnTo>
                      <a:pt x="74" y="40"/>
                    </a:lnTo>
                    <a:lnTo>
                      <a:pt x="43" y="41"/>
                    </a:lnTo>
                    <a:lnTo>
                      <a:pt x="43" y="35"/>
                    </a:lnTo>
                    <a:lnTo>
                      <a:pt x="39" y="33"/>
                    </a:lnTo>
                    <a:lnTo>
                      <a:pt x="33" y="40"/>
                    </a:lnTo>
                    <a:lnTo>
                      <a:pt x="28" y="50"/>
                    </a:lnTo>
                    <a:lnTo>
                      <a:pt x="23" y="51"/>
                    </a:lnTo>
                    <a:lnTo>
                      <a:pt x="19" y="50"/>
                    </a:lnTo>
                    <a:lnTo>
                      <a:pt x="13" y="56"/>
                    </a:lnTo>
                    <a:lnTo>
                      <a:pt x="7" y="48"/>
                    </a:lnTo>
                    <a:lnTo>
                      <a:pt x="4" y="43"/>
                    </a:lnTo>
                    <a:lnTo>
                      <a:pt x="0" y="41"/>
                    </a:lnTo>
                    <a:lnTo>
                      <a:pt x="0" y="33"/>
                    </a:lnTo>
                    <a:lnTo>
                      <a:pt x="9" y="31"/>
                    </a:lnTo>
                    <a:lnTo>
                      <a:pt x="23" y="2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31" name="Freeform 961">
                <a:extLst>
                  <a:ext uri="{FF2B5EF4-FFF2-40B4-BE49-F238E27FC236}">
                    <a16:creationId xmlns:a16="http://schemas.microsoft.com/office/drawing/2014/main" id="{E9031687-5D3C-43BF-ABFC-4750C9B536D3}"/>
                  </a:ext>
                </a:extLst>
              </p:cNvPr>
              <p:cNvSpPr>
                <a:spLocks noChangeAspect="1"/>
              </p:cNvSpPr>
              <p:nvPr/>
            </p:nvSpPr>
            <p:spPr bwMode="auto">
              <a:xfrm>
                <a:off x="5576" y="2328"/>
                <a:ext cx="25" cy="16"/>
              </a:xfrm>
              <a:custGeom>
                <a:avLst/>
                <a:gdLst>
                  <a:gd name="T0" fmla="*/ 0 w 84"/>
                  <a:gd name="T1" fmla="*/ 0 h 56"/>
                  <a:gd name="T2" fmla="*/ 0 w 84"/>
                  <a:gd name="T3" fmla="*/ 0 h 56"/>
                  <a:gd name="T4" fmla="*/ 0 w 84"/>
                  <a:gd name="T5" fmla="*/ 0 h 56"/>
                  <a:gd name="T6" fmla="*/ 0 w 84"/>
                  <a:gd name="T7" fmla="*/ 0 h 56"/>
                  <a:gd name="T8" fmla="*/ 0 w 84"/>
                  <a:gd name="T9" fmla="*/ 0 h 56"/>
                  <a:gd name="T10" fmla="*/ 0 w 84"/>
                  <a:gd name="T11" fmla="*/ 0 h 56"/>
                  <a:gd name="T12" fmla="*/ 0 w 84"/>
                  <a:gd name="T13" fmla="*/ 0 h 56"/>
                  <a:gd name="T14" fmla="*/ 0 w 84"/>
                  <a:gd name="T15" fmla="*/ 0 h 56"/>
                  <a:gd name="T16" fmla="*/ 0 w 84"/>
                  <a:gd name="T17" fmla="*/ 0 h 56"/>
                  <a:gd name="T18" fmla="*/ 0 w 84"/>
                  <a:gd name="T19" fmla="*/ 0 h 56"/>
                  <a:gd name="T20" fmla="*/ 0 w 84"/>
                  <a:gd name="T21" fmla="*/ 0 h 56"/>
                  <a:gd name="T22" fmla="*/ 0 w 84"/>
                  <a:gd name="T23" fmla="*/ 0 h 56"/>
                  <a:gd name="T24" fmla="*/ 0 w 84"/>
                  <a:gd name="T25" fmla="*/ 0 h 56"/>
                  <a:gd name="T26" fmla="*/ 0 w 84"/>
                  <a:gd name="T27" fmla="*/ 0 h 56"/>
                  <a:gd name="T28" fmla="*/ 0 w 84"/>
                  <a:gd name="T29" fmla="*/ 0 h 56"/>
                  <a:gd name="T30" fmla="*/ 0 w 84"/>
                  <a:gd name="T31" fmla="*/ 0 h 56"/>
                  <a:gd name="T32" fmla="*/ 0 w 84"/>
                  <a:gd name="T33" fmla="*/ 0 h 56"/>
                  <a:gd name="T34" fmla="*/ 0 w 84"/>
                  <a:gd name="T35" fmla="*/ 0 h 56"/>
                  <a:gd name="T36" fmla="*/ 0 w 84"/>
                  <a:gd name="T37" fmla="*/ 0 h 56"/>
                  <a:gd name="T38" fmla="*/ 0 w 84"/>
                  <a:gd name="T39" fmla="*/ 0 h 56"/>
                  <a:gd name="T40" fmla="*/ 0 w 84"/>
                  <a:gd name="T41" fmla="*/ 0 h 56"/>
                  <a:gd name="T42" fmla="*/ 0 w 84"/>
                  <a:gd name="T43" fmla="*/ 0 h 56"/>
                  <a:gd name="T44" fmla="*/ 0 w 84"/>
                  <a:gd name="T45" fmla="*/ 0 h 56"/>
                  <a:gd name="T46" fmla="*/ 0 w 84"/>
                  <a:gd name="T47" fmla="*/ 0 h 5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4"/>
                  <a:gd name="T73" fmla="*/ 0 h 56"/>
                  <a:gd name="T74" fmla="*/ 84 w 84"/>
                  <a:gd name="T75" fmla="*/ 56 h 5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4" h="56">
                    <a:moveTo>
                      <a:pt x="23" y="20"/>
                    </a:moveTo>
                    <a:lnTo>
                      <a:pt x="27" y="24"/>
                    </a:lnTo>
                    <a:lnTo>
                      <a:pt x="28" y="20"/>
                    </a:lnTo>
                    <a:lnTo>
                      <a:pt x="71" y="3"/>
                    </a:lnTo>
                    <a:lnTo>
                      <a:pt x="84" y="0"/>
                    </a:lnTo>
                    <a:lnTo>
                      <a:pt x="81" y="6"/>
                    </a:lnTo>
                    <a:lnTo>
                      <a:pt x="64" y="19"/>
                    </a:lnTo>
                    <a:lnTo>
                      <a:pt x="56" y="33"/>
                    </a:lnTo>
                    <a:lnTo>
                      <a:pt x="74" y="20"/>
                    </a:lnTo>
                    <a:lnTo>
                      <a:pt x="74" y="40"/>
                    </a:lnTo>
                    <a:lnTo>
                      <a:pt x="43" y="41"/>
                    </a:lnTo>
                    <a:lnTo>
                      <a:pt x="43" y="35"/>
                    </a:lnTo>
                    <a:lnTo>
                      <a:pt x="39" y="33"/>
                    </a:lnTo>
                    <a:lnTo>
                      <a:pt x="33" y="40"/>
                    </a:lnTo>
                    <a:lnTo>
                      <a:pt x="28" y="50"/>
                    </a:lnTo>
                    <a:lnTo>
                      <a:pt x="23" y="51"/>
                    </a:lnTo>
                    <a:lnTo>
                      <a:pt x="19" y="50"/>
                    </a:lnTo>
                    <a:lnTo>
                      <a:pt x="13" y="56"/>
                    </a:lnTo>
                    <a:lnTo>
                      <a:pt x="7" y="48"/>
                    </a:lnTo>
                    <a:lnTo>
                      <a:pt x="4" y="43"/>
                    </a:lnTo>
                    <a:lnTo>
                      <a:pt x="0" y="41"/>
                    </a:lnTo>
                    <a:lnTo>
                      <a:pt x="0" y="33"/>
                    </a:lnTo>
                    <a:lnTo>
                      <a:pt x="9" y="31"/>
                    </a:lnTo>
                    <a:lnTo>
                      <a:pt x="23" y="2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32" name="Freeform 962">
                <a:extLst>
                  <a:ext uri="{FF2B5EF4-FFF2-40B4-BE49-F238E27FC236}">
                    <a16:creationId xmlns:a16="http://schemas.microsoft.com/office/drawing/2014/main" id="{BBD9D6F2-7004-4D2B-94F3-0ABCB97759A1}"/>
                  </a:ext>
                </a:extLst>
              </p:cNvPr>
              <p:cNvSpPr>
                <a:spLocks noChangeAspect="1"/>
              </p:cNvSpPr>
              <p:nvPr/>
            </p:nvSpPr>
            <p:spPr bwMode="auto">
              <a:xfrm>
                <a:off x="3365" y="2248"/>
                <a:ext cx="122" cy="265"/>
              </a:xfrm>
              <a:custGeom>
                <a:avLst/>
                <a:gdLst>
                  <a:gd name="T0" fmla="*/ 0 w 416"/>
                  <a:gd name="T1" fmla="*/ 0 h 902"/>
                  <a:gd name="T2" fmla="*/ 0 w 416"/>
                  <a:gd name="T3" fmla="*/ 0 h 902"/>
                  <a:gd name="T4" fmla="*/ 0 w 416"/>
                  <a:gd name="T5" fmla="*/ 0 h 902"/>
                  <a:gd name="T6" fmla="*/ 0 w 416"/>
                  <a:gd name="T7" fmla="*/ 0 h 902"/>
                  <a:gd name="T8" fmla="*/ 0 w 416"/>
                  <a:gd name="T9" fmla="*/ 0 h 902"/>
                  <a:gd name="T10" fmla="*/ 0 w 416"/>
                  <a:gd name="T11" fmla="*/ 0 h 902"/>
                  <a:gd name="T12" fmla="*/ 0 w 416"/>
                  <a:gd name="T13" fmla="*/ 0 h 902"/>
                  <a:gd name="T14" fmla="*/ 0 w 416"/>
                  <a:gd name="T15" fmla="*/ 0 h 902"/>
                  <a:gd name="T16" fmla="*/ 0 w 416"/>
                  <a:gd name="T17" fmla="*/ 0 h 902"/>
                  <a:gd name="T18" fmla="*/ 0 w 416"/>
                  <a:gd name="T19" fmla="*/ 0 h 902"/>
                  <a:gd name="T20" fmla="*/ 0 w 416"/>
                  <a:gd name="T21" fmla="*/ 0 h 902"/>
                  <a:gd name="T22" fmla="*/ 0 w 416"/>
                  <a:gd name="T23" fmla="*/ 0 h 902"/>
                  <a:gd name="T24" fmla="*/ 0 w 416"/>
                  <a:gd name="T25" fmla="*/ 0 h 902"/>
                  <a:gd name="T26" fmla="*/ 0 w 416"/>
                  <a:gd name="T27" fmla="*/ 0 h 902"/>
                  <a:gd name="T28" fmla="*/ 0 w 416"/>
                  <a:gd name="T29" fmla="*/ 0 h 902"/>
                  <a:gd name="T30" fmla="*/ 0 w 416"/>
                  <a:gd name="T31" fmla="*/ 0 h 902"/>
                  <a:gd name="T32" fmla="*/ 0 w 416"/>
                  <a:gd name="T33" fmla="*/ 0 h 902"/>
                  <a:gd name="T34" fmla="*/ 0 w 416"/>
                  <a:gd name="T35" fmla="*/ 0 h 902"/>
                  <a:gd name="T36" fmla="*/ 0 w 416"/>
                  <a:gd name="T37" fmla="*/ 0 h 902"/>
                  <a:gd name="T38" fmla="*/ 0 w 416"/>
                  <a:gd name="T39" fmla="*/ 0 h 902"/>
                  <a:gd name="T40" fmla="*/ 0 w 416"/>
                  <a:gd name="T41" fmla="*/ 0 h 902"/>
                  <a:gd name="T42" fmla="*/ 0 w 416"/>
                  <a:gd name="T43" fmla="*/ 0 h 902"/>
                  <a:gd name="T44" fmla="*/ 0 w 416"/>
                  <a:gd name="T45" fmla="*/ 0 h 902"/>
                  <a:gd name="T46" fmla="*/ 0 w 416"/>
                  <a:gd name="T47" fmla="*/ 0 h 902"/>
                  <a:gd name="T48" fmla="*/ 0 w 416"/>
                  <a:gd name="T49" fmla="*/ 0 h 902"/>
                  <a:gd name="T50" fmla="*/ 0 w 416"/>
                  <a:gd name="T51" fmla="*/ 0 h 902"/>
                  <a:gd name="T52" fmla="*/ 0 w 416"/>
                  <a:gd name="T53" fmla="*/ 0 h 902"/>
                  <a:gd name="T54" fmla="*/ 0 w 416"/>
                  <a:gd name="T55" fmla="*/ 0 h 902"/>
                  <a:gd name="T56" fmla="*/ 0 w 416"/>
                  <a:gd name="T57" fmla="*/ 0 h 902"/>
                  <a:gd name="T58" fmla="*/ 0 w 416"/>
                  <a:gd name="T59" fmla="*/ 0 h 902"/>
                  <a:gd name="T60" fmla="*/ 0 w 416"/>
                  <a:gd name="T61" fmla="*/ 0 h 902"/>
                  <a:gd name="T62" fmla="*/ 0 w 416"/>
                  <a:gd name="T63" fmla="*/ 0 h 902"/>
                  <a:gd name="T64" fmla="*/ 0 w 416"/>
                  <a:gd name="T65" fmla="*/ 0 h 902"/>
                  <a:gd name="T66" fmla="*/ 0 w 416"/>
                  <a:gd name="T67" fmla="*/ 0 h 902"/>
                  <a:gd name="T68" fmla="*/ 0 w 416"/>
                  <a:gd name="T69" fmla="*/ 0 h 902"/>
                  <a:gd name="T70" fmla="*/ 0 w 416"/>
                  <a:gd name="T71" fmla="*/ 0 h 902"/>
                  <a:gd name="T72" fmla="*/ 0 w 416"/>
                  <a:gd name="T73" fmla="*/ 0 h 902"/>
                  <a:gd name="T74" fmla="*/ 0 w 416"/>
                  <a:gd name="T75" fmla="*/ 0 h 902"/>
                  <a:gd name="T76" fmla="*/ 0 w 416"/>
                  <a:gd name="T77" fmla="*/ 0 h 902"/>
                  <a:gd name="T78" fmla="*/ 0 w 416"/>
                  <a:gd name="T79" fmla="*/ 0 h 902"/>
                  <a:gd name="T80" fmla="*/ 0 w 416"/>
                  <a:gd name="T81" fmla="*/ 0 h 902"/>
                  <a:gd name="T82" fmla="*/ 0 w 416"/>
                  <a:gd name="T83" fmla="*/ 0 h 902"/>
                  <a:gd name="T84" fmla="*/ 0 w 416"/>
                  <a:gd name="T85" fmla="*/ 0 h 902"/>
                  <a:gd name="T86" fmla="*/ 0 w 416"/>
                  <a:gd name="T87" fmla="*/ 0 h 902"/>
                  <a:gd name="T88" fmla="*/ 0 w 416"/>
                  <a:gd name="T89" fmla="*/ 0 h 90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6"/>
                  <a:gd name="T136" fmla="*/ 0 h 902"/>
                  <a:gd name="T137" fmla="*/ 416 w 416"/>
                  <a:gd name="T138" fmla="*/ 902 h 90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6" h="902">
                    <a:moveTo>
                      <a:pt x="93" y="277"/>
                    </a:moveTo>
                    <a:lnTo>
                      <a:pt x="98" y="270"/>
                    </a:lnTo>
                    <a:lnTo>
                      <a:pt x="104" y="274"/>
                    </a:lnTo>
                    <a:lnTo>
                      <a:pt x="120" y="271"/>
                    </a:lnTo>
                    <a:lnTo>
                      <a:pt x="124" y="266"/>
                    </a:lnTo>
                    <a:lnTo>
                      <a:pt x="136" y="259"/>
                    </a:lnTo>
                    <a:lnTo>
                      <a:pt x="138" y="265"/>
                    </a:lnTo>
                    <a:lnTo>
                      <a:pt x="141" y="267"/>
                    </a:lnTo>
                    <a:lnTo>
                      <a:pt x="147" y="259"/>
                    </a:lnTo>
                    <a:lnTo>
                      <a:pt x="152" y="262"/>
                    </a:lnTo>
                    <a:lnTo>
                      <a:pt x="159" y="254"/>
                    </a:lnTo>
                    <a:lnTo>
                      <a:pt x="160" y="246"/>
                    </a:lnTo>
                    <a:lnTo>
                      <a:pt x="170" y="244"/>
                    </a:lnTo>
                    <a:lnTo>
                      <a:pt x="175" y="248"/>
                    </a:lnTo>
                    <a:lnTo>
                      <a:pt x="182" y="240"/>
                    </a:lnTo>
                    <a:lnTo>
                      <a:pt x="188" y="243"/>
                    </a:lnTo>
                    <a:lnTo>
                      <a:pt x="192" y="255"/>
                    </a:lnTo>
                    <a:lnTo>
                      <a:pt x="198" y="264"/>
                    </a:lnTo>
                    <a:lnTo>
                      <a:pt x="206" y="266"/>
                    </a:lnTo>
                    <a:lnTo>
                      <a:pt x="213" y="265"/>
                    </a:lnTo>
                    <a:lnTo>
                      <a:pt x="211" y="254"/>
                    </a:lnTo>
                    <a:lnTo>
                      <a:pt x="201" y="243"/>
                    </a:lnTo>
                    <a:lnTo>
                      <a:pt x="203" y="231"/>
                    </a:lnTo>
                    <a:lnTo>
                      <a:pt x="214" y="218"/>
                    </a:lnTo>
                    <a:lnTo>
                      <a:pt x="227" y="209"/>
                    </a:lnTo>
                    <a:lnTo>
                      <a:pt x="233" y="213"/>
                    </a:lnTo>
                    <a:lnTo>
                      <a:pt x="234" y="229"/>
                    </a:lnTo>
                    <a:lnTo>
                      <a:pt x="241" y="229"/>
                    </a:lnTo>
                    <a:lnTo>
                      <a:pt x="248" y="225"/>
                    </a:lnTo>
                    <a:lnTo>
                      <a:pt x="240" y="202"/>
                    </a:lnTo>
                    <a:lnTo>
                      <a:pt x="256" y="182"/>
                    </a:lnTo>
                    <a:lnTo>
                      <a:pt x="254" y="180"/>
                    </a:lnTo>
                    <a:lnTo>
                      <a:pt x="261" y="171"/>
                    </a:lnTo>
                    <a:lnTo>
                      <a:pt x="264" y="180"/>
                    </a:lnTo>
                    <a:lnTo>
                      <a:pt x="261" y="193"/>
                    </a:lnTo>
                    <a:lnTo>
                      <a:pt x="279" y="170"/>
                    </a:lnTo>
                    <a:lnTo>
                      <a:pt x="286" y="171"/>
                    </a:lnTo>
                    <a:lnTo>
                      <a:pt x="292" y="170"/>
                    </a:lnTo>
                    <a:lnTo>
                      <a:pt x="290" y="165"/>
                    </a:lnTo>
                    <a:lnTo>
                      <a:pt x="281" y="161"/>
                    </a:lnTo>
                    <a:lnTo>
                      <a:pt x="276" y="151"/>
                    </a:lnTo>
                    <a:lnTo>
                      <a:pt x="288" y="130"/>
                    </a:lnTo>
                    <a:lnTo>
                      <a:pt x="293" y="137"/>
                    </a:lnTo>
                    <a:lnTo>
                      <a:pt x="295" y="123"/>
                    </a:lnTo>
                    <a:lnTo>
                      <a:pt x="291" y="99"/>
                    </a:lnTo>
                    <a:lnTo>
                      <a:pt x="293" y="94"/>
                    </a:lnTo>
                    <a:lnTo>
                      <a:pt x="303" y="98"/>
                    </a:lnTo>
                    <a:lnTo>
                      <a:pt x="307" y="112"/>
                    </a:lnTo>
                    <a:lnTo>
                      <a:pt x="322" y="89"/>
                    </a:lnTo>
                    <a:lnTo>
                      <a:pt x="324" y="76"/>
                    </a:lnTo>
                    <a:lnTo>
                      <a:pt x="330" y="82"/>
                    </a:lnTo>
                    <a:lnTo>
                      <a:pt x="340" y="74"/>
                    </a:lnTo>
                    <a:lnTo>
                      <a:pt x="349" y="30"/>
                    </a:lnTo>
                    <a:lnTo>
                      <a:pt x="343" y="19"/>
                    </a:lnTo>
                    <a:lnTo>
                      <a:pt x="348" y="20"/>
                    </a:lnTo>
                    <a:lnTo>
                      <a:pt x="359" y="6"/>
                    </a:lnTo>
                    <a:lnTo>
                      <a:pt x="366" y="0"/>
                    </a:lnTo>
                    <a:lnTo>
                      <a:pt x="395" y="41"/>
                    </a:lnTo>
                    <a:lnTo>
                      <a:pt x="416" y="239"/>
                    </a:lnTo>
                    <a:lnTo>
                      <a:pt x="411" y="254"/>
                    </a:lnTo>
                    <a:lnTo>
                      <a:pt x="402" y="254"/>
                    </a:lnTo>
                    <a:lnTo>
                      <a:pt x="395" y="222"/>
                    </a:lnTo>
                    <a:lnTo>
                      <a:pt x="386" y="222"/>
                    </a:lnTo>
                    <a:lnTo>
                      <a:pt x="379" y="269"/>
                    </a:lnTo>
                    <a:lnTo>
                      <a:pt x="385" y="282"/>
                    </a:lnTo>
                    <a:lnTo>
                      <a:pt x="328" y="473"/>
                    </a:lnTo>
                    <a:lnTo>
                      <a:pt x="327" y="474"/>
                    </a:lnTo>
                    <a:lnTo>
                      <a:pt x="187" y="857"/>
                    </a:lnTo>
                    <a:lnTo>
                      <a:pt x="167" y="872"/>
                    </a:lnTo>
                    <a:lnTo>
                      <a:pt x="160" y="870"/>
                    </a:lnTo>
                    <a:lnTo>
                      <a:pt x="128" y="878"/>
                    </a:lnTo>
                    <a:lnTo>
                      <a:pt x="96" y="899"/>
                    </a:lnTo>
                    <a:lnTo>
                      <a:pt x="82" y="902"/>
                    </a:lnTo>
                    <a:lnTo>
                      <a:pt x="30" y="857"/>
                    </a:lnTo>
                    <a:lnTo>
                      <a:pt x="19" y="832"/>
                    </a:lnTo>
                    <a:lnTo>
                      <a:pt x="15" y="777"/>
                    </a:lnTo>
                    <a:lnTo>
                      <a:pt x="20" y="767"/>
                    </a:lnTo>
                    <a:lnTo>
                      <a:pt x="14" y="732"/>
                    </a:lnTo>
                    <a:lnTo>
                      <a:pt x="5" y="724"/>
                    </a:lnTo>
                    <a:lnTo>
                      <a:pt x="0" y="706"/>
                    </a:lnTo>
                    <a:lnTo>
                      <a:pt x="3" y="656"/>
                    </a:lnTo>
                    <a:lnTo>
                      <a:pt x="26" y="614"/>
                    </a:lnTo>
                    <a:lnTo>
                      <a:pt x="35" y="610"/>
                    </a:lnTo>
                    <a:lnTo>
                      <a:pt x="82" y="517"/>
                    </a:lnTo>
                    <a:lnTo>
                      <a:pt x="79" y="506"/>
                    </a:lnTo>
                    <a:lnTo>
                      <a:pt x="84" y="500"/>
                    </a:lnTo>
                    <a:lnTo>
                      <a:pt x="70" y="381"/>
                    </a:lnTo>
                    <a:lnTo>
                      <a:pt x="61" y="363"/>
                    </a:lnTo>
                    <a:lnTo>
                      <a:pt x="92" y="297"/>
                    </a:lnTo>
                    <a:lnTo>
                      <a:pt x="93" y="277"/>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33" name="Freeform 963">
                <a:extLst>
                  <a:ext uri="{FF2B5EF4-FFF2-40B4-BE49-F238E27FC236}">
                    <a16:creationId xmlns:a16="http://schemas.microsoft.com/office/drawing/2014/main" id="{D1B83003-E00D-4B64-8623-2B5B70BF37FE}"/>
                  </a:ext>
                </a:extLst>
              </p:cNvPr>
              <p:cNvSpPr>
                <a:spLocks noChangeAspect="1"/>
              </p:cNvSpPr>
              <p:nvPr/>
            </p:nvSpPr>
            <p:spPr bwMode="auto">
              <a:xfrm>
                <a:off x="3365" y="2248"/>
                <a:ext cx="122" cy="265"/>
              </a:xfrm>
              <a:custGeom>
                <a:avLst/>
                <a:gdLst>
                  <a:gd name="T0" fmla="*/ 0 w 416"/>
                  <a:gd name="T1" fmla="*/ 0 h 902"/>
                  <a:gd name="T2" fmla="*/ 0 w 416"/>
                  <a:gd name="T3" fmla="*/ 0 h 902"/>
                  <a:gd name="T4" fmla="*/ 0 w 416"/>
                  <a:gd name="T5" fmla="*/ 0 h 902"/>
                  <a:gd name="T6" fmla="*/ 0 w 416"/>
                  <a:gd name="T7" fmla="*/ 0 h 902"/>
                  <a:gd name="T8" fmla="*/ 0 w 416"/>
                  <a:gd name="T9" fmla="*/ 0 h 902"/>
                  <a:gd name="T10" fmla="*/ 0 w 416"/>
                  <a:gd name="T11" fmla="*/ 0 h 902"/>
                  <a:gd name="T12" fmla="*/ 0 w 416"/>
                  <a:gd name="T13" fmla="*/ 0 h 902"/>
                  <a:gd name="T14" fmla="*/ 0 w 416"/>
                  <a:gd name="T15" fmla="*/ 0 h 902"/>
                  <a:gd name="T16" fmla="*/ 0 w 416"/>
                  <a:gd name="T17" fmla="*/ 0 h 902"/>
                  <a:gd name="T18" fmla="*/ 0 w 416"/>
                  <a:gd name="T19" fmla="*/ 0 h 902"/>
                  <a:gd name="T20" fmla="*/ 0 w 416"/>
                  <a:gd name="T21" fmla="*/ 0 h 902"/>
                  <a:gd name="T22" fmla="*/ 0 w 416"/>
                  <a:gd name="T23" fmla="*/ 0 h 902"/>
                  <a:gd name="T24" fmla="*/ 0 w 416"/>
                  <a:gd name="T25" fmla="*/ 0 h 902"/>
                  <a:gd name="T26" fmla="*/ 0 w 416"/>
                  <a:gd name="T27" fmla="*/ 0 h 902"/>
                  <a:gd name="T28" fmla="*/ 0 w 416"/>
                  <a:gd name="T29" fmla="*/ 0 h 902"/>
                  <a:gd name="T30" fmla="*/ 0 w 416"/>
                  <a:gd name="T31" fmla="*/ 0 h 902"/>
                  <a:gd name="T32" fmla="*/ 0 w 416"/>
                  <a:gd name="T33" fmla="*/ 0 h 902"/>
                  <a:gd name="T34" fmla="*/ 0 w 416"/>
                  <a:gd name="T35" fmla="*/ 0 h 902"/>
                  <a:gd name="T36" fmla="*/ 0 w 416"/>
                  <a:gd name="T37" fmla="*/ 0 h 902"/>
                  <a:gd name="T38" fmla="*/ 0 w 416"/>
                  <a:gd name="T39" fmla="*/ 0 h 902"/>
                  <a:gd name="T40" fmla="*/ 0 w 416"/>
                  <a:gd name="T41" fmla="*/ 0 h 902"/>
                  <a:gd name="T42" fmla="*/ 0 w 416"/>
                  <a:gd name="T43" fmla="*/ 0 h 902"/>
                  <a:gd name="T44" fmla="*/ 0 w 416"/>
                  <a:gd name="T45" fmla="*/ 0 h 902"/>
                  <a:gd name="T46" fmla="*/ 0 w 416"/>
                  <a:gd name="T47" fmla="*/ 0 h 902"/>
                  <a:gd name="T48" fmla="*/ 0 w 416"/>
                  <a:gd name="T49" fmla="*/ 0 h 902"/>
                  <a:gd name="T50" fmla="*/ 0 w 416"/>
                  <a:gd name="T51" fmla="*/ 0 h 902"/>
                  <a:gd name="T52" fmla="*/ 0 w 416"/>
                  <a:gd name="T53" fmla="*/ 0 h 902"/>
                  <a:gd name="T54" fmla="*/ 0 w 416"/>
                  <a:gd name="T55" fmla="*/ 0 h 902"/>
                  <a:gd name="T56" fmla="*/ 0 w 416"/>
                  <a:gd name="T57" fmla="*/ 0 h 902"/>
                  <a:gd name="T58" fmla="*/ 0 w 416"/>
                  <a:gd name="T59" fmla="*/ 0 h 902"/>
                  <a:gd name="T60" fmla="*/ 0 w 416"/>
                  <a:gd name="T61" fmla="*/ 0 h 902"/>
                  <a:gd name="T62" fmla="*/ 0 w 416"/>
                  <a:gd name="T63" fmla="*/ 0 h 902"/>
                  <a:gd name="T64" fmla="*/ 0 w 416"/>
                  <a:gd name="T65" fmla="*/ 0 h 902"/>
                  <a:gd name="T66" fmla="*/ 0 w 416"/>
                  <a:gd name="T67" fmla="*/ 0 h 902"/>
                  <a:gd name="T68" fmla="*/ 0 w 416"/>
                  <a:gd name="T69" fmla="*/ 0 h 902"/>
                  <a:gd name="T70" fmla="*/ 0 w 416"/>
                  <a:gd name="T71" fmla="*/ 0 h 902"/>
                  <a:gd name="T72" fmla="*/ 0 w 416"/>
                  <a:gd name="T73" fmla="*/ 0 h 902"/>
                  <a:gd name="T74" fmla="*/ 0 w 416"/>
                  <a:gd name="T75" fmla="*/ 0 h 902"/>
                  <a:gd name="T76" fmla="*/ 0 w 416"/>
                  <a:gd name="T77" fmla="*/ 0 h 902"/>
                  <a:gd name="T78" fmla="*/ 0 w 416"/>
                  <a:gd name="T79" fmla="*/ 0 h 902"/>
                  <a:gd name="T80" fmla="*/ 0 w 416"/>
                  <a:gd name="T81" fmla="*/ 0 h 902"/>
                  <a:gd name="T82" fmla="*/ 0 w 416"/>
                  <a:gd name="T83" fmla="*/ 0 h 902"/>
                  <a:gd name="T84" fmla="*/ 0 w 416"/>
                  <a:gd name="T85" fmla="*/ 0 h 902"/>
                  <a:gd name="T86" fmla="*/ 0 w 416"/>
                  <a:gd name="T87" fmla="*/ 0 h 902"/>
                  <a:gd name="T88" fmla="*/ 0 w 416"/>
                  <a:gd name="T89" fmla="*/ 0 h 90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6"/>
                  <a:gd name="T136" fmla="*/ 0 h 902"/>
                  <a:gd name="T137" fmla="*/ 416 w 416"/>
                  <a:gd name="T138" fmla="*/ 902 h 90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6" h="902">
                    <a:moveTo>
                      <a:pt x="93" y="277"/>
                    </a:moveTo>
                    <a:lnTo>
                      <a:pt x="98" y="270"/>
                    </a:lnTo>
                    <a:lnTo>
                      <a:pt x="104" y="274"/>
                    </a:lnTo>
                    <a:lnTo>
                      <a:pt x="120" y="271"/>
                    </a:lnTo>
                    <a:lnTo>
                      <a:pt x="124" y="266"/>
                    </a:lnTo>
                    <a:lnTo>
                      <a:pt x="136" y="259"/>
                    </a:lnTo>
                    <a:lnTo>
                      <a:pt x="138" y="265"/>
                    </a:lnTo>
                    <a:lnTo>
                      <a:pt x="141" y="267"/>
                    </a:lnTo>
                    <a:lnTo>
                      <a:pt x="147" y="259"/>
                    </a:lnTo>
                    <a:lnTo>
                      <a:pt x="152" y="262"/>
                    </a:lnTo>
                    <a:lnTo>
                      <a:pt x="159" y="254"/>
                    </a:lnTo>
                    <a:lnTo>
                      <a:pt x="160" y="246"/>
                    </a:lnTo>
                    <a:lnTo>
                      <a:pt x="170" y="244"/>
                    </a:lnTo>
                    <a:lnTo>
                      <a:pt x="175" y="248"/>
                    </a:lnTo>
                    <a:lnTo>
                      <a:pt x="182" y="240"/>
                    </a:lnTo>
                    <a:lnTo>
                      <a:pt x="188" y="243"/>
                    </a:lnTo>
                    <a:lnTo>
                      <a:pt x="192" y="255"/>
                    </a:lnTo>
                    <a:lnTo>
                      <a:pt x="198" y="264"/>
                    </a:lnTo>
                    <a:lnTo>
                      <a:pt x="206" y="266"/>
                    </a:lnTo>
                    <a:lnTo>
                      <a:pt x="213" y="265"/>
                    </a:lnTo>
                    <a:lnTo>
                      <a:pt x="211" y="254"/>
                    </a:lnTo>
                    <a:lnTo>
                      <a:pt x="201" y="243"/>
                    </a:lnTo>
                    <a:lnTo>
                      <a:pt x="203" y="231"/>
                    </a:lnTo>
                    <a:lnTo>
                      <a:pt x="214" y="218"/>
                    </a:lnTo>
                    <a:lnTo>
                      <a:pt x="227" y="209"/>
                    </a:lnTo>
                    <a:lnTo>
                      <a:pt x="233" y="213"/>
                    </a:lnTo>
                    <a:lnTo>
                      <a:pt x="234" y="229"/>
                    </a:lnTo>
                    <a:lnTo>
                      <a:pt x="241" y="229"/>
                    </a:lnTo>
                    <a:lnTo>
                      <a:pt x="248" y="225"/>
                    </a:lnTo>
                    <a:lnTo>
                      <a:pt x="240" y="202"/>
                    </a:lnTo>
                    <a:lnTo>
                      <a:pt x="256" y="182"/>
                    </a:lnTo>
                    <a:lnTo>
                      <a:pt x="254" y="180"/>
                    </a:lnTo>
                    <a:lnTo>
                      <a:pt x="261" y="171"/>
                    </a:lnTo>
                    <a:lnTo>
                      <a:pt x="264" y="180"/>
                    </a:lnTo>
                    <a:lnTo>
                      <a:pt x="261" y="193"/>
                    </a:lnTo>
                    <a:lnTo>
                      <a:pt x="279" y="170"/>
                    </a:lnTo>
                    <a:lnTo>
                      <a:pt x="286" y="171"/>
                    </a:lnTo>
                    <a:lnTo>
                      <a:pt x="292" y="170"/>
                    </a:lnTo>
                    <a:lnTo>
                      <a:pt x="290" y="165"/>
                    </a:lnTo>
                    <a:lnTo>
                      <a:pt x="281" y="161"/>
                    </a:lnTo>
                    <a:lnTo>
                      <a:pt x="276" y="151"/>
                    </a:lnTo>
                    <a:lnTo>
                      <a:pt x="288" y="130"/>
                    </a:lnTo>
                    <a:lnTo>
                      <a:pt x="293" y="137"/>
                    </a:lnTo>
                    <a:lnTo>
                      <a:pt x="295" y="123"/>
                    </a:lnTo>
                    <a:lnTo>
                      <a:pt x="291" y="99"/>
                    </a:lnTo>
                    <a:lnTo>
                      <a:pt x="293" y="94"/>
                    </a:lnTo>
                    <a:lnTo>
                      <a:pt x="303" y="98"/>
                    </a:lnTo>
                    <a:lnTo>
                      <a:pt x="307" y="112"/>
                    </a:lnTo>
                    <a:lnTo>
                      <a:pt x="322" y="89"/>
                    </a:lnTo>
                    <a:lnTo>
                      <a:pt x="324" y="76"/>
                    </a:lnTo>
                    <a:lnTo>
                      <a:pt x="330" y="82"/>
                    </a:lnTo>
                    <a:lnTo>
                      <a:pt x="340" y="74"/>
                    </a:lnTo>
                    <a:lnTo>
                      <a:pt x="349" y="30"/>
                    </a:lnTo>
                    <a:lnTo>
                      <a:pt x="343" y="19"/>
                    </a:lnTo>
                    <a:lnTo>
                      <a:pt x="348" y="20"/>
                    </a:lnTo>
                    <a:lnTo>
                      <a:pt x="359" y="6"/>
                    </a:lnTo>
                    <a:lnTo>
                      <a:pt x="366" y="0"/>
                    </a:lnTo>
                    <a:lnTo>
                      <a:pt x="395" y="41"/>
                    </a:lnTo>
                    <a:lnTo>
                      <a:pt x="416" y="239"/>
                    </a:lnTo>
                    <a:lnTo>
                      <a:pt x="411" y="254"/>
                    </a:lnTo>
                    <a:lnTo>
                      <a:pt x="402" y="254"/>
                    </a:lnTo>
                    <a:lnTo>
                      <a:pt x="395" y="222"/>
                    </a:lnTo>
                    <a:lnTo>
                      <a:pt x="386" y="222"/>
                    </a:lnTo>
                    <a:lnTo>
                      <a:pt x="379" y="269"/>
                    </a:lnTo>
                    <a:lnTo>
                      <a:pt x="385" y="282"/>
                    </a:lnTo>
                    <a:lnTo>
                      <a:pt x="328" y="473"/>
                    </a:lnTo>
                    <a:lnTo>
                      <a:pt x="327" y="474"/>
                    </a:lnTo>
                    <a:lnTo>
                      <a:pt x="187" y="857"/>
                    </a:lnTo>
                    <a:lnTo>
                      <a:pt x="167" y="872"/>
                    </a:lnTo>
                    <a:lnTo>
                      <a:pt x="160" y="870"/>
                    </a:lnTo>
                    <a:lnTo>
                      <a:pt x="128" y="878"/>
                    </a:lnTo>
                    <a:lnTo>
                      <a:pt x="96" y="899"/>
                    </a:lnTo>
                    <a:lnTo>
                      <a:pt x="82" y="902"/>
                    </a:lnTo>
                    <a:lnTo>
                      <a:pt x="30" y="857"/>
                    </a:lnTo>
                    <a:lnTo>
                      <a:pt x="19" y="832"/>
                    </a:lnTo>
                    <a:lnTo>
                      <a:pt x="15" y="777"/>
                    </a:lnTo>
                    <a:lnTo>
                      <a:pt x="20" y="767"/>
                    </a:lnTo>
                    <a:lnTo>
                      <a:pt x="14" y="732"/>
                    </a:lnTo>
                    <a:lnTo>
                      <a:pt x="5" y="724"/>
                    </a:lnTo>
                    <a:lnTo>
                      <a:pt x="0" y="706"/>
                    </a:lnTo>
                    <a:lnTo>
                      <a:pt x="3" y="656"/>
                    </a:lnTo>
                    <a:lnTo>
                      <a:pt x="26" y="614"/>
                    </a:lnTo>
                    <a:lnTo>
                      <a:pt x="35" y="610"/>
                    </a:lnTo>
                    <a:lnTo>
                      <a:pt x="82" y="517"/>
                    </a:lnTo>
                    <a:lnTo>
                      <a:pt x="79" y="506"/>
                    </a:lnTo>
                    <a:lnTo>
                      <a:pt x="84" y="500"/>
                    </a:lnTo>
                    <a:lnTo>
                      <a:pt x="70" y="381"/>
                    </a:lnTo>
                    <a:lnTo>
                      <a:pt x="61" y="363"/>
                    </a:lnTo>
                    <a:lnTo>
                      <a:pt x="92" y="297"/>
                    </a:lnTo>
                    <a:lnTo>
                      <a:pt x="93" y="277"/>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34" name="Freeform 964">
                <a:extLst>
                  <a:ext uri="{FF2B5EF4-FFF2-40B4-BE49-F238E27FC236}">
                    <a16:creationId xmlns:a16="http://schemas.microsoft.com/office/drawing/2014/main" id="{37E96887-F888-41B9-8626-7C97FDD04CEF}"/>
                  </a:ext>
                </a:extLst>
              </p:cNvPr>
              <p:cNvSpPr>
                <a:spLocks noChangeAspect="1"/>
              </p:cNvSpPr>
              <p:nvPr/>
            </p:nvSpPr>
            <p:spPr bwMode="auto">
              <a:xfrm>
                <a:off x="2886" y="1334"/>
                <a:ext cx="3" cy="5"/>
              </a:xfrm>
              <a:custGeom>
                <a:avLst/>
                <a:gdLst>
                  <a:gd name="T0" fmla="*/ 0 w 12"/>
                  <a:gd name="T1" fmla="*/ 0 h 12"/>
                  <a:gd name="T2" fmla="*/ 0 w 12"/>
                  <a:gd name="T3" fmla="*/ 0 h 12"/>
                  <a:gd name="T4" fmla="*/ 0 w 12"/>
                  <a:gd name="T5" fmla="*/ 0 h 12"/>
                  <a:gd name="T6" fmla="*/ 0 w 12"/>
                  <a:gd name="T7" fmla="*/ 0 h 12"/>
                  <a:gd name="T8" fmla="*/ 0 w 12"/>
                  <a:gd name="T9" fmla="*/ 0 h 12"/>
                  <a:gd name="T10" fmla="*/ 0 w 12"/>
                  <a:gd name="T11" fmla="*/ 0 h 12"/>
                  <a:gd name="T12" fmla="*/ 0 w 12"/>
                  <a:gd name="T13" fmla="*/ 0 h 12"/>
                  <a:gd name="T14" fmla="*/ 0 w 12"/>
                  <a:gd name="T15" fmla="*/ 0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10" y="2"/>
                    </a:moveTo>
                    <a:lnTo>
                      <a:pt x="9" y="0"/>
                    </a:lnTo>
                    <a:lnTo>
                      <a:pt x="12" y="7"/>
                    </a:lnTo>
                    <a:lnTo>
                      <a:pt x="11" y="12"/>
                    </a:lnTo>
                    <a:lnTo>
                      <a:pt x="1" y="12"/>
                    </a:lnTo>
                    <a:lnTo>
                      <a:pt x="0" y="5"/>
                    </a:lnTo>
                    <a:lnTo>
                      <a:pt x="7" y="0"/>
                    </a:lnTo>
                    <a:lnTo>
                      <a:pt x="10" y="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35" name="Freeform 965">
                <a:extLst>
                  <a:ext uri="{FF2B5EF4-FFF2-40B4-BE49-F238E27FC236}">
                    <a16:creationId xmlns:a16="http://schemas.microsoft.com/office/drawing/2014/main" id="{9756FCD8-2DCD-403B-B719-D398AAA9053D}"/>
                  </a:ext>
                </a:extLst>
              </p:cNvPr>
              <p:cNvSpPr>
                <a:spLocks noChangeAspect="1"/>
              </p:cNvSpPr>
              <p:nvPr/>
            </p:nvSpPr>
            <p:spPr bwMode="auto">
              <a:xfrm>
                <a:off x="2886" y="1334"/>
                <a:ext cx="3" cy="5"/>
              </a:xfrm>
              <a:custGeom>
                <a:avLst/>
                <a:gdLst>
                  <a:gd name="T0" fmla="*/ 0 w 12"/>
                  <a:gd name="T1" fmla="*/ 0 h 12"/>
                  <a:gd name="T2" fmla="*/ 0 w 12"/>
                  <a:gd name="T3" fmla="*/ 0 h 12"/>
                  <a:gd name="T4" fmla="*/ 0 w 12"/>
                  <a:gd name="T5" fmla="*/ 0 h 12"/>
                  <a:gd name="T6" fmla="*/ 0 w 12"/>
                  <a:gd name="T7" fmla="*/ 0 h 12"/>
                  <a:gd name="T8" fmla="*/ 0 w 12"/>
                  <a:gd name="T9" fmla="*/ 0 h 12"/>
                  <a:gd name="T10" fmla="*/ 0 w 12"/>
                  <a:gd name="T11" fmla="*/ 0 h 12"/>
                  <a:gd name="T12" fmla="*/ 0 w 12"/>
                  <a:gd name="T13" fmla="*/ 0 h 12"/>
                  <a:gd name="T14" fmla="*/ 0 w 12"/>
                  <a:gd name="T15" fmla="*/ 0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10" y="2"/>
                    </a:moveTo>
                    <a:lnTo>
                      <a:pt x="9" y="0"/>
                    </a:lnTo>
                    <a:lnTo>
                      <a:pt x="12" y="7"/>
                    </a:lnTo>
                    <a:lnTo>
                      <a:pt x="11" y="12"/>
                    </a:lnTo>
                    <a:lnTo>
                      <a:pt x="1" y="12"/>
                    </a:lnTo>
                    <a:lnTo>
                      <a:pt x="0" y="5"/>
                    </a:lnTo>
                    <a:lnTo>
                      <a:pt x="7" y="0"/>
                    </a:lnTo>
                    <a:lnTo>
                      <a:pt x="10" y="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36" name="Freeform 966">
                <a:extLst>
                  <a:ext uri="{FF2B5EF4-FFF2-40B4-BE49-F238E27FC236}">
                    <a16:creationId xmlns:a16="http://schemas.microsoft.com/office/drawing/2014/main" id="{D6C367CB-DB2F-4F24-931C-DC442944A56D}"/>
                  </a:ext>
                </a:extLst>
              </p:cNvPr>
              <p:cNvSpPr>
                <a:spLocks noChangeAspect="1"/>
              </p:cNvSpPr>
              <p:nvPr/>
            </p:nvSpPr>
            <p:spPr bwMode="auto">
              <a:xfrm>
                <a:off x="4862" y="995"/>
                <a:ext cx="12" cy="4"/>
              </a:xfrm>
              <a:custGeom>
                <a:avLst/>
                <a:gdLst>
                  <a:gd name="T0" fmla="*/ 0 w 42"/>
                  <a:gd name="T1" fmla="*/ 0 h 15"/>
                  <a:gd name="T2" fmla="*/ 0 w 42"/>
                  <a:gd name="T3" fmla="*/ 0 h 15"/>
                  <a:gd name="T4" fmla="*/ 0 w 42"/>
                  <a:gd name="T5" fmla="*/ 0 h 15"/>
                  <a:gd name="T6" fmla="*/ 0 w 42"/>
                  <a:gd name="T7" fmla="*/ 0 h 15"/>
                  <a:gd name="T8" fmla="*/ 0 w 42"/>
                  <a:gd name="T9" fmla="*/ 0 h 15"/>
                  <a:gd name="T10" fmla="*/ 0 w 42"/>
                  <a:gd name="T11" fmla="*/ 0 h 15"/>
                  <a:gd name="T12" fmla="*/ 0 w 42"/>
                  <a:gd name="T13" fmla="*/ 0 h 15"/>
                  <a:gd name="T14" fmla="*/ 0 w 42"/>
                  <a:gd name="T15" fmla="*/ 0 h 15"/>
                  <a:gd name="T16" fmla="*/ 0 w 42"/>
                  <a:gd name="T17" fmla="*/ 0 h 15"/>
                  <a:gd name="T18" fmla="*/ 0 w 42"/>
                  <a:gd name="T19" fmla="*/ 0 h 15"/>
                  <a:gd name="T20" fmla="*/ 0 w 42"/>
                  <a:gd name="T21" fmla="*/ 0 h 15"/>
                  <a:gd name="T22" fmla="*/ 0 w 42"/>
                  <a:gd name="T23" fmla="*/ 0 h 15"/>
                  <a:gd name="T24" fmla="*/ 0 w 42"/>
                  <a:gd name="T25" fmla="*/ 0 h 15"/>
                  <a:gd name="T26" fmla="*/ 0 w 42"/>
                  <a:gd name="T27" fmla="*/ 0 h 15"/>
                  <a:gd name="T28" fmla="*/ 0 w 42"/>
                  <a:gd name="T29" fmla="*/ 0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
                  <a:gd name="T46" fmla="*/ 0 h 15"/>
                  <a:gd name="T47" fmla="*/ 42 w 4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 h="15">
                    <a:moveTo>
                      <a:pt x="2" y="5"/>
                    </a:moveTo>
                    <a:lnTo>
                      <a:pt x="0" y="5"/>
                    </a:lnTo>
                    <a:lnTo>
                      <a:pt x="4" y="3"/>
                    </a:lnTo>
                    <a:lnTo>
                      <a:pt x="2" y="0"/>
                    </a:lnTo>
                    <a:lnTo>
                      <a:pt x="25" y="3"/>
                    </a:lnTo>
                    <a:lnTo>
                      <a:pt x="28" y="5"/>
                    </a:lnTo>
                    <a:lnTo>
                      <a:pt x="32" y="5"/>
                    </a:lnTo>
                    <a:lnTo>
                      <a:pt x="42" y="9"/>
                    </a:lnTo>
                    <a:lnTo>
                      <a:pt x="42" y="11"/>
                    </a:lnTo>
                    <a:lnTo>
                      <a:pt x="37" y="13"/>
                    </a:lnTo>
                    <a:lnTo>
                      <a:pt x="36" y="15"/>
                    </a:lnTo>
                    <a:lnTo>
                      <a:pt x="18" y="6"/>
                    </a:lnTo>
                    <a:lnTo>
                      <a:pt x="18" y="9"/>
                    </a:lnTo>
                    <a:lnTo>
                      <a:pt x="4" y="6"/>
                    </a:lnTo>
                    <a:lnTo>
                      <a:pt x="2" y="5"/>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37" name="Freeform 967">
                <a:extLst>
                  <a:ext uri="{FF2B5EF4-FFF2-40B4-BE49-F238E27FC236}">
                    <a16:creationId xmlns:a16="http://schemas.microsoft.com/office/drawing/2014/main" id="{6F12D134-3D89-4495-B8C4-A24DD6657CC6}"/>
                  </a:ext>
                </a:extLst>
              </p:cNvPr>
              <p:cNvSpPr>
                <a:spLocks noChangeAspect="1"/>
              </p:cNvSpPr>
              <p:nvPr/>
            </p:nvSpPr>
            <p:spPr bwMode="auto">
              <a:xfrm>
                <a:off x="4862" y="995"/>
                <a:ext cx="12" cy="4"/>
              </a:xfrm>
              <a:custGeom>
                <a:avLst/>
                <a:gdLst>
                  <a:gd name="T0" fmla="*/ 0 w 42"/>
                  <a:gd name="T1" fmla="*/ 0 h 15"/>
                  <a:gd name="T2" fmla="*/ 0 w 42"/>
                  <a:gd name="T3" fmla="*/ 0 h 15"/>
                  <a:gd name="T4" fmla="*/ 0 w 42"/>
                  <a:gd name="T5" fmla="*/ 0 h 15"/>
                  <a:gd name="T6" fmla="*/ 0 w 42"/>
                  <a:gd name="T7" fmla="*/ 0 h 15"/>
                  <a:gd name="T8" fmla="*/ 0 w 42"/>
                  <a:gd name="T9" fmla="*/ 0 h 15"/>
                  <a:gd name="T10" fmla="*/ 0 w 42"/>
                  <a:gd name="T11" fmla="*/ 0 h 15"/>
                  <a:gd name="T12" fmla="*/ 0 w 42"/>
                  <a:gd name="T13" fmla="*/ 0 h 15"/>
                  <a:gd name="T14" fmla="*/ 0 w 42"/>
                  <a:gd name="T15" fmla="*/ 0 h 15"/>
                  <a:gd name="T16" fmla="*/ 0 w 42"/>
                  <a:gd name="T17" fmla="*/ 0 h 15"/>
                  <a:gd name="T18" fmla="*/ 0 w 42"/>
                  <a:gd name="T19" fmla="*/ 0 h 15"/>
                  <a:gd name="T20" fmla="*/ 0 w 42"/>
                  <a:gd name="T21" fmla="*/ 0 h 15"/>
                  <a:gd name="T22" fmla="*/ 0 w 42"/>
                  <a:gd name="T23" fmla="*/ 0 h 15"/>
                  <a:gd name="T24" fmla="*/ 0 w 42"/>
                  <a:gd name="T25" fmla="*/ 0 h 15"/>
                  <a:gd name="T26" fmla="*/ 0 w 42"/>
                  <a:gd name="T27" fmla="*/ 0 h 15"/>
                  <a:gd name="T28" fmla="*/ 0 w 42"/>
                  <a:gd name="T29" fmla="*/ 0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
                  <a:gd name="T46" fmla="*/ 0 h 15"/>
                  <a:gd name="T47" fmla="*/ 42 w 4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 h="15">
                    <a:moveTo>
                      <a:pt x="2" y="5"/>
                    </a:moveTo>
                    <a:lnTo>
                      <a:pt x="0" y="5"/>
                    </a:lnTo>
                    <a:lnTo>
                      <a:pt x="4" y="3"/>
                    </a:lnTo>
                    <a:lnTo>
                      <a:pt x="2" y="0"/>
                    </a:lnTo>
                    <a:lnTo>
                      <a:pt x="25" y="3"/>
                    </a:lnTo>
                    <a:lnTo>
                      <a:pt x="28" y="5"/>
                    </a:lnTo>
                    <a:lnTo>
                      <a:pt x="32" y="5"/>
                    </a:lnTo>
                    <a:lnTo>
                      <a:pt x="42" y="9"/>
                    </a:lnTo>
                    <a:lnTo>
                      <a:pt x="42" y="11"/>
                    </a:lnTo>
                    <a:lnTo>
                      <a:pt x="37" y="13"/>
                    </a:lnTo>
                    <a:lnTo>
                      <a:pt x="36" y="15"/>
                    </a:lnTo>
                    <a:lnTo>
                      <a:pt x="18" y="6"/>
                    </a:lnTo>
                    <a:lnTo>
                      <a:pt x="18" y="9"/>
                    </a:lnTo>
                    <a:lnTo>
                      <a:pt x="4" y="6"/>
                    </a:lnTo>
                    <a:lnTo>
                      <a:pt x="2" y="5"/>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38" name="Freeform 968">
                <a:extLst>
                  <a:ext uri="{FF2B5EF4-FFF2-40B4-BE49-F238E27FC236}">
                    <a16:creationId xmlns:a16="http://schemas.microsoft.com/office/drawing/2014/main" id="{2A675534-4089-4058-AC8C-4F6F9CD024A8}"/>
                  </a:ext>
                </a:extLst>
              </p:cNvPr>
              <p:cNvSpPr>
                <a:spLocks noChangeAspect="1"/>
              </p:cNvSpPr>
              <p:nvPr/>
            </p:nvSpPr>
            <p:spPr bwMode="auto">
              <a:xfrm>
                <a:off x="4943" y="1008"/>
                <a:ext cx="6" cy="6"/>
              </a:xfrm>
              <a:custGeom>
                <a:avLst/>
                <a:gdLst>
                  <a:gd name="T0" fmla="*/ 0 w 18"/>
                  <a:gd name="T1" fmla="*/ 0 h 20"/>
                  <a:gd name="T2" fmla="*/ 0 w 18"/>
                  <a:gd name="T3" fmla="*/ 0 h 20"/>
                  <a:gd name="T4" fmla="*/ 0 w 18"/>
                  <a:gd name="T5" fmla="*/ 0 h 20"/>
                  <a:gd name="T6" fmla="*/ 0 w 18"/>
                  <a:gd name="T7" fmla="*/ 0 h 20"/>
                  <a:gd name="T8" fmla="*/ 0 w 18"/>
                  <a:gd name="T9" fmla="*/ 0 h 20"/>
                  <a:gd name="T10" fmla="*/ 0 w 18"/>
                  <a:gd name="T11" fmla="*/ 0 h 20"/>
                  <a:gd name="T12" fmla="*/ 0 w 18"/>
                  <a:gd name="T13" fmla="*/ 0 h 20"/>
                  <a:gd name="T14" fmla="*/ 0 w 18"/>
                  <a:gd name="T15" fmla="*/ 0 h 20"/>
                  <a:gd name="T16" fmla="*/ 0 60000 65536"/>
                  <a:gd name="T17" fmla="*/ 0 60000 65536"/>
                  <a:gd name="T18" fmla="*/ 0 60000 65536"/>
                  <a:gd name="T19" fmla="*/ 0 60000 65536"/>
                  <a:gd name="T20" fmla="*/ 0 60000 65536"/>
                  <a:gd name="T21" fmla="*/ 0 60000 65536"/>
                  <a:gd name="T22" fmla="*/ 0 60000 65536"/>
                  <a:gd name="T23" fmla="*/ 0 60000 65536"/>
                  <a:gd name="T24" fmla="*/ 0 w 18"/>
                  <a:gd name="T25" fmla="*/ 0 h 20"/>
                  <a:gd name="T26" fmla="*/ 18 w 18"/>
                  <a:gd name="T27" fmla="*/ 20 h 2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 h="20">
                    <a:moveTo>
                      <a:pt x="1" y="3"/>
                    </a:moveTo>
                    <a:lnTo>
                      <a:pt x="0" y="0"/>
                    </a:lnTo>
                    <a:lnTo>
                      <a:pt x="18" y="13"/>
                    </a:lnTo>
                    <a:lnTo>
                      <a:pt x="14" y="15"/>
                    </a:lnTo>
                    <a:lnTo>
                      <a:pt x="16" y="20"/>
                    </a:lnTo>
                    <a:lnTo>
                      <a:pt x="7" y="16"/>
                    </a:lnTo>
                    <a:lnTo>
                      <a:pt x="7" y="8"/>
                    </a:lnTo>
                    <a:lnTo>
                      <a:pt x="1" y="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39" name="Freeform 969">
                <a:extLst>
                  <a:ext uri="{FF2B5EF4-FFF2-40B4-BE49-F238E27FC236}">
                    <a16:creationId xmlns:a16="http://schemas.microsoft.com/office/drawing/2014/main" id="{CA62C590-A50D-4B54-B078-F7BDAEFC2896}"/>
                  </a:ext>
                </a:extLst>
              </p:cNvPr>
              <p:cNvSpPr>
                <a:spLocks noChangeAspect="1"/>
              </p:cNvSpPr>
              <p:nvPr/>
            </p:nvSpPr>
            <p:spPr bwMode="auto">
              <a:xfrm>
                <a:off x="4943" y="1008"/>
                <a:ext cx="6" cy="6"/>
              </a:xfrm>
              <a:custGeom>
                <a:avLst/>
                <a:gdLst>
                  <a:gd name="T0" fmla="*/ 0 w 18"/>
                  <a:gd name="T1" fmla="*/ 0 h 20"/>
                  <a:gd name="T2" fmla="*/ 0 w 18"/>
                  <a:gd name="T3" fmla="*/ 0 h 20"/>
                  <a:gd name="T4" fmla="*/ 0 w 18"/>
                  <a:gd name="T5" fmla="*/ 0 h 20"/>
                  <a:gd name="T6" fmla="*/ 0 w 18"/>
                  <a:gd name="T7" fmla="*/ 0 h 20"/>
                  <a:gd name="T8" fmla="*/ 0 w 18"/>
                  <a:gd name="T9" fmla="*/ 0 h 20"/>
                  <a:gd name="T10" fmla="*/ 0 w 18"/>
                  <a:gd name="T11" fmla="*/ 0 h 20"/>
                  <a:gd name="T12" fmla="*/ 0 w 18"/>
                  <a:gd name="T13" fmla="*/ 0 h 20"/>
                  <a:gd name="T14" fmla="*/ 0 w 18"/>
                  <a:gd name="T15" fmla="*/ 0 h 20"/>
                  <a:gd name="T16" fmla="*/ 0 60000 65536"/>
                  <a:gd name="T17" fmla="*/ 0 60000 65536"/>
                  <a:gd name="T18" fmla="*/ 0 60000 65536"/>
                  <a:gd name="T19" fmla="*/ 0 60000 65536"/>
                  <a:gd name="T20" fmla="*/ 0 60000 65536"/>
                  <a:gd name="T21" fmla="*/ 0 60000 65536"/>
                  <a:gd name="T22" fmla="*/ 0 60000 65536"/>
                  <a:gd name="T23" fmla="*/ 0 60000 65536"/>
                  <a:gd name="T24" fmla="*/ 0 w 18"/>
                  <a:gd name="T25" fmla="*/ 0 h 20"/>
                  <a:gd name="T26" fmla="*/ 18 w 18"/>
                  <a:gd name="T27" fmla="*/ 20 h 2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 h="20">
                    <a:moveTo>
                      <a:pt x="1" y="3"/>
                    </a:moveTo>
                    <a:lnTo>
                      <a:pt x="0" y="0"/>
                    </a:lnTo>
                    <a:lnTo>
                      <a:pt x="18" y="13"/>
                    </a:lnTo>
                    <a:lnTo>
                      <a:pt x="14" y="15"/>
                    </a:lnTo>
                    <a:lnTo>
                      <a:pt x="16" y="20"/>
                    </a:lnTo>
                    <a:lnTo>
                      <a:pt x="7" y="16"/>
                    </a:lnTo>
                    <a:lnTo>
                      <a:pt x="7" y="8"/>
                    </a:lnTo>
                    <a:lnTo>
                      <a:pt x="1" y="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40" name="Freeform 970">
                <a:extLst>
                  <a:ext uri="{FF2B5EF4-FFF2-40B4-BE49-F238E27FC236}">
                    <a16:creationId xmlns:a16="http://schemas.microsoft.com/office/drawing/2014/main" id="{0EA0F6B1-D50C-45DC-9197-D7186BDFEAF5}"/>
                  </a:ext>
                </a:extLst>
              </p:cNvPr>
              <p:cNvSpPr>
                <a:spLocks noChangeAspect="1"/>
              </p:cNvSpPr>
              <p:nvPr/>
            </p:nvSpPr>
            <p:spPr bwMode="auto">
              <a:xfrm>
                <a:off x="4968" y="1017"/>
                <a:ext cx="17" cy="4"/>
              </a:xfrm>
              <a:custGeom>
                <a:avLst/>
                <a:gdLst>
                  <a:gd name="T0" fmla="*/ 0 w 58"/>
                  <a:gd name="T1" fmla="*/ 0 h 18"/>
                  <a:gd name="T2" fmla="*/ 0 w 58"/>
                  <a:gd name="T3" fmla="*/ 0 h 18"/>
                  <a:gd name="T4" fmla="*/ 0 w 58"/>
                  <a:gd name="T5" fmla="*/ 0 h 18"/>
                  <a:gd name="T6" fmla="*/ 0 w 58"/>
                  <a:gd name="T7" fmla="*/ 0 h 18"/>
                  <a:gd name="T8" fmla="*/ 0 w 58"/>
                  <a:gd name="T9" fmla="*/ 0 h 18"/>
                  <a:gd name="T10" fmla="*/ 0 60000 65536"/>
                  <a:gd name="T11" fmla="*/ 0 60000 65536"/>
                  <a:gd name="T12" fmla="*/ 0 60000 65536"/>
                  <a:gd name="T13" fmla="*/ 0 60000 65536"/>
                  <a:gd name="T14" fmla="*/ 0 60000 65536"/>
                  <a:gd name="T15" fmla="*/ 0 w 58"/>
                  <a:gd name="T16" fmla="*/ 0 h 18"/>
                  <a:gd name="T17" fmla="*/ 58 w 58"/>
                  <a:gd name="T18" fmla="*/ 18 h 18"/>
                </a:gdLst>
                <a:ahLst/>
                <a:cxnLst>
                  <a:cxn ang="T10">
                    <a:pos x="T0" y="T1"/>
                  </a:cxn>
                  <a:cxn ang="T11">
                    <a:pos x="T2" y="T3"/>
                  </a:cxn>
                  <a:cxn ang="T12">
                    <a:pos x="T4" y="T5"/>
                  </a:cxn>
                  <a:cxn ang="T13">
                    <a:pos x="T6" y="T7"/>
                  </a:cxn>
                  <a:cxn ang="T14">
                    <a:pos x="T8" y="T9"/>
                  </a:cxn>
                </a:cxnLst>
                <a:rect l="T15" t="T16" r="T17" b="T18"/>
                <a:pathLst>
                  <a:path w="58" h="18">
                    <a:moveTo>
                      <a:pt x="1" y="1"/>
                    </a:moveTo>
                    <a:lnTo>
                      <a:pt x="0" y="0"/>
                    </a:lnTo>
                    <a:lnTo>
                      <a:pt x="58" y="18"/>
                    </a:lnTo>
                    <a:lnTo>
                      <a:pt x="53" y="18"/>
                    </a:lnTo>
                    <a:lnTo>
                      <a:pt x="1"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41" name="Freeform 971">
                <a:extLst>
                  <a:ext uri="{FF2B5EF4-FFF2-40B4-BE49-F238E27FC236}">
                    <a16:creationId xmlns:a16="http://schemas.microsoft.com/office/drawing/2014/main" id="{50122DFA-0032-466B-9025-ACD1F30EEEC3}"/>
                  </a:ext>
                </a:extLst>
              </p:cNvPr>
              <p:cNvSpPr>
                <a:spLocks noChangeAspect="1"/>
              </p:cNvSpPr>
              <p:nvPr/>
            </p:nvSpPr>
            <p:spPr bwMode="auto">
              <a:xfrm>
                <a:off x="4968" y="1017"/>
                <a:ext cx="17" cy="4"/>
              </a:xfrm>
              <a:custGeom>
                <a:avLst/>
                <a:gdLst>
                  <a:gd name="T0" fmla="*/ 0 w 58"/>
                  <a:gd name="T1" fmla="*/ 0 h 18"/>
                  <a:gd name="T2" fmla="*/ 0 w 58"/>
                  <a:gd name="T3" fmla="*/ 0 h 18"/>
                  <a:gd name="T4" fmla="*/ 0 w 58"/>
                  <a:gd name="T5" fmla="*/ 0 h 18"/>
                  <a:gd name="T6" fmla="*/ 0 w 58"/>
                  <a:gd name="T7" fmla="*/ 0 h 18"/>
                  <a:gd name="T8" fmla="*/ 0 w 58"/>
                  <a:gd name="T9" fmla="*/ 0 h 18"/>
                  <a:gd name="T10" fmla="*/ 0 60000 65536"/>
                  <a:gd name="T11" fmla="*/ 0 60000 65536"/>
                  <a:gd name="T12" fmla="*/ 0 60000 65536"/>
                  <a:gd name="T13" fmla="*/ 0 60000 65536"/>
                  <a:gd name="T14" fmla="*/ 0 60000 65536"/>
                  <a:gd name="T15" fmla="*/ 0 w 58"/>
                  <a:gd name="T16" fmla="*/ 0 h 18"/>
                  <a:gd name="T17" fmla="*/ 58 w 58"/>
                  <a:gd name="T18" fmla="*/ 18 h 18"/>
                </a:gdLst>
                <a:ahLst/>
                <a:cxnLst>
                  <a:cxn ang="T10">
                    <a:pos x="T0" y="T1"/>
                  </a:cxn>
                  <a:cxn ang="T11">
                    <a:pos x="T2" y="T3"/>
                  </a:cxn>
                  <a:cxn ang="T12">
                    <a:pos x="T4" y="T5"/>
                  </a:cxn>
                  <a:cxn ang="T13">
                    <a:pos x="T6" y="T7"/>
                  </a:cxn>
                  <a:cxn ang="T14">
                    <a:pos x="T8" y="T9"/>
                  </a:cxn>
                </a:cxnLst>
                <a:rect l="T15" t="T16" r="T17" b="T18"/>
                <a:pathLst>
                  <a:path w="58" h="18">
                    <a:moveTo>
                      <a:pt x="1" y="1"/>
                    </a:moveTo>
                    <a:lnTo>
                      <a:pt x="0" y="0"/>
                    </a:lnTo>
                    <a:lnTo>
                      <a:pt x="58" y="18"/>
                    </a:lnTo>
                    <a:lnTo>
                      <a:pt x="53" y="18"/>
                    </a:lnTo>
                    <a:lnTo>
                      <a:pt x="1"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42" name="Freeform 972">
                <a:extLst>
                  <a:ext uri="{FF2B5EF4-FFF2-40B4-BE49-F238E27FC236}">
                    <a16:creationId xmlns:a16="http://schemas.microsoft.com/office/drawing/2014/main" id="{26473114-7EE8-4740-B116-38BC73D9FA3C}"/>
                  </a:ext>
                </a:extLst>
              </p:cNvPr>
              <p:cNvSpPr>
                <a:spLocks noChangeAspect="1"/>
              </p:cNvSpPr>
              <p:nvPr/>
            </p:nvSpPr>
            <p:spPr bwMode="auto">
              <a:xfrm>
                <a:off x="4971" y="1011"/>
                <a:ext cx="4" cy="1"/>
              </a:xfrm>
              <a:custGeom>
                <a:avLst/>
                <a:gdLst>
                  <a:gd name="T0" fmla="*/ 0 w 17"/>
                  <a:gd name="T1" fmla="*/ 0 h 7"/>
                  <a:gd name="T2" fmla="*/ 0 w 17"/>
                  <a:gd name="T3" fmla="*/ 0 h 7"/>
                  <a:gd name="T4" fmla="*/ 0 w 17"/>
                  <a:gd name="T5" fmla="*/ 0 h 7"/>
                  <a:gd name="T6" fmla="*/ 0 w 17"/>
                  <a:gd name="T7" fmla="*/ 0 h 7"/>
                  <a:gd name="T8" fmla="*/ 0 w 17"/>
                  <a:gd name="T9" fmla="*/ 0 h 7"/>
                  <a:gd name="T10" fmla="*/ 0 w 17"/>
                  <a:gd name="T11" fmla="*/ 0 h 7"/>
                  <a:gd name="T12" fmla="*/ 0 60000 65536"/>
                  <a:gd name="T13" fmla="*/ 0 60000 65536"/>
                  <a:gd name="T14" fmla="*/ 0 60000 65536"/>
                  <a:gd name="T15" fmla="*/ 0 60000 65536"/>
                  <a:gd name="T16" fmla="*/ 0 60000 65536"/>
                  <a:gd name="T17" fmla="*/ 0 60000 65536"/>
                  <a:gd name="T18" fmla="*/ 0 w 17"/>
                  <a:gd name="T19" fmla="*/ 0 h 7"/>
                  <a:gd name="T20" fmla="*/ 17 w 17"/>
                  <a:gd name="T21" fmla="*/ 7 h 7"/>
                </a:gdLst>
                <a:ahLst/>
                <a:cxnLst>
                  <a:cxn ang="T12">
                    <a:pos x="T0" y="T1"/>
                  </a:cxn>
                  <a:cxn ang="T13">
                    <a:pos x="T2" y="T3"/>
                  </a:cxn>
                  <a:cxn ang="T14">
                    <a:pos x="T4" y="T5"/>
                  </a:cxn>
                  <a:cxn ang="T15">
                    <a:pos x="T6" y="T7"/>
                  </a:cxn>
                  <a:cxn ang="T16">
                    <a:pos x="T8" y="T9"/>
                  </a:cxn>
                  <a:cxn ang="T17">
                    <a:pos x="T10" y="T11"/>
                  </a:cxn>
                </a:cxnLst>
                <a:rect l="T18" t="T19" r="T20" b="T21"/>
                <a:pathLst>
                  <a:path w="17" h="7">
                    <a:moveTo>
                      <a:pt x="0" y="0"/>
                    </a:moveTo>
                    <a:lnTo>
                      <a:pt x="14" y="5"/>
                    </a:lnTo>
                    <a:lnTo>
                      <a:pt x="17" y="7"/>
                    </a:lnTo>
                    <a:lnTo>
                      <a:pt x="12" y="7"/>
                    </a:lnTo>
                    <a:lnTo>
                      <a:pt x="4" y="5"/>
                    </a:lnTo>
                    <a:lnTo>
                      <a:pt x="0"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43" name="Freeform 973">
                <a:extLst>
                  <a:ext uri="{FF2B5EF4-FFF2-40B4-BE49-F238E27FC236}">
                    <a16:creationId xmlns:a16="http://schemas.microsoft.com/office/drawing/2014/main" id="{281D2749-1B39-4C20-8DAE-E89A6EAFDECC}"/>
                  </a:ext>
                </a:extLst>
              </p:cNvPr>
              <p:cNvSpPr>
                <a:spLocks noChangeAspect="1"/>
              </p:cNvSpPr>
              <p:nvPr/>
            </p:nvSpPr>
            <p:spPr bwMode="auto">
              <a:xfrm>
                <a:off x="4971" y="1011"/>
                <a:ext cx="4" cy="1"/>
              </a:xfrm>
              <a:custGeom>
                <a:avLst/>
                <a:gdLst>
                  <a:gd name="T0" fmla="*/ 0 w 17"/>
                  <a:gd name="T1" fmla="*/ 0 h 7"/>
                  <a:gd name="T2" fmla="*/ 0 w 17"/>
                  <a:gd name="T3" fmla="*/ 0 h 7"/>
                  <a:gd name="T4" fmla="*/ 0 w 17"/>
                  <a:gd name="T5" fmla="*/ 0 h 7"/>
                  <a:gd name="T6" fmla="*/ 0 w 17"/>
                  <a:gd name="T7" fmla="*/ 0 h 7"/>
                  <a:gd name="T8" fmla="*/ 0 w 17"/>
                  <a:gd name="T9" fmla="*/ 0 h 7"/>
                  <a:gd name="T10" fmla="*/ 0 w 17"/>
                  <a:gd name="T11" fmla="*/ 0 h 7"/>
                  <a:gd name="T12" fmla="*/ 0 60000 65536"/>
                  <a:gd name="T13" fmla="*/ 0 60000 65536"/>
                  <a:gd name="T14" fmla="*/ 0 60000 65536"/>
                  <a:gd name="T15" fmla="*/ 0 60000 65536"/>
                  <a:gd name="T16" fmla="*/ 0 60000 65536"/>
                  <a:gd name="T17" fmla="*/ 0 60000 65536"/>
                  <a:gd name="T18" fmla="*/ 0 w 17"/>
                  <a:gd name="T19" fmla="*/ 0 h 7"/>
                  <a:gd name="T20" fmla="*/ 17 w 17"/>
                  <a:gd name="T21" fmla="*/ 7 h 7"/>
                </a:gdLst>
                <a:ahLst/>
                <a:cxnLst>
                  <a:cxn ang="T12">
                    <a:pos x="T0" y="T1"/>
                  </a:cxn>
                  <a:cxn ang="T13">
                    <a:pos x="T2" y="T3"/>
                  </a:cxn>
                  <a:cxn ang="T14">
                    <a:pos x="T4" y="T5"/>
                  </a:cxn>
                  <a:cxn ang="T15">
                    <a:pos x="T6" y="T7"/>
                  </a:cxn>
                  <a:cxn ang="T16">
                    <a:pos x="T8" y="T9"/>
                  </a:cxn>
                  <a:cxn ang="T17">
                    <a:pos x="T10" y="T11"/>
                  </a:cxn>
                </a:cxnLst>
                <a:rect l="T18" t="T19" r="T20" b="T21"/>
                <a:pathLst>
                  <a:path w="17" h="7">
                    <a:moveTo>
                      <a:pt x="0" y="0"/>
                    </a:moveTo>
                    <a:lnTo>
                      <a:pt x="14" y="5"/>
                    </a:lnTo>
                    <a:lnTo>
                      <a:pt x="17" y="7"/>
                    </a:lnTo>
                    <a:lnTo>
                      <a:pt x="12" y="7"/>
                    </a:lnTo>
                    <a:lnTo>
                      <a:pt x="4" y="5"/>
                    </a:lnTo>
                    <a:lnTo>
                      <a:pt x="0"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44" name="Freeform 974">
                <a:extLst>
                  <a:ext uri="{FF2B5EF4-FFF2-40B4-BE49-F238E27FC236}">
                    <a16:creationId xmlns:a16="http://schemas.microsoft.com/office/drawing/2014/main" id="{BBB79C8E-7DFD-4BD4-8413-992D4DBBCEAB}"/>
                  </a:ext>
                </a:extLst>
              </p:cNvPr>
              <p:cNvSpPr>
                <a:spLocks noChangeAspect="1"/>
              </p:cNvSpPr>
              <p:nvPr/>
            </p:nvSpPr>
            <p:spPr bwMode="auto">
              <a:xfrm>
                <a:off x="3061" y="611"/>
                <a:ext cx="59" cy="40"/>
              </a:xfrm>
              <a:custGeom>
                <a:avLst/>
                <a:gdLst>
                  <a:gd name="T0" fmla="*/ 0 w 196"/>
                  <a:gd name="T1" fmla="*/ 0 h 135"/>
                  <a:gd name="T2" fmla="*/ 0 w 196"/>
                  <a:gd name="T3" fmla="*/ 0 h 135"/>
                  <a:gd name="T4" fmla="*/ 0 w 196"/>
                  <a:gd name="T5" fmla="*/ 0 h 135"/>
                  <a:gd name="T6" fmla="*/ 0 w 196"/>
                  <a:gd name="T7" fmla="*/ 0 h 135"/>
                  <a:gd name="T8" fmla="*/ 0 w 196"/>
                  <a:gd name="T9" fmla="*/ 0 h 135"/>
                  <a:gd name="T10" fmla="*/ 0 w 196"/>
                  <a:gd name="T11" fmla="*/ 0 h 135"/>
                  <a:gd name="T12" fmla="*/ 0 w 196"/>
                  <a:gd name="T13" fmla="*/ 0 h 135"/>
                  <a:gd name="T14" fmla="*/ 0 w 196"/>
                  <a:gd name="T15" fmla="*/ 0 h 135"/>
                  <a:gd name="T16" fmla="*/ 0 w 196"/>
                  <a:gd name="T17" fmla="*/ 0 h 135"/>
                  <a:gd name="T18" fmla="*/ 0 w 196"/>
                  <a:gd name="T19" fmla="*/ 0 h 135"/>
                  <a:gd name="T20" fmla="*/ 0 w 196"/>
                  <a:gd name="T21" fmla="*/ 0 h 135"/>
                  <a:gd name="T22" fmla="*/ 0 w 196"/>
                  <a:gd name="T23" fmla="*/ 0 h 135"/>
                  <a:gd name="T24" fmla="*/ 0 w 196"/>
                  <a:gd name="T25" fmla="*/ 0 h 135"/>
                  <a:gd name="T26" fmla="*/ 0 w 196"/>
                  <a:gd name="T27" fmla="*/ 0 h 135"/>
                  <a:gd name="T28" fmla="*/ 0 w 196"/>
                  <a:gd name="T29" fmla="*/ 0 h 135"/>
                  <a:gd name="T30" fmla="*/ 0 w 196"/>
                  <a:gd name="T31" fmla="*/ 0 h 135"/>
                  <a:gd name="T32" fmla="*/ 0 w 196"/>
                  <a:gd name="T33" fmla="*/ 0 h 135"/>
                  <a:gd name="T34" fmla="*/ 0 w 196"/>
                  <a:gd name="T35" fmla="*/ 0 h 135"/>
                  <a:gd name="T36" fmla="*/ 0 w 196"/>
                  <a:gd name="T37" fmla="*/ 0 h 135"/>
                  <a:gd name="T38" fmla="*/ 0 w 196"/>
                  <a:gd name="T39" fmla="*/ 0 h 135"/>
                  <a:gd name="T40" fmla="*/ 0 w 196"/>
                  <a:gd name="T41" fmla="*/ 0 h 135"/>
                  <a:gd name="T42" fmla="*/ 0 w 196"/>
                  <a:gd name="T43" fmla="*/ 0 h 135"/>
                  <a:gd name="T44" fmla="*/ 0 w 196"/>
                  <a:gd name="T45" fmla="*/ 0 h 135"/>
                  <a:gd name="T46" fmla="*/ 0 w 196"/>
                  <a:gd name="T47" fmla="*/ 0 h 135"/>
                  <a:gd name="T48" fmla="*/ 0 w 196"/>
                  <a:gd name="T49" fmla="*/ 0 h 135"/>
                  <a:gd name="T50" fmla="*/ 0 w 196"/>
                  <a:gd name="T51" fmla="*/ 0 h 135"/>
                  <a:gd name="T52" fmla="*/ 0 w 196"/>
                  <a:gd name="T53" fmla="*/ 0 h 135"/>
                  <a:gd name="T54" fmla="*/ 0 w 196"/>
                  <a:gd name="T55" fmla="*/ 0 h 135"/>
                  <a:gd name="T56" fmla="*/ 0 w 196"/>
                  <a:gd name="T57" fmla="*/ 0 h 135"/>
                  <a:gd name="T58" fmla="*/ 0 w 196"/>
                  <a:gd name="T59" fmla="*/ 0 h 135"/>
                  <a:gd name="T60" fmla="*/ 0 w 196"/>
                  <a:gd name="T61" fmla="*/ 0 h 135"/>
                  <a:gd name="T62" fmla="*/ 0 w 196"/>
                  <a:gd name="T63" fmla="*/ 0 h 135"/>
                  <a:gd name="T64" fmla="*/ 0 w 196"/>
                  <a:gd name="T65" fmla="*/ 0 h 135"/>
                  <a:gd name="T66" fmla="*/ 0 w 196"/>
                  <a:gd name="T67" fmla="*/ 0 h 135"/>
                  <a:gd name="T68" fmla="*/ 0 w 196"/>
                  <a:gd name="T69" fmla="*/ 0 h 135"/>
                  <a:gd name="T70" fmla="*/ 0 w 196"/>
                  <a:gd name="T71" fmla="*/ 0 h 135"/>
                  <a:gd name="T72" fmla="*/ 0 w 196"/>
                  <a:gd name="T73" fmla="*/ 0 h 135"/>
                  <a:gd name="T74" fmla="*/ 0 w 196"/>
                  <a:gd name="T75" fmla="*/ 0 h 135"/>
                  <a:gd name="T76" fmla="*/ 0 w 196"/>
                  <a:gd name="T77" fmla="*/ 0 h 135"/>
                  <a:gd name="T78" fmla="*/ 0 w 196"/>
                  <a:gd name="T79" fmla="*/ 0 h 135"/>
                  <a:gd name="T80" fmla="*/ 0 w 196"/>
                  <a:gd name="T81" fmla="*/ 0 h 135"/>
                  <a:gd name="T82" fmla="*/ 0 w 196"/>
                  <a:gd name="T83" fmla="*/ 0 h 135"/>
                  <a:gd name="T84" fmla="*/ 0 w 196"/>
                  <a:gd name="T85" fmla="*/ 0 h 135"/>
                  <a:gd name="T86" fmla="*/ 0 w 196"/>
                  <a:gd name="T87" fmla="*/ 0 h 135"/>
                  <a:gd name="T88" fmla="*/ 0 w 196"/>
                  <a:gd name="T89" fmla="*/ 0 h 135"/>
                  <a:gd name="T90" fmla="*/ 0 w 196"/>
                  <a:gd name="T91" fmla="*/ 0 h 135"/>
                  <a:gd name="T92" fmla="*/ 0 w 196"/>
                  <a:gd name="T93" fmla="*/ 0 h 135"/>
                  <a:gd name="T94" fmla="*/ 0 w 196"/>
                  <a:gd name="T95" fmla="*/ 0 h 135"/>
                  <a:gd name="T96" fmla="*/ 0 w 196"/>
                  <a:gd name="T97" fmla="*/ 0 h 135"/>
                  <a:gd name="T98" fmla="*/ 0 w 196"/>
                  <a:gd name="T99" fmla="*/ 0 h 135"/>
                  <a:gd name="T100" fmla="*/ 0 w 196"/>
                  <a:gd name="T101" fmla="*/ 0 h 135"/>
                  <a:gd name="T102" fmla="*/ 0 w 196"/>
                  <a:gd name="T103" fmla="*/ 0 h 135"/>
                  <a:gd name="T104" fmla="*/ 0 w 196"/>
                  <a:gd name="T105" fmla="*/ 0 h 135"/>
                  <a:gd name="T106" fmla="*/ 0 w 196"/>
                  <a:gd name="T107" fmla="*/ 0 h 135"/>
                  <a:gd name="T108" fmla="*/ 0 w 196"/>
                  <a:gd name="T109" fmla="*/ 0 h 135"/>
                  <a:gd name="T110" fmla="*/ 0 w 196"/>
                  <a:gd name="T111" fmla="*/ 0 h 135"/>
                  <a:gd name="T112" fmla="*/ 0 w 196"/>
                  <a:gd name="T113" fmla="*/ 0 h 135"/>
                  <a:gd name="T114" fmla="*/ 0 w 196"/>
                  <a:gd name="T115" fmla="*/ 0 h 135"/>
                  <a:gd name="T116" fmla="*/ 0 w 196"/>
                  <a:gd name="T117" fmla="*/ 0 h 13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96"/>
                  <a:gd name="T178" fmla="*/ 0 h 135"/>
                  <a:gd name="T179" fmla="*/ 196 w 196"/>
                  <a:gd name="T180" fmla="*/ 135 h 13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96" h="135">
                    <a:moveTo>
                      <a:pt x="82" y="11"/>
                    </a:moveTo>
                    <a:lnTo>
                      <a:pt x="86" y="12"/>
                    </a:lnTo>
                    <a:lnTo>
                      <a:pt x="86" y="14"/>
                    </a:lnTo>
                    <a:lnTo>
                      <a:pt x="89" y="15"/>
                    </a:lnTo>
                    <a:lnTo>
                      <a:pt x="89" y="17"/>
                    </a:lnTo>
                    <a:lnTo>
                      <a:pt x="87" y="26"/>
                    </a:lnTo>
                    <a:lnTo>
                      <a:pt x="89" y="29"/>
                    </a:lnTo>
                    <a:lnTo>
                      <a:pt x="86" y="32"/>
                    </a:lnTo>
                    <a:lnTo>
                      <a:pt x="84" y="33"/>
                    </a:lnTo>
                    <a:lnTo>
                      <a:pt x="84" y="35"/>
                    </a:lnTo>
                    <a:lnTo>
                      <a:pt x="85" y="35"/>
                    </a:lnTo>
                    <a:lnTo>
                      <a:pt x="86" y="33"/>
                    </a:lnTo>
                    <a:lnTo>
                      <a:pt x="89" y="33"/>
                    </a:lnTo>
                    <a:lnTo>
                      <a:pt x="91" y="36"/>
                    </a:lnTo>
                    <a:lnTo>
                      <a:pt x="95" y="41"/>
                    </a:lnTo>
                    <a:lnTo>
                      <a:pt x="97" y="42"/>
                    </a:lnTo>
                    <a:lnTo>
                      <a:pt x="101" y="43"/>
                    </a:lnTo>
                    <a:lnTo>
                      <a:pt x="101" y="42"/>
                    </a:lnTo>
                    <a:lnTo>
                      <a:pt x="96" y="33"/>
                    </a:lnTo>
                    <a:lnTo>
                      <a:pt x="96" y="31"/>
                    </a:lnTo>
                    <a:lnTo>
                      <a:pt x="96" y="30"/>
                    </a:lnTo>
                    <a:lnTo>
                      <a:pt x="96" y="24"/>
                    </a:lnTo>
                    <a:lnTo>
                      <a:pt x="98" y="19"/>
                    </a:lnTo>
                    <a:lnTo>
                      <a:pt x="98" y="17"/>
                    </a:lnTo>
                    <a:lnTo>
                      <a:pt x="98" y="15"/>
                    </a:lnTo>
                    <a:lnTo>
                      <a:pt x="100" y="14"/>
                    </a:lnTo>
                    <a:lnTo>
                      <a:pt x="98" y="14"/>
                    </a:lnTo>
                    <a:lnTo>
                      <a:pt x="100" y="11"/>
                    </a:lnTo>
                    <a:lnTo>
                      <a:pt x="101" y="10"/>
                    </a:lnTo>
                    <a:lnTo>
                      <a:pt x="101" y="9"/>
                    </a:lnTo>
                    <a:lnTo>
                      <a:pt x="102" y="7"/>
                    </a:lnTo>
                    <a:lnTo>
                      <a:pt x="108" y="7"/>
                    </a:lnTo>
                    <a:lnTo>
                      <a:pt x="107" y="5"/>
                    </a:lnTo>
                    <a:lnTo>
                      <a:pt x="110" y="3"/>
                    </a:lnTo>
                    <a:lnTo>
                      <a:pt x="113" y="0"/>
                    </a:lnTo>
                    <a:lnTo>
                      <a:pt x="116" y="0"/>
                    </a:lnTo>
                    <a:lnTo>
                      <a:pt x="119" y="1"/>
                    </a:lnTo>
                    <a:lnTo>
                      <a:pt x="119" y="4"/>
                    </a:lnTo>
                    <a:lnTo>
                      <a:pt x="117" y="7"/>
                    </a:lnTo>
                    <a:lnTo>
                      <a:pt x="119" y="6"/>
                    </a:lnTo>
                    <a:lnTo>
                      <a:pt x="122" y="7"/>
                    </a:lnTo>
                    <a:lnTo>
                      <a:pt x="123" y="6"/>
                    </a:lnTo>
                    <a:lnTo>
                      <a:pt x="123" y="5"/>
                    </a:lnTo>
                    <a:lnTo>
                      <a:pt x="127" y="5"/>
                    </a:lnTo>
                    <a:lnTo>
                      <a:pt x="141" y="11"/>
                    </a:lnTo>
                    <a:lnTo>
                      <a:pt x="138" y="14"/>
                    </a:lnTo>
                    <a:lnTo>
                      <a:pt x="137" y="15"/>
                    </a:lnTo>
                    <a:lnTo>
                      <a:pt x="134" y="19"/>
                    </a:lnTo>
                    <a:lnTo>
                      <a:pt x="131" y="20"/>
                    </a:lnTo>
                    <a:lnTo>
                      <a:pt x="129" y="20"/>
                    </a:lnTo>
                    <a:lnTo>
                      <a:pt x="131" y="20"/>
                    </a:lnTo>
                    <a:lnTo>
                      <a:pt x="132" y="21"/>
                    </a:lnTo>
                    <a:lnTo>
                      <a:pt x="133" y="22"/>
                    </a:lnTo>
                    <a:lnTo>
                      <a:pt x="128" y="26"/>
                    </a:lnTo>
                    <a:lnTo>
                      <a:pt x="128" y="27"/>
                    </a:lnTo>
                    <a:lnTo>
                      <a:pt x="139" y="22"/>
                    </a:lnTo>
                    <a:lnTo>
                      <a:pt x="138" y="21"/>
                    </a:lnTo>
                    <a:lnTo>
                      <a:pt x="139" y="20"/>
                    </a:lnTo>
                    <a:lnTo>
                      <a:pt x="144" y="16"/>
                    </a:lnTo>
                    <a:lnTo>
                      <a:pt x="144" y="17"/>
                    </a:lnTo>
                    <a:lnTo>
                      <a:pt x="148" y="19"/>
                    </a:lnTo>
                    <a:lnTo>
                      <a:pt x="150" y="20"/>
                    </a:lnTo>
                    <a:lnTo>
                      <a:pt x="150" y="24"/>
                    </a:lnTo>
                    <a:lnTo>
                      <a:pt x="153" y="25"/>
                    </a:lnTo>
                    <a:lnTo>
                      <a:pt x="152" y="27"/>
                    </a:lnTo>
                    <a:lnTo>
                      <a:pt x="150" y="27"/>
                    </a:lnTo>
                    <a:lnTo>
                      <a:pt x="150" y="29"/>
                    </a:lnTo>
                    <a:lnTo>
                      <a:pt x="149" y="30"/>
                    </a:lnTo>
                    <a:lnTo>
                      <a:pt x="149" y="32"/>
                    </a:lnTo>
                    <a:lnTo>
                      <a:pt x="160" y="33"/>
                    </a:lnTo>
                    <a:lnTo>
                      <a:pt x="162" y="35"/>
                    </a:lnTo>
                    <a:lnTo>
                      <a:pt x="164" y="35"/>
                    </a:lnTo>
                    <a:lnTo>
                      <a:pt x="165" y="37"/>
                    </a:lnTo>
                    <a:lnTo>
                      <a:pt x="168" y="40"/>
                    </a:lnTo>
                    <a:lnTo>
                      <a:pt x="174" y="41"/>
                    </a:lnTo>
                    <a:lnTo>
                      <a:pt x="176" y="42"/>
                    </a:lnTo>
                    <a:lnTo>
                      <a:pt x="196" y="45"/>
                    </a:lnTo>
                    <a:lnTo>
                      <a:pt x="196" y="46"/>
                    </a:lnTo>
                    <a:lnTo>
                      <a:pt x="196" y="48"/>
                    </a:lnTo>
                    <a:lnTo>
                      <a:pt x="194" y="52"/>
                    </a:lnTo>
                    <a:lnTo>
                      <a:pt x="191" y="52"/>
                    </a:lnTo>
                    <a:lnTo>
                      <a:pt x="169" y="53"/>
                    </a:lnTo>
                    <a:lnTo>
                      <a:pt x="164" y="56"/>
                    </a:lnTo>
                    <a:lnTo>
                      <a:pt x="157" y="56"/>
                    </a:lnTo>
                    <a:lnTo>
                      <a:pt x="157" y="57"/>
                    </a:lnTo>
                    <a:lnTo>
                      <a:pt x="155" y="59"/>
                    </a:lnTo>
                    <a:lnTo>
                      <a:pt x="152" y="59"/>
                    </a:lnTo>
                    <a:lnTo>
                      <a:pt x="150" y="61"/>
                    </a:lnTo>
                    <a:lnTo>
                      <a:pt x="144" y="62"/>
                    </a:lnTo>
                    <a:lnTo>
                      <a:pt x="144" y="63"/>
                    </a:lnTo>
                    <a:lnTo>
                      <a:pt x="143" y="67"/>
                    </a:lnTo>
                    <a:lnTo>
                      <a:pt x="143" y="68"/>
                    </a:lnTo>
                    <a:lnTo>
                      <a:pt x="142" y="68"/>
                    </a:lnTo>
                    <a:lnTo>
                      <a:pt x="143" y="69"/>
                    </a:lnTo>
                    <a:lnTo>
                      <a:pt x="141" y="71"/>
                    </a:lnTo>
                    <a:lnTo>
                      <a:pt x="138" y="77"/>
                    </a:lnTo>
                    <a:lnTo>
                      <a:pt x="137" y="78"/>
                    </a:lnTo>
                    <a:lnTo>
                      <a:pt x="133" y="77"/>
                    </a:lnTo>
                    <a:lnTo>
                      <a:pt x="127" y="78"/>
                    </a:lnTo>
                    <a:lnTo>
                      <a:pt x="127" y="79"/>
                    </a:lnTo>
                    <a:lnTo>
                      <a:pt x="126" y="84"/>
                    </a:lnTo>
                    <a:lnTo>
                      <a:pt x="126" y="85"/>
                    </a:lnTo>
                    <a:lnTo>
                      <a:pt x="122" y="90"/>
                    </a:lnTo>
                    <a:lnTo>
                      <a:pt x="123" y="90"/>
                    </a:lnTo>
                    <a:lnTo>
                      <a:pt x="121" y="93"/>
                    </a:lnTo>
                    <a:lnTo>
                      <a:pt x="119" y="94"/>
                    </a:lnTo>
                    <a:lnTo>
                      <a:pt x="119" y="97"/>
                    </a:lnTo>
                    <a:lnTo>
                      <a:pt x="117" y="97"/>
                    </a:lnTo>
                    <a:lnTo>
                      <a:pt x="117" y="98"/>
                    </a:lnTo>
                    <a:lnTo>
                      <a:pt x="116" y="99"/>
                    </a:lnTo>
                    <a:lnTo>
                      <a:pt x="113" y="98"/>
                    </a:lnTo>
                    <a:lnTo>
                      <a:pt x="102" y="99"/>
                    </a:lnTo>
                    <a:lnTo>
                      <a:pt x="102" y="101"/>
                    </a:lnTo>
                    <a:lnTo>
                      <a:pt x="105" y="101"/>
                    </a:lnTo>
                    <a:lnTo>
                      <a:pt x="106" y="103"/>
                    </a:lnTo>
                    <a:lnTo>
                      <a:pt x="102" y="103"/>
                    </a:lnTo>
                    <a:lnTo>
                      <a:pt x="95" y="108"/>
                    </a:lnTo>
                    <a:lnTo>
                      <a:pt x="94" y="111"/>
                    </a:lnTo>
                    <a:lnTo>
                      <a:pt x="95" y="113"/>
                    </a:lnTo>
                    <a:lnTo>
                      <a:pt x="91" y="116"/>
                    </a:lnTo>
                    <a:lnTo>
                      <a:pt x="92" y="118"/>
                    </a:lnTo>
                    <a:lnTo>
                      <a:pt x="90" y="119"/>
                    </a:lnTo>
                    <a:lnTo>
                      <a:pt x="91" y="119"/>
                    </a:lnTo>
                    <a:lnTo>
                      <a:pt x="89" y="121"/>
                    </a:lnTo>
                    <a:lnTo>
                      <a:pt x="84" y="122"/>
                    </a:lnTo>
                    <a:lnTo>
                      <a:pt x="82" y="124"/>
                    </a:lnTo>
                    <a:lnTo>
                      <a:pt x="82" y="125"/>
                    </a:lnTo>
                    <a:lnTo>
                      <a:pt x="81" y="127"/>
                    </a:lnTo>
                    <a:lnTo>
                      <a:pt x="82" y="129"/>
                    </a:lnTo>
                    <a:lnTo>
                      <a:pt x="82" y="130"/>
                    </a:lnTo>
                    <a:lnTo>
                      <a:pt x="81" y="131"/>
                    </a:lnTo>
                    <a:lnTo>
                      <a:pt x="80" y="132"/>
                    </a:lnTo>
                    <a:lnTo>
                      <a:pt x="75" y="135"/>
                    </a:lnTo>
                    <a:lnTo>
                      <a:pt x="71" y="135"/>
                    </a:lnTo>
                    <a:lnTo>
                      <a:pt x="69" y="134"/>
                    </a:lnTo>
                    <a:lnTo>
                      <a:pt x="69" y="132"/>
                    </a:lnTo>
                    <a:lnTo>
                      <a:pt x="65" y="135"/>
                    </a:lnTo>
                    <a:lnTo>
                      <a:pt x="64" y="135"/>
                    </a:lnTo>
                    <a:lnTo>
                      <a:pt x="65" y="131"/>
                    </a:lnTo>
                    <a:lnTo>
                      <a:pt x="65" y="130"/>
                    </a:lnTo>
                    <a:lnTo>
                      <a:pt x="51" y="124"/>
                    </a:lnTo>
                    <a:lnTo>
                      <a:pt x="51" y="121"/>
                    </a:lnTo>
                    <a:lnTo>
                      <a:pt x="65" y="120"/>
                    </a:lnTo>
                    <a:lnTo>
                      <a:pt x="65" y="121"/>
                    </a:lnTo>
                    <a:lnTo>
                      <a:pt x="70" y="119"/>
                    </a:lnTo>
                    <a:lnTo>
                      <a:pt x="70" y="118"/>
                    </a:lnTo>
                    <a:lnTo>
                      <a:pt x="68" y="118"/>
                    </a:lnTo>
                    <a:lnTo>
                      <a:pt x="65" y="116"/>
                    </a:lnTo>
                    <a:lnTo>
                      <a:pt x="61" y="116"/>
                    </a:lnTo>
                    <a:lnTo>
                      <a:pt x="59" y="118"/>
                    </a:lnTo>
                    <a:lnTo>
                      <a:pt x="56" y="118"/>
                    </a:lnTo>
                    <a:lnTo>
                      <a:pt x="48" y="118"/>
                    </a:lnTo>
                    <a:lnTo>
                      <a:pt x="45" y="116"/>
                    </a:lnTo>
                    <a:lnTo>
                      <a:pt x="47" y="115"/>
                    </a:lnTo>
                    <a:lnTo>
                      <a:pt x="44" y="113"/>
                    </a:lnTo>
                    <a:lnTo>
                      <a:pt x="42" y="114"/>
                    </a:lnTo>
                    <a:lnTo>
                      <a:pt x="32" y="111"/>
                    </a:lnTo>
                    <a:lnTo>
                      <a:pt x="29" y="108"/>
                    </a:lnTo>
                    <a:lnTo>
                      <a:pt x="28" y="104"/>
                    </a:lnTo>
                    <a:lnTo>
                      <a:pt x="27" y="103"/>
                    </a:lnTo>
                    <a:lnTo>
                      <a:pt x="29" y="100"/>
                    </a:lnTo>
                    <a:lnTo>
                      <a:pt x="28" y="98"/>
                    </a:lnTo>
                    <a:lnTo>
                      <a:pt x="34" y="95"/>
                    </a:lnTo>
                    <a:lnTo>
                      <a:pt x="40" y="95"/>
                    </a:lnTo>
                    <a:lnTo>
                      <a:pt x="39" y="99"/>
                    </a:lnTo>
                    <a:lnTo>
                      <a:pt x="43" y="99"/>
                    </a:lnTo>
                    <a:lnTo>
                      <a:pt x="45" y="97"/>
                    </a:lnTo>
                    <a:lnTo>
                      <a:pt x="53" y="98"/>
                    </a:lnTo>
                    <a:lnTo>
                      <a:pt x="58" y="97"/>
                    </a:lnTo>
                    <a:lnTo>
                      <a:pt x="58" y="98"/>
                    </a:lnTo>
                    <a:lnTo>
                      <a:pt x="69" y="98"/>
                    </a:lnTo>
                    <a:lnTo>
                      <a:pt x="70" y="98"/>
                    </a:lnTo>
                    <a:lnTo>
                      <a:pt x="69" y="95"/>
                    </a:lnTo>
                    <a:lnTo>
                      <a:pt x="51" y="94"/>
                    </a:lnTo>
                    <a:lnTo>
                      <a:pt x="49" y="93"/>
                    </a:lnTo>
                    <a:lnTo>
                      <a:pt x="48" y="92"/>
                    </a:lnTo>
                    <a:lnTo>
                      <a:pt x="69" y="88"/>
                    </a:lnTo>
                    <a:lnTo>
                      <a:pt x="71" y="89"/>
                    </a:lnTo>
                    <a:lnTo>
                      <a:pt x="75" y="88"/>
                    </a:lnTo>
                    <a:lnTo>
                      <a:pt x="76" y="88"/>
                    </a:lnTo>
                    <a:lnTo>
                      <a:pt x="80" y="88"/>
                    </a:lnTo>
                    <a:lnTo>
                      <a:pt x="81" y="85"/>
                    </a:lnTo>
                    <a:lnTo>
                      <a:pt x="82" y="87"/>
                    </a:lnTo>
                    <a:lnTo>
                      <a:pt x="86" y="87"/>
                    </a:lnTo>
                    <a:lnTo>
                      <a:pt x="91" y="87"/>
                    </a:lnTo>
                    <a:lnTo>
                      <a:pt x="94" y="87"/>
                    </a:lnTo>
                    <a:lnTo>
                      <a:pt x="94" y="84"/>
                    </a:lnTo>
                    <a:lnTo>
                      <a:pt x="92" y="83"/>
                    </a:lnTo>
                    <a:lnTo>
                      <a:pt x="94" y="83"/>
                    </a:lnTo>
                    <a:lnTo>
                      <a:pt x="94" y="82"/>
                    </a:lnTo>
                    <a:lnTo>
                      <a:pt x="90" y="82"/>
                    </a:lnTo>
                    <a:lnTo>
                      <a:pt x="89" y="84"/>
                    </a:lnTo>
                    <a:lnTo>
                      <a:pt x="82" y="84"/>
                    </a:lnTo>
                    <a:lnTo>
                      <a:pt x="80" y="84"/>
                    </a:lnTo>
                    <a:lnTo>
                      <a:pt x="70" y="85"/>
                    </a:lnTo>
                    <a:lnTo>
                      <a:pt x="69" y="84"/>
                    </a:lnTo>
                    <a:lnTo>
                      <a:pt x="63" y="84"/>
                    </a:lnTo>
                    <a:lnTo>
                      <a:pt x="59" y="87"/>
                    </a:lnTo>
                    <a:lnTo>
                      <a:pt x="53" y="88"/>
                    </a:lnTo>
                    <a:lnTo>
                      <a:pt x="51" y="87"/>
                    </a:lnTo>
                    <a:lnTo>
                      <a:pt x="49" y="88"/>
                    </a:lnTo>
                    <a:lnTo>
                      <a:pt x="47" y="88"/>
                    </a:lnTo>
                    <a:lnTo>
                      <a:pt x="47" y="87"/>
                    </a:lnTo>
                    <a:lnTo>
                      <a:pt x="45" y="87"/>
                    </a:lnTo>
                    <a:lnTo>
                      <a:pt x="45" y="88"/>
                    </a:lnTo>
                    <a:lnTo>
                      <a:pt x="39" y="88"/>
                    </a:lnTo>
                    <a:lnTo>
                      <a:pt x="38" y="87"/>
                    </a:lnTo>
                    <a:lnTo>
                      <a:pt x="33" y="89"/>
                    </a:lnTo>
                    <a:lnTo>
                      <a:pt x="27" y="88"/>
                    </a:lnTo>
                    <a:lnTo>
                      <a:pt x="28" y="88"/>
                    </a:lnTo>
                    <a:lnTo>
                      <a:pt x="29" y="87"/>
                    </a:lnTo>
                    <a:lnTo>
                      <a:pt x="28" y="83"/>
                    </a:lnTo>
                    <a:lnTo>
                      <a:pt x="29" y="77"/>
                    </a:lnTo>
                    <a:lnTo>
                      <a:pt x="37" y="76"/>
                    </a:lnTo>
                    <a:lnTo>
                      <a:pt x="38" y="77"/>
                    </a:lnTo>
                    <a:lnTo>
                      <a:pt x="38" y="79"/>
                    </a:lnTo>
                    <a:lnTo>
                      <a:pt x="40" y="79"/>
                    </a:lnTo>
                    <a:lnTo>
                      <a:pt x="42" y="78"/>
                    </a:lnTo>
                    <a:lnTo>
                      <a:pt x="40" y="77"/>
                    </a:lnTo>
                    <a:lnTo>
                      <a:pt x="42" y="76"/>
                    </a:lnTo>
                    <a:lnTo>
                      <a:pt x="54" y="74"/>
                    </a:lnTo>
                    <a:lnTo>
                      <a:pt x="55" y="76"/>
                    </a:lnTo>
                    <a:lnTo>
                      <a:pt x="60" y="74"/>
                    </a:lnTo>
                    <a:lnTo>
                      <a:pt x="60" y="72"/>
                    </a:lnTo>
                    <a:lnTo>
                      <a:pt x="61" y="72"/>
                    </a:lnTo>
                    <a:lnTo>
                      <a:pt x="64" y="71"/>
                    </a:lnTo>
                    <a:lnTo>
                      <a:pt x="66" y="71"/>
                    </a:lnTo>
                    <a:lnTo>
                      <a:pt x="69" y="68"/>
                    </a:lnTo>
                    <a:lnTo>
                      <a:pt x="71" y="69"/>
                    </a:lnTo>
                    <a:lnTo>
                      <a:pt x="72" y="71"/>
                    </a:lnTo>
                    <a:lnTo>
                      <a:pt x="75" y="68"/>
                    </a:lnTo>
                    <a:lnTo>
                      <a:pt x="72" y="67"/>
                    </a:lnTo>
                    <a:lnTo>
                      <a:pt x="80" y="64"/>
                    </a:lnTo>
                    <a:lnTo>
                      <a:pt x="89" y="64"/>
                    </a:lnTo>
                    <a:lnTo>
                      <a:pt x="91" y="66"/>
                    </a:lnTo>
                    <a:lnTo>
                      <a:pt x="98" y="66"/>
                    </a:lnTo>
                    <a:lnTo>
                      <a:pt x="98" y="64"/>
                    </a:lnTo>
                    <a:lnTo>
                      <a:pt x="103" y="63"/>
                    </a:lnTo>
                    <a:lnTo>
                      <a:pt x="105" y="63"/>
                    </a:lnTo>
                    <a:lnTo>
                      <a:pt x="111" y="62"/>
                    </a:lnTo>
                    <a:lnTo>
                      <a:pt x="111" y="61"/>
                    </a:lnTo>
                    <a:lnTo>
                      <a:pt x="101" y="63"/>
                    </a:lnTo>
                    <a:lnTo>
                      <a:pt x="100" y="63"/>
                    </a:lnTo>
                    <a:lnTo>
                      <a:pt x="97" y="59"/>
                    </a:lnTo>
                    <a:lnTo>
                      <a:pt x="95" y="62"/>
                    </a:lnTo>
                    <a:lnTo>
                      <a:pt x="92" y="61"/>
                    </a:lnTo>
                    <a:lnTo>
                      <a:pt x="92" y="59"/>
                    </a:lnTo>
                    <a:lnTo>
                      <a:pt x="94" y="58"/>
                    </a:lnTo>
                    <a:lnTo>
                      <a:pt x="95" y="58"/>
                    </a:lnTo>
                    <a:lnTo>
                      <a:pt x="96" y="56"/>
                    </a:lnTo>
                    <a:lnTo>
                      <a:pt x="103" y="53"/>
                    </a:lnTo>
                    <a:lnTo>
                      <a:pt x="101" y="52"/>
                    </a:lnTo>
                    <a:lnTo>
                      <a:pt x="102" y="51"/>
                    </a:lnTo>
                    <a:lnTo>
                      <a:pt x="101" y="50"/>
                    </a:lnTo>
                    <a:lnTo>
                      <a:pt x="96" y="52"/>
                    </a:lnTo>
                    <a:lnTo>
                      <a:pt x="95" y="53"/>
                    </a:lnTo>
                    <a:lnTo>
                      <a:pt x="94" y="56"/>
                    </a:lnTo>
                    <a:lnTo>
                      <a:pt x="91" y="57"/>
                    </a:lnTo>
                    <a:lnTo>
                      <a:pt x="87" y="58"/>
                    </a:lnTo>
                    <a:lnTo>
                      <a:pt x="86" y="59"/>
                    </a:lnTo>
                    <a:lnTo>
                      <a:pt x="76" y="62"/>
                    </a:lnTo>
                    <a:lnTo>
                      <a:pt x="75" y="59"/>
                    </a:lnTo>
                    <a:lnTo>
                      <a:pt x="72" y="59"/>
                    </a:lnTo>
                    <a:lnTo>
                      <a:pt x="72" y="56"/>
                    </a:lnTo>
                    <a:lnTo>
                      <a:pt x="80" y="50"/>
                    </a:lnTo>
                    <a:lnTo>
                      <a:pt x="80" y="48"/>
                    </a:lnTo>
                    <a:lnTo>
                      <a:pt x="79" y="46"/>
                    </a:lnTo>
                    <a:lnTo>
                      <a:pt x="75" y="48"/>
                    </a:lnTo>
                    <a:lnTo>
                      <a:pt x="72" y="52"/>
                    </a:lnTo>
                    <a:lnTo>
                      <a:pt x="69" y="54"/>
                    </a:lnTo>
                    <a:lnTo>
                      <a:pt x="66" y="54"/>
                    </a:lnTo>
                    <a:lnTo>
                      <a:pt x="65" y="53"/>
                    </a:lnTo>
                    <a:lnTo>
                      <a:pt x="66" y="52"/>
                    </a:lnTo>
                    <a:lnTo>
                      <a:pt x="66" y="50"/>
                    </a:lnTo>
                    <a:lnTo>
                      <a:pt x="65" y="50"/>
                    </a:lnTo>
                    <a:lnTo>
                      <a:pt x="61" y="51"/>
                    </a:lnTo>
                    <a:lnTo>
                      <a:pt x="58" y="54"/>
                    </a:lnTo>
                    <a:lnTo>
                      <a:pt x="55" y="58"/>
                    </a:lnTo>
                    <a:lnTo>
                      <a:pt x="53" y="61"/>
                    </a:lnTo>
                    <a:lnTo>
                      <a:pt x="55" y="61"/>
                    </a:lnTo>
                    <a:lnTo>
                      <a:pt x="56" y="62"/>
                    </a:lnTo>
                    <a:lnTo>
                      <a:pt x="58" y="63"/>
                    </a:lnTo>
                    <a:lnTo>
                      <a:pt x="55" y="64"/>
                    </a:lnTo>
                    <a:lnTo>
                      <a:pt x="53" y="63"/>
                    </a:lnTo>
                    <a:lnTo>
                      <a:pt x="49" y="63"/>
                    </a:lnTo>
                    <a:lnTo>
                      <a:pt x="45" y="66"/>
                    </a:lnTo>
                    <a:lnTo>
                      <a:pt x="45" y="67"/>
                    </a:lnTo>
                    <a:lnTo>
                      <a:pt x="44" y="68"/>
                    </a:lnTo>
                    <a:lnTo>
                      <a:pt x="39" y="68"/>
                    </a:lnTo>
                    <a:lnTo>
                      <a:pt x="37" y="71"/>
                    </a:lnTo>
                    <a:lnTo>
                      <a:pt x="32" y="69"/>
                    </a:lnTo>
                    <a:lnTo>
                      <a:pt x="30" y="71"/>
                    </a:lnTo>
                    <a:lnTo>
                      <a:pt x="29" y="69"/>
                    </a:lnTo>
                    <a:lnTo>
                      <a:pt x="27" y="71"/>
                    </a:lnTo>
                    <a:lnTo>
                      <a:pt x="22" y="69"/>
                    </a:lnTo>
                    <a:lnTo>
                      <a:pt x="21" y="69"/>
                    </a:lnTo>
                    <a:lnTo>
                      <a:pt x="21" y="68"/>
                    </a:lnTo>
                    <a:lnTo>
                      <a:pt x="23" y="67"/>
                    </a:lnTo>
                    <a:lnTo>
                      <a:pt x="23" y="64"/>
                    </a:lnTo>
                    <a:lnTo>
                      <a:pt x="21" y="64"/>
                    </a:lnTo>
                    <a:lnTo>
                      <a:pt x="16" y="63"/>
                    </a:lnTo>
                    <a:lnTo>
                      <a:pt x="16" y="62"/>
                    </a:lnTo>
                    <a:lnTo>
                      <a:pt x="13" y="61"/>
                    </a:lnTo>
                    <a:lnTo>
                      <a:pt x="14" y="59"/>
                    </a:lnTo>
                    <a:lnTo>
                      <a:pt x="29" y="58"/>
                    </a:lnTo>
                    <a:lnTo>
                      <a:pt x="30" y="57"/>
                    </a:lnTo>
                    <a:lnTo>
                      <a:pt x="21" y="57"/>
                    </a:lnTo>
                    <a:lnTo>
                      <a:pt x="8" y="54"/>
                    </a:lnTo>
                    <a:lnTo>
                      <a:pt x="8" y="53"/>
                    </a:lnTo>
                    <a:lnTo>
                      <a:pt x="7" y="53"/>
                    </a:lnTo>
                    <a:lnTo>
                      <a:pt x="8" y="51"/>
                    </a:lnTo>
                    <a:lnTo>
                      <a:pt x="3" y="50"/>
                    </a:lnTo>
                    <a:lnTo>
                      <a:pt x="7" y="47"/>
                    </a:lnTo>
                    <a:lnTo>
                      <a:pt x="11" y="47"/>
                    </a:lnTo>
                    <a:lnTo>
                      <a:pt x="12" y="46"/>
                    </a:lnTo>
                    <a:lnTo>
                      <a:pt x="8" y="46"/>
                    </a:lnTo>
                    <a:lnTo>
                      <a:pt x="3" y="42"/>
                    </a:lnTo>
                    <a:lnTo>
                      <a:pt x="2" y="41"/>
                    </a:lnTo>
                    <a:lnTo>
                      <a:pt x="7" y="41"/>
                    </a:lnTo>
                    <a:lnTo>
                      <a:pt x="8" y="42"/>
                    </a:lnTo>
                    <a:lnTo>
                      <a:pt x="21" y="43"/>
                    </a:lnTo>
                    <a:lnTo>
                      <a:pt x="23" y="42"/>
                    </a:lnTo>
                    <a:lnTo>
                      <a:pt x="22" y="41"/>
                    </a:lnTo>
                    <a:lnTo>
                      <a:pt x="17" y="41"/>
                    </a:lnTo>
                    <a:lnTo>
                      <a:pt x="14" y="41"/>
                    </a:lnTo>
                    <a:lnTo>
                      <a:pt x="16" y="40"/>
                    </a:lnTo>
                    <a:lnTo>
                      <a:pt x="11" y="38"/>
                    </a:lnTo>
                    <a:lnTo>
                      <a:pt x="12" y="36"/>
                    </a:lnTo>
                    <a:lnTo>
                      <a:pt x="16" y="36"/>
                    </a:lnTo>
                    <a:lnTo>
                      <a:pt x="16" y="35"/>
                    </a:lnTo>
                    <a:lnTo>
                      <a:pt x="17" y="33"/>
                    </a:lnTo>
                    <a:lnTo>
                      <a:pt x="21" y="32"/>
                    </a:lnTo>
                    <a:lnTo>
                      <a:pt x="21" y="31"/>
                    </a:lnTo>
                    <a:lnTo>
                      <a:pt x="22" y="29"/>
                    </a:lnTo>
                    <a:lnTo>
                      <a:pt x="17" y="31"/>
                    </a:lnTo>
                    <a:lnTo>
                      <a:pt x="16" y="30"/>
                    </a:lnTo>
                    <a:lnTo>
                      <a:pt x="9" y="30"/>
                    </a:lnTo>
                    <a:lnTo>
                      <a:pt x="13" y="32"/>
                    </a:lnTo>
                    <a:lnTo>
                      <a:pt x="8" y="35"/>
                    </a:lnTo>
                    <a:lnTo>
                      <a:pt x="3" y="36"/>
                    </a:lnTo>
                    <a:lnTo>
                      <a:pt x="2" y="36"/>
                    </a:lnTo>
                    <a:lnTo>
                      <a:pt x="3" y="33"/>
                    </a:lnTo>
                    <a:lnTo>
                      <a:pt x="3" y="32"/>
                    </a:lnTo>
                    <a:lnTo>
                      <a:pt x="3" y="31"/>
                    </a:lnTo>
                    <a:lnTo>
                      <a:pt x="3" y="29"/>
                    </a:lnTo>
                    <a:lnTo>
                      <a:pt x="2" y="31"/>
                    </a:lnTo>
                    <a:lnTo>
                      <a:pt x="2" y="29"/>
                    </a:lnTo>
                    <a:lnTo>
                      <a:pt x="2" y="27"/>
                    </a:lnTo>
                    <a:lnTo>
                      <a:pt x="0" y="29"/>
                    </a:lnTo>
                    <a:lnTo>
                      <a:pt x="3" y="21"/>
                    </a:lnTo>
                    <a:lnTo>
                      <a:pt x="2" y="21"/>
                    </a:lnTo>
                    <a:lnTo>
                      <a:pt x="2" y="20"/>
                    </a:lnTo>
                    <a:lnTo>
                      <a:pt x="4" y="20"/>
                    </a:lnTo>
                    <a:lnTo>
                      <a:pt x="7" y="20"/>
                    </a:lnTo>
                    <a:lnTo>
                      <a:pt x="9" y="19"/>
                    </a:lnTo>
                    <a:lnTo>
                      <a:pt x="7" y="16"/>
                    </a:lnTo>
                    <a:lnTo>
                      <a:pt x="7" y="15"/>
                    </a:lnTo>
                    <a:lnTo>
                      <a:pt x="8" y="14"/>
                    </a:lnTo>
                    <a:lnTo>
                      <a:pt x="9" y="14"/>
                    </a:lnTo>
                    <a:lnTo>
                      <a:pt x="11" y="16"/>
                    </a:lnTo>
                    <a:lnTo>
                      <a:pt x="16" y="16"/>
                    </a:lnTo>
                    <a:lnTo>
                      <a:pt x="17" y="16"/>
                    </a:lnTo>
                    <a:lnTo>
                      <a:pt x="14" y="12"/>
                    </a:lnTo>
                    <a:lnTo>
                      <a:pt x="16" y="11"/>
                    </a:lnTo>
                    <a:lnTo>
                      <a:pt x="17" y="11"/>
                    </a:lnTo>
                    <a:lnTo>
                      <a:pt x="21" y="12"/>
                    </a:lnTo>
                    <a:lnTo>
                      <a:pt x="23" y="11"/>
                    </a:lnTo>
                    <a:lnTo>
                      <a:pt x="23" y="10"/>
                    </a:lnTo>
                    <a:lnTo>
                      <a:pt x="27" y="9"/>
                    </a:lnTo>
                    <a:lnTo>
                      <a:pt x="30" y="15"/>
                    </a:lnTo>
                    <a:lnTo>
                      <a:pt x="32" y="14"/>
                    </a:lnTo>
                    <a:lnTo>
                      <a:pt x="33" y="15"/>
                    </a:lnTo>
                    <a:lnTo>
                      <a:pt x="34" y="14"/>
                    </a:lnTo>
                    <a:lnTo>
                      <a:pt x="35" y="9"/>
                    </a:lnTo>
                    <a:lnTo>
                      <a:pt x="38" y="9"/>
                    </a:lnTo>
                    <a:lnTo>
                      <a:pt x="38" y="10"/>
                    </a:lnTo>
                    <a:lnTo>
                      <a:pt x="38" y="11"/>
                    </a:lnTo>
                    <a:lnTo>
                      <a:pt x="40" y="11"/>
                    </a:lnTo>
                    <a:lnTo>
                      <a:pt x="40" y="12"/>
                    </a:lnTo>
                    <a:lnTo>
                      <a:pt x="65" y="9"/>
                    </a:lnTo>
                    <a:lnTo>
                      <a:pt x="66" y="11"/>
                    </a:lnTo>
                    <a:lnTo>
                      <a:pt x="65" y="12"/>
                    </a:lnTo>
                    <a:lnTo>
                      <a:pt x="63" y="14"/>
                    </a:lnTo>
                    <a:lnTo>
                      <a:pt x="56" y="15"/>
                    </a:lnTo>
                    <a:lnTo>
                      <a:pt x="55" y="14"/>
                    </a:lnTo>
                    <a:lnTo>
                      <a:pt x="54" y="14"/>
                    </a:lnTo>
                    <a:lnTo>
                      <a:pt x="49" y="14"/>
                    </a:lnTo>
                    <a:lnTo>
                      <a:pt x="42" y="17"/>
                    </a:lnTo>
                    <a:lnTo>
                      <a:pt x="35" y="19"/>
                    </a:lnTo>
                    <a:lnTo>
                      <a:pt x="34" y="20"/>
                    </a:lnTo>
                    <a:lnTo>
                      <a:pt x="55" y="19"/>
                    </a:lnTo>
                    <a:lnTo>
                      <a:pt x="51" y="20"/>
                    </a:lnTo>
                    <a:lnTo>
                      <a:pt x="49" y="21"/>
                    </a:lnTo>
                    <a:lnTo>
                      <a:pt x="49" y="22"/>
                    </a:lnTo>
                    <a:lnTo>
                      <a:pt x="48" y="24"/>
                    </a:lnTo>
                    <a:lnTo>
                      <a:pt x="49" y="25"/>
                    </a:lnTo>
                    <a:lnTo>
                      <a:pt x="51" y="24"/>
                    </a:lnTo>
                    <a:lnTo>
                      <a:pt x="53" y="22"/>
                    </a:lnTo>
                    <a:lnTo>
                      <a:pt x="55" y="24"/>
                    </a:lnTo>
                    <a:lnTo>
                      <a:pt x="56" y="27"/>
                    </a:lnTo>
                    <a:lnTo>
                      <a:pt x="58" y="29"/>
                    </a:lnTo>
                    <a:lnTo>
                      <a:pt x="60" y="31"/>
                    </a:lnTo>
                    <a:lnTo>
                      <a:pt x="63" y="32"/>
                    </a:lnTo>
                    <a:lnTo>
                      <a:pt x="61" y="30"/>
                    </a:lnTo>
                    <a:lnTo>
                      <a:pt x="60" y="22"/>
                    </a:lnTo>
                    <a:lnTo>
                      <a:pt x="61" y="21"/>
                    </a:lnTo>
                    <a:lnTo>
                      <a:pt x="61" y="20"/>
                    </a:lnTo>
                    <a:lnTo>
                      <a:pt x="64" y="17"/>
                    </a:lnTo>
                    <a:lnTo>
                      <a:pt x="68" y="16"/>
                    </a:lnTo>
                    <a:lnTo>
                      <a:pt x="69" y="16"/>
                    </a:lnTo>
                    <a:lnTo>
                      <a:pt x="72" y="14"/>
                    </a:lnTo>
                    <a:lnTo>
                      <a:pt x="74" y="12"/>
                    </a:lnTo>
                    <a:lnTo>
                      <a:pt x="77" y="10"/>
                    </a:lnTo>
                    <a:lnTo>
                      <a:pt x="82" y="1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45" name="Freeform 975">
                <a:extLst>
                  <a:ext uri="{FF2B5EF4-FFF2-40B4-BE49-F238E27FC236}">
                    <a16:creationId xmlns:a16="http://schemas.microsoft.com/office/drawing/2014/main" id="{099E3196-7901-4AC5-81CB-942C683F6A0E}"/>
                  </a:ext>
                </a:extLst>
              </p:cNvPr>
              <p:cNvSpPr>
                <a:spLocks noChangeAspect="1"/>
              </p:cNvSpPr>
              <p:nvPr/>
            </p:nvSpPr>
            <p:spPr bwMode="auto">
              <a:xfrm>
                <a:off x="3061" y="611"/>
                <a:ext cx="59" cy="40"/>
              </a:xfrm>
              <a:custGeom>
                <a:avLst/>
                <a:gdLst>
                  <a:gd name="T0" fmla="*/ 0 w 196"/>
                  <a:gd name="T1" fmla="*/ 0 h 135"/>
                  <a:gd name="T2" fmla="*/ 0 w 196"/>
                  <a:gd name="T3" fmla="*/ 0 h 135"/>
                  <a:gd name="T4" fmla="*/ 0 w 196"/>
                  <a:gd name="T5" fmla="*/ 0 h 135"/>
                  <a:gd name="T6" fmla="*/ 0 w 196"/>
                  <a:gd name="T7" fmla="*/ 0 h 135"/>
                  <a:gd name="T8" fmla="*/ 0 w 196"/>
                  <a:gd name="T9" fmla="*/ 0 h 135"/>
                  <a:gd name="T10" fmla="*/ 0 w 196"/>
                  <a:gd name="T11" fmla="*/ 0 h 135"/>
                  <a:gd name="T12" fmla="*/ 0 w 196"/>
                  <a:gd name="T13" fmla="*/ 0 h 135"/>
                  <a:gd name="T14" fmla="*/ 0 w 196"/>
                  <a:gd name="T15" fmla="*/ 0 h 135"/>
                  <a:gd name="T16" fmla="*/ 0 w 196"/>
                  <a:gd name="T17" fmla="*/ 0 h 135"/>
                  <a:gd name="T18" fmla="*/ 0 w 196"/>
                  <a:gd name="T19" fmla="*/ 0 h 135"/>
                  <a:gd name="T20" fmla="*/ 0 w 196"/>
                  <a:gd name="T21" fmla="*/ 0 h 135"/>
                  <a:gd name="T22" fmla="*/ 0 w 196"/>
                  <a:gd name="T23" fmla="*/ 0 h 135"/>
                  <a:gd name="T24" fmla="*/ 0 w 196"/>
                  <a:gd name="T25" fmla="*/ 0 h 135"/>
                  <a:gd name="T26" fmla="*/ 0 w 196"/>
                  <a:gd name="T27" fmla="*/ 0 h 135"/>
                  <a:gd name="T28" fmla="*/ 0 w 196"/>
                  <a:gd name="T29" fmla="*/ 0 h 135"/>
                  <a:gd name="T30" fmla="*/ 0 w 196"/>
                  <a:gd name="T31" fmla="*/ 0 h 135"/>
                  <a:gd name="T32" fmla="*/ 0 w 196"/>
                  <a:gd name="T33" fmla="*/ 0 h 135"/>
                  <a:gd name="T34" fmla="*/ 0 w 196"/>
                  <a:gd name="T35" fmla="*/ 0 h 135"/>
                  <a:gd name="T36" fmla="*/ 0 w 196"/>
                  <a:gd name="T37" fmla="*/ 0 h 135"/>
                  <a:gd name="T38" fmla="*/ 0 w 196"/>
                  <a:gd name="T39" fmla="*/ 0 h 135"/>
                  <a:gd name="T40" fmla="*/ 0 w 196"/>
                  <a:gd name="T41" fmla="*/ 0 h 135"/>
                  <a:gd name="T42" fmla="*/ 0 w 196"/>
                  <a:gd name="T43" fmla="*/ 0 h 135"/>
                  <a:gd name="T44" fmla="*/ 0 w 196"/>
                  <a:gd name="T45" fmla="*/ 0 h 135"/>
                  <a:gd name="T46" fmla="*/ 0 w 196"/>
                  <a:gd name="T47" fmla="*/ 0 h 135"/>
                  <a:gd name="T48" fmla="*/ 0 w 196"/>
                  <a:gd name="T49" fmla="*/ 0 h 135"/>
                  <a:gd name="T50" fmla="*/ 0 w 196"/>
                  <a:gd name="T51" fmla="*/ 0 h 135"/>
                  <a:gd name="T52" fmla="*/ 0 w 196"/>
                  <a:gd name="T53" fmla="*/ 0 h 135"/>
                  <a:gd name="T54" fmla="*/ 0 w 196"/>
                  <a:gd name="T55" fmla="*/ 0 h 135"/>
                  <a:gd name="T56" fmla="*/ 0 w 196"/>
                  <a:gd name="T57" fmla="*/ 0 h 135"/>
                  <a:gd name="T58" fmla="*/ 0 w 196"/>
                  <a:gd name="T59" fmla="*/ 0 h 135"/>
                  <a:gd name="T60" fmla="*/ 0 w 196"/>
                  <a:gd name="T61" fmla="*/ 0 h 135"/>
                  <a:gd name="T62" fmla="*/ 0 w 196"/>
                  <a:gd name="T63" fmla="*/ 0 h 135"/>
                  <a:gd name="T64" fmla="*/ 0 w 196"/>
                  <a:gd name="T65" fmla="*/ 0 h 135"/>
                  <a:gd name="T66" fmla="*/ 0 w 196"/>
                  <a:gd name="T67" fmla="*/ 0 h 135"/>
                  <a:gd name="T68" fmla="*/ 0 w 196"/>
                  <a:gd name="T69" fmla="*/ 0 h 135"/>
                  <a:gd name="T70" fmla="*/ 0 w 196"/>
                  <a:gd name="T71" fmla="*/ 0 h 135"/>
                  <a:gd name="T72" fmla="*/ 0 w 196"/>
                  <a:gd name="T73" fmla="*/ 0 h 135"/>
                  <a:gd name="T74" fmla="*/ 0 w 196"/>
                  <a:gd name="T75" fmla="*/ 0 h 135"/>
                  <a:gd name="T76" fmla="*/ 0 w 196"/>
                  <a:gd name="T77" fmla="*/ 0 h 135"/>
                  <a:gd name="T78" fmla="*/ 0 w 196"/>
                  <a:gd name="T79" fmla="*/ 0 h 135"/>
                  <a:gd name="T80" fmla="*/ 0 w 196"/>
                  <a:gd name="T81" fmla="*/ 0 h 135"/>
                  <a:gd name="T82" fmla="*/ 0 w 196"/>
                  <a:gd name="T83" fmla="*/ 0 h 135"/>
                  <a:gd name="T84" fmla="*/ 0 w 196"/>
                  <a:gd name="T85" fmla="*/ 0 h 135"/>
                  <a:gd name="T86" fmla="*/ 0 w 196"/>
                  <a:gd name="T87" fmla="*/ 0 h 135"/>
                  <a:gd name="T88" fmla="*/ 0 w 196"/>
                  <a:gd name="T89" fmla="*/ 0 h 135"/>
                  <a:gd name="T90" fmla="*/ 0 w 196"/>
                  <a:gd name="T91" fmla="*/ 0 h 135"/>
                  <a:gd name="T92" fmla="*/ 0 w 196"/>
                  <a:gd name="T93" fmla="*/ 0 h 135"/>
                  <a:gd name="T94" fmla="*/ 0 w 196"/>
                  <a:gd name="T95" fmla="*/ 0 h 135"/>
                  <a:gd name="T96" fmla="*/ 0 w 196"/>
                  <a:gd name="T97" fmla="*/ 0 h 135"/>
                  <a:gd name="T98" fmla="*/ 0 w 196"/>
                  <a:gd name="T99" fmla="*/ 0 h 135"/>
                  <a:gd name="T100" fmla="*/ 0 w 196"/>
                  <a:gd name="T101" fmla="*/ 0 h 135"/>
                  <a:gd name="T102" fmla="*/ 0 w 196"/>
                  <a:gd name="T103" fmla="*/ 0 h 135"/>
                  <a:gd name="T104" fmla="*/ 0 w 196"/>
                  <a:gd name="T105" fmla="*/ 0 h 135"/>
                  <a:gd name="T106" fmla="*/ 0 w 196"/>
                  <a:gd name="T107" fmla="*/ 0 h 135"/>
                  <a:gd name="T108" fmla="*/ 0 w 196"/>
                  <a:gd name="T109" fmla="*/ 0 h 135"/>
                  <a:gd name="T110" fmla="*/ 0 w 196"/>
                  <a:gd name="T111" fmla="*/ 0 h 135"/>
                  <a:gd name="T112" fmla="*/ 0 w 196"/>
                  <a:gd name="T113" fmla="*/ 0 h 135"/>
                  <a:gd name="T114" fmla="*/ 0 w 196"/>
                  <a:gd name="T115" fmla="*/ 0 h 135"/>
                  <a:gd name="T116" fmla="*/ 0 w 196"/>
                  <a:gd name="T117" fmla="*/ 0 h 13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96"/>
                  <a:gd name="T178" fmla="*/ 0 h 135"/>
                  <a:gd name="T179" fmla="*/ 196 w 196"/>
                  <a:gd name="T180" fmla="*/ 135 h 13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96" h="135">
                    <a:moveTo>
                      <a:pt x="82" y="11"/>
                    </a:moveTo>
                    <a:lnTo>
                      <a:pt x="86" y="12"/>
                    </a:lnTo>
                    <a:lnTo>
                      <a:pt x="86" y="14"/>
                    </a:lnTo>
                    <a:lnTo>
                      <a:pt x="89" y="15"/>
                    </a:lnTo>
                    <a:lnTo>
                      <a:pt x="89" y="17"/>
                    </a:lnTo>
                    <a:lnTo>
                      <a:pt x="87" y="26"/>
                    </a:lnTo>
                    <a:lnTo>
                      <a:pt x="89" y="29"/>
                    </a:lnTo>
                    <a:lnTo>
                      <a:pt x="86" y="32"/>
                    </a:lnTo>
                    <a:lnTo>
                      <a:pt x="84" y="33"/>
                    </a:lnTo>
                    <a:lnTo>
                      <a:pt x="84" y="35"/>
                    </a:lnTo>
                    <a:lnTo>
                      <a:pt x="85" y="35"/>
                    </a:lnTo>
                    <a:lnTo>
                      <a:pt x="86" y="33"/>
                    </a:lnTo>
                    <a:lnTo>
                      <a:pt x="89" y="33"/>
                    </a:lnTo>
                    <a:lnTo>
                      <a:pt x="91" y="36"/>
                    </a:lnTo>
                    <a:lnTo>
                      <a:pt x="95" y="41"/>
                    </a:lnTo>
                    <a:lnTo>
                      <a:pt x="97" y="42"/>
                    </a:lnTo>
                    <a:lnTo>
                      <a:pt x="101" y="43"/>
                    </a:lnTo>
                    <a:lnTo>
                      <a:pt x="101" y="42"/>
                    </a:lnTo>
                    <a:lnTo>
                      <a:pt x="96" y="33"/>
                    </a:lnTo>
                    <a:lnTo>
                      <a:pt x="96" y="31"/>
                    </a:lnTo>
                    <a:lnTo>
                      <a:pt x="96" y="30"/>
                    </a:lnTo>
                    <a:lnTo>
                      <a:pt x="96" y="24"/>
                    </a:lnTo>
                    <a:lnTo>
                      <a:pt x="98" y="19"/>
                    </a:lnTo>
                    <a:lnTo>
                      <a:pt x="98" y="17"/>
                    </a:lnTo>
                    <a:lnTo>
                      <a:pt x="98" y="15"/>
                    </a:lnTo>
                    <a:lnTo>
                      <a:pt x="100" y="14"/>
                    </a:lnTo>
                    <a:lnTo>
                      <a:pt x="98" y="14"/>
                    </a:lnTo>
                    <a:lnTo>
                      <a:pt x="100" y="11"/>
                    </a:lnTo>
                    <a:lnTo>
                      <a:pt x="101" y="10"/>
                    </a:lnTo>
                    <a:lnTo>
                      <a:pt x="101" y="9"/>
                    </a:lnTo>
                    <a:lnTo>
                      <a:pt x="102" y="7"/>
                    </a:lnTo>
                    <a:lnTo>
                      <a:pt x="108" y="7"/>
                    </a:lnTo>
                    <a:lnTo>
                      <a:pt x="107" y="5"/>
                    </a:lnTo>
                    <a:lnTo>
                      <a:pt x="110" y="3"/>
                    </a:lnTo>
                    <a:lnTo>
                      <a:pt x="113" y="0"/>
                    </a:lnTo>
                    <a:lnTo>
                      <a:pt x="116" y="0"/>
                    </a:lnTo>
                    <a:lnTo>
                      <a:pt x="119" y="1"/>
                    </a:lnTo>
                    <a:lnTo>
                      <a:pt x="119" y="4"/>
                    </a:lnTo>
                    <a:lnTo>
                      <a:pt x="117" y="7"/>
                    </a:lnTo>
                    <a:lnTo>
                      <a:pt x="119" y="6"/>
                    </a:lnTo>
                    <a:lnTo>
                      <a:pt x="122" y="7"/>
                    </a:lnTo>
                    <a:lnTo>
                      <a:pt x="123" y="6"/>
                    </a:lnTo>
                    <a:lnTo>
                      <a:pt x="123" y="5"/>
                    </a:lnTo>
                    <a:lnTo>
                      <a:pt x="127" y="5"/>
                    </a:lnTo>
                    <a:lnTo>
                      <a:pt x="141" y="11"/>
                    </a:lnTo>
                    <a:lnTo>
                      <a:pt x="138" y="14"/>
                    </a:lnTo>
                    <a:lnTo>
                      <a:pt x="137" y="15"/>
                    </a:lnTo>
                    <a:lnTo>
                      <a:pt x="134" y="19"/>
                    </a:lnTo>
                    <a:lnTo>
                      <a:pt x="131" y="20"/>
                    </a:lnTo>
                    <a:lnTo>
                      <a:pt x="129" y="20"/>
                    </a:lnTo>
                    <a:lnTo>
                      <a:pt x="131" y="20"/>
                    </a:lnTo>
                    <a:lnTo>
                      <a:pt x="132" y="21"/>
                    </a:lnTo>
                    <a:lnTo>
                      <a:pt x="133" y="22"/>
                    </a:lnTo>
                    <a:lnTo>
                      <a:pt x="128" y="26"/>
                    </a:lnTo>
                    <a:lnTo>
                      <a:pt x="128" y="27"/>
                    </a:lnTo>
                    <a:lnTo>
                      <a:pt x="139" y="22"/>
                    </a:lnTo>
                    <a:lnTo>
                      <a:pt x="138" y="21"/>
                    </a:lnTo>
                    <a:lnTo>
                      <a:pt x="139" y="20"/>
                    </a:lnTo>
                    <a:lnTo>
                      <a:pt x="144" y="16"/>
                    </a:lnTo>
                    <a:lnTo>
                      <a:pt x="144" y="17"/>
                    </a:lnTo>
                    <a:lnTo>
                      <a:pt x="148" y="19"/>
                    </a:lnTo>
                    <a:lnTo>
                      <a:pt x="150" y="20"/>
                    </a:lnTo>
                    <a:lnTo>
                      <a:pt x="150" y="24"/>
                    </a:lnTo>
                    <a:lnTo>
                      <a:pt x="153" y="25"/>
                    </a:lnTo>
                    <a:lnTo>
                      <a:pt x="152" y="27"/>
                    </a:lnTo>
                    <a:lnTo>
                      <a:pt x="150" y="27"/>
                    </a:lnTo>
                    <a:lnTo>
                      <a:pt x="150" y="29"/>
                    </a:lnTo>
                    <a:lnTo>
                      <a:pt x="149" y="30"/>
                    </a:lnTo>
                    <a:lnTo>
                      <a:pt x="149" y="32"/>
                    </a:lnTo>
                    <a:lnTo>
                      <a:pt x="160" y="33"/>
                    </a:lnTo>
                    <a:lnTo>
                      <a:pt x="162" y="35"/>
                    </a:lnTo>
                    <a:lnTo>
                      <a:pt x="164" y="35"/>
                    </a:lnTo>
                    <a:lnTo>
                      <a:pt x="165" y="37"/>
                    </a:lnTo>
                    <a:lnTo>
                      <a:pt x="168" y="40"/>
                    </a:lnTo>
                    <a:lnTo>
                      <a:pt x="174" y="41"/>
                    </a:lnTo>
                    <a:lnTo>
                      <a:pt x="176" y="42"/>
                    </a:lnTo>
                    <a:lnTo>
                      <a:pt x="196" y="45"/>
                    </a:lnTo>
                    <a:lnTo>
                      <a:pt x="196" y="46"/>
                    </a:lnTo>
                    <a:lnTo>
                      <a:pt x="196" y="48"/>
                    </a:lnTo>
                    <a:lnTo>
                      <a:pt x="194" y="52"/>
                    </a:lnTo>
                    <a:lnTo>
                      <a:pt x="191" y="52"/>
                    </a:lnTo>
                    <a:lnTo>
                      <a:pt x="169" y="53"/>
                    </a:lnTo>
                    <a:lnTo>
                      <a:pt x="164" y="56"/>
                    </a:lnTo>
                    <a:lnTo>
                      <a:pt x="157" y="56"/>
                    </a:lnTo>
                    <a:lnTo>
                      <a:pt x="157" y="57"/>
                    </a:lnTo>
                    <a:lnTo>
                      <a:pt x="155" y="59"/>
                    </a:lnTo>
                    <a:lnTo>
                      <a:pt x="152" y="59"/>
                    </a:lnTo>
                    <a:lnTo>
                      <a:pt x="150" y="61"/>
                    </a:lnTo>
                    <a:lnTo>
                      <a:pt x="144" y="62"/>
                    </a:lnTo>
                    <a:lnTo>
                      <a:pt x="144" y="63"/>
                    </a:lnTo>
                    <a:lnTo>
                      <a:pt x="143" y="67"/>
                    </a:lnTo>
                    <a:lnTo>
                      <a:pt x="143" y="68"/>
                    </a:lnTo>
                    <a:lnTo>
                      <a:pt x="142" y="68"/>
                    </a:lnTo>
                    <a:lnTo>
                      <a:pt x="143" y="69"/>
                    </a:lnTo>
                    <a:lnTo>
                      <a:pt x="141" y="71"/>
                    </a:lnTo>
                    <a:lnTo>
                      <a:pt x="138" y="77"/>
                    </a:lnTo>
                    <a:lnTo>
                      <a:pt x="137" y="78"/>
                    </a:lnTo>
                    <a:lnTo>
                      <a:pt x="133" y="77"/>
                    </a:lnTo>
                    <a:lnTo>
                      <a:pt x="127" y="78"/>
                    </a:lnTo>
                    <a:lnTo>
                      <a:pt x="127" y="79"/>
                    </a:lnTo>
                    <a:lnTo>
                      <a:pt x="126" y="84"/>
                    </a:lnTo>
                    <a:lnTo>
                      <a:pt x="126" y="85"/>
                    </a:lnTo>
                    <a:lnTo>
                      <a:pt x="122" y="90"/>
                    </a:lnTo>
                    <a:lnTo>
                      <a:pt x="123" y="90"/>
                    </a:lnTo>
                    <a:lnTo>
                      <a:pt x="121" y="93"/>
                    </a:lnTo>
                    <a:lnTo>
                      <a:pt x="119" y="94"/>
                    </a:lnTo>
                    <a:lnTo>
                      <a:pt x="119" y="97"/>
                    </a:lnTo>
                    <a:lnTo>
                      <a:pt x="117" y="97"/>
                    </a:lnTo>
                    <a:lnTo>
                      <a:pt x="117" y="98"/>
                    </a:lnTo>
                    <a:lnTo>
                      <a:pt x="116" y="99"/>
                    </a:lnTo>
                    <a:lnTo>
                      <a:pt x="113" y="98"/>
                    </a:lnTo>
                    <a:lnTo>
                      <a:pt x="102" y="99"/>
                    </a:lnTo>
                    <a:lnTo>
                      <a:pt x="102" y="101"/>
                    </a:lnTo>
                    <a:lnTo>
                      <a:pt x="105" y="101"/>
                    </a:lnTo>
                    <a:lnTo>
                      <a:pt x="106" y="103"/>
                    </a:lnTo>
                    <a:lnTo>
                      <a:pt x="102" y="103"/>
                    </a:lnTo>
                    <a:lnTo>
                      <a:pt x="95" y="108"/>
                    </a:lnTo>
                    <a:lnTo>
                      <a:pt x="94" y="111"/>
                    </a:lnTo>
                    <a:lnTo>
                      <a:pt x="95" y="113"/>
                    </a:lnTo>
                    <a:lnTo>
                      <a:pt x="91" y="116"/>
                    </a:lnTo>
                    <a:lnTo>
                      <a:pt x="92" y="118"/>
                    </a:lnTo>
                    <a:lnTo>
                      <a:pt x="90" y="119"/>
                    </a:lnTo>
                    <a:lnTo>
                      <a:pt x="91" y="119"/>
                    </a:lnTo>
                    <a:lnTo>
                      <a:pt x="89" y="121"/>
                    </a:lnTo>
                    <a:lnTo>
                      <a:pt x="84" y="122"/>
                    </a:lnTo>
                    <a:lnTo>
                      <a:pt x="82" y="124"/>
                    </a:lnTo>
                    <a:lnTo>
                      <a:pt x="82" y="125"/>
                    </a:lnTo>
                    <a:lnTo>
                      <a:pt x="81" y="127"/>
                    </a:lnTo>
                    <a:lnTo>
                      <a:pt x="82" y="129"/>
                    </a:lnTo>
                    <a:lnTo>
                      <a:pt x="82" y="130"/>
                    </a:lnTo>
                    <a:lnTo>
                      <a:pt x="81" y="131"/>
                    </a:lnTo>
                    <a:lnTo>
                      <a:pt x="80" y="132"/>
                    </a:lnTo>
                    <a:lnTo>
                      <a:pt x="75" y="135"/>
                    </a:lnTo>
                    <a:lnTo>
                      <a:pt x="71" y="135"/>
                    </a:lnTo>
                    <a:lnTo>
                      <a:pt x="69" y="134"/>
                    </a:lnTo>
                    <a:lnTo>
                      <a:pt x="69" y="132"/>
                    </a:lnTo>
                    <a:lnTo>
                      <a:pt x="65" y="135"/>
                    </a:lnTo>
                    <a:lnTo>
                      <a:pt x="64" y="135"/>
                    </a:lnTo>
                    <a:lnTo>
                      <a:pt x="65" y="131"/>
                    </a:lnTo>
                    <a:lnTo>
                      <a:pt x="65" y="130"/>
                    </a:lnTo>
                    <a:lnTo>
                      <a:pt x="51" y="124"/>
                    </a:lnTo>
                    <a:lnTo>
                      <a:pt x="51" y="121"/>
                    </a:lnTo>
                    <a:lnTo>
                      <a:pt x="65" y="120"/>
                    </a:lnTo>
                    <a:lnTo>
                      <a:pt x="65" y="121"/>
                    </a:lnTo>
                    <a:lnTo>
                      <a:pt x="70" y="119"/>
                    </a:lnTo>
                    <a:lnTo>
                      <a:pt x="70" y="118"/>
                    </a:lnTo>
                    <a:lnTo>
                      <a:pt x="68" y="118"/>
                    </a:lnTo>
                    <a:lnTo>
                      <a:pt x="65" y="116"/>
                    </a:lnTo>
                    <a:lnTo>
                      <a:pt x="61" y="116"/>
                    </a:lnTo>
                    <a:lnTo>
                      <a:pt x="59" y="118"/>
                    </a:lnTo>
                    <a:lnTo>
                      <a:pt x="56" y="118"/>
                    </a:lnTo>
                    <a:lnTo>
                      <a:pt x="48" y="118"/>
                    </a:lnTo>
                    <a:lnTo>
                      <a:pt x="45" y="116"/>
                    </a:lnTo>
                    <a:lnTo>
                      <a:pt x="47" y="115"/>
                    </a:lnTo>
                    <a:lnTo>
                      <a:pt x="44" y="113"/>
                    </a:lnTo>
                    <a:lnTo>
                      <a:pt x="42" y="114"/>
                    </a:lnTo>
                    <a:lnTo>
                      <a:pt x="32" y="111"/>
                    </a:lnTo>
                    <a:lnTo>
                      <a:pt x="29" y="108"/>
                    </a:lnTo>
                    <a:lnTo>
                      <a:pt x="28" y="104"/>
                    </a:lnTo>
                    <a:lnTo>
                      <a:pt x="27" y="103"/>
                    </a:lnTo>
                    <a:lnTo>
                      <a:pt x="29" y="100"/>
                    </a:lnTo>
                    <a:lnTo>
                      <a:pt x="28" y="98"/>
                    </a:lnTo>
                    <a:lnTo>
                      <a:pt x="34" y="95"/>
                    </a:lnTo>
                    <a:lnTo>
                      <a:pt x="40" y="95"/>
                    </a:lnTo>
                    <a:lnTo>
                      <a:pt x="39" y="99"/>
                    </a:lnTo>
                    <a:lnTo>
                      <a:pt x="43" y="99"/>
                    </a:lnTo>
                    <a:lnTo>
                      <a:pt x="45" y="97"/>
                    </a:lnTo>
                    <a:lnTo>
                      <a:pt x="53" y="98"/>
                    </a:lnTo>
                    <a:lnTo>
                      <a:pt x="58" y="97"/>
                    </a:lnTo>
                    <a:lnTo>
                      <a:pt x="58" y="98"/>
                    </a:lnTo>
                    <a:lnTo>
                      <a:pt x="69" y="98"/>
                    </a:lnTo>
                    <a:lnTo>
                      <a:pt x="70" y="98"/>
                    </a:lnTo>
                    <a:lnTo>
                      <a:pt x="69" y="95"/>
                    </a:lnTo>
                    <a:lnTo>
                      <a:pt x="51" y="94"/>
                    </a:lnTo>
                    <a:lnTo>
                      <a:pt x="49" y="93"/>
                    </a:lnTo>
                    <a:lnTo>
                      <a:pt x="48" y="92"/>
                    </a:lnTo>
                    <a:lnTo>
                      <a:pt x="69" y="88"/>
                    </a:lnTo>
                    <a:lnTo>
                      <a:pt x="71" y="89"/>
                    </a:lnTo>
                    <a:lnTo>
                      <a:pt x="75" y="88"/>
                    </a:lnTo>
                    <a:lnTo>
                      <a:pt x="76" y="88"/>
                    </a:lnTo>
                    <a:lnTo>
                      <a:pt x="80" y="88"/>
                    </a:lnTo>
                    <a:lnTo>
                      <a:pt x="81" y="85"/>
                    </a:lnTo>
                    <a:lnTo>
                      <a:pt x="82" y="87"/>
                    </a:lnTo>
                    <a:lnTo>
                      <a:pt x="86" y="87"/>
                    </a:lnTo>
                    <a:lnTo>
                      <a:pt x="91" y="87"/>
                    </a:lnTo>
                    <a:lnTo>
                      <a:pt x="94" y="87"/>
                    </a:lnTo>
                    <a:lnTo>
                      <a:pt x="94" y="84"/>
                    </a:lnTo>
                    <a:lnTo>
                      <a:pt x="92" y="83"/>
                    </a:lnTo>
                    <a:lnTo>
                      <a:pt x="94" y="83"/>
                    </a:lnTo>
                    <a:lnTo>
                      <a:pt x="94" y="82"/>
                    </a:lnTo>
                    <a:lnTo>
                      <a:pt x="90" y="82"/>
                    </a:lnTo>
                    <a:lnTo>
                      <a:pt x="89" y="84"/>
                    </a:lnTo>
                    <a:lnTo>
                      <a:pt x="82" y="84"/>
                    </a:lnTo>
                    <a:lnTo>
                      <a:pt x="80" y="84"/>
                    </a:lnTo>
                    <a:lnTo>
                      <a:pt x="70" y="85"/>
                    </a:lnTo>
                    <a:lnTo>
                      <a:pt x="69" y="84"/>
                    </a:lnTo>
                    <a:lnTo>
                      <a:pt x="63" y="84"/>
                    </a:lnTo>
                    <a:lnTo>
                      <a:pt x="59" y="87"/>
                    </a:lnTo>
                    <a:lnTo>
                      <a:pt x="53" y="88"/>
                    </a:lnTo>
                    <a:lnTo>
                      <a:pt x="51" y="87"/>
                    </a:lnTo>
                    <a:lnTo>
                      <a:pt x="49" y="88"/>
                    </a:lnTo>
                    <a:lnTo>
                      <a:pt x="47" y="88"/>
                    </a:lnTo>
                    <a:lnTo>
                      <a:pt x="47" y="87"/>
                    </a:lnTo>
                    <a:lnTo>
                      <a:pt x="45" y="87"/>
                    </a:lnTo>
                    <a:lnTo>
                      <a:pt x="45" y="88"/>
                    </a:lnTo>
                    <a:lnTo>
                      <a:pt x="39" y="88"/>
                    </a:lnTo>
                    <a:lnTo>
                      <a:pt x="38" y="87"/>
                    </a:lnTo>
                    <a:lnTo>
                      <a:pt x="33" y="89"/>
                    </a:lnTo>
                    <a:lnTo>
                      <a:pt x="27" y="88"/>
                    </a:lnTo>
                    <a:lnTo>
                      <a:pt x="28" y="88"/>
                    </a:lnTo>
                    <a:lnTo>
                      <a:pt x="29" y="87"/>
                    </a:lnTo>
                    <a:lnTo>
                      <a:pt x="28" y="83"/>
                    </a:lnTo>
                    <a:lnTo>
                      <a:pt x="29" y="77"/>
                    </a:lnTo>
                    <a:lnTo>
                      <a:pt x="37" y="76"/>
                    </a:lnTo>
                    <a:lnTo>
                      <a:pt x="38" y="77"/>
                    </a:lnTo>
                    <a:lnTo>
                      <a:pt x="38" y="79"/>
                    </a:lnTo>
                    <a:lnTo>
                      <a:pt x="40" y="79"/>
                    </a:lnTo>
                    <a:lnTo>
                      <a:pt x="42" y="78"/>
                    </a:lnTo>
                    <a:lnTo>
                      <a:pt x="40" y="77"/>
                    </a:lnTo>
                    <a:lnTo>
                      <a:pt x="42" y="76"/>
                    </a:lnTo>
                    <a:lnTo>
                      <a:pt x="54" y="74"/>
                    </a:lnTo>
                    <a:lnTo>
                      <a:pt x="55" y="76"/>
                    </a:lnTo>
                    <a:lnTo>
                      <a:pt x="60" y="74"/>
                    </a:lnTo>
                    <a:lnTo>
                      <a:pt x="60" y="72"/>
                    </a:lnTo>
                    <a:lnTo>
                      <a:pt x="61" y="72"/>
                    </a:lnTo>
                    <a:lnTo>
                      <a:pt x="64" y="71"/>
                    </a:lnTo>
                    <a:lnTo>
                      <a:pt x="66" y="71"/>
                    </a:lnTo>
                    <a:lnTo>
                      <a:pt x="69" y="68"/>
                    </a:lnTo>
                    <a:lnTo>
                      <a:pt x="71" y="69"/>
                    </a:lnTo>
                    <a:lnTo>
                      <a:pt x="72" y="71"/>
                    </a:lnTo>
                    <a:lnTo>
                      <a:pt x="75" y="68"/>
                    </a:lnTo>
                    <a:lnTo>
                      <a:pt x="72" y="67"/>
                    </a:lnTo>
                    <a:lnTo>
                      <a:pt x="80" y="64"/>
                    </a:lnTo>
                    <a:lnTo>
                      <a:pt x="89" y="64"/>
                    </a:lnTo>
                    <a:lnTo>
                      <a:pt x="91" y="66"/>
                    </a:lnTo>
                    <a:lnTo>
                      <a:pt x="98" y="66"/>
                    </a:lnTo>
                    <a:lnTo>
                      <a:pt x="98" y="64"/>
                    </a:lnTo>
                    <a:lnTo>
                      <a:pt x="103" y="63"/>
                    </a:lnTo>
                    <a:lnTo>
                      <a:pt x="105" y="63"/>
                    </a:lnTo>
                    <a:lnTo>
                      <a:pt x="111" y="62"/>
                    </a:lnTo>
                    <a:lnTo>
                      <a:pt x="111" y="61"/>
                    </a:lnTo>
                    <a:lnTo>
                      <a:pt x="101" y="63"/>
                    </a:lnTo>
                    <a:lnTo>
                      <a:pt x="100" y="63"/>
                    </a:lnTo>
                    <a:lnTo>
                      <a:pt x="97" y="59"/>
                    </a:lnTo>
                    <a:lnTo>
                      <a:pt x="95" y="62"/>
                    </a:lnTo>
                    <a:lnTo>
                      <a:pt x="92" y="61"/>
                    </a:lnTo>
                    <a:lnTo>
                      <a:pt x="92" y="59"/>
                    </a:lnTo>
                    <a:lnTo>
                      <a:pt x="94" y="58"/>
                    </a:lnTo>
                    <a:lnTo>
                      <a:pt x="95" y="58"/>
                    </a:lnTo>
                    <a:lnTo>
                      <a:pt x="96" y="56"/>
                    </a:lnTo>
                    <a:lnTo>
                      <a:pt x="103" y="53"/>
                    </a:lnTo>
                    <a:lnTo>
                      <a:pt x="101" y="52"/>
                    </a:lnTo>
                    <a:lnTo>
                      <a:pt x="102" y="51"/>
                    </a:lnTo>
                    <a:lnTo>
                      <a:pt x="101" y="50"/>
                    </a:lnTo>
                    <a:lnTo>
                      <a:pt x="96" y="52"/>
                    </a:lnTo>
                    <a:lnTo>
                      <a:pt x="95" y="53"/>
                    </a:lnTo>
                    <a:lnTo>
                      <a:pt x="94" y="56"/>
                    </a:lnTo>
                    <a:lnTo>
                      <a:pt x="91" y="57"/>
                    </a:lnTo>
                    <a:lnTo>
                      <a:pt x="87" y="58"/>
                    </a:lnTo>
                    <a:lnTo>
                      <a:pt x="86" y="59"/>
                    </a:lnTo>
                    <a:lnTo>
                      <a:pt x="76" y="62"/>
                    </a:lnTo>
                    <a:lnTo>
                      <a:pt x="75" y="59"/>
                    </a:lnTo>
                    <a:lnTo>
                      <a:pt x="72" y="59"/>
                    </a:lnTo>
                    <a:lnTo>
                      <a:pt x="72" y="56"/>
                    </a:lnTo>
                    <a:lnTo>
                      <a:pt x="80" y="50"/>
                    </a:lnTo>
                    <a:lnTo>
                      <a:pt x="80" y="48"/>
                    </a:lnTo>
                    <a:lnTo>
                      <a:pt x="79" y="46"/>
                    </a:lnTo>
                    <a:lnTo>
                      <a:pt x="75" y="48"/>
                    </a:lnTo>
                    <a:lnTo>
                      <a:pt x="72" y="52"/>
                    </a:lnTo>
                    <a:lnTo>
                      <a:pt x="69" y="54"/>
                    </a:lnTo>
                    <a:lnTo>
                      <a:pt x="66" y="54"/>
                    </a:lnTo>
                    <a:lnTo>
                      <a:pt x="65" y="53"/>
                    </a:lnTo>
                    <a:lnTo>
                      <a:pt x="66" y="52"/>
                    </a:lnTo>
                    <a:lnTo>
                      <a:pt x="66" y="50"/>
                    </a:lnTo>
                    <a:lnTo>
                      <a:pt x="65" y="50"/>
                    </a:lnTo>
                    <a:lnTo>
                      <a:pt x="61" y="51"/>
                    </a:lnTo>
                    <a:lnTo>
                      <a:pt x="58" y="54"/>
                    </a:lnTo>
                    <a:lnTo>
                      <a:pt x="55" y="58"/>
                    </a:lnTo>
                    <a:lnTo>
                      <a:pt x="53" y="61"/>
                    </a:lnTo>
                    <a:lnTo>
                      <a:pt x="55" y="61"/>
                    </a:lnTo>
                    <a:lnTo>
                      <a:pt x="56" y="62"/>
                    </a:lnTo>
                    <a:lnTo>
                      <a:pt x="58" y="63"/>
                    </a:lnTo>
                    <a:lnTo>
                      <a:pt x="55" y="64"/>
                    </a:lnTo>
                    <a:lnTo>
                      <a:pt x="53" y="63"/>
                    </a:lnTo>
                    <a:lnTo>
                      <a:pt x="49" y="63"/>
                    </a:lnTo>
                    <a:lnTo>
                      <a:pt x="45" y="66"/>
                    </a:lnTo>
                    <a:lnTo>
                      <a:pt x="45" y="67"/>
                    </a:lnTo>
                    <a:lnTo>
                      <a:pt x="44" y="68"/>
                    </a:lnTo>
                    <a:lnTo>
                      <a:pt x="39" y="68"/>
                    </a:lnTo>
                    <a:lnTo>
                      <a:pt x="37" y="71"/>
                    </a:lnTo>
                    <a:lnTo>
                      <a:pt x="32" y="69"/>
                    </a:lnTo>
                    <a:lnTo>
                      <a:pt x="30" y="71"/>
                    </a:lnTo>
                    <a:lnTo>
                      <a:pt x="29" y="69"/>
                    </a:lnTo>
                    <a:lnTo>
                      <a:pt x="27" y="71"/>
                    </a:lnTo>
                    <a:lnTo>
                      <a:pt x="22" y="69"/>
                    </a:lnTo>
                    <a:lnTo>
                      <a:pt x="21" y="69"/>
                    </a:lnTo>
                    <a:lnTo>
                      <a:pt x="21" y="68"/>
                    </a:lnTo>
                    <a:lnTo>
                      <a:pt x="23" y="67"/>
                    </a:lnTo>
                    <a:lnTo>
                      <a:pt x="23" y="64"/>
                    </a:lnTo>
                    <a:lnTo>
                      <a:pt x="21" y="64"/>
                    </a:lnTo>
                    <a:lnTo>
                      <a:pt x="16" y="63"/>
                    </a:lnTo>
                    <a:lnTo>
                      <a:pt x="16" y="62"/>
                    </a:lnTo>
                    <a:lnTo>
                      <a:pt x="13" y="61"/>
                    </a:lnTo>
                    <a:lnTo>
                      <a:pt x="14" y="59"/>
                    </a:lnTo>
                    <a:lnTo>
                      <a:pt x="29" y="58"/>
                    </a:lnTo>
                    <a:lnTo>
                      <a:pt x="30" y="57"/>
                    </a:lnTo>
                    <a:lnTo>
                      <a:pt x="21" y="57"/>
                    </a:lnTo>
                    <a:lnTo>
                      <a:pt x="8" y="54"/>
                    </a:lnTo>
                    <a:lnTo>
                      <a:pt x="8" y="53"/>
                    </a:lnTo>
                    <a:lnTo>
                      <a:pt x="7" y="53"/>
                    </a:lnTo>
                    <a:lnTo>
                      <a:pt x="8" y="51"/>
                    </a:lnTo>
                    <a:lnTo>
                      <a:pt x="3" y="50"/>
                    </a:lnTo>
                    <a:lnTo>
                      <a:pt x="7" y="47"/>
                    </a:lnTo>
                    <a:lnTo>
                      <a:pt x="11" y="47"/>
                    </a:lnTo>
                    <a:lnTo>
                      <a:pt x="12" y="46"/>
                    </a:lnTo>
                    <a:lnTo>
                      <a:pt x="8" y="46"/>
                    </a:lnTo>
                    <a:lnTo>
                      <a:pt x="3" y="42"/>
                    </a:lnTo>
                    <a:lnTo>
                      <a:pt x="2" y="41"/>
                    </a:lnTo>
                    <a:lnTo>
                      <a:pt x="7" y="41"/>
                    </a:lnTo>
                    <a:lnTo>
                      <a:pt x="8" y="42"/>
                    </a:lnTo>
                    <a:lnTo>
                      <a:pt x="21" y="43"/>
                    </a:lnTo>
                    <a:lnTo>
                      <a:pt x="23" y="42"/>
                    </a:lnTo>
                    <a:lnTo>
                      <a:pt x="22" y="41"/>
                    </a:lnTo>
                    <a:lnTo>
                      <a:pt x="17" y="41"/>
                    </a:lnTo>
                    <a:lnTo>
                      <a:pt x="14" y="41"/>
                    </a:lnTo>
                    <a:lnTo>
                      <a:pt x="16" y="40"/>
                    </a:lnTo>
                    <a:lnTo>
                      <a:pt x="11" y="38"/>
                    </a:lnTo>
                    <a:lnTo>
                      <a:pt x="12" y="36"/>
                    </a:lnTo>
                    <a:lnTo>
                      <a:pt x="16" y="36"/>
                    </a:lnTo>
                    <a:lnTo>
                      <a:pt x="16" y="35"/>
                    </a:lnTo>
                    <a:lnTo>
                      <a:pt x="17" y="33"/>
                    </a:lnTo>
                    <a:lnTo>
                      <a:pt x="21" y="32"/>
                    </a:lnTo>
                    <a:lnTo>
                      <a:pt x="21" y="31"/>
                    </a:lnTo>
                    <a:lnTo>
                      <a:pt x="22" y="29"/>
                    </a:lnTo>
                    <a:lnTo>
                      <a:pt x="17" y="31"/>
                    </a:lnTo>
                    <a:lnTo>
                      <a:pt x="16" y="30"/>
                    </a:lnTo>
                    <a:lnTo>
                      <a:pt x="9" y="30"/>
                    </a:lnTo>
                    <a:lnTo>
                      <a:pt x="13" y="32"/>
                    </a:lnTo>
                    <a:lnTo>
                      <a:pt x="8" y="35"/>
                    </a:lnTo>
                    <a:lnTo>
                      <a:pt x="3" y="36"/>
                    </a:lnTo>
                    <a:lnTo>
                      <a:pt x="2" y="36"/>
                    </a:lnTo>
                    <a:lnTo>
                      <a:pt x="3" y="33"/>
                    </a:lnTo>
                    <a:lnTo>
                      <a:pt x="3" y="32"/>
                    </a:lnTo>
                    <a:lnTo>
                      <a:pt x="3" y="31"/>
                    </a:lnTo>
                    <a:lnTo>
                      <a:pt x="3" y="29"/>
                    </a:lnTo>
                    <a:lnTo>
                      <a:pt x="2" y="31"/>
                    </a:lnTo>
                    <a:lnTo>
                      <a:pt x="2" y="29"/>
                    </a:lnTo>
                    <a:lnTo>
                      <a:pt x="2" y="27"/>
                    </a:lnTo>
                    <a:lnTo>
                      <a:pt x="0" y="29"/>
                    </a:lnTo>
                    <a:lnTo>
                      <a:pt x="3" y="21"/>
                    </a:lnTo>
                    <a:lnTo>
                      <a:pt x="2" y="21"/>
                    </a:lnTo>
                    <a:lnTo>
                      <a:pt x="2" y="20"/>
                    </a:lnTo>
                    <a:lnTo>
                      <a:pt x="4" y="20"/>
                    </a:lnTo>
                    <a:lnTo>
                      <a:pt x="7" y="20"/>
                    </a:lnTo>
                    <a:lnTo>
                      <a:pt x="9" y="19"/>
                    </a:lnTo>
                    <a:lnTo>
                      <a:pt x="7" y="16"/>
                    </a:lnTo>
                    <a:lnTo>
                      <a:pt x="7" y="15"/>
                    </a:lnTo>
                    <a:lnTo>
                      <a:pt x="8" y="14"/>
                    </a:lnTo>
                    <a:lnTo>
                      <a:pt x="9" y="14"/>
                    </a:lnTo>
                    <a:lnTo>
                      <a:pt x="11" y="16"/>
                    </a:lnTo>
                    <a:lnTo>
                      <a:pt x="16" y="16"/>
                    </a:lnTo>
                    <a:lnTo>
                      <a:pt x="17" y="16"/>
                    </a:lnTo>
                    <a:lnTo>
                      <a:pt x="14" y="12"/>
                    </a:lnTo>
                    <a:lnTo>
                      <a:pt x="16" y="11"/>
                    </a:lnTo>
                    <a:lnTo>
                      <a:pt x="17" y="11"/>
                    </a:lnTo>
                    <a:lnTo>
                      <a:pt x="21" y="12"/>
                    </a:lnTo>
                    <a:lnTo>
                      <a:pt x="23" y="11"/>
                    </a:lnTo>
                    <a:lnTo>
                      <a:pt x="23" y="10"/>
                    </a:lnTo>
                    <a:lnTo>
                      <a:pt x="27" y="9"/>
                    </a:lnTo>
                    <a:lnTo>
                      <a:pt x="30" y="15"/>
                    </a:lnTo>
                    <a:lnTo>
                      <a:pt x="32" y="14"/>
                    </a:lnTo>
                    <a:lnTo>
                      <a:pt x="33" y="15"/>
                    </a:lnTo>
                    <a:lnTo>
                      <a:pt x="34" y="14"/>
                    </a:lnTo>
                    <a:lnTo>
                      <a:pt x="35" y="9"/>
                    </a:lnTo>
                    <a:lnTo>
                      <a:pt x="38" y="9"/>
                    </a:lnTo>
                    <a:lnTo>
                      <a:pt x="38" y="10"/>
                    </a:lnTo>
                    <a:lnTo>
                      <a:pt x="38" y="11"/>
                    </a:lnTo>
                    <a:lnTo>
                      <a:pt x="40" y="11"/>
                    </a:lnTo>
                    <a:lnTo>
                      <a:pt x="40" y="12"/>
                    </a:lnTo>
                    <a:lnTo>
                      <a:pt x="65" y="9"/>
                    </a:lnTo>
                    <a:lnTo>
                      <a:pt x="66" y="11"/>
                    </a:lnTo>
                    <a:lnTo>
                      <a:pt x="65" y="12"/>
                    </a:lnTo>
                    <a:lnTo>
                      <a:pt x="63" y="14"/>
                    </a:lnTo>
                    <a:lnTo>
                      <a:pt x="56" y="15"/>
                    </a:lnTo>
                    <a:lnTo>
                      <a:pt x="55" y="14"/>
                    </a:lnTo>
                    <a:lnTo>
                      <a:pt x="54" y="14"/>
                    </a:lnTo>
                    <a:lnTo>
                      <a:pt x="49" y="14"/>
                    </a:lnTo>
                    <a:lnTo>
                      <a:pt x="42" y="17"/>
                    </a:lnTo>
                    <a:lnTo>
                      <a:pt x="35" y="19"/>
                    </a:lnTo>
                    <a:lnTo>
                      <a:pt x="34" y="20"/>
                    </a:lnTo>
                    <a:lnTo>
                      <a:pt x="55" y="19"/>
                    </a:lnTo>
                    <a:lnTo>
                      <a:pt x="51" y="20"/>
                    </a:lnTo>
                    <a:lnTo>
                      <a:pt x="49" y="21"/>
                    </a:lnTo>
                    <a:lnTo>
                      <a:pt x="49" y="22"/>
                    </a:lnTo>
                    <a:lnTo>
                      <a:pt x="48" y="24"/>
                    </a:lnTo>
                    <a:lnTo>
                      <a:pt x="49" y="25"/>
                    </a:lnTo>
                    <a:lnTo>
                      <a:pt x="51" y="24"/>
                    </a:lnTo>
                    <a:lnTo>
                      <a:pt x="53" y="22"/>
                    </a:lnTo>
                    <a:lnTo>
                      <a:pt x="55" y="24"/>
                    </a:lnTo>
                    <a:lnTo>
                      <a:pt x="56" y="27"/>
                    </a:lnTo>
                    <a:lnTo>
                      <a:pt x="58" y="29"/>
                    </a:lnTo>
                    <a:lnTo>
                      <a:pt x="60" y="31"/>
                    </a:lnTo>
                    <a:lnTo>
                      <a:pt x="63" y="32"/>
                    </a:lnTo>
                    <a:lnTo>
                      <a:pt x="61" y="30"/>
                    </a:lnTo>
                    <a:lnTo>
                      <a:pt x="60" y="22"/>
                    </a:lnTo>
                    <a:lnTo>
                      <a:pt x="61" y="21"/>
                    </a:lnTo>
                    <a:lnTo>
                      <a:pt x="61" y="20"/>
                    </a:lnTo>
                    <a:lnTo>
                      <a:pt x="64" y="17"/>
                    </a:lnTo>
                    <a:lnTo>
                      <a:pt x="68" y="16"/>
                    </a:lnTo>
                    <a:lnTo>
                      <a:pt x="69" y="16"/>
                    </a:lnTo>
                    <a:lnTo>
                      <a:pt x="72" y="14"/>
                    </a:lnTo>
                    <a:lnTo>
                      <a:pt x="74" y="12"/>
                    </a:lnTo>
                    <a:lnTo>
                      <a:pt x="77" y="10"/>
                    </a:lnTo>
                    <a:lnTo>
                      <a:pt x="82" y="1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46" name="Freeform 976">
                <a:extLst>
                  <a:ext uri="{FF2B5EF4-FFF2-40B4-BE49-F238E27FC236}">
                    <a16:creationId xmlns:a16="http://schemas.microsoft.com/office/drawing/2014/main" id="{0956FE82-87CF-4F06-8635-6C6BA7AC76CB}"/>
                  </a:ext>
                </a:extLst>
              </p:cNvPr>
              <p:cNvSpPr>
                <a:spLocks noChangeAspect="1"/>
              </p:cNvSpPr>
              <p:nvPr/>
            </p:nvSpPr>
            <p:spPr bwMode="auto">
              <a:xfrm>
                <a:off x="3056" y="624"/>
                <a:ext cx="6" cy="8"/>
              </a:xfrm>
              <a:custGeom>
                <a:avLst/>
                <a:gdLst>
                  <a:gd name="T0" fmla="*/ 0 w 21"/>
                  <a:gd name="T1" fmla="*/ 0 h 28"/>
                  <a:gd name="T2" fmla="*/ 0 w 21"/>
                  <a:gd name="T3" fmla="*/ 0 h 28"/>
                  <a:gd name="T4" fmla="*/ 0 w 21"/>
                  <a:gd name="T5" fmla="*/ 0 h 28"/>
                  <a:gd name="T6" fmla="*/ 0 w 21"/>
                  <a:gd name="T7" fmla="*/ 0 h 28"/>
                  <a:gd name="T8" fmla="*/ 0 w 21"/>
                  <a:gd name="T9" fmla="*/ 0 h 28"/>
                  <a:gd name="T10" fmla="*/ 0 w 21"/>
                  <a:gd name="T11" fmla="*/ 0 h 28"/>
                  <a:gd name="T12" fmla="*/ 0 w 21"/>
                  <a:gd name="T13" fmla="*/ 0 h 28"/>
                  <a:gd name="T14" fmla="*/ 0 w 21"/>
                  <a:gd name="T15" fmla="*/ 0 h 28"/>
                  <a:gd name="T16" fmla="*/ 0 w 21"/>
                  <a:gd name="T17" fmla="*/ 0 h 28"/>
                  <a:gd name="T18" fmla="*/ 0 w 21"/>
                  <a:gd name="T19" fmla="*/ 0 h 28"/>
                  <a:gd name="T20" fmla="*/ 0 w 21"/>
                  <a:gd name="T21" fmla="*/ 0 h 28"/>
                  <a:gd name="T22" fmla="*/ 0 w 21"/>
                  <a:gd name="T23" fmla="*/ 0 h 28"/>
                  <a:gd name="T24" fmla="*/ 0 w 21"/>
                  <a:gd name="T25" fmla="*/ 0 h 28"/>
                  <a:gd name="T26" fmla="*/ 0 w 21"/>
                  <a:gd name="T27" fmla="*/ 0 h 28"/>
                  <a:gd name="T28" fmla="*/ 0 w 21"/>
                  <a:gd name="T29" fmla="*/ 0 h 28"/>
                  <a:gd name="T30" fmla="*/ 0 w 21"/>
                  <a:gd name="T31" fmla="*/ 0 h 28"/>
                  <a:gd name="T32" fmla="*/ 0 w 21"/>
                  <a:gd name="T33" fmla="*/ 0 h 28"/>
                  <a:gd name="T34" fmla="*/ 0 w 21"/>
                  <a:gd name="T35" fmla="*/ 0 h 28"/>
                  <a:gd name="T36" fmla="*/ 0 w 21"/>
                  <a:gd name="T37" fmla="*/ 0 h 28"/>
                  <a:gd name="T38" fmla="*/ 0 w 21"/>
                  <a:gd name="T39" fmla="*/ 0 h 28"/>
                  <a:gd name="T40" fmla="*/ 0 w 21"/>
                  <a:gd name="T41" fmla="*/ 0 h 28"/>
                  <a:gd name="T42" fmla="*/ 0 w 21"/>
                  <a:gd name="T43" fmla="*/ 0 h 28"/>
                  <a:gd name="T44" fmla="*/ 0 w 21"/>
                  <a:gd name="T45" fmla="*/ 0 h 28"/>
                  <a:gd name="T46" fmla="*/ 0 w 21"/>
                  <a:gd name="T47" fmla="*/ 0 h 28"/>
                  <a:gd name="T48" fmla="*/ 0 w 21"/>
                  <a:gd name="T49" fmla="*/ 0 h 28"/>
                  <a:gd name="T50" fmla="*/ 0 w 21"/>
                  <a:gd name="T51" fmla="*/ 0 h 28"/>
                  <a:gd name="T52" fmla="*/ 0 w 21"/>
                  <a:gd name="T53" fmla="*/ 0 h 28"/>
                  <a:gd name="T54" fmla="*/ 0 w 21"/>
                  <a:gd name="T55" fmla="*/ 0 h 28"/>
                  <a:gd name="T56" fmla="*/ 0 w 21"/>
                  <a:gd name="T57" fmla="*/ 0 h 28"/>
                  <a:gd name="T58" fmla="*/ 0 w 21"/>
                  <a:gd name="T59" fmla="*/ 0 h 28"/>
                  <a:gd name="T60" fmla="*/ 0 w 21"/>
                  <a:gd name="T61" fmla="*/ 0 h 2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1"/>
                  <a:gd name="T94" fmla="*/ 0 h 28"/>
                  <a:gd name="T95" fmla="*/ 21 w 21"/>
                  <a:gd name="T96" fmla="*/ 28 h 2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1" h="28">
                    <a:moveTo>
                      <a:pt x="3" y="0"/>
                    </a:moveTo>
                    <a:lnTo>
                      <a:pt x="8" y="2"/>
                    </a:lnTo>
                    <a:lnTo>
                      <a:pt x="8" y="3"/>
                    </a:lnTo>
                    <a:lnTo>
                      <a:pt x="8" y="4"/>
                    </a:lnTo>
                    <a:lnTo>
                      <a:pt x="11" y="7"/>
                    </a:lnTo>
                    <a:lnTo>
                      <a:pt x="10" y="13"/>
                    </a:lnTo>
                    <a:lnTo>
                      <a:pt x="11" y="13"/>
                    </a:lnTo>
                    <a:lnTo>
                      <a:pt x="10" y="14"/>
                    </a:lnTo>
                    <a:lnTo>
                      <a:pt x="13" y="15"/>
                    </a:lnTo>
                    <a:lnTo>
                      <a:pt x="13" y="16"/>
                    </a:lnTo>
                    <a:lnTo>
                      <a:pt x="18" y="19"/>
                    </a:lnTo>
                    <a:lnTo>
                      <a:pt x="19" y="19"/>
                    </a:lnTo>
                    <a:lnTo>
                      <a:pt x="20" y="19"/>
                    </a:lnTo>
                    <a:lnTo>
                      <a:pt x="19" y="20"/>
                    </a:lnTo>
                    <a:lnTo>
                      <a:pt x="19" y="23"/>
                    </a:lnTo>
                    <a:lnTo>
                      <a:pt x="21" y="24"/>
                    </a:lnTo>
                    <a:lnTo>
                      <a:pt x="20" y="25"/>
                    </a:lnTo>
                    <a:lnTo>
                      <a:pt x="20" y="28"/>
                    </a:lnTo>
                    <a:lnTo>
                      <a:pt x="15" y="26"/>
                    </a:lnTo>
                    <a:lnTo>
                      <a:pt x="15" y="23"/>
                    </a:lnTo>
                    <a:lnTo>
                      <a:pt x="13" y="21"/>
                    </a:lnTo>
                    <a:lnTo>
                      <a:pt x="13" y="20"/>
                    </a:lnTo>
                    <a:lnTo>
                      <a:pt x="10" y="18"/>
                    </a:lnTo>
                    <a:lnTo>
                      <a:pt x="8" y="18"/>
                    </a:lnTo>
                    <a:lnTo>
                      <a:pt x="4" y="16"/>
                    </a:lnTo>
                    <a:lnTo>
                      <a:pt x="3" y="14"/>
                    </a:lnTo>
                    <a:lnTo>
                      <a:pt x="3" y="10"/>
                    </a:lnTo>
                    <a:lnTo>
                      <a:pt x="3" y="7"/>
                    </a:lnTo>
                    <a:lnTo>
                      <a:pt x="0" y="7"/>
                    </a:lnTo>
                    <a:lnTo>
                      <a:pt x="0" y="5"/>
                    </a:lnTo>
                    <a:lnTo>
                      <a:pt x="3"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47" name="Freeform 977">
                <a:extLst>
                  <a:ext uri="{FF2B5EF4-FFF2-40B4-BE49-F238E27FC236}">
                    <a16:creationId xmlns:a16="http://schemas.microsoft.com/office/drawing/2014/main" id="{E0566138-C424-4BCA-BBDF-1014C9E9ECB6}"/>
                  </a:ext>
                </a:extLst>
              </p:cNvPr>
              <p:cNvSpPr>
                <a:spLocks noChangeAspect="1"/>
              </p:cNvSpPr>
              <p:nvPr/>
            </p:nvSpPr>
            <p:spPr bwMode="auto">
              <a:xfrm>
                <a:off x="3056" y="624"/>
                <a:ext cx="6" cy="8"/>
              </a:xfrm>
              <a:custGeom>
                <a:avLst/>
                <a:gdLst>
                  <a:gd name="T0" fmla="*/ 0 w 21"/>
                  <a:gd name="T1" fmla="*/ 0 h 28"/>
                  <a:gd name="T2" fmla="*/ 0 w 21"/>
                  <a:gd name="T3" fmla="*/ 0 h 28"/>
                  <a:gd name="T4" fmla="*/ 0 w 21"/>
                  <a:gd name="T5" fmla="*/ 0 h 28"/>
                  <a:gd name="T6" fmla="*/ 0 w 21"/>
                  <a:gd name="T7" fmla="*/ 0 h 28"/>
                  <a:gd name="T8" fmla="*/ 0 w 21"/>
                  <a:gd name="T9" fmla="*/ 0 h 28"/>
                  <a:gd name="T10" fmla="*/ 0 w 21"/>
                  <a:gd name="T11" fmla="*/ 0 h 28"/>
                  <a:gd name="T12" fmla="*/ 0 w 21"/>
                  <a:gd name="T13" fmla="*/ 0 h 28"/>
                  <a:gd name="T14" fmla="*/ 0 w 21"/>
                  <a:gd name="T15" fmla="*/ 0 h 28"/>
                  <a:gd name="T16" fmla="*/ 0 w 21"/>
                  <a:gd name="T17" fmla="*/ 0 h 28"/>
                  <a:gd name="T18" fmla="*/ 0 w 21"/>
                  <a:gd name="T19" fmla="*/ 0 h 28"/>
                  <a:gd name="T20" fmla="*/ 0 w 21"/>
                  <a:gd name="T21" fmla="*/ 0 h 28"/>
                  <a:gd name="T22" fmla="*/ 0 w 21"/>
                  <a:gd name="T23" fmla="*/ 0 h 28"/>
                  <a:gd name="T24" fmla="*/ 0 w 21"/>
                  <a:gd name="T25" fmla="*/ 0 h 28"/>
                  <a:gd name="T26" fmla="*/ 0 w 21"/>
                  <a:gd name="T27" fmla="*/ 0 h 28"/>
                  <a:gd name="T28" fmla="*/ 0 w 21"/>
                  <a:gd name="T29" fmla="*/ 0 h 28"/>
                  <a:gd name="T30" fmla="*/ 0 w 21"/>
                  <a:gd name="T31" fmla="*/ 0 h 28"/>
                  <a:gd name="T32" fmla="*/ 0 w 21"/>
                  <a:gd name="T33" fmla="*/ 0 h 28"/>
                  <a:gd name="T34" fmla="*/ 0 w 21"/>
                  <a:gd name="T35" fmla="*/ 0 h 28"/>
                  <a:gd name="T36" fmla="*/ 0 w 21"/>
                  <a:gd name="T37" fmla="*/ 0 h 28"/>
                  <a:gd name="T38" fmla="*/ 0 w 21"/>
                  <a:gd name="T39" fmla="*/ 0 h 28"/>
                  <a:gd name="T40" fmla="*/ 0 w 21"/>
                  <a:gd name="T41" fmla="*/ 0 h 28"/>
                  <a:gd name="T42" fmla="*/ 0 w 21"/>
                  <a:gd name="T43" fmla="*/ 0 h 28"/>
                  <a:gd name="T44" fmla="*/ 0 w 21"/>
                  <a:gd name="T45" fmla="*/ 0 h 28"/>
                  <a:gd name="T46" fmla="*/ 0 w 21"/>
                  <a:gd name="T47" fmla="*/ 0 h 28"/>
                  <a:gd name="T48" fmla="*/ 0 w 21"/>
                  <a:gd name="T49" fmla="*/ 0 h 28"/>
                  <a:gd name="T50" fmla="*/ 0 w 21"/>
                  <a:gd name="T51" fmla="*/ 0 h 28"/>
                  <a:gd name="T52" fmla="*/ 0 w 21"/>
                  <a:gd name="T53" fmla="*/ 0 h 28"/>
                  <a:gd name="T54" fmla="*/ 0 w 21"/>
                  <a:gd name="T55" fmla="*/ 0 h 28"/>
                  <a:gd name="T56" fmla="*/ 0 w 21"/>
                  <a:gd name="T57" fmla="*/ 0 h 28"/>
                  <a:gd name="T58" fmla="*/ 0 w 21"/>
                  <a:gd name="T59" fmla="*/ 0 h 28"/>
                  <a:gd name="T60" fmla="*/ 0 w 21"/>
                  <a:gd name="T61" fmla="*/ 0 h 2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1"/>
                  <a:gd name="T94" fmla="*/ 0 h 28"/>
                  <a:gd name="T95" fmla="*/ 21 w 21"/>
                  <a:gd name="T96" fmla="*/ 28 h 2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1" h="28">
                    <a:moveTo>
                      <a:pt x="3" y="0"/>
                    </a:moveTo>
                    <a:lnTo>
                      <a:pt x="8" y="2"/>
                    </a:lnTo>
                    <a:lnTo>
                      <a:pt x="8" y="3"/>
                    </a:lnTo>
                    <a:lnTo>
                      <a:pt x="8" y="4"/>
                    </a:lnTo>
                    <a:lnTo>
                      <a:pt x="11" y="7"/>
                    </a:lnTo>
                    <a:lnTo>
                      <a:pt x="10" y="13"/>
                    </a:lnTo>
                    <a:lnTo>
                      <a:pt x="11" y="13"/>
                    </a:lnTo>
                    <a:lnTo>
                      <a:pt x="10" y="14"/>
                    </a:lnTo>
                    <a:lnTo>
                      <a:pt x="13" y="15"/>
                    </a:lnTo>
                    <a:lnTo>
                      <a:pt x="13" y="16"/>
                    </a:lnTo>
                    <a:lnTo>
                      <a:pt x="18" y="19"/>
                    </a:lnTo>
                    <a:lnTo>
                      <a:pt x="19" y="19"/>
                    </a:lnTo>
                    <a:lnTo>
                      <a:pt x="20" y="19"/>
                    </a:lnTo>
                    <a:lnTo>
                      <a:pt x="19" y="20"/>
                    </a:lnTo>
                    <a:lnTo>
                      <a:pt x="19" y="23"/>
                    </a:lnTo>
                    <a:lnTo>
                      <a:pt x="21" y="24"/>
                    </a:lnTo>
                    <a:lnTo>
                      <a:pt x="20" y="25"/>
                    </a:lnTo>
                    <a:lnTo>
                      <a:pt x="20" y="28"/>
                    </a:lnTo>
                    <a:lnTo>
                      <a:pt x="15" y="26"/>
                    </a:lnTo>
                    <a:lnTo>
                      <a:pt x="15" y="23"/>
                    </a:lnTo>
                    <a:lnTo>
                      <a:pt x="13" y="21"/>
                    </a:lnTo>
                    <a:lnTo>
                      <a:pt x="13" y="20"/>
                    </a:lnTo>
                    <a:lnTo>
                      <a:pt x="10" y="18"/>
                    </a:lnTo>
                    <a:lnTo>
                      <a:pt x="8" y="18"/>
                    </a:lnTo>
                    <a:lnTo>
                      <a:pt x="4" y="16"/>
                    </a:lnTo>
                    <a:lnTo>
                      <a:pt x="3" y="14"/>
                    </a:lnTo>
                    <a:lnTo>
                      <a:pt x="3" y="10"/>
                    </a:lnTo>
                    <a:lnTo>
                      <a:pt x="3" y="7"/>
                    </a:lnTo>
                    <a:lnTo>
                      <a:pt x="0" y="7"/>
                    </a:lnTo>
                    <a:lnTo>
                      <a:pt x="0" y="5"/>
                    </a:lnTo>
                    <a:lnTo>
                      <a:pt x="3"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48" name="Freeform 978">
                <a:extLst>
                  <a:ext uri="{FF2B5EF4-FFF2-40B4-BE49-F238E27FC236}">
                    <a16:creationId xmlns:a16="http://schemas.microsoft.com/office/drawing/2014/main" id="{96934987-4CB2-44B7-B9A7-9368A1733803}"/>
                  </a:ext>
                </a:extLst>
              </p:cNvPr>
              <p:cNvSpPr>
                <a:spLocks noChangeAspect="1"/>
              </p:cNvSpPr>
              <p:nvPr/>
            </p:nvSpPr>
            <p:spPr bwMode="auto">
              <a:xfrm>
                <a:off x="3111" y="627"/>
                <a:ext cx="13" cy="5"/>
              </a:xfrm>
              <a:custGeom>
                <a:avLst/>
                <a:gdLst>
                  <a:gd name="T0" fmla="*/ 0 w 45"/>
                  <a:gd name="T1" fmla="*/ 0 h 17"/>
                  <a:gd name="T2" fmla="*/ 0 w 45"/>
                  <a:gd name="T3" fmla="*/ 0 h 17"/>
                  <a:gd name="T4" fmla="*/ 0 w 45"/>
                  <a:gd name="T5" fmla="*/ 0 h 17"/>
                  <a:gd name="T6" fmla="*/ 0 w 45"/>
                  <a:gd name="T7" fmla="*/ 0 h 17"/>
                  <a:gd name="T8" fmla="*/ 0 w 45"/>
                  <a:gd name="T9" fmla="*/ 0 h 17"/>
                  <a:gd name="T10" fmla="*/ 0 w 45"/>
                  <a:gd name="T11" fmla="*/ 0 h 17"/>
                  <a:gd name="T12" fmla="*/ 0 w 45"/>
                  <a:gd name="T13" fmla="*/ 0 h 17"/>
                  <a:gd name="T14" fmla="*/ 0 w 45"/>
                  <a:gd name="T15" fmla="*/ 0 h 17"/>
                  <a:gd name="T16" fmla="*/ 0 w 45"/>
                  <a:gd name="T17" fmla="*/ 0 h 17"/>
                  <a:gd name="T18" fmla="*/ 0 w 45"/>
                  <a:gd name="T19" fmla="*/ 0 h 17"/>
                  <a:gd name="T20" fmla="*/ 0 w 45"/>
                  <a:gd name="T21" fmla="*/ 0 h 17"/>
                  <a:gd name="T22" fmla="*/ 0 w 45"/>
                  <a:gd name="T23" fmla="*/ 0 h 17"/>
                  <a:gd name="T24" fmla="*/ 0 w 45"/>
                  <a:gd name="T25" fmla="*/ 0 h 17"/>
                  <a:gd name="T26" fmla="*/ 0 w 45"/>
                  <a:gd name="T27" fmla="*/ 0 h 17"/>
                  <a:gd name="T28" fmla="*/ 0 w 45"/>
                  <a:gd name="T29" fmla="*/ 0 h 17"/>
                  <a:gd name="T30" fmla="*/ 0 w 45"/>
                  <a:gd name="T31" fmla="*/ 0 h 17"/>
                  <a:gd name="T32" fmla="*/ 0 w 45"/>
                  <a:gd name="T33" fmla="*/ 0 h 17"/>
                  <a:gd name="T34" fmla="*/ 0 w 45"/>
                  <a:gd name="T35" fmla="*/ 0 h 17"/>
                  <a:gd name="T36" fmla="*/ 0 w 45"/>
                  <a:gd name="T37" fmla="*/ 0 h 17"/>
                  <a:gd name="T38" fmla="*/ 0 w 45"/>
                  <a:gd name="T39" fmla="*/ 0 h 17"/>
                  <a:gd name="T40" fmla="*/ 0 w 45"/>
                  <a:gd name="T41" fmla="*/ 0 h 17"/>
                  <a:gd name="T42" fmla="*/ 0 w 45"/>
                  <a:gd name="T43" fmla="*/ 0 h 17"/>
                  <a:gd name="T44" fmla="*/ 0 w 45"/>
                  <a:gd name="T45" fmla="*/ 0 h 17"/>
                  <a:gd name="T46" fmla="*/ 0 w 45"/>
                  <a:gd name="T47" fmla="*/ 0 h 17"/>
                  <a:gd name="T48" fmla="*/ 0 w 45"/>
                  <a:gd name="T49" fmla="*/ 0 h 17"/>
                  <a:gd name="T50" fmla="*/ 0 w 45"/>
                  <a:gd name="T51" fmla="*/ 0 h 17"/>
                  <a:gd name="T52" fmla="*/ 0 w 45"/>
                  <a:gd name="T53" fmla="*/ 0 h 17"/>
                  <a:gd name="T54" fmla="*/ 0 w 45"/>
                  <a:gd name="T55" fmla="*/ 0 h 1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5"/>
                  <a:gd name="T85" fmla="*/ 0 h 17"/>
                  <a:gd name="T86" fmla="*/ 45 w 45"/>
                  <a:gd name="T87" fmla="*/ 17 h 1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5" h="17">
                    <a:moveTo>
                      <a:pt x="26" y="0"/>
                    </a:moveTo>
                    <a:lnTo>
                      <a:pt x="27" y="0"/>
                    </a:lnTo>
                    <a:lnTo>
                      <a:pt x="26" y="2"/>
                    </a:lnTo>
                    <a:lnTo>
                      <a:pt x="23" y="2"/>
                    </a:lnTo>
                    <a:lnTo>
                      <a:pt x="39" y="0"/>
                    </a:lnTo>
                    <a:lnTo>
                      <a:pt x="39" y="2"/>
                    </a:lnTo>
                    <a:lnTo>
                      <a:pt x="41" y="3"/>
                    </a:lnTo>
                    <a:lnTo>
                      <a:pt x="45" y="5"/>
                    </a:lnTo>
                    <a:lnTo>
                      <a:pt x="41" y="7"/>
                    </a:lnTo>
                    <a:lnTo>
                      <a:pt x="37" y="12"/>
                    </a:lnTo>
                    <a:lnTo>
                      <a:pt x="37" y="13"/>
                    </a:lnTo>
                    <a:lnTo>
                      <a:pt x="36" y="14"/>
                    </a:lnTo>
                    <a:lnTo>
                      <a:pt x="17" y="15"/>
                    </a:lnTo>
                    <a:lnTo>
                      <a:pt x="16" y="17"/>
                    </a:lnTo>
                    <a:lnTo>
                      <a:pt x="11" y="17"/>
                    </a:lnTo>
                    <a:lnTo>
                      <a:pt x="10" y="15"/>
                    </a:lnTo>
                    <a:lnTo>
                      <a:pt x="10" y="14"/>
                    </a:lnTo>
                    <a:lnTo>
                      <a:pt x="7" y="13"/>
                    </a:lnTo>
                    <a:lnTo>
                      <a:pt x="7" y="10"/>
                    </a:lnTo>
                    <a:lnTo>
                      <a:pt x="8" y="8"/>
                    </a:lnTo>
                    <a:lnTo>
                      <a:pt x="3" y="8"/>
                    </a:lnTo>
                    <a:lnTo>
                      <a:pt x="0" y="5"/>
                    </a:lnTo>
                    <a:lnTo>
                      <a:pt x="11" y="4"/>
                    </a:lnTo>
                    <a:lnTo>
                      <a:pt x="12" y="3"/>
                    </a:lnTo>
                    <a:lnTo>
                      <a:pt x="15" y="4"/>
                    </a:lnTo>
                    <a:lnTo>
                      <a:pt x="17" y="3"/>
                    </a:lnTo>
                    <a:lnTo>
                      <a:pt x="19" y="0"/>
                    </a:lnTo>
                    <a:lnTo>
                      <a:pt x="26"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49" name="Freeform 979">
                <a:extLst>
                  <a:ext uri="{FF2B5EF4-FFF2-40B4-BE49-F238E27FC236}">
                    <a16:creationId xmlns:a16="http://schemas.microsoft.com/office/drawing/2014/main" id="{5ED74DAA-574B-4F82-9D52-72C62B3C5985}"/>
                  </a:ext>
                </a:extLst>
              </p:cNvPr>
              <p:cNvSpPr>
                <a:spLocks noChangeAspect="1"/>
              </p:cNvSpPr>
              <p:nvPr/>
            </p:nvSpPr>
            <p:spPr bwMode="auto">
              <a:xfrm>
                <a:off x="3111" y="627"/>
                <a:ext cx="13" cy="5"/>
              </a:xfrm>
              <a:custGeom>
                <a:avLst/>
                <a:gdLst>
                  <a:gd name="T0" fmla="*/ 0 w 45"/>
                  <a:gd name="T1" fmla="*/ 0 h 17"/>
                  <a:gd name="T2" fmla="*/ 0 w 45"/>
                  <a:gd name="T3" fmla="*/ 0 h 17"/>
                  <a:gd name="T4" fmla="*/ 0 w 45"/>
                  <a:gd name="T5" fmla="*/ 0 h 17"/>
                  <a:gd name="T6" fmla="*/ 0 w 45"/>
                  <a:gd name="T7" fmla="*/ 0 h 17"/>
                  <a:gd name="T8" fmla="*/ 0 w 45"/>
                  <a:gd name="T9" fmla="*/ 0 h 17"/>
                  <a:gd name="T10" fmla="*/ 0 w 45"/>
                  <a:gd name="T11" fmla="*/ 0 h 17"/>
                  <a:gd name="T12" fmla="*/ 0 w 45"/>
                  <a:gd name="T13" fmla="*/ 0 h 17"/>
                  <a:gd name="T14" fmla="*/ 0 w 45"/>
                  <a:gd name="T15" fmla="*/ 0 h 17"/>
                  <a:gd name="T16" fmla="*/ 0 w 45"/>
                  <a:gd name="T17" fmla="*/ 0 h 17"/>
                  <a:gd name="T18" fmla="*/ 0 w 45"/>
                  <a:gd name="T19" fmla="*/ 0 h 17"/>
                  <a:gd name="T20" fmla="*/ 0 w 45"/>
                  <a:gd name="T21" fmla="*/ 0 h 17"/>
                  <a:gd name="T22" fmla="*/ 0 w 45"/>
                  <a:gd name="T23" fmla="*/ 0 h 17"/>
                  <a:gd name="T24" fmla="*/ 0 w 45"/>
                  <a:gd name="T25" fmla="*/ 0 h 17"/>
                  <a:gd name="T26" fmla="*/ 0 w 45"/>
                  <a:gd name="T27" fmla="*/ 0 h 17"/>
                  <a:gd name="T28" fmla="*/ 0 w 45"/>
                  <a:gd name="T29" fmla="*/ 0 h 17"/>
                  <a:gd name="T30" fmla="*/ 0 w 45"/>
                  <a:gd name="T31" fmla="*/ 0 h 17"/>
                  <a:gd name="T32" fmla="*/ 0 w 45"/>
                  <a:gd name="T33" fmla="*/ 0 h 17"/>
                  <a:gd name="T34" fmla="*/ 0 w 45"/>
                  <a:gd name="T35" fmla="*/ 0 h 17"/>
                  <a:gd name="T36" fmla="*/ 0 w 45"/>
                  <a:gd name="T37" fmla="*/ 0 h 17"/>
                  <a:gd name="T38" fmla="*/ 0 w 45"/>
                  <a:gd name="T39" fmla="*/ 0 h 17"/>
                  <a:gd name="T40" fmla="*/ 0 w 45"/>
                  <a:gd name="T41" fmla="*/ 0 h 17"/>
                  <a:gd name="T42" fmla="*/ 0 w 45"/>
                  <a:gd name="T43" fmla="*/ 0 h 17"/>
                  <a:gd name="T44" fmla="*/ 0 w 45"/>
                  <a:gd name="T45" fmla="*/ 0 h 17"/>
                  <a:gd name="T46" fmla="*/ 0 w 45"/>
                  <a:gd name="T47" fmla="*/ 0 h 17"/>
                  <a:gd name="T48" fmla="*/ 0 w 45"/>
                  <a:gd name="T49" fmla="*/ 0 h 17"/>
                  <a:gd name="T50" fmla="*/ 0 w 45"/>
                  <a:gd name="T51" fmla="*/ 0 h 17"/>
                  <a:gd name="T52" fmla="*/ 0 w 45"/>
                  <a:gd name="T53" fmla="*/ 0 h 17"/>
                  <a:gd name="T54" fmla="*/ 0 w 45"/>
                  <a:gd name="T55" fmla="*/ 0 h 1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5"/>
                  <a:gd name="T85" fmla="*/ 0 h 17"/>
                  <a:gd name="T86" fmla="*/ 45 w 45"/>
                  <a:gd name="T87" fmla="*/ 17 h 1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5" h="17">
                    <a:moveTo>
                      <a:pt x="26" y="0"/>
                    </a:moveTo>
                    <a:lnTo>
                      <a:pt x="27" y="0"/>
                    </a:lnTo>
                    <a:lnTo>
                      <a:pt x="26" y="2"/>
                    </a:lnTo>
                    <a:lnTo>
                      <a:pt x="23" y="2"/>
                    </a:lnTo>
                    <a:lnTo>
                      <a:pt x="39" y="0"/>
                    </a:lnTo>
                    <a:lnTo>
                      <a:pt x="39" y="2"/>
                    </a:lnTo>
                    <a:lnTo>
                      <a:pt x="41" y="3"/>
                    </a:lnTo>
                    <a:lnTo>
                      <a:pt x="45" y="5"/>
                    </a:lnTo>
                    <a:lnTo>
                      <a:pt x="41" y="7"/>
                    </a:lnTo>
                    <a:lnTo>
                      <a:pt x="37" y="12"/>
                    </a:lnTo>
                    <a:lnTo>
                      <a:pt x="37" y="13"/>
                    </a:lnTo>
                    <a:lnTo>
                      <a:pt x="36" y="14"/>
                    </a:lnTo>
                    <a:lnTo>
                      <a:pt x="17" y="15"/>
                    </a:lnTo>
                    <a:lnTo>
                      <a:pt x="16" y="17"/>
                    </a:lnTo>
                    <a:lnTo>
                      <a:pt x="11" y="17"/>
                    </a:lnTo>
                    <a:lnTo>
                      <a:pt x="10" y="15"/>
                    </a:lnTo>
                    <a:lnTo>
                      <a:pt x="10" y="14"/>
                    </a:lnTo>
                    <a:lnTo>
                      <a:pt x="7" y="13"/>
                    </a:lnTo>
                    <a:lnTo>
                      <a:pt x="7" y="10"/>
                    </a:lnTo>
                    <a:lnTo>
                      <a:pt x="8" y="8"/>
                    </a:lnTo>
                    <a:lnTo>
                      <a:pt x="3" y="8"/>
                    </a:lnTo>
                    <a:lnTo>
                      <a:pt x="0" y="5"/>
                    </a:lnTo>
                    <a:lnTo>
                      <a:pt x="11" y="4"/>
                    </a:lnTo>
                    <a:lnTo>
                      <a:pt x="12" y="3"/>
                    </a:lnTo>
                    <a:lnTo>
                      <a:pt x="15" y="4"/>
                    </a:lnTo>
                    <a:lnTo>
                      <a:pt x="17" y="3"/>
                    </a:lnTo>
                    <a:lnTo>
                      <a:pt x="19" y="0"/>
                    </a:lnTo>
                    <a:lnTo>
                      <a:pt x="26"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50" name="Freeform 980">
                <a:extLst>
                  <a:ext uri="{FF2B5EF4-FFF2-40B4-BE49-F238E27FC236}">
                    <a16:creationId xmlns:a16="http://schemas.microsoft.com/office/drawing/2014/main" id="{10D376B6-F6BE-462E-80AA-C36E4FEF4F87}"/>
                  </a:ext>
                </a:extLst>
              </p:cNvPr>
              <p:cNvSpPr>
                <a:spLocks noChangeAspect="1"/>
              </p:cNvSpPr>
              <p:nvPr/>
            </p:nvSpPr>
            <p:spPr bwMode="auto">
              <a:xfrm>
                <a:off x="3112" y="632"/>
                <a:ext cx="25" cy="12"/>
              </a:xfrm>
              <a:custGeom>
                <a:avLst/>
                <a:gdLst>
                  <a:gd name="T0" fmla="*/ 0 w 87"/>
                  <a:gd name="T1" fmla="*/ 0 h 41"/>
                  <a:gd name="T2" fmla="*/ 0 w 87"/>
                  <a:gd name="T3" fmla="*/ 0 h 41"/>
                  <a:gd name="T4" fmla="*/ 0 w 87"/>
                  <a:gd name="T5" fmla="*/ 0 h 41"/>
                  <a:gd name="T6" fmla="*/ 0 w 87"/>
                  <a:gd name="T7" fmla="*/ 0 h 41"/>
                  <a:gd name="T8" fmla="*/ 0 w 87"/>
                  <a:gd name="T9" fmla="*/ 0 h 41"/>
                  <a:gd name="T10" fmla="*/ 0 w 87"/>
                  <a:gd name="T11" fmla="*/ 0 h 41"/>
                  <a:gd name="T12" fmla="*/ 0 w 87"/>
                  <a:gd name="T13" fmla="*/ 0 h 41"/>
                  <a:gd name="T14" fmla="*/ 0 w 87"/>
                  <a:gd name="T15" fmla="*/ 0 h 41"/>
                  <a:gd name="T16" fmla="*/ 0 w 87"/>
                  <a:gd name="T17" fmla="*/ 0 h 41"/>
                  <a:gd name="T18" fmla="*/ 0 w 87"/>
                  <a:gd name="T19" fmla="*/ 0 h 41"/>
                  <a:gd name="T20" fmla="*/ 0 w 87"/>
                  <a:gd name="T21" fmla="*/ 0 h 41"/>
                  <a:gd name="T22" fmla="*/ 0 w 87"/>
                  <a:gd name="T23" fmla="*/ 0 h 41"/>
                  <a:gd name="T24" fmla="*/ 0 w 87"/>
                  <a:gd name="T25" fmla="*/ 0 h 41"/>
                  <a:gd name="T26" fmla="*/ 0 w 87"/>
                  <a:gd name="T27" fmla="*/ 0 h 41"/>
                  <a:gd name="T28" fmla="*/ 0 w 87"/>
                  <a:gd name="T29" fmla="*/ 0 h 41"/>
                  <a:gd name="T30" fmla="*/ 0 w 87"/>
                  <a:gd name="T31" fmla="*/ 0 h 41"/>
                  <a:gd name="T32" fmla="*/ 0 w 87"/>
                  <a:gd name="T33" fmla="*/ 0 h 41"/>
                  <a:gd name="T34" fmla="*/ 0 w 87"/>
                  <a:gd name="T35" fmla="*/ 0 h 41"/>
                  <a:gd name="T36" fmla="*/ 0 w 87"/>
                  <a:gd name="T37" fmla="*/ 0 h 41"/>
                  <a:gd name="T38" fmla="*/ 0 w 87"/>
                  <a:gd name="T39" fmla="*/ 0 h 41"/>
                  <a:gd name="T40" fmla="*/ 0 w 87"/>
                  <a:gd name="T41" fmla="*/ 0 h 41"/>
                  <a:gd name="T42" fmla="*/ 0 w 87"/>
                  <a:gd name="T43" fmla="*/ 0 h 41"/>
                  <a:gd name="T44" fmla="*/ 0 w 87"/>
                  <a:gd name="T45" fmla="*/ 0 h 41"/>
                  <a:gd name="T46" fmla="*/ 0 w 87"/>
                  <a:gd name="T47" fmla="*/ 0 h 41"/>
                  <a:gd name="T48" fmla="*/ 0 w 87"/>
                  <a:gd name="T49" fmla="*/ 0 h 41"/>
                  <a:gd name="T50" fmla="*/ 0 w 87"/>
                  <a:gd name="T51" fmla="*/ 0 h 41"/>
                  <a:gd name="T52" fmla="*/ 0 w 87"/>
                  <a:gd name="T53" fmla="*/ 0 h 41"/>
                  <a:gd name="T54" fmla="*/ 0 w 87"/>
                  <a:gd name="T55" fmla="*/ 0 h 41"/>
                  <a:gd name="T56" fmla="*/ 0 w 87"/>
                  <a:gd name="T57" fmla="*/ 0 h 41"/>
                  <a:gd name="T58" fmla="*/ 0 w 87"/>
                  <a:gd name="T59" fmla="*/ 0 h 41"/>
                  <a:gd name="T60" fmla="*/ 0 w 87"/>
                  <a:gd name="T61" fmla="*/ 0 h 41"/>
                  <a:gd name="T62" fmla="*/ 0 w 87"/>
                  <a:gd name="T63" fmla="*/ 0 h 41"/>
                  <a:gd name="T64" fmla="*/ 0 w 87"/>
                  <a:gd name="T65" fmla="*/ 0 h 41"/>
                  <a:gd name="T66" fmla="*/ 0 w 87"/>
                  <a:gd name="T67" fmla="*/ 0 h 41"/>
                  <a:gd name="T68" fmla="*/ 0 w 87"/>
                  <a:gd name="T69" fmla="*/ 0 h 41"/>
                  <a:gd name="T70" fmla="*/ 0 w 87"/>
                  <a:gd name="T71" fmla="*/ 0 h 41"/>
                  <a:gd name="T72" fmla="*/ 0 w 87"/>
                  <a:gd name="T73" fmla="*/ 0 h 41"/>
                  <a:gd name="T74" fmla="*/ 0 w 87"/>
                  <a:gd name="T75" fmla="*/ 0 h 41"/>
                  <a:gd name="T76" fmla="*/ 0 w 87"/>
                  <a:gd name="T77" fmla="*/ 0 h 41"/>
                  <a:gd name="T78" fmla="*/ 0 w 87"/>
                  <a:gd name="T79" fmla="*/ 0 h 41"/>
                  <a:gd name="T80" fmla="*/ 0 w 87"/>
                  <a:gd name="T81" fmla="*/ 0 h 41"/>
                  <a:gd name="T82" fmla="*/ 0 w 87"/>
                  <a:gd name="T83" fmla="*/ 0 h 41"/>
                  <a:gd name="T84" fmla="*/ 0 w 87"/>
                  <a:gd name="T85" fmla="*/ 0 h 41"/>
                  <a:gd name="T86" fmla="*/ 0 w 87"/>
                  <a:gd name="T87" fmla="*/ 0 h 41"/>
                  <a:gd name="T88" fmla="*/ 0 w 87"/>
                  <a:gd name="T89" fmla="*/ 0 h 41"/>
                  <a:gd name="T90" fmla="*/ 0 w 87"/>
                  <a:gd name="T91" fmla="*/ 0 h 41"/>
                  <a:gd name="T92" fmla="*/ 0 w 87"/>
                  <a:gd name="T93" fmla="*/ 0 h 41"/>
                  <a:gd name="T94" fmla="*/ 0 w 87"/>
                  <a:gd name="T95" fmla="*/ 0 h 41"/>
                  <a:gd name="T96" fmla="*/ 0 w 87"/>
                  <a:gd name="T97" fmla="*/ 0 h 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7"/>
                  <a:gd name="T148" fmla="*/ 0 h 41"/>
                  <a:gd name="T149" fmla="*/ 87 w 87"/>
                  <a:gd name="T150" fmla="*/ 41 h 4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7" h="41">
                    <a:moveTo>
                      <a:pt x="49" y="0"/>
                    </a:moveTo>
                    <a:lnTo>
                      <a:pt x="50" y="1"/>
                    </a:lnTo>
                    <a:lnTo>
                      <a:pt x="51" y="4"/>
                    </a:lnTo>
                    <a:lnTo>
                      <a:pt x="55" y="2"/>
                    </a:lnTo>
                    <a:lnTo>
                      <a:pt x="57" y="5"/>
                    </a:lnTo>
                    <a:lnTo>
                      <a:pt x="56" y="6"/>
                    </a:lnTo>
                    <a:lnTo>
                      <a:pt x="56" y="7"/>
                    </a:lnTo>
                    <a:lnTo>
                      <a:pt x="52" y="7"/>
                    </a:lnTo>
                    <a:lnTo>
                      <a:pt x="51" y="9"/>
                    </a:lnTo>
                    <a:lnTo>
                      <a:pt x="50" y="11"/>
                    </a:lnTo>
                    <a:lnTo>
                      <a:pt x="51" y="12"/>
                    </a:lnTo>
                    <a:lnTo>
                      <a:pt x="54" y="12"/>
                    </a:lnTo>
                    <a:lnTo>
                      <a:pt x="56" y="15"/>
                    </a:lnTo>
                    <a:lnTo>
                      <a:pt x="65" y="18"/>
                    </a:lnTo>
                    <a:lnTo>
                      <a:pt x="71" y="16"/>
                    </a:lnTo>
                    <a:lnTo>
                      <a:pt x="72" y="15"/>
                    </a:lnTo>
                    <a:lnTo>
                      <a:pt x="73" y="15"/>
                    </a:lnTo>
                    <a:lnTo>
                      <a:pt x="76" y="17"/>
                    </a:lnTo>
                    <a:lnTo>
                      <a:pt x="77" y="17"/>
                    </a:lnTo>
                    <a:lnTo>
                      <a:pt x="80" y="18"/>
                    </a:lnTo>
                    <a:lnTo>
                      <a:pt x="78" y="20"/>
                    </a:lnTo>
                    <a:lnTo>
                      <a:pt x="81" y="20"/>
                    </a:lnTo>
                    <a:lnTo>
                      <a:pt x="81" y="21"/>
                    </a:lnTo>
                    <a:lnTo>
                      <a:pt x="86" y="21"/>
                    </a:lnTo>
                    <a:lnTo>
                      <a:pt x="87" y="21"/>
                    </a:lnTo>
                    <a:lnTo>
                      <a:pt x="86" y="22"/>
                    </a:lnTo>
                    <a:lnTo>
                      <a:pt x="71" y="25"/>
                    </a:lnTo>
                    <a:lnTo>
                      <a:pt x="70" y="26"/>
                    </a:lnTo>
                    <a:lnTo>
                      <a:pt x="63" y="28"/>
                    </a:lnTo>
                    <a:lnTo>
                      <a:pt x="63" y="30"/>
                    </a:lnTo>
                    <a:lnTo>
                      <a:pt x="61" y="31"/>
                    </a:lnTo>
                    <a:lnTo>
                      <a:pt x="57" y="32"/>
                    </a:lnTo>
                    <a:lnTo>
                      <a:pt x="57" y="33"/>
                    </a:lnTo>
                    <a:lnTo>
                      <a:pt x="56" y="33"/>
                    </a:lnTo>
                    <a:lnTo>
                      <a:pt x="55" y="34"/>
                    </a:lnTo>
                    <a:lnTo>
                      <a:pt x="50" y="36"/>
                    </a:lnTo>
                    <a:lnTo>
                      <a:pt x="49" y="36"/>
                    </a:lnTo>
                    <a:lnTo>
                      <a:pt x="47" y="34"/>
                    </a:lnTo>
                    <a:lnTo>
                      <a:pt x="47" y="36"/>
                    </a:lnTo>
                    <a:lnTo>
                      <a:pt x="41" y="37"/>
                    </a:lnTo>
                    <a:lnTo>
                      <a:pt x="41" y="39"/>
                    </a:lnTo>
                    <a:lnTo>
                      <a:pt x="38" y="41"/>
                    </a:lnTo>
                    <a:lnTo>
                      <a:pt x="36" y="39"/>
                    </a:lnTo>
                    <a:lnTo>
                      <a:pt x="33" y="39"/>
                    </a:lnTo>
                    <a:lnTo>
                      <a:pt x="31" y="38"/>
                    </a:lnTo>
                    <a:lnTo>
                      <a:pt x="36" y="36"/>
                    </a:lnTo>
                    <a:lnTo>
                      <a:pt x="36" y="34"/>
                    </a:lnTo>
                    <a:lnTo>
                      <a:pt x="36" y="33"/>
                    </a:lnTo>
                    <a:lnTo>
                      <a:pt x="39" y="32"/>
                    </a:lnTo>
                    <a:lnTo>
                      <a:pt x="41" y="31"/>
                    </a:lnTo>
                    <a:lnTo>
                      <a:pt x="42" y="28"/>
                    </a:lnTo>
                    <a:lnTo>
                      <a:pt x="40" y="28"/>
                    </a:lnTo>
                    <a:lnTo>
                      <a:pt x="38" y="31"/>
                    </a:lnTo>
                    <a:lnTo>
                      <a:pt x="38" y="30"/>
                    </a:lnTo>
                    <a:lnTo>
                      <a:pt x="38" y="28"/>
                    </a:lnTo>
                    <a:lnTo>
                      <a:pt x="34" y="28"/>
                    </a:lnTo>
                    <a:lnTo>
                      <a:pt x="31" y="30"/>
                    </a:lnTo>
                    <a:lnTo>
                      <a:pt x="30" y="31"/>
                    </a:lnTo>
                    <a:lnTo>
                      <a:pt x="26" y="31"/>
                    </a:lnTo>
                    <a:lnTo>
                      <a:pt x="25" y="32"/>
                    </a:lnTo>
                    <a:lnTo>
                      <a:pt x="13" y="32"/>
                    </a:lnTo>
                    <a:lnTo>
                      <a:pt x="9" y="33"/>
                    </a:lnTo>
                    <a:lnTo>
                      <a:pt x="7" y="32"/>
                    </a:lnTo>
                    <a:lnTo>
                      <a:pt x="3" y="33"/>
                    </a:lnTo>
                    <a:lnTo>
                      <a:pt x="0" y="32"/>
                    </a:lnTo>
                    <a:lnTo>
                      <a:pt x="0" y="31"/>
                    </a:lnTo>
                    <a:lnTo>
                      <a:pt x="0" y="30"/>
                    </a:lnTo>
                    <a:lnTo>
                      <a:pt x="2" y="30"/>
                    </a:lnTo>
                    <a:lnTo>
                      <a:pt x="3" y="28"/>
                    </a:lnTo>
                    <a:lnTo>
                      <a:pt x="3" y="27"/>
                    </a:lnTo>
                    <a:lnTo>
                      <a:pt x="10" y="26"/>
                    </a:lnTo>
                    <a:lnTo>
                      <a:pt x="9" y="25"/>
                    </a:lnTo>
                    <a:lnTo>
                      <a:pt x="10" y="25"/>
                    </a:lnTo>
                    <a:lnTo>
                      <a:pt x="10" y="22"/>
                    </a:lnTo>
                    <a:lnTo>
                      <a:pt x="13" y="21"/>
                    </a:lnTo>
                    <a:lnTo>
                      <a:pt x="13" y="20"/>
                    </a:lnTo>
                    <a:lnTo>
                      <a:pt x="16" y="17"/>
                    </a:lnTo>
                    <a:lnTo>
                      <a:pt x="18" y="16"/>
                    </a:lnTo>
                    <a:lnTo>
                      <a:pt x="19" y="15"/>
                    </a:lnTo>
                    <a:lnTo>
                      <a:pt x="12" y="12"/>
                    </a:lnTo>
                    <a:lnTo>
                      <a:pt x="12" y="11"/>
                    </a:lnTo>
                    <a:lnTo>
                      <a:pt x="10" y="11"/>
                    </a:lnTo>
                    <a:lnTo>
                      <a:pt x="5" y="9"/>
                    </a:lnTo>
                    <a:lnTo>
                      <a:pt x="7" y="9"/>
                    </a:lnTo>
                    <a:lnTo>
                      <a:pt x="8" y="7"/>
                    </a:lnTo>
                    <a:lnTo>
                      <a:pt x="40" y="4"/>
                    </a:lnTo>
                    <a:lnTo>
                      <a:pt x="42" y="2"/>
                    </a:lnTo>
                    <a:lnTo>
                      <a:pt x="46" y="1"/>
                    </a:lnTo>
                    <a:lnTo>
                      <a:pt x="49"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51" name="Freeform 981">
                <a:extLst>
                  <a:ext uri="{FF2B5EF4-FFF2-40B4-BE49-F238E27FC236}">
                    <a16:creationId xmlns:a16="http://schemas.microsoft.com/office/drawing/2014/main" id="{AF0C47DA-D4DA-4A5A-9DAF-6B56949C60B4}"/>
                  </a:ext>
                </a:extLst>
              </p:cNvPr>
              <p:cNvSpPr>
                <a:spLocks noChangeAspect="1"/>
              </p:cNvSpPr>
              <p:nvPr/>
            </p:nvSpPr>
            <p:spPr bwMode="auto">
              <a:xfrm>
                <a:off x="3112" y="632"/>
                <a:ext cx="25" cy="12"/>
              </a:xfrm>
              <a:custGeom>
                <a:avLst/>
                <a:gdLst>
                  <a:gd name="T0" fmla="*/ 0 w 87"/>
                  <a:gd name="T1" fmla="*/ 0 h 41"/>
                  <a:gd name="T2" fmla="*/ 0 w 87"/>
                  <a:gd name="T3" fmla="*/ 0 h 41"/>
                  <a:gd name="T4" fmla="*/ 0 w 87"/>
                  <a:gd name="T5" fmla="*/ 0 h 41"/>
                  <a:gd name="T6" fmla="*/ 0 w 87"/>
                  <a:gd name="T7" fmla="*/ 0 h 41"/>
                  <a:gd name="T8" fmla="*/ 0 w 87"/>
                  <a:gd name="T9" fmla="*/ 0 h 41"/>
                  <a:gd name="T10" fmla="*/ 0 w 87"/>
                  <a:gd name="T11" fmla="*/ 0 h 41"/>
                  <a:gd name="T12" fmla="*/ 0 w 87"/>
                  <a:gd name="T13" fmla="*/ 0 h 41"/>
                  <a:gd name="T14" fmla="*/ 0 w 87"/>
                  <a:gd name="T15" fmla="*/ 0 h 41"/>
                  <a:gd name="T16" fmla="*/ 0 w 87"/>
                  <a:gd name="T17" fmla="*/ 0 h 41"/>
                  <a:gd name="T18" fmla="*/ 0 w 87"/>
                  <a:gd name="T19" fmla="*/ 0 h 41"/>
                  <a:gd name="T20" fmla="*/ 0 w 87"/>
                  <a:gd name="T21" fmla="*/ 0 h 41"/>
                  <a:gd name="T22" fmla="*/ 0 w 87"/>
                  <a:gd name="T23" fmla="*/ 0 h 41"/>
                  <a:gd name="T24" fmla="*/ 0 w 87"/>
                  <a:gd name="T25" fmla="*/ 0 h 41"/>
                  <a:gd name="T26" fmla="*/ 0 w 87"/>
                  <a:gd name="T27" fmla="*/ 0 h 41"/>
                  <a:gd name="T28" fmla="*/ 0 w 87"/>
                  <a:gd name="T29" fmla="*/ 0 h 41"/>
                  <a:gd name="T30" fmla="*/ 0 w 87"/>
                  <a:gd name="T31" fmla="*/ 0 h 41"/>
                  <a:gd name="T32" fmla="*/ 0 w 87"/>
                  <a:gd name="T33" fmla="*/ 0 h 41"/>
                  <a:gd name="T34" fmla="*/ 0 w 87"/>
                  <a:gd name="T35" fmla="*/ 0 h 41"/>
                  <a:gd name="T36" fmla="*/ 0 w 87"/>
                  <a:gd name="T37" fmla="*/ 0 h 41"/>
                  <a:gd name="T38" fmla="*/ 0 w 87"/>
                  <a:gd name="T39" fmla="*/ 0 h 41"/>
                  <a:gd name="T40" fmla="*/ 0 w 87"/>
                  <a:gd name="T41" fmla="*/ 0 h 41"/>
                  <a:gd name="T42" fmla="*/ 0 w 87"/>
                  <a:gd name="T43" fmla="*/ 0 h 41"/>
                  <a:gd name="T44" fmla="*/ 0 w 87"/>
                  <a:gd name="T45" fmla="*/ 0 h 41"/>
                  <a:gd name="T46" fmla="*/ 0 w 87"/>
                  <a:gd name="T47" fmla="*/ 0 h 41"/>
                  <a:gd name="T48" fmla="*/ 0 w 87"/>
                  <a:gd name="T49" fmla="*/ 0 h 41"/>
                  <a:gd name="T50" fmla="*/ 0 w 87"/>
                  <a:gd name="T51" fmla="*/ 0 h 41"/>
                  <a:gd name="T52" fmla="*/ 0 w 87"/>
                  <a:gd name="T53" fmla="*/ 0 h 41"/>
                  <a:gd name="T54" fmla="*/ 0 w 87"/>
                  <a:gd name="T55" fmla="*/ 0 h 41"/>
                  <a:gd name="T56" fmla="*/ 0 w 87"/>
                  <a:gd name="T57" fmla="*/ 0 h 41"/>
                  <a:gd name="T58" fmla="*/ 0 w 87"/>
                  <a:gd name="T59" fmla="*/ 0 h 41"/>
                  <a:gd name="T60" fmla="*/ 0 w 87"/>
                  <a:gd name="T61" fmla="*/ 0 h 41"/>
                  <a:gd name="T62" fmla="*/ 0 w 87"/>
                  <a:gd name="T63" fmla="*/ 0 h 41"/>
                  <a:gd name="T64" fmla="*/ 0 w 87"/>
                  <a:gd name="T65" fmla="*/ 0 h 41"/>
                  <a:gd name="T66" fmla="*/ 0 w 87"/>
                  <a:gd name="T67" fmla="*/ 0 h 41"/>
                  <a:gd name="T68" fmla="*/ 0 w 87"/>
                  <a:gd name="T69" fmla="*/ 0 h 41"/>
                  <a:gd name="T70" fmla="*/ 0 w 87"/>
                  <a:gd name="T71" fmla="*/ 0 h 41"/>
                  <a:gd name="T72" fmla="*/ 0 w 87"/>
                  <a:gd name="T73" fmla="*/ 0 h 41"/>
                  <a:gd name="T74" fmla="*/ 0 w 87"/>
                  <a:gd name="T75" fmla="*/ 0 h 41"/>
                  <a:gd name="T76" fmla="*/ 0 w 87"/>
                  <a:gd name="T77" fmla="*/ 0 h 41"/>
                  <a:gd name="T78" fmla="*/ 0 w 87"/>
                  <a:gd name="T79" fmla="*/ 0 h 41"/>
                  <a:gd name="T80" fmla="*/ 0 w 87"/>
                  <a:gd name="T81" fmla="*/ 0 h 41"/>
                  <a:gd name="T82" fmla="*/ 0 w 87"/>
                  <a:gd name="T83" fmla="*/ 0 h 41"/>
                  <a:gd name="T84" fmla="*/ 0 w 87"/>
                  <a:gd name="T85" fmla="*/ 0 h 41"/>
                  <a:gd name="T86" fmla="*/ 0 w 87"/>
                  <a:gd name="T87" fmla="*/ 0 h 41"/>
                  <a:gd name="T88" fmla="*/ 0 w 87"/>
                  <a:gd name="T89" fmla="*/ 0 h 41"/>
                  <a:gd name="T90" fmla="*/ 0 w 87"/>
                  <a:gd name="T91" fmla="*/ 0 h 41"/>
                  <a:gd name="T92" fmla="*/ 0 w 87"/>
                  <a:gd name="T93" fmla="*/ 0 h 41"/>
                  <a:gd name="T94" fmla="*/ 0 w 87"/>
                  <a:gd name="T95" fmla="*/ 0 h 41"/>
                  <a:gd name="T96" fmla="*/ 0 w 87"/>
                  <a:gd name="T97" fmla="*/ 0 h 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7"/>
                  <a:gd name="T148" fmla="*/ 0 h 41"/>
                  <a:gd name="T149" fmla="*/ 87 w 87"/>
                  <a:gd name="T150" fmla="*/ 41 h 4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7" h="41">
                    <a:moveTo>
                      <a:pt x="49" y="0"/>
                    </a:moveTo>
                    <a:lnTo>
                      <a:pt x="50" y="1"/>
                    </a:lnTo>
                    <a:lnTo>
                      <a:pt x="51" y="4"/>
                    </a:lnTo>
                    <a:lnTo>
                      <a:pt x="55" y="2"/>
                    </a:lnTo>
                    <a:lnTo>
                      <a:pt x="57" y="5"/>
                    </a:lnTo>
                    <a:lnTo>
                      <a:pt x="56" y="6"/>
                    </a:lnTo>
                    <a:lnTo>
                      <a:pt x="56" y="7"/>
                    </a:lnTo>
                    <a:lnTo>
                      <a:pt x="52" y="7"/>
                    </a:lnTo>
                    <a:lnTo>
                      <a:pt x="51" y="9"/>
                    </a:lnTo>
                    <a:lnTo>
                      <a:pt x="50" y="11"/>
                    </a:lnTo>
                    <a:lnTo>
                      <a:pt x="51" y="12"/>
                    </a:lnTo>
                    <a:lnTo>
                      <a:pt x="54" y="12"/>
                    </a:lnTo>
                    <a:lnTo>
                      <a:pt x="56" y="15"/>
                    </a:lnTo>
                    <a:lnTo>
                      <a:pt x="65" y="18"/>
                    </a:lnTo>
                    <a:lnTo>
                      <a:pt x="71" y="16"/>
                    </a:lnTo>
                    <a:lnTo>
                      <a:pt x="72" y="15"/>
                    </a:lnTo>
                    <a:lnTo>
                      <a:pt x="73" y="15"/>
                    </a:lnTo>
                    <a:lnTo>
                      <a:pt x="76" y="17"/>
                    </a:lnTo>
                    <a:lnTo>
                      <a:pt x="77" y="17"/>
                    </a:lnTo>
                    <a:lnTo>
                      <a:pt x="80" y="18"/>
                    </a:lnTo>
                    <a:lnTo>
                      <a:pt x="78" y="20"/>
                    </a:lnTo>
                    <a:lnTo>
                      <a:pt x="81" y="20"/>
                    </a:lnTo>
                    <a:lnTo>
                      <a:pt x="81" y="21"/>
                    </a:lnTo>
                    <a:lnTo>
                      <a:pt x="86" y="21"/>
                    </a:lnTo>
                    <a:lnTo>
                      <a:pt x="87" y="21"/>
                    </a:lnTo>
                    <a:lnTo>
                      <a:pt x="86" y="22"/>
                    </a:lnTo>
                    <a:lnTo>
                      <a:pt x="71" y="25"/>
                    </a:lnTo>
                    <a:lnTo>
                      <a:pt x="70" y="26"/>
                    </a:lnTo>
                    <a:lnTo>
                      <a:pt x="63" y="28"/>
                    </a:lnTo>
                    <a:lnTo>
                      <a:pt x="63" y="30"/>
                    </a:lnTo>
                    <a:lnTo>
                      <a:pt x="61" y="31"/>
                    </a:lnTo>
                    <a:lnTo>
                      <a:pt x="57" y="32"/>
                    </a:lnTo>
                    <a:lnTo>
                      <a:pt x="57" y="33"/>
                    </a:lnTo>
                    <a:lnTo>
                      <a:pt x="56" y="33"/>
                    </a:lnTo>
                    <a:lnTo>
                      <a:pt x="55" y="34"/>
                    </a:lnTo>
                    <a:lnTo>
                      <a:pt x="50" y="36"/>
                    </a:lnTo>
                    <a:lnTo>
                      <a:pt x="49" y="36"/>
                    </a:lnTo>
                    <a:lnTo>
                      <a:pt x="47" y="34"/>
                    </a:lnTo>
                    <a:lnTo>
                      <a:pt x="47" y="36"/>
                    </a:lnTo>
                    <a:lnTo>
                      <a:pt x="41" y="37"/>
                    </a:lnTo>
                    <a:lnTo>
                      <a:pt x="41" y="39"/>
                    </a:lnTo>
                    <a:lnTo>
                      <a:pt x="38" y="41"/>
                    </a:lnTo>
                    <a:lnTo>
                      <a:pt x="36" y="39"/>
                    </a:lnTo>
                    <a:lnTo>
                      <a:pt x="33" y="39"/>
                    </a:lnTo>
                    <a:lnTo>
                      <a:pt x="31" y="38"/>
                    </a:lnTo>
                    <a:lnTo>
                      <a:pt x="36" y="36"/>
                    </a:lnTo>
                    <a:lnTo>
                      <a:pt x="36" y="34"/>
                    </a:lnTo>
                    <a:lnTo>
                      <a:pt x="36" y="33"/>
                    </a:lnTo>
                    <a:lnTo>
                      <a:pt x="39" y="32"/>
                    </a:lnTo>
                    <a:lnTo>
                      <a:pt x="41" y="31"/>
                    </a:lnTo>
                    <a:lnTo>
                      <a:pt x="42" y="28"/>
                    </a:lnTo>
                    <a:lnTo>
                      <a:pt x="40" y="28"/>
                    </a:lnTo>
                    <a:lnTo>
                      <a:pt x="38" y="31"/>
                    </a:lnTo>
                    <a:lnTo>
                      <a:pt x="38" y="30"/>
                    </a:lnTo>
                    <a:lnTo>
                      <a:pt x="38" y="28"/>
                    </a:lnTo>
                    <a:lnTo>
                      <a:pt x="34" y="28"/>
                    </a:lnTo>
                    <a:lnTo>
                      <a:pt x="31" y="30"/>
                    </a:lnTo>
                    <a:lnTo>
                      <a:pt x="30" y="31"/>
                    </a:lnTo>
                    <a:lnTo>
                      <a:pt x="26" y="31"/>
                    </a:lnTo>
                    <a:lnTo>
                      <a:pt x="25" y="32"/>
                    </a:lnTo>
                    <a:lnTo>
                      <a:pt x="13" y="32"/>
                    </a:lnTo>
                    <a:lnTo>
                      <a:pt x="9" y="33"/>
                    </a:lnTo>
                    <a:lnTo>
                      <a:pt x="7" y="32"/>
                    </a:lnTo>
                    <a:lnTo>
                      <a:pt x="3" y="33"/>
                    </a:lnTo>
                    <a:lnTo>
                      <a:pt x="0" y="32"/>
                    </a:lnTo>
                    <a:lnTo>
                      <a:pt x="0" y="31"/>
                    </a:lnTo>
                    <a:lnTo>
                      <a:pt x="0" y="30"/>
                    </a:lnTo>
                    <a:lnTo>
                      <a:pt x="2" y="30"/>
                    </a:lnTo>
                    <a:lnTo>
                      <a:pt x="3" y="28"/>
                    </a:lnTo>
                    <a:lnTo>
                      <a:pt x="3" y="27"/>
                    </a:lnTo>
                    <a:lnTo>
                      <a:pt x="10" y="26"/>
                    </a:lnTo>
                    <a:lnTo>
                      <a:pt x="9" y="25"/>
                    </a:lnTo>
                    <a:lnTo>
                      <a:pt x="10" y="25"/>
                    </a:lnTo>
                    <a:lnTo>
                      <a:pt x="10" y="22"/>
                    </a:lnTo>
                    <a:lnTo>
                      <a:pt x="13" y="21"/>
                    </a:lnTo>
                    <a:lnTo>
                      <a:pt x="13" y="20"/>
                    </a:lnTo>
                    <a:lnTo>
                      <a:pt x="16" y="17"/>
                    </a:lnTo>
                    <a:lnTo>
                      <a:pt x="18" y="16"/>
                    </a:lnTo>
                    <a:lnTo>
                      <a:pt x="19" y="15"/>
                    </a:lnTo>
                    <a:lnTo>
                      <a:pt x="12" y="12"/>
                    </a:lnTo>
                    <a:lnTo>
                      <a:pt x="12" y="11"/>
                    </a:lnTo>
                    <a:lnTo>
                      <a:pt x="10" y="11"/>
                    </a:lnTo>
                    <a:lnTo>
                      <a:pt x="5" y="9"/>
                    </a:lnTo>
                    <a:lnTo>
                      <a:pt x="7" y="9"/>
                    </a:lnTo>
                    <a:lnTo>
                      <a:pt x="8" y="7"/>
                    </a:lnTo>
                    <a:lnTo>
                      <a:pt x="40" y="4"/>
                    </a:lnTo>
                    <a:lnTo>
                      <a:pt x="42" y="2"/>
                    </a:lnTo>
                    <a:lnTo>
                      <a:pt x="46" y="1"/>
                    </a:lnTo>
                    <a:lnTo>
                      <a:pt x="49"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52" name="Freeform 982">
                <a:extLst>
                  <a:ext uri="{FF2B5EF4-FFF2-40B4-BE49-F238E27FC236}">
                    <a16:creationId xmlns:a16="http://schemas.microsoft.com/office/drawing/2014/main" id="{C6D0784D-8BCB-4241-8D26-59FE7F7E0FB9}"/>
                  </a:ext>
                </a:extLst>
              </p:cNvPr>
              <p:cNvSpPr>
                <a:spLocks noChangeAspect="1"/>
              </p:cNvSpPr>
              <p:nvPr/>
            </p:nvSpPr>
            <p:spPr bwMode="auto">
              <a:xfrm>
                <a:off x="3175" y="610"/>
                <a:ext cx="12" cy="1"/>
              </a:xfrm>
              <a:custGeom>
                <a:avLst/>
                <a:gdLst>
                  <a:gd name="T0" fmla="*/ 0 w 39"/>
                  <a:gd name="T1" fmla="*/ 0 h 7"/>
                  <a:gd name="T2" fmla="*/ 0 w 39"/>
                  <a:gd name="T3" fmla="*/ 0 h 7"/>
                  <a:gd name="T4" fmla="*/ 0 w 39"/>
                  <a:gd name="T5" fmla="*/ 0 h 7"/>
                  <a:gd name="T6" fmla="*/ 0 w 39"/>
                  <a:gd name="T7" fmla="*/ 0 h 7"/>
                  <a:gd name="T8" fmla="*/ 0 w 39"/>
                  <a:gd name="T9" fmla="*/ 0 h 7"/>
                  <a:gd name="T10" fmla="*/ 0 w 39"/>
                  <a:gd name="T11" fmla="*/ 0 h 7"/>
                  <a:gd name="T12" fmla="*/ 0 w 39"/>
                  <a:gd name="T13" fmla="*/ 0 h 7"/>
                  <a:gd name="T14" fmla="*/ 0 w 39"/>
                  <a:gd name="T15" fmla="*/ 0 h 7"/>
                  <a:gd name="T16" fmla="*/ 0 w 39"/>
                  <a:gd name="T17" fmla="*/ 0 h 7"/>
                  <a:gd name="T18" fmla="*/ 0 w 39"/>
                  <a:gd name="T19" fmla="*/ 0 h 7"/>
                  <a:gd name="T20" fmla="*/ 0 w 39"/>
                  <a:gd name="T21" fmla="*/ 0 h 7"/>
                  <a:gd name="T22" fmla="*/ 0 w 39"/>
                  <a:gd name="T23" fmla="*/ 0 h 7"/>
                  <a:gd name="T24" fmla="*/ 0 w 39"/>
                  <a:gd name="T25" fmla="*/ 0 h 7"/>
                  <a:gd name="T26" fmla="*/ 0 w 39"/>
                  <a:gd name="T27" fmla="*/ 0 h 7"/>
                  <a:gd name="T28" fmla="*/ 0 w 39"/>
                  <a:gd name="T29" fmla="*/ 0 h 7"/>
                  <a:gd name="T30" fmla="*/ 0 w 39"/>
                  <a:gd name="T31" fmla="*/ 0 h 7"/>
                  <a:gd name="T32" fmla="*/ 0 w 39"/>
                  <a:gd name="T33" fmla="*/ 0 h 7"/>
                  <a:gd name="T34" fmla="*/ 0 w 39"/>
                  <a:gd name="T35" fmla="*/ 0 h 7"/>
                  <a:gd name="T36" fmla="*/ 0 w 39"/>
                  <a:gd name="T37" fmla="*/ 0 h 7"/>
                  <a:gd name="T38" fmla="*/ 0 w 39"/>
                  <a:gd name="T39" fmla="*/ 0 h 7"/>
                  <a:gd name="T40" fmla="*/ 0 w 39"/>
                  <a:gd name="T41" fmla="*/ 0 h 7"/>
                  <a:gd name="T42" fmla="*/ 0 w 39"/>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9"/>
                  <a:gd name="T67" fmla="*/ 0 h 7"/>
                  <a:gd name="T68" fmla="*/ 39 w 3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9" h="7">
                    <a:moveTo>
                      <a:pt x="38" y="1"/>
                    </a:moveTo>
                    <a:lnTo>
                      <a:pt x="38" y="0"/>
                    </a:lnTo>
                    <a:lnTo>
                      <a:pt x="39" y="1"/>
                    </a:lnTo>
                    <a:lnTo>
                      <a:pt x="33" y="2"/>
                    </a:lnTo>
                    <a:lnTo>
                      <a:pt x="28" y="4"/>
                    </a:lnTo>
                    <a:lnTo>
                      <a:pt x="23" y="4"/>
                    </a:lnTo>
                    <a:lnTo>
                      <a:pt x="22" y="5"/>
                    </a:lnTo>
                    <a:lnTo>
                      <a:pt x="13" y="5"/>
                    </a:lnTo>
                    <a:lnTo>
                      <a:pt x="13" y="6"/>
                    </a:lnTo>
                    <a:lnTo>
                      <a:pt x="12" y="6"/>
                    </a:lnTo>
                    <a:lnTo>
                      <a:pt x="9" y="6"/>
                    </a:lnTo>
                    <a:lnTo>
                      <a:pt x="7" y="7"/>
                    </a:lnTo>
                    <a:lnTo>
                      <a:pt x="6" y="6"/>
                    </a:lnTo>
                    <a:lnTo>
                      <a:pt x="3" y="7"/>
                    </a:lnTo>
                    <a:lnTo>
                      <a:pt x="2" y="7"/>
                    </a:lnTo>
                    <a:lnTo>
                      <a:pt x="2" y="6"/>
                    </a:lnTo>
                    <a:lnTo>
                      <a:pt x="0" y="5"/>
                    </a:lnTo>
                    <a:lnTo>
                      <a:pt x="26" y="2"/>
                    </a:lnTo>
                    <a:lnTo>
                      <a:pt x="29" y="0"/>
                    </a:lnTo>
                    <a:lnTo>
                      <a:pt x="38"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53" name="Freeform 983">
                <a:extLst>
                  <a:ext uri="{FF2B5EF4-FFF2-40B4-BE49-F238E27FC236}">
                    <a16:creationId xmlns:a16="http://schemas.microsoft.com/office/drawing/2014/main" id="{65FF3190-3CD8-4832-9B2F-69A129F2572B}"/>
                  </a:ext>
                </a:extLst>
              </p:cNvPr>
              <p:cNvSpPr>
                <a:spLocks noChangeAspect="1"/>
              </p:cNvSpPr>
              <p:nvPr/>
            </p:nvSpPr>
            <p:spPr bwMode="auto">
              <a:xfrm>
                <a:off x="3175" y="610"/>
                <a:ext cx="12" cy="1"/>
              </a:xfrm>
              <a:custGeom>
                <a:avLst/>
                <a:gdLst>
                  <a:gd name="T0" fmla="*/ 0 w 39"/>
                  <a:gd name="T1" fmla="*/ 0 h 7"/>
                  <a:gd name="T2" fmla="*/ 0 w 39"/>
                  <a:gd name="T3" fmla="*/ 0 h 7"/>
                  <a:gd name="T4" fmla="*/ 0 w 39"/>
                  <a:gd name="T5" fmla="*/ 0 h 7"/>
                  <a:gd name="T6" fmla="*/ 0 w 39"/>
                  <a:gd name="T7" fmla="*/ 0 h 7"/>
                  <a:gd name="T8" fmla="*/ 0 w 39"/>
                  <a:gd name="T9" fmla="*/ 0 h 7"/>
                  <a:gd name="T10" fmla="*/ 0 w 39"/>
                  <a:gd name="T11" fmla="*/ 0 h 7"/>
                  <a:gd name="T12" fmla="*/ 0 w 39"/>
                  <a:gd name="T13" fmla="*/ 0 h 7"/>
                  <a:gd name="T14" fmla="*/ 0 w 39"/>
                  <a:gd name="T15" fmla="*/ 0 h 7"/>
                  <a:gd name="T16" fmla="*/ 0 w 39"/>
                  <a:gd name="T17" fmla="*/ 0 h 7"/>
                  <a:gd name="T18" fmla="*/ 0 w 39"/>
                  <a:gd name="T19" fmla="*/ 0 h 7"/>
                  <a:gd name="T20" fmla="*/ 0 w 39"/>
                  <a:gd name="T21" fmla="*/ 0 h 7"/>
                  <a:gd name="T22" fmla="*/ 0 w 39"/>
                  <a:gd name="T23" fmla="*/ 0 h 7"/>
                  <a:gd name="T24" fmla="*/ 0 w 39"/>
                  <a:gd name="T25" fmla="*/ 0 h 7"/>
                  <a:gd name="T26" fmla="*/ 0 w 39"/>
                  <a:gd name="T27" fmla="*/ 0 h 7"/>
                  <a:gd name="T28" fmla="*/ 0 w 39"/>
                  <a:gd name="T29" fmla="*/ 0 h 7"/>
                  <a:gd name="T30" fmla="*/ 0 w 39"/>
                  <a:gd name="T31" fmla="*/ 0 h 7"/>
                  <a:gd name="T32" fmla="*/ 0 w 39"/>
                  <a:gd name="T33" fmla="*/ 0 h 7"/>
                  <a:gd name="T34" fmla="*/ 0 w 39"/>
                  <a:gd name="T35" fmla="*/ 0 h 7"/>
                  <a:gd name="T36" fmla="*/ 0 w 39"/>
                  <a:gd name="T37" fmla="*/ 0 h 7"/>
                  <a:gd name="T38" fmla="*/ 0 w 39"/>
                  <a:gd name="T39" fmla="*/ 0 h 7"/>
                  <a:gd name="T40" fmla="*/ 0 w 39"/>
                  <a:gd name="T41" fmla="*/ 0 h 7"/>
                  <a:gd name="T42" fmla="*/ 0 w 39"/>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9"/>
                  <a:gd name="T67" fmla="*/ 0 h 7"/>
                  <a:gd name="T68" fmla="*/ 39 w 3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9" h="7">
                    <a:moveTo>
                      <a:pt x="38" y="1"/>
                    </a:moveTo>
                    <a:lnTo>
                      <a:pt x="38" y="0"/>
                    </a:lnTo>
                    <a:lnTo>
                      <a:pt x="39" y="1"/>
                    </a:lnTo>
                    <a:lnTo>
                      <a:pt x="33" y="2"/>
                    </a:lnTo>
                    <a:lnTo>
                      <a:pt x="28" y="4"/>
                    </a:lnTo>
                    <a:lnTo>
                      <a:pt x="23" y="4"/>
                    </a:lnTo>
                    <a:lnTo>
                      <a:pt x="22" y="5"/>
                    </a:lnTo>
                    <a:lnTo>
                      <a:pt x="13" y="5"/>
                    </a:lnTo>
                    <a:lnTo>
                      <a:pt x="13" y="6"/>
                    </a:lnTo>
                    <a:lnTo>
                      <a:pt x="12" y="6"/>
                    </a:lnTo>
                    <a:lnTo>
                      <a:pt x="9" y="6"/>
                    </a:lnTo>
                    <a:lnTo>
                      <a:pt x="7" y="7"/>
                    </a:lnTo>
                    <a:lnTo>
                      <a:pt x="6" y="6"/>
                    </a:lnTo>
                    <a:lnTo>
                      <a:pt x="3" y="7"/>
                    </a:lnTo>
                    <a:lnTo>
                      <a:pt x="2" y="7"/>
                    </a:lnTo>
                    <a:lnTo>
                      <a:pt x="2" y="6"/>
                    </a:lnTo>
                    <a:lnTo>
                      <a:pt x="0" y="5"/>
                    </a:lnTo>
                    <a:lnTo>
                      <a:pt x="26" y="2"/>
                    </a:lnTo>
                    <a:lnTo>
                      <a:pt x="29" y="0"/>
                    </a:lnTo>
                    <a:lnTo>
                      <a:pt x="38"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54" name="Freeform 984">
                <a:extLst>
                  <a:ext uri="{FF2B5EF4-FFF2-40B4-BE49-F238E27FC236}">
                    <a16:creationId xmlns:a16="http://schemas.microsoft.com/office/drawing/2014/main" id="{7C8D7437-9A7E-4EC9-92B0-11A4E03229A9}"/>
                  </a:ext>
                </a:extLst>
              </p:cNvPr>
              <p:cNvSpPr>
                <a:spLocks noChangeAspect="1"/>
              </p:cNvSpPr>
              <p:nvPr/>
            </p:nvSpPr>
            <p:spPr bwMode="auto">
              <a:xfrm>
                <a:off x="3147" y="626"/>
                <a:ext cx="3" cy="1"/>
              </a:xfrm>
              <a:custGeom>
                <a:avLst/>
                <a:gdLst>
                  <a:gd name="T0" fmla="*/ 0 w 11"/>
                  <a:gd name="T1" fmla="*/ 0 h 6"/>
                  <a:gd name="T2" fmla="*/ 0 w 11"/>
                  <a:gd name="T3" fmla="*/ 0 h 6"/>
                  <a:gd name="T4" fmla="*/ 0 w 11"/>
                  <a:gd name="T5" fmla="*/ 0 h 6"/>
                  <a:gd name="T6" fmla="*/ 0 w 11"/>
                  <a:gd name="T7" fmla="*/ 0 h 6"/>
                  <a:gd name="T8" fmla="*/ 0 w 11"/>
                  <a:gd name="T9" fmla="*/ 0 h 6"/>
                  <a:gd name="T10" fmla="*/ 0 w 11"/>
                  <a:gd name="T11" fmla="*/ 0 h 6"/>
                  <a:gd name="T12" fmla="*/ 0 w 11"/>
                  <a:gd name="T13" fmla="*/ 0 h 6"/>
                  <a:gd name="T14" fmla="*/ 0 w 11"/>
                  <a:gd name="T15" fmla="*/ 0 h 6"/>
                  <a:gd name="T16" fmla="*/ 0 w 11"/>
                  <a:gd name="T17" fmla="*/ 0 h 6"/>
                  <a:gd name="T18" fmla="*/ 0 w 11"/>
                  <a:gd name="T19" fmla="*/ 0 h 6"/>
                  <a:gd name="T20" fmla="*/ 0 w 11"/>
                  <a:gd name="T21" fmla="*/ 0 h 6"/>
                  <a:gd name="T22" fmla="*/ 0 w 11"/>
                  <a:gd name="T23" fmla="*/ 0 h 6"/>
                  <a:gd name="T24" fmla="*/ 0 w 11"/>
                  <a:gd name="T25" fmla="*/ 0 h 6"/>
                  <a:gd name="T26" fmla="*/ 0 w 11"/>
                  <a:gd name="T27" fmla="*/ 0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
                  <a:gd name="T43" fmla="*/ 0 h 6"/>
                  <a:gd name="T44" fmla="*/ 11 w 11"/>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 h="6">
                    <a:moveTo>
                      <a:pt x="2" y="4"/>
                    </a:moveTo>
                    <a:lnTo>
                      <a:pt x="4" y="4"/>
                    </a:lnTo>
                    <a:lnTo>
                      <a:pt x="4" y="5"/>
                    </a:lnTo>
                    <a:lnTo>
                      <a:pt x="7" y="6"/>
                    </a:lnTo>
                    <a:lnTo>
                      <a:pt x="10" y="6"/>
                    </a:lnTo>
                    <a:lnTo>
                      <a:pt x="11" y="5"/>
                    </a:lnTo>
                    <a:lnTo>
                      <a:pt x="9" y="3"/>
                    </a:lnTo>
                    <a:lnTo>
                      <a:pt x="7" y="3"/>
                    </a:lnTo>
                    <a:lnTo>
                      <a:pt x="5" y="1"/>
                    </a:lnTo>
                    <a:lnTo>
                      <a:pt x="4" y="0"/>
                    </a:lnTo>
                    <a:lnTo>
                      <a:pt x="2" y="0"/>
                    </a:lnTo>
                    <a:lnTo>
                      <a:pt x="2" y="1"/>
                    </a:lnTo>
                    <a:lnTo>
                      <a:pt x="0" y="1"/>
                    </a:lnTo>
                    <a:lnTo>
                      <a:pt x="2" y="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55" name="Freeform 985">
                <a:extLst>
                  <a:ext uri="{FF2B5EF4-FFF2-40B4-BE49-F238E27FC236}">
                    <a16:creationId xmlns:a16="http://schemas.microsoft.com/office/drawing/2014/main" id="{414DFB54-CACB-4249-997E-DD346633D081}"/>
                  </a:ext>
                </a:extLst>
              </p:cNvPr>
              <p:cNvSpPr>
                <a:spLocks noChangeAspect="1"/>
              </p:cNvSpPr>
              <p:nvPr/>
            </p:nvSpPr>
            <p:spPr bwMode="auto">
              <a:xfrm>
                <a:off x="3147" y="626"/>
                <a:ext cx="3" cy="1"/>
              </a:xfrm>
              <a:custGeom>
                <a:avLst/>
                <a:gdLst>
                  <a:gd name="T0" fmla="*/ 0 w 11"/>
                  <a:gd name="T1" fmla="*/ 0 h 6"/>
                  <a:gd name="T2" fmla="*/ 0 w 11"/>
                  <a:gd name="T3" fmla="*/ 0 h 6"/>
                  <a:gd name="T4" fmla="*/ 0 w 11"/>
                  <a:gd name="T5" fmla="*/ 0 h 6"/>
                  <a:gd name="T6" fmla="*/ 0 w 11"/>
                  <a:gd name="T7" fmla="*/ 0 h 6"/>
                  <a:gd name="T8" fmla="*/ 0 w 11"/>
                  <a:gd name="T9" fmla="*/ 0 h 6"/>
                  <a:gd name="T10" fmla="*/ 0 w 11"/>
                  <a:gd name="T11" fmla="*/ 0 h 6"/>
                  <a:gd name="T12" fmla="*/ 0 w 11"/>
                  <a:gd name="T13" fmla="*/ 0 h 6"/>
                  <a:gd name="T14" fmla="*/ 0 w 11"/>
                  <a:gd name="T15" fmla="*/ 0 h 6"/>
                  <a:gd name="T16" fmla="*/ 0 w 11"/>
                  <a:gd name="T17" fmla="*/ 0 h 6"/>
                  <a:gd name="T18" fmla="*/ 0 w 11"/>
                  <a:gd name="T19" fmla="*/ 0 h 6"/>
                  <a:gd name="T20" fmla="*/ 0 w 11"/>
                  <a:gd name="T21" fmla="*/ 0 h 6"/>
                  <a:gd name="T22" fmla="*/ 0 w 11"/>
                  <a:gd name="T23" fmla="*/ 0 h 6"/>
                  <a:gd name="T24" fmla="*/ 0 w 11"/>
                  <a:gd name="T25" fmla="*/ 0 h 6"/>
                  <a:gd name="T26" fmla="*/ 0 w 11"/>
                  <a:gd name="T27" fmla="*/ 0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
                  <a:gd name="T43" fmla="*/ 0 h 6"/>
                  <a:gd name="T44" fmla="*/ 11 w 11"/>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 h="6">
                    <a:moveTo>
                      <a:pt x="2" y="4"/>
                    </a:moveTo>
                    <a:lnTo>
                      <a:pt x="4" y="4"/>
                    </a:lnTo>
                    <a:lnTo>
                      <a:pt x="4" y="5"/>
                    </a:lnTo>
                    <a:lnTo>
                      <a:pt x="7" y="6"/>
                    </a:lnTo>
                    <a:lnTo>
                      <a:pt x="10" y="6"/>
                    </a:lnTo>
                    <a:lnTo>
                      <a:pt x="11" y="5"/>
                    </a:lnTo>
                    <a:lnTo>
                      <a:pt x="9" y="3"/>
                    </a:lnTo>
                    <a:lnTo>
                      <a:pt x="7" y="3"/>
                    </a:lnTo>
                    <a:lnTo>
                      <a:pt x="5" y="1"/>
                    </a:lnTo>
                    <a:lnTo>
                      <a:pt x="4" y="0"/>
                    </a:lnTo>
                    <a:lnTo>
                      <a:pt x="2" y="0"/>
                    </a:lnTo>
                    <a:lnTo>
                      <a:pt x="2" y="1"/>
                    </a:lnTo>
                    <a:lnTo>
                      <a:pt x="0" y="1"/>
                    </a:lnTo>
                    <a:lnTo>
                      <a:pt x="2" y="4"/>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56" name="Freeform 986">
                <a:extLst>
                  <a:ext uri="{FF2B5EF4-FFF2-40B4-BE49-F238E27FC236}">
                    <a16:creationId xmlns:a16="http://schemas.microsoft.com/office/drawing/2014/main" id="{1F48951B-9316-4066-BC93-644390B37FB4}"/>
                  </a:ext>
                </a:extLst>
              </p:cNvPr>
              <p:cNvSpPr>
                <a:spLocks noChangeAspect="1"/>
              </p:cNvSpPr>
              <p:nvPr/>
            </p:nvSpPr>
            <p:spPr bwMode="auto">
              <a:xfrm>
                <a:off x="3155" y="623"/>
                <a:ext cx="10" cy="3"/>
              </a:xfrm>
              <a:custGeom>
                <a:avLst/>
                <a:gdLst>
                  <a:gd name="T0" fmla="*/ 0 w 34"/>
                  <a:gd name="T1" fmla="*/ 1 h 6"/>
                  <a:gd name="T2" fmla="*/ 0 w 34"/>
                  <a:gd name="T3" fmla="*/ 1 h 6"/>
                  <a:gd name="T4" fmla="*/ 0 w 34"/>
                  <a:gd name="T5" fmla="*/ 1 h 6"/>
                  <a:gd name="T6" fmla="*/ 0 w 34"/>
                  <a:gd name="T7" fmla="*/ 1 h 6"/>
                  <a:gd name="T8" fmla="*/ 0 w 34"/>
                  <a:gd name="T9" fmla="*/ 1 h 6"/>
                  <a:gd name="T10" fmla="*/ 0 w 34"/>
                  <a:gd name="T11" fmla="*/ 1 h 6"/>
                  <a:gd name="T12" fmla="*/ 0 w 34"/>
                  <a:gd name="T13" fmla="*/ 1 h 6"/>
                  <a:gd name="T14" fmla="*/ 0 w 34"/>
                  <a:gd name="T15" fmla="*/ 1 h 6"/>
                  <a:gd name="T16" fmla="*/ 0 w 34"/>
                  <a:gd name="T17" fmla="*/ 1 h 6"/>
                  <a:gd name="T18" fmla="*/ 0 w 34"/>
                  <a:gd name="T19" fmla="*/ 1 h 6"/>
                  <a:gd name="T20" fmla="*/ 0 w 34"/>
                  <a:gd name="T21" fmla="*/ 0 h 6"/>
                  <a:gd name="T22" fmla="*/ 0 w 34"/>
                  <a:gd name="T23" fmla="*/ 0 h 6"/>
                  <a:gd name="T24" fmla="*/ 0 w 34"/>
                  <a:gd name="T25" fmla="*/ 1 h 6"/>
                  <a:gd name="T26" fmla="*/ 0 w 34"/>
                  <a:gd name="T27" fmla="*/ 1 h 6"/>
                  <a:gd name="T28" fmla="*/ 0 w 34"/>
                  <a:gd name="T29" fmla="*/ 1 h 6"/>
                  <a:gd name="T30" fmla="*/ 0 w 34"/>
                  <a:gd name="T31" fmla="*/ 1 h 6"/>
                  <a:gd name="T32" fmla="*/ 0 w 34"/>
                  <a:gd name="T33" fmla="*/ 1 h 6"/>
                  <a:gd name="T34" fmla="*/ 0 w 34"/>
                  <a:gd name="T35" fmla="*/ 1 h 6"/>
                  <a:gd name="T36" fmla="*/ 0 w 34"/>
                  <a:gd name="T37" fmla="*/ 1 h 6"/>
                  <a:gd name="T38" fmla="*/ 0 w 34"/>
                  <a:gd name="T39" fmla="*/ 1 h 6"/>
                  <a:gd name="T40" fmla="*/ 0 w 34"/>
                  <a:gd name="T41" fmla="*/ 1 h 6"/>
                  <a:gd name="T42" fmla="*/ 0 w 34"/>
                  <a:gd name="T43" fmla="*/ 1 h 6"/>
                  <a:gd name="T44" fmla="*/ 0 w 34"/>
                  <a:gd name="T45" fmla="*/ 1 h 6"/>
                  <a:gd name="T46" fmla="*/ 0 w 34"/>
                  <a:gd name="T47" fmla="*/ 1 h 6"/>
                  <a:gd name="T48" fmla="*/ 0 w 34"/>
                  <a:gd name="T49" fmla="*/ 1 h 6"/>
                  <a:gd name="T50" fmla="*/ 0 w 34"/>
                  <a:gd name="T51" fmla="*/ 1 h 6"/>
                  <a:gd name="T52" fmla="*/ 0 w 34"/>
                  <a:gd name="T53" fmla="*/ 1 h 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4"/>
                  <a:gd name="T82" fmla="*/ 0 h 6"/>
                  <a:gd name="T83" fmla="*/ 34 w 34"/>
                  <a:gd name="T84" fmla="*/ 6 h 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4" h="6">
                    <a:moveTo>
                      <a:pt x="23" y="5"/>
                    </a:moveTo>
                    <a:lnTo>
                      <a:pt x="29" y="5"/>
                    </a:lnTo>
                    <a:lnTo>
                      <a:pt x="29" y="4"/>
                    </a:lnTo>
                    <a:lnTo>
                      <a:pt x="34" y="4"/>
                    </a:lnTo>
                    <a:lnTo>
                      <a:pt x="34" y="2"/>
                    </a:lnTo>
                    <a:lnTo>
                      <a:pt x="31" y="2"/>
                    </a:lnTo>
                    <a:lnTo>
                      <a:pt x="23" y="2"/>
                    </a:lnTo>
                    <a:lnTo>
                      <a:pt x="25" y="1"/>
                    </a:lnTo>
                    <a:lnTo>
                      <a:pt x="17" y="1"/>
                    </a:lnTo>
                    <a:lnTo>
                      <a:pt x="16" y="0"/>
                    </a:lnTo>
                    <a:lnTo>
                      <a:pt x="13" y="0"/>
                    </a:lnTo>
                    <a:lnTo>
                      <a:pt x="13" y="1"/>
                    </a:lnTo>
                    <a:lnTo>
                      <a:pt x="11" y="2"/>
                    </a:lnTo>
                    <a:lnTo>
                      <a:pt x="8" y="2"/>
                    </a:lnTo>
                    <a:lnTo>
                      <a:pt x="5" y="2"/>
                    </a:lnTo>
                    <a:lnTo>
                      <a:pt x="4" y="5"/>
                    </a:lnTo>
                    <a:lnTo>
                      <a:pt x="0" y="4"/>
                    </a:lnTo>
                    <a:lnTo>
                      <a:pt x="0" y="6"/>
                    </a:lnTo>
                    <a:lnTo>
                      <a:pt x="4" y="6"/>
                    </a:lnTo>
                    <a:lnTo>
                      <a:pt x="5" y="6"/>
                    </a:lnTo>
                    <a:lnTo>
                      <a:pt x="5" y="5"/>
                    </a:lnTo>
                    <a:lnTo>
                      <a:pt x="11" y="4"/>
                    </a:lnTo>
                    <a:lnTo>
                      <a:pt x="15" y="4"/>
                    </a:lnTo>
                    <a:lnTo>
                      <a:pt x="15" y="2"/>
                    </a:lnTo>
                    <a:lnTo>
                      <a:pt x="20" y="2"/>
                    </a:lnTo>
                    <a:lnTo>
                      <a:pt x="23" y="5"/>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57" name="Freeform 987">
                <a:extLst>
                  <a:ext uri="{FF2B5EF4-FFF2-40B4-BE49-F238E27FC236}">
                    <a16:creationId xmlns:a16="http://schemas.microsoft.com/office/drawing/2014/main" id="{A2E2FED4-B0C9-4483-96E4-4D8864E142D9}"/>
                  </a:ext>
                </a:extLst>
              </p:cNvPr>
              <p:cNvSpPr>
                <a:spLocks noChangeAspect="1"/>
              </p:cNvSpPr>
              <p:nvPr/>
            </p:nvSpPr>
            <p:spPr bwMode="auto">
              <a:xfrm>
                <a:off x="3155" y="623"/>
                <a:ext cx="10" cy="3"/>
              </a:xfrm>
              <a:custGeom>
                <a:avLst/>
                <a:gdLst>
                  <a:gd name="T0" fmla="*/ 0 w 34"/>
                  <a:gd name="T1" fmla="*/ 1 h 6"/>
                  <a:gd name="T2" fmla="*/ 0 w 34"/>
                  <a:gd name="T3" fmla="*/ 1 h 6"/>
                  <a:gd name="T4" fmla="*/ 0 w 34"/>
                  <a:gd name="T5" fmla="*/ 1 h 6"/>
                  <a:gd name="T6" fmla="*/ 0 w 34"/>
                  <a:gd name="T7" fmla="*/ 1 h 6"/>
                  <a:gd name="T8" fmla="*/ 0 w 34"/>
                  <a:gd name="T9" fmla="*/ 1 h 6"/>
                  <a:gd name="T10" fmla="*/ 0 w 34"/>
                  <a:gd name="T11" fmla="*/ 1 h 6"/>
                  <a:gd name="T12" fmla="*/ 0 w 34"/>
                  <a:gd name="T13" fmla="*/ 1 h 6"/>
                  <a:gd name="T14" fmla="*/ 0 w 34"/>
                  <a:gd name="T15" fmla="*/ 1 h 6"/>
                  <a:gd name="T16" fmla="*/ 0 w 34"/>
                  <a:gd name="T17" fmla="*/ 1 h 6"/>
                  <a:gd name="T18" fmla="*/ 0 w 34"/>
                  <a:gd name="T19" fmla="*/ 1 h 6"/>
                  <a:gd name="T20" fmla="*/ 0 w 34"/>
                  <a:gd name="T21" fmla="*/ 0 h 6"/>
                  <a:gd name="T22" fmla="*/ 0 w 34"/>
                  <a:gd name="T23" fmla="*/ 0 h 6"/>
                  <a:gd name="T24" fmla="*/ 0 w 34"/>
                  <a:gd name="T25" fmla="*/ 1 h 6"/>
                  <a:gd name="T26" fmla="*/ 0 w 34"/>
                  <a:gd name="T27" fmla="*/ 1 h 6"/>
                  <a:gd name="T28" fmla="*/ 0 w 34"/>
                  <a:gd name="T29" fmla="*/ 1 h 6"/>
                  <a:gd name="T30" fmla="*/ 0 w 34"/>
                  <a:gd name="T31" fmla="*/ 1 h 6"/>
                  <a:gd name="T32" fmla="*/ 0 w 34"/>
                  <a:gd name="T33" fmla="*/ 1 h 6"/>
                  <a:gd name="T34" fmla="*/ 0 w 34"/>
                  <a:gd name="T35" fmla="*/ 1 h 6"/>
                  <a:gd name="T36" fmla="*/ 0 w 34"/>
                  <a:gd name="T37" fmla="*/ 1 h 6"/>
                  <a:gd name="T38" fmla="*/ 0 w 34"/>
                  <a:gd name="T39" fmla="*/ 1 h 6"/>
                  <a:gd name="T40" fmla="*/ 0 w 34"/>
                  <a:gd name="T41" fmla="*/ 1 h 6"/>
                  <a:gd name="T42" fmla="*/ 0 w 34"/>
                  <a:gd name="T43" fmla="*/ 1 h 6"/>
                  <a:gd name="T44" fmla="*/ 0 w 34"/>
                  <a:gd name="T45" fmla="*/ 1 h 6"/>
                  <a:gd name="T46" fmla="*/ 0 w 34"/>
                  <a:gd name="T47" fmla="*/ 1 h 6"/>
                  <a:gd name="T48" fmla="*/ 0 w 34"/>
                  <a:gd name="T49" fmla="*/ 1 h 6"/>
                  <a:gd name="T50" fmla="*/ 0 w 34"/>
                  <a:gd name="T51" fmla="*/ 1 h 6"/>
                  <a:gd name="T52" fmla="*/ 0 w 34"/>
                  <a:gd name="T53" fmla="*/ 1 h 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4"/>
                  <a:gd name="T82" fmla="*/ 0 h 6"/>
                  <a:gd name="T83" fmla="*/ 34 w 34"/>
                  <a:gd name="T84" fmla="*/ 6 h 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4" h="6">
                    <a:moveTo>
                      <a:pt x="23" y="5"/>
                    </a:moveTo>
                    <a:lnTo>
                      <a:pt x="29" y="5"/>
                    </a:lnTo>
                    <a:lnTo>
                      <a:pt x="29" y="4"/>
                    </a:lnTo>
                    <a:lnTo>
                      <a:pt x="34" y="4"/>
                    </a:lnTo>
                    <a:lnTo>
                      <a:pt x="34" y="2"/>
                    </a:lnTo>
                    <a:lnTo>
                      <a:pt x="31" y="2"/>
                    </a:lnTo>
                    <a:lnTo>
                      <a:pt x="23" y="2"/>
                    </a:lnTo>
                    <a:lnTo>
                      <a:pt x="25" y="1"/>
                    </a:lnTo>
                    <a:lnTo>
                      <a:pt x="17" y="1"/>
                    </a:lnTo>
                    <a:lnTo>
                      <a:pt x="16" y="0"/>
                    </a:lnTo>
                    <a:lnTo>
                      <a:pt x="13" y="0"/>
                    </a:lnTo>
                    <a:lnTo>
                      <a:pt x="13" y="1"/>
                    </a:lnTo>
                    <a:lnTo>
                      <a:pt x="11" y="2"/>
                    </a:lnTo>
                    <a:lnTo>
                      <a:pt x="8" y="2"/>
                    </a:lnTo>
                    <a:lnTo>
                      <a:pt x="5" y="2"/>
                    </a:lnTo>
                    <a:lnTo>
                      <a:pt x="4" y="5"/>
                    </a:lnTo>
                    <a:lnTo>
                      <a:pt x="0" y="4"/>
                    </a:lnTo>
                    <a:lnTo>
                      <a:pt x="0" y="6"/>
                    </a:lnTo>
                    <a:lnTo>
                      <a:pt x="4" y="6"/>
                    </a:lnTo>
                    <a:lnTo>
                      <a:pt x="5" y="6"/>
                    </a:lnTo>
                    <a:lnTo>
                      <a:pt x="5" y="5"/>
                    </a:lnTo>
                    <a:lnTo>
                      <a:pt x="11" y="4"/>
                    </a:lnTo>
                    <a:lnTo>
                      <a:pt x="15" y="4"/>
                    </a:lnTo>
                    <a:lnTo>
                      <a:pt x="15" y="2"/>
                    </a:lnTo>
                    <a:lnTo>
                      <a:pt x="20" y="2"/>
                    </a:lnTo>
                    <a:lnTo>
                      <a:pt x="23" y="5"/>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58" name="Freeform 988">
                <a:extLst>
                  <a:ext uri="{FF2B5EF4-FFF2-40B4-BE49-F238E27FC236}">
                    <a16:creationId xmlns:a16="http://schemas.microsoft.com/office/drawing/2014/main" id="{874F78FD-CC9D-4E73-946E-1665D8F2791C}"/>
                  </a:ext>
                </a:extLst>
              </p:cNvPr>
              <p:cNvSpPr>
                <a:spLocks noChangeAspect="1"/>
              </p:cNvSpPr>
              <p:nvPr/>
            </p:nvSpPr>
            <p:spPr bwMode="auto">
              <a:xfrm>
                <a:off x="3090" y="676"/>
                <a:ext cx="2" cy="3"/>
              </a:xfrm>
              <a:custGeom>
                <a:avLst/>
                <a:gdLst>
                  <a:gd name="T0" fmla="*/ 0 w 9"/>
                  <a:gd name="T1" fmla="*/ 0 h 9"/>
                  <a:gd name="T2" fmla="*/ 0 w 9"/>
                  <a:gd name="T3" fmla="*/ 0 h 9"/>
                  <a:gd name="T4" fmla="*/ 0 w 9"/>
                  <a:gd name="T5" fmla="*/ 0 h 9"/>
                  <a:gd name="T6" fmla="*/ 0 w 9"/>
                  <a:gd name="T7" fmla="*/ 0 h 9"/>
                  <a:gd name="T8" fmla="*/ 0 w 9"/>
                  <a:gd name="T9" fmla="*/ 0 h 9"/>
                  <a:gd name="T10" fmla="*/ 0 w 9"/>
                  <a:gd name="T11" fmla="*/ 0 h 9"/>
                  <a:gd name="T12" fmla="*/ 0 w 9"/>
                  <a:gd name="T13" fmla="*/ 0 h 9"/>
                  <a:gd name="T14" fmla="*/ 0 w 9"/>
                  <a:gd name="T15" fmla="*/ 0 h 9"/>
                  <a:gd name="T16" fmla="*/ 0 w 9"/>
                  <a:gd name="T17" fmla="*/ 0 h 9"/>
                  <a:gd name="T18" fmla="*/ 0 w 9"/>
                  <a:gd name="T19" fmla="*/ 0 h 9"/>
                  <a:gd name="T20" fmla="*/ 0 w 9"/>
                  <a:gd name="T21" fmla="*/ 0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
                  <a:gd name="T34" fmla="*/ 0 h 9"/>
                  <a:gd name="T35" fmla="*/ 9 w 9"/>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 h="9">
                    <a:moveTo>
                      <a:pt x="0" y="4"/>
                    </a:moveTo>
                    <a:lnTo>
                      <a:pt x="0" y="5"/>
                    </a:lnTo>
                    <a:lnTo>
                      <a:pt x="2" y="6"/>
                    </a:lnTo>
                    <a:lnTo>
                      <a:pt x="0" y="7"/>
                    </a:lnTo>
                    <a:lnTo>
                      <a:pt x="2" y="9"/>
                    </a:lnTo>
                    <a:lnTo>
                      <a:pt x="6" y="6"/>
                    </a:lnTo>
                    <a:lnTo>
                      <a:pt x="9" y="2"/>
                    </a:lnTo>
                    <a:lnTo>
                      <a:pt x="5" y="0"/>
                    </a:lnTo>
                    <a:lnTo>
                      <a:pt x="4" y="1"/>
                    </a:lnTo>
                    <a:lnTo>
                      <a:pt x="0" y="2"/>
                    </a:lnTo>
                    <a:lnTo>
                      <a:pt x="0" y="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59" name="Freeform 989">
                <a:extLst>
                  <a:ext uri="{FF2B5EF4-FFF2-40B4-BE49-F238E27FC236}">
                    <a16:creationId xmlns:a16="http://schemas.microsoft.com/office/drawing/2014/main" id="{0A90CB15-5A03-44E5-89C5-21FEF3010ACB}"/>
                  </a:ext>
                </a:extLst>
              </p:cNvPr>
              <p:cNvSpPr>
                <a:spLocks noChangeAspect="1"/>
              </p:cNvSpPr>
              <p:nvPr/>
            </p:nvSpPr>
            <p:spPr bwMode="auto">
              <a:xfrm>
                <a:off x="3090" y="676"/>
                <a:ext cx="2" cy="3"/>
              </a:xfrm>
              <a:custGeom>
                <a:avLst/>
                <a:gdLst>
                  <a:gd name="T0" fmla="*/ 0 w 9"/>
                  <a:gd name="T1" fmla="*/ 0 h 9"/>
                  <a:gd name="T2" fmla="*/ 0 w 9"/>
                  <a:gd name="T3" fmla="*/ 0 h 9"/>
                  <a:gd name="T4" fmla="*/ 0 w 9"/>
                  <a:gd name="T5" fmla="*/ 0 h 9"/>
                  <a:gd name="T6" fmla="*/ 0 w 9"/>
                  <a:gd name="T7" fmla="*/ 0 h 9"/>
                  <a:gd name="T8" fmla="*/ 0 w 9"/>
                  <a:gd name="T9" fmla="*/ 0 h 9"/>
                  <a:gd name="T10" fmla="*/ 0 w 9"/>
                  <a:gd name="T11" fmla="*/ 0 h 9"/>
                  <a:gd name="T12" fmla="*/ 0 w 9"/>
                  <a:gd name="T13" fmla="*/ 0 h 9"/>
                  <a:gd name="T14" fmla="*/ 0 w 9"/>
                  <a:gd name="T15" fmla="*/ 0 h 9"/>
                  <a:gd name="T16" fmla="*/ 0 w 9"/>
                  <a:gd name="T17" fmla="*/ 0 h 9"/>
                  <a:gd name="T18" fmla="*/ 0 w 9"/>
                  <a:gd name="T19" fmla="*/ 0 h 9"/>
                  <a:gd name="T20" fmla="*/ 0 w 9"/>
                  <a:gd name="T21" fmla="*/ 0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
                  <a:gd name="T34" fmla="*/ 0 h 9"/>
                  <a:gd name="T35" fmla="*/ 9 w 9"/>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 h="9">
                    <a:moveTo>
                      <a:pt x="0" y="4"/>
                    </a:moveTo>
                    <a:lnTo>
                      <a:pt x="0" y="5"/>
                    </a:lnTo>
                    <a:lnTo>
                      <a:pt x="2" y="6"/>
                    </a:lnTo>
                    <a:lnTo>
                      <a:pt x="0" y="7"/>
                    </a:lnTo>
                    <a:lnTo>
                      <a:pt x="2" y="9"/>
                    </a:lnTo>
                    <a:lnTo>
                      <a:pt x="6" y="6"/>
                    </a:lnTo>
                    <a:lnTo>
                      <a:pt x="9" y="2"/>
                    </a:lnTo>
                    <a:lnTo>
                      <a:pt x="5" y="0"/>
                    </a:lnTo>
                    <a:lnTo>
                      <a:pt x="4" y="1"/>
                    </a:lnTo>
                    <a:lnTo>
                      <a:pt x="0" y="2"/>
                    </a:lnTo>
                    <a:lnTo>
                      <a:pt x="0" y="4"/>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60" name="Freeform 990">
                <a:extLst>
                  <a:ext uri="{FF2B5EF4-FFF2-40B4-BE49-F238E27FC236}">
                    <a16:creationId xmlns:a16="http://schemas.microsoft.com/office/drawing/2014/main" id="{DBCD0B4B-ED1E-4980-BE04-B18663D931B5}"/>
                  </a:ext>
                </a:extLst>
              </p:cNvPr>
              <p:cNvSpPr>
                <a:spLocks noChangeAspect="1"/>
              </p:cNvSpPr>
              <p:nvPr/>
            </p:nvSpPr>
            <p:spPr bwMode="auto">
              <a:xfrm>
                <a:off x="3102" y="607"/>
                <a:ext cx="51" cy="15"/>
              </a:xfrm>
              <a:custGeom>
                <a:avLst/>
                <a:gdLst>
                  <a:gd name="T0" fmla="*/ 0 w 172"/>
                  <a:gd name="T1" fmla="*/ 0 h 49"/>
                  <a:gd name="T2" fmla="*/ 0 w 172"/>
                  <a:gd name="T3" fmla="*/ 0 h 49"/>
                  <a:gd name="T4" fmla="*/ 0 w 172"/>
                  <a:gd name="T5" fmla="*/ 0 h 49"/>
                  <a:gd name="T6" fmla="*/ 0 w 172"/>
                  <a:gd name="T7" fmla="*/ 0 h 49"/>
                  <a:gd name="T8" fmla="*/ 0 w 172"/>
                  <a:gd name="T9" fmla="*/ 0 h 49"/>
                  <a:gd name="T10" fmla="*/ 0 w 172"/>
                  <a:gd name="T11" fmla="*/ 0 h 49"/>
                  <a:gd name="T12" fmla="*/ 0 w 172"/>
                  <a:gd name="T13" fmla="*/ 0 h 49"/>
                  <a:gd name="T14" fmla="*/ 0 w 172"/>
                  <a:gd name="T15" fmla="*/ 0 h 49"/>
                  <a:gd name="T16" fmla="*/ 0 w 172"/>
                  <a:gd name="T17" fmla="*/ 0 h 49"/>
                  <a:gd name="T18" fmla="*/ 0 w 172"/>
                  <a:gd name="T19" fmla="*/ 0 h 49"/>
                  <a:gd name="T20" fmla="*/ 0 w 172"/>
                  <a:gd name="T21" fmla="*/ 0 h 49"/>
                  <a:gd name="T22" fmla="*/ 0 w 172"/>
                  <a:gd name="T23" fmla="*/ 0 h 49"/>
                  <a:gd name="T24" fmla="*/ 0 w 172"/>
                  <a:gd name="T25" fmla="*/ 0 h 49"/>
                  <a:gd name="T26" fmla="*/ 0 w 172"/>
                  <a:gd name="T27" fmla="*/ 0 h 49"/>
                  <a:gd name="T28" fmla="*/ 0 w 172"/>
                  <a:gd name="T29" fmla="*/ 0 h 49"/>
                  <a:gd name="T30" fmla="*/ 0 w 172"/>
                  <a:gd name="T31" fmla="*/ 0 h 49"/>
                  <a:gd name="T32" fmla="*/ 0 w 172"/>
                  <a:gd name="T33" fmla="*/ 0 h 49"/>
                  <a:gd name="T34" fmla="*/ 0 w 172"/>
                  <a:gd name="T35" fmla="*/ 0 h 49"/>
                  <a:gd name="T36" fmla="*/ 0 w 172"/>
                  <a:gd name="T37" fmla="*/ 0 h 49"/>
                  <a:gd name="T38" fmla="*/ 0 w 172"/>
                  <a:gd name="T39" fmla="*/ 0 h 49"/>
                  <a:gd name="T40" fmla="*/ 0 w 172"/>
                  <a:gd name="T41" fmla="*/ 0 h 49"/>
                  <a:gd name="T42" fmla="*/ 0 w 172"/>
                  <a:gd name="T43" fmla="*/ 0 h 49"/>
                  <a:gd name="T44" fmla="*/ 0 w 172"/>
                  <a:gd name="T45" fmla="*/ 0 h 49"/>
                  <a:gd name="T46" fmla="*/ 0 w 172"/>
                  <a:gd name="T47" fmla="*/ 0 h 49"/>
                  <a:gd name="T48" fmla="*/ 0 w 172"/>
                  <a:gd name="T49" fmla="*/ 0 h 49"/>
                  <a:gd name="T50" fmla="*/ 0 w 172"/>
                  <a:gd name="T51" fmla="*/ 0 h 49"/>
                  <a:gd name="T52" fmla="*/ 0 w 172"/>
                  <a:gd name="T53" fmla="*/ 0 h 49"/>
                  <a:gd name="T54" fmla="*/ 0 w 172"/>
                  <a:gd name="T55" fmla="*/ 0 h 49"/>
                  <a:gd name="T56" fmla="*/ 0 w 172"/>
                  <a:gd name="T57" fmla="*/ 0 h 49"/>
                  <a:gd name="T58" fmla="*/ 0 w 172"/>
                  <a:gd name="T59" fmla="*/ 0 h 49"/>
                  <a:gd name="T60" fmla="*/ 0 w 172"/>
                  <a:gd name="T61" fmla="*/ 0 h 49"/>
                  <a:gd name="T62" fmla="*/ 0 w 172"/>
                  <a:gd name="T63" fmla="*/ 0 h 49"/>
                  <a:gd name="T64" fmla="*/ 0 w 172"/>
                  <a:gd name="T65" fmla="*/ 0 h 49"/>
                  <a:gd name="T66" fmla="*/ 0 w 172"/>
                  <a:gd name="T67" fmla="*/ 0 h 49"/>
                  <a:gd name="T68" fmla="*/ 0 w 172"/>
                  <a:gd name="T69" fmla="*/ 0 h 49"/>
                  <a:gd name="T70" fmla="*/ 0 w 172"/>
                  <a:gd name="T71" fmla="*/ 0 h 49"/>
                  <a:gd name="T72" fmla="*/ 0 w 172"/>
                  <a:gd name="T73" fmla="*/ 0 h 49"/>
                  <a:gd name="T74" fmla="*/ 0 w 172"/>
                  <a:gd name="T75" fmla="*/ 0 h 49"/>
                  <a:gd name="T76" fmla="*/ 0 w 172"/>
                  <a:gd name="T77" fmla="*/ 0 h 49"/>
                  <a:gd name="T78" fmla="*/ 0 w 172"/>
                  <a:gd name="T79" fmla="*/ 0 h 49"/>
                  <a:gd name="T80" fmla="*/ 0 w 172"/>
                  <a:gd name="T81" fmla="*/ 0 h 49"/>
                  <a:gd name="T82" fmla="*/ 0 w 172"/>
                  <a:gd name="T83" fmla="*/ 0 h 49"/>
                  <a:gd name="T84" fmla="*/ 0 w 172"/>
                  <a:gd name="T85" fmla="*/ 0 h 49"/>
                  <a:gd name="T86" fmla="*/ 0 w 172"/>
                  <a:gd name="T87" fmla="*/ 0 h 49"/>
                  <a:gd name="T88" fmla="*/ 0 w 172"/>
                  <a:gd name="T89" fmla="*/ 0 h 49"/>
                  <a:gd name="T90" fmla="*/ 0 w 172"/>
                  <a:gd name="T91" fmla="*/ 0 h 49"/>
                  <a:gd name="T92" fmla="*/ 0 w 172"/>
                  <a:gd name="T93" fmla="*/ 0 h 49"/>
                  <a:gd name="T94" fmla="*/ 0 w 172"/>
                  <a:gd name="T95" fmla="*/ 0 h 49"/>
                  <a:gd name="T96" fmla="*/ 0 w 172"/>
                  <a:gd name="T97" fmla="*/ 0 h 49"/>
                  <a:gd name="T98" fmla="*/ 0 w 172"/>
                  <a:gd name="T99" fmla="*/ 0 h 49"/>
                  <a:gd name="T100" fmla="*/ 0 w 172"/>
                  <a:gd name="T101" fmla="*/ 0 h 49"/>
                  <a:gd name="T102" fmla="*/ 0 w 172"/>
                  <a:gd name="T103" fmla="*/ 0 h 49"/>
                  <a:gd name="T104" fmla="*/ 0 w 172"/>
                  <a:gd name="T105" fmla="*/ 0 h 49"/>
                  <a:gd name="T106" fmla="*/ 0 w 172"/>
                  <a:gd name="T107" fmla="*/ 0 h 49"/>
                  <a:gd name="T108" fmla="*/ 0 w 172"/>
                  <a:gd name="T109" fmla="*/ 0 h 49"/>
                  <a:gd name="T110" fmla="*/ 0 w 172"/>
                  <a:gd name="T111" fmla="*/ 0 h 49"/>
                  <a:gd name="T112" fmla="*/ 0 w 172"/>
                  <a:gd name="T113" fmla="*/ 0 h 49"/>
                  <a:gd name="T114" fmla="*/ 0 w 172"/>
                  <a:gd name="T115" fmla="*/ 0 h 4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72"/>
                  <a:gd name="T175" fmla="*/ 0 h 49"/>
                  <a:gd name="T176" fmla="*/ 172 w 172"/>
                  <a:gd name="T177" fmla="*/ 49 h 4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72" h="49">
                    <a:moveTo>
                      <a:pt x="98" y="0"/>
                    </a:moveTo>
                    <a:lnTo>
                      <a:pt x="98" y="0"/>
                    </a:lnTo>
                    <a:lnTo>
                      <a:pt x="99" y="1"/>
                    </a:lnTo>
                    <a:lnTo>
                      <a:pt x="104" y="1"/>
                    </a:lnTo>
                    <a:lnTo>
                      <a:pt x="105" y="2"/>
                    </a:lnTo>
                    <a:lnTo>
                      <a:pt x="104" y="4"/>
                    </a:lnTo>
                    <a:lnTo>
                      <a:pt x="102" y="5"/>
                    </a:lnTo>
                    <a:lnTo>
                      <a:pt x="104" y="6"/>
                    </a:lnTo>
                    <a:lnTo>
                      <a:pt x="102" y="9"/>
                    </a:lnTo>
                    <a:lnTo>
                      <a:pt x="100" y="10"/>
                    </a:lnTo>
                    <a:lnTo>
                      <a:pt x="99" y="11"/>
                    </a:lnTo>
                    <a:lnTo>
                      <a:pt x="97" y="14"/>
                    </a:lnTo>
                    <a:lnTo>
                      <a:pt x="98" y="15"/>
                    </a:lnTo>
                    <a:lnTo>
                      <a:pt x="100" y="15"/>
                    </a:lnTo>
                    <a:lnTo>
                      <a:pt x="102" y="14"/>
                    </a:lnTo>
                    <a:lnTo>
                      <a:pt x="102" y="12"/>
                    </a:lnTo>
                    <a:lnTo>
                      <a:pt x="103" y="12"/>
                    </a:lnTo>
                    <a:lnTo>
                      <a:pt x="104" y="12"/>
                    </a:lnTo>
                    <a:lnTo>
                      <a:pt x="104" y="14"/>
                    </a:lnTo>
                    <a:lnTo>
                      <a:pt x="105" y="14"/>
                    </a:lnTo>
                    <a:lnTo>
                      <a:pt x="105" y="11"/>
                    </a:lnTo>
                    <a:lnTo>
                      <a:pt x="107" y="12"/>
                    </a:lnTo>
                    <a:lnTo>
                      <a:pt x="107" y="14"/>
                    </a:lnTo>
                    <a:lnTo>
                      <a:pt x="107" y="15"/>
                    </a:lnTo>
                    <a:lnTo>
                      <a:pt x="108" y="15"/>
                    </a:lnTo>
                    <a:lnTo>
                      <a:pt x="109" y="14"/>
                    </a:lnTo>
                    <a:lnTo>
                      <a:pt x="110" y="14"/>
                    </a:lnTo>
                    <a:lnTo>
                      <a:pt x="112" y="12"/>
                    </a:lnTo>
                    <a:lnTo>
                      <a:pt x="110" y="12"/>
                    </a:lnTo>
                    <a:lnTo>
                      <a:pt x="113" y="11"/>
                    </a:lnTo>
                    <a:lnTo>
                      <a:pt x="112" y="10"/>
                    </a:lnTo>
                    <a:lnTo>
                      <a:pt x="114" y="10"/>
                    </a:lnTo>
                    <a:lnTo>
                      <a:pt x="113" y="9"/>
                    </a:lnTo>
                    <a:lnTo>
                      <a:pt x="118" y="10"/>
                    </a:lnTo>
                    <a:lnTo>
                      <a:pt x="118" y="9"/>
                    </a:lnTo>
                    <a:lnTo>
                      <a:pt x="117" y="7"/>
                    </a:lnTo>
                    <a:lnTo>
                      <a:pt x="121" y="10"/>
                    </a:lnTo>
                    <a:lnTo>
                      <a:pt x="121" y="9"/>
                    </a:lnTo>
                    <a:lnTo>
                      <a:pt x="120" y="7"/>
                    </a:lnTo>
                    <a:lnTo>
                      <a:pt x="125" y="10"/>
                    </a:lnTo>
                    <a:lnTo>
                      <a:pt x="128" y="10"/>
                    </a:lnTo>
                    <a:lnTo>
                      <a:pt x="128" y="9"/>
                    </a:lnTo>
                    <a:lnTo>
                      <a:pt x="130" y="9"/>
                    </a:lnTo>
                    <a:lnTo>
                      <a:pt x="133" y="6"/>
                    </a:lnTo>
                    <a:lnTo>
                      <a:pt x="134" y="6"/>
                    </a:lnTo>
                    <a:lnTo>
                      <a:pt x="134" y="7"/>
                    </a:lnTo>
                    <a:lnTo>
                      <a:pt x="133" y="9"/>
                    </a:lnTo>
                    <a:lnTo>
                      <a:pt x="133" y="10"/>
                    </a:lnTo>
                    <a:lnTo>
                      <a:pt x="128" y="11"/>
                    </a:lnTo>
                    <a:lnTo>
                      <a:pt x="128" y="12"/>
                    </a:lnTo>
                    <a:lnTo>
                      <a:pt x="125" y="14"/>
                    </a:lnTo>
                    <a:lnTo>
                      <a:pt x="129" y="12"/>
                    </a:lnTo>
                    <a:lnTo>
                      <a:pt x="131" y="11"/>
                    </a:lnTo>
                    <a:lnTo>
                      <a:pt x="135" y="11"/>
                    </a:lnTo>
                    <a:lnTo>
                      <a:pt x="136" y="11"/>
                    </a:lnTo>
                    <a:lnTo>
                      <a:pt x="138" y="10"/>
                    </a:lnTo>
                    <a:lnTo>
                      <a:pt x="141" y="10"/>
                    </a:lnTo>
                    <a:lnTo>
                      <a:pt x="142" y="10"/>
                    </a:lnTo>
                    <a:lnTo>
                      <a:pt x="140" y="10"/>
                    </a:lnTo>
                    <a:lnTo>
                      <a:pt x="139" y="11"/>
                    </a:lnTo>
                    <a:lnTo>
                      <a:pt x="140" y="11"/>
                    </a:lnTo>
                    <a:lnTo>
                      <a:pt x="141" y="12"/>
                    </a:lnTo>
                    <a:lnTo>
                      <a:pt x="142" y="12"/>
                    </a:lnTo>
                    <a:lnTo>
                      <a:pt x="142" y="11"/>
                    </a:lnTo>
                    <a:lnTo>
                      <a:pt x="144" y="11"/>
                    </a:lnTo>
                    <a:lnTo>
                      <a:pt x="145" y="12"/>
                    </a:lnTo>
                    <a:lnTo>
                      <a:pt x="147" y="11"/>
                    </a:lnTo>
                    <a:lnTo>
                      <a:pt x="149" y="12"/>
                    </a:lnTo>
                    <a:lnTo>
                      <a:pt x="149" y="14"/>
                    </a:lnTo>
                    <a:lnTo>
                      <a:pt x="152" y="12"/>
                    </a:lnTo>
                    <a:lnTo>
                      <a:pt x="167" y="14"/>
                    </a:lnTo>
                    <a:lnTo>
                      <a:pt x="167" y="15"/>
                    </a:lnTo>
                    <a:lnTo>
                      <a:pt x="170" y="15"/>
                    </a:lnTo>
                    <a:lnTo>
                      <a:pt x="170" y="16"/>
                    </a:lnTo>
                    <a:lnTo>
                      <a:pt x="172" y="16"/>
                    </a:lnTo>
                    <a:lnTo>
                      <a:pt x="172" y="19"/>
                    </a:lnTo>
                    <a:lnTo>
                      <a:pt x="172" y="20"/>
                    </a:lnTo>
                    <a:lnTo>
                      <a:pt x="170" y="20"/>
                    </a:lnTo>
                    <a:lnTo>
                      <a:pt x="171" y="21"/>
                    </a:lnTo>
                    <a:lnTo>
                      <a:pt x="170" y="21"/>
                    </a:lnTo>
                    <a:lnTo>
                      <a:pt x="172" y="22"/>
                    </a:lnTo>
                    <a:lnTo>
                      <a:pt x="172" y="23"/>
                    </a:lnTo>
                    <a:lnTo>
                      <a:pt x="171" y="25"/>
                    </a:lnTo>
                    <a:lnTo>
                      <a:pt x="165" y="25"/>
                    </a:lnTo>
                    <a:lnTo>
                      <a:pt x="165" y="26"/>
                    </a:lnTo>
                    <a:lnTo>
                      <a:pt x="161" y="27"/>
                    </a:lnTo>
                    <a:lnTo>
                      <a:pt x="161" y="28"/>
                    </a:lnTo>
                    <a:lnTo>
                      <a:pt x="162" y="28"/>
                    </a:lnTo>
                    <a:lnTo>
                      <a:pt x="160" y="28"/>
                    </a:lnTo>
                    <a:lnTo>
                      <a:pt x="159" y="30"/>
                    </a:lnTo>
                    <a:lnTo>
                      <a:pt x="156" y="30"/>
                    </a:lnTo>
                    <a:lnTo>
                      <a:pt x="154" y="31"/>
                    </a:lnTo>
                    <a:lnTo>
                      <a:pt x="151" y="31"/>
                    </a:lnTo>
                    <a:lnTo>
                      <a:pt x="150" y="32"/>
                    </a:lnTo>
                    <a:lnTo>
                      <a:pt x="146" y="33"/>
                    </a:lnTo>
                    <a:lnTo>
                      <a:pt x="146" y="35"/>
                    </a:lnTo>
                    <a:lnTo>
                      <a:pt x="149" y="35"/>
                    </a:lnTo>
                    <a:lnTo>
                      <a:pt x="149" y="36"/>
                    </a:lnTo>
                    <a:lnTo>
                      <a:pt x="147" y="36"/>
                    </a:lnTo>
                    <a:lnTo>
                      <a:pt x="147" y="37"/>
                    </a:lnTo>
                    <a:lnTo>
                      <a:pt x="145" y="38"/>
                    </a:lnTo>
                    <a:lnTo>
                      <a:pt x="145" y="40"/>
                    </a:lnTo>
                    <a:lnTo>
                      <a:pt x="142" y="40"/>
                    </a:lnTo>
                    <a:lnTo>
                      <a:pt x="144" y="41"/>
                    </a:lnTo>
                    <a:lnTo>
                      <a:pt x="135" y="43"/>
                    </a:lnTo>
                    <a:lnTo>
                      <a:pt x="133" y="43"/>
                    </a:lnTo>
                    <a:lnTo>
                      <a:pt x="130" y="43"/>
                    </a:lnTo>
                    <a:lnTo>
                      <a:pt x="126" y="42"/>
                    </a:lnTo>
                    <a:lnTo>
                      <a:pt x="123" y="45"/>
                    </a:lnTo>
                    <a:lnTo>
                      <a:pt x="114" y="45"/>
                    </a:lnTo>
                    <a:lnTo>
                      <a:pt x="114" y="47"/>
                    </a:lnTo>
                    <a:lnTo>
                      <a:pt x="113" y="48"/>
                    </a:lnTo>
                    <a:lnTo>
                      <a:pt x="98" y="49"/>
                    </a:lnTo>
                    <a:lnTo>
                      <a:pt x="97" y="49"/>
                    </a:lnTo>
                    <a:lnTo>
                      <a:pt x="95" y="49"/>
                    </a:lnTo>
                    <a:lnTo>
                      <a:pt x="94" y="49"/>
                    </a:lnTo>
                    <a:lnTo>
                      <a:pt x="89" y="48"/>
                    </a:lnTo>
                    <a:lnTo>
                      <a:pt x="87" y="47"/>
                    </a:lnTo>
                    <a:lnTo>
                      <a:pt x="88" y="46"/>
                    </a:lnTo>
                    <a:lnTo>
                      <a:pt x="87" y="46"/>
                    </a:lnTo>
                    <a:lnTo>
                      <a:pt x="84" y="45"/>
                    </a:lnTo>
                    <a:lnTo>
                      <a:pt x="84" y="43"/>
                    </a:lnTo>
                    <a:lnTo>
                      <a:pt x="86" y="42"/>
                    </a:lnTo>
                    <a:lnTo>
                      <a:pt x="87" y="41"/>
                    </a:lnTo>
                    <a:lnTo>
                      <a:pt x="86" y="41"/>
                    </a:lnTo>
                    <a:lnTo>
                      <a:pt x="83" y="42"/>
                    </a:lnTo>
                    <a:lnTo>
                      <a:pt x="76" y="41"/>
                    </a:lnTo>
                    <a:lnTo>
                      <a:pt x="71" y="42"/>
                    </a:lnTo>
                    <a:lnTo>
                      <a:pt x="65" y="41"/>
                    </a:lnTo>
                    <a:lnTo>
                      <a:pt x="65" y="40"/>
                    </a:lnTo>
                    <a:lnTo>
                      <a:pt x="63" y="40"/>
                    </a:lnTo>
                    <a:lnTo>
                      <a:pt x="62" y="42"/>
                    </a:lnTo>
                    <a:lnTo>
                      <a:pt x="61" y="41"/>
                    </a:lnTo>
                    <a:lnTo>
                      <a:pt x="56" y="42"/>
                    </a:lnTo>
                    <a:lnTo>
                      <a:pt x="52" y="42"/>
                    </a:lnTo>
                    <a:lnTo>
                      <a:pt x="50" y="42"/>
                    </a:lnTo>
                    <a:lnTo>
                      <a:pt x="50" y="40"/>
                    </a:lnTo>
                    <a:lnTo>
                      <a:pt x="48" y="40"/>
                    </a:lnTo>
                    <a:lnTo>
                      <a:pt x="41" y="40"/>
                    </a:lnTo>
                    <a:lnTo>
                      <a:pt x="39" y="37"/>
                    </a:lnTo>
                    <a:lnTo>
                      <a:pt x="35" y="36"/>
                    </a:lnTo>
                    <a:lnTo>
                      <a:pt x="32" y="33"/>
                    </a:lnTo>
                    <a:lnTo>
                      <a:pt x="37" y="32"/>
                    </a:lnTo>
                    <a:lnTo>
                      <a:pt x="41" y="33"/>
                    </a:lnTo>
                    <a:lnTo>
                      <a:pt x="44" y="33"/>
                    </a:lnTo>
                    <a:lnTo>
                      <a:pt x="44" y="35"/>
                    </a:lnTo>
                    <a:lnTo>
                      <a:pt x="52" y="35"/>
                    </a:lnTo>
                    <a:lnTo>
                      <a:pt x="55" y="36"/>
                    </a:lnTo>
                    <a:lnTo>
                      <a:pt x="57" y="35"/>
                    </a:lnTo>
                    <a:lnTo>
                      <a:pt x="57" y="33"/>
                    </a:lnTo>
                    <a:lnTo>
                      <a:pt x="53" y="33"/>
                    </a:lnTo>
                    <a:lnTo>
                      <a:pt x="53" y="32"/>
                    </a:lnTo>
                    <a:lnTo>
                      <a:pt x="48" y="32"/>
                    </a:lnTo>
                    <a:lnTo>
                      <a:pt x="50" y="31"/>
                    </a:lnTo>
                    <a:lnTo>
                      <a:pt x="56" y="30"/>
                    </a:lnTo>
                    <a:lnTo>
                      <a:pt x="55" y="31"/>
                    </a:lnTo>
                    <a:lnTo>
                      <a:pt x="56" y="31"/>
                    </a:lnTo>
                    <a:lnTo>
                      <a:pt x="57" y="30"/>
                    </a:lnTo>
                    <a:lnTo>
                      <a:pt x="72" y="30"/>
                    </a:lnTo>
                    <a:lnTo>
                      <a:pt x="73" y="30"/>
                    </a:lnTo>
                    <a:lnTo>
                      <a:pt x="73" y="28"/>
                    </a:lnTo>
                    <a:lnTo>
                      <a:pt x="76" y="28"/>
                    </a:lnTo>
                    <a:lnTo>
                      <a:pt x="76" y="27"/>
                    </a:lnTo>
                    <a:lnTo>
                      <a:pt x="77" y="27"/>
                    </a:lnTo>
                    <a:lnTo>
                      <a:pt x="73" y="27"/>
                    </a:lnTo>
                    <a:lnTo>
                      <a:pt x="76" y="26"/>
                    </a:lnTo>
                    <a:lnTo>
                      <a:pt x="76" y="25"/>
                    </a:lnTo>
                    <a:lnTo>
                      <a:pt x="74" y="26"/>
                    </a:lnTo>
                    <a:lnTo>
                      <a:pt x="71" y="26"/>
                    </a:lnTo>
                    <a:lnTo>
                      <a:pt x="70" y="26"/>
                    </a:lnTo>
                    <a:lnTo>
                      <a:pt x="55" y="26"/>
                    </a:lnTo>
                    <a:lnTo>
                      <a:pt x="53" y="27"/>
                    </a:lnTo>
                    <a:lnTo>
                      <a:pt x="47" y="27"/>
                    </a:lnTo>
                    <a:lnTo>
                      <a:pt x="46" y="27"/>
                    </a:lnTo>
                    <a:lnTo>
                      <a:pt x="42" y="27"/>
                    </a:lnTo>
                    <a:lnTo>
                      <a:pt x="40" y="28"/>
                    </a:lnTo>
                    <a:lnTo>
                      <a:pt x="35" y="28"/>
                    </a:lnTo>
                    <a:lnTo>
                      <a:pt x="34" y="28"/>
                    </a:lnTo>
                    <a:lnTo>
                      <a:pt x="29" y="30"/>
                    </a:lnTo>
                    <a:lnTo>
                      <a:pt x="29" y="28"/>
                    </a:lnTo>
                    <a:lnTo>
                      <a:pt x="27" y="28"/>
                    </a:lnTo>
                    <a:lnTo>
                      <a:pt x="18" y="28"/>
                    </a:lnTo>
                    <a:lnTo>
                      <a:pt x="15" y="28"/>
                    </a:lnTo>
                    <a:lnTo>
                      <a:pt x="16" y="27"/>
                    </a:lnTo>
                    <a:lnTo>
                      <a:pt x="15" y="27"/>
                    </a:lnTo>
                    <a:lnTo>
                      <a:pt x="15" y="26"/>
                    </a:lnTo>
                    <a:lnTo>
                      <a:pt x="16" y="26"/>
                    </a:lnTo>
                    <a:lnTo>
                      <a:pt x="14" y="27"/>
                    </a:lnTo>
                    <a:lnTo>
                      <a:pt x="13" y="27"/>
                    </a:lnTo>
                    <a:lnTo>
                      <a:pt x="11" y="26"/>
                    </a:lnTo>
                    <a:lnTo>
                      <a:pt x="11" y="25"/>
                    </a:lnTo>
                    <a:lnTo>
                      <a:pt x="10" y="25"/>
                    </a:lnTo>
                    <a:lnTo>
                      <a:pt x="10" y="23"/>
                    </a:lnTo>
                    <a:lnTo>
                      <a:pt x="8" y="22"/>
                    </a:lnTo>
                    <a:lnTo>
                      <a:pt x="16" y="21"/>
                    </a:lnTo>
                    <a:lnTo>
                      <a:pt x="16" y="20"/>
                    </a:lnTo>
                    <a:lnTo>
                      <a:pt x="15" y="20"/>
                    </a:lnTo>
                    <a:lnTo>
                      <a:pt x="19" y="20"/>
                    </a:lnTo>
                    <a:lnTo>
                      <a:pt x="19" y="19"/>
                    </a:lnTo>
                    <a:lnTo>
                      <a:pt x="23" y="17"/>
                    </a:lnTo>
                    <a:lnTo>
                      <a:pt x="16" y="17"/>
                    </a:lnTo>
                    <a:lnTo>
                      <a:pt x="15" y="17"/>
                    </a:lnTo>
                    <a:lnTo>
                      <a:pt x="13" y="17"/>
                    </a:lnTo>
                    <a:lnTo>
                      <a:pt x="10" y="17"/>
                    </a:lnTo>
                    <a:lnTo>
                      <a:pt x="10" y="16"/>
                    </a:lnTo>
                    <a:lnTo>
                      <a:pt x="9" y="16"/>
                    </a:lnTo>
                    <a:lnTo>
                      <a:pt x="10" y="15"/>
                    </a:lnTo>
                    <a:lnTo>
                      <a:pt x="9" y="15"/>
                    </a:lnTo>
                    <a:lnTo>
                      <a:pt x="9" y="14"/>
                    </a:lnTo>
                    <a:lnTo>
                      <a:pt x="4" y="12"/>
                    </a:lnTo>
                    <a:lnTo>
                      <a:pt x="0" y="14"/>
                    </a:lnTo>
                    <a:lnTo>
                      <a:pt x="0" y="12"/>
                    </a:lnTo>
                    <a:lnTo>
                      <a:pt x="6" y="11"/>
                    </a:lnTo>
                    <a:lnTo>
                      <a:pt x="11" y="11"/>
                    </a:lnTo>
                    <a:lnTo>
                      <a:pt x="11" y="12"/>
                    </a:lnTo>
                    <a:lnTo>
                      <a:pt x="18" y="12"/>
                    </a:lnTo>
                    <a:lnTo>
                      <a:pt x="19" y="12"/>
                    </a:lnTo>
                    <a:lnTo>
                      <a:pt x="20" y="12"/>
                    </a:lnTo>
                    <a:lnTo>
                      <a:pt x="21" y="11"/>
                    </a:lnTo>
                    <a:lnTo>
                      <a:pt x="25" y="12"/>
                    </a:lnTo>
                    <a:lnTo>
                      <a:pt x="25" y="14"/>
                    </a:lnTo>
                    <a:lnTo>
                      <a:pt x="27" y="15"/>
                    </a:lnTo>
                    <a:lnTo>
                      <a:pt x="29" y="16"/>
                    </a:lnTo>
                    <a:lnTo>
                      <a:pt x="30" y="17"/>
                    </a:lnTo>
                    <a:lnTo>
                      <a:pt x="31" y="19"/>
                    </a:lnTo>
                    <a:lnTo>
                      <a:pt x="32" y="17"/>
                    </a:lnTo>
                    <a:lnTo>
                      <a:pt x="32" y="16"/>
                    </a:lnTo>
                    <a:lnTo>
                      <a:pt x="32" y="15"/>
                    </a:lnTo>
                    <a:lnTo>
                      <a:pt x="34" y="15"/>
                    </a:lnTo>
                    <a:lnTo>
                      <a:pt x="35" y="15"/>
                    </a:lnTo>
                    <a:lnTo>
                      <a:pt x="34" y="14"/>
                    </a:lnTo>
                    <a:lnTo>
                      <a:pt x="36" y="14"/>
                    </a:lnTo>
                    <a:lnTo>
                      <a:pt x="37" y="14"/>
                    </a:lnTo>
                    <a:lnTo>
                      <a:pt x="32" y="11"/>
                    </a:lnTo>
                    <a:lnTo>
                      <a:pt x="30" y="12"/>
                    </a:lnTo>
                    <a:lnTo>
                      <a:pt x="29" y="10"/>
                    </a:lnTo>
                    <a:lnTo>
                      <a:pt x="30" y="9"/>
                    </a:lnTo>
                    <a:lnTo>
                      <a:pt x="30" y="5"/>
                    </a:lnTo>
                    <a:lnTo>
                      <a:pt x="35" y="9"/>
                    </a:lnTo>
                    <a:lnTo>
                      <a:pt x="35" y="10"/>
                    </a:lnTo>
                    <a:lnTo>
                      <a:pt x="40" y="11"/>
                    </a:lnTo>
                    <a:lnTo>
                      <a:pt x="41" y="12"/>
                    </a:lnTo>
                    <a:lnTo>
                      <a:pt x="42" y="11"/>
                    </a:lnTo>
                    <a:lnTo>
                      <a:pt x="42" y="10"/>
                    </a:lnTo>
                    <a:lnTo>
                      <a:pt x="41" y="10"/>
                    </a:lnTo>
                    <a:lnTo>
                      <a:pt x="41" y="9"/>
                    </a:lnTo>
                    <a:lnTo>
                      <a:pt x="42" y="9"/>
                    </a:lnTo>
                    <a:lnTo>
                      <a:pt x="44" y="7"/>
                    </a:lnTo>
                    <a:lnTo>
                      <a:pt x="42" y="6"/>
                    </a:lnTo>
                    <a:lnTo>
                      <a:pt x="44" y="6"/>
                    </a:lnTo>
                    <a:lnTo>
                      <a:pt x="42" y="6"/>
                    </a:lnTo>
                    <a:lnTo>
                      <a:pt x="45" y="5"/>
                    </a:lnTo>
                    <a:lnTo>
                      <a:pt x="42" y="5"/>
                    </a:lnTo>
                    <a:lnTo>
                      <a:pt x="42" y="4"/>
                    </a:lnTo>
                    <a:lnTo>
                      <a:pt x="40" y="5"/>
                    </a:lnTo>
                    <a:lnTo>
                      <a:pt x="37" y="4"/>
                    </a:lnTo>
                    <a:lnTo>
                      <a:pt x="37" y="2"/>
                    </a:lnTo>
                    <a:lnTo>
                      <a:pt x="40" y="1"/>
                    </a:lnTo>
                    <a:lnTo>
                      <a:pt x="41" y="1"/>
                    </a:lnTo>
                    <a:lnTo>
                      <a:pt x="42" y="2"/>
                    </a:lnTo>
                    <a:lnTo>
                      <a:pt x="44" y="0"/>
                    </a:lnTo>
                    <a:lnTo>
                      <a:pt x="45" y="0"/>
                    </a:lnTo>
                    <a:lnTo>
                      <a:pt x="45" y="1"/>
                    </a:lnTo>
                    <a:lnTo>
                      <a:pt x="47" y="1"/>
                    </a:lnTo>
                    <a:lnTo>
                      <a:pt x="48" y="1"/>
                    </a:lnTo>
                    <a:lnTo>
                      <a:pt x="47" y="2"/>
                    </a:lnTo>
                    <a:lnTo>
                      <a:pt x="47" y="4"/>
                    </a:lnTo>
                    <a:lnTo>
                      <a:pt x="48" y="4"/>
                    </a:lnTo>
                    <a:lnTo>
                      <a:pt x="52" y="2"/>
                    </a:lnTo>
                    <a:lnTo>
                      <a:pt x="53" y="4"/>
                    </a:lnTo>
                    <a:lnTo>
                      <a:pt x="53" y="5"/>
                    </a:lnTo>
                    <a:lnTo>
                      <a:pt x="55" y="5"/>
                    </a:lnTo>
                    <a:lnTo>
                      <a:pt x="55" y="6"/>
                    </a:lnTo>
                    <a:lnTo>
                      <a:pt x="55" y="7"/>
                    </a:lnTo>
                    <a:lnTo>
                      <a:pt x="56" y="9"/>
                    </a:lnTo>
                    <a:lnTo>
                      <a:pt x="60" y="7"/>
                    </a:lnTo>
                    <a:lnTo>
                      <a:pt x="58" y="10"/>
                    </a:lnTo>
                    <a:lnTo>
                      <a:pt x="60" y="10"/>
                    </a:lnTo>
                    <a:lnTo>
                      <a:pt x="60" y="11"/>
                    </a:lnTo>
                    <a:lnTo>
                      <a:pt x="65" y="11"/>
                    </a:lnTo>
                    <a:lnTo>
                      <a:pt x="68" y="10"/>
                    </a:lnTo>
                    <a:lnTo>
                      <a:pt x="70" y="10"/>
                    </a:lnTo>
                    <a:lnTo>
                      <a:pt x="72" y="10"/>
                    </a:lnTo>
                    <a:lnTo>
                      <a:pt x="74" y="11"/>
                    </a:lnTo>
                    <a:lnTo>
                      <a:pt x="77" y="11"/>
                    </a:lnTo>
                    <a:lnTo>
                      <a:pt x="77" y="9"/>
                    </a:lnTo>
                    <a:lnTo>
                      <a:pt x="79" y="9"/>
                    </a:lnTo>
                    <a:lnTo>
                      <a:pt x="79" y="10"/>
                    </a:lnTo>
                    <a:lnTo>
                      <a:pt x="79" y="11"/>
                    </a:lnTo>
                    <a:lnTo>
                      <a:pt x="72" y="15"/>
                    </a:lnTo>
                    <a:lnTo>
                      <a:pt x="77" y="14"/>
                    </a:lnTo>
                    <a:lnTo>
                      <a:pt x="79" y="15"/>
                    </a:lnTo>
                    <a:lnTo>
                      <a:pt x="81" y="16"/>
                    </a:lnTo>
                    <a:lnTo>
                      <a:pt x="82" y="19"/>
                    </a:lnTo>
                    <a:lnTo>
                      <a:pt x="84" y="20"/>
                    </a:lnTo>
                    <a:lnTo>
                      <a:pt x="86" y="19"/>
                    </a:lnTo>
                    <a:lnTo>
                      <a:pt x="87" y="19"/>
                    </a:lnTo>
                    <a:lnTo>
                      <a:pt x="87" y="17"/>
                    </a:lnTo>
                    <a:lnTo>
                      <a:pt x="86" y="17"/>
                    </a:lnTo>
                    <a:lnTo>
                      <a:pt x="87" y="16"/>
                    </a:lnTo>
                    <a:lnTo>
                      <a:pt x="87" y="14"/>
                    </a:lnTo>
                    <a:lnTo>
                      <a:pt x="91" y="7"/>
                    </a:lnTo>
                    <a:lnTo>
                      <a:pt x="88" y="6"/>
                    </a:lnTo>
                    <a:lnTo>
                      <a:pt x="89" y="5"/>
                    </a:lnTo>
                    <a:lnTo>
                      <a:pt x="89" y="4"/>
                    </a:lnTo>
                    <a:lnTo>
                      <a:pt x="93" y="4"/>
                    </a:lnTo>
                    <a:lnTo>
                      <a:pt x="93" y="5"/>
                    </a:lnTo>
                    <a:lnTo>
                      <a:pt x="93" y="6"/>
                    </a:lnTo>
                    <a:lnTo>
                      <a:pt x="97" y="6"/>
                    </a:lnTo>
                    <a:lnTo>
                      <a:pt x="97" y="4"/>
                    </a:lnTo>
                    <a:lnTo>
                      <a:pt x="98" y="2"/>
                    </a:lnTo>
                    <a:lnTo>
                      <a:pt x="98"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61" name="Freeform 991">
                <a:extLst>
                  <a:ext uri="{FF2B5EF4-FFF2-40B4-BE49-F238E27FC236}">
                    <a16:creationId xmlns:a16="http://schemas.microsoft.com/office/drawing/2014/main" id="{F2DBADAD-DA43-4A47-8E47-27FB12821BB1}"/>
                  </a:ext>
                </a:extLst>
              </p:cNvPr>
              <p:cNvSpPr>
                <a:spLocks noChangeAspect="1"/>
              </p:cNvSpPr>
              <p:nvPr/>
            </p:nvSpPr>
            <p:spPr bwMode="auto">
              <a:xfrm>
                <a:off x="3102" y="607"/>
                <a:ext cx="51" cy="15"/>
              </a:xfrm>
              <a:custGeom>
                <a:avLst/>
                <a:gdLst>
                  <a:gd name="T0" fmla="*/ 0 w 172"/>
                  <a:gd name="T1" fmla="*/ 0 h 49"/>
                  <a:gd name="T2" fmla="*/ 0 w 172"/>
                  <a:gd name="T3" fmla="*/ 0 h 49"/>
                  <a:gd name="T4" fmla="*/ 0 w 172"/>
                  <a:gd name="T5" fmla="*/ 0 h 49"/>
                  <a:gd name="T6" fmla="*/ 0 w 172"/>
                  <a:gd name="T7" fmla="*/ 0 h 49"/>
                  <a:gd name="T8" fmla="*/ 0 w 172"/>
                  <a:gd name="T9" fmla="*/ 0 h 49"/>
                  <a:gd name="T10" fmla="*/ 0 w 172"/>
                  <a:gd name="T11" fmla="*/ 0 h 49"/>
                  <a:gd name="T12" fmla="*/ 0 w 172"/>
                  <a:gd name="T13" fmla="*/ 0 h 49"/>
                  <a:gd name="T14" fmla="*/ 0 w 172"/>
                  <a:gd name="T15" fmla="*/ 0 h 49"/>
                  <a:gd name="T16" fmla="*/ 0 w 172"/>
                  <a:gd name="T17" fmla="*/ 0 h 49"/>
                  <a:gd name="T18" fmla="*/ 0 w 172"/>
                  <a:gd name="T19" fmla="*/ 0 h 49"/>
                  <a:gd name="T20" fmla="*/ 0 w 172"/>
                  <a:gd name="T21" fmla="*/ 0 h 49"/>
                  <a:gd name="T22" fmla="*/ 0 w 172"/>
                  <a:gd name="T23" fmla="*/ 0 h 49"/>
                  <a:gd name="T24" fmla="*/ 0 w 172"/>
                  <a:gd name="T25" fmla="*/ 0 h 49"/>
                  <a:gd name="T26" fmla="*/ 0 w 172"/>
                  <a:gd name="T27" fmla="*/ 0 h 49"/>
                  <a:gd name="T28" fmla="*/ 0 w 172"/>
                  <a:gd name="T29" fmla="*/ 0 h 49"/>
                  <a:gd name="T30" fmla="*/ 0 w 172"/>
                  <a:gd name="T31" fmla="*/ 0 h 49"/>
                  <a:gd name="T32" fmla="*/ 0 w 172"/>
                  <a:gd name="T33" fmla="*/ 0 h 49"/>
                  <a:gd name="T34" fmla="*/ 0 w 172"/>
                  <a:gd name="T35" fmla="*/ 0 h 49"/>
                  <a:gd name="T36" fmla="*/ 0 w 172"/>
                  <a:gd name="T37" fmla="*/ 0 h 49"/>
                  <a:gd name="T38" fmla="*/ 0 w 172"/>
                  <a:gd name="T39" fmla="*/ 0 h 49"/>
                  <a:gd name="T40" fmla="*/ 0 w 172"/>
                  <a:gd name="T41" fmla="*/ 0 h 49"/>
                  <a:gd name="T42" fmla="*/ 0 w 172"/>
                  <a:gd name="T43" fmla="*/ 0 h 49"/>
                  <a:gd name="T44" fmla="*/ 0 w 172"/>
                  <a:gd name="T45" fmla="*/ 0 h 49"/>
                  <a:gd name="T46" fmla="*/ 0 w 172"/>
                  <a:gd name="T47" fmla="*/ 0 h 49"/>
                  <a:gd name="T48" fmla="*/ 0 w 172"/>
                  <a:gd name="T49" fmla="*/ 0 h 49"/>
                  <a:gd name="T50" fmla="*/ 0 w 172"/>
                  <a:gd name="T51" fmla="*/ 0 h 49"/>
                  <a:gd name="T52" fmla="*/ 0 w 172"/>
                  <a:gd name="T53" fmla="*/ 0 h 49"/>
                  <a:gd name="T54" fmla="*/ 0 w 172"/>
                  <a:gd name="T55" fmla="*/ 0 h 49"/>
                  <a:gd name="T56" fmla="*/ 0 w 172"/>
                  <a:gd name="T57" fmla="*/ 0 h 49"/>
                  <a:gd name="T58" fmla="*/ 0 w 172"/>
                  <a:gd name="T59" fmla="*/ 0 h 49"/>
                  <a:gd name="T60" fmla="*/ 0 w 172"/>
                  <a:gd name="T61" fmla="*/ 0 h 49"/>
                  <a:gd name="T62" fmla="*/ 0 w 172"/>
                  <a:gd name="T63" fmla="*/ 0 h 49"/>
                  <a:gd name="T64" fmla="*/ 0 w 172"/>
                  <a:gd name="T65" fmla="*/ 0 h 49"/>
                  <a:gd name="T66" fmla="*/ 0 w 172"/>
                  <a:gd name="T67" fmla="*/ 0 h 49"/>
                  <a:gd name="T68" fmla="*/ 0 w 172"/>
                  <a:gd name="T69" fmla="*/ 0 h 49"/>
                  <a:gd name="T70" fmla="*/ 0 w 172"/>
                  <a:gd name="T71" fmla="*/ 0 h 49"/>
                  <a:gd name="T72" fmla="*/ 0 w 172"/>
                  <a:gd name="T73" fmla="*/ 0 h 49"/>
                  <a:gd name="T74" fmla="*/ 0 w 172"/>
                  <a:gd name="T75" fmla="*/ 0 h 49"/>
                  <a:gd name="T76" fmla="*/ 0 w 172"/>
                  <a:gd name="T77" fmla="*/ 0 h 49"/>
                  <a:gd name="T78" fmla="*/ 0 w 172"/>
                  <a:gd name="T79" fmla="*/ 0 h 49"/>
                  <a:gd name="T80" fmla="*/ 0 w 172"/>
                  <a:gd name="T81" fmla="*/ 0 h 49"/>
                  <a:gd name="T82" fmla="*/ 0 w 172"/>
                  <a:gd name="T83" fmla="*/ 0 h 49"/>
                  <a:gd name="T84" fmla="*/ 0 w 172"/>
                  <a:gd name="T85" fmla="*/ 0 h 49"/>
                  <a:gd name="T86" fmla="*/ 0 w 172"/>
                  <a:gd name="T87" fmla="*/ 0 h 49"/>
                  <a:gd name="T88" fmla="*/ 0 w 172"/>
                  <a:gd name="T89" fmla="*/ 0 h 49"/>
                  <a:gd name="T90" fmla="*/ 0 w 172"/>
                  <a:gd name="T91" fmla="*/ 0 h 49"/>
                  <a:gd name="T92" fmla="*/ 0 w 172"/>
                  <a:gd name="T93" fmla="*/ 0 h 49"/>
                  <a:gd name="T94" fmla="*/ 0 w 172"/>
                  <a:gd name="T95" fmla="*/ 0 h 49"/>
                  <a:gd name="T96" fmla="*/ 0 w 172"/>
                  <a:gd name="T97" fmla="*/ 0 h 49"/>
                  <a:gd name="T98" fmla="*/ 0 w 172"/>
                  <a:gd name="T99" fmla="*/ 0 h 49"/>
                  <a:gd name="T100" fmla="*/ 0 w 172"/>
                  <a:gd name="T101" fmla="*/ 0 h 49"/>
                  <a:gd name="T102" fmla="*/ 0 w 172"/>
                  <a:gd name="T103" fmla="*/ 0 h 49"/>
                  <a:gd name="T104" fmla="*/ 0 w 172"/>
                  <a:gd name="T105" fmla="*/ 0 h 49"/>
                  <a:gd name="T106" fmla="*/ 0 w 172"/>
                  <a:gd name="T107" fmla="*/ 0 h 49"/>
                  <a:gd name="T108" fmla="*/ 0 w 172"/>
                  <a:gd name="T109" fmla="*/ 0 h 49"/>
                  <a:gd name="T110" fmla="*/ 0 w 172"/>
                  <a:gd name="T111" fmla="*/ 0 h 49"/>
                  <a:gd name="T112" fmla="*/ 0 w 172"/>
                  <a:gd name="T113" fmla="*/ 0 h 49"/>
                  <a:gd name="T114" fmla="*/ 0 w 172"/>
                  <a:gd name="T115" fmla="*/ 0 h 4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72"/>
                  <a:gd name="T175" fmla="*/ 0 h 49"/>
                  <a:gd name="T176" fmla="*/ 172 w 172"/>
                  <a:gd name="T177" fmla="*/ 49 h 4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72" h="49">
                    <a:moveTo>
                      <a:pt x="98" y="0"/>
                    </a:moveTo>
                    <a:lnTo>
                      <a:pt x="98" y="0"/>
                    </a:lnTo>
                    <a:lnTo>
                      <a:pt x="99" y="1"/>
                    </a:lnTo>
                    <a:lnTo>
                      <a:pt x="104" y="1"/>
                    </a:lnTo>
                    <a:lnTo>
                      <a:pt x="105" y="2"/>
                    </a:lnTo>
                    <a:lnTo>
                      <a:pt x="104" y="4"/>
                    </a:lnTo>
                    <a:lnTo>
                      <a:pt x="102" y="5"/>
                    </a:lnTo>
                    <a:lnTo>
                      <a:pt x="104" y="6"/>
                    </a:lnTo>
                    <a:lnTo>
                      <a:pt x="102" y="9"/>
                    </a:lnTo>
                    <a:lnTo>
                      <a:pt x="100" y="10"/>
                    </a:lnTo>
                    <a:lnTo>
                      <a:pt x="99" y="11"/>
                    </a:lnTo>
                    <a:lnTo>
                      <a:pt x="97" y="14"/>
                    </a:lnTo>
                    <a:lnTo>
                      <a:pt x="98" y="15"/>
                    </a:lnTo>
                    <a:lnTo>
                      <a:pt x="100" y="15"/>
                    </a:lnTo>
                    <a:lnTo>
                      <a:pt x="102" y="14"/>
                    </a:lnTo>
                    <a:lnTo>
                      <a:pt x="102" y="12"/>
                    </a:lnTo>
                    <a:lnTo>
                      <a:pt x="103" y="12"/>
                    </a:lnTo>
                    <a:lnTo>
                      <a:pt x="104" y="12"/>
                    </a:lnTo>
                    <a:lnTo>
                      <a:pt x="104" y="14"/>
                    </a:lnTo>
                    <a:lnTo>
                      <a:pt x="105" y="14"/>
                    </a:lnTo>
                    <a:lnTo>
                      <a:pt x="105" y="11"/>
                    </a:lnTo>
                    <a:lnTo>
                      <a:pt x="107" y="12"/>
                    </a:lnTo>
                    <a:lnTo>
                      <a:pt x="107" y="14"/>
                    </a:lnTo>
                    <a:lnTo>
                      <a:pt x="107" y="15"/>
                    </a:lnTo>
                    <a:lnTo>
                      <a:pt x="108" y="15"/>
                    </a:lnTo>
                    <a:lnTo>
                      <a:pt x="109" y="14"/>
                    </a:lnTo>
                    <a:lnTo>
                      <a:pt x="110" y="14"/>
                    </a:lnTo>
                    <a:lnTo>
                      <a:pt x="112" y="12"/>
                    </a:lnTo>
                    <a:lnTo>
                      <a:pt x="110" y="12"/>
                    </a:lnTo>
                    <a:lnTo>
                      <a:pt x="113" y="11"/>
                    </a:lnTo>
                    <a:lnTo>
                      <a:pt x="112" y="10"/>
                    </a:lnTo>
                    <a:lnTo>
                      <a:pt x="114" y="10"/>
                    </a:lnTo>
                    <a:lnTo>
                      <a:pt x="113" y="9"/>
                    </a:lnTo>
                    <a:lnTo>
                      <a:pt x="118" y="10"/>
                    </a:lnTo>
                    <a:lnTo>
                      <a:pt x="118" y="9"/>
                    </a:lnTo>
                    <a:lnTo>
                      <a:pt x="117" y="7"/>
                    </a:lnTo>
                    <a:lnTo>
                      <a:pt x="121" y="10"/>
                    </a:lnTo>
                    <a:lnTo>
                      <a:pt x="121" y="9"/>
                    </a:lnTo>
                    <a:lnTo>
                      <a:pt x="120" y="7"/>
                    </a:lnTo>
                    <a:lnTo>
                      <a:pt x="125" y="10"/>
                    </a:lnTo>
                    <a:lnTo>
                      <a:pt x="128" y="10"/>
                    </a:lnTo>
                    <a:lnTo>
                      <a:pt x="128" y="9"/>
                    </a:lnTo>
                    <a:lnTo>
                      <a:pt x="130" y="9"/>
                    </a:lnTo>
                    <a:lnTo>
                      <a:pt x="133" y="6"/>
                    </a:lnTo>
                    <a:lnTo>
                      <a:pt x="134" y="6"/>
                    </a:lnTo>
                    <a:lnTo>
                      <a:pt x="134" y="7"/>
                    </a:lnTo>
                    <a:lnTo>
                      <a:pt x="133" y="9"/>
                    </a:lnTo>
                    <a:lnTo>
                      <a:pt x="133" y="10"/>
                    </a:lnTo>
                    <a:lnTo>
                      <a:pt x="128" y="11"/>
                    </a:lnTo>
                    <a:lnTo>
                      <a:pt x="128" y="12"/>
                    </a:lnTo>
                    <a:lnTo>
                      <a:pt x="125" y="14"/>
                    </a:lnTo>
                    <a:lnTo>
                      <a:pt x="129" y="12"/>
                    </a:lnTo>
                    <a:lnTo>
                      <a:pt x="131" y="11"/>
                    </a:lnTo>
                    <a:lnTo>
                      <a:pt x="135" y="11"/>
                    </a:lnTo>
                    <a:lnTo>
                      <a:pt x="136" y="11"/>
                    </a:lnTo>
                    <a:lnTo>
                      <a:pt x="138" y="10"/>
                    </a:lnTo>
                    <a:lnTo>
                      <a:pt x="141" y="10"/>
                    </a:lnTo>
                    <a:lnTo>
                      <a:pt x="142" y="10"/>
                    </a:lnTo>
                    <a:lnTo>
                      <a:pt x="140" y="10"/>
                    </a:lnTo>
                    <a:lnTo>
                      <a:pt x="139" y="11"/>
                    </a:lnTo>
                    <a:lnTo>
                      <a:pt x="140" y="11"/>
                    </a:lnTo>
                    <a:lnTo>
                      <a:pt x="141" y="12"/>
                    </a:lnTo>
                    <a:lnTo>
                      <a:pt x="142" y="12"/>
                    </a:lnTo>
                    <a:lnTo>
                      <a:pt x="142" y="11"/>
                    </a:lnTo>
                    <a:lnTo>
                      <a:pt x="144" y="11"/>
                    </a:lnTo>
                    <a:lnTo>
                      <a:pt x="145" y="12"/>
                    </a:lnTo>
                    <a:lnTo>
                      <a:pt x="147" y="11"/>
                    </a:lnTo>
                    <a:lnTo>
                      <a:pt x="149" y="12"/>
                    </a:lnTo>
                    <a:lnTo>
                      <a:pt x="149" y="14"/>
                    </a:lnTo>
                    <a:lnTo>
                      <a:pt x="152" y="12"/>
                    </a:lnTo>
                    <a:lnTo>
                      <a:pt x="167" y="14"/>
                    </a:lnTo>
                    <a:lnTo>
                      <a:pt x="167" y="15"/>
                    </a:lnTo>
                    <a:lnTo>
                      <a:pt x="170" y="15"/>
                    </a:lnTo>
                    <a:lnTo>
                      <a:pt x="170" y="16"/>
                    </a:lnTo>
                    <a:lnTo>
                      <a:pt x="172" y="16"/>
                    </a:lnTo>
                    <a:lnTo>
                      <a:pt x="172" y="19"/>
                    </a:lnTo>
                    <a:lnTo>
                      <a:pt x="172" y="20"/>
                    </a:lnTo>
                    <a:lnTo>
                      <a:pt x="170" y="20"/>
                    </a:lnTo>
                    <a:lnTo>
                      <a:pt x="171" y="21"/>
                    </a:lnTo>
                    <a:lnTo>
                      <a:pt x="170" y="21"/>
                    </a:lnTo>
                    <a:lnTo>
                      <a:pt x="172" y="22"/>
                    </a:lnTo>
                    <a:lnTo>
                      <a:pt x="172" y="23"/>
                    </a:lnTo>
                    <a:lnTo>
                      <a:pt x="171" y="25"/>
                    </a:lnTo>
                    <a:lnTo>
                      <a:pt x="165" y="25"/>
                    </a:lnTo>
                    <a:lnTo>
                      <a:pt x="165" y="26"/>
                    </a:lnTo>
                    <a:lnTo>
                      <a:pt x="161" y="27"/>
                    </a:lnTo>
                    <a:lnTo>
                      <a:pt x="161" y="28"/>
                    </a:lnTo>
                    <a:lnTo>
                      <a:pt x="162" y="28"/>
                    </a:lnTo>
                    <a:lnTo>
                      <a:pt x="160" y="28"/>
                    </a:lnTo>
                    <a:lnTo>
                      <a:pt x="159" y="30"/>
                    </a:lnTo>
                    <a:lnTo>
                      <a:pt x="156" y="30"/>
                    </a:lnTo>
                    <a:lnTo>
                      <a:pt x="154" y="31"/>
                    </a:lnTo>
                    <a:lnTo>
                      <a:pt x="151" y="31"/>
                    </a:lnTo>
                    <a:lnTo>
                      <a:pt x="150" y="32"/>
                    </a:lnTo>
                    <a:lnTo>
                      <a:pt x="146" y="33"/>
                    </a:lnTo>
                    <a:lnTo>
                      <a:pt x="146" y="35"/>
                    </a:lnTo>
                    <a:lnTo>
                      <a:pt x="149" y="35"/>
                    </a:lnTo>
                    <a:lnTo>
                      <a:pt x="149" y="36"/>
                    </a:lnTo>
                    <a:lnTo>
                      <a:pt x="147" y="36"/>
                    </a:lnTo>
                    <a:lnTo>
                      <a:pt x="147" y="37"/>
                    </a:lnTo>
                    <a:lnTo>
                      <a:pt x="145" y="38"/>
                    </a:lnTo>
                    <a:lnTo>
                      <a:pt x="145" y="40"/>
                    </a:lnTo>
                    <a:lnTo>
                      <a:pt x="142" y="40"/>
                    </a:lnTo>
                    <a:lnTo>
                      <a:pt x="144" y="41"/>
                    </a:lnTo>
                    <a:lnTo>
                      <a:pt x="135" y="43"/>
                    </a:lnTo>
                    <a:lnTo>
                      <a:pt x="133" y="43"/>
                    </a:lnTo>
                    <a:lnTo>
                      <a:pt x="130" y="43"/>
                    </a:lnTo>
                    <a:lnTo>
                      <a:pt x="126" y="42"/>
                    </a:lnTo>
                    <a:lnTo>
                      <a:pt x="123" y="45"/>
                    </a:lnTo>
                    <a:lnTo>
                      <a:pt x="114" y="45"/>
                    </a:lnTo>
                    <a:lnTo>
                      <a:pt x="114" y="47"/>
                    </a:lnTo>
                    <a:lnTo>
                      <a:pt x="113" y="48"/>
                    </a:lnTo>
                    <a:lnTo>
                      <a:pt x="98" y="49"/>
                    </a:lnTo>
                    <a:lnTo>
                      <a:pt x="97" y="49"/>
                    </a:lnTo>
                    <a:lnTo>
                      <a:pt x="95" y="49"/>
                    </a:lnTo>
                    <a:lnTo>
                      <a:pt x="94" y="49"/>
                    </a:lnTo>
                    <a:lnTo>
                      <a:pt x="89" y="48"/>
                    </a:lnTo>
                    <a:lnTo>
                      <a:pt x="87" y="47"/>
                    </a:lnTo>
                    <a:lnTo>
                      <a:pt x="88" y="46"/>
                    </a:lnTo>
                    <a:lnTo>
                      <a:pt x="87" y="46"/>
                    </a:lnTo>
                    <a:lnTo>
                      <a:pt x="84" y="45"/>
                    </a:lnTo>
                    <a:lnTo>
                      <a:pt x="84" y="43"/>
                    </a:lnTo>
                    <a:lnTo>
                      <a:pt x="86" y="42"/>
                    </a:lnTo>
                    <a:lnTo>
                      <a:pt x="87" y="41"/>
                    </a:lnTo>
                    <a:lnTo>
                      <a:pt x="86" y="41"/>
                    </a:lnTo>
                    <a:lnTo>
                      <a:pt x="83" y="42"/>
                    </a:lnTo>
                    <a:lnTo>
                      <a:pt x="76" y="41"/>
                    </a:lnTo>
                    <a:lnTo>
                      <a:pt x="71" y="42"/>
                    </a:lnTo>
                    <a:lnTo>
                      <a:pt x="65" y="41"/>
                    </a:lnTo>
                    <a:lnTo>
                      <a:pt x="65" y="40"/>
                    </a:lnTo>
                    <a:lnTo>
                      <a:pt x="63" y="40"/>
                    </a:lnTo>
                    <a:lnTo>
                      <a:pt x="62" y="42"/>
                    </a:lnTo>
                    <a:lnTo>
                      <a:pt x="61" y="41"/>
                    </a:lnTo>
                    <a:lnTo>
                      <a:pt x="56" y="42"/>
                    </a:lnTo>
                    <a:lnTo>
                      <a:pt x="52" y="42"/>
                    </a:lnTo>
                    <a:lnTo>
                      <a:pt x="50" y="42"/>
                    </a:lnTo>
                    <a:lnTo>
                      <a:pt x="50" y="40"/>
                    </a:lnTo>
                    <a:lnTo>
                      <a:pt x="48" y="40"/>
                    </a:lnTo>
                    <a:lnTo>
                      <a:pt x="41" y="40"/>
                    </a:lnTo>
                    <a:lnTo>
                      <a:pt x="39" y="37"/>
                    </a:lnTo>
                    <a:lnTo>
                      <a:pt x="35" y="36"/>
                    </a:lnTo>
                    <a:lnTo>
                      <a:pt x="32" y="33"/>
                    </a:lnTo>
                    <a:lnTo>
                      <a:pt x="37" y="32"/>
                    </a:lnTo>
                    <a:lnTo>
                      <a:pt x="41" y="33"/>
                    </a:lnTo>
                    <a:lnTo>
                      <a:pt x="44" y="33"/>
                    </a:lnTo>
                    <a:lnTo>
                      <a:pt x="44" y="35"/>
                    </a:lnTo>
                    <a:lnTo>
                      <a:pt x="52" y="35"/>
                    </a:lnTo>
                    <a:lnTo>
                      <a:pt x="55" y="36"/>
                    </a:lnTo>
                    <a:lnTo>
                      <a:pt x="57" y="35"/>
                    </a:lnTo>
                    <a:lnTo>
                      <a:pt x="57" y="33"/>
                    </a:lnTo>
                    <a:lnTo>
                      <a:pt x="53" y="33"/>
                    </a:lnTo>
                    <a:lnTo>
                      <a:pt x="53" y="32"/>
                    </a:lnTo>
                    <a:lnTo>
                      <a:pt x="48" y="32"/>
                    </a:lnTo>
                    <a:lnTo>
                      <a:pt x="50" y="31"/>
                    </a:lnTo>
                    <a:lnTo>
                      <a:pt x="56" y="30"/>
                    </a:lnTo>
                    <a:lnTo>
                      <a:pt x="55" y="31"/>
                    </a:lnTo>
                    <a:lnTo>
                      <a:pt x="56" y="31"/>
                    </a:lnTo>
                    <a:lnTo>
                      <a:pt x="57" y="30"/>
                    </a:lnTo>
                    <a:lnTo>
                      <a:pt x="72" y="30"/>
                    </a:lnTo>
                    <a:lnTo>
                      <a:pt x="73" y="30"/>
                    </a:lnTo>
                    <a:lnTo>
                      <a:pt x="73" y="28"/>
                    </a:lnTo>
                    <a:lnTo>
                      <a:pt x="76" y="28"/>
                    </a:lnTo>
                    <a:lnTo>
                      <a:pt x="76" y="27"/>
                    </a:lnTo>
                    <a:lnTo>
                      <a:pt x="77" y="27"/>
                    </a:lnTo>
                    <a:lnTo>
                      <a:pt x="73" y="27"/>
                    </a:lnTo>
                    <a:lnTo>
                      <a:pt x="76" y="26"/>
                    </a:lnTo>
                    <a:lnTo>
                      <a:pt x="76" y="25"/>
                    </a:lnTo>
                    <a:lnTo>
                      <a:pt x="74" y="26"/>
                    </a:lnTo>
                    <a:lnTo>
                      <a:pt x="71" y="26"/>
                    </a:lnTo>
                    <a:lnTo>
                      <a:pt x="70" y="26"/>
                    </a:lnTo>
                    <a:lnTo>
                      <a:pt x="55" y="26"/>
                    </a:lnTo>
                    <a:lnTo>
                      <a:pt x="53" y="27"/>
                    </a:lnTo>
                    <a:lnTo>
                      <a:pt x="47" y="27"/>
                    </a:lnTo>
                    <a:lnTo>
                      <a:pt x="46" y="27"/>
                    </a:lnTo>
                    <a:lnTo>
                      <a:pt x="42" y="27"/>
                    </a:lnTo>
                    <a:lnTo>
                      <a:pt x="40" y="28"/>
                    </a:lnTo>
                    <a:lnTo>
                      <a:pt x="35" y="28"/>
                    </a:lnTo>
                    <a:lnTo>
                      <a:pt x="34" y="28"/>
                    </a:lnTo>
                    <a:lnTo>
                      <a:pt x="29" y="30"/>
                    </a:lnTo>
                    <a:lnTo>
                      <a:pt x="29" y="28"/>
                    </a:lnTo>
                    <a:lnTo>
                      <a:pt x="27" y="28"/>
                    </a:lnTo>
                    <a:lnTo>
                      <a:pt x="18" y="28"/>
                    </a:lnTo>
                    <a:lnTo>
                      <a:pt x="15" y="28"/>
                    </a:lnTo>
                    <a:lnTo>
                      <a:pt x="16" y="27"/>
                    </a:lnTo>
                    <a:lnTo>
                      <a:pt x="15" y="27"/>
                    </a:lnTo>
                    <a:lnTo>
                      <a:pt x="15" y="26"/>
                    </a:lnTo>
                    <a:lnTo>
                      <a:pt x="16" y="26"/>
                    </a:lnTo>
                    <a:lnTo>
                      <a:pt x="14" y="27"/>
                    </a:lnTo>
                    <a:lnTo>
                      <a:pt x="13" y="27"/>
                    </a:lnTo>
                    <a:lnTo>
                      <a:pt x="11" y="26"/>
                    </a:lnTo>
                    <a:lnTo>
                      <a:pt x="11" y="25"/>
                    </a:lnTo>
                    <a:lnTo>
                      <a:pt x="10" y="25"/>
                    </a:lnTo>
                    <a:lnTo>
                      <a:pt x="10" y="23"/>
                    </a:lnTo>
                    <a:lnTo>
                      <a:pt x="8" y="22"/>
                    </a:lnTo>
                    <a:lnTo>
                      <a:pt x="16" y="21"/>
                    </a:lnTo>
                    <a:lnTo>
                      <a:pt x="16" y="20"/>
                    </a:lnTo>
                    <a:lnTo>
                      <a:pt x="15" y="20"/>
                    </a:lnTo>
                    <a:lnTo>
                      <a:pt x="19" y="20"/>
                    </a:lnTo>
                    <a:lnTo>
                      <a:pt x="19" y="19"/>
                    </a:lnTo>
                    <a:lnTo>
                      <a:pt x="23" y="17"/>
                    </a:lnTo>
                    <a:lnTo>
                      <a:pt x="16" y="17"/>
                    </a:lnTo>
                    <a:lnTo>
                      <a:pt x="15" y="17"/>
                    </a:lnTo>
                    <a:lnTo>
                      <a:pt x="13" y="17"/>
                    </a:lnTo>
                    <a:lnTo>
                      <a:pt x="10" y="17"/>
                    </a:lnTo>
                    <a:lnTo>
                      <a:pt x="10" y="16"/>
                    </a:lnTo>
                    <a:lnTo>
                      <a:pt x="9" y="16"/>
                    </a:lnTo>
                    <a:lnTo>
                      <a:pt x="10" y="15"/>
                    </a:lnTo>
                    <a:lnTo>
                      <a:pt x="9" y="15"/>
                    </a:lnTo>
                    <a:lnTo>
                      <a:pt x="9" y="14"/>
                    </a:lnTo>
                    <a:lnTo>
                      <a:pt x="4" y="12"/>
                    </a:lnTo>
                    <a:lnTo>
                      <a:pt x="0" y="14"/>
                    </a:lnTo>
                    <a:lnTo>
                      <a:pt x="0" y="12"/>
                    </a:lnTo>
                    <a:lnTo>
                      <a:pt x="6" y="11"/>
                    </a:lnTo>
                    <a:lnTo>
                      <a:pt x="11" y="11"/>
                    </a:lnTo>
                    <a:lnTo>
                      <a:pt x="11" y="12"/>
                    </a:lnTo>
                    <a:lnTo>
                      <a:pt x="18" y="12"/>
                    </a:lnTo>
                    <a:lnTo>
                      <a:pt x="19" y="12"/>
                    </a:lnTo>
                    <a:lnTo>
                      <a:pt x="20" y="12"/>
                    </a:lnTo>
                    <a:lnTo>
                      <a:pt x="21" y="11"/>
                    </a:lnTo>
                    <a:lnTo>
                      <a:pt x="25" y="12"/>
                    </a:lnTo>
                    <a:lnTo>
                      <a:pt x="25" y="14"/>
                    </a:lnTo>
                    <a:lnTo>
                      <a:pt x="27" y="15"/>
                    </a:lnTo>
                    <a:lnTo>
                      <a:pt x="29" y="16"/>
                    </a:lnTo>
                    <a:lnTo>
                      <a:pt x="30" y="17"/>
                    </a:lnTo>
                    <a:lnTo>
                      <a:pt x="31" y="19"/>
                    </a:lnTo>
                    <a:lnTo>
                      <a:pt x="32" y="17"/>
                    </a:lnTo>
                    <a:lnTo>
                      <a:pt x="32" y="16"/>
                    </a:lnTo>
                    <a:lnTo>
                      <a:pt x="32" y="15"/>
                    </a:lnTo>
                    <a:lnTo>
                      <a:pt x="34" y="15"/>
                    </a:lnTo>
                    <a:lnTo>
                      <a:pt x="35" y="15"/>
                    </a:lnTo>
                    <a:lnTo>
                      <a:pt x="34" y="14"/>
                    </a:lnTo>
                    <a:lnTo>
                      <a:pt x="36" y="14"/>
                    </a:lnTo>
                    <a:lnTo>
                      <a:pt x="37" y="14"/>
                    </a:lnTo>
                    <a:lnTo>
                      <a:pt x="32" y="11"/>
                    </a:lnTo>
                    <a:lnTo>
                      <a:pt x="30" y="12"/>
                    </a:lnTo>
                    <a:lnTo>
                      <a:pt x="29" y="10"/>
                    </a:lnTo>
                    <a:lnTo>
                      <a:pt x="30" y="9"/>
                    </a:lnTo>
                    <a:lnTo>
                      <a:pt x="30" y="5"/>
                    </a:lnTo>
                    <a:lnTo>
                      <a:pt x="35" y="9"/>
                    </a:lnTo>
                    <a:lnTo>
                      <a:pt x="35" y="10"/>
                    </a:lnTo>
                    <a:lnTo>
                      <a:pt x="40" y="11"/>
                    </a:lnTo>
                    <a:lnTo>
                      <a:pt x="41" y="12"/>
                    </a:lnTo>
                    <a:lnTo>
                      <a:pt x="42" y="11"/>
                    </a:lnTo>
                    <a:lnTo>
                      <a:pt x="42" y="10"/>
                    </a:lnTo>
                    <a:lnTo>
                      <a:pt x="41" y="10"/>
                    </a:lnTo>
                    <a:lnTo>
                      <a:pt x="41" y="9"/>
                    </a:lnTo>
                    <a:lnTo>
                      <a:pt x="42" y="9"/>
                    </a:lnTo>
                    <a:lnTo>
                      <a:pt x="44" y="7"/>
                    </a:lnTo>
                    <a:lnTo>
                      <a:pt x="42" y="6"/>
                    </a:lnTo>
                    <a:lnTo>
                      <a:pt x="44" y="6"/>
                    </a:lnTo>
                    <a:lnTo>
                      <a:pt x="42" y="6"/>
                    </a:lnTo>
                    <a:lnTo>
                      <a:pt x="45" y="5"/>
                    </a:lnTo>
                    <a:lnTo>
                      <a:pt x="42" y="5"/>
                    </a:lnTo>
                    <a:lnTo>
                      <a:pt x="42" y="4"/>
                    </a:lnTo>
                    <a:lnTo>
                      <a:pt x="40" y="5"/>
                    </a:lnTo>
                    <a:lnTo>
                      <a:pt x="37" y="4"/>
                    </a:lnTo>
                    <a:lnTo>
                      <a:pt x="37" y="2"/>
                    </a:lnTo>
                    <a:lnTo>
                      <a:pt x="40" y="1"/>
                    </a:lnTo>
                    <a:lnTo>
                      <a:pt x="41" y="1"/>
                    </a:lnTo>
                    <a:lnTo>
                      <a:pt x="42" y="2"/>
                    </a:lnTo>
                    <a:lnTo>
                      <a:pt x="44" y="0"/>
                    </a:lnTo>
                    <a:lnTo>
                      <a:pt x="45" y="0"/>
                    </a:lnTo>
                    <a:lnTo>
                      <a:pt x="45" y="1"/>
                    </a:lnTo>
                    <a:lnTo>
                      <a:pt x="47" y="1"/>
                    </a:lnTo>
                    <a:lnTo>
                      <a:pt x="48" y="1"/>
                    </a:lnTo>
                    <a:lnTo>
                      <a:pt x="47" y="2"/>
                    </a:lnTo>
                    <a:lnTo>
                      <a:pt x="47" y="4"/>
                    </a:lnTo>
                    <a:lnTo>
                      <a:pt x="48" y="4"/>
                    </a:lnTo>
                    <a:lnTo>
                      <a:pt x="52" y="2"/>
                    </a:lnTo>
                    <a:lnTo>
                      <a:pt x="53" y="4"/>
                    </a:lnTo>
                    <a:lnTo>
                      <a:pt x="53" y="5"/>
                    </a:lnTo>
                    <a:lnTo>
                      <a:pt x="55" y="5"/>
                    </a:lnTo>
                    <a:lnTo>
                      <a:pt x="55" y="6"/>
                    </a:lnTo>
                    <a:lnTo>
                      <a:pt x="55" y="7"/>
                    </a:lnTo>
                    <a:lnTo>
                      <a:pt x="56" y="9"/>
                    </a:lnTo>
                    <a:lnTo>
                      <a:pt x="60" y="7"/>
                    </a:lnTo>
                    <a:lnTo>
                      <a:pt x="58" y="10"/>
                    </a:lnTo>
                    <a:lnTo>
                      <a:pt x="60" y="10"/>
                    </a:lnTo>
                    <a:lnTo>
                      <a:pt x="60" y="11"/>
                    </a:lnTo>
                    <a:lnTo>
                      <a:pt x="65" y="11"/>
                    </a:lnTo>
                    <a:lnTo>
                      <a:pt x="68" y="10"/>
                    </a:lnTo>
                    <a:lnTo>
                      <a:pt x="70" y="10"/>
                    </a:lnTo>
                    <a:lnTo>
                      <a:pt x="72" y="10"/>
                    </a:lnTo>
                    <a:lnTo>
                      <a:pt x="74" y="11"/>
                    </a:lnTo>
                    <a:lnTo>
                      <a:pt x="77" y="11"/>
                    </a:lnTo>
                    <a:lnTo>
                      <a:pt x="77" y="9"/>
                    </a:lnTo>
                    <a:lnTo>
                      <a:pt x="79" y="9"/>
                    </a:lnTo>
                    <a:lnTo>
                      <a:pt x="79" y="10"/>
                    </a:lnTo>
                    <a:lnTo>
                      <a:pt x="79" y="11"/>
                    </a:lnTo>
                    <a:lnTo>
                      <a:pt x="72" y="15"/>
                    </a:lnTo>
                    <a:lnTo>
                      <a:pt x="77" y="14"/>
                    </a:lnTo>
                    <a:lnTo>
                      <a:pt x="79" y="15"/>
                    </a:lnTo>
                    <a:lnTo>
                      <a:pt x="81" y="16"/>
                    </a:lnTo>
                    <a:lnTo>
                      <a:pt x="82" y="19"/>
                    </a:lnTo>
                    <a:lnTo>
                      <a:pt x="84" y="20"/>
                    </a:lnTo>
                    <a:lnTo>
                      <a:pt x="86" y="19"/>
                    </a:lnTo>
                    <a:lnTo>
                      <a:pt x="87" y="19"/>
                    </a:lnTo>
                    <a:lnTo>
                      <a:pt x="87" y="17"/>
                    </a:lnTo>
                    <a:lnTo>
                      <a:pt x="86" y="17"/>
                    </a:lnTo>
                    <a:lnTo>
                      <a:pt x="87" y="16"/>
                    </a:lnTo>
                    <a:lnTo>
                      <a:pt x="87" y="14"/>
                    </a:lnTo>
                    <a:lnTo>
                      <a:pt x="91" y="7"/>
                    </a:lnTo>
                    <a:lnTo>
                      <a:pt x="88" y="6"/>
                    </a:lnTo>
                    <a:lnTo>
                      <a:pt x="89" y="5"/>
                    </a:lnTo>
                    <a:lnTo>
                      <a:pt x="89" y="4"/>
                    </a:lnTo>
                    <a:lnTo>
                      <a:pt x="93" y="4"/>
                    </a:lnTo>
                    <a:lnTo>
                      <a:pt x="93" y="5"/>
                    </a:lnTo>
                    <a:lnTo>
                      <a:pt x="93" y="6"/>
                    </a:lnTo>
                    <a:lnTo>
                      <a:pt x="97" y="6"/>
                    </a:lnTo>
                    <a:lnTo>
                      <a:pt x="97" y="4"/>
                    </a:lnTo>
                    <a:lnTo>
                      <a:pt x="98" y="2"/>
                    </a:lnTo>
                    <a:lnTo>
                      <a:pt x="98"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62" name="Freeform 992">
                <a:extLst>
                  <a:ext uri="{FF2B5EF4-FFF2-40B4-BE49-F238E27FC236}">
                    <a16:creationId xmlns:a16="http://schemas.microsoft.com/office/drawing/2014/main" id="{C3D30A65-BDF7-4F7A-A6FA-47BF48909F02}"/>
                  </a:ext>
                </a:extLst>
              </p:cNvPr>
              <p:cNvSpPr>
                <a:spLocks noChangeAspect="1"/>
              </p:cNvSpPr>
              <p:nvPr/>
            </p:nvSpPr>
            <p:spPr bwMode="auto">
              <a:xfrm>
                <a:off x="1216" y="1632"/>
                <a:ext cx="16" cy="52"/>
              </a:xfrm>
              <a:custGeom>
                <a:avLst/>
                <a:gdLst>
                  <a:gd name="T0" fmla="*/ 0 w 57"/>
                  <a:gd name="T1" fmla="*/ 0 h 171"/>
                  <a:gd name="T2" fmla="*/ 0 w 57"/>
                  <a:gd name="T3" fmla="*/ 0 h 171"/>
                  <a:gd name="T4" fmla="*/ 0 w 57"/>
                  <a:gd name="T5" fmla="*/ 0 h 171"/>
                  <a:gd name="T6" fmla="*/ 0 w 57"/>
                  <a:gd name="T7" fmla="*/ 0 h 171"/>
                  <a:gd name="T8" fmla="*/ 0 w 57"/>
                  <a:gd name="T9" fmla="*/ 0 h 171"/>
                  <a:gd name="T10" fmla="*/ 0 w 57"/>
                  <a:gd name="T11" fmla="*/ 0 h 171"/>
                  <a:gd name="T12" fmla="*/ 0 w 57"/>
                  <a:gd name="T13" fmla="*/ 0 h 171"/>
                  <a:gd name="T14" fmla="*/ 0 w 57"/>
                  <a:gd name="T15" fmla="*/ 0 h 171"/>
                  <a:gd name="T16" fmla="*/ 0 w 57"/>
                  <a:gd name="T17" fmla="*/ 0 h 171"/>
                  <a:gd name="T18" fmla="*/ 0 w 57"/>
                  <a:gd name="T19" fmla="*/ 0 h 171"/>
                  <a:gd name="T20" fmla="*/ 0 w 57"/>
                  <a:gd name="T21" fmla="*/ 0 h 171"/>
                  <a:gd name="T22" fmla="*/ 0 w 57"/>
                  <a:gd name="T23" fmla="*/ 0 h 171"/>
                  <a:gd name="T24" fmla="*/ 0 w 57"/>
                  <a:gd name="T25" fmla="*/ 0 h 171"/>
                  <a:gd name="T26" fmla="*/ 0 w 57"/>
                  <a:gd name="T27" fmla="*/ 0 h 171"/>
                  <a:gd name="T28" fmla="*/ 0 w 57"/>
                  <a:gd name="T29" fmla="*/ 0 h 171"/>
                  <a:gd name="T30" fmla="*/ 0 w 57"/>
                  <a:gd name="T31" fmla="*/ 0 h 171"/>
                  <a:gd name="T32" fmla="*/ 0 w 57"/>
                  <a:gd name="T33" fmla="*/ 0 h 171"/>
                  <a:gd name="T34" fmla="*/ 0 w 57"/>
                  <a:gd name="T35" fmla="*/ 0 h 171"/>
                  <a:gd name="T36" fmla="*/ 0 w 57"/>
                  <a:gd name="T37" fmla="*/ 0 h 1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171"/>
                  <a:gd name="T59" fmla="*/ 57 w 57"/>
                  <a:gd name="T60" fmla="*/ 171 h 1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171">
                    <a:moveTo>
                      <a:pt x="41" y="1"/>
                    </a:moveTo>
                    <a:lnTo>
                      <a:pt x="34" y="0"/>
                    </a:lnTo>
                    <a:lnTo>
                      <a:pt x="31" y="2"/>
                    </a:lnTo>
                    <a:lnTo>
                      <a:pt x="17" y="36"/>
                    </a:lnTo>
                    <a:lnTo>
                      <a:pt x="12" y="36"/>
                    </a:lnTo>
                    <a:lnTo>
                      <a:pt x="0" y="38"/>
                    </a:lnTo>
                    <a:lnTo>
                      <a:pt x="1" y="164"/>
                    </a:lnTo>
                    <a:lnTo>
                      <a:pt x="1" y="167"/>
                    </a:lnTo>
                    <a:lnTo>
                      <a:pt x="8" y="171"/>
                    </a:lnTo>
                    <a:lnTo>
                      <a:pt x="21" y="171"/>
                    </a:lnTo>
                    <a:lnTo>
                      <a:pt x="20" y="171"/>
                    </a:lnTo>
                    <a:lnTo>
                      <a:pt x="20" y="160"/>
                    </a:lnTo>
                    <a:lnTo>
                      <a:pt x="43" y="129"/>
                    </a:lnTo>
                    <a:lnTo>
                      <a:pt x="46" y="120"/>
                    </a:lnTo>
                    <a:lnTo>
                      <a:pt x="47" y="120"/>
                    </a:lnTo>
                    <a:lnTo>
                      <a:pt x="57" y="15"/>
                    </a:lnTo>
                    <a:lnTo>
                      <a:pt x="53" y="9"/>
                    </a:lnTo>
                    <a:lnTo>
                      <a:pt x="42" y="4"/>
                    </a:lnTo>
                    <a:lnTo>
                      <a:pt x="41"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63" name="Freeform 993">
                <a:extLst>
                  <a:ext uri="{FF2B5EF4-FFF2-40B4-BE49-F238E27FC236}">
                    <a16:creationId xmlns:a16="http://schemas.microsoft.com/office/drawing/2014/main" id="{4C536719-EF5F-4EB2-996B-2695F7AEC306}"/>
                  </a:ext>
                </a:extLst>
              </p:cNvPr>
              <p:cNvSpPr>
                <a:spLocks noChangeAspect="1"/>
              </p:cNvSpPr>
              <p:nvPr/>
            </p:nvSpPr>
            <p:spPr bwMode="auto">
              <a:xfrm>
                <a:off x="1216" y="1632"/>
                <a:ext cx="16" cy="52"/>
              </a:xfrm>
              <a:custGeom>
                <a:avLst/>
                <a:gdLst>
                  <a:gd name="T0" fmla="*/ 0 w 57"/>
                  <a:gd name="T1" fmla="*/ 0 h 171"/>
                  <a:gd name="T2" fmla="*/ 0 w 57"/>
                  <a:gd name="T3" fmla="*/ 0 h 171"/>
                  <a:gd name="T4" fmla="*/ 0 w 57"/>
                  <a:gd name="T5" fmla="*/ 0 h 171"/>
                  <a:gd name="T6" fmla="*/ 0 w 57"/>
                  <a:gd name="T7" fmla="*/ 0 h 171"/>
                  <a:gd name="T8" fmla="*/ 0 w 57"/>
                  <a:gd name="T9" fmla="*/ 0 h 171"/>
                  <a:gd name="T10" fmla="*/ 0 w 57"/>
                  <a:gd name="T11" fmla="*/ 0 h 171"/>
                  <a:gd name="T12" fmla="*/ 0 w 57"/>
                  <a:gd name="T13" fmla="*/ 0 h 171"/>
                  <a:gd name="T14" fmla="*/ 0 w 57"/>
                  <a:gd name="T15" fmla="*/ 0 h 171"/>
                  <a:gd name="T16" fmla="*/ 0 w 57"/>
                  <a:gd name="T17" fmla="*/ 0 h 171"/>
                  <a:gd name="T18" fmla="*/ 0 w 57"/>
                  <a:gd name="T19" fmla="*/ 0 h 171"/>
                  <a:gd name="T20" fmla="*/ 0 w 57"/>
                  <a:gd name="T21" fmla="*/ 0 h 171"/>
                  <a:gd name="T22" fmla="*/ 0 w 57"/>
                  <a:gd name="T23" fmla="*/ 0 h 171"/>
                  <a:gd name="T24" fmla="*/ 0 w 57"/>
                  <a:gd name="T25" fmla="*/ 0 h 171"/>
                  <a:gd name="T26" fmla="*/ 0 w 57"/>
                  <a:gd name="T27" fmla="*/ 0 h 171"/>
                  <a:gd name="T28" fmla="*/ 0 w 57"/>
                  <a:gd name="T29" fmla="*/ 0 h 171"/>
                  <a:gd name="T30" fmla="*/ 0 w 57"/>
                  <a:gd name="T31" fmla="*/ 0 h 171"/>
                  <a:gd name="T32" fmla="*/ 0 w 57"/>
                  <a:gd name="T33" fmla="*/ 0 h 171"/>
                  <a:gd name="T34" fmla="*/ 0 w 57"/>
                  <a:gd name="T35" fmla="*/ 0 h 171"/>
                  <a:gd name="T36" fmla="*/ 0 w 57"/>
                  <a:gd name="T37" fmla="*/ 0 h 1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171"/>
                  <a:gd name="T59" fmla="*/ 57 w 57"/>
                  <a:gd name="T60" fmla="*/ 171 h 1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171">
                    <a:moveTo>
                      <a:pt x="41" y="1"/>
                    </a:moveTo>
                    <a:lnTo>
                      <a:pt x="34" y="0"/>
                    </a:lnTo>
                    <a:lnTo>
                      <a:pt x="31" y="2"/>
                    </a:lnTo>
                    <a:lnTo>
                      <a:pt x="17" y="36"/>
                    </a:lnTo>
                    <a:lnTo>
                      <a:pt x="12" y="36"/>
                    </a:lnTo>
                    <a:lnTo>
                      <a:pt x="0" y="38"/>
                    </a:lnTo>
                    <a:lnTo>
                      <a:pt x="1" y="164"/>
                    </a:lnTo>
                    <a:lnTo>
                      <a:pt x="1" y="167"/>
                    </a:lnTo>
                    <a:lnTo>
                      <a:pt x="8" y="171"/>
                    </a:lnTo>
                    <a:lnTo>
                      <a:pt x="21" y="171"/>
                    </a:lnTo>
                    <a:lnTo>
                      <a:pt x="20" y="171"/>
                    </a:lnTo>
                    <a:lnTo>
                      <a:pt x="20" y="160"/>
                    </a:lnTo>
                    <a:lnTo>
                      <a:pt x="43" y="129"/>
                    </a:lnTo>
                    <a:lnTo>
                      <a:pt x="46" y="120"/>
                    </a:lnTo>
                    <a:lnTo>
                      <a:pt x="47" y="120"/>
                    </a:lnTo>
                    <a:lnTo>
                      <a:pt x="57" y="15"/>
                    </a:lnTo>
                    <a:lnTo>
                      <a:pt x="53" y="9"/>
                    </a:lnTo>
                    <a:lnTo>
                      <a:pt x="42" y="4"/>
                    </a:lnTo>
                    <a:lnTo>
                      <a:pt x="41"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64" name="Freeform 994">
                <a:extLst>
                  <a:ext uri="{FF2B5EF4-FFF2-40B4-BE49-F238E27FC236}">
                    <a16:creationId xmlns:a16="http://schemas.microsoft.com/office/drawing/2014/main" id="{040E36A6-0269-4DC6-8E88-82EAD1A9DFFA}"/>
                  </a:ext>
                </a:extLst>
              </p:cNvPr>
              <p:cNvSpPr>
                <a:spLocks noChangeAspect="1"/>
              </p:cNvSpPr>
              <p:nvPr/>
            </p:nvSpPr>
            <p:spPr bwMode="auto">
              <a:xfrm>
                <a:off x="1204" y="1713"/>
                <a:ext cx="36" cy="25"/>
              </a:xfrm>
              <a:custGeom>
                <a:avLst/>
                <a:gdLst>
                  <a:gd name="T0" fmla="*/ 0 w 125"/>
                  <a:gd name="T1" fmla="*/ 0 h 86"/>
                  <a:gd name="T2" fmla="*/ 0 w 125"/>
                  <a:gd name="T3" fmla="*/ 0 h 86"/>
                  <a:gd name="T4" fmla="*/ 0 w 125"/>
                  <a:gd name="T5" fmla="*/ 0 h 86"/>
                  <a:gd name="T6" fmla="*/ 0 w 125"/>
                  <a:gd name="T7" fmla="*/ 0 h 86"/>
                  <a:gd name="T8" fmla="*/ 0 w 125"/>
                  <a:gd name="T9" fmla="*/ 0 h 86"/>
                  <a:gd name="T10" fmla="*/ 0 w 125"/>
                  <a:gd name="T11" fmla="*/ 0 h 86"/>
                  <a:gd name="T12" fmla="*/ 0 w 125"/>
                  <a:gd name="T13" fmla="*/ 0 h 86"/>
                  <a:gd name="T14" fmla="*/ 0 w 125"/>
                  <a:gd name="T15" fmla="*/ 0 h 86"/>
                  <a:gd name="T16" fmla="*/ 0 w 125"/>
                  <a:gd name="T17" fmla="*/ 0 h 86"/>
                  <a:gd name="T18" fmla="*/ 0 w 125"/>
                  <a:gd name="T19" fmla="*/ 0 h 86"/>
                  <a:gd name="T20" fmla="*/ 0 w 125"/>
                  <a:gd name="T21" fmla="*/ 0 h 86"/>
                  <a:gd name="T22" fmla="*/ 0 w 125"/>
                  <a:gd name="T23" fmla="*/ 0 h 86"/>
                  <a:gd name="T24" fmla="*/ 0 w 125"/>
                  <a:gd name="T25" fmla="*/ 0 h 86"/>
                  <a:gd name="T26" fmla="*/ 0 w 125"/>
                  <a:gd name="T27" fmla="*/ 0 h 86"/>
                  <a:gd name="T28" fmla="*/ 0 w 125"/>
                  <a:gd name="T29" fmla="*/ 0 h 86"/>
                  <a:gd name="T30" fmla="*/ 0 w 125"/>
                  <a:gd name="T31" fmla="*/ 0 h 86"/>
                  <a:gd name="T32" fmla="*/ 0 w 125"/>
                  <a:gd name="T33" fmla="*/ 0 h 86"/>
                  <a:gd name="T34" fmla="*/ 0 w 125"/>
                  <a:gd name="T35" fmla="*/ 0 h 86"/>
                  <a:gd name="T36" fmla="*/ 0 w 125"/>
                  <a:gd name="T37" fmla="*/ 0 h 86"/>
                  <a:gd name="T38" fmla="*/ 0 w 125"/>
                  <a:gd name="T39" fmla="*/ 0 h 86"/>
                  <a:gd name="T40" fmla="*/ 0 w 125"/>
                  <a:gd name="T41" fmla="*/ 0 h 86"/>
                  <a:gd name="T42" fmla="*/ 0 w 125"/>
                  <a:gd name="T43" fmla="*/ 0 h 86"/>
                  <a:gd name="T44" fmla="*/ 0 w 125"/>
                  <a:gd name="T45" fmla="*/ 0 h 86"/>
                  <a:gd name="T46" fmla="*/ 0 w 125"/>
                  <a:gd name="T47" fmla="*/ 0 h 86"/>
                  <a:gd name="T48" fmla="*/ 0 w 125"/>
                  <a:gd name="T49" fmla="*/ 0 h 86"/>
                  <a:gd name="T50" fmla="*/ 0 w 125"/>
                  <a:gd name="T51" fmla="*/ 0 h 86"/>
                  <a:gd name="T52" fmla="*/ 0 w 125"/>
                  <a:gd name="T53" fmla="*/ 0 h 86"/>
                  <a:gd name="T54" fmla="*/ 0 w 125"/>
                  <a:gd name="T55" fmla="*/ 0 h 86"/>
                  <a:gd name="T56" fmla="*/ 0 w 125"/>
                  <a:gd name="T57" fmla="*/ 0 h 86"/>
                  <a:gd name="T58" fmla="*/ 0 w 125"/>
                  <a:gd name="T59" fmla="*/ 0 h 86"/>
                  <a:gd name="T60" fmla="*/ 0 w 125"/>
                  <a:gd name="T61" fmla="*/ 0 h 86"/>
                  <a:gd name="T62" fmla="*/ 0 w 125"/>
                  <a:gd name="T63" fmla="*/ 0 h 86"/>
                  <a:gd name="T64" fmla="*/ 0 w 125"/>
                  <a:gd name="T65" fmla="*/ 0 h 86"/>
                  <a:gd name="T66" fmla="*/ 0 w 125"/>
                  <a:gd name="T67" fmla="*/ 0 h 86"/>
                  <a:gd name="T68" fmla="*/ 0 w 125"/>
                  <a:gd name="T69" fmla="*/ 0 h 86"/>
                  <a:gd name="T70" fmla="*/ 0 w 125"/>
                  <a:gd name="T71" fmla="*/ 0 h 86"/>
                  <a:gd name="T72" fmla="*/ 0 w 125"/>
                  <a:gd name="T73" fmla="*/ 0 h 8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25"/>
                  <a:gd name="T112" fmla="*/ 0 h 86"/>
                  <a:gd name="T113" fmla="*/ 125 w 125"/>
                  <a:gd name="T114" fmla="*/ 86 h 8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25" h="86">
                    <a:moveTo>
                      <a:pt x="32" y="0"/>
                    </a:moveTo>
                    <a:lnTo>
                      <a:pt x="29" y="5"/>
                    </a:lnTo>
                    <a:lnTo>
                      <a:pt x="29" y="13"/>
                    </a:lnTo>
                    <a:lnTo>
                      <a:pt x="25" y="20"/>
                    </a:lnTo>
                    <a:lnTo>
                      <a:pt x="19" y="22"/>
                    </a:lnTo>
                    <a:lnTo>
                      <a:pt x="14" y="29"/>
                    </a:lnTo>
                    <a:lnTo>
                      <a:pt x="6" y="32"/>
                    </a:lnTo>
                    <a:lnTo>
                      <a:pt x="0" y="44"/>
                    </a:lnTo>
                    <a:lnTo>
                      <a:pt x="0" y="49"/>
                    </a:lnTo>
                    <a:lnTo>
                      <a:pt x="8" y="58"/>
                    </a:lnTo>
                    <a:lnTo>
                      <a:pt x="21" y="64"/>
                    </a:lnTo>
                    <a:lnTo>
                      <a:pt x="45" y="69"/>
                    </a:lnTo>
                    <a:lnTo>
                      <a:pt x="58" y="79"/>
                    </a:lnTo>
                    <a:lnTo>
                      <a:pt x="77" y="85"/>
                    </a:lnTo>
                    <a:lnTo>
                      <a:pt x="104" y="86"/>
                    </a:lnTo>
                    <a:lnTo>
                      <a:pt x="120" y="78"/>
                    </a:lnTo>
                    <a:lnTo>
                      <a:pt x="125" y="72"/>
                    </a:lnTo>
                    <a:lnTo>
                      <a:pt x="123" y="69"/>
                    </a:lnTo>
                    <a:lnTo>
                      <a:pt x="123" y="47"/>
                    </a:lnTo>
                    <a:lnTo>
                      <a:pt x="123" y="44"/>
                    </a:lnTo>
                    <a:lnTo>
                      <a:pt x="116" y="38"/>
                    </a:lnTo>
                    <a:lnTo>
                      <a:pt x="109" y="36"/>
                    </a:lnTo>
                    <a:lnTo>
                      <a:pt x="105" y="33"/>
                    </a:lnTo>
                    <a:lnTo>
                      <a:pt x="99" y="34"/>
                    </a:lnTo>
                    <a:lnTo>
                      <a:pt x="94" y="39"/>
                    </a:lnTo>
                    <a:lnTo>
                      <a:pt x="89" y="39"/>
                    </a:lnTo>
                    <a:lnTo>
                      <a:pt x="84" y="38"/>
                    </a:lnTo>
                    <a:lnTo>
                      <a:pt x="81" y="34"/>
                    </a:lnTo>
                    <a:lnTo>
                      <a:pt x="81" y="32"/>
                    </a:lnTo>
                    <a:lnTo>
                      <a:pt x="74" y="31"/>
                    </a:lnTo>
                    <a:lnTo>
                      <a:pt x="72" y="28"/>
                    </a:lnTo>
                    <a:lnTo>
                      <a:pt x="71" y="25"/>
                    </a:lnTo>
                    <a:lnTo>
                      <a:pt x="66" y="23"/>
                    </a:lnTo>
                    <a:lnTo>
                      <a:pt x="58" y="17"/>
                    </a:lnTo>
                    <a:lnTo>
                      <a:pt x="51" y="5"/>
                    </a:lnTo>
                    <a:lnTo>
                      <a:pt x="39" y="5"/>
                    </a:lnTo>
                    <a:lnTo>
                      <a:pt x="32"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65" name="Freeform 995">
                <a:extLst>
                  <a:ext uri="{FF2B5EF4-FFF2-40B4-BE49-F238E27FC236}">
                    <a16:creationId xmlns:a16="http://schemas.microsoft.com/office/drawing/2014/main" id="{D9ABDA1B-E165-4603-BAA5-B0D70D2FA26B}"/>
                  </a:ext>
                </a:extLst>
              </p:cNvPr>
              <p:cNvSpPr>
                <a:spLocks noChangeAspect="1"/>
              </p:cNvSpPr>
              <p:nvPr/>
            </p:nvSpPr>
            <p:spPr bwMode="auto">
              <a:xfrm>
                <a:off x="1204" y="1713"/>
                <a:ext cx="36" cy="25"/>
              </a:xfrm>
              <a:custGeom>
                <a:avLst/>
                <a:gdLst>
                  <a:gd name="T0" fmla="*/ 0 w 125"/>
                  <a:gd name="T1" fmla="*/ 0 h 86"/>
                  <a:gd name="T2" fmla="*/ 0 w 125"/>
                  <a:gd name="T3" fmla="*/ 0 h 86"/>
                  <a:gd name="T4" fmla="*/ 0 w 125"/>
                  <a:gd name="T5" fmla="*/ 0 h 86"/>
                  <a:gd name="T6" fmla="*/ 0 w 125"/>
                  <a:gd name="T7" fmla="*/ 0 h 86"/>
                  <a:gd name="T8" fmla="*/ 0 w 125"/>
                  <a:gd name="T9" fmla="*/ 0 h 86"/>
                  <a:gd name="T10" fmla="*/ 0 w 125"/>
                  <a:gd name="T11" fmla="*/ 0 h 86"/>
                  <a:gd name="T12" fmla="*/ 0 w 125"/>
                  <a:gd name="T13" fmla="*/ 0 h 86"/>
                  <a:gd name="T14" fmla="*/ 0 w 125"/>
                  <a:gd name="T15" fmla="*/ 0 h 86"/>
                  <a:gd name="T16" fmla="*/ 0 w 125"/>
                  <a:gd name="T17" fmla="*/ 0 h 86"/>
                  <a:gd name="T18" fmla="*/ 0 w 125"/>
                  <a:gd name="T19" fmla="*/ 0 h 86"/>
                  <a:gd name="T20" fmla="*/ 0 w 125"/>
                  <a:gd name="T21" fmla="*/ 0 h 86"/>
                  <a:gd name="T22" fmla="*/ 0 w 125"/>
                  <a:gd name="T23" fmla="*/ 0 h 86"/>
                  <a:gd name="T24" fmla="*/ 0 w 125"/>
                  <a:gd name="T25" fmla="*/ 0 h 86"/>
                  <a:gd name="T26" fmla="*/ 0 w 125"/>
                  <a:gd name="T27" fmla="*/ 0 h 86"/>
                  <a:gd name="T28" fmla="*/ 0 w 125"/>
                  <a:gd name="T29" fmla="*/ 0 h 86"/>
                  <a:gd name="T30" fmla="*/ 0 w 125"/>
                  <a:gd name="T31" fmla="*/ 0 h 86"/>
                  <a:gd name="T32" fmla="*/ 0 w 125"/>
                  <a:gd name="T33" fmla="*/ 0 h 86"/>
                  <a:gd name="T34" fmla="*/ 0 w 125"/>
                  <a:gd name="T35" fmla="*/ 0 h 86"/>
                  <a:gd name="T36" fmla="*/ 0 w 125"/>
                  <a:gd name="T37" fmla="*/ 0 h 86"/>
                  <a:gd name="T38" fmla="*/ 0 w 125"/>
                  <a:gd name="T39" fmla="*/ 0 h 86"/>
                  <a:gd name="T40" fmla="*/ 0 w 125"/>
                  <a:gd name="T41" fmla="*/ 0 h 86"/>
                  <a:gd name="T42" fmla="*/ 0 w 125"/>
                  <a:gd name="T43" fmla="*/ 0 h 86"/>
                  <a:gd name="T44" fmla="*/ 0 w 125"/>
                  <a:gd name="T45" fmla="*/ 0 h 86"/>
                  <a:gd name="T46" fmla="*/ 0 w 125"/>
                  <a:gd name="T47" fmla="*/ 0 h 86"/>
                  <a:gd name="T48" fmla="*/ 0 w 125"/>
                  <a:gd name="T49" fmla="*/ 0 h 86"/>
                  <a:gd name="T50" fmla="*/ 0 w 125"/>
                  <a:gd name="T51" fmla="*/ 0 h 86"/>
                  <a:gd name="T52" fmla="*/ 0 w 125"/>
                  <a:gd name="T53" fmla="*/ 0 h 86"/>
                  <a:gd name="T54" fmla="*/ 0 w 125"/>
                  <a:gd name="T55" fmla="*/ 0 h 86"/>
                  <a:gd name="T56" fmla="*/ 0 w 125"/>
                  <a:gd name="T57" fmla="*/ 0 h 86"/>
                  <a:gd name="T58" fmla="*/ 0 w 125"/>
                  <a:gd name="T59" fmla="*/ 0 h 86"/>
                  <a:gd name="T60" fmla="*/ 0 w 125"/>
                  <a:gd name="T61" fmla="*/ 0 h 86"/>
                  <a:gd name="T62" fmla="*/ 0 w 125"/>
                  <a:gd name="T63" fmla="*/ 0 h 86"/>
                  <a:gd name="T64" fmla="*/ 0 w 125"/>
                  <a:gd name="T65" fmla="*/ 0 h 86"/>
                  <a:gd name="T66" fmla="*/ 0 w 125"/>
                  <a:gd name="T67" fmla="*/ 0 h 86"/>
                  <a:gd name="T68" fmla="*/ 0 w 125"/>
                  <a:gd name="T69" fmla="*/ 0 h 86"/>
                  <a:gd name="T70" fmla="*/ 0 w 125"/>
                  <a:gd name="T71" fmla="*/ 0 h 86"/>
                  <a:gd name="T72" fmla="*/ 0 w 125"/>
                  <a:gd name="T73" fmla="*/ 0 h 8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25"/>
                  <a:gd name="T112" fmla="*/ 0 h 86"/>
                  <a:gd name="T113" fmla="*/ 125 w 125"/>
                  <a:gd name="T114" fmla="*/ 86 h 8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25" h="86">
                    <a:moveTo>
                      <a:pt x="32" y="0"/>
                    </a:moveTo>
                    <a:lnTo>
                      <a:pt x="29" y="5"/>
                    </a:lnTo>
                    <a:lnTo>
                      <a:pt x="29" y="13"/>
                    </a:lnTo>
                    <a:lnTo>
                      <a:pt x="25" y="20"/>
                    </a:lnTo>
                    <a:lnTo>
                      <a:pt x="19" y="22"/>
                    </a:lnTo>
                    <a:lnTo>
                      <a:pt x="14" y="29"/>
                    </a:lnTo>
                    <a:lnTo>
                      <a:pt x="6" y="32"/>
                    </a:lnTo>
                    <a:lnTo>
                      <a:pt x="0" y="44"/>
                    </a:lnTo>
                    <a:lnTo>
                      <a:pt x="0" y="49"/>
                    </a:lnTo>
                    <a:lnTo>
                      <a:pt x="8" y="58"/>
                    </a:lnTo>
                    <a:lnTo>
                      <a:pt x="21" y="64"/>
                    </a:lnTo>
                    <a:lnTo>
                      <a:pt x="45" y="69"/>
                    </a:lnTo>
                    <a:lnTo>
                      <a:pt x="58" y="79"/>
                    </a:lnTo>
                    <a:lnTo>
                      <a:pt x="77" y="85"/>
                    </a:lnTo>
                    <a:lnTo>
                      <a:pt x="104" y="86"/>
                    </a:lnTo>
                    <a:lnTo>
                      <a:pt x="120" y="78"/>
                    </a:lnTo>
                    <a:lnTo>
                      <a:pt x="125" y="72"/>
                    </a:lnTo>
                    <a:lnTo>
                      <a:pt x="123" y="69"/>
                    </a:lnTo>
                    <a:lnTo>
                      <a:pt x="123" y="47"/>
                    </a:lnTo>
                    <a:lnTo>
                      <a:pt x="123" y="44"/>
                    </a:lnTo>
                    <a:lnTo>
                      <a:pt x="116" y="38"/>
                    </a:lnTo>
                    <a:lnTo>
                      <a:pt x="109" y="36"/>
                    </a:lnTo>
                    <a:lnTo>
                      <a:pt x="105" y="33"/>
                    </a:lnTo>
                    <a:lnTo>
                      <a:pt x="99" y="34"/>
                    </a:lnTo>
                    <a:lnTo>
                      <a:pt x="94" y="39"/>
                    </a:lnTo>
                    <a:lnTo>
                      <a:pt x="89" y="39"/>
                    </a:lnTo>
                    <a:lnTo>
                      <a:pt x="84" y="38"/>
                    </a:lnTo>
                    <a:lnTo>
                      <a:pt x="81" y="34"/>
                    </a:lnTo>
                    <a:lnTo>
                      <a:pt x="81" y="32"/>
                    </a:lnTo>
                    <a:lnTo>
                      <a:pt x="74" y="31"/>
                    </a:lnTo>
                    <a:lnTo>
                      <a:pt x="72" y="28"/>
                    </a:lnTo>
                    <a:lnTo>
                      <a:pt x="71" y="25"/>
                    </a:lnTo>
                    <a:lnTo>
                      <a:pt x="66" y="23"/>
                    </a:lnTo>
                    <a:lnTo>
                      <a:pt x="58" y="17"/>
                    </a:lnTo>
                    <a:lnTo>
                      <a:pt x="51" y="5"/>
                    </a:lnTo>
                    <a:lnTo>
                      <a:pt x="39" y="5"/>
                    </a:lnTo>
                    <a:lnTo>
                      <a:pt x="32"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66" name="Freeform 996">
                <a:extLst>
                  <a:ext uri="{FF2B5EF4-FFF2-40B4-BE49-F238E27FC236}">
                    <a16:creationId xmlns:a16="http://schemas.microsoft.com/office/drawing/2014/main" id="{663100E0-36AF-444D-BA31-0FB7FBD0611F}"/>
                  </a:ext>
                </a:extLst>
              </p:cNvPr>
              <p:cNvSpPr>
                <a:spLocks noChangeAspect="1"/>
              </p:cNvSpPr>
              <p:nvPr/>
            </p:nvSpPr>
            <p:spPr bwMode="auto">
              <a:xfrm>
                <a:off x="1273" y="1778"/>
                <a:ext cx="53" cy="57"/>
              </a:xfrm>
              <a:custGeom>
                <a:avLst/>
                <a:gdLst>
                  <a:gd name="T0" fmla="*/ 0 w 182"/>
                  <a:gd name="T1" fmla="*/ 0 h 195"/>
                  <a:gd name="T2" fmla="*/ 0 w 182"/>
                  <a:gd name="T3" fmla="*/ 0 h 195"/>
                  <a:gd name="T4" fmla="*/ 0 w 182"/>
                  <a:gd name="T5" fmla="*/ 0 h 195"/>
                  <a:gd name="T6" fmla="*/ 0 w 182"/>
                  <a:gd name="T7" fmla="*/ 0 h 195"/>
                  <a:gd name="T8" fmla="*/ 0 w 182"/>
                  <a:gd name="T9" fmla="*/ 0 h 195"/>
                  <a:gd name="T10" fmla="*/ 0 w 182"/>
                  <a:gd name="T11" fmla="*/ 0 h 195"/>
                  <a:gd name="T12" fmla="*/ 0 w 182"/>
                  <a:gd name="T13" fmla="*/ 0 h 195"/>
                  <a:gd name="T14" fmla="*/ 0 w 182"/>
                  <a:gd name="T15" fmla="*/ 0 h 195"/>
                  <a:gd name="T16" fmla="*/ 0 w 182"/>
                  <a:gd name="T17" fmla="*/ 0 h 195"/>
                  <a:gd name="T18" fmla="*/ 0 w 182"/>
                  <a:gd name="T19" fmla="*/ 0 h 195"/>
                  <a:gd name="T20" fmla="*/ 0 w 182"/>
                  <a:gd name="T21" fmla="*/ 0 h 195"/>
                  <a:gd name="T22" fmla="*/ 0 w 182"/>
                  <a:gd name="T23" fmla="*/ 0 h 195"/>
                  <a:gd name="T24" fmla="*/ 0 w 182"/>
                  <a:gd name="T25" fmla="*/ 0 h 195"/>
                  <a:gd name="T26" fmla="*/ 0 w 182"/>
                  <a:gd name="T27" fmla="*/ 0 h 195"/>
                  <a:gd name="T28" fmla="*/ 0 w 182"/>
                  <a:gd name="T29" fmla="*/ 0 h 195"/>
                  <a:gd name="T30" fmla="*/ 0 w 182"/>
                  <a:gd name="T31" fmla="*/ 0 h 195"/>
                  <a:gd name="T32" fmla="*/ 0 w 182"/>
                  <a:gd name="T33" fmla="*/ 0 h 195"/>
                  <a:gd name="T34" fmla="*/ 0 w 182"/>
                  <a:gd name="T35" fmla="*/ 0 h 195"/>
                  <a:gd name="T36" fmla="*/ 0 w 182"/>
                  <a:gd name="T37" fmla="*/ 0 h 195"/>
                  <a:gd name="T38" fmla="*/ 0 w 182"/>
                  <a:gd name="T39" fmla="*/ 0 h 195"/>
                  <a:gd name="T40" fmla="*/ 0 w 182"/>
                  <a:gd name="T41" fmla="*/ 0 h 195"/>
                  <a:gd name="T42" fmla="*/ 0 w 182"/>
                  <a:gd name="T43" fmla="*/ 0 h 195"/>
                  <a:gd name="T44" fmla="*/ 0 w 182"/>
                  <a:gd name="T45" fmla="*/ 0 h 195"/>
                  <a:gd name="T46" fmla="*/ 0 w 182"/>
                  <a:gd name="T47" fmla="*/ 0 h 195"/>
                  <a:gd name="T48" fmla="*/ 0 w 182"/>
                  <a:gd name="T49" fmla="*/ 0 h 195"/>
                  <a:gd name="T50" fmla="*/ 0 w 182"/>
                  <a:gd name="T51" fmla="*/ 0 h 195"/>
                  <a:gd name="T52" fmla="*/ 0 w 182"/>
                  <a:gd name="T53" fmla="*/ 0 h 195"/>
                  <a:gd name="T54" fmla="*/ 0 w 182"/>
                  <a:gd name="T55" fmla="*/ 0 h 195"/>
                  <a:gd name="T56" fmla="*/ 0 w 182"/>
                  <a:gd name="T57" fmla="*/ 0 h 195"/>
                  <a:gd name="T58" fmla="*/ 0 w 182"/>
                  <a:gd name="T59" fmla="*/ 0 h 195"/>
                  <a:gd name="T60" fmla="*/ 0 w 182"/>
                  <a:gd name="T61" fmla="*/ 0 h 195"/>
                  <a:gd name="T62" fmla="*/ 0 w 182"/>
                  <a:gd name="T63" fmla="*/ 0 h 195"/>
                  <a:gd name="T64" fmla="*/ 0 w 182"/>
                  <a:gd name="T65" fmla="*/ 0 h 195"/>
                  <a:gd name="T66" fmla="*/ 0 w 182"/>
                  <a:gd name="T67" fmla="*/ 0 h 195"/>
                  <a:gd name="T68" fmla="*/ 0 w 182"/>
                  <a:gd name="T69" fmla="*/ 0 h 195"/>
                  <a:gd name="T70" fmla="*/ 0 w 182"/>
                  <a:gd name="T71" fmla="*/ 0 h 195"/>
                  <a:gd name="T72" fmla="*/ 0 w 182"/>
                  <a:gd name="T73" fmla="*/ 0 h 195"/>
                  <a:gd name="T74" fmla="*/ 0 w 182"/>
                  <a:gd name="T75" fmla="*/ 0 h 195"/>
                  <a:gd name="T76" fmla="*/ 0 w 182"/>
                  <a:gd name="T77" fmla="*/ 0 h 195"/>
                  <a:gd name="T78" fmla="*/ 0 w 182"/>
                  <a:gd name="T79" fmla="*/ 0 h 195"/>
                  <a:gd name="T80" fmla="*/ 0 w 182"/>
                  <a:gd name="T81" fmla="*/ 0 h 195"/>
                  <a:gd name="T82" fmla="*/ 0 w 182"/>
                  <a:gd name="T83" fmla="*/ 0 h 195"/>
                  <a:gd name="T84" fmla="*/ 0 w 182"/>
                  <a:gd name="T85" fmla="*/ 0 h 195"/>
                  <a:gd name="T86" fmla="*/ 0 w 182"/>
                  <a:gd name="T87" fmla="*/ 0 h 195"/>
                  <a:gd name="T88" fmla="*/ 0 w 182"/>
                  <a:gd name="T89" fmla="*/ 0 h 195"/>
                  <a:gd name="T90" fmla="*/ 0 w 182"/>
                  <a:gd name="T91" fmla="*/ 0 h 195"/>
                  <a:gd name="T92" fmla="*/ 0 w 182"/>
                  <a:gd name="T93" fmla="*/ 0 h 195"/>
                  <a:gd name="T94" fmla="*/ 0 w 182"/>
                  <a:gd name="T95" fmla="*/ 0 h 195"/>
                  <a:gd name="T96" fmla="*/ 0 w 182"/>
                  <a:gd name="T97" fmla="*/ 0 h 195"/>
                  <a:gd name="T98" fmla="*/ 0 w 182"/>
                  <a:gd name="T99" fmla="*/ 0 h 195"/>
                  <a:gd name="T100" fmla="*/ 0 w 182"/>
                  <a:gd name="T101" fmla="*/ 0 h 195"/>
                  <a:gd name="T102" fmla="*/ 0 w 182"/>
                  <a:gd name="T103" fmla="*/ 0 h 195"/>
                  <a:gd name="T104" fmla="*/ 0 w 182"/>
                  <a:gd name="T105" fmla="*/ 0 h 195"/>
                  <a:gd name="T106" fmla="*/ 0 w 182"/>
                  <a:gd name="T107" fmla="*/ 0 h 195"/>
                  <a:gd name="T108" fmla="*/ 0 w 182"/>
                  <a:gd name="T109" fmla="*/ 0 h 195"/>
                  <a:gd name="T110" fmla="*/ 0 w 182"/>
                  <a:gd name="T111" fmla="*/ 0 h 195"/>
                  <a:gd name="T112" fmla="*/ 0 w 182"/>
                  <a:gd name="T113" fmla="*/ 0 h 1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82"/>
                  <a:gd name="T172" fmla="*/ 0 h 195"/>
                  <a:gd name="T173" fmla="*/ 182 w 182"/>
                  <a:gd name="T174" fmla="*/ 195 h 19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82" h="195">
                    <a:moveTo>
                      <a:pt x="121" y="21"/>
                    </a:moveTo>
                    <a:lnTo>
                      <a:pt x="94" y="28"/>
                    </a:lnTo>
                    <a:lnTo>
                      <a:pt x="70" y="10"/>
                    </a:lnTo>
                    <a:lnTo>
                      <a:pt x="49" y="14"/>
                    </a:lnTo>
                    <a:lnTo>
                      <a:pt x="26" y="8"/>
                    </a:lnTo>
                    <a:lnTo>
                      <a:pt x="15" y="0"/>
                    </a:lnTo>
                    <a:lnTo>
                      <a:pt x="11" y="0"/>
                    </a:lnTo>
                    <a:lnTo>
                      <a:pt x="5" y="9"/>
                    </a:lnTo>
                    <a:lnTo>
                      <a:pt x="4" y="9"/>
                    </a:lnTo>
                    <a:lnTo>
                      <a:pt x="1" y="16"/>
                    </a:lnTo>
                    <a:lnTo>
                      <a:pt x="1" y="19"/>
                    </a:lnTo>
                    <a:lnTo>
                      <a:pt x="6" y="26"/>
                    </a:lnTo>
                    <a:lnTo>
                      <a:pt x="5" y="41"/>
                    </a:lnTo>
                    <a:lnTo>
                      <a:pt x="2" y="45"/>
                    </a:lnTo>
                    <a:lnTo>
                      <a:pt x="0" y="52"/>
                    </a:lnTo>
                    <a:lnTo>
                      <a:pt x="7" y="75"/>
                    </a:lnTo>
                    <a:lnTo>
                      <a:pt x="18" y="89"/>
                    </a:lnTo>
                    <a:lnTo>
                      <a:pt x="23" y="89"/>
                    </a:lnTo>
                    <a:lnTo>
                      <a:pt x="46" y="105"/>
                    </a:lnTo>
                    <a:lnTo>
                      <a:pt x="47" y="105"/>
                    </a:lnTo>
                    <a:lnTo>
                      <a:pt x="51" y="92"/>
                    </a:lnTo>
                    <a:lnTo>
                      <a:pt x="49" y="86"/>
                    </a:lnTo>
                    <a:lnTo>
                      <a:pt x="42" y="82"/>
                    </a:lnTo>
                    <a:lnTo>
                      <a:pt x="40" y="77"/>
                    </a:lnTo>
                    <a:lnTo>
                      <a:pt x="46" y="73"/>
                    </a:lnTo>
                    <a:lnTo>
                      <a:pt x="52" y="75"/>
                    </a:lnTo>
                    <a:lnTo>
                      <a:pt x="78" y="114"/>
                    </a:lnTo>
                    <a:lnTo>
                      <a:pt x="80" y="114"/>
                    </a:lnTo>
                    <a:lnTo>
                      <a:pt x="109" y="130"/>
                    </a:lnTo>
                    <a:lnTo>
                      <a:pt x="121" y="143"/>
                    </a:lnTo>
                    <a:lnTo>
                      <a:pt x="125" y="176"/>
                    </a:lnTo>
                    <a:lnTo>
                      <a:pt x="126" y="178"/>
                    </a:lnTo>
                    <a:lnTo>
                      <a:pt x="133" y="185"/>
                    </a:lnTo>
                    <a:lnTo>
                      <a:pt x="142" y="187"/>
                    </a:lnTo>
                    <a:lnTo>
                      <a:pt x="145" y="186"/>
                    </a:lnTo>
                    <a:lnTo>
                      <a:pt x="140" y="172"/>
                    </a:lnTo>
                    <a:lnTo>
                      <a:pt x="142" y="169"/>
                    </a:lnTo>
                    <a:lnTo>
                      <a:pt x="148" y="172"/>
                    </a:lnTo>
                    <a:lnTo>
                      <a:pt x="155" y="180"/>
                    </a:lnTo>
                    <a:lnTo>
                      <a:pt x="158" y="193"/>
                    </a:lnTo>
                    <a:lnTo>
                      <a:pt x="161" y="195"/>
                    </a:lnTo>
                    <a:lnTo>
                      <a:pt x="163" y="195"/>
                    </a:lnTo>
                    <a:lnTo>
                      <a:pt x="172" y="176"/>
                    </a:lnTo>
                    <a:lnTo>
                      <a:pt x="171" y="161"/>
                    </a:lnTo>
                    <a:lnTo>
                      <a:pt x="172" y="156"/>
                    </a:lnTo>
                    <a:lnTo>
                      <a:pt x="174" y="151"/>
                    </a:lnTo>
                    <a:lnTo>
                      <a:pt x="177" y="146"/>
                    </a:lnTo>
                    <a:lnTo>
                      <a:pt x="164" y="136"/>
                    </a:lnTo>
                    <a:lnTo>
                      <a:pt x="166" y="118"/>
                    </a:lnTo>
                    <a:lnTo>
                      <a:pt x="173" y="107"/>
                    </a:lnTo>
                    <a:lnTo>
                      <a:pt x="177" y="107"/>
                    </a:lnTo>
                    <a:lnTo>
                      <a:pt x="179" y="109"/>
                    </a:lnTo>
                    <a:lnTo>
                      <a:pt x="182" y="109"/>
                    </a:lnTo>
                    <a:lnTo>
                      <a:pt x="182" y="107"/>
                    </a:lnTo>
                    <a:lnTo>
                      <a:pt x="133" y="54"/>
                    </a:lnTo>
                    <a:lnTo>
                      <a:pt x="121" y="2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67" name="Freeform 997">
                <a:extLst>
                  <a:ext uri="{FF2B5EF4-FFF2-40B4-BE49-F238E27FC236}">
                    <a16:creationId xmlns:a16="http://schemas.microsoft.com/office/drawing/2014/main" id="{C7AE7799-BE05-4BA7-89CE-D6C1B493CC03}"/>
                  </a:ext>
                </a:extLst>
              </p:cNvPr>
              <p:cNvSpPr>
                <a:spLocks noChangeAspect="1"/>
              </p:cNvSpPr>
              <p:nvPr/>
            </p:nvSpPr>
            <p:spPr bwMode="auto">
              <a:xfrm>
                <a:off x="1273" y="1778"/>
                <a:ext cx="53" cy="57"/>
              </a:xfrm>
              <a:custGeom>
                <a:avLst/>
                <a:gdLst>
                  <a:gd name="T0" fmla="*/ 0 w 182"/>
                  <a:gd name="T1" fmla="*/ 0 h 195"/>
                  <a:gd name="T2" fmla="*/ 0 w 182"/>
                  <a:gd name="T3" fmla="*/ 0 h 195"/>
                  <a:gd name="T4" fmla="*/ 0 w 182"/>
                  <a:gd name="T5" fmla="*/ 0 h 195"/>
                  <a:gd name="T6" fmla="*/ 0 w 182"/>
                  <a:gd name="T7" fmla="*/ 0 h 195"/>
                  <a:gd name="T8" fmla="*/ 0 w 182"/>
                  <a:gd name="T9" fmla="*/ 0 h 195"/>
                  <a:gd name="T10" fmla="*/ 0 w 182"/>
                  <a:gd name="T11" fmla="*/ 0 h 195"/>
                  <a:gd name="T12" fmla="*/ 0 w 182"/>
                  <a:gd name="T13" fmla="*/ 0 h 195"/>
                  <a:gd name="T14" fmla="*/ 0 w 182"/>
                  <a:gd name="T15" fmla="*/ 0 h 195"/>
                  <a:gd name="T16" fmla="*/ 0 w 182"/>
                  <a:gd name="T17" fmla="*/ 0 h 195"/>
                  <a:gd name="T18" fmla="*/ 0 w 182"/>
                  <a:gd name="T19" fmla="*/ 0 h 195"/>
                  <a:gd name="T20" fmla="*/ 0 w 182"/>
                  <a:gd name="T21" fmla="*/ 0 h 195"/>
                  <a:gd name="T22" fmla="*/ 0 w 182"/>
                  <a:gd name="T23" fmla="*/ 0 h 195"/>
                  <a:gd name="T24" fmla="*/ 0 w 182"/>
                  <a:gd name="T25" fmla="*/ 0 h 195"/>
                  <a:gd name="T26" fmla="*/ 0 w 182"/>
                  <a:gd name="T27" fmla="*/ 0 h 195"/>
                  <a:gd name="T28" fmla="*/ 0 w 182"/>
                  <a:gd name="T29" fmla="*/ 0 h 195"/>
                  <a:gd name="T30" fmla="*/ 0 w 182"/>
                  <a:gd name="T31" fmla="*/ 0 h 195"/>
                  <a:gd name="T32" fmla="*/ 0 w 182"/>
                  <a:gd name="T33" fmla="*/ 0 h 195"/>
                  <a:gd name="T34" fmla="*/ 0 w 182"/>
                  <a:gd name="T35" fmla="*/ 0 h 195"/>
                  <a:gd name="T36" fmla="*/ 0 w 182"/>
                  <a:gd name="T37" fmla="*/ 0 h 195"/>
                  <a:gd name="T38" fmla="*/ 0 w 182"/>
                  <a:gd name="T39" fmla="*/ 0 h 195"/>
                  <a:gd name="T40" fmla="*/ 0 w 182"/>
                  <a:gd name="T41" fmla="*/ 0 h 195"/>
                  <a:gd name="T42" fmla="*/ 0 w 182"/>
                  <a:gd name="T43" fmla="*/ 0 h 195"/>
                  <a:gd name="T44" fmla="*/ 0 w 182"/>
                  <a:gd name="T45" fmla="*/ 0 h 195"/>
                  <a:gd name="T46" fmla="*/ 0 w 182"/>
                  <a:gd name="T47" fmla="*/ 0 h 195"/>
                  <a:gd name="T48" fmla="*/ 0 w 182"/>
                  <a:gd name="T49" fmla="*/ 0 h 195"/>
                  <a:gd name="T50" fmla="*/ 0 w 182"/>
                  <a:gd name="T51" fmla="*/ 0 h 195"/>
                  <a:gd name="T52" fmla="*/ 0 w 182"/>
                  <a:gd name="T53" fmla="*/ 0 h 195"/>
                  <a:gd name="T54" fmla="*/ 0 w 182"/>
                  <a:gd name="T55" fmla="*/ 0 h 195"/>
                  <a:gd name="T56" fmla="*/ 0 w 182"/>
                  <a:gd name="T57" fmla="*/ 0 h 195"/>
                  <a:gd name="T58" fmla="*/ 0 w 182"/>
                  <a:gd name="T59" fmla="*/ 0 h 195"/>
                  <a:gd name="T60" fmla="*/ 0 w 182"/>
                  <a:gd name="T61" fmla="*/ 0 h 195"/>
                  <a:gd name="T62" fmla="*/ 0 w 182"/>
                  <a:gd name="T63" fmla="*/ 0 h 195"/>
                  <a:gd name="T64" fmla="*/ 0 w 182"/>
                  <a:gd name="T65" fmla="*/ 0 h 195"/>
                  <a:gd name="T66" fmla="*/ 0 w 182"/>
                  <a:gd name="T67" fmla="*/ 0 h 195"/>
                  <a:gd name="T68" fmla="*/ 0 w 182"/>
                  <a:gd name="T69" fmla="*/ 0 h 195"/>
                  <a:gd name="T70" fmla="*/ 0 w 182"/>
                  <a:gd name="T71" fmla="*/ 0 h 195"/>
                  <a:gd name="T72" fmla="*/ 0 w 182"/>
                  <a:gd name="T73" fmla="*/ 0 h 195"/>
                  <a:gd name="T74" fmla="*/ 0 w 182"/>
                  <a:gd name="T75" fmla="*/ 0 h 195"/>
                  <a:gd name="T76" fmla="*/ 0 w 182"/>
                  <a:gd name="T77" fmla="*/ 0 h 195"/>
                  <a:gd name="T78" fmla="*/ 0 w 182"/>
                  <a:gd name="T79" fmla="*/ 0 h 195"/>
                  <a:gd name="T80" fmla="*/ 0 w 182"/>
                  <a:gd name="T81" fmla="*/ 0 h 195"/>
                  <a:gd name="T82" fmla="*/ 0 w 182"/>
                  <a:gd name="T83" fmla="*/ 0 h 195"/>
                  <a:gd name="T84" fmla="*/ 0 w 182"/>
                  <a:gd name="T85" fmla="*/ 0 h 195"/>
                  <a:gd name="T86" fmla="*/ 0 w 182"/>
                  <a:gd name="T87" fmla="*/ 0 h 195"/>
                  <a:gd name="T88" fmla="*/ 0 w 182"/>
                  <a:gd name="T89" fmla="*/ 0 h 195"/>
                  <a:gd name="T90" fmla="*/ 0 w 182"/>
                  <a:gd name="T91" fmla="*/ 0 h 195"/>
                  <a:gd name="T92" fmla="*/ 0 w 182"/>
                  <a:gd name="T93" fmla="*/ 0 h 195"/>
                  <a:gd name="T94" fmla="*/ 0 w 182"/>
                  <a:gd name="T95" fmla="*/ 0 h 195"/>
                  <a:gd name="T96" fmla="*/ 0 w 182"/>
                  <a:gd name="T97" fmla="*/ 0 h 195"/>
                  <a:gd name="T98" fmla="*/ 0 w 182"/>
                  <a:gd name="T99" fmla="*/ 0 h 195"/>
                  <a:gd name="T100" fmla="*/ 0 w 182"/>
                  <a:gd name="T101" fmla="*/ 0 h 195"/>
                  <a:gd name="T102" fmla="*/ 0 w 182"/>
                  <a:gd name="T103" fmla="*/ 0 h 195"/>
                  <a:gd name="T104" fmla="*/ 0 w 182"/>
                  <a:gd name="T105" fmla="*/ 0 h 195"/>
                  <a:gd name="T106" fmla="*/ 0 w 182"/>
                  <a:gd name="T107" fmla="*/ 0 h 195"/>
                  <a:gd name="T108" fmla="*/ 0 w 182"/>
                  <a:gd name="T109" fmla="*/ 0 h 195"/>
                  <a:gd name="T110" fmla="*/ 0 w 182"/>
                  <a:gd name="T111" fmla="*/ 0 h 195"/>
                  <a:gd name="T112" fmla="*/ 0 w 182"/>
                  <a:gd name="T113" fmla="*/ 0 h 1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82"/>
                  <a:gd name="T172" fmla="*/ 0 h 195"/>
                  <a:gd name="T173" fmla="*/ 182 w 182"/>
                  <a:gd name="T174" fmla="*/ 195 h 19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82" h="195">
                    <a:moveTo>
                      <a:pt x="121" y="21"/>
                    </a:moveTo>
                    <a:lnTo>
                      <a:pt x="94" y="28"/>
                    </a:lnTo>
                    <a:lnTo>
                      <a:pt x="70" y="10"/>
                    </a:lnTo>
                    <a:lnTo>
                      <a:pt x="49" y="14"/>
                    </a:lnTo>
                    <a:lnTo>
                      <a:pt x="26" y="8"/>
                    </a:lnTo>
                    <a:lnTo>
                      <a:pt x="15" y="0"/>
                    </a:lnTo>
                    <a:lnTo>
                      <a:pt x="11" y="0"/>
                    </a:lnTo>
                    <a:lnTo>
                      <a:pt x="5" y="9"/>
                    </a:lnTo>
                    <a:lnTo>
                      <a:pt x="4" y="9"/>
                    </a:lnTo>
                    <a:lnTo>
                      <a:pt x="1" y="16"/>
                    </a:lnTo>
                    <a:lnTo>
                      <a:pt x="1" y="19"/>
                    </a:lnTo>
                    <a:lnTo>
                      <a:pt x="6" y="26"/>
                    </a:lnTo>
                    <a:lnTo>
                      <a:pt x="5" y="41"/>
                    </a:lnTo>
                    <a:lnTo>
                      <a:pt x="2" y="45"/>
                    </a:lnTo>
                    <a:lnTo>
                      <a:pt x="0" y="52"/>
                    </a:lnTo>
                    <a:lnTo>
                      <a:pt x="7" y="75"/>
                    </a:lnTo>
                    <a:lnTo>
                      <a:pt x="18" y="89"/>
                    </a:lnTo>
                    <a:lnTo>
                      <a:pt x="23" y="89"/>
                    </a:lnTo>
                    <a:lnTo>
                      <a:pt x="46" y="105"/>
                    </a:lnTo>
                    <a:lnTo>
                      <a:pt x="47" y="105"/>
                    </a:lnTo>
                    <a:lnTo>
                      <a:pt x="51" y="92"/>
                    </a:lnTo>
                    <a:lnTo>
                      <a:pt x="49" y="86"/>
                    </a:lnTo>
                    <a:lnTo>
                      <a:pt x="42" y="82"/>
                    </a:lnTo>
                    <a:lnTo>
                      <a:pt x="40" y="77"/>
                    </a:lnTo>
                    <a:lnTo>
                      <a:pt x="46" y="73"/>
                    </a:lnTo>
                    <a:lnTo>
                      <a:pt x="52" y="75"/>
                    </a:lnTo>
                    <a:lnTo>
                      <a:pt x="78" y="114"/>
                    </a:lnTo>
                    <a:lnTo>
                      <a:pt x="80" y="114"/>
                    </a:lnTo>
                    <a:lnTo>
                      <a:pt x="109" y="130"/>
                    </a:lnTo>
                    <a:lnTo>
                      <a:pt x="121" y="143"/>
                    </a:lnTo>
                    <a:lnTo>
                      <a:pt x="125" y="176"/>
                    </a:lnTo>
                    <a:lnTo>
                      <a:pt x="126" y="178"/>
                    </a:lnTo>
                    <a:lnTo>
                      <a:pt x="133" y="185"/>
                    </a:lnTo>
                    <a:lnTo>
                      <a:pt x="142" y="187"/>
                    </a:lnTo>
                    <a:lnTo>
                      <a:pt x="145" y="186"/>
                    </a:lnTo>
                    <a:lnTo>
                      <a:pt x="140" y="172"/>
                    </a:lnTo>
                    <a:lnTo>
                      <a:pt x="142" y="169"/>
                    </a:lnTo>
                    <a:lnTo>
                      <a:pt x="148" y="172"/>
                    </a:lnTo>
                    <a:lnTo>
                      <a:pt x="155" y="180"/>
                    </a:lnTo>
                    <a:lnTo>
                      <a:pt x="158" y="193"/>
                    </a:lnTo>
                    <a:lnTo>
                      <a:pt x="161" y="195"/>
                    </a:lnTo>
                    <a:lnTo>
                      <a:pt x="163" y="195"/>
                    </a:lnTo>
                    <a:lnTo>
                      <a:pt x="172" y="176"/>
                    </a:lnTo>
                    <a:lnTo>
                      <a:pt x="171" y="161"/>
                    </a:lnTo>
                    <a:lnTo>
                      <a:pt x="172" y="156"/>
                    </a:lnTo>
                    <a:lnTo>
                      <a:pt x="174" y="151"/>
                    </a:lnTo>
                    <a:lnTo>
                      <a:pt x="177" y="146"/>
                    </a:lnTo>
                    <a:lnTo>
                      <a:pt x="164" y="136"/>
                    </a:lnTo>
                    <a:lnTo>
                      <a:pt x="166" y="118"/>
                    </a:lnTo>
                    <a:lnTo>
                      <a:pt x="173" y="107"/>
                    </a:lnTo>
                    <a:lnTo>
                      <a:pt x="177" y="107"/>
                    </a:lnTo>
                    <a:lnTo>
                      <a:pt x="179" y="109"/>
                    </a:lnTo>
                    <a:lnTo>
                      <a:pt x="182" y="109"/>
                    </a:lnTo>
                    <a:lnTo>
                      <a:pt x="182" y="107"/>
                    </a:lnTo>
                    <a:lnTo>
                      <a:pt x="133" y="54"/>
                    </a:lnTo>
                    <a:lnTo>
                      <a:pt x="121" y="2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68" name="Freeform 998">
                <a:extLst>
                  <a:ext uri="{FF2B5EF4-FFF2-40B4-BE49-F238E27FC236}">
                    <a16:creationId xmlns:a16="http://schemas.microsoft.com/office/drawing/2014/main" id="{6FFD143B-5651-48D0-8B90-3ACB3ABD171D}"/>
                  </a:ext>
                </a:extLst>
              </p:cNvPr>
              <p:cNvSpPr>
                <a:spLocks noChangeAspect="1"/>
              </p:cNvSpPr>
              <p:nvPr/>
            </p:nvSpPr>
            <p:spPr bwMode="auto">
              <a:xfrm>
                <a:off x="1470" y="1600"/>
                <a:ext cx="4" cy="3"/>
              </a:xfrm>
              <a:custGeom>
                <a:avLst/>
                <a:gdLst>
                  <a:gd name="T0" fmla="*/ 0 w 11"/>
                  <a:gd name="T1" fmla="*/ 0 h 8"/>
                  <a:gd name="T2" fmla="*/ 0 w 11"/>
                  <a:gd name="T3" fmla="*/ 0 h 8"/>
                  <a:gd name="T4" fmla="*/ 0 w 11"/>
                  <a:gd name="T5" fmla="*/ 0 h 8"/>
                  <a:gd name="T6" fmla="*/ 0 w 11"/>
                  <a:gd name="T7" fmla="*/ 0 h 8"/>
                  <a:gd name="T8" fmla="*/ 0 w 11"/>
                  <a:gd name="T9" fmla="*/ 0 h 8"/>
                  <a:gd name="T10" fmla="*/ 0 w 11"/>
                  <a:gd name="T11" fmla="*/ 0 h 8"/>
                  <a:gd name="T12" fmla="*/ 0 w 11"/>
                  <a:gd name="T13" fmla="*/ 0 h 8"/>
                  <a:gd name="T14" fmla="*/ 0 w 11"/>
                  <a:gd name="T15" fmla="*/ 0 h 8"/>
                  <a:gd name="T16" fmla="*/ 0 w 11"/>
                  <a:gd name="T17" fmla="*/ 0 h 8"/>
                  <a:gd name="T18" fmla="*/ 0 w 11"/>
                  <a:gd name="T19" fmla="*/ 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
                  <a:gd name="T31" fmla="*/ 0 h 8"/>
                  <a:gd name="T32" fmla="*/ 11 w 11"/>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 h="8">
                    <a:moveTo>
                      <a:pt x="3" y="0"/>
                    </a:moveTo>
                    <a:lnTo>
                      <a:pt x="6" y="0"/>
                    </a:lnTo>
                    <a:lnTo>
                      <a:pt x="11" y="5"/>
                    </a:lnTo>
                    <a:lnTo>
                      <a:pt x="11" y="8"/>
                    </a:lnTo>
                    <a:lnTo>
                      <a:pt x="2" y="8"/>
                    </a:lnTo>
                    <a:lnTo>
                      <a:pt x="1" y="7"/>
                    </a:lnTo>
                    <a:lnTo>
                      <a:pt x="0" y="5"/>
                    </a:lnTo>
                    <a:lnTo>
                      <a:pt x="0" y="2"/>
                    </a:lnTo>
                    <a:lnTo>
                      <a:pt x="2" y="2"/>
                    </a:lnTo>
                    <a:lnTo>
                      <a:pt x="3"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69" name="Freeform 999">
                <a:extLst>
                  <a:ext uri="{FF2B5EF4-FFF2-40B4-BE49-F238E27FC236}">
                    <a16:creationId xmlns:a16="http://schemas.microsoft.com/office/drawing/2014/main" id="{C7135375-A3F2-4F4D-815C-C56D2EEAD59C}"/>
                  </a:ext>
                </a:extLst>
              </p:cNvPr>
              <p:cNvSpPr>
                <a:spLocks noChangeAspect="1"/>
              </p:cNvSpPr>
              <p:nvPr/>
            </p:nvSpPr>
            <p:spPr bwMode="auto">
              <a:xfrm>
                <a:off x="1470" y="1600"/>
                <a:ext cx="4" cy="3"/>
              </a:xfrm>
              <a:custGeom>
                <a:avLst/>
                <a:gdLst>
                  <a:gd name="T0" fmla="*/ 0 w 11"/>
                  <a:gd name="T1" fmla="*/ 0 h 8"/>
                  <a:gd name="T2" fmla="*/ 0 w 11"/>
                  <a:gd name="T3" fmla="*/ 0 h 8"/>
                  <a:gd name="T4" fmla="*/ 0 w 11"/>
                  <a:gd name="T5" fmla="*/ 0 h 8"/>
                  <a:gd name="T6" fmla="*/ 0 w 11"/>
                  <a:gd name="T7" fmla="*/ 0 h 8"/>
                  <a:gd name="T8" fmla="*/ 0 w 11"/>
                  <a:gd name="T9" fmla="*/ 0 h 8"/>
                  <a:gd name="T10" fmla="*/ 0 w 11"/>
                  <a:gd name="T11" fmla="*/ 0 h 8"/>
                  <a:gd name="T12" fmla="*/ 0 w 11"/>
                  <a:gd name="T13" fmla="*/ 0 h 8"/>
                  <a:gd name="T14" fmla="*/ 0 w 11"/>
                  <a:gd name="T15" fmla="*/ 0 h 8"/>
                  <a:gd name="T16" fmla="*/ 0 w 11"/>
                  <a:gd name="T17" fmla="*/ 0 h 8"/>
                  <a:gd name="T18" fmla="*/ 0 w 11"/>
                  <a:gd name="T19" fmla="*/ 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
                  <a:gd name="T31" fmla="*/ 0 h 8"/>
                  <a:gd name="T32" fmla="*/ 11 w 11"/>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 h="8">
                    <a:moveTo>
                      <a:pt x="3" y="0"/>
                    </a:moveTo>
                    <a:lnTo>
                      <a:pt x="6" y="0"/>
                    </a:lnTo>
                    <a:lnTo>
                      <a:pt x="11" y="5"/>
                    </a:lnTo>
                    <a:lnTo>
                      <a:pt x="11" y="8"/>
                    </a:lnTo>
                    <a:lnTo>
                      <a:pt x="2" y="8"/>
                    </a:lnTo>
                    <a:lnTo>
                      <a:pt x="1" y="7"/>
                    </a:lnTo>
                    <a:lnTo>
                      <a:pt x="0" y="5"/>
                    </a:lnTo>
                    <a:lnTo>
                      <a:pt x="0" y="2"/>
                    </a:lnTo>
                    <a:lnTo>
                      <a:pt x="2" y="2"/>
                    </a:lnTo>
                    <a:lnTo>
                      <a:pt x="3"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70" name="Freeform 1000">
                <a:extLst>
                  <a:ext uri="{FF2B5EF4-FFF2-40B4-BE49-F238E27FC236}">
                    <a16:creationId xmlns:a16="http://schemas.microsoft.com/office/drawing/2014/main" id="{8E0EB7AF-7266-4AE9-A08F-23343AB9E7E7}"/>
                  </a:ext>
                </a:extLst>
              </p:cNvPr>
              <p:cNvSpPr>
                <a:spLocks noChangeAspect="1"/>
              </p:cNvSpPr>
              <p:nvPr/>
            </p:nvSpPr>
            <p:spPr bwMode="auto">
              <a:xfrm>
                <a:off x="1465" y="1622"/>
                <a:ext cx="8" cy="6"/>
              </a:xfrm>
              <a:custGeom>
                <a:avLst/>
                <a:gdLst>
                  <a:gd name="T0" fmla="*/ 0 w 26"/>
                  <a:gd name="T1" fmla="*/ 0 h 18"/>
                  <a:gd name="T2" fmla="*/ 0 w 26"/>
                  <a:gd name="T3" fmla="*/ 0 h 18"/>
                  <a:gd name="T4" fmla="*/ 0 w 26"/>
                  <a:gd name="T5" fmla="*/ 0 h 18"/>
                  <a:gd name="T6" fmla="*/ 0 w 26"/>
                  <a:gd name="T7" fmla="*/ 0 h 18"/>
                  <a:gd name="T8" fmla="*/ 0 w 26"/>
                  <a:gd name="T9" fmla="*/ 0 h 18"/>
                  <a:gd name="T10" fmla="*/ 0 w 26"/>
                  <a:gd name="T11" fmla="*/ 0 h 18"/>
                  <a:gd name="T12" fmla="*/ 0 w 26"/>
                  <a:gd name="T13" fmla="*/ 0 h 18"/>
                  <a:gd name="T14" fmla="*/ 0 w 26"/>
                  <a:gd name="T15" fmla="*/ 0 h 18"/>
                  <a:gd name="T16" fmla="*/ 0 60000 65536"/>
                  <a:gd name="T17" fmla="*/ 0 60000 65536"/>
                  <a:gd name="T18" fmla="*/ 0 60000 65536"/>
                  <a:gd name="T19" fmla="*/ 0 60000 65536"/>
                  <a:gd name="T20" fmla="*/ 0 60000 65536"/>
                  <a:gd name="T21" fmla="*/ 0 60000 65536"/>
                  <a:gd name="T22" fmla="*/ 0 60000 65536"/>
                  <a:gd name="T23" fmla="*/ 0 60000 65536"/>
                  <a:gd name="T24" fmla="*/ 0 w 26"/>
                  <a:gd name="T25" fmla="*/ 0 h 18"/>
                  <a:gd name="T26" fmla="*/ 26 w 26"/>
                  <a:gd name="T27" fmla="*/ 18 h 1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6" h="18">
                    <a:moveTo>
                      <a:pt x="14" y="2"/>
                    </a:moveTo>
                    <a:lnTo>
                      <a:pt x="23" y="7"/>
                    </a:lnTo>
                    <a:lnTo>
                      <a:pt x="26" y="18"/>
                    </a:lnTo>
                    <a:lnTo>
                      <a:pt x="18" y="13"/>
                    </a:lnTo>
                    <a:lnTo>
                      <a:pt x="4" y="12"/>
                    </a:lnTo>
                    <a:lnTo>
                      <a:pt x="0" y="3"/>
                    </a:lnTo>
                    <a:lnTo>
                      <a:pt x="4" y="0"/>
                    </a:lnTo>
                    <a:lnTo>
                      <a:pt x="14" y="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71" name="Freeform 1001">
                <a:extLst>
                  <a:ext uri="{FF2B5EF4-FFF2-40B4-BE49-F238E27FC236}">
                    <a16:creationId xmlns:a16="http://schemas.microsoft.com/office/drawing/2014/main" id="{CFF12D23-764D-4931-A54A-7CBC720E1BF2}"/>
                  </a:ext>
                </a:extLst>
              </p:cNvPr>
              <p:cNvSpPr>
                <a:spLocks noChangeAspect="1"/>
              </p:cNvSpPr>
              <p:nvPr/>
            </p:nvSpPr>
            <p:spPr bwMode="auto">
              <a:xfrm>
                <a:off x="1465" y="1622"/>
                <a:ext cx="8" cy="6"/>
              </a:xfrm>
              <a:custGeom>
                <a:avLst/>
                <a:gdLst>
                  <a:gd name="T0" fmla="*/ 0 w 26"/>
                  <a:gd name="T1" fmla="*/ 0 h 18"/>
                  <a:gd name="T2" fmla="*/ 0 w 26"/>
                  <a:gd name="T3" fmla="*/ 0 h 18"/>
                  <a:gd name="T4" fmla="*/ 0 w 26"/>
                  <a:gd name="T5" fmla="*/ 0 h 18"/>
                  <a:gd name="T6" fmla="*/ 0 w 26"/>
                  <a:gd name="T7" fmla="*/ 0 h 18"/>
                  <a:gd name="T8" fmla="*/ 0 w 26"/>
                  <a:gd name="T9" fmla="*/ 0 h 18"/>
                  <a:gd name="T10" fmla="*/ 0 w 26"/>
                  <a:gd name="T11" fmla="*/ 0 h 18"/>
                  <a:gd name="T12" fmla="*/ 0 w 26"/>
                  <a:gd name="T13" fmla="*/ 0 h 18"/>
                  <a:gd name="T14" fmla="*/ 0 w 26"/>
                  <a:gd name="T15" fmla="*/ 0 h 18"/>
                  <a:gd name="T16" fmla="*/ 0 60000 65536"/>
                  <a:gd name="T17" fmla="*/ 0 60000 65536"/>
                  <a:gd name="T18" fmla="*/ 0 60000 65536"/>
                  <a:gd name="T19" fmla="*/ 0 60000 65536"/>
                  <a:gd name="T20" fmla="*/ 0 60000 65536"/>
                  <a:gd name="T21" fmla="*/ 0 60000 65536"/>
                  <a:gd name="T22" fmla="*/ 0 60000 65536"/>
                  <a:gd name="T23" fmla="*/ 0 60000 65536"/>
                  <a:gd name="T24" fmla="*/ 0 w 26"/>
                  <a:gd name="T25" fmla="*/ 0 h 18"/>
                  <a:gd name="T26" fmla="*/ 26 w 26"/>
                  <a:gd name="T27" fmla="*/ 18 h 1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6" h="18">
                    <a:moveTo>
                      <a:pt x="14" y="2"/>
                    </a:moveTo>
                    <a:lnTo>
                      <a:pt x="23" y="7"/>
                    </a:lnTo>
                    <a:lnTo>
                      <a:pt x="26" y="18"/>
                    </a:lnTo>
                    <a:lnTo>
                      <a:pt x="18" y="13"/>
                    </a:lnTo>
                    <a:lnTo>
                      <a:pt x="4" y="12"/>
                    </a:lnTo>
                    <a:lnTo>
                      <a:pt x="0" y="3"/>
                    </a:lnTo>
                    <a:lnTo>
                      <a:pt x="4" y="0"/>
                    </a:lnTo>
                    <a:lnTo>
                      <a:pt x="14" y="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72" name="Freeform 1002">
                <a:extLst>
                  <a:ext uri="{FF2B5EF4-FFF2-40B4-BE49-F238E27FC236}">
                    <a16:creationId xmlns:a16="http://schemas.microsoft.com/office/drawing/2014/main" id="{B0517316-01FE-498C-BBA4-9E7DFA81449F}"/>
                  </a:ext>
                </a:extLst>
              </p:cNvPr>
              <p:cNvSpPr>
                <a:spLocks noChangeAspect="1"/>
              </p:cNvSpPr>
              <p:nvPr/>
            </p:nvSpPr>
            <p:spPr bwMode="auto">
              <a:xfrm>
                <a:off x="1449" y="1605"/>
                <a:ext cx="43" cy="36"/>
              </a:xfrm>
              <a:custGeom>
                <a:avLst/>
                <a:gdLst>
                  <a:gd name="T0" fmla="*/ 0 w 147"/>
                  <a:gd name="T1" fmla="*/ 0 h 127"/>
                  <a:gd name="T2" fmla="*/ 0 w 147"/>
                  <a:gd name="T3" fmla="*/ 0 h 127"/>
                  <a:gd name="T4" fmla="*/ 0 w 147"/>
                  <a:gd name="T5" fmla="*/ 0 h 127"/>
                  <a:gd name="T6" fmla="*/ 0 w 147"/>
                  <a:gd name="T7" fmla="*/ 0 h 127"/>
                  <a:gd name="T8" fmla="*/ 0 w 147"/>
                  <a:gd name="T9" fmla="*/ 0 h 127"/>
                  <a:gd name="T10" fmla="*/ 0 w 147"/>
                  <a:gd name="T11" fmla="*/ 0 h 127"/>
                  <a:gd name="T12" fmla="*/ 0 w 147"/>
                  <a:gd name="T13" fmla="*/ 0 h 127"/>
                  <a:gd name="T14" fmla="*/ 0 w 147"/>
                  <a:gd name="T15" fmla="*/ 0 h 127"/>
                  <a:gd name="T16" fmla="*/ 0 w 147"/>
                  <a:gd name="T17" fmla="*/ 0 h 127"/>
                  <a:gd name="T18" fmla="*/ 0 w 147"/>
                  <a:gd name="T19" fmla="*/ 0 h 127"/>
                  <a:gd name="T20" fmla="*/ 0 w 147"/>
                  <a:gd name="T21" fmla="*/ 0 h 127"/>
                  <a:gd name="T22" fmla="*/ 0 w 147"/>
                  <a:gd name="T23" fmla="*/ 0 h 127"/>
                  <a:gd name="T24" fmla="*/ 0 w 147"/>
                  <a:gd name="T25" fmla="*/ 0 h 127"/>
                  <a:gd name="T26" fmla="*/ 0 w 147"/>
                  <a:gd name="T27" fmla="*/ 0 h 127"/>
                  <a:gd name="T28" fmla="*/ 0 w 147"/>
                  <a:gd name="T29" fmla="*/ 0 h 127"/>
                  <a:gd name="T30" fmla="*/ 0 w 147"/>
                  <a:gd name="T31" fmla="*/ 0 h 127"/>
                  <a:gd name="T32" fmla="*/ 0 w 147"/>
                  <a:gd name="T33" fmla="*/ 0 h 127"/>
                  <a:gd name="T34" fmla="*/ 0 w 147"/>
                  <a:gd name="T35" fmla="*/ 0 h 127"/>
                  <a:gd name="T36" fmla="*/ 0 w 147"/>
                  <a:gd name="T37" fmla="*/ 0 h 127"/>
                  <a:gd name="T38" fmla="*/ 0 w 147"/>
                  <a:gd name="T39" fmla="*/ 0 h 127"/>
                  <a:gd name="T40" fmla="*/ 0 w 147"/>
                  <a:gd name="T41" fmla="*/ 0 h 127"/>
                  <a:gd name="T42" fmla="*/ 0 w 147"/>
                  <a:gd name="T43" fmla="*/ 0 h 127"/>
                  <a:gd name="T44" fmla="*/ 0 w 147"/>
                  <a:gd name="T45" fmla="*/ 0 h 127"/>
                  <a:gd name="T46" fmla="*/ 0 w 147"/>
                  <a:gd name="T47" fmla="*/ 0 h 127"/>
                  <a:gd name="T48" fmla="*/ 0 w 147"/>
                  <a:gd name="T49" fmla="*/ 0 h 127"/>
                  <a:gd name="T50" fmla="*/ 0 w 147"/>
                  <a:gd name="T51" fmla="*/ 0 h 127"/>
                  <a:gd name="T52" fmla="*/ 0 w 147"/>
                  <a:gd name="T53" fmla="*/ 0 h 127"/>
                  <a:gd name="T54" fmla="*/ 0 w 147"/>
                  <a:gd name="T55" fmla="*/ 0 h 127"/>
                  <a:gd name="T56" fmla="*/ 0 w 147"/>
                  <a:gd name="T57" fmla="*/ 0 h 127"/>
                  <a:gd name="T58" fmla="*/ 0 w 147"/>
                  <a:gd name="T59" fmla="*/ 0 h 127"/>
                  <a:gd name="T60" fmla="*/ 0 w 147"/>
                  <a:gd name="T61" fmla="*/ 0 h 127"/>
                  <a:gd name="T62" fmla="*/ 0 w 147"/>
                  <a:gd name="T63" fmla="*/ 0 h 127"/>
                  <a:gd name="T64" fmla="*/ 0 w 147"/>
                  <a:gd name="T65" fmla="*/ 0 h 127"/>
                  <a:gd name="T66" fmla="*/ 0 w 147"/>
                  <a:gd name="T67" fmla="*/ 0 h 127"/>
                  <a:gd name="T68" fmla="*/ 0 w 147"/>
                  <a:gd name="T69" fmla="*/ 0 h 127"/>
                  <a:gd name="T70" fmla="*/ 0 w 147"/>
                  <a:gd name="T71" fmla="*/ 0 h 127"/>
                  <a:gd name="T72" fmla="*/ 0 w 147"/>
                  <a:gd name="T73" fmla="*/ 0 h 127"/>
                  <a:gd name="T74" fmla="*/ 0 w 147"/>
                  <a:gd name="T75" fmla="*/ 0 h 127"/>
                  <a:gd name="T76" fmla="*/ 0 w 147"/>
                  <a:gd name="T77" fmla="*/ 0 h 127"/>
                  <a:gd name="T78" fmla="*/ 0 w 147"/>
                  <a:gd name="T79" fmla="*/ 0 h 127"/>
                  <a:gd name="T80" fmla="*/ 0 w 147"/>
                  <a:gd name="T81" fmla="*/ 0 h 127"/>
                  <a:gd name="T82" fmla="*/ 0 w 147"/>
                  <a:gd name="T83" fmla="*/ 0 h 127"/>
                  <a:gd name="T84" fmla="*/ 0 w 147"/>
                  <a:gd name="T85" fmla="*/ 0 h 127"/>
                  <a:gd name="T86" fmla="*/ 0 w 147"/>
                  <a:gd name="T87" fmla="*/ 0 h 127"/>
                  <a:gd name="T88" fmla="*/ 0 w 147"/>
                  <a:gd name="T89" fmla="*/ 0 h 127"/>
                  <a:gd name="T90" fmla="*/ 0 w 147"/>
                  <a:gd name="T91" fmla="*/ 0 h 127"/>
                  <a:gd name="T92" fmla="*/ 0 w 147"/>
                  <a:gd name="T93" fmla="*/ 0 h 12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47"/>
                  <a:gd name="T142" fmla="*/ 0 h 127"/>
                  <a:gd name="T143" fmla="*/ 147 w 147"/>
                  <a:gd name="T144" fmla="*/ 127 h 12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47" h="127">
                    <a:moveTo>
                      <a:pt x="144" y="127"/>
                    </a:moveTo>
                    <a:lnTo>
                      <a:pt x="146" y="125"/>
                    </a:lnTo>
                    <a:lnTo>
                      <a:pt x="144" y="103"/>
                    </a:lnTo>
                    <a:lnTo>
                      <a:pt x="138" y="94"/>
                    </a:lnTo>
                    <a:lnTo>
                      <a:pt x="137" y="89"/>
                    </a:lnTo>
                    <a:lnTo>
                      <a:pt x="138" y="87"/>
                    </a:lnTo>
                    <a:lnTo>
                      <a:pt x="146" y="79"/>
                    </a:lnTo>
                    <a:lnTo>
                      <a:pt x="143" y="61"/>
                    </a:lnTo>
                    <a:lnTo>
                      <a:pt x="146" y="56"/>
                    </a:lnTo>
                    <a:lnTo>
                      <a:pt x="147" y="50"/>
                    </a:lnTo>
                    <a:lnTo>
                      <a:pt x="142" y="43"/>
                    </a:lnTo>
                    <a:lnTo>
                      <a:pt x="142" y="27"/>
                    </a:lnTo>
                    <a:lnTo>
                      <a:pt x="139" y="17"/>
                    </a:lnTo>
                    <a:lnTo>
                      <a:pt x="133" y="9"/>
                    </a:lnTo>
                    <a:lnTo>
                      <a:pt x="133" y="7"/>
                    </a:lnTo>
                    <a:lnTo>
                      <a:pt x="132" y="7"/>
                    </a:lnTo>
                    <a:lnTo>
                      <a:pt x="126" y="12"/>
                    </a:lnTo>
                    <a:lnTo>
                      <a:pt x="104" y="14"/>
                    </a:lnTo>
                    <a:lnTo>
                      <a:pt x="97" y="11"/>
                    </a:lnTo>
                    <a:lnTo>
                      <a:pt x="81" y="1"/>
                    </a:lnTo>
                    <a:lnTo>
                      <a:pt x="69" y="0"/>
                    </a:lnTo>
                    <a:lnTo>
                      <a:pt x="54" y="3"/>
                    </a:lnTo>
                    <a:lnTo>
                      <a:pt x="48" y="7"/>
                    </a:lnTo>
                    <a:lnTo>
                      <a:pt x="45" y="12"/>
                    </a:lnTo>
                    <a:lnTo>
                      <a:pt x="47" y="20"/>
                    </a:lnTo>
                    <a:lnTo>
                      <a:pt x="50" y="22"/>
                    </a:lnTo>
                    <a:lnTo>
                      <a:pt x="70" y="22"/>
                    </a:lnTo>
                    <a:lnTo>
                      <a:pt x="79" y="27"/>
                    </a:lnTo>
                    <a:lnTo>
                      <a:pt x="86" y="67"/>
                    </a:lnTo>
                    <a:lnTo>
                      <a:pt x="108" y="83"/>
                    </a:lnTo>
                    <a:lnTo>
                      <a:pt x="108" y="89"/>
                    </a:lnTo>
                    <a:lnTo>
                      <a:pt x="106" y="93"/>
                    </a:lnTo>
                    <a:lnTo>
                      <a:pt x="2" y="90"/>
                    </a:lnTo>
                    <a:lnTo>
                      <a:pt x="0" y="93"/>
                    </a:lnTo>
                    <a:lnTo>
                      <a:pt x="1" y="100"/>
                    </a:lnTo>
                    <a:lnTo>
                      <a:pt x="10" y="113"/>
                    </a:lnTo>
                    <a:lnTo>
                      <a:pt x="24" y="120"/>
                    </a:lnTo>
                    <a:lnTo>
                      <a:pt x="31" y="126"/>
                    </a:lnTo>
                    <a:lnTo>
                      <a:pt x="34" y="125"/>
                    </a:lnTo>
                    <a:lnTo>
                      <a:pt x="33" y="119"/>
                    </a:lnTo>
                    <a:lnTo>
                      <a:pt x="36" y="115"/>
                    </a:lnTo>
                    <a:lnTo>
                      <a:pt x="40" y="113"/>
                    </a:lnTo>
                    <a:lnTo>
                      <a:pt x="89" y="122"/>
                    </a:lnTo>
                    <a:lnTo>
                      <a:pt x="113" y="115"/>
                    </a:lnTo>
                    <a:lnTo>
                      <a:pt x="127" y="118"/>
                    </a:lnTo>
                    <a:lnTo>
                      <a:pt x="144" y="126"/>
                    </a:lnTo>
                    <a:lnTo>
                      <a:pt x="144" y="127"/>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73" name="Freeform 1003">
                <a:extLst>
                  <a:ext uri="{FF2B5EF4-FFF2-40B4-BE49-F238E27FC236}">
                    <a16:creationId xmlns:a16="http://schemas.microsoft.com/office/drawing/2014/main" id="{FEB995C0-3D0C-45AA-A421-C67C129CF823}"/>
                  </a:ext>
                </a:extLst>
              </p:cNvPr>
              <p:cNvSpPr>
                <a:spLocks noChangeAspect="1"/>
              </p:cNvSpPr>
              <p:nvPr/>
            </p:nvSpPr>
            <p:spPr bwMode="auto">
              <a:xfrm>
                <a:off x="1449" y="1605"/>
                <a:ext cx="43" cy="36"/>
              </a:xfrm>
              <a:custGeom>
                <a:avLst/>
                <a:gdLst>
                  <a:gd name="T0" fmla="*/ 0 w 147"/>
                  <a:gd name="T1" fmla="*/ 0 h 127"/>
                  <a:gd name="T2" fmla="*/ 0 w 147"/>
                  <a:gd name="T3" fmla="*/ 0 h 127"/>
                  <a:gd name="T4" fmla="*/ 0 w 147"/>
                  <a:gd name="T5" fmla="*/ 0 h 127"/>
                  <a:gd name="T6" fmla="*/ 0 w 147"/>
                  <a:gd name="T7" fmla="*/ 0 h 127"/>
                  <a:gd name="T8" fmla="*/ 0 w 147"/>
                  <a:gd name="T9" fmla="*/ 0 h 127"/>
                  <a:gd name="T10" fmla="*/ 0 w 147"/>
                  <a:gd name="T11" fmla="*/ 0 h 127"/>
                  <a:gd name="T12" fmla="*/ 0 w 147"/>
                  <a:gd name="T13" fmla="*/ 0 h 127"/>
                  <a:gd name="T14" fmla="*/ 0 w 147"/>
                  <a:gd name="T15" fmla="*/ 0 h 127"/>
                  <a:gd name="T16" fmla="*/ 0 w 147"/>
                  <a:gd name="T17" fmla="*/ 0 h 127"/>
                  <a:gd name="T18" fmla="*/ 0 w 147"/>
                  <a:gd name="T19" fmla="*/ 0 h 127"/>
                  <a:gd name="T20" fmla="*/ 0 w 147"/>
                  <a:gd name="T21" fmla="*/ 0 h 127"/>
                  <a:gd name="T22" fmla="*/ 0 w 147"/>
                  <a:gd name="T23" fmla="*/ 0 h 127"/>
                  <a:gd name="T24" fmla="*/ 0 w 147"/>
                  <a:gd name="T25" fmla="*/ 0 h 127"/>
                  <a:gd name="T26" fmla="*/ 0 w 147"/>
                  <a:gd name="T27" fmla="*/ 0 h 127"/>
                  <a:gd name="T28" fmla="*/ 0 w 147"/>
                  <a:gd name="T29" fmla="*/ 0 h 127"/>
                  <a:gd name="T30" fmla="*/ 0 w 147"/>
                  <a:gd name="T31" fmla="*/ 0 h 127"/>
                  <a:gd name="T32" fmla="*/ 0 w 147"/>
                  <a:gd name="T33" fmla="*/ 0 h 127"/>
                  <a:gd name="T34" fmla="*/ 0 w 147"/>
                  <a:gd name="T35" fmla="*/ 0 h 127"/>
                  <a:gd name="T36" fmla="*/ 0 w 147"/>
                  <a:gd name="T37" fmla="*/ 0 h 127"/>
                  <a:gd name="T38" fmla="*/ 0 w 147"/>
                  <a:gd name="T39" fmla="*/ 0 h 127"/>
                  <a:gd name="T40" fmla="*/ 0 w 147"/>
                  <a:gd name="T41" fmla="*/ 0 h 127"/>
                  <a:gd name="T42" fmla="*/ 0 w 147"/>
                  <a:gd name="T43" fmla="*/ 0 h 127"/>
                  <a:gd name="T44" fmla="*/ 0 w 147"/>
                  <a:gd name="T45" fmla="*/ 0 h 127"/>
                  <a:gd name="T46" fmla="*/ 0 w 147"/>
                  <a:gd name="T47" fmla="*/ 0 h 127"/>
                  <a:gd name="T48" fmla="*/ 0 w 147"/>
                  <a:gd name="T49" fmla="*/ 0 h 127"/>
                  <a:gd name="T50" fmla="*/ 0 w 147"/>
                  <a:gd name="T51" fmla="*/ 0 h 127"/>
                  <a:gd name="T52" fmla="*/ 0 w 147"/>
                  <a:gd name="T53" fmla="*/ 0 h 127"/>
                  <a:gd name="T54" fmla="*/ 0 w 147"/>
                  <a:gd name="T55" fmla="*/ 0 h 127"/>
                  <a:gd name="T56" fmla="*/ 0 w 147"/>
                  <a:gd name="T57" fmla="*/ 0 h 127"/>
                  <a:gd name="T58" fmla="*/ 0 w 147"/>
                  <a:gd name="T59" fmla="*/ 0 h 127"/>
                  <a:gd name="T60" fmla="*/ 0 w 147"/>
                  <a:gd name="T61" fmla="*/ 0 h 127"/>
                  <a:gd name="T62" fmla="*/ 0 w 147"/>
                  <a:gd name="T63" fmla="*/ 0 h 127"/>
                  <a:gd name="T64" fmla="*/ 0 w 147"/>
                  <a:gd name="T65" fmla="*/ 0 h 127"/>
                  <a:gd name="T66" fmla="*/ 0 w 147"/>
                  <a:gd name="T67" fmla="*/ 0 h 127"/>
                  <a:gd name="T68" fmla="*/ 0 w 147"/>
                  <a:gd name="T69" fmla="*/ 0 h 127"/>
                  <a:gd name="T70" fmla="*/ 0 w 147"/>
                  <a:gd name="T71" fmla="*/ 0 h 127"/>
                  <a:gd name="T72" fmla="*/ 0 w 147"/>
                  <a:gd name="T73" fmla="*/ 0 h 127"/>
                  <a:gd name="T74" fmla="*/ 0 w 147"/>
                  <a:gd name="T75" fmla="*/ 0 h 127"/>
                  <a:gd name="T76" fmla="*/ 0 w 147"/>
                  <a:gd name="T77" fmla="*/ 0 h 127"/>
                  <a:gd name="T78" fmla="*/ 0 w 147"/>
                  <a:gd name="T79" fmla="*/ 0 h 127"/>
                  <a:gd name="T80" fmla="*/ 0 w 147"/>
                  <a:gd name="T81" fmla="*/ 0 h 127"/>
                  <a:gd name="T82" fmla="*/ 0 w 147"/>
                  <a:gd name="T83" fmla="*/ 0 h 127"/>
                  <a:gd name="T84" fmla="*/ 0 w 147"/>
                  <a:gd name="T85" fmla="*/ 0 h 127"/>
                  <a:gd name="T86" fmla="*/ 0 w 147"/>
                  <a:gd name="T87" fmla="*/ 0 h 127"/>
                  <a:gd name="T88" fmla="*/ 0 w 147"/>
                  <a:gd name="T89" fmla="*/ 0 h 127"/>
                  <a:gd name="T90" fmla="*/ 0 w 147"/>
                  <a:gd name="T91" fmla="*/ 0 h 127"/>
                  <a:gd name="T92" fmla="*/ 0 w 147"/>
                  <a:gd name="T93" fmla="*/ 0 h 12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47"/>
                  <a:gd name="T142" fmla="*/ 0 h 127"/>
                  <a:gd name="T143" fmla="*/ 147 w 147"/>
                  <a:gd name="T144" fmla="*/ 127 h 12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47" h="127">
                    <a:moveTo>
                      <a:pt x="144" y="127"/>
                    </a:moveTo>
                    <a:lnTo>
                      <a:pt x="146" y="125"/>
                    </a:lnTo>
                    <a:lnTo>
                      <a:pt x="144" y="103"/>
                    </a:lnTo>
                    <a:lnTo>
                      <a:pt x="138" y="94"/>
                    </a:lnTo>
                    <a:lnTo>
                      <a:pt x="137" y="89"/>
                    </a:lnTo>
                    <a:lnTo>
                      <a:pt x="138" y="87"/>
                    </a:lnTo>
                    <a:lnTo>
                      <a:pt x="146" y="79"/>
                    </a:lnTo>
                    <a:lnTo>
                      <a:pt x="143" y="61"/>
                    </a:lnTo>
                    <a:lnTo>
                      <a:pt x="146" y="56"/>
                    </a:lnTo>
                    <a:lnTo>
                      <a:pt x="147" y="50"/>
                    </a:lnTo>
                    <a:lnTo>
                      <a:pt x="142" y="43"/>
                    </a:lnTo>
                    <a:lnTo>
                      <a:pt x="142" y="27"/>
                    </a:lnTo>
                    <a:lnTo>
                      <a:pt x="139" y="17"/>
                    </a:lnTo>
                    <a:lnTo>
                      <a:pt x="133" y="9"/>
                    </a:lnTo>
                    <a:lnTo>
                      <a:pt x="133" y="7"/>
                    </a:lnTo>
                    <a:lnTo>
                      <a:pt x="132" y="7"/>
                    </a:lnTo>
                    <a:lnTo>
                      <a:pt x="126" y="12"/>
                    </a:lnTo>
                    <a:lnTo>
                      <a:pt x="104" y="14"/>
                    </a:lnTo>
                    <a:lnTo>
                      <a:pt x="97" y="11"/>
                    </a:lnTo>
                    <a:lnTo>
                      <a:pt x="81" y="1"/>
                    </a:lnTo>
                    <a:lnTo>
                      <a:pt x="69" y="0"/>
                    </a:lnTo>
                    <a:lnTo>
                      <a:pt x="54" y="3"/>
                    </a:lnTo>
                    <a:lnTo>
                      <a:pt x="48" y="7"/>
                    </a:lnTo>
                    <a:lnTo>
                      <a:pt x="45" y="12"/>
                    </a:lnTo>
                    <a:lnTo>
                      <a:pt x="47" y="20"/>
                    </a:lnTo>
                    <a:lnTo>
                      <a:pt x="50" y="22"/>
                    </a:lnTo>
                    <a:lnTo>
                      <a:pt x="70" y="22"/>
                    </a:lnTo>
                    <a:lnTo>
                      <a:pt x="79" y="27"/>
                    </a:lnTo>
                    <a:lnTo>
                      <a:pt x="86" y="67"/>
                    </a:lnTo>
                    <a:lnTo>
                      <a:pt x="108" y="83"/>
                    </a:lnTo>
                    <a:lnTo>
                      <a:pt x="108" y="89"/>
                    </a:lnTo>
                    <a:lnTo>
                      <a:pt x="106" y="93"/>
                    </a:lnTo>
                    <a:lnTo>
                      <a:pt x="2" y="90"/>
                    </a:lnTo>
                    <a:lnTo>
                      <a:pt x="0" y="93"/>
                    </a:lnTo>
                    <a:lnTo>
                      <a:pt x="1" y="100"/>
                    </a:lnTo>
                    <a:lnTo>
                      <a:pt x="10" y="113"/>
                    </a:lnTo>
                    <a:lnTo>
                      <a:pt x="24" y="120"/>
                    </a:lnTo>
                    <a:lnTo>
                      <a:pt x="31" y="126"/>
                    </a:lnTo>
                    <a:lnTo>
                      <a:pt x="34" y="125"/>
                    </a:lnTo>
                    <a:lnTo>
                      <a:pt x="33" y="119"/>
                    </a:lnTo>
                    <a:lnTo>
                      <a:pt x="36" y="115"/>
                    </a:lnTo>
                    <a:lnTo>
                      <a:pt x="40" y="113"/>
                    </a:lnTo>
                    <a:lnTo>
                      <a:pt x="89" y="122"/>
                    </a:lnTo>
                    <a:lnTo>
                      <a:pt x="113" y="115"/>
                    </a:lnTo>
                    <a:lnTo>
                      <a:pt x="127" y="118"/>
                    </a:lnTo>
                    <a:lnTo>
                      <a:pt x="144" y="126"/>
                    </a:lnTo>
                    <a:lnTo>
                      <a:pt x="144" y="127"/>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74" name="Freeform 1004">
                <a:extLst>
                  <a:ext uri="{FF2B5EF4-FFF2-40B4-BE49-F238E27FC236}">
                    <a16:creationId xmlns:a16="http://schemas.microsoft.com/office/drawing/2014/main" id="{74B1C75E-B49F-4103-9A40-6011791719C7}"/>
                  </a:ext>
                </a:extLst>
              </p:cNvPr>
              <p:cNvSpPr>
                <a:spLocks noChangeAspect="1"/>
              </p:cNvSpPr>
              <p:nvPr/>
            </p:nvSpPr>
            <p:spPr bwMode="auto">
              <a:xfrm>
                <a:off x="1473" y="1898"/>
                <a:ext cx="633" cy="770"/>
              </a:xfrm>
              <a:custGeom>
                <a:avLst/>
                <a:gdLst>
                  <a:gd name="T0" fmla="*/ 0 w 2155"/>
                  <a:gd name="T1" fmla="*/ 0 h 2622"/>
                  <a:gd name="T2" fmla="*/ 0 w 2155"/>
                  <a:gd name="T3" fmla="*/ 0 h 2622"/>
                  <a:gd name="T4" fmla="*/ 0 w 2155"/>
                  <a:gd name="T5" fmla="*/ 0 h 2622"/>
                  <a:gd name="T6" fmla="*/ 0 w 2155"/>
                  <a:gd name="T7" fmla="*/ 0 h 2622"/>
                  <a:gd name="T8" fmla="*/ 0 w 2155"/>
                  <a:gd name="T9" fmla="*/ 0 h 2622"/>
                  <a:gd name="T10" fmla="*/ 0 w 2155"/>
                  <a:gd name="T11" fmla="*/ 0 h 2622"/>
                  <a:gd name="T12" fmla="*/ 0 w 2155"/>
                  <a:gd name="T13" fmla="*/ 0 h 2622"/>
                  <a:gd name="T14" fmla="*/ 0 w 2155"/>
                  <a:gd name="T15" fmla="*/ 0 h 2622"/>
                  <a:gd name="T16" fmla="*/ 0 w 2155"/>
                  <a:gd name="T17" fmla="*/ 0 h 2622"/>
                  <a:gd name="T18" fmla="*/ 0 w 2155"/>
                  <a:gd name="T19" fmla="*/ 0 h 2622"/>
                  <a:gd name="T20" fmla="*/ 0 w 2155"/>
                  <a:gd name="T21" fmla="*/ 0 h 2622"/>
                  <a:gd name="T22" fmla="*/ 0 w 2155"/>
                  <a:gd name="T23" fmla="*/ 0 h 2622"/>
                  <a:gd name="T24" fmla="*/ 0 w 2155"/>
                  <a:gd name="T25" fmla="*/ 0 h 2622"/>
                  <a:gd name="T26" fmla="*/ 0 w 2155"/>
                  <a:gd name="T27" fmla="*/ 0 h 2622"/>
                  <a:gd name="T28" fmla="*/ 0 w 2155"/>
                  <a:gd name="T29" fmla="*/ 0 h 2622"/>
                  <a:gd name="T30" fmla="*/ 0 w 2155"/>
                  <a:gd name="T31" fmla="*/ 0 h 2622"/>
                  <a:gd name="T32" fmla="*/ 0 w 2155"/>
                  <a:gd name="T33" fmla="*/ 0 h 2622"/>
                  <a:gd name="T34" fmla="*/ 0 w 2155"/>
                  <a:gd name="T35" fmla="*/ 0 h 2622"/>
                  <a:gd name="T36" fmla="*/ 0 w 2155"/>
                  <a:gd name="T37" fmla="*/ 0 h 2622"/>
                  <a:gd name="T38" fmla="*/ 0 w 2155"/>
                  <a:gd name="T39" fmla="*/ 0 h 2622"/>
                  <a:gd name="T40" fmla="*/ 0 w 2155"/>
                  <a:gd name="T41" fmla="*/ 0 h 2622"/>
                  <a:gd name="T42" fmla="*/ 0 w 2155"/>
                  <a:gd name="T43" fmla="*/ 0 h 2622"/>
                  <a:gd name="T44" fmla="*/ 0 w 2155"/>
                  <a:gd name="T45" fmla="*/ 0 h 2622"/>
                  <a:gd name="T46" fmla="*/ 0 w 2155"/>
                  <a:gd name="T47" fmla="*/ 0 h 2622"/>
                  <a:gd name="T48" fmla="*/ 0 w 2155"/>
                  <a:gd name="T49" fmla="*/ 0 h 2622"/>
                  <a:gd name="T50" fmla="*/ 0 w 2155"/>
                  <a:gd name="T51" fmla="*/ 0 h 2622"/>
                  <a:gd name="T52" fmla="*/ 0 w 2155"/>
                  <a:gd name="T53" fmla="*/ 0 h 2622"/>
                  <a:gd name="T54" fmla="*/ 0 w 2155"/>
                  <a:gd name="T55" fmla="*/ 0 h 2622"/>
                  <a:gd name="T56" fmla="*/ 0 w 2155"/>
                  <a:gd name="T57" fmla="*/ 0 h 2622"/>
                  <a:gd name="T58" fmla="*/ 0 w 2155"/>
                  <a:gd name="T59" fmla="*/ 0 h 2622"/>
                  <a:gd name="T60" fmla="*/ 0 w 2155"/>
                  <a:gd name="T61" fmla="*/ 0 h 2622"/>
                  <a:gd name="T62" fmla="*/ 0 w 2155"/>
                  <a:gd name="T63" fmla="*/ 0 h 2622"/>
                  <a:gd name="T64" fmla="*/ 0 w 2155"/>
                  <a:gd name="T65" fmla="*/ 0 h 2622"/>
                  <a:gd name="T66" fmla="*/ 0 w 2155"/>
                  <a:gd name="T67" fmla="*/ 0 h 2622"/>
                  <a:gd name="T68" fmla="*/ 0 w 2155"/>
                  <a:gd name="T69" fmla="*/ 0 h 2622"/>
                  <a:gd name="T70" fmla="*/ 0 w 2155"/>
                  <a:gd name="T71" fmla="*/ 0 h 2622"/>
                  <a:gd name="T72" fmla="*/ 0 w 2155"/>
                  <a:gd name="T73" fmla="*/ 0 h 2622"/>
                  <a:gd name="T74" fmla="*/ 0 w 2155"/>
                  <a:gd name="T75" fmla="*/ 0 h 2622"/>
                  <a:gd name="T76" fmla="*/ 0 w 2155"/>
                  <a:gd name="T77" fmla="*/ 0 h 2622"/>
                  <a:gd name="T78" fmla="*/ 0 w 2155"/>
                  <a:gd name="T79" fmla="*/ 0 h 2622"/>
                  <a:gd name="T80" fmla="*/ 0 w 2155"/>
                  <a:gd name="T81" fmla="*/ 0 h 2622"/>
                  <a:gd name="T82" fmla="*/ 0 w 2155"/>
                  <a:gd name="T83" fmla="*/ 0 h 2622"/>
                  <a:gd name="T84" fmla="*/ 0 w 2155"/>
                  <a:gd name="T85" fmla="*/ 0 h 2622"/>
                  <a:gd name="T86" fmla="*/ 0 w 2155"/>
                  <a:gd name="T87" fmla="*/ 0 h 2622"/>
                  <a:gd name="T88" fmla="*/ 0 w 2155"/>
                  <a:gd name="T89" fmla="*/ 0 h 2622"/>
                  <a:gd name="T90" fmla="*/ 0 w 2155"/>
                  <a:gd name="T91" fmla="*/ 0 h 2622"/>
                  <a:gd name="T92" fmla="*/ 0 w 2155"/>
                  <a:gd name="T93" fmla="*/ 0 h 2622"/>
                  <a:gd name="T94" fmla="*/ 0 w 2155"/>
                  <a:gd name="T95" fmla="*/ 0 h 2622"/>
                  <a:gd name="T96" fmla="*/ 0 w 2155"/>
                  <a:gd name="T97" fmla="*/ 0 h 2622"/>
                  <a:gd name="T98" fmla="*/ 0 w 2155"/>
                  <a:gd name="T99" fmla="*/ 0 h 2622"/>
                  <a:gd name="T100" fmla="*/ 0 w 2155"/>
                  <a:gd name="T101" fmla="*/ 0 h 2622"/>
                  <a:gd name="T102" fmla="*/ 0 w 2155"/>
                  <a:gd name="T103" fmla="*/ 0 h 2622"/>
                  <a:gd name="T104" fmla="*/ 0 w 2155"/>
                  <a:gd name="T105" fmla="*/ 0 h 2622"/>
                  <a:gd name="T106" fmla="*/ 0 w 2155"/>
                  <a:gd name="T107" fmla="*/ 0 h 2622"/>
                  <a:gd name="T108" fmla="*/ 0 w 2155"/>
                  <a:gd name="T109" fmla="*/ 0 h 2622"/>
                  <a:gd name="T110" fmla="*/ 0 w 2155"/>
                  <a:gd name="T111" fmla="*/ 0 h 2622"/>
                  <a:gd name="T112" fmla="*/ 0 w 2155"/>
                  <a:gd name="T113" fmla="*/ 0 h 2622"/>
                  <a:gd name="T114" fmla="*/ 0 w 2155"/>
                  <a:gd name="T115" fmla="*/ 0 h 2622"/>
                  <a:gd name="T116" fmla="*/ 0 w 2155"/>
                  <a:gd name="T117" fmla="*/ 0 h 2622"/>
                  <a:gd name="T118" fmla="*/ 0 w 2155"/>
                  <a:gd name="T119" fmla="*/ 0 h 2622"/>
                  <a:gd name="T120" fmla="*/ 0 w 2155"/>
                  <a:gd name="T121" fmla="*/ 0 h 262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155"/>
                  <a:gd name="T184" fmla="*/ 0 h 2622"/>
                  <a:gd name="T185" fmla="*/ 2155 w 2155"/>
                  <a:gd name="T186" fmla="*/ 2622 h 262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155" h="2622">
                    <a:moveTo>
                      <a:pt x="725" y="4"/>
                    </a:moveTo>
                    <a:lnTo>
                      <a:pt x="725" y="20"/>
                    </a:lnTo>
                    <a:lnTo>
                      <a:pt x="709" y="45"/>
                    </a:lnTo>
                    <a:lnTo>
                      <a:pt x="706" y="46"/>
                    </a:lnTo>
                    <a:lnTo>
                      <a:pt x="688" y="49"/>
                    </a:lnTo>
                    <a:lnTo>
                      <a:pt x="673" y="57"/>
                    </a:lnTo>
                    <a:lnTo>
                      <a:pt x="667" y="68"/>
                    </a:lnTo>
                    <a:lnTo>
                      <a:pt x="664" y="72"/>
                    </a:lnTo>
                    <a:lnTo>
                      <a:pt x="618" y="80"/>
                    </a:lnTo>
                    <a:lnTo>
                      <a:pt x="599" y="87"/>
                    </a:lnTo>
                    <a:lnTo>
                      <a:pt x="597" y="93"/>
                    </a:lnTo>
                    <a:lnTo>
                      <a:pt x="594" y="93"/>
                    </a:lnTo>
                    <a:lnTo>
                      <a:pt x="571" y="93"/>
                    </a:lnTo>
                    <a:lnTo>
                      <a:pt x="530" y="71"/>
                    </a:lnTo>
                    <a:lnTo>
                      <a:pt x="495" y="65"/>
                    </a:lnTo>
                    <a:lnTo>
                      <a:pt x="495" y="77"/>
                    </a:lnTo>
                    <a:lnTo>
                      <a:pt x="500" y="88"/>
                    </a:lnTo>
                    <a:lnTo>
                      <a:pt x="524" y="103"/>
                    </a:lnTo>
                    <a:lnTo>
                      <a:pt x="526" y="107"/>
                    </a:lnTo>
                    <a:lnTo>
                      <a:pt x="524" y="153"/>
                    </a:lnTo>
                    <a:lnTo>
                      <a:pt x="532" y="193"/>
                    </a:lnTo>
                    <a:lnTo>
                      <a:pt x="547" y="196"/>
                    </a:lnTo>
                    <a:lnTo>
                      <a:pt x="551" y="197"/>
                    </a:lnTo>
                    <a:lnTo>
                      <a:pt x="576" y="196"/>
                    </a:lnTo>
                    <a:lnTo>
                      <a:pt x="576" y="207"/>
                    </a:lnTo>
                    <a:lnTo>
                      <a:pt x="573" y="212"/>
                    </a:lnTo>
                    <a:lnTo>
                      <a:pt x="562" y="214"/>
                    </a:lnTo>
                    <a:lnTo>
                      <a:pt x="555" y="219"/>
                    </a:lnTo>
                    <a:lnTo>
                      <a:pt x="554" y="222"/>
                    </a:lnTo>
                    <a:lnTo>
                      <a:pt x="547" y="225"/>
                    </a:lnTo>
                    <a:lnTo>
                      <a:pt x="540" y="227"/>
                    </a:lnTo>
                    <a:lnTo>
                      <a:pt x="535" y="235"/>
                    </a:lnTo>
                    <a:lnTo>
                      <a:pt x="530" y="254"/>
                    </a:lnTo>
                    <a:lnTo>
                      <a:pt x="526" y="259"/>
                    </a:lnTo>
                    <a:lnTo>
                      <a:pt x="520" y="261"/>
                    </a:lnTo>
                    <a:lnTo>
                      <a:pt x="515" y="261"/>
                    </a:lnTo>
                    <a:lnTo>
                      <a:pt x="507" y="266"/>
                    </a:lnTo>
                    <a:lnTo>
                      <a:pt x="504" y="272"/>
                    </a:lnTo>
                    <a:lnTo>
                      <a:pt x="495" y="274"/>
                    </a:lnTo>
                    <a:lnTo>
                      <a:pt x="483" y="279"/>
                    </a:lnTo>
                    <a:lnTo>
                      <a:pt x="481" y="279"/>
                    </a:lnTo>
                    <a:lnTo>
                      <a:pt x="473" y="285"/>
                    </a:lnTo>
                    <a:lnTo>
                      <a:pt x="464" y="289"/>
                    </a:lnTo>
                    <a:lnTo>
                      <a:pt x="452" y="302"/>
                    </a:lnTo>
                    <a:lnTo>
                      <a:pt x="431" y="308"/>
                    </a:lnTo>
                    <a:lnTo>
                      <a:pt x="414" y="308"/>
                    </a:lnTo>
                    <a:lnTo>
                      <a:pt x="411" y="307"/>
                    </a:lnTo>
                    <a:lnTo>
                      <a:pt x="409" y="307"/>
                    </a:lnTo>
                    <a:lnTo>
                      <a:pt x="393" y="291"/>
                    </a:lnTo>
                    <a:lnTo>
                      <a:pt x="380" y="270"/>
                    </a:lnTo>
                    <a:lnTo>
                      <a:pt x="380" y="272"/>
                    </a:lnTo>
                    <a:lnTo>
                      <a:pt x="369" y="279"/>
                    </a:lnTo>
                    <a:lnTo>
                      <a:pt x="363" y="243"/>
                    </a:lnTo>
                    <a:lnTo>
                      <a:pt x="354" y="228"/>
                    </a:lnTo>
                    <a:lnTo>
                      <a:pt x="349" y="222"/>
                    </a:lnTo>
                    <a:lnTo>
                      <a:pt x="338" y="222"/>
                    </a:lnTo>
                    <a:lnTo>
                      <a:pt x="320" y="234"/>
                    </a:lnTo>
                    <a:lnTo>
                      <a:pt x="317" y="234"/>
                    </a:lnTo>
                    <a:lnTo>
                      <a:pt x="314" y="227"/>
                    </a:lnTo>
                    <a:lnTo>
                      <a:pt x="310" y="223"/>
                    </a:lnTo>
                    <a:lnTo>
                      <a:pt x="306" y="223"/>
                    </a:lnTo>
                    <a:lnTo>
                      <a:pt x="304" y="229"/>
                    </a:lnTo>
                    <a:lnTo>
                      <a:pt x="302" y="238"/>
                    </a:lnTo>
                    <a:lnTo>
                      <a:pt x="299" y="242"/>
                    </a:lnTo>
                    <a:lnTo>
                      <a:pt x="217" y="242"/>
                    </a:lnTo>
                    <a:lnTo>
                      <a:pt x="216" y="240"/>
                    </a:lnTo>
                    <a:lnTo>
                      <a:pt x="216" y="281"/>
                    </a:lnTo>
                    <a:lnTo>
                      <a:pt x="217" y="281"/>
                    </a:lnTo>
                    <a:lnTo>
                      <a:pt x="217" y="285"/>
                    </a:lnTo>
                    <a:lnTo>
                      <a:pt x="221" y="286"/>
                    </a:lnTo>
                    <a:lnTo>
                      <a:pt x="223" y="291"/>
                    </a:lnTo>
                    <a:lnTo>
                      <a:pt x="231" y="291"/>
                    </a:lnTo>
                    <a:lnTo>
                      <a:pt x="234" y="289"/>
                    </a:lnTo>
                    <a:lnTo>
                      <a:pt x="244" y="287"/>
                    </a:lnTo>
                    <a:lnTo>
                      <a:pt x="249" y="296"/>
                    </a:lnTo>
                    <a:lnTo>
                      <a:pt x="254" y="318"/>
                    </a:lnTo>
                    <a:lnTo>
                      <a:pt x="254" y="319"/>
                    </a:lnTo>
                    <a:lnTo>
                      <a:pt x="248" y="321"/>
                    </a:lnTo>
                    <a:lnTo>
                      <a:pt x="248" y="318"/>
                    </a:lnTo>
                    <a:lnTo>
                      <a:pt x="244" y="316"/>
                    </a:lnTo>
                    <a:lnTo>
                      <a:pt x="233" y="315"/>
                    </a:lnTo>
                    <a:lnTo>
                      <a:pt x="205" y="324"/>
                    </a:lnTo>
                    <a:lnTo>
                      <a:pt x="205" y="371"/>
                    </a:lnTo>
                    <a:lnTo>
                      <a:pt x="233" y="411"/>
                    </a:lnTo>
                    <a:lnTo>
                      <a:pt x="239" y="454"/>
                    </a:lnTo>
                    <a:lnTo>
                      <a:pt x="228" y="546"/>
                    </a:lnTo>
                    <a:lnTo>
                      <a:pt x="227" y="547"/>
                    </a:lnTo>
                    <a:lnTo>
                      <a:pt x="218" y="595"/>
                    </a:lnTo>
                    <a:lnTo>
                      <a:pt x="217" y="599"/>
                    </a:lnTo>
                    <a:lnTo>
                      <a:pt x="209" y="647"/>
                    </a:lnTo>
                    <a:lnTo>
                      <a:pt x="202" y="651"/>
                    </a:lnTo>
                    <a:lnTo>
                      <a:pt x="183" y="650"/>
                    </a:lnTo>
                    <a:lnTo>
                      <a:pt x="82" y="698"/>
                    </a:lnTo>
                    <a:lnTo>
                      <a:pt x="39" y="771"/>
                    </a:lnTo>
                    <a:lnTo>
                      <a:pt x="39" y="808"/>
                    </a:lnTo>
                    <a:lnTo>
                      <a:pt x="21" y="813"/>
                    </a:lnTo>
                    <a:lnTo>
                      <a:pt x="17" y="819"/>
                    </a:lnTo>
                    <a:lnTo>
                      <a:pt x="0" y="877"/>
                    </a:lnTo>
                    <a:lnTo>
                      <a:pt x="16" y="925"/>
                    </a:lnTo>
                    <a:lnTo>
                      <a:pt x="42" y="966"/>
                    </a:lnTo>
                    <a:lnTo>
                      <a:pt x="51" y="974"/>
                    </a:lnTo>
                    <a:lnTo>
                      <a:pt x="53" y="983"/>
                    </a:lnTo>
                    <a:lnTo>
                      <a:pt x="47" y="996"/>
                    </a:lnTo>
                    <a:lnTo>
                      <a:pt x="48" y="1002"/>
                    </a:lnTo>
                    <a:lnTo>
                      <a:pt x="80" y="1007"/>
                    </a:lnTo>
                    <a:lnTo>
                      <a:pt x="86" y="1011"/>
                    </a:lnTo>
                    <a:lnTo>
                      <a:pt x="92" y="1030"/>
                    </a:lnTo>
                    <a:lnTo>
                      <a:pt x="95" y="1035"/>
                    </a:lnTo>
                    <a:lnTo>
                      <a:pt x="108" y="1040"/>
                    </a:lnTo>
                    <a:lnTo>
                      <a:pt x="132" y="1039"/>
                    </a:lnTo>
                    <a:lnTo>
                      <a:pt x="184" y="995"/>
                    </a:lnTo>
                    <a:lnTo>
                      <a:pt x="185" y="1105"/>
                    </a:lnTo>
                    <a:lnTo>
                      <a:pt x="189" y="1110"/>
                    </a:lnTo>
                    <a:lnTo>
                      <a:pt x="195" y="1115"/>
                    </a:lnTo>
                    <a:lnTo>
                      <a:pt x="199" y="1115"/>
                    </a:lnTo>
                    <a:lnTo>
                      <a:pt x="207" y="1112"/>
                    </a:lnTo>
                    <a:lnTo>
                      <a:pt x="207" y="1111"/>
                    </a:lnTo>
                    <a:lnTo>
                      <a:pt x="215" y="1107"/>
                    </a:lnTo>
                    <a:lnTo>
                      <a:pt x="232" y="1105"/>
                    </a:lnTo>
                    <a:lnTo>
                      <a:pt x="233" y="1103"/>
                    </a:lnTo>
                    <a:lnTo>
                      <a:pt x="242" y="1103"/>
                    </a:lnTo>
                    <a:lnTo>
                      <a:pt x="259" y="1110"/>
                    </a:lnTo>
                    <a:lnTo>
                      <a:pt x="300" y="1112"/>
                    </a:lnTo>
                    <a:lnTo>
                      <a:pt x="347" y="1086"/>
                    </a:lnTo>
                    <a:lnTo>
                      <a:pt x="394" y="1028"/>
                    </a:lnTo>
                    <a:lnTo>
                      <a:pt x="462" y="1019"/>
                    </a:lnTo>
                    <a:lnTo>
                      <a:pt x="467" y="1024"/>
                    </a:lnTo>
                    <a:lnTo>
                      <a:pt x="471" y="1032"/>
                    </a:lnTo>
                    <a:lnTo>
                      <a:pt x="472" y="1106"/>
                    </a:lnTo>
                    <a:lnTo>
                      <a:pt x="467" y="1120"/>
                    </a:lnTo>
                    <a:lnTo>
                      <a:pt x="466" y="1128"/>
                    </a:lnTo>
                    <a:lnTo>
                      <a:pt x="472" y="1158"/>
                    </a:lnTo>
                    <a:lnTo>
                      <a:pt x="515" y="1205"/>
                    </a:lnTo>
                    <a:lnTo>
                      <a:pt x="581" y="1216"/>
                    </a:lnTo>
                    <a:lnTo>
                      <a:pt x="587" y="1223"/>
                    </a:lnTo>
                    <a:lnTo>
                      <a:pt x="588" y="1228"/>
                    </a:lnTo>
                    <a:lnTo>
                      <a:pt x="597" y="1238"/>
                    </a:lnTo>
                    <a:lnTo>
                      <a:pt x="643" y="1254"/>
                    </a:lnTo>
                    <a:lnTo>
                      <a:pt x="664" y="1277"/>
                    </a:lnTo>
                    <a:lnTo>
                      <a:pt x="672" y="1277"/>
                    </a:lnTo>
                    <a:lnTo>
                      <a:pt x="682" y="1274"/>
                    </a:lnTo>
                    <a:lnTo>
                      <a:pt x="699" y="1277"/>
                    </a:lnTo>
                    <a:lnTo>
                      <a:pt x="727" y="1298"/>
                    </a:lnTo>
                    <a:lnTo>
                      <a:pt x="738" y="1327"/>
                    </a:lnTo>
                    <a:lnTo>
                      <a:pt x="739" y="1346"/>
                    </a:lnTo>
                    <a:lnTo>
                      <a:pt x="746" y="1362"/>
                    </a:lnTo>
                    <a:lnTo>
                      <a:pt x="744" y="1393"/>
                    </a:lnTo>
                    <a:lnTo>
                      <a:pt x="737" y="1394"/>
                    </a:lnTo>
                    <a:lnTo>
                      <a:pt x="756" y="1466"/>
                    </a:lnTo>
                    <a:lnTo>
                      <a:pt x="795" y="1468"/>
                    </a:lnTo>
                    <a:lnTo>
                      <a:pt x="801" y="1471"/>
                    </a:lnTo>
                    <a:lnTo>
                      <a:pt x="843" y="1471"/>
                    </a:lnTo>
                    <a:lnTo>
                      <a:pt x="847" y="1473"/>
                    </a:lnTo>
                    <a:lnTo>
                      <a:pt x="850" y="1476"/>
                    </a:lnTo>
                    <a:lnTo>
                      <a:pt x="852" y="1481"/>
                    </a:lnTo>
                    <a:lnTo>
                      <a:pt x="847" y="1503"/>
                    </a:lnTo>
                    <a:lnTo>
                      <a:pt x="852" y="1533"/>
                    </a:lnTo>
                    <a:lnTo>
                      <a:pt x="869" y="1541"/>
                    </a:lnTo>
                    <a:lnTo>
                      <a:pt x="871" y="1544"/>
                    </a:lnTo>
                    <a:lnTo>
                      <a:pt x="886" y="1582"/>
                    </a:lnTo>
                    <a:lnTo>
                      <a:pt x="885" y="1661"/>
                    </a:lnTo>
                    <a:lnTo>
                      <a:pt x="874" y="1686"/>
                    </a:lnTo>
                    <a:lnTo>
                      <a:pt x="874" y="1702"/>
                    </a:lnTo>
                    <a:lnTo>
                      <a:pt x="876" y="1708"/>
                    </a:lnTo>
                    <a:lnTo>
                      <a:pt x="876" y="1720"/>
                    </a:lnTo>
                    <a:lnTo>
                      <a:pt x="875" y="1723"/>
                    </a:lnTo>
                    <a:lnTo>
                      <a:pt x="868" y="1725"/>
                    </a:lnTo>
                    <a:lnTo>
                      <a:pt x="865" y="1732"/>
                    </a:lnTo>
                    <a:lnTo>
                      <a:pt x="865" y="1735"/>
                    </a:lnTo>
                    <a:lnTo>
                      <a:pt x="873" y="1751"/>
                    </a:lnTo>
                    <a:lnTo>
                      <a:pt x="873" y="1847"/>
                    </a:lnTo>
                    <a:lnTo>
                      <a:pt x="877" y="1855"/>
                    </a:lnTo>
                    <a:lnTo>
                      <a:pt x="882" y="1859"/>
                    </a:lnTo>
                    <a:lnTo>
                      <a:pt x="897" y="1863"/>
                    </a:lnTo>
                    <a:lnTo>
                      <a:pt x="903" y="1868"/>
                    </a:lnTo>
                    <a:lnTo>
                      <a:pt x="944" y="1869"/>
                    </a:lnTo>
                    <a:lnTo>
                      <a:pt x="949" y="1865"/>
                    </a:lnTo>
                    <a:lnTo>
                      <a:pt x="957" y="1863"/>
                    </a:lnTo>
                    <a:lnTo>
                      <a:pt x="963" y="1868"/>
                    </a:lnTo>
                    <a:lnTo>
                      <a:pt x="985" y="1876"/>
                    </a:lnTo>
                    <a:lnTo>
                      <a:pt x="991" y="1886"/>
                    </a:lnTo>
                    <a:lnTo>
                      <a:pt x="997" y="1965"/>
                    </a:lnTo>
                    <a:lnTo>
                      <a:pt x="1002" y="1974"/>
                    </a:lnTo>
                    <a:lnTo>
                      <a:pt x="1016" y="1981"/>
                    </a:lnTo>
                    <a:lnTo>
                      <a:pt x="1026" y="1981"/>
                    </a:lnTo>
                    <a:lnTo>
                      <a:pt x="1031" y="1979"/>
                    </a:lnTo>
                    <a:lnTo>
                      <a:pt x="1052" y="1976"/>
                    </a:lnTo>
                    <a:lnTo>
                      <a:pt x="1057" y="1981"/>
                    </a:lnTo>
                    <a:lnTo>
                      <a:pt x="1062" y="1991"/>
                    </a:lnTo>
                    <a:lnTo>
                      <a:pt x="1051" y="2090"/>
                    </a:lnTo>
                    <a:lnTo>
                      <a:pt x="1058" y="2090"/>
                    </a:lnTo>
                    <a:lnTo>
                      <a:pt x="1062" y="2088"/>
                    </a:lnTo>
                    <a:lnTo>
                      <a:pt x="1077" y="2088"/>
                    </a:lnTo>
                    <a:lnTo>
                      <a:pt x="1082" y="2096"/>
                    </a:lnTo>
                    <a:lnTo>
                      <a:pt x="1093" y="2140"/>
                    </a:lnTo>
                    <a:lnTo>
                      <a:pt x="1089" y="2185"/>
                    </a:lnTo>
                    <a:lnTo>
                      <a:pt x="1085" y="2193"/>
                    </a:lnTo>
                    <a:lnTo>
                      <a:pt x="1063" y="2210"/>
                    </a:lnTo>
                    <a:lnTo>
                      <a:pt x="1036" y="2219"/>
                    </a:lnTo>
                    <a:lnTo>
                      <a:pt x="976" y="2282"/>
                    </a:lnTo>
                    <a:lnTo>
                      <a:pt x="975" y="2286"/>
                    </a:lnTo>
                    <a:lnTo>
                      <a:pt x="952" y="2320"/>
                    </a:lnTo>
                    <a:lnTo>
                      <a:pt x="949" y="2326"/>
                    </a:lnTo>
                    <a:lnTo>
                      <a:pt x="903" y="2376"/>
                    </a:lnTo>
                    <a:lnTo>
                      <a:pt x="900" y="2381"/>
                    </a:lnTo>
                    <a:lnTo>
                      <a:pt x="882" y="2396"/>
                    </a:lnTo>
                    <a:lnTo>
                      <a:pt x="900" y="2398"/>
                    </a:lnTo>
                    <a:lnTo>
                      <a:pt x="907" y="2394"/>
                    </a:lnTo>
                    <a:lnTo>
                      <a:pt x="911" y="2388"/>
                    </a:lnTo>
                    <a:lnTo>
                      <a:pt x="915" y="2386"/>
                    </a:lnTo>
                    <a:lnTo>
                      <a:pt x="920" y="2386"/>
                    </a:lnTo>
                    <a:lnTo>
                      <a:pt x="924" y="2388"/>
                    </a:lnTo>
                    <a:lnTo>
                      <a:pt x="959" y="2422"/>
                    </a:lnTo>
                    <a:lnTo>
                      <a:pt x="964" y="2446"/>
                    </a:lnTo>
                    <a:lnTo>
                      <a:pt x="973" y="2446"/>
                    </a:lnTo>
                    <a:lnTo>
                      <a:pt x="975" y="2446"/>
                    </a:lnTo>
                    <a:lnTo>
                      <a:pt x="988" y="2434"/>
                    </a:lnTo>
                    <a:lnTo>
                      <a:pt x="992" y="2439"/>
                    </a:lnTo>
                    <a:lnTo>
                      <a:pt x="994" y="2443"/>
                    </a:lnTo>
                    <a:lnTo>
                      <a:pt x="1004" y="2461"/>
                    </a:lnTo>
                    <a:lnTo>
                      <a:pt x="1006" y="2464"/>
                    </a:lnTo>
                    <a:lnTo>
                      <a:pt x="1011" y="2465"/>
                    </a:lnTo>
                    <a:lnTo>
                      <a:pt x="1017" y="2465"/>
                    </a:lnTo>
                    <a:lnTo>
                      <a:pt x="1025" y="2474"/>
                    </a:lnTo>
                    <a:lnTo>
                      <a:pt x="1036" y="2475"/>
                    </a:lnTo>
                    <a:lnTo>
                      <a:pt x="1038" y="2478"/>
                    </a:lnTo>
                    <a:lnTo>
                      <a:pt x="1044" y="2490"/>
                    </a:lnTo>
                    <a:lnTo>
                      <a:pt x="1049" y="2495"/>
                    </a:lnTo>
                    <a:lnTo>
                      <a:pt x="1058" y="2500"/>
                    </a:lnTo>
                    <a:lnTo>
                      <a:pt x="1062" y="2501"/>
                    </a:lnTo>
                    <a:lnTo>
                      <a:pt x="1074" y="2508"/>
                    </a:lnTo>
                    <a:lnTo>
                      <a:pt x="1078" y="2514"/>
                    </a:lnTo>
                    <a:lnTo>
                      <a:pt x="1083" y="2537"/>
                    </a:lnTo>
                    <a:lnTo>
                      <a:pt x="1103" y="2551"/>
                    </a:lnTo>
                    <a:lnTo>
                      <a:pt x="1106" y="2559"/>
                    </a:lnTo>
                    <a:lnTo>
                      <a:pt x="1105" y="2561"/>
                    </a:lnTo>
                    <a:lnTo>
                      <a:pt x="1100" y="2564"/>
                    </a:lnTo>
                    <a:lnTo>
                      <a:pt x="1098" y="2570"/>
                    </a:lnTo>
                    <a:lnTo>
                      <a:pt x="1095" y="2571"/>
                    </a:lnTo>
                    <a:lnTo>
                      <a:pt x="1088" y="2586"/>
                    </a:lnTo>
                    <a:lnTo>
                      <a:pt x="1085" y="2616"/>
                    </a:lnTo>
                    <a:lnTo>
                      <a:pt x="1085" y="2618"/>
                    </a:lnTo>
                    <a:lnTo>
                      <a:pt x="1090" y="2622"/>
                    </a:lnTo>
                    <a:lnTo>
                      <a:pt x="1090" y="2618"/>
                    </a:lnTo>
                    <a:lnTo>
                      <a:pt x="1094" y="2613"/>
                    </a:lnTo>
                    <a:lnTo>
                      <a:pt x="1115" y="2597"/>
                    </a:lnTo>
                    <a:lnTo>
                      <a:pt x="1137" y="2566"/>
                    </a:lnTo>
                    <a:lnTo>
                      <a:pt x="1148" y="2532"/>
                    </a:lnTo>
                    <a:lnTo>
                      <a:pt x="1205" y="2485"/>
                    </a:lnTo>
                    <a:lnTo>
                      <a:pt x="1314" y="2300"/>
                    </a:lnTo>
                    <a:lnTo>
                      <a:pt x="1331" y="2292"/>
                    </a:lnTo>
                    <a:lnTo>
                      <a:pt x="1336" y="2278"/>
                    </a:lnTo>
                    <a:lnTo>
                      <a:pt x="1345" y="2271"/>
                    </a:lnTo>
                    <a:lnTo>
                      <a:pt x="1352" y="2206"/>
                    </a:lnTo>
                    <a:lnTo>
                      <a:pt x="1356" y="2201"/>
                    </a:lnTo>
                    <a:lnTo>
                      <a:pt x="1361" y="2201"/>
                    </a:lnTo>
                    <a:lnTo>
                      <a:pt x="1362" y="2198"/>
                    </a:lnTo>
                    <a:lnTo>
                      <a:pt x="1361" y="2193"/>
                    </a:lnTo>
                    <a:lnTo>
                      <a:pt x="1354" y="2184"/>
                    </a:lnTo>
                    <a:lnTo>
                      <a:pt x="1352" y="2180"/>
                    </a:lnTo>
                    <a:lnTo>
                      <a:pt x="1354" y="2164"/>
                    </a:lnTo>
                    <a:lnTo>
                      <a:pt x="1351" y="2162"/>
                    </a:lnTo>
                    <a:lnTo>
                      <a:pt x="1352" y="2146"/>
                    </a:lnTo>
                    <a:lnTo>
                      <a:pt x="1350" y="2136"/>
                    </a:lnTo>
                    <a:lnTo>
                      <a:pt x="1351" y="2129"/>
                    </a:lnTo>
                    <a:lnTo>
                      <a:pt x="1354" y="2125"/>
                    </a:lnTo>
                    <a:lnTo>
                      <a:pt x="1357" y="2108"/>
                    </a:lnTo>
                    <a:lnTo>
                      <a:pt x="1405" y="2043"/>
                    </a:lnTo>
                    <a:lnTo>
                      <a:pt x="1407" y="2043"/>
                    </a:lnTo>
                    <a:lnTo>
                      <a:pt x="1477" y="1981"/>
                    </a:lnTo>
                    <a:lnTo>
                      <a:pt x="1487" y="1981"/>
                    </a:lnTo>
                    <a:lnTo>
                      <a:pt x="1492" y="1979"/>
                    </a:lnTo>
                    <a:lnTo>
                      <a:pt x="1498" y="1970"/>
                    </a:lnTo>
                    <a:lnTo>
                      <a:pt x="1525" y="1967"/>
                    </a:lnTo>
                    <a:lnTo>
                      <a:pt x="1537" y="1957"/>
                    </a:lnTo>
                    <a:lnTo>
                      <a:pt x="1540" y="1955"/>
                    </a:lnTo>
                    <a:lnTo>
                      <a:pt x="1549" y="1943"/>
                    </a:lnTo>
                    <a:lnTo>
                      <a:pt x="1566" y="1938"/>
                    </a:lnTo>
                    <a:lnTo>
                      <a:pt x="1574" y="1938"/>
                    </a:lnTo>
                    <a:lnTo>
                      <a:pt x="1576" y="1934"/>
                    </a:lnTo>
                    <a:lnTo>
                      <a:pt x="1576" y="1931"/>
                    </a:lnTo>
                    <a:lnTo>
                      <a:pt x="1572" y="1927"/>
                    </a:lnTo>
                    <a:lnTo>
                      <a:pt x="1572" y="1923"/>
                    </a:lnTo>
                    <a:lnTo>
                      <a:pt x="1581" y="1916"/>
                    </a:lnTo>
                    <a:lnTo>
                      <a:pt x="1584" y="1916"/>
                    </a:lnTo>
                    <a:lnTo>
                      <a:pt x="1584" y="1915"/>
                    </a:lnTo>
                    <a:lnTo>
                      <a:pt x="1585" y="1918"/>
                    </a:lnTo>
                    <a:lnTo>
                      <a:pt x="1591" y="1920"/>
                    </a:lnTo>
                    <a:lnTo>
                      <a:pt x="1613" y="1913"/>
                    </a:lnTo>
                    <a:lnTo>
                      <a:pt x="1618" y="1913"/>
                    </a:lnTo>
                    <a:lnTo>
                      <a:pt x="1621" y="1916"/>
                    </a:lnTo>
                    <a:lnTo>
                      <a:pt x="1631" y="1917"/>
                    </a:lnTo>
                    <a:lnTo>
                      <a:pt x="1648" y="1911"/>
                    </a:lnTo>
                    <a:lnTo>
                      <a:pt x="1654" y="1911"/>
                    </a:lnTo>
                    <a:lnTo>
                      <a:pt x="1659" y="1913"/>
                    </a:lnTo>
                    <a:lnTo>
                      <a:pt x="1681" y="1915"/>
                    </a:lnTo>
                    <a:lnTo>
                      <a:pt x="1708" y="1908"/>
                    </a:lnTo>
                    <a:lnTo>
                      <a:pt x="1716" y="1886"/>
                    </a:lnTo>
                    <a:lnTo>
                      <a:pt x="1753" y="1861"/>
                    </a:lnTo>
                    <a:lnTo>
                      <a:pt x="1765" y="1843"/>
                    </a:lnTo>
                    <a:lnTo>
                      <a:pt x="1773" y="1803"/>
                    </a:lnTo>
                    <a:lnTo>
                      <a:pt x="1847" y="1682"/>
                    </a:lnTo>
                    <a:lnTo>
                      <a:pt x="1861" y="1597"/>
                    </a:lnTo>
                    <a:lnTo>
                      <a:pt x="1883" y="1561"/>
                    </a:lnTo>
                    <a:lnTo>
                      <a:pt x="1916" y="1257"/>
                    </a:lnTo>
                    <a:lnTo>
                      <a:pt x="1926" y="1244"/>
                    </a:lnTo>
                    <a:lnTo>
                      <a:pt x="1931" y="1243"/>
                    </a:lnTo>
                    <a:lnTo>
                      <a:pt x="1938" y="1247"/>
                    </a:lnTo>
                    <a:lnTo>
                      <a:pt x="1941" y="1246"/>
                    </a:lnTo>
                    <a:lnTo>
                      <a:pt x="1968" y="1212"/>
                    </a:lnTo>
                    <a:lnTo>
                      <a:pt x="2006" y="1129"/>
                    </a:lnTo>
                    <a:lnTo>
                      <a:pt x="2023" y="1115"/>
                    </a:lnTo>
                    <a:lnTo>
                      <a:pt x="2029" y="1103"/>
                    </a:lnTo>
                    <a:lnTo>
                      <a:pt x="2061" y="1077"/>
                    </a:lnTo>
                    <a:lnTo>
                      <a:pt x="2136" y="962"/>
                    </a:lnTo>
                    <a:lnTo>
                      <a:pt x="2155" y="818"/>
                    </a:lnTo>
                    <a:lnTo>
                      <a:pt x="2141" y="752"/>
                    </a:lnTo>
                    <a:lnTo>
                      <a:pt x="2124" y="718"/>
                    </a:lnTo>
                    <a:lnTo>
                      <a:pt x="2115" y="713"/>
                    </a:lnTo>
                    <a:lnTo>
                      <a:pt x="2062" y="713"/>
                    </a:lnTo>
                    <a:lnTo>
                      <a:pt x="2056" y="710"/>
                    </a:lnTo>
                    <a:lnTo>
                      <a:pt x="2052" y="705"/>
                    </a:lnTo>
                    <a:lnTo>
                      <a:pt x="2044" y="703"/>
                    </a:lnTo>
                    <a:lnTo>
                      <a:pt x="2036" y="703"/>
                    </a:lnTo>
                    <a:lnTo>
                      <a:pt x="1882" y="559"/>
                    </a:lnTo>
                    <a:lnTo>
                      <a:pt x="1780" y="559"/>
                    </a:lnTo>
                    <a:lnTo>
                      <a:pt x="1697" y="530"/>
                    </a:lnTo>
                    <a:lnTo>
                      <a:pt x="1687" y="531"/>
                    </a:lnTo>
                    <a:lnTo>
                      <a:pt x="1684" y="530"/>
                    </a:lnTo>
                    <a:lnTo>
                      <a:pt x="1679" y="520"/>
                    </a:lnTo>
                    <a:lnTo>
                      <a:pt x="1639" y="546"/>
                    </a:lnTo>
                    <a:lnTo>
                      <a:pt x="1629" y="547"/>
                    </a:lnTo>
                    <a:lnTo>
                      <a:pt x="1628" y="540"/>
                    </a:lnTo>
                    <a:lnTo>
                      <a:pt x="1637" y="524"/>
                    </a:lnTo>
                    <a:lnTo>
                      <a:pt x="1638" y="517"/>
                    </a:lnTo>
                    <a:lnTo>
                      <a:pt x="1635" y="511"/>
                    </a:lnTo>
                    <a:lnTo>
                      <a:pt x="1627" y="507"/>
                    </a:lnTo>
                    <a:lnTo>
                      <a:pt x="1623" y="510"/>
                    </a:lnTo>
                    <a:lnTo>
                      <a:pt x="1621" y="510"/>
                    </a:lnTo>
                    <a:lnTo>
                      <a:pt x="1618" y="509"/>
                    </a:lnTo>
                    <a:lnTo>
                      <a:pt x="1618" y="504"/>
                    </a:lnTo>
                    <a:lnTo>
                      <a:pt x="1623" y="501"/>
                    </a:lnTo>
                    <a:lnTo>
                      <a:pt x="1624" y="488"/>
                    </a:lnTo>
                    <a:lnTo>
                      <a:pt x="1606" y="462"/>
                    </a:lnTo>
                    <a:lnTo>
                      <a:pt x="1600" y="463"/>
                    </a:lnTo>
                    <a:lnTo>
                      <a:pt x="1595" y="465"/>
                    </a:lnTo>
                    <a:lnTo>
                      <a:pt x="1589" y="473"/>
                    </a:lnTo>
                    <a:lnTo>
                      <a:pt x="1581" y="477"/>
                    </a:lnTo>
                    <a:lnTo>
                      <a:pt x="1580" y="458"/>
                    </a:lnTo>
                    <a:lnTo>
                      <a:pt x="1574" y="448"/>
                    </a:lnTo>
                    <a:lnTo>
                      <a:pt x="1560" y="444"/>
                    </a:lnTo>
                    <a:lnTo>
                      <a:pt x="1550" y="437"/>
                    </a:lnTo>
                    <a:lnTo>
                      <a:pt x="1540" y="436"/>
                    </a:lnTo>
                    <a:lnTo>
                      <a:pt x="1534" y="428"/>
                    </a:lnTo>
                    <a:lnTo>
                      <a:pt x="1519" y="428"/>
                    </a:lnTo>
                    <a:lnTo>
                      <a:pt x="1471" y="402"/>
                    </a:lnTo>
                    <a:lnTo>
                      <a:pt x="1441" y="402"/>
                    </a:lnTo>
                    <a:lnTo>
                      <a:pt x="1433" y="409"/>
                    </a:lnTo>
                    <a:lnTo>
                      <a:pt x="1425" y="427"/>
                    </a:lnTo>
                    <a:lnTo>
                      <a:pt x="1419" y="431"/>
                    </a:lnTo>
                    <a:lnTo>
                      <a:pt x="1408" y="462"/>
                    </a:lnTo>
                    <a:lnTo>
                      <a:pt x="1399" y="462"/>
                    </a:lnTo>
                    <a:lnTo>
                      <a:pt x="1386" y="468"/>
                    </a:lnTo>
                    <a:lnTo>
                      <a:pt x="1381" y="474"/>
                    </a:lnTo>
                    <a:lnTo>
                      <a:pt x="1370" y="509"/>
                    </a:lnTo>
                    <a:lnTo>
                      <a:pt x="1367" y="510"/>
                    </a:lnTo>
                    <a:lnTo>
                      <a:pt x="1363" y="527"/>
                    </a:lnTo>
                    <a:lnTo>
                      <a:pt x="1359" y="528"/>
                    </a:lnTo>
                    <a:lnTo>
                      <a:pt x="1360" y="488"/>
                    </a:lnTo>
                    <a:lnTo>
                      <a:pt x="1357" y="486"/>
                    </a:lnTo>
                    <a:lnTo>
                      <a:pt x="1349" y="486"/>
                    </a:lnTo>
                    <a:lnTo>
                      <a:pt x="1342" y="490"/>
                    </a:lnTo>
                    <a:lnTo>
                      <a:pt x="1334" y="488"/>
                    </a:lnTo>
                    <a:lnTo>
                      <a:pt x="1309" y="490"/>
                    </a:lnTo>
                    <a:lnTo>
                      <a:pt x="1302" y="488"/>
                    </a:lnTo>
                    <a:lnTo>
                      <a:pt x="1300" y="490"/>
                    </a:lnTo>
                    <a:lnTo>
                      <a:pt x="1294" y="490"/>
                    </a:lnTo>
                    <a:lnTo>
                      <a:pt x="1292" y="488"/>
                    </a:lnTo>
                    <a:lnTo>
                      <a:pt x="1284" y="488"/>
                    </a:lnTo>
                    <a:lnTo>
                      <a:pt x="1271" y="494"/>
                    </a:lnTo>
                    <a:lnTo>
                      <a:pt x="1265" y="494"/>
                    </a:lnTo>
                    <a:lnTo>
                      <a:pt x="1251" y="488"/>
                    </a:lnTo>
                    <a:lnTo>
                      <a:pt x="1247" y="488"/>
                    </a:lnTo>
                    <a:lnTo>
                      <a:pt x="1246" y="490"/>
                    </a:lnTo>
                    <a:lnTo>
                      <a:pt x="1244" y="501"/>
                    </a:lnTo>
                    <a:lnTo>
                      <a:pt x="1241" y="502"/>
                    </a:lnTo>
                    <a:lnTo>
                      <a:pt x="1239" y="501"/>
                    </a:lnTo>
                    <a:lnTo>
                      <a:pt x="1239" y="491"/>
                    </a:lnTo>
                    <a:lnTo>
                      <a:pt x="1239" y="488"/>
                    </a:lnTo>
                    <a:lnTo>
                      <a:pt x="1245" y="480"/>
                    </a:lnTo>
                    <a:lnTo>
                      <a:pt x="1252" y="480"/>
                    </a:lnTo>
                    <a:lnTo>
                      <a:pt x="1261" y="485"/>
                    </a:lnTo>
                    <a:lnTo>
                      <a:pt x="1273" y="488"/>
                    </a:lnTo>
                    <a:lnTo>
                      <a:pt x="1283" y="483"/>
                    </a:lnTo>
                    <a:lnTo>
                      <a:pt x="1287" y="475"/>
                    </a:lnTo>
                    <a:lnTo>
                      <a:pt x="1287" y="447"/>
                    </a:lnTo>
                    <a:lnTo>
                      <a:pt x="1286" y="446"/>
                    </a:lnTo>
                    <a:lnTo>
                      <a:pt x="1279" y="446"/>
                    </a:lnTo>
                    <a:lnTo>
                      <a:pt x="1278" y="441"/>
                    </a:lnTo>
                    <a:lnTo>
                      <a:pt x="1272" y="436"/>
                    </a:lnTo>
                    <a:lnTo>
                      <a:pt x="1271" y="433"/>
                    </a:lnTo>
                    <a:lnTo>
                      <a:pt x="1271" y="430"/>
                    </a:lnTo>
                    <a:lnTo>
                      <a:pt x="1276" y="427"/>
                    </a:lnTo>
                    <a:lnTo>
                      <a:pt x="1281" y="422"/>
                    </a:lnTo>
                    <a:lnTo>
                      <a:pt x="1282" y="416"/>
                    </a:lnTo>
                    <a:lnTo>
                      <a:pt x="1276" y="416"/>
                    </a:lnTo>
                    <a:lnTo>
                      <a:pt x="1272" y="417"/>
                    </a:lnTo>
                    <a:lnTo>
                      <a:pt x="1268" y="417"/>
                    </a:lnTo>
                    <a:lnTo>
                      <a:pt x="1261" y="438"/>
                    </a:lnTo>
                    <a:lnTo>
                      <a:pt x="1250" y="439"/>
                    </a:lnTo>
                    <a:lnTo>
                      <a:pt x="1247" y="432"/>
                    </a:lnTo>
                    <a:lnTo>
                      <a:pt x="1248" y="412"/>
                    </a:lnTo>
                    <a:lnTo>
                      <a:pt x="1245" y="400"/>
                    </a:lnTo>
                    <a:lnTo>
                      <a:pt x="1246" y="385"/>
                    </a:lnTo>
                    <a:lnTo>
                      <a:pt x="1307" y="305"/>
                    </a:lnTo>
                    <a:lnTo>
                      <a:pt x="1312" y="301"/>
                    </a:lnTo>
                    <a:lnTo>
                      <a:pt x="1318" y="292"/>
                    </a:lnTo>
                    <a:lnTo>
                      <a:pt x="1320" y="281"/>
                    </a:lnTo>
                    <a:lnTo>
                      <a:pt x="1320" y="275"/>
                    </a:lnTo>
                    <a:lnTo>
                      <a:pt x="1326" y="251"/>
                    </a:lnTo>
                    <a:lnTo>
                      <a:pt x="1326" y="247"/>
                    </a:lnTo>
                    <a:lnTo>
                      <a:pt x="1323" y="242"/>
                    </a:lnTo>
                    <a:lnTo>
                      <a:pt x="1314" y="242"/>
                    </a:lnTo>
                    <a:lnTo>
                      <a:pt x="1299" y="235"/>
                    </a:lnTo>
                    <a:lnTo>
                      <a:pt x="1246" y="72"/>
                    </a:lnTo>
                    <a:lnTo>
                      <a:pt x="1241" y="68"/>
                    </a:lnTo>
                    <a:lnTo>
                      <a:pt x="1239" y="68"/>
                    </a:lnTo>
                    <a:lnTo>
                      <a:pt x="1236" y="78"/>
                    </a:lnTo>
                    <a:lnTo>
                      <a:pt x="1231" y="80"/>
                    </a:lnTo>
                    <a:lnTo>
                      <a:pt x="1190" y="151"/>
                    </a:lnTo>
                    <a:lnTo>
                      <a:pt x="1182" y="181"/>
                    </a:lnTo>
                    <a:lnTo>
                      <a:pt x="1153" y="214"/>
                    </a:lnTo>
                    <a:lnTo>
                      <a:pt x="1147" y="217"/>
                    </a:lnTo>
                    <a:lnTo>
                      <a:pt x="1137" y="217"/>
                    </a:lnTo>
                    <a:lnTo>
                      <a:pt x="1131" y="213"/>
                    </a:lnTo>
                    <a:lnTo>
                      <a:pt x="1120" y="214"/>
                    </a:lnTo>
                    <a:lnTo>
                      <a:pt x="1104" y="223"/>
                    </a:lnTo>
                    <a:lnTo>
                      <a:pt x="1098" y="223"/>
                    </a:lnTo>
                    <a:lnTo>
                      <a:pt x="1085" y="214"/>
                    </a:lnTo>
                    <a:lnTo>
                      <a:pt x="1075" y="201"/>
                    </a:lnTo>
                    <a:lnTo>
                      <a:pt x="1043" y="187"/>
                    </a:lnTo>
                    <a:lnTo>
                      <a:pt x="1021" y="196"/>
                    </a:lnTo>
                    <a:lnTo>
                      <a:pt x="1017" y="196"/>
                    </a:lnTo>
                    <a:lnTo>
                      <a:pt x="1007" y="192"/>
                    </a:lnTo>
                    <a:lnTo>
                      <a:pt x="1000" y="192"/>
                    </a:lnTo>
                    <a:lnTo>
                      <a:pt x="994" y="196"/>
                    </a:lnTo>
                    <a:lnTo>
                      <a:pt x="995" y="225"/>
                    </a:lnTo>
                    <a:lnTo>
                      <a:pt x="992" y="230"/>
                    </a:lnTo>
                    <a:lnTo>
                      <a:pt x="975" y="230"/>
                    </a:lnTo>
                    <a:lnTo>
                      <a:pt x="963" y="224"/>
                    </a:lnTo>
                    <a:lnTo>
                      <a:pt x="937" y="228"/>
                    </a:lnTo>
                    <a:lnTo>
                      <a:pt x="931" y="225"/>
                    </a:lnTo>
                    <a:lnTo>
                      <a:pt x="931" y="223"/>
                    </a:lnTo>
                    <a:lnTo>
                      <a:pt x="927" y="222"/>
                    </a:lnTo>
                    <a:lnTo>
                      <a:pt x="921" y="222"/>
                    </a:lnTo>
                    <a:lnTo>
                      <a:pt x="910" y="229"/>
                    </a:lnTo>
                    <a:lnTo>
                      <a:pt x="901" y="242"/>
                    </a:lnTo>
                    <a:lnTo>
                      <a:pt x="887" y="242"/>
                    </a:lnTo>
                    <a:lnTo>
                      <a:pt x="874" y="253"/>
                    </a:lnTo>
                    <a:lnTo>
                      <a:pt x="863" y="253"/>
                    </a:lnTo>
                    <a:lnTo>
                      <a:pt x="854" y="256"/>
                    </a:lnTo>
                    <a:lnTo>
                      <a:pt x="848" y="268"/>
                    </a:lnTo>
                    <a:lnTo>
                      <a:pt x="843" y="271"/>
                    </a:lnTo>
                    <a:lnTo>
                      <a:pt x="829" y="271"/>
                    </a:lnTo>
                    <a:lnTo>
                      <a:pt x="819" y="268"/>
                    </a:lnTo>
                    <a:lnTo>
                      <a:pt x="797" y="249"/>
                    </a:lnTo>
                    <a:lnTo>
                      <a:pt x="793" y="242"/>
                    </a:lnTo>
                    <a:lnTo>
                      <a:pt x="791" y="240"/>
                    </a:lnTo>
                    <a:lnTo>
                      <a:pt x="786" y="234"/>
                    </a:lnTo>
                    <a:lnTo>
                      <a:pt x="785" y="230"/>
                    </a:lnTo>
                    <a:lnTo>
                      <a:pt x="784" y="204"/>
                    </a:lnTo>
                    <a:lnTo>
                      <a:pt x="772" y="191"/>
                    </a:lnTo>
                    <a:lnTo>
                      <a:pt x="771" y="186"/>
                    </a:lnTo>
                    <a:lnTo>
                      <a:pt x="777" y="108"/>
                    </a:lnTo>
                    <a:lnTo>
                      <a:pt x="788" y="93"/>
                    </a:lnTo>
                    <a:lnTo>
                      <a:pt x="790" y="89"/>
                    </a:lnTo>
                    <a:lnTo>
                      <a:pt x="788" y="80"/>
                    </a:lnTo>
                    <a:lnTo>
                      <a:pt x="782" y="72"/>
                    </a:lnTo>
                    <a:lnTo>
                      <a:pt x="782" y="54"/>
                    </a:lnTo>
                    <a:lnTo>
                      <a:pt x="771" y="50"/>
                    </a:lnTo>
                    <a:lnTo>
                      <a:pt x="769" y="47"/>
                    </a:lnTo>
                    <a:lnTo>
                      <a:pt x="759" y="46"/>
                    </a:lnTo>
                    <a:lnTo>
                      <a:pt x="761" y="12"/>
                    </a:lnTo>
                    <a:lnTo>
                      <a:pt x="756" y="2"/>
                    </a:lnTo>
                    <a:lnTo>
                      <a:pt x="748" y="0"/>
                    </a:lnTo>
                    <a:lnTo>
                      <a:pt x="737" y="7"/>
                    </a:lnTo>
                    <a:lnTo>
                      <a:pt x="725" y="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75" name="Freeform 1005">
                <a:extLst>
                  <a:ext uri="{FF2B5EF4-FFF2-40B4-BE49-F238E27FC236}">
                    <a16:creationId xmlns:a16="http://schemas.microsoft.com/office/drawing/2014/main" id="{6A2F19E0-AD51-4A38-9768-22047225AA6C}"/>
                  </a:ext>
                </a:extLst>
              </p:cNvPr>
              <p:cNvSpPr>
                <a:spLocks noChangeAspect="1"/>
              </p:cNvSpPr>
              <p:nvPr/>
            </p:nvSpPr>
            <p:spPr bwMode="auto">
              <a:xfrm>
                <a:off x="1473" y="1898"/>
                <a:ext cx="633" cy="770"/>
              </a:xfrm>
              <a:custGeom>
                <a:avLst/>
                <a:gdLst>
                  <a:gd name="T0" fmla="*/ 0 w 2155"/>
                  <a:gd name="T1" fmla="*/ 0 h 2622"/>
                  <a:gd name="T2" fmla="*/ 0 w 2155"/>
                  <a:gd name="T3" fmla="*/ 0 h 2622"/>
                  <a:gd name="T4" fmla="*/ 0 w 2155"/>
                  <a:gd name="T5" fmla="*/ 0 h 2622"/>
                  <a:gd name="T6" fmla="*/ 0 w 2155"/>
                  <a:gd name="T7" fmla="*/ 0 h 2622"/>
                  <a:gd name="T8" fmla="*/ 0 w 2155"/>
                  <a:gd name="T9" fmla="*/ 0 h 2622"/>
                  <a:gd name="T10" fmla="*/ 0 w 2155"/>
                  <a:gd name="T11" fmla="*/ 0 h 2622"/>
                  <a:gd name="T12" fmla="*/ 0 w 2155"/>
                  <a:gd name="T13" fmla="*/ 0 h 2622"/>
                  <a:gd name="T14" fmla="*/ 0 w 2155"/>
                  <a:gd name="T15" fmla="*/ 0 h 2622"/>
                  <a:gd name="T16" fmla="*/ 0 w 2155"/>
                  <a:gd name="T17" fmla="*/ 0 h 2622"/>
                  <a:gd name="T18" fmla="*/ 0 w 2155"/>
                  <a:gd name="T19" fmla="*/ 0 h 2622"/>
                  <a:gd name="T20" fmla="*/ 0 w 2155"/>
                  <a:gd name="T21" fmla="*/ 0 h 2622"/>
                  <a:gd name="T22" fmla="*/ 0 w 2155"/>
                  <a:gd name="T23" fmla="*/ 0 h 2622"/>
                  <a:gd name="T24" fmla="*/ 0 w 2155"/>
                  <a:gd name="T25" fmla="*/ 0 h 2622"/>
                  <a:gd name="T26" fmla="*/ 0 w 2155"/>
                  <a:gd name="T27" fmla="*/ 0 h 2622"/>
                  <a:gd name="T28" fmla="*/ 0 w 2155"/>
                  <a:gd name="T29" fmla="*/ 0 h 2622"/>
                  <a:gd name="T30" fmla="*/ 0 w 2155"/>
                  <a:gd name="T31" fmla="*/ 0 h 2622"/>
                  <a:gd name="T32" fmla="*/ 0 w 2155"/>
                  <a:gd name="T33" fmla="*/ 0 h 2622"/>
                  <a:gd name="T34" fmla="*/ 0 w 2155"/>
                  <a:gd name="T35" fmla="*/ 0 h 2622"/>
                  <a:gd name="T36" fmla="*/ 0 w 2155"/>
                  <a:gd name="T37" fmla="*/ 0 h 2622"/>
                  <a:gd name="T38" fmla="*/ 0 w 2155"/>
                  <a:gd name="T39" fmla="*/ 0 h 2622"/>
                  <a:gd name="T40" fmla="*/ 0 w 2155"/>
                  <a:gd name="T41" fmla="*/ 0 h 2622"/>
                  <a:gd name="T42" fmla="*/ 0 w 2155"/>
                  <a:gd name="T43" fmla="*/ 0 h 2622"/>
                  <a:gd name="T44" fmla="*/ 0 w 2155"/>
                  <a:gd name="T45" fmla="*/ 0 h 2622"/>
                  <a:gd name="T46" fmla="*/ 0 w 2155"/>
                  <a:gd name="T47" fmla="*/ 0 h 2622"/>
                  <a:gd name="T48" fmla="*/ 0 w 2155"/>
                  <a:gd name="T49" fmla="*/ 0 h 2622"/>
                  <a:gd name="T50" fmla="*/ 0 w 2155"/>
                  <a:gd name="T51" fmla="*/ 0 h 2622"/>
                  <a:gd name="T52" fmla="*/ 0 w 2155"/>
                  <a:gd name="T53" fmla="*/ 0 h 2622"/>
                  <a:gd name="T54" fmla="*/ 0 w 2155"/>
                  <a:gd name="T55" fmla="*/ 0 h 2622"/>
                  <a:gd name="T56" fmla="*/ 0 w 2155"/>
                  <a:gd name="T57" fmla="*/ 0 h 2622"/>
                  <a:gd name="T58" fmla="*/ 0 w 2155"/>
                  <a:gd name="T59" fmla="*/ 0 h 2622"/>
                  <a:gd name="T60" fmla="*/ 0 w 2155"/>
                  <a:gd name="T61" fmla="*/ 0 h 2622"/>
                  <a:gd name="T62" fmla="*/ 0 w 2155"/>
                  <a:gd name="T63" fmla="*/ 0 h 2622"/>
                  <a:gd name="T64" fmla="*/ 0 w 2155"/>
                  <a:gd name="T65" fmla="*/ 0 h 2622"/>
                  <a:gd name="T66" fmla="*/ 0 w 2155"/>
                  <a:gd name="T67" fmla="*/ 0 h 2622"/>
                  <a:gd name="T68" fmla="*/ 0 w 2155"/>
                  <a:gd name="T69" fmla="*/ 0 h 2622"/>
                  <a:gd name="T70" fmla="*/ 0 w 2155"/>
                  <a:gd name="T71" fmla="*/ 0 h 2622"/>
                  <a:gd name="T72" fmla="*/ 0 w 2155"/>
                  <a:gd name="T73" fmla="*/ 0 h 2622"/>
                  <a:gd name="T74" fmla="*/ 0 w 2155"/>
                  <a:gd name="T75" fmla="*/ 0 h 2622"/>
                  <a:gd name="T76" fmla="*/ 0 w 2155"/>
                  <a:gd name="T77" fmla="*/ 0 h 2622"/>
                  <a:gd name="T78" fmla="*/ 0 w 2155"/>
                  <a:gd name="T79" fmla="*/ 0 h 2622"/>
                  <a:gd name="T80" fmla="*/ 0 w 2155"/>
                  <a:gd name="T81" fmla="*/ 0 h 2622"/>
                  <a:gd name="T82" fmla="*/ 0 w 2155"/>
                  <a:gd name="T83" fmla="*/ 0 h 2622"/>
                  <a:gd name="T84" fmla="*/ 0 w 2155"/>
                  <a:gd name="T85" fmla="*/ 0 h 2622"/>
                  <a:gd name="T86" fmla="*/ 0 w 2155"/>
                  <a:gd name="T87" fmla="*/ 0 h 2622"/>
                  <a:gd name="T88" fmla="*/ 0 w 2155"/>
                  <a:gd name="T89" fmla="*/ 0 h 2622"/>
                  <a:gd name="T90" fmla="*/ 0 w 2155"/>
                  <a:gd name="T91" fmla="*/ 0 h 2622"/>
                  <a:gd name="T92" fmla="*/ 0 w 2155"/>
                  <a:gd name="T93" fmla="*/ 0 h 2622"/>
                  <a:gd name="T94" fmla="*/ 0 w 2155"/>
                  <a:gd name="T95" fmla="*/ 0 h 2622"/>
                  <a:gd name="T96" fmla="*/ 0 w 2155"/>
                  <a:gd name="T97" fmla="*/ 0 h 2622"/>
                  <a:gd name="T98" fmla="*/ 0 w 2155"/>
                  <a:gd name="T99" fmla="*/ 0 h 2622"/>
                  <a:gd name="T100" fmla="*/ 0 w 2155"/>
                  <a:gd name="T101" fmla="*/ 0 h 2622"/>
                  <a:gd name="T102" fmla="*/ 0 w 2155"/>
                  <a:gd name="T103" fmla="*/ 0 h 2622"/>
                  <a:gd name="T104" fmla="*/ 0 w 2155"/>
                  <a:gd name="T105" fmla="*/ 0 h 2622"/>
                  <a:gd name="T106" fmla="*/ 0 w 2155"/>
                  <a:gd name="T107" fmla="*/ 0 h 2622"/>
                  <a:gd name="T108" fmla="*/ 0 w 2155"/>
                  <a:gd name="T109" fmla="*/ 0 h 2622"/>
                  <a:gd name="T110" fmla="*/ 0 w 2155"/>
                  <a:gd name="T111" fmla="*/ 0 h 2622"/>
                  <a:gd name="T112" fmla="*/ 0 w 2155"/>
                  <a:gd name="T113" fmla="*/ 0 h 2622"/>
                  <a:gd name="T114" fmla="*/ 0 w 2155"/>
                  <a:gd name="T115" fmla="*/ 0 h 2622"/>
                  <a:gd name="T116" fmla="*/ 0 w 2155"/>
                  <a:gd name="T117" fmla="*/ 0 h 2622"/>
                  <a:gd name="T118" fmla="*/ 0 w 2155"/>
                  <a:gd name="T119" fmla="*/ 0 h 2622"/>
                  <a:gd name="T120" fmla="*/ 0 w 2155"/>
                  <a:gd name="T121" fmla="*/ 0 h 262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155"/>
                  <a:gd name="T184" fmla="*/ 0 h 2622"/>
                  <a:gd name="T185" fmla="*/ 2155 w 2155"/>
                  <a:gd name="T186" fmla="*/ 2622 h 262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155" h="2622">
                    <a:moveTo>
                      <a:pt x="725" y="4"/>
                    </a:moveTo>
                    <a:lnTo>
                      <a:pt x="725" y="20"/>
                    </a:lnTo>
                    <a:lnTo>
                      <a:pt x="709" y="45"/>
                    </a:lnTo>
                    <a:lnTo>
                      <a:pt x="706" y="46"/>
                    </a:lnTo>
                    <a:lnTo>
                      <a:pt x="688" y="49"/>
                    </a:lnTo>
                    <a:lnTo>
                      <a:pt x="673" y="57"/>
                    </a:lnTo>
                    <a:lnTo>
                      <a:pt x="667" y="68"/>
                    </a:lnTo>
                    <a:lnTo>
                      <a:pt x="664" y="72"/>
                    </a:lnTo>
                    <a:lnTo>
                      <a:pt x="618" y="80"/>
                    </a:lnTo>
                    <a:lnTo>
                      <a:pt x="599" y="87"/>
                    </a:lnTo>
                    <a:lnTo>
                      <a:pt x="597" y="93"/>
                    </a:lnTo>
                    <a:lnTo>
                      <a:pt x="594" y="93"/>
                    </a:lnTo>
                    <a:lnTo>
                      <a:pt x="571" y="93"/>
                    </a:lnTo>
                    <a:lnTo>
                      <a:pt x="530" y="71"/>
                    </a:lnTo>
                    <a:lnTo>
                      <a:pt x="495" y="65"/>
                    </a:lnTo>
                    <a:lnTo>
                      <a:pt x="495" y="77"/>
                    </a:lnTo>
                    <a:lnTo>
                      <a:pt x="500" y="88"/>
                    </a:lnTo>
                    <a:lnTo>
                      <a:pt x="524" y="103"/>
                    </a:lnTo>
                    <a:lnTo>
                      <a:pt x="526" y="107"/>
                    </a:lnTo>
                    <a:lnTo>
                      <a:pt x="524" y="153"/>
                    </a:lnTo>
                    <a:lnTo>
                      <a:pt x="532" y="193"/>
                    </a:lnTo>
                    <a:lnTo>
                      <a:pt x="547" y="196"/>
                    </a:lnTo>
                    <a:lnTo>
                      <a:pt x="551" y="197"/>
                    </a:lnTo>
                    <a:lnTo>
                      <a:pt x="576" y="196"/>
                    </a:lnTo>
                    <a:lnTo>
                      <a:pt x="576" y="207"/>
                    </a:lnTo>
                    <a:lnTo>
                      <a:pt x="573" y="212"/>
                    </a:lnTo>
                    <a:lnTo>
                      <a:pt x="562" y="214"/>
                    </a:lnTo>
                    <a:lnTo>
                      <a:pt x="555" y="219"/>
                    </a:lnTo>
                    <a:lnTo>
                      <a:pt x="554" y="222"/>
                    </a:lnTo>
                    <a:lnTo>
                      <a:pt x="547" y="225"/>
                    </a:lnTo>
                    <a:lnTo>
                      <a:pt x="540" y="227"/>
                    </a:lnTo>
                    <a:lnTo>
                      <a:pt x="535" y="235"/>
                    </a:lnTo>
                    <a:lnTo>
                      <a:pt x="530" y="254"/>
                    </a:lnTo>
                    <a:lnTo>
                      <a:pt x="526" y="259"/>
                    </a:lnTo>
                    <a:lnTo>
                      <a:pt x="520" y="261"/>
                    </a:lnTo>
                    <a:lnTo>
                      <a:pt x="515" y="261"/>
                    </a:lnTo>
                    <a:lnTo>
                      <a:pt x="507" y="266"/>
                    </a:lnTo>
                    <a:lnTo>
                      <a:pt x="504" y="272"/>
                    </a:lnTo>
                    <a:lnTo>
                      <a:pt x="495" y="274"/>
                    </a:lnTo>
                    <a:lnTo>
                      <a:pt x="483" y="279"/>
                    </a:lnTo>
                    <a:lnTo>
                      <a:pt x="481" y="279"/>
                    </a:lnTo>
                    <a:lnTo>
                      <a:pt x="473" y="285"/>
                    </a:lnTo>
                    <a:lnTo>
                      <a:pt x="464" y="289"/>
                    </a:lnTo>
                    <a:lnTo>
                      <a:pt x="452" y="302"/>
                    </a:lnTo>
                    <a:lnTo>
                      <a:pt x="431" y="308"/>
                    </a:lnTo>
                    <a:lnTo>
                      <a:pt x="414" y="308"/>
                    </a:lnTo>
                    <a:lnTo>
                      <a:pt x="411" y="307"/>
                    </a:lnTo>
                    <a:lnTo>
                      <a:pt x="409" y="307"/>
                    </a:lnTo>
                    <a:lnTo>
                      <a:pt x="393" y="291"/>
                    </a:lnTo>
                    <a:lnTo>
                      <a:pt x="380" y="270"/>
                    </a:lnTo>
                    <a:lnTo>
                      <a:pt x="380" y="272"/>
                    </a:lnTo>
                    <a:lnTo>
                      <a:pt x="369" y="279"/>
                    </a:lnTo>
                    <a:lnTo>
                      <a:pt x="363" y="243"/>
                    </a:lnTo>
                    <a:lnTo>
                      <a:pt x="354" y="228"/>
                    </a:lnTo>
                    <a:lnTo>
                      <a:pt x="349" y="222"/>
                    </a:lnTo>
                    <a:lnTo>
                      <a:pt x="338" y="222"/>
                    </a:lnTo>
                    <a:lnTo>
                      <a:pt x="320" y="234"/>
                    </a:lnTo>
                    <a:lnTo>
                      <a:pt x="317" y="234"/>
                    </a:lnTo>
                    <a:lnTo>
                      <a:pt x="314" y="227"/>
                    </a:lnTo>
                    <a:lnTo>
                      <a:pt x="310" y="223"/>
                    </a:lnTo>
                    <a:lnTo>
                      <a:pt x="306" y="223"/>
                    </a:lnTo>
                    <a:lnTo>
                      <a:pt x="304" y="229"/>
                    </a:lnTo>
                    <a:lnTo>
                      <a:pt x="302" y="238"/>
                    </a:lnTo>
                    <a:lnTo>
                      <a:pt x="299" y="242"/>
                    </a:lnTo>
                    <a:lnTo>
                      <a:pt x="217" y="242"/>
                    </a:lnTo>
                    <a:lnTo>
                      <a:pt x="216" y="240"/>
                    </a:lnTo>
                    <a:lnTo>
                      <a:pt x="216" y="281"/>
                    </a:lnTo>
                    <a:lnTo>
                      <a:pt x="217" y="281"/>
                    </a:lnTo>
                    <a:lnTo>
                      <a:pt x="217" y="285"/>
                    </a:lnTo>
                    <a:lnTo>
                      <a:pt x="221" y="286"/>
                    </a:lnTo>
                    <a:lnTo>
                      <a:pt x="223" y="291"/>
                    </a:lnTo>
                    <a:lnTo>
                      <a:pt x="231" y="291"/>
                    </a:lnTo>
                    <a:lnTo>
                      <a:pt x="234" y="289"/>
                    </a:lnTo>
                    <a:lnTo>
                      <a:pt x="244" y="287"/>
                    </a:lnTo>
                    <a:lnTo>
                      <a:pt x="249" y="296"/>
                    </a:lnTo>
                    <a:lnTo>
                      <a:pt x="254" y="318"/>
                    </a:lnTo>
                    <a:lnTo>
                      <a:pt x="254" y="319"/>
                    </a:lnTo>
                    <a:lnTo>
                      <a:pt x="248" y="321"/>
                    </a:lnTo>
                    <a:lnTo>
                      <a:pt x="248" y="318"/>
                    </a:lnTo>
                    <a:lnTo>
                      <a:pt x="244" y="316"/>
                    </a:lnTo>
                    <a:lnTo>
                      <a:pt x="233" y="315"/>
                    </a:lnTo>
                    <a:lnTo>
                      <a:pt x="205" y="324"/>
                    </a:lnTo>
                    <a:lnTo>
                      <a:pt x="205" y="371"/>
                    </a:lnTo>
                    <a:lnTo>
                      <a:pt x="233" y="411"/>
                    </a:lnTo>
                    <a:lnTo>
                      <a:pt x="239" y="454"/>
                    </a:lnTo>
                    <a:lnTo>
                      <a:pt x="228" y="546"/>
                    </a:lnTo>
                    <a:lnTo>
                      <a:pt x="227" y="547"/>
                    </a:lnTo>
                    <a:lnTo>
                      <a:pt x="218" y="595"/>
                    </a:lnTo>
                    <a:lnTo>
                      <a:pt x="217" y="599"/>
                    </a:lnTo>
                    <a:lnTo>
                      <a:pt x="209" y="647"/>
                    </a:lnTo>
                    <a:lnTo>
                      <a:pt x="202" y="651"/>
                    </a:lnTo>
                    <a:lnTo>
                      <a:pt x="183" y="650"/>
                    </a:lnTo>
                    <a:lnTo>
                      <a:pt x="82" y="698"/>
                    </a:lnTo>
                    <a:lnTo>
                      <a:pt x="39" y="771"/>
                    </a:lnTo>
                    <a:lnTo>
                      <a:pt x="39" y="808"/>
                    </a:lnTo>
                    <a:lnTo>
                      <a:pt x="21" y="813"/>
                    </a:lnTo>
                    <a:lnTo>
                      <a:pt x="17" y="819"/>
                    </a:lnTo>
                    <a:lnTo>
                      <a:pt x="0" y="877"/>
                    </a:lnTo>
                    <a:lnTo>
                      <a:pt x="16" y="925"/>
                    </a:lnTo>
                    <a:lnTo>
                      <a:pt x="42" y="966"/>
                    </a:lnTo>
                    <a:lnTo>
                      <a:pt x="51" y="974"/>
                    </a:lnTo>
                    <a:lnTo>
                      <a:pt x="53" y="983"/>
                    </a:lnTo>
                    <a:lnTo>
                      <a:pt x="47" y="996"/>
                    </a:lnTo>
                    <a:lnTo>
                      <a:pt x="48" y="1002"/>
                    </a:lnTo>
                    <a:lnTo>
                      <a:pt x="80" y="1007"/>
                    </a:lnTo>
                    <a:lnTo>
                      <a:pt x="86" y="1011"/>
                    </a:lnTo>
                    <a:lnTo>
                      <a:pt x="92" y="1030"/>
                    </a:lnTo>
                    <a:lnTo>
                      <a:pt x="95" y="1035"/>
                    </a:lnTo>
                    <a:lnTo>
                      <a:pt x="108" y="1040"/>
                    </a:lnTo>
                    <a:lnTo>
                      <a:pt x="132" y="1039"/>
                    </a:lnTo>
                    <a:lnTo>
                      <a:pt x="184" y="995"/>
                    </a:lnTo>
                    <a:lnTo>
                      <a:pt x="185" y="1105"/>
                    </a:lnTo>
                    <a:lnTo>
                      <a:pt x="189" y="1110"/>
                    </a:lnTo>
                    <a:lnTo>
                      <a:pt x="195" y="1115"/>
                    </a:lnTo>
                    <a:lnTo>
                      <a:pt x="199" y="1115"/>
                    </a:lnTo>
                    <a:lnTo>
                      <a:pt x="207" y="1112"/>
                    </a:lnTo>
                    <a:lnTo>
                      <a:pt x="207" y="1111"/>
                    </a:lnTo>
                    <a:lnTo>
                      <a:pt x="215" y="1107"/>
                    </a:lnTo>
                    <a:lnTo>
                      <a:pt x="232" y="1105"/>
                    </a:lnTo>
                    <a:lnTo>
                      <a:pt x="233" y="1103"/>
                    </a:lnTo>
                    <a:lnTo>
                      <a:pt x="242" y="1103"/>
                    </a:lnTo>
                    <a:lnTo>
                      <a:pt x="259" y="1110"/>
                    </a:lnTo>
                    <a:lnTo>
                      <a:pt x="300" y="1112"/>
                    </a:lnTo>
                    <a:lnTo>
                      <a:pt x="347" y="1086"/>
                    </a:lnTo>
                    <a:lnTo>
                      <a:pt x="394" y="1028"/>
                    </a:lnTo>
                    <a:lnTo>
                      <a:pt x="462" y="1019"/>
                    </a:lnTo>
                    <a:lnTo>
                      <a:pt x="467" y="1024"/>
                    </a:lnTo>
                    <a:lnTo>
                      <a:pt x="471" y="1032"/>
                    </a:lnTo>
                    <a:lnTo>
                      <a:pt x="472" y="1106"/>
                    </a:lnTo>
                    <a:lnTo>
                      <a:pt x="467" y="1120"/>
                    </a:lnTo>
                    <a:lnTo>
                      <a:pt x="466" y="1128"/>
                    </a:lnTo>
                    <a:lnTo>
                      <a:pt x="472" y="1158"/>
                    </a:lnTo>
                    <a:lnTo>
                      <a:pt x="515" y="1205"/>
                    </a:lnTo>
                    <a:lnTo>
                      <a:pt x="581" y="1216"/>
                    </a:lnTo>
                    <a:lnTo>
                      <a:pt x="587" y="1223"/>
                    </a:lnTo>
                    <a:lnTo>
                      <a:pt x="588" y="1228"/>
                    </a:lnTo>
                    <a:lnTo>
                      <a:pt x="597" y="1238"/>
                    </a:lnTo>
                    <a:lnTo>
                      <a:pt x="643" y="1254"/>
                    </a:lnTo>
                    <a:lnTo>
                      <a:pt x="664" y="1277"/>
                    </a:lnTo>
                    <a:lnTo>
                      <a:pt x="672" y="1277"/>
                    </a:lnTo>
                    <a:lnTo>
                      <a:pt x="682" y="1274"/>
                    </a:lnTo>
                    <a:lnTo>
                      <a:pt x="699" y="1277"/>
                    </a:lnTo>
                    <a:lnTo>
                      <a:pt x="727" y="1298"/>
                    </a:lnTo>
                    <a:lnTo>
                      <a:pt x="738" y="1327"/>
                    </a:lnTo>
                    <a:lnTo>
                      <a:pt x="739" y="1346"/>
                    </a:lnTo>
                    <a:lnTo>
                      <a:pt x="746" y="1362"/>
                    </a:lnTo>
                    <a:lnTo>
                      <a:pt x="744" y="1393"/>
                    </a:lnTo>
                    <a:lnTo>
                      <a:pt x="737" y="1394"/>
                    </a:lnTo>
                    <a:lnTo>
                      <a:pt x="756" y="1466"/>
                    </a:lnTo>
                    <a:lnTo>
                      <a:pt x="795" y="1468"/>
                    </a:lnTo>
                    <a:lnTo>
                      <a:pt x="801" y="1471"/>
                    </a:lnTo>
                    <a:lnTo>
                      <a:pt x="843" y="1471"/>
                    </a:lnTo>
                    <a:lnTo>
                      <a:pt x="847" y="1473"/>
                    </a:lnTo>
                    <a:lnTo>
                      <a:pt x="850" y="1476"/>
                    </a:lnTo>
                    <a:lnTo>
                      <a:pt x="852" y="1481"/>
                    </a:lnTo>
                    <a:lnTo>
                      <a:pt x="847" y="1503"/>
                    </a:lnTo>
                    <a:lnTo>
                      <a:pt x="852" y="1533"/>
                    </a:lnTo>
                    <a:lnTo>
                      <a:pt x="869" y="1541"/>
                    </a:lnTo>
                    <a:lnTo>
                      <a:pt x="871" y="1544"/>
                    </a:lnTo>
                    <a:lnTo>
                      <a:pt x="886" y="1582"/>
                    </a:lnTo>
                    <a:lnTo>
                      <a:pt x="885" y="1661"/>
                    </a:lnTo>
                    <a:lnTo>
                      <a:pt x="874" y="1686"/>
                    </a:lnTo>
                    <a:lnTo>
                      <a:pt x="874" y="1702"/>
                    </a:lnTo>
                    <a:lnTo>
                      <a:pt x="876" y="1708"/>
                    </a:lnTo>
                    <a:lnTo>
                      <a:pt x="876" y="1720"/>
                    </a:lnTo>
                    <a:lnTo>
                      <a:pt x="875" y="1723"/>
                    </a:lnTo>
                    <a:lnTo>
                      <a:pt x="868" y="1725"/>
                    </a:lnTo>
                    <a:lnTo>
                      <a:pt x="865" y="1732"/>
                    </a:lnTo>
                    <a:lnTo>
                      <a:pt x="865" y="1735"/>
                    </a:lnTo>
                    <a:lnTo>
                      <a:pt x="873" y="1751"/>
                    </a:lnTo>
                    <a:lnTo>
                      <a:pt x="873" y="1847"/>
                    </a:lnTo>
                    <a:lnTo>
                      <a:pt x="877" y="1855"/>
                    </a:lnTo>
                    <a:lnTo>
                      <a:pt x="882" y="1859"/>
                    </a:lnTo>
                    <a:lnTo>
                      <a:pt x="897" y="1863"/>
                    </a:lnTo>
                    <a:lnTo>
                      <a:pt x="903" y="1868"/>
                    </a:lnTo>
                    <a:lnTo>
                      <a:pt x="944" y="1869"/>
                    </a:lnTo>
                    <a:lnTo>
                      <a:pt x="949" y="1865"/>
                    </a:lnTo>
                    <a:lnTo>
                      <a:pt x="957" y="1863"/>
                    </a:lnTo>
                    <a:lnTo>
                      <a:pt x="963" y="1868"/>
                    </a:lnTo>
                    <a:lnTo>
                      <a:pt x="985" y="1876"/>
                    </a:lnTo>
                    <a:lnTo>
                      <a:pt x="991" y="1886"/>
                    </a:lnTo>
                    <a:lnTo>
                      <a:pt x="997" y="1965"/>
                    </a:lnTo>
                    <a:lnTo>
                      <a:pt x="1002" y="1974"/>
                    </a:lnTo>
                    <a:lnTo>
                      <a:pt x="1016" y="1981"/>
                    </a:lnTo>
                    <a:lnTo>
                      <a:pt x="1026" y="1981"/>
                    </a:lnTo>
                    <a:lnTo>
                      <a:pt x="1031" y="1979"/>
                    </a:lnTo>
                    <a:lnTo>
                      <a:pt x="1052" y="1976"/>
                    </a:lnTo>
                    <a:lnTo>
                      <a:pt x="1057" y="1981"/>
                    </a:lnTo>
                    <a:lnTo>
                      <a:pt x="1062" y="1991"/>
                    </a:lnTo>
                    <a:lnTo>
                      <a:pt x="1051" y="2090"/>
                    </a:lnTo>
                    <a:lnTo>
                      <a:pt x="1058" y="2090"/>
                    </a:lnTo>
                    <a:lnTo>
                      <a:pt x="1062" y="2088"/>
                    </a:lnTo>
                    <a:lnTo>
                      <a:pt x="1077" y="2088"/>
                    </a:lnTo>
                    <a:lnTo>
                      <a:pt x="1082" y="2096"/>
                    </a:lnTo>
                    <a:lnTo>
                      <a:pt x="1093" y="2140"/>
                    </a:lnTo>
                    <a:lnTo>
                      <a:pt x="1089" y="2185"/>
                    </a:lnTo>
                    <a:lnTo>
                      <a:pt x="1085" y="2193"/>
                    </a:lnTo>
                    <a:lnTo>
                      <a:pt x="1063" y="2210"/>
                    </a:lnTo>
                    <a:lnTo>
                      <a:pt x="1036" y="2219"/>
                    </a:lnTo>
                    <a:lnTo>
                      <a:pt x="976" y="2282"/>
                    </a:lnTo>
                    <a:lnTo>
                      <a:pt x="975" y="2286"/>
                    </a:lnTo>
                    <a:lnTo>
                      <a:pt x="952" y="2320"/>
                    </a:lnTo>
                    <a:lnTo>
                      <a:pt x="949" y="2326"/>
                    </a:lnTo>
                    <a:lnTo>
                      <a:pt x="903" y="2376"/>
                    </a:lnTo>
                    <a:lnTo>
                      <a:pt x="900" y="2381"/>
                    </a:lnTo>
                    <a:lnTo>
                      <a:pt x="882" y="2396"/>
                    </a:lnTo>
                    <a:lnTo>
                      <a:pt x="900" y="2398"/>
                    </a:lnTo>
                    <a:lnTo>
                      <a:pt x="907" y="2394"/>
                    </a:lnTo>
                    <a:lnTo>
                      <a:pt x="911" y="2388"/>
                    </a:lnTo>
                    <a:lnTo>
                      <a:pt x="915" y="2386"/>
                    </a:lnTo>
                    <a:lnTo>
                      <a:pt x="920" y="2386"/>
                    </a:lnTo>
                    <a:lnTo>
                      <a:pt x="924" y="2388"/>
                    </a:lnTo>
                    <a:lnTo>
                      <a:pt x="959" y="2422"/>
                    </a:lnTo>
                    <a:lnTo>
                      <a:pt x="964" y="2446"/>
                    </a:lnTo>
                    <a:lnTo>
                      <a:pt x="973" y="2446"/>
                    </a:lnTo>
                    <a:lnTo>
                      <a:pt x="975" y="2446"/>
                    </a:lnTo>
                    <a:lnTo>
                      <a:pt x="988" y="2434"/>
                    </a:lnTo>
                    <a:lnTo>
                      <a:pt x="992" y="2439"/>
                    </a:lnTo>
                    <a:lnTo>
                      <a:pt x="994" y="2443"/>
                    </a:lnTo>
                    <a:lnTo>
                      <a:pt x="1004" y="2461"/>
                    </a:lnTo>
                    <a:lnTo>
                      <a:pt x="1006" y="2464"/>
                    </a:lnTo>
                    <a:lnTo>
                      <a:pt x="1011" y="2465"/>
                    </a:lnTo>
                    <a:lnTo>
                      <a:pt x="1017" y="2465"/>
                    </a:lnTo>
                    <a:lnTo>
                      <a:pt x="1025" y="2474"/>
                    </a:lnTo>
                    <a:lnTo>
                      <a:pt x="1036" y="2475"/>
                    </a:lnTo>
                    <a:lnTo>
                      <a:pt x="1038" y="2478"/>
                    </a:lnTo>
                    <a:lnTo>
                      <a:pt x="1044" y="2490"/>
                    </a:lnTo>
                    <a:lnTo>
                      <a:pt x="1049" y="2495"/>
                    </a:lnTo>
                    <a:lnTo>
                      <a:pt x="1058" y="2500"/>
                    </a:lnTo>
                    <a:lnTo>
                      <a:pt x="1062" y="2501"/>
                    </a:lnTo>
                    <a:lnTo>
                      <a:pt x="1074" y="2508"/>
                    </a:lnTo>
                    <a:lnTo>
                      <a:pt x="1078" y="2514"/>
                    </a:lnTo>
                    <a:lnTo>
                      <a:pt x="1083" y="2537"/>
                    </a:lnTo>
                    <a:lnTo>
                      <a:pt x="1103" y="2551"/>
                    </a:lnTo>
                    <a:lnTo>
                      <a:pt x="1106" y="2559"/>
                    </a:lnTo>
                    <a:lnTo>
                      <a:pt x="1105" y="2561"/>
                    </a:lnTo>
                    <a:lnTo>
                      <a:pt x="1100" y="2564"/>
                    </a:lnTo>
                    <a:lnTo>
                      <a:pt x="1098" y="2570"/>
                    </a:lnTo>
                    <a:lnTo>
                      <a:pt x="1095" y="2571"/>
                    </a:lnTo>
                    <a:lnTo>
                      <a:pt x="1088" y="2586"/>
                    </a:lnTo>
                    <a:lnTo>
                      <a:pt x="1085" y="2616"/>
                    </a:lnTo>
                    <a:lnTo>
                      <a:pt x="1085" y="2618"/>
                    </a:lnTo>
                    <a:lnTo>
                      <a:pt x="1090" y="2622"/>
                    </a:lnTo>
                    <a:lnTo>
                      <a:pt x="1090" y="2618"/>
                    </a:lnTo>
                    <a:lnTo>
                      <a:pt x="1094" y="2613"/>
                    </a:lnTo>
                    <a:lnTo>
                      <a:pt x="1115" y="2597"/>
                    </a:lnTo>
                    <a:lnTo>
                      <a:pt x="1137" y="2566"/>
                    </a:lnTo>
                    <a:lnTo>
                      <a:pt x="1148" y="2532"/>
                    </a:lnTo>
                    <a:lnTo>
                      <a:pt x="1205" y="2485"/>
                    </a:lnTo>
                    <a:lnTo>
                      <a:pt x="1314" y="2300"/>
                    </a:lnTo>
                    <a:lnTo>
                      <a:pt x="1331" y="2292"/>
                    </a:lnTo>
                    <a:lnTo>
                      <a:pt x="1336" y="2278"/>
                    </a:lnTo>
                    <a:lnTo>
                      <a:pt x="1345" y="2271"/>
                    </a:lnTo>
                    <a:lnTo>
                      <a:pt x="1352" y="2206"/>
                    </a:lnTo>
                    <a:lnTo>
                      <a:pt x="1356" y="2201"/>
                    </a:lnTo>
                    <a:lnTo>
                      <a:pt x="1361" y="2201"/>
                    </a:lnTo>
                    <a:lnTo>
                      <a:pt x="1362" y="2198"/>
                    </a:lnTo>
                    <a:lnTo>
                      <a:pt x="1361" y="2193"/>
                    </a:lnTo>
                    <a:lnTo>
                      <a:pt x="1354" y="2184"/>
                    </a:lnTo>
                    <a:lnTo>
                      <a:pt x="1352" y="2180"/>
                    </a:lnTo>
                    <a:lnTo>
                      <a:pt x="1354" y="2164"/>
                    </a:lnTo>
                    <a:lnTo>
                      <a:pt x="1351" y="2162"/>
                    </a:lnTo>
                    <a:lnTo>
                      <a:pt x="1352" y="2146"/>
                    </a:lnTo>
                    <a:lnTo>
                      <a:pt x="1350" y="2136"/>
                    </a:lnTo>
                    <a:lnTo>
                      <a:pt x="1351" y="2129"/>
                    </a:lnTo>
                    <a:lnTo>
                      <a:pt x="1354" y="2125"/>
                    </a:lnTo>
                    <a:lnTo>
                      <a:pt x="1357" y="2108"/>
                    </a:lnTo>
                    <a:lnTo>
                      <a:pt x="1405" y="2043"/>
                    </a:lnTo>
                    <a:lnTo>
                      <a:pt x="1407" y="2043"/>
                    </a:lnTo>
                    <a:lnTo>
                      <a:pt x="1477" y="1981"/>
                    </a:lnTo>
                    <a:lnTo>
                      <a:pt x="1487" y="1981"/>
                    </a:lnTo>
                    <a:lnTo>
                      <a:pt x="1492" y="1979"/>
                    </a:lnTo>
                    <a:lnTo>
                      <a:pt x="1498" y="1970"/>
                    </a:lnTo>
                    <a:lnTo>
                      <a:pt x="1525" y="1967"/>
                    </a:lnTo>
                    <a:lnTo>
                      <a:pt x="1537" y="1957"/>
                    </a:lnTo>
                    <a:lnTo>
                      <a:pt x="1540" y="1955"/>
                    </a:lnTo>
                    <a:lnTo>
                      <a:pt x="1549" y="1943"/>
                    </a:lnTo>
                    <a:lnTo>
                      <a:pt x="1566" y="1938"/>
                    </a:lnTo>
                    <a:lnTo>
                      <a:pt x="1574" y="1938"/>
                    </a:lnTo>
                    <a:lnTo>
                      <a:pt x="1576" y="1934"/>
                    </a:lnTo>
                    <a:lnTo>
                      <a:pt x="1576" y="1931"/>
                    </a:lnTo>
                    <a:lnTo>
                      <a:pt x="1572" y="1927"/>
                    </a:lnTo>
                    <a:lnTo>
                      <a:pt x="1572" y="1923"/>
                    </a:lnTo>
                    <a:lnTo>
                      <a:pt x="1581" y="1916"/>
                    </a:lnTo>
                    <a:lnTo>
                      <a:pt x="1584" y="1916"/>
                    </a:lnTo>
                    <a:lnTo>
                      <a:pt x="1584" y="1915"/>
                    </a:lnTo>
                    <a:lnTo>
                      <a:pt x="1585" y="1918"/>
                    </a:lnTo>
                    <a:lnTo>
                      <a:pt x="1591" y="1920"/>
                    </a:lnTo>
                    <a:lnTo>
                      <a:pt x="1613" y="1913"/>
                    </a:lnTo>
                    <a:lnTo>
                      <a:pt x="1618" y="1913"/>
                    </a:lnTo>
                    <a:lnTo>
                      <a:pt x="1621" y="1916"/>
                    </a:lnTo>
                    <a:lnTo>
                      <a:pt x="1631" y="1917"/>
                    </a:lnTo>
                    <a:lnTo>
                      <a:pt x="1648" y="1911"/>
                    </a:lnTo>
                    <a:lnTo>
                      <a:pt x="1654" y="1911"/>
                    </a:lnTo>
                    <a:lnTo>
                      <a:pt x="1659" y="1913"/>
                    </a:lnTo>
                    <a:lnTo>
                      <a:pt x="1681" y="1915"/>
                    </a:lnTo>
                    <a:lnTo>
                      <a:pt x="1708" y="1908"/>
                    </a:lnTo>
                    <a:lnTo>
                      <a:pt x="1716" y="1886"/>
                    </a:lnTo>
                    <a:lnTo>
                      <a:pt x="1753" y="1861"/>
                    </a:lnTo>
                    <a:lnTo>
                      <a:pt x="1765" y="1843"/>
                    </a:lnTo>
                    <a:lnTo>
                      <a:pt x="1773" y="1803"/>
                    </a:lnTo>
                    <a:lnTo>
                      <a:pt x="1847" y="1682"/>
                    </a:lnTo>
                    <a:lnTo>
                      <a:pt x="1861" y="1597"/>
                    </a:lnTo>
                    <a:lnTo>
                      <a:pt x="1883" y="1561"/>
                    </a:lnTo>
                    <a:lnTo>
                      <a:pt x="1916" y="1257"/>
                    </a:lnTo>
                    <a:lnTo>
                      <a:pt x="1926" y="1244"/>
                    </a:lnTo>
                    <a:lnTo>
                      <a:pt x="1931" y="1243"/>
                    </a:lnTo>
                    <a:lnTo>
                      <a:pt x="1938" y="1247"/>
                    </a:lnTo>
                    <a:lnTo>
                      <a:pt x="1941" y="1246"/>
                    </a:lnTo>
                    <a:lnTo>
                      <a:pt x="1968" y="1212"/>
                    </a:lnTo>
                    <a:lnTo>
                      <a:pt x="2006" y="1129"/>
                    </a:lnTo>
                    <a:lnTo>
                      <a:pt x="2023" y="1115"/>
                    </a:lnTo>
                    <a:lnTo>
                      <a:pt x="2029" y="1103"/>
                    </a:lnTo>
                    <a:lnTo>
                      <a:pt x="2061" y="1077"/>
                    </a:lnTo>
                    <a:lnTo>
                      <a:pt x="2136" y="962"/>
                    </a:lnTo>
                    <a:lnTo>
                      <a:pt x="2155" y="818"/>
                    </a:lnTo>
                    <a:lnTo>
                      <a:pt x="2141" y="752"/>
                    </a:lnTo>
                    <a:lnTo>
                      <a:pt x="2124" y="718"/>
                    </a:lnTo>
                    <a:lnTo>
                      <a:pt x="2115" y="713"/>
                    </a:lnTo>
                    <a:lnTo>
                      <a:pt x="2062" y="713"/>
                    </a:lnTo>
                    <a:lnTo>
                      <a:pt x="2056" y="710"/>
                    </a:lnTo>
                    <a:lnTo>
                      <a:pt x="2052" y="705"/>
                    </a:lnTo>
                    <a:lnTo>
                      <a:pt x="2044" y="703"/>
                    </a:lnTo>
                    <a:lnTo>
                      <a:pt x="2036" y="703"/>
                    </a:lnTo>
                    <a:lnTo>
                      <a:pt x="1882" y="559"/>
                    </a:lnTo>
                    <a:lnTo>
                      <a:pt x="1780" y="559"/>
                    </a:lnTo>
                    <a:lnTo>
                      <a:pt x="1697" y="530"/>
                    </a:lnTo>
                    <a:lnTo>
                      <a:pt x="1687" y="531"/>
                    </a:lnTo>
                    <a:lnTo>
                      <a:pt x="1684" y="530"/>
                    </a:lnTo>
                    <a:lnTo>
                      <a:pt x="1679" y="520"/>
                    </a:lnTo>
                    <a:lnTo>
                      <a:pt x="1639" y="546"/>
                    </a:lnTo>
                    <a:lnTo>
                      <a:pt x="1629" y="547"/>
                    </a:lnTo>
                    <a:lnTo>
                      <a:pt x="1628" y="540"/>
                    </a:lnTo>
                    <a:lnTo>
                      <a:pt x="1637" y="524"/>
                    </a:lnTo>
                    <a:lnTo>
                      <a:pt x="1638" y="517"/>
                    </a:lnTo>
                    <a:lnTo>
                      <a:pt x="1635" y="511"/>
                    </a:lnTo>
                    <a:lnTo>
                      <a:pt x="1627" y="507"/>
                    </a:lnTo>
                    <a:lnTo>
                      <a:pt x="1623" y="510"/>
                    </a:lnTo>
                    <a:lnTo>
                      <a:pt x="1621" y="510"/>
                    </a:lnTo>
                    <a:lnTo>
                      <a:pt x="1618" y="509"/>
                    </a:lnTo>
                    <a:lnTo>
                      <a:pt x="1618" y="504"/>
                    </a:lnTo>
                    <a:lnTo>
                      <a:pt x="1623" y="501"/>
                    </a:lnTo>
                    <a:lnTo>
                      <a:pt x="1624" y="488"/>
                    </a:lnTo>
                    <a:lnTo>
                      <a:pt x="1606" y="462"/>
                    </a:lnTo>
                    <a:lnTo>
                      <a:pt x="1600" y="463"/>
                    </a:lnTo>
                    <a:lnTo>
                      <a:pt x="1595" y="465"/>
                    </a:lnTo>
                    <a:lnTo>
                      <a:pt x="1589" y="473"/>
                    </a:lnTo>
                    <a:lnTo>
                      <a:pt x="1581" y="477"/>
                    </a:lnTo>
                    <a:lnTo>
                      <a:pt x="1580" y="458"/>
                    </a:lnTo>
                    <a:lnTo>
                      <a:pt x="1574" y="448"/>
                    </a:lnTo>
                    <a:lnTo>
                      <a:pt x="1560" y="444"/>
                    </a:lnTo>
                    <a:lnTo>
                      <a:pt x="1550" y="437"/>
                    </a:lnTo>
                    <a:lnTo>
                      <a:pt x="1540" y="436"/>
                    </a:lnTo>
                    <a:lnTo>
                      <a:pt x="1534" y="428"/>
                    </a:lnTo>
                    <a:lnTo>
                      <a:pt x="1519" y="428"/>
                    </a:lnTo>
                    <a:lnTo>
                      <a:pt x="1471" y="402"/>
                    </a:lnTo>
                    <a:lnTo>
                      <a:pt x="1441" y="402"/>
                    </a:lnTo>
                    <a:lnTo>
                      <a:pt x="1433" y="409"/>
                    </a:lnTo>
                    <a:lnTo>
                      <a:pt x="1425" y="427"/>
                    </a:lnTo>
                    <a:lnTo>
                      <a:pt x="1419" y="431"/>
                    </a:lnTo>
                    <a:lnTo>
                      <a:pt x="1408" y="462"/>
                    </a:lnTo>
                    <a:lnTo>
                      <a:pt x="1399" y="462"/>
                    </a:lnTo>
                    <a:lnTo>
                      <a:pt x="1386" y="468"/>
                    </a:lnTo>
                    <a:lnTo>
                      <a:pt x="1381" y="474"/>
                    </a:lnTo>
                    <a:lnTo>
                      <a:pt x="1370" y="509"/>
                    </a:lnTo>
                    <a:lnTo>
                      <a:pt x="1367" y="510"/>
                    </a:lnTo>
                    <a:lnTo>
                      <a:pt x="1363" y="527"/>
                    </a:lnTo>
                    <a:lnTo>
                      <a:pt x="1359" y="528"/>
                    </a:lnTo>
                    <a:lnTo>
                      <a:pt x="1360" y="488"/>
                    </a:lnTo>
                    <a:lnTo>
                      <a:pt x="1357" y="486"/>
                    </a:lnTo>
                    <a:lnTo>
                      <a:pt x="1349" y="486"/>
                    </a:lnTo>
                    <a:lnTo>
                      <a:pt x="1342" y="490"/>
                    </a:lnTo>
                    <a:lnTo>
                      <a:pt x="1334" y="488"/>
                    </a:lnTo>
                    <a:lnTo>
                      <a:pt x="1309" y="490"/>
                    </a:lnTo>
                    <a:lnTo>
                      <a:pt x="1302" y="488"/>
                    </a:lnTo>
                    <a:lnTo>
                      <a:pt x="1300" y="490"/>
                    </a:lnTo>
                    <a:lnTo>
                      <a:pt x="1294" y="490"/>
                    </a:lnTo>
                    <a:lnTo>
                      <a:pt x="1292" y="488"/>
                    </a:lnTo>
                    <a:lnTo>
                      <a:pt x="1284" y="488"/>
                    </a:lnTo>
                    <a:lnTo>
                      <a:pt x="1271" y="494"/>
                    </a:lnTo>
                    <a:lnTo>
                      <a:pt x="1265" y="494"/>
                    </a:lnTo>
                    <a:lnTo>
                      <a:pt x="1251" y="488"/>
                    </a:lnTo>
                    <a:lnTo>
                      <a:pt x="1247" y="488"/>
                    </a:lnTo>
                    <a:lnTo>
                      <a:pt x="1246" y="490"/>
                    </a:lnTo>
                    <a:lnTo>
                      <a:pt x="1244" y="501"/>
                    </a:lnTo>
                    <a:lnTo>
                      <a:pt x="1241" y="502"/>
                    </a:lnTo>
                    <a:lnTo>
                      <a:pt x="1239" y="501"/>
                    </a:lnTo>
                    <a:lnTo>
                      <a:pt x="1239" y="491"/>
                    </a:lnTo>
                    <a:lnTo>
                      <a:pt x="1239" y="488"/>
                    </a:lnTo>
                    <a:lnTo>
                      <a:pt x="1245" y="480"/>
                    </a:lnTo>
                    <a:lnTo>
                      <a:pt x="1252" y="480"/>
                    </a:lnTo>
                    <a:lnTo>
                      <a:pt x="1261" y="485"/>
                    </a:lnTo>
                    <a:lnTo>
                      <a:pt x="1273" y="488"/>
                    </a:lnTo>
                    <a:lnTo>
                      <a:pt x="1283" y="483"/>
                    </a:lnTo>
                    <a:lnTo>
                      <a:pt x="1287" y="475"/>
                    </a:lnTo>
                    <a:lnTo>
                      <a:pt x="1287" y="447"/>
                    </a:lnTo>
                    <a:lnTo>
                      <a:pt x="1286" y="446"/>
                    </a:lnTo>
                    <a:lnTo>
                      <a:pt x="1279" y="446"/>
                    </a:lnTo>
                    <a:lnTo>
                      <a:pt x="1278" y="441"/>
                    </a:lnTo>
                    <a:lnTo>
                      <a:pt x="1272" y="436"/>
                    </a:lnTo>
                    <a:lnTo>
                      <a:pt x="1271" y="433"/>
                    </a:lnTo>
                    <a:lnTo>
                      <a:pt x="1271" y="430"/>
                    </a:lnTo>
                    <a:lnTo>
                      <a:pt x="1276" y="427"/>
                    </a:lnTo>
                    <a:lnTo>
                      <a:pt x="1281" y="422"/>
                    </a:lnTo>
                    <a:lnTo>
                      <a:pt x="1282" y="416"/>
                    </a:lnTo>
                    <a:lnTo>
                      <a:pt x="1276" y="416"/>
                    </a:lnTo>
                    <a:lnTo>
                      <a:pt x="1272" y="417"/>
                    </a:lnTo>
                    <a:lnTo>
                      <a:pt x="1268" y="417"/>
                    </a:lnTo>
                    <a:lnTo>
                      <a:pt x="1261" y="438"/>
                    </a:lnTo>
                    <a:lnTo>
                      <a:pt x="1250" y="439"/>
                    </a:lnTo>
                    <a:lnTo>
                      <a:pt x="1247" y="432"/>
                    </a:lnTo>
                    <a:lnTo>
                      <a:pt x="1248" y="412"/>
                    </a:lnTo>
                    <a:lnTo>
                      <a:pt x="1245" y="400"/>
                    </a:lnTo>
                    <a:lnTo>
                      <a:pt x="1246" y="385"/>
                    </a:lnTo>
                    <a:lnTo>
                      <a:pt x="1307" y="305"/>
                    </a:lnTo>
                    <a:lnTo>
                      <a:pt x="1312" y="301"/>
                    </a:lnTo>
                    <a:lnTo>
                      <a:pt x="1318" y="292"/>
                    </a:lnTo>
                    <a:lnTo>
                      <a:pt x="1320" y="281"/>
                    </a:lnTo>
                    <a:lnTo>
                      <a:pt x="1320" y="275"/>
                    </a:lnTo>
                    <a:lnTo>
                      <a:pt x="1326" y="251"/>
                    </a:lnTo>
                    <a:lnTo>
                      <a:pt x="1326" y="247"/>
                    </a:lnTo>
                    <a:lnTo>
                      <a:pt x="1323" y="242"/>
                    </a:lnTo>
                    <a:lnTo>
                      <a:pt x="1314" y="242"/>
                    </a:lnTo>
                    <a:lnTo>
                      <a:pt x="1299" y="235"/>
                    </a:lnTo>
                    <a:lnTo>
                      <a:pt x="1246" y="72"/>
                    </a:lnTo>
                    <a:lnTo>
                      <a:pt x="1241" y="68"/>
                    </a:lnTo>
                    <a:lnTo>
                      <a:pt x="1239" y="68"/>
                    </a:lnTo>
                    <a:lnTo>
                      <a:pt x="1236" y="78"/>
                    </a:lnTo>
                    <a:lnTo>
                      <a:pt x="1231" y="80"/>
                    </a:lnTo>
                    <a:lnTo>
                      <a:pt x="1190" y="151"/>
                    </a:lnTo>
                    <a:lnTo>
                      <a:pt x="1182" y="181"/>
                    </a:lnTo>
                    <a:lnTo>
                      <a:pt x="1153" y="214"/>
                    </a:lnTo>
                    <a:lnTo>
                      <a:pt x="1147" y="217"/>
                    </a:lnTo>
                    <a:lnTo>
                      <a:pt x="1137" y="217"/>
                    </a:lnTo>
                    <a:lnTo>
                      <a:pt x="1131" y="213"/>
                    </a:lnTo>
                    <a:lnTo>
                      <a:pt x="1120" y="214"/>
                    </a:lnTo>
                    <a:lnTo>
                      <a:pt x="1104" y="223"/>
                    </a:lnTo>
                    <a:lnTo>
                      <a:pt x="1098" y="223"/>
                    </a:lnTo>
                    <a:lnTo>
                      <a:pt x="1085" y="214"/>
                    </a:lnTo>
                    <a:lnTo>
                      <a:pt x="1075" y="201"/>
                    </a:lnTo>
                    <a:lnTo>
                      <a:pt x="1043" y="187"/>
                    </a:lnTo>
                    <a:lnTo>
                      <a:pt x="1021" y="196"/>
                    </a:lnTo>
                    <a:lnTo>
                      <a:pt x="1017" y="196"/>
                    </a:lnTo>
                    <a:lnTo>
                      <a:pt x="1007" y="192"/>
                    </a:lnTo>
                    <a:lnTo>
                      <a:pt x="1000" y="192"/>
                    </a:lnTo>
                    <a:lnTo>
                      <a:pt x="994" y="196"/>
                    </a:lnTo>
                    <a:lnTo>
                      <a:pt x="995" y="225"/>
                    </a:lnTo>
                    <a:lnTo>
                      <a:pt x="992" y="230"/>
                    </a:lnTo>
                    <a:lnTo>
                      <a:pt x="975" y="230"/>
                    </a:lnTo>
                    <a:lnTo>
                      <a:pt x="963" y="224"/>
                    </a:lnTo>
                    <a:lnTo>
                      <a:pt x="937" y="228"/>
                    </a:lnTo>
                    <a:lnTo>
                      <a:pt x="931" y="225"/>
                    </a:lnTo>
                    <a:lnTo>
                      <a:pt x="931" y="223"/>
                    </a:lnTo>
                    <a:lnTo>
                      <a:pt x="927" y="222"/>
                    </a:lnTo>
                    <a:lnTo>
                      <a:pt x="921" y="222"/>
                    </a:lnTo>
                    <a:lnTo>
                      <a:pt x="910" y="229"/>
                    </a:lnTo>
                    <a:lnTo>
                      <a:pt x="901" y="242"/>
                    </a:lnTo>
                    <a:lnTo>
                      <a:pt x="887" y="242"/>
                    </a:lnTo>
                    <a:lnTo>
                      <a:pt x="874" y="253"/>
                    </a:lnTo>
                    <a:lnTo>
                      <a:pt x="863" y="253"/>
                    </a:lnTo>
                    <a:lnTo>
                      <a:pt x="854" y="256"/>
                    </a:lnTo>
                    <a:lnTo>
                      <a:pt x="848" y="268"/>
                    </a:lnTo>
                    <a:lnTo>
                      <a:pt x="843" y="271"/>
                    </a:lnTo>
                    <a:lnTo>
                      <a:pt x="829" y="271"/>
                    </a:lnTo>
                    <a:lnTo>
                      <a:pt x="819" y="268"/>
                    </a:lnTo>
                    <a:lnTo>
                      <a:pt x="797" y="249"/>
                    </a:lnTo>
                    <a:lnTo>
                      <a:pt x="793" y="242"/>
                    </a:lnTo>
                    <a:lnTo>
                      <a:pt x="791" y="240"/>
                    </a:lnTo>
                    <a:lnTo>
                      <a:pt x="786" y="234"/>
                    </a:lnTo>
                    <a:lnTo>
                      <a:pt x="785" y="230"/>
                    </a:lnTo>
                    <a:lnTo>
                      <a:pt x="784" y="204"/>
                    </a:lnTo>
                    <a:lnTo>
                      <a:pt x="772" y="191"/>
                    </a:lnTo>
                    <a:lnTo>
                      <a:pt x="771" y="186"/>
                    </a:lnTo>
                    <a:lnTo>
                      <a:pt x="777" y="108"/>
                    </a:lnTo>
                    <a:lnTo>
                      <a:pt x="788" y="93"/>
                    </a:lnTo>
                    <a:lnTo>
                      <a:pt x="790" y="89"/>
                    </a:lnTo>
                    <a:lnTo>
                      <a:pt x="788" y="80"/>
                    </a:lnTo>
                    <a:lnTo>
                      <a:pt x="782" y="72"/>
                    </a:lnTo>
                    <a:lnTo>
                      <a:pt x="782" y="54"/>
                    </a:lnTo>
                    <a:lnTo>
                      <a:pt x="771" y="50"/>
                    </a:lnTo>
                    <a:lnTo>
                      <a:pt x="769" y="47"/>
                    </a:lnTo>
                    <a:lnTo>
                      <a:pt x="759" y="46"/>
                    </a:lnTo>
                    <a:lnTo>
                      <a:pt x="761" y="12"/>
                    </a:lnTo>
                    <a:lnTo>
                      <a:pt x="756" y="2"/>
                    </a:lnTo>
                    <a:lnTo>
                      <a:pt x="748" y="0"/>
                    </a:lnTo>
                    <a:lnTo>
                      <a:pt x="737" y="7"/>
                    </a:lnTo>
                    <a:lnTo>
                      <a:pt x="725" y="4"/>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76" name="Freeform 1006">
                <a:extLst>
                  <a:ext uri="{FF2B5EF4-FFF2-40B4-BE49-F238E27FC236}">
                    <a16:creationId xmlns:a16="http://schemas.microsoft.com/office/drawing/2014/main" id="{884D8838-20D3-4B4A-9C29-FADBF9743FEF}"/>
                  </a:ext>
                </a:extLst>
              </p:cNvPr>
              <p:cNvSpPr>
                <a:spLocks noChangeAspect="1"/>
              </p:cNvSpPr>
              <p:nvPr/>
            </p:nvSpPr>
            <p:spPr bwMode="auto">
              <a:xfrm>
                <a:off x="2726" y="957"/>
                <a:ext cx="31" cy="22"/>
              </a:xfrm>
              <a:custGeom>
                <a:avLst/>
                <a:gdLst>
                  <a:gd name="T0" fmla="*/ 0 w 102"/>
                  <a:gd name="T1" fmla="*/ 0 h 73"/>
                  <a:gd name="T2" fmla="*/ 0 w 102"/>
                  <a:gd name="T3" fmla="*/ 0 h 73"/>
                  <a:gd name="T4" fmla="*/ 0 w 102"/>
                  <a:gd name="T5" fmla="*/ 0 h 73"/>
                  <a:gd name="T6" fmla="*/ 0 w 102"/>
                  <a:gd name="T7" fmla="*/ 0 h 73"/>
                  <a:gd name="T8" fmla="*/ 0 w 102"/>
                  <a:gd name="T9" fmla="*/ 0 h 73"/>
                  <a:gd name="T10" fmla="*/ 0 w 102"/>
                  <a:gd name="T11" fmla="*/ 0 h 73"/>
                  <a:gd name="T12" fmla="*/ 0 w 102"/>
                  <a:gd name="T13" fmla="*/ 0 h 73"/>
                  <a:gd name="T14" fmla="*/ 0 w 102"/>
                  <a:gd name="T15" fmla="*/ 0 h 73"/>
                  <a:gd name="T16" fmla="*/ 0 w 102"/>
                  <a:gd name="T17" fmla="*/ 0 h 73"/>
                  <a:gd name="T18" fmla="*/ 0 w 102"/>
                  <a:gd name="T19" fmla="*/ 0 h 73"/>
                  <a:gd name="T20" fmla="*/ 0 w 102"/>
                  <a:gd name="T21" fmla="*/ 0 h 73"/>
                  <a:gd name="T22" fmla="*/ 0 w 102"/>
                  <a:gd name="T23" fmla="*/ 0 h 73"/>
                  <a:gd name="T24" fmla="*/ 0 w 102"/>
                  <a:gd name="T25" fmla="*/ 0 h 73"/>
                  <a:gd name="T26" fmla="*/ 0 w 102"/>
                  <a:gd name="T27" fmla="*/ 0 h 73"/>
                  <a:gd name="T28" fmla="*/ 0 w 102"/>
                  <a:gd name="T29" fmla="*/ 0 h 73"/>
                  <a:gd name="T30" fmla="*/ 0 w 102"/>
                  <a:gd name="T31" fmla="*/ 0 h 73"/>
                  <a:gd name="T32" fmla="*/ 0 w 102"/>
                  <a:gd name="T33" fmla="*/ 0 h 73"/>
                  <a:gd name="T34" fmla="*/ 0 w 102"/>
                  <a:gd name="T35" fmla="*/ 0 h 73"/>
                  <a:gd name="T36" fmla="*/ 0 w 102"/>
                  <a:gd name="T37" fmla="*/ 0 h 73"/>
                  <a:gd name="T38" fmla="*/ 0 w 102"/>
                  <a:gd name="T39" fmla="*/ 0 h 73"/>
                  <a:gd name="T40" fmla="*/ 0 w 102"/>
                  <a:gd name="T41" fmla="*/ 0 h 73"/>
                  <a:gd name="T42" fmla="*/ 0 w 102"/>
                  <a:gd name="T43" fmla="*/ 0 h 73"/>
                  <a:gd name="T44" fmla="*/ 0 w 102"/>
                  <a:gd name="T45" fmla="*/ 0 h 73"/>
                  <a:gd name="T46" fmla="*/ 0 w 102"/>
                  <a:gd name="T47" fmla="*/ 0 h 73"/>
                  <a:gd name="T48" fmla="*/ 0 w 102"/>
                  <a:gd name="T49" fmla="*/ 0 h 73"/>
                  <a:gd name="T50" fmla="*/ 0 w 102"/>
                  <a:gd name="T51" fmla="*/ 0 h 73"/>
                  <a:gd name="T52" fmla="*/ 0 w 102"/>
                  <a:gd name="T53" fmla="*/ 0 h 73"/>
                  <a:gd name="T54" fmla="*/ 0 w 102"/>
                  <a:gd name="T55" fmla="*/ 0 h 73"/>
                  <a:gd name="T56" fmla="*/ 0 w 102"/>
                  <a:gd name="T57" fmla="*/ 0 h 73"/>
                  <a:gd name="T58" fmla="*/ 0 w 102"/>
                  <a:gd name="T59" fmla="*/ 0 h 73"/>
                  <a:gd name="T60" fmla="*/ 0 w 102"/>
                  <a:gd name="T61" fmla="*/ 0 h 73"/>
                  <a:gd name="T62" fmla="*/ 0 w 102"/>
                  <a:gd name="T63" fmla="*/ 0 h 73"/>
                  <a:gd name="T64" fmla="*/ 0 w 102"/>
                  <a:gd name="T65" fmla="*/ 0 h 73"/>
                  <a:gd name="T66" fmla="*/ 0 w 102"/>
                  <a:gd name="T67" fmla="*/ 0 h 73"/>
                  <a:gd name="T68" fmla="*/ 0 w 102"/>
                  <a:gd name="T69" fmla="*/ 0 h 73"/>
                  <a:gd name="T70" fmla="*/ 0 w 102"/>
                  <a:gd name="T71" fmla="*/ 0 h 73"/>
                  <a:gd name="T72" fmla="*/ 0 w 102"/>
                  <a:gd name="T73" fmla="*/ 0 h 73"/>
                  <a:gd name="T74" fmla="*/ 0 w 102"/>
                  <a:gd name="T75" fmla="*/ 0 h 73"/>
                  <a:gd name="T76" fmla="*/ 0 w 102"/>
                  <a:gd name="T77" fmla="*/ 0 h 73"/>
                  <a:gd name="T78" fmla="*/ 0 w 102"/>
                  <a:gd name="T79" fmla="*/ 0 h 73"/>
                  <a:gd name="T80" fmla="*/ 0 w 102"/>
                  <a:gd name="T81" fmla="*/ 0 h 73"/>
                  <a:gd name="T82" fmla="*/ 0 w 102"/>
                  <a:gd name="T83" fmla="*/ 0 h 7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2"/>
                  <a:gd name="T127" fmla="*/ 0 h 73"/>
                  <a:gd name="T128" fmla="*/ 102 w 102"/>
                  <a:gd name="T129" fmla="*/ 73 h 7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2" h="73">
                    <a:moveTo>
                      <a:pt x="33" y="19"/>
                    </a:moveTo>
                    <a:lnTo>
                      <a:pt x="28" y="27"/>
                    </a:lnTo>
                    <a:lnTo>
                      <a:pt x="21" y="33"/>
                    </a:lnTo>
                    <a:lnTo>
                      <a:pt x="14" y="33"/>
                    </a:lnTo>
                    <a:lnTo>
                      <a:pt x="12" y="40"/>
                    </a:lnTo>
                    <a:lnTo>
                      <a:pt x="0" y="47"/>
                    </a:lnTo>
                    <a:lnTo>
                      <a:pt x="10" y="53"/>
                    </a:lnTo>
                    <a:lnTo>
                      <a:pt x="10" y="63"/>
                    </a:lnTo>
                    <a:lnTo>
                      <a:pt x="18" y="66"/>
                    </a:lnTo>
                    <a:lnTo>
                      <a:pt x="36" y="53"/>
                    </a:lnTo>
                    <a:lnTo>
                      <a:pt x="60" y="49"/>
                    </a:lnTo>
                    <a:lnTo>
                      <a:pt x="66" y="56"/>
                    </a:lnTo>
                    <a:lnTo>
                      <a:pt x="66" y="61"/>
                    </a:lnTo>
                    <a:lnTo>
                      <a:pt x="62" y="70"/>
                    </a:lnTo>
                    <a:lnTo>
                      <a:pt x="63" y="73"/>
                    </a:lnTo>
                    <a:lnTo>
                      <a:pt x="65" y="73"/>
                    </a:lnTo>
                    <a:lnTo>
                      <a:pt x="77" y="68"/>
                    </a:lnTo>
                    <a:lnTo>
                      <a:pt x="81" y="61"/>
                    </a:lnTo>
                    <a:lnTo>
                      <a:pt x="91" y="60"/>
                    </a:lnTo>
                    <a:lnTo>
                      <a:pt x="97" y="55"/>
                    </a:lnTo>
                    <a:lnTo>
                      <a:pt x="96" y="44"/>
                    </a:lnTo>
                    <a:lnTo>
                      <a:pt x="98" y="51"/>
                    </a:lnTo>
                    <a:lnTo>
                      <a:pt x="102" y="45"/>
                    </a:lnTo>
                    <a:lnTo>
                      <a:pt x="102" y="38"/>
                    </a:lnTo>
                    <a:lnTo>
                      <a:pt x="98" y="37"/>
                    </a:lnTo>
                    <a:lnTo>
                      <a:pt x="88" y="38"/>
                    </a:lnTo>
                    <a:lnTo>
                      <a:pt x="94" y="32"/>
                    </a:lnTo>
                    <a:lnTo>
                      <a:pt x="98" y="22"/>
                    </a:lnTo>
                    <a:lnTo>
                      <a:pt x="92" y="8"/>
                    </a:lnTo>
                    <a:lnTo>
                      <a:pt x="82" y="5"/>
                    </a:lnTo>
                    <a:lnTo>
                      <a:pt x="51" y="14"/>
                    </a:lnTo>
                    <a:lnTo>
                      <a:pt x="50" y="12"/>
                    </a:lnTo>
                    <a:lnTo>
                      <a:pt x="61" y="5"/>
                    </a:lnTo>
                    <a:lnTo>
                      <a:pt x="60" y="2"/>
                    </a:lnTo>
                    <a:lnTo>
                      <a:pt x="55" y="0"/>
                    </a:lnTo>
                    <a:lnTo>
                      <a:pt x="49" y="0"/>
                    </a:lnTo>
                    <a:lnTo>
                      <a:pt x="47" y="2"/>
                    </a:lnTo>
                    <a:lnTo>
                      <a:pt x="45" y="3"/>
                    </a:lnTo>
                    <a:lnTo>
                      <a:pt x="41" y="7"/>
                    </a:lnTo>
                    <a:lnTo>
                      <a:pt x="39" y="14"/>
                    </a:lnTo>
                    <a:lnTo>
                      <a:pt x="36" y="18"/>
                    </a:lnTo>
                    <a:lnTo>
                      <a:pt x="33" y="19"/>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77" name="Freeform 1007">
                <a:extLst>
                  <a:ext uri="{FF2B5EF4-FFF2-40B4-BE49-F238E27FC236}">
                    <a16:creationId xmlns:a16="http://schemas.microsoft.com/office/drawing/2014/main" id="{6C4820BC-BD66-490F-B546-1BFDAEE182CF}"/>
                  </a:ext>
                </a:extLst>
              </p:cNvPr>
              <p:cNvSpPr>
                <a:spLocks noChangeAspect="1"/>
              </p:cNvSpPr>
              <p:nvPr/>
            </p:nvSpPr>
            <p:spPr bwMode="auto">
              <a:xfrm>
                <a:off x="2726" y="957"/>
                <a:ext cx="31" cy="22"/>
              </a:xfrm>
              <a:custGeom>
                <a:avLst/>
                <a:gdLst>
                  <a:gd name="T0" fmla="*/ 0 w 102"/>
                  <a:gd name="T1" fmla="*/ 0 h 73"/>
                  <a:gd name="T2" fmla="*/ 0 w 102"/>
                  <a:gd name="T3" fmla="*/ 0 h 73"/>
                  <a:gd name="T4" fmla="*/ 0 w 102"/>
                  <a:gd name="T5" fmla="*/ 0 h 73"/>
                  <a:gd name="T6" fmla="*/ 0 w 102"/>
                  <a:gd name="T7" fmla="*/ 0 h 73"/>
                  <a:gd name="T8" fmla="*/ 0 w 102"/>
                  <a:gd name="T9" fmla="*/ 0 h 73"/>
                  <a:gd name="T10" fmla="*/ 0 w 102"/>
                  <a:gd name="T11" fmla="*/ 0 h 73"/>
                  <a:gd name="T12" fmla="*/ 0 w 102"/>
                  <a:gd name="T13" fmla="*/ 0 h 73"/>
                  <a:gd name="T14" fmla="*/ 0 w 102"/>
                  <a:gd name="T15" fmla="*/ 0 h 73"/>
                  <a:gd name="T16" fmla="*/ 0 w 102"/>
                  <a:gd name="T17" fmla="*/ 0 h 73"/>
                  <a:gd name="T18" fmla="*/ 0 w 102"/>
                  <a:gd name="T19" fmla="*/ 0 h 73"/>
                  <a:gd name="T20" fmla="*/ 0 w 102"/>
                  <a:gd name="T21" fmla="*/ 0 h 73"/>
                  <a:gd name="T22" fmla="*/ 0 w 102"/>
                  <a:gd name="T23" fmla="*/ 0 h 73"/>
                  <a:gd name="T24" fmla="*/ 0 w 102"/>
                  <a:gd name="T25" fmla="*/ 0 h 73"/>
                  <a:gd name="T26" fmla="*/ 0 w 102"/>
                  <a:gd name="T27" fmla="*/ 0 h 73"/>
                  <a:gd name="T28" fmla="*/ 0 w 102"/>
                  <a:gd name="T29" fmla="*/ 0 h 73"/>
                  <a:gd name="T30" fmla="*/ 0 w 102"/>
                  <a:gd name="T31" fmla="*/ 0 h 73"/>
                  <a:gd name="T32" fmla="*/ 0 w 102"/>
                  <a:gd name="T33" fmla="*/ 0 h 73"/>
                  <a:gd name="T34" fmla="*/ 0 w 102"/>
                  <a:gd name="T35" fmla="*/ 0 h 73"/>
                  <a:gd name="T36" fmla="*/ 0 w 102"/>
                  <a:gd name="T37" fmla="*/ 0 h 73"/>
                  <a:gd name="T38" fmla="*/ 0 w 102"/>
                  <a:gd name="T39" fmla="*/ 0 h 73"/>
                  <a:gd name="T40" fmla="*/ 0 w 102"/>
                  <a:gd name="T41" fmla="*/ 0 h 73"/>
                  <a:gd name="T42" fmla="*/ 0 w 102"/>
                  <a:gd name="T43" fmla="*/ 0 h 73"/>
                  <a:gd name="T44" fmla="*/ 0 w 102"/>
                  <a:gd name="T45" fmla="*/ 0 h 73"/>
                  <a:gd name="T46" fmla="*/ 0 w 102"/>
                  <a:gd name="T47" fmla="*/ 0 h 73"/>
                  <a:gd name="T48" fmla="*/ 0 w 102"/>
                  <a:gd name="T49" fmla="*/ 0 h 73"/>
                  <a:gd name="T50" fmla="*/ 0 w 102"/>
                  <a:gd name="T51" fmla="*/ 0 h 73"/>
                  <a:gd name="T52" fmla="*/ 0 w 102"/>
                  <a:gd name="T53" fmla="*/ 0 h 73"/>
                  <a:gd name="T54" fmla="*/ 0 w 102"/>
                  <a:gd name="T55" fmla="*/ 0 h 73"/>
                  <a:gd name="T56" fmla="*/ 0 w 102"/>
                  <a:gd name="T57" fmla="*/ 0 h 73"/>
                  <a:gd name="T58" fmla="*/ 0 w 102"/>
                  <a:gd name="T59" fmla="*/ 0 h 73"/>
                  <a:gd name="T60" fmla="*/ 0 w 102"/>
                  <a:gd name="T61" fmla="*/ 0 h 73"/>
                  <a:gd name="T62" fmla="*/ 0 w 102"/>
                  <a:gd name="T63" fmla="*/ 0 h 73"/>
                  <a:gd name="T64" fmla="*/ 0 w 102"/>
                  <a:gd name="T65" fmla="*/ 0 h 73"/>
                  <a:gd name="T66" fmla="*/ 0 w 102"/>
                  <a:gd name="T67" fmla="*/ 0 h 73"/>
                  <a:gd name="T68" fmla="*/ 0 w 102"/>
                  <a:gd name="T69" fmla="*/ 0 h 73"/>
                  <a:gd name="T70" fmla="*/ 0 w 102"/>
                  <a:gd name="T71" fmla="*/ 0 h 73"/>
                  <a:gd name="T72" fmla="*/ 0 w 102"/>
                  <a:gd name="T73" fmla="*/ 0 h 73"/>
                  <a:gd name="T74" fmla="*/ 0 w 102"/>
                  <a:gd name="T75" fmla="*/ 0 h 73"/>
                  <a:gd name="T76" fmla="*/ 0 w 102"/>
                  <a:gd name="T77" fmla="*/ 0 h 73"/>
                  <a:gd name="T78" fmla="*/ 0 w 102"/>
                  <a:gd name="T79" fmla="*/ 0 h 73"/>
                  <a:gd name="T80" fmla="*/ 0 w 102"/>
                  <a:gd name="T81" fmla="*/ 0 h 73"/>
                  <a:gd name="T82" fmla="*/ 0 w 102"/>
                  <a:gd name="T83" fmla="*/ 0 h 7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2"/>
                  <a:gd name="T127" fmla="*/ 0 h 73"/>
                  <a:gd name="T128" fmla="*/ 102 w 102"/>
                  <a:gd name="T129" fmla="*/ 73 h 7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2" h="73">
                    <a:moveTo>
                      <a:pt x="33" y="19"/>
                    </a:moveTo>
                    <a:lnTo>
                      <a:pt x="28" y="27"/>
                    </a:lnTo>
                    <a:lnTo>
                      <a:pt x="21" y="33"/>
                    </a:lnTo>
                    <a:lnTo>
                      <a:pt x="14" y="33"/>
                    </a:lnTo>
                    <a:lnTo>
                      <a:pt x="12" y="40"/>
                    </a:lnTo>
                    <a:lnTo>
                      <a:pt x="0" y="47"/>
                    </a:lnTo>
                    <a:lnTo>
                      <a:pt x="10" y="53"/>
                    </a:lnTo>
                    <a:lnTo>
                      <a:pt x="10" y="63"/>
                    </a:lnTo>
                    <a:lnTo>
                      <a:pt x="18" y="66"/>
                    </a:lnTo>
                    <a:lnTo>
                      <a:pt x="36" y="53"/>
                    </a:lnTo>
                    <a:lnTo>
                      <a:pt x="60" y="49"/>
                    </a:lnTo>
                    <a:lnTo>
                      <a:pt x="66" y="56"/>
                    </a:lnTo>
                    <a:lnTo>
                      <a:pt x="66" y="61"/>
                    </a:lnTo>
                    <a:lnTo>
                      <a:pt x="62" y="70"/>
                    </a:lnTo>
                    <a:lnTo>
                      <a:pt x="63" y="73"/>
                    </a:lnTo>
                    <a:lnTo>
                      <a:pt x="65" y="73"/>
                    </a:lnTo>
                    <a:lnTo>
                      <a:pt x="77" y="68"/>
                    </a:lnTo>
                    <a:lnTo>
                      <a:pt x="81" y="61"/>
                    </a:lnTo>
                    <a:lnTo>
                      <a:pt x="91" y="60"/>
                    </a:lnTo>
                    <a:lnTo>
                      <a:pt x="97" y="55"/>
                    </a:lnTo>
                    <a:lnTo>
                      <a:pt x="96" y="44"/>
                    </a:lnTo>
                    <a:lnTo>
                      <a:pt x="98" y="51"/>
                    </a:lnTo>
                    <a:lnTo>
                      <a:pt x="102" y="45"/>
                    </a:lnTo>
                    <a:lnTo>
                      <a:pt x="102" y="38"/>
                    </a:lnTo>
                    <a:lnTo>
                      <a:pt x="98" y="37"/>
                    </a:lnTo>
                    <a:lnTo>
                      <a:pt x="88" y="38"/>
                    </a:lnTo>
                    <a:lnTo>
                      <a:pt x="94" y="32"/>
                    </a:lnTo>
                    <a:lnTo>
                      <a:pt x="98" y="22"/>
                    </a:lnTo>
                    <a:lnTo>
                      <a:pt x="92" y="8"/>
                    </a:lnTo>
                    <a:lnTo>
                      <a:pt x="82" y="5"/>
                    </a:lnTo>
                    <a:lnTo>
                      <a:pt x="51" y="14"/>
                    </a:lnTo>
                    <a:lnTo>
                      <a:pt x="50" y="12"/>
                    </a:lnTo>
                    <a:lnTo>
                      <a:pt x="61" y="5"/>
                    </a:lnTo>
                    <a:lnTo>
                      <a:pt x="60" y="2"/>
                    </a:lnTo>
                    <a:lnTo>
                      <a:pt x="55" y="0"/>
                    </a:lnTo>
                    <a:lnTo>
                      <a:pt x="49" y="0"/>
                    </a:lnTo>
                    <a:lnTo>
                      <a:pt x="47" y="2"/>
                    </a:lnTo>
                    <a:lnTo>
                      <a:pt x="45" y="3"/>
                    </a:lnTo>
                    <a:lnTo>
                      <a:pt x="41" y="7"/>
                    </a:lnTo>
                    <a:lnTo>
                      <a:pt x="39" y="14"/>
                    </a:lnTo>
                    <a:lnTo>
                      <a:pt x="36" y="18"/>
                    </a:lnTo>
                    <a:lnTo>
                      <a:pt x="33" y="19"/>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78" name="Freeform 1008">
                <a:extLst>
                  <a:ext uri="{FF2B5EF4-FFF2-40B4-BE49-F238E27FC236}">
                    <a16:creationId xmlns:a16="http://schemas.microsoft.com/office/drawing/2014/main" id="{3F50B070-1C96-44E8-8529-41FB6D430D77}"/>
                  </a:ext>
                </a:extLst>
              </p:cNvPr>
              <p:cNvSpPr>
                <a:spLocks noChangeAspect="1"/>
              </p:cNvSpPr>
              <p:nvPr/>
            </p:nvSpPr>
            <p:spPr bwMode="auto">
              <a:xfrm>
                <a:off x="2902" y="720"/>
                <a:ext cx="275" cy="192"/>
              </a:xfrm>
              <a:custGeom>
                <a:avLst/>
                <a:gdLst>
                  <a:gd name="T0" fmla="*/ 0 w 933"/>
                  <a:gd name="T1" fmla="*/ 0 h 654"/>
                  <a:gd name="T2" fmla="*/ 0 w 933"/>
                  <a:gd name="T3" fmla="*/ 0 h 654"/>
                  <a:gd name="T4" fmla="*/ 0 w 933"/>
                  <a:gd name="T5" fmla="*/ 0 h 654"/>
                  <a:gd name="T6" fmla="*/ 0 w 933"/>
                  <a:gd name="T7" fmla="*/ 0 h 654"/>
                  <a:gd name="T8" fmla="*/ 0 w 933"/>
                  <a:gd name="T9" fmla="*/ 0 h 654"/>
                  <a:gd name="T10" fmla="*/ 0 w 933"/>
                  <a:gd name="T11" fmla="*/ 0 h 654"/>
                  <a:gd name="T12" fmla="*/ 0 w 933"/>
                  <a:gd name="T13" fmla="*/ 0 h 654"/>
                  <a:gd name="T14" fmla="*/ 0 w 933"/>
                  <a:gd name="T15" fmla="*/ 0 h 654"/>
                  <a:gd name="T16" fmla="*/ 0 w 933"/>
                  <a:gd name="T17" fmla="*/ 0 h 654"/>
                  <a:gd name="T18" fmla="*/ 0 w 933"/>
                  <a:gd name="T19" fmla="*/ 0 h 654"/>
                  <a:gd name="T20" fmla="*/ 0 w 933"/>
                  <a:gd name="T21" fmla="*/ 0 h 654"/>
                  <a:gd name="T22" fmla="*/ 0 w 933"/>
                  <a:gd name="T23" fmla="*/ 0 h 654"/>
                  <a:gd name="T24" fmla="*/ 0 w 933"/>
                  <a:gd name="T25" fmla="*/ 0 h 654"/>
                  <a:gd name="T26" fmla="*/ 0 w 933"/>
                  <a:gd name="T27" fmla="*/ 0 h 654"/>
                  <a:gd name="T28" fmla="*/ 0 w 933"/>
                  <a:gd name="T29" fmla="*/ 0 h 654"/>
                  <a:gd name="T30" fmla="*/ 0 w 933"/>
                  <a:gd name="T31" fmla="*/ 0 h 654"/>
                  <a:gd name="T32" fmla="*/ 0 w 933"/>
                  <a:gd name="T33" fmla="*/ 0 h 654"/>
                  <a:gd name="T34" fmla="*/ 0 w 933"/>
                  <a:gd name="T35" fmla="*/ 0 h 654"/>
                  <a:gd name="T36" fmla="*/ 0 w 933"/>
                  <a:gd name="T37" fmla="*/ 0 h 654"/>
                  <a:gd name="T38" fmla="*/ 0 w 933"/>
                  <a:gd name="T39" fmla="*/ 0 h 654"/>
                  <a:gd name="T40" fmla="*/ 0 w 933"/>
                  <a:gd name="T41" fmla="*/ 0 h 654"/>
                  <a:gd name="T42" fmla="*/ 0 w 933"/>
                  <a:gd name="T43" fmla="*/ 0 h 654"/>
                  <a:gd name="T44" fmla="*/ 0 w 933"/>
                  <a:gd name="T45" fmla="*/ 0 h 654"/>
                  <a:gd name="T46" fmla="*/ 0 w 933"/>
                  <a:gd name="T47" fmla="*/ 0 h 654"/>
                  <a:gd name="T48" fmla="*/ 0 w 933"/>
                  <a:gd name="T49" fmla="*/ 0 h 654"/>
                  <a:gd name="T50" fmla="*/ 0 w 933"/>
                  <a:gd name="T51" fmla="*/ 0 h 654"/>
                  <a:gd name="T52" fmla="*/ 0 w 933"/>
                  <a:gd name="T53" fmla="*/ 0 h 654"/>
                  <a:gd name="T54" fmla="*/ 0 w 933"/>
                  <a:gd name="T55" fmla="*/ 0 h 654"/>
                  <a:gd name="T56" fmla="*/ 0 w 933"/>
                  <a:gd name="T57" fmla="*/ 0 h 654"/>
                  <a:gd name="T58" fmla="*/ 0 w 933"/>
                  <a:gd name="T59" fmla="*/ 0 h 654"/>
                  <a:gd name="T60" fmla="*/ 0 w 933"/>
                  <a:gd name="T61" fmla="*/ 0 h 654"/>
                  <a:gd name="T62" fmla="*/ 0 w 933"/>
                  <a:gd name="T63" fmla="*/ 0 h 654"/>
                  <a:gd name="T64" fmla="*/ 0 w 933"/>
                  <a:gd name="T65" fmla="*/ 0 h 654"/>
                  <a:gd name="T66" fmla="*/ 0 w 933"/>
                  <a:gd name="T67" fmla="*/ 0 h 654"/>
                  <a:gd name="T68" fmla="*/ 0 w 933"/>
                  <a:gd name="T69" fmla="*/ 0 h 654"/>
                  <a:gd name="T70" fmla="*/ 0 w 933"/>
                  <a:gd name="T71" fmla="*/ 0 h 654"/>
                  <a:gd name="T72" fmla="*/ 0 w 933"/>
                  <a:gd name="T73" fmla="*/ 0 h 654"/>
                  <a:gd name="T74" fmla="*/ 0 w 933"/>
                  <a:gd name="T75" fmla="*/ 0 h 654"/>
                  <a:gd name="T76" fmla="*/ 0 w 933"/>
                  <a:gd name="T77" fmla="*/ 0 h 654"/>
                  <a:gd name="T78" fmla="*/ 0 w 933"/>
                  <a:gd name="T79" fmla="*/ 0 h 654"/>
                  <a:gd name="T80" fmla="*/ 0 w 933"/>
                  <a:gd name="T81" fmla="*/ 0 h 654"/>
                  <a:gd name="T82" fmla="*/ 0 w 933"/>
                  <a:gd name="T83" fmla="*/ 0 h 654"/>
                  <a:gd name="T84" fmla="*/ 0 w 933"/>
                  <a:gd name="T85" fmla="*/ 0 h 654"/>
                  <a:gd name="T86" fmla="*/ 0 w 933"/>
                  <a:gd name="T87" fmla="*/ 0 h 654"/>
                  <a:gd name="T88" fmla="*/ 0 w 933"/>
                  <a:gd name="T89" fmla="*/ 0 h 654"/>
                  <a:gd name="T90" fmla="*/ 0 w 933"/>
                  <a:gd name="T91" fmla="*/ 0 h 654"/>
                  <a:gd name="T92" fmla="*/ 0 w 933"/>
                  <a:gd name="T93" fmla="*/ 0 h 654"/>
                  <a:gd name="T94" fmla="*/ 0 w 933"/>
                  <a:gd name="T95" fmla="*/ 0 h 654"/>
                  <a:gd name="T96" fmla="*/ 0 w 933"/>
                  <a:gd name="T97" fmla="*/ 0 h 654"/>
                  <a:gd name="T98" fmla="*/ 0 w 933"/>
                  <a:gd name="T99" fmla="*/ 0 h 654"/>
                  <a:gd name="T100" fmla="*/ 0 w 933"/>
                  <a:gd name="T101" fmla="*/ 0 h 654"/>
                  <a:gd name="T102" fmla="*/ 0 w 933"/>
                  <a:gd name="T103" fmla="*/ 0 h 654"/>
                  <a:gd name="T104" fmla="*/ 0 w 933"/>
                  <a:gd name="T105" fmla="*/ 0 h 654"/>
                  <a:gd name="T106" fmla="*/ 0 w 933"/>
                  <a:gd name="T107" fmla="*/ 0 h 654"/>
                  <a:gd name="T108" fmla="*/ 0 w 933"/>
                  <a:gd name="T109" fmla="*/ 0 h 654"/>
                  <a:gd name="T110" fmla="*/ 0 w 933"/>
                  <a:gd name="T111" fmla="*/ 0 h 654"/>
                  <a:gd name="T112" fmla="*/ 0 w 933"/>
                  <a:gd name="T113" fmla="*/ 0 h 654"/>
                  <a:gd name="T114" fmla="*/ 0 w 933"/>
                  <a:gd name="T115" fmla="*/ 0 h 654"/>
                  <a:gd name="T116" fmla="*/ 0 w 933"/>
                  <a:gd name="T117" fmla="*/ 0 h 654"/>
                  <a:gd name="T118" fmla="*/ 0 w 933"/>
                  <a:gd name="T119" fmla="*/ 0 h 654"/>
                  <a:gd name="T120" fmla="*/ 0 w 933"/>
                  <a:gd name="T121" fmla="*/ 0 h 654"/>
                  <a:gd name="T122" fmla="*/ 0 w 933"/>
                  <a:gd name="T123" fmla="*/ 0 h 654"/>
                  <a:gd name="T124" fmla="*/ 0 w 933"/>
                  <a:gd name="T125" fmla="*/ 0 h 6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33"/>
                  <a:gd name="T190" fmla="*/ 0 h 654"/>
                  <a:gd name="T191" fmla="*/ 933 w 933"/>
                  <a:gd name="T192" fmla="*/ 654 h 6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33" h="654">
                    <a:moveTo>
                      <a:pt x="930" y="61"/>
                    </a:moveTo>
                    <a:lnTo>
                      <a:pt x="918" y="59"/>
                    </a:lnTo>
                    <a:lnTo>
                      <a:pt x="916" y="66"/>
                    </a:lnTo>
                    <a:lnTo>
                      <a:pt x="914" y="66"/>
                    </a:lnTo>
                    <a:lnTo>
                      <a:pt x="914" y="64"/>
                    </a:lnTo>
                    <a:lnTo>
                      <a:pt x="909" y="63"/>
                    </a:lnTo>
                    <a:lnTo>
                      <a:pt x="908" y="62"/>
                    </a:lnTo>
                    <a:lnTo>
                      <a:pt x="908" y="66"/>
                    </a:lnTo>
                    <a:lnTo>
                      <a:pt x="907" y="66"/>
                    </a:lnTo>
                    <a:lnTo>
                      <a:pt x="904" y="63"/>
                    </a:lnTo>
                    <a:lnTo>
                      <a:pt x="892" y="66"/>
                    </a:lnTo>
                    <a:lnTo>
                      <a:pt x="894" y="62"/>
                    </a:lnTo>
                    <a:lnTo>
                      <a:pt x="898" y="59"/>
                    </a:lnTo>
                    <a:lnTo>
                      <a:pt x="902" y="59"/>
                    </a:lnTo>
                    <a:lnTo>
                      <a:pt x="903" y="57"/>
                    </a:lnTo>
                    <a:lnTo>
                      <a:pt x="902" y="56"/>
                    </a:lnTo>
                    <a:lnTo>
                      <a:pt x="899" y="53"/>
                    </a:lnTo>
                    <a:lnTo>
                      <a:pt x="889" y="54"/>
                    </a:lnTo>
                    <a:lnTo>
                      <a:pt x="890" y="52"/>
                    </a:lnTo>
                    <a:lnTo>
                      <a:pt x="868" y="45"/>
                    </a:lnTo>
                    <a:lnTo>
                      <a:pt x="866" y="43"/>
                    </a:lnTo>
                    <a:lnTo>
                      <a:pt x="867" y="42"/>
                    </a:lnTo>
                    <a:lnTo>
                      <a:pt x="867" y="41"/>
                    </a:lnTo>
                    <a:lnTo>
                      <a:pt x="904" y="46"/>
                    </a:lnTo>
                    <a:lnTo>
                      <a:pt x="933" y="35"/>
                    </a:lnTo>
                    <a:lnTo>
                      <a:pt x="931" y="31"/>
                    </a:lnTo>
                    <a:lnTo>
                      <a:pt x="925" y="28"/>
                    </a:lnTo>
                    <a:lnTo>
                      <a:pt x="921" y="25"/>
                    </a:lnTo>
                    <a:lnTo>
                      <a:pt x="913" y="25"/>
                    </a:lnTo>
                    <a:lnTo>
                      <a:pt x="909" y="24"/>
                    </a:lnTo>
                    <a:lnTo>
                      <a:pt x="913" y="21"/>
                    </a:lnTo>
                    <a:lnTo>
                      <a:pt x="905" y="20"/>
                    </a:lnTo>
                    <a:lnTo>
                      <a:pt x="903" y="16"/>
                    </a:lnTo>
                    <a:lnTo>
                      <a:pt x="900" y="20"/>
                    </a:lnTo>
                    <a:lnTo>
                      <a:pt x="897" y="20"/>
                    </a:lnTo>
                    <a:lnTo>
                      <a:pt x="897" y="19"/>
                    </a:lnTo>
                    <a:lnTo>
                      <a:pt x="895" y="16"/>
                    </a:lnTo>
                    <a:lnTo>
                      <a:pt x="886" y="19"/>
                    </a:lnTo>
                    <a:lnTo>
                      <a:pt x="884" y="19"/>
                    </a:lnTo>
                    <a:lnTo>
                      <a:pt x="884" y="17"/>
                    </a:lnTo>
                    <a:lnTo>
                      <a:pt x="884" y="16"/>
                    </a:lnTo>
                    <a:lnTo>
                      <a:pt x="884" y="14"/>
                    </a:lnTo>
                    <a:lnTo>
                      <a:pt x="882" y="12"/>
                    </a:lnTo>
                    <a:lnTo>
                      <a:pt x="882" y="10"/>
                    </a:lnTo>
                    <a:lnTo>
                      <a:pt x="877" y="11"/>
                    </a:lnTo>
                    <a:lnTo>
                      <a:pt x="873" y="10"/>
                    </a:lnTo>
                    <a:lnTo>
                      <a:pt x="869" y="11"/>
                    </a:lnTo>
                    <a:lnTo>
                      <a:pt x="865" y="15"/>
                    </a:lnTo>
                    <a:lnTo>
                      <a:pt x="863" y="24"/>
                    </a:lnTo>
                    <a:lnTo>
                      <a:pt x="865" y="28"/>
                    </a:lnTo>
                    <a:lnTo>
                      <a:pt x="858" y="30"/>
                    </a:lnTo>
                    <a:lnTo>
                      <a:pt x="853" y="28"/>
                    </a:lnTo>
                    <a:lnTo>
                      <a:pt x="848" y="28"/>
                    </a:lnTo>
                    <a:lnTo>
                      <a:pt x="846" y="27"/>
                    </a:lnTo>
                    <a:lnTo>
                      <a:pt x="852" y="25"/>
                    </a:lnTo>
                    <a:lnTo>
                      <a:pt x="857" y="21"/>
                    </a:lnTo>
                    <a:lnTo>
                      <a:pt x="855" y="19"/>
                    </a:lnTo>
                    <a:lnTo>
                      <a:pt x="847" y="21"/>
                    </a:lnTo>
                    <a:lnTo>
                      <a:pt x="842" y="21"/>
                    </a:lnTo>
                    <a:lnTo>
                      <a:pt x="850" y="17"/>
                    </a:lnTo>
                    <a:lnTo>
                      <a:pt x="846" y="15"/>
                    </a:lnTo>
                    <a:lnTo>
                      <a:pt x="848" y="12"/>
                    </a:lnTo>
                    <a:lnTo>
                      <a:pt x="857" y="14"/>
                    </a:lnTo>
                    <a:lnTo>
                      <a:pt x="861" y="9"/>
                    </a:lnTo>
                    <a:lnTo>
                      <a:pt x="862" y="5"/>
                    </a:lnTo>
                    <a:lnTo>
                      <a:pt x="856" y="5"/>
                    </a:lnTo>
                    <a:lnTo>
                      <a:pt x="857" y="3"/>
                    </a:lnTo>
                    <a:lnTo>
                      <a:pt x="853" y="0"/>
                    </a:lnTo>
                    <a:lnTo>
                      <a:pt x="850" y="0"/>
                    </a:lnTo>
                    <a:lnTo>
                      <a:pt x="843" y="4"/>
                    </a:lnTo>
                    <a:lnTo>
                      <a:pt x="839" y="0"/>
                    </a:lnTo>
                    <a:lnTo>
                      <a:pt x="832" y="14"/>
                    </a:lnTo>
                    <a:lnTo>
                      <a:pt x="829" y="16"/>
                    </a:lnTo>
                    <a:lnTo>
                      <a:pt x="827" y="19"/>
                    </a:lnTo>
                    <a:lnTo>
                      <a:pt x="827" y="21"/>
                    </a:lnTo>
                    <a:lnTo>
                      <a:pt x="824" y="21"/>
                    </a:lnTo>
                    <a:lnTo>
                      <a:pt x="821" y="24"/>
                    </a:lnTo>
                    <a:lnTo>
                      <a:pt x="822" y="28"/>
                    </a:lnTo>
                    <a:lnTo>
                      <a:pt x="816" y="28"/>
                    </a:lnTo>
                    <a:lnTo>
                      <a:pt x="809" y="32"/>
                    </a:lnTo>
                    <a:lnTo>
                      <a:pt x="809" y="28"/>
                    </a:lnTo>
                    <a:lnTo>
                      <a:pt x="813" y="24"/>
                    </a:lnTo>
                    <a:lnTo>
                      <a:pt x="808" y="19"/>
                    </a:lnTo>
                    <a:lnTo>
                      <a:pt x="813" y="16"/>
                    </a:lnTo>
                    <a:lnTo>
                      <a:pt x="813" y="11"/>
                    </a:lnTo>
                    <a:lnTo>
                      <a:pt x="813" y="7"/>
                    </a:lnTo>
                    <a:lnTo>
                      <a:pt x="810" y="7"/>
                    </a:lnTo>
                    <a:lnTo>
                      <a:pt x="806" y="7"/>
                    </a:lnTo>
                    <a:lnTo>
                      <a:pt x="777" y="33"/>
                    </a:lnTo>
                    <a:lnTo>
                      <a:pt x="773" y="38"/>
                    </a:lnTo>
                    <a:lnTo>
                      <a:pt x="778" y="36"/>
                    </a:lnTo>
                    <a:lnTo>
                      <a:pt x="766" y="46"/>
                    </a:lnTo>
                    <a:lnTo>
                      <a:pt x="762" y="47"/>
                    </a:lnTo>
                    <a:lnTo>
                      <a:pt x="761" y="43"/>
                    </a:lnTo>
                    <a:lnTo>
                      <a:pt x="762" y="41"/>
                    </a:lnTo>
                    <a:lnTo>
                      <a:pt x="766" y="38"/>
                    </a:lnTo>
                    <a:lnTo>
                      <a:pt x="768" y="37"/>
                    </a:lnTo>
                    <a:lnTo>
                      <a:pt x="768" y="36"/>
                    </a:lnTo>
                    <a:lnTo>
                      <a:pt x="769" y="31"/>
                    </a:lnTo>
                    <a:lnTo>
                      <a:pt x="769" y="28"/>
                    </a:lnTo>
                    <a:lnTo>
                      <a:pt x="789" y="11"/>
                    </a:lnTo>
                    <a:lnTo>
                      <a:pt x="784" y="10"/>
                    </a:lnTo>
                    <a:lnTo>
                      <a:pt x="772" y="14"/>
                    </a:lnTo>
                    <a:lnTo>
                      <a:pt x="772" y="10"/>
                    </a:lnTo>
                    <a:lnTo>
                      <a:pt x="769" y="9"/>
                    </a:lnTo>
                    <a:lnTo>
                      <a:pt x="767" y="7"/>
                    </a:lnTo>
                    <a:lnTo>
                      <a:pt x="767" y="5"/>
                    </a:lnTo>
                    <a:lnTo>
                      <a:pt x="762" y="9"/>
                    </a:lnTo>
                    <a:lnTo>
                      <a:pt x="759" y="6"/>
                    </a:lnTo>
                    <a:lnTo>
                      <a:pt x="756" y="6"/>
                    </a:lnTo>
                    <a:lnTo>
                      <a:pt x="754" y="14"/>
                    </a:lnTo>
                    <a:lnTo>
                      <a:pt x="748" y="12"/>
                    </a:lnTo>
                    <a:lnTo>
                      <a:pt x="751" y="16"/>
                    </a:lnTo>
                    <a:lnTo>
                      <a:pt x="754" y="19"/>
                    </a:lnTo>
                    <a:lnTo>
                      <a:pt x="754" y="20"/>
                    </a:lnTo>
                    <a:lnTo>
                      <a:pt x="748" y="21"/>
                    </a:lnTo>
                    <a:lnTo>
                      <a:pt x="743" y="25"/>
                    </a:lnTo>
                    <a:lnTo>
                      <a:pt x="745" y="28"/>
                    </a:lnTo>
                    <a:lnTo>
                      <a:pt x="732" y="28"/>
                    </a:lnTo>
                    <a:lnTo>
                      <a:pt x="726" y="32"/>
                    </a:lnTo>
                    <a:lnTo>
                      <a:pt x="722" y="36"/>
                    </a:lnTo>
                    <a:lnTo>
                      <a:pt x="716" y="40"/>
                    </a:lnTo>
                    <a:lnTo>
                      <a:pt x="715" y="41"/>
                    </a:lnTo>
                    <a:lnTo>
                      <a:pt x="716" y="43"/>
                    </a:lnTo>
                    <a:lnTo>
                      <a:pt x="714" y="51"/>
                    </a:lnTo>
                    <a:lnTo>
                      <a:pt x="709" y="51"/>
                    </a:lnTo>
                    <a:lnTo>
                      <a:pt x="706" y="49"/>
                    </a:lnTo>
                    <a:lnTo>
                      <a:pt x="706" y="47"/>
                    </a:lnTo>
                    <a:lnTo>
                      <a:pt x="710" y="46"/>
                    </a:lnTo>
                    <a:lnTo>
                      <a:pt x="703" y="45"/>
                    </a:lnTo>
                    <a:lnTo>
                      <a:pt x="706" y="42"/>
                    </a:lnTo>
                    <a:lnTo>
                      <a:pt x="706" y="41"/>
                    </a:lnTo>
                    <a:lnTo>
                      <a:pt x="691" y="40"/>
                    </a:lnTo>
                    <a:lnTo>
                      <a:pt x="693" y="43"/>
                    </a:lnTo>
                    <a:lnTo>
                      <a:pt x="690" y="43"/>
                    </a:lnTo>
                    <a:lnTo>
                      <a:pt x="685" y="43"/>
                    </a:lnTo>
                    <a:lnTo>
                      <a:pt x="686" y="41"/>
                    </a:lnTo>
                    <a:lnTo>
                      <a:pt x="685" y="38"/>
                    </a:lnTo>
                    <a:lnTo>
                      <a:pt x="683" y="40"/>
                    </a:lnTo>
                    <a:lnTo>
                      <a:pt x="683" y="36"/>
                    </a:lnTo>
                    <a:lnTo>
                      <a:pt x="679" y="37"/>
                    </a:lnTo>
                    <a:lnTo>
                      <a:pt x="678" y="36"/>
                    </a:lnTo>
                    <a:lnTo>
                      <a:pt x="675" y="38"/>
                    </a:lnTo>
                    <a:lnTo>
                      <a:pt x="674" y="43"/>
                    </a:lnTo>
                    <a:lnTo>
                      <a:pt x="672" y="40"/>
                    </a:lnTo>
                    <a:lnTo>
                      <a:pt x="669" y="37"/>
                    </a:lnTo>
                    <a:lnTo>
                      <a:pt x="668" y="36"/>
                    </a:lnTo>
                    <a:lnTo>
                      <a:pt x="667" y="43"/>
                    </a:lnTo>
                    <a:lnTo>
                      <a:pt x="675" y="46"/>
                    </a:lnTo>
                    <a:lnTo>
                      <a:pt x="679" y="46"/>
                    </a:lnTo>
                    <a:lnTo>
                      <a:pt x="678" y="49"/>
                    </a:lnTo>
                    <a:lnTo>
                      <a:pt x="677" y="52"/>
                    </a:lnTo>
                    <a:lnTo>
                      <a:pt x="675" y="56"/>
                    </a:lnTo>
                    <a:lnTo>
                      <a:pt x="678" y="58"/>
                    </a:lnTo>
                    <a:lnTo>
                      <a:pt x="677" y="63"/>
                    </a:lnTo>
                    <a:lnTo>
                      <a:pt x="658" y="48"/>
                    </a:lnTo>
                    <a:lnTo>
                      <a:pt x="658" y="54"/>
                    </a:lnTo>
                    <a:lnTo>
                      <a:pt x="656" y="54"/>
                    </a:lnTo>
                    <a:lnTo>
                      <a:pt x="654" y="57"/>
                    </a:lnTo>
                    <a:lnTo>
                      <a:pt x="652" y="57"/>
                    </a:lnTo>
                    <a:lnTo>
                      <a:pt x="649" y="59"/>
                    </a:lnTo>
                    <a:lnTo>
                      <a:pt x="647" y="58"/>
                    </a:lnTo>
                    <a:lnTo>
                      <a:pt x="647" y="56"/>
                    </a:lnTo>
                    <a:lnTo>
                      <a:pt x="649" y="53"/>
                    </a:lnTo>
                    <a:lnTo>
                      <a:pt x="646" y="54"/>
                    </a:lnTo>
                    <a:lnTo>
                      <a:pt x="642" y="57"/>
                    </a:lnTo>
                    <a:lnTo>
                      <a:pt x="639" y="61"/>
                    </a:lnTo>
                    <a:lnTo>
                      <a:pt x="636" y="62"/>
                    </a:lnTo>
                    <a:lnTo>
                      <a:pt x="637" y="68"/>
                    </a:lnTo>
                    <a:lnTo>
                      <a:pt x="627" y="72"/>
                    </a:lnTo>
                    <a:lnTo>
                      <a:pt x="623" y="78"/>
                    </a:lnTo>
                    <a:lnTo>
                      <a:pt x="618" y="80"/>
                    </a:lnTo>
                    <a:lnTo>
                      <a:pt x="625" y="74"/>
                    </a:lnTo>
                    <a:lnTo>
                      <a:pt x="630" y="59"/>
                    </a:lnTo>
                    <a:lnTo>
                      <a:pt x="630" y="53"/>
                    </a:lnTo>
                    <a:lnTo>
                      <a:pt x="625" y="54"/>
                    </a:lnTo>
                    <a:lnTo>
                      <a:pt x="615" y="62"/>
                    </a:lnTo>
                    <a:lnTo>
                      <a:pt x="607" y="75"/>
                    </a:lnTo>
                    <a:lnTo>
                      <a:pt x="610" y="59"/>
                    </a:lnTo>
                    <a:lnTo>
                      <a:pt x="596" y="61"/>
                    </a:lnTo>
                    <a:lnTo>
                      <a:pt x="591" y="66"/>
                    </a:lnTo>
                    <a:lnTo>
                      <a:pt x="590" y="68"/>
                    </a:lnTo>
                    <a:lnTo>
                      <a:pt x="590" y="74"/>
                    </a:lnTo>
                    <a:lnTo>
                      <a:pt x="594" y="78"/>
                    </a:lnTo>
                    <a:lnTo>
                      <a:pt x="599" y="79"/>
                    </a:lnTo>
                    <a:lnTo>
                      <a:pt x="601" y="83"/>
                    </a:lnTo>
                    <a:lnTo>
                      <a:pt x="600" y="85"/>
                    </a:lnTo>
                    <a:lnTo>
                      <a:pt x="596" y="85"/>
                    </a:lnTo>
                    <a:lnTo>
                      <a:pt x="594" y="80"/>
                    </a:lnTo>
                    <a:lnTo>
                      <a:pt x="589" y="79"/>
                    </a:lnTo>
                    <a:lnTo>
                      <a:pt x="585" y="74"/>
                    </a:lnTo>
                    <a:lnTo>
                      <a:pt x="581" y="72"/>
                    </a:lnTo>
                    <a:lnTo>
                      <a:pt x="574" y="72"/>
                    </a:lnTo>
                    <a:lnTo>
                      <a:pt x="578" y="77"/>
                    </a:lnTo>
                    <a:lnTo>
                      <a:pt x="583" y="80"/>
                    </a:lnTo>
                    <a:lnTo>
                      <a:pt x="578" y="84"/>
                    </a:lnTo>
                    <a:lnTo>
                      <a:pt x="574" y="82"/>
                    </a:lnTo>
                    <a:lnTo>
                      <a:pt x="571" y="83"/>
                    </a:lnTo>
                    <a:lnTo>
                      <a:pt x="570" y="79"/>
                    </a:lnTo>
                    <a:lnTo>
                      <a:pt x="567" y="80"/>
                    </a:lnTo>
                    <a:lnTo>
                      <a:pt x="567" y="79"/>
                    </a:lnTo>
                    <a:lnTo>
                      <a:pt x="569" y="75"/>
                    </a:lnTo>
                    <a:lnTo>
                      <a:pt x="567" y="74"/>
                    </a:lnTo>
                    <a:lnTo>
                      <a:pt x="559" y="83"/>
                    </a:lnTo>
                    <a:lnTo>
                      <a:pt x="559" y="85"/>
                    </a:lnTo>
                    <a:lnTo>
                      <a:pt x="562" y="88"/>
                    </a:lnTo>
                    <a:lnTo>
                      <a:pt x="544" y="93"/>
                    </a:lnTo>
                    <a:lnTo>
                      <a:pt x="541" y="99"/>
                    </a:lnTo>
                    <a:lnTo>
                      <a:pt x="542" y="100"/>
                    </a:lnTo>
                    <a:lnTo>
                      <a:pt x="547" y="100"/>
                    </a:lnTo>
                    <a:lnTo>
                      <a:pt x="549" y="103"/>
                    </a:lnTo>
                    <a:lnTo>
                      <a:pt x="543" y="103"/>
                    </a:lnTo>
                    <a:lnTo>
                      <a:pt x="544" y="105"/>
                    </a:lnTo>
                    <a:lnTo>
                      <a:pt x="544" y="108"/>
                    </a:lnTo>
                    <a:lnTo>
                      <a:pt x="538" y="106"/>
                    </a:lnTo>
                    <a:lnTo>
                      <a:pt x="534" y="106"/>
                    </a:lnTo>
                    <a:lnTo>
                      <a:pt x="538" y="110"/>
                    </a:lnTo>
                    <a:lnTo>
                      <a:pt x="534" y="111"/>
                    </a:lnTo>
                    <a:lnTo>
                      <a:pt x="529" y="110"/>
                    </a:lnTo>
                    <a:lnTo>
                      <a:pt x="527" y="113"/>
                    </a:lnTo>
                    <a:lnTo>
                      <a:pt x="523" y="111"/>
                    </a:lnTo>
                    <a:lnTo>
                      <a:pt x="515" y="114"/>
                    </a:lnTo>
                    <a:lnTo>
                      <a:pt x="511" y="116"/>
                    </a:lnTo>
                    <a:lnTo>
                      <a:pt x="508" y="118"/>
                    </a:lnTo>
                    <a:lnTo>
                      <a:pt x="507" y="119"/>
                    </a:lnTo>
                    <a:lnTo>
                      <a:pt x="512" y="121"/>
                    </a:lnTo>
                    <a:lnTo>
                      <a:pt x="521" y="118"/>
                    </a:lnTo>
                    <a:lnTo>
                      <a:pt x="528" y="121"/>
                    </a:lnTo>
                    <a:lnTo>
                      <a:pt x="536" y="119"/>
                    </a:lnTo>
                    <a:lnTo>
                      <a:pt x="537" y="120"/>
                    </a:lnTo>
                    <a:lnTo>
                      <a:pt x="538" y="122"/>
                    </a:lnTo>
                    <a:lnTo>
                      <a:pt x="532" y="122"/>
                    </a:lnTo>
                    <a:lnTo>
                      <a:pt x="529" y="124"/>
                    </a:lnTo>
                    <a:lnTo>
                      <a:pt x="527" y="129"/>
                    </a:lnTo>
                    <a:lnTo>
                      <a:pt x="520" y="126"/>
                    </a:lnTo>
                    <a:lnTo>
                      <a:pt x="515" y="126"/>
                    </a:lnTo>
                    <a:lnTo>
                      <a:pt x="513" y="124"/>
                    </a:lnTo>
                    <a:lnTo>
                      <a:pt x="507" y="124"/>
                    </a:lnTo>
                    <a:lnTo>
                      <a:pt x="498" y="126"/>
                    </a:lnTo>
                    <a:lnTo>
                      <a:pt x="496" y="129"/>
                    </a:lnTo>
                    <a:lnTo>
                      <a:pt x="500" y="134"/>
                    </a:lnTo>
                    <a:lnTo>
                      <a:pt x="500" y="136"/>
                    </a:lnTo>
                    <a:lnTo>
                      <a:pt x="496" y="136"/>
                    </a:lnTo>
                    <a:lnTo>
                      <a:pt x="498" y="141"/>
                    </a:lnTo>
                    <a:lnTo>
                      <a:pt x="497" y="143"/>
                    </a:lnTo>
                    <a:lnTo>
                      <a:pt x="494" y="143"/>
                    </a:lnTo>
                    <a:lnTo>
                      <a:pt x="492" y="147"/>
                    </a:lnTo>
                    <a:lnTo>
                      <a:pt x="489" y="147"/>
                    </a:lnTo>
                    <a:lnTo>
                      <a:pt x="489" y="135"/>
                    </a:lnTo>
                    <a:lnTo>
                      <a:pt x="484" y="136"/>
                    </a:lnTo>
                    <a:lnTo>
                      <a:pt x="481" y="140"/>
                    </a:lnTo>
                    <a:lnTo>
                      <a:pt x="477" y="139"/>
                    </a:lnTo>
                    <a:lnTo>
                      <a:pt x="475" y="141"/>
                    </a:lnTo>
                    <a:lnTo>
                      <a:pt x="481" y="142"/>
                    </a:lnTo>
                    <a:lnTo>
                      <a:pt x="479" y="143"/>
                    </a:lnTo>
                    <a:lnTo>
                      <a:pt x="470" y="146"/>
                    </a:lnTo>
                    <a:lnTo>
                      <a:pt x="468" y="148"/>
                    </a:lnTo>
                    <a:lnTo>
                      <a:pt x="468" y="152"/>
                    </a:lnTo>
                    <a:lnTo>
                      <a:pt x="471" y="153"/>
                    </a:lnTo>
                    <a:lnTo>
                      <a:pt x="468" y="156"/>
                    </a:lnTo>
                    <a:lnTo>
                      <a:pt x="470" y="157"/>
                    </a:lnTo>
                    <a:lnTo>
                      <a:pt x="466" y="158"/>
                    </a:lnTo>
                    <a:lnTo>
                      <a:pt x="463" y="162"/>
                    </a:lnTo>
                    <a:lnTo>
                      <a:pt x="460" y="163"/>
                    </a:lnTo>
                    <a:lnTo>
                      <a:pt x="458" y="163"/>
                    </a:lnTo>
                    <a:lnTo>
                      <a:pt x="463" y="164"/>
                    </a:lnTo>
                    <a:lnTo>
                      <a:pt x="474" y="163"/>
                    </a:lnTo>
                    <a:lnTo>
                      <a:pt x="461" y="169"/>
                    </a:lnTo>
                    <a:lnTo>
                      <a:pt x="452" y="167"/>
                    </a:lnTo>
                    <a:lnTo>
                      <a:pt x="450" y="167"/>
                    </a:lnTo>
                    <a:lnTo>
                      <a:pt x="450" y="163"/>
                    </a:lnTo>
                    <a:lnTo>
                      <a:pt x="445" y="164"/>
                    </a:lnTo>
                    <a:lnTo>
                      <a:pt x="438" y="167"/>
                    </a:lnTo>
                    <a:lnTo>
                      <a:pt x="434" y="173"/>
                    </a:lnTo>
                    <a:lnTo>
                      <a:pt x="428" y="176"/>
                    </a:lnTo>
                    <a:lnTo>
                      <a:pt x="427" y="179"/>
                    </a:lnTo>
                    <a:lnTo>
                      <a:pt x="430" y="179"/>
                    </a:lnTo>
                    <a:lnTo>
                      <a:pt x="428" y="183"/>
                    </a:lnTo>
                    <a:lnTo>
                      <a:pt x="423" y="184"/>
                    </a:lnTo>
                    <a:lnTo>
                      <a:pt x="419" y="192"/>
                    </a:lnTo>
                    <a:lnTo>
                      <a:pt x="414" y="190"/>
                    </a:lnTo>
                    <a:lnTo>
                      <a:pt x="407" y="192"/>
                    </a:lnTo>
                    <a:lnTo>
                      <a:pt x="402" y="195"/>
                    </a:lnTo>
                    <a:lnTo>
                      <a:pt x="405" y="199"/>
                    </a:lnTo>
                    <a:lnTo>
                      <a:pt x="402" y="202"/>
                    </a:lnTo>
                    <a:lnTo>
                      <a:pt x="395" y="202"/>
                    </a:lnTo>
                    <a:lnTo>
                      <a:pt x="395" y="205"/>
                    </a:lnTo>
                    <a:lnTo>
                      <a:pt x="387" y="205"/>
                    </a:lnTo>
                    <a:lnTo>
                      <a:pt x="388" y="208"/>
                    </a:lnTo>
                    <a:lnTo>
                      <a:pt x="386" y="209"/>
                    </a:lnTo>
                    <a:lnTo>
                      <a:pt x="383" y="211"/>
                    </a:lnTo>
                    <a:lnTo>
                      <a:pt x="391" y="213"/>
                    </a:lnTo>
                    <a:lnTo>
                      <a:pt x="388" y="215"/>
                    </a:lnTo>
                    <a:lnTo>
                      <a:pt x="383" y="216"/>
                    </a:lnTo>
                    <a:lnTo>
                      <a:pt x="380" y="215"/>
                    </a:lnTo>
                    <a:lnTo>
                      <a:pt x="379" y="221"/>
                    </a:lnTo>
                    <a:lnTo>
                      <a:pt x="382" y="224"/>
                    </a:lnTo>
                    <a:lnTo>
                      <a:pt x="385" y="221"/>
                    </a:lnTo>
                    <a:lnTo>
                      <a:pt x="387" y="224"/>
                    </a:lnTo>
                    <a:lnTo>
                      <a:pt x="385" y="226"/>
                    </a:lnTo>
                    <a:lnTo>
                      <a:pt x="372" y="228"/>
                    </a:lnTo>
                    <a:lnTo>
                      <a:pt x="370" y="229"/>
                    </a:lnTo>
                    <a:lnTo>
                      <a:pt x="367" y="235"/>
                    </a:lnTo>
                    <a:lnTo>
                      <a:pt x="362" y="237"/>
                    </a:lnTo>
                    <a:lnTo>
                      <a:pt x="358" y="237"/>
                    </a:lnTo>
                    <a:lnTo>
                      <a:pt x="353" y="242"/>
                    </a:lnTo>
                    <a:lnTo>
                      <a:pt x="358" y="242"/>
                    </a:lnTo>
                    <a:lnTo>
                      <a:pt x="370" y="237"/>
                    </a:lnTo>
                    <a:lnTo>
                      <a:pt x="369" y="241"/>
                    </a:lnTo>
                    <a:lnTo>
                      <a:pt x="371" y="246"/>
                    </a:lnTo>
                    <a:lnTo>
                      <a:pt x="360" y="244"/>
                    </a:lnTo>
                    <a:lnTo>
                      <a:pt x="359" y="247"/>
                    </a:lnTo>
                    <a:lnTo>
                      <a:pt x="360" y="247"/>
                    </a:lnTo>
                    <a:lnTo>
                      <a:pt x="356" y="250"/>
                    </a:lnTo>
                    <a:lnTo>
                      <a:pt x="354" y="252"/>
                    </a:lnTo>
                    <a:lnTo>
                      <a:pt x="355" y="256"/>
                    </a:lnTo>
                    <a:lnTo>
                      <a:pt x="353" y="256"/>
                    </a:lnTo>
                    <a:lnTo>
                      <a:pt x="349" y="255"/>
                    </a:lnTo>
                    <a:lnTo>
                      <a:pt x="346" y="257"/>
                    </a:lnTo>
                    <a:lnTo>
                      <a:pt x="346" y="261"/>
                    </a:lnTo>
                    <a:lnTo>
                      <a:pt x="350" y="263"/>
                    </a:lnTo>
                    <a:lnTo>
                      <a:pt x="350" y="271"/>
                    </a:lnTo>
                    <a:lnTo>
                      <a:pt x="346" y="267"/>
                    </a:lnTo>
                    <a:lnTo>
                      <a:pt x="343" y="266"/>
                    </a:lnTo>
                    <a:lnTo>
                      <a:pt x="340" y="261"/>
                    </a:lnTo>
                    <a:lnTo>
                      <a:pt x="339" y="268"/>
                    </a:lnTo>
                    <a:lnTo>
                      <a:pt x="332" y="271"/>
                    </a:lnTo>
                    <a:lnTo>
                      <a:pt x="329" y="275"/>
                    </a:lnTo>
                    <a:lnTo>
                      <a:pt x="332" y="276"/>
                    </a:lnTo>
                    <a:lnTo>
                      <a:pt x="335" y="275"/>
                    </a:lnTo>
                    <a:lnTo>
                      <a:pt x="339" y="271"/>
                    </a:lnTo>
                    <a:lnTo>
                      <a:pt x="340" y="273"/>
                    </a:lnTo>
                    <a:lnTo>
                      <a:pt x="339" y="275"/>
                    </a:lnTo>
                    <a:lnTo>
                      <a:pt x="338" y="277"/>
                    </a:lnTo>
                    <a:lnTo>
                      <a:pt x="338" y="281"/>
                    </a:lnTo>
                    <a:lnTo>
                      <a:pt x="333" y="283"/>
                    </a:lnTo>
                    <a:lnTo>
                      <a:pt x="328" y="281"/>
                    </a:lnTo>
                    <a:lnTo>
                      <a:pt x="323" y="283"/>
                    </a:lnTo>
                    <a:lnTo>
                      <a:pt x="320" y="282"/>
                    </a:lnTo>
                    <a:lnTo>
                      <a:pt x="314" y="286"/>
                    </a:lnTo>
                    <a:lnTo>
                      <a:pt x="313" y="289"/>
                    </a:lnTo>
                    <a:lnTo>
                      <a:pt x="303" y="293"/>
                    </a:lnTo>
                    <a:lnTo>
                      <a:pt x="298" y="301"/>
                    </a:lnTo>
                    <a:lnTo>
                      <a:pt x="311" y="297"/>
                    </a:lnTo>
                    <a:lnTo>
                      <a:pt x="312" y="299"/>
                    </a:lnTo>
                    <a:lnTo>
                      <a:pt x="301" y="302"/>
                    </a:lnTo>
                    <a:lnTo>
                      <a:pt x="299" y="305"/>
                    </a:lnTo>
                    <a:lnTo>
                      <a:pt x="301" y="310"/>
                    </a:lnTo>
                    <a:lnTo>
                      <a:pt x="297" y="313"/>
                    </a:lnTo>
                    <a:lnTo>
                      <a:pt x="290" y="314"/>
                    </a:lnTo>
                    <a:lnTo>
                      <a:pt x="283" y="309"/>
                    </a:lnTo>
                    <a:lnTo>
                      <a:pt x="282" y="309"/>
                    </a:lnTo>
                    <a:lnTo>
                      <a:pt x="267" y="318"/>
                    </a:lnTo>
                    <a:lnTo>
                      <a:pt x="266" y="320"/>
                    </a:lnTo>
                    <a:lnTo>
                      <a:pt x="246" y="335"/>
                    </a:lnTo>
                    <a:lnTo>
                      <a:pt x="246" y="340"/>
                    </a:lnTo>
                    <a:lnTo>
                      <a:pt x="246" y="341"/>
                    </a:lnTo>
                    <a:lnTo>
                      <a:pt x="231" y="346"/>
                    </a:lnTo>
                    <a:lnTo>
                      <a:pt x="230" y="350"/>
                    </a:lnTo>
                    <a:lnTo>
                      <a:pt x="233" y="352"/>
                    </a:lnTo>
                    <a:lnTo>
                      <a:pt x="240" y="350"/>
                    </a:lnTo>
                    <a:lnTo>
                      <a:pt x="235" y="356"/>
                    </a:lnTo>
                    <a:lnTo>
                      <a:pt x="238" y="361"/>
                    </a:lnTo>
                    <a:lnTo>
                      <a:pt x="241" y="362"/>
                    </a:lnTo>
                    <a:lnTo>
                      <a:pt x="281" y="348"/>
                    </a:lnTo>
                    <a:lnTo>
                      <a:pt x="286" y="345"/>
                    </a:lnTo>
                    <a:lnTo>
                      <a:pt x="287" y="346"/>
                    </a:lnTo>
                    <a:lnTo>
                      <a:pt x="285" y="349"/>
                    </a:lnTo>
                    <a:lnTo>
                      <a:pt x="276" y="351"/>
                    </a:lnTo>
                    <a:lnTo>
                      <a:pt x="271" y="351"/>
                    </a:lnTo>
                    <a:lnTo>
                      <a:pt x="257" y="359"/>
                    </a:lnTo>
                    <a:lnTo>
                      <a:pt x="260" y="361"/>
                    </a:lnTo>
                    <a:lnTo>
                      <a:pt x="260" y="362"/>
                    </a:lnTo>
                    <a:lnTo>
                      <a:pt x="241" y="366"/>
                    </a:lnTo>
                    <a:lnTo>
                      <a:pt x="239" y="367"/>
                    </a:lnTo>
                    <a:lnTo>
                      <a:pt x="240" y="370"/>
                    </a:lnTo>
                    <a:lnTo>
                      <a:pt x="238" y="371"/>
                    </a:lnTo>
                    <a:lnTo>
                      <a:pt x="231" y="370"/>
                    </a:lnTo>
                    <a:lnTo>
                      <a:pt x="233" y="366"/>
                    </a:lnTo>
                    <a:lnTo>
                      <a:pt x="230" y="360"/>
                    </a:lnTo>
                    <a:lnTo>
                      <a:pt x="228" y="357"/>
                    </a:lnTo>
                    <a:lnTo>
                      <a:pt x="224" y="357"/>
                    </a:lnTo>
                    <a:lnTo>
                      <a:pt x="223" y="360"/>
                    </a:lnTo>
                    <a:lnTo>
                      <a:pt x="218" y="360"/>
                    </a:lnTo>
                    <a:lnTo>
                      <a:pt x="213" y="364"/>
                    </a:lnTo>
                    <a:lnTo>
                      <a:pt x="212" y="366"/>
                    </a:lnTo>
                    <a:lnTo>
                      <a:pt x="214" y="369"/>
                    </a:lnTo>
                    <a:lnTo>
                      <a:pt x="214" y="370"/>
                    </a:lnTo>
                    <a:lnTo>
                      <a:pt x="207" y="373"/>
                    </a:lnTo>
                    <a:lnTo>
                      <a:pt x="205" y="370"/>
                    </a:lnTo>
                    <a:lnTo>
                      <a:pt x="205" y="366"/>
                    </a:lnTo>
                    <a:lnTo>
                      <a:pt x="205" y="365"/>
                    </a:lnTo>
                    <a:lnTo>
                      <a:pt x="187" y="369"/>
                    </a:lnTo>
                    <a:lnTo>
                      <a:pt x="184" y="371"/>
                    </a:lnTo>
                    <a:lnTo>
                      <a:pt x="181" y="376"/>
                    </a:lnTo>
                    <a:lnTo>
                      <a:pt x="177" y="375"/>
                    </a:lnTo>
                    <a:lnTo>
                      <a:pt x="177" y="378"/>
                    </a:lnTo>
                    <a:lnTo>
                      <a:pt x="176" y="380"/>
                    </a:lnTo>
                    <a:lnTo>
                      <a:pt x="170" y="380"/>
                    </a:lnTo>
                    <a:lnTo>
                      <a:pt x="171" y="378"/>
                    </a:lnTo>
                    <a:lnTo>
                      <a:pt x="170" y="377"/>
                    </a:lnTo>
                    <a:lnTo>
                      <a:pt x="167" y="377"/>
                    </a:lnTo>
                    <a:lnTo>
                      <a:pt x="165" y="378"/>
                    </a:lnTo>
                    <a:lnTo>
                      <a:pt x="165" y="381"/>
                    </a:lnTo>
                    <a:lnTo>
                      <a:pt x="163" y="382"/>
                    </a:lnTo>
                    <a:lnTo>
                      <a:pt x="158" y="382"/>
                    </a:lnTo>
                    <a:lnTo>
                      <a:pt x="149" y="385"/>
                    </a:lnTo>
                    <a:lnTo>
                      <a:pt x="141" y="396"/>
                    </a:lnTo>
                    <a:lnTo>
                      <a:pt x="136" y="393"/>
                    </a:lnTo>
                    <a:lnTo>
                      <a:pt x="131" y="392"/>
                    </a:lnTo>
                    <a:lnTo>
                      <a:pt x="124" y="396"/>
                    </a:lnTo>
                    <a:lnTo>
                      <a:pt x="123" y="398"/>
                    </a:lnTo>
                    <a:lnTo>
                      <a:pt x="128" y="401"/>
                    </a:lnTo>
                    <a:lnTo>
                      <a:pt x="123" y="404"/>
                    </a:lnTo>
                    <a:lnTo>
                      <a:pt x="129" y="406"/>
                    </a:lnTo>
                    <a:lnTo>
                      <a:pt x="136" y="403"/>
                    </a:lnTo>
                    <a:lnTo>
                      <a:pt x="137" y="406"/>
                    </a:lnTo>
                    <a:lnTo>
                      <a:pt x="140" y="408"/>
                    </a:lnTo>
                    <a:lnTo>
                      <a:pt x="135" y="411"/>
                    </a:lnTo>
                    <a:lnTo>
                      <a:pt x="136" y="414"/>
                    </a:lnTo>
                    <a:lnTo>
                      <a:pt x="132" y="412"/>
                    </a:lnTo>
                    <a:lnTo>
                      <a:pt x="108" y="411"/>
                    </a:lnTo>
                    <a:lnTo>
                      <a:pt x="104" y="413"/>
                    </a:lnTo>
                    <a:lnTo>
                      <a:pt x="100" y="412"/>
                    </a:lnTo>
                    <a:lnTo>
                      <a:pt x="95" y="414"/>
                    </a:lnTo>
                    <a:lnTo>
                      <a:pt x="97" y="416"/>
                    </a:lnTo>
                    <a:lnTo>
                      <a:pt x="100" y="417"/>
                    </a:lnTo>
                    <a:lnTo>
                      <a:pt x="95" y="418"/>
                    </a:lnTo>
                    <a:lnTo>
                      <a:pt x="95" y="419"/>
                    </a:lnTo>
                    <a:lnTo>
                      <a:pt x="100" y="419"/>
                    </a:lnTo>
                    <a:lnTo>
                      <a:pt x="104" y="418"/>
                    </a:lnTo>
                    <a:lnTo>
                      <a:pt x="98" y="423"/>
                    </a:lnTo>
                    <a:lnTo>
                      <a:pt x="98" y="433"/>
                    </a:lnTo>
                    <a:lnTo>
                      <a:pt x="95" y="433"/>
                    </a:lnTo>
                    <a:lnTo>
                      <a:pt x="94" y="427"/>
                    </a:lnTo>
                    <a:lnTo>
                      <a:pt x="93" y="424"/>
                    </a:lnTo>
                    <a:lnTo>
                      <a:pt x="85" y="427"/>
                    </a:lnTo>
                    <a:lnTo>
                      <a:pt x="78" y="435"/>
                    </a:lnTo>
                    <a:lnTo>
                      <a:pt x="81" y="438"/>
                    </a:lnTo>
                    <a:lnTo>
                      <a:pt x="79" y="440"/>
                    </a:lnTo>
                    <a:lnTo>
                      <a:pt x="76" y="438"/>
                    </a:lnTo>
                    <a:lnTo>
                      <a:pt x="74" y="434"/>
                    </a:lnTo>
                    <a:lnTo>
                      <a:pt x="68" y="435"/>
                    </a:lnTo>
                    <a:lnTo>
                      <a:pt x="61" y="435"/>
                    </a:lnTo>
                    <a:lnTo>
                      <a:pt x="60" y="438"/>
                    </a:lnTo>
                    <a:lnTo>
                      <a:pt x="60" y="440"/>
                    </a:lnTo>
                    <a:lnTo>
                      <a:pt x="51" y="435"/>
                    </a:lnTo>
                    <a:lnTo>
                      <a:pt x="48" y="437"/>
                    </a:lnTo>
                    <a:lnTo>
                      <a:pt x="50" y="443"/>
                    </a:lnTo>
                    <a:lnTo>
                      <a:pt x="46" y="445"/>
                    </a:lnTo>
                    <a:lnTo>
                      <a:pt x="47" y="446"/>
                    </a:lnTo>
                    <a:lnTo>
                      <a:pt x="82" y="444"/>
                    </a:lnTo>
                    <a:lnTo>
                      <a:pt x="71" y="448"/>
                    </a:lnTo>
                    <a:lnTo>
                      <a:pt x="72" y="449"/>
                    </a:lnTo>
                    <a:lnTo>
                      <a:pt x="85" y="448"/>
                    </a:lnTo>
                    <a:lnTo>
                      <a:pt x="87" y="449"/>
                    </a:lnTo>
                    <a:lnTo>
                      <a:pt x="60" y="453"/>
                    </a:lnTo>
                    <a:lnTo>
                      <a:pt x="56" y="450"/>
                    </a:lnTo>
                    <a:lnTo>
                      <a:pt x="52" y="450"/>
                    </a:lnTo>
                    <a:lnTo>
                      <a:pt x="43" y="454"/>
                    </a:lnTo>
                    <a:lnTo>
                      <a:pt x="42" y="456"/>
                    </a:lnTo>
                    <a:lnTo>
                      <a:pt x="38" y="456"/>
                    </a:lnTo>
                    <a:lnTo>
                      <a:pt x="36" y="458"/>
                    </a:lnTo>
                    <a:lnTo>
                      <a:pt x="35" y="460"/>
                    </a:lnTo>
                    <a:lnTo>
                      <a:pt x="43" y="463"/>
                    </a:lnTo>
                    <a:lnTo>
                      <a:pt x="41" y="466"/>
                    </a:lnTo>
                    <a:lnTo>
                      <a:pt x="41" y="469"/>
                    </a:lnTo>
                    <a:lnTo>
                      <a:pt x="31" y="475"/>
                    </a:lnTo>
                    <a:lnTo>
                      <a:pt x="31" y="477"/>
                    </a:lnTo>
                    <a:lnTo>
                      <a:pt x="27" y="482"/>
                    </a:lnTo>
                    <a:lnTo>
                      <a:pt x="30" y="485"/>
                    </a:lnTo>
                    <a:lnTo>
                      <a:pt x="29" y="487"/>
                    </a:lnTo>
                    <a:lnTo>
                      <a:pt x="38" y="490"/>
                    </a:lnTo>
                    <a:lnTo>
                      <a:pt x="60" y="484"/>
                    </a:lnTo>
                    <a:lnTo>
                      <a:pt x="63" y="486"/>
                    </a:lnTo>
                    <a:lnTo>
                      <a:pt x="71" y="486"/>
                    </a:lnTo>
                    <a:lnTo>
                      <a:pt x="83" y="474"/>
                    </a:lnTo>
                    <a:lnTo>
                      <a:pt x="82" y="477"/>
                    </a:lnTo>
                    <a:lnTo>
                      <a:pt x="78" y="484"/>
                    </a:lnTo>
                    <a:lnTo>
                      <a:pt x="82" y="485"/>
                    </a:lnTo>
                    <a:lnTo>
                      <a:pt x="93" y="484"/>
                    </a:lnTo>
                    <a:lnTo>
                      <a:pt x="97" y="486"/>
                    </a:lnTo>
                    <a:lnTo>
                      <a:pt x="105" y="480"/>
                    </a:lnTo>
                    <a:lnTo>
                      <a:pt x="110" y="470"/>
                    </a:lnTo>
                    <a:lnTo>
                      <a:pt x="120" y="466"/>
                    </a:lnTo>
                    <a:lnTo>
                      <a:pt x="120" y="469"/>
                    </a:lnTo>
                    <a:lnTo>
                      <a:pt x="113" y="475"/>
                    </a:lnTo>
                    <a:lnTo>
                      <a:pt x="109" y="481"/>
                    </a:lnTo>
                    <a:lnTo>
                      <a:pt x="108" y="482"/>
                    </a:lnTo>
                    <a:lnTo>
                      <a:pt x="111" y="482"/>
                    </a:lnTo>
                    <a:lnTo>
                      <a:pt x="116" y="480"/>
                    </a:lnTo>
                    <a:lnTo>
                      <a:pt x="120" y="482"/>
                    </a:lnTo>
                    <a:lnTo>
                      <a:pt x="97" y="490"/>
                    </a:lnTo>
                    <a:lnTo>
                      <a:pt x="94" y="493"/>
                    </a:lnTo>
                    <a:lnTo>
                      <a:pt x="98" y="497"/>
                    </a:lnTo>
                    <a:lnTo>
                      <a:pt x="88" y="502"/>
                    </a:lnTo>
                    <a:lnTo>
                      <a:pt x="89" y="496"/>
                    </a:lnTo>
                    <a:lnTo>
                      <a:pt x="88" y="492"/>
                    </a:lnTo>
                    <a:lnTo>
                      <a:pt x="83" y="490"/>
                    </a:lnTo>
                    <a:lnTo>
                      <a:pt x="48" y="491"/>
                    </a:lnTo>
                    <a:lnTo>
                      <a:pt x="41" y="493"/>
                    </a:lnTo>
                    <a:lnTo>
                      <a:pt x="30" y="492"/>
                    </a:lnTo>
                    <a:lnTo>
                      <a:pt x="25" y="497"/>
                    </a:lnTo>
                    <a:lnTo>
                      <a:pt x="22" y="502"/>
                    </a:lnTo>
                    <a:lnTo>
                      <a:pt x="29" y="503"/>
                    </a:lnTo>
                    <a:lnTo>
                      <a:pt x="31" y="502"/>
                    </a:lnTo>
                    <a:lnTo>
                      <a:pt x="29" y="509"/>
                    </a:lnTo>
                    <a:lnTo>
                      <a:pt x="24" y="507"/>
                    </a:lnTo>
                    <a:lnTo>
                      <a:pt x="21" y="505"/>
                    </a:lnTo>
                    <a:lnTo>
                      <a:pt x="20" y="506"/>
                    </a:lnTo>
                    <a:lnTo>
                      <a:pt x="19" y="506"/>
                    </a:lnTo>
                    <a:lnTo>
                      <a:pt x="17" y="507"/>
                    </a:lnTo>
                    <a:lnTo>
                      <a:pt x="21" y="516"/>
                    </a:lnTo>
                    <a:lnTo>
                      <a:pt x="25" y="517"/>
                    </a:lnTo>
                    <a:lnTo>
                      <a:pt x="41" y="511"/>
                    </a:lnTo>
                    <a:lnTo>
                      <a:pt x="27" y="521"/>
                    </a:lnTo>
                    <a:lnTo>
                      <a:pt x="29" y="523"/>
                    </a:lnTo>
                    <a:lnTo>
                      <a:pt x="20" y="526"/>
                    </a:lnTo>
                    <a:lnTo>
                      <a:pt x="16" y="529"/>
                    </a:lnTo>
                    <a:lnTo>
                      <a:pt x="16" y="533"/>
                    </a:lnTo>
                    <a:lnTo>
                      <a:pt x="19" y="535"/>
                    </a:lnTo>
                    <a:lnTo>
                      <a:pt x="20" y="538"/>
                    </a:lnTo>
                    <a:lnTo>
                      <a:pt x="30" y="533"/>
                    </a:lnTo>
                    <a:lnTo>
                      <a:pt x="29" y="537"/>
                    </a:lnTo>
                    <a:lnTo>
                      <a:pt x="31" y="544"/>
                    </a:lnTo>
                    <a:lnTo>
                      <a:pt x="26" y="544"/>
                    </a:lnTo>
                    <a:lnTo>
                      <a:pt x="20" y="547"/>
                    </a:lnTo>
                    <a:lnTo>
                      <a:pt x="19" y="550"/>
                    </a:lnTo>
                    <a:lnTo>
                      <a:pt x="21" y="552"/>
                    </a:lnTo>
                    <a:lnTo>
                      <a:pt x="29" y="549"/>
                    </a:lnTo>
                    <a:lnTo>
                      <a:pt x="35" y="543"/>
                    </a:lnTo>
                    <a:lnTo>
                      <a:pt x="37" y="537"/>
                    </a:lnTo>
                    <a:lnTo>
                      <a:pt x="69" y="514"/>
                    </a:lnTo>
                    <a:lnTo>
                      <a:pt x="71" y="517"/>
                    </a:lnTo>
                    <a:lnTo>
                      <a:pt x="71" y="519"/>
                    </a:lnTo>
                    <a:lnTo>
                      <a:pt x="79" y="517"/>
                    </a:lnTo>
                    <a:lnTo>
                      <a:pt x="85" y="518"/>
                    </a:lnTo>
                    <a:lnTo>
                      <a:pt x="73" y="522"/>
                    </a:lnTo>
                    <a:lnTo>
                      <a:pt x="68" y="531"/>
                    </a:lnTo>
                    <a:lnTo>
                      <a:pt x="68" y="524"/>
                    </a:lnTo>
                    <a:lnTo>
                      <a:pt x="66" y="524"/>
                    </a:lnTo>
                    <a:lnTo>
                      <a:pt x="50" y="535"/>
                    </a:lnTo>
                    <a:lnTo>
                      <a:pt x="53" y="538"/>
                    </a:lnTo>
                    <a:lnTo>
                      <a:pt x="53" y="540"/>
                    </a:lnTo>
                    <a:lnTo>
                      <a:pt x="45" y="543"/>
                    </a:lnTo>
                    <a:lnTo>
                      <a:pt x="29" y="555"/>
                    </a:lnTo>
                    <a:lnTo>
                      <a:pt x="32" y="558"/>
                    </a:lnTo>
                    <a:lnTo>
                      <a:pt x="45" y="558"/>
                    </a:lnTo>
                    <a:lnTo>
                      <a:pt x="50" y="555"/>
                    </a:lnTo>
                    <a:lnTo>
                      <a:pt x="50" y="556"/>
                    </a:lnTo>
                    <a:lnTo>
                      <a:pt x="36" y="560"/>
                    </a:lnTo>
                    <a:lnTo>
                      <a:pt x="31" y="564"/>
                    </a:lnTo>
                    <a:lnTo>
                      <a:pt x="30" y="565"/>
                    </a:lnTo>
                    <a:lnTo>
                      <a:pt x="24" y="565"/>
                    </a:lnTo>
                    <a:lnTo>
                      <a:pt x="20" y="566"/>
                    </a:lnTo>
                    <a:lnTo>
                      <a:pt x="16" y="565"/>
                    </a:lnTo>
                    <a:lnTo>
                      <a:pt x="4" y="576"/>
                    </a:lnTo>
                    <a:lnTo>
                      <a:pt x="3" y="580"/>
                    </a:lnTo>
                    <a:lnTo>
                      <a:pt x="5" y="581"/>
                    </a:lnTo>
                    <a:lnTo>
                      <a:pt x="5" y="584"/>
                    </a:lnTo>
                    <a:lnTo>
                      <a:pt x="11" y="582"/>
                    </a:lnTo>
                    <a:lnTo>
                      <a:pt x="15" y="579"/>
                    </a:lnTo>
                    <a:lnTo>
                      <a:pt x="15" y="582"/>
                    </a:lnTo>
                    <a:lnTo>
                      <a:pt x="20" y="582"/>
                    </a:lnTo>
                    <a:lnTo>
                      <a:pt x="22" y="580"/>
                    </a:lnTo>
                    <a:lnTo>
                      <a:pt x="22" y="576"/>
                    </a:lnTo>
                    <a:lnTo>
                      <a:pt x="26" y="579"/>
                    </a:lnTo>
                    <a:lnTo>
                      <a:pt x="37" y="575"/>
                    </a:lnTo>
                    <a:lnTo>
                      <a:pt x="42" y="571"/>
                    </a:lnTo>
                    <a:lnTo>
                      <a:pt x="45" y="574"/>
                    </a:lnTo>
                    <a:lnTo>
                      <a:pt x="32" y="582"/>
                    </a:lnTo>
                    <a:lnTo>
                      <a:pt x="36" y="582"/>
                    </a:lnTo>
                    <a:lnTo>
                      <a:pt x="35" y="587"/>
                    </a:lnTo>
                    <a:lnTo>
                      <a:pt x="21" y="599"/>
                    </a:lnTo>
                    <a:lnTo>
                      <a:pt x="21" y="602"/>
                    </a:lnTo>
                    <a:lnTo>
                      <a:pt x="20" y="603"/>
                    </a:lnTo>
                    <a:lnTo>
                      <a:pt x="16" y="603"/>
                    </a:lnTo>
                    <a:lnTo>
                      <a:pt x="13" y="605"/>
                    </a:lnTo>
                    <a:lnTo>
                      <a:pt x="11" y="601"/>
                    </a:lnTo>
                    <a:lnTo>
                      <a:pt x="10" y="601"/>
                    </a:lnTo>
                    <a:lnTo>
                      <a:pt x="0" y="617"/>
                    </a:lnTo>
                    <a:lnTo>
                      <a:pt x="5" y="626"/>
                    </a:lnTo>
                    <a:lnTo>
                      <a:pt x="25" y="639"/>
                    </a:lnTo>
                    <a:lnTo>
                      <a:pt x="34" y="641"/>
                    </a:lnTo>
                    <a:lnTo>
                      <a:pt x="40" y="634"/>
                    </a:lnTo>
                    <a:lnTo>
                      <a:pt x="34" y="650"/>
                    </a:lnTo>
                    <a:lnTo>
                      <a:pt x="38" y="647"/>
                    </a:lnTo>
                    <a:lnTo>
                      <a:pt x="45" y="650"/>
                    </a:lnTo>
                    <a:lnTo>
                      <a:pt x="48" y="646"/>
                    </a:lnTo>
                    <a:lnTo>
                      <a:pt x="58" y="647"/>
                    </a:lnTo>
                    <a:lnTo>
                      <a:pt x="52" y="650"/>
                    </a:lnTo>
                    <a:lnTo>
                      <a:pt x="62" y="654"/>
                    </a:lnTo>
                    <a:lnTo>
                      <a:pt x="81" y="646"/>
                    </a:lnTo>
                    <a:lnTo>
                      <a:pt x="85" y="638"/>
                    </a:lnTo>
                    <a:lnTo>
                      <a:pt x="89" y="644"/>
                    </a:lnTo>
                    <a:lnTo>
                      <a:pt x="131" y="621"/>
                    </a:lnTo>
                    <a:lnTo>
                      <a:pt x="135" y="615"/>
                    </a:lnTo>
                    <a:lnTo>
                      <a:pt x="140" y="612"/>
                    </a:lnTo>
                    <a:lnTo>
                      <a:pt x="142" y="610"/>
                    </a:lnTo>
                    <a:lnTo>
                      <a:pt x="155" y="600"/>
                    </a:lnTo>
                    <a:lnTo>
                      <a:pt x="155" y="596"/>
                    </a:lnTo>
                    <a:lnTo>
                      <a:pt x="162" y="600"/>
                    </a:lnTo>
                    <a:lnTo>
                      <a:pt x="172" y="600"/>
                    </a:lnTo>
                    <a:lnTo>
                      <a:pt x="177" y="599"/>
                    </a:lnTo>
                    <a:lnTo>
                      <a:pt x="181" y="592"/>
                    </a:lnTo>
                    <a:lnTo>
                      <a:pt x="182" y="589"/>
                    </a:lnTo>
                    <a:lnTo>
                      <a:pt x="188" y="585"/>
                    </a:lnTo>
                    <a:lnTo>
                      <a:pt x="189" y="580"/>
                    </a:lnTo>
                    <a:lnTo>
                      <a:pt x="186" y="576"/>
                    </a:lnTo>
                    <a:lnTo>
                      <a:pt x="183" y="571"/>
                    </a:lnTo>
                    <a:lnTo>
                      <a:pt x="186" y="571"/>
                    </a:lnTo>
                    <a:lnTo>
                      <a:pt x="187" y="569"/>
                    </a:lnTo>
                    <a:lnTo>
                      <a:pt x="187" y="563"/>
                    </a:lnTo>
                    <a:lnTo>
                      <a:pt x="189" y="564"/>
                    </a:lnTo>
                    <a:lnTo>
                      <a:pt x="192" y="568"/>
                    </a:lnTo>
                    <a:lnTo>
                      <a:pt x="191" y="571"/>
                    </a:lnTo>
                    <a:lnTo>
                      <a:pt x="194" y="571"/>
                    </a:lnTo>
                    <a:lnTo>
                      <a:pt x="197" y="568"/>
                    </a:lnTo>
                    <a:lnTo>
                      <a:pt x="194" y="564"/>
                    </a:lnTo>
                    <a:lnTo>
                      <a:pt x="196" y="556"/>
                    </a:lnTo>
                    <a:lnTo>
                      <a:pt x="197" y="555"/>
                    </a:lnTo>
                    <a:lnTo>
                      <a:pt x="199" y="555"/>
                    </a:lnTo>
                    <a:lnTo>
                      <a:pt x="203" y="553"/>
                    </a:lnTo>
                    <a:lnTo>
                      <a:pt x="207" y="555"/>
                    </a:lnTo>
                    <a:lnTo>
                      <a:pt x="205" y="558"/>
                    </a:lnTo>
                    <a:lnTo>
                      <a:pt x="200" y="560"/>
                    </a:lnTo>
                    <a:lnTo>
                      <a:pt x="199" y="563"/>
                    </a:lnTo>
                    <a:lnTo>
                      <a:pt x="198" y="589"/>
                    </a:lnTo>
                    <a:lnTo>
                      <a:pt x="203" y="587"/>
                    </a:lnTo>
                    <a:lnTo>
                      <a:pt x="209" y="592"/>
                    </a:lnTo>
                    <a:lnTo>
                      <a:pt x="213" y="591"/>
                    </a:lnTo>
                    <a:lnTo>
                      <a:pt x="215" y="597"/>
                    </a:lnTo>
                    <a:lnTo>
                      <a:pt x="213" y="608"/>
                    </a:lnTo>
                    <a:lnTo>
                      <a:pt x="217" y="602"/>
                    </a:lnTo>
                    <a:lnTo>
                      <a:pt x="219" y="606"/>
                    </a:lnTo>
                    <a:lnTo>
                      <a:pt x="224" y="603"/>
                    </a:lnTo>
                    <a:lnTo>
                      <a:pt x="234" y="585"/>
                    </a:lnTo>
                    <a:lnTo>
                      <a:pt x="233" y="579"/>
                    </a:lnTo>
                    <a:lnTo>
                      <a:pt x="234" y="570"/>
                    </a:lnTo>
                    <a:lnTo>
                      <a:pt x="245" y="559"/>
                    </a:lnTo>
                    <a:lnTo>
                      <a:pt x="246" y="553"/>
                    </a:lnTo>
                    <a:lnTo>
                      <a:pt x="265" y="548"/>
                    </a:lnTo>
                    <a:lnTo>
                      <a:pt x="271" y="543"/>
                    </a:lnTo>
                    <a:lnTo>
                      <a:pt x="273" y="535"/>
                    </a:lnTo>
                    <a:lnTo>
                      <a:pt x="271" y="531"/>
                    </a:lnTo>
                    <a:lnTo>
                      <a:pt x="280" y="517"/>
                    </a:lnTo>
                    <a:lnTo>
                      <a:pt x="277" y="502"/>
                    </a:lnTo>
                    <a:lnTo>
                      <a:pt x="272" y="496"/>
                    </a:lnTo>
                    <a:lnTo>
                      <a:pt x="275" y="492"/>
                    </a:lnTo>
                    <a:lnTo>
                      <a:pt x="285" y="490"/>
                    </a:lnTo>
                    <a:lnTo>
                      <a:pt x="293" y="485"/>
                    </a:lnTo>
                    <a:lnTo>
                      <a:pt x="299" y="476"/>
                    </a:lnTo>
                    <a:lnTo>
                      <a:pt x="299" y="467"/>
                    </a:lnTo>
                    <a:lnTo>
                      <a:pt x="288" y="460"/>
                    </a:lnTo>
                    <a:lnTo>
                      <a:pt x="283" y="453"/>
                    </a:lnTo>
                    <a:lnTo>
                      <a:pt x="291" y="424"/>
                    </a:lnTo>
                    <a:lnTo>
                      <a:pt x="290" y="418"/>
                    </a:lnTo>
                    <a:lnTo>
                      <a:pt x="288" y="417"/>
                    </a:lnTo>
                    <a:lnTo>
                      <a:pt x="290" y="412"/>
                    </a:lnTo>
                    <a:lnTo>
                      <a:pt x="293" y="408"/>
                    </a:lnTo>
                    <a:lnTo>
                      <a:pt x="294" y="399"/>
                    </a:lnTo>
                    <a:lnTo>
                      <a:pt x="301" y="390"/>
                    </a:lnTo>
                    <a:lnTo>
                      <a:pt x="306" y="386"/>
                    </a:lnTo>
                    <a:lnTo>
                      <a:pt x="303" y="383"/>
                    </a:lnTo>
                    <a:lnTo>
                      <a:pt x="301" y="378"/>
                    </a:lnTo>
                    <a:lnTo>
                      <a:pt x="301" y="371"/>
                    </a:lnTo>
                    <a:lnTo>
                      <a:pt x="311" y="356"/>
                    </a:lnTo>
                    <a:lnTo>
                      <a:pt x="340" y="339"/>
                    </a:lnTo>
                    <a:lnTo>
                      <a:pt x="354" y="336"/>
                    </a:lnTo>
                    <a:lnTo>
                      <a:pt x="372" y="339"/>
                    </a:lnTo>
                    <a:lnTo>
                      <a:pt x="379" y="334"/>
                    </a:lnTo>
                    <a:lnTo>
                      <a:pt x="382" y="329"/>
                    </a:lnTo>
                    <a:lnTo>
                      <a:pt x="383" y="322"/>
                    </a:lnTo>
                    <a:lnTo>
                      <a:pt x="381" y="317"/>
                    </a:lnTo>
                    <a:lnTo>
                      <a:pt x="374" y="310"/>
                    </a:lnTo>
                    <a:lnTo>
                      <a:pt x="374" y="307"/>
                    </a:lnTo>
                    <a:lnTo>
                      <a:pt x="402" y="279"/>
                    </a:lnTo>
                    <a:lnTo>
                      <a:pt x="418" y="237"/>
                    </a:lnTo>
                    <a:lnTo>
                      <a:pt x="422" y="235"/>
                    </a:lnTo>
                    <a:lnTo>
                      <a:pt x="429" y="235"/>
                    </a:lnTo>
                    <a:lnTo>
                      <a:pt x="440" y="230"/>
                    </a:lnTo>
                    <a:lnTo>
                      <a:pt x="452" y="213"/>
                    </a:lnTo>
                    <a:lnTo>
                      <a:pt x="486" y="188"/>
                    </a:lnTo>
                    <a:lnTo>
                      <a:pt x="487" y="186"/>
                    </a:lnTo>
                    <a:lnTo>
                      <a:pt x="487" y="181"/>
                    </a:lnTo>
                    <a:lnTo>
                      <a:pt x="482" y="173"/>
                    </a:lnTo>
                    <a:lnTo>
                      <a:pt x="485" y="168"/>
                    </a:lnTo>
                    <a:lnTo>
                      <a:pt x="498" y="160"/>
                    </a:lnTo>
                    <a:lnTo>
                      <a:pt x="503" y="150"/>
                    </a:lnTo>
                    <a:lnTo>
                      <a:pt x="521" y="140"/>
                    </a:lnTo>
                    <a:lnTo>
                      <a:pt x="528" y="139"/>
                    </a:lnTo>
                    <a:lnTo>
                      <a:pt x="534" y="141"/>
                    </a:lnTo>
                    <a:lnTo>
                      <a:pt x="538" y="145"/>
                    </a:lnTo>
                    <a:lnTo>
                      <a:pt x="541" y="146"/>
                    </a:lnTo>
                    <a:lnTo>
                      <a:pt x="547" y="140"/>
                    </a:lnTo>
                    <a:lnTo>
                      <a:pt x="553" y="130"/>
                    </a:lnTo>
                    <a:lnTo>
                      <a:pt x="553" y="122"/>
                    </a:lnTo>
                    <a:lnTo>
                      <a:pt x="557" y="120"/>
                    </a:lnTo>
                    <a:lnTo>
                      <a:pt x="565" y="118"/>
                    </a:lnTo>
                    <a:lnTo>
                      <a:pt x="604" y="124"/>
                    </a:lnTo>
                    <a:lnTo>
                      <a:pt x="609" y="122"/>
                    </a:lnTo>
                    <a:lnTo>
                      <a:pt x="612" y="120"/>
                    </a:lnTo>
                    <a:lnTo>
                      <a:pt x="607" y="118"/>
                    </a:lnTo>
                    <a:lnTo>
                      <a:pt x="607" y="114"/>
                    </a:lnTo>
                    <a:lnTo>
                      <a:pt x="611" y="110"/>
                    </a:lnTo>
                    <a:lnTo>
                      <a:pt x="613" y="106"/>
                    </a:lnTo>
                    <a:lnTo>
                      <a:pt x="617" y="104"/>
                    </a:lnTo>
                    <a:lnTo>
                      <a:pt x="618" y="101"/>
                    </a:lnTo>
                    <a:lnTo>
                      <a:pt x="618" y="98"/>
                    </a:lnTo>
                    <a:lnTo>
                      <a:pt x="616" y="96"/>
                    </a:lnTo>
                    <a:lnTo>
                      <a:pt x="616" y="93"/>
                    </a:lnTo>
                    <a:lnTo>
                      <a:pt x="618" y="93"/>
                    </a:lnTo>
                    <a:lnTo>
                      <a:pt x="631" y="93"/>
                    </a:lnTo>
                    <a:lnTo>
                      <a:pt x="633" y="90"/>
                    </a:lnTo>
                    <a:lnTo>
                      <a:pt x="637" y="89"/>
                    </a:lnTo>
                    <a:lnTo>
                      <a:pt x="642" y="90"/>
                    </a:lnTo>
                    <a:lnTo>
                      <a:pt x="647" y="89"/>
                    </a:lnTo>
                    <a:lnTo>
                      <a:pt x="646" y="83"/>
                    </a:lnTo>
                    <a:lnTo>
                      <a:pt x="653" y="80"/>
                    </a:lnTo>
                    <a:lnTo>
                      <a:pt x="659" y="82"/>
                    </a:lnTo>
                    <a:lnTo>
                      <a:pt x="679" y="99"/>
                    </a:lnTo>
                    <a:lnTo>
                      <a:pt x="682" y="105"/>
                    </a:lnTo>
                    <a:lnTo>
                      <a:pt x="684" y="108"/>
                    </a:lnTo>
                    <a:lnTo>
                      <a:pt x="705" y="111"/>
                    </a:lnTo>
                    <a:lnTo>
                      <a:pt x="720" y="108"/>
                    </a:lnTo>
                    <a:lnTo>
                      <a:pt x="730" y="101"/>
                    </a:lnTo>
                    <a:lnTo>
                      <a:pt x="735" y="104"/>
                    </a:lnTo>
                    <a:lnTo>
                      <a:pt x="738" y="108"/>
                    </a:lnTo>
                    <a:lnTo>
                      <a:pt x="740" y="110"/>
                    </a:lnTo>
                    <a:lnTo>
                      <a:pt x="746" y="111"/>
                    </a:lnTo>
                    <a:lnTo>
                      <a:pt x="761" y="106"/>
                    </a:lnTo>
                    <a:lnTo>
                      <a:pt x="766" y="101"/>
                    </a:lnTo>
                    <a:lnTo>
                      <a:pt x="780" y="96"/>
                    </a:lnTo>
                    <a:lnTo>
                      <a:pt x="782" y="92"/>
                    </a:lnTo>
                    <a:lnTo>
                      <a:pt x="782" y="80"/>
                    </a:lnTo>
                    <a:lnTo>
                      <a:pt x="784" y="69"/>
                    </a:lnTo>
                    <a:lnTo>
                      <a:pt x="792" y="59"/>
                    </a:lnTo>
                    <a:lnTo>
                      <a:pt x="804" y="53"/>
                    </a:lnTo>
                    <a:lnTo>
                      <a:pt x="850" y="46"/>
                    </a:lnTo>
                    <a:lnTo>
                      <a:pt x="852" y="47"/>
                    </a:lnTo>
                    <a:lnTo>
                      <a:pt x="857" y="53"/>
                    </a:lnTo>
                    <a:lnTo>
                      <a:pt x="881" y="63"/>
                    </a:lnTo>
                    <a:lnTo>
                      <a:pt x="884" y="72"/>
                    </a:lnTo>
                    <a:lnTo>
                      <a:pt x="884" y="77"/>
                    </a:lnTo>
                    <a:lnTo>
                      <a:pt x="874" y="84"/>
                    </a:lnTo>
                    <a:lnTo>
                      <a:pt x="872" y="88"/>
                    </a:lnTo>
                    <a:lnTo>
                      <a:pt x="873" y="90"/>
                    </a:lnTo>
                    <a:lnTo>
                      <a:pt x="877" y="93"/>
                    </a:lnTo>
                    <a:lnTo>
                      <a:pt x="879" y="93"/>
                    </a:lnTo>
                    <a:lnTo>
                      <a:pt x="883" y="90"/>
                    </a:lnTo>
                    <a:lnTo>
                      <a:pt x="884" y="89"/>
                    </a:lnTo>
                    <a:lnTo>
                      <a:pt x="886" y="85"/>
                    </a:lnTo>
                    <a:lnTo>
                      <a:pt x="887" y="84"/>
                    </a:lnTo>
                    <a:lnTo>
                      <a:pt x="907" y="77"/>
                    </a:lnTo>
                    <a:lnTo>
                      <a:pt x="910" y="67"/>
                    </a:lnTo>
                    <a:lnTo>
                      <a:pt x="921" y="72"/>
                    </a:lnTo>
                    <a:lnTo>
                      <a:pt x="928" y="71"/>
                    </a:lnTo>
                    <a:lnTo>
                      <a:pt x="929" y="69"/>
                    </a:lnTo>
                    <a:lnTo>
                      <a:pt x="930" y="64"/>
                    </a:lnTo>
                    <a:lnTo>
                      <a:pt x="931" y="62"/>
                    </a:lnTo>
                    <a:lnTo>
                      <a:pt x="930" y="6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79" name="Freeform 1009">
                <a:extLst>
                  <a:ext uri="{FF2B5EF4-FFF2-40B4-BE49-F238E27FC236}">
                    <a16:creationId xmlns:a16="http://schemas.microsoft.com/office/drawing/2014/main" id="{3C2AF194-0A42-4BD7-887E-D4F3356FA5C5}"/>
                  </a:ext>
                </a:extLst>
              </p:cNvPr>
              <p:cNvSpPr>
                <a:spLocks noChangeAspect="1"/>
              </p:cNvSpPr>
              <p:nvPr/>
            </p:nvSpPr>
            <p:spPr bwMode="auto">
              <a:xfrm>
                <a:off x="2902" y="720"/>
                <a:ext cx="275" cy="192"/>
              </a:xfrm>
              <a:custGeom>
                <a:avLst/>
                <a:gdLst>
                  <a:gd name="T0" fmla="*/ 0 w 933"/>
                  <a:gd name="T1" fmla="*/ 0 h 654"/>
                  <a:gd name="T2" fmla="*/ 0 w 933"/>
                  <a:gd name="T3" fmla="*/ 0 h 654"/>
                  <a:gd name="T4" fmla="*/ 0 w 933"/>
                  <a:gd name="T5" fmla="*/ 0 h 654"/>
                  <a:gd name="T6" fmla="*/ 0 w 933"/>
                  <a:gd name="T7" fmla="*/ 0 h 654"/>
                  <a:gd name="T8" fmla="*/ 0 w 933"/>
                  <a:gd name="T9" fmla="*/ 0 h 654"/>
                  <a:gd name="T10" fmla="*/ 0 w 933"/>
                  <a:gd name="T11" fmla="*/ 0 h 654"/>
                  <a:gd name="T12" fmla="*/ 0 w 933"/>
                  <a:gd name="T13" fmla="*/ 0 h 654"/>
                  <a:gd name="T14" fmla="*/ 0 w 933"/>
                  <a:gd name="T15" fmla="*/ 0 h 654"/>
                  <a:gd name="T16" fmla="*/ 0 w 933"/>
                  <a:gd name="T17" fmla="*/ 0 h 654"/>
                  <a:gd name="T18" fmla="*/ 0 w 933"/>
                  <a:gd name="T19" fmla="*/ 0 h 654"/>
                  <a:gd name="T20" fmla="*/ 0 w 933"/>
                  <a:gd name="T21" fmla="*/ 0 h 654"/>
                  <a:gd name="T22" fmla="*/ 0 w 933"/>
                  <a:gd name="T23" fmla="*/ 0 h 654"/>
                  <a:gd name="T24" fmla="*/ 0 w 933"/>
                  <a:gd name="T25" fmla="*/ 0 h 654"/>
                  <a:gd name="T26" fmla="*/ 0 w 933"/>
                  <a:gd name="T27" fmla="*/ 0 h 654"/>
                  <a:gd name="T28" fmla="*/ 0 w 933"/>
                  <a:gd name="T29" fmla="*/ 0 h 654"/>
                  <a:gd name="T30" fmla="*/ 0 w 933"/>
                  <a:gd name="T31" fmla="*/ 0 h 654"/>
                  <a:gd name="T32" fmla="*/ 0 w 933"/>
                  <a:gd name="T33" fmla="*/ 0 h 654"/>
                  <a:gd name="T34" fmla="*/ 0 w 933"/>
                  <a:gd name="T35" fmla="*/ 0 h 654"/>
                  <a:gd name="T36" fmla="*/ 0 w 933"/>
                  <a:gd name="T37" fmla="*/ 0 h 654"/>
                  <a:gd name="T38" fmla="*/ 0 w 933"/>
                  <a:gd name="T39" fmla="*/ 0 h 654"/>
                  <a:gd name="T40" fmla="*/ 0 w 933"/>
                  <a:gd name="T41" fmla="*/ 0 h 654"/>
                  <a:gd name="T42" fmla="*/ 0 w 933"/>
                  <a:gd name="T43" fmla="*/ 0 h 654"/>
                  <a:gd name="T44" fmla="*/ 0 w 933"/>
                  <a:gd name="T45" fmla="*/ 0 h 654"/>
                  <a:gd name="T46" fmla="*/ 0 w 933"/>
                  <a:gd name="T47" fmla="*/ 0 h 654"/>
                  <a:gd name="T48" fmla="*/ 0 w 933"/>
                  <a:gd name="T49" fmla="*/ 0 h 654"/>
                  <a:gd name="T50" fmla="*/ 0 w 933"/>
                  <a:gd name="T51" fmla="*/ 0 h 654"/>
                  <a:gd name="T52" fmla="*/ 0 w 933"/>
                  <a:gd name="T53" fmla="*/ 0 h 654"/>
                  <a:gd name="T54" fmla="*/ 0 w 933"/>
                  <a:gd name="T55" fmla="*/ 0 h 654"/>
                  <a:gd name="T56" fmla="*/ 0 w 933"/>
                  <a:gd name="T57" fmla="*/ 0 h 654"/>
                  <a:gd name="T58" fmla="*/ 0 w 933"/>
                  <a:gd name="T59" fmla="*/ 0 h 654"/>
                  <a:gd name="T60" fmla="*/ 0 w 933"/>
                  <a:gd name="T61" fmla="*/ 0 h 654"/>
                  <a:gd name="T62" fmla="*/ 0 w 933"/>
                  <a:gd name="T63" fmla="*/ 0 h 654"/>
                  <a:gd name="T64" fmla="*/ 0 w 933"/>
                  <a:gd name="T65" fmla="*/ 0 h 654"/>
                  <a:gd name="T66" fmla="*/ 0 w 933"/>
                  <a:gd name="T67" fmla="*/ 0 h 654"/>
                  <a:gd name="T68" fmla="*/ 0 w 933"/>
                  <a:gd name="T69" fmla="*/ 0 h 654"/>
                  <a:gd name="T70" fmla="*/ 0 w 933"/>
                  <a:gd name="T71" fmla="*/ 0 h 654"/>
                  <a:gd name="T72" fmla="*/ 0 w 933"/>
                  <a:gd name="T73" fmla="*/ 0 h 654"/>
                  <a:gd name="T74" fmla="*/ 0 w 933"/>
                  <a:gd name="T75" fmla="*/ 0 h 654"/>
                  <a:gd name="T76" fmla="*/ 0 w 933"/>
                  <a:gd name="T77" fmla="*/ 0 h 654"/>
                  <a:gd name="T78" fmla="*/ 0 w 933"/>
                  <a:gd name="T79" fmla="*/ 0 h 654"/>
                  <a:gd name="T80" fmla="*/ 0 w 933"/>
                  <a:gd name="T81" fmla="*/ 0 h 654"/>
                  <a:gd name="T82" fmla="*/ 0 w 933"/>
                  <a:gd name="T83" fmla="*/ 0 h 654"/>
                  <a:gd name="T84" fmla="*/ 0 w 933"/>
                  <a:gd name="T85" fmla="*/ 0 h 654"/>
                  <a:gd name="T86" fmla="*/ 0 w 933"/>
                  <a:gd name="T87" fmla="*/ 0 h 654"/>
                  <a:gd name="T88" fmla="*/ 0 w 933"/>
                  <a:gd name="T89" fmla="*/ 0 h 654"/>
                  <a:gd name="T90" fmla="*/ 0 w 933"/>
                  <a:gd name="T91" fmla="*/ 0 h 654"/>
                  <a:gd name="T92" fmla="*/ 0 w 933"/>
                  <a:gd name="T93" fmla="*/ 0 h 654"/>
                  <a:gd name="T94" fmla="*/ 0 w 933"/>
                  <a:gd name="T95" fmla="*/ 0 h 654"/>
                  <a:gd name="T96" fmla="*/ 0 w 933"/>
                  <a:gd name="T97" fmla="*/ 0 h 654"/>
                  <a:gd name="T98" fmla="*/ 0 w 933"/>
                  <a:gd name="T99" fmla="*/ 0 h 654"/>
                  <a:gd name="T100" fmla="*/ 0 w 933"/>
                  <a:gd name="T101" fmla="*/ 0 h 654"/>
                  <a:gd name="T102" fmla="*/ 0 w 933"/>
                  <a:gd name="T103" fmla="*/ 0 h 654"/>
                  <a:gd name="T104" fmla="*/ 0 w 933"/>
                  <a:gd name="T105" fmla="*/ 0 h 654"/>
                  <a:gd name="T106" fmla="*/ 0 w 933"/>
                  <a:gd name="T107" fmla="*/ 0 h 654"/>
                  <a:gd name="T108" fmla="*/ 0 w 933"/>
                  <a:gd name="T109" fmla="*/ 0 h 654"/>
                  <a:gd name="T110" fmla="*/ 0 w 933"/>
                  <a:gd name="T111" fmla="*/ 0 h 654"/>
                  <a:gd name="T112" fmla="*/ 0 w 933"/>
                  <a:gd name="T113" fmla="*/ 0 h 654"/>
                  <a:gd name="T114" fmla="*/ 0 w 933"/>
                  <a:gd name="T115" fmla="*/ 0 h 654"/>
                  <a:gd name="T116" fmla="*/ 0 w 933"/>
                  <a:gd name="T117" fmla="*/ 0 h 654"/>
                  <a:gd name="T118" fmla="*/ 0 w 933"/>
                  <a:gd name="T119" fmla="*/ 0 h 654"/>
                  <a:gd name="T120" fmla="*/ 0 w 933"/>
                  <a:gd name="T121" fmla="*/ 0 h 654"/>
                  <a:gd name="T122" fmla="*/ 0 w 933"/>
                  <a:gd name="T123" fmla="*/ 0 h 654"/>
                  <a:gd name="T124" fmla="*/ 0 w 933"/>
                  <a:gd name="T125" fmla="*/ 0 h 6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33"/>
                  <a:gd name="T190" fmla="*/ 0 h 654"/>
                  <a:gd name="T191" fmla="*/ 933 w 933"/>
                  <a:gd name="T192" fmla="*/ 654 h 6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33" h="654">
                    <a:moveTo>
                      <a:pt x="930" y="61"/>
                    </a:moveTo>
                    <a:lnTo>
                      <a:pt x="918" y="59"/>
                    </a:lnTo>
                    <a:lnTo>
                      <a:pt x="916" y="66"/>
                    </a:lnTo>
                    <a:lnTo>
                      <a:pt x="914" y="66"/>
                    </a:lnTo>
                    <a:lnTo>
                      <a:pt x="914" y="64"/>
                    </a:lnTo>
                    <a:lnTo>
                      <a:pt x="909" y="63"/>
                    </a:lnTo>
                    <a:lnTo>
                      <a:pt x="908" y="62"/>
                    </a:lnTo>
                    <a:lnTo>
                      <a:pt x="908" y="66"/>
                    </a:lnTo>
                    <a:lnTo>
                      <a:pt x="907" y="66"/>
                    </a:lnTo>
                    <a:lnTo>
                      <a:pt x="904" y="63"/>
                    </a:lnTo>
                    <a:lnTo>
                      <a:pt x="892" y="66"/>
                    </a:lnTo>
                    <a:lnTo>
                      <a:pt x="894" y="62"/>
                    </a:lnTo>
                    <a:lnTo>
                      <a:pt x="898" y="59"/>
                    </a:lnTo>
                    <a:lnTo>
                      <a:pt x="902" y="59"/>
                    </a:lnTo>
                    <a:lnTo>
                      <a:pt x="903" y="57"/>
                    </a:lnTo>
                    <a:lnTo>
                      <a:pt x="902" y="56"/>
                    </a:lnTo>
                    <a:lnTo>
                      <a:pt x="899" y="53"/>
                    </a:lnTo>
                    <a:lnTo>
                      <a:pt x="889" y="54"/>
                    </a:lnTo>
                    <a:lnTo>
                      <a:pt x="890" y="52"/>
                    </a:lnTo>
                    <a:lnTo>
                      <a:pt x="868" y="45"/>
                    </a:lnTo>
                    <a:lnTo>
                      <a:pt x="866" y="43"/>
                    </a:lnTo>
                    <a:lnTo>
                      <a:pt x="867" y="42"/>
                    </a:lnTo>
                    <a:lnTo>
                      <a:pt x="867" y="41"/>
                    </a:lnTo>
                    <a:lnTo>
                      <a:pt x="904" y="46"/>
                    </a:lnTo>
                    <a:lnTo>
                      <a:pt x="933" y="35"/>
                    </a:lnTo>
                    <a:lnTo>
                      <a:pt x="931" y="31"/>
                    </a:lnTo>
                    <a:lnTo>
                      <a:pt x="925" y="28"/>
                    </a:lnTo>
                    <a:lnTo>
                      <a:pt x="921" y="25"/>
                    </a:lnTo>
                    <a:lnTo>
                      <a:pt x="913" y="25"/>
                    </a:lnTo>
                    <a:lnTo>
                      <a:pt x="909" y="24"/>
                    </a:lnTo>
                    <a:lnTo>
                      <a:pt x="913" y="21"/>
                    </a:lnTo>
                    <a:lnTo>
                      <a:pt x="905" y="20"/>
                    </a:lnTo>
                    <a:lnTo>
                      <a:pt x="903" y="16"/>
                    </a:lnTo>
                    <a:lnTo>
                      <a:pt x="900" y="20"/>
                    </a:lnTo>
                    <a:lnTo>
                      <a:pt x="897" y="20"/>
                    </a:lnTo>
                    <a:lnTo>
                      <a:pt x="897" y="19"/>
                    </a:lnTo>
                    <a:lnTo>
                      <a:pt x="895" y="16"/>
                    </a:lnTo>
                    <a:lnTo>
                      <a:pt x="886" y="19"/>
                    </a:lnTo>
                    <a:lnTo>
                      <a:pt x="884" y="19"/>
                    </a:lnTo>
                    <a:lnTo>
                      <a:pt x="884" y="17"/>
                    </a:lnTo>
                    <a:lnTo>
                      <a:pt x="884" y="16"/>
                    </a:lnTo>
                    <a:lnTo>
                      <a:pt x="884" y="14"/>
                    </a:lnTo>
                    <a:lnTo>
                      <a:pt x="882" y="12"/>
                    </a:lnTo>
                    <a:lnTo>
                      <a:pt x="882" y="10"/>
                    </a:lnTo>
                    <a:lnTo>
                      <a:pt x="877" y="11"/>
                    </a:lnTo>
                    <a:lnTo>
                      <a:pt x="873" y="10"/>
                    </a:lnTo>
                    <a:lnTo>
                      <a:pt x="869" y="11"/>
                    </a:lnTo>
                    <a:lnTo>
                      <a:pt x="865" y="15"/>
                    </a:lnTo>
                    <a:lnTo>
                      <a:pt x="863" y="24"/>
                    </a:lnTo>
                    <a:lnTo>
                      <a:pt x="865" y="28"/>
                    </a:lnTo>
                    <a:lnTo>
                      <a:pt x="858" y="30"/>
                    </a:lnTo>
                    <a:lnTo>
                      <a:pt x="853" y="28"/>
                    </a:lnTo>
                    <a:lnTo>
                      <a:pt x="848" y="28"/>
                    </a:lnTo>
                    <a:lnTo>
                      <a:pt x="846" y="27"/>
                    </a:lnTo>
                    <a:lnTo>
                      <a:pt x="852" y="25"/>
                    </a:lnTo>
                    <a:lnTo>
                      <a:pt x="857" y="21"/>
                    </a:lnTo>
                    <a:lnTo>
                      <a:pt x="855" y="19"/>
                    </a:lnTo>
                    <a:lnTo>
                      <a:pt x="847" y="21"/>
                    </a:lnTo>
                    <a:lnTo>
                      <a:pt x="842" y="21"/>
                    </a:lnTo>
                    <a:lnTo>
                      <a:pt x="850" y="17"/>
                    </a:lnTo>
                    <a:lnTo>
                      <a:pt x="846" y="15"/>
                    </a:lnTo>
                    <a:lnTo>
                      <a:pt x="848" y="12"/>
                    </a:lnTo>
                    <a:lnTo>
                      <a:pt x="857" y="14"/>
                    </a:lnTo>
                    <a:lnTo>
                      <a:pt x="861" y="9"/>
                    </a:lnTo>
                    <a:lnTo>
                      <a:pt x="862" y="5"/>
                    </a:lnTo>
                    <a:lnTo>
                      <a:pt x="856" y="5"/>
                    </a:lnTo>
                    <a:lnTo>
                      <a:pt x="857" y="3"/>
                    </a:lnTo>
                    <a:lnTo>
                      <a:pt x="853" y="0"/>
                    </a:lnTo>
                    <a:lnTo>
                      <a:pt x="850" y="0"/>
                    </a:lnTo>
                    <a:lnTo>
                      <a:pt x="843" y="4"/>
                    </a:lnTo>
                    <a:lnTo>
                      <a:pt x="839" y="0"/>
                    </a:lnTo>
                    <a:lnTo>
                      <a:pt x="832" y="14"/>
                    </a:lnTo>
                    <a:lnTo>
                      <a:pt x="829" y="16"/>
                    </a:lnTo>
                    <a:lnTo>
                      <a:pt x="827" y="19"/>
                    </a:lnTo>
                    <a:lnTo>
                      <a:pt x="827" y="21"/>
                    </a:lnTo>
                    <a:lnTo>
                      <a:pt x="824" y="21"/>
                    </a:lnTo>
                    <a:lnTo>
                      <a:pt x="821" y="24"/>
                    </a:lnTo>
                    <a:lnTo>
                      <a:pt x="822" y="28"/>
                    </a:lnTo>
                    <a:lnTo>
                      <a:pt x="816" y="28"/>
                    </a:lnTo>
                    <a:lnTo>
                      <a:pt x="809" y="32"/>
                    </a:lnTo>
                    <a:lnTo>
                      <a:pt x="809" y="28"/>
                    </a:lnTo>
                    <a:lnTo>
                      <a:pt x="813" y="24"/>
                    </a:lnTo>
                    <a:lnTo>
                      <a:pt x="808" y="19"/>
                    </a:lnTo>
                    <a:lnTo>
                      <a:pt x="813" y="16"/>
                    </a:lnTo>
                    <a:lnTo>
                      <a:pt x="813" y="11"/>
                    </a:lnTo>
                    <a:lnTo>
                      <a:pt x="813" y="7"/>
                    </a:lnTo>
                    <a:lnTo>
                      <a:pt x="810" y="7"/>
                    </a:lnTo>
                    <a:lnTo>
                      <a:pt x="806" y="7"/>
                    </a:lnTo>
                    <a:lnTo>
                      <a:pt x="777" y="33"/>
                    </a:lnTo>
                    <a:lnTo>
                      <a:pt x="773" y="38"/>
                    </a:lnTo>
                    <a:lnTo>
                      <a:pt x="778" y="36"/>
                    </a:lnTo>
                    <a:lnTo>
                      <a:pt x="766" y="46"/>
                    </a:lnTo>
                    <a:lnTo>
                      <a:pt x="762" y="47"/>
                    </a:lnTo>
                    <a:lnTo>
                      <a:pt x="761" y="43"/>
                    </a:lnTo>
                    <a:lnTo>
                      <a:pt x="762" y="41"/>
                    </a:lnTo>
                    <a:lnTo>
                      <a:pt x="766" y="38"/>
                    </a:lnTo>
                    <a:lnTo>
                      <a:pt x="768" y="37"/>
                    </a:lnTo>
                    <a:lnTo>
                      <a:pt x="768" y="36"/>
                    </a:lnTo>
                    <a:lnTo>
                      <a:pt x="769" y="31"/>
                    </a:lnTo>
                    <a:lnTo>
                      <a:pt x="769" y="28"/>
                    </a:lnTo>
                    <a:lnTo>
                      <a:pt x="789" y="11"/>
                    </a:lnTo>
                    <a:lnTo>
                      <a:pt x="784" y="10"/>
                    </a:lnTo>
                    <a:lnTo>
                      <a:pt x="772" y="14"/>
                    </a:lnTo>
                    <a:lnTo>
                      <a:pt x="772" y="10"/>
                    </a:lnTo>
                    <a:lnTo>
                      <a:pt x="769" y="9"/>
                    </a:lnTo>
                    <a:lnTo>
                      <a:pt x="767" y="7"/>
                    </a:lnTo>
                    <a:lnTo>
                      <a:pt x="767" y="5"/>
                    </a:lnTo>
                    <a:lnTo>
                      <a:pt x="762" y="9"/>
                    </a:lnTo>
                    <a:lnTo>
                      <a:pt x="759" y="6"/>
                    </a:lnTo>
                    <a:lnTo>
                      <a:pt x="756" y="6"/>
                    </a:lnTo>
                    <a:lnTo>
                      <a:pt x="754" y="14"/>
                    </a:lnTo>
                    <a:lnTo>
                      <a:pt x="748" y="12"/>
                    </a:lnTo>
                    <a:lnTo>
                      <a:pt x="751" y="16"/>
                    </a:lnTo>
                    <a:lnTo>
                      <a:pt x="754" y="19"/>
                    </a:lnTo>
                    <a:lnTo>
                      <a:pt x="754" y="20"/>
                    </a:lnTo>
                    <a:lnTo>
                      <a:pt x="748" y="21"/>
                    </a:lnTo>
                    <a:lnTo>
                      <a:pt x="743" y="25"/>
                    </a:lnTo>
                    <a:lnTo>
                      <a:pt x="745" y="28"/>
                    </a:lnTo>
                    <a:lnTo>
                      <a:pt x="732" y="28"/>
                    </a:lnTo>
                    <a:lnTo>
                      <a:pt x="726" y="32"/>
                    </a:lnTo>
                    <a:lnTo>
                      <a:pt x="722" y="36"/>
                    </a:lnTo>
                    <a:lnTo>
                      <a:pt x="716" y="40"/>
                    </a:lnTo>
                    <a:lnTo>
                      <a:pt x="715" y="41"/>
                    </a:lnTo>
                    <a:lnTo>
                      <a:pt x="716" y="43"/>
                    </a:lnTo>
                    <a:lnTo>
                      <a:pt x="714" y="51"/>
                    </a:lnTo>
                    <a:lnTo>
                      <a:pt x="709" y="51"/>
                    </a:lnTo>
                    <a:lnTo>
                      <a:pt x="706" y="49"/>
                    </a:lnTo>
                    <a:lnTo>
                      <a:pt x="706" y="47"/>
                    </a:lnTo>
                    <a:lnTo>
                      <a:pt x="710" y="46"/>
                    </a:lnTo>
                    <a:lnTo>
                      <a:pt x="703" y="45"/>
                    </a:lnTo>
                    <a:lnTo>
                      <a:pt x="706" y="42"/>
                    </a:lnTo>
                    <a:lnTo>
                      <a:pt x="706" y="41"/>
                    </a:lnTo>
                    <a:lnTo>
                      <a:pt x="691" y="40"/>
                    </a:lnTo>
                    <a:lnTo>
                      <a:pt x="693" y="43"/>
                    </a:lnTo>
                    <a:lnTo>
                      <a:pt x="690" y="43"/>
                    </a:lnTo>
                    <a:lnTo>
                      <a:pt x="685" y="43"/>
                    </a:lnTo>
                    <a:lnTo>
                      <a:pt x="686" y="41"/>
                    </a:lnTo>
                    <a:lnTo>
                      <a:pt x="685" y="38"/>
                    </a:lnTo>
                    <a:lnTo>
                      <a:pt x="683" y="40"/>
                    </a:lnTo>
                    <a:lnTo>
                      <a:pt x="683" y="36"/>
                    </a:lnTo>
                    <a:lnTo>
                      <a:pt x="679" y="37"/>
                    </a:lnTo>
                    <a:lnTo>
                      <a:pt x="678" y="36"/>
                    </a:lnTo>
                    <a:lnTo>
                      <a:pt x="675" y="38"/>
                    </a:lnTo>
                    <a:lnTo>
                      <a:pt x="674" y="43"/>
                    </a:lnTo>
                    <a:lnTo>
                      <a:pt x="672" y="40"/>
                    </a:lnTo>
                    <a:lnTo>
                      <a:pt x="669" y="37"/>
                    </a:lnTo>
                    <a:lnTo>
                      <a:pt x="668" y="36"/>
                    </a:lnTo>
                    <a:lnTo>
                      <a:pt x="667" y="43"/>
                    </a:lnTo>
                    <a:lnTo>
                      <a:pt x="675" y="46"/>
                    </a:lnTo>
                    <a:lnTo>
                      <a:pt x="679" y="46"/>
                    </a:lnTo>
                    <a:lnTo>
                      <a:pt x="678" y="49"/>
                    </a:lnTo>
                    <a:lnTo>
                      <a:pt x="677" y="52"/>
                    </a:lnTo>
                    <a:lnTo>
                      <a:pt x="675" y="56"/>
                    </a:lnTo>
                    <a:lnTo>
                      <a:pt x="678" y="58"/>
                    </a:lnTo>
                    <a:lnTo>
                      <a:pt x="677" y="63"/>
                    </a:lnTo>
                    <a:lnTo>
                      <a:pt x="658" y="48"/>
                    </a:lnTo>
                    <a:lnTo>
                      <a:pt x="658" y="54"/>
                    </a:lnTo>
                    <a:lnTo>
                      <a:pt x="656" y="54"/>
                    </a:lnTo>
                    <a:lnTo>
                      <a:pt x="654" y="57"/>
                    </a:lnTo>
                    <a:lnTo>
                      <a:pt x="652" y="57"/>
                    </a:lnTo>
                    <a:lnTo>
                      <a:pt x="649" y="59"/>
                    </a:lnTo>
                    <a:lnTo>
                      <a:pt x="647" y="58"/>
                    </a:lnTo>
                    <a:lnTo>
                      <a:pt x="647" y="56"/>
                    </a:lnTo>
                    <a:lnTo>
                      <a:pt x="649" y="53"/>
                    </a:lnTo>
                    <a:lnTo>
                      <a:pt x="646" y="54"/>
                    </a:lnTo>
                    <a:lnTo>
                      <a:pt x="642" y="57"/>
                    </a:lnTo>
                    <a:lnTo>
                      <a:pt x="639" y="61"/>
                    </a:lnTo>
                    <a:lnTo>
                      <a:pt x="636" y="62"/>
                    </a:lnTo>
                    <a:lnTo>
                      <a:pt x="637" y="68"/>
                    </a:lnTo>
                    <a:lnTo>
                      <a:pt x="627" y="72"/>
                    </a:lnTo>
                    <a:lnTo>
                      <a:pt x="623" y="78"/>
                    </a:lnTo>
                    <a:lnTo>
                      <a:pt x="618" y="80"/>
                    </a:lnTo>
                    <a:lnTo>
                      <a:pt x="625" y="74"/>
                    </a:lnTo>
                    <a:lnTo>
                      <a:pt x="630" y="59"/>
                    </a:lnTo>
                    <a:lnTo>
                      <a:pt x="630" y="53"/>
                    </a:lnTo>
                    <a:lnTo>
                      <a:pt x="625" y="54"/>
                    </a:lnTo>
                    <a:lnTo>
                      <a:pt x="615" y="62"/>
                    </a:lnTo>
                    <a:lnTo>
                      <a:pt x="607" y="75"/>
                    </a:lnTo>
                    <a:lnTo>
                      <a:pt x="610" y="59"/>
                    </a:lnTo>
                    <a:lnTo>
                      <a:pt x="596" y="61"/>
                    </a:lnTo>
                    <a:lnTo>
                      <a:pt x="591" y="66"/>
                    </a:lnTo>
                    <a:lnTo>
                      <a:pt x="590" y="68"/>
                    </a:lnTo>
                    <a:lnTo>
                      <a:pt x="590" y="74"/>
                    </a:lnTo>
                    <a:lnTo>
                      <a:pt x="594" y="78"/>
                    </a:lnTo>
                    <a:lnTo>
                      <a:pt x="599" y="79"/>
                    </a:lnTo>
                    <a:lnTo>
                      <a:pt x="601" y="83"/>
                    </a:lnTo>
                    <a:lnTo>
                      <a:pt x="600" y="85"/>
                    </a:lnTo>
                    <a:lnTo>
                      <a:pt x="596" y="85"/>
                    </a:lnTo>
                    <a:lnTo>
                      <a:pt x="594" y="80"/>
                    </a:lnTo>
                    <a:lnTo>
                      <a:pt x="589" y="79"/>
                    </a:lnTo>
                    <a:lnTo>
                      <a:pt x="585" y="74"/>
                    </a:lnTo>
                    <a:lnTo>
                      <a:pt x="581" y="72"/>
                    </a:lnTo>
                    <a:lnTo>
                      <a:pt x="574" y="72"/>
                    </a:lnTo>
                    <a:lnTo>
                      <a:pt x="578" y="77"/>
                    </a:lnTo>
                    <a:lnTo>
                      <a:pt x="583" y="80"/>
                    </a:lnTo>
                    <a:lnTo>
                      <a:pt x="578" y="84"/>
                    </a:lnTo>
                    <a:lnTo>
                      <a:pt x="574" y="82"/>
                    </a:lnTo>
                    <a:lnTo>
                      <a:pt x="571" y="83"/>
                    </a:lnTo>
                    <a:lnTo>
                      <a:pt x="570" y="79"/>
                    </a:lnTo>
                    <a:lnTo>
                      <a:pt x="567" y="80"/>
                    </a:lnTo>
                    <a:lnTo>
                      <a:pt x="567" y="79"/>
                    </a:lnTo>
                    <a:lnTo>
                      <a:pt x="569" y="75"/>
                    </a:lnTo>
                    <a:lnTo>
                      <a:pt x="567" y="74"/>
                    </a:lnTo>
                    <a:lnTo>
                      <a:pt x="559" y="83"/>
                    </a:lnTo>
                    <a:lnTo>
                      <a:pt x="559" y="85"/>
                    </a:lnTo>
                    <a:lnTo>
                      <a:pt x="562" y="88"/>
                    </a:lnTo>
                    <a:lnTo>
                      <a:pt x="544" y="93"/>
                    </a:lnTo>
                    <a:lnTo>
                      <a:pt x="541" y="99"/>
                    </a:lnTo>
                    <a:lnTo>
                      <a:pt x="542" y="100"/>
                    </a:lnTo>
                    <a:lnTo>
                      <a:pt x="547" y="100"/>
                    </a:lnTo>
                    <a:lnTo>
                      <a:pt x="549" y="103"/>
                    </a:lnTo>
                    <a:lnTo>
                      <a:pt x="543" y="103"/>
                    </a:lnTo>
                    <a:lnTo>
                      <a:pt x="544" y="105"/>
                    </a:lnTo>
                    <a:lnTo>
                      <a:pt x="544" y="108"/>
                    </a:lnTo>
                    <a:lnTo>
                      <a:pt x="538" y="106"/>
                    </a:lnTo>
                    <a:lnTo>
                      <a:pt x="534" y="106"/>
                    </a:lnTo>
                    <a:lnTo>
                      <a:pt x="538" y="110"/>
                    </a:lnTo>
                    <a:lnTo>
                      <a:pt x="534" y="111"/>
                    </a:lnTo>
                    <a:lnTo>
                      <a:pt x="529" y="110"/>
                    </a:lnTo>
                    <a:lnTo>
                      <a:pt x="527" y="113"/>
                    </a:lnTo>
                    <a:lnTo>
                      <a:pt x="523" y="111"/>
                    </a:lnTo>
                    <a:lnTo>
                      <a:pt x="515" y="114"/>
                    </a:lnTo>
                    <a:lnTo>
                      <a:pt x="511" y="116"/>
                    </a:lnTo>
                    <a:lnTo>
                      <a:pt x="508" y="118"/>
                    </a:lnTo>
                    <a:lnTo>
                      <a:pt x="507" y="119"/>
                    </a:lnTo>
                    <a:lnTo>
                      <a:pt x="512" y="121"/>
                    </a:lnTo>
                    <a:lnTo>
                      <a:pt x="521" y="118"/>
                    </a:lnTo>
                    <a:lnTo>
                      <a:pt x="528" y="121"/>
                    </a:lnTo>
                    <a:lnTo>
                      <a:pt x="536" y="119"/>
                    </a:lnTo>
                    <a:lnTo>
                      <a:pt x="537" y="120"/>
                    </a:lnTo>
                    <a:lnTo>
                      <a:pt x="538" y="122"/>
                    </a:lnTo>
                    <a:lnTo>
                      <a:pt x="532" y="122"/>
                    </a:lnTo>
                    <a:lnTo>
                      <a:pt x="529" y="124"/>
                    </a:lnTo>
                    <a:lnTo>
                      <a:pt x="527" y="129"/>
                    </a:lnTo>
                    <a:lnTo>
                      <a:pt x="520" y="126"/>
                    </a:lnTo>
                    <a:lnTo>
                      <a:pt x="515" y="126"/>
                    </a:lnTo>
                    <a:lnTo>
                      <a:pt x="513" y="124"/>
                    </a:lnTo>
                    <a:lnTo>
                      <a:pt x="507" y="124"/>
                    </a:lnTo>
                    <a:lnTo>
                      <a:pt x="498" y="126"/>
                    </a:lnTo>
                    <a:lnTo>
                      <a:pt x="496" y="129"/>
                    </a:lnTo>
                    <a:lnTo>
                      <a:pt x="500" y="134"/>
                    </a:lnTo>
                    <a:lnTo>
                      <a:pt x="500" y="136"/>
                    </a:lnTo>
                    <a:lnTo>
                      <a:pt x="496" y="136"/>
                    </a:lnTo>
                    <a:lnTo>
                      <a:pt x="498" y="141"/>
                    </a:lnTo>
                    <a:lnTo>
                      <a:pt x="497" y="143"/>
                    </a:lnTo>
                    <a:lnTo>
                      <a:pt x="494" y="143"/>
                    </a:lnTo>
                    <a:lnTo>
                      <a:pt x="492" y="147"/>
                    </a:lnTo>
                    <a:lnTo>
                      <a:pt x="489" y="147"/>
                    </a:lnTo>
                    <a:lnTo>
                      <a:pt x="489" y="135"/>
                    </a:lnTo>
                    <a:lnTo>
                      <a:pt x="484" y="136"/>
                    </a:lnTo>
                    <a:lnTo>
                      <a:pt x="481" y="140"/>
                    </a:lnTo>
                    <a:lnTo>
                      <a:pt x="477" y="139"/>
                    </a:lnTo>
                    <a:lnTo>
                      <a:pt x="475" y="141"/>
                    </a:lnTo>
                    <a:lnTo>
                      <a:pt x="481" y="142"/>
                    </a:lnTo>
                    <a:lnTo>
                      <a:pt x="479" y="143"/>
                    </a:lnTo>
                    <a:lnTo>
                      <a:pt x="470" y="146"/>
                    </a:lnTo>
                    <a:lnTo>
                      <a:pt x="468" y="148"/>
                    </a:lnTo>
                    <a:lnTo>
                      <a:pt x="468" y="152"/>
                    </a:lnTo>
                    <a:lnTo>
                      <a:pt x="471" y="153"/>
                    </a:lnTo>
                    <a:lnTo>
                      <a:pt x="468" y="156"/>
                    </a:lnTo>
                    <a:lnTo>
                      <a:pt x="470" y="157"/>
                    </a:lnTo>
                    <a:lnTo>
                      <a:pt x="466" y="158"/>
                    </a:lnTo>
                    <a:lnTo>
                      <a:pt x="463" y="162"/>
                    </a:lnTo>
                    <a:lnTo>
                      <a:pt x="460" y="163"/>
                    </a:lnTo>
                    <a:lnTo>
                      <a:pt x="458" y="163"/>
                    </a:lnTo>
                    <a:lnTo>
                      <a:pt x="463" y="164"/>
                    </a:lnTo>
                    <a:lnTo>
                      <a:pt x="474" y="163"/>
                    </a:lnTo>
                    <a:lnTo>
                      <a:pt x="461" y="169"/>
                    </a:lnTo>
                    <a:lnTo>
                      <a:pt x="452" y="167"/>
                    </a:lnTo>
                    <a:lnTo>
                      <a:pt x="450" y="167"/>
                    </a:lnTo>
                    <a:lnTo>
                      <a:pt x="450" y="163"/>
                    </a:lnTo>
                    <a:lnTo>
                      <a:pt x="445" y="164"/>
                    </a:lnTo>
                    <a:lnTo>
                      <a:pt x="438" y="167"/>
                    </a:lnTo>
                    <a:lnTo>
                      <a:pt x="434" y="173"/>
                    </a:lnTo>
                    <a:lnTo>
                      <a:pt x="428" y="176"/>
                    </a:lnTo>
                    <a:lnTo>
                      <a:pt x="427" y="179"/>
                    </a:lnTo>
                    <a:lnTo>
                      <a:pt x="430" y="179"/>
                    </a:lnTo>
                    <a:lnTo>
                      <a:pt x="428" y="183"/>
                    </a:lnTo>
                    <a:lnTo>
                      <a:pt x="423" y="184"/>
                    </a:lnTo>
                    <a:lnTo>
                      <a:pt x="419" y="192"/>
                    </a:lnTo>
                    <a:lnTo>
                      <a:pt x="414" y="190"/>
                    </a:lnTo>
                    <a:lnTo>
                      <a:pt x="407" y="192"/>
                    </a:lnTo>
                    <a:lnTo>
                      <a:pt x="402" y="195"/>
                    </a:lnTo>
                    <a:lnTo>
                      <a:pt x="405" y="199"/>
                    </a:lnTo>
                    <a:lnTo>
                      <a:pt x="402" y="202"/>
                    </a:lnTo>
                    <a:lnTo>
                      <a:pt x="395" y="202"/>
                    </a:lnTo>
                    <a:lnTo>
                      <a:pt x="395" y="205"/>
                    </a:lnTo>
                    <a:lnTo>
                      <a:pt x="387" y="205"/>
                    </a:lnTo>
                    <a:lnTo>
                      <a:pt x="388" y="208"/>
                    </a:lnTo>
                    <a:lnTo>
                      <a:pt x="386" y="209"/>
                    </a:lnTo>
                    <a:lnTo>
                      <a:pt x="383" y="211"/>
                    </a:lnTo>
                    <a:lnTo>
                      <a:pt x="391" y="213"/>
                    </a:lnTo>
                    <a:lnTo>
                      <a:pt x="388" y="215"/>
                    </a:lnTo>
                    <a:lnTo>
                      <a:pt x="383" y="216"/>
                    </a:lnTo>
                    <a:lnTo>
                      <a:pt x="380" y="215"/>
                    </a:lnTo>
                    <a:lnTo>
                      <a:pt x="379" y="221"/>
                    </a:lnTo>
                    <a:lnTo>
                      <a:pt x="382" y="224"/>
                    </a:lnTo>
                    <a:lnTo>
                      <a:pt x="385" y="221"/>
                    </a:lnTo>
                    <a:lnTo>
                      <a:pt x="387" y="224"/>
                    </a:lnTo>
                    <a:lnTo>
                      <a:pt x="385" y="226"/>
                    </a:lnTo>
                    <a:lnTo>
                      <a:pt x="372" y="228"/>
                    </a:lnTo>
                    <a:lnTo>
                      <a:pt x="370" y="229"/>
                    </a:lnTo>
                    <a:lnTo>
                      <a:pt x="367" y="235"/>
                    </a:lnTo>
                    <a:lnTo>
                      <a:pt x="362" y="237"/>
                    </a:lnTo>
                    <a:lnTo>
                      <a:pt x="358" y="237"/>
                    </a:lnTo>
                    <a:lnTo>
                      <a:pt x="353" y="242"/>
                    </a:lnTo>
                    <a:lnTo>
                      <a:pt x="358" y="242"/>
                    </a:lnTo>
                    <a:lnTo>
                      <a:pt x="370" y="237"/>
                    </a:lnTo>
                    <a:lnTo>
                      <a:pt x="369" y="241"/>
                    </a:lnTo>
                    <a:lnTo>
                      <a:pt x="371" y="246"/>
                    </a:lnTo>
                    <a:lnTo>
                      <a:pt x="360" y="244"/>
                    </a:lnTo>
                    <a:lnTo>
                      <a:pt x="359" y="247"/>
                    </a:lnTo>
                    <a:lnTo>
                      <a:pt x="360" y="247"/>
                    </a:lnTo>
                    <a:lnTo>
                      <a:pt x="356" y="250"/>
                    </a:lnTo>
                    <a:lnTo>
                      <a:pt x="354" y="252"/>
                    </a:lnTo>
                    <a:lnTo>
                      <a:pt x="355" y="256"/>
                    </a:lnTo>
                    <a:lnTo>
                      <a:pt x="353" y="256"/>
                    </a:lnTo>
                    <a:lnTo>
                      <a:pt x="349" y="255"/>
                    </a:lnTo>
                    <a:lnTo>
                      <a:pt x="346" y="257"/>
                    </a:lnTo>
                    <a:lnTo>
                      <a:pt x="346" y="261"/>
                    </a:lnTo>
                    <a:lnTo>
                      <a:pt x="350" y="263"/>
                    </a:lnTo>
                    <a:lnTo>
                      <a:pt x="350" y="271"/>
                    </a:lnTo>
                    <a:lnTo>
                      <a:pt x="346" y="267"/>
                    </a:lnTo>
                    <a:lnTo>
                      <a:pt x="343" y="266"/>
                    </a:lnTo>
                    <a:lnTo>
                      <a:pt x="340" y="261"/>
                    </a:lnTo>
                    <a:lnTo>
                      <a:pt x="339" y="268"/>
                    </a:lnTo>
                    <a:lnTo>
                      <a:pt x="332" y="271"/>
                    </a:lnTo>
                    <a:lnTo>
                      <a:pt x="329" y="275"/>
                    </a:lnTo>
                    <a:lnTo>
                      <a:pt x="332" y="276"/>
                    </a:lnTo>
                    <a:lnTo>
                      <a:pt x="335" y="275"/>
                    </a:lnTo>
                    <a:lnTo>
                      <a:pt x="339" y="271"/>
                    </a:lnTo>
                    <a:lnTo>
                      <a:pt x="340" y="273"/>
                    </a:lnTo>
                    <a:lnTo>
                      <a:pt x="339" y="275"/>
                    </a:lnTo>
                    <a:lnTo>
                      <a:pt x="338" y="277"/>
                    </a:lnTo>
                    <a:lnTo>
                      <a:pt x="338" y="281"/>
                    </a:lnTo>
                    <a:lnTo>
                      <a:pt x="333" y="283"/>
                    </a:lnTo>
                    <a:lnTo>
                      <a:pt x="328" y="281"/>
                    </a:lnTo>
                    <a:lnTo>
                      <a:pt x="323" y="283"/>
                    </a:lnTo>
                    <a:lnTo>
                      <a:pt x="320" y="282"/>
                    </a:lnTo>
                    <a:lnTo>
                      <a:pt x="314" y="286"/>
                    </a:lnTo>
                    <a:lnTo>
                      <a:pt x="313" y="289"/>
                    </a:lnTo>
                    <a:lnTo>
                      <a:pt x="303" y="293"/>
                    </a:lnTo>
                    <a:lnTo>
                      <a:pt x="298" y="301"/>
                    </a:lnTo>
                    <a:lnTo>
                      <a:pt x="311" y="297"/>
                    </a:lnTo>
                    <a:lnTo>
                      <a:pt x="312" y="299"/>
                    </a:lnTo>
                    <a:lnTo>
                      <a:pt x="301" y="302"/>
                    </a:lnTo>
                    <a:lnTo>
                      <a:pt x="299" y="305"/>
                    </a:lnTo>
                    <a:lnTo>
                      <a:pt x="301" y="310"/>
                    </a:lnTo>
                    <a:lnTo>
                      <a:pt x="297" y="313"/>
                    </a:lnTo>
                    <a:lnTo>
                      <a:pt x="290" y="314"/>
                    </a:lnTo>
                    <a:lnTo>
                      <a:pt x="283" y="309"/>
                    </a:lnTo>
                    <a:lnTo>
                      <a:pt x="282" y="309"/>
                    </a:lnTo>
                    <a:lnTo>
                      <a:pt x="267" y="318"/>
                    </a:lnTo>
                    <a:lnTo>
                      <a:pt x="266" y="320"/>
                    </a:lnTo>
                    <a:lnTo>
                      <a:pt x="246" y="335"/>
                    </a:lnTo>
                    <a:lnTo>
                      <a:pt x="246" y="340"/>
                    </a:lnTo>
                    <a:lnTo>
                      <a:pt x="246" y="341"/>
                    </a:lnTo>
                    <a:lnTo>
                      <a:pt x="231" y="346"/>
                    </a:lnTo>
                    <a:lnTo>
                      <a:pt x="230" y="350"/>
                    </a:lnTo>
                    <a:lnTo>
                      <a:pt x="233" y="352"/>
                    </a:lnTo>
                    <a:lnTo>
                      <a:pt x="240" y="350"/>
                    </a:lnTo>
                    <a:lnTo>
                      <a:pt x="235" y="356"/>
                    </a:lnTo>
                    <a:lnTo>
                      <a:pt x="238" y="361"/>
                    </a:lnTo>
                    <a:lnTo>
                      <a:pt x="241" y="362"/>
                    </a:lnTo>
                    <a:lnTo>
                      <a:pt x="281" y="348"/>
                    </a:lnTo>
                    <a:lnTo>
                      <a:pt x="286" y="345"/>
                    </a:lnTo>
                    <a:lnTo>
                      <a:pt x="287" y="346"/>
                    </a:lnTo>
                    <a:lnTo>
                      <a:pt x="285" y="349"/>
                    </a:lnTo>
                    <a:lnTo>
                      <a:pt x="276" y="351"/>
                    </a:lnTo>
                    <a:lnTo>
                      <a:pt x="271" y="351"/>
                    </a:lnTo>
                    <a:lnTo>
                      <a:pt x="257" y="359"/>
                    </a:lnTo>
                    <a:lnTo>
                      <a:pt x="260" y="361"/>
                    </a:lnTo>
                    <a:lnTo>
                      <a:pt x="260" y="362"/>
                    </a:lnTo>
                    <a:lnTo>
                      <a:pt x="241" y="366"/>
                    </a:lnTo>
                    <a:lnTo>
                      <a:pt x="239" y="367"/>
                    </a:lnTo>
                    <a:lnTo>
                      <a:pt x="240" y="370"/>
                    </a:lnTo>
                    <a:lnTo>
                      <a:pt x="238" y="371"/>
                    </a:lnTo>
                    <a:lnTo>
                      <a:pt x="231" y="370"/>
                    </a:lnTo>
                    <a:lnTo>
                      <a:pt x="233" y="366"/>
                    </a:lnTo>
                    <a:lnTo>
                      <a:pt x="230" y="360"/>
                    </a:lnTo>
                    <a:lnTo>
                      <a:pt x="228" y="357"/>
                    </a:lnTo>
                    <a:lnTo>
                      <a:pt x="224" y="357"/>
                    </a:lnTo>
                    <a:lnTo>
                      <a:pt x="223" y="360"/>
                    </a:lnTo>
                    <a:lnTo>
                      <a:pt x="218" y="360"/>
                    </a:lnTo>
                    <a:lnTo>
                      <a:pt x="213" y="364"/>
                    </a:lnTo>
                    <a:lnTo>
                      <a:pt x="212" y="366"/>
                    </a:lnTo>
                    <a:lnTo>
                      <a:pt x="214" y="369"/>
                    </a:lnTo>
                    <a:lnTo>
                      <a:pt x="214" y="370"/>
                    </a:lnTo>
                    <a:lnTo>
                      <a:pt x="207" y="373"/>
                    </a:lnTo>
                    <a:lnTo>
                      <a:pt x="205" y="370"/>
                    </a:lnTo>
                    <a:lnTo>
                      <a:pt x="205" y="366"/>
                    </a:lnTo>
                    <a:lnTo>
                      <a:pt x="205" y="365"/>
                    </a:lnTo>
                    <a:lnTo>
                      <a:pt x="187" y="369"/>
                    </a:lnTo>
                    <a:lnTo>
                      <a:pt x="184" y="371"/>
                    </a:lnTo>
                    <a:lnTo>
                      <a:pt x="181" y="376"/>
                    </a:lnTo>
                    <a:lnTo>
                      <a:pt x="177" y="375"/>
                    </a:lnTo>
                    <a:lnTo>
                      <a:pt x="177" y="378"/>
                    </a:lnTo>
                    <a:lnTo>
                      <a:pt x="176" y="380"/>
                    </a:lnTo>
                    <a:lnTo>
                      <a:pt x="170" y="380"/>
                    </a:lnTo>
                    <a:lnTo>
                      <a:pt x="171" y="378"/>
                    </a:lnTo>
                    <a:lnTo>
                      <a:pt x="170" y="377"/>
                    </a:lnTo>
                    <a:lnTo>
                      <a:pt x="167" y="377"/>
                    </a:lnTo>
                    <a:lnTo>
                      <a:pt x="165" y="378"/>
                    </a:lnTo>
                    <a:lnTo>
                      <a:pt x="165" y="381"/>
                    </a:lnTo>
                    <a:lnTo>
                      <a:pt x="163" y="382"/>
                    </a:lnTo>
                    <a:lnTo>
                      <a:pt x="158" y="382"/>
                    </a:lnTo>
                    <a:lnTo>
                      <a:pt x="149" y="385"/>
                    </a:lnTo>
                    <a:lnTo>
                      <a:pt x="141" y="396"/>
                    </a:lnTo>
                    <a:lnTo>
                      <a:pt x="136" y="393"/>
                    </a:lnTo>
                    <a:lnTo>
                      <a:pt x="131" y="392"/>
                    </a:lnTo>
                    <a:lnTo>
                      <a:pt x="124" y="396"/>
                    </a:lnTo>
                    <a:lnTo>
                      <a:pt x="123" y="398"/>
                    </a:lnTo>
                    <a:lnTo>
                      <a:pt x="128" y="401"/>
                    </a:lnTo>
                    <a:lnTo>
                      <a:pt x="123" y="404"/>
                    </a:lnTo>
                    <a:lnTo>
                      <a:pt x="129" y="406"/>
                    </a:lnTo>
                    <a:lnTo>
                      <a:pt x="136" y="403"/>
                    </a:lnTo>
                    <a:lnTo>
                      <a:pt x="137" y="406"/>
                    </a:lnTo>
                    <a:lnTo>
                      <a:pt x="140" y="408"/>
                    </a:lnTo>
                    <a:lnTo>
                      <a:pt x="135" y="411"/>
                    </a:lnTo>
                    <a:lnTo>
                      <a:pt x="136" y="414"/>
                    </a:lnTo>
                    <a:lnTo>
                      <a:pt x="132" y="412"/>
                    </a:lnTo>
                    <a:lnTo>
                      <a:pt x="108" y="411"/>
                    </a:lnTo>
                    <a:lnTo>
                      <a:pt x="104" y="413"/>
                    </a:lnTo>
                    <a:lnTo>
                      <a:pt x="100" y="412"/>
                    </a:lnTo>
                    <a:lnTo>
                      <a:pt x="95" y="414"/>
                    </a:lnTo>
                    <a:lnTo>
                      <a:pt x="97" y="416"/>
                    </a:lnTo>
                    <a:lnTo>
                      <a:pt x="100" y="417"/>
                    </a:lnTo>
                    <a:lnTo>
                      <a:pt x="95" y="418"/>
                    </a:lnTo>
                    <a:lnTo>
                      <a:pt x="95" y="419"/>
                    </a:lnTo>
                    <a:lnTo>
                      <a:pt x="100" y="419"/>
                    </a:lnTo>
                    <a:lnTo>
                      <a:pt x="104" y="418"/>
                    </a:lnTo>
                    <a:lnTo>
                      <a:pt x="98" y="423"/>
                    </a:lnTo>
                    <a:lnTo>
                      <a:pt x="98" y="433"/>
                    </a:lnTo>
                    <a:lnTo>
                      <a:pt x="95" y="433"/>
                    </a:lnTo>
                    <a:lnTo>
                      <a:pt x="94" y="427"/>
                    </a:lnTo>
                    <a:lnTo>
                      <a:pt x="93" y="424"/>
                    </a:lnTo>
                    <a:lnTo>
                      <a:pt x="85" y="427"/>
                    </a:lnTo>
                    <a:lnTo>
                      <a:pt x="78" y="435"/>
                    </a:lnTo>
                    <a:lnTo>
                      <a:pt x="81" y="438"/>
                    </a:lnTo>
                    <a:lnTo>
                      <a:pt x="79" y="440"/>
                    </a:lnTo>
                    <a:lnTo>
                      <a:pt x="76" y="438"/>
                    </a:lnTo>
                    <a:lnTo>
                      <a:pt x="74" y="434"/>
                    </a:lnTo>
                    <a:lnTo>
                      <a:pt x="68" y="435"/>
                    </a:lnTo>
                    <a:lnTo>
                      <a:pt x="61" y="435"/>
                    </a:lnTo>
                    <a:lnTo>
                      <a:pt x="60" y="438"/>
                    </a:lnTo>
                    <a:lnTo>
                      <a:pt x="60" y="440"/>
                    </a:lnTo>
                    <a:lnTo>
                      <a:pt x="51" y="435"/>
                    </a:lnTo>
                    <a:lnTo>
                      <a:pt x="48" y="437"/>
                    </a:lnTo>
                    <a:lnTo>
                      <a:pt x="50" y="443"/>
                    </a:lnTo>
                    <a:lnTo>
                      <a:pt x="46" y="445"/>
                    </a:lnTo>
                    <a:lnTo>
                      <a:pt x="47" y="446"/>
                    </a:lnTo>
                    <a:lnTo>
                      <a:pt x="82" y="444"/>
                    </a:lnTo>
                    <a:lnTo>
                      <a:pt x="71" y="448"/>
                    </a:lnTo>
                    <a:lnTo>
                      <a:pt x="72" y="449"/>
                    </a:lnTo>
                    <a:lnTo>
                      <a:pt x="85" y="448"/>
                    </a:lnTo>
                    <a:lnTo>
                      <a:pt x="87" y="449"/>
                    </a:lnTo>
                    <a:lnTo>
                      <a:pt x="60" y="453"/>
                    </a:lnTo>
                    <a:lnTo>
                      <a:pt x="56" y="450"/>
                    </a:lnTo>
                    <a:lnTo>
                      <a:pt x="52" y="450"/>
                    </a:lnTo>
                    <a:lnTo>
                      <a:pt x="43" y="454"/>
                    </a:lnTo>
                    <a:lnTo>
                      <a:pt x="42" y="456"/>
                    </a:lnTo>
                    <a:lnTo>
                      <a:pt x="38" y="456"/>
                    </a:lnTo>
                    <a:lnTo>
                      <a:pt x="36" y="458"/>
                    </a:lnTo>
                    <a:lnTo>
                      <a:pt x="35" y="460"/>
                    </a:lnTo>
                    <a:lnTo>
                      <a:pt x="43" y="463"/>
                    </a:lnTo>
                    <a:lnTo>
                      <a:pt x="41" y="466"/>
                    </a:lnTo>
                    <a:lnTo>
                      <a:pt x="41" y="469"/>
                    </a:lnTo>
                    <a:lnTo>
                      <a:pt x="31" y="475"/>
                    </a:lnTo>
                    <a:lnTo>
                      <a:pt x="31" y="477"/>
                    </a:lnTo>
                    <a:lnTo>
                      <a:pt x="27" y="482"/>
                    </a:lnTo>
                    <a:lnTo>
                      <a:pt x="30" y="485"/>
                    </a:lnTo>
                    <a:lnTo>
                      <a:pt x="29" y="487"/>
                    </a:lnTo>
                    <a:lnTo>
                      <a:pt x="38" y="490"/>
                    </a:lnTo>
                    <a:lnTo>
                      <a:pt x="60" y="484"/>
                    </a:lnTo>
                    <a:lnTo>
                      <a:pt x="63" y="486"/>
                    </a:lnTo>
                    <a:lnTo>
                      <a:pt x="71" y="486"/>
                    </a:lnTo>
                    <a:lnTo>
                      <a:pt x="83" y="474"/>
                    </a:lnTo>
                    <a:lnTo>
                      <a:pt x="82" y="477"/>
                    </a:lnTo>
                    <a:lnTo>
                      <a:pt x="78" y="484"/>
                    </a:lnTo>
                    <a:lnTo>
                      <a:pt x="82" y="485"/>
                    </a:lnTo>
                    <a:lnTo>
                      <a:pt x="93" y="484"/>
                    </a:lnTo>
                    <a:lnTo>
                      <a:pt x="97" y="486"/>
                    </a:lnTo>
                    <a:lnTo>
                      <a:pt x="105" y="480"/>
                    </a:lnTo>
                    <a:lnTo>
                      <a:pt x="110" y="470"/>
                    </a:lnTo>
                    <a:lnTo>
                      <a:pt x="120" y="466"/>
                    </a:lnTo>
                    <a:lnTo>
                      <a:pt x="120" y="469"/>
                    </a:lnTo>
                    <a:lnTo>
                      <a:pt x="113" y="475"/>
                    </a:lnTo>
                    <a:lnTo>
                      <a:pt x="109" y="481"/>
                    </a:lnTo>
                    <a:lnTo>
                      <a:pt x="108" y="482"/>
                    </a:lnTo>
                    <a:lnTo>
                      <a:pt x="111" y="482"/>
                    </a:lnTo>
                    <a:lnTo>
                      <a:pt x="116" y="480"/>
                    </a:lnTo>
                    <a:lnTo>
                      <a:pt x="120" y="482"/>
                    </a:lnTo>
                    <a:lnTo>
                      <a:pt x="97" y="490"/>
                    </a:lnTo>
                    <a:lnTo>
                      <a:pt x="94" y="493"/>
                    </a:lnTo>
                    <a:lnTo>
                      <a:pt x="98" y="497"/>
                    </a:lnTo>
                    <a:lnTo>
                      <a:pt x="88" y="502"/>
                    </a:lnTo>
                    <a:lnTo>
                      <a:pt x="89" y="496"/>
                    </a:lnTo>
                    <a:lnTo>
                      <a:pt x="88" y="492"/>
                    </a:lnTo>
                    <a:lnTo>
                      <a:pt x="83" y="490"/>
                    </a:lnTo>
                    <a:lnTo>
                      <a:pt x="48" y="491"/>
                    </a:lnTo>
                    <a:lnTo>
                      <a:pt x="41" y="493"/>
                    </a:lnTo>
                    <a:lnTo>
                      <a:pt x="30" y="492"/>
                    </a:lnTo>
                    <a:lnTo>
                      <a:pt x="25" y="497"/>
                    </a:lnTo>
                    <a:lnTo>
                      <a:pt x="22" y="502"/>
                    </a:lnTo>
                    <a:lnTo>
                      <a:pt x="29" y="503"/>
                    </a:lnTo>
                    <a:lnTo>
                      <a:pt x="31" y="502"/>
                    </a:lnTo>
                    <a:lnTo>
                      <a:pt x="29" y="509"/>
                    </a:lnTo>
                    <a:lnTo>
                      <a:pt x="24" y="507"/>
                    </a:lnTo>
                    <a:lnTo>
                      <a:pt x="21" y="505"/>
                    </a:lnTo>
                    <a:lnTo>
                      <a:pt x="20" y="506"/>
                    </a:lnTo>
                    <a:lnTo>
                      <a:pt x="19" y="506"/>
                    </a:lnTo>
                    <a:lnTo>
                      <a:pt x="17" y="507"/>
                    </a:lnTo>
                    <a:lnTo>
                      <a:pt x="21" y="516"/>
                    </a:lnTo>
                    <a:lnTo>
                      <a:pt x="25" y="517"/>
                    </a:lnTo>
                    <a:lnTo>
                      <a:pt x="41" y="511"/>
                    </a:lnTo>
                    <a:lnTo>
                      <a:pt x="27" y="521"/>
                    </a:lnTo>
                    <a:lnTo>
                      <a:pt x="29" y="523"/>
                    </a:lnTo>
                    <a:lnTo>
                      <a:pt x="20" y="526"/>
                    </a:lnTo>
                    <a:lnTo>
                      <a:pt x="16" y="529"/>
                    </a:lnTo>
                    <a:lnTo>
                      <a:pt x="16" y="533"/>
                    </a:lnTo>
                    <a:lnTo>
                      <a:pt x="19" y="535"/>
                    </a:lnTo>
                    <a:lnTo>
                      <a:pt x="20" y="538"/>
                    </a:lnTo>
                    <a:lnTo>
                      <a:pt x="30" y="533"/>
                    </a:lnTo>
                    <a:lnTo>
                      <a:pt x="29" y="537"/>
                    </a:lnTo>
                    <a:lnTo>
                      <a:pt x="31" y="544"/>
                    </a:lnTo>
                    <a:lnTo>
                      <a:pt x="26" y="544"/>
                    </a:lnTo>
                    <a:lnTo>
                      <a:pt x="20" y="547"/>
                    </a:lnTo>
                    <a:lnTo>
                      <a:pt x="19" y="550"/>
                    </a:lnTo>
                    <a:lnTo>
                      <a:pt x="21" y="552"/>
                    </a:lnTo>
                    <a:lnTo>
                      <a:pt x="29" y="549"/>
                    </a:lnTo>
                    <a:lnTo>
                      <a:pt x="35" y="543"/>
                    </a:lnTo>
                    <a:lnTo>
                      <a:pt x="37" y="537"/>
                    </a:lnTo>
                    <a:lnTo>
                      <a:pt x="69" y="514"/>
                    </a:lnTo>
                    <a:lnTo>
                      <a:pt x="71" y="517"/>
                    </a:lnTo>
                    <a:lnTo>
                      <a:pt x="71" y="519"/>
                    </a:lnTo>
                    <a:lnTo>
                      <a:pt x="79" y="517"/>
                    </a:lnTo>
                    <a:lnTo>
                      <a:pt x="85" y="518"/>
                    </a:lnTo>
                    <a:lnTo>
                      <a:pt x="73" y="522"/>
                    </a:lnTo>
                    <a:lnTo>
                      <a:pt x="68" y="531"/>
                    </a:lnTo>
                    <a:lnTo>
                      <a:pt x="68" y="524"/>
                    </a:lnTo>
                    <a:lnTo>
                      <a:pt x="66" y="524"/>
                    </a:lnTo>
                    <a:lnTo>
                      <a:pt x="50" y="535"/>
                    </a:lnTo>
                    <a:lnTo>
                      <a:pt x="53" y="538"/>
                    </a:lnTo>
                    <a:lnTo>
                      <a:pt x="53" y="540"/>
                    </a:lnTo>
                    <a:lnTo>
                      <a:pt x="45" y="543"/>
                    </a:lnTo>
                    <a:lnTo>
                      <a:pt x="29" y="555"/>
                    </a:lnTo>
                    <a:lnTo>
                      <a:pt x="32" y="558"/>
                    </a:lnTo>
                    <a:lnTo>
                      <a:pt x="45" y="558"/>
                    </a:lnTo>
                    <a:lnTo>
                      <a:pt x="50" y="555"/>
                    </a:lnTo>
                    <a:lnTo>
                      <a:pt x="50" y="556"/>
                    </a:lnTo>
                    <a:lnTo>
                      <a:pt x="36" y="560"/>
                    </a:lnTo>
                    <a:lnTo>
                      <a:pt x="31" y="564"/>
                    </a:lnTo>
                    <a:lnTo>
                      <a:pt x="30" y="565"/>
                    </a:lnTo>
                    <a:lnTo>
                      <a:pt x="24" y="565"/>
                    </a:lnTo>
                    <a:lnTo>
                      <a:pt x="20" y="566"/>
                    </a:lnTo>
                    <a:lnTo>
                      <a:pt x="16" y="565"/>
                    </a:lnTo>
                    <a:lnTo>
                      <a:pt x="4" y="576"/>
                    </a:lnTo>
                    <a:lnTo>
                      <a:pt x="3" y="580"/>
                    </a:lnTo>
                    <a:lnTo>
                      <a:pt x="5" y="581"/>
                    </a:lnTo>
                    <a:lnTo>
                      <a:pt x="5" y="584"/>
                    </a:lnTo>
                    <a:lnTo>
                      <a:pt x="11" y="582"/>
                    </a:lnTo>
                    <a:lnTo>
                      <a:pt x="15" y="579"/>
                    </a:lnTo>
                    <a:lnTo>
                      <a:pt x="15" y="582"/>
                    </a:lnTo>
                    <a:lnTo>
                      <a:pt x="20" y="582"/>
                    </a:lnTo>
                    <a:lnTo>
                      <a:pt x="22" y="580"/>
                    </a:lnTo>
                    <a:lnTo>
                      <a:pt x="22" y="576"/>
                    </a:lnTo>
                    <a:lnTo>
                      <a:pt x="26" y="579"/>
                    </a:lnTo>
                    <a:lnTo>
                      <a:pt x="37" y="575"/>
                    </a:lnTo>
                    <a:lnTo>
                      <a:pt x="42" y="571"/>
                    </a:lnTo>
                    <a:lnTo>
                      <a:pt x="45" y="574"/>
                    </a:lnTo>
                    <a:lnTo>
                      <a:pt x="32" y="582"/>
                    </a:lnTo>
                    <a:lnTo>
                      <a:pt x="36" y="582"/>
                    </a:lnTo>
                    <a:lnTo>
                      <a:pt x="35" y="587"/>
                    </a:lnTo>
                    <a:lnTo>
                      <a:pt x="21" y="599"/>
                    </a:lnTo>
                    <a:lnTo>
                      <a:pt x="21" y="602"/>
                    </a:lnTo>
                    <a:lnTo>
                      <a:pt x="20" y="603"/>
                    </a:lnTo>
                    <a:lnTo>
                      <a:pt x="16" y="603"/>
                    </a:lnTo>
                    <a:lnTo>
                      <a:pt x="13" y="605"/>
                    </a:lnTo>
                    <a:lnTo>
                      <a:pt x="11" y="601"/>
                    </a:lnTo>
                    <a:lnTo>
                      <a:pt x="10" y="601"/>
                    </a:lnTo>
                    <a:lnTo>
                      <a:pt x="0" y="617"/>
                    </a:lnTo>
                    <a:lnTo>
                      <a:pt x="5" y="626"/>
                    </a:lnTo>
                    <a:lnTo>
                      <a:pt x="25" y="639"/>
                    </a:lnTo>
                    <a:lnTo>
                      <a:pt x="34" y="641"/>
                    </a:lnTo>
                    <a:lnTo>
                      <a:pt x="40" y="634"/>
                    </a:lnTo>
                    <a:lnTo>
                      <a:pt x="34" y="650"/>
                    </a:lnTo>
                    <a:lnTo>
                      <a:pt x="38" y="647"/>
                    </a:lnTo>
                    <a:lnTo>
                      <a:pt x="45" y="650"/>
                    </a:lnTo>
                    <a:lnTo>
                      <a:pt x="48" y="646"/>
                    </a:lnTo>
                    <a:lnTo>
                      <a:pt x="58" y="647"/>
                    </a:lnTo>
                    <a:lnTo>
                      <a:pt x="52" y="650"/>
                    </a:lnTo>
                    <a:lnTo>
                      <a:pt x="62" y="654"/>
                    </a:lnTo>
                    <a:lnTo>
                      <a:pt x="81" y="646"/>
                    </a:lnTo>
                    <a:lnTo>
                      <a:pt x="85" y="638"/>
                    </a:lnTo>
                    <a:lnTo>
                      <a:pt x="89" y="644"/>
                    </a:lnTo>
                    <a:lnTo>
                      <a:pt x="131" y="621"/>
                    </a:lnTo>
                    <a:lnTo>
                      <a:pt x="135" y="615"/>
                    </a:lnTo>
                    <a:lnTo>
                      <a:pt x="140" y="612"/>
                    </a:lnTo>
                    <a:lnTo>
                      <a:pt x="142" y="610"/>
                    </a:lnTo>
                    <a:lnTo>
                      <a:pt x="155" y="600"/>
                    </a:lnTo>
                    <a:lnTo>
                      <a:pt x="155" y="596"/>
                    </a:lnTo>
                    <a:lnTo>
                      <a:pt x="162" y="600"/>
                    </a:lnTo>
                    <a:lnTo>
                      <a:pt x="172" y="600"/>
                    </a:lnTo>
                    <a:lnTo>
                      <a:pt x="177" y="599"/>
                    </a:lnTo>
                    <a:lnTo>
                      <a:pt x="181" y="592"/>
                    </a:lnTo>
                    <a:lnTo>
                      <a:pt x="182" y="589"/>
                    </a:lnTo>
                    <a:lnTo>
                      <a:pt x="188" y="585"/>
                    </a:lnTo>
                    <a:lnTo>
                      <a:pt x="189" y="580"/>
                    </a:lnTo>
                    <a:lnTo>
                      <a:pt x="186" y="576"/>
                    </a:lnTo>
                    <a:lnTo>
                      <a:pt x="183" y="571"/>
                    </a:lnTo>
                    <a:lnTo>
                      <a:pt x="186" y="571"/>
                    </a:lnTo>
                    <a:lnTo>
                      <a:pt x="187" y="569"/>
                    </a:lnTo>
                    <a:lnTo>
                      <a:pt x="187" y="563"/>
                    </a:lnTo>
                    <a:lnTo>
                      <a:pt x="189" y="564"/>
                    </a:lnTo>
                    <a:lnTo>
                      <a:pt x="192" y="568"/>
                    </a:lnTo>
                    <a:lnTo>
                      <a:pt x="191" y="571"/>
                    </a:lnTo>
                    <a:lnTo>
                      <a:pt x="194" y="571"/>
                    </a:lnTo>
                    <a:lnTo>
                      <a:pt x="197" y="568"/>
                    </a:lnTo>
                    <a:lnTo>
                      <a:pt x="194" y="564"/>
                    </a:lnTo>
                    <a:lnTo>
                      <a:pt x="196" y="556"/>
                    </a:lnTo>
                    <a:lnTo>
                      <a:pt x="197" y="555"/>
                    </a:lnTo>
                    <a:lnTo>
                      <a:pt x="199" y="555"/>
                    </a:lnTo>
                    <a:lnTo>
                      <a:pt x="203" y="553"/>
                    </a:lnTo>
                    <a:lnTo>
                      <a:pt x="207" y="555"/>
                    </a:lnTo>
                    <a:lnTo>
                      <a:pt x="205" y="558"/>
                    </a:lnTo>
                    <a:lnTo>
                      <a:pt x="200" y="560"/>
                    </a:lnTo>
                    <a:lnTo>
                      <a:pt x="199" y="563"/>
                    </a:lnTo>
                    <a:lnTo>
                      <a:pt x="198" y="589"/>
                    </a:lnTo>
                    <a:lnTo>
                      <a:pt x="203" y="587"/>
                    </a:lnTo>
                    <a:lnTo>
                      <a:pt x="209" y="592"/>
                    </a:lnTo>
                    <a:lnTo>
                      <a:pt x="213" y="591"/>
                    </a:lnTo>
                    <a:lnTo>
                      <a:pt x="215" y="597"/>
                    </a:lnTo>
                    <a:lnTo>
                      <a:pt x="213" y="608"/>
                    </a:lnTo>
                    <a:lnTo>
                      <a:pt x="217" y="602"/>
                    </a:lnTo>
                    <a:lnTo>
                      <a:pt x="219" y="606"/>
                    </a:lnTo>
                    <a:lnTo>
                      <a:pt x="224" y="603"/>
                    </a:lnTo>
                    <a:lnTo>
                      <a:pt x="234" y="585"/>
                    </a:lnTo>
                    <a:lnTo>
                      <a:pt x="233" y="579"/>
                    </a:lnTo>
                    <a:lnTo>
                      <a:pt x="234" y="570"/>
                    </a:lnTo>
                    <a:lnTo>
                      <a:pt x="245" y="559"/>
                    </a:lnTo>
                    <a:lnTo>
                      <a:pt x="246" y="553"/>
                    </a:lnTo>
                    <a:lnTo>
                      <a:pt x="265" y="548"/>
                    </a:lnTo>
                    <a:lnTo>
                      <a:pt x="271" y="543"/>
                    </a:lnTo>
                    <a:lnTo>
                      <a:pt x="273" y="535"/>
                    </a:lnTo>
                    <a:lnTo>
                      <a:pt x="271" y="531"/>
                    </a:lnTo>
                    <a:lnTo>
                      <a:pt x="280" y="517"/>
                    </a:lnTo>
                    <a:lnTo>
                      <a:pt x="277" y="502"/>
                    </a:lnTo>
                    <a:lnTo>
                      <a:pt x="272" y="496"/>
                    </a:lnTo>
                    <a:lnTo>
                      <a:pt x="275" y="492"/>
                    </a:lnTo>
                    <a:lnTo>
                      <a:pt x="285" y="490"/>
                    </a:lnTo>
                    <a:lnTo>
                      <a:pt x="293" y="485"/>
                    </a:lnTo>
                    <a:lnTo>
                      <a:pt x="299" y="476"/>
                    </a:lnTo>
                    <a:lnTo>
                      <a:pt x="299" y="467"/>
                    </a:lnTo>
                    <a:lnTo>
                      <a:pt x="288" y="460"/>
                    </a:lnTo>
                    <a:lnTo>
                      <a:pt x="283" y="453"/>
                    </a:lnTo>
                    <a:lnTo>
                      <a:pt x="291" y="424"/>
                    </a:lnTo>
                    <a:lnTo>
                      <a:pt x="290" y="418"/>
                    </a:lnTo>
                    <a:lnTo>
                      <a:pt x="288" y="417"/>
                    </a:lnTo>
                    <a:lnTo>
                      <a:pt x="290" y="412"/>
                    </a:lnTo>
                    <a:lnTo>
                      <a:pt x="293" y="408"/>
                    </a:lnTo>
                    <a:lnTo>
                      <a:pt x="294" y="399"/>
                    </a:lnTo>
                    <a:lnTo>
                      <a:pt x="301" y="390"/>
                    </a:lnTo>
                    <a:lnTo>
                      <a:pt x="306" y="386"/>
                    </a:lnTo>
                    <a:lnTo>
                      <a:pt x="303" y="383"/>
                    </a:lnTo>
                    <a:lnTo>
                      <a:pt x="301" y="378"/>
                    </a:lnTo>
                    <a:lnTo>
                      <a:pt x="301" y="371"/>
                    </a:lnTo>
                    <a:lnTo>
                      <a:pt x="311" y="356"/>
                    </a:lnTo>
                    <a:lnTo>
                      <a:pt x="340" y="339"/>
                    </a:lnTo>
                    <a:lnTo>
                      <a:pt x="354" y="336"/>
                    </a:lnTo>
                    <a:lnTo>
                      <a:pt x="372" y="339"/>
                    </a:lnTo>
                    <a:lnTo>
                      <a:pt x="379" y="334"/>
                    </a:lnTo>
                    <a:lnTo>
                      <a:pt x="382" y="329"/>
                    </a:lnTo>
                    <a:lnTo>
                      <a:pt x="383" y="322"/>
                    </a:lnTo>
                    <a:lnTo>
                      <a:pt x="381" y="317"/>
                    </a:lnTo>
                    <a:lnTo>
                      <a:pt x="374" y="310"/>
                    </a:lnTo>
                    <a:lnTo>
                      <a:pt x="374" y="307"/>
                    </a:lnTo>
                    <a:lnTo>
                      <a:pt x="402" y="279"/>
                    </a:lnTo>
                    <a:lnTo>
                      <a:pt x="418" y="237"/>
                    </a:lnTo>
                    <a:lnTo>
                      <a:pt x="422" y="235"/>
                    </a:lnTo>
                    <a:lnTo>
                      <a:pt x="429" y="235"/>
                    </a:lnTo>
                    <a:lnTo>
                      <a:pt x="440" y="230"/>
                    </a:lnTo>
                    <a:lnTo>
                      <a:pt x="452" y="213"/>
                    </a:lnTo>
                    <a:lnTo>
                      <a:pt x="486" y="188"/>
                    </a:lnTo>
                    <a:lnTo>
                      <a:pt x="487" y="186"/>
                    </a:lnTo>
                    <a:lnTo>
                      <a:pt x="487" y="181"/>
                    </a:lnTo>
                    <a:lnTo>
                      <a:pt x="482" y="173"/>
                    </a:lnTo>
                    <a:lnTo>
                      <a:pt x="485" y="168"/>
                    </a:lnTo>
                    <a:lnTo>
                      <a:pt x="498" y="160"/>
                    </a:lnTo>
                    <a:lnTo>
                      <a:pt x="503" y="150"/>
                    </a:lnTo>
                    <a:lnTo>
                      <a:pt x="521" y="140"/>
                    </a:lnTo>
                    <a:lnTo>
                      <a:pt x="528" y="139"/>
                    </a:lnTo>
                    <a:lnTo>
                      <a:pt x="534" y="141"/>
                    </a:lnTo>
                    <a:lnTo>
                      <a:pt x="538" y="145"/>
                    </a:lnTo>
                    <a:lnTo>
                      <a:pt x="541" y="146"/>
                    </a:lnTo>
                    <a:lnTo>
                      <a:pt x="547" y="140"/>
                    </a:lnTo>
                    <a:lnTo>
                      <a:pt x="553" y="130"/>
                    </a:lnTo>
                    <a:lnTo>
                      <a:pt x="553" y="122"/>
                    </a:lnTo>
                    <a:lnTo>
                      <a:pt x="557" y="120"/>
                    </a:lnTo>
                    <a:lnTo>
                      <a:pt x="565" y="118"/>
                    </a:lnTo>
                    <a:lnTo>
                      <a:pt x="604" y="124"/>
                    </a:lnTo>
                    <a:lnTo>
                      <a:pt x="609" y="122"/>
                    </a:lnTo>
                    <a:lnTo>
                      <a:pt x="612" y="120"/>
                    </a:lnTo>
                    <a:lnTo>
                      <a:pt x="607" y="118"/>
                    </a:lnTo>
                    <a:lnTo>
                      <a:pt x="607" y="114"/>
                    </a:lnTo>
                    <a:lnTo>
                      <a:pt x="611" y="110"/>
                    </a:lnTo>
                    <a:lnTo>
                      <a:pt x="613" y="106"/>
                    </a:lnTo>
                    <a:lnTo>
                      <a:pt x="617" y="104"/>
                    </a:lnTo>
                    <a:lnTo>
                      <a:pt x="618" y="101"/>
                    </a:lnTo>
                    <a:lnTo>
                      <a:pt x="618" y="98"/>
                    </a:lnTo>
                    <a:lnTo>
                      <a:pt x="616" y="96"/>
                    </a:lnTo>
                    <a:lnTo>
                      <a:pt x="616" y="93"/>
                    </a:lnTo>
                    <a:lnTo>
                      <a:pt x="618" y="93"/>
                    </a:lnTo>
                    <a:lnTo>
                      <a:pt x="631" y="93"/>
                    </a:lnTo>
                    <a:lnTo>
                      <a:pt x="633" y="90"/>
                    </a:lnTo>
                    <a:lnTo>
                      <a:pt x="637" y="89"/>
                    </a:lnTo>
                    <a:lnTo>
                      <a:pt x="642" y="90"/>
                    </a:lnTo>
                    <a:lnTo>
                      <a:pt x="647" y="89"/>
                    </a:lnTo>
                    <a:lnTo>
                      <a:pt x="646" y="83"/>
                    </a:lnTo>
                    <a:lnTo>
                      <a:pt x="653" y="80"/>
                    </a:lnTo>
                    <a:lnTo>
                      <a:pt x="659" y="82"/>
                    </a:lnTo>
                    <a:lnTo>
                      <a:pt x="679" y="99"/>
                    </a:lnTo>
                    <a:lnTo>
                      <a:pt x="682" y="105"/>
                    </a:lnTo>
                    <a:lnTo>
                      <a:pt x="684" y="108"/>
                    </a:lnTo>
                    <a:lnTo>
                      <a:pt x="705" y="111"/>
                    </a:lnTo>
                    <a:lnTo>
                      <a:pt x="720" y="108"/>
                    </a:lnTo>
                    <a:lnTo>
                      <a:pt x="730" y="101"/>
                    </a:lnTo>
                    <a:lnTo>
                      <a:pt x="735" y="104"/>
                    </a:lnTo>
                    <a:lnTo>
                      <a:pt x="738" y="108"/>
                    </a:lnTo>
                    <a:lnTo>
                      <a:pt x="740" y="110"/>
                    </a:lnTo>
                    <a:lnTo>
                      <a:pt x="746" y="111"/>
                    </a:lnTo>
                    <a:lnTo>
                      <a:pt x="761" y="106"/>
                    </a:lnTo>
                    <a:lnTo>
                      <a:pt x="766" y="101"/>
                    </a:lnTo>
                    <a:lnTo>
                      <a:pt x="780" y="96"/>
                    </a:lnTo>
                    <a:lnTo>
                      <a:pt x="782" y="92"/>
                    </a:lnTo>
                    <a:lnTo>
                      <a:pt x="782" y="80"/>
                    </a:lnTo>
                    <a:lnTo>
                      <a:pt x="784" y="69"/>
                    </a:lnTo>
                    <a:lnTo>
                      <a:pt x="792" y="59"/>
                    </a:lnTo>
                    <a:lnTo>
                      <a:pt x="804" y="53"/>
                    </a:lnTo>
                    <a:lnTo>
                      <a:pt x="850" y="46"/>
                    </a:lnTo>
                    <a:lnTo>
                      <a:pt x="852" y="47"/>
                    </a:lnTo>
                    <a:lnTo>
                      <a:pt x="857" y="53"/>
                    </a:lnTo>
                    <a:lnTo>
                      <a:pt x="881" y="63"/>
                    </a:lnTo>
                    <a:lnTo>
                      <a:pt x="884" y="72"/>
                    </a:lnTo>
                    <a:lnTo>
                      <a:pt x="884" y="77"/>
                    </a:lnTo>
                    <a:lnTo>
                      <a:pt x="874" y="84"/>
                    </a:lnTo>
                    <a:lnTo>
                      <a:pt x="872" y="88"/>
                    </a:lnTo>
                    <a:lnTo>
                      <a:pt x="873" y="90"/>
                    </a:lnTo>
                    <a:lnTo>
                      <a:pt x="877" y="93"/>
                    </a:lnTo>
                    <a:lnTo>
                      <a:pt x="879" y="93"/>
                    </a:lnTo>
                    <a:lnTo>
                      <a:pt x="883" y="90"/>
                    </a:lnTo>
                    <a:lnTo>
                      <a:pt x="884" y="89"/>
                    </a:lnTo>
                    <a:lnTo>
                      <a:pt x="886" y="85"/>
                    </a:lnTo>
                    <a:lnTo>
                      <a:pt x="887" y="84"/>
                    </a:lnTo>
                    <a:lnTo>
                      <a:pt x="907" y="77"/>
                    </a:lnTo>
                    <a:lnTo>
                      <a:pt x="910" y="67"/>
                    </a:lnTo>
                    <a:lnTo>
                      <a:pt x="921" y="72"/>
                    </a:lnTo>
                    <a:lnTo>
                      <a:pt x="928" y="71"/>
                    </a:lnTo>
                    <a:lnTo>
                      <a:pt x="929" y="69"/>
                    </a:lnTo>
                    <a:lnTo>
                      <a:pt x="930" y="64"/>
                    </a:lnTo>
                    <a:lnTo>
                      <a:pt x="931" y="62"/>
                    </a:lnTo>
                    <a:lnTo>
                      <a:pt x="930" y="6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80" name="Freeform 1010">
                <a:extLst>
                  <a:ext uri="{FF2B5EF4-FFF2-40B4-BE49-F238E27FC236}">
                    <a16:creationId xmlns:a16="http://schemas.microsoft.com/office/drawing/2014/main" id="{5E9BE2B5-0F2E-4180-883E-6F53BCEC5E70}"/>
                  </a:ext>
                </a:extLst>
              </p:cNvPr>
              <p:cNvSpPr>
                <a:spLocks noChangeAspect="1"/>
              </p:cNvSpPr>
              <p:nvPr/>
            </p:nvSpPr>
            <p:spPr bwMode="auto">
              <a:xfrm>
                <a:off x="3068" y="1005"/>
                <a:ext cx="228" cy="137"/>
              </a:xfrm>
              <a:custGeom>
                <a:avLst/>
                <a:gdLst>
                  <a:gd name="T0" fmla="*/ 0 w 775"/>
                  <a:gd name="T1" fmla="*/ 0 h 468"/>
                  <a:gd name="T2" fmla="*/ 0 w 775"/>
                  <a:gd name="T3" fmla="*/ 0 h 468"/>
                  <a:gd name="T4" fmla="*/ 0 w 775"/>
                  <a:gd name="T5" fmla="*/ 0 h 468"/>
                  <a:gd name="T6" fmla="*/ 0 w 775"/>
                  <a:gd name="T7" fmla="*/ 0 h 468"/>
                  <a:gd name="T8" fmla="*/ 0 w 775"/>
                  <a:gd name="T9" fmla="*/ 0 h 468"/>
                  <a:gd name="T10" fmla="*/ 0 w 775"/>
                  <a:gd name="T11" fmla="*/ 0 h 468"/>
                  <a:gd name="T12" fmla="*/ 0 w 775"/>
                  <a:gd name="T13" fmla="*/ 0 h 468"/>
                  <a:gd name="T14" fmla="*/ 0 w 775"/>
                  <a:gd name="T15" fmla="*/ 0 h 468"/>
                  <a:gd name="T16" fmla="*/ 0 w 775"/>
                  <a:gd name="T17" fmla="*/ 0 h 468"/>
                  <a:gd name="T18" fmla="*/ 0 w 775"/>
                  <a:gd name="T19" fmla="*/ 0 h 468"/>
                  <a:gd name="T20" fmla="*/ 0 w 775"/>
                  <a:gd name="T21" fmla="*/ 0 h 468"/>
                  <a:gd name="T22" fmla="*/ 0 w 775"/>
                  <a:gd name="T23" fmla="*/ 0 h 468"/>
                  <a:gd name="T24" fmla="*/ 0 w 775"/>
                  <a:gd name="T25" fmla="*/ 0 h 468"/>
                  <a:gd name="T26" fmla="*/ 0 w 775"/>
                  <a:gd name="T27" fmla="*/ 0 h 468"/>
                  <a:gd name="T28" fmla="*/ 0 w 775"/>
                  <a:gd name="T29" fmla="*/ 0 h 468"/>
                  <a:gd name="T30" fmla="*/ 0 w 775"/>
                  <a:gd name="T31" fmla="*/ 0 h 468"/>
                  <a:gd name="T32" fmla="*/ 0 w 775"/>
                  <a:gd name="T33" fmla="*/ 0 h 468"/>
                  <a:gd name="T34" fmla="*/ 0 w 775"/>
                  <a:gd name="T35" fmla="*/ 0 h 468"/>
                  <a:gd name="T36" fmla="*/ 0 w 775"/>
                  <a:gd name="T37" fmla="*/ 0 h 468"/>
                  <a:gd name="T38" fmla="*/ 0 w 775"/>
                  <a:gd name="T39" fmla="*/ 0 h 468"/>
                  <a:gd name="T40" fmla="*/ 0 w 775"/>
                  <a:gd name="T41" fmla="*/ 0 h 468"/>
                  <a:gd name="T42" fmla="*/ 0 w 775"/>
                  <a:gd name="T43" fmla="*/ 0 h 468"/>
                  <a:gd name="T44" fmla="*/ 0 w 775"/>
                  <a:gd name="T45" fmla="*/ 0 h 468"/>
                  <a:gd name="T46" fmla="*/ 0 w 775"/>
                  <a:gd name="T47" fmla="*/ 0 h 468"/>
                  <a:gd name="T48" fmla="*/ 0 w 775"/>
                  <a:gd name="T49" fmla="*/ 0 h 468"/>
                  <a:gd name="T50" fmla="*/ 0 w 775"/>
                  <a:gd name="T51" fmla="*/ 0 h 468"/>
                  <a:gd name="T52" fmla="*/ 0 w 775"/>
                  <a:gd name="T53" fmla="*/ 0 h 468"/>
                  <a:gd name="T54" fmla="*/ 0 w 775"/>
                  <a:gd name="T55" fmla="*/ 0 h 468"/>
                  <a:gd name="T56" fmla="*/ 0 w 775"/>
                  <a:gd name="T57" fmla="*/ 0 h 468"/>
                  <a:gd name="T58" fmla="*/ 0 w 775"/>
                  <a:gd name="T59" fmla="*/ 0 h 468"/>
                  <a:gd name="T60" fmla="*/ 0 w 775"/>
                  <a:gd name="T61" fmla="*/ 0 h 468"/>
                  <a:gd name="T62" fmla="*/ 0 w 775"/>
                  <a:gd name="T63" fmla="*/ 0 h 468"/>
                  <a:gd name="T64" fmla="*/ 0 w 775"/>
                  <a:gd name="T65" fmla="*/ 0 h 468"/>
                  <a:gd name="T66" fmla="*/ 0 w 775"/>
                  <a:gd name="T67" fmla="*/ 0 h 468"/>
                  <a:gd name="T68" fmla="*/ 0 w 775"/>
                  <a:gd name="T69" fmla="*/ 0 h 468"/>
                  <a:gd name="T70" fmla="*/ 0 w 775"/>
                  <a:gd name="T71" fmla="*/ 0 h 468"/>
                  <a:gd name="T72" fmla="*/ 0 w 775"/>
                  <a:gd name="T73" fmla="*/ 0 h 468"/>
                  <a:gd name="T74" fmla="*/ 0 w 775"/>
                  <a:gd name="T75" fmla="*/ 0 h 468"/>
                  <a:gd name="T76" fmla="*/ 0 w 775"/>
                  <a:gd name="T77" fmla="*/ 0 h 468"/>
                  <a:gd name="T78" fmla="*/ 0 w 775"/>
                  <a:gd name="T79" fmla="*/ 0 h 468"/>
                  <a:gd name="T80" fmla="*/ 0 w 775"/>
                  <a:gd name="T81" fmla="*/ 0 h 468"/>
                  <a:gd name="T82" fmla="*/ 0 w 775"/>
                  <a:gd name="T83" fmla="*/ 0 h 468"/>
                  <a:gd name="T84" fmla="*/ 0 w 775"/>
                  <a:gd name="T85" fmla="*/ 0 h 468"/>
                  <a:gd name="T86" fmla="*/ 0 w 775"/>
                  <a:gd name="T87" fmla="*/ 0 h 468"/>
                  <a:gd name="T88" fmla="*/ 0 w 775"/>
                  <a:gd name="T89" fmla="*/ 0 h 468"/>
                  <a:gd name="T90" fmla="*/ 0 w 775"/>
                  <a:gd name="T91" fmla="*/ 0 h 468"/>
                  <a:gd name="T92" fmla="*/ 0 w 775"/>
                  <a:gd name="T93" fmla="*/ 0 h 468"/>
                  <a:gd name="T94" fmla="*/ 0 w 775"/>
                  <a:gd name="T95" fmla="*/ 0 h 468"/>
                  <a:gd name="T96" fmla="*/ 0 w 775"/>
                  <a:gd name="T97" fmla="*/ 0 h 468"/>
                  <a:gd name="T98" fmla="*/ 0 w 775"/>
                  <a:gd name="T99" fmla="*/ 0 h 468"/>
                  <a:gd name="T100" fmla="*/ 0 w 775"/>
                  <a:gd name="T101" fmla="*/ 0 h 468"/>
                  <a:gd name="T102" fmla="*/ 0 w 775"/>
                  <a:gd name="T103" fmla="*/ 0 h 468"/>
                  <a:gd name="T104" fmla="*/ 0 w 775"/>
                  <a:gd name="T105" fmla="*/ 0 h 468"/>
                  <a:gd name="T106" fmla="*/ 0 w 775"/>
                  <a:gd name="T107" fmla="*/ 0 h 468"/>
                  <a:gd name="T108" fmla="*/ 0 w 775"/>
                  <a:gd name="T109" fmla="*/ 0 h 468"/>
                  <a:gd name="T110" fmla="*/ 0 w 775"/>
                  <a:gd name="T111" fmla="*/ 0 h 46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75"/>
                  <a:gd name="T169" fmla="*/ 0 h 468"/>
                  <a:gd name="T170" fmla="*/ 775 w 775"/>
                  <a:gd name="T171" fmla="*/ 468 h 46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75" h="468">
                    <a:moveTo>
                      <a:pt x="194" y="240"/>
                    </a:moveTo>
                    <a:lnTo>
                      <a:pt x="189" y="238"/>
                    </a:lnTo>
                    <a:lnTo>
                      <a:pt x="162" y="253"/>
                    </a:lnTo>
                    <a:lnTo>
                      <a:pt x="135" y="257"/>
                    </a:lnTo>
                    <a:lnTo>
                      <a:pt x="121" y="264"/>
                    </a:lnTo>
                    <a:lnTo>
                      <a:pt x="105" y="255"/>
                    </a:lnTo>
                    <a:lnTo>
                      <a:pt x="34" y="255"/>
                    </a:lnTo>
                    <a:lnTo>
                      <a:pt x="28" y="256"/>
                    </a:lnTo>
                    <a:lnTo>
                      <a:pt x="26" y="248"/>
                    </a:lnTo>
                    <a:lnTo>
                      <a:pt x="0" y="230"/>
                    </a:lnTo>
                    <a:lnTo>
                      <a:pt x="17" y="188"/>
                    </a:lnTo>
                    <a:lnTo>
                      <a:pt x="21" y="189"/>
                    </a:lnTo>
                    <a:lnTo>
                      <a:pt x="28" y="188"/>
                    </a:lnTo>
                    <a:lnTo>
                      <a:pt x="27" y="179"/>
                    </a:lnTo>
                    <a:lnTo>
                      <a:pt x="29" y="169"/>
                    </a:lnTo>
                    <a:lnTo>
                      <a:pt x="57" y="130"/>
                    </a:lnTo>
                    <a:lnTo>
                      <a:pt x="86" y="111"/>
                    </a:lnTo>
                    <a:lnTo>
                      <a:pt x="91" y="101"/>
                    </a:lnTo>
                    <a:lnTo>
                      <a:pt x="88" y="91"/>
                    </a:lnTo>
                    <a:lnTo>
                      <a:pt x="89" y="84"/>
                    </a:lnTo>
                    <a:lnTo>
                      <a:pt x="81" y="76"/>
                    </a:lnTo>
                    <a:lnTo>
                      <a:pt x="75" y="62"/>
                    </a:lnTo>
                    <a:lnTo>
                      <a:pt x="74" y="53"/>
                    </a:lnTo>
                    <a:lnTo>
                      <a:pt x="70" y="46"/>
                    </a:lnTo>
                    <a:lnTo>
                      <a:pt x="75" y="42"/>
                    </a:lnTo>
                    <a:lnTo>
                      <a:pt x="83" y="41"/>
                    </a:lnTo>
                    <a:lnTo>
                      <a:pt x="88" y="42"/>
                    </a:lnTo>
                    <a:lnTo>
                      <a:pt x="100" y="37"/>
                    </a:lnTo>
                    <a:lnTo>
                      <a:pt x="105" y="33"/>
                    </a:lnTo>
                    <a:lnTo>
                      <a:pt x="107" y="28"/>
                    </a:lnTo>
                    <a:lnTo>
                      <a:pt x="112" y="26"/>
                    </a:lnTo>
                    <a:lnTo>
                      <a:pt x="143" y="22"/>
                    </a:lnTo>
                    <a:lnTo>
                      <a:pt x="149" y="23"/>
                    </a:lnTo>
                    <a:lnTo>
                      <a:pt x="169" y="23"/>
                    </a:lnTo>
                    <a:lnTo>
                      <a:pt x="191" y="32"/>
                    </a:lnTo>
                    <a:lnTo>
                      <a:pt x="203" y="32"/>
                    </a:lnTo>
                    <a:lnTo>
                      <a:pt x="220" y="38"/>
                    </a:lnTo>
                    <a:lnTo>
                      <a:pt x="221" y="43"/>
                    </a:lnTo>
                    <a:lnTo>
                      <a:pt x="226" y="47"/>
                    </a:lnTo>
                    <a:lnTo>
                      <a:pt x="237" y="46"/>
                    </a:lnTo>
                    <a:lnTo>
                      <a:pt x="238" y="52"/>
                    </a:lnTo>
                    <a:lnTo>
                      <a:pt x="243" y="55"/>
                    </a:lnTo>
                    <a:lnTo>
                      <a:pt x="248" y="52"/>
                    </a:lnTo>
                    <a:lnTo>
                      <a:pt x="255" y="49"/>
                    </a:lnTo>
                    <a:lnTo>
                      <a:pt x="261" y="49"/>
                    </a:lnTo>
                    <a:lnTo>
                      <a:pt x="266" y="46"/>
                    </a:lnTo>
                    <a:lnTo>
                      <a:pt x="269" y="49"/>
                    </a:lnTo>
                    <a:lnTo>
                      <a:pt x="276" y="50"/>
                    </a:lnTo>
                    <a:lnTo>
                      <a:pt x="282" y="49"/>
                    </a:lnTo>
                    <a:lnTo>
                      <a:pt x="285" y="53"/>
                    </a:lnTo>
                    <a:lnTo>
                      <a:pt x="290" y="57"/>
                    </a:lnTo>
                    <a:lnTo>
                      <a:pt x="304" y="44"/>
                    </a:lnTo>
                    <a:lnTo>
                      <a:pt x="314" y="50"/>
                    </a:lnTo>
                    <a:lnTo>
                      <a:pt x="315" y="57"/>
                    </a:lnTo>
                    <a:lnTo>
                      <a:pt x="320" y="59"/>
                    </a:lnTo>
                    <a:lnTo>
                      <a:pt x="326" y="57"/>
                    </a:lnTo>
                    <a:lnTo>
                      <a:pt x="351" y="55"/>
                    </a:lnTo>
                    <a:lnTo>
                      <a:pt x="357" y="58"/>
                    </a:lnTo>
                    <a:lnTo>
                      <a:pt x="361" y="62"/>
                    </a:lnTo>
                    <a:lnTo>
                      <a:pt x="367" y="60"/>
                    </a:lnTo>
                    <a:lnTo>
                      <a:pt x="370" y="55"/>
                    </a:lnTo>
                    <a:lnTo>
                      <a:pt x="367" y="44"/>
                    </a:lnTo>
                    <a:lnTo>
                      <a:pt x="370" y="39"/>
                    </a:lnTo>
                    <a:lnTo>
                      <a:pt x="370" y="33"/>
                    </a:lnTo>
                    <a:lnTo>
                      <a:pt x="372" y="28"/>
                    </a:lnTo>
                    <a:lnTo>
                      <a:pt x="384" y="17"/>
                    </a:lnTo>
                    <a:lnTo>
                      <a:pt x="391" y="15"/>
                    </a:lnTo>
                    <a:lnTo>
                      <a:pt x="397" y="15"/>
                    </a:lnTo>
                    <a:lnTo>
                      <a:pt x="402" y="12"/>
                    </a:lnTo>
                    <a:lnTo>
                      <a:pt x="418" y="11"/>
                    </a:lnTo>
                    <a:lnTo>
                      <a:pt x="421" y="15"/>
                    </a:lnTo>
                    <a:lnTo>
                      <a:pt x="428" y="16"/>
                    </a:lnTo>
                    <a:lnTo>
                      <a:pt x="433" y="13"/>
                    </a:lnTo>
                    <a:lnTo>
                      <a:pt x="438" y="10"/>
                    </a:lnTo>
                    <a:lnTo>
                      <a:pt x="438" y="5"/>
                    </a:lnTo>
                    <a:lnTo>
                      <a:pt x="442" y="1"/>
                    </a:lnTo>
                    <a:lnTo>
                      <a:pt x="462" y="3"/>
                    </a:lnTo>
                    <a:lnTo>
                      <a:pt x="473" y="1"/>
                    </a:lnTo>
                    <a:lnTo>
                      <a:pt x="486" y="2"/>
                    </a:lnTo>
                    <a:lnTo>
                      <a:pt x="497" y="0"/>
                    </a:lnTo>
                    <a:lnTo>
                      <a:pt x="507" y="6"/>
                    </a:lnTo>
                    <a:lnTo>
                      <a:pt x="510" y="11"/>
                    </a:lnTo>
                    <a:lnTo>
                      <a:pt x="510" y="16"/>
                    </a:lnTo>
                    <a:lnTo>
                      <a:pt x="524" y="28"/>
                    </a:lnTo>
                    <a:lnTo>
                      <a:pt x="524" y="33"/>
                    </a:lnTo>
                    <a:lnTo>
                      <a:pt x="518" y="36"/>
                    </a:lnTo>
                    <a:lnTo>
                      <a:pt x="513" y="37"/>
                    </a:lnTo>
                    <a:lnTo>
                      <a:pt x="515" y="42"/>
                    </a:lnTo>
                    <a:lnTo>
                      <a:pt x="515" y="47"/>
                    </a:lnTo>
                    <a:lnTo>
                      <a:pt x="519" y="57"/>
                    </a:lnTo>
                    <a:lnTo>
                      <a:pt x="530" y="63"/>
                    </a:lnTo>
                    <a:lnTo>
                      <a:pt x="543" y="65"/>
                    </a:lnTo>
                    <a:lnTo>
                      <a:pt x="549" y="63"/>
                    </a:lnTo>
                    <a:lnTo>
                      <a:pt x="554" y="63"/>
                    </a:lnTo>
                    <a:lnTo>
                      <a:pt x="557" y="68"/>
                    </a:lnTo>
                    <a:lnTo>
                      <a:pt x="565" y="76"/>
                    </a:lnTo>
                    <a:lnTo>
                      <a:pt x="572" y="94"/>
                    </a:lnTo>
                    <a:lnTo>
                      <a:pt x="570" y="99"/>
                    </a:lnTo>
                    <a:lnTo>
                      <a:pt x="572" y="105"/>
                    </a:lnTo>
                    <a:lnTo>
                      <a:pt x="583" y="111"/>
                    </a:lnTo>
                    <a:lnTo>
                      <a:pt x="588" y="109"/>
                    </a:lnTo>
                    <a:lnTo>
                      <a:pt x="601" y="109"/>
                    </a:lnTo>
                    <a:lnTo>
                      <a:pt x="609" y="116"/>
                    </a:lnTo>
                    <a:lnTo>
                      <a:pt x="616" y="114"/>
                    </a:lnTo>
                    <a:lnTo>
                      <a:pt x="622" y="116"/>
                    </a:lnTo>
                    <a:lnTo>
                      <a:pt x="651" y="106"/>
                    </a:lnTo>
                    <a:lnTo>
                      <a:pt x="656" y="107"/>
                    </a:lnTo>
                    <a:lnTo>
                      <a:pt x="680" y="136"/>
                    </a:lnTo>
                    <a:lnTo>
                      <a:pt x="686" y="136"/>
                    </a:lnTo>
                    <a:lnTo>
                      <a:pt x="689" y="131"/>
                    </a:lnTo>
                    <a:lnTo>
                      <a:pt x="695" y="131"/>
                    </a:lnTo>
                    <a:lnTo>
                      <a:pt x="698" y="136"/>
                    </a:lnTo>
                    <a:lnTo>
                      <a:pt x="711" y="138"/>
                    </a:lnTo>
                    <a:lnTo>
                      <a:pt x="716" y="142"/>
                    </a:lnTo>
                    <a:lnTo>
                      <a:pt x="728" y="142"/>
                    </a:lnTo>
                    <a:lnTo>
                      <a:pt x="738" y="148"/>
                    </a:lnTo>
                    <a:lnTo>
                      <a:pt x="744" y="148"/>
                    </a:lnTo>
                    <a:lnTo>
                      <a:pt x="755" y="156"/>
                    </a:lnTo>
                    <a:lnTo>
                      <a:pt x="768" y="156"/>
                    </a:lnTo>
                    <a:lnTo>
                      <a:pt x="774" y="159"/>
                    </a:lnTo>
                    <a:lnTo>
                      <a:pt x="768" y="162"/>
                    </a:lnTo>
                    <a:lnTo>
                      <a:pt x="775" y="178"/>
                    </a:lnTo>
                    <a:lnTo>
                      <a:pt x="770" y="188"/>
                    </a:lnTo>
                    <a:lnTo>
                      <a:pt x="758" y="191"/>
                    </a:lnTo>
                    <a:lnTo>
                      <a:pt x="763" y="195"/>
                    </a:lnTo>
                    <a:lnTo>
                      <a:pt x="769" y="196"/>
                    </a:lnTo>
                    <a:lnTo>
                      <a:pt x="773" y="201"/>
                    </a:lnTo>
                    <a:lnTo>
                      <a:pt x="760" y="205"/>
                    </a:lnTo>
                    <a:lnTo>
                      <a:pt x="759" y="210"/>
                    </a:lnTo>
                    <a:lnTo>
                      <a:pt x="758" y="215"/>
                    </a:lnTo>
                    <a:lnTo>
                      <a:pt x="763" y="220"/>
                    </a:lnTo>
                    <a:lnTo>
                      <a:pt x="765" y="225"/>
                    </a:lnTo>
                    <a:lnTo>
                      <a:pt x="764" y="231"/>
                    </a:lnTo>
                    <a:lnTo>
                      <a:pt x="770" y="233"/>
                    </a:lnTo>
                    <a:lnTo>
                      <a:pt x="765" y="262"/>
                    </a:lnTo>
                    <a:lnTo>
                      <a:pt x="759" y="264"/>
                    </a:lnTo>
                    <a:lnTo>
                      <a:pt x="747" y="262"/>
                    </a:lnTo>
                    <a:lnTo>
                      <a:pt x="740" y="263"/>
                    </a:lnTo>
                    <a:lnTo>
                      <a:pt x="728" y="257"/>
                    </a:lnTo>
                    <a:lnTo>
                      <a:pt x="724" y="261"/>
                    </a:lnTo>
                    <a:lnTo>
                      <a:pt x="718" y="272"/>
                    </a:lnTo>
                    <a:lnTo>
                      <a:pt x="706" y="276"/>
                    </a:lnTo>
                    <a:lnTo>
                      <a:pt x="701" y="285"/>
                    </a:lnTo>
                    <a:lnTo>
                      <a:pt x="703" y="303"/>
                    </a:lnTo>
                    <a:lnTo>
                      <a:pt x="674" y="308"/>
                    </a:lnTo>
                    <a:lnTo>
                      <a:pt x="666" y="315"/>
                    </a:lnTo>
                    <a:lnTo>
                      <a:pt x="661" y="315"/>
                    </a:lnTo>
                    <a:lnTo>
                      <a:pt x="647" y="320"/>
                    </a:lnTo>
                    <a:lnTo>
                      <a:pt x="645" y="329"/>
                    </a:lnTo>
                    <a:lnTo>
                      <a:pt x="634" y="324"/>
                    </a:lnTo>
                    <a:lnTo>
                      <a:pt x="617" y="332"/>
                    </a:lnTo>
                    <a:lnTo>
                      <a:pt x="614" y="336"/>
                    </a:lnTo>
                    <a:lnTo>
                      <a:pt x="613" y="332"/>
                    </a:lnTo>
                    <a:lnTo>
                      <a:pt x="606" y="335"/>
                    </a:lnTo>
                    <a:lnTo>
                      <a:pt x="600" y="335"/>
                    </a:lnTo>
                    <a:lnTo>
                      <a:pt x="587" y="346"/>
                    </a:lnTo>
                    <a:lnTo>
                      <a:pt x="583" y="346"/>
                    </a:lnTo>
                    <a:lnTo>
                      <a:pt x="574" y="363"/>
                    </a:lnTo>
                    <a:lnTo>
                      <a:pt x="569" y="366"/>
                    </a:lnTo>
                    <a:lnTo>
                      <a:pt x="570" y="362"/>
                    </a:lnTo>
                    <a:lnTo>
                      <a:pt x="575" y="358"/>
                    </a:lnTo>
                    <a:lnTo>
                      <a:pt x="579" y="355"/>
                    </a:lnTo>
                    <a:lnTo>
                      <a:pt x="575" y="344"/>
                    </a:lnTo>
                    <a:lnTo>
                      <a:pt x="571" y="344"/>
                    </a:lnTo>
                    <a:lnTo>
                      <a:pt x="567" y="355"/>
                    </a:lnTo>
                    <a:lnTo>
                      <a:pt x="560" y="363"/>
                    </a:lnTo>
                    <a:lnTo>
                      <a:pt x="562" y="381"/>
                    </a:lnTo>
                    <a:lnTo>
                      <a:pt x="559" y="381"/>
                    </a:lnTo>
                    <a:lnTo>
                      <a:pt x="559" y="378"/>
                    </a:lnTo>
                    <a:lnTo>
                      <a:pt x="554" y="370"/>
                    </a:lnTo>
                    <a:lnTo>
                      <a:pt x="555" y="367"/>
                    </a:lnTo>
                    <a:lnTo>
                      <a:pt x="553" y="363"/>
                    </a:lnTo>
                    <a:lnTo>
                      <a:pt x="548" y="367"/>
                    </a:lnTo>
                    <a:lnTo>
                      <a:pt x="544" y="372"/>
                    </a:lnTo>
                    <a:lnTo>
                      <a:pt x="543" y="371"/>
                    </a:lnTo>
                    <a:lnTo>
                      <a:pt x="544" y="366"/>
                    </a:lnTo>
                    <a:lnTo>
                      <a:pt x="543" y="363"/>
                    </a:lnTo>
                    <a:lnTo>
                      <a:pt x="532" y="363"/>
                    </a:lnTo>
                    <a:lnTo>
                      <a:pt x="530" y="362"/>
                    </a:lnTo>
                    <a:lnTo>
                      <a:pt x="529" y="355"/>
                    </a:lnTo>
                    <a:lnTo>
                      <a:pt x="527" y="351"/>
                    </a:lnTo>
                    <a:lnTo>
                      <a:pt x="525" y="362"/>
                    </a:lnTo>
                    <a:lnTo>
                      <a:pt x="524" y="363"/>
                    </a:lnTo>
                    <a:lnTo>
                      <a:pt x="509" y="358"/>
                    </a:lnTo>
                    <a:lnTo>
                      <a:pt x="517" y="366"/>
                    </a:lnTo>
                    <a:lnTo>
                      <a:pt x="520" y="366"/>
                    </a:lnTo>
                    <a:lnTo>
                      <a:pt x="523" y="367"/>
                    </a:lnTo>
                    <a:lnTo>
                      <a:pt x="525" y="371"/>
                    </a:lnTo>
                    <a:lnTo>
                      <a:pt x="525" y="376"/>
                    </a:lnTo>
                    <a:lnTo>
                      <a:pt x="529" y="378"/>
                    </a:lnTo>
                    <a:lnTo>
                      <a:pt x="530" y="377"/>
                    </a:lnTo>
                    <a:lnTo>
                      <a:pt x="530" y="372"/>
                    </a:lnTo>
                    <a:lnTo>
                      <a:pt x="539" y="373"/>
                    </a:lnTo>
                    <a:lnTo>
                      <a:pt x="543" y="376"/>
                    </a:lnTo>
                    <a:lnTo>
                      <a:pt x="548" y="376"/>
                    </a:lnTo>
                    <a:lnTo>
                      <a:pt x="544" y="384"/>
                    </a:lnTo>
                    <a:lnTo>
                      <a:pt x="545" y="387"/>
                    </a:lnTo>
                    <a:lnTo>
                      <a:pt x="551" y="384"/>
                    </a:lnTo>
                    <a:lnTo>
                      <a:pt x="553" y="386"/>
                    </a:lnTo>
                    <a:lnTo>
                      <a:pt x="551" y="392"/>
                    </a:lnTo>
                    <a:lnTo>
                      <a:pt x="561" y="391"/>
                    </a:lnTo>
                    <a:lnTo>
                      <a:pt x="567" y="397"/>
                    </a:lnTo>
                    <a:lnTo>
                      <a:pt x="570" y="413"/>
                    </a:lnTo>
                    <a:lnTo>
                      <a:pt x="572" y="410"/>
                    </a:lnTo>
                    <a:lnTo>
                      <a:pt x="587" y="414"/>
                    </a:lnTo>
                    <a:lnTo>
                      <a:pt x="588" y="409"/>
                    </a:lnTo>
                    <a:lnTo>
                      <a:pt x="597" y="415"/>
                    </a:lnTo>
                    <a:lnTo>
                      <a:pt x="606" y="405"/>
                    </a:lnTo>
                    <a:lnTo>
                      <a:pt x="609" y="405"/>
                    </a:lnTo>
                    <a:lnTo>
                      <a:pt x="612" y="409"/>
                    </a:lnTo>
                    <a:lnTo>
                      <a:pt x="618" y="405"/>
                    </a:lnTo>
                    <a:lnTo>
                      <a:pt x="629" y="403"/>
                    </a:lnTo>
                    <a:lnTo>
                      <a:pt x="638" y="404"/>
                    </a:lnTo>
                    <a:lnTo>
                      <a:pt x="637" y="410"/>
                    </a:lnTo>
                    <a:lnTo>
                      <a:pt x="634" y="414"/>
                    </a:lnTo>
                    <a:lnTo>
                      <a:pt x="634" y="428"/>
                    </a:lnTo>
                    <a:lnTo>
                      <a:pt x="618" y="429"/>
                    </a:lnTo>
                    <a:lnTo>
                      <a:pt x="616" y="431"/>
                    </a:lnTo>
                    <a:lnTo>
                      <a:pt x="590" y="424"/>
                    </a:lnTo>
                    <a:lnTo>
                      <a:pt x="569" y="445"/>
                    </a:lnTo>
                    <a:lnTo>
                      <a:pt x="559" y="442"/>
                    </a:lnTo>
                    <a:lnTo>
                      <a:pt x="548" y="446"/>
                    </a:lnTo>
                    <a:lnTo>
                      <a:pt x="551" y="449"/>
                    </a:lnTo>
                    <a:lnTo>
                      <a:pt x="546" y="450"/>
                    </a:lnTo>
                    <a:lnTo>
                      <a:pt x="543" y="455"/>
                    </a:lnTo>
                    <a:lnTo>
                      <a:pt x="541" y="459"/>
                    </a:lnTo>
                    <a:lnTo>
                      <a:pt x="539" y="461"/>
                    </a:lnTo>
                    <a:lnTo>
                      <a:pt x="534" y="462"/>
                    </a:lnTo>
                    <a:lnTo>
                      <a:pt x="525" y="468"/>
                    </a:lnTo>
                    <a:lnTo>
                      <a:pt x="509" y="466"/>
                    </a:lnTo>
                    <a:lnTo>
                      <a:pt x="499" y="459"/>
                    </a:lnTo>
                    <a:lnTo>
                      <a:pt x="503" y="452"/>
                    </a:lnTo>
                    <a:lnTo>
                      <a:pt x="502" y="431"/>
                    </a:lnTo>
                    <a:lnTo>
                      <a:pt x="498" y="423"/>
                    </a:lnTo>
                    <a:lnTo>
                      <a:pt x="492" y="420"/>
                    </a:lnTo>
                    <a:lnTo>
                      <a:pt x="487" y="421"/>
                    </a:lnTo>
                    <a:lnTo>
                      <a:pt x="471" y="410"/>
                    </a:lnTo>
                    <a:lnTo>
                      <a:pt x="457" y="410"/>
                    </a:lnTo>
                    <a:lnTo>
                      <a:pt x="457" y="408"/>
                    </a:lnTo>
                    <a:lnTo>
                      <a:pt x="460" y="403"/>
                    </a:lnTo>
                    <a:lnTo>
                      <a:pt x="468" y="399"/>
                    </a:lnTo>
                    <a:lnTo>
                      <a:pt x="486" y="384"/>
                    </a:lnTo>
                    <a:lnTo>
                      <a:pt x="508" y="378"/>
                    </a:lnTo>
                    <a:lnTo>
                      <a:pt x="510" y="376"/>
                    </a:lnTo>
                    <a:lnTo>
                      <a:pt x="508" y="374"/>
                    </a:lnTo>
                    <a:lnTo>
                      <a:pt x="507" y="368"/>
                    </a:lnTo>
                    <a:lnTo>
                      <a:pt x="501" y="363"/>
                    </a:lnTo>
                    <a:lnTo>
                      <a:pt x="497" y="368"/>
                    </a:lnTo>
                    <a:lnTo>
                      <a:pt x="489" y="365"/>
                    </a:lnTo>
                    <a:lnTo>
                      <a:pt x="488" y="361"/>
                    </a:lnTo>
                    <a:lnTo>
                      <a:pt x="481" y="363"/>
                    </a:lnTo>
                    <a:lnTo>
                      <a:pt x="481" y="366"/>
                    </a:lnTo>
                    <a:lnTo>
                      <a:pt x="457" y="370"/>
                    </a:lnTo>
                    <a:lnTo>
                      <a:pt x="444" y="365"/>
                    </a:lnTo>
                    <a:lnTo>
                      <a:pt x="439" y="360"/>
                    </a:lnTo>
                    <a:lnTo>
                      <a:pt x="434" y="358"/>
                    </a:lnTo>
                    <a:lnTo>
                      <a:pt x="425" y="360"/>
                    </a:lnTo>
                    <a:lnTo>
                      <a:pt x="424" y="356"/>
                    </a:lnTo>
                    <a:lnTo>
                      <a:pt x="434" y="348"/>
                    </a:lnTo>
                    <a:lnTo>
                      <a:pt x="433" y="346"/>
                    </a:lnTo>
                    <a:lnTo>
                      <a:pt x="415" y="344"/>
                    </a:lnTo>
                    <a:lnTo>
                      <a:pt x="421" y="341"/>
                    </a:lnTo>
                    <a:lnTo>
                      <a:pt x="441" y="344"/>
                    </a:lnTo>
                    <a:lnTo>
                      <a:pt x="444" y="342"/>
                    </a:lnTo>
                    <a:lnTo>
                      <a:pt x="441" y="340"/>
                    </a:lnTo>
                    <a:lnTo>
                      <a:pt x="438" y="339"/>
                    </a:lnTo>
                    <a:lnTo>
                      <a:pt x="428" y="325"/>
                    </a:lnTo>
                    <a:lnTo>
                      <a:pt x="425" y="330"/>
                    </a:lnTo>
                    <a:lnTo>
                      <a:pt x="412" y="335"/>
                    </a:lnTo>
                    <a:lnTo>
                      <a:pt x="413" y="327"/>
                    </a:lnTo>
                    <a:lnTo>
                      <a:pt x="399" y="336"/>
                    </a:lnTo>
                    <a:lnTo>
                      <a:pt x="376" y="342"/>
                    </a:lnTo>
                    <a:lnTo>
                      <a:pt x="374" y="348"/>
                    </a:lnTo>
                    <a:lnTo>
                      <a:pt x="366" y="362"/>
                    </a:lnTo>
                    <a:lnTo>
                      <a:pt x="362" y="361"/>
                    </a:lnTo>
                    <a:lnTo>
                      <a:pt x="360" y="355"/>
                    </a:lnTo>
                    <a:lnTo>
                      <a:pt x="352" y="353"/>
                    </a:lnTo>
                    <a:lnTo>
                      <a:pt x="350" y="350"/>
                    </a:lnTo>
                    <a:lnTo>
                      <a:pt x="351" y="355"/>
                    </a:lnTo>
                    <a:lnTo>
                      <a:pt x="358" y="361"/>
                    </a:lnTo>
                    <a:lnTo>
                      <a:pt x="360" y="370"/>
                    </a:lnTo>
                    <a:lnTo>
                      <a:pt x="356" y="378"/>
                    </a:lnTo>
                    <a:lnTo>
                      <a:pt x="351" y="382"/>
                    </a:lnTo>
                    <a:lnTo>
                      <a:pt x="340" y="382"/>
                    </a:lnTo>
                    <a:lnTo>
                      <a:pt x="339" y="386"/>
                    </a:lnTo>
                    <a:lnTo>
                      <a:pt x="334" y="388"/>
                    </a:lnTo>
                    <a:lnTo>
                      <a:pt x="334" y="394"/>
                    </a:lnTo>
                    <a:lnTo>
                      <a:pt x="329" y="392"/>
                    </a:lnTo>
                    <a:lnTo>
                      <a:pt x="329" y="384"/>
                    </a:lnTo>
                    <a:lnTo>
                      <a:pt x="326" y="381"/>
                    </a:lnTo>
                    <a:lnTo>
                      <a:pt x="329" y="408"/>
                    </a:lnTo>
                    <a:lnTo>
                      <a:pt x="325" y="409"/>
                    </a:lnTo>
                    <a:lnTo>
                      <a:pt x="321" y="407"/>
                    </a:lnTo>
                    <a:lnTo>
                      <a:pt x="314" y="405"/>
                    </a:lnTo>
                    <a:lnTo>
                      <a:pt x="294" y="410"/>
                    </a:lnTo>
                    <a:lnTo>
                      <a:pt x="287" y="416"/>
                    </a:lnTo>
                    <a:lnTo>
                      <a:pt x="277" y="416"/>
                    </a:lnTo>
                    <a:lnTo>
                      <a:pt x="267" y="404"/>
                    </a:lnTo>
                    <a:lnTo>
                      <a:pt x="261" y="405"/>
                    </a:lnTo>
                    <a:lnTo>
                      <a:pt x="261" y="403"/>
                    </a:lnTo>
                    <a:lnTo>
                      <a:pt x="268" y="403"/>
                    </a:lnTo>
                    <a:lnTo>
                      <a:pt x="273" y="398"/>
                    </a:lnTo>
                    <a:lnTo>
                      <a:pt x="276" y="386"/>
                    </a:lnTo>
                    <a:lnTo>
                      <a:pt x="282" y="382"/>
                    </a:lnTo>
                    <a:lnTo>
                      <a:pt x="283" y="376"/>
                    </a:lnTo>
                    <a:lnTo>
                      <a:pt x="288" y="372"/>
                    </a:lnTo>
                    <a:lnTo>
                      <a:pt x="294" y="370"/>
                    </a:lnTo>
                    <a:lnTo>
                      <a:pt x="295" y="351"/>
                    </a:lnTo>
                    <a:lnTo>
                      <a:pt x="299" y="345"/>
                    </a:lnTo>
                    <a:lnTo>
                      <a:pt x="305" y="342"/>
                    </a:lnTo>
                    <a:lnTo>
                      <a:pt x="309" y="347"/>
                    </a:lnTo>
                    <a:lnTo>
                      <a:pt x="314" y="345"/>
                    </a:lnTo>
                    <a:lnTo>
                      <a:pt x="332" y="348"/>
                    </a:lnTo>
                    <a:lnTo>
                      <a:pt x="339" y="346"/>
                    </a:lnTo>
                    <a:lnTo>
                      <a:pt x="341" y="340"/>
                    </a:lnTo>
                    <a:lnTo>
                      <a:pt x="339" y="334"/>
                    </a:lnTo>
                    <a:lnTo>
                      <a:pt x="340" y="329"/>
                    </a:lnTo>
                    <a:lnTo>
                      <a:pt x="339" y="323"/>
                    </a:lnTo>
                    <a:lnTo>
                      <a:pt x="335" y="318"/>
                    </a:lnTo>
                    <a:lnTo>
                      <a:pt x="324" y="311"/>
                    </a:lnTo>
                    <a:lnTo>
                      <a:pt x="319" y="300"/>
                    </a:lnTo>
                    <a:lnTo>
                      <a:pt x="320" y="295"/>
                    </a:lnTo>
                    <a:lnTo>
                      <a:pt x="318" y="289"/>
                    </a:lnTo>
                    <a:lnTo>
                      <a:pt x="311" y="288"/>
                    </a:lnTo>
                    <a:lnTo>
                      <a:pt x="309" y="283"/>
                    </a:lnTo>
                    <a:lnTo>
                      <a:pt x="304" y="279"/>
                    </a:lnTo>
                    <a:lnTo>
                      <a:pt x="305" y="256"/>
                    </a:lnTo>
                    <a:lnTo>
                      <a:pt x="303" y="251"/>
                    </a:lnTo>
                    <a:lnTo>
                      <a:pt x="297" y="252"/>
                    </a:lnTo>
                    <a:lnTo>
                      <a:pt x="288" y="243"/>
                    </a:lnTo>
                    <a:lnTo>
                      <a:pt x="282" y="242"/>
                    </a:lnTo>
                    <a:lnTo>
                      <a:pt x="269" y="243"/>
                    </a:lnTo>
                    <a:lnTo>
                      <a:pt x="263" y="242"/>
                    </a:lnTo>
                    <a:lnTo>
                      <a:pt x="242" y="229"/>
                    </a:lnTo>
                    <a:lnTo>
                      <a:pt x="230" y="225"/>
                    </a:lnTo>
                    <a:lnTo>
                      <a:pt x="211" y="230"/>
                    </a:lnTo>
                    <a:lnTo>
                      <a:pt x="205" y="227"/>
                    </a:lnTo>
                    <a:lnTo>
                      <a:pt x="199" y="231"/>
                    </a:lnTo>
                    <a:lnTo>
                      <a:pt x="194" y="24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81" name="Freeform 1011">
                <a:extLst>
                  <a:ext uri="{FF2B5EF4-FFF2-40B4-BE49-F238E27FC236}">
                    <a16:creationId xmlns:a16="http://schemas.microsoft.com/office/drawing/2014/main" id="{12B8E638-1062-4922-A95A-5F73B187A63B}"/>
                  </a:ext>
                </a:extLst>
              </p:cNvPr>
              <p:cNvSpPr>
                <a:spLocks noChangeAspect="1"/>
              </p:cNvSpPr>
              <p:nvPr/>
            </p:nvSpPr>
            <p:spPr bwMode="auto">
              <a:xfrm>
                <a:off x="3068" y="1005"/>
                <a:ext cx="228" cy="137"/>
              </a:xfrm>
              <a:custGeom>
                <a:avLst/>
                <a:gdLst>
                  <a:gd name="T0" fmla="*/ 0 w 775"/>
                  <a:gd name="T1" fmla="*/ 0 h 468"/>
                  <a:gd name="T2" fmla="*/ 0 w 775"/>
                  <a:gd name="T3" fmla="*/ 0 h 468"/>
                  <a:gd name="T4" fmla="*/ 0 w 775"/>
                  <a:gd name="T5" fmla="*/ 0 h 468"/>
                  <a:gd name="T6" fmla="*/ 0 w 775"/>
                  <a:gd name="T7" fmla="*/ 0 h 468"/>
                  <a:gd name="T8" fmla="*/ 0 w 775"/>
                  <a:gd name="T9" fmla="*/ 0 h 468"/>
                  <a:gd name="T10" fmla="*/ 0 w 775"/>
                  <a:gd name="T11" fmla="*/ 0 h 468"/>
                  <a:gd name="T12" fmla="*/ 0 w 775"/>
                  <a:gd name="T13" fmla="*/ 0 h 468"/>
                  <a:gd name="T14" fmla="*/ 0 w 775"/>
                  <a:gd name="T15" fmla="*/ 0 h 468"/>
                  <a:gd name="T16" fmla="*/ 0 w 775"/>
                  <a:gd name="T17" fmla="*/ 0 h 468"/>
                  <a:gd name="T18" fmla="*/ 0 w 775"/>
                  <a:gd name="T19" fmla="*/ 0 h 468"/>
                  <a:gd name="T20" fmla="*/ 0 w 775"/>
                  <a:gd name="T21" fmla="*/ 0 h 468"/>
                  <a:gd name="T22" fmla="*/ 0 w 775"/>
                  <a:gd name="T23" fmla="*/ 0 h 468"/>
                  <a:gd name="T24" fmla="*/ 0 w 775"/>
                  <a:gd name="T25" fmla="*/ 0 h 468"/>
                  <a:gd name="T26" fmla="*/ 0 w 775"/>
                  <a:gd name="T27" fmla="*/ 0 h 468"/>
                  <a:gd name="T28" fmla="*/ 0 w 775"/>
                  <a:gd name="T29" fmla="*/ 0 h 468"/>
                  <a:gd name="T30" fmla="*/ 0 w 775"/>
                  <a:gd name="T31" fmla="*/ 0 h 468"/>
                  <a:gd name="T32" fmla="*/ 0 w 775"/>
                  <a:gd name="T33" fmla="*/ 0 h 468"/>
                  <a:gd name="T34" fmla="*/ 0 w 775"/>
                  <a:gd name="T35" fmla="*/ 0 h 468"/>
                  <a:gd name="T36" fmla="*/ 0 w 775"/>
                  <a:gd name="T37" fmla="*/ 0 h 468"/>
                  <a:gd name="T38" fmla="*/ 0 w 775"/>
                  <a:gd name="T39" fmla="*/ 0 h 468"/>
                  <a:gd name="T40" fmla="*/ 0 w 775"/>
                  <a:gd name="T41" fmla="*/ 0 h 468"/>
                  <a:gd name="T42" fmla="*/ 0 w 775"/>
                  <a:gd name="T43" fmla="*/ 0 h 468"/>
                  <a:gd name="T44" fmla="*/ 0 w 775"/>
                  <a:gd name="T45" fmla="*/ 0 h 468"/>
                  <a:gd name="T46" fmla="*/ 0 w 775"/>
                  <a:gd name="T47" fmla="*/ 0 h 468"/>
                  <a:gd name="T48" fmla="*/ 0 w 775"/>
                  <a:gd name="T49" fmla="*/ 0 h 468"/>
                  <a:gd name="T50" fmla="*/ 0 w 775"/>
                  <a:gd name="T51" fmla="*/ 0 h 468"/>
                  <a:gd name="T52" fmla="*/ 0 w 775"/>
                  <a:gd name="T53" fmla="*/ 0 h 468"/>
                  <a:gd name="T54" fmla="*/ 0 w 775"/>
                  <a:gd name="T55" fmla="*/ 0 h 468"/>
                  <a:gd name="T56" fmla="*/ 0 w 775"/>
                  <a:gd name="T57" fmla="*/ 0 h 468"/>
                  <a:gd name="T58" fmla="*/ 0 w 775"/>
                  <a:gd name="T59" fmla="*/ 0 h 468"/>
                  <a:gd name="T60" fmla="*/ 0 w 775"/>
                  <a:gd name="T61" fmla="*/ 0 h 468"/>
                  <a:gd name="T62" fmla="*/ 0 w 775"/>
                  <a:gd name="T63" fmla="*/ 0 h 468"/>
                  <a:gd name="T64" fmla="*/ 0 w 775"/>
                  <a:gd name="T65" fmla="*/ 0 h 468"/>
                  <a:gd name="T66" fmla="*/ 0 w 775"/>
                  <a:gd name="T67" fmla="*/ 0 h 468"/>
                  <a:gd name="T68" fmla="*/ 0 w 775"/>
                  <a:gd name="T69" fmla="*/ 0 h 468"/>
                  <a:gd name="T70" fmla="*/ 0 w 775"/>
                  <a:gd name="T71" fmla="*/ 0 h 468"/>
                  <a:gd name="T72" fmla="*/ 0 w 775"/>
                  <a:gd name="T73" fmla="*/ 0 h 468"/>
                  <a:gd name="T74" fmla="*/ 0 w 775"/>
                  <a:gd name="T75" fmla="*/ 0 h 468"/>
                  <a:gd name="T76" fmla="*/ 0 w 775"/>
                  <a:gd name="T77" fmla="*/ 0 h 468"/>
                  <a:gd name="T78" fmla="*/ 0 w 775"/>
                  <a:gd name="T79" fmla="*/ 0 h 468"/>
                  <a:gd name="T80" fmla="*/ 0 w 775"/>
                  <a:gd name="T81" fmla="*/ 0 h 468"/>
                  <a:gd name="T82" fmla="*/ 0 w 775"/>
                  <a:gd name="T83" fmla="*/ 0 h 468"/>
                  <a:gd name="T84" fmla="*/ 0 w 775"/>
                  <a:gd name="T85" fmla="*/ 0 h 468"/>
                  <a:gd name="T86" fmla="*/ 0 w 775"/>
                  <a:gd name="T87" fmla="*/ 0 h 468"/>
                  <a:gd name="T88" fmla="*/ 0 w 775"/>
                  <a:gd name="T89" fmla="*/ 0 h 468"/>
                  <a:gd name="T90" fmla="*/ 0 w 775"/>
                  <a:gd name="T91" fmla="*/ 0 h 468"/>
                  <a:gd name="T92" fmla="*/ 0 w 775"/>
                  <a:gd name="T93" fmla="*/ 0 h 468"/>
                  <a:gd name="T94" fmla="*/ 0 w 775"/>
                  <a:gd name="T95" fmla="*/ 0 h 468"/>
                  <a:gd name="T96" fmla="*/ 0 w 775"/>
                  <a:gd name="T97" fmla="*/ 0 h 468"/>
                  <a:gd name="T98" fmla="*/ 0 w 775"/>
                  <a:gd name="T99" fmla="*/ 0 h 468"/>
                  <a:gd name="T100" fmla="*/ 0 w 775"/>
                  <a:gd name="T101" fmla="*/ 0 h 468"/>
                  <a:gd name="T102" fmla="*/ 0 w 775"/>
                  <a:gd name="T103" fmla="*/ 0 h 468"/>
                  <a:gd name="T104" fmla="*/ 0 w 775"/>
                  <a:gd name="T105" fmla="*/ 0 h 468"/>
                  <a:gd name="T106" fmla="*/ 0 w 775"/>
                  <a:gd name="T107" fmla="*/ 0 h 468"/>
                  <a:gd name="T108" fmla="*/ 0 w 775"/>
                  <a:gd name="T109" fmla="*/ 0 h 468"/>
                  <a:gd name="T110" fmla="*/ 0 w 775"/>
                  <a:gd name="T111" fmla="*/ 0 h 46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75"/>
                  <a:gd name="T169" fmla="*/ 0 h 468"/>
                  <a:gd name="T170" fmla="*/ 775 w 775"/>
                  <a:gd name="T171" fmla="*/ 468 h 46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75" h="468">
                    <a:moveTo>
                      <a:pt x="194" y="240"/>
                    </a:moveTo>
                    <a:lnTo>
                      <a:pt x="189" y="238"/>
                    </a:lnTo>
                    <a:lnTo>
                      <a:pt x="162" y="253"/>
                    </a:lnTo>
                    <a:lnTo>
                      <a:pt x="135" y="257"/>
                    </a:lnTo>
                    <a:lnTo>
                      <a:pt x="121" y="264"/>
                    </a:lnTo>
                    <a:lnTo>
                      <a:pt x="105" y="255"/>
                    </a:lnTo>
                    <a:lnTo>
                      <a:pt x="34" y="255"/>
                    </a:lnTo>
                    <a:lnTo>
                      <a:pt x="28" y="256"/>
                    </a:lnTo>
                    <a:lnTo>
                      <a:pt x="26" y="248"/>
                    </a:lnTo>
                    <a:lnTo>
                      <a:pt x="0" y="230"/>
                    </a:lnTo>
                    <a:lnTo>
                      <a:pt x="17" y="188"/>
                    </a:lnTo>
                    <a:lnTo>
                      <a:pt x="21" y="189"/>
                    </a:lnTo>
                    <a:lnTo>
                      <a:pt x="28" y="188"/>
                    </a:lnTo>
                    <a:lnTo>
                      <a:pt x="27" y="179"/>
                    </a:lnTo>
                    <a:lnTo>
                      <a:pt x="29" y="169"/>
                    </a:lnTo>
                    <a:lnTo>
                      <a:pt x="57" y="130"/>
                    </a:lnTo>
                    <a:lnTo>
                      <a:pt x="86" y="111"/>
                    </a:lnTo>
                    <a:lnTo>
                      <a:pt x="91" y="101"/>
                    </a:lnTo>
                    <a:lnTo>
                      <a:pt x="88" y="91"/>
                    </a:lnTo>
                    <a:lnTo>
                      <a:pt x="89" y="84"/>
                    </a:lnTo>
                    <a:lnTo>
                      <a:pt x="81" y="76"/>
                    </a:lnTo>
                    <a:lnTo>
                      <a:pt x="75" y="62"/>
                    </a:lnTo>
                    <a:lnTo>
                      <a:pt x="74" y="53"/>
                    </a:lnTo>
                    <a:lnTo>
                      <a:pt x="70" y="46"/>
                    </a:lnTo>
                    <a:lnTo>
                      <a:pt x="75" y="42"/>
                    </a:lnTo>
                    <a:lnTo>
                      <a:pt x="83" y="41"/>
                    </a:lnTo>
                    <a:lnTo>
                      <a:pt x="88" y="42"/>
                    </a:lnTo>
                    <a:lnTo>
                      <a:pt x="100" y="37"/>
                    </a:lnTo>
                    <a:lnTo>
                      <a:pt x="105" y="33"/>
                    </a:lnTo>
                    <a:lnTo>
                      <a:pt x="107" y="28"/>
                    </a:lnTo>
                    <a:lnTo>
                      <a:pt x="112" y="26"/>
                    </a:lnTo>
                    <a:lnTo>
                      <a:pt x="143" y="22"/>
                    </a:lnTo>
                    <a:lnTo>
                      <a:pt x="149" y="23"/>
                    </a:lnTo>
                    <a:lnTo>
                      <a:pt x="169" y="23"/>
                    </a:lnTo>
                    <a:lnTo>
                      <a:pt x="191" y="32"/>
                    </a:lnTo>
                    <a:lnTo>
                      <a:pt x="203" y="32"/>
                    </a:lnTo>
                    <a:lnTo>
                      <a:pt x="220" y="38"/>
                    </a:lnTo>
                    <a:lnTo>
                      <a:pt x="221" y="43"/>
                    </a:lnTo>
                    <a:lnTo>
                      <a:pt x="226" y="47"/>
                    </a:lnTo>
                    <a:lnTo>
                      <a:pt x="237" y="46"/>
                    </a:lnTo>
                    <a:lnTo>
                      <a:pt x="238" y="52"/>
                    </a:lnTo>
                    <a:lnTo>
                      <a:pt x="243" y="55"/>
                    </a:lnTo>
                    <a:lnTo>
                      <a:pt x="248" y="52"/>
                    </a:lnTo>
                    <a:lnTo>
                      <a:pt x="255" y="49"/>
                    </a:lnTo>
                    <a:lnTo>
                      <a:pt x="261" y="49"/>
                    </a:lnTo>
                    <a:lnTo>
                      <a:pt x="266" y="46"/>
                    </a:lnTo>
                    <a:lnTo>
                      <a:pt x="269" y="49"/>
                    </a:lnTo>
                    <a:lnTo>
                      <a:pt x="276" y="50"/>
                    </a:lnTo>
                    <a:lnTo>
                      <a:pt x="282" y="49"/>
                    </a:lnTo>
                    <a:lnTo>
                      <a:pt x="285" y="53"/>
                    </a:lnTo>
                    <a:lnTo>
                      <a:pt x="290" y="57"/>
                    </a:lnTo>
                    <a:lnTo>
                      <a:pt x="304" y="44"/>
                    </a:lnTo>
                    <a:lnTo>
                      <a:pt x="314" y="50"/>
                    </a:lnTo>
                    <a:lnTo>
                      <a:pt x="315" y="57"/>
                    </a:lnTo>
                    <a:lnTo>
                      <a:pt x="320" y="59"/>
                    </a:lnTo>
                    <a:lnTo>
                      <a:pt x="326" y="57"/>
                    </a:lnTo>
                    <a:lnTo>
                      <a:pt x="351" y="55"/>
                    </a:lnTo>
                    <a:lnTo>
                      <a:pt x="357" y="58"/>
                    </a:lnTo>
                    <a:lnTo>
                      <a:pt x="361" y="62"/>
                    </a:lnTo>
                    <a:lnTo>
                      <a:pt x="367" y="60"/>
                    </a:lnTo>
                    <a:lnTo>
                      <a:pt x="370" y="55"/>
                    </a:lnTo>
                    <a:lnTo>
                      <a:pt x="367" y="44"/>
                    </a:lnTo>
                    <a:lnTo>
                      <a:pt x="370" y="39"/>
                    </a:lnTo>
                    <a:lnTo>
                      <a:pt x="370" y="33"/>
                    </a:lnTo>
                    <a:lnTo>
                      <a:pt x="372" y="28"/>
                    </a:lnTo>
                    <a:lnTo>
                      <a:pt x="384" y="17"/>
                    </a:lnTo>
                    <a:lnTo>
                      <a:pt x="391" y="15"/>
                    </a:lnTo>
                    <a:lnTo>
                      <a:pt x="397" y="15"/>
                    </a:lnTo>
                    <a:lnTo>
                      <a:pt x="402" y="12"/>
                    </a:lnTo>
                    <a:lnTo>
                      <a:pt x="418" y="11"/>
                    </a:lnTo>
                    <a:lnTo>
                      <a:pt x="421" y="15"/>
                    </a:lnTo>
                    <a:lnTo>
                      <a:pt x="428" y="16"/>
                    </a:lnTo>
                    <a:lnTo>
                      <a:pt x="433" y="13"/>
                    </a:lnTo>
                    <a:lnTo>
                      <a:pt x="438" y="10"/>
                    </a:lnTo>
                    <a:lnTo>
                      <a:pt x="438" y="5"/>
                    </a:lnTo>
                    <a:lnTo>
                      <a:pt x="442" y="1"/>
                    </a:lnTo>
                    <a:lnTo>
                      <a:pt x="462" y="3"/>
                    </a:lnTo>
                    <a:lnTo>
                      <a:pt x="473" y="1"/>
                    </a:lnTo>
                    <a:lnTo>
                      <a:pt x="486" y="2"/>
                    </a:lnTo>
                    <a:lnTo>
                      <a:pt x="497" y="0"/>
                    </a:lnTo>
                    <a:lnTo>
                      <a:pt x="507" y="6"/>
                    </a:lnTo>
                    <a:lnTo>
                      <a:pt x="510" y="11"/>
                    </a:lnTo>
                    <a:lnTo>
                      <a:pt x="510" y="16"/>
                    </a:lnTo>
                    <a:lnTo>
                      <a:pt x="524" y="28"/>
                    </a:lnTo>
                    <a:lnTo>
                      <a:pt x="524" y="33"/>
                    </a:lnTo>
                    <a:lnTo>
                      <a:pt x="518" y="36"/>
                    </a:lnTo>
                    <a:lnTo>
                      <a:pt x="513" y="37"/>
                    </a:lnTo>
                    <a:lnTo>
                      <a:pt x="515" y="42"/>
                    </a:lnTo>
                    <a:lnTo>
                      <a:pt x="515" y="47"/>
                    </a:lnTo>
                    <a:lnTo>
                      <a:pt x="519" y="57"/>
                    </a:lnTo>
                    <a:lnTo>
                      <a:pt x="530" y="63"/>
                    </a:lnTo>
                    <a:lnTo>
                      <a:pt x="543" y="65"/>
                    </a:lnTo>
                    <a:lnTo>
                      <a:pt x="549" y="63"/>
                    </a:lnTo>
                    <a:lnTo>
                      <a:pt x="554" y="63"/>
                    </a:lnTo>
                    <a:lnTo>
                      <a:pt x="557" y="68"/>
                    </a:lnTo>
                    <a:lnTo>
                      <a:pt x="565" y="76"/>
                    </a:lnTo>
                    <a:lnTo>
                      <a:pt x="572" y="94"/>
                    </a:lnTo>
                    <a:lnTo>
                      <a:pt x="570" y="99"/>
                    </a:lnTo>
                    <a:lnTo>
                      <a:pt x="572" y="105"/>
                    </a:lnTo>
                    <a:lnTo>
                      <a:pt x="583" y="111"/>
                    </a:lnTo>
                    <a:lnTo>
                      <a:pt x="588" y="109"/>
                    </a:lnTo>
                    <a:lnTo>
                      <a:pt x="601" y="109"/>
                    </a:lnTo>
                    <a:lnTo>
                      <a:pt x="609" y="116"/>
                    </a:lnTo>
                    <a:lnTo>
                      <a:pt x="616" y="114"/>
                    </a:lnTo>
                    <a:lnTo>
                      <a:pt x="622" y="116"/>
                    </a:lnTo>
                    <a:lnTo>
                      <a:pt x="651" y="106"/>
                    </a:lnTo>
                    <a:lnTo>
                      <a:pt x="656" y="107"/>
                    </a:lnTo>
                    <a:lnTo>
                      <a:pt x="680" y="136"/>
                    </a:lnTo>
                    <a:lnTo>
                      <a:pt x="686" y="136"/>
                    </a:lnTo>
                    <a:lnTo>
                      <a:pt x="689" y="131"/>
                    </a:lnTo>
                    <a:lnTo>
                      <a:pt x="695" y="131"/>
                    </a:lnTo>
                    <a:lnTo>
                      <a:pt x="698" y="136"/>
                    </a:lnTo>
                    <a:lnTo>
                      <a:pt x="711" y="138"/>
                    </a:lnTo>
                    <a:lnTo>
                      <a:pt x="716" y="142"/>
                    </a:lnTo>
                    <a:lnTo>
                      <a:pt x="728" y="142"/>
                    </a:lnTo>
                    <a:lnTo>
                      <a:pt x="738" y="148"/>
                    </a:lnTo>
                    <a:lnTo>
                      <a:pt x="744" y="148"/>
                    </a:lnTo>
                    <a:lnTo>
                      <a:pt x="755" y="156"/>
                    </a:lnTo>
                    <a:lnTo>
                      <a:pt x="768" y="156"/>
                    </a:lnTo>
                    <a:lnTo>
                      <a:pt x="774" y="159"/>
                    </a:lnTo>
                    <a:lnTo>
                      <a:pt x="768" y="162"/>
                    </a:lnTo>
                    <a:lnTo>
                      <a:pt x="775" y="178"/>
                    </a:lnTo>
                    <a:lnTo>
                      <a:pt x="770" y="188"/>
                    </a:lnTo>
                    <a:lnTo>
                      <a:pt x="758" y="191"/>
                    </a:lnTo>
                    <a:lnTo>
                      <a:pt x="763" y="195"/>
                    </a:lnTo>
                    <a:lnTo>
                      <a:pt x="769" y="196"/>
                    </a:lnTo>
                    <a:lnTo>
                      <a:pt x="773" y="201"/>
                    </a:lnTo>
                    <a:lnTo>
                      <a:pt x="760" y="205"/>
                    </a:lnTo>
                    <a:lnTo>
                      <a:pt x="759" y="210"/>
                    </a:lnTo>
                    <a:lnTo>
                      <a:pt x="758" y="215"/>
                    </a:lnTo>
                    <a:lnTo>
                      <a:pt x="763" y="220"/>
                    </a:lnTo>
                    <a:lnTo>
                      <a:pt x="765" y="225"/>
                    </a:lnTo>
                    <a:lnTo>
                      <a:pt x="764" y="231"/>
                    </a:lnTo>
                    <a:lnTo>
                      <a:pt x="770" y="233"/>
                    </a:lnTo>
                    <a:lnTo>
                      <a:pt x="765" y="262"/>
                    </a:lnTo>
                    <a:lnTo>
                      <a:pt x="759" y="264"/>
                    </a:lnTo>
                    <a:lnTo>
                      <a:pt x="747" y="262"/>
                    </a:lnTo>
                    <a:lnTo>
                      <a:pt x="740" y="263"/>
                    </a:lnTo>
                    <a:lnTo>
                      <a:pt x="728" y="257"/>
                    </a:lnTo>
                    <a:lnTo>
                      <a:pt x="724" y="261"/>
                    </a:lnTo>
                    <a:lnTo>
                      <a:pt x="718" y="272"/>
                    </a:lnTo>
                    <a:lnTo>
                      <a:pt x="706" y="276"/>
                    </a:lnTo>
                    <a:lnTo>
                      <a:pt x="701" y="285"/>
                    </a:lnTo>
                    <a:lnTo>
                      <a:pt x="703" y="303"/>
                    </a:lnTo>
                    <a:lnTo>
                      <a:pt x="674" y="308"/>
                    </a:lnTo>
                    <a:lnTo>
                      <a:pt x="666" y="315"/>
                    </a:lnTo>
                    <a:lnTo>
                      <a:pt x="661" y="315"/>
                    </a:lnTo>
                    <a:lnTo>
                      <a:pt x="647" y="320"/>
                    </a:lnTo>
                    <a:lnTo>
                      <a:pt x="645" y="329"/>
                    </a:lnTo>
                    <a:lnTo>
                      <a:pt x="634" y="324"/>
                    </a:lnTo>
                    <a:lnTo>
                      <a:pt x="617" y="332"/>
                    </a:lnTo>
                    <a:lnTo>
                      <a:pt x="614" y="336"/>
                    </a:lnTo>
                    <a:lnTo>
                      <a:pt x="613" y="332"/>
                    </a:lnTo>
                    <a:lnTo>
                      <a:pt x="606" y="335"/>
                    </a:lnTo>
                    <a:lnTo>
                      <a:pt x="600" y="335"/>
                    </a:lnTo>
                    <a:lnTo>
                      <a:pt x="587" y="346"/>
                    </a:lnTo>
                    <a:lnTo>
                      <a:pt x="583" y="346"/>
                    </a:lnTo>
                    <a:lnTo>
                      <a:pt x="574" y="363"/>
                    </a:lnTo>
                    <a:lnTo>
                      <a:pt x="569" y="366"/>
                    </a:lnTo>
                    <a:lnTo>
                      <a:pt x="570" y="362"/>
                    </a:lnTo>
                    <a:lnTo>
                      <a:pt x="575" y="358"/>
                    </a:lnTo>
                    <a:lnTo>
                      <a:pt x="579" y="355"/>
                    </a:lnTo>
                    <a:lnTo>
                      <a:pt x="575" y="344"/>
                    </a:lnTo>
                    <a:lnTo>
                      <a:pt x="571" y="344"/>
                    </a:lnTo>
                    <a:lnTo>
                      <a:pt x="567" y="355"/>
                    </a:lnTo>
                    <a:lnTo>
                      <a:pt x="560" y="363"/>
                    </a:lnTo>
                    <a:lnTo>
                      <a:pt x="562" y="381"/>
                    </a:lnTo>
                    <a:lnTo>
                      <a:pt x="559" y="381"/>
                    </a:lnTo>
                    <a:lnTo>
                      <a:pt x="559" y="378"/>
                    </a:lnTo>
                    <a:lnTo>
                      <a:pt x="554" y="370"/>
                    </a:lnTo>
                    <a:lnTo>
                      <a:pt x="555" y="367"/>
                    </a:lnTo>
                    <a:lnTo>
                      <a:pt x="553" y="363"/>
                    </a:lnTo>
                    <a:lnTo>
                      <a:pt x="548" y="367"/>
                    </a:lnTo>
                    <a:lnTo>
                      <a:pt x="544" y="372"/>
                    </a:lnTo>
                    <a:lnTo>
                      <a:pt x="543" y="371"/>
                    </a:lnTo>
                    <a:lnTo>
                      <a:pt x="544" y="366"/>
                    </a:lnTo>
                    <a:lnTo>
                      <a:pt x="543" y="363"/>
                    </a:lnTo>
                    <a:lnTo>
                      <a:pt x="532" y="363"/>
                    </a:lnTo>
                    <a:lnTo>
                      <a:pt x="530" y="362"/>
                    </a:lnTo>
                    <a:lnTo>
                      <a:pt x="529" y="355"/>
                    </a:lnTo>
                    <a:lnTo>
                      <a:pt x="527" y="351"/>
                    </a:lnTo>
                    <a:lnTo>
                      <a:pt x="525" y="362"/>
                    </a:lnTo>
                    <a:lnTo>
                      <a:pt x="524" y="363"/>
                    </a:lnTo>
                    <a:lnTo>
                      <a:pt x="509" y="358"/>
                    </a:lnTo>
                    <a:lnTo>
                      <a:pt x="517" y="366"/>
                    </a:lnTo>
                    <a:lnTo>
                      <a:pt x="520" y="366"/>
                    </a:lnTo>
                    <a:lnTo>
                      <a:pt x="523" y="367"/>
                    </a:lnTo>
                    <a:lnTo>
                      <a:pt x="525" y="371"/>
                    </a:lnTo>
                    <a:lnTo>
                      <a:pt x="525" y="376"/>
                    </a:lnTo>
                    <a:lnTo>
                      <a:pt x="529" y="378"/>
                    </a:lnTo>
                    <a:lnTo>
                      <a:pt x="530" y="377"/>
                    </a:lnTo>
                    <a:lnTo>
                      <a:pt x="530" y="372"/>
                    </a:lnTo>
                    <a:lnTo>
                      <a:pt x="539" y="373"/>
                    </a:lnTo>
                    <a:lnTo>
                      <a:pt x="543" y="376"/>
                    </a:lnTo>
                    <a:lnTo>
                      <a:pt x="548" y="376"/>
                    </a:lnTo>
                    <a:lnTo>
                      <a:pt x="544" y="384"/>
                    </a:lnTo>
                    <a:lnTo>
                      <a:pt x="545" y="387"/>
                    </a:lnTo>
                    <a:lnTo>
                      <a:pt x="551" y="384"/>
                    </a:lnTo>
                    <a:lnTo>
                      <a:pt x="553" y="386"/>
                    </a:lnTo>
                    <a:lnTo>
                      <a:pt x="551" y="392"/>
                    </a:lnTo>
                    <a:lnTo>
                      <a:pt x="561" y="391"/>
                    </a:lnTo>
                    <a:lnTo>
                      <a:pt x="567" y="397"/>
                    </a:lnTo>
                    <a:lnTo>
                      <a:pt x="570" y="413"/>
                    </a:lnTo>
                    <a:lnTo>
                      <a:pt x="572" y="410"/>
                    </a:lnTo>
                    <a:lnTo>
                      <a:pt x="587" y="414"/>
                    </a:lnTo>
                    <a:lnTo>
                      <a:pt x="588" y="409"/>
                    </a:lnTo>
                    <a:lnTo>
                      <a:pt x="597" y="415"/>
                    </a:lnTo>
                    <a:lnTo>
                      <a:pt x="606" y="405"/>
                    </a:lnTo>
                    <a:lnTo>
                      <a:pt x="609" y="405"/>
                    </a:lnTo>
                    <a:lnTo>
                      <a:pt x="612" y="409"/>
                    </a:lnTo>
                    <a:lnTo>
                      <a:pt x="618" y="405"/>
                    </a:lnTo>
                    <a:lnTo>
                      <a:pt x="629" y="403"/>
                    </a:lnTo>
                    <a:lnTo>
                      <a:pt x="638" y="404"/>
                    </a:lnTo>
                    <a:lnTo>
                      <a:pt x="637" y="410"/>
                    </a:lnTo>
                    <a:lnTo>
                      <a:pt x="634" y="414"/>
                    </a:lnTo>
                    <a:lnTo>
                      <a:pt x="634" y="428"/>
                    </a:lnTo>
                    <a:lnTo>
                      <a:pt x="618" y="429"/>
                    </a:lnTo>
                    <a:lnTo>
                      <a:pt x="616" y="431"/>
                    </a:lnTo>
                    <a:lnTo>
                      <a:pt x="590" y="424"/>
                    </a:lnTo>
                    <a:lnTo>
                      <a:pt x="569" y="445"/>
                    </a:lnTo>
                    <a:lnTo>
                      <a:pt x="559" y="442"/>
                    </a:lnTo>
                    <a:lnTo>
                      <a:pt x="548" y="446"/>
                    </a:lnTo>
                    <a:lnTo>
                      <a:pt x="551" y="449"/>
                    </a:lnTo>
                    <a:lnTo>
                      <a:pt x="546" y="450"/>
                    </a:lnTo>
                    <a:lnTo>
                      <a:pt x="543" y="455"/>
                    </a:lnTo>
                    <a:lnTo>
                      <a:pt x="541" y="459"/>
                    </a:lnTo>
                    <a:lnTo>
                      <a:pt x="539" y="461"/>
                    </a:lnTo>
                    <a:lnTo>
                      <a:pt x="534" y="462"/>
                    </a:lnTo>
                    <a:lnTo>
                      <a:pt x="525" y="468"/>
                    </a:lnTo>
                    <a:lnTo>
                      <a:pt x="509" y="466"/>
                    </a:lnTo>
                    <a:lnTo>
                      <a:pt x="499" y="459"/>
                    </a:lnTo>
                    <a:lnTo>
                      <a:pt x="503" y="452"/>
                    </a:lnTo>
                    <a:lnTo>
                      <a:pt x="502" y="431"/>
                    </a:lnTo>
                    <a:lnTo>
                      <a:pt x="498" y="423"/>
                    </a:lnTo>
                    <a:lnTo>
                      <a:pt x="492" y="420"/>
                    </a:lnTo>
                    <a:lnTo>
                      <a:pt x="487" y="421"/>
                    </a:lnTo>
                    <a:lnTo>
                      <a:pt x="471" y="410"/>
                    </a:lnTo>
                    <a:lnTo>
                      <a:pt x="457" y="410"/>
                    </a:lnTo>
                    <a:lnTo>
                      <a:pt x="457" y="408"/>
                    </a:lnTo>
                    <a:lnTo>
                      <a:pt x="460" y="403"/>
                    </a:lnTo>
                    <a:lnTo>
                      <a:pt x="468" y="399"/>
                    </a:lnTo>
                    <a:lnTo>
                      <a:pt x="486" y="384"/>
                    </a:lnTo>
                    <a:lnTo>
                      <a:pt x="508" y="378"/>
                    </a:lnTo>
                    <a:lnTo>
                      <a:pt x="510" y="376"/>
                    </a:lnTo>
                    <a:lnTo>
                      <a:pt x="508" y="374"/>
                    </a:lnTo>
                    <a:lnTo>
                      <a:pt x="507" y="368"/>
                    </a:lnTo>
                    <a:lnTo>
                      <a:pt x="501" y="363"/>
                    </a:lnTo>
                    <a:lnTo>
                      <a:pt x="497" y="368"/>
                    </a:lnTo>
                    <a:lnTo>
                      <a:pt x="489" y="365"/>
                    </a:lnTo>
                    <a:lnTo>
                      <a:pt x="488" y="361"/>
                    </a:lnTo>
                    <a:lnTo>
                      <a:pt x="481" y="363"/>
                    </a:lnTo>
                    <a:lnTo>
                      <a:pt x="481" y="366"/>
                    </a:lnTo>
                    <a:lnTo>
                      <a:pt x="457" y="370"/>
                    </a:lnTo>
                    <a:lnTo>
                      <a:pt x="444" y="365"/>
                    </a:lnTo>
                    <a:lnTo>
                      <a:pt x="439" y="360"/>
                    </a:lnTo>
                    <a:lnTo>
                      <a:pt x="434" y="358"/>
                    </a:lnTo>
                    <a:lnTo>
                      <a:pt x="425" y="360"/>
                    </a:lnTo>
                    <a:lnTo>
                      <a:pt x="424" y="356"/>
                    </a:lnTo>
                    <a:lnTo>
                      <a:pt x="434" y="348"/>
                    </a:lnTo>
                    <a:lnTo>
                      <a:pt x="433" y="346"/>
                    </a:lnTo>
                    <a:lnTo>
                      <a:pt x="415" y="344"/>
                    </a:lnTo>
                    <a:lnTo>
                      <a:pt x="421" y="341"/>
                    </a:lnTo>
                    <a:lnTo>
                      <a:pt x="441" y="344"/>
                    </a:lnTo>
                    <a:lnTo>
                      <a:pt x="444" y="342"/>
                    </a:lnTo>
                    <a:lnTo>
                      <a:pt x="441" y="340"/>
                    </a:lnTo>
                    <a:lnTo>
                      <a:pt x="438" y="339"/>
                    </a:lnTo>
                    <a:lnTo>
                      <a:pt x="428" y="325"/>
                    </a:lnTo>
                    <a:lnTo>
                      <a:pt x="425" y="330"/>
                    </a:lnTo>
                    <a:lnTo>
                      <a:pt x="412" y="335"/>
                    </a:lnTo>
                    <a:lnTo>
                      <a:pt x="413" y="327"/>
                    </a:lnTo>
                    <a:lnTo>
                      <a:pt x="399" y="336"/>
                    </a:lnTo>
                    <a:lnTo>
                      <a:pt x="376" y="342"/>
                    </a:lnTo>
                    <a:lnTo>
                      <a:pt x="374" y="348"/>
                    </a:lnTo>
                    <a:lnTo>
                      <a:pt x="366" y="362"/>
                    </a:lnTo>
                    <a:lnTo>
                      <a:pt x="362" y="361"/>
                    </a:lnTo>
                    <a:lnTo>
                      <a:pt x="360" y="355"/>
                    </a:lnTo>
                    <a:lnTo>
                      <a:pt x="352" y="353"/>
                    </a:lnTo>
                    <a:lnTo>
                      <a:pt x="350" y="350"/>
                    </a:lnTo>
                    <a:lnTo>
                      <a:pt x="351" y="355"/>
                    </a:lnTo>
                    <a:lnTo>
                      <a:pt x="358" y="361"/>
                    </a:lnTo>
                    <a:lnTo>
                      <a:pt x="360" y="370"/>
                    </a:lnTo>
                    <a:lnTo>
                      <a:pt x="356" y="378"/>
                    </a:lnTo>
                    <a:lnTo>
                      <a:pt x="351" y="382"/>
                    </a:lnTo>
                    <a:lnTo>
                      <a:pt x="340" y="382"/>
                    </a:lnTo>
                    <a:lnTo>
                      <a:pt x="339" y="386"/>
                    </a:lnTo>
                    <a:lnTo>
                      <a:pt x="334" y="388"/>
                    </a:lnTo>
                    <a:lnTo>
                      <a:pt x="334" y="394"/>
                    </a:lnTo>
                    <a:lnTo>
                      <a:pt x="329" y="392"/>
                    </a:lnTo>
                    <a:lnTo>
                      <a:pt x="329" y="384"/>
                    </a:lnTo>
                    <a:lnTo>
                      <a:pt x="326" y="381"/>
                    </a:lnTo>
                    <a:lnTo>
                      <a:pt x="329" y="408"/>
                    </a:lnTo>
                    <a:lnTo>
                      <a:pt x="325" y="409"/>
                    </a:lnTo>
                    <a:lnTo>
                      <a:pt x="321" y="407"/>
                    </a:lnTo>
                    <a:lnTo>
                      <a:pt x="314" y="405"/>
                    </a:lnTo>
                    <a:lnTo>
                      <a:pt x="294" y="410"/>
                    </a:lnTo>
                    <a:lnTo>
                      <a:pt x="287" y="416"/>
                    </a:lnTo>
                    <a:lnTo>
                      <a:pt x="277" y="416"/>
                    </a:lnTo>
                    <a:lnTo>
                      <a:pt x="267" y="404"/>
                    </a:lnTo>
                    <a:lnTo>
                      <a:pt x="261" y="405"/>
                    </a:lnTo>
                    <a:lnTo>
                      <a:pt x="261" y="403"/>
                    </a:lnTo>
                    <a:lnTo>
                      <a:pt x="268" y="403"/>
                    </a:lnTo>
                    <a:lnTo>
                      <a:pt x="273" y="398"/>
                    </a:lnTo>
                    <a:lnTo>
                      <a:pt x="276" y="386"/>
                    </a:lnTo>
                    <a:lnTo>
                      <a:pt x="282" y="382"/>
                    </a:lnTo>
                    <a:lnTo>
                      <a:pt x="283" y="376"/>
                    </a:lnTo>
                    <a:lnTo>
                      <a:pt x="288" y="372"/>
                    </a:lnTo>
                    <a:lnTo>
                      <a:pt x="294" y="370"/>
                    </a:lnTo>
                    <a:lnTo>
                      <a:pt x="295" y="351"/>
                    </a:lnTo>
                    <a:lnTo>
                      <a:pt x="299" y="345"/>
                    </a:lnTo>
                    <a:lnTo>
                      <a:pt x="305" y="342"/>
                    </a:lnTo>
                    <a:lnTo>
                      <a:pt x="309" y="347"/>
                    </a:lnTo>
                    <a:lnTo>
                      <a:pt x="314" y="345"/>
                    </a:lnTo>
                    <a:lnTo>
                      <a:pt x="332" y="348"/>
                    </a:lnTo>
                    <a:lnTo>
                      <a:pt x="339" y="346"/>
                    </a:lnTo>
                    <a:lnTo>
                      <a:pt x="341" y="340"/>
                    </a:lnTo>
                    <a:lnTo>
                      <a:pt x="339" y="334"/>
                    </a:lnTo>
                    <a:lnTo>
                      <a:pt x="340" y="329"/>
                    </a:lnTo>
                    <a:lnTo>
                      <a:pt x="339" y="323"/>
                    </a:lnTo>
                    <a:lnTo>
                      <a:pt x="335" y="318"/>
                    </a:lnTo>
                    <a:lnTo>
                      <a:pt x="324" y="311"/>
                    </a:lnTo>
                    <a:lnTo>
                      <a:pt x="319" y="300"/>
                    </a:lnTo>
                    <a:lnTo>
                      <a:pt x="320" y="295"/>
                    </a:lnTo>
                    <a:lnTo>
                      <a:pt x="318" y="289"/>
                    </a:lnTo>
                    <a:lnTo>
                      <a:pt x="311" y="288"/>
                    </a:lnTo>
                    <a:lnTo>
                      <a:pt x="309" y="283"/>
                    </a:lnTo>
                    <a:lnTo>
                      <a:pt x="304" y="279"/>
                    </a:lnTo>
                    <a:lnTo>
                      <a:pt x="305" y="256"/>
                    </a:lnTo>
                    <a:lnTo>
                      <a:pt x="303" y="251"/>
                    </a:lnTo>
                    <a:lnTo>
                      <a:pt x="297" y="252"/>
                    </a:lnTo>
                    <a:lnTo>
                      <a:pt x="288" y="243"/>
                    </a:lnTo>
                    <a:lnTo>
                      <a:pt x="282" y="242"/>
                    </a:lnTo>
                    <a:lnTo>
                      <a:pt x="269" y="243"/>
                    </a:lnTo>
                    <a:lnTo>
                      <a:pt x="263" y="242"/>
                    </a:lnTo>
                    <a:lnTo>
                      <a:pt x="242" y="229"/>
                    </a:lnTo>
                    <a:lnTo>
                      <a:pt x="230" y="225"/>
                    </a:lnTo>
                    <a:lnTo>
                      <a:pt x="211" y="230"/>
                    </a:lnTo>
                    <a:lnTo>
                      <a:pt x="205" y="227"/>
                    </a:lnTo>
                    <a:lnTo>
                      <a:pt x="199" y="231"/>
                    </a:lnTo>
                    <a:lnTo>
                      <a:pt x="194" y="24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82" name="Freeform 1012">
                <a:extLst>
                  <a:ext uri="{FF2B5EF4-FFF2-40B4-BE49-F238E27FC236}">
                    <a16:creationId xmlns:a16="http://schemas.microsoft.com/office/drawing/2014/main" id="{831E66AE-8611-4AC5-8CCF-5329072AB11A}"/>
                  </a:ext>
                </a:extLst>
              </p:cNvPr>
              <p:cNvSpPr>
                <a:spLocks noChangeAspect="1"/>
              </p:cNvSpPr>
              <p:nvPr/>
            </p:nvSpPr>
            <p:spPr bwMode="auto">
              <a:xfrm>
                <a:off x="2945" y="1026"/>
                <a:ext cx="83" cy="44"/>
              </a:xfrm>
              <a:custGeom>
                <a:avLst/>
                <a:gdLst>
                  <a:gd name="T0" fmla="*/ 0 w 287"/>
                  <a:gd name="T1" fmla="*/ 0 h 153"/>
                  <a:gd name="T2" fmla="*/ 0 w 287"/>
                  <a:gd name="T3" fmla="*/ 0 h 153"/>
                  <a:gd name="T4" fmla="*/ 0 w 287"/>
                  <a:gd name="T5" fmla="*/ 0 h 153"/>
                  <a:gd name="T6" fmla="*/ 0 w 287"/>
                  <a:gd name="T7" fmla="*/ 0 h 153"/>
                  <a:gd name="T8" fmla="*/ 0 w 287"/>
                  <a:gd name="T9" fmla="*/ 0 h 153"/>
                  <a:gd name="T10" fmla="*/ 0 w 287"/>
                  <a:gd name="T11" fmla="*/ 0 h 153"/>
                  <a:gd name="T12" fmla="*/ 0 w 287"/>
                  <a:gd name="T13" fmla="*/ 0 h 153"/>
                  <a:gd name="T14" fmla="*/ 0 w 287"/>
                  <a:gd name="T15" fmla="*/ 0 h 153"/>
                  <a:gd name="T16" fmla="*/ 0 w 287"/>
                  <a:gd name="T17" fmla="*/ 0 h 153"/>
                  <a:gd name="T18" fmla="*/ 0 w 287"/>
                  <a:gd name="T19" fmla="*/ 0 h 153"/>
                  <a:gd name="T20" fmla="*/ 0 w 287"/>
                  <a:gd name="T21" fmla="*/ 0 h 153"/>
                  <a:gd name="T22" fmla="*/ 0 w 287"/>
                  <a:gd name="T23" fmla="*/ 0 h 153"/>
                  <a:gd name="T24" fmla="*/ 0 w 287"/>
                  <a:gd name="T25" fmla="*/ 0 h 153"/>
                  <a:gd name="T26" fmla="*/ 0 w 287"/>
                  <a:gd name="T27" fmla="*/ 0 h 153"/>
                  <a:gd name="T28" fmla="*/ 0 w 287"/>
                  <a:gd name="T29" fmla="*/ 0 h 153"/>
                  <a:gd name="T30" fmla="*/ 0 w 287"/>
                  <a:gd name="T31" fmla="*/ 0 h 153"/>
                  <a:gd name="T32" fmla="*/ 0 w 287"/>
                  <a:gd name="T33" fmla="*/ 0 h 153"/>
                  <a:gd name="T34" fmla="*/ 0 w 287"/>
                  <a:gd name="T35" fmla="*/ 0 h 153"/>
                  <a:gd name="T36" fmla="*/ 0 w 287"/>
                  <a:gd name="T37" fmla="*/ 0 h 153"/>
                  <a:gd name="T38" fmla="*/ 0 w 287"/>
                  <a:gd name="T39" fmla="*/ 0 h 153"/>
                  <a:gd name="T40" fmla="*/ 0 w 287"/>
                  <a:gd name="T41" fmla="*/ 0 h 153"/>
                  <a:gd name="T42" fmla="*/ 0 w 287"/>
                  <a:gd name="T43" fmla="*/ 0 h 153"/>
                  <a:gd name="T44" fmla="*/ 0 w 287"/>
                  <a:gd name="T45" fmla="*/ 0 h 153"/>
                  <a:gd name="T46" fmla="*/ 0 w 287"/>
                  <a:gd name="T47" fmla="*/ 0 h 153"/>
                  <a:gd name="T48" fmla="*/ 0 w 287"/>
                  <a:gd name="T49" fmla="*/ 0 h 153"/>
                  <a:gd name="T50" fmla="*/ 0 w 287"/>
                  <a:gd name="T51" fmla="*/ 0 h 153"/>
                  <a:gd name="T52" fmla="*/ 0 w 287"/>
                  <a:gd name="T53" fmla="*/ 0 h 153"/>
                  <a:gd name="T54" fmla="*/ 0 w 287"/>
                  <a:gd name="T55" fmla="*/ 0 h 153"/>
                  <a:gd name="T56" fmla="*/ 0 w 287"/>
                  <a:gd name="T57" fmla="*/ 0 h 153"/>
                  <a:gd name="T58" fmla="*/ 0 w 287"/>
                  <a:gd name="T59" fmla="*/ 0 h 153"/>
                  <a:gd name="T60" fmla="*/ 0 w 287"/>
                  <a:gd name="T61" fmla="*/ 0 h 153"/>
                  <a:gd name="T62" fmla="*/ 0 w 287"/>
                  <a:gd name="T63" fmla="*/ 0 h 153"/>
                  <a:gd name="T64" fmla="*/ 0 w 287"/>
                  <a:gd name="T65" fmla="*/ 0 h 153"/>
                  <a:gd name="T66" fmla="*/ 0 w 287"/>
                  <a:gd name="T67" fmla="*/ 0 h 1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7"/>
                  <a:gd name="T103" fmla="*/ 0 h 153"/>
                  <a:gd name="T104" fmla="*/ 287 w 287"/>
                  <a:gd name="T105" fmla="*/ 153 h 15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7" h="153">
                    <a:moveTo>
                      <a:pt x="287" y="93"/>
                    </a:moveTo>
                    <a:lnTo>
                      <a:pt x="281" y="97"/>
                    </a:lnTo>
                    <a:lnTo>
                      <a:pt x="272" y="97"/>
                    </a:lnTo>
                    <a:lnTo>
                      <a:pt x="264" y="107"/>
                    </a:lnTo>
                    <a:lnTo>
                      <a:pt x="256" y="109"/>
                    </a:lnTo>
                    <a:lnTo>
                      <a:pt x="255" y="112"/>
                    </a:lnTo>
                    <a:lnTo>
                      <a:pt x="253" y="120"/>
                    </a:lnTo>
                    <a:lnTo>
                      <a:pt x="249" y="127"/>
                    </a:lnTo>
                    <a:lnTo>
                      <a:pt x="241" y="128"/>
                    </a:lnTo>
                    <a:lnTo>
                      <a:pt x="240" y="133"/>
                    </a:lnTo>
                    <a:lnTo>
                      <a:pt x="230" y="140"/>
                    </a:lnTo>
                    <a:lnTo>
                      <a:pt x="218" y="141"/>
                    </a:lnTo>
                    <a:lnTo>
                      <a:pt x="214" y="138"/>
                    </a:lnTo>
                    <a:lnTo>
                      <a:pt x="208" y="138"/>
                    </a:lnTo>
                    <a:lnTo>
                      <a:pt x="197" y="153"/>
                    </a:lnTo>
                    <a:lnTo>
                      <a:pt x="198" y="143"/>
                    </a:lnTo>
                    <a:lnTo>
                      <a:pt x="193" y="137"/>
                    </a:lnTo>
                    <a:lnTo>
                      <a:pt x="165" y="138"/>
                    </a:lnTo>
                    <a:lnTo>
                      <a:pt x="149" y="127"/>
                    </a:lnTo>
                    <a:lnTo>
                      <a:pt x="123" y="124"/>
                    </a:lnTo>
                    <a:lnTo>
                      <a:pt x="114" y="138"/>
                    </a:lnTo>
                    <a:lnTo>
                      <a:pt x="105" y="144"/>
                    </a:lnTo>
                    <a:lnTo>
                      <a:pt x="89" y="148"/>
                    </a:lnTo>
                    <a:lnTo>
                      <a:pt x="81" y="146"/>
                    </a:lnTo>
                    <a:lnTo>
                      <a:pt x="66" y="139"/>
                    </a:lnTo>
                    <a:lnTo>
                      <a:pt x="63" y="134"/>
                    </a:lnTo>
                    <a:lnTo>
                      <a:pt x="45" y="120"/>
                    </a:lnTo>
                    <a:lnTo>
                      <a:pt x="39" y="112"/>
                    </a:lnTo>
                    <a:lnTo>
                      <a:pt x="19" y="96"/>
                    </a:lnTo>
                    <a:lnTo>
                      <a:pt x="14" y="87"/>
                    </a:lnTo>
                    <a:lnTo>
                      <a:pt x="15" y="75"/>
                    </a:lnTo>
                    <a:lnTo>
                      <a:pt x="15" y="66"/>
                    </a:lnTo>
                    <a:lnTo>
                      <a:pt x="7" y="62"/>
                    </a:lnTo>
                    <a:lnTo>
                      <a:pt x="0" y="56"/>
                    </a:lnTo>
                    <a:lnTo>
                      <a:pt x="2" y="50"/>
                    </a:lnTo>
                    <a:lnTo>
                      <a:pt x="4" y="46"/>
                    </a:lnTo>
                    <a:lnTo>
                      <a:pt x="14" y="56"/>
                    </a:lnTo>
                    <a:lnTo>
                      <a:pt x="16" y="56"/>
                    </a:lnTo>
                    <a:lnTo>
                      <a:pt x="21" y="47"/>
                    </a:lnTo>
                    <a:lnTo>
                      <a:pt x="62" y="33"/>
                    </a:lnTo>
                    <a:lnTo>
                      <a:pt x="68" y="25"/>
                    </a:lnTo>
                    <a:lnTo>
                      <a:pt x="98" y="15"/>
                    </a:lnTo>
                    <a:lnTo>
                      <a:pt x="104" y="0"/>
                    </a:lnTo>
                    <a:lnTo>
                      <a:pt x="110" y="3"/>
                    </a:lnTo>
                    <a:lnTo>
                      <a:pt x="114" y="10"/>
                    </a:lnTo>
                    <a:lnTo>
                      <a:pt x="119" y="17"/>
                    </a:lnTo>
                    <a:lnTo>
                      <a:pt x="124" y="17"/>
                    </a:lnTo>
                    <a:lnTo>
                      <a:pt x="129" y="19"/>
                    </a:lnTo>
                    <a:lnTo>
                      <a:pt x="141" y="9"/>
                    </a:lnTo>
                    <a:lnTo>
                      <a:pt x="149" y="13"/>
                    </a:lnTo>
                    <a:lnTo>
                      <a:pt x="152" y="19"/>
                    </a:lnTo>
                    <a:lnTo>
                      <a:pt x="173" y="22"/>
                    </a:lnTo>
                    <a:lnTo>
                      <a:pt x="180" y="29"/>
                    </a:lnTo>
                    <a:lnTo>
                      <a:pt x="188" y="31"/>
                    </a:lnTo>
                    <a:lnTo>
                      <a:pt x="190" y="33"/>
                    </a:lnTo>
                    <a:lnTo>
                      <a:pt x="188" y="34"/>
                    </a:lnTo>
                    <a:lnTo>
                      <a:pt x="183" y="41"/>
                    </a:lnTo>
                    <a:lnTo>
                      <a:pt x="197" y="54"/>
                    </a:lnTo>
                    <a:lnTo>
                      <a:pt x="203" y="56"/>
                    </a:lnTo>
                    <a:lnTo>
                      <a:pt x="212" y="50"/>
                    </a:lnTo>
                    <a:lnTo>
                      <a:pt x="211" y="46"/>
                    </a:lnTo>
                    <a:lnTo>
                      <a:pt x="212" y="43"/>
                    </a:lnTo>
                    <a:lnTo>
                      <a:pt x="245" y="50"/>
                    </a:lnTo>
                    <a:lnTo>
                      <a:pt x="244" y="61"/>
                    </a:lnTo>
                    <a:lnTo>
                      <a:pt x="250" y="66"/>
                    </a:lnTo>
                    <a:lnTo>
                      <a:pt x="254" y="65"/>
                    </a:lnTo>
                    <a:lnTo>
                      <a:pt x="260" y="67"/>
                    </a:lnTo>
                    <a:lnTo>
                      <a:pt x="274" y="87"/>
                    </a:lnTo>
                    <a:lnTo>
                      <a:pt x="287" y="9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83" name="Freeform 1013">
                <a:extLst>
                  <a:ext uri="{FF2B5EF4-FFF2-40B4-BE49-F238E27FC236}">
                    <a16:creationId xmlns:a16="http://schemas.microsoft.com/office/drawing/2014/main" id="{56772FC7-F143-4F4E-946D-8EF57DD22FD8}"/>
                  </a:ext>
                </a:extLst>
              </p:cNvPr>
              <p:cNvSpPr>
                <a:spLocks noChangeAspect="1"/>
              </p:cNvSpPr>
              <p:nvPr/>
            </p:nvSpPr>
            <p:spPr bwMode="auto">
              <a:xfrm>
                <a:off x="2945" y="1026"/>
                <a:ext cx="83" cy="44"/>
              </a:xfrm>
              <a:custGeom>
                <a:avLst/>
                <a:gdLst>
                  <a:gd name="T0" fmla="*/ 0 w 287"/>
                  <a:gd name="T1" fmla="*/ 0 h 153"/>
                  <a:gd name="T2" fmla="*/ 0 w 287"/>
                  <a:gd name="T3" fmla="*/ 0 h 153"/>
                  <a:gd name="T4" fmla="*/ 0 w 287"/>
                  <a:gd name="T5" fmla="*/ 0 h 153"/>
                  <a:gd name="T6" fmla="*/ 0 w 287"/>
                  <a:gd name="T7" fmla="*/ 0 h 153"/>
                  <a:gd name="T8" fmla="*/ 0 w 287"/>
                  <a:gd name="T9" fmla="*/ 0 h 153"/>
                  <a:gd name="T10" fmla="*/ 0 w 287"/>
                  <a:gd name="T11" fmla="*/ 0 h 153"/>
                  <a:gd name="T12" fmla="*/ 0 w 287"/>
                  <a:gd name="T13" fmla="*/ 0 h 153"/>
                  <a:gd name="T14" fmla="*/ 0 w 287"/>
                  <a:gd name="T15" fmla="*/ 0 h 153"/>
                  <a:gd name="T16" fmla="*/ 0 w 287"/>
                  <a:gd name="T17" fmla="*/ 0 h 153"/>
                  <a:gd name="T18" fmla="*/ 0 w 287"/>
                  <a:gd name="T19" fmla="*/ 0 h 153"/>
                  <a:gd name="T20" fmla="*/ 0 w 287"/>
                  <a:gd name="T21" fmla="*/ 0 h 153"/>
                  <a:gd name="T22" fmla="*/ 0 w 287"/>
                  <a:gd name="T23" fmla="*/ 0 h 153"/>
                  <a:gd name="T24" fmla="*/ 0 w 287"/>
                  <a:gd name="T25" fmla="*/ 0 h 153"/>
                  <a:gd name="T26" fmla="*/ 0 w 287"/>
                  <a:gd name="T27" fmla="*/ 0 h 153"/>
                  <a:gd name="T28" fmla="*/ 0 w 287"/>
                  <a:gd name="T29" fmla="*/ 0 h 153"/>
                  <a:gd name="T30" fmla="*/ 0 w 287"/>
                  <a:gd name="T31" fmla="*/ 0 h 153"/>
                  <a:gd name="T32" fmla="*/ 0 w 287"/>
                  <a:gd name="T33" fmla="*/ 0 h 153"/>
                  <a:gd name="T34" fmla="*/ 0 w 287"/>
                  <a:gd name="T35" fmla="*/ 0 h 153"/>
                  <a:gd name="T36" fmla="*/ 0 w 287"/>
                  <a:gd name="T37" fmla="*/ 0 h 153"/>
                  <a:gd name="T38" fmla="*/ 0 w 287"/>
                  <a:gd name="T39" fmla="*/ 0 h 153"/>
                  <a:gd name="T40" fmla="*/ 0 w 287"/>
                  <a:gd name="T41" fmla="*/ 0 h 153"/>
                  <a:gd name="T42" fmla="*/ 0 w 287"/>
                  <a:gd name="T43" fmla="*/ 0 h 153"/>
                  <a:gd name="T44" fmla="*/ 0 w 287"/>
                  <a:gd name="T45" fmla="*/ 0 h 153"/>
                  <a:gd name="T46" fmla="*/ 0 w 287"/>
                  <a:gd name="T47" fmla="*/ 0 h 153"/>
                  <a:gd name="T48" fmla="*/ 0 w 287"/>
                  <a:gd name="T49" fmla="*/ 0 h 153"/>
                  <a:gd name="T50" fmla="*/ 0 w 287"/>
                  <a:gd name="T51" fmla="*/ 0 h 153"/>
                  <a:gd name="T52" fmla="*/ 0 w 287"/>
                  <a:gd name="T53" fmla="*/ 0 h 153"/>
                  <a:gd name="T54" fmla="*/ 0 w 287"/>
                  <a:gd name="T55" fmla="*/ 0 h 153"/>
                  <a:gd name="T56" fmla="*/ 0 w 287"/>
                  <a:gd name="T57" fmla="*/ 0 h 153"/>
                  <a:gd name="T58" fmla="*/ 0 w 287"/>
                  <a:gd name="T59" fmla="*/ 0 h 153"/>
                  <a:gd name="T60" fmla="*/ 0 w 287"/>
                  <a:gd name="T61" fmla="*/ 0 h 153"/>
                  <a:gd name="T62" fmla="*/ 0 w 287"/>
                  <a:gd name="T63" fmla="*/ 0 h 153"/>
                  <a:gd name="T64" fmla="*/ 0 w 287"/>
                  <a:gd name="T65" fmla="*/ 0 h 153"/>
                  <a:gd name="T66" fmla="*/ 0 w 287"/>
                  <a:gd name="T67" fmla="*/ 0 h 1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7"/>
                  <a:gd name="T103" fmla="*/ 0 h 153"/>
                  <a:gd name="T104" fmla="*/ 287 w 287"/>
                  <a:gd name="T105" fmla="*/ 153 h 15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7" h="153">
                    <a:moveTo>
                      <a:pt x="287" y="93"/>
                    </a:moveTo>
                    <a:lnTo>
                      <a:pt x="281" y="97"/>
                    </a:lnTo>
                    <a:lnTo>
                      <a:pt x="272" y="97"/>
                    </a:lnTo>
                    <a:lnTo>
                      <a:pt x="264" y="107"/>
                    </a:lnTo>
                    <a:lnTo>
                      <a:pt x="256" y="109"/>
                    </a:lnTo>
                    <a:lnTo>
                      <a:pt x="255" y="112"/>
                    </a:lnTo>
                    <a:lnTo>
                      <a:pt x="253" y="120"/>
                    </a:lnTo>
                    <a:lnTo>
                      <a:pt x="249" y="127"/>
                    </a:lnTo>
                    <a:lnTo>
                      <a:pt x="241" y="128"/>
                    </a:lnTo>
                    <a:lnTo>
                      <a:pt x="240" y="133"/>
                    </a:lnTo>
                    <a:lnTo>
                      <a:pt x="230" y="140"/>
                    </a:lnTo>
                    <a:lnTo>
                      <a:pt x="218" y="141"/>
                    </a:lnTo>
                    <a:lnTo>
                      <a:pt x="214" y="138"/>
                    </a:lnTo>
                    <a:lnTo>
                      <a:pt x="208" y="138"/>
                    </a:lnTo>
                    <a:lnTo>
                      <a:pt x="197" y="153"/>
                    </a:lnTo>
                    <a:lnTo>
                      <a:pt x="198" y="143"/>
                    </a:lnTo>
                    <a:lnTo>
                      <a:pt x="193" y="137"/>
                    </a:lnTo>
                    <a:lnTo>
                      <a:pt x="165" y="138"/>
                    </a:lnTo>
                    <a:lnTo>
                      <a:pt x="149" y="127"/>
                    </a:lnTo>
                    <a:lnTo>
                      <a:pt x="123" y="124"/>
                    </a:lnTo>
                    <a:lnTo>
                      <a:pt x="114" y="138"/>
                    </a:lnTo>
                    <a:lnTo>
                      <a:pt x="105" y="144"/>
                    </a:lnTo>
                    <a:lnTo>
                      <a:pt x="89" y="148"/>
                    </a:lnTo>
                    <a:lnTo>
                      <a:pt x="81" y="146"/>
                    </a:lnTo>
                    <a:lnTo>
                      <a:pt x="66" y="139"/>
                    </a:lnTo>
                    <a:lnTo>
                      <a:pt x="63" y="134"/>
                    </a:lnTo>
                    <a:lnTo>
                      <a:pt x="45" y="120"/>
                    </a:lnTo>
                    <a:lnTo>
                      <a:pt x="39" y="112"/>
                    </a:lnTo>
                    <a:lnTo>
                      <a:pt x="19" y="96"/>
                    </a:lnTo>
                    <a:lnTo>
                      <a:pt x="14" y="87"/>
                    </a:lnTo>
                    <a:lnTo>
                      <a:pt x="15" y="75"/>
                    </a:lnTo>
                    <a:lnTo>
                      <a:pt x="15" y="66"/>
                    </a:lnTo>
                    <a:lnTo>
                      <a:pt x="7" y="62"/>
                    </a:lnTo>
                    <a:lnTo>
                      <a:pt x="0" y="56"/>
                    </a:lnTo>
                    <a:lnTo>
                      <a:pt x="2" y="50"/>
                    </a:lnTo>
                    <a:lnTo>
                      <a:pt x="4" y="46"/>
                    </a:lnTo>
                    <a:lnTo>
                      <a:pt x="14" y="56"/>
                    </a:lnTo>
                    <a:lnTo>
                      <a:pt x="16" y="56"/>
                    </a:lnTo>
                    <a:lnTo>
                      <a:pt x="21" y="47"/>
                    </a:lnTo>
                    <a:lnTo>
                      <a:pt x="62" y="33"/>
                    </a:lnTo>
                    <a:lnTo>
                      <a:pt x="68" y="25"/>
                    </a:lnTo>
                    <a:lnTo>
                      <a:pt x="98" y="15"/>
                    </a:lnTo>
                    <a:lnTo>
                      <a:pt x="104" y="0"/>
                    </a:lnTo>
                    <a:lnTo>
                      <a:pt x="110" y="3"/>
                    </a:lnTo>
                    <a:lnTo>
                      <a:pt x="114" y="10"/>
                    </a:lnTo>
                    <a:lnTo>
                      <a:pt x="119" y="17"/>
                    </a:lnTo>
                    <a:lnTo>
                      <a:pt x="124" y="17"/>
                    </a:lnTo>
                    <a:lnTo>
                      <a:pt x="129" y="19"/>
                    </a:lnTo>
                    <a:lnTo>
                      <a:pt x="141" y="9"/>
                    </a:lnTo>
                    <a:lnTo>
                      <a:pt x="149" y="13"/>
                    </a:lnTo>
                    <a:lnTo>
                      <a:pt x="152" y="19"/>
                    </a:lnTo>
                    <a:lnTo>
                      <a:pt x="173" y="22"/>
                    </a:lnTo>
                    <a:lnTo>
                      <a:pt x="180" y="29"/>
                    </a:lnTo>
                    <a:lnTo>
                      <a:pt x="188" y="31"/>
                    </a:lnTo>
                    <a:lnTo>
                      <a:pt x="190" y="33"/>
                    </a:lnTo>
                    <a:lnTo>
                      <a:pt x="188" y="34"/>
                    </a:lnTo>
                    <a:lnTo>
                      <a:pt x="183" y="41"/>
                    </a:lnTo>
                    <a:lnTo>
                      <a:pt x="197" y="54"/>
                    </a:lnTo>
                    <a:lnTo>
                      <a:pt x="203" y="56"/>
                    </a:lnTo>
                    <a:lnTo>
                      <a:pt x="212" y="50"/>
                    </a:lnTo>
                    <a:lnTo>
                      <a:pt x="211" y="46"/>
                    </a:lnTo>
                    <a:lnTo>
                      <a:pt x="212" y="43"/>
                    </a:lnTo>
                    <a:lnTo>
                      <a:pt x="245" y="50"/>
                    </a:lnTo>
                    <a:lnTo>
                      <a:pt x="244" y="61"/>
                    </a:lnTo>
                    <a:lnTo>
                      <a:pt x="250" y="66"/>
                    </a:lnTo>
                    <a:lnTo>
                      <a:pt x="254" y="65"/>
                    </a:lnTo>
                    <a:lnTo>
                      <a:pt x="260" y="67"/>
                    </a:lnTo>
                    <a:lnTo>
                      <a:pt x="274" y="87"/>
                    </a:lnTo>
                    <a:lnTo>
                      <a:pt x="287" y="9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84" name="Freeform 1014">
                <a:extLst>
                  <a:ext uri="{FF2B5EF4-FFF2-40B4-BE49-F238E27FC236}">
                    <a16:creationId xmlns:a16="http://schemas.microsoft.com/office/drawing/2014/main" id="{F5B65480-33F2-46C4-815D-9F519A75C390}"/>
                  </a:ext>
                </a:extLst>
              </p:cNvPr>
              <p:cNvSpPr>
                <a:spLocks noChangeAspect="1"/>
              </p:cNvSpPr>
              <p:nvPr/>
            </p:nvSpPr>
            <p:spPr bwMode="auto">
              <a:xfrm>
                <a:off x="2857" y="1084"/>
                <a:ext cx="58" cy="33"/>
              </a:xfrm>
              <a:custGeom>
                <a:avLst/>
                <a:gdLst>
                  <a:gd name="T0" fmla="*/ 0 w 202"/>
                  <a:gd name="T1" fmla="*/ 0 h 107"/>
                  <a:gd name="T2" fmla="*/ 0 w 202"/>
                  <a:gd name="T3" fmla="*/ 0 h 107"/>
                  <a:gd name="T4" fmla="*/ 0 w 202"/>
                  <a:gd name="T5" fmla="*/ 0 h 107"/>
                  <a:gd name="T6" fmla="*/ 0 w 202"/>
                  <a:gd name="T7" fmla="*/ 0 h 107"/>
                  <a:gd name="T8" fmla="*/ 0 w 202"/>
                  <a:gd name="T9" fmla="*/ 0 h 107"/>
                  <a:gd name="T10" fmla="*/ 0 w 202"/>
                  <a:gd name="T11" fmla="*/ 0 h 107"/>
                  <a:gd name="T12" fmla="*/ 0 w 202"/>
                  <a:gd name="T13" fmla="*/ 0 h 107"/>
                  <a:gd name="T14" fmla="*/ 0 w 202"/>
                  <a:gd name="T15" fmla="*/ 0 h 107"/>
                  <a:gd name="T16" fmla="*/ 0 w 202"/>
                  <a:gd name="T17" fmla="*/ 0 h 107"/>
                  <a:gd name="T18" fmla="*/ 0 w 202"/>
                  <a:gd name="T19" fmla="*/ 0 h 107"/>
                  <a:gd name="T20" fmla="*/ 0 w 202"/>
                  <a:gd name="T21" fmla="*/ 0 h 107"/>
                  <a:gd name="T22" fmla="*/ 0 w 202"/>
                  <a:gd name="T23" fmla="*/ 0 h 107"/>
                  <a:gd name="T24" fmla="*/ 0 w 202"/>
                  <a:gd name="T25" fmla="*/ 0 h 107"/>
                  <a:gd name="T26" fmla="*/ 0 w 202"/>
                  <a:gd name="T27" fmla="*/ 0 h 107"/>
                  <a:gd name="T28" fmla="*/ 0 w 202"/>
                  <a:gd name="T29" fmla="*/ 0 h 107"/>
                  <a:gd name="T30" fmla="*/ 0 w 202"/>
                  <a:gd name="T31" fmla="*/ 0 h 107"/>
                  <a:gd name="T32" fmla="*/ 0 w 202"/>
                  <a:gd name="T33" fmla="*/ 0 h 107"/>
                  <a:gd name="T34" fmla="*/ 0 w 202"/>
                  <a:gd name="T35" fmla="*/ 0 h 107"/>
                  <a:gd name="T36" fmla="*/ 0 w 202"/>
                  <a:gd name="T37" fmla="*/ 0 h 107"/>
                  <a:gd name="T38" fmla="*/ 0 w 202"/>
                  <a:gd name="T39" fmla="*/ 0 h 107"/>
                  <a:gd name="T40" fmla="*/ 0 w 202"/>
                  <a:gd name="T41" fmla="*/ 0 h 107"/>
                  <a:gd name="T42" fmla="*/ 0 w 202"/>
                  <a:gd name="T43" fmla="*/ 0 h 107"/>
                  <a:gd name="T44" fmla="*/ 0 w 202"/>
                  <a:gd name="T45" fmla="*/ 0 h 107"/>
                  <a:gd name="T46" fmla="*/ 0 w 202"/>
                  <a:gd name="T47" fmla="*/ 0 h 107"/>
                  <a:gd name="T48" fmla="*/ 0 w 202"/>
                  <a:gd name="T49" fmla="*/ 0 h 107"/>
                  <a:gd name="T50" fmla="*/ 0 w 202"/>
                  <a:gd name="T51" fmla="*/ 0 h 107"/>
                  <a:gd name="T52" fmla="*/ 0 w 202"/>
                  <a:gd name="T53" fmla="*/ 0 h 107"/>
                  <a:gd name="T54" fmla="*/ 0 w 202"/>
                  <a:gd name="T55" fmla="*/ 0 h 107"/>
                  <a:gd name="T56" fmla="*/ 0 w 202"/>
                  <a:gd name="T57" fmla="*/ 0 h 107"/>
                  <a:gd name="T58" fmla="*/ 0 w 202"/>
                  <a:gd name="T59" fmla="*/ 0 h 107"/>
                  <a:gd name="T60" fmla="*/ 0 w 202"/>
                  <a:gd name="T61" fmla="*/ 0 h 107"/>
                  <a:gd name="T62" fmla="*/ 0 w 202"/>
                  <a:gd name="T63" fmla="*/ 0 h 107"/>
                  <a:gd name="T64" fmla="*/ 0 w 202"/>
                  <a:gd name="T65" fmla="*/ 0 h 107"/>
                  <a:gd name="T66" fmla="*/ 0 w 202"/>
                  <a:gd name="T67" fmla="*/ 0 h 107"/>
                  <a:gd name="T68" fmla="*/ 0 w 202"/>
                  <a:gd name="T69" fmla="*/ 0 h 107"/>
                  <a:gd name="T70" fmla="*/ 0 w 202"/>
                  <a:gd name="T71" fmla="*/ 0 h 107"/>
                  <a:gd name="T72" fmla="*/ 0 w 202"/>
                  <a:gd name="T73" fmla="*/ 0 h 107"/>
                  <a:gd name="T74" fmla="*/ 0 w 202"/>
                  <a:gd name="T75" fmla="*/ 0 h 107"/>
                  <a:gd name="T76" fmla="*/ 0 w 202"/>
                  <a:gd name="T77" fmla="*/ 0 h 107"/>
                  <a:gd name="T78" fmla="*/ 0 w 202"/>
                  <a:gd name="T79" fmla="*/ 0 h 107"/>
                  <a:gd name="T80" fmla="*/ 0 w 202"/>
                  <a:gd name="T81" fmla="*/ 0 h 107"/>
                  <a:gd name="T82" fmla="*/ 0 w 202"/>
                  <a:gd name="T83" fmla="*/ 0 h 107"/>
                  <a:gd name="T84" fmla="*/ 0 w 202"/>
                  <a:gd name="T85" fmla="*/ 0 h 107"/>
                  <a:gd name="T86" fmla="*/ 0 w 202"/>
                  <a:gd name="T87" fmla="*/ 0 h 107"/>
                  <a:gd name="T88" fmla="*/ 0 w 202"/>
                  <a:gd name="T89" fmla="*/ 0 h 107"/>
                  <a:gd name="T90" fmla="*/ 0 w 202"/>
                  <a:gd name="T91" fmla="*/ 0 h 107"/>
                  <a:gd name="T92" fmla="*/ 0 w 202"/>
                  <a:gd name="T93" fmla="*/ 0 h 107"/>
                  <a:gd name="T94" fmla="*/ 0 w 202"/>
                  <a:gd name="T95" fmla="*/ 0 h 107"/>
                  <a:gd name="T96" fmla="*/ 0 w 202"/>
                  <a:gd name="T97" fmla="*/ 0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2"/>
                  <a:gd name="T148" fmla="*/ 0 h 107"/>
                  <a:gd name="T149" fmla="*/ 202 w 202"/>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2" h="107">
                    <a:moveTo>
                      <a:pt x="40" y="107"/>
                    </a:moveTo>
                    <a:lnTo>
                      <a:pt x="40" y="98"/>
                    </a:lnTo>
                    <a:lnTo>
                      <a:pt x="34" y="97"/>
                    </a:lnTo>
                    <a:lnTo>
                      <a:pt x="36" y="76"/>
                    </a:lnTo>
                    <a:lnTo>
                      <a:pt x="34" y="74"/>
                    </a:lnTo>
                    <a:lnTo>
                      <a:pt x="20" y="74"/>
                    </a:lnTo>
                    <a:lnTo>
                      <a:pt x="8" y="88"/>
                    </a:lnTo>
                    <a:lnTo>
                      <a:pt x="1" y="91"/>
                    </a:lnTo>
                    <a:lnTo>
                      <a:pt x="0" y="89"/>
                    </a:lnTo>
                    <a:lnTo>
                      <a:pt x="9" y="63"/>
                    </a:lnTo>
                    <a:lnTo>
                      <a:pt x="16" y="55"/>
                    </a:lnTo>
                    <a:lnTo>
                      <a:pt x="22" y="52"/>
                    </a:lnTo>
                    <a:lnTo>
                      <a:pt x="29" y="42"/>
                    </a:lnTo>
                    <a:lnTo>
                      <a:pt x="56" y="18"/>
                    </a:lnTo>
                    <a:lnTo>
                      <a:pt x="53" y="14"/>
                    </a:lnTo>
                    <a:lnTo>
                      <a:pt x="58" y="9"/>
                    </a:lnTo>
                    <a:lnTo>
                      <a:pt x="72" y="10"/>
                    </a:lnTo>
                    <a:lnTo>
                      <a:pt x="84" y="3"/>
                    </a:lnTo>
                    <a:lnTo>
                      <a:pt x="89" y="8"/>
                    </a:lnTo>
                    <a:lnTo>
                      <a:pt x="139" y="0"/>
                    </a:lnTo>
                    <a:lnTo>
                      <a:pt x="167" y="10"/>
                    </a:lnTo>
                    <a:lnTo>
                      <a:pt x="172" y="16"/>
                    </a:lnTo>
                    <a:lnTo>
                      <a:pt x="165" y="30"/>
                    </a:lnTo>
                    <a:lnTo>
                      <a:pt x="170" y="40"/>
                    </a:lnTo>
                    <a:lnTo>
                      <a:pt x="174" y="42"/>
                    </a:lnTo>
                    <a:lnTo>
                      <a:pt x="189" y="47"/>
                    </a:lnTo>
                    <a:lnTo>
                      <a:pt x="195" y="44"/>
                    </a:lnTo>
                    <a:lnTo>
                      <a:pt x="202" y="49"/>
                    </a:lnTo>
                    <a:lnTo>
                      <a:pt x="198" y="56"/>
                    </a:lnTo>
                    <a:lnTo>
                      <a:pt x="197" y="61"/>
                    </a:lnTo>
                    <a:lnTo>
                      <a:pt x="193" y="63"/>
                    </a:lnTo>
                    <a:lnTo>
                      <a:pt x="184" y="63"/>
                    </a:lnTo>
                    <a:lnTo>
                      <a:pt x="182" y="68"/>
                    </a:lnTo>
                    <a:lnTo>
                      <a:pt x="182" y="74"/>
                    </a:lnTo>
                    <a:lnTo>
                      <a:pt x="184" y="78"/>
                    </a:lnTo>
                    <a:lnTo>
                      <a:pt x="182" y="82"/>
                    </a:lnTo>
                    <a:lnTo>
                      <a:pt x="157" y="78"/>
                    </a:lnTo>
                    <a:lnTo>
                      <a:pt x="152" y="74"/>
                    </a:lnTo>
                    <a:lnTo>
                      <a:pt x="147" y="71"/>
                    </a:lnTo>
                    <a:lnTo>
                      <a:pt x="127" y="104"/>
                    </a:lnTo>
                    <a:lnTo>
                      <a:pt x="123" y="102"/>
                    </a:lnTo>
                    <a:lnTo>
                      <a:pt x="119" y="96"/>
                    </a:lnTo>
                    <a:lnTo>
                      <a:pt x="110" y="89"/>
                    </a:lnTo>
                    <a:lnTo>
                      <a:pt x="109" y="74"/>
                    </a:lnTo>
                    <a:lnTo>
                      <a:pt x="99" y="79"/>
                    </a:lnTo>
                    <a:lnTo>
                      <a:pt x="93" y="84"/>
                    </a:lnTo>
                    <a:lnTo>
                      <a:pt x="92" y="92"/>
                    </a:lnTo>
                    <a:lnTo>
                      <a:pt x="78" y="102"/>
                    </a:lnTo>
                    <a:lnTo>
                      <a:pt x="40" y="107"/>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85" name="Freeform 1015">
                <a:extLst>
                  <a:ext uri="{FF2B5EF4-FFF2-40B4-BE49-F238E27FC236}">
                    <a16:creationId xmlns:a16="http://schemas.microsoft.com/office/drawing/2014/main" id="{666D376D-C5DF-422D-82A0-15A9C5306B94}"/>
                  </a:ext>
                </a:extLst>
              </p:cNvPr>
              <p:cNvSpPr>
                <a:spLocks noChangeAspect="1"/>
              </p:cNvSpPr>
              <p:nvPr/>
            </p:nvSpPr>
            <p:spPr bwMode="auto">
              <a:xfrm>
                <a:off x="2857" y="1084"/>
                <a:ext cx="58" cy="33"/>
              </a:xfrm>
              <a:custGeom>
                <a:avLst/>
                <a:gdLst>
                  <a:gd name="T0" fmla="*/ 0 w 202"/>
                  <a:gd name="T1" fmla="*/ 0 h 107"/>
                  <a:gd name="T2" fmla="*/ 0 w 202"/>
                  <a:gd name="T3" fmla="*/ 0 h 107"/>
                  <a:gd name="T4" fmla="*/ 0 w 202"/>
                  <a:gd name="T5" fmla="*/ 0 h 107"/>
                  <a:gd name="T6" fmla="*/ 0 w 202"/>
                  <a:gd name="T7" fmla="*/ 0 h 107"/>
                  <a:gd name="T8" fmla="*/ 0 w 202"/>
                  <a:gd name="T9" fmla="*/ 0 h 107"/>
                  <a:gd name="T10" fmla="*/ 0 w 202"/>
                  <a:gd name="T11" fmla="*/ 0 h 107"/>
                  <a:gd name="T12" fmla="*/ 0 w 202"/>
                  <a:gd name="T13" fmla="*/ 0 h 107"/>
                  <a:gd name="T14" fmla="*/ 0 w 202"/>
                  <a:gd name="T15" fmla="*/ 0 h 107"/>
                  <a:gd name="T16" fmla="*/ 0 w 202"/>
                  <a:gd name="T17" fmla="*/ 0 h 107"/>
                  <a:gd name="T18" fmla="*/ 0 w 202"/>
                  <a:gd name="T19" fmla="*/ 0 h 107"/>
                  <a:gd name="T20" fmla="*/ 0 w 202"/>
                  <a:gd name="T21" fmla="*/ 0 h 107"/>
                  <a:gd name="T22" fmla="*/ 0 w 202"/>
                  <a:gd name="T23" fmla="*/ 0 h 107"/>
                  <a:gd name="T24" fmla="*/ 0 w 202"/>
                  <a:gd name="T25" fmla="*/ 0 h 107"/>
                  <a:gd name="T26" fmla="*/ 0 w 202"/>
                  <a:gd name="T27" fmla="*/ 0 h 107"/>
                  <a:gd name="T28" fmla="*/ 0 w 202"/>
                  <a:gd name="T29" fmla="*/ 0 h 107"/>
                  <a:gd name="T30" fmla="*/ 0 w 202"/>
                  <a:gd name="T31" fmla="*/ 0 h 107"/>
                  <a:gd name="T32" fmla="*/ 0 w 202"/>
                  <a:gd name="T33" fmla="*/ 0 h 107"/>
                  <a:gd name="T34" fmla="*/ 0 w 202"/>
                  <a:gd name="T35" fmla="*/ 0 h 107"/>
                  <a:gd name="T36" fmla="*/ 0 w 202"/>
                  <a:gd name="T37" fmla="*/ 0 h 107"/>
                  <a:gd name="T38" fmla="*/ 0 w 202"/>
                  <a:gd name="T39" fmla="*/ 0 h 107"/>
                  <a:gd name="T40" fmla="*/ 0 w 202"/>
                  <a:gd name="T41" fmla="*/ 0 h 107"/>
                  <a:gd name="T42" fmla="*/ 0 w 202"/>
                  <a:gd name="T43" fmla="*/ 0 h 107"/>
                  <a:gd name="T44" fmla="*/ 0 w 202"/>
                  <a:gd name="T45" fmla="*/ 0 h 107"/>
                  <a:gd name="T46" fmla="*/ 0 w 202"/>
                  <a:gd name="T47" fmla="*/ 0 h 107"/>
                  <a:gd name="T48" fmla="*/ 0 w 202"/>
                  <a:gd name="T49" fmla="*/ 0 h 107"/>
                  <a:gd name="T50" fmla="*/ 0 w 202"/>
                  <a:gd name="T51" fmla="*/ 0 h 107"/>
                  <a:gd name="T52" fmla="*/ 0 w 202"/>
                  <a:gd name="T53" fmla="*/ 0 h 107"/>
                  <a:gd name="T54" fmla="*/ 0 w 202"/>
                  <a:gd name="T55" fmla="*/ 0 h 107"/>
                  <a:gd name="T56" fmla="*/ 0 w 202"/>
                  <a:gd name="T57" fmla="*/ 0 h 107"/>
                  <a:gd name="T58" fmla="*/ 0 w 202"/>
                  <a:gd name="T59" fmla="*/ 0 h 107"/>
                  <a:gd name="T60" fmla="*/ 0 w 202"/>
                  <a:gd name="T61" fmla="*/ 0 h 107"/>
                  <a:gd name="T62" fmla="*/ 0 w 202"/>
                  <a:gd name="T63" fmla="*/ 0 h 107"/>
                  <a:gd name="T64" fmla="*/ 0 w 202"/>
                  <a:gd name="T65" fmla="*/ 0 h 107"/>
                  <a:gd name="T66" fmla="*/ 0 w 202"/>
                  <a:gd name="T67" fmla="*/ 0 h 107"/>
                  <a:gd name="T68" fmla="*/ 0 w 202"/>
                  <a:gd name="T69" fmla="*/ 0 h 107"/>
                  <a:gd name="T70" fmla="*/ 0 w 202"/>
                  <a:gd name="T71" fmla="*/ 0 h 107"/>
                  <a:gd name="T72" fmla="*/ 0 w 202"/>
                  <a:gd name="T73" fmla="*/ 0 h 107"/>
                  <a:gd name="T74" fmla="*/ 0 w 202"/>
                  <a:gd name="T75" fmla="*/ 0 h 107"/>
                  <a:gd name="T76" fmla="*/ 0 w 202"/>
                  <a:gd name="T77" fmla="*/ 0 h 107"/>
                  <a:gd name="T78" fmla="*/ 0 w 202"/>
                  <a:gd name="T79" fmla="*/ 0 h 107"/>
                  <a:gd name="T80" fmla="*/ 0 w 202"/>
                  <a:gd name="T81" fmla="*/ 0 h 107"/>
                  <a:gd name="T82" fmla="*/ 0 w 202"/>
                  <a:gd name="T83" fmla="*/ 0 h 107"/>
                  <a:gd name="T84" fmla="*/ 0 w 202"/>
                  <a:gd name="T85" fmla="*/ 0 h 107"/>
                  <a:gd name="T86" fmla="*/ 0 w 202"/>
                  <a:gd name="T87" fmla="*/ 0 h 107"/>
                  <a:gd name="T88" fmla="*/ 0 w 202"/>
                  <a:gd name="T89" fmla="*/ 0 h 107"/>
                  <a:gd name="T90" fmla="*/ 0 w 202"/>
                  <a:gd name="T91" fmla="*/ 0 h 107"/>
                  <a:gd name="T92" fmla="*/ 0 w 202"/>
                  <a:gd name="T93" fmla="*/ 0 h 107"/>
                  <a:gd name="T94" fmla="*/ 0 w 202"/>
                  <a:gd name="T95" fmla="*/ 0 h 107"/>
                  <a:gd name="T96" fmla="*/ 0 w 202"/>
                  <a:gd name="T97" fmla="*/ 0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2"/>
                  <a:gd name="T148" fmla="*/ 0 h 107"/>
                  <a:gd name="T149" fmla="*/ 202 w 202"/>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2" h="107">
                    <a:moveTo>
                      <a:pt x="40" y="107"/>
                    </a:moveTo>
                    <a:lnTo>
                      <a:pt x="40" y="98"/>
                    </a:lnTo>
                    <a:lnTo>
                      <a:pt x="34" y="97"/>
                    </a:lnTo>
                    <a:lnTo>
                      <a:pt x="36" y="76"/>
                    </a:lnTo>
                    <a:lnTo>
                      <a:pt x="34" y="74"/>
                    </a:lnTo>
                    <a:lnTo>
                      <a:pt x="20" y="74"/>
                    </a:lnTo>
                    <a:lnTo>
                      <a:pt x="8" y="88"/>
                    </a:lnTo>
                    <a:lnTo>
                      <a:pt x="1" y="91"/>
                    </a:lnTo>
                    <a:lnTo>
                      <a:pt x="0" y="89"/>
                    </a:lnTo>
                    <a:lnTo>
                      <a:pt x="9" y="63"/>
                    </a:lnTo>
                    <a:lnTo>
                      <a:pt x="16" y="55"/>
                    </a:lnTo>
                    <a:lnTo>
                      <a:pt x="22" y="52"/>
                    </a:lnTo>
                    <a:lnTo>
                      <a:pt x="29" y="42"/>
                    </a:lnTo>
                    <a:lnTo>
                      <a:pt x="56" y="18"/>
                    </a:lnTo>
                    <a:lnTo>
                      <a:pt x="53" y="14"/>
                    </a:lnTo>
                    <a:lnTo>
                      <a:pt x="58" y="9"/>
                    </a:lnTo>
                    <a:lnTo>
                      <a:pt x="72" y="10"/>
                    </a:lnTo>
                    <a:lnTo>
                      <a:pt x="84" y="3"/>
                    </a:lnTo>
                    <a:lnTo>
                      <a:pt x="89" y="8"/>
                    </a:lnTo>
                    <a:lnTo>
                      <a:pt x="139" y="0"/>
                    </a:lnTo>
                    <a:lnTo>
                      <a:pt x="167" y="10"/>
                    </a:lnTo>
                    <a:lnTo>
                      <a:pt x="172" y="16"/>
                    </a:lnTo>
                    <a:lnTo>
                      <a:pt x="165" y="30"/>
                    </a:lnTo>
                    <a:lnTo>
                      <a:pt x="170" y="40"/>
                    </a:lnTo>
                    <a:lnTo>
                      <a:pt x="174" y="42"/>
                    </a:lnTo>
                    <a:lnTo>
                      <a:pt x="189" y="47"/>
                    </a:lnTo>
                    <a:lnTo>
                      <a:pt x="195" y="44"/>
                    </a:lnTo>
                    <a:lnTo>
                      <a:pt x="202" y="49"/>
                    </a:lnTo>
                    <a:lnTo>
                      <a:pt x="198" y="56"/>
                    </a:lnTo>
                    <a:lnTo>
                      <a:pt x="197" y="61"/>
                    </a:lnTo>
                    <a:lnTo>
                      <a:pt x="193" y="63"/>
                    </a:lnTo>
                    <a:lnTo>
                      <a:pt x="184" y="63"/>
                    </a:lnTo>
                    <a:lnTo>
                      <a:pt x="182" y="68"/>
                    </a:lnTo>
                    <a:lnTo>
                      <a:pt x="182" y="74"/>
                    </a:lnTo>
                    <a:lnTo>
                      <a:pt x="184" y="78"/>
                    </a:lnTo>
                    <a:lnTo>
                      <a:pt x="182" y="82"/>
                    </a:lnTo>
                    <a:lnTo>
                      <a:pt x="157" y="78"/>
                    </a:lnTo>
                    <a:lnTo>
                      <a:pt x="152" y="74"/>
                    </a:lnTo>
                    <a:lnTo>
                      <a:pt x="147" y="71"/>
                    </a:lnTo>
                    <a:lnTo>
                      <a:pt x="127" y="104"/>
                    </a:lnTo>
                    <a:lnTo>
                      <a:pt x="123" y="102"/>
                    </a:lnTo>
                    <a:lnTo>
                      <a:pt x="119" y="96"/>
                    </a:lnTo>
                    <a:lnTo>
                      <a:pt x="110" y="89"/>
                    </a:lnTo>
                    <a:lnTo>
                      <a:pt x="109" y="74"/>
                    </a:lnTo>
                    <a:lnTo>
                      <a:pt x="99" y="79"/>
                    </a:lnTo>
                    <a:lnTo>
                      <a:pt x="93" y="84"/>
                    </a:lnTo>
                    <a:lnTo>
                      <a:pt x="92" y="92"/>
                    </a:lnTo>
                    <a:lnTo>
                      <a:pt x="78" y="102"/>
                    </a:lnTo>
                    <a:lnTo>
                      <a:pt x="40" y="107"/>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86" name="Freeform 1016">
                <a:extLst>
                  <a:ext uri="{FF2B5EF4-FFF2-40B4-BE49-F238E27FC236}">
                    <a16:creationId xmlns:a16="http://schemas.microsoft.com/office/drawing/2014/main" id="{4E3AA79B-C322-48FB-AC8E-FD9ADC894618}"/>
                  </a:ext>
                </a:extLst>
              </p:cNvPr>
              <p:cNvSpPr>
                <a:spLocks noChangeAspect="1"/>
              </p:cNvSpPr>
              <p:nvPr/>
            </p:nvSpPr>
            <p:spPr bwMode="auto">
              <a:xfrm>
                <a:off x="2835" y="1020"/>
                <a:ext cx="41" cy="32"/>
              </a:xfrm>
              <a:custGeom>
                <a:avLst/>
                <a:gdLst>
                  <a:gd name="T0" fmla="*/ 0 w 137"/>
                  <a:gd name="T1" fmla="*/ 0 h 108"/>
                  <a:gd name="T2" fmla="*/ 0 w 137"/>
                  <a:gd name="T3" fmla="*/ 0 h 108"/>
                  <a:gd name="T4" fmla="*/ 0 w 137"/>
                  <a:gd name="T5" fmla="*/ 0 h 108"/>
                  <a:gd name="T6" fmla="*/ 0 w 137"/>
                  <a:gd name="T7" fmla="*/ 0 h 108"/>
                  <a:gd name="T8" fmla="*/ 0 w 137"/>
                  <a:gd name="T9" fmla="*/ 0 h 108"/>
                  <a:gd name="T10" fmla="*/ 0 w 137"/>
                  <a:gd name="T11" fmla="*/ 0 h 108"/>
                  <a:gd name="T12" fmla="*/ 0 w 137"/>
                  <a:gd name="T13" fmla="*/ 0 h 108"/>
                  <a:gd name="T14" fmla="*/ 0 w 137"/>
                  <a:gd name="T15" fmla="*/ 0 h 108"/>
                  <a:gd name="T16" fmla="*/ 0 w 137"/>
                  <a:gd name="T17" fmla="*/ 0 h 108"/>
                  <a:gd name="T18" fmla="*/ 0 w 137"/>
                  <a:gd name="T19" fmla="*/ 0 h 108"/>
                  <a:gd name="T20" fmla="*/ 0 w 137"/>
                  <a:gd name="T21" fmla="*/ 0 h 108"/>
                  <a:gd name="T22" fmla="*/ 0 w 137"/>
                  <a:gd name="T23" fmla="*/ 0 h 108"/>
                  <a:gd name="T24" fmla="*/ 0 w 137"/>
                  <a:gd name="T25" fmla="*/ 0 h 108"/>
                  <a:gd name="T26" fmla="*/ 0 w 137"/>
                  <a:gd name="T27" fmla="*/ 0 h 108"/>
                  <a:gd name="T28" fmla="*/ 0 w 137"/>
                  <a:gd name="T29" fmla="*/ 0 h 108"/>
                  <a:gd name="T30" fmla="*/ 0 w 137"/>
                  <a:gd name="T31" fmla="*/ 0 h 108"/>
                  <a:gd name="T32" fmla="*/ 0 w 137"/>
                  <a:gd name="T33" fmla="*/ 0 h 108"/>
                  <a:gd name="T34" fmla="*/ 0 w 137"/>
                  <a:gd name="T35" fmla="*/ 0 h 108"/>
                  <a:gd name="T36" fmla="*/ 0 w 137"/>
                  <a:gd name="T37" fmla="*/ 0 h 108"/>
                  <a:gd name="T38" fmla="*/ 0 w 137"/>
                  <a:gd name="T39" fmla="*/ 0 h 108"/>
                  <a:gd name="T40" fmla="*/ 0 w 137"/>
                  <a:gd name="T41" fmla="*/ 0 h 108"/>
                  <a:gd name="T42" fmla="*/ 0 w 137"/>
                  <a:gd name="T43" fmla="*/ 0 h 108"/>
                  <a:gd name="T44" fmla="*/ 0 w 137"/>
                  <a:gd name="T45" fmla="*/ 0 h 108"/>
                  <a:gd name="T46" fmla="*/ 0 w 137"/>
                  <a:gd name="T47" fmla="*/ 0 h 108"/>
                  <a:gd name="T48" fmla="*/ 0 w 137"/>
                  <a:gd name="T49" fmla="*/ 0 h 108"/>
                  <a:gd name="T50" fmla="*/ 0 w 137"/>
                  <a:gd name="T51" fmla="*/ 0 h 108"/>
                  <a:gd name="T52" fmla="*/ 0 w 137"/>
                  <a:gd name="T53" fmla="*/ 0 h 108"/>
                  <a:gd name="T54" fmla="*/ 0 w 137"/>
                  <a:gd name="T55" fmla="*/ 0 h 108"/>
                  <a:gd name="T56" fmla="*/ 0 w 137"/>
                  <a:gd name="T57" fmla="*/ 0 h 108"/>
                  <a:gd name="T58" fmla="*/ 0 w 137"/>
                  <a:gd name="T59" fmla="*/ 0 h 108"/>
                  <a:gd name="T60" fmla="*/ 0 w 137"/>
                  <a:gd name="T61" fmla="*/ 0 h 108"/>
                  <a:gd name="T62" fmla="*/ 0 w 137"/>
                  <a:gd name="T63" fmla="*/ 0 h 108"/>
                  <a:gd name="T64" fmla="*/ 0 w 137"/>
                  <a:gd name="T65" fmla="*/ 0 h 108"/>
                  <a:gd name="T66" fmla="*/ 0 w 137"/>
                  <a:gd name="T67" fmla="*/ 0 h 108"/>
                  <a:gd name="T68" fmla="*/ 0 w 137"/>
                  <a:gd name="T69" fmla="*/ 0 h 108"/>
                  <a:gd name="T70" fmla="*/ 0 w 137"/>
                  <a:gd name="T71" fmla="*/ 0 h 108"/>
                  <a:gd name="T72" fmla="*/ 0 w 137"/>
                  <a:gd name="T73" fmla="*/ 0 h 108"/>
                  <a:gd name="T74" fmla="*/ 0 w 137"/>
                  <a:gd name="T75" fmla="*/ 0 h 108"/>
                  <a:gd name="T76" fmla="*/ 0 w 137"/>
                  <a:gd name="T77" fmla="*/ 0 h 108"/>
                  <a:gd name="T78" fmla="*/ 0 w 137"/>
                  <a:gd name="T79" fmla="*/ 0 h 108"/>
                  <a:gd name="T80" fmla="*/ 0 w 137"/>
                  <a:gd name="T81" fmla="*/ 0 h 108"/>
                  <a:gd name="T82" fmla="*/ 0 w 137"/>
                  <a:gd name="T83" fmla="*/ 0 h 108"/>
                  <a:gd name="T84" fmla="*/ 0 w 137"/>
                  <a:gd name="T85" fmla="*/ 0 h 108"/>
                  <a:gd name="T86" fmla="*/ 0 w 137"/>
                  <a:gd name="T87" fmla="*/ 0 h 108"/>
                  <a:gd name="T88" fmla="*/ 0 w 137"/>
                  <a:gd name="T89" fmla="*/ 0 h 108"/>
                  <a:gd name="T90" fmla="*/ 0 w 137"/>
                  <a:gd name="T91" fmla="*/ 0 h 1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7"/>
                  <a:gd name="T139" fmla="*/ 0 h 108"/>
                  <a:gd name="T140" fmla="*/ 137 w 137"/>
                  <a:gd name="T141" fmla="*/ 108 h 1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7" h="108">
                    <a:moveTo>
                      <a:pt x="104" y="107"/>
                    </a:moveTo>
                    <a:lnTo>
                      <a:pt x="98" y="108"/>
                    </a:lnTo>
                    <a:lnTo>
                      <a:pt x="89" y="107"/>
                    </a:lnTo>
                    <a:lnTo>
                      <a:pt x="84" y="102"/>
                    </a:lnTo>
                    <a:lnTo>
                      <a:pt x="77" y="98"/>
                    </a:lnTo>
                    <a:lnTo>
                      <a:pt x="79" y="93"/>
                    </a:lnTo>
                    <a:lnTo>
                      <a:pt x="76" y="92"/>
                    </a:lnTo>
                    <a:lnTo>
                      <a:pt x="79" y="76"/>
                    </a:lnTo>
                    <a:lnTo>
                      <a:pt x="74" y="76"/>
                    </a:lnTo>
                    <a:lnTo>
                      <a:pt x="64" y="87"/>
                    </a:lnTo>
                    <a:lnTo>
                      <a:pt x="56" y="87"/>
                    </a:lnTo>
                    <a:lnTo>
                      <a:pt x="50" y="84"/>
                    </a:lnTo>
                    <a:lnTo>
                      <a:pt x="50" y="67"/>
                    </a:lnTo>
                    <a:lnTo>
                      <a:pt x="46" y="63"/>
                    </a:lnTo>
                    <a:lnTo>
                      <a:pt x="37" y="61"/>
                    </a:lnTo>
                    <a:lnTo>
                      <a:pt x="29" y="55"/>
                    </a:lnTo>
                    <a:lnTo>
                      <a:pt x="21" y="53"/>
                    </a:lnTo>
                    <a:lnTo>
                      <a:pt x="17" y="40"/>
                    </a:lnTo>
                    <a:lnTo>
                      <a:pt x="9" y="41"/>
                    </a:lnTo>
                    <a:lnTo>
                      <a:pt x="1" y="37"/>
                    </a:lnTo>
                    <a:lnTo>
                      <a:pt x="0" y="31"/>
                    </a:lnTo>
                    <a:lnTo>
                      <a:pt x="4" y="19"/>
                    </a:lnTo>
                    <a:lnTo>
                      <a:pt x="32" y="6"/>
                    </a:lnTo>
                    <a:lnTo>
                      <a:pt x="38" y="6"/>
                    </a:lnTo>
                    <a:lnTo>
                      <a:pt x="37" y="6"/>
                    </a:lnTo>
                    <a:lnTo>
                      <a:pt x="48" y="13"/>
                    </a:lnTo>
                    <a:lnTo>
                      <a:pt x="99" y="0"/>
                    </a:lnTo>
                    <a:lnTo>
                      <a:pt x="102" y="4"/>
                    </a:lnTo>
                    <a:lnTo>
                      <a:pt x="104" y="4"/>
                    </a:lnTo>
                    <a:lnTo>
                      <a:pt x="105" y="9"/>
                    </a:lnTo>
                    <a:lnTo>
                      <a:pt x="110" y="11"/>
                    </a:lnTo>
                    <a:lnTo>
                      <a:pt x="118" y="11"/>
                    </a:lnTo>
                    <a:lnTo>
                      <a:pt x="123" y="15"/>
                    </a:lnTo>
                    <a:lnTo>
                      <a:pt x="118" y="36"/>
                    </a:lnTo>
                    <a:lnTo>
                      <a:pt x="123" y="40"/>
                    </a:lnTo>
                    <a:lnTo>
                      <a:pt x="132" y="40"/>
                    </a:lnTo>
                    <a:lnTo>
                      <a:pt x="135" y="45"/>
                    </a:lnTo>
                    <a:lnTo>
                      <a:pt x="135" y="51"/>
                    </a:lnTo>
                    <a:lnTo>
                      <a:pt x="137" y="57"/>
                    </a:lnTo>
                    <a:lnTo>
                      <a:pt x="136" y="63"/>
                    </a:lnTo>
                    <a:lnTo>
                      <a:pt x="125" y="74"/>
                    </a:lnTo>
                    <a:lnTo>
                      <a:pt x="120" y="74"/>
                    </a:lnTo>
                    <a:lnTo>
                      <a:pt x="111" y="79"/>
                    </a:lnTo>
                    <a:lnTo>
                      <a:pt x="105" y="88"/>
                    </a:lnTo>
                    <a:lnTo>
                      <a:pt x="107" y="97"/>
                    </a:lnTo>
                    <a:lnTo>
                      <a:pt x="104" y="107"/>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87" name="Freeform 1017">
                <a:extLst>
                  <a:ext uri="{FF2B5EF4-FFF2-40B4-BE49-F238E27FC236}">
                    <a16:creationId xmlns:a16="http://schemas.microsoft.com/office/drawing/2014/main" id="{4C6EA1F5-9C31-4EE1-B96B-CB0A8FC84550}"/>
                  </a:ext>
                </a:extLst>
              </p:cNvPr>
              <p:cNvSpPr>
                <a:spLocks noChangeAspect="1"/>
              </p:cNvSpPr>
              <p:nvPr/>
            </p:nvSpPr>
            <p:spPr bwMode="auto">
              <a:xfrm>
                <a:off x="2835" y="1020"/>
                <a:ext cx="41" cy="32"/>
              </a:xfrm>
              <a:custGeom>
                <a:avLst/>
                <a:gdLst>
                  <a:gd name="T0" fmla="*/ 0 w 137"/>
                  <a:gd name="T1" fmla="*/ 0 h 108"/>
                  <a:gd name="T2" fmla="*/ 0 w 137"/>
                  <a:gd name="T3" fmla="*/ 0 h 108"/>
                  <a:gd name="T4" fmla="*/ 0 w 137"/>
                  <a:gd name="T5" fmla="*/ 0 h 108"/>
                  <a:gd name="T6" fmla="*/ 0 w 137"/>
                  <a:gd name="T7" fmla="*/ 0 h 108"/>
                  <a:gd name="T8" fmla="*/ 0 w 137"/>
                  <a:gd name="T9" fmla="*/ 0 h 108"/>
                  <a:gd name="T10" fmla="*/ 0 w 137"/>
                  <a:gd name="T11" fmla="*/ 0 h 108"/>
                  <a:gd name="T12" fmla="*/ 0 w 137"/>
                  <a:gd name="T13" fmla="*/ 0 h 108"/>
                  <a:gd name="T14" fmla="*/ 0 w 137"/>
                  <a:gd name="T15" fmla="*/ 0 h 108"/>
                  <a:gd name="T16" fmla="*/ 0 w 137"/>
                  <a:gd name="T17" fmla="*/ 0 h 108"/>
                  <a:gd name="T18" fmla="*/ 0 w 137"/>
                  <a:gd name="T19" fmla="*/ 0 h 108"/>
                  <a:gd name="T20" fmla="*/ 0 w 137"/>
                  <a:gd name="T21" fmla="*/ 0 h 108"/>
                  <a:gd name="T22" fmla="*/ 0 w 137"/>
                  <a:gd name="T23" fmla="*/ 0 h 108"/>
                  <a:gd name="T24" fmla="*/ 0 w 137"/>
                  <a:gd name="T25" fmla="*/ 0 h 108"/>
                  <a:gd name="T26" fmla="*/ 0 w 137"/>
                  <a:gd name="T27" fmla="*/ 0 h 108"/>
                  <a:gd name="T28" fmla="*/ 0 w 137"/>
                  <a:gd name="T29" fmla="*/ 0 h 108"/>
                  <a:gd name="T30" fmla="*/ 0 w 137"/>
                  <a:gd name="T31" fmla="*/ 0 h 108"/>
                  <a:gd name="T32" fmla="*/ 0 w 137"/>
                  <a:gd name="T33" fmla="*/ 0 h 108"/>
                  <a:gd name="T34" fmla="*/ 0 w 137"/>
                  <a:gd name="T35" fmla="*/ 0 h 108"/>
                  <a:gd name="T36" fmla="*/ 0 w 137"/>
                  <a:gd name="T37" fmla="*/ 0 h 108"/>
                  <a:gd name="T38" fmla="*/ 0 w 137"/>
                  <a:gd name="T39" fmla="*/ 0 h 108"/>
                  <a:gd name="T40" fmla="*/ 0 w 137"/>
                  <a:gd name="T41" fmla="*/ 0 h 108"/>
                  <a:gd name="T42" fmla="*/ 0 w 137"/>
                  <a:gd name="T43" fmla="*/ 0 h 108"/>
                  <a:gd name="T44" fmla="*/ 0 w 137"/>
                  <a:gd name="T45" fmla="*/ 0 h 108"/>
                  <a:gd name="T46" fmla="*/ 0 w 137"/>
                  <a:gd name="T47" fmla="*/ 0 h 108"/>
                  <a:gd name="T48" fmla="*/ 0 w 137"/>
                  <a:gd name="T49" fmla="*/ 0 h 108"/>
                  <a:gd name="T50" fmla="*/ 0 w 137"/>
                  <a:gd name="T51" fmla="*/ 0 h 108"/>
                  <a:gd name="T52" fmla="*/ 0 w 137"/>
                  <a:gd name="T53" fmla="*/ 0 h 108"/>
                  <a:gd name="T54" fmla="*/ 0 w 137"/>
                  <a:gd name="T55" fmla="*/ 0 h 108"/>
                  <a:gd name="T56" fmla="*/ 0 w 137"/>
                  <a:gd name="T57" fmla="*/ 0 h 108"/>
                  <a:gd name="T58" fmla="*/ 0 w 137"/>
                  <a:gd name="T59" fmla="*/ 0 h 108"/>
                  <a:gd name="T60" fmla="*/ 0 w 137"/>
                  <a:gd name="T61" fmla="*/ 0 h 108"/>
                  <a:gd name="T62" fmla="*/ 0 w 137"/>
                  <a:gd name="T63" fmla="*/ 0 h 108"/>
                  <a:gd name="T64" fmla="*/ 0 w 137"/>
                  <a:gd name="T65" fmla="*/ 0 h 108"/>
                  <a:gd name="T66" fmla="*/ 0 w 137"/>
                  <a:gd name="T67" fmla="*/ 0 h 108"/>
                  <a:gd name="T68" fmla="*/ 0 w 137"/>
                  <a:gd name="T69" fmla="*/ 0 h 108"/>
                  <a:gd name="T70" fmla="*/ 0 w 137"/>
                  <a:gd name="T71" fmla="*/ 0 h 108"/>
                  <a:gd name="T72" fmla="*/ 0 w 137"/>
                  <a:gd name="T73" fmla="*/ 0 h 108"/>
                  <a:gd name="T74" fmla="*/ 0 w 137"/>
                  <a:gd name="T75" fmla="*/ 0 h 108"/>
                  <a:gd name="T76" fmla="*/ 0 w 137"/>
                  <a:gd name="T77" fmla="*/ 0 h 108"/>
                  <a:gd name="T78" fmla="*/ 0 w 137"/>
                  <a:gd name="T79" fmla="*/ 0 h 108"/>
                  <a:gd name="T80" fmla="*/ 0 w 137"/>
                  <a:gd name="T81" fmla="*/ 0 h 108"/>
                  <a:gd name="T82" fmla="*/ 0 w 137"/>
                  <a:gd name="T83" fmla="*/ 0 h 108"/>
                  <a:gd name="T84" fmla="*/ 0 w 137"/>
                  <a:gd name="T85" fmla="*/ 0 h 108"/>
                  <a:gd name="T86" fmla="*/ 0 w 137"/>
                  <a:gd name="T87" fmla="*/ 0 h 108"/>
                  <a:gd name="T88" fmla="*/ 0 w 137"/>
                  <a:gd name="T89" fmla="*/ 0 h 108"/>
                  <a:gd name="T90" fmla="*/ 0 w 137"/>
                  <a:gd name="T91" fmla="*/ 0 h 1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7"/>
                  <a:gd name="T139" fmla="*/ 0 h 108"/>
                  <a:gd name="T140" fmla="*/ 137 w 137"/>
                  <a:gd name="T141" fmla="*/ 108 h 1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7" h="108">
                    <a:moveTo>
                      <a:pt x="104" y="107"/>
                    </a:moveTo>
                    <a:lnTo>
                      <a:pt x="98" y="108"/>
                    </a:lnTo>
                    <a:lnTo>
                      <a:pt x="89" y="107"/>
                    </a:lnTo>
                    <a:lnTo>
                      <a:pt x="84" y="102"/>
                    </a:lnTo>
                    <a:lnTo>
                      <a:pt x="77" y="98"/>
                    </a:lnTo>
                    <a:lnTo>
                      <a:pt x="79" y="93"/>
                    </a:lnTo>
                    <a:lnTo>
                      <a:pt x="76" y="92"/>
                    </a:lnTo>
                    <a:lnTo>
                      <a:pt x="79" y="76"/>
                    </a:lnTo>
                    <a:lnTo>
                      <a:pt x="74" y="76"/>
                    </a:lnTo>
                    <a:lnTo>
                      <a:pt x="64" y="87"/>
                    </a:lnTo>
                    <a:lnTo>
                      <a:pt x="56" y="87"/>
                    </a:lnTo>
                    <a:lnTo>
                      <a:pt x="50" y="84"/>
                    </a:lnTo>
                    <a:lnTo>
                      <a:pt x="50" y="67"/>
                    </a:lnTo>
                    <a:lnTo>
                      <a:pt x="46" y="63"/>
                    </a:lnTo>
                    <a:lnTo>
                      <a:pt x="37" y="61"/>
                    </a:lnTo>
                    <a:lnTo>
                      <a:pt x="29" y="55"/>
                    </a:lnTo>
                    <a:lnTo>
                      <a:pt x="21" y="53"/>
                    </a:lnTo>
                    <a:lnTo>
                      <a:pt x="17" y="40"/>
                    </a:lnTo>
                    <a:lnTo>
                      <a:pt x="9" y="41"/>
                    </a:lnTo>
                    <a:lnTo>
                      <a:pt x="1" y="37"/>
                    </a:lnTo>
                    <a:lnTo>
                      <a:pt x="0" y="31"/>
                    </a:lnTo>
                    <a:lnTo>
                      <a:pt x="4" y="19"/>
                    </a:lnTo>
                    <a:lnTo>
                      <a:pt x="32" y="6"/>
                    </a:lnTo>
                    <a:lnTo>
                      <a:pt x="38" y="6"/>
                    </a:lnTo>
                    <a:lnTo>
                      <a:pt x="37" y="6"/>
                    </a:lnTo>
                    <a:lnTo>
                      <a:pt x="48" y="13"/>
                    </a:lnTo>
                    <a:lnTo>
                      <a:pt x="99" y="0"/>
                    </a:lnTo>
                    <a:lnTo>
                      <a:pt x="102" y="4"/>
                    </a:lnTo>
                    <a:lnTo>
                      <a:pt x="104" y="4"/>
                    </a:lnTo>
                    <a:lnTo>
                      <a:pt x="105" y="9"/>
                    </a:lnTo>
                    <a:lnTo>
                      <a:pt x="110" y="11"/>
                    </a:lnTo>
                    <a:lnTo>
                      <a:pt x="118" y="11"/>
                    </a:lnTo>
                    <a:lnTo>
                      <a:pt x="123" y="15"/>
                    </a:lnTo>
                    <a:lnTo>
                      <a:pt x="118" y="36"/>
                    </a:lnTo>
                    <a:lnTo>
                      <a:pt x="123" y="40"/>
                    </a:lnTo>
                    <a:lnTo>
                      <a:pt x="132" y="40"/>
                    </a:lnTo>
                    <a:lnTo>
                      <a:pt x="135" y="45"/>
                    </a:lnTo>
                    <a:lnTo>
                      <a:pt x="135" y="51"/>
                    </a:lnTo>
                    <a:lnTo>
                      <a:pt x="137" y="57"/>
                    </a:lnTo>
                    <a:lnTo>
                      <a:pt x="136" y="63"/>
                    </a:lnTo>
                    <a:lnTo>
                      <a:pt x="125" y="74"/>
                    </a:lnTo>
                    <a:lnTo>
                      <a:pt x="120" y="74"/>
                    </a:lnTo>
                    <a:lnTo>
                      <a:pt x="111" y="79"/>
                    </a:lnTo>
                    <a:lnTo>
                      <a:pt x="105" y="88"/>
                    </a:lnTo>
                    <a:lnTo>
                      <a:pt x="107" y="97"/>
                    </a:lnTo>
                    <a:lnTo>
                      <a:pt x="104" y="107"/>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88" name="Freeform 1018">
                <a:extLst>
                  <a:ext uri="{FF2B5EF4-FFF2-40B4-BE49-F238E27FC236}">
                    <a16:creationId xmlns:a16="http://schemas.microsoft.com/office/drawing/2014/main" id="{7A21D88F-67D6-4C51-B0E4-C3417AC7D8C8}"/>
                  </a:ext>
                </a:extLst>
              </p:cNvPr>
              <p:cNvSpPr>
                <a:spLocks noChangeAspect="1"/>
              </p:cNvSpPr>
              <p:nvPr/>
            </p:nvSpPr>
            <p:spPr bwMode="auto">
              <a:xfrm>
                <a:off x="2782" y="1176"/>
                <a:ext cx="4" cy="2"/>
              </a:xfrm>
              <a:custGeom>
                <a:avLst/>
                <a:gdLst>
                  <a:gd name="T0" fmla="*/ 0 w 15"/>
                  <a:gd name="T1" fmla="*/ 0 h 11"/>
                  <a:gd name="T2" fmla="*/ 0 w 15"/>
                  <a:gd name="T3" fmla="*/ 0 h 11"/>
                  <a:gd name="T4" fmla="*/ 0 w 15"/>
                  <a:gd name="T5" fmla="*/ 0 h 11"/>
                  <a:gd name="T6" fmla="*/ 0 w 15"/>
                  <a:gd name="T7" fmla="*/ 0 h 11"/>
                  <a:gd name="T8" fmla="*/ 0 w 15"/>
                  <a:gd name="T9" fmla="*/ 0 h 11"/>
                  <a:gd name="T10" fmla="*/ 0 w 15"/>
                  <a:gd name="T11" fmla="*/ 0 h 11"/>
                  <a:gd name="T12" fmla="*/ 0 w 15"/>
                  <a:gd name="T13" fmla="*/ 0 h 11"/>
                  <a:gd name="T14" fmla="*/ 0 w 15"/>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5"/>
                  <a:gd name="T25" fmla="*/ 0 h 11"/>
                  <a:gd name="T26" fmla="*/ 15 w 15"/>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 h="11">
                    <a:moveTo>
                      <a:pt x="15" y="6"/>
                    </a:moveTo>
                    <a:lnTo>
                      <a:pt x="15" y="10"/>
                    </a:lnTo>
                    <a:lnTo>
                      <a:pt x="11" y="11"/>
                    </a:lnTo>
                    <a:lnTo>
                      <a:pt x="6" y="11"/>
                    </a:lnTo>
                    <a:lnTo>
                      <a:pt x="5" y="6"/>
                    </a:lnTo>
                    <a:lnTo>
                      <a:pt x="0" y="0"/>
                    </a:lnTo>
                    <a:lnTo>
                      <a:pt x="11" y="2"/>
                    </a:lnTo>
                    <a:lnTo>
                      <a:pt x="15" y="6"/>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89" name="Freeform 1019">
                <a:extLst>
                  <a:ext uri="{FF2B5EF4-FFF2-40B4-BE49-F238E27FC236}">
                    <a16:creationId xmlns:a16="http://schemas.microsoft.com/office/drawing/2014/main" id="{AD5DEBF5-65FE-42E6-AF30-E122827F18E9}"/>
                  </a:ext>
                </a:extLst>
              </p:cNvPr>
              <p:cNvSpPr>
                <a:spLocks noChangeAspect="1"/>
              </p:cNvSpPr>
              <p:nvPr/>
            </p:nvSpPr>
            <p:spPr bwMode="auto">
              <a:xfrm>
                <a:off x="2782" y="1176"/>
                <a:ext cx="4" cy="2"/>
              </a:xfrm>
              <a:custGeom>
                <a:avLst/>
                <a:gdLst>
                  <a:gd name="T0" fmla="*/ 0 w 15"/>
                  <a:gd name="T1" fmla="*/ 0 h 11"/>
                  <a:gd name="T2" fmla="*/ 0 w 15"/>
                  <a:gd name="T3" fmla="*/ 0 h 11"/>
                  <a:gd name="T4" fmla="*/ 0 w 15"/>
                  <a:gd name="T5" fmla="*/ 0 h 11"/>
                  <a:gd name="T6" fmla="*/ 0 w 15"/>
                  <a:gd name="T7" fmla="*/ 0 h 11"/>
                  <a:gd name="T8" fmla="*/ 0 w 15"/>
                  <a:gd name="T9" fmla="*/ 0 h 11"/>
                  <a:gd name="T10" fmla="*/ 0 w 15"/>
                  <a:gd name="T11" fmla="*/ 0 h 11"/>
                  <a:gd name="T12" fmla="*/ 0 w 15"/>
                  <a:gd name="T13" fmla="*/ 0 h 11"/>
                  <a:gd name="T14" fmla="*/ 0 w 15"/>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5"/>
                  <a:gd name="T25" fmla="*/ 0 h 11"/>
                  <a:gd name="T26" fmla="*/ 15 w 15"/>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 h="11">
                    <a:moveTo>
                      <a:pt x="15" y="6"/>
                    </a:moveTo>
                    <a:lnTo>
                      <a:pt x="15" y="10"/>
                    </a:lnTo>
                    <a:lnTo>
                      <a:pt x="11" y="11"/>
                    </a:lnTo>
                    <a:lnTo>
                      <a:pt x="6" y="11"/>
                    </a:lnTo>
                    <a:lnTo>
                      <a:pt x="5" y="6"/>
                    </a:lnTo>
                    <a:lnTo>
                      <a:pt x="0" y="0"/>
                    </a:lnTo>
                    <a:lnTo>
                      <a:pt x="11" y="2"/>
                    </a:lnTo>
                    <a:lnTo>
                      <a:pt x="15" y="6"/>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90" name="Freeform 1020">
                <a:extLst>
                  <a:ext uri="{FF2B5EF4-FFF2-40B4-BE49-F238E27FC236}">
                    <a16:creationId xmlns:a16="http://schemas.microsoft.com/office/drawing/2014/main" id="{EDA6E7B1-3E02-4AB5-B491-8E734F9FEBDE}"/>
                  </a:ext>
                </a:extLst>
              </p:cNvPr>
              <p:cNvSpPr>
                <a:spLocks noChangeAspect="1"/>
              </p:cNvSpPr>
              <p:nvPr/>
            </p:nvSpPr>
            <p:spPr bwMode="auto">
              <a:xfrm>
                <a:off x="2641" y="1155"/>
                <a:ext cx="167" cy="140"/>
              </a:xfrm>
              <a:custGeom>
                <a:avLst/>
                <a:gdLst>
                  <a:gd name="T0" fmla="*/ 0 w 570"/>
                  <a:gd name="T1" fmla="*/ 0 h 473"/>
                  <a:gd name="T2" fmla="*/ 0 w 570"/>
                  <a:gd name="T3" fmla="*/ 0 h 473"/>
                  <a:gd name="T4" fmla="*/ 0 w 570"/>
                  <a:gd name="T5" fmla="*/ 0 h 473"/>
                  <a:gd name="T6" fmla="*/ 0 w 570"/>
                  <a:gd name="T7" fmla="*/ 0 h 473"/>
                  <a:gd name="T8" fmla="*/ 0 w 570"/>
                  <a:gd name="T9" fmla="*/ 0 h 473"/>
                  <a:gd name="T10" fmla="*/ 0 w 570"/>
                  <a:gd name="T11" fmla="*/ 0 h 473"/>
                  <a:gd name="T12" fmla="*/ 0 w 570"/>
                  <a:gd name="T13" fmla="*/ 0 h 473"/>
                  <a:gd name="T14" fmla="*/ 0 w 570"/>
                  <a:gd name="T15" fmla="*/ 0 h 473"/>
                  <a:gd name="T16" fmla="*/ 0 w 570"/>
                  <a:gd name="T17" fmla="*/ 0 h 473"/>
                  <a:gd name="T18" fmla="*/ 0 w 570"/>
                  <a:gd name="T19" fmla="*/ 0 h 473"/>
                  <a:gd name="T20" fmla="*/ 0 w 570"/>
                  <a:gd name="T21" fmla="*/ 0 h 473"/>
                  <a:gd name="T22" fmla="*/ 0 w 570"/>
                  <a:gd name="T23" fmla="*/ 0 h 473"/>
                  <a:gd name="T24" fmla="*/ 0 w 570"/>
                  <a:gd name="T25" fmla="*/ 0 h 473"/>
                  <a:gd name="T26" fmla="*/ 0 w 570"/>
                  <a:gd name="T27" fmla="*/ 0 h 473"/>
                  <a:gd name="T28" fmla="*/ 0 w 570"/>
                  <a:gd name="T29" fmla="*/ 0 h 473"/>
                  <a:gd name="T30" fmla="*/ 0 w 570"/>
                  <a:gd name="T31" fmla="*/ 0 h 473"/>
                  <a:gd name="T32" fmla="*/ 0 w 570"/>
                  <a:gd name="T33" fmla="*/ 0 h 473"/>
                  <a:gd name="T34" fmla="*/ 0 w 570"/>
                  <a:gd name="T35" fmla="*/ 0 h 473"/>
                  <a:gd name="T36" fmla="*/ 0 w 570"/>
                  <a:gd name="T37" fmla="*/ 0 h 473"/>
                  <a:gd name="T38" fmla="*/ 0 w 570"/>
                  <a:gd name="T39" fmla="*/ 0 h 473"/>
                  <a:gd name="T40" fmla="*/ 0 w 570"/>
                  <a:gd name="T41" fmla="*/ 0 h 473"/>
                  <a:gd name="T42" fmla="*/ 0 w 570"/>
                  <a:gd name="T43" fmla="*/ 0 h 473"/>
                  <a:gd name="T44" fmla="*/ 0 w 570"/>
                  <a:gd name="T45" fmla="*/ 0 h 473"/>
                  <a:gd name="T46" fmla="*/ 0 w 570"/>
                  <a:gd name="T47" fmla="*/ 0 h 473"/>
                  <a:gd name="T48" fmla="*/ 0 w 570"/>
                  <a:gd name="T49" fmla="*/ 0 h 473"/>
                  <a:gd name="T50" fmla="*/ 0 w 570"/>
                  <a:gd name="T51" fmla="*/ 0 h 473"/>
                  <a:gd name="T52" fmla="*/ 0 w 570"/>
                  <a:gd name="T53" fmla="*/ 0 h 473"/>
                  <a:gd name="T54" fmla="*/ 0 w 570"/>
                  <a:gd name="T55" fmla="*/ 0 h 473"/>
                  <a:gd name="T56" fmla="*/ 0 w 570"/>
                  <a:gd name="T57" fmla="*/ 0 h 473"/>
                  <a:gd name="T58" fmla="*/ 0 w 570"/>
                  <a:gd name="T59" fmla="*/ 0 h 473"/>
                  <a:gd name="T60" fmla="*/ 0 w 570"/>
                  <a:gd name="T61" fmla="*/ 0 h 473"/>
                  <a:gd name="T62" fmla="*/ 0 w 570"/>
                  <a:gd name="T63" fmla="*/ 0 h 473"/>
                  <a:gd name="T64" fmla="*/ 0 w 570"/>
                  <a:gd name="T65" fmla="*/ 0 h 473"/>
                  <a:gd name="T66" fmla="*/ 0 w 570"/>
                  <a:gd name="T67" fmla="*/ 0 h 473"/>
                  <a:gd name="T68" fmla="*/ 0 w 570"/>
                  <a:gd name="T69" fmla="*/ 0 h 473"/>
                  <a:gd name="T70" fmla="*/ 0 w 570"/>
                  <a:gd name="T71" fmla="*/ 0 h 473"/>
                  <a:gd name="T72" fmla="*/ 0 w 570"/>
                  <a:gd name="T73" fmla="*/ 0 h 473"/>
                  <a:gd name="T74" fmla="*/ 0 w 570"/>
                  <a:gd name="T75" fmla="*/ 0 h 473"/>
                  <a:gd name="T76" fmla="*/ 0 w 570"/>
                  <a:gd name="T77" fmla="*/ 0 h 473"/>
                  <a:gd name="T78" fmla="*/ 0 w 570"/>
                  <a:gd name="T79" fmla="*/ 0 h 473"/>
                  <a:gd name="T80" fmla="*/ 0 w 570"/>
                  <a:gd name="T81" fmla="*/ 0 h 473"/>
                  <a:gd name="T82" fmla="*/ 0 w 570"/>
                  <a:gd name="T83" fmla="*/ 0 h 473"/>
                  <a:gd name="T84" fmla="*/ 0 w 570"/>
                  <a:gd name="T85" fmla="*/ 0 h 473"/>
                  <a:gd name="T86" fmla="*/ 0 w 570"/>
                  <a:gd name="T87" fmla="*/ 0 h 473"/>
                  <a:gd name="T88" fmla="*/ 0 w 570"/>
                  <a:gd name="T89" fmla="*/ 0 h 473"/>
                  <a:gd name="T90" fmla="*/ 0 w 570"/>
                  <a:gd name="T91" fmla="*/ 0 h 473"/>
                  <a:gd name="T92" fmla="*/ 0 w 570"/>
                  <a:gd name="T93" fmla="*/ 0 h 473"/>
                  <a:gd name="T94" fmla="*/ 0 w 570"/>
                  <a:gd name="T95" fmla="*/ 0 h 473"/>
                  <a:gd name="T96" fmla="*/ 0 w 570"/>
                  <a:gd name="T97" fmla="*/ 0 h 473"/>
                  <a:gd name="T98" fmla="*/ 0 w 570"/>
                  <a:gd name="T99" fmla="*/ 0 h 473"/>
                  <a:gd name="T100" fmla="*/ 0 w 570"/>
                  <a:gd name="T101" fmla="*/ 0 h 473"/>
                  <a:gd name="T102" fmla="*/ 0 w 570"/>
                  <a:gd name="T103" fmla="*/ 0 h 473"/>
                  <a:gd name="T104" fmla="*/ 0 w 570"/>
                  <a:gd name="T105" fmla="*/ 0 h 473"/>
                  <a:gd name="T106" fmla="*/ 0 w 570"/>
                  <a:gd name="T107" fmla="*/ 0 h 473"/>
                  <a:gd name="T108" fmla="*/ 0 w 570"/>
                  <a:gd name="T109" fmla="*/ 0 h 473"/>
                  <a:gd name="T110" fmla="*/ 0 w 570"/>
                  <a:gd name="T111" fmla="*/ 0 h 473"/>
                  <a:gd name="T112" fmla="*/ 0 w 570"/>
                  <a:gd name="T113" fmla="*/ 0 h 473"/>
                  <a:gd name="T114" fmla="*/ 0 w 570"/>
                  <a:gd name="T115" fmla="*/ 0 h 473"/>
                  <a:gd name="T116" fmla="*/ 0 w 570"/>
                  <a:gd name="T117" fmla="*/ 0 h 473"/>
                  <a:gd name="T118" fmla="*/ 0 w 570"/>
                  <a:gd name="T119" fmla="*/ 0 h 47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70"/>
                  <a:gd name="T181" fmla="*/ 0 h 473"/>
                  <a:gd name="T182" fmla="*/ 570 w 570"/>
                  <a:gd name="T183" fmla="*/ 473 h 47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70" h="473">
                    <a:moveTo>
                      <a:pt x="0" y="402"/>
                    </a:moveTo>
                    <a:lnTo>
                      <a:pt x="3" y="376"/>
                    </a:lnTo>
                    <a:lnTo>
                      <a:pt x="34" y="348"/>
                    </a:lnTo>
                    <a:lnTo>
                      <a:pt x="34" y="339"/>
                    </a:lnTo>
                    <a:lnTo>
                      <a:pt x="28" y="330"/>
                    </a:lnTo>
                    <a:lnTo>
                      <a:pt x="28" y="318"/>
                    </a:lnTo>
                    <a:lnTo>
                      <a:pt x="31" y="305"/>
                    </a:lnTo>
                    <a:lnTo>
                      <a:pt x="45" y="287"/>
                    </a:lnTo>
                    <a:lnTo>
                      <a:pt x="37" y="266"/>
                    </a:lnTo>
                    <a:lnTo>
                      <a:pt x="39" y="252"/>
                    </a:lnTo>
                    <a:lnTo>
                      <a:pt x="47" y="246"/>
                    </a:lnTo>
                    <a:lnTo>
                      <a:pt x="57" y="243"/>
                    </a:lnTo>
                    <a:lnTo>
                      <a:pt x="68" y="233"/>
                    </a:lnTo>
                    <a:lnTo>
                      <a:pt x="71" y="225"/>
                    </a:lnTo>
                    <a:lnTo>
                      <a:pt x="67" y="216"/>
                    </a:lnTo>
                    <a:lnTo>
                      <a:pt x="89" y="165"/>
                    </a:lnTo>
                    <a:lnTo>
                      <a:pt x="123" y="134"/>
                    </a:lnTo>
                    <a:lnTo>
                      <a:pt x="124" y="127"/>
                    </a:lnTo>
                    <a:lnTo>
                      <a:pt x="119" y="120"/>
                    </a:lnTo>
                    <a:lnTo>
                      <a:pt x="118" y="112"/>
                    </a:lnTo>
                    <a:lnTo>
                      <a:pt x="91" y="109"/>
                    </a:lnTo>
                    <a:lnTo>
                      <a:pt x="78" y="115"/>
                    </a:lnTo>
                    <a:lnTo>
                      <a:pt x="47" y="113"/>
                    </a:lnTo>
                    <a:lnTo>
                      <a:pt x="42" y="110"/>
                    </a:lnTo>
                    <a:lnTo>
                      <a:pt x="44" y="100"/>
                    </a:lnTo>
                    <a:lnTo>
                      <a:pt x="18" y="106"/>
                    </a:lnTo>
                    <a:lnTo>
                      <a:pt x="8" y="115"/>
                    </a:lnTo>
                    <a:lnTo>
                      <a:pt x="7" y="111"/>
                    </a:lnTo>
                    <a:lnTo>
                      <a:pt x="9" y="104"/>
                    </a:lnTo>
                    <a:lnTo>
                      <a:pt x="23" y="86"/>
                    </a:lnTo>
                    <a:lnTo>
                      <a:pt x="15" y="88"/>
                    </a:lnTo>
                    <a:lnTo>
                      <a:pt x="20" y="80"/>
                    </a:lnTo>
                    <a:lnTo>
                      <a:pt x="13" y="76"/>
                    </a:lnTo>
                    <a:lnTo>
                      <a:pt x="21" y="66"/>
                    </a:lnTo>
                    <a:lnTo>
                      <a:pt x="18" y="66"/>
                    </a:lnTo>
                    <a:lnTo>
                      <a:pt x="13" y="63"/>
                    </a:lnTo>
                    <a:lnTo>
                      <a:pt x="16" y="55"/>
                    </a:lnTo>
                    <a:lnTo>
                      <a:pt x="7" y="45"/>
                    </a:lnTo>
                    <a:lnTo>
                      <a:pt x="14" y="34"/>
                    </a:lnTo>
                    <a:lnTo>
                      <a:pt x="25" y="27"/>
                    </a:lnTo>
                    <a:lnTo>
                      <a:pt x="51" y="23"/>
                    </a:lnTo>
                    <a:lnTo>
                      <a:pt x="60" y="17"/>
                    </a:lnTo>
                    <a:lnTo>
                      <a:pt x="61" y="12"/>
                    </a:lnTo>
                    <a:lnTo>
                      <a:pt x="70" y="3"/>
                    </a:lnTo>
                    <a:lnTo>
                      <a:pt x="89" y="0"/>
                    </a:lnTo>
                    <a:lnTo>
                      <a:pt x="108" y="7"/>
                    </a:lnTo>
                    <a:lnTo>
                      <a:pt x="157" y="10"/>
                    </a:lnTo>
                    <a:lnTo>
                      <a:pt x="167" y="5"/>
                    </a:lnTo>
                    <a:lnTo>
                      <a:pt x="227" y="17"/>
                    </a:lnTo>
                    <a:lnTo>
                      <a:pt x="269" y="15"/>
                    </a:lnTo>
                    <a:lnTo>
                      <a:pt x="293" y="19"/>
                    </a:lnTo>
                    <a:lnTo>
                      <a:pt x="318" y="18"/>
                    </a:lnTo>
                    <a:lnTo>
                      <a:pt x="329" y="22"/>
                    </a:lnTo>
                    <a:lnTo>
                      <a:pt x="344" y="23"/>
                    </a:lnTo>
                    <a:lnTo>
                      <a:pt x="352" y="21"/>
                    </a:lnTo>
                    <a:lnTo>
                      <a:pt x="353" y="24"/>
                    </a:lnTo>
                    <a:lnTo>
                      <a:pt x="374" y="43"/>
                    </a:lnTo>
                    <a:lnTo>
                      <a:pt x="382" y="44"/>
                    </a:lnTo>
                    <a:lnTo>
                      <a:pt x="395" y="55"/>
                    </a:lnTo>
                    <a:lnTo>
                      <a:pt x="444" y="66"/>
                    </a:lnTo>
                    <a:lnTo>
                      <a:pt x="449" y="65"/>
                    </a:lnTo>
                    <a:lnTo>
                      <a:pt x="459" y="59"/>
                    </a:lnTo>
                    <a:lnTo>
                      <a:pt x="467" y="58"/>
                    </a:lnTo>
                    <a:lnTo>
                      <a:pt x="474" y="60"/>
                    </a:lnTo>
                    <a:lnTo>
                      <a:pt x="489" y="74"/>
                    </a:lnTo>
                    <a:lnTo>
                      <a:pt x="490" y="79"/>
                    </a:lnTo>
                    <a:lnTo>
                      <a:pt x="495" y="79"/>
                    </a:lnTo>
                    <a:lnTo>
                      <a:pt x="499" y="78"/>
                    </a:lnTo>
                    <a:lnTo>
                      <a:pt x="499" y="74"/>
                    </a:lnTo>
                    <a:lnTo>
                      <a:pt x="506" y="81"/>
                    </a:lnTo>
                    <a:lnTo>
                      <a:pt x="512" y="84"/>
                    </a:lnTo>
                    <a:lnTo>
                      <a:pt x="559" y="79"/>
                    </a:lnTo>
                    <a:lnTo>
                      <a:pt x="570" y="83"/>
                    </a:lnTo>
                    <a:lnTo>
                      <a:pt x="570" y="89"/>
                    </a:lnTo>
                    <a:lnTo>
                      <a:pt x="563" y="92"/>
                    </a:lnTo>
                    <a:lnTo>
                      <a:pt x="562" y="101"/>
                    </a:lnTo>
                    <a:lnTo>
                      <a:pt x="564" y="107"/>
                    </a:lnTo>
                    <a:lnTo>
                      <a:pt x="505" y="148"/>
                    </a:lnTo>
                    <a:lnTo>
                      <a:pt x="450" y="167"/>
                    </a:lnTo>
                    <a:lnTo>
                      <a:pt x="438" y="179"/>
                    </a:lnTo>
                    <a:lnTo>
                      <a:pt x="437" y="185"/>
                    </a:lnTo>
                    <a:lnTo>
                      <a:pt x="365" y="268"/>
                    </a:lnTo>
                    <a:lnTo>
                      <a:pt x="365" y="269"/>
                    </a:lnTo>
                    <a:lnTo>
                      <a:pt x="366" y="274"/>
                    </a:lnTo>
                    <a:lnTo>
                      <a:pt x="368" y="289"/>
                    </a:lnTo>
                    <a:lnTo>
                      <a:pt x="371" y="294"/>
                    </a:lnTo>
                    <a:lnTo>
                      <a:pt x="375" y="296"/>
                    </a:lnTo>
                    <a:lnTo>
                      <a:pt x="381" y="298"/>
                    </a:lnTo>
                    <a:lnTo>
                      <a:pt x="384" y="304"/>
                    </a:lnTo>
                    <a:lnTo>
                      <a:pt x="378" y="313"/>
                    </a:lnTo>
                    <a:lnTo>
                      <a:pt x="355" y="326"/>
                    </a:lnTo>
                    <a:lnTo>
                      <a:pt x="323" y="371"/>
                    </a:lnTo>
                    <a:lnTo>
                      <a:pt x="324" y="377"/>
                    </a:lnTo>
                    <a:lnTo>
                      <a:pt x="296" y="381"/>
                    </a:lnTo>
                    <a:lnTo>
                      <a:pt x="275" y="398"/>
                    </a:lnTo>
                    <a:lnTo>
                      <a:pt x="260" y="423"/>
                    </a:lnTo>
                    <a:lnTo>
                      <a:pt x="254" y="428"/>
                    </a:lnTo>
                    <a:lnTo>
                      <a:pt x="246" y="429"/>
                    </a:lnTo>
                    <a:lnTo>
                      <a:pt x="237" y="428"/>
                    </a:lnTo>
                    <a:lnTo>
                      <a:pt x="222" y="433"/>
                    </a:lnTo>
                    <a:lnTo>
                      <a:pt x="197" y="429"/>
                    </a:lnTo>
                    <a:lnTo>
                      <a:pt x="182" y="431"/>
                    </a:lnTo>
                    <a:lnTo>
                      <a:pt x="172" y="429"/>
                    </a:lnTo>
                    <a:lnTo>
                      <a:pt x="139" y="434"/>
                    </a:lnTo>
                    <a:lnTo>
                      <a:pt x="126" y="445"/>
                    </a:lnTo>
                    <a:lnTo>
                      <a:pt x="115" y="446"/>
                    </a:lnTo>
                    <a:lnTo>
                      <a:pt x="104" y="451"/>
                    </a:lnTo>
                    <a:lnTo>
                      <a:pt x="94" y="458"/>
                    </a:lnTo>
                    <a:lnTo>
                      <a:pt x="91" y="465"/>
                    </a:lnTo>
                    <a:lnTo>
                      <a:pt x="77" y="473"/>
                    </a:lnTo>
                    <a:lnTo>
                      <a:pt x="62" y="471"/>
                    </a:lnTo>
                    <a:lnTo>
                      <a:pt x="54" y="462"/>
                    </a:lnTo>
                    <a:lnTo>
                      <a:pt x="47" y="447"/>
                    </a:lnTo>
                    <a:lnTo>
                      <a:pt x="49" y="439"/>
                    </a:lnTo>
                    <a:lnTo>
                      <a:pt x="44" y="434"/>
                    </a:lnTo>
                    <a:lnTo>
                      <a:pt x="45" y="419"/>
                    </a:lnTo>
                    <a:lnTo>
                      <a:pt x="37" y="409"/>
                    </a:lnTo>
                    <a:lnTo>
                      <a:pt x="25" y="402"/>
                    </a:lnTo>
                    <a:lnTo>
                      <a:pt x="19" y="400"/>
                    </a:lnTo>
                    <a:lnTo>
                      <a:pt x="0" y="40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91" name="Freeform 1021">
                <a:extLst>
                  <a:ext uri="{FF2B5EF4-FFF2-40B4-BE49-F238E27FC236}">
                    <a16:creationId xmlns:a16="http://schemas.microsoft.com/office/drawing/2014/main" id="{BCAD91F3-A75C-4EB9-A230-459A4463B740}"/>
                  </a:ext>
                </a:extLst>
              </p:cNvPr>
              <p:cNvSpPr>
                <a:spLocks noChangeAspect="1"/>
              </p:cNvSpPr>
              <p:nvPr/>
            </p:nvSpPr>
            <p:spPr bwMode="auto">
              <a:xfrm>
                <a:off x="2641" y="1155"/>
                <a:ext cx="167" cy="140"/>
              </a:xfrm>
              <a:custGeom>
                <a:avLst/>
                <a:gdLst>
                  <a:gd name="T0" fmla="*/ 0 w 570"/>
                  <a:gd name="T1" fmla="*/ 0 h 473"/>
                  <a:gd name="T2" fmla="*/ 0 w 570"/>
                  <a:gd name="T3" fmla="*/ 0 h 473"/>
                  <a:gd name="T4" fmla="*/ 0 w 570"/>
                  <a:gd name="T5" fmla="*/ 0 h 473"/>
                  <a:gd name="T6" fmla="*/ 0 w 570"/>
                  <a:gd name="T7" fmla="*/ 0 h 473"/>
                  <a:gd name="T8" fmla="*/ 0 w 570"/>
                  <a:gd name="T9" fmla="*/ 0 h 473"/>
                  <a:gd name="T10" fmla="*/ 0 w 570"/>
                  <a:gd name="T11" fmla="*/ 0 h 473"/>
                  <a:gd name="T12" fmla="*/ 0 w 570"/>
                  <a:gd name="T13" fmla="*/ 0 h 473"/>
                  <a:gd name="T14" fmla="*/ 0 w 570"/>
                  <a:gd name="T15" fmla="*/ 0 h 473"/>
                  <a:gd name="T16" fmla="*/ 0 w 570"/>
                  <a:gd name="T17" fmla="*/ 0 h 473"/>
                  <a:gd name="T18" fmla="*/ 0 w 570"/>
                  <a:gd name="T19" fmla="*/ 0 h 473"/>
                  <a:gd name="T20" fmla="*/ 0 w 570"/>
                  <a:gd name="T21" fmla="*/ 0 h 473"/>
                  <a:gd name="T22" fmla="*/ 0 w 570"/>
                  <a:gd name="T23" fmla="*/ 0 h 473"/>
                  <a:gd name="T24" fmla="*/ 0 w 570"/>
                  <a:gd name="T25" fmla="*/ 0 h 473"/>
                  <a:gd name="T26" fmla="*/ 0 w 570"/>
                  <a:gd name="T27" fmla="*/ 0 h 473"/>
                  <a:gd name="T28" fmla="*/ 0 w 570"/>
                  <a:gd name="T29" fmla="*/ 0 h 473"/>
                  <a:gd name="T30" fmla="*/ 0 w 570"/>
                  <a:gd name="T31" fmla="*/ 0 h 473"/>
                  <a:gd name="T32" fmla="*/ 0 w 570"/>
                  <a:gd name="T33" fmla="*/ 0 h 473"/>
                  <a:gd name="T34" fmla="*/ 0 w 570"/>
                  <a:gd name="T35" fmla="*/ 0 h 473"/>
                  <a:gd name="T36" fmla="*/ 0 w 570"/>
                  <a:gd name="T37" fmla="*/ 0 h 473"/>
                  <a:gd name="T38" fmla="*/ 0 w 570"/>
                  <a:gd name="T39" fmla="*/ 0 h 473"/>
                  <a:gd name="T40" fmla="*/ 0 w 570"/>
                  <a:gd name="T41" fmla="*/ 0 h 473"/>
                  <a:gd name="T42" fmla="*/ 0 w 570"/>
                  <a:gd name="T43" fmla="*/ 0 h 473"/>
                  <a:gd name="T44" fmla="*/ 0 w 570"/>
                  <a:gd name="T45" fmla="*/ 0 h 473"/>
                  <a:gd name="T46" fmla="*/ 0 w 570"/>
                  <a:gd name="T47" fmla="*/ 0 h 473"/>
                  <a:gd name="T48" fmla="*/ 0 w 570"/>
                  <a:gd name="T49" fmla="*/ 0 h 473"/>
                  <a:gd name="T50" fmla="*/ 0 w 570"/>
                  <a:gd name="T51" fmla="*/ 0 h 473"/>
                  <a:gd name="T52" fmla="*/ 0 w 570"/>
                  <a:gd name="T53" fmla="*/ 0 h 473"/>
                  <a:gd name="T54" fmla="*/ 0 w 570"/>
                  <a:gd name="T55" fmla="*/ 0 h 473"/>
                  <a:gd name="T56" fmla="*/ 0 w 570"/>
                  <a:gd name="T57" fmla="*/ 0 h 473"/>
                  <a:gd name="T58" fmla="*/ 0 w 570"/>
                  <a:gd name="T59" fmla="*/ 0 h 473"/>
                  <a:gd name="T60" fmla="*/ 0 w 570"/>
                  <a:gd name="T61" fmla="*/ 0 h 473"/>
                  <a:gd name="T62" fmla="*/ 0 w 570"/>
                  <a:gd name="T63" fmla="*/ 0 h 473"/>
                  <a:gd name="T64" fmla="*/ 0 w 570"/>
                  <a:gd name="T65" fmla="*/ 0 h 473"/>
                  <a:gd name="T66" fmla="*/ 0 w 570"/>
                  <a:gd name="T67" fmla="*/ 0 h 473"/>
                  <a:gd name="T68" fmla="*/ 0 w 570"/>
                  <a:gd name="T69" fmla="*/ 0 h 473"/>
                  <a:gd name="T70" fmla="*/ 0 w 570"/>
                  <a:gd name="T71" fmla="*/ 0 h 473"/>
                  <a:gd name="T72" fmla="*/ 0 w 570"/>
                  <a:gd name="T73" fmla="*/ 0 h 473"/>
                  <a:gd name="T74" fmla="*/ 0 w 570"/>
                  <a:gd name="T75" fmla="*/ 0 h 473"/>
                  <a:gd name="T76" fmla="*/ 0 w 570"/>
                  <a:gd name="T77" fmla="*/ 0 h 473"/>
                  <a:gd name="T78" fmla="*/ 0 w 570"/>
                  <a:gd name="T79" fmla="*/ 0 h 473"/>
                  <a:gd name="T80" fmla="*/ 0 w 570"/>
                  <a:gd name="T81" fmla="*/ 0 h 473"/>
                  <a:gd name="T82" fmla="*/ 0 w 570"/>
                  <a:gd name="T83" fmla="*/ 0 h 473"/>
                  <a:gd name="T84" fmla="*/ 0 w 570"/>
                  <a:gd name="T85" fmla="*/ 0 h 473"/>
                  <a:gd name="T86" fmla="*/ 0 w 570"/>
                  <a:gd name="T87" fmla="*/ 0 h 473"/>
                  <a:gd name="T88" fmla="*/ 0 w 570"/>
                  <a:gd name="T89" fmla="*/ 0 h 473"/>
                  <a:gd name="T90" fmla="*/ 0 w 570"/>
                  <a:gd name="T91" fmla="*/ 0 h 473"/>
                  <a:gd name="T92" fmla="*/ 0 w 570"/>
                  <a:gd name="T93" fmla="*/ 0 h 473"/>
                  <a:gd name="T94" fmla="*/ 0 w 570"/>
                  <a:gd name="T95" fmla="*/ 0 h 473"/>
                  <a:gd name="T96" fmla="*/ 0 w 570"/>
                  <a:gd name="T97" fmla="*/ 0 h 473"/>
                  <a:gd name="T98" fmla="*/ 0 w 570"/>
                  <a:gd name="T99" fmla="*/ 0 h 473"/>
                  <a:gd name="T100" fmla="*/ 0 w 570"/>
                  <a:gd name="T101" fmla="*/ 0 h 473"/>
                  <a:gd name="T102" fmla="*/ 0 w 570"/>
                  <a:gd name="T103" fmla="*/ 0 h 473"/>
                  <a:gd name="T104" fmla="*/ 0 w 570"/>
                  <a:gd name="T105" fmla="*/ 0 h 473"/>
                  <a:gd name="T106" fmla="*/ 0 w 570"/>
                  <a:gd name="T107" fmla="*/ 0 h 473"/>
                  <a:gd name="T108" fmla="*/ 0 w 570"/>
                  <a:gd name="T109" fmla="*/ 0 h 473"/>
                  <a:gd name="T110" fmla="*/ 0 w 570"/>
                  <a:gd name="T111" fmla="*/ 0 h 473"/>
                  <a:gd name="T112" fmla="*/ 0 w 570"/>
                  <a:gd name="T113" fmla="*/ 0 h 473"/>
                  <a:gd name="T114" fmla="*/ 0 w 570"/>
                  <a:gd name="T115" fmla="*/ 0 h 473"/>
                  <a:gd name="T116" fmla="*/ 0 w 570"/>
                  <a:gd name="T117" fmla="*/ 0 h 473"/>
                  <a:gd name="T118" fmla="*/ 0 w 570"/>
                  <a:gd name="T119" fmla="*/ 0 h 47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70"/>
                  <a:gd name="T181" fmla="*/ 0 h 473"/>
                  <a:gd name="T182" fmla="*/ 570 w 570"/>
                  <a:gd name="T183" fmla="*/ 473 h 47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70" h="473">
                    <a:moveTo>
                      <a:pt x="0" y="402"/>
                    </a:moveTo>
                    <a:lnTo>
                      <a:pt x="3" y="376"/>
                    </a:lnTo>
                    <a:lnTo>
                      <a:pt x="34" y="348"/>
                    </a:lnTo>
                    <a:lnTo>
                      <a:pt x="34" y="339"/>
                    </a:lnTo>
                    <a:lnTo>
                      <a:pt x="28" y="330"/>
                    </a:lnTo>
                    <a:lnTo>
                      <a:pt x="28" y="318"/>
                    </a:lnTo>
                    <a:lnTo>
                      <a:pt x="31" y="305"/>
                    </a:lnTo>
                    <a:lnTo>
                      <a:pt x="45" y="287"/>
                    </a:lnTo>
                    <a:lnTo>
                      <a:pt x="37" y="266"/>
                    </a:lnTo>
                    <a:lnTo>
                      <a:pt x="39" y="252"/>
                    </a:lnTo>
                    <a:lnTo>
                      <a:pt x="47" y="246"/>
                    </a:lnTo>
                    <a:lnTo>
                      <a:pt x="57" y="243"/>
                    </a:lnTo>
                    <a:lnTo>
                      <a:pt x="68" y="233"/>
                    </a:lnTo>
                    <a:lnTo>
                      <a:pt x="71" y="225"/>
                    </a:lnTo>
                    <a:lnTo>
                      <a:pt x="67" y="216"/>
                    </a:lnTo>
                    <a:lnTo>
                      <a:pt x="89" y="165"/>
                    </a:lnTo>
                    <a:lnTo>
                      <a:pt x="123" y="134"/>
                    </a:lnTo>
                    <a:lnTo>
                      <a:pt x="124" y="127"/>
                    </a:lnTo>
                    <a:lnTo>
                      <a:pt x="119" y="120"/>
                    </a:lnTo>
                    <a:lnTo>
                      <a:pt x="118" y="112"/>
                    </a:lnTo>
                    <a:lnTo>
                      <a:pt x="91" y="109"/>
                    </a:lnTo>
                    <a:lnTo>
                      <a:pt x="78" y="115"/>
                    </a:lnTo>
                    <a:lnTo>
                      <a:pt x="47" y="113"/>
                    </a:lnTo>
                    <a:lnTo>
                      <a:pt x="42" y="110"/>
                    </a:lnTo>
                    <a:lnTo>
                      <a:pt x="44" y="100"/>
                    </a:lnTo>
                    <a:lnTo>
                      <a:pt x="18" y="106"/>
                    </a:lnTo>
                    <a:lnTo>
                      <a:pt x="8" y="115"/>
                    </a:lnTo>
                    <a:lnTo>
                      <a:pt x="7" y="111"/>
                    </a:lnTo>
                    <a:lnTo>
                      <a:pt x="9" y="104"/>
                    </a:lnTo>
                    <a:lnTo>
                      <a:pt x="23" y="86"/>
                    </a:lnTo>
                    <a:lnTo>
                      <a:pt x="15" y="88"/>
                    </a:lnTo>
                    <a:lnTo>
                      <a:pt x="20" y="80"/>
                    </a:lnTo>
                    <a:lnTo>
                      <a:pt x="13" y="76"/>
                    </a:lnTo>
                    <a:lnTo>
                      <a:pt x="21" y="66"/>
                    </a:lnTo>
                    <a:lnTo>
                      <a:pt x="18" y="66"/>
                    </a:lnTo>
                    <a:lnTo>
                      <a:pt x="13" y="63"/>
                    </a:lnTo>
                    <a:lnTo>
                      <a:pt x="16" y="55"/>
                    </a:lnTo>
                    <a:lnTo>
                      <a:pt x="7" y="45"/>
                    </a:lnTo>
                    <a:lnTo>
                      <a:pt x="14" y="34"/>
                    </a:lnTo>
                    <a:lnTo>
                      <a:pt x="25" y="27"/>
                    </a:lnTo>
                    <a:lnTo>
                      <a:pt x="51" y="23"/>
                    </a:lnTo>
                    <a:lnTo>
                      <a:pt x="60" y="17"/>
                    </a:lnTo>
                    <a:lnTo>
                      <a:pt x="61" y="12"/>
                    </a:lnTo>
                    <a:lnTo>
                      <a:pt x="70" y="3"/>
                    </a:lnTo>
                    <a:lnTo>
                      <a:pt x="89" y="0"/>
                    </a:lnTo>
                    <a:lnTo>
                      <a:pt x="108" y="7"/>
                    </a:lnTo>
                    <a:lnTo>
                      <a:pt x="157" y="10"/>
                    </a:lnTo>
                    <a:lnTo>
                      <a:pt x="167" y="5"/>
                    </a:lnTo>
                    <a:lnTo>
                      <a:pt x="227" y="17"/>
                    </a:lnTo>
                    <a:lnTo>
                      <a:pt x="269" y="15"/>
                    </a:lnTo>
                    <a:lnTo>
                      <a:pt x="293" y="19"/>
                    </a:lnTo>
                    <a:lnTo>
                      <a:pt x="318" y="18"/>
                    </a:lnTo>
                    <a:lnTo>
                      <a:pt x="329" y="22"/>
                    </a:lnTo>
                    <a:lnTo>
                      <a:pt x="344" y="23"/>
                    </a:lnTo>
                    <a:lnTo>
                      <a:pt x="352" y="21"/>
                    </a:lnTo>
                    <a:lnTo>
                      <a:pt x="353" y="24"/>
                    </a:lnTo>
                    <a:lnTo>
                      <a:pt x="374" y="43"/>
                    </a:lnTo>
                    <a:lnTo>
                      <a:pt x="382" y="44"/>
                    </a:lnTo>
                    <a:lnTo>
                      <a:pt x="395" y="55"/>
                    </a:lnTo>
                    <a:lnTo>
                      <a:pt x="444" y="66"/>
                    </a:lnTo>
                    <a:lnTo>
                      <a:pt x="449" y="65"/>
                    </a:lnTo>
                    <a:lnTo>
                      <a:pt x="459" y="59"/>
                    </a:lnTo>
                    <a:lnTo>
                      <a:pt x="467" y="58"/>
                    </a:lnTo>
                    <a:lnTo>
                      <a:pt x="474" y="60"/>
                    </a:lnTo>
                    <a:lnTo>
                      <a:pt x="489" y="74"/>
                    </a:lnTo>
                    <a:lnTo>
                      <a:pt x="490" y="79"/>
                    </a:lnTo>
                    <a:lnTo>
                      <a:pt x="495" y="79"/>
                    </a:lnTo>
                    <a:lnTo>
                      <a:pt x="499" y="78"/>
                    </a:lnTo>
                    <a:lnTo>
                      <a:pt x="499" y="74"/>
                    </a:lnTo>
                    <a:lnTo>
                      <a:pt x="506" y="81"/>
                    </a:lnTo>
                    <a:lnTo>
                      <a:pt x="512" y="84"/>
                    </a:lnTo>
                    <a:lnTo>
                      <a:pt x="559" y="79"/>
                    </a:lnTo>
                    <a:lnTo>
                      <a:pt x="570" y="83"/>
                    </a:lnTo>
                    <a:lnTo>
                      <a:pt x="570" y="89"/>
                    </a:lnTo>
                    <a:lnTo>
                      <a:pt x="563" y="92"/>
                    </a:lnTo>
                    <a:lnTo>
                      <a:pt x="562" y="101"/>
                    </a:lnTo>
                    <a:lnTo>
                      <a:pt x="564" y="107"/>
                    </a:lnTo>
                    <a:lnTo>
                      <a:pt x="505" y="148"/>
                    </a:lnTo>
                    <a:lnTo>
                      <a:pt x="450" y="167"/>
                    </a:lnTo>
                    <a:lnTo>
                      <a:pt x="438" y="179"/>
                    </a:lnTo>
                    <a:lnTo>
                      <a:pt x="437" y="185"/>
                    </a:lnTo>
                    <a:lnTo>
                      <a:pt x="365" y="268"/>
                    </a:lnTo>
                    <a:lnTo>
                      <a:pt x="365" y="269"/>
                    </a:lnTo>
                    <a:lnTo>
                      <a:pt x="366" y="274"/>
                    </a:lnTo>
                    <a:lnTo>
                      <a:pt x="368" y="289"/>
                    </a:lnTo>
                    <a:lnTo>
                      <a:pt x="371" y="294"/>
                    </a:lnTo>
                    <a:lnTo>
                      <a:pt x="375" y="296"/>
                    </a:lnTo>
                    <a:lnTo>
                      <a:pt x="381" y="298"/>
                    </a:lnTo>
                    <a:lnTo>
                      <a:pt x="384" y="304"/>
                    </a:lnTo>
                    <a:lnTo>
                      <a:pt x="378" y="313"/>
                    </a:lnTo>
                    <a:lnTo>
                      <a:pt x="355" y="326"/>
                    </a:lnTo>
                    <a:lnTo>
                      <a:pt x="323" y="371"/>
                    </a:lnTo>
                    <a:lnTo>
                      <a:pt x="324" y="377"/>
                    </a:lnTo>
                    <a:lnTo>
                      <a:pt x="296" y="381"/>
                    </a:lnTo>
                    <a:lnTo>
                      <a:pt x="275" y="398"/>
                    </a:lnTo>
                    <a:lnTo>
                      <a:pt x="260" y="423"/>
                    </a:lnTo>
                    <a:lnTo>
                      <a:pt x="254" y="428"/>
                    </a:lnTo>
                    <a:lnTo>
                      <a:pt x="246" y="429"/>
                    </a:lnTo>
                    <a:lnTo>
                      <a:pt x="237" y="428"/>
                    </a:lnTo>
                    <a:lnTo>
                      <a:pt x="222" y="433"/>
                    </a:lnTo>
                    <a:lnTo>
                      <a:pt x="197" y="429"/>
                    </a:lnTo>
                    <a:lnTo>
                      <a:pt x="182" y="431"/>
                    </a:lnTo>
                    <a:lnTo>
                      <a:pt x="172" y="429"/>
                    </a:lnTo>
                    <a:lnTo>
                      <a:pt x="139" y="434"/>
                    </a:lnTo>
                    <a:lnTo>
                      <a:pt x="126" y="445"/>
                    </a:lnTo>
                    <a:lnTo>
                      <a:pt x="115" y="446"/>
                    </a:lnTo>
                    <a:lnTo>
                      <a:pt x="104" y="451"/>
                    </a:lnTo>
                    <a:lnTo>
                      <a:pt x="94" y="458"/>
                    </a:lnTo>
                    <a:lnTo>
                      <a:pt x="91" y="465"/>
                    </a:lnTo>
                    <a:lnTo>
                      <a:pt x="77" y="473"/>
                    </a:lnTo>
                    <a:lnTo>
                      <a:pt x="62" y="471"/>
                    </a:lnTo>
                    <a:lnTo>
                      <a:pt x="54" y="462"/>
                    </a:lnTo>
                    <a:lnTo>
                      <a:pt x="47" y="447"/>
                    </a:lnTo>
                    <a:lnTo>
                      <a:pt x="49" y="439"/>
                    </a:lnTo>
                    <a:lnTo>
                      <a:pt x="44" y="434"/>
                    </a:lnTo>
                    <a:lnTo>
                      <a:pt x="45" y="419"/>
                    </a:lnTo>
                    <a:lnTo>
                      <a:pt x="37" y="409"/>
                    </a:lnTo>
                    <a:lnTo>
                      <a:pt x="25" y="402"/>
                    </a:lnTo>
                    <a:lnTo>
                      <a:pt x="19" y="400"/>
                    </a:lnTo>
                    <a:lnTo>
                      <a:pt x="0" y="40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92" name="Freeform 1022">
                <a:extLst>
                  <a:ext uri="{FF2B5EF4-FFF2-40B4-BE49-F238E27FC236}">
                    <a16:creationId xmlns:a16="http://schemas.microsoft.com/office/drawing/2014/main" id="{7822C55B-C474-4CE4-BBF3-E405714D0963}"/>
                  </a:ext>
                </a:extLst>
              </p:cNvPr>
              <p:cNvSpPr>
                <a:spLocks noChangeAspect="1"/>
              </p:cNvSpPr>
              <p:nvPr/>
            </p:nvSpPr>
            <p:spPr bwMode="auto">
              <a:xfrm>
                <a:off x="3230" y="1346"/>
                <a:ext cx="20" cy="75"/>
              </a:xfrm>
              <a:custGeom>
                <a:avLst/>
                <a:gdLst>
                  <a:gd name="T0" fmla="*/ 0 w 70"/>
                  <a:gd name="T1" fmla="*/ 0 h 254"/>
                  <a:gd name="T2" fmla="*/ 0 w 70"/>
                  <a:gd name="T3" fmla="*/ 0 h 254"/>
                  <a:gd name="T4" fmla="*/ 0 w 70"/>
                  <a:gd name="T5" fmla="*/ 0 h 254"/>
                  <a:gd name="T6" fmla="*/ 0 w 70"/>
                  <a:gd name="T7" fmla="*/ 0 h 254"/>
                  <a:gd name="T8" fmla="*/ 0 w 70"/>
                  <a:gd name="T9" fmla="*/ 0 h 254"/>
                  <a:gd name="T10" fmla="*/ 0 w 70"/>
                  <a:gd name="T11" fmla="*/ 0 h 254"/>
                  <a:gd name="T12" fmla="*/ 0 w 70"/>
                  <a:gd name="T13" fmla="*/ 0 h 254"/>
                  <a:gd name="T14" fmla="*/ 0 w 70"/>
                  <a:gd name="T15" fmla="*/ 0 h 254"/>
                  <a:gd name="T16" fmla="*/ 0 w 70"/>
                  <a:gd name="T17" fmla="*/ 0 h 254"/>
                  <a:gd name="T18" fmla="*/ 0 w 70"/>
                  <a:gd name="T19" fmla="*/ 0 h 254"/>
                  <a:gd name="T20" fmla="*/ 0 w 70"/>
                  <a:gd name="T21" fmla="*/ 0 h 254"/>
                  <a:gd name="T22" fmla="*/ 0 w 70"/>
                  <a:gd name="T23" fmla="*/ 0 h 254"/>
                  <a:gd name="T24" fmla="*/ 0 w 70"/>
                  <a:gd name="T25" fmla="*/ 0 h 254"/>
                  <a:gd name="T26" fmla="*/ 0 w 70"/>
                  <a:gd name="T27" fmla="*/ 0 h 254"/>
                  <a:gd name="T28" fmla="*/ 0 w 70"/>
                  <a:gd name="T29" fmla="*/ 0 h 254"/>
                  <a:gd name="T30" fmla="*/ 0 w 70"/>
                  <a:gd name="T31" fmla="*/ 0 h 254"/>
                  <a:gd name="T32" fmla="*/ 0 w 70"/>
                  <a:gd name="T33" fmla="*/ 0 h 254"/>
                  <a:gd name="T34" fmla="*/ 0 w 70"/>
                  <a:gd name="T35" fmla="*/ 0 h 254"/>
                  <a:gd name="T36" fmla="*/ 0 w 70"/>
                  <a:gd name="T37" fmla="*/ 0 h 254"/>
                  <a:gd name="T38" fmla="*/ 0 w 70"/>
                  <a:gd name="T39" fmla="*/ 0 h 254"/>
                  <a:gd name="T40" fmla="*/ 0 w 70"/>
                  <a:gd name="T41" fmla="*/ 0 h 254"/>
                  <a:gd name="T42" fmla="*/ 0 w 70"/>
                  <a:gd name="T43" fmla="*/ 0 h 254"/>
                  <a:gd name="T44" fmla="*/ 0 w 70"/>
                  <a:gd name="T45" fmla="*/ 0 h 254"/>
                  <a:gd name="T46" fmla="*/ 0 w 70"/>
                  <a:gd name="T47" fmla="*/ 0 h 254"/>
                  <a:gd name="T48" fmla="*/ 0 w 70"/>
                  <a:gd name="T49" fmla="*/ 0 h 254"/>
                  <a:gd name="T50" fmla="*/ 0 w 70"/>
                  <a:gd name="T51" fmla="*/ 0 h 254"/>
                  <a:gd name="T52" fmla="*/ 0 w 70"/>
                  <a:gd name="T53" fmla="*/ 0 h 254"/>
                  <a:gd name="T54" fmla="*/ 0 w 70"/>
                  <a:gd name="T55" fmla="*/ 0 h 254"/>
                  <a:gd name="T56" fmla="*/ 0 w 70"/>
                  <a:gd name="T57" fmla="*/ 0 h 254"/>
                  <a:gd name="T58" fmla="*/ 0 w 70"/>
                  <a:gd name="T59" fmla="*/ 0 h 254"/>
                  <a:gd name="T60" fmla="*/ 0 w 70"/>
                  <a:gd name="T61" fmla="*/ 0 h 254"/>
                  <a:gd name="T62" fmla="*/ 0 w 70"/>
                  <a:gd name="T63" fmla="*/ 0 h 254"/>
                  <a:gd name="T64" fmla="*/ 0 w 70"/>
                  <a:gd name="T65" fmla="*/ 0 h 254"/>
                  <a:gd name="T66" fmla="*/ 0 w 70"/>
                  <a:gd name="T67" fmla="*/ 0 h 254"/>
                  <a:gd name="T68" fmla="*/ 0 w 70"/>
                  <a:gd name="T69" fmla="*/ 0 h 254"/>
                  <a:gd name="T70" fmla="*/ 0 w 70"/>
                  <a:gd name="T71" fmla="*/ 0 h 254"/>
                  <a:gd name="T72" fmla="*/ 0 w 70"/>
                  <a:gd name="T73" fmla="*/ 0 h 254"/>
                  <a:gd name="T74" fmla="*/ 0 w 70"/>
                  <a:gd name="T75" fmla="*/ 0 h 254"/>
                  <a:gd name="T76" fmla="*/ 0 w 70"/>
                  <a:gd name="T77" fmla="*/ 0 h 254"/>
                  <a:gd name="T78" fmla="*/ 0 w 70"/>
                  <a:gd name="T79" fmla="*/ 0 h 254"/>
                  <a:gd name="T80" fmla="*/ 0 w 70"/>
                  <a:gd name="T81" fmla="*/ 0 h 254"/>
                  <a:gd name="T82" fmla="*/ 0 w 70"/>
                  <a:gd name="T83" fmla="*/ 0 h 254"/>
                  <a:gd name="T84" fmla="*/ 0 w 70"/>
                  <a:gd name="T85" fmla="*/ 0 h 254"/>
                  <a:gd name="T86" fmla="*/ 0 w 70"/>
                  <a:gd name="T87" fmla="*/ 0 h 254"/>
                  <a:gd name="T88" fmla="*/ 0 w 70"/>
                  <a:gd name="T89" fmla="*/ 0 h 254"/>
                  <a:gd name="T90" fmla="*/ 0 w 70"/>
                  <a:gd name="T91" fmla="*/ 0 h 254"/>
                  <a:gd name="T92" fmla="*/ 0 w 70"/>
                  <a:gd name="T93" fmla="*/ 0 h 254"/>
                  <a:gd name="T94" fmla="*/ 0 w 70"/>
                  <a:gd name="T95" fmla="*/ 0 h 254"/>
                  <a:gd name="T96" fmla="*/ 0 w 70"/>
                  <a:gd name="T97" fmla="*/ 0 h 254"/>
                  <a:gd name="T98" fmla="*/ 0 w 70"/>
                  <a:gd name="T99" fmla="*/ 0 h 254"/>
                  <a:gd name="T100" fmla="*/ 0 w 70"/>
                  <a:gd name="T101" fmla="*/ 0 h 254"/>
                  <a:gd name="T102" fmla="*/ 0 w 70"/>
                  <a:gd name="T103" fmla="*/ 0 h 254"/>
                  <a:gd name="T104" fmla="*/ 0 w 70"/>
                  <a:gd name="T105" fmla="*/ 0 h 254"/>
                  <a:gd name="T106" fmla="*/ 0 w 70"/>
                  <a:gd name="T107" fmla="*/ 0 h 254"/>
                  <a:gd name="T108" fmla="*/ 0 w 70"/>
                  <a:gd name="T109" fmla="*/ 0 h 254"/>
                  <a:gd name="T110" fmla="*/ 0 w 70"/>
                  <a:gd name="T111" fmla="*/ 0 h 254"/>
                  <a:gd name="T112" fmla="*/ 0 w 70"/>
                  <a:gd name="T113" fmla="*/ 0 h 254"/>
                  <a:gd name="T114" fmla="*/ 0 w 70"/>
                  <a:gd name="T115" fmla="*/ 0 h 25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0"/>
                  <a:gd name="T175" fmla="*/ 0 h 254"/>
                  <a:gd name="T176" fmla="*/ 70 w 70"/>
                  <a:gd name="T177" fmla="*/ 254 h 25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0" h="254">
                    <a:moveTo>
                      <a:pt x="43" y="250"/>
                    </a:moveTo>
                    <a:lnTo>
                      <a:pt x="55" y="157"/>
                    </a:lnTo>
                    <a:lnTo>
                      <a:pt x="64" y="139"/>
                    </a:lnTo>
                    <a:lnTo>
                      <a:pt x="62" y="133"/>
                    </a:lnTo>
                    <a:lnTo>
                      <a:pt x="64" y="118"/>
                    </a:lnTo>
                    <a:lnTo>
                      <a:pt x="62" y="114"/>
                    </a:lnTo>
                    <a:lnTo>
                      <a:pt x="59" y="115"/>
                    </a:lnTo>
                    <a:lnTo>
                      <a:pt x="49" y="123"/>
                    </a:lnTo>
                    <a:lnTo>
                      <a:pt x="39" y="124"/>
                    </a:lnTo>
                    <a:lnTo>
                      <a:pt x="38" y="128"/>
                    </a:lnTo>
                    <a:lnTo>
                      <a:pt x="34" y="123"/>
                    </a:lnTo>
                    <a:lnTo>
                      <a:pt x="34" y="118"/>
                    </a:lnTo>
                    <a:lnTo>
                      <a:pt x="38" y="113"/>
                    </a:lnTo>
                    <a:lnTo>
                      <a:pt x="39" y="104"/>
                    </a:lnTo>
                    <a:lnTo>
                      <a:pt x="41" y="102"/>
                    </a:lnTo>
                    <a:lnTo>
                      <a:pt x="44" y="98"/>
                    </a:lnTo>
                    <a:lnTo>
                      <a:pt x="51" y="98"/>
                    </a:lnTo>
                    <a:lnTo>
                      <a:pt x="52" y="97"/>
                    </a:lnTo>
                    <a:lnTo>
                      <a:pt x="51" y="93"/>
                    </a:lnTo>
                    <a:lnTo>
                      <a:pt x="48" y="92"/>
                    </a:lnTo>
                    <a:lnTo>
                      <a:pt x="38" y="93"/>
                    </a:lnTo>
                    <a:lnTo>
                      <a:pt x="39" y="88"/>
                    </a:lnTo>
                    <a:lnTo>
                      <a:pt x="37" y="82"/>
                    </a:lnTo>
                    <a:lnTo>
                      <a:pt x="37" y="67"/>
                    </a:lnTo>
                    <a:lnTo>
                      <a:pt x="42" y="62"/>
                    </a:lnTo>
                    <a:lnTo>
                      <a:pt x="43" y="52"/>
                    </a:lnTo>
                    <a:lnTo>
                      <a:pt x="44" y="50"/>
                    </a:lnTo>
                    <a:lnTo>
                      <a:pt x="47" y="49"/>
                    </a:lnTo>
                    <a:lnTo>
                      <a:pt x="54" y="50"/>
                    </a:lnTo>
                    <a:lnTo>
                      <a:pt x="59" y="49"/>
                    </a:lnTo>
                    <a:lnTo>
                      <a:pt x="60" y="55"/>
                    </a:lnTo>
                    <a:lnTo>
                      <a:pt x="64" y="58"/>
                    </a:lnTo>
                    <a:lnTo>
                      <a:pt x="67" y="57"/>
                    </a:lnTo>
                    <a:lnTo>
                      <a:pt x="67" y="37"/>
                    </a:lnTo>
                    <a:lnTo>
                      <a:pt x="70" y="31"/>
                    </a:lnTo>
                    <a:lnTo>
                      <a:pt x="68" y="26"/>
                    </a:lnTo>
                    <a:lnTo>
                      <a:pt x="69" y="21"/>
                    </a:lnTo>
                    <a:lnTo>
                      <a:pt x="68" y="16"/>
                    </a:lnTo>
                    <a:lnTo>
                      <a:pt x="70" y="13"/>
                    </a:lnTo>
                    <a:lnTo>
                      <a:pt x="69" y="3"/>
                    </a:lnTo>
                    <a:lnTo>
                      <a:pt x="69" y="0"/>
                    </a:lnTo>
                    <a:lnTo>
                      <a:pt x="68" y="0"/>
                    </a:lnTo>
                    <a:lnTo>
                      <a:pt x="65" y="2"/>
                    </a:lnTo>
                    <a:lnTo>
                      <a:pt x="64" y="14"/>
                    </a:lnTo>
                    <a:lnTo>
                      <a:pt x="60" y="14"/>
                    </a:lnTo>
                    <a:lnTo>
                      <a:pt x="58" y="16"/>
                    </a:lnTo>
                    <a:lnTo>
                      <a:pt x="57" y="16"/>
                    </a:lnTo>
                    <a:lnTo>
                      <a:pt x="53" y="13"/>
                    </a:lnTo>
                    <a:lnTo>
                      <a:pt x="43" y="14"/>
                    </a:lnTo>
                    <a:lnTo>
                      <a:pt x="41" y="11"/>
                    </a:lnTo>
                    <a:lnTo>
                      <a:pt x="20" y="103"/>
                    </a:lnTo>
                    <a:lnTo>
                      <a:pt x="11" y="112"/>
                    </a:lnTo>
                    <a:lnTo>
                      <a:pt x="15" y="117"/>
                    </a:lnTo>
                    <a:lnTo>
                      <a:pt x="5" y="128"/>
                    </a:lnTo>
                    <a:lnTo>
                      <a:pt x="6" y="133"/>
                    </a:lnTo>
                    <a:lnTo>
                      <a:pt x="0" y="138"/>
                    </a:lnTo>
                    <a:lnTo>
                      <a:pt x="38" y="254"/>
                    </a:lnTo>
                    <a:lnTo>
                      <a:pt x="43" y="25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93" name="Freeform 1023">
                <a:extLst>
                  <a:ext uri="{FF2B5EF4-FFF2-40B4-BE49-F238E27FC236}">
                    <a16:creationId xmlns:a16="http://schemas.microsoft.com/office/drawing/2014/main" id="{5F0110F2-7F09-42EE-B3C1-2101562254BD}"/>
                  </a:ext>
                </a:extLst>
              </p:cNvPr>
              <p:cNvSpPr>
                <a:spLocks noChangeAspect="1"/>
              </p:cNvSpPr>
              <p:nvPr/>
            </p:nvSpPr>
            <p:spPr bwMode="auto">
              <a:xfrm>
                <a:off x="3230" y="1346"/>
                <a:ext cx="20" cy="75"/>
              </a:xfrm>
              <a:custGeom>
                <a:avLst/>
                <a:gdLst>
                  <a:gd name="T0" fmla="*/ 0 w 70"/>
                  <a:gd name="T1" fmla="*/ 0 h 254"/>
                  <a:gd name="T2" fmla="*/ 0 w 70"/>
                  <a:gd name="T3" fmla="*/ 0 h 254"/>
                  <a:gd name="T4" fmla="*/ 0 w 70"/>
                  <a:gd name="T5" fmla="*/ 0 h 254"/>
                  <a:gd name="T6" fmla="*/ 0 w 70"/>
                  <a:gd name="T7" fmla="*/ 0 h 254"/>
                  <a:gd name="T8" fmla="*/ 0 w 70"/>
                  <a:gd name="T9" fmla="*/ 0 h 254"/>
                  <a:gd name="T10" fmla="*/ 0 w 70"/>
                  <a:gd name="T11" fmla="*/ 0 h 254"/>
                  <a:gd name="T12" fmla="*/ 0 w 70"/>
                  <a:gd name="T13" fmla="*/ 0 h 254"/>
                  <a:gd name="T14" fmla="*/ 0 w 70"/>
                  <a:gd name="T15" fmla="*/ 0 h 254"/>
                  <a:gd name="T16" fmla="*/ 0 w 70"/>
                  <a:gd name="T17" fmla="*/ 0 h 254"/>
                  <a:gd name="T18" fmla="*/ 0 w 70"/>
                  <a:gd name="T19" fmla="*/ 0 h 254"/>
                  <a:gd name="T20" fmla="*/ 0 w 70"/>
                  <a:gd name="T21" fmla="*/ 0 h 254"/>
                  <a:gd name="T22" fmla="*/ 0 w 70"/>
                  <a:gd name="T23" fmla="*/ 0 h 254"/>
                  <a:gd name="T24" fmla="*/ 0 w 70"/>
                  <a:gd name="T25" fmla="*/ 0 h 254"/>
                  <a:gd name="T26" fmla="*/ 0 w 70"/>
                  <a:gd name="T27" fmla="*/ 0 h 254"/>
                  <a:gd name="T28" fmla="*/ 0 w 70"/>
                  <a:gd name="T29" fmla="*/ 0 h 254"/>
                  <a:gd name="T30" fmla="*/ 0 w 70"/>
                  <a:gd name="T31" fmla="*/ 0 h 254"/>
                  <a:gd name="T32" fmla="*/ 0 w 70"/>
                  <a:gd name="T33" fmla="*/ 0 h 254"/>
                  <a:gd name="T34" fmla="*/ 0 w 70"/>
                  <a:gd name="T35" fmla="*/ 0 h 254"/>
                  <a:gd name="T36" fmla="*/ 0 w 70"/>
                  <a:gd name="T37" fmla="*/ 0 h 254"/>
                  <a:gd name="T38" fmla="*/ 0 w 70"/>
                  <a:gd name="T39" fmla="*/ 0 h 254"/>
                  <a:gd name="T40" fmla="*/ 0 w 70"/>
                  <a:gd name="T41" fmla="*/ 0 h 254"/>
                  <a:gd name="T42" fmla="*/ 0 w 70"/>
                  <a:gd name="T43" fmla="*/ 0 h 254"/>
                  <a:gd name="T44" fmla="*/ 0 w 70"/>
                  <a:gd name="T45" fmla="*/ 0 h 254"/>
                  <a:gd name="T46" fmla="*/ 0 w 70"/>
                  <a:gd name="T47" fmla="*/ 0 h 254"/>
                  <a:gd name="T48" fmla="*/ 0 w 70"/>
                  <a:gd name="T49" fmla="*/ 0 h 254"/>
                  <a:gd name="T50" fmla="*/ 0 w 70"/>
                  <a:gd name="T51" fmla="*/ 0 h 254"/>
                  <a:gd name="T52" fmla="*/ 0 w 70"/>
                  <a:gd name="T53" fmla="*/ 0 h 254"/>
                  <a:gd name="T54" fmla="*/ 0 w 70"/>
                  <a:gd name="T55" fmla="*/ 0 h 254"/>
                  <a:gd name="T56" fmla="*/ 0 w 70"/>
                  <a:gd name="T57" fmla="*/ 0 h 254"/>
                  <a:gd name="T58" fmla="*/ 0 w 70"/>
                  <a:gd name="T59" fmla="*/ 0 h 254"/>
                  <a:gd name="T60" fmla="*/ 0 w 70"/>
                  <a:gd name="T61" fmla="*/ 0 h 254"/>
                  <a:gd name="T62" fmla="*/ 0 w 70"/>
                  <a:gd name="T63" fmla="*/ 0 h 254"/>
                  <a:gd name="T64" fmla="*/ 0 w 70"/>
                  <a:gd name="T65" fmla="*/ 0 h 254"/>
                  <a:gd name="T66" fmla="*/ 0 w 70"/>
                  <a:gd name="T67" fmla="*/ 0 h 254"/>
                  <a:gd name="T68" fmla="*/ 0 w 70"/>
                  <a:gd name="T69" fmla="*/ 0 h 254"/>
                  <a:gd name="T70" fmla="*/ 0 w 70"/>
                  <a:gd name="T71" fmla="*/ 0 h 254"/>
                  <a:gd name="T72" fmla="*/ 0 w 70"/>
                  <a:gd name="T73" fmla="*/ 0 h 254"/>
                  <a:gd name="T74" fmla="*/ 0 w 70"/>
                  <a:gd name="T75" fmla="*/ 0 h 254"/>
                  <a:gd name="T76" fmla="*/ 0 w 70"/>
                  <a:gd name="T77" fmla="*/ 0 h 254"/>
                  <a:gd name="T78" fmla="*/ 0 w 70"/>
                  <a:gd name="T79" fmla="*/ 0 h 254"/>
                  <a:gd name="T80" fmla="*/ 0 w 70"/>
                  <a:gd name="T81" fmla="*/ 0 h 254"/>
                  <a:gd name="T82" fmla="*/ 0 w 70"/>
                  <a:gd name="T83" fmla="*/ 0 h 254"/>
                  <a:gd name="T84" fmla="*/ 0 w 70"/>
                  <a:gd name="T85" fmla="*/ 0 h 254"/>
                  <a:gd name="T86" fmla="*/ 0 w 70"/>
                  <a:gd name="T87" fmla="*/ 0 h 254"/>
                  <a:gd name="T88" fmla="*/ 0 w 70"/>
                  <a:gd name="T89" fmla="*/ 0 h 254"/>
                  <a:gd name="T90" fmla="*/ 0 w 70"/>
                  <a:gd name="T91" fmla="*/ 0 h 254"/>
                  <a:gd name="T92" fmla="*/ 0 w 70"/>
                  <a:gd name="T93" fmla="*/ 0 h 254"/>
                  <a:gd name="T94" fmla="*/ 0 w 70"/>
                  <a:gd name="T95" fmla="*/ 0 h 254"/>
                  <a:gd name="T96" fmla="*/ 0 w 70"/>
                  <a:gd name="T97" fmla="*/ 0 h 254"/>
                  <a:gd name="T98" fmla="*/ 0 w 70"/>
                  <a:gd name="T99" fmla="*/ 0 h 254"/>
                  <a:gd name="T100" fmla="*/ 0 w 70"/>
                  <a:gd name="T101" fmla="*/ 0 h 254"/>
                  <a:gd name="T102" fmla="*/ 0 w 70"/>
                  <a:gd name="T103" fmla="*/ 0 h 254"/>
                  <a:gd name="T104" fmla="*/ 0 w 70"/>
                  <a:gd name="T105" fmla="*/ 0 h 254"/>
                  <a:gd name="T106" fmla="*/ 0 w 70"/>
                  <a:gd name="T107" fmla="*/ 0 h 254"/>
                  <a:gd name="T108" fmla="*/ 0 w 70"/>
                  <a:gd name="T109" fmla="*/ 0 h 254"/>
                  <a:gd name="T110" fmla="*/ 0 w 70"/>
                  <a:gd name="T111" fmla="*/ 0 h 254"/>
                  <a:gd name="T112" fmla="*/ 0 w 70"/>
                  <a:gd name="T113" fmla="*/ 0 h 254"/>
                  <a:gd name="T114" fmla="*/ 0 w 70"/>
                  <a:gd name="T115" fmla="*/ 0 h 25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0"/>
                  <a:gd name="T175" fmla="*/ 0 h 254"/>
                  <a:gd name="T176" fmla="*/ 70 w 70"/>
                  <a:gd name="T177" fmla="*/ 254 h 25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0" h="254">
                    <a:moveTo>
                      <a:pt x="43" y="250"/>
                    </a:moveTo>
                    <a:lnTo>
                      <a:pt x="55" y="157"/>
                    </a:lnTo>
                    <a:lnTo>
                      <a:pt x="64" y="139"/>
                    </a:lnTo>
                    <a:lnTo>
                      <a:pt x="62" y="133"/>
                    </a:lnTo>
                    <a:lnTo>
                      <a:pt x="64" y="118"/>
                    </a:lnTo>
                    <a:lnTo>
                      <a:pt x="62" y="114"/>
                    </a:lnTo>
                    <a:lnTo>
                      <a:pt x="59" y="115"/>
                    </a:lnTo>
                    <a:lnTo>
                      <a:pt x="49" y="123"/>
                    </a:lnTo>
                    <a:lnTo>
                      <a:pt x="39" y="124"/>
                    </a:lnTo>
                    <a:lnTo>
                      <a:pt x="38" y="128"/>
                    </a:lnTo>
                    <a:lnTo>
                      <a:pt x="34" y="123"/>
                    </a:lnTo>
                    <a:lnTo>
                      <a:pt x="34" y="118"/>
                    </a:lnTo>
                    <a:lnTo>
                      <a:pt x="38" y="113"/>
                    </a:lnTo>
                    <a:lnTo>
                      <a:pt x="39" y="104"/>
                    </a:lnTo>
                    <a:lnTo>
                      <a:pt x="41" y="102"/>
                    </a:lnTo>
                    <a:lnTo>
                      <a:pt x="44" y="98"/>
                    </a:lnTo>
                    <a:lnTo>
                      <a:pt x="51" y="98"/>
                    </a:lnTo>
                    <a:lnTo>
                      <a:pt x="52" y="97"/>
                    </a:lnTo>
                    <a:lnTo>
                      <a:pt x="51" y="93"/>
                    </a:lnTo>
                    <a:lnTo>
                      <a:pt x="48" y="92"/>
                    </a:lnTo>
                    <a:lnTo>
                      <a:pt x="38" y="93"/>
                    </a:lnTo>
                    <a:lnTo>
                      <a:pt x="39" y="88"/>
                    </a:lnTo>
                    <a:lnTo>
                      <a:pt x="37" y="82"/>
                    </a:lnTo>
                    <a:lnTo>
                      <a:pt x="37" y="67"/>
                    </a:lnTo>
                    <a:lnTo>
                      <a:pt x="42" y="62"/>
                    </a:lnTo>
                    <a:lnTo>
                      <a:pt x="43" y="52"/>
                    </a:lnTo>
                    <a:lnTo>
                      <a:pt x="44" y="50"/>
                    </a:lnTo>
                    <a:lnTo>
                      <a:pt x="47" y="49"/>
                    </a:lnTo>
                    <a:lnTo>
                      <a:pt x="54" y="50"/>
                    </a:lnTo>
                    <a:lnTo>
                      <a:pt x="59" y="49"/>
                    </a:lnTo>
                    <a:lnTo>
                      <a:pt x="60" y="55"/>
                    </a:lnTo>
                    <a:lnTo>
                      <a:pt x="64" y="58"/>
                    </a:lnTo>
                    <a:lnTo>
                      <a:pt x="67" y="57"/>
                    </a:lnTo>
                    <a:lnTo>
                      <a:pt x="67" y="37"/>
                    </a:lnTo>
                    <a:lnTo>
                      <a:pt x="70" y="31"/>
                    </a:lnTo>
                    <a:lnTo>
                      <a:pt x="68" y="26"/>
                    </a:lnTo>
                    <a:lnTo>
                      <a:pt x="69" y="21"/>
                    </a:lnTo>
                    <a:lnTo>
                      <a:pt x="68" y="16"/>
                    </a:lnTo>
                    <a:lnTo>
                      <a:pt x="70" y="13"/>
                    </a:lnTo>
                    <a:lnTo>
                      <a:pt x="69" y="3"/>
                    </a:lnTo>
                    <a:lnTo>
                      <a:pt x="69" y="0"/>
                    </a:lnTo>
                    <a:lnTo>
                      <a:pt x="68" y="0"/>
                    </a:lnTo>
                    <a:lnTo>
                      <a:pt x="65" y="2"/>
                    </a:lnTo>
                    <a:lnTo>
                      <a:pt x="64" y="14"/>
                    </a:lnTo>
                    <a:lnTo>
                      <a:pt x="60" y="14"/>
                    </a:lnTo>
                    <a:lnTo>
                      <a:pt x="58" y="16"/>
                    </a:lnTo>
                    <a:lnTo>
                      <a:pt x="57" y="16"/>
                    </a:lnTo>
                    <a:lnTo>
                      <a:pt x="53" y="13"/>
                    </a:lnTo>
                    <a:lnTo>
                      <a:pt x="43" y="14"/>
                    </a:lnTo>
                    <a:lnTo>
                      <a:pt x="41" y="11"/>
                    </a:lnTo>
                    <a:lnTo>
                      <a:pt x="20" y="103"/>
                    </a:lnTo>
                    <a:lnTo>
                      <a:pt x="11" y="112"/>
                    </a:lnTo>
                    <a:lnTo>
                      <a:pt x="15" y="117"/>
                    </a:lnTo>
                    <a:lnTo>
                      <a:pt x="5" y="128"/>
                    </a:lnTo>
                    <a:lnTo>
                      <a:pt x="6" y="133"/>
                    </a:lnTo>
                    <a:lnTo>
                      <a:pt x="0" y="138"/>
                    </a:lnTo>
                    <a:lnTo>
                      <a:pt x="38" y="254"/>
                    </a:lnTo>
                    <a:lnTo>
                      <a:pt x="43" y="25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94" name="Freeform 1024">
                <a:extLst>
                  <a:ext uri="{FF2B5EF4-FFF2-40B4-BE49-F238E27FC236}">
                    <a16:creationId xmlns:a16="http://schemas.microsoft.com/office/drawing/2014/main" id="{B01C13DF-6388-4C32-B34D-3680CB0A7AD7}"/>
                  </a:ext>
                </a:extLst>
              </p:cNvPr>
              <p:cNvSpPr>
                <a:spLocks noChangeAspect="1"/>
              </p:cNvSpPr>
              <p:nvPr/>
            </p:nvSpPr>
            <p:spPr bwMode="auto">
              <a:xfrm>
                <a:off x="3297" y="1268"/>
                <a:ext cx="149" cy="157"/>
              </a:xfrm>
              <a:custGeom>
                <a:avLst/>
                <a:gdLst>
                  <a:gd name="T0" fmla="*/ 0 w 506"/>
                  <a:gd name="T1" fmla="*/ 0 h 537"/>
                  <a:gd name="T2" fmla="*/ 0 w 506"/>
                  <a:gd name="T3" fmla="*/ 0 h 537"/>
                  <a:gd name="T4" fmla="*/ 0 w 506"/>
                  <a:gd name="T5" fmla="*/ 0 h 537"/>
                  <a:gd name="T6" fmla="*/ 0 w 506"/>
                  <a:gd name="T7" fmla="*/ 0 h 537"/>
                  <a:gd name="T8" fmla="*/ 0 w 506"/>
                  <a:gd name="T9" fmla="*/ 0 h 537"/>
                  <a:gd name="T10" fmla="*/ 0 w 506"/>
                  <a:gd name="T11" fmla="*/ 0 h 537"/>
                  <a:gd name="T12" fmla="*/ 0 w 506"/>
                  <a:gd name="T13" fmla="*/ 0 h 537"/>
                  <a:gd name="T14" fmla="*/ 0 w 506"/>
                  <a:gd name="T15" fmla="*/ 0 h 537"/>
                  <a:gd name="T16" fmla="*/ 0 w 506"/>
                  <a:gd name="T17" fmla="*/ 0 h 537"/>
                  <a:gd name="T18" fmla="*/ 0 w 506"/>
                  <a:gd name="T19" fmla="*/ 0 h 537"/>
                  <a:gd name="T20" fmla="*/ 0 w 506"/>
                  <a:gd name="T21" fmla="*/ 0 h 537"/>
                  <a:gd name="T22" fmla="*/ 0 w 506"/>
                  <a:gd name="T23" fmla="*/ 0 h 537"/>
                  <a:gd name="T24" fmla="*/ 0 w 506"/>
                  <a:gd name="T25" fmla="*/ 0 h 537"/>
                  <a:gd name="T26" fmla="*/ 0 w 506"/>
                  <a:gd name="T27" fmla="*/ 0 h 537"/>
                  <a:gd name="T28" fmla="*/ 0 w 506"/>
                  <a:gd name="T29" fmla="*/ 0 h 537"/>
                  <a:gd name="T30" fmla="*/ 0 w 506"/>
                  <a:gd name="T31" fmla="*/ 0 h 537"/>
                  <a:gd name="T32" fmla="*/ 0 w 506"/>
                  <a:gd name="T33" fmla="*/ 0 h 537"/>
                  <a:gd name="T34" fmla="*/ 0 w 506"/>
                  <a:gd name="T35" fmla="*/ 0 h 537"/>
                  <a:gd name="T36" fmla="*/ 0 w 506"/>
                  <a:gd name="T37" fmla="*/ 0 h 537"/>
                  <a:gd name="T38" fmla="*/ 0 w 506"/>
                  <a:gd name="T39" fmla="*/ 0 h 537"/>
                  <a:gd name="T40" fmla="*/ 0 w 506"/>
                  <a:gd name="T41" fmla="*/ 0 h 537"/>
                  <a:gd name="T42" fmla="*/ 0 w 506"/>
                  <a:gd name="T43" fmla="*/ 0 h 537"/>
                  <a:gd name="T44" fmla="*/ 0 w 506"/>
                  <a:gd name="T45" fmla="*/ 0 h 537"/>
                  <a:gd name="T46" fmla="*/ 0 w 506"/>
                  <a:gd name="T47" fmla="*/ 0 h 537"/>
                  <a:gd name="T48" fmla="*/ 0 w 506"/>
                  <a:gd name="T49" fmla="*/ 0 h 537"/>
                  <a:gd name="T50" fmla="*/ 0 w 506"/>
                  <a:gd name="T51" fmla="*/ 0 h 537"/>
                  <a:gd name="T52" fmla="*/ 0 w 506"/>
                  <a:gd name="T53" fmla="*/ 0 h 537"/>
                  <a:gd name="T54" fmla="*/ 0 w 506"/>
                  <a:gd name="T55" fmla="*/ 0 h 537"/>
                  <a:gd name="T56" fmla="*/ 0 w 506"/>
                  <a:gd name="T57" fmla="*/ 0 h 537"/>
                  <a:gd name="T58" fmla="*/ 0 w 506"/>
                  <a:gd name="T59" fmla="*/ 0 h 537"/>
                  <a:gd name="T60" fmla="*/ 0 w 506"/>
                  <a:gd name="T61" fmla="*/ 0 h 537"/>
                  <a:gd name="T62" fmla="*/ 0 w 506"/>
                  <a:gd name="T63" fmla="*/ 0 h 537"/>
                  <a:gd name="T64" fmla="*/ 0 w 506"/>
                  <a:gd name="T65" fmla="*/ 0 h 537"/>
                  <a:gd name="T66" fmla="*/ 0 w 506"/>
                  <a:gd name="T67" fmla="*/ 0 h 537"/>
                  <a:gd name="T68" fmla="*/ 0 w 506"/>
                  <a:gd name="T69" fmla="*/ 0 h 537"/>
                  <a:gd name="T70" fmla="*/ 0 w 506"/>
                  <a:gd name="T71" fmla="*/ 0 h 537"/>
                  <a:gd name="T72" fmla="*/ 0 w 506"/>
                  <a:gd name="T73" fmla="*/ 0 h 537"/>
                  <a:gd name="T74" fmla="*/ 0 w 506"/>
                  <a:gd name="T75" fmla="*/ 0 h 537"/>
                  <a:gd name="T76" fmla="*/ 0 w 506"/>
                  <a:gd name="T77" fmla="*/ 0 h 537"/>
                  <a:gd name="T78" fmla="*/ 0 w 506"/>
                  <a:gd name="T79" fmla="*/ 0 h 537"/>
                  <a:gd name="T80" fmla="*/ 0 w 506"/>
                  <a:gd name="T81" fmla="*/ 0 h 537"/>
                  <a:gd name="T82" fmla="*/ 0 w 506"/>
                  <a:gd name="T83" fmla="*/ 0 h 537"/>
                  <a:gd name="T84" fmla="*/ 0 w 506"/>
                  <a:gd name="T85" fmla="*/ 0 h 537"/>
                  <a:gd name="T86" fmla="*/ 0 w 506"/>
                  <a:gd name="T87" fmla="*/ 0 h 537"/>
                  <a:gd name="T88" fmla="*/ 0 w 506"/>
                  <a:gd name="T89" fmla="*/ 0 h 537"/>
                  <a:gd name="T90" fmla="*/ 0 w 506"/>
                  <a:gd name="T91" fmla="*/ 0 h 537"/>
                  <a:gd name="T92" fmla="*/ 0 w 506"/>
                  <a:gd name="T93" fmla="*/ 0 h 537"/>
                  <a:gd name="T94" fmla="*/ 0 w 506"/>
                  <a:gd name="T95" fmla="*/ 0 h 537"/>
                  <a:gd name="T96" fmla="*/ 0 w 506"/>
                  <a:gd name="T97" fmla="*/ 0 h 537"/>
                  <a:gd name="T98" fmla="*/ 0 w 506"/>
                  <a:gd name="T99" fmla="*/ 0 h 537"/>
                  <a:gd name="T100" fmla="*/ 0 w 506"/>
                  <a:gd name="T101" fmla="*/ 0 h 537"/>
                  <a:gd name="T102" fmla="*/ 0 w 506"/>
                  <a:gd name="T103" fmla="*/ 0 h 537"/>
                  <a:gd name="T104" fmla="*/ 0 w 506"/>
                  <a:gd name="T105" fmla="*/ 0 h 537"/>
                  <a:gd name="T106" fmla="*/ 0 w 506"/>
                  <a:gd name="T107" fmla="*/ 0 h 537"/>
                  <a:gd name="T108" fmla="*/ 0 w 506"/>
                  <a:gd name="T109" fmla="*/ 0 h 537"/>
                  <a:gd name="T110" fmla="*/ 0 w 506"/>
                  <a:gd name="T111" fmla="*/ 0 h 537"/>
                  <a:gd name="T112" fmla="*/ 0 w 506"/>
                  <a:gd name="T113" fmla="*/ 0 h 537"/>
                  <a:gd name="T114" fmla="*/ 0 w 506"/>
                  <a:gd name="T115" fmla="*/ 0 h 537"/>
                  <a:gd name="T116" fmla="*/ 0 w 506"/>
                  <a:gd name="T117" fmla="*/ 0 h 537"/>
                  <a:gd name="T118" fmla="*/ 0 w 506"/>
                  <a:gd name="T119" fmla="*/ 0 h 53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06"/>
                  <a:gd name="T181" fmla="*/ 0 h 537"/>
                  <a:gd name="T182" fmla="*/ 506 w 506"/>
                  <a:gd name="T183" fmla="*/ 537 h 53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06" h="537">
                    <a:moveTo>
                      <a:pt x="506" y="475"/>
                    </a:moveTo>
                    <a:lnTo>
                      <a:pt x="500" y="486"/>
                    </a:lnTo>
                    <a:lnTo>
                      <a:pt x="482" y="476"/>
                    </a:lnTo>
                    <a:lnTo>
                      <a:pt x="480" y="477"/>
                    </a:lnTo>
                    <a:lnTo>
                      <a:pt x="479" y="480"/>
                    </a:lnTo>
                    <a:lnTo>
                      <a:pt x="454" y="475"/>
                    </a:lnTo>
                    <a:lnTo>
                      <a:pt x="440" y="481"/>
                    </a:lnTo>
                    <a:lnTo>
                      <a:pt x="424" y="519"/>
                    </a:lnTo>
                    <a:lnTo>
                      <a:pt x="409" y="537"/>
                    </a:lnTo>
                    <a:lnTo>
                      <a:pt x="318" y="531"/>
                    </a:lnTo>
                    <a:lnTo>
                      <a:pt x="257" y="501"/>
                    </a:lnTo>
                    <a:lnTo>
                      <a:pt x="255" y="498"/>
                    </a:lnTo>
                    <a:lnTo>
                      <a:pt x="252" y="458"/>
                    </a:lnTo>
                    <a:lnTo>
                      <a:pt x="250" y="455"/>
                    </a:lnTo>
                    <a:lnTo>
                      <a:pt x="223" y="453"/>
                    </a:lnTo>
                    <a:lnTo>
                      <a:pt x="215" y="433"/>
                    </a:lnTo>
                    <a:lnTo>
                      <a:pt x="19" y="336"/>
                    </a:lnTo>
                    <a:lnTo>
                      <a:pt x="0" y="263"/>
                    </a:lnTo>
                    <a:lnTo>
                      <a:pt x="93" y="199"/>
                    </a:lnTo>
                    <a:lnTo>
                      <a:pt x="97" y="195"/>
                    </a:lnTo>
                    <a:lnTo>
                      <a:pt x="106" y="192"/>
                    </a:lnTo>
                    <a:lnTo>
                      <a:pt x="114" y="67"/>
                    </a:lnTo>
                    <a:lnTo>
                      <a:pt x="140" y="56"/>
                    </a:lnTo>
                    <a:lnTo>
                      <a:pt x="155" y="28"/>
                    </a:lnTo>
                    <a:lnTo>
                      <a:pt x="187" y="0"/>
                    </a:lnTo>
                    <a:lnTo>
                      <a:pt x="207" y="7"/>
                    </a:lnTo>
                    <a:lnTo>
                      <a:pt x="249" y="7"/>
                    </a:lnTo>
                    <a:lnTo>
                      <a:pt x="257" y="19"/>
                    </a:lnTo>
                    <a:lnTo>
                      <a:pt x="271" y="20"/>
                    </a:lnTo>
                    <a:lnTo>
                      <a:pt x="277" y="12"/>
                    </a:lnTo>
                    <a:lnTo>
                      <a:pt x="283" y="42"/>
                    </a:lnTo>
                    <a:lnTo>
                      <a:pt x="294" y="59"/>
                    </a:lnTo>
                    <a:lnTo>
                      <a:pt x="305" y="67"/>
                    </a:lnTo>
                    <a:lnTo>
                      <a:pt x="313" y="88"/>
                    </a:lnTo>
                    <a:lnTo>
                      <a:pt x="324" y="98"/>
                    </a:lnTo>
                    <a:lnTo>
                      <a:pt x="357" y="104"/>
                    </a:lnTo>
                    <a:lnTo>
                      <a:pt x="352" y="110"/>
                    </a:lnTo>
                    <a:lnTo>
                      <a:pt x="349" y="124"/>
                    </a:lnTo>
                    <a:lnTo>
                      <a:pt x="355" y="141"/>
                    </a:lnTo>
                    <a:lnTo>
                      <a:pt x="338" y="172"/>
                    </a:lnTo>
                    <a:lnTo>
                      <a:pt x="339" y="179"/>
                    </a:lnTo>
                    <a:lnTo>
                      <a:pt x="331" y="182"/>
                    </a:lnTo>
                    <a:lnTo>
                      <a:pt x="329" y="188"/>
                    </a:lnTo>
                    <a:lnTo>
                      <a:pt x="328" y="214"/>
                    </a:lnTo>
                    <a:lnTo>
                      <a:pt x="325" y="219"/>
                    </a:lnTo>
                    <a:lnTo>
                      <a:pt x="323" y="221"/>
                    </a:lnTo>
                    <a:lnTo>
                      <a:pt x="325" y="236"/>
                    </a:lnTo>
                    <a:lnTo>
                      <a:pt x="331" y="241"/>
                    </a:lnTo>
                    <a:lnTo>
                      <a:pt x="339" y="241"/>
                    </a:lnTo>
                    <a:lnTo>
                      <a:pt x="344" y="249"/>
                    </a:lnTo>
                    <a:lnTo>
                      <a:pt x="350" y="255"/>
                    </a:lnTo>
                    <a:lnTo>
                      <a:pt x="356" y="267"/>
                    </a:lnTo>
                    <a:lnTo>
                      <a:pt x="359" y="278"/>
                    </a:lnTo>
                    <a:lnTo>
                      <a:pt x="407" y="312"/>
                    </a:lnTo>
                    <a:lnTo>
                      <a:pt x="419" y="314"/>
                    </a:lnTo>
                    <a:lnTo>
                      <a:pt x="451" y="366"/>
                    </a:lnTo>
                    <a:lnTo>
                      <a:pt x="451" y="413"/>
                    </a:lnTo>
                    <a:lnTo>
                      <a:pt x="464" y="420"/>
                    </a:lnTo>
                    <a:lnTo>
                      <a:pt x="469" y="440"/>
                    </a:lnTo>
                    <a:lnTo>
                      <a:pt x="506" y="475"/>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95" name="Freeform 1025">
                <a:extLst>
                  <a:ext uri="{FF2B5EF4-FFF2-40B4-BE49-F238E27FC236}">
                    <a16:creationId xmlns:a16="http://schemas.microsoft.com/office/drawing/2014/main" id="{0691C705-5C45-413C-BA26-31FA5ACEA800}"/>
                  </a:ext>
                </a:extLst>
              </p:cNvPr>
              <p:cNvSpPr>
                <a:spLocks noChangeAspect="1"/>
              </p:cNvSpPr>
              <p:nvPr/>
            </p:nvSpPr>
            <p:spPr bwMode="auto">
              <a:xfrm>
                <a:off x="3297" y="1268"/>
                <a:ext cx="149" cy="157"/>
              </a:xfrm>
              <a:custGeom>
                <a:avLst/>
                <a:gdLst>
                  <a:gd name="T0" fmla="*/ 0 w 506"/>
                  <a:gd name="T1" fmla="*/ 0 h 537"/>
                  <a:gd name="T2" fmla="*/ 0 w 506"/>
                  <a:gd name="T3" fmla="*/ 0 h 537"/>
                  <a:gd name="T4" fmla="*/ 0 w 506"/>
                  <a:gd name="T5" fmla="*/ 0 h 537"/>
                  <a:gd name="T6" fmla="*/ 0 w 506"/>
                  <a:gd name="T7" fmla="*/ 0 h 537"/>
                  <a:gd name="T8" fmla="*/ 0 w 506"/>
                  <a:gd name="T9" fmla="*/ 0 h 537"/>
                  <a:gd name="T10" fmla="*/ 0 w 506"/>
                  <a:gd name="T11" fmla="*/ 0 h 537"/>
                  <a:gd name="T12" fmla="*/ 0 w 506"/>
                  <a:gd name="T13" fmla="*/ 0 h 537"/>
                  <a:gd name="T14" fmla="*/ 0 w 506"/>
                  <a:gd name="T15" fmla="*/ 0 h 537"/>
                  <a:gd name="T16" fmla="*/ 0 w 506"/>
                  <a:gd name="T17" fmla="*/ 0 h 537"/>
                  <a:gd name="T18" fmla="*/ 0 w 506"/>
                  <a:gd name="T19" fmla="*/ 0 h 537"/>
                  <a:gd name="T20" fmla="*/ 0 w 506"/>
                  <a:gd name="T21" fmla="*/ 0 h 537"/>
                  <a:gd name="T22" fmla="*/ 0 w 506"/>
                  <a:gd name="T23" fmla="*/ 0 h 537"/>
                  <a:gd name="T24" fmla="*/ 0 w 506"/>
                  <a:gd name="T25" fmla="*/ 0 h 537"/>
                  <a:gd name="T26" fmla="*/ 0 w 506"/>
                  <a:gd name="T27" fmla="*/ 0 h 537"/>
                  <a:gd name="T28" fmla="*/ 0 w 506"/>
                  <a:gd name="T29" fmla="*/ 0 h 537"/>
                  <a:gd name="T30" fmla="*/ 0 w 506"/>
                  <a:gd name="T31" fmla="*/ 0 h 537"/>
                  <a:gd name="T32" fmla="*/ 0 w 506"/>
                  <a:gd name="T33" fmla="*/ 0 h 537"/>
                  <a:gd name="T34" fmla="*/ 0 w 506"/>
                  <a:gd name="T35" fmla="*/ 0 h 537"/>
                  <a:gd name="T36" fmla="*/ 0 w 506"/>
                  <a:gd name="T37" fmla="*/ 0 h 537"/>
                  <a:gd name="T38" fmla="*/ 0 w 506"/>
                  <a:gd name="T39" fmla="*/ 0 h 537"/>
                  <a:gd name="T40" fmla="*/ 0 w 506"/>
                  <a:gd name="T41" fmla="*/ 0 h 537"/>
                  <a:gd name="T42" fmla="*/ 0 w 506"/>
                  <a:gd name="T43" fmla="*/ 0 h 537"/>
                  <a:gd name="T44" fmla="*/ 0 w 506"/>
                  <a:gd name="T45" fmla="*/ 0 h 537"/>
                  <a:gd name="T46" fmla="*/ 0 w 506"/>
                  <a:gd name="T47" fmla="*/ 0 h 537"/>
                  <a:gd name="T48" fmla="*/ 0 w 506"/>
                  <a:gd name="T49" fmla="*/ 0 h 537"/>
                  <a:gd name="T50" fmla="*/ 0 w 506"/>
                  <a:gd name="T51" fmla="*/ 0 h 537"/>
                  <a:gd name="T52" fmla="*/ 0 w 506"/>
                  <a:gd name="T53" fmla="*/ 0 h 537"/>
                  <a:gd name="T54" fmla="*/ 0 w 506"/>
                  <a:gd name="T55" fmla="*/ 0 h 537"/>
                  <a:gd name="T56" fmla="*/ 0 w 506"/>
                  <a:gd name="T57" fmla="*/ 0 h 537"/>
                  <a:gd name="T58" fmla="*/ 0 w 506"/>
                  <a:gd name="T59" fmla="*/ 0 h 537"/>
                  <a:gd name="T60" fmla="*/ 0 w 506"/>
                  <a:gd name="T61" fmla="*/ 0 h 537"/>
                  <a:gd name="T62" fmla="*/ 0 w 506"/>
                  <a:gd name="T63" fmla="*/ 0 h 537"/>
                  <a:gd name="T64" fmla="*/ 0 w 506"/>
                  <a:gd name="T65" fmla="*/ 0 h 537"/>
                  <a:gd name="T66" fmla="*/ 0 w 506"/>
                  <a:gd name="T67" fmla="*/ 0 h 537"/>
                  <a:gd name="T68" fmla="*/ 0 w 506"/>
                  <a:gd name="T69" fmla="*/ 0 h 537"/>
                  <a:gd name="T70" fmla="*/ 0 w 506"/>
                  <a:gd name="T71" fmla="*/ 0 h 537"/>
                  <a:gd name="T72" fmla="*/ 0 w 506"/>
                  <a:gd name="T73" fmla="*/ 0 h 537"/>
                  <a:gd name="T74" fmla="*/ 0 w 506"/>
                  <a:gd name="T75" fmla="*/ 0 h 537"/>
                  <a:gd name="T76" fmla="*/ 0 w 506"/>
                  <a:gd name="T77" fmla="*/ 0 h 537"/>
                  <a:gd name="T78" fmla="*/ 0 w 506"/>
                  <a:gd name="T79" fmla="*/ 0 h 537"/>
                  <a:gd name="T80" fmla="*/ 0 w 506"/>
                  <a:gd name="T81" fmla="*/ 0 h 537"/>
                  <a:gd name="T82" fmla="*/ 0 w 506"/>
                  <a:gd name="T83" fmla="*/ 0 h 537"/>
                  <a:gd name="T84" fmla="*/ 0 w 506"/>
                  <a:gd name="T85" fmla="*/ 0 h 537"/>
                  <a:gd name="T86" fmla="*/ 0 w 506"/>
                  <a:gd name="T87" fmla="*/ 0 h 537"/>
                  <a:gd name="T88" fmla="*/ 0 w 506"/>
                  <a:gd name="T89" fmla="*/ 0 h 537"/>
                  <a:gd name="T90" fmla="*/ 0 w 506"/>
                  <a:gd name="T91" fmla="*/ 0 h 537"/>
                  <a:gd name="T92" fmla="*/ 0 w 506"/>
                  <a:gd name="T93" fmla="*/ 0 h 537"/>
                  <a:gd name="T94" fmla="*/ 0 w 506"/>
                  <a:gd name="T95" fmla="*/ 0 h 537"/>
                  <a:gd name="T96" fmla="*/ 0 w 506"/>
                  <a:gd name="T97" fmla="*/ 0 h 537"/>
                  <a:gd name="T98" fmla="*/ 0 w 506"/>
                  <a:gd name="T99" fmla="*/ 0 h 537"/>
                  <a:gd name="T100" fmla="*/ 0 w 506"/>
                  <a:gd name="T101" fmla="*/ 0 h 537"/>
                  <a:gd name="T102" fmla="*/ 0 w 506"/>
                  <a:gd name="T103" fmla="*/ 0 h 537"/>
                  <a:gd name="T104" fmla="*/ 0 w 506"/>
                  <a:gd name="T105" fmla="*/ 0 h 537"/>
                  <a:gd name="T106" fmla="*/ 0 w 506"/>
                  <a:gd name="T107" fmla="*/ 0 h 537"/>
                  <a:gd name="T108" fmla="*/ 0 w 506"/>
                  <a:gd name="T109" fmla="*/ 0 h 537"/>
                  <a:gd name="T110" fmla="*/ 0 w 506"/>
                  <a:gd name="T111" fmla="*/ 0 h 537"/>
                  <a:gd name="T112" fmla="*/ 0 w 506"/>
                  <a:gd name="T113" fmla="*/ 0 h 537"/>
                  <a:gd name="T114" fmla="*/ 0 w 506"/>
                  <a:gd name="T115" fmla="*/ 0 h 537"/>
                  <a:gd name="T116" fmla="*/ 0 w 506"/>
                  <a:gd name="T117" fmla="*/ 0 h 537"/>
                  <a:gd name="T118" fmla="*/ 0 w 506"/>
                  <a:gd name="T119" fmla="*/ 0 h 53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06"/>
                  <a:gd name="T181" fmla="*/ 0 h 537"/>
                  <a:gd name="T182" fmla="*/ 506 w 506"/>
                  <a:gd name="T183" fmla="*/ 537 h 53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06" h="537">
                    <a:moveTo>
                      <a:pt x="506" y="475"/>
                    </a:moveTo>
                    <a:lnTo>
                      <a:pt x="500" y="486"/>
                    </a:lnTo>
                    <a:lnTo>
                      <a:pt x="482" y="476"/>
                    </a:lnTo>
                    <a:lnTo>
                      <a:pt x="480" y="477"/>
                    </a:lnTo>
                    <a:lnTo>
                      <a:pt x="479" y="480"/>
                    </a:lnTo>
                    <a:lnTo>
                      <a:pt x="454" y="475"/>
                    </a:lnTo>
                    <a:lnTo>
                      <a:pt x="440" y="481"/>
                    </a:lnTo>
                    <a:lnTo>
                      <a:pt x="424" y="519"/>
                    </a:lnTo>
                    <a:lnTo>
                      <a:pt x="409" y="537"/>
                    </a:lnTo>
                    <a:lnTo>
                      <a:pt x="318" y="531"/>
                    </a:lnTo>
                    <a:lnTo>
                      <a:pt x="257" y="501"/>
                    </a:lnTo>
                    <a:lnTo>
                      <a:pt x="255" y="498"/>
                    </a:lnTo>
                    <a:lnTo>
                      <a:pt x="252" y="458"/>
                    </a:lnTo>
                    <a:lnTo>
                      <a:pt x="250" y="455"/>
                    </a:lnTo>
                    <a:lnTo>
                      <a:pt x="223" y="453"/>
                    </a:lnTo>
                    <a:lnTo>
                      <a:pt x="215" y="433"/>
                    </a:lnTo>
                    <a:lnTo>
                      <a:pt x="19" y="336"/>
                    </a:lnTo>
                    <a:lnTo>
                      <a:pt x="0" y="263"/>
                    </a:lnTo>
                    <a:lnTo>
                      <a:pt x="93" y="199"/>
                    </a:lnTo>
                    <a:lnTo>
                      <a:pt x="97" y="195"/>
                    </a:lnTo>
                    <a:lnTo>
                      <a:pt x="106" y="192"/>
                    </a:lnTo>
                    <a:lnTo>
                      <a:pt x="114" y="67"/>
                    </a:lnTo>
                    <a:lnTo>
                      <a:pt x="140" y="56"/>
                    </a:lnTo>
                    <a:lnTo>
                      <a:pt x="155" y="28"/>
                    </a:lnTo>
                    <a:lnTo>
                      <a:pt x="187" y="0"/>
                    </a:lnTo>
                    <a:lnTo>
                      <a:pt x="207" y="7"/>
                    </a:lnTo>
                    <a:lnTo>
                      <a:pt x="249" y="7"/>
                    </a:lnTo>
                    <a:lnTo>
                      <a:pt x="257" y="19"/>
                    </a:lnTo>
                    <a:lnTo>
                      <a:pt x="271" y="20"/>
                    </a:lnTo>
                    <a:lnTo>
                      <a:pt x="277" y="12"/>
                    </a:lnTo>
                    <a:lnTo>
                      <a:pt x="283" y="42"/>
                    </a:lnTo>
                    <a:lnTo>
                      <a:pt x="294" y="59"/>
                    </a:lnTo>
                    <a:lnTo>
                      <a:pt x="305" y="67"/>
                    </a:lnTo>
                    <a:lnTo>
                      <a:pt x="313" y="88"/>
                    </a:lnTo>
                    <a:lnTo>
                      <a:pt x="324" y="98"/>
                    </a:lnTo>
                    <a:lnTo>
                      <a:pt x="357" y="104"/>
                    </a:lnTo>
                    <a:lnTo>
                      <a:pt x="352" y="110"/>
                    </a:lnTo>
                    <a:lnTo>
                      <a:pt x="349" y="124"/>
                    </a:lnTo>
                    <a:lnTo>
                      <a:pt x="355" y="141"/>
                    </a:lnTo>
                    <a:lnTo>
                      <a:pt x="338" y="172"/>
                    </a:lnTo>
                    <a:lnTo>
                      <a:pt x="339" y="179"/>
                    </a:lnTo>
                    <a:lnTo>
                      <a:pt x="331" y="182"/>
                    </a:lnTo>
                    <a:lnTo>
                      <a:pt x="329" y="188"/>
                    </a:lnTo>
                    <a:lnTo>
                      <a:pt x="328" y="214"/>
                    </a:lnTo>
                    <a:lnTo>
                      <a:pt x="325" y="219"/>
                    </a:lnTo>
                    <a:lnTo>
                      <a:pt x="323" y="221"/>
                    </a:lnTo>
                    <a:lnTo>
                      <a:pt x="325" y="236"/>
                    </a:lnTo>
                    <a:lnTo>
                      <a:pt x="331" y="241"/>
                    </a:lnTo>
                    <a:lnTo>
                      <a:pt x="339" y="241"/>
                    </a:lnTo>
                    <a:lnTo>
                      <a:pt x="344" y="249"/>
                    </a:lnTo>
                    <a:lnTo>
                      <a:pt x="350" y="255"/>
                    </a:lnTo>
                    <a:lnTo>
                      <a:pt x="356" y="267"/>
                    </a:lnTo>
                    <a:lnTo>
                      <a:pt x="359" y="278"/>
                    </a:lnTo>
                    <a:lnTo>
                      <a:pt x="407" y="312"/>
                    </a:lnTo>
                    <a:lnTo>
                      <a:pt x="419" y="314"/>
                    </a:lnTo>
                    <a:lnTo>
                      <a:pt x="451" y="366"/>
                    </a:lnTo>
                    <a:lnTo>
                      <a:pt x="451" y="413"/>
                    </a:lnTo>
                    <a:lnTo>
                      <a:pt x="464" y="420"/>
                    </a:lnTo>
                    <a:lnTo>
                      <a:pt x="469" y="440"/>
                    </a:lnTo>
                    <a:lnTo>
                      <a:pt x="506" y="475"/>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96" name="Freeform 1026">
                <a:extLst>
                  <a:ext uri="{FF2B5EF4-FFF2-40B4-BE49-F238E27FC236}">
                    <a16:creationId xmlns:a16="http://schemas.microsoft.com/office/drawing/2014/main" id="{D5F509E2-DF7D-49B8-8BE5-7FB4C9523352}"/>
                  </a:ext>
                </a:extLst>
              </p:cNvPr>
              <p:cNvSpPr>
                <a:spLocks noChangeAspect="1"/>
              </p:cNvSpPr>
              <p:nvPr/>
            </p:nvSpPr>
            <p:spPr bwMode="auto">
              <a:xfrm>
                <a:off x="3487" y="1483"/>
                <a:ext cx="13" cy="32"/>
              </a:xfrm>
              <a:custGeom>
                <a:avLst/>
                <a:gdLst>
                  <a:gd name="T0" fmla="*/ 0 w 43"/>
                  <a:gd name="T1" fmla="*/ 0 h 109"/>
                  <a:gd name="T2" fmla="*/ 0 w 43"/>
                  <a:gd name="T3" fmla="*/ 0 h 109"/>
                  <a:gd name="T4" fmla="*/ 0 w 43"/>
                  <a:gd name="T5" fmla="*/ 0 h 109"/>
                  <a:gd name="T6" fmla="*/ 0 w 43"/>
                  <a:gd name="T7" fmla="*/ 0 h 109"/>
                  <a:gd name="T8" fmla="*/ 0 w 43"/>
                  <a:gd name="T9" fmla="*/ 0 h 109"/>
                  <a:gd name="T10" fmla="*/ 0 w 43"/>
                  <a:gd name="T11" fmla="*/ 0 h 109"/>
                  <a:gd name="T12" fmla="*/ 0 w 43"/>
                  <a:gd name="T13" fmla="*/ 0 h 109"/>
                  <a:gd name="T14" fmla="*/ 0 w 43"/>
                  <a:gd name="T15" fmla="*/ 0 h 109"/>
                  <a:gd name="T16" fmla="*/ 0 w 43"/>
                  <a:gd name="T17" fmla="*/ 0 h 109"/>
                  <a:gd name="T18" fmla="*/ 0 w 43"/>
                  <a:gd name="T19" fmla="*/ 0 h 109"/>
                  <a:gd name="T20" fmla="*/ 0 w 43"/>
                  <a:gd name="T21" fmla="*/ 0 h 109"/>
                  <a:gd name="T22" fmla="*/ 0 w 43"/>
                  <a:gd name="T23" fmla="*/ 0 h 109"/>
                  <a:gd name="T24" fmla="*/ 0 w 43"/>
                  <a:gd name="T25" fmla="*/ 0 h 109"/>
                  <a:gd name="T26" fmla="*/ 0 w 43"/>
                  <a:gd name="T27" fmla="*/ 0 h 109"/>
                  <a:gd name="T28" fmla="*/ 0 w 43"/>
                  <a:gd name="T29" fmla="*/ 0 h 109"/>
                  <a:gd name="T30" fmla="*/ 0 w 43"/>
                  <a:gd name="T31" fmla="*/ 0 h 109"/>
                  <a:gd name="T32" fmla="*/ 0 w 43"/>
                  <a:gd name="T33" fmla="*/ 0 h 109"/>
                  <a:gd name="T34" fmla="*/ 0 w 43"/>
                  <a:gd name="T35" fmla="*/ 0 h 109"/>
                  <a:gd name="T36" fmla="*/ 0 w 43"/>
                  <a:gd name="T37" fmla="*/ 0 h 109"/>
                  <a:gd name="T38" fmla="*/ 0 w 43"/>
                  <a:gd name="T39" fmla="*/ 0 h 109"/>
                  <a:gd name="T40" fmla="*/ 0 w 43"/>
                  <a:gd name="T41" fmla="*/ 0 h 109"/>
                  <a:gd name="T42" fmla="*/ 0 w 43"/>
                  <a:gd name="T43" fmla="*/ 0 h 109"/>
                  <a:gd name="T44" fmla="*/ 0 w 43"/>
                  <a:gd name="T45" fmla="*/ 0 h 109"/>
                  <a:gd name="T46" fmla="*/ 0 w 43"/>
                  <a:gd name="T47" fmla="*/ 0 h 109"/>
                  <a:gd name="T48" fmla="*/ 0 w 43"/>
                  <a:gd name="T49" fmla="*/ 0 h 109"/>
                  <a:gd name="T50" fmla="*/ 0 w 43"/>
                  <a:gd name="T51" fmla="*/ 0 h 109"/>
                  <a:gd name="T52" fmla="*/ 0 w 43"/>
                  <a:gd name="T53" fmla="*/ 0 h 109"/>
                  <a:gd name="T54" fmla="*/ 0 w 43"/>
                  <a:gd name="T55" fmla="*/ 0 h 109"/>
                  <a:gd name="T56" fmla="*/ 0 w 43"/>
                  <a:gd name="T57" fmla="*/ 0 h 109"/>
                  <a:gd name="T58" fmla="*/ 0 w 43"/>
                  <a:gd name="T59" fmla="*/ 0 h 109"/>
                  <a:gd name="T60" fmla="*/ 0 w 43"/>
                  <a:gd name="T61" fmla="*/ 0 h 109"/>
                  <a:gd name="T62" fmla="*/ 0 w 43"/>
                  <a:gd name="T63" fmla="*/ 0 h 10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
                  <a:gd name="T97" fmla="*/ 0 h 109"/>
                  <a:gd name="T98" fmla="*/ 43 w 43"/>
                  <a:gd name="T99" fmla="*/ 109 h 10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 h="109">
                    <a:moveTo>
                      <a:pt x="18" y="109"/>
                    </a:moveTo>
                    <a:lnTo>
                      <a:pt x="37" y="98"/>
                    </a:lnTo>
                    <a:lnTo>
                      <a:pt x="39" y="95"/>
                    </a:lnTo>
                    <a:lnTo>
                      <a:pt x="39" y="88"/>
                    </a:lnTo>
                    <a:lnTo>
                      <a:pt x="43" y="80"/>
                    </a:lnTo>
                    <a:lnTo>
                      <a:pt x="42" y="59"/>
                    </a:lnTo>
                    <a:lnTo>
                      <a:pt x="38" y="54"/>
                    </a:lnTo>
                    <a:lnTo>
                      <a:pt x="37" y="37"/>
                    </a:lnTo>
                    <a:lnTo>
                      <a:pt x="38" y="34"/>
                    </a:lnTo>
                    <a:lnTo>
                      <a:pt x="37" y="32"/>
                    </a:lnTo>
                    <a:lnTo>
                      <a:pt x="38" y="27"/>
                    </a:lnTo>
                    <a:lnTo>
                      <a:pt x="38" y="22"/>
                    </a:lnTo>
                    <a:lnTo>
                      <a:pt x="39" y="17"/>
                    </a:lnTo>
                    <a:lnTo>
                      <a:pt x="37" y="16"/>
                    </a:lnTo>
                    <a:lnTo>
                      <a:pt x="29" y="13"/>
                    </a:lnTo>
                    <a:lnTo>
                      <a:pt x="28" y="11"/>
                    </a:lnTo>
                    <a:lnTo>
                      <a:pt x="27" y="6"/>
                    </a:lnTo>
                    <a:lnTo>
                      <a:pt x="23" y="4"/>
                    </a:lnTo>
                    <a:lnTo>
                      <a:pt x="17" y="0"/>
                    </a:lnTo>
                    <a:lnTo>
                      <a:pt x="12" y="4"/>
                    </a:lnTo>
                    <a:lnTo>
                      <a:pt x="4" y="39"/>
                    </a:lnTo>
                    <a:lnTo>
                      <a:pt x="0" y="47"/>
                    </a:lnTo>
                    <a:lnTo>
                      <a:pt x="0" y="59"/>
                    </a:lnTo>
                    <a:lnTo>
                      <a:pt x="1" y="63"/>
                    </a:lnTo>
                    <a:lnTo>
                      <a:pt x="1" y="69"/>
                    </a:lnTo>
                    <a:lnTo>
                      <a:pt x="4" y="80"/>
                    </a:lnTo>
                    <a:lnTo>
                      <a:pt x="3" y="84"/>
                    </a:lnTo>
                    <a:lnTo>
                      <a:pt x="6" y="86"/>
                    </a:lnTo>
                    <a:lnTo>
                      <a:pt x="6" y="91"/>
                    </a:lnTo>
                    <a:lnTo>
                      <a:pt x="4" y="93"/>
                    </a:lnTo>
                    <a:lnTo>
                      <a:pt x="12" y="106"/>
                    </a:lnTo>
                    <a:lnTo>
                      <a:pt x="18" y="109"/>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97" name="Freeform 1027">
                <a:extLst>
                  <a:ext uri="{FF2B5EF4-FFF2-40B4-BE49-F238E27FC236}">
                    <a16:creationId xmlns:a16="http://schemas.microsoft.com/office/drawing/2014/main" id="{59E31B58-A0C7-41EE-A768-869894C2DD3F}"/>
                  </a:ext>
                </a:extLst>
              </p:cNvPr>
              <p:cNvSpPr>
                <a:spLocks noChangeAspect="1"/>
              </p:cNvSpPr>
              <p:nvPr/>
            </p:nvSpPr>
            <p:spPr bwMode="auto">
              <a:xfrm>
                <a:off x="3487" y="1483"/>
                <a:ext cx="13" cy="32"/>
              </a:xfrm>
              <a:custGeom>
                <a:avLst/>
                <a:gdLst>
                  <a:gd name="T0" fmla="*/ 0 w 43"/>
                  <a:gd name="T1" fmla="*/ 0 h 109"/>
                  <a:gd name="T2" fmla="*/ 0 w 43"/>
                  <a:gd name="T3" fmla="*/ 0 h 109"/>
                  <a:gd name="T4" fmla="*/ 0 w 43"/>
                  <a:gd name="T5" fmla="*/ 0 h 109"/>
                  <a:gd name="T6" fmla="*/ 0 w 43"/>
                  <a:gd name="T7" fmla="*/ 0 h 109"/>
                  <a:gd name="T8" fmla="*/ 0 w 43"/>
                  <a:gd name="T9" fmla="*/ 0 h 109"/>
                  <a:gd name="T10" fmla="*/ 0 w 43"/>
                  <a:gd name="T11" fmla="*/ 0 h 109"/>
                  <a:gd name="T12" fmla="*/ 0 w 43"/>
                  <a:gd name="T13" fmla="*/ 0 h 109"/>
                  <a:gd name="T14" fmla="*/ 0 w 43"/>
                  <a:gd name="T15" fmla="*/ 0 h 109"/>
                  <a:gd name="T16" fmla="*/ 0 w 43"/>
                  <a:gd name="T17" fmla="*/ 0 h 109"/>
                  <a:gd name="T18" fmla="*/ 0 w 43"/>
                  <a:gd name="T19" fmla="*/ 0 h 109"/>
                  <a:gd name="T20" fmla="*/ 0 w 43"/>
                  <a:gd name="T21" fmla="*/ 0 h 109"/>
                  <a:gd name="T22" fmla="*/ 0 w 43"/>
                  <a:gd name="T23" fmla="*/ 0 h 109"/>
                  <a:gd name="T24" fmla="*/ 0 w 43"/>
                  <a:gd name="T25" fmla="*/ 0 h 109"/>
                  <a:gd name="T26" fmla="*/ 0 w 43"/>
                  <a:gd name="T27" fmla="*/ 0 h 109"/>
                  <a:gd name="T28" fmla="*/ 0 w 43"/>
                  <a:gd name="T29" fmla="*/ 0 h 109"/>
                  <a:gd name="T30" fmla="*/ 0 w 43"/>
                  <a:gd name="T31" fmla="*/ 0 h 109"/>
                  <a:gd name="T32" fmla="*/ 0 w 43"/>
                  <a:gd name="T33" fmla="*/ 0 h 109"/>
                  <a:gd name="T34" fmla="*/ 0 w 43"/>
                  <a:gd name="T35" fmla="*/ 0 h 109"/>
                  <a:gd name="T36" fmla="*/ 0 w 43"/>
                  <a:gd name="T37" fmla="*/ 0 h 109"/>
                  <a:gd name="T38" fmla="*/ 0 w 43"/>
                  <a:gd name="T39" fmla="*/ 0 h 109"/>
                  <a:gd name="T40" fmla="*/ 0 w 43"/>
                  <a:gd name="T41" fmla="*/ 0 h 109"/>
                  <a:gd name="T42" fmla="*/ 0 w 43"/>
                  <a:gd name="T43" fmla="*/ 0 h 109"/>
                  <a:gd name="T44" fmla="*/ 0 w 43"/>
                  <a:gd name="T45" fmla="*/ 0 h 109"/>
                  <a:gd name="T46" fmla="*/ 0 w 43"/>
                  <a:gd name="T47" fmla="*/ 0 h 109"/>
                  <a:gd name="T48" fmla="*/ 0 w 43"/>
                  <a:gd name="T49" fmla="*/ 0 h 109"/>
                  <a:gd name="T50" fmla="*/ 0 w 43"/>
                  <a:gd name="T51" fmla="*/ 0 h 109"/>
                  <a:gd name="T52" fmla="*/ 0 w 43"/>
                  <a:gd name="T53" fmla="*/ 0 h 109"/>
                  <a:gd name="T54" fmla="*/ 0 w 43"/>
                  <a:gd name="T55" fmla="*/ 0 h 109"/>
                  <a:gd name="T56" fmla="*/ 0 w 43"/>
                  <a:gd name="T57" fmla="*/ 0 h 109"/>
                  <a:gd name="T58" fmla="*/ 0 w 43"/>
                  <a:gd name="T59" fmla="*/ 0 h 109"/>
                  <a:gd name="T60" fmla="*/ 0 w 43"/>
                  <a:gd name="T61" fmla="*/ 0 h 109"/>
                  <a:gd name="T62" fmla="*/ 0 w 43"/>
                  <a:gd name="T63" fmla="*/ 0 h 10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
                  <a:gd name="T97" fmla="*/ 0 h 109"/>
                  <a:gd name="T98" fmla="*/ 43 w 43"/>
                  <a:gd name="T99" fmla="*/ 109 h 10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 h="109">
                    <a:moveTo>
                      <a:pt x="18" y="109"/>
                    </a:moveTo>
                    <a:lnTo>
                      <a:pt x="37" y="98"/>
                    </a:lnTo>
                    <a:lnTo>
                      <a:pt x="39" y="95"/>
                    </a:lnTo>
                    <a:lnTo>
                      <a:pt x="39" y="88"/>
                    </a:lnTo>
                    <a:lnTo>
                      <a:pt x="43" y="80"/>
                    </a:lnTo>
                    <a:lnTo>
                      <a:pt x="42" y="59"/>
                    </a:lnTo>
                    <a:lnTo>
                      <a:pt x="38" y="54"/>
                    </a:lnTo>
                    <a:lnTo>
                      <a:pt x="37" y="37"/>
                    </a:lnTo>
                    <a:lnTo>
                      <a:pt x="38" y="34"/>
                    </a:lnTo>
                    <a:lnTo>
                      <a:pt x="37" y="32"/>
                    </a:lnTo>
                    <a:lnTo>
                      <a:pt x="38" y="27"/>
                    </a:lnTo>
                    <a:lnTo>
                      <a:pt x="38" y="22"/>
                    </a:lnTo>
                    <a:lnTo>
                      <a:pt x="39" y="17"/>
                    </a:lnTo>
                    <a:lnTo>
                      <a:pt x="37" y="16"/>
                    </a:lnTo>
                    <a:lnTo>
                      <a:pt x="29" y="13"/>
                    </a:lnTo>
                    <a:lnTo>
                      <a:pt x="28" y="11"/>
                    </a:lnTo>
                    <a:lnTo>
                      <a:pt x="27" y="6"/>
                    </a:lnTo>
                    <a:lnTo>
                      <a:pt x="23" y="4"/>
                    </a:lnTo>
                    <a:lnTo>
                      <a:pt x="17" y="0"/>
                    </a:lnTo>
                    <a:lnTo>
                      <a:pt x="12" y="4"/>
                    </a:lnTo>
                    <a:lnTo>
                      <a:pt x="4" y="39"/>
                    </a:lnTo>
                    <a:lnTo>
                      <a:pt x="0" y="47"/>
                    </a:lnTo>
                    <a:lnTo>
                      <a:pt x="0" y="59"/>
                    </a:lnTo>
                    <a:lnTo>
                      <a:pt x="1" y="63"/>
                    </a:lnTo>
                    <a:lnTo>
                      <a:pt x="1" y="69"/>
                    </a:lnTo>
                    <a:lnTo>
                      <a:pt x="4" y="80"/>
                    </a:lnTo>
                    <a:lnTo>
                      <a:pt x="3" y="84"/>
                    </a:lnTo>
                    <a:lnTo>
                      <a:pt x="6" y="86"/>
                    </a:lnTo>
                    <a:lnTo>
                      <a:pt x="6" y="91"/>
                    </a:lnTo>
                    <a:lnTo>
                      <a:pt x="4" y="93"/>
                    </a:lnTo>
                    <a:lnTo>
                      <a:pt x="12" y="106"/>
                    </a:lnTo>
                    <a:lnTo>
                      <a:pt x="18" y="109"/>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98" name="Freeform 1028">
                <a:extLst>
                  <a:ext uri="{FF2B5EF4-FFF2-40B4-BE49-F238E27FC236}">
                    <a16:creationId xmlns:a16="http://schemas.microsoft.com/office/drawing/2014/main" id="{E8748F07-0AC6-48B4-9CE5-E60D8D5C576A}"/>
                  </a:ext>
                </a:extLst>
              </p:cNvPr>
              <p:cNvSpPr>
                <a:spLocks noChangeAspect="1"/>
              </p:cNvSpPr>
              <p:nvPr/>
            </p:nvSpPr>
            <p:spPr bwMode="auto">
              <a:xfrm>
                <a:off x="4984" y="2056"/>
                <a:ext cx="160" cy="163"/>
              </a:xfrm>
              <a:custGeom>
                <a:avLst/>
                <a:gdLst>
                  <a:gd name="T0" fmla="*/ 0 w 545"/>
                  <a:gd name="T1" fmla="*/ 0 h 555"/>
                  <a:gd name="T2" fmla="*/ 0 w 545"/>
                  <a:gd name="T3" fmla="*/ 0 h 555"/>
                  <a:gd name="T4" fmla="*/ 0 w 545"/>
                  <a:gd name="T5" fmla="*/ 0 h 555"/>
                  <a:gd name="T6" fmla="*/ 0 w 545"/>
                  <a:gd name="T7" fmla="*/ 0 h 555"/>
                  <a:gd name="T8" fmla="*/ 0 w 545"/>
                  <a:gd name="T9" fmla="*/ 0 h 555"/>
                  <a:gd name="T10" fmla="*/ 0 w 545"/>
                  <a:gd name="T11" fmla="*/ 0 h 555"/>
                  <a:gd name="T12" fmla="*/ 0 w 545"/>
                  <a:gd name="T13" fmla="*/ 0 h 555"/>
                  <a:gd name="T14" fmla="*/ 0 w 545"/>
                  <a:gd name="T15" fmla="*/ 0 h 555"/>
                  <a:gd name="T16" fmla="*/ 0 w 545"/>
                  <a:gd name="T17" fmla="*/ 0 h 555"/>
                  <a:gd name="T18" fmla="*/ 0 w 545"/>
                  <a:gd name="T19" fmla="*/ 0 h 555"/>
                  <a:gd name="T20" fmla="*/ 0 w 545"/>
                  <a:gd name="T21" fmla="*/ 0 h 555"/>
                  <a:gd name="T22" fmla="*/ 0 w 545"/>
                  <a:gd name="T23" fmla="*/ 0 h 555"/>
                  <a:gd name="T24" fmla="*/ 0 w 545"/>
                  <a:gd name="T25" fmla="*/ 0 h 555"/>
                  <a:gd name="T26" fmla="*/ 0 w 545"/>
                  <a:gd name="T27" fmla="*/ 0 h 555"/>
                  <a:gd name="T28" fmla="*/ 0 w 545"/>
                  <a:gd name="T29" fmla="*/ 0 h 555"/>
                  <a:gd name="T30" fmla="*/ 0 w 545"/>
                  <a:gd name="T31" fmla="*/ 0 h 555"/>
                  <a:gd name="T32" fmla="*/ 0 w 545"/>
                  <a:gd name="T33" fmla="*/ 0 h 555"/>
                  <a:gd name="T34" fmla="*/ 0 w 545"/>
                  <a:gd name="T35" fmla="*/ 0 h 555"/>
                  <a:gd name="T36" fmla="*/ 0 w 545"/>
                  <a:gd name="T37" fmla="*/ 0 h 555"/>
                  <a:gd name="T38" fmla="*/ 0 w 545"/>
                  <a:gd name="T39" fmla="*/ 0 h 555"/>
                  <a:gd name="T40" fmla="*/ 0 w 545"/>
                  <a:gd name="T41" fmla="*/ 0 h 555"/>
                  <a:gd name="T42" fmla="*/ 0 w 545"/>
                  <a:gd name="T43" fmla="*/ 0 h 555"/>
                  <a:gd name="T44" fmla="*/ 0 w 545"/>
                  <a:gd name="T45" fmla="*/ 0 h 555"/>
                  <a:gd name="T46" fmla="*/ 0 w 545"/>
                  <a:gd name="T47" fmla="*/ 0 h 555"/>
                  <a:gd name="T48" fmla="*/ 0 w 545"/>
                  <a:gd name="T49" fmla="*/ 0 h 555"/>
                  <a:gd name="T50" fmla="*/ 0 w 545"/>
                  <a:gd name="T51" fmla="*/ 0 h 555"/>
                  <a:gd name="T52" fmla="*/ 0 w 545"/>
                  <a:gd name="T53" fmla="*/ 0 h 555"/>
                  <a:gd name="T54" fmla="*/ 0 w 545"/>
                  <a:gd name="T55" fmla="*/ 0 h 555"/>
                  <a:gd name="T56" fmla="*/ 0 w 545"/>
                  <a:gd name="T57" fmla="*/ 0 h 555"/>
                  <a:gd name="T58" fmla="*/ 0 w 545"/>
                  <a:gd name="T59" fmla="*/ 0 h 555"/>
                  <a:gd name="T60" fmla="*/ 0 w 545"/>
                  <a:gd name="T61" fmla="*/ 0 h 555"/>
                  <a:gd name="T62" fmla="*/ 0 w 545"/>
                  <a:gd name="T63" fmla="*/ 0 h 555"/>
                  <a:gd name="T64" fmla="*/ 0 w 545"/>
                  <a:gd name="T65" fmla="*/ 0 h 555"/>
                  <a:gd name="T66" fmla="*/ 0 w 545"/>
                  <a:gd name="T67" fmla="*/ 0 h 555"/>
                  <a:gd name="T68" fmla="*/ 0 w 545"/>
                  <a:gd name="T69" fmla="*/ 0 h 555"/>
                  <a:gd name="T70" fmla="*/ 0 w 545"/>
                  <a:gd name="T71" fmla="*/ 0 h 555"/>
                  <a:gd name="T72" fmla="*/ 0 w 545"/>
                  <a:gd name="T73" fmla="*/ 0 h 555"/>
                  <a:gd name="T74" fmla="*/ 0 w 545"/>
                  <a:gd name="T75" fmla="*/ 0 h 555"/>
                  <a:gd name="T76" fmla="*/ 0 w 545"/>
                  <a:gd name="T77" fmla="*/ 0 h 555"/>
                  <a:gd name="T78" fmla="*/ 0 w 545"/>
                  <a:gd name="T79" fmla="*/ 0 h 555"/>
                  <a:gd name="T80" fmla="*/ 0 w 545"/>
                  <a:gd name="T81" fmla="*/ 0 h 555"/>
                  <a:gd name="T82" fmla="*/ 0 w 545"/>
                  <a:gd name="T83" fmla="*/ 0 h 555"/>
                  <a:gd name="T84" fmla="*/ 0 w 545"/>
                  <a:gd name="T85" fmla="*/ 0 h 555"/>
                  <a:gd name="T86" fmla="*/ 0 w 545"/>
                  <a:gd name="T87" fmla="*/ 0 h 555"/>
                  <a:gd name="T88" fmla="*/ 0 w 545"/>
                  <a:gd name="T89" fmla="*/ 0 h 555"/>
                  <a:gd name="T90" fmla="*/ 0 w 545"/>
                  <a:gd name="T91" fmla="*/ 0 h 555"/>
                  <a:gd name="T92" fmla="*/ 0 w 545"/>
                  <a:gd name="T93" fmla="*/ 0 h 555"/>
                  <a:gd name="T94" fmla="*/ 0 w 545"/>
                  <a:gd name="T95" fmla="*/ 0 h 5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5"/>
                  <a:gd name="T145" fmla="*/ 0 h 555"/>
                  <a:gd name="T146" fmla="*/ 545 w 545"/>
                  <a:gd name="T147" fmla="*/ 555 h 55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5" h="555">
                    <a:moveTo>
                      <a:pt x="1" y="0"/>
                    </a:moveTo>
                    <a:lnTo>
                      <a:pt x="1" y="284"/>
                    </a:lnTo>
                    <a:lnTo>
                      <a:pt x="0" y="289"/>
                    </a:lnTo>
                    <a:lnTo>
                      <a:pt x="7" y="310"/>
                    </a:lnTo>
                    <a:lnTo>
                      <a:pt x="14" y="450"/>
                    </a:lnTo>
                    <a:lnTo>
                      <a:pt x="26" y="448"/>
                    </a:lnTo>
                    <a:lnTo>
                      <a:pt x="31" y="452"/>
                    </a:lnTo>
                    <a:lnTo>
                      <a:pt x="47" y="456"/>
                    </a:lnTo>
                    <a:lnTo>
                      <a:pt x="57" y="452"/>
                    </a:lnTo>
                    <a:lnTo>
                      <a:pt x="78" y="452"/>
                    </a:lnTo>
                    <a:lnTo>
                      <a:pt x="94" y="460"/>
                    </a:lnTo>
                    <a:lnTo>
                      <a:pt x="100" y="457"/>
                    </a:lnTo>
                    <a:lnTo>
                      <a:pt x="126" y="440"/>
                    </a:lnTo>
                    <a:lnTo>
                      <a:pt x="130" y="434"/>
                    </a:lnTo>
                    <a:lnTo>
                      <a:pt x="125" y="413"/>
                    </a:lnTo>
                    <a:lnTo>
                      <a:pt x="112" y="397"/>
                    </a:lnTo>
                    <a:lnTo>
                      <a:pt x="132" y="389"/>
                    </a:lnTo>
                    <a:lnTo>
                      <a:pt x="138" y="384"/>
                    </a:lnTo>
                    <a:lnTo>
                      <a:pt x="136" y="378"/>
                    </a:lnTo>
                    <a:lnTo>
                      <a:pt x="141" y="372"/>
                    </a:lnTo>
                    <a:lnTo>
                      <a:pt x="153" y="373"/>
                    </a:lnTo>
                    <a:lnTo>
                      <a:pt x="161" y="369"/>
                    </a:lnTo>
                    <a:lnTo>
                      <a:pt x="156" y="341"/>
                    </a:lnTo>
                    <a:lnTo>
                      <a:pt x="162" y="347"/>
                    </a:lnTo>
                    <a:lnTo>
                      <a:pt x="174" y="351"/>
                    </a:lnTo>
                    <a:lnTo>
                      <a:pt x="182" y="347"/>
                    </a:lnTo>
                    <a:lnTo>
                      <a:pt x="190" y="337"/>
                    </a:lnTo>
                    <a:lnTo>
                      <a:pt x="199" y="346"/>
                    </a:lnTo>
                    <a:lnTo>
                      <a:pt x="204" y="341"/>
                    </a:lnTo>
                    <a:lnTo>
                      <a:pt x="211" y="343"/>
                    </a:lnTo>
                    <a:lnTo>
                      <a:pt x="213" y="348"/>
                    </a:lnTo>
                    <a:lnTo>
                      <a:pt x="218" y="353"/>
                    </a:lnTo>
                    <a:lnTo>
                      <a:pt x="235" y="361"/>
                    </a:lnTo>
                    <a:lnTo>
                      <a:pt x="240" y="362"/>
                    </a:lnTo>
                    <a:lnTo>
                      <a:pt x="249" y="369"/>
                    </a:lnTo>
                    <a:lnTo>
                      <a:pt x="260" y="369"/>
                    </a:lnTo>
                    <a:lnTo>
                      <a:pt x="279" y="378"/>
                    </a:lnTo>
                    <a:lnTo>
                      <a:pt x="291" y="388"/>
                    </a:lnTo>
                    <a:lnTo>
                      <a:pt x="293" y="404"/>
                    </a:lnTo>
                    <a:lnTo>
                      <a:pt x="313" y="442"/>
                    </a:lnTo>
                    <a:lnTo>
                      <a:pt x="333" y="445"/>
                    </a:lnTo>
                    <a:lnTo>
                      <a:pt x="330" y="455"/>
                    </a:lnTo>
                    <a:lnTo>
                      <a:pt x="336" y="467"/>
                    </a:lnTo>
                    <a:lnTo>
                      <a:pt x="352" y="478"/>
                    </a:lnTo>
                    <a:lnTo>
                      <a:pt x="375" y="512"/>
                    </a:lnTo>
                    <a:lnTo>
                      <a:pt x="380" y="512"/>
                    </a:lnTo>
                    <a:lnTo>
                      <a:pt x="389" y="518"/>
                    </a:lnTo>
                    <a:lnTo>
                      <a:pt x="496" y="536"/>
                    </a:lnTo>
                    <a:lnTo>
                      <a:pt x="500" y="550"/>
                    </a:lnTo>
                    <a:lnTo>
                      <a:pt x="513" y="555"/>
                    </a:lnTo>
                    <a:lnTo>
                      <a:pt x="527" y="550"/>
                    </a:lnTo>
                    <a:lnTo>
                      <a:pt x="532" y="542"/>
                    </a:lnTo>
                    <a:lnTo>
                      <a:pt x="524" y="535"/>
                    </a:lnTo>
                    <a:lnTo>
                      <a:pt x="517" y="533"/>
                    </a:lnTo>
                    <a:lnTo>
                      <a:pt x="535" y="533"/>
                    </a:lnTo>
                    <a:lnTo>
                      <a:pt x="545" y="530"/>
                    </a:lnTo>
                    <a:lnTo>
                      <a:pt x="544" y="523"/>
                    </a:lnTo>
                    <a:lnTo>
                      <a:pt x="508" y="514"/>
                    </a:lnTo>
                    <a:lnTo>
                      <a:pt x="488" y="500"/>
                    </a:lnTo>
                    <a:lnTo>
                      <a:pt x="492" y="492"/>
                    </a:lnTo>
                    <a:lnTo>
                      <a:pt x="498" y="487"/>
                    </a:lnTo>
                    <a:lnTo>
                      <a:pt x="488" y="481"/>
                    </a:lnTo>
                    <a:lnTo>
                      <a:pt x="464" y="478"/>
                    </a:lnTo>
                    <a:lnTo>
                      <a:pt x="455" y="470"/>
                    </a:lnTo>
                    <a:lnTo>
                      <a:pt x="459" y="447"/>
                    </a:lnTo>
                    <a:lnTo>
                      <a:pt x="454" y="441"/>
                    </a:lnTo>
                    <a:lnTo>
                      <a:pt x="429" y="445"/>
                    </a:lnTo>
                    <a:lnTo>
                      <a:pt x="420" y="439"/>
                    </a:lnTo>
                    <a:lnTo>
                      <a:pt x="413" y="419"/>
                    </a:lnTo>
                    <a:lnTo>
                      <a:pt x="406" y="413"/>
                    </a:lnTo>
                    <a:lnTo>
                      <a:pt x="401" y="403"/>
                    </a:lnTo>
                    <a:lnTo>
                      <a:pt x="398" y="379"/>
                    </a:lnTo>
                    <a:lnTo>
                      <a:pt x="396" y="376"/>
                    </a:lnTo>
                    <a:lnTo>
                      <a:pt x="389" y="374"/>
                    </a:lnTo>
                    <a:lnTo>
                      <a:pt x="360" y="340"/>
                    </a:lnTo>
                    <a:lnTo>
                      <a:pt x="351" y="336"/>
                    </a:lnTo>
                    <a:lnTo>
                      <a:pt x="336" y="296"/>
                    </a:lnTo>
                    <a:lnTo>
                      <a:pt x="342" y="289"/>
                    </a:lnTo>
                    <a:lnTo>
                      <a:pt x="366" y="288"/>
                    </a:lnTo>
                    <a:lnTo>
                      <a:pt x="373" y="284"/>
                    </a:lnTo>
                    <a:lnTo>
                      <a:pt x="382" y="284"/>
                    </a:lnTo>
                    <a:lnTo>
                      <a:pt x="383" y="265"/>
                    </a:lnTo>
                    <a:lnTo>
                      <a:pt x="380" y="253"/>
                    </a:lnTo>
                    <a:lnTo>
                      <a:pt x="370" y="241"/>
                    </a:lnTo>
                    <a:lnTo>
                      <a:pt x="360" y="233"/>
                    </a:lnTo>
                    <a:lnTo>
                      <a:pt x="351" y="233"/>
                    </a:lnTo>
                    <a:lnTo>
                      <a:pt x="318" y="222"/>
                    </a:lnTo>
                    <a:lnTo>
                      <a:pt x="299" y="209"/>
                    </a:lnTo>
                    <a:lnTo>
                      <a:pt x="273" y="200"/>
                    </a:lnTo>
                    <a:lnTo>
                      <a:pt x="270" y="195"/>
                    </a:lnTo>
                    <a:lnTo>
                      <a:pt x="270" y="172"/>
                    </a:lnTo>
                    <a:lnTo>
                      <a:pt x="265" y="155"/>
                    </a:lnTo>
                    <a:lnTo>
                      <a:pt x="253" y="139"/>
                    </a:lnTo>
                    <a:lnTo>
                      <a:pt x="204" y="104"/>
                    </a:lnTo>
                    <a:lnTo>
                      <a:pt x="189" y="81"/>
                    </a:lnTo>
                    <a:lnTo>
                      <a:pt x="179" y="81"/>
                    </a:lnTo>
                    <a:lnTo>
                      <a:pt x="1"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499" name="Freeform 1029">
                <a:extLst>
                  <a:ext uri="{FF2B5EF4-FFF2-40B4-BE49-F238E27FC236}">
                    <a16:creationId xmlns:a16="http://schemas.microsoft.com/office/drawing/2014/main" id="{3AF4F920-AA8E-4557-BE5E-A9EBB4409310}"/>
                  </a:ext>
                </a:extLst>
              </p:cNvPr>
              <p:cNvSpPr>
                <a:spLocks noChangeAspect="1"/>
              </p:cNvSpPr>
              <p:nvPr/>
            </p:nvSpPr>
            <p:spPr bwMode="auto">
              <a:xfrm>
                <a:off x="4984" y="2056"/>
                <a:ext cx="160" cy="163"/>
              </a:xfrm>
              <a:custGeom>
                <a:avLst/>
                <a:gdLst>
                  <a:gd name="T0" fmla="*/ 0 w 545"/>
                  <a:gd name="T1" fmla="*/ 0 h 555"/>
                  <a:gd name="T2" fmla="*/ 0 w 545"/>
                  <a:gd name="T3" fmla="*/ 0 h 555"/>
                  <a:gd name="T4" fmla="*/ 0 w 545"/>
                  <a:gd name="T5" fmla="*/ 0 h 555"/>
                  <a:gd name="T6" fmla="*/ 0 w 545"/>
                  <a:gd name="T7" fmla="*/ 0 h 555"/>
                  <a:gd name="T8" fmla="*/ 0 w 545"/>
                  <a:gd name="T9" fmla="*/ 0 h 555"/>
                  <a:gd name="T10" fmla="*/ 0 w 545"/>
                  <a:gd name="T11" fmla="*/ 0 h 555"/>
                  <a:gd name="T12" fmla="*/ 0 w 545"/>
                  <a:gd name="T13" fmla="*/ 0 h 555"/>
                  <a:gd name="T14" fmla="*/ 0 w 545"/>
                  <a:gd name="T15" fmla="*/ 0 h 555"/>
                  <a:gd name="T16" fmla="*/ 0 w 545"/>
                  <a:gd name="T17" fmla="*/ 0 h 555"/>
                  <a:gd name="T18" fmla="*/ 0 w 545"/>
                  <a:gd name="T19" fmla="*/ 0 h 555"/>
                  <a:gd name="T20" fmla="*/ 0 w 545"/>
                  <a:gd name="T21" fmla="*/ 0 h 555"/>
                  <a:gd name="T22" fmla="*/ 0 w 545"/>
                  <a:gd name="T23" fmla="*/ 0 h 555"/>
                  <a:gd name="T24" fmla="*/ 0 w 545"/>
                  <a:gd name="T25" fmla="*/ 0 h 555"/>
                  <a:gd name="T26" fmla="*/ 0 w 545"/>
                  <a:gd name="T27" fmla="*/ 0 h 555"/>
                  <a:gd name="T28" fmla="*/ 0 w 545"/>
                  <a:gd name="T29" fmla="*/ 0 h 555"/>
                  <a:gd name="T30" fmla="*/ 0 w 545"/>
                  <a:gd name="T31" fmla="*/ 0 h 555"/>
                  <a:gd name="T32" fmla="*/ 0 w 545"/>
                  <a:gd name="T33" fmla="*/ 0 h 555"/>
                  <a:gd name="T34" fmla="*/ 0 w 545"/>
                  <a:gd name="T35" fmla="*/ 0 h 555"/>
                  <a:gd name="T36" fmla="*/ 0 w 545"/>
                  <a:gd name="T37" fmla="*/ 0 h 555"/>
                  <a:gd name="T38" fmla="*/ 0 w 545"/>
                  <a:gd name="T39" fmla="*/ 0 h 555"/>
                  <a:gd name="T40" fmla="*/ 0 w 545"/>
                  <a:gd name="T41" fmla="*/ 0 h 555"/>
                  <a:gd name="T42" fmla="*/ 0 w 545"/>
                  <a:gd name="T43" fmla="*/ 0 h 555"/>
                  <a:gd name="T44" fmla="*/ 0 w 545"/>
                  <a:gd name="T45" fmla="*/ 0 h 555"/>
                  <a:gd name="T46" fmla="*/ 0 w 545"/>
                  <a:gd name="T47" fmla="*/ 0 h 555"/>
                  <a:gd name="T48" fmla="*/ 0 w 545"/>
                  <a:gd name="T49" fmla="*/ 0 h 555"/>
                  <a:gd name="T50" fmla="*/ 0 w 545"/>
                  <a:gd name="T51" fmla="*/ 0 h 555"/>
                  <a:gd name="T52" fmla="*/ 0 w 545"/>
                  <a:gd name="T53" fmla="*/ 0 h 555"/>
                  <a:gd name="T54" fmla="*/ 0 w 545"/>
                  <a:gd name="T55" fmla="*/ 0 h 555"/>
                  <a:gd name="T56" fmla="*/ 0 w 545"/>
                  <a:gd name="T57" fmla="*/ 0 h 555"/>
                  <a:gd name="T58" fmla="*/ 0 w 545"/>
                  <a:gd name="T59" fmla="*/ 0 h 555"/>
                  <a:gd name="T60" fmla="*/ 0 w 545"/>
                  <a:gd name="T61" fmla="*/ 0 h 555"/>
                  <a:gd name="T62" fmla="*/ 0 w 545"/>
                  <a:gd name="T63" fmla="*/ 0 h 555"/>
                  <a:gd name="T64" fmla="*/ 0 w 545"/>
                  <a:gd name="T65" fmla="*/ 0 h 555"/>
                  <a:gd name="T66" fmla="*/ 0 w 545"/>
                  <a:gd name="T67" fmla="*/ 0 h 555"/>
                  <a:gd name="T68" fmla="*/ 0 w 545"/>
                  <a:gd name="T69" fmla="*/ 0 h 555"/>
                  <a:gd name="T70" fmla="*/ 0 w 545"/>
                  <a:gd name="T71" fmla="*/ 0 h 555"/>
                  <a:gd name="T72" fmla="*/ 0 w 545"/>
                  <a:gd name="T73" fmla="*/ 0 h 555"/>
                  <a:gd name="T74" fmla="*/ 0 w 545"/>
                  <a:gd name="T75" fmla="*/ 0 h 555"/>
                  <a:gd name="T76" fmla="*/ 0 w 545"/>
                  <a:gd name="T77" fmla="*/ 0 h 555"/>
                  <a:gd name="T78" fmla="*/ 0 w 545"/>
                  <a:gd name="T79" fmla="*/ 0 h 555"/>
                  <a:gd name="T80" fmla="*/ 0 w 545"/>
                  <a:gd name="T81" fmla="*/ 0 h 555"/>
                  <a:gd name="T82" fmla="*/ 0 w 545"/>
                  <a:gd name="T83" fmla="*/ 0 h 555"/>
                  <a:gd name="T84" fmla="*/ 0 w 545"/>
                  <a:gd name="T85" fmla="*/ 0 h 555"/>
                  <a:gd name="T86" fmla="*/ 0 w 545"/>
                  <a:gd name="T87" fmla="*/ 0 h 555"/>
                  <a:gd name="T88" fmla="*/ 0 w 545"/>
                  <a:gd name="T89" fmla="*/ 0 h 555"/>
                  <a:gd name="T90" fmla="*/ 0 w 545"/>
                  <a:gd name="T91" fmla="*/ 0 h 555"/>
                  <a:gd name="T92" fmla="*/ 0 w 545"/>
                  <a:gd name="T93" fmla="*/ 0 h 555"/>
                  <a:gd name="T94" fmla="*/ 0 w 545"/>
                  <a:gd name="T95" fmla="*/ 0 h 5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5"/>
                  <a:gd name="T145" fmla="*/ 0 h 555"/>
                  <a:gd name="T146" fmla="*/ 545 w 545"/>
                  <a:gd name="T147" fmla="*/ 555 h 55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5" h="555">
                    <a:moveTo>
                      <a:pt x="1" y="0"/>
                    </a:moveTo>
                    <a:lnTo>
                      <a:pt x="1" y="284"/>
                    </a:lnTo>
                    <a:lnTo>
                      <a:pt x="0" y="289"/>
                    </a:lnTo>
                    <a:lnTo>
                      <a:pt x="7" y="310"/>
                    </a:lnTo>
                    <a:lnTo>
                      <a:pt x="14" y="450"/>
                    </a:lnTo>
                    <a:lnTo>
                      <a:pt x="26" y="448"/>
                    </a:lnTo>
                    <a:lnTo>
                      <a:pt x="31" y="452"/>
                    </a:lnTo>
                    <a:lnTo>
                      <a:pt x="47" y="456"/>
                    </a:lnTo>
                    <a:lnTo>
                      <a:pt x="57" y="452"/>
                    </a:lnTo>
                    <a:lnTo>
                      <a:pt x="78" y="452"/>
                    </a:lnTo>
                    <a:lnTo>
                      <a:pt x="94" y="460"/>
                    </a:lnTo>
                    <a:lnTo>
                      <a:pt x="100" y="457"/>
                    </a:lnTo>
                    <a:lnTo>
                      <a:pt x="126" y="440"/>
                    </a:lnTo>
                    <a:lnTo>
                      <a:pt x="130" y="434"/>
                    </a:lnTo>
                    <a:lnTo>
                      <a:pt x="125" y="413"/>
                    </a:lnTo>
                    <a:lnTo>
                      <a:pt x="112" y="397"/>
                    </a:lnTo>
                    <a:lnTo>
                      <a:pt x="132" y="389"/>
                    </a:lnTo>
                    <a:lnTo>
                      <a:pt x="138" y="384"/>
                    </a:lnTo>
                    <a:lnTo>
                      <a:pt x="136" y="378"/>
                    </a:lnTo>
                    <a:lnTo>
                      <a:pt x="141" y="372"/>
                    </a:lnTo>
                    <a:lnTo>
                      <a:pt x="153" y="373"/>
                    </a:lnTo>
                    <a:lnTo>
                      <a:pt x="161" y="369"/>
                    </a:lnTo>
                    <a:lnTo>
                      <a:pt x="156" y="341"/>
                    </a:lnTo>
                    <a:lnTo>
                      <a:pt x="162" y="347"/>
                    </a:lnTo>
                    <a:lnTo>
                      <a:pt x="174" y="351"/>
                    </a:lnTo>
                    <a:lnTo>
                      <a:pt x="182" y="347"/>
                    </a:lnTo>
                    <a:lnTo>
                      <a:pt x="190" y="337"/>
                    </a:lnTo>
                    <a:lnTo>
                      <a:pt x="199" y="346"/>
                    </a:lnTo>
                    <a:lnTo>
                      <a:pt x="204" y="341"/>
                    </a:lnTo>
                    <a:lnTo>
                      <a:pt x="211" y="343"/>
                    </a:lnTo>
                    <a:lnTo>
                      <a:pt x="213" y="348"/>
                    </a:lnTo>
                    <a:lnTo>
                      <a:pt x="218" y="353"/>
                    </a:lnTo>
                    <a:lnTo>
                      <a:pt x="235" y="361"/>
                    </a:lnTo>
                    <a:lnTo>
                      <a:pt x="240" y="362"/>
                    </a:lnTo>
                    <a:lnTo>
                      <a:pt x="249" y="369"/>
                    </a:lnTo>
                    <a:lnTo>
                      <a:pt x="260" y="369"/>
                    </a:lnTo>
                    <a:lnTo>
                      <a:pt x="279" y="378"/>
                    </a:lnTo>
                    <a:lnTo>
                      <a:pt x="291" y="388"/>
                    </a:lnTo>
                    <a:lnTo>
                      <a:pt x="293" y="404"/>
                    </a:lnTo>
                    <a:lnTo>
                      <a:pt x="313" y="442"/>
                    </a:lnTo>
                    <a:lnTo>
                      <a:pt x="333" y="445"/>
                    </a:lnTo>
                    <a:lnTo>
                      <a:pt x="330" y="455"/>
                    </a:lnTo>
                    <a:lnTo>
                      <a:pt x="336" y="467"/>
                    </a:lnTo>
                    <a:lnTo>
                      <a:pt x="352" y="478"/>
                    </a:lnTo>
                    <a:lnTo>
                      <a:pt x="375" y="512"/>
                    </a:lnTo>
                    <a:lnTo>
                      <a:pt x="380" y="512"/>
                    </a:lnTo>
                    <a:lnTo>
                      <a:pt x="389" y="518"/>
                    </a:lnTo>
                    <a:lnTo>
                      <a:pt x="496" y="536"/>
                    </a:lnTo>
                    <a:lnTo>
                      <a:pt x="500" y="550"/>
                    </a:lnTo>
                    <a:lnTo>
                      <a:pt x="513" y="555"/>
                    </a:lnTo>
                    <a:lnTo>
                      <a:pt x="527" y="550"/>
                    </a:lnTo>
                    <a:lnTo>
                      <a:pt x="532" y="542"/>
                    </a:lnTo>
                    <a:lnTo>
                      <a:pt x="524" y="535"/>
                    </a:lnTo>
                    <a:lnTo>
                      <a:pt x="517" y="533"/>
                    </a:lnTo>
                    <a:lnTo>
                      <a:pt x="535" y="533"/>
                    </a:lnTo>
                    <a:lnTo>
                      <a:pt x="545" y="530"/>
                    </a:lnTo>
                    <a:lnTo>
                      <a:pt x="544" y="523"/>
                    </a:lnTo>
                    <a:lnTo>
                      <a:pt x="508" y="514"/>
                    </a:lnTo>
                    <a:lnTo>
                      <a:pt x="488" y="500"/>
                    </a:lnTo>
                    <a:lnTo>
                      <a:pt x="492" y="492"/>
                    </a:lnTo>
                    <a:lnTo>
                      <a:pt x="498" y="487"/>
                    </a:lnTo>
                    <a:lnTo>
                      <a:pt x="488" y="481"/>
                    </a:lnTo>
                    <a:lnTo>
                      <a:pt x="464" y="478"/>
                    </a:lnTo>
                    <a:lnTo>
                      <a:pt x="455" y="470"/>
                    </a:lnTo>
                    <a:lnTo>
                      <a:pt x="459" y="447"/>
                    </a:lnTo>
                    <a:lnTo>
                      <a:pt x="454" y="441"/>
                    </a:lnTo>
                    <a:lnTo>
                      <a:pt x="429" y="445"/>
                    </a:lnTo>
                    <a:lnTo>
                      <a:pt x="420" y="439"/>
                    </a:lnTo>
                    <a:lnTo>
                      <a:pt x="413" y="419"/>
                    </a:lnTo>
                    <a:lnTo>
                      <a:pt x="406" y="413"/>
                    </a:lnTo>
                    <a:lnTo>
                      <a:pt x="401" y="403"/>
                    </a:lnTo>
                    <a:lnTo>
                      <a:pt x="398" y="379"/>
                    </a:lnTo>
                    <a:lnTo>
                      <a:pt x="396" y="376"/>
                    </a:lnTo>
                    <a:lnTo>
                      <a:pt x="389" y="374"/>
                    </a:lnTo>
                    <a:lnTo>
                      <a:pt x="360" y="340"/>
                    </a:lnTo>
                    <a:lnTo>
                      <a:pt x="351" y="336"/>
                    </a:lnTo>
                    <a:lnTo>
                      <a:pt x="336" y="296"/>
                    </a:lnTo>
                    <a:lnTo>
                      <a:pt x="342" y="289"/>
                    </a:lnTo>
                    <a:lnTo>
                      <a:pt x="366" y="288"/>
                    </a:lnTo>
                    <a:lnTo>
                      <a:pt x="373" y="284"/>
                    </a:lnTo>
                    <a:lnTo>
                      <a:pt x="382" y="284"/>
                    </a:lnTo>
                    <a:lnTo>
                      <a:pt x="383" y="265"/>
                    </a:lnTo>
                    <a:lnTo>
                      <a:pt x="380" y="253"/>
                    </a:lnTo>
                    <a:lnTo>
                      <a:pt x="370" y="241"/>
                    </a:lnTo>
                    <a:lnTo>
                      <a:pt x="360" y="233"/>
                    </a:lnTo>
                    <a:lnTo>
                      <a:pt x="351" y="233"/>
                    </a:lnTo>
                    <a:lnTo>
                      <a:pt x="318" y="222"/>
                    </a:lnTo>
                    <a:lnTo>
                      <a:pt x="299" y="209"/>
                    </a:lnTo>
                    <a:lnTo>
                      <a:pt x="273" y="200"/>
                    </a:lnTo>
                    <a:lnTo>
                      <a:pt x="270" y="195"/>
                    </a:lnTo>
                    <a:lnTo>
                      <a:pt x="270" y="172"/>
                    </a:lnTo>
                    <a:lnTo>
                      <a:pt x="265" y="155"/>
                    </a:lnTo>
                    <a:lnTo>
                      <a:pt x="253" y="139"/>
                    </a:lnTo>
                    <a:lnTo>
                      <a:pt x="204" y="104"/>
                    </a:lnTo>
                    <a:lnTo>
                      <a:pt x="189" y="81"/>
                    </a:lnTo>
                    <a:lnTo>
                      <a:pt x="179" y="81"/>
                    </a:lnTo>
                    <a:lnTo>
                      <a:pt x="1"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00" name="Freeform 1030">
                <a:extLst>
                  <a:ext uri="{FF2B5EF4-FFF2-40B4-BE49-F238E27FC236}">
                    <a16:creationId xmlns:a16="http://schemas.microsoft.com/office/drawing/2014/main" id="{1C6805EA-EB4D-412F-8286-4C9CE4E90BB7}"/>
                  </a:ext>
                </a:extLst>
              </p:cNvPr>
              <p:cNvSpPr>
                <a:spLocks noChangeAspect="1"/>
              </p:cNvSpPr>
              <p:nvPr/>
            </p:nvSpPr>
            <p:spPr bwMode="auto">
              <a:xfrm>
                <a:off x="2599" y="1702"/>
                <a:ext cx="124" cy="110"/>
              </a:xfrm>
              <a:custGeom>
                <a:avLst/>
                <a:gdLst>
                  <a:gd name="T0" fmla="*/ 0 w 423"/>
                  <a:gd name="T1" fmla="*/ 0 h 375"/>
                  <a:gd name="T2" fmla="*/ 0 w 423"/>
                  <a:gd name="T3" fmla="*/ 0 h 375"/>
                  <a:gd name="T4" fmla="*/ 0 w 423"/>
                  <a:gd name="T5" fmla="*/ 0 h 375"/>
                  <a:gd name="T6" fmla="*/ 0 w 423"/>
                  <a:gd name="T7" fmla="*/ 0 h 375"/>
                  <a:gd name="T8" fmla="*/ 0 w 423"/>
                  <a:gd name="T9" fmla="*/ 0 h 375"/>
                  <a:gd name="T10" fmla="*/ 0 w 423"/>
                  <a:gd name="T11" fmla="*/ 0 h 375"/>
                  <a:gd name="T12" fmla="*/ 0 w 423"/>
                  <a:gd name="T13" fmla="*/ 0 h 375"/>
                  <a:gd name="T14" fmla="*/ 0 w 423"/>
                  <a:gd name="T15" fmla="*/ 0 h 375"/>
                  <a:gd name="T16" fmla="*/ 0 w 423"/>
                  <a:gd name="T17" fmla="*/ 0 h 375"/>
                  <a:gd name="T18" fmla="*/ 0 w 423"/>
                  <a:gd name="T19" fmla="*/ 0 h 375"/>
                  <a:gd name="T20" fmla="*/ 0 w 423"/>
                  <a:gd name="T21" fmla="*/ 0 h 375"/>
                  <a:gd name="T22" fmla="*/ 0 w 423"/>
                  <a:gd name="T23" fmla="*/ 0 h 375"/>
                  <a:gd name="T24" fmla="*/ 0 w 423"/>
                  <a:gd name="T25" fmla="*/ 0 h 375"/>
                  <a:gd name="T26" fmla="*/ 0 w 423"/>
                  <a:gd name="T27" fmla="*/ 0 h 375"/>
                  <a:gd name="T28" fmla="*/ 0 w 423"/>
                  <a:gd name="T29" fmla="*/ 0 h 375"/>
                  <a:gd name="T30" fmla="*/ 0 w 423"/>
                  <a:gd name="T31" fmla="*/ 0 h 375"/>
                  <a:gd name="T32" fmla="*/ 0 w 423"/>
                  <a:gd name="T33" fmla="*/ 0 h 375"/>
                  <a:gd name="T34" fmla="*/ 0 w 423"/>
                  <a:gd name="T35" fmla="*/ 0 h 375"/>
                  <a:gd name="T36" fmla="*/ 0 w 423"/>
                  <a:gd name="T37" fmla="*/ 0 h 375"/>
                  <a:gd name="T38" fmla="*/ 0 w 423"/>
                  <a:gd name="T39" fmla="*/ 0 h 375"/>
                  <a:gd name="T40" fmla="*/ 0 w 423"/>
                  <a:gd name="T41" fmla="*/ 0 h 375"/>
                  <a:gd name="T42" fmla="*/ 0 w 423"/>
                  <a:gd name="T43" fmla="*/ 0 h 375"/>
                  <a:gd name="T44" fmla="*/ 0 w 423"/>
                  <a:gd name="T45" fmla="*/ 0 h 375"/>
                  <a:gd name="T46" fmla="*/ 0 w 423"/>
                  <a:gd name="T47" fmla="*/ 0 h 375"/>
                  <a:gd name="T48" fmla="*/ 0 w 423"/>
                  <a:gd name="T49" fmla="*/ 0 h 375"/>
                  <a:gd name="T50" fmla="*/ 0 w 423"/>
                  <a:gd name="T51" fmla="*/ 0 h 375"/>
                  <a:gd name="T52" fmla="*/ 0 w 423"/>
                  <a:gd name="T53" fmla="*/ 0 h 375"/>
                  <a:gd name="T54" fmla="*/ 0 w 423"/>
                  <a:gd name="T55" fmla="*/ 0 h 375"/>
                  <a:gd name="T56" fmla="*/ 0 w 423"/>
                  <a:gd name="T57" fmla="*/ 0 h 375"/>
                  <a:gd name="T58" fmla="*/ 0 w 423"/>
                  <a:gd name="T59" fmla="*/ 0 h 375"/>
                  <a:gd name="T60" fmla="*/ 0 w 423"/>
                  <a:gd name="T61" fmla="*/ 0 h 375"/>
                  <a:gd name="T62" fmla="*/ 0 w 423"/>
                  <a:gd name="T63" fmla="*/ 0 h 375"/>
                  <a:gd name="T64" fmla="*/ 0 w 423"/>
                  <a:gd name="T65" fmla="*/ 0 h 375"/>
                  <a:gd name="T66" fmla="*/ 0 w 423"/>
                  <a:gd name="T67" fmla="*/ 0 h 375"/>
                  <a:gd name="T68" fmla="*/ 0 w 423"/>
                  <a:gd name="T69" fmla="*/ 0 h 375"/>
                  <a:gd name="T70" fmla="*/ 0 w 423"/>
                  <a:gd name="T71" fmla="*/ 0 h 375"/>
                  <a:gd name="T72" fmla="*/ 0 w 423"/>
                  <a:gd name="T73" fmla="*/ 0 h 375"/>
                  <a:gd name="T74" fmla="*/ 0 w 423"/>
                  <a:gd name="T75" fmla="*/ 0 h 375"/>
                  <a:gd name="T76" fmla="*/ 0 w 423"/>
                  <a:gd name="T77" fmla="*/ 0 h 375"/>
                  <a:gd name="T78" fmla="*/ 0 w 423"/>
                  <a:gd name="T79" fmla="*/ 0 h 375"/>
                  <a:gd name="T80" fmla="*/ 0 w 423"/>
                  <a:gd name="T81" fmla="*/ 0 h 375"/>
                  <a:gd name="T82" fmla="*/ 0 w 423"/>
                  <a:gd name="T83" fmla="*/ 0 h 375"/>
                  <a:gd name="T84" fmla="*/ 0 w 423"/>
                  <a:gd name="T85" fmla="*/ 0 h 375"/>
                  <a:gd name="T86" fmla="*/ 0 w 423"/>
                  <a:gd name="T87" fmla="*/ 0 h 375"/>
                  <a:gd name="T88" fmla="*/ 0 w 423"/>
                  <a:gd name="T89" fmla="*/ 0 h 375"/>
                  <a:gd name="T90" fmla="*/ 0 w 423"/>
                  <a:gd name="T91" fmla="*/ 0 h 375"/>
                  <a:gd name="T92" fmla="*/ 0 w 423"/>
                  <a:gd name="T93" fmla="*/ 0 h 375"/>
                  <a:gd name="T94" fmla="*/ 0 w 423"/>
                  <a:gd name="T95" fmla="*/ 0 h 375"/>
                  <a:gd name="T96" fmla="*/ 0 w 423"/>
                  <a:gd name="T97" fmla="*/ 0 h 375"/>
                  <a:gd name="T98" fmla="*/ 0 w 423"/>
                  <a:gd name="T99" fmla="*/ 0 h 37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23"/>
                  <a:gd name="T151" fmla="*/ 0 h 375"/>
                  <a:gd name="T152" fmla="*/ 423 w 423"/>
                  <a:gd name="T153" fmla="*/ 375 h 37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23" h="375">
                    <a:moveTo>
                      <a:pt x="314" y="0"/>
                    </a:moveTo>
                    <a:lnTo>
                      <a:pt x="280" y="3"/>
                    </a:lnTo>
                    <a:lnTo>
                      <a:pt x="196" y="60"/>
                    </a:lnTo>
                    <a:lnTo>
                      <a:pt x="183" y="80"/>
                    </a:lnTo>
                    <a:lnTo>
                      <a:pt x="163" y="96"/>
                    </a:lnTo>
                    <a:lnTo>
                      <a:pt x="85" y="124"/>
                    </a:lnTo>
                    <a:lnTo>
                      <a:pt x="60" y="185"/>
                    </a:lnTo>
                    <a:lnTo>
                      <a:pt x="24" y="222"/>
                    </a:lnTo>
                    <a:lnTo>
                      <a:pt x="2" y="273"/>
                    </a:lnTo>
                    <a:lnTo>
                      <a:pt x="0" y="316"/>
                    </a:lnTo>
                    <a:lnTo>
                      <a:pt x="2" y="317"/>
                    </a:lnTo>
                    <a:lnTo>
                      <a:pt x="2" y="318"/>
                    </a:lnTo>
                    <a:lnTo>
                      <a:pt x="2" y="324"/>
                    </a:lnTo>
                    <a:lnTo>
                      <a:pt x="3" y="327"/>
                    </a:lnTo>
                    <a:lnTo>
                      <a:pt x="6" y="328"/>
                    </a:lnTo>
                    <a:lnTo>
                      <a:pt x="10" y="336"/>
                    </a:lnTo>
                    <a:lnTo>
                      <a:pt x="12" y="337"/>
                    </a:lnTo>
                    <a:lnTo>
                      <a:pt x="12" y="341"/>
                    </a:lnTo>
                    <a:lnTo>
                      <a:pt x="12" y="347"/>
                    </a:lnTo>
                    <a:lnTo>
                      <a:pt x="16" y="347"/>
                    </a:lnTo>
                    <a:lnTo>
                      <a:pt x="19" y="350"/>
                    </a:lnTo>
                    <a:lnTo>
                      <a:pt x="19" y="355"/>
                    </a:lnTo>
                    <a:lnTo>
                      <a:pt x="27" y="360"/>
                    </a:lnTo>
                    <a:lnTo>
                      <a:pt x="27" y="359"/>
                    </a:lnTo>
                    <a:lnTo>
                      <a:pt x="32" y="359"/>
                    </a:lnTo>
                    <a:lnTo>
                      <a:pt x="33" y="355"/>
                    </a:lnTo>
                    <a:lnTo>
                      <a:pt x="34" y="355"/>
                    </a:lnTo>
                    <a:lnTo>
                      <a:pt x="35" y="360"/>
                    </a:lnTo>
                    <a:lnTo>
                      <a:pt x="43" y="365"/>
                    </a:lnTo>
                    <a:lnTo>
                      <a:pt x="47" y="362"/>
                    </a:lnTo>
                    <a:lnTo>
                      <a:pt x="50" y="354"/>
                    </a:lnTo>
                    <a:lnTo>
                      <a:pt x="86" y="341"/>
                    </a:lnTo>
                    <a:lnTo>
                      <a:pt x="94" y="342"/>
                    </a:lnTo>
                    <a:lnTo>
                      <a:pt x="105" y="348"/>
                    </a:lnTo>
                    <a:lnTo>
                      <a:pt x="110" y="342"/>
                    </a:lnTo>
                    <a:lnTo>
                      <a:pt x="111" y="342"/>
                    </a:lnTo>
                    <a:lnTo>
                      <a:pt x="116" y="354"/>
                    </a:lnTo>
                    <a:lnTo>
                      <a:pt x="121" y="355"/>
                    </a:lnTo>
                    <a:lnTo>
                      <a:pt x="126" y="373"/>
                    </a:lnTo>
                    <a:lnTo>
                      <a:pt x="129" y="375"/>
                    </a:lnTo>
                    <a:lnTo>
                      <a:pt x="134" y="375"/>
                    </a:lnTo>
                    <a:lnTo>
                      <a:pt x="138" y="373"/>
                    </a:lnTo>
                    <a:lnTo>
                      <a:pt x="134" y="358"/>
                    </a:lnTo>
                    <a:lnTo>
                      <a:pt x="136" y="343"/>
                    </a:lnTo>
                    <a:lnTo>
                      <a:pt x="133" y="332"/>
                    </a:lnTo>
                    <a:lnTo>
                      <a:pt x="134" y="318"/>
                    </a:lnTo>
                    <a:lnTo>
                      <a:pt x="132" y="316"/>
                    </a:lnTo>
                    <a:lnTo>
                      <a:pt x="132" y="306"/>
                    </a:lnTo>
                    <a:lnTo>
                      <a:pt x="129" y="302"/>
                    </a:lnTo>
                    <a:lnTo>
                      <a:pt x="127" y="292"/>
                    </a:lnTo>
                    <a:lnTo>
                      <a:pt x="128" y="284"/>
                    </a:lnTo>
                    <a:lnTo>
                      <a:pt x="133" y="273"/>
                    </a:lnTo>
                    <a:lnTo>
                      <a:pt x="243" y="277"/>
                    </a:lnTo>
                    <a:lnTo>
                      <a:pt x="261" y="266"/>
                    </a:lnTo>
                    <a:lnTo>
                      <a:pt x="278" y="264"/>
                    </a:lnTo>
                    <a:lnTo>
                      <a:pt x="311" y="270"/>
                    </a:lnTo>
                    <a:lnTo>
                      <a:pt x="316" y="277"/>
                    </a:lnTo>
                    <a:lnTo>
                      <a:pt x="319" y="277"/>
                    </a:lnTo>
                    <a:lnTo>
                      <a:pt x="321" y="274"/>
                    </a:lnTo>
                    <a:lnTo>
                      <a:pt x="336" y="274"/>
                    </a:lnTo>
                    <a:lnTo>
                      <a:pt x="341" y="268"/>
                    </a:lnTo>
                    <a:lnTo>
                      <a:pt x="345" y="268"/>
                    </a:lnTo>
                    <a:lnTo>
                      <a:pt x="346" y="261"/>
                    </a:lnTo>
                    <a:lnTo>
                      <a:pt x="350" y="258"/>
                    </a:lnTo>
                    <a:lnTo>
                      <a:pt x="351" y="255"/>
                    </a:lnTo>
                    <a:lnTo>
                      <a:pt x="353" y="253"/>
                    </a:lnTo>
                    <a:lnTo>
                      <a:pt x="357" y="254"/>
                    </a:lnTo>
                    <a:lnTo>
                      <a:pt x="366" y="239"/>
                    </a:lnTo>
                    <a:lnTo>
                      <a:pt x="368" y="238"/>
                    </a:lnTo>
                    <a:lnTo>
                      <a:pt x="374" y="238"/>
                    </a:lnTo>
                    <a:lnTo>
                      <a:pt x="382" y="242"/>
                    </a:lnTo>
                    <a:lnTo>
                      <a:pt x="390" y="239"/>
                    </a:lnTo>
                    <a:lnTo>
                      <a:pt x="397" y="242"/>
                    </a:lnTo>
                    <a:lnTo>
                      <a:pt x="402" y="239"/>
                    </a:lnTo>
                    <a:lnTo>
                      <a:pt x="415" y="226"/>
                    </a:lnTo>
                    <a:lnTo>
                      <a:pt x="416" y="222"/>
                    </a:lnTo>
                    <a:lnTo>
                      <a:pt x="416" y="221"/>
                    </a:lnTo>
                    <a:lnTo>
                      <a:pt x="423" y="209"/>
                    </a:lnTo>
                    <a:lnTo>
                      <a:pt x="423" y="207"/>
                    </a:lnTo>
                    <a:lnTo>
                      <a:pt x="421" y="208"/>
                    </a:lnTo>
                    <a:lnTo>
                      <a:pt x="406" y="186"/>
                    </a:lnTo>
                    <a:lnTo>
                      <a:pt x="405" y="182"/>
                    </a:lnTo>
                    <a:lnTo>
                      <a:pt x="406" y="177"/>
                    </a:lnTo>
                    <a:lnTo>
                      <a:pt x="410" y="176"/>
                    </a:lnTo>
                    <a:lnTo>
                      <a:pt x="415" y="177"/>
                    </a:lnTo>
                    <a:lnTo>
                      <a:pt x="416" y="174"/>
                    </a:lnTo>
                    <a:lnTo>
                      <a:pt x="415" y="170"/>
                    </a:lnTo>
                    <a:lnTo>
                      <a:pt x="409" y="158"/>
                    </a:lnTo>
                    <a:lnTo>
                      <a:pt x="404" y="154"/>
                    </a:lnTo>
                    <a:lnTo>
                      <a:pt x="400" y="155"/>
                    </a:lnTo>
                    <a:lnTo>
                      <a:pt x="394" y="161"/>
                    </a:lnTo>
                    <a:lnTo>
                      <a:pt x="390" y="162"/>
                    </a:lnTo>
                    <a:lnTo>
                      <a:pt x="385" y="162"/>
                    </a:lnTo>
                    <a:lnTo>
                      <a:pt x="368" y="154"/>
                    </a:lnTo>
                    <a:lnTo>
                      <a:pt x="317" y="67"/>
                    </a:lnTo>
                    <a:lnTo>
                      <a:pt x="316" y="45"/>
                    </a:lnTo>
                    <a:lnTo>
                      <a:pt x="306" y="35"/>
                    </a:lnTo>
                    <a:lnTo>
                      <a:pt x="306" y="31"/>
                    </a:lnTo>
                    <a:lnTo>
                      <a:pt x="314"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01" name="Freeform 1031">
                <a:extLst>
                  <a:ext uri="{FF2B5EF4-FFF2-40B4-BE49-F238E27FC236}">
                    <a16:creationId xmlns:a16="http://schemas.microsoft.com/office/drawing/2014/main" id="{B69609E8-6E84-472A-8595-C677D171128D}"/>
                  </a:ext>
                </a:extLst>
              </p:cNvPr>
              <p:cNvSpPr>
                <a:spLocks noChangeAspect="1"/>
              </p:cNvSpPr>
              <p:nvPr/>
            </p:nvSpPr>
            <p:spPr bwMode="auto">
              <a:xfrm>
                <a:off x="2599" y="1702"/>
                <a:ext cx="124" cy="110"/>
              </a:xfrm>
              <a:custGeom>
                <a:avLst/>
                <a:gdLst>
                  <a:gd name="T0" fmla="*/ 0 w 423"/>
                  <a:gd name="T1" fmla="*/ 0 h 375"/>
                  <a:gd name="T2" fmla="*/ 0 w 423"/>
                  <a:gd name="T3" fmla="*/ 0 h 375"/>
                  <a:gd name="T4" fmla="*/ 0 w 423"/>
                  <a:gd name="T5" fmla="*/ 0 h 375"/>
                  <a:gd name="T6" fmla="*/ 0 w 423"/>
                  <a:gd name="T7" fmla="*/ 0 h 375"/>
                  <a:gd name="T8" fmla="*/ 0 w 423"/>
                  <a:gd name="T9" fmla="*/ 0 h 375"/>
                  <a:gd name="T10" fmla="*/ 0 w 423"/>
                  <a:gd name="T11" fmla="*/ 0 h 375"/>
                  <a:gd name="T12" fmla="*/ 0 w 423"/>
                  <a:gd name="T13" fmla="*/ 0 h 375"/>
                  <a:gd name="T14" fmla="*/ 0 w 423"/>
                  <a:gd name="T15" fmla="*/ 0 h 375"/>
                  <a:gd name="T16" fmla="*/ 0 w 423"/>
                  <a:gd name="T17" fmla="*/ 0 h 375"/>
                  <a:gd name="T18" fmla="*/ 0 w 423"/>
                  <a:gd name="T19" fmla="*/ 0 h 375"/>
                  <a:gd name="T20" fmla="*/ 0 w 423"/>
                  <a:gd name="T21" fmla="*/ 0 h 375"/>
                  <a:gd name="T22" fmla="*/ 0 w 423"/>
                  <a:gd name="T23" fmla="*/ 0 h 375"/>
                  <a:gd name="T24" fmla="*/ 0 w 423"/>
                  <a:gd name="T25" fmla="*/ 0 h 375"/>
                  <a:gd name="T26" fmla="*/ 0 w 423"/>
                  <a:gd name="T27" fmla="*/ 0 h 375"/>
                  <a:gd name="T28" fmla="*/ 0 w 423"/>
                  <a:gd name="T29" fmla="*/ 0 h 375"/>
                  <a:gd name="T30" fmla="*/ 0 w 423"/>
                  <a:gd name="T31" fmla="*/ 0 h 375"/>
                  <a:gd name="T32" fmla="*/ 0 w 423"/>
                  <a:gd name="T33" fmla="*/ 0 h 375"/>
                  <a:gd name="T34" fmla="*/ 0 w 423"/>
                  <a:gd name="T35" fmla="*/ 0 h 375"/>
                  <a:gd name="T36" fmla="*/ 0 w 423"/>
                  <a:gd name="T37" fmla="*/ 0 h 375"/>
                  <a:gd name="T38" fmla="*/ 0 w 423"/>
                  <a:gd name="T39" fmla="*/ 0 h 375"/>
                  <a:gd name="T40" fmla="*/ 0 w 423"/>
                  <a:gd name="T41" fmla="*/ 0 h 375"/>
                  <a:gd name="T42" fmla="*/ 0 w 423"/>
                  <a:gd name="T43" fmla="*/ 0 h 375"/>
                  <a:gd name="T44" fmla="*/ 0 w 423"/>
                  <a:gd name="T45" fmla="*/ 0 h 375"/>
                  <a:gd name="T46" fmla="*/ 0 w 423"/>
                  <a:gd name="T47" fmla="*/ 0 h 375"/>
                  <a:gd name="T48" fmla="*/ 0 w 423"/>
                  <a:gd name="T49" fmla="*/ 0 h 375"/>
                  <a:gd name="T50" fmla="*/ 0 w 423"/>
                  <a:gd name="T51" fmla="*/ 0 h 375"/>
                  <a:gd name="T52" fmla="*/ 0 w 423"/>
                  <a:gd name="T53" fmla="*/ 0 h 375"/>
                  <a:gd name="T54" fmla="*/ 0 w 423"/>
                  <a:gd name="T55" fmla="*/ 0 h 375"/>
                  <a:gd name="T56" fmla="*/ 0 w 423"/>
                  <a:gd name="T57" fmla="*/ 0 h 375"/>
                  <a:gd name="T58" fmla="*/ 0 w 423"/>
                  <a:gd name="T59" fmla="*/ 0 h 375"/>
                  <a:gd name="T60" fmla="*/ 0 w 423"/>
                  <a:gd name="T61" fmla="*/ 0 h 375"/>
                  <a:gd name="T62" fmla="*/ 0 w 423"/>
                  <a:gd name="T63" fmla="*/ 0 h 375"/>
                  <a:gd name="T64" fmla="*/ 0 w 423"/>
                  <a:gd name="T65" fmla="*/ 0 h 375"/>
                  <a:gd name="T66" fmla="*/ 0 w 423"/>
                  <a:gd name="T67" fmla="*/ 0 h 375"/>
                  <a:gd name="T68" fmla="*/ 0 w 423"/>
                  <a:gd name="T69" fmla="*/ 0 h 375"/>
                  <a:gd name="T70" fmla="*/ 0 w 423"/>
                  <a:gd name="T71" fmla="*/ 0 h 375"/>
                  <a:gd name="T72" fmla="*/ 0 w 423"/>
                  <a:gd name="T73" fmla="*/ 0 h 375"/>
                  <a:gd name="T74" fmla="*/ 0 w 423"/>
                  <a:gd name="T75" fmla="*/ 0 h 375"/>
                  <a:gd name="T76" fmla="*/ 0 w 423"/>
                  <a:gd name="T77" fmla="*/ 0 h 375"/>
                  <a:gd name="T78" fmla="*/ 0 w 423"/>
                  <a:gd name="T79" fmla="*/ 0 h 375"/>
                  <a:gd name="T80" fmla="*/ 0 w 423"/>
                  <a:gd name="T81" fmla="*/ 0 h 375"/>
                  <a:gd name="T82" fmla="*/ 0 w 423"/>
                  <a:gd name="T83" fmla="*/ 0 h 375"/>
                  <a:gd name="T84" fmla="*/ 0 w 423"/>
                  <a:gd name="T85" fmla="*/ 0 h 375"/>
                  <a:gd name="T86" fmla="*/ 0 w 423"/>
                  <a:gd name="T87" fmla="*/ 0 h 375"/>
                  <a:gd name="T88" fmla="*/ 0 w 423"/>
                  <a:gd name="T89" fmla="*/ 0 h 375"/>
                  <a:gd name="T90" fmla="*/ 0 w 423"/>
                  <a:gd name="T91" fmla="*/ 0 h 375"/>
                  <a:gd name="T92" fmla="*/ 0 w 423"/>
                  <a:gd name="T93" fmla="*/ 0 h 375"/>
                  <a:gd name="T94" fmla="*/ 0 w 423"/>
                  <a:gd name="T95" fmla="*/ 0 h 375"/>
                  <a:gd name="T96" fmla="*/ 0 w 423"/>
                  <a:gd name="T97" fmla="*/ 0 h 375"/>
                  <a:gd name="T98" fmla="*/ 0 w 423"/>
                  <a:gd name="T99" fmla="*/ 0 h 37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23"/>
                  <a:gd name="T151" fmla="*/ 0 h 375"/>
                  <a:gd name="T152" fmla="*/ 423 w 423"/>
                  <a:gd name="T153" fmla="*/ 375 h 37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23" h="375">
                    <a:moveTo>
                      <a:pt x="314" y="0"/>
                    </a:moveTo>
                    <a:lnTo>
                      <a:pt x="280" y="3"/>
                    </a:lnTo>
                    <a:lnTo>
                      <a:pt x="196" y="60"/>
                    </a:lnTo>
                    <a:lnTo>
                      <a:pt x="183" y="80"/>
                    </a:lnTo>
                    <a:lnTo>
                      <a:pt x="163" y="96"/>
                    </a:lnTo>
                    <a:lnTo>
                      <a:pt x="85" y="124"/>
                    </a:lnTo>
                    <a:lnTo>
                      <a:pt x="60" y="185"/>
                    </a:lnTo>
                    <a:lnTo>
                      <a:pt x="24" y="222"/>
                    </a:lnTo>
                    <a:lnTo>
                      <a:pt x="2" y="273"/>
                    </a:lnTo>
                    <a:lnTo>
                      <a:pt x="0" y="316"/>
                    </a:lnTo>
                    <a:lnTo>
                      <a:pt x="2" y="317"/>
                    </a:lnTo>
                    <a:lnTo>
                      <a:pt x="2" y="318"/>
                    </a:lnTo>
                    <a:lnTo>
                      <a:pt x="2" y="324"/>
                    </a:lnTo>
                    <a:lnTo>
                      <a:pt x="3" y="327"/>
                    </a:lnTo>
                    <a:lnTo>
                      <a:pt x="6" y="328"/>
                    </a:lnTo>
                    <a:lnTo>
                      <a:pt x="10" y="336"/>
                    </a:lnTo>
                    <a:lnTo>
                      <a:pt x="12" y="337"/>
                    </a:lnTo>
                    <a:lnTo>
                      <a:pt x="12" y="341"/>
                    </a:lnTo>
                    <a:lnTo>
                      <a:pt x="12" y="347"/>
                    </a:lnTo>
                    <a:lnTo>
                      <a:pt x="16" y="347"/>
                    </a:lnTo>
                    <a:lnTo>
                      <a:pt x="19" y="350"/>
                    </a:lnTo>
                    <a:lnTo>
                      <a:pt x="19" y="355"/>
                    </a:lnTo>
                    <a:lnTo>
                      <a:pt x="27" y="360"/>
                    </a:lnTo>
                    <a:lnTo>
                      <a:pt x="27" y="359"/>
                    </a:lnTo>
                    <a:lnTo>
                      <a:pt x="32" y="359"/>
                    </a:lnTo>
                    <a:lnTo>
                      <a:pt x="33" y="355"/>
                    </a:lnTo>
                    <a:lnTo>
                      <a:pt x="34" y="355"/>
                    </a:lnTo>
                    <a:lnTo>
                      <a:pt x="35" y="360"/>
                    </a:lnTo>
                    <a:lnTo>
                      <a:pt x="43" y="365"/>
                    </a:lnTo>
                    <a:lnTo>
                      <a:pt x="47" y="362"/>
                    </a:lnTo>
                    <a:lnTo>
                      <a:pt x="50" y="354"/>
                    </a:lnTo>
                    <a:lnTo>
                      <a:pt x="86" y="341"/>
                    </a:lnTo>
                    <a:lnTo>
                      <a:pt x="94" y="342"/>
                    </a:lnTo>
                    <a:lnTo>
                      <a:pt x="105" y="348"/>
                    </a:lnTo>
                    <a:lnTo>
                      <a:pt x="110" y="342"/>
                    </a:lnTo>
                    <a:lnTo>
                      <a:pt x="111" y="342"/>
                    </a:lnTo>
                    <a:lnTo>
                      <a:pt x="116" y="354"/>
                    </a:lnTo>
                    <a:lnTo>
                      <a:pt x="121" y="355"/>
                    </a:lnTo>
                    <a:lnTo>
                      <a:pt x="126" y="373"/>
                    </a:lnTo>
                    <a:lnTo>
                      <a:pt x="129" y="375"/>
                    </a:lnTo>
                    <a:lnTo>
                      <a:pt x="134" y="375"/>
                    </a:lnTo>
                    <a:lnTo>
                      <a:pt x="138" y="373"/>
                    </a:lnTo>
                    <a:lnTo>
                      <a:pt x="134" y="358"/>
                    </a:lnTo>
                    <a:lnTo>
                      <a:pt x="136" y="343"/>
                    </a:lnTo>
                    <a:lnTo>
                      <a:pt x="133" y="332"/>
                    </a:lnTo>
                    <a:lnTo>
                      <a:pt x="134" y="318"/>
                    </a:lnTo>
                    <a:lnTo>
                      <a:pt x="132" y="316"/>
                    </a:lnTo>
                    <a:lnTo>
                      <a:pt x="132" y="306"/>
                    </a:lnTo>
                    <a:lnTo>
                      <a:pt x="129" y="302"/>
                    </a:lnTo>
                    <a:lnTo>
                      <a:pt x="127" y="292"/>
                    </a:lnTo>
                    <a:lnTo>
                      <a:pt x="128" y="284"/>
                    </a:lnTo>
                    <a:lnTo>
                      <a:pt x="133" y="273"/>
                    </a:lnTo>
                    <a:lnTo>
                      <a:pt x="243" y="277"/>
                    </a:lnTo>
                    <a:lnTo>
                      <a:pt x="261" y="266"/>
                    </a:lnTo>
                    <a:lnTo>
                      <a:pt x="278" y="264"/>
                    </a:lnTo>
                    <a:lnTo>
                      <a:pt x="311" y="270"/>
                    </a:lnTo>
                    <a:lnTo>
                      <a:pt x="316" y="277"/>
                    </a:lnTo>
                    <a:lnTo>
                      <a:pt x="319" y="277"/>
                    </a:lnTo>
                    <a:lnTo>
                      <a:pt x="321" y="274"/>
                    </a:lnTo>
                    <a:lnTo>
                      <a:pt x="336" y="274"/>
                    </a:lnTo>
                    <a:lnTo>
                      <a:pt x="341" y="268"/>
                    </a:lnTo>
                    <a:lnTo>
                      <a:pt x="345" y="268"/>
                    </a:lnTo>
                    <a:lnTo>
                      <a:pt x="346" y="261"/>
                    </a:lnTo>
                    <a:lnTo>
                      <a:pt x="350" y="258"/>
                    </a:lnTo>
                    <a:lnTo>
                      <a:pt x="351" y="255"/>
                    </a:lnTo>
                    <a:lnTo>
                      <a:pt x="353" y="253"/>
                    </a:lnTo>
                    <a:lnTo>
                      <a:pt x="357" y="254"/>
                    </a:lnTo>
                    <a:lnTo>
                      <a:pt x="366" y="239"/>
                    </a:lnTo>
                    <a:lnTo>
                      <a:pt x="368" y="238"/>
                    </a:lnTo>
                    <a:lnTo>
                      <a:pt x="374" y="238"/>
                    </a:lnTo>
                    <a:lnTo>
                      <a:pt x="382" y="242"/>
                    </a:lnTo>
                    <a:lnTo>
                      <a:pt x="390" y="239"/>
                    </a:lnTo>
                    <a:lnTo>
                      <a:pt x="397" y="242"/>
                    </a:lnTo>
                    <a:lnTo>
                      <a:pt x="402" y="239"/>
                    </a:lnTo>
                    <a:lnTo>
                      <a:pt x="415" y="226"/>
                    </a:lnTo>
                    <a:lnTo>
                      <a:pt x="416" y="222"/>
                    </a:lnTo>
                    <a:lnTo>
                      <a:pt x="416" y="221"/>
                    </a:lnTo>
                    <a:lnTo>
                      <a:pt x="423" y="209"/>
                    </a:lnTo>
                    <a:lnTo>
                      <a:pt x="423" y="207"/>
                    </a:lnTo>
                    <a:lnTo>
                      <a:pt x="421" y="208"/>
                    </a:lnTo>
                    <a:lnTo>
                      <a:pt x="406" y="186"/>
                    </a:lnTo>
                    <a:lnTo>
                      <a:pt x="405" y="182"/>
                    </a:lnTo>
                    <a:lnTo>
                      <a:pt x="406" y="177"/>
                    </a:lnTo>
                    <a:lnTo>
                      <a:pt x="410" y="176"/>
                    </a:lnTo>
                    <a:lnTo>
                      <a:pt x="415" y="177"/>
                    </a:lnTo>
                    <a:lnTo>
                      <a:pt x="416" y="174"/>
                    </a:lnTo>
                    <a:lnTo>
                      <a:pt x="415" y="170"/>
                    </a:lnTo>
                    <a:lnTo>
                      <a:pt x="409" y="158"/>
                    </a:lnTo>
                    <a:lnTo>
                      <a:pt x="404" y="154"/>
                    </a:lnTo>
                    <a:lnTo>
                      <a:pt x="400" y="155"/>
                    </a:lnTo>
                    <a:lnTo>
                      <a:pt x="394" y="161"/>
                    </a:lnTo>
                    <a:lnTo>
                      <a:pt x="390" y="162"/>
                    </a:lnTo>
                    <a:lnTo>
                      <a:pt x="385" y="162"/>
                    </a:lnTo>
                    <a:lnTo>
                      <a:pt x="368" y="154"/>
                    </a:lnTo>
                    <a:lnTo>
                      <a:pt x="317" y="67"/>
                    </a:lnTo>
                    <a:lnTo>
                      <a:pt x="316" y="45"/>
                    </a:lnTo>
                    <a:lnTo>
                      <a:pt x="306" y="35"/>
                    </a:lnTo>
                    <a:lnTo>
                      <a:pt x="306" y="31"/>
                    </a:lnTo>
                    <a:lnTo>
                      <a:pt x="314"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02" name="Freeform 1032">
                <a:extLst>
                  <a:ext uri="{FF2B5EF4-FFF2-40B4-BE49-F238E27FC236}">
                    <a16:creationId xmlns:a16="http://schemas.microsoft.com/office/drawing/2014/main" id="{5B6E74E9-F678-4466-AB39-85066AFA10AB}"/>
                  </a:ext>
                </a:extLst>
              </p:cNvPr>
              <p:cNvSpPr>
                <a:spLocks noChangeAspect="1"/>
              </p:cNvSpPr>
              <p:nvPr/>
            </p:nvSpPr>
            <p:spPr bwMode="auto">
              <a:xfrm>
                <a:off x="2441" y="1747"/>
                <a:ext cx="116" cy="110"/>
              </a:xfrm>
              <a:custGeom>
                <a:avLst/>
                <a:gdLst>
                  <a:gd name="T0" fmla="*/ 0 w 396"/>
                  <a:gd name="T1" fmla="*/ 0 h 377"/>
                  <a:gd name="T2" fmla="*/ 0 w 396"/>
                  <a:gd name="T3" fmla="*/ 0 h 377"/>
                  <a:gd name="T4" fmla="*/ 0 w 396"/>
                  <a:gd name="T5" fmla="*/ 0 h 377"/>
                  <a:gd name="T6" fmla="*/ 0 w 396"/>
                  <a:gd name="T7" fmla="*/ 0 h 377"/>
                  <a:gd name="T8" fmla="*/ 0 w 396"/>
                  <a:gd name="T9" fmla="*/ 0 h 377"/>
                  <a:gd name="T10" fmla="*/ 0 w 396"/>
                  <a:gd name="T11" fmla="*/ 0 h 377"/>
                  <a:gd name="T12" fmla="*/ 0 w 396"/>
                  <a:gd name="T13" fmla="*/ 0 h 377"/>
                  <a:gd name="T14" fmla="*/ 0 w 396"/>
                  <a:gd name="T15" fmla="*/ 0 h 377"/>
                  <a:gd name="T16" fmla="*/ 0 w 396"/>
                  <a:gd name="T17" fmla="*/ 0 h 377"/>
                  <a:gd name="T18" fmla="*/ 0 w 396"/>
                  <a:gd name="T19" fmla="*/ 0 h 377"/>
                  <a:gd name="T20" fmla="*/ 0 w 396"/>
                  <a:gd name="T21" fmla="*/ 0 h 377"/>
                  <a:gd name="T22" fmla="*/ 0 w 396"/>
                  <a:gd name="T23" fmla="*/ 0 h 377"/>
                  <a:gd name="T24" fmla="*/ 0 w 396"/>
                  <a:gd name="T25" fmla="*/ 0 h 377"/>
                  <a:gd name="T26" fmla="*/ 0 w 396"/>
                  <a:gd name="T27" fmla="*/ 0 h 377"/>
                  <a:gd name="T28" fmla="*/ 0 w 396"/>
                  <a:gd name="T29" fmla="*/ 0 h 377"/>
                  <a:gd name="T30" fmla="*/ 0 w 396"/>
                  <a:gd name="T31" fmla="*/ 0 h 377"/>
                  <a:gd name="T32" fmla="*/ 0 w 396"/>
                  <a:gd name="T33" fmla="*/ 0 h 377"/>
                  <a:gd name="T34" fmla="*/ 0 w 396"/>
                  <a:gd name="T35" fmla="*/ 0 h 377"/>
                  <a:gd name="T36" fmla="*/ 0 w 396"/>
                  <a:gd name="T37" fmla="*/ 0 h 377"/>
                  <a:gd name="T38" fmla="*/ 0 w 396"/>
                  <a:gd name="T39" fmla="*/ 0 h 377"/>
                  <a:gd name="T40" fmla="*/ 0 w 396"/>
                  <a:gd name="T41" fmla="*/ 0 h 377"/>
                  <a:gd name="T42" fmla="*/ 0 w 396"/>
                  <a:gd name="T43" fmla="*/ 0 h 377"/>
                  <a:gd name="T44" fmla="*/ 0 w 396"/>
                  <a:gd name="T45" fmla="*/ 0 h 377"/>
                  <a:gd name="T46" fmla="*/ 0 w 396"/>
                  <a:gd name="T47" fmla="*/ 0 h 377"/>
                  <a:gd name="T48" fmla="*/ 0 w 396"/>
                  <a:gd name="T49" fmla="*/ 0 h 377"/>
                  <a:gd name="T50" fmla="*/ 0 w 396"/>
                  <a:gd name="T51" fmla="*/ 0 h 377"/>
                  <a:gd name="T52" fmla="*/ 0 w 396"/>
                  <a:gd name="T53" fmla="*/ 0 h 377"/>
                  <a:gd name="T54" fmla="*/ 0 w 396"/>
                  <a:gd name="T55" fmla="*/ 0 h 377"/>
                  <a:gd name="T56" fmla="*/ 0 w 396"/>
                  <a:gd name="T57" fmla="*/ 0 h 377"/>
                  <a:gd name="T58" fmla="*/ 0 w 396"/>
                  <a:gd name="T59" fmla="*/ 0 h 377"/>
                  <a:gd name="T60" fmla="*/ 0 w 396"/>
                  <a:gd name="T61" fmla="*/ 0 h 377"/>
                  <a:gd name="T62" fmla="*/ 0 w 396"/>
                  <a:gd name="T63" fmla="*/ 0 h 377"/>
                  <a:gd name="T64" fmla="*/ 0 w 396"/>
                  <a:gd name="T65" fmla="*/ 0 h 377"/>
                  <a:gd name="T66" fmla="*/ 0 w 396"/>
                  <a:gd name="T67" fmla="*/ 0 h 377"/>
                  <a:gd name="T68" fmla="*/ 0 w 396"/>
                  <a:gd name="T69" fmla="*/ 0 h 377"/>
                  <a:gd name="T70" fmla="*/ 0 w 396"/>
                  <a:gd name="T71" fmla="*/ 0 h 377"/>
                  <a:gd name="T72" fmla="*/ 0 w 396"/>
                  <a:gd name="T73" fmla="*/ 0 h 377"/>
                  <a:gd name="T74" fmla="*/ 0 w 396"/>
                  <a:gd name="T75" fmla="*/ 0 h 377"/>
                  <a:gd name="T76" fmla="*/ 0 w 396"/>
                  <a:gd name="T77" fmla="*/ 0 h 377"/>
                  <a:gd name="T78" fmla="*/ 0 w 396"/>
                  <a:gd name="T79" fmla="*/ 0 h 377"/>
                  <a:gd name="T80" fmla="*/ 0 w 396"/>
                  <a:gd name="T81" fmla="*/ 0 h 377"/>
                  <a:gd name="T82" fmla="*/ 0 w 396"/>
                  <a:gd name="T83" fmla="*/ 0 h 377"/>
                  <a:gd name="T84" fmla="*/ 0 w 396"/>
                  <a:gd name="T85" fmla="*/ 0 h 377"/>
                  <a:gd name="T86" fmla="*/ 0 w 396"/>
                  <a:gd name="T87" fmla="*/ 0 h 377"/>
                  <a:gd name="T88" fmla="*/ 0 w 396"/>
                  <a:gd name="T89" fmla="*/ 0 h 377"/>
                  <a:gd name="T90" fmla="*/ 0 w 396"/>
                  <a:gd name="T91" fmla="*/ 0 h 377"/>
                  <a:gd name="T92" fmla="*/ 0 w 396"/>
                  <a:gd name="T93" fmla="*/ 0 h 377"/>
                  <a:gd name="T94" fmla="*/ 0 w 396"/>
                  <a:gd name="T95" fmla="*/ 0 h 377"/>
                  <a:gd name="T96" fmla="*/ 0 w 396"/>
                  <a:gd name="T97" fmla="*/ 0 h 377"/>
                  <a:gd name="T98" fmla="*/ 0 w 396"/>
                  <a:gd name="T99" fmla="*/ 0 h 377"/>
                  <a:gd name="T100" fmla="*/ 0 w 396"/>
                  <a:gd name="T101" fmla="*/ 0 h 377"/>
                  <a:gd name="T102" fmla="*/ 0 w 396"/>
                  <a:gd name="T103" fmla="*/ 0 h 377"/>
                  <a:gd name="T104" fmla="*/ 0 w 396"/>
                  <a:gd name="T105" fmla="*/ 0 h 377"/>
                  <a:gd name="T106" fmla="*/ 0 w 396"/>
                  <a:gd name="T107" fmla="*/ 0 h 377"/>
                  <a:gd name="T108" fmla="*/ 0 w 396"/>
                  <a:gd name="T109" fmla="*/ 0 h 377"/>
                  <a:gd name="T110" fmla="*/ 0 w 396"/>
                  <a:gd name="T111" fmla="*/ 0 h 377"/>
                  <a:gd name="T112" fmla="*/ 0 w 396"/>
                  <a:gd name="T113" fmla="*/ 0 h 377"/>
                  <a:gd name="T114" fmla="*/ 0 w 396"/>
                  <a:gd name="T115" fmla="*/ 0 h 377"/>
                  <a:gd name="T116" fmla="*/ 0 w 396"/>
                  <a:gd name="T117" fmla="*/ 0 h 377"/>
                  <a:gd name="T118" fmla="*/ 0 w 396"/>
                  <a:gd name="T119" fmla="*/ 0 h 377"/>
                  <a:gd name="T120" fmla="*/ 0 w 396"/>
                  <a:gd name="T121" fmla="*/ 0 h 377"/>
                  <a:gd name="T122" fmla="*/ 0 w 396"/>
                  <a:gd name="T123" fmla="*/ 0 h 3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96"/>
                  <a:gd name="T187" fmla="*/ 0 h 377"/>
                  <a:gd name="T188" fmla="*/ 396 w 396"/>
                  <a:gd name="T189" fmla="*/ 377 h 3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96" h="377">
                    <a:moveTo>
                      <a:pt x="214" y="20"/>
                    </a:moveTo>
                    <a:lnTo>
                      <a:pt x="205" y="18"/>
                    </a:lnTo>
                    <a:lnTo>
                      <a:pt x="197" y="22"/>
                    </a:lnTo>
                    <a:lnTo>
                      <a:pt x="193" y="22"/>
                    </a:lnTo>
                    <a:lnTo>
                      <a:pt x="183" y="21"/>
                    </a:lnTo>
                    <a:lnTo>
                      <a:pt x="181" y="22"/>
                    </a:lnTo>
                    <a:lnTo>
                      <a:pt x="172" y="22"/>
                    </a:lnTo>
                    <a:lnTo>
                      <a:pt x="159" y="26"/>
                    </a:lnTo>
                    <a:lnTo>
                      <a:pt x="154" y="22"/>
                    </a:lnTo>
                    <a:lnTo>
                      <a:pt x="151" y="23"/>
                    </a:lnTo>
                    <a:lnTo>
                      <a:pt x="144" y="20"/>
                    </a:lnTo>
                    <a:lnTo>
                      <a:pt x="137" y="20"/>
                    </a:lnTo>
                    <a:lnTo>
                      <a:pt x="130" y="12"/>
                    </a:lnTo>
                    <a:lnTo>
                      <a:pt x="128" y="13"/>
                    </a:lnTo>
                    <a:lnTo>
                      <a:pt x="128" y="17"/>
                    </a:lnTo>
                    <a:lnTo>
                      <a:pt x="120" y="17"/>
                    </a:lnTo>
                    <a:lnTo>
                      <a:pt x="122" y="8"/>
                    </a:lnTo>
                    <a:lnTo>
                      <a:pt x="119" y="5"/>
                    </a:lnTo>
                    <a:lnTo>
                      <a:pt x="111" y="4"/>
                    </a:lnTo>
                    <a:lnTo>
                      <a:pt x="104" y="6"/>
                    </a:lnTo>
                    <a:lnTo>
                      <a:pt x="101" y="1"/>
                    </a:lnTo>
                    <a:lnTo>
                      <a:pt x="86" y="0"/>
                    </a:lnTo>
                    <a:lnTo>
                      <a:pt x="86" y="8"/>
                    </a:lnTo>
                    <a:lnTo>
                      <a:pt x="88" y="17"/>
                    </a:lnTo>
                    <a:lnTo>
                      <a:pt x="88" y="23"/>
                    </a:lnTo>
                    <a:lnTo>
                      <a:pt x="86" y="28"/>
                    </a:lnTo>
                    <a:lnTo>
                      <a:pt x="82" y="32"/>
                    </a:lnTo>
                    <a:lnTo>
                      <a:pt x="77" y="32"/>
                    </a:lnTo>
                    <a:lnTo>
                      <a:pt x="75" y="33"/>
                    </a:lnTo>
                    <a:lnTo>
                      <a:pt x="72" y="37"/>
                    </a:lnTo>
                    <a:lnTo>
                      <a:pt x="77" y="42"/>
                    </a:lnTo>
                    <a:lnTo>
                      <a:pt x="80" y="48"/>
                    </a:lnTo>
                    <a:lnTo>
                      <a:pt x="80" y="70"/>
                    </a:lnTo>
                    <a:lnTo>
                      <a:pt x="73" y="70"/>
                    </a:lnTo>
                    <a:lnTo>
                      <a:pt x="68" y="73"/>
                    </a:lnTo>
                    <a:lnTo>
                      <a:pt x="50" y="73"/>
                    </a:lnTo>
                    <a:lnTo>
                      <a:pt x="31" y="83"/>
                    </a:lnTo>
                    <a:lnTo>
                      <a:pt x="24" y="89"/>
                    </a:lnTo>
                    <a:lnTo>
                      <a:pt x="19" y="97"/>
                    </a:lnTo>
                    <a:lnTo>
                      <a:pt x="15" y="110"/>
                    </a:lnTo>
                    <a:lnTo>
                      <a:pt x="7" y="119"/>
                    </a:lnTo>
                    <a:lnTo>
                      <a:pt x="0" y="121"/>
                    </a:lnTo>
                    <a:lnTo>
                      <a:pt x="0" y="133"/>
                    </a:lnTo>
                    <a:lnTo>
                      <a:pt x="4" y="135"/>
                    </a:lnTo>
                    <a:lnTo>
                      <a:pt x="7" y="135"/>
                    </a:lnTo>
                    <a:lnTo>
                      <a:pt x="9" y="133"/>
                    </a:lnTo>
                    <a:lnTo>
                      <a:pt x="14" y="125"/>
                    </a:lnTo>
                    <a:lnTo>
                      <a:pt x="17" y="122"/>
                    </a:lnTo>
                    <a:lnTo>
                      <a:pt x="18" y="123"/>
                    </a:lnTo>
                    <a:lnTo>
                      <a:pt x="19" y="140"/>
                    </a:lnTo>
                    <a:lnTo>
                      <a:pt x="28" y="141"/>
                    </a:lnTo>
                    <a:lnTo>
                      <a:pt x="29" y="143"/>
                    </a:lnTo>
                    <a:lnTo>
                      <a:pt x="29" y="158"/>
                    </a:lnTo>
                    <a:lnTo>
                      <a:pt x="36" y="178"/>
                    </a:lnTo>
                    <a:lnTo>
                      <a:pt x="61" y="195"/>
                    </a:lnTo>
                    <a:lnTo>
                      <a:pt x="68" y="206"/>
                    </a:lnTo>
                    <a:lnTo>
                      <a:pt x="68" y="220"/>
                    </a:lnTo>
                    <a:lnTo>
                      <a:pt x="77" y="224"/>
                    </a:lnTo>
                    <a:lnTo>
                      <a:pt x="80" y="230"/>
                    </a:lnTo>
                    <a:lnTo>
                      <a:pt x="82" y="232"/>
                    </a:lnTo>
                    <a:lnTo>
                      <a:pt x="82" y="236"/>
                    </a:lnTo>
                    <a:lnTo>
                      <a:pt x="86" y="240"/>
                    </a:lnTo>
                    <a:lnTo>
                      <a:pt x="88" y="246"/>
                    </a:lnTo>
                    <a:lnTo>
                      <a:pt x="97" y="250"/>
                    </a:lnTo>
                    <a:lnTo>
                      <a:pt x="102" y="250"/>
                    </a:lnTo>
                    <a:lnTo>
                      <a:pt x="104" y="248"/>
                    </a:lnTo>
                    <a:lnTo>
                      <a:pt x="107" y="247"/>
                    </a:lnTo>
                    <a:lnTo>
                      <a:pt x="113" y="235"/>
                    </a:lnTo>
                    <a:lnTo>
                      <a:pt x="118" y="235"/>
                    </a:lnTo>
                    <a:lnTo>
                      <a:pt x="120" y="232"/>
                    </a:lnTo>
                    <a:lnTo>
                      <a:pt x="122" y="226"/>
                    </a:lnTo>
                    <a:lnTo>
                      <a:pt x="127" y="224"/>
                    </a:lnTo>
                    <a:lnTo>
                      <a:pt x="138" y="205"/>
                    </a:lnTo>
                    <a:lnTo>
                      <a:pt x="138" y="195"/>
                    </a:lnTo>
                    <a:lnTo>
                      <a:pt x="140" y="194"/>
                    </a:lnTo>
                    <a:lnTo>
                      <a:pt x="149" y="193"/>
                    </a:lnTo>
                    <a:lnTo>
                      <a:pt x="153" y="196"/>
                    </a:lnTo>
                    <a:lnTo>
                      <a:pt x="156" y="195"/>
                    </a:lnTo>
                    <a:lnTo>
                      <a:pt x="162" y="193"/>
                    </a:lnTo>
                    <a:lnTo>
                      <a:pt x="167" y="193"/>
                    </a:lnTo>
                    <a:lnTo>
                      <a:pt x="169" y="187"/>
                    </a:lnTo>
                    <a:lnTo>
                      <a:pt x="207" y="188"/>
                    </a:lnTo>
                    <a:lnTo>
                      <a:pt x="211" y="196"/>
                    </a:lnTo>
                    <a:lnTo>
                      <a:pt x="217" y="200"/>
                    </a:lnTo>
                    <a:lnTo>
                      <a:pt x="219" y="208"/>
                    </a:lnTo>
                    <a:lnTo>
                      <a:pt x="224" y="211"/>
                    </a:lnTo>
                    <a:lnTo>
                      <a:pt x="224" y="216"/>
                    </a:lnTo>
                    <a:lnTo>
                      <a:pt x="227" y="219"/>
                    </a:lnTo>
                    <a:lnTo>
                      <a:pt x="224" y="222"/>
                    </a:lnTo>
                    <a:lnTo>
                      <a:pt x="226" y="226"/>
                    </a:lnTo>
                    <a:lnTo>
                      <a:pt x="233" y="229"/>
                    </a:lnTo>
                    <a:lnTo>
                      <a:pt x="234" y="231"/>
                    </a:lnTo>
                    <a:lnTo>
                      <a:pt x="234" y="234"/>
                    </a:lnTo>
                    <a:lnTo>
                      <a:pt x="233" y="236"/>
                    </a:lnTo>
                    <a:lnTo>
                      <a:pt x="234" y="242"/>
                    </a:lnTo>
                    <a:lnTo>
                      <a:pt x="233" y="243"/>
                    </a:lnTo>
                    <a:lnTo>
                      <a:pt x="235" y="252"/>
                    </a:lnTo>
                    <a:lnTo>
                      <a:pt x="239" y="256"/>
                    </a:lnTo>
                    <a:lnTo>
                      <a:pt x="242" y="259"/>
                    </a:lnTo>
                    <a:lnTo>
                      <a:pt x="242" y="273"/>
                    </a:lnTo>
                    <a:lnTo>
                      <a:pt x="242" y="274"/>
                    </a:lnTo>
                    <a:lnTo>
                      <a:pt x="235" y="277"/>
                    </a:lnTo>
                    <a:lnTo>
                      <a:pt x="229" y="300"/>
                    </a:lnTo>
                    <a:lnTo>
                      <a:pt x="243" y="295"/>
                    </a:lnTo>
                    <a:lnTo>
                      <a:pt x="249" y="288"/>
                    </a:lnTo>
                    <a:lnTo>
                      <a:pt x="250" y="288"/>
                    </a:lnTo>
                    <a:lnTo>
                      <a:pt x="252" y="292"/>
                    </a:lnTo>
                    <a:lnTo>
                      <a:pt x="250" y="297"/>
                    </a:lnTo>
                    <a:lnTo>
                      <a:pt x="255" y="295"/>
                    </a:lnTo>
                    <a:lnTo>
                      <a:pt x="258" y="288"/>
                    </a:lnTo>
                    <a:lnTo>
                      <a:pt x="261" y="285"/>
                    </a:lnTo>
                    <a:lnTo>
                      <a:pt x="270" y="293"/>
                    </a:lnTo>
                    <a:lnTo>
                      <a:pt x="273" y="293"/>
                    </a:lnTo>
                    <a:lnTo>
                      <a:pt x="275" y="290"/>
                    </a:lnTo>
                    <a:lnTo>
                      <a:pt x="284" y="287"/>
                    </a:lnTo>
                    <a:lnTo>
                      <a:pt x="286" y="288"/>
                    </a:lnTo>
                    <a:lnTo>
                      <a:pt x="286" y="289"/>
                    </a:lnTo>
                    <a:lnTo>
                      <a:pt x="289" y="294"/>
                    </a:lnTo>
                    <a:lnTo>
                      <a:pt x="296" y="300"/>
                    </a:lnTo>
                    <a:lnTo>
                      <a:pt x="295" y="309"/>
                    </a:lnTo>
                    <a:lnTo>
                      <a:pt x="298" y="316"/>
                    </a:lnTo>
                    <a:lnTo>
                      <a:pt x="298" y="334"/>
                    </a:lnTo>
                    <a:lnTo>
                      <a:pt x="302" y="337"/>
                    </a:lnTo>
                    <a:lnTo>
                      <a:pt x="300" y="356"/>
                    </a:lnTo>
                    <a:lnTo>
                      <a:pt x="297" y="360"/>
                    </a:lnTo>
                    <a:lnTo>
                      <a:pt x="294" y="363"/>
                    </a:lnTo>
                    <a:lnTo>
                      <a:pt x="292" y="366"/>
                    </a:lnTo>
                    <a:lnTo>
                      <a:pt x="294" y="368"/>
                    </a:lnTo>
                    <a:lnTo>
                      <a:pt x="298" y="367"/>
                    </a:lnTo>
                    <a:lnTo>
                      <a:pt x="302" y="363"/>
                    </a:lnTo>
                    <a:lnTo>
                      <a:pt x="305" y="365"/>
                    </a:lnTo>
                    <a:lnTo>
                      <a:pt x="313" y="377"/>
                    </a:lnTo>
                    <a:lnTo>
                      <a:pt x="318" y="377"/>
                    </a:lnTo>
                    <a:lnTo>
                      <a:pt x="322" y="373"/>
                    </a:lnTo>
                    <a:lnTo>
                      <a:pt x="329" y="372"/>
                    </a:lnTo>
                    <a:lnTo>
                      <a:pt x="331" y="367"/>
                    </a:lnTo>
                    <a:lnTo>
                      <a:pt x="336" y="360"/>
                    </a:lnTo>
                    <a:lnTo>
                      <a:pt x="337" y="350"/>
                    </a:lnTo>
                    <a:lnTo>
                      <a:pt x="339" y="346"/>
                    </a:lnTo>
                    <a:lnTo>
                      <a:pt x="347" y="347"/>
                    </a:lnTo>
                    <a:lnTo>
                      <a:pt x="349" y="355"/>
                    </a:lnTo>
                    <a:lnTo>
                      <a:pt x="353" y="352"/>
                    </a:lnTo>
                    <a:lnTo>
                      <a:pt x="368" y="353"/>
                    </a:lnTo>
                    <a:lnTo>
                      <a:pt x="368" y="349"/>
                    </a:lnTo>
                    <a:lnTo>
                      <a:pt x="373" y="340"/>
                    </a:lnTo>
                    <a:lnTo>
                      <a:pt x="375" y="324"/>
                    </a:lnTo>
                    <a:lnTo>
                      <a:pt x="379" y="320"/>
                    </a:lnTo>
                    <a:lnTo>
                      <a:pt x="379" y="318"/>
                    </a:lnTo>
                    <a:lnTo>
                      <a:pt x="376" y="316"/>
                    </a:lnTo>
                    <a:lnTo>
                      <a:pt x="378" y="314"/>
                    </a:lnTo>
                    <a:lnTo>
                      <a:pt x="376" y="310"/>
                    </a:lnTo>
                    <a:lnTo>
                      <a:pt x="374" y="309"/>
                    </a:lnTo>
                    <a:lnTo>
                      <a:pt x="367" y="309"/>
                    </a:lnTo>
                    <a:lnTo>
                      <a:pt x="365" y="306"/>
                    </a:lnTo>
                    <a:lnTo>
                      <a:pt x="368" y="300"/>
                    </a:lnTo>
                    <a:lnTo>
                      <a:pt x="367" y="295"/>
                    </a:lnTo>
                    <a:lnTo>
                      <a:pt x="365" y="294"/>
                    </a:lnTo>
                    <a:lnTo>
                      <a:pt x="365" y="293"/>
                    </a:lnTo>
                    <a:lnTo>
                      <a:pt x="374" y="288"/>
                    </a:lnTo>
                    <a:lnTo>
                      <a:pt x="383" y="289"/>
                    </a:lnTo>
                    <a:lnTo>
                      <a:pt x="386" y="294"/>
                    </a:lnTo>
                    <a:lnTo>
                      <a:pt x="388" y="295"/>
                    </a:lnTo>
                    <a:lnTo>
                      <a:pt x="391" y="293"/>
                    </a:lnTo>
                    <a:lnTo>
                      <a:pt x="394" y="300"/>
                    </a:lnTo>
                    <a:lnTo>
                      <a:pt x="395" y="300"/>
                    </a:lnTo>
                    <a:lnTo>
                      <a:pt x="396" y="283"/>
                    </a:lnTo>
                    <a:lnTo>
                      <a:pt x="392" y="279"/>
                    </a:lnTo>
                    <a:lnTo>
                      <a:pt x="392" y="272"/>
                    </a:lnTo>
                    <a:lnTo>
                      <a:pt x="389" y="272"/>
                    </a:lnTo>
                    <a:lnTo>
                      <a:pt x="386" y="269"/>
                    </a:lnTo>
                    <a:lnTo>
                      <a:pt x="384" y="271"/>
                    </a:lnTo>
                    <a:lnTo>
                      <a:pt x="388" y="258"/>
                    </a:lnTo>
                    <a:lnTo>
                      <a:pt x="391" y="255"/>
                    </a:lnTo>
                    <a:lnTo>
                      <a:pt x="394" y="252"/>
                    </a:lnTo>
                    <a:lnTo>
                      <a:pt x="395" y="251"/>
                    </a:lnTo>
                    <a:lnTo>
                      <a:pt x="390" y="245"/>
                    </a:lnTo>
                    <a:lnTo>
                      <a:pt x="388" y="245"/>
                    </a:lnTo>
                    <a:lnTo>
                      <a:pt x="390" y="229"/>
                    </a:lnTo>
                    <a:lnTo>
                      <a:pt x="383" y="230"/>
                    </a:lnTo>
                    <a:lnTo>
                      <a:pt x="375" y="224"/>
                    </a:lnTo>
                    <a:lnTo>
                      <a:pt x="375" y="221"/>
                    </a:lnTo>
                    <a:lnTo>
                      <a:pt x="376" y="189"/>
                    </a:lnTo>
                    <a:lnTo>
                      <a:pt x="379" y="187"/>
                    </a:lnTo>
                    <a:lnTo>
                      <a:pt x="379" y="183"/>
                    </a:lnTo>
                    <a:lnTo>
                      <a:pt x="386" y="174"/>
                    </a:lnTo>
                    <a:lnTo>
                      <a:pt x="388" y="168"/>
                    </a:lnTo>
                    <a:lnTo>
                      <a:pt x="386" y="164"/>
                    </a:lnTo>
                    <a:lnTo>
                      <a:pt x="380" y="161"/>
                    </a:lnTo>
                    <a:lnTo>
                      <a:pt x="379" y="156"/>
                    </a:lnTo>
                    <a:lnTo>
                      <a:pt x="374" y="154"/>
                    </a:lnTo>
                    <a:lnTo>
                      <a:pt x="370" y="147"/>
                    </a:lnTo>
                    <a:lnTo>
                      <a:pt x="371" y="114"/>
                    </a:lnTo>
                    <a:lnTo>
                      <a:pt x="367" y="112"/>
                    </a:lnTo>
                    <a:lnTo>
                      <a:pt x="362" y="112"/>
                    </a:lnTo>
                    <a:lnTo>
                      <a:pt x="355" y="121"/>
                    </a:lnTo>
                    <a:lnTo>
                      <a:pt x="353" y="121"/>
                    </a:lnTo>
                    <a:lnTo>
                      <a:pt x="353" y="112"/>
                    </a:lnTo>
                    <a:lnTo>
                      <a:pt x="354" y="110"/>
                    </a:lnTo>
                    <a:lnTo>
                      <a:pt x="359" y="107"/>
                    </a:lnTo>
                    <a:lnTo>
                      <a:pt x="360" y="102"/>
                    </a:lnTo>
                    <a:lnTo>
                      <a:pt x="364" y="102"/>
                    </a:lnTo>
                    <a:lnTo>
                      <a:pt x="367" y="97"/>
                    </a:lnTo>
                    <a:lnTo>
                      <a:pt x="370" y="97"/>
                    </a:lnTo>
                    <a:lnTo>
                      <a:pt x="370" y="90"/>
                    </a:lnTo>
                    <a:lnTo>
                      <a:pt x="370" y="89"/>
                    </a:lnTo>
                    <a:lnTo>
                      <a:pt x="364" y="89"/>
                    </a:lnTo>
                    <a:lnTo>
                      <a:pt x="362" y="85"/>
                    </a:lnTo>
                    <a:lnTo>
                      <a:pt x="358" y="81"/>
                    </a:lnTo>
                    <a:lnTo>
                      <a:pt x="353" y="70"/>
                    </a:lnTo>
                    <a:lnTo>
                      <a:pt x="349" y="73"/>
                    </a:lnTo>
                    <a:lnTo>
                      <a:pt x="347" y="73"/>
                    </a:lnTo>
                    <a:lnTo>
                      <a:pt x="349" y="51"/>
                    </a:lnTo>
                    <a:lnTo>
                      <a:pt x="347" y="44"/>
                    </a:lnTo>
                    <a:lnTo>
                      <a:pt x="345" y="44"/>
                    </a:lnTo>
                    <a:lnTo>
                      <a:pt x="347" y="37"/>
                    </a:lnTo>
                    <a:lnTo>
                      <a:pt x="344" y="34"/>
                    </a:lnTo>
                    <a:lnTo>
                      <a:pt x="342" y="34"/>
                    </a:lnTo>
                    <a:lnTo>
                      <a:pt x="339" y="33"/>
                    </a:lnTo>
                    <a:lnTo>
                      <a:pt x="343" y="20"/>
                    </a:lnTo>
                    <a:lnTo>
                      <a:pt x="342" y="17"/>
                    </a:lnTo>
                    <a:lnTo>
                      <a:pt x="339" y="15"/>
                    </a:lnTo>
                    <a:lnTo>
                      <a:pt x="337" y="15"/>
                    </a:lnTo>
                    <a:lnTo>
                      <a:pt x="333" y="18"/>
                    </a:lnTo>
                    <a:lnTo>
                      <a:pt x="332" y="18"/>
                    </a:lnTo>
                    <a:lnTo>
                      <a:pt x="324" y="13"/>
                    </a:lnTo>
                    <a:lnTo>
                      <a:pt x="322" y="13"/>
                    </a:lnTo>
                    <a:lnTo>
                      <a:pt x="321" y="15"/>
                    </a:lnTo>
                    <a:lnTo>
                      <a:pt x="321" y="26"/>
                    </a:lnTo>
                    <a:lnTo>
                      <a:pt x="317" y="28"/>
                    </a:lnTo>
                    <a:lnTo>
                      <a:pt x="303" y="34"/>
                    </a:lnTo>
                    <a:lnTo>
                      <a:pt x="303" y="41"/>
                    </a:lnTo>
                    <a:lnTo>
                      <a:pt x="300" y="47"/>
                    </a:lnTo>
                    <a:lnTo>
                      <a:pt x="286" y="41"/>
                    </a:lnTo>
                    <a:lnTo>
                      <a:pt x="279" y="34"/>
                    </a:lnTo>
                    <a:lnTo>
                      <a:pt x="269" y="33"/>
                    </a:lnTo>
                    <a:lnTo>
                      <a:pt x="266" y="33"/>
                    </a:lnTo>
                    <a:lnTo>
                      <a:pt x="261" y="39"/>
                    </a:lnTo>
                    <a:lnTo>
                      <a:pt x="256" y="42"/>
                    </a:lnTo>
                    <a:lnTo>
                      <a:pt x="253" y="49"/>
                    </a:lnTo>
                    <a:lnTo>
                      <a:pt x="249" y="53"/>
                    </a:lnTo>
                    <a:lnTo>
                      <a:pt x="244" y="51"/>
                    </a:lnTo>
                    <a:lnTo>
                      <a:pt x="234" y="33"/>
                    </a:lnTo>
                    <a:lnTo>
                      <a:pt x="229" y="34"/>
                    </a:lnTo>
                    <a:lnTo>
                      <a:pt x="219" y="46"/>
                    </a:lnTo>
                    <a:lnTo>
                      <a:pt x="214" y="47"/>
                    </a:lnTo>
                    <a:lnTo>
                      <a:pt x="209" y="44"/>
                    </a:lnTo>
                    <a:lnTo>
                      <a:pt x="206" y="38"/>
                    </a:lnTo>
                    <a:lnTo>
                      <a:pt x="206" y="33"/>
                    </a:lnTo>
                    <a:lnTo>
                      <a:pt x="211" y="28"/>
                    </a:lnTo>
                    <a:lnTo>
                      <a:pt x="211" y="25"/>
                    </a:lnTo>
                    <a:lnTo>
                      <a:pt x="214" y="2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03" name="Freeform 1033">
                <a:extLst>
                  <a:ext uri="{FF2B5EF4-FFF2-40B4-BE49-F238E27FC236}">
                    <a16:creationId xmlns:a16="http://schemas.microsoft.com/office/drawing/2014/main" id="{146C240D-0F65-494E-9C60-E98F7E434171}"/>
                  </a:ext>
                </a:extLst>
              </p:cNvPr>
              <p:cNvSpPr>
                <a:spLocks noChangeAspect="1"/>
              </p:cNvSpPr>
              <p:nvPr/>
            </p:nvSpPr>
            <p:spPr bwMode="auto">
              <a:xfrm>
                <a:off x="2441" y="1747"/>
                <a:ext cx="116" cy="110"/>
              </a:xfrm>
              <a:custGeom>
                <a:avLst/>
                <a:gdLst>
                  <a:gd name="T0" fmla="*/ 0 w 396"/>
                  <a:gd name="T1" fmla="*/ 0 h 377"/>
                  <a:gd name="T2" fmla="*/ 0 w 396"/>
                  <a:gd name="T3" fmla="*/ 0 h 377"/>
                  <a:gd name="T4" fmla="*/ 0 w 396"/>
                  <a:gd name="T5" fmla="*/ 0 h 377"/>
                  <a:gd name="T6" fmla="*/ 0 w 396"/>
                  <a:gd name="T7" fmla="*/ 0 h 377"/>
                  <a:gd name="T8" fmla="*/ 0 w 396"/>
                  <a:gd name="T9" fmla="*/ 0 h 377"/>
                  <a:gd name="T10" fmla="*/ 0 w 396"/>
                  <a:gd name="T11" fmla="*/ 0 h 377"/>
                  <a:gd name="T12" fmla="*/ 0 w 396"/>
                  <a:gd name="T13" fmla="*/ 0 h 377"/>
                  <a:gd name="T14" fmla="*/ 0 w 396"/>
                  <a:gd name="T15" fmla="*/ 0 h 377"/>
                  <a:gd name="T16" fmla="*/ 0 w 396"/>
                  <a:gd name="T17" fmla="*/ 0 h 377"/>
                  <a:gd name="T18" fmla="*/ 0 w 396"/>
                  <a:gd name="T19" fmla="*/ 0 h 377"/>
                  <a:gd name="T20" fmla="*/ 0 w 396"/>
                  <a:gd name="T21" fmla="*/ 0 h 377"/>
                  <a:gd name="T22" fmla="*/ 0 w 396"/>
                  <a:gd name="T23" fmla="*/ 0 h 377"/>
                  <a:gd name="T24" fmla="*/ 0 w 396"/>
                  <a:gd name="T25" fmla="*/ 0 h 377"/>
                  <a:gd name="T26" fmla="*/ 0 w 396"/>
                  <a:gd name="T27" fmla="*/ 0 h 377"/>
                  <a:gd name="T28" fmla="*/ 0 w 396"/>
                  <a:gd name="T29" fmla="*/ 0 h 377"/>
                  <a:gd name="T30" fmla="*/ 0 w 396"/>
                  <a:gd name="T31" fmla="*/ 0 h 377"/>
                  <a:gd name="T32" fmla="*/ 0 w 396"/>
                  <a:gd name="T33" fmla="*/ 0 h 377"/>
                  <a:gd name="T34" fmla="*/ 0 w 396"/>
                  <a:gd name="T35" fmla="*/ 0 h 377"/>
                  <a:gd name="T36" fmla="*/ 0 w 396"/>
                  <a:gd name="T37" fmla="*/ 0 h 377"/>
                  <a:gd name="T38" fmla="*/ 0 w 396"/>
                  <a:gd name="T39" fmla="*/ 0 h 377"/>
                  <a:gd name="T40" fmla="*/ 0 w 396"/>
                  <a:gd name="T41" fmla="*/ 0 h 377"/>
                  <a:gd name="T42" fmla="*/ 0 w 396"/>
                  <a:gd name="T43" fmla="*/ 0 h 377"/>
                  <a:gd name="T44" fmla="*/ 0 w 396"/>
                  <a:gd name="T45" fmla="*/ 0 h 377"/>
                  <a:gd name="T46" fmla="*/ 0 w 396"/>
                  <a:gd name="T47" fmla="*/ 0 h 377"/>
                  <a:gd name="T48" fmla="*/ 0 w 396"/>
                  <a:gd name="T49" fmla="*/ 0 h 377"/>
                  <a:gd name="T50" fmla="*/ 0 w 396"/>
                  <a:gd name="T51" fmla="*/ 0 h 377"/>
                  <a:gd name="T52" fmla="*/ 0 w 396"/>
                  <a:gd name="T53" fmla="*/ 0 h 377"/>
                  <a:gd name="T54" fmla="*/ 0 w 396"/>
                  <a:gd name="T55" fmla="*/ 0 h 377"/>
                  <a:gd name="T56" fmla="*/ 0 w 396"/>
                  <a:gd name="T57" fmla="*/ 0 h 377"/>
                  <a:gd name="T58" fmla="*/ 0 w 396"/>
                  <a:gd name="T59" fmla="*/ 0 h 377"/>
                  <a:gd name="T60" fmla="*/ 0 w 396"/>
                  <a:gd name="T61" fmla="*/ 0 h 377"/>
                  <a:gd name="T62" fmla="*/ 0 w 396"/>
                  <a:gd name="T63" fmla="*/ 0 h 377"/>
                  <a:gd name="T64" fmla="*/ 0 w 396"/>
                  <a:gd name="T65" fmla="*/ 0 h 377"/>
                  <a:gd name="T66" fmla="*/ 0 w 396"/>
                  <a:gd name="T67" fmla="*/ 0 h 377"/>
                  <a:gd name="T68" fmla="*/ 0 w 396"/>
                  <a:gd name="T69" fmla="*/ 0 h 377"/>
                  <a:gd name="T70" fmla="*/ 0 w 396"/>
                  <a:gd name="T71" fmla="*/ 0 h 377"/>
                  <a:gd name="T72" fmla="*/ 0 w 396"/>
                  <a:gd name="T73" fmla="*/ 0 h 377"/>
                  <a:gd name="T74" fmla="*/ 0 w 396"/>
                  <a:gd name="T75" fmla="*/ 0 h 377"/>
                  <a:gd name="T76" fmla="*/ 0 w 396"/>
                  <a:gd name="T77" fmla="*/ 0 h 377"/>
                  <a:gd name="T78" fmla="*/ 0 w 396"/>
                  <a:gd name="T79" fmla="*/ 0 h 377"/>
                  <a:gd name="T80" fmla="*/ 0 w 396"/>
                  <a:gd name="T81" fmla="*/ 0 h 377"/>
                  <a:gd name="T82" fmla="*/ 0 w 396"/>
                  <a:gd name="T83" fmla="*/ 0 h 377"/>
                  <a:gd name="T84" fmla="*/ 0 w 396"/>
                  <a:gd name="T85" fmla="*/ 0 h 377"/>
                  <a:gd name="T86" fmla="*/ 0 w 396"/>
                  <a:gd name="T87" fmla="*/ 0 h 377"/>
                  <a:gd name="T88" fmla="*/ 0 w 396"/>
                  <a:gd name="T89" fmla="*/ 0 h 377"/>
                  <a:gd name="T90" fmla="*/ 0 w 396"/>
                  <a:gd name="T91" fmla="*/ 0 h 377"/>
                  <a:gd name="T92" fmla="*/ 0 w 396"/>
                  <a:gd name="T93" fmla="*/ 0 h 377"/>
                  <a:gd name="T94" fmla="*/ 0 w 396"/>
                  <a:gd name="T95" fmla="*/ 0 h 377"/>
                  <a:gd name="T96" fmla="*/ 0 w 396"/>
                  <a:gd name="T97" fmla="*/ 0 h 377"/>
                  <a:gd name="T98" fmla="*/ 0 w 396"/>
                  <a:gd name="T99" fmla="*/ 0 h 377"/>
                  <a:gd name="T100" fmla="*/ 0 w 396"/>
                  <a:gd name="T101" fmla="*/ 0 h 377"/>
                  <a:gd name="T102" fmla="*/ 0 w 396"/>
                  <a:gd name="T103" fmla="*/ 0 h 377"/>
                  <a:gd name="T104" fmla="*/ 0 w 396"/>
                  <a:gd name="T105" fmla="*/ 0 h 377"/>
                  <a:gd name="T106" fmla="*/ 0 w 396"/>
                  <a:gd name="T107" fmla="*/ 0 h 377"/>
                  <a:gd name="T108" fmla="*/ 0 w 396"/>
                  <a:gd name="T109" fmla="*/ 0 h 377"/>
                  <a:gd name="T110" fmla="*/ 0 w 396"/>
                  <a:gd name="T111" fmla="*/ 0 h 377"/>
                  <a:gd name="T112" fmla="*/ 0 w 396"/>
                  <a:gd name="T113" fmla="*/ 0 h 377"/>
                  <a:gd name="T114" fmla="*/ 0 w 396"/>
                  <a:gd name="T115" fmla="*/ 0 h 377"/>
                  <a:gd name="T116" fmla="*/ 0 w 396"/>
                  <a:gd name="T117" fmla="*/ 0 h 377"/>
                  <a:gd name="T118" fmla="*/ 0 w 396"/>
                  <a:gd name="T119" fmla="*/ 0 h 377"/>
                  <a:gd name="T120" fmla="*/ 0 w 396"/>
                  <a:gd name="T121" fmla="*/ 0 h 377"/>
                  <a:gd name="T122" fmla="*/ 0 w 396"/>
                  <a:gd name="T123" fmla="*/ 0 h 3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96"/>
                  <a:gd name="T187" fmla="*/ 0 h 377"/>
                  <a:gd name="T188" fmla="*/ 396 w 396"/>
                  <a:gd name="T189" fmla="*/ 377 h 3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96" h="377">
                    <a:moveTo>
                      <a:pt x="214" y="20"/>
                    </a:moveTo>
                    <a:lnTo>
                      <a:pt x="205" y="18"/>
                    </a:lnTo>
                    <a:lnTo>
                      <a:pt x="197" y="22"/>
                    </a:lnTo>
                    <a:lnTo>
                      <a:pt x="193" y="22"/>
                    </a:lnTo>
                    <a:lnTo>
                      <a:pt x="183" y="21"/>
                    </a:lnTo>
                    <a:lnTo>
                      <a:pt x="181" y="22"/>
                    </a:lnTo>
                    <a:lnTo>
                      <a:pt x="172" y="22"/>
                    </a:lnTo>
                    <a:lnTo>
                      <a:pt x="159" y="26"/>
                    </a:lnTo>
                    <a:lnTo>
                      <a:pt x="154" y="22"/>
                    </a:lnTo>
                    <a:lnTo>
                      <a:pt x="151" y="23"/>
                    </a:lnTo>
                    <a:lnTo>
                      <a:pt x="144" y="20"/>
                    </a:lnTo>
                    <a:lnTo>
                      <a:pt x="137" y="20"/>
                    </a:lnTo>
                    <a:lnTo>
                      <a:pt x="130" y="12"/>
                    </a:lnTo>
                    <a:lnTo>
                      <a:pt x="128" y="13"/>
                    </a:lnTo>
                    <a:lnTo>
                      <a:pt x="128" y="17"/>
                    </a:lnTo>
                    <a:lnTo>
                      <a:pt x="120" y="17"/>
                    </a:lnTo>
                    <a:lnTo>
                      <a:pt x="122" y="8"/>
                    </a:lnTo>
                    <a:lnTo>
                      <a:pt x="119" y="5"/>
                    </a:lnTo>
                    <a:lnTo>
                      <a:pt x="111" y="4"/>
                    </a:lnTo>
                    <a:lnTo>
                      <a:pt x="104" y="6"/>
                    </a:lnTo>
                    <a:lnTo>
                      <a:pt x="101" y="1"/>
                    </a:lnTo>
                    <a:lnTo>
                      <a:pt x="86" y="0"/>
                    </a:lnTo>
                    <a:lnTo>
                      <a:pt x="86" y="8"/>
                    </a:lnTo>
                    <a:lnTo>
                      <a:pt x="88" y="17"/>
                    </a:lnTo>
                    <a:lnTo>
                      <a:pt x="88" y="23"/>
                    </a:lnTo>
                    <a:lnTo>
                      <a:pt x="86" y="28"/>
                    </a:lnTo>
                    <a:lnTo>
                      <a:pt x="82" y="32"/>
                    </a:lnTo>
                    <a:lnTo>
                      <a:pt x="77" y="32"/>
                    </a:lnTo>
                    <a:lnTo>
                      <a:pt x="75" y="33"/>
                    </a:lnTo>
                    <a:lnTo>
                      <a:pt x="72" y="37"/>
                    </a:lnTo>
                    <a:lnTo>
                      <a:pt x="77" y="42"/>
                    </a:lnTo>
                    <a:lnTo>
                      <a:pt x="80" y="48"/>
                    </a:lnTo>
                    <a:lnTo>
                      <a:pt x="80" y="70"/>
                    </a:lnTo>
                    <a:lnTo>
                      <a:pt x="73" y="70"/>
                    </a:lnTo>
                    <a:lnTo>
                      <a:pt x="68" y="73"/>
                    </a:lnTo>
                    <a:lnTo>
                      <a:pt x="50" y="73"/>
                    </a:lnTo>
                    <a:lnTo>
                      <a:pt x="31" y="83"/>
                    </a:lnTo>
                    <a:lnTo>
                      <a:pt x="24" y="89"/>
                    </a:lnTo>
                    <a:lnTo>
                      <a:pt x="19" y="97"/>
                    </a:lnTo>
                    <a:lnTo>
                      <a:pt x="15" y="110"/>
                    </a:lnTo>
                    <a:lnTo>
                      <a:pt x="7" y="119"/>
                    </a:lnTo>
                    <a:lnTo>
                      <a:pt x="0" y="121"/>
                    </a:lnTo>
                    <a:lnTo>
                      <a:pt x="0" y="133"/>
                    </a:lnTo>
                    <a:lnTo>
                      <a:pt x="4" y="135"/>
                    </a:lnTo>
                    <a:lnTo>
                      <a:pt x="7" y="135"/>
                    </a:lnTo>
                    <a:lnTo>
                      <a:pt x="9" y="133"/>
                    </a:lnTo>
                    <a:lnTo>
                      <a:pt x="14" y="125"/>
                    </a:lnTo>
                    <a:lnTo>
                      <a:pt x="17" y="122"/>
                    </a:lnTo>
                    <a:lnTo>
                      <a:pt x="18" y="123"/>
                    </a:lnTo>
                    <a:lnTo>
                      <a:pt x="19" y="140"/>
                    </a:lnTo>
                    <a:lnTo>
                      <a:pt x="28" y="141"/>
                    </a:lnTo>
                    <a:lnTo>
                      <a:pt x="29" y="143"/>
                    </a:lnTo>
                    <a:lnTo>
                      <a:pt x="29" y="158"/>
                    </a:lnTo>
                    <a:lnTo>
                      <a:pt x="36" y="178"/>
                    </a:lnTo>
                    <a:lnTo>
                      <a:pt x="61" y="195"/>
                    </a:lnTo>
                    <a:lnTo>
                      <a:pt x="68" y="206"/>
                    </a:lnTo>
                    <a:lnTo>
                      <a:pt x="68" y="220"/>
                    </a:lnTo>
                    <a:lnTo>
                      <a:pt x="77" y="224"/>
                    </a:lnTo>
                    <a:lnTo>
                      <a:pt x="80" y="230"/>
                    </a:lnTo>
                    <a:lnTo>
                      <a:pt x="82" y="232"/>
                    </a:lnTo>
                    <a:lnTo>
                      <a:pt x="82" y="236"/>
                    </a:lnTo>
                    <a:lnTo>
                      <a:pt x="86" y="240"/>
                    </a:lnTo>
                    <a:lnTo>
                      <a:pt x="88" y="246"/>
                    </a:lnTo>
                    <a:lnTo>
                      <a:pt x="97" y="250"/>
                    </a:lnTo>
                    <a:lnTo>
                      <a:pt x="102" y="250"/>
                    </a:lnTo>
                    <a:lnTo>
                      <a:pt x="104" y="248"/>
                    </a:lnTo>
                    <a:lnTo>
                      <a:pt x="107" y="247"/>
                    </a:lnTo>
                    <a:lnTo>
                      <a:pt x="113" y="235"/>
                    </a:lnTo>
                    <a:lnTo>
                      <a:pt x="118" y="235"/>
                    </a:lnTo>
                    <a:lnTo>
                      <a:pt x="120" y="232"/>
                    </a:lnTo>
                    <a:lnTo>
                      <a:pt x="122" y="226"/>
                    </a:lnTo>
                    <a:lnTo>
                      <a:pt x="127" y="224"/>
                    </a:lnTo>
                    <a:lnTo>
                      <a:pt x="138" y="205"/>
                    </a:lnTo>
                    <a:lnTo>
                      <a:pt x="138" y="195"/>
                    </a:lnTo>
                    <a:lnTo>
                      <a:pt x="140" y="194"/>
                    </a:lnTo>
                    <a:lnTo>
                      <a:pt x="149" y="193"/>
                    </a:lnTo>
                    <a:lnTo>
                      <a:pt x="153" y="196"/>
                    </a:lnTo>
                    <a:lnTo>
                      <a:pt x="156" y="195"/>
                    </a:lnTo>
                    <a:lnTo>
                      <a:pt x="162" y="193"/>
                    </a:lnTo>
                    <a:lnTo>
                      <a:pt x="167" y="193"/>
                    </a:lnTo>
                    <a:lnTo>
                      <a:pt x="169" y="187"/>
                    </a:lnTo>
                    <a:lnTo>
                      <a:pt x="207" y="188"/>
                    </a:lnTo>
                    <a:lnTo>
                      <a:pt x="211" y="196"/>
                    </a:lnTo>
                    <a:lnTo>
                      <a:pt x="217" y="200"/>
                    </a:lnTo>
                    <a:lnTo>
                      <a:pt x="219" y="208"/>
                    </a:lnTo>
                    <a:lnTo>
                      <a:pt x="224" y="211"/>
                    </a:lnTo>
                    <a:lnTo>
                      <a:pt x="224" y="216"/>
                    </a:lnTo>
                    <a:lnTo>
                      <a:pt x="227" y="219"/>
                    </a:lnTo>
                    <a:lnTo>
                      <a:pt x="224" y="222"/>
                    </a:lnTo>
                    <a:lnTo>
                      <a:pt x="226" y="226"/>
                    </a:lnTo>
                    <a:lnTo>
                      <a:pt x="233" y="229"/>
                    </a:lnTo>
                    <a:lnTo>
                      <a:pt x="234" y="231"/>
                    </a:lnTo>
                    <a:lnTo>
                      <a:pt x="234" y="234"/>
                    </a:lnTo>
                    <a:lnTo>
                      <a:pt x="233" y="236"/>
                    </a:lnTo>
                    <a:lnTo>
                      <a:pt x="234" y="242"/>
                    </a:lnTo>
                    <a:lnTo>
                      <a:pt x="233" y="243"/>
                    </a:lnTo>
                    <a:lnTo>
                      <a:pt x="235" y="252"/>
                    </a:lnTo>
                    <a:lnTo>
                      <a:pt x="239" y="256"/>
                    </a:lnTo>
                    <a:lnTo>
                      <a:pt x="242" y="259"/>
                    </a:lnTo>
                    <a:lnTo>
                      <a:pt x="242" y="273"/>
                    </a:lnTo>
                    <a:lnTo>
                      <a:pt x="242" y="274"/>
                    </a:lnTo>
                    <a:lnTo>
                      <a:pt x="235" y="277"/>
                    </a:lnTo>
                    <a:lnTo>
                      <a:pt x="229" y="300"/>
                    </a:lnTo>
                    <a:lnTo>
                      <a:pt x="243" y="295"/>
                    </a:lnTo>
                    <a:lnTo>
                      <a:pt x="249" y="288"/>
                    </a:lnTo>
                    <a:lnTo>
                      <a:pt x="250" y="288"/>
                    </a:lnTo>
                    <a:lnTo>
                      <a:pt x="252" y="292"/>
                    </a:lnTo>
                    <a:lnTo>
                      <a:pt x="250" y="297"/>
                    </a:lnTo>
                    <a:lnTo>
                      <a:pt x="255" y="295"/>
                    </a:lnTo>
                    <a:lnTo>
                      <a:pt x="258" y="288"/>
                    </a:lnTo>
                    <a:lnTo>
                      <a:pt x="261" y="285"/>
                    </a:lnTo>
                    <a:lnTo>
                      <a:pt x="270" y="293"/>
                    </a:lnTo>
                    <a:lnTo>
                      <a:pt x="273" y="293"/>
                    </a:lnTo>
                    <a:lnTo>
                      <a:pt x="275" y="290"/>
                    </a:lnTo>
                    <a:lnTo>
                      <a:pt x="284" y="287"/>
                    </a:lnTo>
                    <a:lnTo>
                      <a:pt x="286" y="288"/>
                    </a:lnTo>
                    <a:lnTo>
                      <a:pt x="286" y="289"/>
                    </a:lnTo>
                    <a:lnTo>
                      <a:pt x="289" y="294"/>
                    </a:lnTo>
                    <a:lnTo>
                      <a:pt x="296" y="300"/>
                    </a:lnTo>
                    <a:lnTo>
                      <a:pt x="295" y="309"/>
                    </a:lnTo>
                    <a:lnTo>
                      <a:pt x="298" y="316"/>
                    </a:lnTo>
                    <a:lnTo>
                      <a:pt x="298" y="334"/>
                    </a:lnTo>
                    <a:lnTo>
                      <a:pt x="302" y="337"/>
                    </a:lnTo>
                    <a:lnTo>
                      <a:pt x="300" y="356"/>
                    </a:lnTo>
                    <a:lnTo>
                      <a:pt x="297" y="360"/>
                    </a:lnTo>
                    <a:lnTo>
                      <a:pt x="294" y="363"/>
                    </a:lnTo>
                    <a:lnTo>
                      <a:pt x="292" y="366"/>
                    </a:lnTo>
                    <a:lnTo>
                      <a:pt x="294" y="368"/>
                    </a:lnTo>
                    <a:lnTo>
                      <a:pt x="298" y="367"/>
                    </a:lnTo>
                    <a:lnTo>
                      <a:pt x="302" y="363"/>
                    </a:lnTo>
                    <a:lnTo>
                      <a:pt x="305" y="365"/>
                    </a:lnTo>
                    <a:lnTo>
                      <a:pt x="313" y="377"/>
                    </a:lnTo>
                    <a:lnTo>
                      <a:pt x="318" y="377"/>
                    </a:lnTo>
                    <a:lnTo>
                      <a:pt x="322" y="373"/>
                    </a:lnTo>
                    <a:lnTo>
                      <a:pt x="329" y="372"/>
                    </a:lnTo>
                    <a:lnTo>
                      <a:pt x="331" y="367"/>
                    </a:lnTo>
                    <a:lnTo>
                      <a:pt x="336" y="360"/>
                    </a:lnTo>
                    <a:lnTo>
                      <a:pt x="337" y="350"/>
                    </a:lnTo>
                    <a:lnTo>
                      <a:pt x="339" y="346"/>
                    </a:lnTo>
                    <a:lnTo>
                      <a:pt x="347" y="347"/>
                    </a:lnTo>
                    <a:lnTo>
                      <a:pt x="349" y="355"/>
                    </a:lnTo>
                    <a:lnTo>
                      <a:pt x="353" y="352"/>
                    </a:lnTo>
                    <a:lnTo>
                      <a:pt x="368" y="353"/>
                    </a:lnTo>
                    <a:lnTo>
                      <a:pt x="368" y="349"/>
                    </a:lnTo>
                    <a:lnTo>
                      <a:pt x="373" y="340"/>
                    </a:lnTo>
                    <a:lnTo>
                      <a:pt x="375" y="324"/>
                    </a:lnTo>
                    <a:lnTo>
                      <a:pt x="379" y="320"/>
                    </a:lnTo>
                    <a:lnTo>
                      <a:pt x="379" y="318"/>
                    </a:lnTo>
                    <a:lnTo>
                      <a:pt x="376" y="316"/>
                    </a:lnTo>
                    <a:lnTo>
                      <a:pt x="378" y="314"/>
                    </a:lnTo>
                    <a:lnTo>
                      <a:pt x="376" y="310"/>
                    </a:lnTo>
                    <a:lnTo>
                      <a:pt x="374" y="309"/>
                    </a:lnTo>
                    <a:lnTo>
                      <a:pt x="367" y="309"/>
                    </a:lnTo>
                    <a:lnTo>
                      <a:pt x="365" y="306"/>
                    </a:lnTo>
                    <a:lnTo>
                      <a:pt x="368" y="300"/>
                    </a:lnTo>
                    <a:lnTo>
                      <a:pt x="367" y="295"/>
                    </a:lnTo>
                    <a:lnTo>
                      <a:pt x="365" y="294"/>
                    </a:lnTo>
                    <a:lnTo>
                      <a:pt x="365" y="293"/>
                    </a:lnTo>
                    <a:lnTo>
                      <a:pt x="374" y="288"/>
                    </a:lnTo>
                    <a:lnTo>
                      <a:pt x="383" y="289"/>
                    </a:lnTo>
                    <a:lnTo>
                      <a:pt x="386" y="294"/>
                    </a:lnTo>
                    <a:lnTo>
                      <a:pt x="388" y="295"/>
                    </a:lnTo>
                    <a:lnTo>
                      <a:pt x="391" y="293"/>
                    </a:lnTo>
                    <a:lnTo>
                      <a:pt x="394" y="300"/>
                    </a:lnTo>
                    <a:lnTo>
                      <a:pt x="395" y="300"/>
                    </a:lnTo>
                    <a:lnTo>
                      <a:pt x="396" y="283"/>
                    </a:lnTo>
                    <a:lnTo>
                      <a:pt x="392" y="279"/>
                    </a:lnTo>
                    <a:lnTo>
                      <a:pt x="392" y="272"/>
                    </a:lnTo>
                    <a:lnTo>
                      <a:pt x="389" y="272"/>
                    </a:lnTo>
                    <a:lnTo>
                      <a:pt x="386" y="269"/>
                    </a:lnTo>
                    <a:lnTo>
                      <a:pt x="384" y="271"/>
                    </a:lnTo>
                    <a:lnTo>
                      <a:pt x="388" y="258"/>
                    </a:lnTo>
                    <a:lnTo>
                      <a:pt x="391" y="255"/>
                    </a:lnTo>
                    <a:lnTo>
                      <a:pt x="394" y="252"/>
                    </a:lnTo>
                    <a:lnTo>
                      <a:pt x="395" y="251"/>
                    </a:lnTo>
                    <a:lnTo>
                      <a:pt x="390" y="245"/>
                    </a:lnTo>
                    <a:lnTo>
                      <a:pt x="388" y="245"/>
                    </a:lnTo>
                    <a:lnTo>
                      <a:pt x="390" y="229"/>
                    </a:lnTo>
                    <a:lnTo>
                      <a:pt x="383" y="230"/>
                    </a:lnTo>
                    <a:lnTo>
                      <a:pt x="375" y="224"/>
                    </a:lnTo>
                    <a:lnTo>
                      <a:pt x="375" y="221"/>
                    </a:lnTo>
                    <a:lnTo>
                      <a:pt x="376" y="189"/>
                    </a:lnTo>
                    <a:lnTo>
                      <a:pt x="379" y="187"/>
                    </a:lnTo>
                    <a:lnTo>
                      <a:pt x="379" y="183"/>
                    </a:lnTo>
                    <a:lnTo>
                      <a:pt x="386" y="174"/>
                    </a:lnTo>
                    <a:lnTo>
                      <a:pt x="388" y="168"/>
                    </a:lnTo>
                    <a:lnTo>
                      <a:pt x="386" y="164"/>
                    </a:lnTo>
                    <a:lnTo>
                      <a:pt x="380" y="161"/>
                    </a:lnTo>
                    <a:lnTo>
                      <a:pt x="379" y="156"/>
                    </a:lnTo>
                    <a:lnTo>
                      <a:pt x="374" y="154"/>
                    </a:lnTo>
                    <a:lnTo>
                      <a:pt x="370" y="147"/>
                    </a:lnTo>
                    <a:lnTo>
                      <a:pt x="371" y="114"/>
                    </a:lnTo>
                    <a:lnTo>
                      <a:pt x="367" y="112"/>
                    </a:lnTo>
                    <a:lnTo>
                      <a:pt x="362" y="112"/>
                    </a:lnTo>
                    <a:lnTo>
                      <a:pt x="355" y="121"/>
                    </a:lnTo>
                    <a:lnTo>
                      <a:pt x="353" y="121"/>
                    </a:lnTo>
                    <a:lnTo>
                      <a:pt x="353" y="112"/>
                    </a:lnTo>
                    <a:lnTo>
                      <a:pt x="354" y="110"/>
                    </a:lnTo>
                    <a:lnTo>
                      <a:pt x="359" y="107"/>
                    </a:lnTo>
                    <a:lnTo>
                      <a:pt x="360" y="102"/>
                    </a:lnTo>
                    <a:lnTo>
                      <a:pt x="364" y="102"/>
                    </a:lnTo>
                    <a:lnTo>
                      <a:pt x="367" y="97"/>
                    </a:lnTo>
                    <a:lnTo>
                      <a:pt x="370" y="97"/>
                    </a:lnTo>
                    <a:lnTo>
                      <a:pt x="370" y="90"/>
                    </a:lnTo>
                    <a:lnTo>
                      <a:pt x="370" y="89"/>
                    </a:lnTo>
                    <a:lnTo>
                      <a:pt x="364" y="89"/>
                    </a:lnTo>
                    <a:lnTo>
                      <a:pt x="362" y="85"/>
                    </a:lnTo>
                    <a:lnTo>
                      <a:pt x="358" y="81"/>
                    </a:lnTo>
                    <a:lnTo>
                      <a:pt x="353" y="70"/>
                    </a:lnTo>
                    <a:lnTo>
                      <a:pt x="349" y="73"/>
                    </a:lnTo>
                    <a:lnTo>
                      <a:pt x="347" y="73"/>
                    </a:lnTo>
                    <a:lnTo>
                      <a:pt x="349" y="51"/>
                    </a:lnTo>
                    <a:lnTo>
                      <a:pt x="347" y="44"/>
                    </a:lnTo>
                    <a:lnTo>
                      <a:pt x="345" y="44"/>
                    </a:lnTo>
                    <a:lnTo>
                      <a:pt x="347" y="37"/>
                    </a:lnTo>
                    <a:lnTo>
                      <a:pt x="344" y="34"/>
                    </a:lnTo>
                    <a:lnTo>
                      <a:pt x="342" y="34"/>
                    </a:lnTo>
                    <a:lnTo>
                      <a:pt x="339" y="33"/>
                    </a:lnTo>
                    <a:lnTo>
                      <a:pt x="343" y="20"/>
                    </a:lnTo>
                    <a:lnTo>
                      <a:pt x="342" y="17"/>
                    </a:lnTo>
                    <a:lnTo>
                      <a:pt x="339" y="15"/>
                    </a:lnTo>
                    <a:lnTo>
                      <a:pt x="337" y="15"/>
                    </a:lnTo>
                    <a:lnTo>
                      <a:pt x="333" y="18"/>
                    </a:lnTo>
                    <a:lnTo>
                      <a:pt x="332" y="18"/>
                    </a:lnTo>
                    <a:lnTo>
                      <a:pt x="324" y="13"/>
                    </a:lnTo>
                    <a:lnTo>
                      <a:pt x="322" y="13"/>
                    </a:lnTo>
                    <a:lnTo>
                      <a:pt x="321" y="15"/>
                    </a:lnTo>
                    <a:lnTo>
                      <a:pt x="321" y="26"/>
                    </a:lnTo>
                    <a:lnTo>
                      <a:pt x="317" y="28"/>
                    </a:lnTo>
                    <a:lnTo>
                      <a:pt x="303" y="34"/>
                    </a:lnTo>
                    <a:lnTo>
                      <a:pt x="303" y="41"/>
                    </a:lnTo>
                    <a:lnTo>
                      <a:pt x="300" y="47"/>
                    </a:lnTo>
                    <a:lnTo>
                      <a:pt x="286" y="41"/>
                    </a:lnTo>
                    <a:lnTo>
                      <a:pt x="279" y="34"/>
                    </a:lnTo>
                    <a:lnTo>
                      <a:pt x="269" y="33"/>
                    </a:lnTo>
                    <a:lnTo>
                      <a:pt x="266" y="33"/>
                    </a:lnTo>
                    <a:lnTo>
                      <a:pt x="261" y="39"/>
                    </a:lnTo>
                    <a:lnTo>
                      <a:pt x="256" y="42"/>
                    </a:lnTo>
                    <a:lnTo>
                      <a:pt x="253" y="49"/>
                    </a:lnTo>
                    <a:lnTo>
                      <a:pt x="249" y="53"/>
                    </a:lnTo>
                    <a:lnTo>
                      <a:pt x="244" y="51"/>
                    </a:lnTo>
                    <a:lnTo>
                      <a:pt x="234" y="33"/>
                    </a:lnTo>
                    <a:lnTo>
                      <a:pt x="229" y="34"/>
                    </a:lnTo>
                    <a:lnTo>
                      <a:pt x="219" y="46"/>
                    </a:lnTo>
                    <a:lnTo>
                      <a:pt x="214" y="47"/>
                    </a:lnTo>
                    <a:lnTo>
                      <a:pt x="209" y="44"/>
                    </a:lnTo>
                    <a:lnTo>
                      <a:pt x="206" y="38"/>
                    </a:lnTo>
                    <a:lnTo>
                      <a:pt x="206" y="33"/>
                    </a:lnTo>
                    <a:lnTo>
                      <a:pt x="211" y="28"/>
                    </a:lnTo>
                    <a:lnTo>
                      <a:pt x="211" y="25"/>
                    </a:lnTo>
                    <a:lnTo>
                      <a:pt x="214" y="2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04" name="Freeform 1034">
                <a:extLst>
                  <a:ext uri="{FF2B5EF4-FFF2-40B4-BE49-F238E27FC236}">
                    <a16:creationId xmlns:a16="http://schemas.microsoft.com/office/drawing/2014/main" id="{F44E5F98-D98C-4035-BC5F-4D34072C27F9}"/>
                  </a:ext>
                </a:extLst>
              </p:cNvPr>
              <p:cNvSpPr>
                <a:spLocks noChangeAspect="1"/>
              </p:cNvSpPr>
              <p:nvPr/>
            </p:nvSpPr>
            <p:spPr bwMode="auto">
              <a:xfrm>
                <a:off x="2839" y="1271"/>
                <a:ext cx="60" cy="131"/>
              </a:xfrm>
              <a:custGeom>
                <a:avLst/>
                <a:gdLst>
                  <a:gd name="T0" fmla="*/ 0 w 206"/>
                  <a:gd name="T1" fmla="*/ 0 h 448"/>
                  <a:gd name="T2" fmla="*/ 0 w 206"/>
                  <a:gd name="T3" fmla="*/ 0 h 448"/>
                  <a:gd name="T4" fmla="*/ 0 w 206"/>
                  <a:gd name="T5" fmla="*/ 0 h 448"/>
                  <a:gd name="T6" fmla="*/ 0 w 206"/>
                  <a:gd name="T7" fmla="*/ 0 h 448"/>
                  <a:gd name="T8" fmla="*/ 0 w 206"/>
                  <a:gd name="T9" fmla="*/ 0 h 448"/>
                  <a:gd name="T10" fmla="*/ 0 w 206"/>
                  <a:gd name="T11" fmla="*/ 0 h 448"/>
                  <a:gd name="T12" fmla="*/ 0 w 206"/>
                  <a:gd name="T13" fmla="*/ 0 h 448"/>
                  <a:gd name="T14" fmla="*/ 0 w 206"/>
                  <a:gd name="T15" fmla="*/ 0 h 448"/>
                  <a:gd name="T16" fmla="*/ 0 w 206"/>
                  <a:gd name="T17" fmla="*/ 0 h 448"/>
                  <a:gd name="T18" fmla="*/ 0 w 206"/>
                  <a:gd name="T19" fmla="*/ 0 h 448"/>
                  <a:gd name="T20" fmla="*/ 0 w 206"/>
                  <a:gd name="T21" fmla="*/ 0 h 448"/>
                  <a:gd name="T22" fmla="*/ 0 w 206"/>
                  <a:gd name="T23" fmla="*/ 0 h 448"/>
                  <a:gd name="T24" fmla="*/ 0 w 206"/>
                  <a:gd name="T25" fmla="*/ 0 h 448"/>
                  <a:gd name="T26" fmla="*/ 0 w 206"/>
                  <a:gd name="T27" fmla="*/ 0 h 448"/>
                  <a:gd name="T28" fmla="*/ 0 w 206"/>
                  <a:gd name="T29" fmla="*/ 0 h 448"/>
                  <a:gd name="T30" fmla="*/ 0 w 206"/>
                  <a:gd name="T31" fmla="*/ 0 h 448"/>
                  <a:gd name="T32" fmla="*/ 0 w 206"/>
                  <a:gd name="T33" fmla="*/ 0 h 448"/>
                  <a:gd name="T34" fmla="*/ 0 w 206"/>
                  <a:gd name="T35" fmla="*/ 0 h 448"/>
                  <a:gd name="T36" fmla="*/ 0 w 206"/>
                  <a:gd name="T37" fmla="*/ 0 h 448"/>
                  <a:gd name="T38" fmla="*/ 0 w 206"/>
                  <a:gd name="T39" fmla="*/ 0 h 448"/>
                  <a:gd name="T40" fmla="*/ 0 w 206"/>
                  <a:gd name="T41" fmla="*/ 0 h 448"/>
                  <a:gd name="T42" fmla="*/ 0 w 206"/>
                  <a:gd name="T43" fmla="*/ 0 h 448"/>
                  <a:gd name="T44" fmla="*/ 0 w 206"/>
                  <a:gd name="T45" fmla="*/ 0 h 448"/>
                  <a:gd name="T46" fmla="*/ 0 w 206"/>
                  <a:gd name="T47" fmla="*/ 0 h 448"/>
                  <a:gd name="T48" fmla="*/ 0 w 206"/>
                  <a:gd name="T49" fmla="*/ 0 h 448"/>
                  <a:gd name="T50" fmla="*/ 0 w 206"/>
                  <a:gd name="T51" fmla="*/ 0 h 448"/>
                  <a:gd name="T52" fmla="*/ 0 w 206"/>
                  <a:gd name="T53" fmla="*/ 0 h 448"/>
                  <a:gd name="T54" fmla="*/ 0 w 206"/>
                  <a:gd name="T55" fmla="*/ 0 h 448"/>
                  <a:gd name="T56" fmla="*/ 0 w 206"/>
                  <a:gd name="T57" fmla="*/ 0 h 448"/>
                  <a:gd name="T58" fmla="*/ 0 w 206"/>
                  <a:gd name="T59" fmla="*/ 0 h 448"/>
                  <a:gd name="T60" fmla="*/ 0 w 206"/>
                  <a:gd name="T61" fmla="*/ 0 h 448"/>
                  <a:gd name="T62" fmla="*/ 0 w 206"/>
                  <a:gd name="T63" fmla="*/ 0 h 448"/>
                  <a:gd name="T64" fmla="*/ 0 w 206"/>
                  <a:gd name="T65" fmla="*/ 0 h 448"/>
                  <a:gd name="T66" fmla="*/ 0 w 206"/>
                  <a:gd name="T67" fmla="*/ 0 h 448"/>
                  <a:gd name="T68" fmla="*/ 0 w 206"/>
                  <a:gd name="T69" fmla="*/ 0 h 448"/>
                  <a:gd name="T70" fmla="*/ 0 w 206"/>
                  <a:gd name="T71" fmla="*/ 0 h 448"/>
                  <a:gd name="T72" fmla="*/ 0 w 206"/>
                  <a:gd name="T73" fmla="*/ 0 h 448"/>
                  <a:gd name="T74" fmla="*/ 0 w 206"/>
                  <a:gd name="T75" fmla="*/ 0 h 448"/>
                  <a:gd name="T76" fmla="*/ 0 w 206"/>
                  <a:gd name="T77" fmla="*/ 0 h 448"/>
                  <a:gd name="T78" fmla="*/ 0 w 206"/>
                  <a:gd name="T79" fmla="*/ 0 h 44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6"/>
                  <a:gd name="T121" fmla="*/ 0 h 448"/>
                  <a:gd name="T122" fmla="*/ 206 w 206"/>
                  <a:gd name="T123" fmla="*/ 448 h 44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6" h="448">
                    <a:moveTo>
                      <a:pt x="74" y="448"/>
                    </a:moveTo>
                    <a:lnTo>
                      <a:pt x="85" y="447"/>
                    </a:lnTo>
                    <a:lnTo>
                      <a:pt x="107" y="429"/>
                    </a:lnTo>
                    <a:lnTo>
                      <a:pt x="114" y="419"/>
                    </a:lnTo>
                    <a:lnTo>
                      <a:pt x="115" y="372"/>
                    </a:lnTo>
                    <a:lnTo>
                      <a:pt x="120" y="364"/>
                    </a:lnTo>
                    <a:lnTo>
                      <a:pt x="141" y="350"/>
                    </a:lnTo>
                    <a:lnTo>
                      <a:pt x="147" y="341"/>
                    </a:lnTo>
                    <a:lnTo>
                      <a:pt x="182" y="315"/>
                    </a:lnTo>
                    <a:lnTo>
                      <a:pt x="186" y="306"/>
                    </a:lnTo>
                    <a:lnTo>
                      <a:pt x="190" y="266"/>
                    </a:lnTo>
                    <a:lnTo>
                      <a:pt x="185" y="262"/>
                    </a:lnTo>
                    <a:lnTo>
                      <a:pt x="183" y="264"/>
                    </a:lnTo>
                    <a:lnTo>
                      <a:pt x="177" y="264"/>
                    </a:lnTo>
                    <a:lnTo>
                      <a:pt x="173" y="259"/>
                    </a:lnTo>
                    <a:lnTo>
                      <a:pt x="174" y="256"/>
                    </a:lnTo>
                    <a:lnTo>
                      <a:pt x="169" y="238"/>
                    </a:lnTo>
                    <a:lnTo>
                      <a:pt x="164" y="238"/>
                    </a:lnTo>
                    <a:lnTo>
                      <a:pt x="156" y="244"/>
                    </a:lnTo>
                    <a:lnTo>
                      <a:pt x="152" y="239"/>
                    </a:lnTo>
                    <a:lnTo>
                      <a:pt x="151" y="233"/>
                    </a:lnTo>
                    <a:lnTo>
                      <a:pt x="146" y="234"/>
                    </a:lnTo>
                    <a:lnTo>
                      <a:pt x="139" y="234"/>
                    </a:lnTo>
                    <a:lnTo>
                      <a:pt x="126" y="225"/>
                    </a:lnTo>
                    <a:lnTo>
                      <a:pt x="125" y="203"/>
                    </a:lnTo>
                    <a:lnTo>
                      <a:pt x="136" y="205"/>
                    </a:lnTo>
                    <a:lnTo>
                      <a:pt x="139" y="191"/>
                    </a:lnTo>
                    <a:lnTo>
                      <a:pt x="147" y="188"/>
                    </a:lnTo>
                    <a:lnTo>
                      <a:pt x="153" y="182"/>
                    </a:lnTo>
                    <a:lnTo>
                      <a:pt x="158" y="179"/>
                    </a:lnTo>
                    <a:lnTo>
                      <a:pt x="178" y="162"/>
                    </a:lnTo>
                    <a:lnTo>
                      <a:pt x="195" y="131"/>
                    </a:lnTo>
                    <a:lnTo>
                      <a:pt x="193" y="108"/>
                    </a:lnTo>
                    <a:lnTo>
                      <a:pt x="186" y="103"/>
                    </a:lnTo>
                    <a:lnTo>
                      <a:pt x="184" y="95"/>
                    </a:lnTo>
                    <a:lnTo>
                      <a:pt x="175" y="94"/>
                    </a:lnTo>
                    <a:lnTo>
                      <a:pt x="173" y="87"/>
                    </a:lnTo>
                    <a:lnTo>
                      <a:pt x="170" y="73"/>
                    </a:lnTo>
                    <a:lnTo>
                      <a:pt x="175" y="60"/>
                    </a:lnTo>
                    <a:lnTo>
                      <a:pt x="183" y="55"/>
                    </a:lnTo>
                    <a:lnTo>
                      <a:pt x="194" y="50"/>
                    </a:lnTo>
                    <a:lnTo>
                      <a:pt x="206" y="29"/>
                    </a:lnTo>
                    <a:lnTo>
                      <a:pt x="203" y="17"/>
                    </a:lnTo>
                    <a:lnTo>
                      <a:pt x="196" y="17"/>
                    </a:lnTo>
                    <a:lnTo>
                      <a:pt x="185" y="29"/>
                    </a:lnTo>
                    <a:lnTo>
                      <a:pt x="179" y="31"/>
                    </a:lnTo>
                    <a:lnTo>
                      <a:pt x="174" y="36"/>
                    </a:lnTo>
                    <a:lnTo>
                      <a:pt x="165" y="31"/>
                    </a:lnTo>
                    <a:lnTo>
                      <a:pt x="168" y="21"/>
                    </a:lnTo>
                    <a:lnTo>
                      <a:pt x="163" y="9"/>
                    </a:lnTo>
                    <a:lnTo>
                      <a:pt x="164" y="6"/>
                    </a:lnTo>
                    <a:lnTo>
                      <a:pt x="149" y="0"/>
                    </a:lnTo>
                    <a:lnTo>
                      <a:pt x="128" y="1"/>
                    </a:lnTo>
                    <a:lnTo>
                      <a:pt x="99" y="17"/>
                    </a:lnTo>
                    <a:lnTo>
                      <a:pt x="95" y="21"/>
                    </a:lnTo>
                    <a:lnTo>
                      <a:pt x="91" y="22"/>
                    </a:lnTo>
                    <a:lnTo>
                      <a:pt x="89" y="29"/>
                    </a:lnTo>
                    <a:lnTo>
                      <a:pt x="69" y="45"/>
                    </a:lnTo>
                    <a:lnTo>
                      <a:pt x="65" y="50"/>
                    </a:lnTo>
                    <a:lnTo>
                      <a:pt x="71" y="52"/>
                    </a:lnTo>
                    <a:lnTo>
                      <a:pt x="73" y="56"/>
                    </a:lnTo>
                    <a:lnTo>
                      <a:pt x="60" y="124"/>
                    </a:lnTo>
                    <a:lnTo>
                      <a:pt x="64" y="131"/>
                    </a:lnTo>
                    <a:lnTo>
                      <a:pt x="49" y="173"/>
                    </a:lnTo>
                    <a:lnTo>
                      <a:pt x="29" y="184"/>
                    </a:lnTo>
                    <a:lnTo>
                      <a:pt x="26" y="196"/>
                    </a:lnTo>
                    <a:lnTo>
                      <a:pt x="18" y="199"/>
                    </a:lnTo>
                    <a:lnTo>
                      <a:pt x="12" y="204"/>
                    </a:lnTo>
                    <a:lnTo>
                      <a:pt x="12" y="207"/>
                    </a:lnTo>
                    <a:lnTo>
                      <a:pt x="1" y="214"/>
                    </a:lnTo>
                    <a:lnTo>
                      <a:pt x="0" y="214"/>
                    </a:lnTo>
                    <a:lnTo>
                      <a:pt x="6" y="257"/>
                    </a:lnTo>
                    <a:lnTo>
                      <a:pt x="22" y="265"/>
                    </a:lnTo>
                    <a:lnTo>
                      <a:pt x="26" y="271"/>
                    </a:lnTo>
                    <a:lnTo>
                      <a:pt x="31" y="291"/>
                    </a:lnTo>
                    <a:lnTo>
                      <a:pt x="29" y="309"/>
                    </a:lnTo>
                    <a:lnTo>
                      <a:pt x="65" y="333"/>
                    </a:lnTo>
                    <a:lnTo>
                      <a:pt x="68" y="333"/>
                    </a:lnTo>
                    <a:lnTo>
                      <a:pt x="68" y="334"/>
                    </a:lnTo>
                    <a:lnTo>
                      <a:pt x="74" y="448"/>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05" name="Freeform 1035">
                <a:extLst>
                  <a:ext uri="{FF2B5EF4-FFF2-40B4-BE49-F238E27FC236}">
                    <a16:creationId xmlns:a16="http://schemas.microsoft.com/office/drawing/2014/main" id="{C088A550-1CDA-411D-9606-82704065F2E0}"/>
                  </a:ext>
                </a:extLst>
              </p:cNvPr>
              <p:cNvSpPr>
                <a:spLocks noChangeAspect="1"/>
              </p:cNvSpPr>
              <p:nvPr/>
            </p:nvSpPr>
            <p:spPr bwMode="auto">
              <a:xfrm>
                <a:off x="2839" y="1271"/>
                <a:ext cx="60" cy="131"/>
              </a:xfrm>
              <a:custGeom>
                <a:avLst/>
                <a:gdLst>
                  <a:gd name="T0" fmla="*/ 0 w 206"/>
                  <a:gd name="T1" fmla="*/ 0 h 448"/>
                  <a:gd name="T2" fmla="*/ 0 w 206"/>
                  <a:gd name="T3" fmla="*/ 0 h 448"/>
                  <a:gd name="T4" fmla="*/ 0 w 206"/>
                  <a:gd name="T5" fmla="*/ 0 h 448"/>
                  <a:gd name="T6" fmla="*/ 0 w 206"/>
                  <a:gd name="T7" fmla="*/ 0 h 448"/>
                  <a:gd name="T8" fmla="*/ 0 w 206"/>
                  <a:gd name="T9" fmla="*/ 0 h 448"/>
                  <a:gd name="T10" fmla="*/ 0 w 206"/>
                  <a:gd name="T11" fmla="*/ 0 h 448"/>
                  <a:gd name="T12" fmla="*/ 0 w 206"/>
                  <a:gd name="T13" fmla="*/ 0 h 448"/>
                  <a:gd name="T14" fmla="*/ 0 w 206"/>
                  <a:gd name="T15" fmla="*/ 0 h 448"/>
                  <a:gd name="T16" fmla="*/ 0 w 206"/>
                  <a:gd name="T17" fmla="*/ 0 h 448"/>
                  <a:gd name="T18" fmla="*/ 0 w 206"/>
                  <a:gd name="T19" fmla="*/ 0 h 448"/>
                  <a:gd name="T20" fmla="*/ 0 w 206"/>
                  <a:gd name="T21" fmla="*/ 0 h 448"/>
                  <a:gd name="T22" fmla="*/ 0 w 206"/>
                  <a:gd name="T23" fmla="*/ 0 h 448"/>
                  <a:gd name="T24" fmla="*/ 0 w 206"/>
                  <a:gd name="T25" fmla="*/ 0 h 448"/>
                  <a:gd name="T26" fmla="*/ 0 w 206"/>
                  <a:gd name="T27" fmla="*/ 0 h 448"/>
                  <a:gd name="T28" fmla="*/ 0 w 206"/>
                  <a:gd name="T29" fmla="*/ 0 h 448"/>
                  <a:gd name="T30" fmla="*/ 0 w 206"/>
                  <a:gd name="T31" fmla="*/ 0 h 448"/>
                  <a:gd name="T32" fmla="*/ 0 w 206"/>
                  <a:gd name="T33" fmla="*/ 0 h 448"/>
                  <a:gd name="T34" fmla="*/ 0 w 206"/>
                  <a:gd name="T35" fmla="*/ 0 h 448"/>
                  <a:gd name="T36" fmla="*/ 0 w 206"/>
                  <a:gd name="T37" fmla="*/ 0 h 448"/>
                  <a:gd name="T38" fmla="*/ 0 w 206"/>
                  <a:gd name="T39" fmla="*/ 0 h 448"/>
                  <a:gd name="T40" fmla="*/ 0 w 206"/>
                  <a:gd name="T41" fmla="*/ 0 h 448"/>
                  <a:gd name="T42" fmla="*/ 0 w 206"/>
                  <a:gd name="T43" fmla="*/ 0 h 448"/>
                  <a:gd name="T44" fmla="*/ 0 w 206"/>
                  <a:gd name="T45" fmla="*/ 0 h 448"/>
                  <a:gd name="T46" fmla="*/ 0 w 206"/>
                  <a:gd name="T47" fmla="*/ 0 h 448"/>
                  <a:gd name="T48" fmla="*/ 0 w 206"/>
                  <a:gd name="T49" fmla="*/ 0 h 448"/>
                  <a:gd name="T50" fmla="*/ 0 w 206"/>
                  <a:gd name="T51" fmla="*/ 0 h 448"/>
                  <a:gd name="T52" fmla="*/ 0 w 206"/>
                  <a:gd name="T53" fmla="*/ 0 h 448"/>
                  <a:gd name="T54" fmla="*/ 0 w 206"/>
                  <a:gd name="T55" fmla="*/ 0 h 448"/>
                  <a:gd name="T56" fmla="*/ 0 w 206"/>
                  <a:gd name="T57" fmla="*/ 0 h 448"/>
                  <a:gd name="T58" fmla="*/ 0 w 206"/>
                  <a:gd name="T59" fmla="*/ 0 h 448"/>
                  <a:gd name="T60" fmla="*/ 0 w 206"/>
                  <a:gd name="T61" fmla="*/ 0 h 448"/>
                  <a:gd name="T62" fmla="*/ 0 w 206"/>
                  <a:gd name="T63" fmla="*/ 0 h 448"/>
                  <a:gd name="T64" fmla="*/ 0 w 206"/>
                  <a:gd name="T65" fmla="*/ 0 h 448"/>
                  <a:gd name="T66" fmla="*/ 0 w 206"/>
                  <a:gd name="T67" fmla="*/ 0 h 448"/>
                  <a:gd name="T68" fmla="*/ 0 w 206"/>
                  <a:gd name="T69" fmla="*/ 0 h 448"/>
                  <a:gd name="T70" fmla="*/ 0 w 206"/>
                  <a:gd name="T71" fmla="*/ 0 h 448"/>
                  <a:gd name="T72" fmla="*/ 0 w 206"/>
                  <a:gd name="T73" fmla="*/ 0 h 448"/>
                  <a:gd name="T74" fmla="*/ 0 w 206"/>
                  <a:gd name="T75" fmla="*/ 0 h 448"/>
                  <a:gd name="T76" fmla="*/ 0 w 206"/>
                  <a:gd name="T77" fmla="*/ 0 h 448"/>
                  <a:gd name="T78" fmla="*/ 0 w 206"/>
                  <a:gd name="T79" fmla="*/ 0 h 44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6"/>
                  <a:gd name="T121" fmla="*/ 0 h 448"/>
                  <a:gd name="T122" fmla="*/ 206 w 206"/>
                  <a:gd name="T123" fmla="*/ 448 h 44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6" h="448">
                    <a:moveTo>
                      <a:pt x="74" y="448"/>
                    </a:moveTo>
                    <a:lnTo>
                      <a:pt x="85" y="447"/>
                    </a:lnTo>
                    <a:lnTo>
                      <a:pt x="107" y="429"/>
                    </a:lnTo>
                    <a:lnTo>
                      <a:pt x="114" y="419"/>
                    </a:lnTo>
                    <a:lnTo>
                      <a:pt x="115" y="372"/>
                    </a:lnTo>
                    <a:lnTo>
                      <a:pt x="120" y="364"/>
                    </a:lnTo>
                    <a:lnTo>
                      <a:pt x="141" y="350"/>
                    </a:lnTo>
                    <a:lnTo>
                      <a:pt x="147" y="341"/>
                    </a:lnTo>
                    <a:lnTo>
                      <a:pt x="182" y="315"/>
                    </a:lnTo>
                    <a:lnTo>
                      <a:pt x="186" y="306"/>
                    </a:lnTo>
                    <a:lnTo>
                      <a:pt x="190" y="266"/>
                    </a:lnTo>
                    <a:lnTo>
                      <a:pt x="185" y="262"/>
                    </a:lnTo>
                    <a:lnTo>
                      <a:pt x="183" y="264"/>
                    </a:lnTo>
                    <a:lnTo>
                      <a:pt x="177" y="264"/>
                    </a:lnTo>
                    <a:lnTo>
                      <a:pt x="173" y="259"/>
                    </a:lnTo>
                    <a:lnTo>
                      <a:pt x="174" y="256"/>
                    </a:lnTo>
                    <a:lnTo>
                      <a:pt x="169" y="238"/>
                    </a:lnTo>
                    <a:lnTo>
                      <a:pt x="164" y="238"/>
                    </a:lnTo>
                    <a:lnTo>
                      <a:pt x="156" y="244"/>
                    </a:lnTo>
                    <a:lnTo>
                      <a:pt x="152" y="239"/>
                    </a:lnTo>
                    <a:lnTo>
                      <a:pt x="151" y="233"/>
                    </a:lnTo>
                    <a:lnTo>
                      <a:pt x="146" y="234"/>
                    </a:lnTo>
                    <a:lnTo>
                      <a:pt x="139" y="234"/>
                    </a:lnTo>
                    <a:lnTo>
                      <a:pt x="126" y="225"/>
                    </a:lnTo>
                    <a:lnTo>
                      <a:pt x="125" y="203"/>
                    </a:lnTo>
                    <a:lnTo>
                      <a:pt x="136" y="205"/>
                    </a:lnTo>
                    <a:lnTo>
                      <a:pt x="139" y="191"/>
                    </a:lnTo>
                    <a:lnTo>
                      <a:pt x="147" y="188"/>
                    </a:lnTo>
                    <a:lnTo>
                      <a:pt x="153" y="182"/>
                    </a:lnTo>
                    <a:lnTo>
                      <a:pt x="158" y="179"/>
                    </a:lnTo>
                    <a:lnTo>
                      <a:pt x="178" y="162"/>
                    </a:lnTo>
                    <a:lnTo>
                      <a:pt x="195" y="131"/>
                    </a:lnTo>
                    <a:lnTo>
                      <a:pt x="193" y="108"/>
                    </a:lnTo>
                    <a:lnTo>
                      <a:pt x="186" y="103"/>
                    </a:lnTo>
                    <a:lnTo>
                      <a:pt x="184" y="95"/>
                    </a:lnTo>
                    <a:lnTo>
                      <a:pt x="175" y="94"/>
                    </a:lnTo>
                    <a:lnTo>
                      <a:pt x="173" y="87"/>
                    </a:lnTo>
                    <a:lnTo>
                      <a:pt x="170" y="73"/>
                    </a:lnTo>
                    <a:lnTo>
                      <a:pt x="175" y="60"/>
                    </a:lnTo>
                    <a:lnTo>
                      <a:pt x="183" y="55"/>
                    </a:lnTo>
                    <a:lnTo>
                      <a:pt x="194" y="50"/>
                    </a:lnTo>
                    <a:lnTo>
                      <a:pt x="206" y="29"/>
                    </a:lnTo>
                    <a:lnTo>
                      <a:pt x="203" y="17"/>
                    </a:lnTo>
                    <a:lnTo>
                      <a:pt x="196" y="17"/>
                    </a:lnTo>
                    <a:lnTo>
                      <a:pt x="185" y="29"/>
                    </a:lnTo>
                    <a:lnTo>
                      <a:pt x="179" y="31"/>
                    </a:lnTo>
                    <a:lnTo>
                      <a:pt x="174" y="36"/>
                    </a:lnTo>
                    <a:lnTo>
                      <a:pt x="165" y="31"/>
                    </a:lnTo>
                    <a:lnTo>
                      <a:pt x="168" y="21"/>
                    </a:lnTo>
                    <a:lnTo>
                      <a:pt x="163" y="9"/>
                    </a:lnTo>
                    <a:lnTo>
                      <a:pt x="164" y="6"/>
                    </a:lnTo>
                    <a:lnTo>
                      <a:pt x="149" y="0"/>
                    </a:lnTo>
                    <a:lnTo>
                      <a:pt x="128" y="1"/>
                    </a:lnTo>
                    <a:lnTo>
                      <a:pt x="99" y="17"/>
                    </a:lnTo>
                    <a:lnTo>
                      <a:pt x="95" y="21"/>
                    </a:lnTo>
                    <a:lnTo>
                      <a:pt x="91" y="22"/>
                    </a:lnTo>
                    <a:lnTo>
                      <a:pt x="89" y="29"/>
                    </a:lnTo>
                    <a:lnTo>
                      <a:pt x="69" y="45"/>
                    </a:lnTo>
                    <a:lnTo>
                      <a:pt x="65" y="50"/>
                    </a:lnTo>
                    <a:lnTo>
                      <a:pt x="71" y="52"/>
                    </a:lnTo>
                    <a:lnTo>
                      <a:pt x="73" y="56"/>
                    </a:lnTo>
                    <a:lnTo>
                      <a:pt x="60" y="124"/>
                    </a:lnTo>
                    <a:lnTo>
                      <a:pt x="64" y="131"/>
                    </a:lnTo>
                    <a:lnTo>
                      <a:pt x="49" y="173"/>
                    </a:lnTo>
                    <a:lnTo>
                      <a:pt x="29" y="184"/>
                    </a:lnTo>
                    <a:lnTo>
                      <a:pt x="26" y="196"/>
                    </a:lnTo>
                    <a:lnTo>
                      <a:pt x="18" y="199"/>
                    </a:lnTo>
                    <a:lnTo>
                      <a:pt x="12" y="204"/>
                    </a:lnTo>
                    <a:lnTo>
                      <a:pt x="12" y="207"/>
                    </a:lnTo>
                    <a:lnTo>
                      <a:pt x="1" y="214"/>
                    </a:lnTo>
                    <a:lnTo>
                      <a:pt x="0" y="214"/>
                    </a:lnTo>
                    <a:lnTo>
                      <a:pt x="6" y="257"/>
                    </a:lnTo>
                    <a:lnTo>
                      <a:pt x="22" y="265"/>
                    </a:lnTo>
                    <a:lnTo>
                      <a:pt x="26" y="271"/>
                    </a:lnTo>
                    <a:lnTo>
                      <a:pt x="31" y="291"/>
                    </a:lnTo>
                    <a:lnTo>
                      <a:pt x="29" y="309"/>
                    </a:lnTo>
                    <a:lnTo>
                      <a:pt x="65" y="333"/>
                    </a:lnTo>
                    <a:lnTo>
                      <a:pt x="68" y="333"/>
                    </a:lnTo>
                    <a:lnTo>
                      <a:pt x="68" y="334"/>
                    </a:lnTo>
                    <a:lnTo>
                      <a:pt x="74" y="448"/>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06" name="Freeform 1036">
                <a:extLst>
                  <a:ext uri="{FF2B5EF4-FFF2-40B4-BE49-F238E27FC236}">
                    <a16:creationId xmlns:a16="http://schemas.microsoft.com/office/drawing/2014/main" id="{270EF570-CF18-4CCD-9F51-E8E690639D09}"/>
                  </a:ext>
                </a:extLst>
              </p:cNvPr>
              <p:cNvSpPr>
                <a:spLocks noChangeAspect="1"/>
              </p:cNvSpPr>
              <p:nvPr/>
            </p:nvSpPr>
            <p:spPr bwMode="auto">
              <a:xfrm>
                <a:off x="2915" y="1781"/>
                <a:ext cx="213" cy="164"/>
              </a:xfrm>
              <a:custGeom>
                <a:avLst/>
                <a:gdLst>
                  <a:gd name="T0" fmla="*/ 0 w 727"/>
                  <a:gd name="T1" fmla="*/ 0 h 561"/>
                  <a:gd name="T2" fmla="*/ 0 w 727"/>
                  <a:gd name="T3" fmla="*/ 0 h 561"/>
                  <a:gd name="T4" fmla="*/ 0 w 727"/>
                  <a:gd name="T5" fmla="*/ 0 h 561"/>
                  <a:gd name="T6" fmla="*/ 0 w 727"/>
                  <a:gd name="T7" fmla="*/ 0 h 561"/>
                  <a:gd name="T8" fmla="*/ 0 w 727"/>
                  <a:gd name="T9" fmla="*/ 0 h 561"/>
                  <a:gd name="T10" fmla="*/ 0 w 727"/>
                  <a:gd name="T11" fmla="*/ 0 h 561"/>
                  <a:gd name="T12" fmla="*/ 0 w 727"/>
                  <a:gd name="T13" fmla="*/ 0 h 561"/>
                  <a:gd name="T14" fmla="*/ 0 w 727"/>
                  <a:gd name="T15" fmla="*/ 0 h 561"/>
                  <a:gd name="T16" fmla="*/ 0 w 727"/>
                  <a:gd name="T17" fmla="*/ 0 h 561"/>
                  <a:gd name="T18" fmla="*/ 0 w 727"/>
                  <a:gd name="T19" fmla="*/ 0 h 561"/>
                  <a:gd name="T20" fmla="*/ 0 w 727"/>
                  <a:gd name="T21" fmla="*/ 0 h 561"/>
                  <a:gd name="T22" fmla="*/ 0 w 727"/>
                  <a:gd name="T23" fmla="*/ 0 h 561"/>
                  <a:gd name="T24" fmla="*/ 0 w 727"/>
                  <a:gd name="T25" fmla="*/ 0 h 561"/>
                  <a:gd name="T26" fmla="*/ 0 w 727"/>
                  <a:gd name="T27" fmla="*/ 0 h 561"/>
                  <a:gd name="T28" fmla="*/ 0 w 727"/>
                  <a:gd name="T29" fmla="*/ 0 h 561"/>
                  <a:gd name="T30" fmla="*/ 0 w 727"/>
                  <a:gd name="T31" fmla="*/ 0 h 561"/>
                  <a:gd name="T32" fmla="*/ 0 w 727"/>
                  <a:gd name="T33" fmla="*/ 0 h 561"/>
                  <a:gd name="T34" fmla="*/ 0 w 727"/>
                  <a:gd name="T35" fmla="*/ 0 h 561"/>
                  <a:gd name="T36" fmla="*/ 0 w 727"/>
                  <a:gd name="T37" fmla="*/ 0 h 561"/>
                  <a:gd name="T38" fmla="*/ 0 w 727"/>
                  <a:gd name="T39" fmla="*/ 0 h 561"/>
                  <a:gd name="T40" fmla="*/ 0 w 727"/>
                  <a:gd name="T41" fmla="*/ 0 h 561"/>
                  <a:gd name="T42" fmla="*/ 0 w 727"/>
                  <a:gd name="T43" fmla="*/ 0 h 561"/>
                  <a:gd name="T44" fmla="*/ 0 w 727"/>
                  <a:gd name="T45" fmla="*/ 0 h 561"/>
                  <a:gd name="T46" fmla="*/ 0 w 727"/>
                  <a:gd name="T47" fmla="*/ 0 h 561"/>
                  <a:gd name="T48" fmla="*/ 0 w 727"/>
                  <a:gd name="T49" fmla="*/ 0 h 561"/>
                  <a:gd name="T50" fmla="*/ 0 w 727"/>
                  <a:gd name="T51" fmla="*/ 0 h 561"/>
                  <a:gd name="T52" fmla="*/ 0 w 727"/>
                  <a:gd name="T53" fmla="*/ 0 h 561"/>
                  <a:gd name="T54" fmla="*/ 0 w 727"/>
                  <a:gd name="T55" fmla="*/ 0 h 561"/>
                  <a:gd name="T56" fmla="*/ 0 w 727"/>
                  <a:gd name="T57" fmla="*/ 0 h 561"/>
                  <a:gd name="T58" fmla="*/ 0 w 727"/>
                  <a:gd name="T59" fmla="*/ 0 h 561"/>
                  <a:gd name="T60" fmla="*/ 0 w 727"/>
                  <a:gd name="T61" fmla="*/ 0 h 561"/>
                  <a:gd name="T62" fmla="*/ 0 w 727"/>
                  <a:gd name="T63" fmla="*/ 0 h 561"/>
                  <a:gd name="T64" fmla="*/ 0 w 727"/>
                  <a:gd name="T65" fmla="*/ 0 h 561"/>
                  <a:gd name="T66" fmla="*/ 0 w 727"/>
                  <a:gd name="T67" fmla="*/ 0 h 561"/>
                  <a:gd name="T68" fmla="*/ 0 w 727"/>
                  <a:gd name="T69" fmla="*/ 0 h 561"/>
                  <a:gd name="T70" fmla="*/ 0 w 727"/>
                  <a:gd name="T71" fmla="*/ 0 h 561"/>
                  <a:gd name="T72" fmla="*/ 0 w 727"/>
                  <a:gd name="T73" fmla="*/ 0 h 561"/>
                  <a:gd name="T74" fmla="*/ 0 w 727"/>
                  <a:gd name="T75" fmla="*/ 0 h 561"/>
                  <a:gd name="T76" fmla="*/ 0 w 727"/>
                  <a:gd name="T77" fmla="*/ 0 h 561"/>
                  <a:gd name="T78" fmla="*/ 0 w 727"/>
                  <a:gd name="T79" fmla="*/ 0 h 561"/>
                  <a:gd name="T80" fmla="*/ 0 w 727"/>
                  <a:gd name="T81" fmla="*/ 0 h 561"/>
                  <a:gd name="T82" fmla="*/ 0 w 727"/>
                  <a:gd name="T83" fmla="*/ 0 h 561"/>
                  <a:gd name="T84" fmla="*/ 0 w 727"/>
                  <a:gd name="T85" fmla="*/ 0 h 561"/>
                  <a:gd name="T86" fmla="*/ 0 w 727"/>
                  <a:gd name="T87" fmla="*/ 0 h 561"/>
                  <a:gd name="T88" fmla="*/ 0 w 727"/>
                  <a:gd name="T89" fmla="*/ 0 h 561"/>
                  <a:gd name="T90" fmla="*/ 0 w 727"/>
                  <a:gd name="T91" fmla="*/ 0 h 561"/>
                  <a:gd name="T92" fmla="*/ 0 w 727"/>
                  <a:gd name="T93" fmla="*/ 0 h 561"/>
                  <a:gd name="T94" fmla="*/ 0 w 727"/>
                  <a:gd name="T95" fmla="*/ 0 h 561"/>
                  <a:gd name="T96" fmla="*/ 0 w 727"/>
                  <a:gd name="T97" fmla="*/ 0 h 561"/>
                  <a:gd name="T98" fmla="*/ 0 w 727"/>
                  <a:gd name="T99" fmla="*/ 0 h 561"/>
                  <a:gd name="T100" fmla="*/ 0 w 727"/>
                  <a:gd name="T101" fmla="*/ 0 h 561"/>
                  <a:gd name="T102" fmla="*/ 0 w 727"/>
                  <a:gd name="T103" fmla="*/ 0 h 561"/>
                  <a:gd name="T104" fmla="*/ 0 w 727"/>
                  <a:gd name="T105" fmla="*/ 0 h 561"/>
                  <a:gd name="T106" fmla="*/ 0 w 727"/>
                  <a:gd name="T107" fmla="*/ 0 h 561"/>
                  <a:gd name="T108" fmla="*/ 0 w 727"/>
                  <a:gd name="T109" fmla="*/ 0 h 561"/>
                  <a:gd name="T110" fmla="*/ 0 w 727"/>
                  <a:gd name="T111" fmla="*/ 0 h 561"/>
                  <a:gd name="T112" fmla="*/ 0 w 727"/>
                  <a:gd name="T113" fmla="*/ 0 h 561"/>
                  <a:gd name="T114" fmla="*/ 0 w 727"/>
                  <a:gd name="T115" fmla="*/ 0 h 561"/>
                  <a:gd name="T116" fmla="*/ 0 w 727"/>
                  <a:gd name="T117" fmla="*/ 0 h 561"/>
                  <a:gd name="T118" fmla="*/ 0 w 727"/>
                  <a:gd name="T119" fmla="*/ 0 h 561"/>
                  <a:gd name="T120" fmla="*/ 0 w 727"/>
                  <a:gd name="T121" fmla="*/ 0 h 561"/>
                  <a:gd name="T122" fmla="*/ 0 w 727"/>
                  <a:gd name="T123" fmla="*/ 0 h 561"/>
                  <a:gd name="T124" fmla="*/ 0 w 727"/>
                  <a:gd name="T125" fmla="*/ 0 h 56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27"/>
                  <a:gd name="T190" fmla="*/ 0 h 561"/>
                  <a:gd name="T191" fmla="*/ 727 w 727"/>
                  <a:gd name="T192" fmla="*/ 561 h 56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27" h="561">
                    <a:moveTo>
                      <a:pt x="463" y="0"/>
                    </a:moveTo>
                    <a:lnTo>
                      <a:pt x="421" y="11"/>
                    </a:lnTo>
                    <a:lnTo>
                      <a:pt x="414" y="17"/>
                    </a:lnTo>
                    <a:lnTo>
                      <a:pt x="410" y="31"/>
                    </a:lnTo>
                    <a:lnTo>
                      <a:pt x="410" y="51"/>
                    </a:lnTo>
                    <a:lnTo>
                      <a:pt x="402" y="53"/>
                    </a:lnTo>
                    <a:lnTo>
                      <a:pt x="392" y="69"/>
                    </a:lnTo>
                    <a:lnTo>
                      <a:pt x="387" y="71"/>
                    </a:lnTo>
                    <a:lnTo>
                      <a:pt x="371" y="89"/>
                    </a:lnTo>
                    <a:lnTo>
                      <a:pt x="366" y="103"/>
                    </a:lnTo>
                    <a:lnTo>
                      <a:pt x="364" y="106"/>
                    </a:lnTo>
                    <a:lnTo>
                      <a:pt x="345" y="116"/>
                    </a:lnTo>
                    <a:lnTo>
                      <a:pt x="340" y="125"/>
                    </a:lnTo>
                    <a:lnTo>
                      <a:pt x="337" y="129"/>
                    </a:lnTo>
                    <a:lnTo>
                      <a:pt x="329" y="132"/>
                    </a:lnTo>
                    <a:lnTo>
                      <a:pt x="324" y="130"/>
                    </a:lnTo>
                    <a:lnTo>
                      <a:pt x="301" y="135"/>
                    </a:lnTo>
                    <a:lnTo>
                      <a:pt x="297" y="136"/>
                    </a:lnTo>
                    <a:lnTo>
                      <a:pt x="266" y="139"/>
                    </a:lnTo>
                    <a:lnTo>
                      <a:pt x="256" y="142"/>
                    </a:lnTo>
                    <a:lnTo>
                      <a:pt x="254" y="145"/>
                    </a:lnTo>
                    <a:lnTo>
                      <a:pt x="252" y="148"/>
                    </a:lnTo>
                    <a:lnTo>
                      <a:pt x="252" y="152"/>
                    </a:lnTo>
                    <a:lnTo>
                      <a:pt x="259" y="158"/>
                    </a:lnTo>
                    <a:lnTo>
                      <a:pt x="261" y="167"/>
                    </a:lnTo>
                    <a:lnTo>
                      <a:pt x="259" y="172"/>
                    </a:lnTo>
                    <a:lnTo>
                      <a:pt x="254" y="177"/>
                    </a:lnTo>
                    <a:lnTo>
                      <a:pt x="250" y="187"/>
                    </a:lnTo>
                    <a:lnTo>
                      <a:pt x="246" y="190"/>
                    </a:lnTo>
                    <a:lnTo>
                      <a:pt x="240" y="192"/>
                    </a:lnTo>
                    <a:lnTo>
                      <a:pt x="239" y="194"/>
                    </a:lnTo>
                    <a:lnTo>
                      <a:pt x="236" y="203"/>
                    </a:lnTo>
                    <a:lnTo>
                      <a:pt x="235" y="204"/>
                    </a:lnTo>
                    <a:lnTo>
                      <a:pt x="210" y="204"/>
                    </a:lnTo>
                    <a:lnTo>
                      <a:pt x="203" y="209"/>
                    </a:lnTo>
                    <a:lnTo>
                      <a:pt x="188" y="208"/>
                    </a:lnTo>
                    <a:lnTo>
                      <a:pt x="161" y="221"/>
                    </a:lnTo>
                    <a:lnTo>
                      <a:pt x="158" y="226"/>
                    </a:lnTo>
                    <a:lnTo>
                      <a:pt x="152" y="229"/>
                    </a:lnTo>
                    <a:lnTo>
                      <a:pt x="144" y="231"/>
                    </a:lnTo>
                    <a:lnTo>
                      <a:pt x="141" y="236"/>
                    </a:lnTo>
                    <a:lnTo>
                      <a:pt x="137" y="239"/>
                    </a:lnTo>
                    <a:lnTo>
                      <a:pt x="130" y="229"/>
                    </a:lnTo>
                    <a:lnTo>
                      <a:pt x="128" y="226"/>
                    </a:lnTo>
                    <a:lnTo>
                      <a:pt x="124" y="219"/>
                    </a:lnTo>
                    <a:lnTo>
                      <a:pt x="121" y="218"/>
                    </a:lnTo>
                    <a:lnTo>
                      <a:pt x="118" y="219"/>
                    </a:lnTo>
                    <a:lnTo>
                      <a:pt x="116" y="220"/>
                    </a:lnTo>
                    <a:lnTo>
                      <a:pt x="113" y="221"/>
                    </a:lnTo>
                    <a:lnTo>
                      <a:pt x="110" y="230"/>
                    </a:lnTo>
                    <a:lnTo>
                      <a:pt x="97" y="233"/>
                    </a:lnTo>
                    <a:lnTo>
                      <a:pt x="87" y="242"/>
                    </a:lnTo>
                    <a:lnTo>
                      <a:pt x="82" y="244"/>
                    </a:lnTo>
                    <a:lnTo>
                      <a:pt x="76" y="241"/>
                    </a:lnTo>
                    <a:lnTo>
                      <a:pt x="56" y="244"/>
                    </a:lnTo>
                    <a:lnTo>
                      <a:pt x="52" y="247"/>
                    </a:lnTo>
                    <a:lnTo>
                      <a:pt x="3" y="350"/>
                    </a:lnTo>
                    <a:lnTo>
                      <a:pt x="0" y="366"/>
                    </a:lnTo>
                    <a:lnTo>
                      <a:pt x="5" y="383"/>
                    </a:lnTo>
                    <a:lnTo>
                      <a:pt x="4" y="425"/>
                    </a:lnTo>
                    <a:lnTo>
                      <a:pt x="58" y="535"/>
                    </a:lnTo>
                    <a:lnTo>
                      <a:pt x="82" y="561"/>
                    </a:lnTo>
                    <a:lnTo>
                      <a:pt x="89" y="560"/>
                    </a:lnTo>
                    <a:lnTo>
                      <a:pt x="115" y="524"/>
                    </a:lnTo>
                    <a:lnTo>
                      <a:pt x="140" y="506"/>
                    </a:lnTo>
                    <a:lnTo>
                      <a:pt x="158" y="502"/>
                    </a:lnTo>
                    <a:lnTo>
                      <a:pt x="193" y="522"/>
                    </a:lnTo>
                    <a:lnTo>
                      <a:pt x="225" y="509"/>
                    </a:lnTo>
                    <a:lnTo>
                      <a:pt x="231" y="502"/>
                    </a:lnTo>
                    <a:lnTo>
                      <a:pt x="244" y="498"/>
                    </a:lnTo>
                    <a:lnTo>
                      <a:pt x="241" y="488"/>
                    </a:lnTo>
                    <a:lnTo>
                      <a:pt x="246" y="446"/>
                    </a:lnTo>
                    <a:lnTo>
                      <a:pt x="254" y="440"/>
                    </a:lnTo>
                    <a:lnTo>
                      <a:pt x="260" y="422"/>
                    </a:lnTo>
                    <a:lnTo>
                      <a:pt x="281" y="401"/>
                    </a:lnTo>
                    <a:lnTo>
                      <a:pt x="309" y="402"/>
                    </a:lnTo>
                    <a:lnTo>
                      <a:pt x="317" y="414"/>
                    </a:lnTo>
                    <a:lnTo>
                      <a:pt x="320" y="425"/>
                    </a:lnTo>
                    <a:lnTo>
                      <a:pt x="340" y="449"/>
                    </a:lnTo>
                    <a:lnTo>
                      <a:pt x="349" y="450"/>
                    </a:lnTo>
                    <a:lnTo>
                      <a:pt x="356" y="440"/>
                    </a:lnTo>
                    <a:lnTo>
                      <a:pt x="370" y="453"/>
                    </a:lnTo>
                    <a:lnTo>
                      <a:pt x="393" y="460"/>
                    </a:lnTo>
                    <a:lnTo>
                      <a:pt x="444" y="460"/>
                    </a:lnTo>
                    <a:lnTo>
                      <a:pt x="453" y="456"/>
                    </a:lnTo>
                    <a:lnTo>
                      <a:pt x="454" y="435"/>
                    </a:lnTo>
                    <a:lnTo>
                      <a:pt x="468" y="423"/>
                    </a:lnTo>
                    <a:lnTo>
                      <a:pt x="486" y="428"/>
                    </a:lnTo>
                    <a:lnTo>
                      <a:pt x="496" y="435"/>
                    </a:lnTo>
                    <a:lnTo>
                      <a:pt x="563" y="406"/>
                    </a:lnTo>
                    <a:lnTo>
                      <a:pt x="569" y="406"/>
                    </a:lnTo>
                    <a:lnTo>
                      <a:pt x="570" y="414"/>
                    </a:lnTo>
                    <a:lnTo>
                      <a:pt x="569" y="414"/>
                    </a:lnTo>
                    <a:lnTo>
                      <a:pt x="576" y="418"/>
                    </a:lnTo>
                    <a:lnTo>
                      <a:pt x="584" y="414"/>
                    </a:lnTo>
                    <a:lnTo>
                      <a:pt x="596" y="414"/>
                    </a:lnTo>
                    <a:lnTo>
                      <a:pt x="600" y="398"/>
                    </a:lnTo>
                    <a:lnTo>
                      <a:pt x="620" y="404"/>
                    </a:lnTo>
                    <a:lnTo>
                      <a:pt x="659" y="394"/>
                    </a:lnTo>
                    <a:lnTo>
                      <a:pt x="673" y="414"/>
                    </a:lnTo>
                    <a:lnTo>
                      <a:pt x="679" y="404"/>
                    </a:lnTo>
                    <a:lnTo>
                      <a:pt x="691" y="414"/>
                    </a:lnTo>
                    <a:lnTo>
                      <a:pt x="699" y="401"/>
                    </a:lnTo>
                    <a:lnTo>
                      <a:pt x="727" y="401"/>
                    </a:lnTo>
                    <a:lnTo>
                      <a:pt x="722" y="392"/>
                    </a:lnTo>
                    <a:lnTo>
                      <a:pt x="720" y="378"/>
                    </a:lnTo>
                    <a:lnTo>
                      <a:pt x="715" y="366"/>
                    </a:lnTo>
                    <a:lnTo>
                      <a:pt x="685" y="341"/>
                    </a:lnTo>
                    <a:lnTo>
                      <a:pt x="675" y="338"/>
                    </a:lnTo>
                    <a:lnTo>
                      <a:pt x="673" y="324"/>
                    </a:lnTo>
                    <a:lnTo>
                      <a:pt x="665" y="313"/>
                    </a:lnTo>
                    <a:lnTo>
                      <a:pt x="658" y="287"/>
                    </a:lnTo>
                    <a:lnTo>
                      <a:pt x="647" y="280"/>
                    </a:lnTo>
                    <a:lnTo>
                      <a:pt x="638" y="266"/>
                    </a:lnTo>
                    <a:lnTo>
                      <a:pt x="601" y="236"/>
                    </a:lnTo>
                    <a:lnTo>
                      <a:pt x="595" y="223"/>
                    </a:lnTo>
                    <a:lnTo>
                      <a:pt x="597" y="210"/>
                    </a:lnTo>
                    <a:lnTo>
                      <a:pt x="596" y="204"/>
                    </a:lnTo>
                    <a:lnTo>
                      <a:pt x="578" y="188"/>
                    </a:lnTo>
                    <a:lnTo>
                      <a:pt x="555" y="188"/>
                    </a:lnTo>
                    <a:lnTo>
                      <a:pt x="544" y="181"/>
                    </a:lnTo>
                    <a:lnTo>
                      <a:pt x="538" y="163"/>
                    </a:lnTo>
                    <a:lnTo>
                      <a:pt x="515" y="157"/>
                    </a:lnTo>
                    <a:lnTo>
                      <a:pt x="503" y="145"/>
                    </a:lnTo>
                    <a:lnTo>
                      <a:pt x="511" y="87"/>
                    </a:lnTo>
                    <a:lnTo>
                      <a:pt x="506" y="67"/>
                    </a:lnTo>
                    <a:lnTo>
                      <a:pt x="463"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07" name="Freeform 1037">
                <a:extLst>
                  <a:ext uri="{FF2B5EF4-FFF2-40B4-BE49-F238E27FC236}">
                    <a16:creationId xmlns:a16="http://schemas.microsoft.com/office/drawing/2014/main" id="{D40746B1-5625-4E7D-9F2B-A86F41B41EE6}"/>
                  </a:ext>
                </a:extLst>
              </p:cNvPr>
              <p:cNvSpPr>
                <a:spLocks noChangeAspect="1"/>
              </p:cNvSpPr>
              <p:nvPr/>
            </p:nvSpPr>
            <p:spPr bwMode="auto">
              <a:xfrm>
                <a:off x="2915" y="1781"/>
                <a:ext cx="213" cy="164"/>
              </a:xfrm>
              <a:custGeom>
                <a:avLst/>
                <a:gdLst>
                  <a:gd name="T0" fmla="*/ 0 w 727"/>
                  <a:gd name="T1" fmla="*/ 0 h 561"/>
                  <a:gd name="T2" fmla="*/ 0 w 727"/>
                  <a:gd name="T3" fmla="*/ 0 h 561"/>
                  <a:gd name="T4" fmla="*/ 0 w 727"/>
                  <a:gd name="T5" fmla="*/ 0 h 561"/>
                  <a:gd name="T6" fmla="*/ 0 w 727"/>
                  <a:gd name="T7" fmla="*/ 0 h 561"/>
                  <a:gd name="T8" fmla="*/ 0 w 727"/>
                  <a:gd name="T9" fmla="*/ 0 h 561"/>
                  <a:gd name="T10" fmla="*/ 0 w 727"/>
                  <a:gd name="T11" fmla="*/ 0 h 561"/>
                  <a:gd name="T12" fmla="*/ 0 w 727"/>
                  <a:gd name="T13" fmla="*/ 0 h 561"/>
                  <a:gd name="T14" fmla="*/ 0 w 727"/>
                  <a:gd name="T15" fmla="*/ 0 h 561"/>
                  <a:gd name="T16" fmla="*/ 0 w 727"/>
                  <a:gd name="T17" fmla="*/ 0 h 561"/>
                  <a:gd name="T18" fmla="*/ 0 w 727"/>
                  <a:gd name="T19" fmla="*/ 0 h 561"/>
                  <a:gd name="T20" fmla="*/ 0 w 727"/>
                  <a:gd name="T21" fmla="*/ 0 h 561"/>
                  <a:gd name="T22" fmla="*/ 0 w 727"/>
                  <a:gd name="T23" fmla="*/ 0 h 561"/>
                  <a:gd name="T24" fmla="*/ 0 w 727"/>
                  <a:gd name="T25" fmla="*/ 0 h 561"/>
                  <a:gd name="T26" fmla="*/ 0 w 727"/>
                  <a:gd name="T27" fmla="*/ 0 h 561"/>
                  <a:gd name="T28" fmla="*/ 0 w 727"/>
                  <a:gd name="T29" fmla="*/ 0 h 561"/>
                  <a:gd name="T30" fmla="*/ 0 w 727"/>
                  <a:gd name="T31" fmla="*/ 0 h 561"/>
                  <a:gd name="T32" fmla="*/ 0 w 727"/>
                  <a:gd name="T33" fmla="*/ 0 h 561"/>
                  <a:gd name="T34" fmla="*/ 0 w 727"/>
                  <a:gd name="T35" fmla="*/ 0 h 561"/>
                  <a:gd name="T36" fmla="*/ 0 w 727"/>
                  <a:gd name="T37" fmla="*/ 0 h 561"/>
                  <a:gd name="T38" fmla="*/ 0 w 727"/>
                  <a:gd name="T39" fmla="*/ 0 h 561"/>
                  <a:gd name="T40" fmla="*/ 0 w 727"/>
                  <a:gd name="T41" fmla="*/ 0 h 561"/>
                  <a:gd name="T42" fmla="*/ 0 w 727"/>
                  <a:gd name="T43" fmla="*/ 0 h 561"/>
                  <a:gd name="T44" fmla="*/ 0 w 727"/>
                  <a:gd name="T45" fmla="*/ 0 h 561"/>
                  <a:gd name="T46" fmla="*/ 0 w 727"/>
                  <a:gd name="T47" fmla="*/ 0 h 561"/>
                  <a:gd name="T48" fmla="*/ 0 w 727"/>
                  <a:gd name="T49" fmla="*/ 0 h 561"/>
                  <a:gd name="T50" fmla="*/ 0 w 727"/>
                  <a:gd name="T51" fmla="*/ 0 h 561"/>
                  <a:gd name="T52" fmla="*/ 0 w 727"/>
                  <a:gd name="T53" fmla="*/ 0 h 561"/>
                  <a:gd name="T54" fmla="*/ 0 w 727"/>
                  <a:gd name="T55" fmla="*/ 0 h 561"/>
                  <a:gd name="T56" fmla="*/ 0 w 727"/>
                  <a:gd name="T57" fmla="*/ 0 h 561"/>
                  <a:gd name="T58" fmla="*/ 0 w 727"/>
                  <a:gd name="T59" fmla="*/ 0 h 561"/>
                  <a:gd name="T60" fmla="*/ 0 w 727"/>
                  <a:gd name="T61" fmla="*/ 0 h 561"/>
                  <a:gd name="T62" fmla="*/ 0 w 727"/>
                  <a:gd name="T63" fmla="*/ 0 h 561"/>
                  <a:gd name="T64" fmla="*/ 0 w 727"/>
                  <a:gd name="T65" fmla="*/ 0 h 561"/>
                  <a:gd name="T66" fmla="*/ 0 w 727"/>
                  <a:gd name="T67" fmla="*/ 0 h 561"/>
                  <a:gd name="T68" fmla="*/ 0 w 727"/>
                  <a:gd name="T69" fmla="*/ 0 h 561"/>
                  <a:gd name="T70" fmla="*/ 0 w 727"/>
                  <a:gd name="T71" fmla="*/ 0 h 561"/>
                  <a:gd name="T72" fmla="*/ 0 w 727"/>
                  <a:gd name="T73" fmla="*/ 0 h 561"/>
                  <a:gd name="T74" fmla="*/ 0 w 727"/>
                  <a:gd name="T75" fmla="*/ 0 h 561"/>
                  <a:gd name="T76" fmla="*/ 0 w 727"/>
                  <a:gd name="T77" fmla="*/ 0 h 561"/>
                  <a:gd name="T78" fmla="*/ 0 w 727"/>
                  <a:gd name="T79" fmla="*/ 0 h 561"/>
                  <a:gd name="T80" fmla="*/ 0 w 727"/>
                  <a:gd name="T81" fmla="*/ 0 h 561"/>
                  <a:gd name="T82" fmla="*/ 0 w 727"/>
                  <a:gd name="T83" fmla="*/ 0 h 561"/>
                  <a:gd name="T84" fmla="*/ 0 w 727"/>
                  <a:gd name="T85" fmla="*/ 0 h 561"/>
                  <a:gd name="T86" fmla="*/ 0 w 727"/>
                  <a:gd name="T87" fmla="*/ 0 h 561"/>
                  <a:gd name="T88" fmla="*/ 0 w 727"/>
                  <a:gd name="T89" fmla="*/ 0 h 561"/>
                  <a:gd name="T90" fmla="*/ 0 w 727"/>
                  <a:gd name="T91" fmla="*/ 0 h 561"/>
                  <a:gd name="T92" fmla="*/ 0 w 727"/>
                  <a:gd name="T93" fmla="*/ 0 h 561"/>
                  <a:gd name="T94" fmla="*/ 0 w 727"/>
                  <a:gd name="T95" fmla="*/ 0 h 561"/>
                  <a:gd name="T96" fmla="*/ 0 w 727"/>
                  <a:gd name="T97" fmla="*/ 0 h 561"/>
                  <a:gd name="T98" fmla="*/ 0 w 727"/>
                  <a:gd name="T99" fmla="*/ 0 h 561"/>
                  <a:gd name="T100" fmla="*/ 0 w 727"/>
                  <a:gd name="T101" fmla="*/ 0 h 561"/>
                  <a:gd name="T102" fmla="*/ 0 w 727"/>
                  <a:gd name="T103" fmla="*/ 0 h 561"/>
                  <a:gd name="T104" fmla="*/ 0 w 727"/>
                  <a:gd name="T105" fmla="*/ 0 h 561"/>
                  <a:gd name="T106" fmla="*/ 0 w 727"/>
                  <a:gd name="T107" fmla="*/ 0 h 561"/>
                  <a:gd name="T108" fmla="*/ 0 w 727"/>
                  <a:gd name="T109" fmla="*/ 0 h 561"/>
                  <a:gd name="T110" fmla="*/ 0 w 727"/>
                  <a:gd name="T111" fmla="*/ 0 h 561"/>
                  <a:gd name="T112" fmla="*/ 0 w 727"/>
                  <a:gd name="T113" fmla="*/ 0 h 561"/>
                  <a:gd name="T114" fmla="*/ 0 w 727"/>
                  <a:gd name="T115" fmla="*/ 0 h 561"/>
                  <a:gd name="T116" fmla="*/ 0 w 727"/>
                  <a:gd name="T117" fmla="*/ 0 h 561"/>
                  <a:gd name="T118" fmla="*/ 0 w 727"/>
                  <a:gd name="T119" fmla="*/ 0 h 561"/>
                  <a:gd name="T120" fmla="*/ 0 w 727"/>
                  <a:gd name="T121" fmla="*/ 0 h 561"/>
                  <a:gd name="T122" fmla="*/ 0 w 727"/>
                  <a:gd name="T123" fmla="*/ 0 h 561"/>
                  <a:gd name="T124" fmla="*/ 0 w 727"/>
                  <a:gd name="T125" fmla="*/ 0 h 56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27"/>
                  <a:gd name="T190" fmla="*/ 0 h 561"/>
                  <a:gd name="T191" fmla="*/ 727 w 727"/>
                  <a:gd name="T192" fmla="*/ 561 h 56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27" h="561">
                    <a:moveTo>
                      <a:pt x="463" y="0"/>
                    </a:moveTo>
                    <a:lnTo>
                      <a:pt x="421" y="11"/>
                    </a:lnTo>
                    <a:lnTo>
                      <a:pt x="414" y="17"/>
                    </a:lnTo>
                    <a:lnTo>
                      <a:pt x="410" y="31"/>
                    </a:lnTo>
                    <a:lnTo>
                      <a:pt x="410" y="51"/>
                    </a:lnTo>
                    <a:lnTo>
                      <a:pt x="402" y="53"/>
                    </a:lnTo>
                    <a:lnTo>
                      <a:pt x="392" y="69"/>
                    </a:lnTo>
                    <a:lnTo>
                      <a:pt x="387" y="71"/>
                    </a:lnTo>
                    <a:lnTo>
                      <a:pt x="371" y="89"/>
                    </a:lnTo>
                    <a:lnTo>
                      <a:pt x="366" y="103"/>
                    </a:lnTo>
                    <a:lnTo>
                      <a:pt x="364" y="106"/>
                    </a:lnTo>
                    <a:lnTo>
                      <a:pt x="345" y="116"/>
                    </a:lnTo>
                    <a:lnTo>
                      <a:pt x="340" y="125"/>
                    </a:lnTo>
                    <a:lnTo>
                      <a:pt x="337" y="129"/>
                    </a:lnTo>
                    <a:lnTo>
                      <a:pt x="329" y="132"/>
                    </a:lnTo>
                    <a:lnTo>
                      <a:pt x="324" y="130"/>
                    </a:lnTo>
                    <a:lnTo>
                      <a:pt x="301" y="135"/>
                    </a:lnTo>
                    <a:lnTo>
                      <a:pt x="297" y="136"/>
                    </a:lnTo>
                    <a:lnTo>
                      <a:pt x="266" y="139"/>
                    </a:lnTo>
                    <a:lnTo>
                      <a:pt x="256" y="142"/>
                    </a:lnTo>
                    <a:lnTo>
                      <a:pt x="254" y="145"/>
                    </a:lnTo>
                    <a:lnTo>
                      <a:pt x="252" y="148"/>
                    </a:lnTo>
                    <a:lnTo>
                      <a:pt x="252" y="152"/>
                    </a:lnTo>
                    <a:lnTo>
                      <a:pt x="259" y="158"/>
                    </a:lnTo>
                    <a:lnTo>
                      <a:pt x="261" y="167"/>
                    </a:lnTo>
                    <a:lnTo>
                      <a:pt x="259" y="172"/>
                    </a:lnTo>
                    <a:lnTo>
                      <a:pt x="254" y="177"/>
                    </a:lnTo>
                    <a:lnTo>
                      <a:pt x="250" y="187"/>
                    </a:lnTo>
                    <a:lnTo>
                      <a:pt x="246" y="190"/>
                    </a:lnTo>
                    <a:lnTo>
                      <a:pt x="240" y="192"/>
                    </a:lnTo>
                    <a:lnTo>
                      <a:pt x="239" y="194"/>
                    </a:lnTo>
                    <a:lnTo>
                      <a:pt x="236" y="203"/>
                    </a:lnTo>
                    <a:lnTo>
                      <a:pt x="235" y="204"/>
                    </a:lnTo>
                    <a:lnTo>
                      <a:pt x="210" y="204"/>
                    </a:lnTo>
                    <a:lnTo>
                      <a:pt x="203" y="209"/>
                    </a:lnTo>
                    <a:lnTo>
                      <a:pt x="188" y="208"/>
                    </a:lnTo>
                    <a:lnTo>
                      <a:pt x="161" y="221"/>
                    </a:lnTo>
                    <a:lnTo>
                      <a:pt x="158" y="226"/>
                    </a:lnTo>
                    <a:lnTo>
                      <a:pt x="152" y="229"/>
                    </a:lnTo>
                    <a:lnTo>
                      <a:pt x="144" y="231"/>
                    </a:lnTo>
                    <a:lnTo>
                      <a:pt x="141" y="236"/>
                    </a:lnTo>
                    <a:lnTo>
                      <a:pt x="137" y="239"/>
                    </a:lnTo>
                    <a:lnTo>
                      <a:pt x="130" y="229"/>
                    </a:lnTo>
                    <a:lnTo>
                      <a:pt x="128" y="226"/>
                    </a:lnTo>
                    <a:lnTo>
                      <a:pt x="124" y="219"/>
                    </a:lnTo>
                    <a:lnTo>
                      <a:pt x="121" y="218"/>
                    </a:lnTo>
                    <a:lnTo>
                      <a:pt x="118" y="219"/>
                    </a:lnTo>
                    <a:lnTo>
                      <a:pt x="116" y="220"/>
                    </a:lnTo>
                    <a:lnTo>
                      <a:pt x="113" y="221"/>
                    </a:lnTo>
                    <a:lnTo>
                      <a:pt x="110" y="230"/>
                    </a:lnTo>
                    <a:lnTo>
                      <a:pt x="97" y="233"/>
                    </a:lnTo>
                    <a:lnTo>
                      <a:pt x="87" y="242"/>
                    </a:lnTo>
                    <a:lnTo>
                      <a:pt x="82" y="244"/>
                    </a:lnTo>
                    <a:lnTo>
                      <a:pt x="76" y="241"/>
                    </a:lnTo>
                    <a:lnTo>
                      <a:pt x="56" y="244"/>
                    </a:lnTo>
                    <a:lnTo>
                      <a:pt x="52" y="247"/>
                    </a:lnTo>
                    <a:lnTo>
                      <a:pt x="3" y="350"/>
                    </a:lnTo>
                    <a:lnTo>
                      <a:pt x="0" y="366"/>
                    </a:lnTo>
                    <a:lnTo>
                      <a:pt x="5" y="383"/>
                    </a:lnTo>
                    <a:lnTo>
                      <a:pt x="4" y="425"/>
                    </a:lnTo>
                    <a:lnTo>
                      <a:pt x="58" y="535"/>
                    </a:lnTo>
                    <a:lnTo>
                      <a:pt x="82" y="561"/>
                    </a:lnTo>
                    <a:lnTo>
                      <a:pt x="89" y="560"/>
                    </a:lnTo>
                    <a:lnTo>
                      <a:pt x="115" y="524"/>
                    </a:lnTo>
                    <a:lnTo>
                      <a:pt x="140" y="506"/>
                    </a:lnTo>
                    <a:lnTo>
                      <a:pt x="158" y="502"/>
                    </a:lnTo>
                    <a:lnTo>
                      <a:pt x="193" y="522"/>
                    </a:lnTo>
                    <a:lnTo>
                      <a:pt x="225" y="509"/>
                    </a:lnTo>
                    <a:lnTo>
                      <a:pt x="231" y="502"/>
                    </a:lnTo>
                    <a:lnTo>
                      <a:pt x="244" y="498"/>
                    </a:lnTo>
                    <a:lnTo>
                      <a:pt x="241" y="488"/>
                    </a:lnTo>
                    <a:lnTo>
                      <a:pt x="246" y="446"/>
                    </a:lnTo>
                    <a:lnTo>
                      <a:pt x="254" y="440"/>
                    </a:lnTo>
                    <a:lnTo>
                      <a:pt x="260" y="422"/>
                    </a:lnTo>
                    <a:lnTo>
                      <a:pt x="281" y="401"/>
                    </a:lnTo>
                    <a:lnTo>
                      <a:pt x="309" y="402"/>
                    </a:lnTo>
                    <a:lnTo>
                      <a:pt x="317" y="414"/>
                    </a:lnTo>
                    <a:lnTo>
                      <a:pt x="320" y="425"/>
                    </a:lnTo>
                    <a:lnTo>
                      <a:pt x="340" y="449"/>
                    </a:lnTo>
                    <a:lnTo>
                      <a:pt x="349" y="450"/>
                    </a:lnTo>
                    <a:lnTo>
                      <a:pt x="356" y="440"/>
                    </a:lnTo>
                    <a:lnTo>
                      <a:pt x="370" y="453"/>
                    </a:lnTo>
                    <a:lnTo>
                      <a:pt x="393" y="460"/>
                    </a:lnTo>
                    <a:lnTo>
                      <a:pt x="444" y="460"/>
                    </a:lnTo>
                    <a:lnTo>
                      <a:pt x="453" y="456"/>
                    </a:lnTo>
                    <a:lnTo>
                      <a:pt x="454" y="435"/>
                    </a:lnTo>
                    <a:lnTo>
                      <a:pt x="468" y="423"/>
                    </a:lnTo>
                    <a:lnTo>
                      <a:pt x="486" y="428"/>
                    </a:lnTo>
                    <a:lnTo>
                      <a:pt x="496" y="435"/>
                    </a:lnTo>
                    <a:lnTo>
                      <a:pt x="563" y="406"/>
                    </a:lnTo>
                    <a:lnTo>
                      <a:pt x="569" y="406"/>
                    </a:lnTo>
                    <a:lnTo>
                      <a:pt x="570" y="414"/>
                    </a:lnTo>
                    <a:lnTo>
                      <a:pt x="569" y="414"/>
                    </a:lnTo>
                    <a:lnTo>
                      <a:pt x="576" y="418"/>
                    </a:lnTo>
                    <a:lnTo>
                      <a:pt x="584" y="414"/>
                    </a:lnTo>
                    <a:lnTo>
                      <a:pt x="596" y="414"/>
                    </a:lnTo>
                    <a:lnTo>
                      <a:pt x="600" y="398"/>
                    </a:lnTo>
                    <a:lnTo>
                      <a:pt x="620" y="404"/>
                    </a:lnTo>
                    <a:lnTo>
                      <a:pt x="659" y="394"/>
                    </a:lnTo>
                    <a:lnTo>
                      <a:pt x="673" y="414"/>
                    </a:lnTo>
                    <a:lnTo>
                      <a:pt x="679" y="404"/>
                    </a:lnTo>
                    <a:lnTo>
                      <a:pt x="691" y="414"/>
                    </a:lnTo>
                    <a:lnTo>
                      <a:pt x="699" y="401"/>
                    </a:lnTo>
                    <a:lnTo>
                      <a:pt x="727" y="401"/>
                    </a:lnTo>
                    <a:lnTo>
                      <a:pt x="722" y="392"/>
                    </a:lnTo>
                    <a:lnTo>
                      <a:pt x="720" y="378"/>
                    </a:lnTo>
                    <a:lnTo>
                      <a:pt x="715" y="366"/>
                    </a:lnTo>
                    <a:lnTo>
                      <a:pt x="685" y="341"/>
                    </a:lnTo>
                    <a:lnTo>
                      <a:pt x="675" y="338"/>
                    </a:lnTo>
                    <a:lnTo>
                      <a:pt x="673" y="324"/>
                    </a:lnTo>
                    <a:lnTo>
                      <a:pt x="665" y="313"/>
                    </a:lnTo>
                    <a:lnTo>
                      <a:pt x="658" y="287"/>
                    </a:lnTo>
                    <a:lnTo>
                      <a:pt x="647" y="280"/>
                    </a:lnTo>
                    <a:lnTo>
                      <a:pt x="638" y="266"/>
                    </a:lnTo>
                    <a:lnTo>
                      <a:pt x="601" y="236"/>
                    </a:lnTo>
                    <a:lnTo>
                      <a:pt x="595" y="223"/>
                    </a:lnTo>
                    <a:lnTo>
                      <a:pt x="597" y="210"/>
                    </a:lnTo>
                    <a:lnTo>
                      <a:pt x="596" y="204"/>
                    </a:lnTo>
                    <a:lnTo>
                      <a:pt x="578" y="188"/>
                    </a:lnTo>
                    <a:lnTo>
                      <a:pt x="555" y="188"/>
                    </a:lnTo>
                    <a:lnTo>
                      <a:pt x="544" y="181"/>
                    </a:lnTo>
                    <a:lnTo>
                      <a:pt x="538" y="163"/>
                    </a:lnTo>
                    <a:lnTo>
                      <a:pt x="515" y="157"/>
                    </a:lnTo>
                    <a:lnTo>
                      <a:pt x="503" y="145"/>
                    </a:lnTo>
                    <a:lnTo>
                      <a:pt x="511" y="87"/>
                    </a:lnTo>
                    <a:lnTo>
                      <a:pt x="506" y="67"/>
                    </a:lnTo>
                    <a:lnTo>
                      <a:pt x="463"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08" name="Freeform 1038">
                <a:extLst>
                  <a:ext uri="{FF2B5EF4-FFF2-40B4-BE49-F238E27FC236}">
                    <a16:creationId xmlns:a16="http://schemas.microsoft.com/office/drawing/2014/main" id="{C8F988E9-CF21-4A84-918B-62C07A9A5E49}"/>
                  </a:ext>
                </a:extLst>
              </p:cNvPr>
              <p:cNvSpPr>
                <a:spLocks noChangeAspect="1"/>
              </p:cNvSpPr>
              <p:nvPr/>
            </p:nvSpPr>
            <p:spPr bwMode="auto">
              <a:xfrm>
                <a:off x="3359" y="1746"/>
                <a:ext cx="25" cy="38"/>
              </a:xfrm>
              <a:custGeom>
                <a:avLst/>
                <a:gdLst>
                  <a:gd name="T0" fmla="*/ 0 w 84"/>
                  <a:gd name="T1" fmla="*/ 0 h 129"/>
                  <a:gd name="T2" fmla="*/ 0 w 84"/>
                  <a:gd name="T3" fmla="*/ 0 h 129"/>
                  <a:gd name="T4" fmla="*/ 0 w 84"/>
                  <a:gd name="T5" fmla="*/ 0 h 129"/>
                  <a:gd name="T6" fmla="*/ 0 w 84"/>
                  <a:gd name="T7" fmla="*/ 0 h 129"/>
                  <a:gd name="T8" fmla="*/ 0 w 84"/>
                  <a:gd name="T9" fmla="*/ 0 h 129"/>
                  <a:gd name="T10" fmla="*/ 0 w 84"/>
                  <a:gd name="T11" fmla="*/ 0 h 129"/>
                  <a:gd name="T12" fmla="*/ 0 w 84"/>
                  <a:gd name="T13" fmla="*/ 0 h 129"/>
                  <a:gd name="T14" fmla="*/ 0 w 84"/>
                  <a:gd name="T15" fmla="*/ 0 h 129"/>
                  <a:gd name="T16" fmla="*/ 0 w 84"/>
                  <a:gd name="T17" fmla="*/ 0 h 129"/>
                  <a:gd name="T18" fmla="*/ 0 w 84"/>
                  <a:gd name="T19" fmla="*/ 0 h 129"/>
                  <a:gd name="T20" fmla="*/ 0 w 84"/>
                  <a:gd name="T21" fmla="*/ 0 h 129"/>
                  <a:gd name="T22" fmla="*/ 0 w 84"/>
                  <a:gd name="T23" fmla="*/ 0 h 129"/>
                  <a:gd name="T24" fmla="*/ 0 w 84"/>
                  <a:gd name="T25" fmla="*/ 0 h 129"/>
                  <a:gd name="T26" fmla="*/ 0 w 84"/>
                  <a:gd name="T27" fmla="*/ 0 h 129"/>
                  <a:gd name="T28" fmla="*/ 0 w 84"/>
                  <a:gd name="T29" fmla="*/ 0 h 129"/>
                  <a:gd name="T30" fmla="*/ 0 w 84"/>
                  <a:gd name="T31" fmla="*/ 0 h 129"/>
                  <a:gd name="T32" fmla="*/ 0 w 84"/>
                  <a:gd name="T33" fmla="*/ 0 h 129"/>
                  <a:gd name="T34" fmla="*/ 0 w 84"/>
                  <a:gd name="T35" fmla="*/ 0 h 129"/>
                  <a:gd name="T36" fmla="*/ 0 w 84"/>
                  <a:gd name="T37" fmla="*/ 0 h 129"/>
                  <a:gd name="T38" fmla="*/ 0 w 84"/>
                  <a:gd name="T39" fmla="*/ 0 h 129"/>
                  <a:gd name="T40" fmla="*/ 0 w 84"/>
                  <a:gd name="T41" fmla="*/ 0 h 129"/>
                  <a:gd name="T42" fmla="*/ 0 w 84"/>
                  <a:gd name="T43" fmla="*/ 0 h 129"/>
                  <a:gd name="T44" fmla="*/ 0 w 84"/>
                  <a:gd name="T45" fmla="*/ 0 h 129"/>
                  <a:gd name="T46" fmla="*/ 0 w 84"/>
                  <a:gd name="T47" fmla="*/ 0 h 129"/>
                  <a:gd name="T48" fmla="*/ 0 w 84"/>
                  <a:gd name="T49" fmla="*/ 0 h 129"/>
                  <a:gd name="T50" fmla="*/ 0 w 84"/>
                  <a:gd name="T51" fmla="*/ 0 h 129"/>
                  <a:gd name="T52" fmla="*/ 0 w 84"/>
                  <a:gd name="T53" fmla="*/ 0 h 129"/>
                  <a:gd name="T54" fmla="*/ 0 w 84"/>
                  <a:gd name="T55" fmla="*/ 0 h 129"/>
                  <a:gd name="T56" fmla="*/ 0 w 84"/>
                  <a:gd name="T57" fmla="*/ 0 h 129"/>
                  <a:gd name="T58" fmla="*/ 0 w 84"/>
                  <a:gd name="T59" fmla="*/ 0 h 129"/>
                  <a:gd name="T60" fmla="*/ 0 w 84"/>
                  <a:gd name="T61" fmla="*/ 0 h 129"/>
                  <a:gd name="T62" fmla="*/ 0 w 84"/>
                  <a:gd name="T63" fmla="*/ 0 h 129"/>
                  <a:gd name="T64" fmla="*/ 0 w 84"/>
                  <a:gd name="T65" fmla="*/ 0 h 129"/>
                  <a:gd name="T66" fmla="*/ 0 w 84"/>
                  <a:gd name="T67" fmla="*/ 0 h 129"/>
                  <a:gd name="T68" fmla="*/ 0 w 84"/>
                  <a:gd name="T69" fmla="*/ 0 h 129"/>
                  <a:gd name="T70" fmla="*/ 0 w 84"/>
                  <a:gd name="T71" fmla="*/ 0 h 129"/>
                  <a:gd name="T72" fmla="*/ 0 w 84"/>
                  <a:gd name="T73" fmla="*/ 0 h 129"/>
                  <a:gd name="T74" fmla="*/ 0 w 84"/>
                  <a:gd name="T75" fmla="*/ 0 h 129"/>
                  <a:gd name="T76" fmla="*/ 0 w 84"/>
                  <a:gd name="T77" fmla="*/ 0 h 129"/>
                  <a:gd name="T78" fmla="*/ 0 w 84"/>
                  <a:gd name="T79" fmla="*/ 0 h 129"/>
                  <a:gd name="T80" fmla="*/ 0 w 84"/>
                  <a:gd name="T81" fmla="*/ 0 h 129"/>
                  <a:gd name="T82" fmla="*/ 0 w 84"/>
                  <a:gd name="T83" fmla="*/ 0 h 129"/>
                  <a:gd name="T84" fmla="*/ 0 w 84"/>
                  <a:gd name="T85" fmla="*/ 0 h 1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4"/>
                  <a:gd name="T130" fmla="*/ 0 h 129"/>
                  <a:gd name="T131" fmla="*/ 84 w 84"/>
                  <a:gd name="T132" fmla="*/ 129 h 1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4" h="129">
                    <a:moveTo>
                      <a:pt x="64" y="0"/>
                    </a:moveTo>
                    <a:lnTo>
                      <a:pt x="32" y="23"/>
                    </a:lnTo>
                    <a:lnTo>
                      <a:pt x="22" y="36"/>
                    </a:lnTo>
                    <a:lnTo>
                      <a:pt x="0" y="108"/>
                    </a:lnTo>
                    <a:lnTo>
                      <a:pt x="2" y="119"/>
                    </a:lnTo>
                    <a:lnTo>
                      <a:pt x="8" y="128"/>
                    </a:lnTo>
                    <a:lnTo>
                      <a:pt x="21" y="128"/>
                    </a:lnTo>
                    <a:lnTo>
                      <a:pt x="25" y="126"/>
                    </a:lnTo>
                    <a:lnTo>
                      <a:pt x="32" y="129"/>
                    </a:lnTo>
                    <a:lnTo>
                      <a:pt x="33" y="128"/>
                    </a:lnTo>
                    <a:lnTo>
                      <a:pt x="34" y="124"/>
                    </a:lnTo>
                    <a:lnTo>
                      <a:pt x="47" y="118"/>
                    </a:lnTo>
                    <a:lnTo>
                      <a:pt x="51" y="120"/>
                    </a:lnTo>
                    <a:lnTo>
                      <a:pt x="60" y="129"/>
                    </a:lnTo>
                    <a:lnTo>
                      <a:pt x="76" y="94"/>
                    </a:lnTo>
                    <a:lnTo>
                      <a:pt x="79" y="92"/>
                    </a:lnTo>
                    <a:lnTo>
                      <a:pt x="76" y="89"/>
                    </a:lnTo>
                    <a:lnTo>
                      <a:pt x="74" y="88"/>
                    </a:lnTo>
                    <a:lnTo>
                      <a:pt x="71" y="84"/>
                    </a:lnTo>
                    <a:lnTo>
                      <a:pt x="64" y="87"/>
                    </a:lnTo>
                    <a:lnTo>
                      <a:pt x="56" y="86"/>
                    </a:lnTo>
                    <a:lnTo>
                      <a:pt x="48" y="88"/>
                    </a:lnTo>
                    <a:lnTo>
                      <a:pt x="47" y="92"/>
                    </a:lnTo>
                    <a:lnTo>
                      <a:pt x="44" y="93"/>
                    </a:lnTo>
                    <a:lnTo>
                      <a:pt x="42" y="92"/>
                    </a:lnTo>
                    <a:lnTo>
                      <a:pt x="38" y="87"/>
                    </a:lnTo>
                    <a:lnTo>
                      <a:pt x="39" y="84"/>
                    </a:lnTo>
                    <a:lnTo>
                      <a:pt x="44" y="87"/>
                    </a:lnTo>
                    <a:lnTo>
                      <a:pt x="47" y="86"/>
                    </a:lnTo>
                    <a:lnTo>
                      <a:pt x="48" y="82"/>
                    </a:lnTo>
                    <a:lnTo>
                      <a:pt x="53" y="72"/>
                    </a:lnTo>
                    <a:lnTo>
                      <a:pt x="56" y="71"/>
                    </a:lnTo>
                    <a:lnTo>
                      <a:pt x="61" y="71"/>
                    </a:lnTo>
                    <a:lnTo>
                      <a:pt x="65" y="62"/>
                    </a:lnTo>
                    <a:lnTo>
                      <a:pt x="76" y="60"/>
                    </a:lnTo>
                    <a:lnTo>
                      <a:pt x="82" y="55"/>
                    </a:lnTo>
                    <a:lnTo>
                      <a:pt x="84" y="47"/>
                    </a:lnTo>
                    <a:lnTo>
                      <a:pt x="79" y="25"/>
                    </a:lnTo>
                    <a:lnTo>
                      <a:pt x="74" y="20"/>
                    </a:lnTo>
                    <a:lnTo>
                      <a:pt x="70" y="11"/>
                    </a:lnTo>
                    <a:lnTo>
                      <a:pt x="65" y="7"/>
                    </a:lnTo>
                    <a:lnTo>
                      <a:pt x="64"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09" name="Freeform 1039">
                <a:extLst>
                  <a:ext uri="{FF2B5EF4-FFF2-40B4-BE49-F238E27FC236}">
                    <a16:creationId xmlns:a16="http://schemas.microsoft.com/office/drawing/2014/main" id="{B83CE3E5-6705-4A63-A4A7-1787170D7024}"/>
                  </a:ext>
                </a:extLst>
              </p:cNvPr>
              <p:cNvSpPr>
                <a:spLocks noChangeAspect="1"/>
              </p:cNvSpPr>
              <p:nvPr/>
            </p:nvSpPr>
            <p:spPr bwMode="auto">
              <a:xfrm>
                <a:off x="3359" y="1746"/>
                <a:ext cx="25" cy="38"/>
              </a:xfrm>
              <a:custGeom>
                <a:avLst/>
                <a:gdLst>
                  <a:gd name="T0" fmla="*/ 0 w 84"/>
                  <a:gd name="T1" fmla="*/ 0 h 129"/>
                  <a:gd name="T2" fmla="*/ 0 w 84"/>
                  <a:gd name="T3" fmla="*/ 0 h 129"/>
                  <a:gd name="T4" fmla="*/ 0 w 84"/>
                  <a:gd name="T5" fmla="*/ 0 h 129"/>
                  <a:gd name="T6" fmla="*/ 0 w 84"/>
                  <a:gd name="T7" fmla="*/ 0 h 129"/>
                  <a:gd name="T8" fmla="*/ 0 w 84"/>
                  <a:gd name="T9" fmla="*/ 0 h 129"/>
                  <a:gd name="T10" fmla="*/ 0 w 84"/>
                  <a:gd name="T11" fmla="*/ 0 h 129"/>
                  <a:gd name="T12" fmla="*/ 0 w 84"/>
                  <a:gd name="T13" fmla="*/ 0 h 129"/>
                  <a:gd name="T14" fmla="*/ 0 w 84"/>
                  <a:gd name="T15" fmla="*/ 0 h 129"/>
                  <a:gd name="T16" fmla="*/ 0 w 84"/>
                  <a:gd name="T17" fmla="*/ 0 h 129"/>
                  <a:gd name="T18" fmla="*/ 0 w 84"/>
                  <a:gd name="T19" fmla="*/ 0 h 129"/>
                  <a:gd name="T20" fmla="*/ 0 w 84"/>
                  <a:gd name="T21" fmla="*/ 0 h 129"/>
                  <a:gd name="T22" fmla="*/ 0 w 84"/>
                  <a:gd name="T23" fmla="*/ 0 h 129"/>
                  <a:gd name="T24" fmla="*/ 0 w 84"/>
                  <a:gd name="T25" fmla="*/ 0 h 129"/>
                  <a:gd name="T26" fmla="*/ 0 w 84"/>
                  <a:gd name="T27" fmla="*/ 0 h 129"/>
                  <a:gd name="T28" fmla="*/ 0 w 84"/>
                  <a:gd name="T29" fmla="*/ 0 h 129"/>
                  <a:gd name="T30" fmla="*/ 0 w 84"/>
                  <a:gd name="T31" fmla="*/ 0 h 129"/>
                  <a:gd name="T32" fmla="*/ 0 w 84"/>
                  <a:gd name="T33" fmla="*/ 0 h 129"/>
                  <a:gd name="T34" fmla="*/ 0 w 84"/>
                  <a:gd name="T35" fmla="*/ 0 h 129"/>
                  <a:gd name="T36" fmla="*/ 0 w 84"/>
                  <a:gd name="T37" fmla="*/ 0 h 129"/>
                  <a:gd name="T38" fmla="*/ 0 w 84"/>
                  <a:gd name="T39" fmla="*/ 0 h 129"/>
                  <a:gd name="T40" fmla="*/ 0 w 84"/>
                  <a:gd name="T41" fmla="*/ 0 h 129"/>
                  <a:gd name="T42" fmla="*/ 0 w 84"/>
                  <a:gd name="T43" fmla="*/ 0 h 129"/>
                  <a:gd name="T44" fmla="*/ 0 w 84"/>
                  <a:gd name="T45" fmla="*/ 0 h 129"/>
                  <a:gd name="T46" fmla="*/ 0 w 84"/>
                  <a:gd name="T47" fmla="*/ 0 h 129"/>
                  <a:gd name="T48" fmla="*/ 0 w 84"/>
                  <a:gd name="T49" fmla="*/ 0 h 129"/>
                  <a:gd name="T50" fmla="*/ 0 w 84"/>
                  <a:gd name="T51" fmla="*/ 0 h 129"/>
                  <a:gd name="T52" fmla="*/ 0 w 84"/>
                  <a:gd name="T53" fmla="*/ 0 h 129"/>
                  <a:gd name="T54" fmla="*/ 0 w 84"/>
                  <a:gd name="T55" fmla="*/ 0 h 129"/>
                  <a:gd name="T56" fmla="*/ 0 w 84"/>
                  <a:gd name="T57" fmla="*/ 0 h 129"/>
                  <a:gd name="T58" fmla="*/ 0 w 84"/>
                  <a:gd name="T59" fmla="*/ 0 h 129"/>
                  <a:gd name="T60" fmla="*/ 0 w 84"/>
                  <a:gd name="T61" fmla="*/ 0 h 129"/>
                  <a:gd name="T62" fmla="*/ 0 w 84"/>
                  <a:gd name="T63" fmla="*/ 0 h 129"/>
                  <a:gd name="T64" fmla="*/ 0 w 84"/>
                  <a:gd name="T65" fmla="*/ 0 h 129"/>
                  <a:gd name="T66" fmla="*/ 0 w 84"/>
                  <a:gd name="T67" fmla="*/ 0 h 129"/>
                  <a:gd name="T68" fmla="*/ 0 w 84"/>
                  <a:gd name="T69" fmla="*/ 0 h 129"/>
                  <a:gd name="T70" fmla="*/ 0 w 84"/>
                  <a:gd name="T71" fmla="*/ 0 h 129"/>
                  <a:gd name="T72" fmla="*/ 0 w 84"/>
                  <a:gd name="T73" fmla="*/ 0 h 129"/>
                  <a:gd name="T74" fmla="*/ 0 w 84"/>
                  <a:gd name="T75" fmla="*/ 0 h 129"/>
                  <a:gd name="T76" fmla="*/ 0 w 84"/>
                  <a:gd name="T77" fmla="*/ 0 h 129"/>
                  <a:gd name="T78" fmla="*/ 0 w 84"/>
                  <a:gd name="T79" fmla="*/ 0 h 129"/>
                  <a:gd name="T80" fmla="*/ 0 w 84"/>
                  <a:gd name="T81" fmla="*/ 0 h 129"/>
                  <a:gd name="T82" fmla="*/ 0 w 84"/>
                  <a:gd name="T83" fmla="*/ 0 h 129"/>
                  <a:gd name="T84" fmla="*/ 0 w 84"/>
                  <a:gd name="T85" fmla="*/ 0 h 1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4"/>
                  <a:gd name="T130" fmla="*/ 0 h 129"/>
                  <a:gd name="T131" fmla="*/ 84 w 84"/>
                  <a:gd name="T132" fmla="*/ 129 h 1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4" h="129">
                    <a:moveTo>
                      <a:pt x="64" y="0"/>
                    </a:moveTo>
                    <a:lnTo>
                      <a:pt x="32" y="23"/>
                    </a:lnTo>
                    <a:lnTo>
                      <a:pt x="22" y="36"/>
                    </a:lnTo>
                    <a:lnTo>
                      <a:pt x="0" y="108"/>
                    </a:lnTo>
                    <a:lnTo>
                      <a:pt x="2" y="119"/>
                    </a:lnTo>
                    <a:lnTo>
                      <a:pt x="8" y="128"/>
                    </a:lnTo>
                    <a:lnTo>
                      <a:pt x="21" y="128"/>
                    </a:lnTo>
                    <a:lnTo>
                      <a:pt x="25" y="126"/>
                    </a:lnTo>
                    <a:lnTo>
                      <a:pt x="32" y="129"/>
                    </a:lnTo>
                    <a:lnTo>
                      <a:pt x="33" y="128"/>
                    </a:lnTo>
                    <a:lnTo>
                      <a:pt x="34" y="124"/>
                    </a:lnTo>
                    <a:lnTo>
                      <a:pt x="47" y="118"/>
                    </a:lnTo>
                    <a:lnTo>
                      <a:pt x="51" y="120"/>
                    </a:lnTo>
                    <a:lnTo>
                      <a:pt x="60" y="129"/>
                    </a:lnTo>
                    <a:lnTo>
                      <a:pt x="76" y="94"/>
                    </a:lnTo>
                    <a:lnTo>
                      <a:pt x="79" y="92"/>
                    </a:lnTo>
                    <a:lnTo>
                      <a:pt x="76" y="89"/>
                    </a:lnTo>
                    <a:lnTo>
                      <a:pt x="74" y="88"/>
                    </a:lnTo>
                    <a:lnTo>
                      <a:pt x="71" y="84"/>
                    </a:lnTo>
                    <a:lnTo>
                      <a:pt x="64" y="87"/>
                    </a:lnTo>
                    <a:lnTo>
                      <a:pt x="56" y="86"/>
                    </a:lnTo>
                    <a:lnTo>
                      <a:pt x="48" y="88"/>
                    </a:lnTo>
                    <a:lnTo>
                      <a:pt x="47" y="92"/>
                    </a:lnTo>
                    <a:lnTo>
                      <a:pt x="44" y="93"/>
                    </a:lnTo>
                    <a:lnTo>
                      <a:pt x="42" y="92"/>
                    </a:lnTo>
                    <a:lnTo>
                      <a:pt x="38" y="87"/>
                    </a:lnTo>
                    <a:lnTo>
                      <a:pt x="39" y="84"/>
                    </a:lnTo>
                    <a:lnTo>
                      <a:pt x="44" y="87"/>
                    </a:lnTo>
                    <a:lnTo>
                      <a:pt x="47" y="86"/>
                    </a:lnTo>
                    <a:lnTo>
                      <a:pt x="48" y="82"/>
                    </a:lnTo>
                    <a:lnTo>
                      <a:pt x="53" y="72"/>
                    </a:lnTo>
                    <a:lnTo>
                      <a:pt x="56" y="71"/>
                    </a:lnTo>
                    <a:lnTo>
                      <a:pt x="61" y="71"/>
                    </a:lnTo>
                    <a:lnTo>
                      <a:pt x="65" y="62"/>
                    </a:lnTo>
                    <a:lnTo>
                      <a:pt x="76" y="60"/>
                    </a:lnTo>
                    <a:lnTo>
                      <a:pt x="82" y="55"/>
                    </a:lnTo>
                    <a:lnTo>
                      <a:pt x="84" y="47"/>
                    </a:lnTo>
                    <a:lnTo>
                      <a:pt x="79" y="25"/>
                    </a:lnTo>
                    <a:lnTo>
                      <a:pt x="74" y="20"/>
                    </a:lnTo>
                    <a:lnTo>
                      <a:pt x="70" y="11"/>
                    </a:lnTo>
                    <a:lnTo>
                      <a:pt x="65" y="7"/>
                    </a:lnTo>
                    <a:lnTo>
                      <a:pt x="64"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10" name="Freeform 1040">
                <a:extLst>
                  <a:ext uri="{FF2B5EF4-FFF2-40B4-BE49-F238E27FC236}">
                    <a16:creationId xmlns:a16="http://schemas.microsoft.com/office/drawing/2014/main" id="{C70D5CCD-225B-47D4-9A00-656B0551FFBE}"/>
                  </a:ext>
                </a:extLst>
              </p:cNvPr>
              <p:cNvSpPr>
                <a:spLocks noChangeAspect="1"/>
              </p:cNvSpPr>
              <p:nvPr/>
            </p:nvSpPr>
            <p:spPr bwMode="auto">
              <a:xfrm>
                <a:off x="3153" y="2023"/>
                <a:ext cx="31" cy="36"/>
              </a:xfrm>
              <a:custGeom>
                <a:avLst/>
                <a:gdLst>
                  <a:gd name="T0" fmla="*/ 0 w 105"/>
                  <a:gd name="T1" fmla="*/ 0 h 121"/>
                  <a:gd name="T2" fmla="*/ 0 w 105"/>
                  <a:gd name="T3" fmla="*/ 0 h 121"/>
                  <a:gd name="T4" fmla="*/ 0 w 105"/>
                  <a:gd name="T5" fmla="*/ 0 h 121"/>
                  <a:gd name="T6" fmla="*/ 0 w 105"/>
                  <a:gd name="T7" fmla="*/ 0 h 121"/>
                  <a:gd name="T8" fmla="*/ 0 w 105"/>
                  <a:gd name="T9" fmla="*/ 0 h 121"/>
                  <a:gd name="T10" fmla="*/ 0 w 105"/>
                  <a:gd name="T11" fmla="*/ 0 h 121"/>
                  <a:gd name="T12" fmla="*/ 0 w 105"/>
                  <a:gd name="T13" fmla="*/ 0 h 121"/>
                  <a:gd name="T14" fmla="*/ 0 w 105"/>
                  <a:gd name="T15" fmla="*/ 0 h 121"/>
                  <a:gd name="T16" fmla="*/ 0 w 105"/>
                  <a:gd name="T17" fmla="*/ 0 h 121"/>
                  <a:gd name="T18" fmla="*/ 0 w 105"/>
                  <a:gd name="T19" fmla="*/ 0 h 121"/>
                  <a:gd name="T20" fmla="*/ 0 w 105"/>
                  <a:gd name="T21" fmla="*/ 0 h 121"/>
                  <a:gd name="T22" fmla="*/ 0 w 105"/>
                  <a:gd name="T23" fmla="*/ 0 h 121"/>
                  <a:gd name="T24" fmla="*/ 0 w 105"/>
                  <a:gd name="T25" fmla="*/ 0 h 121"/>
                  <a:gd name="T26" fmla="*/ 0 w 105"/>
                  <a:gd name="T27" fmla="*/ 0 h 121"/>
                  <a:gd name="T28" fmla="*/ 0 w 105"/>
                  <a:gd name="T29" fmla="*/ 0 h 121"/>
                  <a:gd name="T30" fmla="*/ 0 w 105"/>
                  <a:gd name="T31" fmla="*/ 0 h 121"/>
                  <a:gd name="T32" fmla="*/ 0 w 105"/>
                  <a:gd name="T33" fmla="*/ 0 h 121"/>
                  <a:gd name="T34" fmla="*/ 0 w 105"/>
                  <a:gd name="T35" fmla="*/ 0 h 121"/>
                  <a:gd name="T36" fmla="*/ 0 w 105"/>
                  <a:gd name="T37" fmla="*/ 0 h 121"/>
                  <a:gd name="T38" fmla="*/ 0 w 105"/>
                  <a:gd name="T39" fmla="*/ 0 h 121"/>
                  <a:gd name="T40" fmla="*/ 0 w 105"/>
                  <a:gd name="T41" fmla="*/ 0 h 121"/>
                  <a:gd name="T42" fmla="*/ 0 w 105"/>
                  <a:gd name="T43" fmla="*/ 0 h 121"/>
                  <a:gd name="T44" fmla="*/ 0 w 105"/>
                  <a:gd name="T45" fmla="*/ 0 h 121"/>
                  <a:gd name="T46" fmla="*/ 0 w 105"/>
                  <a:gd name="T47" fmla="*/ 0 h 121"/>
                  <a:gd name="T48" fmla="*/ 0 w 105"/>
                  <a:gd name="T49" fmla="*/ 0 h 121"/>
                  <a:gd name="T50" fmla="*/ 0 w 105"/>
                  <a:gd name="T51" fmla="*/ 0 h 121"/>
                  <a:gd name="T52" fmla="*/ 0 w 105"/>
                  <a:gd name="T53" fmla="*/ 0 h 121"/>
                  <a:gd name="T54" fmla="*/ 0 w 105"/>
                  <a:gd name="T55" fmla="*/ 0 h 121"/>
                  <a:gd name="T56" fmla="*/ 0 w 105"/>
                  <a:gd name="T57" fmla="*/ 0 h 121"/>
                  <a:gd name="T58" fmla="*/ 0 w 105"/>
                  <a:gd name="T59" fmla="*/ 0 h 121"/>
                  <a:gd name="T60" fmla="*/ 0 w 105"/>
                  <a:gd name="T61" fmla="*/ 0 h 121"/>
                  <a:gd name="T62" fmla="*/ 0 w 105"/>
                  <a:gd name="T63" fmla="*/ 0 h 121"/>
                  <a:gd name="T64" fmla="*/ 0 w 105"/>
                  <a:gd name="T65" fmla="*/ 0 h 1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5"/>
                  <a:gd name="T100" fmla="*/ 0 h 121"/>
                  <a:gd name="T101" fmla="*/ 105 w 105"/>
                  <a:gd name="T102" fmla="*/ 121 h 1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5" h="121">
                    <a:moveTo>
                      <a:pt x="6" y="116"/>
                    </a:moveTo>
                    <a:lnTo>
                      <a:pt x="8" y="116"/>
                    </a:lnTo>
                    <a:lnTo>
                      <a:pt x="8" y="105"/>
                    </a:lnTo>
                    <a:lnTo>
                      <a:pt x="13" y="100"/>
                    </a:lnTo>
                    <a:lnTo>
                      <a:pt x="16" y="100"/>
                    </a:lnTo>
                    <a:lnTo>
                      <a:pt x="19" y="101"/>
                    </a:lnTo>
                    <a:lnTo>
                      <a:pt x="26" y="120"/>
                    </a:lnTo>
                    <a:lnTo>
                      <a:pt x="29" y="121"/>
                    </a:lnTo>
                    <a:lnTo>
                      <a:pt x="35" y="120"/>
                    </a:lnTo>
                    <a:lnTo>
                      <a:pt x="40" y="116"/>
                    </a:lnTo>
                    <a:lnTo>
                      <a:pt x="47" y="116"/>
                    </a:lnTo>
                    <a:lnTo>
                      <a:pt x="52" y="111"/>
                    </a:lnTo>
                    <a:lnTo>
                      <a:pt x="52" y="100"/>
                    </a:lnTo>
                    <a:lnTo>
                      <a:pt x="56" y="93"/>
                    </a:lnTo>
                    <a:lnTo>
                      <a:pt x="64" y="94"/>
                    </a:lnTo>
                    <a:lnTo>
                      <a:pt x="78" y="89"/>
                    </a:lnTo>
                    <a:lnTo>
                      <a:pt x="83" y="89"/>
                    </a:lnTo>
                    <a:lnTo>
                      <a:pt x="88" y="90"/>
                    </a:lnTo>
                    <a:lnTo>
                      <a:pt x="90" y="94"/>
                    </a:lnTo>
                    <a:lnTo>
                      <a:pt x="102" y="75"/>
                    </a:lnTo>
                    <a:lnTo>
                      <a:pt x="105" y="64"/>
                    </a:lnTo>
                    <a:lnTo>
                      <a:pt x="81" y="0"/>
                    </a:lnTo>
                    <a:lnTo>
                      <a:pt x="76" y="4"/>
                    </a:lnTo>
                    <a:lnTo>
                      <a:pt x="68" y="6"/>
                    </a:lnTo>
                    <a:lnTo>
                      <a:pt x="58" y="25"/>
                    </a:lnTo>
                    <a:lnTo>
                      <a:pt x="50" y="26"/>
                    </a:lnTo>
                    <a:lnTo>
                      <a:pt x="43" y="23"/>
                    </a:lnTo>
                    <a:lnTo>
                      <a:pt x="38" y="20"/>
                    </a:lnTo>
                    <a:lnTo>
                      <a:pt x="36" y="21"/>
                    </a:lnTo>
                    <a:lnTo>
                      <a:pt x="0" y="94"/>
                    </a:lnTo>
                    <a:lnTo>
                      <a:pt x="0" y="106"/>
                    </a:lnTo>
                    <a:lnTo>
                      <a:pt x="6" y="116"/>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11" name="Freeform 1041">
                <a:extLst>
                  <a:ext uri="{FF2B5EF4-FFF2-40B4-BE49-F238E27FC236}">
                    <a16:creationId xmlns:a16="http://schemas.microsoft.com/office/drawing/2014/main" id="{4A49CA6B-F1CA-499D-A25A-0E7CE5DC761F}"/>
                  </a:ext>
                </a:extLst>
              </p:cNvPr>
              <p:cNvSpPr>
                <a:spLocks noChangeAspect="1"/>
              </p:cNvSpPr>
              <p:nvPr/>
            </p:nvSpPr>
            <p:spPr bwMode="auto">
              <a:xfrm>
                <a:off x="3153" y="2023"/>
                <a:ext cx="31" cy="36"/>
              </a:xfrm>
              <a:custGeom>
                <a:avLst/>
                <a:gdLst>
                  <a:gd name="T0" fmla="*/ 0 w 105"/>
                  <a:gd name="T1" fmla="*/ 0 h 121"/>
                  <a:gd name="T2" fmla="*/ 0 w 105"/>
                  <a:gd name="T3" fmla="*/ 0 h 121"/>
                  <a:gd name="T4" fmla="*/ 0 w 105"/>
                  <a:gd name="T5" fmla="*/ 0 h 121"/>
                  <a:gd name="T6" fmla="*/ 0 w 105"/>
                  <a:gd name="T7" fmla="*/ 0 h 121"/>
                  <a:gd name="T8" fmla="*/ 0 w 105"/>
                  <a:gd name="T9" fmla="*/ 0 h 121"/>
                  <a:gd name="T10" fmla="*/ 0 w 105"/>
                  <a:gd name="T11" fmla="*/ 0 h 121"/>
                  <a:gd name="T12" fmla="*/ 0 w 105"/>
                  <a:gd name="T13" fmla="*/ 0 h 121"/>
                  <a:gd name="T14" fmla="*/ 0 w 105"/>
                  <a:gd name="T15" fmla="*/ 0 h 121"/>
                  <a:gd name="T16" fmla="*/ 0 w 105"/>
                  <a:gd name="T17" fmla="*/ 0 h 121"/>
                  <a:gd name="T18" fmla="*/ 0 w 105"/>
                  <a:gd name="T19" fmla="*/ 0 h 121"/>
                  <a:gd name="T20" fmla="*/ 0 w 105"/>
                  <a:gd name="T21" fmla="*/ 0 h 121"/>
                  <a:gd name="T22" fmla="*/ 0 w 105"/>
                  <a:gd name="T23" fmla="*/ 0 h 121"/>
                  <a:gd name="T24" fmla="*/ 0 w 105"/>
                  <a:gd name="T25" fmla="*/ 0 h 121"/>
                  <a:gd name="T26" fmla="*/ 0 w 105"/>
                  <a:gd name="T27" fmla="*/ 0 h 121"/>
                  <a:gd name="T28" fmla="*/ 0 w 105"/>
                  <a:gd name="T29" fmla="*/ 0 h 121"/>
                  <a:gd name="T30" fmla="*/ 0 w 105"/>
                  <a:gd name="T31" fmla="*/ 0 h 121"/>
                  <a:gd name="T32" fmla="*/ 0 w 105"/>
                  <a:gd name="T33" fmla="*/ 0 h 121"/>
                  <a:gd name="T34" fmla="*/ 0 w 105"/>
                  <a:gd name="T35" fmla="*/ 0 h 121"/>
                  <a:gd name="T36" fmla="*/ 0 w 105"/>
                  <a:gd name="T37" fmla="*/ 0 h 121"/>
                  <a:gd name="T38" fmla="*/ 0 w 105"/>
                  <a:gd name="T39" fmla="*/ 0 h 121"/>
                  <a:gd name="T40" fmla="*/ 0 w 105"/>
                  <a:gd name="T41" fmla="*/ 0 h 121"/>
                  <a:gd name="T42" fmla="*/ 0 w 105"/>
                  <a:gd name="T43" fmla="*/ 0 h 121"/>
                  <a:gd name="T44" fmla="*/ 0 w 105"/>
                  <a:gd name="T45" fmla="*/ 0 h 121"/>
                  <a:gd name="T46" fmla="*/ 0 w 105"/>
                  <a:gd name="T47" fmla="*/ 0 h 121"/>
                  <a:gd name="T48" fmla="*/ 0 w 105"/>
                  <a:gd name="T49" fmla="*/ 0 h 121"/>
                  <a:gd name="T50" fmla="*/ 0 w 105"/>
                  <a:gd name="T51" fmla="*/ 0 h 121"/>
                  <a:gd name="T52" fmla="*/ 0 w 105"/>
                  <a:gd name="T53" fmla="*/ 0 h 121"/>
                  <a:gd name="T54" fmla="*/ 0 w 105"/>
                  <a:gd name="T55" fmla="*/ 0 h 121"/>
                  <a:gd name="T56" fmla="*/ 0 w 105"/>
                  <a:gd name="T57" fmla="*/ 0 h 121"/>
                  <a:gd name="T58" fmla="*/ 0 w 105"/>
                  <a:gd name="T59" fmla="*/ 0 h 121"/>
                  <a:gd name="T60" fmla="*/ 0 w 105"/>
                  <a:gd name="T61" fmla="*/ 0 h 121"/>
                  <a:gd name="T62" fmla="*/ 0 w 105"/>
                  <a:gd name="T63" fmla="*/ 0 h 121"/>
                  <a:gd name="T64" fmla="*/ 0 w 105"/>
                  <a:gd name="T65" fmla="*/ 0 h 1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5"/>
                  <a:gd name="T100" fmla="*/ 0 h 121"/>
                  <a:gd name="T101" fmla="*/ 105 w 105"/>
                  <a:gd name="T102" fmla="*/ 121 h 1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5" h="121">
                    <a:moveTo>
                      <a:pt x="6" y="116"/>
                    </a:moveTo>
                    <a:lnTo>
                      <a:pt x="8" y="116"/>
                    </a:lnTo>
                    <a:lnTo>
                      <a:pt x="8" y="105"/>
                    </a:lnTo>
                    <a:lnTo>
                      <a:pt x="13" y="100"/>
                    </a:lnTo>
                    <a:lnTo>
                      <a:pt x="16" y="100"/>
                    </a:lnTo>
                    <a:lnTo>
                      <a:pt x="19" y="101"/>
                    </a:lnTo>
                    <a:lnTo>
                      <a:pt x="26" y="120"/>
                    </a:lnTo>
                    <a:lnTo>
                      <a:pt x="29" y="121"/>
                    </a:lnTo>
                    <a:lnTo>
                      <a:pt x="35" y="120"/>
                    </a:lnTo>
                    <a:lnTo>
                      <a:pt x="40" y="116"/>
                    </a:lnTo>
                    <a:lnTo>
                      <a:pt x="47" y="116"/>
                    </a:lnTo>
                    <a:lnTo>
                      <a:pt x="52" y="111"/>
                    </a:lnTo>
                    <a:lnTo>
                      <a:pt x="52" y="100"/>
                    </a:lnTo>
                    <a:lnTo>
                      <a:pt x="56" y="93"/>
                    </a:lnTo>
                    <a:lnTo>
                      <a:pt x="64" y="94"/>
                    </a:lnTo>
                    <a:lnTo>
                      <a:pt x="78" y="89"/>
                    </a:lnTo>
                    <a:lnTo>
                      <a:pt x="83" y="89"/>
                    </a:lnTo>
                    <a:lnTo>
                      <a:pt x="88" y="90"/>
                    </a:lnTo>
                    <a:lnTo>
                      <a:pt x="90" y="94"/>
                    </a:lnTo>
                    <a:lnTo>
                      <a:pt x="102" y="75"/>
                    </a:lnTo>
                    <a:lnTo>
                      <a:pt x="105" y="64"/>
                    </a:lnTo>
                    <a:lnTo>
                      <a:pt x="81" y="0"/>
                    </a:lnTo>
                    <a:lnTo>
                      <a:pt x="76" y="4"/>
                    </a:lnTo>
                    <a:lnTo>
                      <a:pt x="68" y="6"/>
                    </a:lnTo>
                    <a:lnTo>
                      <a:pt x="58" y="25"/>
                    </a:lnTo>
                    <a:lnTo>
                      <a:pt x="50" y="26"/>
                    </a:lnTo>
                    <a:lnTo>
                      <a:pt x="43" y="23"/>
                    </a:lnTo>
                    <a:lnTo>
                      <a:pt x="38" y="20"/>
                    </a:lnTo>
                    <a:lnTo>
                      <a:pt x="36" y="21"/>
                    </a:lnTo>
                    <a:lnTo>
                      <a:pt x="0" y="94"/>
                    </a:lnTo>
                    <a:lnTo>
                      <a:pt x="0" y="106"/>
                    </a:lnTo>
                    <a:lnTo>
                      <a:pt x="6" y="116"/>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12" name="Freeform 1042">
                <a:extLst>
                  <a:ext uri="{FF2B5EF4-FFF2-40B4-BE49-F238E27FC236}">
                    <a16:creationId xmlns:a16="http://schemas.microsoft.com/office/drawing/2014/main" id="{F9E45362-6775-4AC5-A4C0-A4BCFD70A6CF}"/>
                  </a:ext>
                </a:extLst>
              </p:cNvPr>
              <p:cNvSpPr>
                <a:spLocks noChangeAspect="1"/>
              </p:cNvSpPr>
              <p:nvPr/>
            </p:nvSpPr>
            <p:spPr bwMode="auto">
              <a:xfrm>
                <a:off x="3352" y="1198"/>
                <a:ext cx="47" cy="44"/>
              </a:xfrm>
              <a:custGeom>
                <a:avLst/>
                <a:gdLst>
                  <a:gd name="T0" fmla="*/ 0 w 160"/>
                  <a:gd name="T1" fmla="*/ 0 h 152"/>
                  <a:gd name="T2" fmla="*/ 0 w 160"/>
                  <a:gd name="T3" fmla="*/ 0 h 152"/>
                  <a:gd name="T4" fmla="*/ 0 w 160"/>
                  <a:gd name="T5" fmla="*/ 0 h 152"/>
                  <a:gd name="T6" fmla="*/ 0 w 160"/>
                  <a:gd name="T7" fmla="*/ 0 h 152"/>
                  <a:gd name="T8" fmla="*/ 0 w 160"/>
                  <a:gd name="T9" fmla="*/ 0 h 152"/>
                  <a:gd name="T10" fmla="*/ 0 w 160"/>
                  <a:gd name="T11" fmla="*/ 0 h 152"/>
                  <a:gd name="T12" fmla="*/ 0 w 160"/>
                  <a:gd name="T13" fmla="*/ 0 h 152"/>
                  <a:gd name="T14" fmla="*/ 0 w 160"/>
                  <a:gd name="T15" fmla="*/ 0 h 152"/>
                  <a:gd name="T16" fmla="*/ 0 w 160"/>
                  <a:gd name="T17" fmla="*/ 0 h 152"/>
                  <a:gd name="T18" fmla="*/ 0 w 160"/>
                  <a:gd name="T19" fmla="*/ 0 h 152"/>
                  <a:gd name="T20" fmla="*/ 0 w 160"/>
                  <a:gd name="T21" fmla="*/ 0 h 152"/>
                  <a:gd name="T22" fmla="*/ 0 w 160"/>
                  <a:gd name="T23" fmla="*/ 0 h 152"/>
                  <a:gd name="T24" fmla="*/ 0 w 160"/>
                  <a:gd name="T25" fmla="*/ 0 h 152"/>
                  <a:gd name="T26" fmla="*/ 0 w 160"/>
                  <a:gd name="T27" fmla="*/ 0 h 152"/>
                  <a:gd name="T28" fmla="*/ 0 w 160"/>
                  <a:gd name="T29" fmla="*/ 0 h 152"/>
                  <a:gd name="T30" fmla="*/ 0 w 160"/>
                  <a:gd name="T31" fmla="*/ 0 h 152"/>
                  <a:gd name="T32" fmla="*/ 0 w 160"/>
                  <a:gd name="T33" fmla="*/ 0 h 152"/>
                  <a:gd name="T34" fmla="*/ 0 w 160"/>
                  <a:gd name="T35" fmla="*/ 0 h 152"/>
                  <a:gd name="T36" fmla="*/ 0 w 160"/>
                  <a:gd name="T37" fmla="*/ 0 h 152"/>
                  <a:gd name="T38" fmla="*/ 0 w 160"/>
                  <a:gd name="T39" fmla="*/ 0 h 152"/>
                  <a:gd name="T40" fmla="*/ 0 w 160"/>
                  <a:gd name="T41" fmla="*/ 0 h 152"/>
                  <a:gd name="T42" fmla="*/ 0 w 160"/>
                  <a:gd name="T43" fmla="*/ 0 h 152"/>
                  <a:gd name="T44" fmla="*/ 0 w 160"/>
                  <a:gd name="T45" fmla="*/ 0 h 152"/>
                  <a:gd name="T46" fmla="*/ 0 w 160"/>
                  <a:gd name="T47" fmla="*/ 0 h 152"/>
                  <a:gd name="T48" fmla="*/ 0 w 160"/>
                  <a:gd name="T49" fmla="*/ 0 h 152"/>
                  <a:gd name="T50" fmla="*/ 0 w 160"/>
                  <a:gd name="T51" fmla="*/ 0 h 152"/>
                  <a:gd name="T52" fmla="*/ 0 w 160"/>
                  <a:gd name="T53" fmla="*/ 0 h 152"/>
                  <a:gd name="T54" fmla="*/ 0 w 160"/>
                  <a:gd name="T55" fmla="*/ 0 h 152"/>
                  <a:gd name="T56" fmla="*/ 0 w 160"/>
                  <a:gd name="T57" fmla="*/ 0 h 152"/>
                  <a:gd name="T58" fmla="*/ 0 w 160"/>
                  <a:gd name="T59" fmla="*/ 0 h 152"/>
                  <a:gd name="T60" fmla="*/ 0 w 160"/>
                  <a:gd name="T61" fmla="*/ 0 h 152"/>
                  <a:gd name="T62" fmla="*/ 0 w 160"/>
                  <a:gd name="T63" fmla="*/ 0 h 152"/>
                  <a:gd name="T64" fmla="*/ 0 w 160"/>
                  <a:gd name="T65" fmla="*/ 0 h 152"/>
                  <a:gd name="T66" fmla="*/ 0 w 160"/>
                  <a:gd name="T67" fmla="*/ 0 h 152"/>
                  <a:gd name="T68" fmla="*/ 0 w 160"/>
                  <a:gd name="T69" fmla="*/ 0 h 152"/>
                  <a:gd name="T70" fmla="*/ 0 w 160"/>
                  <a:gd name="T71" fmla="*/ 0 h 152"/>
                  <a:gd name="T72" fmla="*/ 0 w 160"/>
                  <a:gd name="T73" fmla="*/ 0 h 152"/>
                  <a:gd name="T74" fmla="*/ 0 w 160"/>
                  <a:gd name="T75" fmla="*/ 0 h 152"/>
                  <a:gd name="T76" fmla="*/ 0 w 160"/>
                  <a:gd name="T77" fmla="*/ 0 h 152"/>
                  <a:gd name="T78" fmla="*/ 0 w 160"/>
                  <a:gd name="T79" fmla="*/ 0 h 152"/>
                  <a:gd name="T80" fmla="*/ 0 w 160"/>
                  <a:gd name="T81" fmla="*/ 0 h 152"/>
                  <a:gd name="T82" fmla="*/ 0 w 160"/>
                  <a:gd name="T83" fmla="*/ 0 h 152"/>
                  <a:gd name="T84" fmla="*/ 0 w 160"/>
                  <a:gd name="T85" fmla="*/ 0 h 152"/>
                  <a:gd name="T86" fmla="*/ 0 w 160"/>
                  <a:gd name="T87" fmla="*/ 0 h 152"/>
                  <a:gd name="T88" fmla="*/ 0 w 160"/>
                  <a:gd name="T89" fmla="*/ 0 h 152"/>
                  <a:gd name="T90" fmla="*/ 0 w 160"/>
                  <a:gd name="T91" fmla="*/ 0 h 152"/>
                  <a:gd name="T92" fmla="*/ 0 w 160"/>
                  <a:gd name="T93" fmla="*/ 0 h 152"/>
                  <a:gd name="T94" fmla="*/ 0 w 160"/>
                  <a:gd name="T95" fmla="*/ 0 h 15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0"/>
                  <a:gd name="T145" fmla="*/ 0 h 152"/>
                  <a:gd name="T146" fmla="*/ 160 w 160"/>
                  <a:gd name="T147" fmla="*/ 152 h 15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0" h="152">
                    <a:moveTo>
                      <a:pt x="75" y="102"/>
                    </a:moveTo>
                    <a:lnTo>
                      <a:pt x="38" y="71"/>
                    </a:lnTo>
                    <a:lnTo>
                      <a:pt x="28" y="67"/>
                    </a:lnTo>
                    <a:lnTo>
                      <a:pt x="21" y="58"/>
                    </a:lnTo>
                    <a:lnTo>
                      <a:pt x="14" y="29"/>
                    </a:lnTo>
                    <a:lnTo>
                      <a:pt x="6" y="17"/>
                    </a:lnTo>
                    <a:lnTo>
                      <a:pt x="0" y="13"/>
                    </a:lnTo>
                    <a:lnTo>
                      <a:pt x="18" y="11"/>
                    </a:lnTo>
                    <a:lnTo>
                      <a:pt x="23" y="8"/>
                    </a:lnTo>
                    <a:lnTo>
                      <a:pt x="37" y="6"/>
                    </a:lnTo>
                    <a:lnTo>
                      <a:pt x="42" y="3"/>
                    </a:lnTo>
                    <a:lnTo>
                      <a:pt x="56" y="5"/>
                    </a:lnTo>
                    <a:lnTo>
                      <a:pt x="63" y="4"/>
                    </a:lnTo>
                    <a:lnTo>
                      <a:pt x="71" y="0"/>
                    </a:lnTo>
                    <a:lnTo>
                      <a:pt x="75" y="6"/>
                    </a:lnTo>
                    <a:lnTo>
                      <a:pt x="84" y="17"/>
                    </a:lnTo>
                    <a:lnTo>
                      <a:pt x="91" y="17"/>
                    </a:lnTo>
                    <a:lnTo>
                      <a:pt x="97" y="21"/>
                    </a:lnTo>
                    <a:lnTo>
                      <a:pt x="100" y="29"/>
                    </a:lnTo>
                    <a:lnTo>
                      <a:pt x="96" y="34"/>
                    </a:lnTo>
                    <a:lnTo>
                      <a:pt x="96" y="41"/>
                    </a:lnTo>
                    <a:lnTo>
                      <a:pt x="103" y="53"/>
                    </a:lnTo>
                    <a:lnTo>
                      <a:pt x="122" y="64"/>
                    </a:lnTo>
                    <a:lnTo>
                      <a:pt x="124" y="72"/>
                    </a:lnTo>
                    <a:lnTo>
                      <a:pt x="122" y="79"/>
                    </a:lnTo>
                    <a:lnTo>
                      <a:pt x="115" y="79"/>
                    </a:lnTo>
                    <a:lnTo>
                      <a:pt x="117" y="87"/>
                    </a:lnTo>
                    <a:lnTo>
                      <a:pt x="141" y="105"/>
                    </a:lnTo>
                    <a:lnTo>
                      <a:pt x="147" y="104"/>
                    </a:lnTo>
                    <a:lnTo>
                      <a:pt x="154" y="106"/>
                    </a:lnTo>
                    <a:lnTo>
                      <a:pt x="150" y="120"/>
                    </a:lnTo>
                    <a:lnTo>
                      <a:pt x="157" y="124"/>
                    </a:lnTo>
                    <a:lnTo>
                      <a:pt x="157" y="131"/>
                    </a:lnTo>
                    <a:lnTo>
                      <a:pt x="150" y="134"/>
                    </a:lnTo>
                    <a:lnTo>
                      <a:pt x="159" y="145"/>
                    </a:lnTo>
                    <a:lnTo>
                      <a:pt x="160" y="151"/>
                    </a:lnTo>
                    <a:lnTo>
                      <a:pt x="155" y="152"/>
                    </a:lnTo>
                    <a:lnTo>
                      <a:pt x="137" y="151"/>
                    </a:lnTo>
                    <a:lnTo>
                      <a:pt x="129" y="123"/>
                    </a:lnTo>
                    <a:lnTo>
                      <a:pt x="121" y="110"/>
                    </a:lnTo>
                    <a:lnTo>
                      <a:pt x="113" y="108"/>
                    </a:lnTo>
                    <a:lnTo>
                      <a:pt x="107" y="110"/>
                    </a:lnTo>
                    <a:lnTo>
                      <a:pt x="101" y="110"/>
                    </a:lnTo>
                    <a:lnTo>
                      <a:pt x="95" y="106"/>
                    </a:lnTo>
                    <a:lnTo>
                      <a:pt x="90" y="100"/>
                    </a:lnTo>
                    <a:lnTo>
                      <a:pt x="82" y="99"/>
                    </a:lnTo>
                    <a:lnTo>
                      <a:pt x="75" y="10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13" name="Freeform 1043">
                <a:extLst>
                  <a:ext uri="{FF2B5EF4-FFF2-40B4-BE49-F238E27FC236}">
                    <a16:creationId xmlns:a16="http://schemas.microsoft.com/office/drawing/2014/main" id="{C64DF772-33A4-4D09-8A77-13374413F9DD}"/>
                  </a:ext>
                </a:extLst>
              </p:cNvPr>
              <p:cNvSpPr>
                <a:spLocks noChangeAspect="1"/>
              </p:cNvSpPr>
              <p:nvPr/>
            </p:nvSpPr>
            <p:spPr bwMode="auto">
              <a:xfrm>
                <a:off x="3352" y="1198"/>
                <a:ext cx="47" cy="44"/>
              </a:xfrm>
              <a:custGeom>
                <a:avLst/>
                <a:gdLst>
                  <a:gd name="T0" fmla="*/ 0 w 160"/>
                  <a:gd name="T1" fmla="*/ 0 h 152"/>
                  <a:gd name="T2" fmla="*/ 0 w 160"/>
                  <a:gd name="T3" fmla="*/ 0 h 152"/>
                  <a:gd name="T4" fmla="*/ 0 w 160"/>
                  <a:gd name="T5" fmla="*/ 0 h 152"/>
                  <a:gd name="T6" fmla="*/ 0 w 160"/>
                  <a:gd name="T7" fmla="*/ 0 h 152"/>
                  <a:gd name="T8" fmla="*/ 0 w 160"/>
                  <a:gd name="T9" fmla="*/ 0 h 152"/>
                  <a:gd name="T10" fmla="*/ 0 w 160"/>
                  <a:gd name="T11" fmla="*/ 0 h 152"/>
                  <a:gd name="T12" fmla="*/ 0 w 160"/>
                  <a:gd name="T13" fmla="*/ 0 h 152"/>
                  <a:gd name="T14" fmla="*/ 0 w 160"/>
                  <a:gd name="T15" fmla="*/ 0 h 152"/>
                  <a:gd name="T16" fmla="*/ 0 w 160"/>
                  <a:gd name="T17" fmla="*/ 0 h 152"/>
                  <a:gd name="T18" fmla="*/ 0 w 160"/>
                  <a:gd name="T19" fmla="*/ 0 h 152"/>
                  <a:gd name="T20" fmla="*/ 0 w 160"/>
                  <a:gd name="T21" fmla="*/ 0 h 152"/>
                  <a:gd name="T22" fmla="*/ 0 w 160"/>
                  <a:gd name="T23" fmla="*/ 0 h 152"/>
                  <a:gd name="T24" fmla="*/ 0 w 160"/>
                  <a:gd name="T25" fmla="*/ 0 h 152"/>
                  <a:gd name="T26" fmla="*/ 0 w 160"/>
                  <a:gd name="T27" fmla="*/ 0 h 152"/>
                  <a:gd name="T28" fmla="*/ 0 w 160"/>
                  <a:gd name="T29" fmla="*/ 0 h 152"/>
                  <a:gd name="T30" fmla="*/ 0 w 160"/>
                  <a:gd name="T31" fmla="*/ 0 h 152"/>
                  <a:gd name="T32" fmla="*/ 0 w 160"/>
                  <a:gd name="T33" fmla="*/ 0 h 152"/>
                  <a:gd name="T34" fmla="*/ 0 w 160"/>
                  <a:gd name="T35" fmla="*/ 0 h 152"/>
                  <a:gd name="T36" fmla="*/ 0 w 160"/>
                  <a:gd name="T37" fmla="*/ 0 h 152"/>
                  <a:gd name="T38" fmla="*/ 0 w 160"/>
                  <a:gd name="T39" fmla="*/ 0 h 152"/>
                  <a:gd name="T40" fmla="*/ 0 w 160"/>
                  <a:gd name="T41" fmla="*/ 0 h 152"/>
                  <a:gd name="T42" fmla="*/ 0 w 160"/>
                  <a:gd name="T43" fmla="*/ 0 h 152"/>
                  <a:gd name="T44" fmla="*/ 0 w 160"/>
                  <a:gd name="T45" fmla="*/ 0 h 152"/>
                  <a:gd name="T46" fmla="*/ 0 w 160"/>
                  <a:gd name="T47" fmla="*/ 0 h 152"/>
                  <a:gd name="T48" fmla="*/ 0 w 160"/>
                  <a:gd name="T49" fmla="*/ 0 h 152"/>
                  <a:gd name="T50" fmla="*/ 0 w 160"/>
                  <a:gd name="T51" fmla="*/ 0 h 152"/>
                  <a:gd name="T52" fmla="*/ 0 w 160"/>
                  <a:gd name="T53" fmla="*/ 0 h 152"/>
                  <a:gd name="T54" fmla="*/ 0 w 160"/>
                  <a:gd name="T55" fmla="*/ 0 h 152"/>
                  <a:gd name="T56" fmla="*/ 0 w 160"/>
                  <a:gd name="T57" fmla="*/ 0 h 152"/>
                  <a:gd name="T58" fmla="*/ 0 w 160"/>
                  <a:gd name="T59" fmla="*/ 0 h 152"/>
                  <a:gd name="T60" fmla="*/ 0 w 160"/>
                  <a:gd name="T61" fmla="*/ 0 h 152"/>
                  <a:gd name="T62" fmla="*/ 0 w 160"/>
                  <a:gd name="T63" fmla="*/ 0 h 152"/>
                  <a:gd name="T64" fmla="*/ 0 w 160"/>
                  <a:gd name="T65" fmla="*/ 0 h 152"/>
                  <a:gd name="T66" fmla="*/ 0 w 160"/>
                  <a:gd name="T67" fmla="*/ 0 h 152"/>
                  <a:gd name="T68" fmla="*/ 0 w 160"/>
                  <a:gd name="T69" fmla="*/ 0 h 152"/>
                  <a:gd name="T70" fmla="*/ 0 w 160"/>
                  <a:gd name="T71" fmla="*/ 0 h 152"/>
                  <a:gd name="T72" fmla="*/ 0 w 160"/>
                  <a:gd name="T73" fmla="*/ 0 h 152"/>
                  <a:gd name="T74" fmla="*/ 0 w 160"/>
                  <a:gd name="T75" fmla="*/ 0 h 152"/>
                  <a:gd name="T76" fmla="*/ 0 w 160"/>
                  <a:gd name="T77" fmla="*/ 0 h 152"/>
                  <a:gd name="T78" fmla="*/ 0 w 160"/>
                  <a:gd name="T79" fmla="*/ 0 h 152"/>
                  <a:gd name="T80" fmla="*/ 0 w 160"/>
                  <a:gd name="T81" fmla="*/ 0 h 152"/>
                  <a:gd name="T82" fmla="*/ 0 w 160"/>
                  <a:gd name="T83" fmla="*/ 0 h 152"/>
                  <a:gd name="T84" fmla="*/ 0 w 160"/>
                  <a:gd name="T85" fmla="*/ 0 h 152"/>
                  <a:gd name="T86" fmla="*/ 0 w 160"/>
                  <a:gd name="T87" fmla="*/ 0 h 152"/>
                  <a:gd name="T88" fmla="*/ 0 w 160"/>
                  <a:gd name="T89" fmla="*/ 0 h 152"/>
                  <a:gd name="T90" fmla="*/ 0 w 160"/>
                  <a:gd name="T91" fmla="*/ 0 h 152"/>
                  <a:gd name="T92" fmla="*/ 0 w 160"/>
                  <a:gd name="T93" fmla="*/ 0 h 152"/>
                  <a:gd name="T94" fmla="*/ 0 w 160"/>
                  <a:gd name="T95" fmla="*/ 0 h 15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0"/>
                  <a:gd name="T145" fmla="*/ 0 h 152"/>
                  <a:gd name="T146" fmla="*/ 160 w 160"/>
                  <a:gd name="T147" fmla="*/ 152 h 15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0" h="152">
                    <a:moveTo>
                      <a:pt x="75" y="102"/>
                    </a:moveTo>
                    <a:lnTo>
                      <a:pt x="38" y="71"/>
                    </a:lnTo>
                    <a:lnTo>
                      <a:pt x="28" y="67"/>
                    </a:lnTo>
                    <a:lnTo>
                      <a:pt x="21" y="58"/>
                    </a:lnTo>
                    <a:lnTo>
                      <a:pt x="14" y="29"/>
                    </a:lnTo>
                    <a:lnTo>
                      <a:pt x="6" y="17"/>
                    </a:lnTo>
                    <a:lnTo>
                      <a:pt x="0" y="13"/>
                    </a:lnTo>
                    <a:lnTo>
                      <a:pt x="18" y="11"/>
                    </a:lnTo>
                    <a:lnTo>
                      <a:pt x="23" y="8"/>
                    </a:lnTo>
                    <a:lnTo>
                      <a:pt x="37" y="6"/>
                    </a:lnTo>
                    <a:lnTo>
                      <a:pt x="42" y="3"/>
                    </a:lnTo>
                    <a:lnTo>
                      <a:pt x="56" y="5"/>
                    </a:lnTo>
                    <a:lnTo>
                      <a:pt x="63" y="4"/>
                    </a:lnTo>
                    <a:lnTo>
                      <a:pt x="71" y="0"/>
                    </a:lnTo>
                    <a:lnTo>
                      <a:pt x="75" y="6"/>
                    </a:lnTo>
                    <a:lnTo>
                      <a:pt x="84" y="17"/>
                    </a:lnTo>
                    <a:lnTo>
                      <a:pt x="91" y="17"/>
                    </a:lnTo>
                    <a:lnTo>
                      <a:pt x="97" y="21"/>
                    </a:lnTo>
                    <a:lnTo>
                      <a:pt x="100" y="29"/>
                    </a:lnTo>
                    <a:lnTo>
                      <a:pt x="96" y="34"/>
                    </a:lnTo>
                    <a:lnTo>
                      <a:pt x="96" y="41"/>
                    </a:lnTo>
                    <a:lnTo>
                      <a:pt x="103" y="53"/>
                    </a:lnTo>
                    <a:lnTo>
                      <a:pt x="122" y="64"/>
                    </a:lnTo>
                    <a:lnTo>
                      <a:pt x="124" y="72"/>
                    </a:lnTo>
                    <a:lnTo>
                      <a:pt x="122" y="79"/>
                    </a:lnTo>
                    <a:lnTo>
                      <a:pt x="115" y="79"/>
                    </a:lnTo>
                    <a:lnTo>
                      <a:pt x="117" y="87"/>
                    </a:lnTo>
                    <a:lnTo>
                      <a:pt x="141" y="105"/>
                    </a:lnTo>
                    <a:lnTo>
                      <a:pt x="147" y="104"/>
                    </a:lnTo>
                    <a:lnTo>
                      <a:pt x="154" y="106"/>
                    </a:lnTo>
                    <a:lnTo>
                      <a:pt x="150" y="120"/>
                    </a:lnTo>
                    <a:lnTo>
                      <a:pt x="157" y="124"/>
                    </a:lnTo>
                    <a:lnTo>
                      <a:pt x="157" y="131"/>
                    </a:lnTo>
                    <a:lnTo>
                      <a:pt x="150" y="134"/>
                    </a:lnTo>
                    <a:lnTo>
                      <a:pt x="159" y="145"/>
                    </a:lnTo>
                    <a:lnTo>
                      <a:pt x="160" y="151"/>
                    </a:lnTo>
                    <a:lnTo>
                      <a:pt x="155" y="152"/>
                    </a:lnTo>
                    <a:lnTo>
                      <a:pt x="137" y="151"/>
                    </a:lnTo>
                    <a:lnTo>
                      <a:pt x="129" y="123"/>
                    </a:lnTo>
                    <a:lnTo>
                      <a:pt x="121" y="110"/>
                    </a:lnTo>
                    <a:lnTo>
                      <a:pt x="113" y="108"/>
                    </a:lnTo>
                    <a:lnTo>
                      <a:pt x="107" y="110"/>
                    </a:lnTo>
                    <a:lnTo>
                      <a:pt x="101" y="110"/>
                    </a:lnTo>
                    <a:lnTo>
                      <a:pt x="95" y="106"/>
                    </a:lnTo>
                    <a:lnTo>
                      <a:pt x="90" y="100"/>
                    </a:lnTo>
                    <a:lnTo>
                      <a:pt x="82" y="99"/>
                    </a:lnTo>
                    <a:lnTo>
                      <a:pt x="75" y="10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14" name="Freeform 1044">
                <a:extLst>
                  <a:ext uri="{FF2B5EF4-FFF2-40B4-BE49-F238E27FC236}">
                    <a16:creationId xmlns:a16="http://schemas.microsoft.com/office/drawing/2014/main" id="{FC1E7DC6-3F9B-4084-96C8-FBA37D978ADA}"/>
                  </a:ext>
                </a:extLst>
              </p:cNvPr>
              <p:cNvSpPr>
                <a:spLocks noChangeAspect="1"/>
              </p:cNvSpPr>
              <p:nvPr/>
            </p:nvSpPr>
            <p:spPr bwMode="auto">
              <a:xfrm>
                <a:off x="3729" y="1223"/>
                <a:ext cx="3" cy="2"/>
              </a:xfrm>
              <a:custGeom>
                <a:avLst/>
                <a:gdLst>
                  <a:gd name="T0" fmla="*/ 0 w 13"/>
                  <a:gd name="T1" fmla="*/ 0 h 8"/>
                  <a:gd name="T2" fmla="*/ 0 w 13"/>
                  <a:gd name="T3" fmla="*/ 0 h 8"/>
                  <a:gd name="T4" fmla="*/ 0 w 13"/>
                  <a:gd name="T5" fmla="*/ 0 h 8"/>
                  <a:gd name="T6" fmla="*/ 0 w 13"/>
                  <a:gd name="T7" fmla="*/ 0 h 8"/>
                  <a:gd name="T8" fmla="*/ 0 w 13"/>
                  <a:gd name="T9" fmla="*/ 0 h 8"/>
                  <a:gd name="T10" fmla="*/ 0 w 13"/>
                  <a:gd name="T11" fmla="*/ 0 h 8"/>
                  <a:gd name="T12" fmla="*/ 0 60000 65536"/>
                  <a:gd name="T13" fmla="*/ 0 60000 65536"/>
                  <a:gd name="T14" fmla="*/ 0 60000 65536"/>
                  <a:gd name="T15" fmla="*/ 0 60000 65536"/>
                  <a:gd name="T16" fmla="*/ 0 60000 65536"/>
                  <a:gd name="T17" fmla="*/ 0 60000 65536"/>
                  <a:gd name="T18" fmla="*/ 0 w 13"/>
                  <a:gd name="T19" fmla="*/ 0 h 8"/>
                  <a:gd name="T20" fmla="*/ 13 w 13"/>
                  <a:gd name="T21" fmla="*/ 8 h 8"/>
                </a:gdLst>
                <a:ahLst/>
                <a:cxnLst>
                  <a:cxn ang="T12">
                    <a:pos x="T0" y="T1"/>
                  </a:cxn>
                  <a:cxn ang="T13">
                    <a:pos x="T2" y="T3"/>
                  </a:cxn>
                  <a:cxn ang="T14">
                    <a:pos x="T4" y="T5"/>
                  </a:cxn>
                  <a:cxn ang="T15">
                    <a:pos x="T6" y="T7"/>
                  </a:cxn>
                  <a:cxn ang="T16">
                    <a:pos x="T8" y="T9"/>
                  </a:cxn>
                  <a:cxn ang="T17">
                    <a:pos x="T10" y="T11"/>
                  </a:cxn>
                </a:cxnLst>
                <a:rect l="T18" t="T19" r="T20" b="T21"/>
                <a:pathLst>
                  <a:path w="13" h="8">
                    <a:moveTo>
                      <a:pt x="13" y="6"/>
                    </a:moveTo>
                    <a:lnTo>
                      <a:pt x="7" y="0"/>
                    </a:lnTo>
                    <a:lnTo>
                      <a:pt x="0" y="1"/>
                    </a:lnTo>
                    <a:lnTo>
                      <a:pt x="4" y="8"/>
                    </a:lnTo>
                    <a:lnTo>
                      <a:pt x="11" y="8"/>
                    </a:lnTo>
                    <a:lnTo>
                      <a:pt x="13" y="6"/>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15" name="Freeform 1045">
                <a:extLst>
                  <a:ext uri="{FF2B5EF4-FFF2-40B4-BE49-F238E27FC236}">
                    <a16:creationId xmlns:a16="http://schemas.microsoft.com/office/drawing/2014/main" id="{44644B89-4515-48E4-9FE7-5ED150CF48B4}"/>
                  </a:ext>
                </a:extLst>
              </p:cNvPr>
              <p:cNvSpPr>
                <a:spLocks noChangeAspect="1"/>
              </p:cNvSpPr>
              <p:nvPr/>
            </p:nvSpPr>
            <p:spPr bwMode="auto">
              <a:xfrm>
                <a:off x="3729" y="1223"/>
                <a:ext cx="3" cy="2"/>
              </a:xfrm>
              <a:custGeom>
                <a:avLst/>
                <a:gdLst>
                  <a:gd name="T0" fmla="*/ 0 w 13"/>
                  <a:gd name="T1" fmla="*/ 0 h 8"/>
                  <a:gd name="T2" fmla="*/ 0 w 13"/>
                  <a:gd name="T3" fmla="*/ 0 h 8"/>
                  <a:gd name="T4" fmla="*/ 0 w 13"/>
                  <a:gd name="T5" fmla="*/ 0 h 8"/>
                  <a:gd name="T6" fmla="*/ 0 w 13"/>
                  <a:gd name="T7" fmla="*/ 0 h 8"/>
                  <a:gd name="T8" fmla="*/ 0 w 13"/>
                  <a:gd name="T9" fmla="*/ 0 h 8"/>
                  <a:gd name="T10" fmla="*/ 0 w 13"/>
                  <a:gd name="T11" fmla="*/ 0 h 8"/>
                  <a:gd name="T12" fmla="*/ 0 60000 65536"/>
                  <a:gd name="T13" fmla="*/ 0 60000 65536"/>
                  <a:gd name="T14" fmla="*/ 0 60000 65536"/>
                  <a:gd name="T15" fmla="*/ 0 60000 65536"/>
                  <a:gd name="T16" fmla="*/ 0 60000 65536"/>
                  <a:gd name="T17" fmla="*/ 0 60000 65536"/>
                  <a:gd name="T18" fmla="*/ 0 w 13"/>
                  <a:gd name="T19" fmla="*/ 0 h 8"/>
                  <a:gd name="T20" fmla="*/ 13 w 13"/>
                  <a:gd name="T21" fmla="*/ 8 h 8"/>
                </a:gdLst>
                <a:ahLst/>
                <a:cxnLst>
                  <a:cxn ang="T12">
                    <a:pos x="T0" y="T1"/>
                  </a:cxn>
                  <a:cxn ang="T13">
                    <a:pos x="T2" y="T3"/>
                  </a:cxn>
                  <a:cxn ang="T14">
                    <a:pos x="T4" y="T5"/>
                  </a:cxn>
                  <a:cxn ang="T15">
                    <a:pos x="T6" y="T7"/>
                  </a:cxn>
                  <a:cxn ang="T16">
                    <a:pos x="T8" y="T9"/>
                  </a:cxn>
                  <a:cxn ang="T17">
                    <a:pos x="T10" y="T11"/>
                  </a:cxn>
                </a:cxnLst>
                <a:rect l="T18" t="T19" r="T20" b="T21"/>
                <a:pathLst>
                  <a:path w="13" h="8">
                    <a:moveTo>
                      <a:pt x="13" y="6"/>
                    </a:moveTo>
                    <a:lnTo>
                      <a:pt x="7" y="0"/>
                    </a:lnTo>
                    <a:lnTo>
                      <a:pt x="0" y="1"/>
                    </a:lnTo>
                    <a:lnTo>
                      <a:pt x="4" y="8"/>
                    </a:lnTo>
                    <a:lnTo>
                      <a:pt x="11" y="8"/>
                    </a:lnTo>
                    <a:lnTo>
                      <a:pt x="13" y="6"/>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16" name="Freeform 1046">
                <a:extLst>
                  <a:ext uri="{FF2B5EF4-FFF2-40B4-BE49-F238E27FC236}">
                    <a16:creationId xmlns:a16="http://schemas.microsoft.com/office/drawing/2014/main" id="{9735E823-92D9-47C5-B59A-794FC17BD699}"/>
                  </a:ext>
                </a:extLst>
              </p:cNvPr>
              <p:cNvSpPr>
                <a:spLocks noChangeAspect="1"/>
              </p:cNvSpPr>
              <p:nvPr/>
            </p:nvSpPr>
            <p:spPr bwMode="auto">
              <a:xfrm>
                <a:off x="2426" y="1462"/>
                <a:ext cx="206" cy="244"/>
              </a:xfrm>
              <a:custGeom>
                <a:avLst/>
                <a:gdLst>
                  <a:gd name="T0" fmla="*/ 0 w 699"/>
                  <a:gd name="T1" fmla="*/ 0 h 828"/>
                  <a:gd name="T2" fmla="*/ 0 w 699"/>
                  <a:gd name="T3" fmla="*/ 0 h 828"/>
                  <a:gd name="T4" fmla="*/ 0 w 699"/>
                  <a:gd name="T5" fmla="*/ 0 h 828"/>
                  <a:gd name="T6" fmla="*/ 0 w 699"/>
                  <a:gd name="T7" fmla="*/ 0 h 828"/>
                  <a:gd name="T8" fmla="*/ 0 w 699"/>
                  <a:gd name="T9" fmla="*/ 0 h 828"/>
                  <a:gd name="T10" fmla="*/ 0 w 699"/>
                  <a:gd name="T11" fmla="*/ 0 h 828"/>
                  <a:gd name="T12" fmla="*/ 0 w 699"/>
                  <a:gd name="T13" fmla="*/ 0 h 828"/>
                  <a:gd name="T14" fmla="*/ 0 w 699"/>
                  <a:gd name="T15" fmla="*/ 0 h 828"/>
                  <a:gd name="T16" fmla="*/ 0 w 699"/>
                  <a:gd name="T17" fmla="*/ 0 h 828"/>
                  <a:gd name="T18" fmla="*/ 0 w 699"/>
                  <a:gd name="T19" fmla="*/ 0 h 828"/>
                  <a:gd name="T20" fmla="*/ 0 w 699"/>
                  <a:gd name="T21" fmla="*/ 0 h 828"/>
                  <a:gd name="T22" fmla="*/ 0 w 699"/>
                  <a:gd name="T23" fmla="*/ 0 h 828"/>
                  <a:gd name="T24" fmla="*/ 0 w 699"/>
                  <a:gd name="T25" fmla="*/ 0 h 828"/>
                  <a:gd name="T26" fmla="*/ 0 w 699"/>
                  <a:gd name="T27" fmla="*/ 0 h 828"/>
                  <a:gd name="T28" fmla="*/ 0 w 699"/>
                  <a:gd name="T29" fmla="*/ 0 h 828"/>
                  <a:gd name="T30" fmla="*/ 0 w 699"/>
                  <a:gd name="T31" fmla="*/ 0 h 828"/>
                  <a:gd name="T32" fmla="*/ 0 w 699"/>
                  <a:gd name="T33" fmla="*/ 0 h 828"/>
                  <a:gd name="T34" fmla="*/ 0 w 699"/>
                  <a:gd name="T35" fmla="*/ 0 h 828"/>
                  <a:gd name="T36" fmla="*/ 0 w 699"/>
                  <a:gd name="T37" fmla="*/ 0 h 828"/>
                  <a:gd name="T38" fmla="*/ 0 w 699"/>
                  <a:gd name="T39" fmla="*/ 0 h 828"/>
                  <a:gd name="T40" fmla="*/ 0 w 699"/>
                  <a:gd name="T41" fmla="*/ 0 h 828"/>
                  <a:gd name="T42" fmla="*/ 0 w 699"/>
                  <a:gd name="T43" fmla="*/ 0 h 828"/>
                  <a:gd name="T44" fmla="*/ 0 w 699"/>
                  <a:gd name="T45" fmla="*/ 0 h 828"/>
                  <a:gd name="T46" fmla="*/ 0 w 699"/>
                  <a:gd name="T47" fmla="*/ 0 h 828"/>
                  <a:gd name="T48" fmla="*/ 0 w 699"/>
                  <a:gd name="T49" fmla="*/ 0 h 828"/>
                  <a:gd name="T50" fmla="*/ 0 w 699"/>
                  <a:gd name="T51" fmla="*/ 0 h 828"/>
                  <a:gd name="T52" fmla="*/ 0 w 699"/>
                  <a:gd name="T53" fmla="*/ 0 h 828"/>
                  <a:gd name="T54" fmla="*/ 0 w 699"/>
                  <a:gd name="T55" fmla="*/ 0 h 828"/>
                  <a:gd name="T56" fmla="*/ 0 w 699"/>
                  <a:gd name="T57" fmla="*/ 0 h 828"/>
                  <a:gd name="T58" fmla="*/ 0 w 699"/>
                  <a:gd name="T59" fmla="*/ 0 h 828"/>
                  <a:gd name="T60" fmla="*/ 0 w 699"/>
                  <a:gd name="T61" fmla="*/ 0 h 828"/>
                  <a:gd name="T62" fmla="*/ 0 w 699"/>
                  <a:gd name="T63" fmla="*/ 0 h 828"/>
                  <a:gd name="T64" fmla="*/ 0 w 699"/>
                  <a:gd name="T65" fmla="*/ 0 h 828"/>
                  <a:gd name="T66" fmla="*/ 0 w 699"/>
                  <a:gd name="T67" fmla="*/ 0 h 828"/>
                  <a:gd name="T68" fmla="*/ 0 w 699"/>
                  <a:gd name="T69" fmla="*/ 0 h 828"/>
                  <a:gd name="T70" fmla="*/ 0 w 699"/>
                  <a:gd name="T71" fmla="*/ 0 h 828"/>
                  <a:gd name="T72" fmla="*/ 0 w 699"/>
                  <a:gd name="T73" fmla="*/ 0 h 828"/>
                  <a:gd name="T74" fmla="*/ 0 w 699"/>
                  <a:gd name="T75" fmla="*/ 0 h 828"/>
                  <a:gd name="T76" fmla="*/ 0 w 699"/>
                  <a:gd name="T77" fmla="*/ 0 h 828"/>
                  <a:gd name="T78" fmla="*/ 0 w 699"/>
                  <a:gd name="T79" fmla="*/ 0 h 828"/>
                  <a:gd name="T80" fmla="*/ 0 w 699"/>
                  <a:gd name="T81" fmla="*/ 0 h 828"/>
                  <a:gd name="T82" fmla="*/ 0 w 699"/>
                  <a:gd name="T83" fmla="*/ 0 h 828"/>
                  <a:gd name="T84" fmla="*/ 0 w 699"/>
                  <a:gd name="T85" fmla="*/ 0 h 828"/>
                  <a:gd name="T86" fmla="*/ 0 w 699"/>
                  <a:gd name="T87" fmla="*/ 0 h 828"/>
                  <a:gd name="T88" fmla="*/ 0 w 699"/>
                  <a:gd name="T89" fmla="*/ 0 h 828"/>
                  <a:gd name="T90" fmla="*/ 0 w 699"/>
                  <a:gd name="T91" fmla="*/ 0 h 828"/>
                  <a:gd name="T92" fmla="*/ 0 w 699"/>
                  <a:gd name="T93" fmla="*/ 0 h 828"/>
                  <a:gd name="T94" fmla="*/ 0 w 699"/>
                  <a:gd name="T95" fmla="*/ 0 h 82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9"/>
                  <a:gd name="T145" fmla="*/ 0 h 828"/>
                  <a:gd name="T146" fmla="*/ 699 w 699"/>
                  <a:gd name="T147" fmla="*/ 828 h 82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9" h="828">
                    <a:moveTo>
                      <a:pt x="218" y="382"/>
                    </a:moveTo>
                    <a:lnTo>
                      <a:pt x="43" y="382"/>
                    </a:lnTo>
                    <a:lnTo>
                      <a:pt x="40" y="389"/>
                    </a:lnTo>
                    <a:lnTo>
                      <a:pt x="26" y="403"/>
                    </a:lnTo>
                    <a:lnTo>
                      <a:pt x="29" y="402"/>
                    </a:lnTo>
                    <a:lnTo>
                      <a:pt x="23" y="407"/>
                    </a:lnTo>
                    <a:lnTo>
                      <a:pt x="23" y="409"/>
                    </a:lnTo>
                    <a:lnTo>
                      <a:pt x="24" y="407"/>
                    </a:lnTo>
                    <a:lnTo>
                      <a:pt x="34" y="403"/>
                    </a:lnTo>
                    <a:lnTo>
                      <a:pt x="40" y="433"/>
                    </a:lnTo>
                    <a:lnTo>
                      <a:pt x="41" y="435"/>
                    </a:lnTo>
                    <a:lnTo>
                      <a:pt x="49" y="433"/>
                    </a:lnTo>
                    <a:lnTo>
                      <a:pt x="56" y="460"/>
                    </a:lnTo>
                    <a:lnTo>
                      <a:pt x="51" y="487"/>
                    </a:lnTo>
                    <a:lnTo>
                      <a:pt x="40" y="511"/>
                    </a:lnTo>
                    <a:lnTo>
                      <a:pt x="35" y="512"/>
                    </a:lnTo>
                    <a:lnTo>
                      <a:pt x="33" y="517"/>
                    </a:lnTo>
                    <a:lnTo>
                      <a:pt x="47" y="545"/>
                    </a:lnTo>
                    <a:lnTo>
                      <a:pt x="41" y="633"/>
                    </a:lnTo>
                    <a:lnTo>
                      <a:pt x="0" y="737"/>
                    </a:lnTo>
                    <a:lnTo>
                      <a:pt x="3" y="737"/>
                    </a:lnTo>
                    <a:lnTo>
                      <a:pt x="12" y="724"/>
                    </a:lnTo>
                    <a:lnTo>
                      <a:pt x="18" y="708"/>
                    </a:lnTo>
                    <a:lnTo>
                      <a:pt x="22" y="708"/>
                    </a:lnTo>
                    <a:lnTo>
                      <a:pt x="24" y="707"/>
                    </a:lnTo>
                    <a:lnTo>
                      <a:pt x="40" y="707"/>
                    </a:lnTo>
                    <a:lnTo>
                      <a:pt x="49" y="711"/>
                    </a:lnTo>
                    <a:lnTo>
                      <a:pt x="56" y="710"/>
                    </a:lnTo>
                    <a:lnTo>
                      <a:pt x="59" y="707"/>
                    </a:lnTo>
                    <a:lnTo>
                      <a:pt x="71" y="705"/>
                    </a:lnTo>
                    <a:lnTo>
                      <a:pt x="80" y="705"/>
                    </a:lnTo>
                    <a:lnTo>
                      <a:pt x="81" y="705"/>
                    </a:lnTo>
                    <a:lnTo>
                      <a:pt x="82" y="700"/>
                    </a:lnTo>
                    <a:lnTo>
                      <a:pt x="83" y="700"/>
                    </a:lnTo>
                    <a:lnTo>
                      <a:pt x="90" y="700"/>
                    </a:lnTo>
                    <a:lnTo>
                      <a:pt x="94" y="698"/>
                    </a:lnTo>
                    <a:lnTo>
                      <a:pt x="101" y="701"/>
                    </a:lnTo>
                    <a:lnTo>
                      <a:pt x="115" y="701"/>
                    </a:lnTo>
                    <a:lnTo>
                      <a:pt x="118" y="702"/>
                    </a:lnTo>
                    <a:lnTo>
                      <a:pt x="123" y="701"/>
                    </a:lnTo>
                    <a:lnTo>
                      <a:pt x="124" y="707"/>
                    </a:lnTo>
                    <a:lnTo>
                      <a:pt x="130" y="707"/>
                    </a:lnTo>
                    <a:lnTo>
                      <a:pt x="139" y="718"/>
                    </a:lnTo>
                    <a:lnTo>
                      <a:pt x="140" y="727"/>
                    </a:lnTo>
                    <a:lnTo>
                      <a:pt x="146" y="734"/>
                    </a:lnTo>
                    <a:lnTo>
                      <a:pt x="150" y="734"/>
                    </a:lnTo>
                    <a:lnTo>
                      <a:pt x="156" y="731"/>
                    </a:lnTo>
                    <a:lnTo>
                      <a:pt x="156" y="737"/>
                    </a:lnTo>
                    <a:lnTo>
                      <a:pt x="159" y="737"/>
                    </a:lnTo>
                    <a:lnTo>
                      <a:pt x="165" y="733"/>
                    </a:lnTo>
                    <a:lnTo>
                      <a:pt x="167" y="734"/>
                    </a:lnTo>
                    <a:lnTo>
                      <a:pt x="179" y="763"/>
                    </a:lnTo>
                    <a:lnTo>
                      <a:pt x="177" y="766"/>
                    </a:lnTo>
                    <a:lnTo>
                      <a:pt x="182" y="769"/>
                    </a:lnTo>
                    <a:lnTo>
                      <a:pt x="185" y="774"/>
                    </a:lnTo>
                    <a:lnTo>
                      <a:pt x="185" y="778"/>
                    </a:lnTo>
                    <a:lnTo>
                      <a:pt x="186" y="779"/>
                    </a:lnTo>
                    <a:lnTo>
                      <a:pt x="191" y="776"/>
                    </a:lnTo>
                    <a:lnTo>
                      <a:pt x="191" y="778"/>
                    </a:lnTo>
                    <a:lnTo>
                      <a:pt x="192" y="786"/>
                    </a:lnTo>
                    <a:lnTo>
                      <a:pt x="196" y="788"/>
                    </a:lnTo>
                    <a:lnTo>
                      <a:pt x="197" y="791"/>
                    </a:lnTo>
                    <a:lnTo>
                      <a:pt x="193" y="794"/>
                    </a:lnTo>
                    <a:lnTo>
                      <a:pt x="198" y="796"/>
                    </a:lnTo>
                    <a:lnTo>
                      <a:pt x="200" y="800"/>
                    </a:lnTo>
                    <a:lnTo>
                      <a:pt x="203" y="804"/>
                    </a:lnTo>
                    <a:lnTo>
                      <a:pt x="207" y="804"/>
                    </a:lnTo>
                    <a:lnTo>
                      <a:pt x="213" y="807"/>
                    </a:lnTo>
                    <a:lnTo>
                      <a:pt x="216" y="810"/>
                    </a:lnTo>
                    <a:lnTo>
                      <a:pt x="216" y="817"/>
                    </a:lnTo>
                    <a:lnTo>
                      <a:pt x="217" y="820"/>
                    </a:lnTo>
                    <a:lnTo>
                      <a:pt x="223" y="821"/>
                    </a:lnTo>
                    <a:lnTo>
                      <a:pt x="229" y="828"/>
                    </a:lnTo>
                    <a:lnTo>
                      <a:pt x="254" y="802"/>
                    </a:lnTo>
                    <a:lnTo>
                      <a:pt x="276" y="753"/>
                    </a:lnTo>
                    <a:lnTo>
                      <a:pt x="277" y="752"/>
                    </a:lnTo>
                    <a:lnTo>
                      <a:pt x="281" y="753"/>
                    </a:lnTo>
                    <a:lnTo>
                      <a:pt x="281" y="754"/>
                    </a:lnTo>
                    <a:lnTo>
                      <a:pt x="287" y="757"/>
                    </a:lnTo>
                    <a:lnTo>
                      <a:pt x="291" y="759"/>
                    </a:lnTo>
                    <a:lnTo>
                      <a:pt x="301" y="797"/>
                    </a:lnTo>
                    <a:lnTo>
                      <a:pt x="318" y="801"/>
                    </a:lnTo>
                    <a:lnTo>
                      <a:pt x="345" y="776"/>
                    </a:lnTo>
                    <a:lnTo>
                      <a:pt x="593" y="781"/>
                    </a:lnTo>
                    <a:lnTo>
                      <a:pt x="610" y="726"/>
                    </a:lnTo>
                    <a:lnTo>
                      <a:pt x="589" y="717"/>
                    </a:lnTo>
                    <a:lnTo>
                      <a:pt x="608" y="142"/>
                    </a:lnTo>
                    <a:lnTo>
                      <a:pt x="699" y="142"/>
                    </a:lnTo>
                    <a:lnTo>
                      <a:pt x="530" y="0"/>
                    </a:lnTo>
                    <a:lnTo>
                      <a:pt x="517" y="74"/>
                    </a:lnTo>
                    <a:lnTo>
                      <a:pt x="349" y="74"/>
                    </a:lnTo>
                    <a:lnTo>
                      <a:pt x="321" y="242"/>
                    </a:lnTo>
                    <a:lnTo>
                      <a:pt x="263" y="261"/>
                    </a:lnTo>
                    <a:lnTo>
                      <a:pt x="252" y="279"/>
                    </a:lnTo>
                    <a:lnTo>
                      <a:pt x="243" y="382"/>
                    </a:lnTo>
                    <a:lnTo>
                      <a:pt x="218" y="38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17" name="Freeform 1047">
                <a:extLst>
                  <a:ext uri="{FF2B5EF4-FFF2-40B4-BE49-F238E27FC236}">
                    <a16:creationId xmlns:a16="http://schemas.microsoft.com/office/drawing/2014/main" id="{4C069558-8377-47C4-B4AA-524A257FBF9B}"/>
                  </a:ext>
                </a:extLst>
              </p:cNvPr>
              <p:cNvSpPr>
                <a:spLocks noChangeAspect="1"/>
              </p:cNvSpPr>
              <p:nvPr/>
            </p:nvSpPr>
            <p:spPr bwMode="auto">
              <a:xfrm>
                <a:off x="2426" y="1462"/>
                <a:ext cx="206" cy="244"/>
              </a:xfrm>
              <a:custGeom>
                <a:avLst/>
                <a:gdLst>
                  <a:gd name="T0" fmla="*/ 0 w 699"/>
                  <a:gd name="T1" fmla="*/ 0 h 828"/>
                  <a:gd name="T2" fmla="*/ 0 w 699"/>
                  <a:gd name="T3" fmla="*/ 0 h 828"/>
                  <a:gd name="T4" fmla="*/ 0 w 699"/>
                  <a:gd name="T5" fmla="*/ 0 h 828"/>
                  <a:gd name="T6" fmla="*/ 0 w 699"/>
                  <a:gd name="T7" fmla="*/ 0 h 828"/>
                  <a:gd name="T8" fmla="*/ 0 w 699"/>
                  <a:gd name="T9" fmla="*/ 0 h 828"/>
                  <a:gd name="T10" fmla="*/ 0 w 699"/>
                  <a:gd name="T11" fmla="*/ 0 h 828"/>
                  <a:gd name="T12" fmla="*/ 0 w 699"/>
                  <a:gd name="T13" fmla="*/ 0 h 828"/>
                  <a:gd name="T14" fmla="*/ 0 w 699"/>
                  <a:gd name="T15" fmla="*/ 0 h 828"/>
                  <a:gd name="T16" fmla="*/ 0 w 699"/>
                  <a:gd name="T17" fmla="*/ 0 h 828"/>
                  <a:gd name="T18" fmla="*/ 0 w 699"/>
                  <a:gd name="T19" fmla="*/ 0 h 828"/>
                  <a:gd name="T20" fmla="*/ 0 w 699"/>
                  <a:gd name="T21" fmla="*/ 0 h 828"/>
                  <a:gd name="T22" fmla="*/ 0 w 699"/>
                  <a:gd name="T23" fmla="*/ 0 h 828"/>
                  <a:gd name="T24" fmla="*/ 0 w 699"/>
                  <a:gd name="T25" fmla="*/ 0 h 828"/>
                  <a:gd name="T26" fmla="*/ 0 w 699"/>
                  <a:gd name="T27" fmla="*/ 0 h 828"/>
                  <a:gd name="T28" fmla="*/ 0 w 699"/>
                  <a:gd name="T29" fmla="*/ 0 h 828"/>
                  <a:gd name="T30" fmla="*/ 0 w 699"/>
                  <a:gd name="T31" fmla="*/ 0 h 828"/>
                  <a:gd name="T32" fmla="*/ 0 w 699"/>
                  <a:gd name="T33" fmla="*/ 0 h 828"/>
                  <a:gd name="T34" fmla="*/ 0 w 699"/>
                  <a:gd name="T35" fmla="*/ 0 h 828"/>
                  <a:gd name="T36" fmla="*/ 0 w 699"/>
                  <a:gd name="T37" fmla="*/ 0 h 828"/>
                  <a:gd name="T38" fmla="*/ 0 w 699"/>
                  <a:gd name="T39" fmla="*/ 0 h 828"/>
                  <a:gd name="T40" fmla="*/ 0 w 699"/>
                  <a:gd name="T41" fmla="*/ 0 h 828"/>
                  <a:gd name="T42" fmla="*/ 0 w 699"/>
                  <a:gd name="T43" fmla="*/ 0 h 828"/>
                  <a:gd name="T44" fmla="*/ 0 w 699"/>
                  <a:gd name="T45" fmla="*/ 0 h 828"/>
                  <a:gd name="T46" fmla="*/ 0 w 699"/>
                  <a:gd name="T47" fmla="*/ 0 h 828"/>
                  <a:gd name="T48" fmla="*/ 0 w 699"/>
                  <a:gd name="T49" fmla="*/ 0 h 828"/>
                  <a:gd name="T50" fmla="*/ 0 w 699"/>
                  <a:gd name="T51" fmla="*/ 0 h 828"/>
                  <a:gd name="T52" fmla="*/ 0 w 699"/>
                  <a:gd name="T53" fmla="*/ 0 h 828"/>
                  <a:gd name="T54" fmla="*/ 0 w 699"/>
                  <a:gd name="T55" fmla="*/ 0 h 828"/>
                  <a:gd name="T56" fmla="*/ 0 w 699"/>
                  <a:gd name="T57" fmla="*/ 0 h 828"/>
                  <a:gd name="T58" fmla="*/ 0 w 699"/>
                  <a:gd name="T59" fmla="*/ 0 h 828"/>
                  <a:gd name="T60" fmla="*/ 0 w 699"/>
                  <a:gd name="T61" fmla="*/ 0 h 828"/>
                  <a:gd name="T62" fmla="*/ 0 w 699"/>
                  <a:gd name="T63" fmla="*/ 0 h 828"/>
                  <a:gd name="T64" fmla="*/ 0 w 699"/>
                  <a:gd name="T65" fmla="*/ 0 h 828"/>
                  <a:gd name="T66" fmla="*/ 0 w 699"/>
                  <a:gd name="T67" fmla="*/ 0 h 828"/>
                  <a:gd name="T68" fmla="*/ 0 w 699"/>
                  <a:gd name="T69" fmla="*/ 0 h 828"/>
                  <a:gd name="T70" fmla="*/ 0 w 699"/>
                  <a:gd name="T71" fmla="*/ 0 h 828"/>
                  <a:gd name="T72" fmla="*/ 0 w 699"/>
                  <a:gd name="T73" fmla="*/ 0 h 828"/>
                  <a:gd name="T74" fmla="*/ 0 w 699"/>
                  <a:gd name="T75" fmla="*/ 0 h 828"/>
                  <a:gd name="T76" fmla="*/ 0 w 699"/>
                  <a:gd name="T77" fmla="*/ 0 h 828"/>
                  <a:gd name="T78" fmla="*/ 0 w 699"/>
                  <a:gd name="T79" fmla="*/ 0 h 828"/>
                  <a:gd name="T80" fmla="*/ 0 w 699"/>
                  <a:gd name="T81" fmla="*/ 0 h 828"/>
                  <a:gd name="T82" fmla="*/ 0 w 699"/>
                  <a:gd name="T83" fmla="*/ 0 h 828"/>
                  <a:gd name="T84" fmla="*/ 0 w 699"/>
                  <a:gd name="T85" fmla="*/ 0 h 828"/>
                  <a:gd name="T86" fmla="*/ 0 w 699"/>
                  <a:gd name="T87" fmla="*/ 0 h 828"/>
                  <a:gd name="T88" fmla="*/ 0 w 699"/>
                  <a:gd name="T89" fmla="*/ 0 h 828"/>
                  <a:gd name="T90" fmla="*/ 0 w 699"/>
                  <a:gd name="T91" fmla="*/ 0 h 828"/>
                  <a:gd name="T92" fmla="*/ 0 w 699"/>
                  <a:gd name="T93" fmla="*/ 0 h 828"/>
                  <a:gd name="T94" fmla="*/ 0 w 699"/>
                  <a:gd name="T95" fmla="*/ 0 h 82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9"/>
                  <a:gd name="T145" fmla="*/ 0 h 828"/>
                  <a:gd name="T146" fmla="*/ 699 w 699"/>
                  <a:gd name="T147" fmla="*/ 828 h 82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9" h="828">
                    <a:moveTo>
                      <a:pt x="218" y="382"/>
                    </a:moveTo>
                    <a:lnTo>
                      <a:pt x="43" y="382"/>
                    </a:lnTo>
                    <a:lnTo>
                      <a:pt x="40" y="389"/>
                    </a:lnTo>
                    <a:lnTo>
                      <a:pt x="26" y="403"/>
                    </a:lnTo>
                    <a:lnTo>
                      <a:pt x="29" y="402"/>
                    </a:lnTo>
                    <a:lnTo>
                      <a:pt x="23" y="407"/>
                    </a:lnTo>
                    <a:lnTo>
                      <a:pt x="23" y="409"/>
                    </a:lnTo>
                    <a:lnTo>
                      <a:pt x="24" y="407"/>
                    </a:lnTo>
                    <a:lnTo>
                      <a:pt x="34" y="403"/>
                    </a:lnTo>
                    <a:lnTo>
                      <a:pt x="40" y="433"/>
                    </a:lnTo>
                    <a:lnTo>
                      <a:pt x="41" y="435"/>
                    </a:lnTo>
                    <a:lnTo>
                      <a:pt x="49" y="433"/>
                    </a:lnTo>
                    <a:lnTo>
                      <a:pt x="56" y="460"/>
                    </a:lnTo>
                    <a:lnTo>
                      <a:pt x="51" y="487"/>
                    </a:lnTo>
                    <a:lnTo>
                      <a:pt x="40" y="511"/>
                    </a:lnTo>
                    <a:lnTo>
                      <a:pt x="35" y="512"/>
                    </a:lnTo>
                    <a:lnTo>
                      <a:pt x="33" y="517"/>
                    </a:lnTo>
                    <a:lnTo>
                      <a:pt x="47" y="545"/>
                    </a:lnTo>
                    <a:lnTo>
                      <a:pt x="41" y="633"/>
                    </a:lnTo>
                    <a:lnTo>
                      <a:pt x="0" y="737"/>
                    </a:lnTo>
                    <a:lnTo>
                      <a:pt x="3" y="737"/>
                    </a:lnTo>
                    <a:lnTo>
                      <a:pt x="12" y="724"/>
                    </a:lnTo>
                    <a:lnTo>
                      <a:pt x="18" y="708"/>
                    </a:lnTo>
                    <a:lnTo>
                      <a:pt x="22" y="708"/>
                    </a:lnTo>
                    <a:lnTo>
                      <a:pt x="24" y="707"/>
                    </a:lnTo>
                    <a:lnTo>
                      <a:pt x="40" y="707"/>
                    </a:lnTo>
                    <a:lnTo>
                      <a:pt x="49" y="711"/>
                    </a:lnTo>
                    <a:lnTo>
                      <a:pt x="56" y="710"/>
                    </a:lnTo>
                    <a:lnTo>
                      <a:pt x="59" y="707"/>
                    </a:lnTo>
                    <a:lnTo>
                      <a:pt x="71" y="705"/>
                    </a:lnTo>
                    <a:lnTo>
                      <a:pt x="80" y="705"/>
                    </a:lnTo>
                    <a:lnTo>
                      <a:pt x="81" y="705"/>
                    </a:lnTo>
                    <a:lnTo>
                      <a:pt x="82" y="700"/>
                    </a:lnTo>
                    <a:lnTo>
                      <a:pt x="83" y="700"/>
                    </a:lnTo>
                    <a:lnTo>
                      <a:pt x="90" y="700"/>
                    </a:lnTo>
                    <a:lnTo>
                      <a:pt x="94" y="698"/>
                    </a:lnTo>
                    <a:lnTo>
                      <a:pt x="101" y="701"/>
                    </a:lnTo>
                    <a:lnTo>
                      <a:pt x="115" y="701"/>
                    </a:lnTo>
                    <a:lnTo>
                      <a:pt x="118" y="702"/>
                    </a:lnTo>
                    <a:lnTo>
                      <a:pt x="123" y="701"/>
                    </a:lnTo>
                    <a:lnTo>
                      <a:pt x="124" y="707"/>
                    </a:lnTo>
                    <a:lnTo>
                      <a:pt x="130" y="707"/>
                    </a:lnTo>
                    <a:lnTo>
                      <a:pt x="139" y="718"/>
                    </a:lnTo>
                    <a:lnTo>
                      <a:pt x="140" y="727"/>
                    </a:lnTo>
                    <a:lnTo>
                      <a:pt x="146" y="734"/>
                    </a:lnTo>
                    <a:lnTo>
                      <a:pt x="150" y="734"/>
                    </a:lnTo>
                    <a:lnTo>
                      <a:pt x="156" y="731"/>
                    </a:lnTo>
                    <a:lnTo>
                      <a:pt x="156" y="737"/>
                    </a:lnTo>
                    <a:lnTo>
                      <a:pt x="159" y="737"/>
                    </a:lnTo>
                    <a:lnTo>
                      <a:pt x="165" y="733"/>
                    </a:lnTo>
                    <a:lnTo>
                      <a:pt x="167" y="734"/>
                    </a:lnTo>
                    <a:lnTo>
                      <a:pt x="179" y="763"/>
                    </a:lnTo>
                    <a:lnTo>
                      <a:pt x="177" y="766"/>
                    </a:lnTo>
                    <a:lnTo>
                      <a:pt x="182" y="769"/>
                    </a:lnTo>
                    <a:lnTo>
                      <a:pt x="185" y="774"/>
                    </a:lnTo>
                    <a:lnTo>
                      <a:pt x="185" y="778"/>
                    </a:lnTo>
                    <a:lnTo>
                      <a:pt x="186" y="779"/>
                    </a:lnTo>
                    <a:lnTo>
                      <a:pt x="191" y="776"/>
                    </a:lnTo>
                    <a:lnTo>
                      <a:pt x="191" y="778"/>
                    </a:lnTo>
                    <a:lnTo>
                      <a:pt x="192" y="786"/>
                    </a:lnTo>
                    <a:lnTo>
                      <a:pt x="196" y="788"/>
                    </a:lnTo>
                    <a:lnTo>
                      <a:pt x="197" y="791"/>
                    </a:lnTo>
                    <a:lnTo>
                      <a:pt x="193" y="794"/>
                    </a:lnTo>
                    <a:lnTo>
                      <a:pt x="198" y="796"/>
                    </a:lnTo>
                    <a:lnTo>
                      <a:pt x="200" y="800"/>
                    </a:lnTo>
                    <a:lnTo>
                      <a:pt x="203" y="804"/>
                    </a:lnTo>
                    <a:lnTo>
                      <a:pt x="207" y="804"/>
                    </a:lnTo>
                    <a:lnTo>
                      <a:pt x="213" y="807"/>
                    </a:lnTo>
                    <a:lnTo>
                      <a:pt x="216" y="810"/>
                    </a:lnTo>
                    <a:lnTo>
                      <a:pt x="216" y="817"/>
                    </a:lnTo>
                    <a:lnTo>
                      <a:pt x="217" y="820"/>
                    </a:lnTo>
                    <a:lnTo>
                      <a:pt x="223" y="821"/>
                    </a:lnTo>
                    <a:lnTo>
                      <a:pt x="229" y="828"/>
                    </a:lnTo>
                    <a:lnTo>
                      <a:pt x="254" y="802"/>
                    </a:lnTo>
                    <a:lnTo>
                      <a:pt x="276" y="753"/>
                    </a:lnTo>
                    <a:lnTo>
                      <a:pt x="277" y="752"/>
                    </a:lnTo>
                    <a:lnTo>
                      <a:pt x="281" y="753"/>
                    </a:lnTo>
                    <a:lnTo>
                      <a:pt x="281" y="754"/>
                    </a:lnTo>
                    <a:lnTo>
                      <a:pt x="287" y="757"/>
                    </a:lnTo>
                    <a:lnTo>
                      <a:pt x="291" y="759"/>
                    </a:lnTo>
                    <a:lnTo>
                      <a:pt x="301" y="797"/>
                    </a:lnTo>
                    <a:lnTo>
                      <a:pt x="318" y="801"/>
                    </a:lnTo>
                    <a:lnTo>
                      <a:pt x="345" y="776"/>
                    </a:lnTo>
                    <a:lnTo>
                      <a:pt x="593" y="781"/>
                    </a:lnTo>
                    <a:lnTo>
                      <a:pt x="610" y="726"/>
                    </a:lnTo>
                    <a:lnTo>
                      <a:pt x="589" y="717"/>
                    </a:lnTo>
                    <a:lnTo>
                      <a:pt x="608" y="142"/>
                    </a:lnTo>
                    <a:lnTo>
                      <a:pt x="699" y="142"/>
                    </a:lnTo>
                    <a:lnTo>
                      <a:pt x="530" y="0"/>
                    </a:lnTo>
                    <a:lnTo>
                      <a:pt x="517" y="74"/>
                    </a:lnTo>
                    <a:lnTo>
                      <a:pt x="349" y="74"/>
                    </a:lnTo>
                    <a:lnTo>
                      <a:pt x="321" y="242"/>
                    </a:lnTo>
                    <a:lnTo>
                      <a:pt x="263" y="261"/>
                    </a:lnTo>
                    <a:lnTo>
                      <a:pt x="252" y="279"/>
                    </a:lnTo>
                    <a:lnTo>
                      <a:pt x="243" y="382"/>
                    </a:lnTo>
                    <a:lnTo>
                      <a:pt x="218" y="38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18" name="Freeform 1048">
                <a:extLst>
                  <a:ext uri="{FF2B5EF4-FFF2-40B4-BE49-F238E27FC236}">
                    <a16:creationId xmlns:a16="http://schemas.microsoft.com/office/drawing/2014/main" id="{09413BC3-1B21-4247-8DC5-34517E5E8E04}"/>
                  </a:ext>
                </a:extLst>
              </p:cNvPr>
              <p:cNvSpPr>
                <a:spLocks noChangeAspect="1"/>
              </p:cNvSpPr>
              <p:nvPr/>
            </p:nvSpPr>
            <p:spPr bwMode="auto">
              <a:xfrm>
                <a:off x="3037" y="2167"/>
                <a:ext cx="190" cy="197"/>
              </a:xfrm>
              <a:custGeom>
                <a:avLst/>
                <a:gdLst>
                  <a:gd name="T0" fmla="*/ 0 w 644"/>
                  <a:gd name="T1" fmla="*/ 0 h 669"/>
                  <a:gd name="T2" fmla="*/ 0 w 644"/>
                  <a:gd name="T3" fmla="*/ 0 h 669"/>
                  <a:gd name="T4" fmla="*/ 0 w 644"/>
                  <a:gd name="T5" fmla="*/ 0 h 669"/>
                  <a:gd name="T6" fmla="*/ 0 w 644"/>
                  <a:gd name="T7" fmla="*/ 0 h 669"/>
                  <a:gd name="T8" fmla="*/ 0 w 644"/>
                  <a:gd name="T9" fmla="*/ 0 h 669"/>
                  <a:gd name="T10" fmla="*/ 0 w 644"/>
                  <a:gd name="T11" fmla="*/ 0 h 669"/>
                  <a:gd name="T12" fmla="*/ 0 w 644"/>
                  <a:gd name="T13" fmla="*/ 0 h 669"/>
                  <a:gd name="T14" fmla="*/ 0 w 644"/>
                  <a:gd name="T15" fmla="*/ 0 h 669"/>
                  <a:gd name="T16" fmla="*/ 0 w 644"/>
                  <a:gd name="T17" fmla="*/ 0 h 669"/>
                  <a:gd name="T18" fmla="*/ 0 w 644"/>
                  <a:gd name="T19" fmla="*/ 0 h 669"/>
                  <a:gd name="T20" fmla="*/ 0 w 644"/>
                  <a:gd name="T21" fmla="*/ 0 h 669"/>
                  <a:gd name="T22" fmla="*/ 0 w 644"/>
                  <a:gd name="T23" fmla="*/ 0 h 669"/>
                  <a:gd name="T24" fmla="*/ 0 w 644"/>
                  <a:gd name="T25" fmla="*/ 0 h 669"/>
                  <a:gd name="T26" fmla="*/ 0 w 644"/>
                  <a:gd name="T27" fmla="*/ 0 h 669"/>
                  <a:gd name="T28" fmla="*/ 0 w 644"/>
                  <a:gd name="T29" fmla="*/ 0 h 669"/>
                  <a:gd name="T30" fmla="*/ 0 w 644"/>
                  <a:gd name="T31" fmla="*/ 0 h 669"/>
                  <a:gd name="T32" fmla="*/ 0 w 644"/>
                  <a:gd name="T33" fmla="*/ 0 h 669"/>
                  <a:gd name="T34" fmla="*/ 0 w 644"/>
                  <a:gd name="T35" fmla="*/ 0 h 669"/>
                  <a:gd name="T36" fmla="*/ 0 w 644"/>
                  <a:gd name="T37" fmla="*/ 0 h 669"/>
                  <a:gd name="T38" fmla="*/ 0 w 644"/>
                  <a:gd name="T39" fmla="*/ 0 h 669"/>
                  <a:gd name="T40" fmla="*/ 0 w 644"/>
                  <a:gd name="T41" fmla="*/ 0 h 669"/>
                  <a:gd name="T42" fmla="*/ 0 w 644"/>
                  <a:gd name="T43" fmla="*/ 0 h 669"/>
                  <a:gd name="T44" fmla="*/ 0 w 644"/>
                  <a:gd name="T45" fmla="*/ 0 h 669"/>
                  <a:gd name="T46" fmla="*/ 0 w 644"/>
                  <a:gd name="T47" fmla="*/ 0 h 669"/>
                  <a:gd name="T48" fmla="*/ 0 w 644"/>
                  <a:gd name="T49" fmla="*/ 0 h 669"/>
                  <a:gd name="T50" fmla="*/ 0 w 644"/>
                  <a:gd name="T51" fmla="*/ 0 h 669"/>
                  <a:gd name="T52" fmla="*/ 0 w 644"/>
                  <a:gd name="T53" fmla="*/ 0 h 669"/>
                  <a:gd name="T54" fmla="*/ 0 w 644"/>
                  <a:gd name="T55" fmla="*/ 0 h 669"/>
                  <a:gd name="T56" fmla="*/ 0 w 644"/>
                  <a:gd name="T57" fmla="*/ 0 h 669"/>
                  <a:gd name="T58" fmla="*/ 0 w 644"/>
                  <a:gd name="T59" fmla="*/ 0 h 669"/>
                  <a:gd name="T60" fmla="*/ 0 w 644"/>
                  <a:gd name="T61" fmla="*/ 0 h 669"/>
                  <a:gd name="T62" fmla="*/ 0 w 644"/>
                  <a:gd name="T63" fmla="*/ 0 h 669"/>
                  <a:gd name="T64" fmla="*/ 0 w 644"/>
                  <a:gd name="T65" fmla="*/ 0 h 669"/>
                  <a:gd name="T66" fmla="*/ 0 w 644"/>
                  <a:gd name="T67" fmla="*/ 0 h 669"/>
                  <a:gd name="T68" fmla="*/ 0 w 644"/>
                  <a:gd name="T69" fmla="*/ 0 h 669"/>
                  <a:gd name="T70" fmla="*/ 0 w 644"/>
                  <a:gd name="T71" fmla="*/ 0 h 669"/>
                  <a:gd name="T72" fmla="*/ 0 w 644"/>
                  <a:gd name="T73" fmla="*/ 0 h 669"/>
                  <a:gd name="T74" fmla="*/ 0 w 644"/>
                  <a:gd name="T75" fmla="*/ 0 h 669"/>
                  <a:gd name="T76" fmla="*/ 0 w 644"/>
                  <a:gd name="T77" fmla="*/ 0 h 669"/>
                  <a:gd name="T78" fmla="*/ 0 w 644"/>
                  <a:gd name="T79" fmla="*/ 0 h 669"/>
                  <a:gd name="T80" fmla="*/ 0 w 644"/>
                  <a:gd name="T81" fmla="*/ 0 h 669"/>
                  <a:gd name="T82" fmla="*/ 0 w 644"/>
                  <a:gd name="T83" fmla="*/ 0 h 669"/>
                  <a:gd name="T84" fmla="*/ 0 w 644"/>
                  <a:gd name="T85" fmla="*/ 0 h 669"/>
                  <a:gd name="T86" fmla="*/ 0 w 644"/>
                  <a:gd name="T87" fmla="*/ 0 h 669"/>
                  <a:gd name="T88" fmla="*/ 0 w 644"/>
                  <a:gd name="T89" fmla="*/ 0 h 669"/>
                  <a:gd name="T90" fmla="*/ 0 w 644"/>
                  <a:gd name="T91" fmla="*/ 0 h 669"/>
                  <a:gd name="T92" fmla="*/ 0 w 644"/>
                  <a:gd name="T93" fmla="*/ 0 h 669"/>
                  <a:gd name="T94" fmla="*/ 0 w 644"/>
                  <a:gd name="T95" fmla="*/ 0 h 669"/>
                  <a:gd name="T96" fmla="*/ 0 w 644"/>
                  <a:gd name="T97" fmla="*/ 0 h 669"/>
                  <a:gd name="T98" fmla="*/ 0 w 644"/>
                  <a:gd name="T99" fmla="*/ 0 h 669"/>
                  <a:gd name="T100" fmla="*/ 0 w 644"/>
                  <a:gd name="T101" fmla="*/ 0 h 669"/>
                  <a:gd name="T102" fmla="*/ 0 w 644"/>
                  <a:gd name="T103" fmla="*/ 0 h 6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44"/>
                  <a:gd name="T157" fmla="*/ 0 h 669"/>
                  <a:gd name="T158" fmla="*/ 644 w 644"/>
                  <a:gd name="T159" fmla="*/ 669 h 66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44" h="669">
                    <a:moveTo>
                      <a:pt x="0" y="569"/>
                    </a:moveTo>
                    <a:lnTo>
                      <a:pt x="1" y="328"/>
                    </a:lnTo>
                    <a:lnTo>
                      <a:pt x="120" y="328"/>
                    </a:lnTo>
                    <a:lnTo>
                      <a:pt x="111" y="324"/>
                    </a:lnTo>
                    <a:lnTo>
                      <a:pt x="107" y="319"/>
                    </a:lnTo>
                    <a:lnTo>
                      <a:pt x="106" y="314"/>
                    </a:lnTo>
                    <a:lnTo>
                      <a:pt x="115" y="192"/>
                    </a:lnTo>
                    <a:lnTo>
                      <a:pt x="116" y="190"/>
                    </a:lnTo>
                    <a:lnTo>
                      <a:pt x="116" y="185"/>
                    </a:lnTo>
                    <a:lnTo>
                      <a:pt x="112" y="182"/>
                    </a:lnTo>
                    <a:lnTo>
                      <a:pt x="126" y="178"/>
                    </a:lnTo>
                    <a:lnTo>
                      <a:pt x="128" y="179"/>
                    </a:lnTo>
                    <a:lnTo>
                      <a:pt x="134" y="192"/>
                    </a:lnTo>
                    <a:lnTo>
                      <a:pt x="133" y="208"/>
                    </a:lnTo>
                    <a:lnTo>
                      <a:pt x="136" y="213"/>
                    </a:lnTo>
                    <a:lnTo>
                      <a:pt x="138" y="213"/>
                    </a:lnTo>
                    <a:lnTo>
                      <a:pt x="158" y="204"/>
                    </a:lnTo>
                    <a:lnTo>
                      <a:pt x="164" y="204"/>
                    </a:lnTo>
                    <a:lnTo>
                      <a:pt x="175" y="198"/>
                    </a:lnTo>
                    <a:lnTo>
                      <a:pt x="181" y="208"/>
                    </a:lnTo>
                    <a:lnTo>
                      <a:pt x="184" y="219"/>
                    </a:lnTo>
                    <a:lnTo>
                      <a:pt x="189" y="226"/>
                    </a:lnTo>
                    <a:lnTo>
                      <a:pt x="232" y="252"/>
                    </a:lnTo>
                    <a:lnTo>
                      <a:pt x="245" y="252"/>
                    </a:lnTo>
                    <a:lnTo>
                      <a:pt x="266" y="244"/>
                    </a:lnTo>
                    <a:lnTo>
                      <a:pt x="279" y="242"/>
                    </a:lnTo>
                    <a:lnTo>
                      <a:pt x="299" y="265"/>
                    </a:lnTo>
                    <a:lnTo>
                      <a:pt x="324" y="277"/>
                    </a:lnTo>
                    <a:lnTo>
                      <a:pt x="335" y="278"/>
                    </a:lnTo>
                    <a:lnTo>
                      <a:pt x="342" y="287"/>
                    </a:lnTo>
                    <a:lnTo>
                      <a:pt x="350" y="309"/>
                    </a:lnTo>
                    <a:lnTo>
                      <a:pt x="377" y="334"/>
                    </a:lnTo>
                    <a:lnTo>
                      <a:pt x="397" y="340"/>
                    </a:lnTo>
                    <a:lnTo>
                      <a:pt x="400" y="340"/>
                    </a:lnTo>
                    <a:lnTo>
                      <a:pt x="407" y="336"/>
                    </a:lnTo>
                    <a:lnTo>
                      <a:pt x="410" y="336"/>
                    </a:lnTo>
                    <a:lnTo>
                      <a:pt x="415" y="345"/>
                    </a:lnTo>
                    <a:lnTo>
                      <a:pt x="419" y="347"/>
                    </a:lnTo>
                    <a:lnTo>
                      <a:pt x="424" y="347"/>
                    </a:lnTo>
                    <a:lnTo>
                      <a:pt x="425" y="345"/>
                    </a:lnTo>
                    <a:lnTo>
                      <a:pt x="421" y="276"/>
                    </a:lnTo>
                    <a:lnTo>
                      <a:pt x="416" y="273"/>
                    </a:lnTo>
                    <a:lnTo>
                      <a:pt x="408" y="279"/>
                    </a:lnTo>
                    <a:lnTo>
                      <a:pt x="383" y="276"/>
                    </a:lnTo>
                    <a:lnTo>
                      <a:pt x="377" y="271"/>
                    </a:lnTo>
                    <a:lnTo>
                      <a:pt x="361" y="247"/>
                    </a:lnTo>
                    <a:lnTo>
                      <a:pt x="360" y="244"/>
                    </a:lnTo>
                    <a:lnTo>
                      <a:pt x="383" y="122"/>
                    </a:lnTo>
                    <a:lnTo>
                      <a:pt x="373" y="69"/>
                    </a:lnTo>
                    <a:lnTo>
                      <a:pt x="390" y="28"/>
                    </a:lnTo>
                    <a:lnTo>
                      <a:pt x="399" y="21"/>
                    </a:lnTo>
                    <a:lnTo>
                      <a:pt x="402" y="21"/>
                    </a:lnTo>
                    <a:lnTo>
                      <a:pt x="473" y="0"/>
                    </a:lnTo>
                    <a:lnTo>
                      <a:pt x="477" y="7"/>
                    </a:lnTo>
                    <a:lnTo>
                      <a:pt x="477" y="26"/>
                    </a:lnTo>
                    <a:lnTo>
                      <a:pt x="481" y="28"/>
                    </a:lnTo>
                    <a:lnTo>
                      <a:pt x="488" y="30"/>
                    </a:lnTo>
                    <a:lnTo>
                      <a:pt x="498" y="41"/>
                    </a:lnTo>
                    <a:lnTo>
                      <a:pt x="507" y="26"/>
                    </a:lnTo>
                    <a:lnTo>
                      <a:pt x="514" y="25"/>
                    </a:lnTo>
                    <a:lnTo>
                      <a:pt x="522" y="28"/>
                    </a:lnTo>
                    <a:lnTo>
                      <a:pt x="543" y="53"/>
                    </a:lnTo>
                    <a:lnTo>
                      <a:pt x="591" y="75"/>
                    </a:lnTo>
                    <a:lnTo>
                      <a:pt x="602" y="75"/>
                    </a:lnTo>
                    <a:lnTo>
                      <a:pt x="604" y="78"/>
                    </a:lnTo>
                    <a:lnTo>
                      <a:pt x="608" y="83"/>
                    </a:lnTo>
                    <a:lnTo>
                      <a:pt x="607" y="85"/>
                    </a:lnTo>
                    <a:lnTo>
                      <a:pt x="607" y="91"/>
                    </a:lnTo>
                    <a:lnTo>
                      <a:pt x="609" y="94"/>
                    </a:lnTo>
                    <a:lnTo>
                      <a:pt x="611" y="101"/>
                    </a:lnTo>
                    <a:lnTo>
                      <a:pt x="619" y="101"/>
                    </a:lnTo>
                    <a:lnTo>
                      <a:pt x="628" y="117"/>
                    </a:lnTo>
                    <a:lnTo>
                      <a:pt x="630" y="131"/>
                    </a:lnTo>
                    <a:lnTo>
                      <a:pt x="637" y="137"/>
                    </a:lnTo>
                    <a:lnTo>
                      <a:pt x="639" y="159"/>
                    </a:lnTo>
                    <a:lnTo>
                      <a:pt x="643" y="163"/>
                    </a:lnTo>
                    <a:lnTo>
                      <a:pt x="644" y="171"/>
                    </a:lnTo>
                    <a:lnTo>
                      <a:pt x="643" y="176"/>
                    </a:lnTo>
                    <a:lnTo>
                      <a:pt x="635" y="182"/>
                    </a:lnTo>
                    <a:lnTo>
                      <a:pt x="632" y="183"/>
                    </a:lnTo>
                    <a:lnTo>
                      <a:pt x="628" y="187"/>
                    </a:lnTo>
                    <a:lnTo>
                      <a:pt x="620" y="274"/>
                    </a:lnTo>
                    <a:lnTo>
                      <a:pt x="620" y="277"/>
                    </a:lnTo>
                    <a:lnTo>
                      <a:pt x="624" y="283"/>
                    </a:lnTo>
                    <a:lnTo>
                      <a:pt x="629" y="286"/>
                    </a:lnTo>
                    <a:lnTo>
                      <a:pt x="630" y="293"/>
                    </a:lnTo>
                    <a:lnTo>
                      <a:pt x="629" y="297"/>
                    </a:lnTo>
                    <a:lnTo>
                      <a:pt x="619" y="299"/>
                    </a:lnTo>
                    <a:lnTo>
                      <a:pt x="613" y="304"/>
                    </a:lnTo>
                    <a:lnTo>
                      <a:pt x="608" y="307"/>
                    </a:lnTo>
                    <a:lnTo>
                      <a:pt x="597" y="360"/>
                    </a:lnTo>
                    <a:lnTo>
                      <a:pt x="590" y="370"/>
                    </a:lnTo>
                    <a:lnTo>
                      <a:pt x="588" y="375"/>
                    </a:lnTo>
                    <a:lnTo>
                      <a:pt x="591" y="385"/>
                    </a:lnTo>
                    <a:lnTo>
                      <a:pt x="594" y="387"/>
                    </a:lnTo>
                    <a:lnTo>
                      <a:pt x="598" y="394"/>
                    </a:lnTo>
                    <a:lnTo>
                      <a:pt x="606" y="394"/>
                    </a:lnTo>
                    <a:lnTo>
                      <a:pt x="609" y="397"/>
                    </a:lnTo>
                    <a:lnTo>
                      <a:pt x="609" y="398"/>
                    </a:lnTo>
                    <a:lnTo>
                      <a:pt x="601" y="399"/>
                    </a:lnTo>
                    <a:lnTo>
                      <a:pt x="435" y="469"/>
                    </a:lnTo>
                    <a:lnTo>
                      <a:pt x="445" y="502"/>
                    </a:lnTo>
                    <a:lnTo>
                      <a:pt x="449" y="506"/>
                    </a:lnTo>
                    <a:lnTo>
                      <a:pt x="447" y="507"/>
                    </a:lnTo>
                    <a:lnTo>
                      <a:pt x="441" y="506"/>
                    </a:lnTo>
                    <a:lnTo>
                      <a:pt x="432" y="509"/>
                    </a:lnTo>
                    <a:lnTo>
                      <a:pt x="425" y="507"/>
                    </a:lnTo>
                    <a:lnTo>
                      <a:pt x="420" y="504"/>
                    </a:lnTo>
                    <a:lnTo>
                      <a:pt x="416" y="503"/>
                    </a:lnTo>
                    <a:lnTo>
                      <a:pt x="404" y="511"/>
                    </a:lnTo>
                    <a:lnTo>
                      <a:pt x="388" y="513"/>
                    </a:lnTo>
                    <a:lnTo>
                      <a:pt x="374" y="525"/>
                    </a:lnTo>
                    <a:lnTo>
                      <a:pt x="368" y="527"/>
                    </a:lnTo>
                    <a:lnTo>
                      <a:pt x="362" y="529"/>
                    </a:lnTo>
                    <a:lnTo>
                      <a:pt x="358" y="569"/>
                    </a:lnTo>
                    <a:lnTo>
                      <a:pt x="348" y="570"/>
                    </a:lnTo>
                    <a:lnTo>
                      <a:pt x="339" y="568"/>
                    </a:lnTo>
                    <a:lnTo>
                      <a:pt x="331" y="571"/>
                    </a:lnTo>
                    <a:lnTo>
                      <a:pt x="330" y="574"/>
                    </a:lnTo>
                    <a:lnTo>
                      <a:pt x="326" y="575"/>
                    </a:lnTo>
                    <a:lnTo>
                      <a:pt x="320" y="586"/>
                    </a:lnTo>
                    <a:lnTo>
                      <a:pt x="311" y="585"/>
                    </a:lnTo>
                    <a:lnTo>
                      <a:pt x="308" y="587"/>
                    </a:lnTo>
                    <a:lnTo>
                      <a:pt x="305" y="589"/>
                    </a:lnTo>
                    <a:lnTo>
                      <a:pt x="303" y="595"/>
                    </a:lnTo>
                    <a:lnTo>
                      <a:pt x="299" y="596"/>
                    </a:lnTo>
                    <a:lnTo>
                      <a:pt x="279" y="628"/>
                    </a:lnTo>
                    <a:lnTo>
                      <a:pt x="279" y="636"/>
                    </a:lnTo>
                    <a:lnTo>
                      <a:pt x="259" y="665"/>
                    </a:lnTo>
                    <a:lnTo>
                      <a:pt x="253" y="664"/>
                    </a:lnTo>
                    <a:lnTo>
                      <a:pt x="247" y="669"/>
                    </a:lnTo>
                    <a:lnTo>
                      <a:pt x="242" y="666"/>
                    </a:lnTo>
                    <a:lnTo>
                      <a:pt x="241" y="662"/>
                    </a:lnTo>
                    <a:lnTo>
                      <a:pt x="236" y="659"/>
                    </a:lnTo>
                    <a:lnTo>
                      <a:pt x="228" y="659"/>
                    </a:lnTo>
                    <a:lnTo>
                      <a:pt x="224" y="659"/>
                    </a:lnTo>
                    <a:lnTo>
                      <a:pt x="207" y="663"/>
                    </a:lnTo>
                    <a:lnTo>
                      <a:pt x="194" y="655"/>
                    </a:lnTo>
                    <a:lnTo>
                      <a:pt x="175" y="658"/>
                    </a:lnTo>
                    <a:lnTo>
                      <a:pt x="172" y="657"/>
                    </a:lnTo>
                    <a:lnTo>
                      <a:pt x="168" y="654"/>
                    </a:lnTo>
                    <a:lnTo>
                      <a:pt x="162" y="650"/>
                    </a:lnTo>
                    <a:lnTo>
                      <a:pt x="154" y="636"/>
                    </a:lnTo>
                    <a:lnTo>
                      <a:pt x="151" y="632"/>
                    </a:lnTo>
                    <a:lnTo>
                      <a:pt x="137" y="628"/>
                    </a:lnTo>
                    <a:lnTo>
                      <a:pt x="116" y="628"/>
                    </a:lnTo>
                    <a:lnTo>
                      <a:pt x="113" y="624"/>
                    </a:lnTo>
                    <a:lnTo>
                      <a:pt x="64" y="639"/>
                    </a:lnTo>
                    <a:lnTo>
                      <a:pt x="55" y="633"/>
                    </a:lnTo>
                    <a:lnTo>
                      <a:pt x="52" y="626"/>
                    </a:lnTo>
                    <a:lnTo>
                      <a:pt x="43" y="621"/>
                    </a:lnTo>
                    <a:lnTo>
                      <a:pt x="11" y="587"/>
                    </a:lnTo>
                    <a:lnTo>
                      <a:pt x="7" y="579"/>
                    </a:lnTo>
                    <a:lnTo>
                      <a:pt x="0" y="571"/>
                    </a:lnTo>
                    <a:lnTo>
                      <a:pt x="0" y="569"/>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19" name="Freeform 1049">
                <a:extLst>
                  <a:ext uri="{FF2B5EF4-FFF2-40B4-BE49-F238E27FC236}">
                    <a16:creationId xmlns:a16="http://schemas.microsoft.com/office/drawing/2014/main" id="{1910C57B-9E05-40E2-B89C-3C4000B2D1EF}"/>
                  </a:ext>
                </a:extLst>
              </p:cNvPr>
              <p:cNvSpPr>
                <a:spLocks noChangeAspect="1"/>
              </p:cNvSpPr>
              <p:nvPr/>
            </p:nvSpPr>
            <p:spPr bwMode="auto">
              <a:xfrm>
                <a:off x="3037" y="2167"/>
                <a:ext cx="190" cy="197"/>
              </a:xfrm>
              <a:custGeom>
                <a:avLst/>
                <a:gdLst>
                  <a:gd name="T0" fmla="*/ 0 w 644"/>
                  <a:gd name="T1" fmla="*/ 0 h 669"/>
                  <a:gd name="T2" fmla="*/ 0 w 644"/>
                  <a:gd name="T3" fmla="*/ 0 h 669"/>
                  <a:gd name="T4" fmla="*/ 0 w 644"/>
                  <a:gd name="T5" fmla="*/ 0 h 669"/>
                  <a:gd name="T6" fmla="*/ 0 w 644"/>
                  <a:gd name="T7" fmla="*/ 0 h 669"/>
                  <a:gd name="T8" fmla="*/ 0 w 644"/>
                  <a:gd name="T9" fmla="*/ 0 h 669"/>
                  <a:gd name="T10" fmla="*/ 0 w 644"/>
                  <a:gd name="T11" fmla="*/ 0 h 669"/>
                  <a:gd name="T12" fmla="*/ 0 w 644"/>
                  <a:gd name="T13" fmla="*/ 0 h 669"/>
                  <a:gd name="T14" fmla="*/ 0 w 644"/>
                  <a:gd name="T15" fmla="*/ 0 h 669"/>
                  <a:gd name="T16" fmla="*/ 0 w 644"/>
                  <a:gd name="T17" fmla="*/ 0 h 669"/>
                  <a:gd name="T18" fmla="*/ 0 w 644"/>
                  <a:gd name="T19" fmla="*/ 0 h 669"/>
                  <a:gd name="T20" fmla="*/ 0 w 644"/>
                  <a:gd name="T21" fmla="*/ 0 h 669"/>
                  <a:gd name="T22" fmla="*/ 0 w 644"/>
                  <a:gd name="T23" fmla="*/ 0 h 669"/>
                  <a:gd name="T24" fmla="*/ 0 w 644"/>
                  <a:gd name="T25" fmla="*/ 0 h 669"/>
                  <a:gd name="T26" fmla="*/ 0 w 644"/>
                  <a:gd name="T27" fmla="*/ 0 h 669"/>
                  <a:gd name="T28" fmla="*/ 0 w 644"/>
                  <a:gd name="T29" fmla="*/ 0 h 669"/>
                  <a:gd name="T30" fmla="*/ 0 w 644"/>
                  <a:gd name="T31" fmla="*/ 0 h 669"/>
                  <a:gd name="T32" fmla="*/ 0 w 644"/>
                  <a:gd name="T33" fmla="*/ 0 h 669"/>
                  <a:gd name="T34" fmla="*/ 0 w 644"/>
                  <a:gd name="T35" fmla="*/ 0 h 669"/>
                  <a:gd name="T36" fmla="*/ 0 w 644"/>
                  <a:gd name="T37" fmla="*/ 0 h 669"/>
                  <a:gd name="T38" fmla="*/ 0 w 644"/>
                  <a:gd name="T39" fmla="*/ 0 h 669"/>
                  <a:gd name="T40" fmla="*/ 0 w 644"/>
                  <a:gd name="T41" fmla="*/ 0 h 669"/>
                  <a:gd name="T42" fmla="*/ 0 w 644"/>
                  <a:gd name="T43" fmla="*/ 0 h 669"/>
                  <a:gd name="T44" fmla="*/ 0 w 644"/>
                  <a:gd name="T45" fmla="*/ 0 h 669"/>
                  <a:gd name="T46" fmla="*/ 0 w 644"/>
                  <a:gd name="T47" fmla="*/ 0 h 669"/>
                  <a:gd name="T48" fmla="*/ 0 w 644"/>
                  <a:gd name="T49" fmla="*/ 0 h 669"/>
                  <a:gd name="T50" fmla="*/ 0 w 644"/>
                  <a:gd name="T51" fmla="*/ 0 h 669"/>
                  <a:gd name="T52" fmla="*/ 0 w 644"/>
                  <a:gd name="T53" fmla="*/ 0 h 669"/>
                  <a:gd name="T54" fmla="*/ 0 w 644"/>
                  <a:gd name="T55" fmla="*/ 0 h 669"/>
                  <a:gd name="T56" fmla="*/ 0 w 644"/>
                  <a:gd name="T57" fmla="*/ 0 h 669"/>
                  <a:gd name="T58" fmla="*/ 0 w 644"/>
                  <a:gd name="T59" fmla="*/ 0 h 669"/>
                  <a:gd name="T60" fmla="*/ 0 w 644"/>
                  <a:gd name="T61" fmla="*/ 0 h 669"/>
                  <a:gd name="T62" fmla="*/ 0 w 644"/>
                  <a:gd name="T63" fmla="*/ 0 h 669"/>
                  <a:gd name="T64" fmla="*/ 0 w 644"/>
                  <a:gd name="T65" fmla="*/ 0 h 669"/>
                  <a:gd name="T66" fmla="*/ 0 w 644"/>
                  <a:gd name="T67" fmla="*/ 0 h 669"/>
                  <a:gd name="T68" fmla="*/ 0 w 644"/>
                  <a:gd name="T69" fmla="*/ 0 h 669"/>
                  <a:gd name="T70" fmla="*/ 0 w 644"/>
                  <a:gd name="T71" fmla="*/ 0 h 669"/>
                  <a:gd name="T72" fmla="*/ 0 w 644"/>
                  <a:gd name="T73" fmla="*/ 0 h 669"/>
                  <a:gd name="T74" fmla="*/ 0 w 644"/>
                  <a:gd name="T75" fmla="*/ 0 h 669"/>
                  <a:gd name="T76" fmla="*/ 0 w 644"/>
                  <a:gd name="T77" fmla="*/ 0 h 669"/>
                  <a:gd name="T78" fmla="*/ 0 w 644"/>
                  <a:gd name="T79" fmla="*/ 0 h 669"/>
                  <a:gd name="T80" fmla="*/ 0 w 644"/>
                  <a:gd name="T81" fmla="*/ 0 h 669"/>
                  <a:gd name="T82" fmla="*/ 0 w 644"/>
                  <a:gd name="T83" fmla="*/ 0 h 669"/>
                  <a:gd name="T84" fmla="*/ 0 w 644"/>
                  <a:gd name="T85" fmla="*/ 0 h 669"/>
                  <a:gd name="T86" fmla="*/ 0 w 644"/>
                  <a:gd name="T87" fmla="*/ 0 h 669"/>
                  <a:gd name="T88" fmla="*/ 0 w 644"/>
                  <a:gd name="T89" fmla="*/ 0 h 669"/>
                  <a:gd name="T90" fmla="*/ 0 w 644"/>
                  <a:gd name="T91" fmla="*/ 0 h 669"/>
                  <a:gd name="T92" fmla="*/ 0 w 644"/>
                  <a:gd name="T93" fmla="*/ 0 h 669"/>
                  <a:gd name="T94" fmla="*/ 0 w 644"/>
                  <a:gd name="T95" fmla="*/ 0 h 669"/>
                  <a:gd name="T96" fmla="*/ 0 w 644"/>
                  <a:gd name="T97" fmla="*/ 0 h 669"/>
                  <a:gd name="T98" fmla="*/ 0 w 644"/>
                  <a:gd name="T99" fmla="*/ 0 h 669"/>
                  <a:gd name="T100" fmla="*/ 0 w 644"/>
                  <a:gd name="T101" fmla="*/ 0 h 669"/>
                  <a:gd name="T102" fmla="*/ 0 w 644"/>
                  <a:gd name="T103" fmla="*/ 0 h 6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44"/>
                  <a:gd name="T157" fmla="*/ 0 h 669"/>
                  <a:gd name="T158" fmla="*/ 644 w 644"/>
                  <a:gd name="T159" fmla="*/ 669 h 66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44" h="669">
                    <a:moveTo>
                      <a:pt x="0" y="569"/>
                    </a:moveTo>
                    <a:lnTo>
                      <a:pt x="1" y="328"/>
                    </a:lnTo>
                    <a:lnTo>
                      <a:pt x="120" y="328"/>
                    </a:lnTo>
                    <a:lnTo>
                      <a:pt x="111" y="324"/>
                    </a:lnTo>
                    <a:lnTo>
                      <a:pt x="107" y="319"/>
                    </a:lnTo>
                    <a:lnTo>
                      <a:pt x="106" y="314"/>
                    </a:lnTo>
                    <a:lnTo>
                      <a:pt x="115" y="192"/>
                    </a:lnTo>
                    <a:lnTo>
                      <a:pt x="116" y="190"/>
                    </a:lnTo>
                    <a:lnTo>
                      <a:pt x="116" y="185"/>
                    </a:lnTo>
                    <a:lnTo>
                      <a:pt x="112" y="182"/>
                    </a:lnTo>
                    <a:lnTo>
                      <a:pt x="126" y="178"/>
                    </a:lnTo>
                    <a:lnTo>
                      <a:pt x="128" y="179"/>
                    </a:lnTo>
                    <a:lnTo>
                      <a:pt x="134" y="192"/>
                    </a:lnTo>
                    <a:lnTo>
                      <a:pt x="133" y="208"/>
                    </a:lnTo>
                    <a:lnTo>
                      <a:pt x="136" y="213"/>
                    </a:lnTo>
                    <a:lnTo>
                      <a:pt x="138" y="213"/>
                    </a:lnTo>
                    <a:lnTo>
                      <a:pt x="158" y="204"/>
                    </a:lnTo>
                    <a:lnTo>
                      <a:pt x="164" y="204"/>
                    </a:lnTo>
                    <a:lnTo>
                      <a:pt x="175" y="198"/>
                    </a:lnTo>
                    <a:lnTo>
                      <a:pt x="181" y="208"/>
                    </a:lnTo>
                    <a:lnTo>
                      <a:pt x="184" y="219"/>
                    </a:lnTo>
                    <a:lnTo>
                      <a:pt x="189" y="226"/>
                    </a:lnTo>
                    <a:lnTo>
                      <a:pt x="232" y="252"/>
                    </a:lnTo>
                    <a:lnTo>
                      <a:pt x="245" y="252"/>
                    </a:lnTo>
                    <a:lnTo>
                      <a:pt x="266" y="244"/>
                    </a:lnTo>
                    <a:lnTo>
                      <a:pt x="279" y="242"/>
                    </a:lnTo>
                    <a:lnTo>
                      <a:pt x="299" y="265"/>
                    </a:lnTo>
                    <a:lnTo>
                      <a:pt x="324" y="277"/>
                    </a:lnTo>
                    <a:lnTo>
                      <a:pt x="335" y="278"/>
                    </a:lnTo>
                    <a:lnTo>
                      <a:pt x="342" y="287"/>
                    </a:lnTo>
                    <a:lnTo>
                      <a:pt x="350" y="309"/>
                    </a:lnTo>
                    <a:lnTo>
                      <a:pt x="377" y="334"/>
                    </a:lnTo>
                    <a:lnTo>
                      <a:pt x="397" y="340"/>
                    </a:lnTo>
                    <a:lnTo>
                      <a:pt x="400" y="340"/>
                    </a:lnTo>
                    <a:lnTo>
                      <a:pt x="407" y="336"/>
                    </a:lnTo>
                    <a:lnTo>
                      <a:pt x="410" y="336"/>
                    </a:lnTo>
                    <a:lnTo>
                      <a:pt x="415" y="345"/>
                    </a:lnTo>
                    <a:lnTo>
                      <a:pt x="419" y="347"/>
                    </a:lnTo>
                    <a:lnTo>
                      <a:pt x="424" y="347"/>
                    </a:lnTo>
                    <a:lnTo>
                      <a:pt x="425" y="345"/>
                    </a:lnTo>
                    <a:lnTo>
                      <a:pt x="421" y="276"/>
                    </a:lnTo>
                    <a:lnTo>
                      <a:pt x="416" y="273"/>
                    </a:lnTo>
                    <a:lnTo>
                      <a:pt x="408" y="279"/>
                    </a:lnTo>
                    <a:lnTo>
                      <a:pt x="383" y="276"/>
                    </a:lnTo>
                    <a:lnTo>
                      <a:pt x="377" y="271"/>
                    </a:lnTo>
                    <a:lnTo>
                      <a:pt x="361" y="247"/>
                    </a:lnTo>
                    <a:lnTo>
                      <a:pt x="360" y="244"/>
                    </a:lnTo>
                    <a:lnTo>
                      <a:pt x="383" y="122"/>
                    </a:lnTo>
                    <a:lnTo>
                      <a:pt x="373" y="69"/>
                    </a:lnTo>
                    <a:lnTo>
                      <a:pt x="390" y="28"/>
                    </a:lnTo>
                    <a:lnTo>
                      <a:pt x="399" y="21"/>
                    </a:lnTo>
                    <a:lnTo>
                      <a:pt x="402" y="21"/>
                    </a:lnTo>
                    <a:lnTo>
                      <a:pt x="473" y="0"/>
                    </a:lnTo>
                    <a:lnTo>
                      <a:pt x="477" y="7"/>
                    </a:lnTo>
                    <a:lnTo>
                      <a:pt x="477" y="26"/>
                    </a:lnTo>
                    <a:lnTo>
                      <a:pt x="481" y="28"/>
                    </a:lnTo>
                    <a:lnTo>
                      <a:pt x="488" y="30"/>
                    </a:lnTo>
                    <a:lnTo>
                      <a:pt x="498" y="41"/>
                    </a:lnTo>
                    <a:lnTo>
                      <a:pt x="507" y="26"/>
                    </a:lnTo>
                    <a:lnTo>
                      <a:pt x="514" y="25"/>
                    </a:lnTo>
                    <a:lnTo>
                      <a:pt x="522" y="28"/>
                    </a:lnTo>
                    <a:lnTo>
                      <a:pt x="543" y="53"/>
                    </a:lnTo>
                    <a:lnTo>
                      <a:pt x="591" y="75"/>
                    </a:lnTo>
                    <a:lnTo>
                      <a:pt x="602" y="75"/>
                    </a:lnTo>
                    <a:lnTo>
                      <a:pt x="604" y="78"/>
                    </a:lnTo>
                    <a:lnTo>
                      <a:pt x="608" y="83"/>
                    </a:lnTo>
                    <a:lnTo>
                      <a:pt x="607" y="85"/>
                    </a:lnTo>
                    <a:lnTo>
                      <a:pt x="607" y="91"/>
                    </a:lnTo>
                    <a:lnTo>
                      <a:pt x="609" y="94"/>
                    </a:lnTo>
                    <a:lnTo>
                      <a:pt x="611" y="101"/>
                    </a:lnTo>
                    <a:lnTo>
                      <a:pt x="619" y="101"/>
                    </a:lnTo>
                    <a:lnTo>
                      <a:pt x="628" y="117"/>
                    </a:lnTo>
                    <a:lnTo>
                      <a:pt x="630" y="131"/>
                    </a:lnTo>
                    <a:lnTo>
                      <a:pt x="637" y="137"/>
                    </a:lnTo>
                    <a:lnTo>
                      <a:pt x="639" y="159"/>
                    </a:lnTo>
                    <a:lnTo>
                      <a:pt x="643" y="163"/>
                    </a:lnTo>
                    <a:lnTo>
                      <a:pt x="644" y="171"/>
                    </a:lnTo>
                    <a:lnTo>
                      <a:pt x="643" y="176"/>
                    </a:lnTo>
                    <a:lnTo>
                      <a:pt x="635" y="182"/>
                    </a:lnTo>
                    <a:lnTo>
                      <a:pt x="632" y="183"/>
                    </a:lnTo>
                    <a:lnTo>
                      <a:pt x="628" y="187"/>
                    </a:lnTo>
                    <a:lnTo>
                      <a:pt x="620" y="274"/>
                    </a:lnTo>
                    <a:lnTo>
                      <a:pt x="620" y="277"/>
                    </a:lnTo>
                    <a:lnTo>
                      <a:pt x="624" y="283"/>
                    </a:lnTo>
                    <a:lnTo>
                      <a:pt x="629" y="286"/>
                    </a:lnTo>
                    <a:lnTo>
                      <a:pt x="630" y="293"/>
                    </a:lnTo>
                    <a:lnTo>
                      <a:pt x="629" y="297"/>
                    </a:lnTo>
                    <a:lnTo>
                      <a:pt x="619" y="299"/>
                    </a:lnTo>
                    <a:lnTo>
                      <a:pt x="613" y="304"/>
                    </a:lnTo>
                    <a:lnTo>
                      <a:pt x="608" y="307"/>
                    </a:lnTo>
                    <a:lnTo>
                      <a:pt x="597" y="360"/>
                    </a:lnTo>
                    <a:lnTo>
                      <a:pt x="590" y="370"/>
                    </a:lnTo>
                    <a:lnTo>
                      <a:pt x="588" y="375"/>
                    </a:lnTo>
                    <a:lnTo>
                      <a:pt x="591" y="385"/>
                    </a:lnTo>
                    <a:lnTo>
                      <a:pt x="594" y="387"/>
                    </a:lnTo>
                    <a:lnTo>
                      <a:pt x="598" y="394"/>
                    </a:lnTo>
                    <a:lnTo>
                      <a:pt x="606" y="394"/>
                    </a:lnTo>
                    <a:lnTo>
                      <a:pt x="609" y="397"/>
                    </a:lnTo>
                    <a:lnTo>
                      <a:pt x="609" y="398"/>
                    </a:lnTo>
                    <a:lnTo>
                      <a:pt x="601" y="399"/>
                    </a:lnTo>
                    <a:lnTo>
                      <a:pt x="435" y="469"/>
                    </a:lnTo>
                    <a:lnTo>
                      <a:pt x="445" y="502"/>
                    </a:lnTo>
                    <a:lnTo>
                      <a:pt x="449" y="506"/>
                    </a:lnTo>
                    <a:lnTo>
                      <a:pt x="447" y="507"/>
                    </a:lnTo>
                    <a:lnTo>
                      <a:pt x="441" y="506"/>
                    </a:lnTo>
                    <a:lnTo>
                      <a:pt x="432" y="509"/>
                    </a:lnTo>
                    <a:lnTo>
                      <a:pt x="425" y="507"/>
                    </a:lnTo>
                    <a:lnTo>
                      <a:pt x="420" y="504"/>
                    </a:lnTo>
                    <a:lnTo>
                      <a:pt x="416" y="503"/>
                    </a:lnTo>
                    <a:lnTo>
                      <a:pt x="404" y="511"/>
                    </a:lnTo>
                    <a:lnTo>
                      <a:pt x="388" y="513"/>
                    </a:lnTo>
                    <a:lnTo>
                      <a:pt x="374" y="525"/>
                    </a:lnTo>
                    <a:lnTo>
                      <a:pt x="368" y="527"/>
                    </a:lnTo>
                    <a:lnTo>
                      <a:pt x="362" y="529"/>
                    </a:lnTo>
                    <a:lnTo>
                      <a:pt x="358" y="569"/>
                    </a:lnTo>
                    <a:lnTo>
                      <a:pt x="348" y="570"/>
                    </a:lnTo>
                    <a:lnTo>
                      <a:pt x="339" y="568"/>
                    </a:lnTo>
                    <a:lnTo>
                      <a:pt x="331" y="571"/>
                    </a:lnTo>
                    <a:lnTo>
                      <a:pt x="330" y="574"/>
                    </a:lnTo>
                    <a:lnTo>
                      <a:pt x="326" y="575"/>
                    </a:lnTo>
                    <a:lnTo>
                      <a:pt x="320" y="586"/>
                    </a:lnTo>
                    <a:lnTo>
                      <a:pt x="311" y="585"/>
                    </a:lnTo>
                    <a:lnTo>
                      <a:pt x="308" y="587"/>
                    </a:lnTo>
                    <a:lnTo>
                      <a:pt x="305" y="589"/>
                    </a:lnTo>
                    <a:lnTo>
                      <a:pt x="303" y="595"/>
                    </a:lnTo>
                    <a:lnTo>
                      <a:pt x="299" y="596"/>
                    </a:lnTo>
                    <a:lnTo>
                      <a:pt x="279" y="628"/>
                    </a:lnTo>
                    <a:lnTo>
                      <a:pt x="279" y="636"/>
                    </a:lnTo>
                    <a:lnTo>
                      <a:pt x="259" y="665"/>
                    </a:lnTo>
                    <a:lnTo>
                      <a:pt x="253" y="664"/>
                    </a:lnTo>
                    <a:lnTo>
                      <a:pt x="247" y="669"/>
                    </a:lnTo>
                    <a:lnTo>
                      <a:pt x="242" y="666"/>
                    </a:lnTo>
                    <a:lnTo>
                      <a:pt x="241" y="662"/>
                    </a:lnTo>
                    <a:lnTo>
                      <a:pt x="236" y="659"/>
                    </a:lnTo>
                    <a:lnTo>
                      <a:pt x="228" y="659"/>
                    </a:lnTo>
                    <a:lnTo>
                      <a:pt x="224" y="659"/>
                    </a:lnTo>
                    <a:lnTo>
                      <a:pt x="207" y="663"/>
                    </a:lnTo>
                    <a:lnTo>
                      <a:pt x="194" y="655"/>
                    </a:lnTo>
                    <a:lnTo>
                      <a:pt x="175" y="658"/>
                    </a:lnTo>
                    <a:lnTo>
                      <a:pt x="172" y="657"/>
                    </a:lnTo>
                    <a:lnTo>
                      <a:pt x="168" y="654"/>
                    </a:lnTo>
                    <a:lnTo>
                      <a:pt x="162" y="650"/>
                    </a:lnTo>
                    <a:lnTo>
                      <a:pt x="154" y="636"/>
                    </a:lnTo>
                    <a:lnTo>
                      <a:pt x="151" y="632"/>
                    </a:lnTo>
                    <a:lnTo>
                      <a:pt x="137" y="628"/>
                    </a:lnTo>
                    <a:lnTo>
                      <a:pt x="116" y="628"/>
                    </a:lnTo>
                    <a:lnTo>
                      <a:pt x="113" y="624"/>
                    </a:lnTo>
                    <a:lnTo>
                      <a:pt x="64" y="639"/>
                    </a:lnTo>
                    <a:lnTo>
                      <a:pt x="55" y="633"/>
                    </a:lnTo>
                    <a:lnTo>
                      <a:pt x="52" y="626"/>
                    </a:lnTo>
                    <a:lnTo>
                      <a:pt x="43" y="621"/>
                    </a:lnTo>
                    <a:lnTo>
                      <a:pt x="11" y="587"/>
                    </a:lnTo>
                    <a:lnTo>
                      <a:pt x="7" y="579"/>
                    </a:lnTo>
                    <a:lnTo>
                      <a:pt x="0" y="571"/>
                    </a:lnTo>
                    <a:lnTo>
                      <a:pt x="0" y="569"/>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20" name="Freeform 1050">
                <a:extLst>
                  <a:ext uri="{FF2B5EF4-FFF2-40B4-BE49-F238E27FC236}">
                    <a16:creationId xmlns:a16="http://schemas.microsoft.com/office/drawing/2014/main" id="{6F380F67-50D8-4A01-911F-5A811F2790CF}"/>
                  </a:ext>
                </a:extLst>
              </p:cNvPr>
              <p:cNvSpPr>
                <a:spLocks noChangeAspect="1"/>
              </p:cNvSpPr>
              <p:nvPr/>
            </p:nvSpPr>
            <p:spPr bwMode="auto">
              <a:xfrm>
                <a:off x="1562" y="1632"/>
                <a:ext cx="24" cy="11"/>
              </a:xfrm>
              <a:custGeom>
                <a:avLst/>
                <a:gdLst>
                  <a:gd name="T0" fmla="*/ 0 w 83"/>
                  <a:gd name="T1" fmla="*/ 0 h 35"/>
                  <a:gd name="T2" fmla="*/ 0 w 83"/>
                  <a:gd name="T3" fmla="*/ 0 h 35"/>
                  <a:gd name="T4" fmla="*/ 0 w 83"/>
                  <a:gd name="T5" fmla="*/ 0 h 35"/>
                  <a:gd name="T6" fmla="*/ 0 w 83"/>
                  <a:gd name="T7" fmla="*/ 0 h 35"/>
                  <a:gd name="T8" fmla="*/ 0 w 83"/>
                  <a:gd name="T9" fmla="*/ 0 h 35"/>
                  <a:gd name="T10" fmla="*/ 0 w 83"/>
                  <a:gd name="T11" fmla="*/ 0 h 35"/>
                  <a:gd name="T12" fmla="*/ 0 w 83"/>
                  <a:gd name="T13" fmla="*/ 0 h 35"/>
                  <a:gd name="T14" fmla="*/ 0 w 83"/>
                  <a:gd name="T15" fmla="*/ 0 h 35"/>
                  <a:gd name="T16" fmla="*/ 0 w 83"/>
                  <a:gd name="T17" fmla="*/ 0 h 35"/>
                  <a:gd name="T18" fmla="*/ 0 w 83"/>
                  <a:gd name="T19" fmla="*/ 0 h 35"/>
                  <a:gd name="T20" fmla="*/ 0 w 83"/>
                  <a:gd name="T21" fmla="*/ 0 h 35"/>
                  <a:gd name="T22" fmla="*/ 0 w 83"/>
                  <a:gd name="T23" fmla="*/ 0 h 35"/>
                  <a:gd name="T24" fmla="*/ 0 w 83"/>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3"/>
                  <a:gd name="T40" fmla="*/ 0 h 35"/>
                  <a:gd name="T41" fmla="*/ 83 w 83"/>
                  <a:gd name="T42" fmla="*/ 35 h 3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3" h="35">
                    <a:moveTo>
                      <a:pt x="76" y="3"/>
                    </a:moveTo>
                    <a:lnTo>
                      <a:pt x="81" y="11"/>
                    </a:lnTo>
                    <a:lnTo>
                      <a:pt x="83" y="21"/>
                    </a:lnTo>
                    <a:lnTo>
                      <a:pt x="71" y="33"/>
                    </a:lnTo>
                    <a:lnTo>
                      <a:pt x="13" y="35"/>
                    </a:lnTo>
                    <a:lnTo>
                      <a:pt x="10" y="34"/>
                    </a:lnTo>
                    <a:lnTo>
                      <a:pt x="8" y="23"/>
                    </a:lnTo>
                    <a:lnTo>
                      <a:pt x="2" y="13"/>
                    </a:lnTo>
                    <a:lnTo>
                      <a:pt x="0" y="4"/>
                    </a:lnTo>
                    <a:lnTo>
                      <a:pt x="5" y="0"/>
                    </a:lnTo>
                    <a:lnTo>
                      <a:pt x="71" y="0"/>
                    </a:lnTo>
                    <a:lnTo>
                      <a:pt x="75" y="2"/>
                    </a:lnTo>
                    <a:lnTo>
                      <a:pt x="76" y="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21" name="Freeform 1051">
                <a:extLst>
                  <a:ext uri="{FF2B5EF4-FFF2-40B4-BE49-F238E27FC236}">
                    <a16:creationId xmlns:a16="http://schemas.microsoft.com/office/drawing/2014/main" id="{7F773403-9E94-477B-96B4-68BA9B8BED18}"/>
                  </a:ext>
                </a:extLst>
              </p:cNvPr>
              <p:cNvSpPr>
                <a:spLocks noChangeAspect="1"/>
              </p:cNvSpPr>
              <p:nvPr/>
            </p:nvSpPr>
            <p:spPr bwMode="auto">
              <a:xfrm>
                <a:off x="1562" y="1632"/>
                <a:ext cx="24" cy="11"/>
              </a:xfrm>
              <a:custGeom>
                <a:avLst/>
                <a:gdLst>
                  <a:gd name="T0" fmla="*/ 0 w 83"/>
                  <a:gd name="T1" fmla="*/ 0 h 35"/>
                  <a:gd name="T2" fmla="*/ 0 w 83"/>
                  <a:gd name="T3" fmla="*/ 0 h 35"/>
                  <a:gd name="T4" fmla="*/ 0 w 83"/>
                  <a:gd name="T5" fmla="*/ 0 h 35"/>
                  <a:gd name="T6" fmla="*/ 0 w 83"/>
                  <a:gd name="T7" fmla="*/ 0 h 35"/>
                  <a:gd name="T8" fmla="*/ 0 w 83"/>
                  <a:gd name="T9" fmla="*/ 0 h 35"/>
                  <a:gd name="T10" fmla="*/ 0 w 83"/>
                  <a:gd name="T11" fmla="*/ 0 h 35"/>
                  <a:gd name="T12" fmla="*/ 0 w 83"/>
                  <a:gd name="T13" fmla="*/ 0 h 35"/>
                  <a:gd name="T14" fmla="*/ 0 w 83"/>
                  <a:gd name="T15" fmla="*/ 0 h 35"/>
                  <a:gd name="T16" fmla="*/ 0 w 83"/>
                  <a:gd name="T17" fmla="*/ 0 h 35"/>
                  <a:gd name="T18" fmla="*/ 0 w 83"/>
                  <a:gd name="T19" fmla="*/ 0 h 35"/>
                  <a:gd name="T20" fmla="*/ 0 w 83"/>
                  <a:gd name="T21" fmla="*/ 0 h 35"/>
                  <a:gd name="T22" fmla="*/ 0 w 83"/>
                  <a:gd name="T23" fmla="*/ 0 h 35"/>
                  <a:gd name="T24" fmla="*/ 0 w 83"/>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3"/>
                  <a:gd name="T40" fmla="*/ 0 h 35"/>
                  <a:gd name="T41" fmla="*/ 83 w 83"/>
                  <a:gd name="T42" fmla="*/ 35 h 3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3" h="35">
                    <a:moveTo>
                      <a:pt x="76" y="3"/>
                    </a:moveTo>
                    <a:lnTo>
                      <a:pt x="81" y="11"/>
                    </a:lnTo>
                    <a:lnTo>
                      <a:pt x="83" y="21"/>
                    </a:lnTo>
                    <a:lnTo>
                      <a:pt x="71" y="33"/>
                    </a:lnTo>
                    <a:lnTo>
                      <a:pt x="13" y="35"/>
                    </a:lnTo>
                    <a:lnTo>
                      <a:pt x="10" y="34"/>
                    </a:lnTo>
                    <a:lnTo>
                      <a:pt x="8" y="23"/>
                    </a:lnTo>
                    <a:lnTo>
                      <a:pt x="2" y="13"/>
                    </a:lnTo>
                    <a:lnTo>
                      <a:pt x="0" y="4"/>
                    </a:lnTo>
                    <a:lnTo>
                      <a:pt x="5" y="0"/>
                    </a:lnTo>
                    <a:lnTo>
                      <a:pt x="71" y="0"/>
                    </a:lnTo>
                    <a:lnTo>
                      <a:pt x="75" y="2"/>
                    </a:lnTo>
                    <a:lnTo>
                      <a:pt x="76" y="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22" name="Freeform 1052">
                <a:extLst>
                  <a:ext uri="{FF2B5EF4-FFF2-40B4-BE49-F238E27FC236}">
                    <a16:creationId xmlns:a16="http://schemas.microsoft.com/office/drawing/2014/main" id="{F955794A-BCF1-4ED5-B5B5-000EC46B8851}"/>
                  </a:ext>
                </a:extLst>
              </p:cNvPr>
              <p:cNvSpPr>
                <a:spLocks noChangeAspect="1"/>
              </p:cNvSpPr>
              <p:nvPr/>
            </p:nvSpPr>
            <p:spPr bwMode="auto">
              <a:xfrm>
                <a:off x="1669" y="1735"/>
                <a:ext cx="2" cy="5"/>
              </a:xfrm>
              <a:custGeom>
                <a:avLst/>
                <a:gdLst>
                  <a:gd name="T0" fmla="*/ 1 w 3"/>
                  <a:gd name="T1" fmla="*/ 0 h 16"/>
                  <a:gd name="T2" fmla="*/ 0 w 3"/>
                  <a:gd name="T3" fmla="*/ 0 h 16"/>
                  <a:gd name="T4" fmla="*/ 1 w 3"/>
                  <a:gd name="T5" fmla="*/ 0 h 16"/>
                  <a:gd name="T6" fmla="*/ 1 w 3"/>
                  <a:gd name="T7" fmla="*/ 0 h 16"/>
                  <a:gd name="T8" fmla="*/ 1 w 3"/>
                  <a:gd name="T9" fmla="*/ 0 h 16"/>
                  <a:gd name="T10" fmla="*/ 0 60000 65536"/>
                  <a:gd name="T11" fmla="*/ 0 60000 65536"/>
                  <a:gd name="T12" fmla="*/ 0 60000 65536"/>
                  <a:gd name="T13" fmla="*/ 0 60000 65536"/>
                  <a:gd name="T14" fmla="*/ 0 60000 65536"/>
                  <a:gd name="T15" fmla="*/ 0 w 3"/>
                  <a:gd name="T16" fmla="*/ 0 h 16"/>
                  <a:gd name="T17" fmla="*/ 3 w 3"/>
                  <a:gd name="T18" fmla="*/ 16 h 16"/>
                </a:gdLst>
                <a:ahLst/>
                <a:cxnLst>
                  <a:cxn ang="T10">
                    <a:pos x="T0" y="T1"/>
                  </a:cxn>
                  <a:cxn ang="T11">
                    <a:pos x="T2" y="T3"/>
                  </a:cxn>
                  <a:cxn ang="T12">
                    <a:pos x="T4" y="T5"/>
                  </a:cxn>
                  <a:cxn ang="T13">
                    <a:pos x="T6" y="T7"/>
                  </a:cxn>
                  <a:cxn ang="T14">
                    <a:pos x="T8" y="T9"/>
                  </a:cxn>
                </a:cxnLst>
                <a:rect l="T15" t="T16" r="T17" b="T18"/>
                <a:pathLst>
                  <a:path w="3" h="16">
                    <a:moveTo>
                      <a:pt x="2" y="0"/>
                    </a:moveTo>
                    <a:lnTo>
                      <a:pt x="0" y="1"/>
                    </a:lnTo>
                    <a:lnTo>
                      <a:pt x="1" y="16"/>
                    </a:lnTo>
                    <a:lnTo>
                      <a:pt x="3" y="12"/>
                    </a:lnTo>
                    <a:lnTo>
                      <a:pt x="2"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23" name="Freeform 1053">
                <a:extLst>
                  <a:ext uri="{FF2B5EF4-FFF2-40B4-BE49-F238E27FC236}">
                    <a16:creationId xmlns:a16="http://schemas.microsoft.com/office/drawing/2014/main" id="{0F6CD089-AC41-4BE7-83FA-ED117C0590C7}"/>
                  </a:ext>
                </a:extLst>
              </p:cNvPr>
              <p:cNvSpPr>
                <a:spLocks noChangeAspect="1"/>
              </p:cNvSpPr>
              <p:nvPr/>
            </p:nvSpPr>
            <p:spPr bwMode="auto">
              <a:xfrm>
                <a:off x="1669" y="1735"/>
                <a:ext cx="2" cy="5"/>
              </a:xfrm>
              <a:custGeom>
                <a:avLst/>
                <a:gdLst>
                  <a:gd name="T0" fmla="*/ 1 w 3"/>
                  <a:gd name="T1" fmla="*/ 0 h 16"/>
                  <a:gd name="T2" fmla="*/ 0 w 3"/>
                  <a:gd name="T3" fmla="*/ 0 h 16"/>
                  <a:gd name="T4" fmla="*/ 1 w 3"/>
                  <a:gd name="T5" fmla="*/ 0 h 16"/>
                  <a:gd name="T6" fmla="*/ 1 w 3"/>
                  <a:gd name="T7" fmla="*/ 0 h 16"/>
                  <a:gd name="T8" fmla="*/ 1 w 3"/>
                  <a:gd name="T9" fmla="*/ 0 h 16"/>
                  <a:gd name="T10" fmla="*/ 0 60000 65536"/>
                  <a:gd name="T11" fmla="*/ 0 60000 65536"/>
                  <a:gd name="T12" fmla="*/ 0 60000 65536"/>
                  <a:gd name="T13" fmla="*/ 0 60000 65536"/>
                  <a:gd name="T14" fmla="*/ 0 60000 65536"/>
                  <a:gd name="T15" fmla="*/ 0 w 3"/>
                  <a:gd name="T16" fmla="*/ 0 h 16"/>
                  <a:gd name="T17" fmla="*/ 3 w 3"/>
                  <a:gd name="T18" fmla="*/ 16 h 16"/>
                </a:gdLst>
                <a:ahLst/>
                <a:cxnLst>
                  <a:cxn ang="T10">
                    <a:pos x="T0" y="T1"/>
                  </a:cxn>
                  <a:cxn ang="T11">
                    <a:pos x="T2" y="T3"/>
                  </a:cxn>
                  <a:cxn ang="T12">
                    <a:pos x="T4" y="T5"/>
                  </a:cxn>
                  <a:cxn ang="T13">
                    <a:pos x="T6" y="T7"/>
                  </a:cxn>
                  <a:cxn ang="T14">
                    <a:pos x="T8" y="T9"/>
                  </a:cxn>
                </a:cxnLst>
                <a:rect l="T15" t="T16" r="T17" b="T18"/>
                <a:pathLst>
                  <a:path w="3" h="16">
                    <a:moveTo>
                      <a:pt x="2" y="0"/>
                    </a:moveTo>
                    <a:lnTo>
                      <a:pt x="0" y="1"/>
                    </a:lnTo>
                    <a:lnTo>
                      <a:pt x="1" y="16"/>
                    </a:lnTo>
                    <a:lnTo>
                      <a:pt x="3" y="12"/>
                    </a:lnTo>
                    <a:lnTo>
                      <a:pt x="2"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24" name="Freeform 1054">
                <a:extLst>
                  <a:ext uri="{FF2B5EF4-FFF2-40B4-BE49-F238E27FC236}">
                    <a16:creationId xmlns:a16="http://schemas.microsoft.com/office/drawing/2014/main" id="{6F649214-F0E0-4FD7-BEEB-95A6FE4F1579}"/>
                  </a:ext>
                </a:extLst>
              </p:cNvPr>
              <p:cNvSpPr>
                <a:spLocks noChangeAspect="1"/>
              </p:cNvSpPr>
              <p:nvPr/>
            </p:nvSpPr>
            <p:spPr bwMode="auto">
              <a:xfrm>
                <a:off x="1653" y="1672"/>
                <a:ext cx="9" cy="10"/>
              </a:xfrm>
              <a:custGeom>
                <a:avLst/>
                <a:gdLst>
                  <a:gd name="T0" fmla="*/ 0 w 29"/>
                  <a:gd name="T1" fmla="*/ 0 h 34"/>
                  <a:gd name="T2" fmla="*/ 0 w 29"/>
                  <a:gd name="T3" fmla="*/ 0 h 34"/>
                  <a:gd name="T4" fmla="*/ 0 w 29"/>
                  <a:gd name="T5" fmla="*/ 0 h 34"/>
                  <a:gd name="T6" fmla="*/ 0 w 29"/>
                  <a:gd name="T7" fmla="*/ 0 h 34"/>
                  <a:gd name="T8" fmla="*/ 0 w 29"/>
                  <a:gd name="T9" fmla="*/ 0 h 34"/>
                  <a:gd name="T10" fmla="*/ 0 w 29"/>
                  <a:gd name="T11" fmla="*/ 0 h 34"/>
                  <a:gd name="T12" fmla="*/ 0 w 29"/>
                  <a:gd name="T13" fmla="*/ 0 h 34"/>
                  <a:gd name="T14" fmla="*/ 0 w 29"/>
                  <a:gd name="T15" fmla="*/ 0 h 34"/>
                  <a:gd name="T16" fmla="*/ 0 w 29"/>
                  <a:gd name="T17" fmla="*/ 0 h 34"/>
                  <a:gd name="T18" fmla="*/ 0 w 29"/>
                  <a:gd name="T19" fmla="*/ 0 h 34"/>
                  <a:gd name="T20" fmla="*/ 0 w 29"/>
                  <a:gd name="T21" fmla="*/ 0 h 34"/>
                  <a:gd name="T22" fmla="*/ 0 w 29"/>
                  <a:gd name="T23" fmla="*/ 0 h 34"/>
                  <a:gd name="T24" fmla="*/ 0 w 29"/>
                  <a:gd name="T25" fmla="*/ 0 h 34"/>
                  <a:gd name="T26" fmla="*/ 0 w 29"/>
                  <a:gd name="T27" fmla="*/ 0 h 3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9"/>
                  <a:gd name="T43" fmla="*/ 0 h 34"/>
                  <a:gd name="T44" fmla="*/ 29 w 29"/>
                  <a:gd name="T45" fmla="*/ 34 h 3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9" h="34">
                    <a:moveTo>
                      <a:pt x="18" y="0"/>
                    </a:moveTo>
                    <a:lnTo>
                      <a:pt x="14" y="2"/>
                    </a:lnTo>
                    <a:lnTo>
                      <a:pt x="12" y="11"/>
                    </a:lnTo>
                    <a:lnTo>
                      <a:pt x="2" y="9"/>
                    </a:lnTo>
                    <a:lnTo>
                      <a:pt x="0" y="23"/>
                    </a:lnTo>
                    <a:lnTo>
                      <a:pt x="2" y="34"/>
                    </a:lnTo>
                    <a:lnTo>
                      <a:pt x="10" y="34"/>
                    </a:lnTo>
                    <a:lnTo>
                      <a:pt x="12" y="23"/>
                    </a:lnTo>
                    <a:lnTo>
                      <a:pt x="14" y="20"/>
                    </a:lnTo>
                    <a:lnTo>
                      <a:pt x="22" y="19"/>
                    </a:lnTo>
                    <a:lnTo>
                      <a:pt x="29" y="15"/>
                    </a:lnTo>
                    <a:lnTo>
                      <a:pt x="27" y="11"/>
                    </a:lnTo>
                    <a:lnTo>
                      <a:pt x="22" y="8"/>
                    </a:lnTo>
                    <a:lnTo>
                      <a:pt x="18"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25" name="Freeform 1055">
                <a:extLst>
                  <a:ext uri="{FF2B5EF4-FFF2-40B4-BE49-F238E27FC236}">
                    <a16:creationId xmlns:a16="http://schemas.microsoft.com/office/drawing/2014/main" id="{A93765D0-58C6-42DA-ACDB-3ADF588DBBA2}"/>
                  </a:ext>
                </a:extLst>
              </p:cNvPr>
              <p:cNvSpPr>
                <a:spLocks noChangeAspect="1"/>
              </p:cNvSpPr>
              <p:nvPr/>
            </p:nvSpPr>
            <p:spPr bwMode="auto">
              <a:xfrm>
                <a:off x="1653" y="1672"/>
                <a:ext cx="9" cy="10"/>
              </a:xfrm>
              <a:custGeom>
                <a:avLst/>
                <a:gdLst>
                  <a:gd name="T0" fmla="*/ 0 w 29"/>
                  <a:gd name="T1" fmla="*/ 0 h 34"/>
                  <a:gd name="T2" fmla="*/ 0 w 29"/>
                  <a:gd name="T3" fmla="*/ 0 h 34"/>
                  <a:gd name="T4" fmla="*/ 0 w 29"/>
                  <a:gd name="T5" fmla="*/ 0 h 34"/>
                  <a:gd name="T6" fmla="*/ 0 w 29"/>
                  <a:gd name="T7" fmla="*/ 0 h 34"/>
                  <a:gd name="T8" fmla="*/ 0 w 29"/>
                  <a:gd name="T9" fmla="*/ 0 h 34"/>
                  <a:gd name="T10" fmla="*/ 0 w 29"/>
                  <a:gd name="T11" fmla="*/ 0 h 34"/>
                  <a:gd name="T12" fmla="*/ 0 w 29"/>
                  <a:gd name="T13" fmla="*/ 0 h 34"/>
                  <a:gd name="T14" fmla="*/ 0 w 29"/>
                  <a:gd name="T15" fmla="*/ 0 h 34"/>
                  <a:gd name="T16" fmla="*/ 0 w 29"/>
                  <a:gd name="T17" fmla="*/ 0 h 34"/>
                  <a:gd name="T18" fmla="*/ 0 w 29"/>
                  <a:gd name="T19" fmla="*/ 0 h 34"/>
                  <a:gd name="T20" fmla="*/ 0 w 29"/>
                  <a:gd name="T21" fmla="*/ 0 h 34"/>
                  <a:gd name="T22" fmla="*/ 0 w 29"/>
                  <a:gd name="T23" fmla="*/ 0 h 34"/>
                  <a:gd name="T24" fmla="*/ 0 w 29"/>
                  <a:gd name="T25" fmla="*/ 0 h 34"/>
                  <a:gd name="T26" fmla="*/ 0 w 29"/>
                  <a:gd name="T27" fmla="*/ 0 h 3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9"/>
                  <a:gd name="T43" fmla="*/ 0 h 34"/>
                  <a:gd name="T44" fmla="*/ 29 w 29"/>
                  <a:gd name="T45" fmla="*/ 34 h 3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9" h="34">
                    <a:moveTo>
                      <a:pt x="18" y="0"/>
                    </a:moveTo>
                    <a:lnTo>
                      <a:pt x="14" y="2"/>
                    </a:lnTo>
                    <a:lnTo>
                      <a:pt x="12" y="11"/>
                    </a:lnTo>
                    <a:lnTo>
                      <a:pt x="2" y="9"/>
                    </a:lnTo>
                    <a:lnTo>
                      <a:pt x="0" y="23"/>
                    </a:lnTo>
                    <a:lnTo>
                      <a:pt x="2" y="34"/>
                    </a:lnTo>
                    <a:lnTo>
                      <a:pt x="10" y="34"/>
                    </a:lnTo>
                    <a:lnTo>
                      <a:pt x="12" y="23"/>
                    </a:lnTo>
                    <a:lnTo>
                      <a:pt x="14" y="20"/>
                    </a:lnTo>
                    <a:lnTo>
                      <a:pt x="22" y="19"/>
                    </a:lnTo>
                    <a:lnTo>
                      <a:pt x="29" y="15"/>
                    </a:lnTo>
                    <a:lnTo>
                      <a:pt x="27" y="11"/>
                    </a:lnTo>
                    <a:lnTo>
                      <a:pt x="22" y="8"/>
                    </a:lnTo>
                    <a:lnTo>
                      <a:pt x="18"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26" name="Freeform 1056">
                <a:extLst>
                  <a:ext uri="{FF2B5EF4-FFF2-40B4-BE49-F238E27FC236}">
                    <a16:creationId xmlns:a16="http://schemas.microsoft.com/office/drawing/2014/main" id="{F50DBD81-E361-4552-A6FB-8E132C80566E}"/>
                  </a:ext>
                </a:extLst>
              </p:cNvPr>
              <p:cNvSpPr>
                <a:spLocks noChangeAspect="1"/>
              </p:cNvSpPr>
              <p:nvPr/>
            </p:nvSpPr>
            <p:spPr bwMode="auto">
              <a:xfrm>
                <a:off x="2852" y="720"/>
                <a:ext cx="13" cy="4"/>
              </a:xfrm>
              <a:custGeom>
                <a:avLst/>
                <a:gdLst>
                  <a:gd name="T0" fmla="*/ 0 w 42"/>
                  <a:gd name="T1" fmla="*/ 0 h 15"/>
                  <a:gd name="T2" fmla="*/ 0 w 42"/>
                  <a:gd name="T3" fmla="*/ 0 h 15"/>
                  <a:gd name="T4" fmla="*/ 0 w 42"/>
                  <a:gd name="T5" fmla="*/ 0 h 15"/>
                  <a:gd name="T6" fmla="*/ 0 w 42"/>
                  <a:gd name="T7" fmla="*/ 0 h 15"/>
                  <a:gd name="T8" fmla="*/ 0 w 42"/>
                  <a:gd name="T9" fmla="*/ 0 h 15"/>
                  <a:gd name="T10" fmla="*/ 0 w 42"/>
                  <a:gd name="T11" fmla="*/ 0 h 15"/>
                  <a:gd name="T12" fmla="*/ 0 w 42"/>
                  <a:gd name="T13" fmla="*/ 0 h 15"/>
                  <a:gd name="T14" fmla="*/ 0 w 42"/>
                  <a:gd name="T15" fmla="*/ 0 h 15"/>
                  <a:gd name="T16" fmla="*/ 0 w 42"/>
                  <a:gd name="T17" fmla="*/ 0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
                  <a:gd name="T28" fmla="*/ 0 h 15"/>
                  <a:gd name="T29" fmla="*/ 42 w 42"/>
                  <a:gd name="T30" fmla="*/ 15 h 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 h="15">
                    <a:moveTo>
                      <a:pt x="28" y="4"/>
                    </a:moveTo>
                    <a:lnTo>
                      <a:pt x="1" y="14"/>
                    </a:lnTo>
                    <a:lnTo>
                      <a:pt x="0" y="15"/>
                    </a:lnTo>
                    <a:lnTo>
                      <a:pt x="5" y="14"/>
                    </a:lnTo>
                    <a:lnTo>
                      <a:pt x="8" y="11"/>
                    </a:lnTo>
                    <a:lnTo>
                      <a:pt x="29" y="8"/>
                    </a:lnTo>
                    <a:lnTo>
                      <a:pt x="42" y="0"/>
                    </a:lnTo>
                    <a:lnTo>
                      <a:pt x="36" y="0"/>
                    </a:lnTo>
                    <a:lnTo>
                      <a:pt x="28" y="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27" name="Freeform 1057">
                <a:extLst>
                  <a:ext uri="{FF2B5EF4-FFF2-40B4-BE49-F238E27FC236}">
                    <a16:creationId xmlns:a16="http://schemas.microsoft.com/office/drawing/2014/main" id="{B3C66485-62E3-4502-96F8-614E7D265555}"/>
                  </a:ext>
                </a:extLst>
              </p:cNvPr>
              <p:cNvSpPr>
                <a:spLocks noChangeAspect="1"/>
              </p:cNvSpPr>
              <p:nvPr/>
            </p:nvSpPr>
            <p:spPr bwMode="auto">
              <a:xfrm>
                <a:off x="2852" y="720"/>
                <a:ext cx="13" cy="4"/>
              </a:xfrm>
              <a:custGeom>
                <a:avLst/>
                <a:gdLst>
                  <a:gd name="T0" fmla="*/ 0 w 42"/>
                  <a:gd name="T1" fmla="*/ 0 h 15"/>
                  <a:gd name="T2" fmla="*/ 0 w 42"/>
                  <a:gd name="T3" fmla="*/ 0 h 15"/>
                  <a:gd name="T4" fmla="*/ 0 w 42"/>
                  <a:gd name="T5" fmla="*/ 0 h 15"/>
                  <a:gd name="T6" fmla="*/ 0 w 42"/>
                  <a:gd name="T7" fmla="*/ 0 h 15"/>
                  <a:gd name="T8" fmla="*/ 0 w 42"/>
                  <a:gd name="T9" fmla="*/ 0 h 15"/>
                  <a:gd name="T10" fmla="*/ 0 w 42"/>
                  <a:gd name="T11" fmla="*/ 0 h 15"/>
                  <a:gd name="T12" fmla="*/ 0 w 42"/>
                  <a:gd name="T13" fmla="*/ 0 h 15"/>
                  <a:gd name="T14" fmla="*/ 0 w 42"/>
                  <a:gd name="T15" fmla="*/ 0 h 15"/>
                  <a:gd name="T16" fmla="*/ 0 w 42"/>
                  <a:gd name="T17" fmla="*/ 0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
                  <a:gd name="T28" fmla="*/ 0 h 15"/>
                  <a:gd name="T29" fmla="*/ 42 w 42"/>
                  <a:gd name="T30" fmla="*/ 15 h 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 h="15">
                    <a:moveTo>
                      <a:pt x="28" y="4"/>
                    </a:moveTo>
                    <a:lnTo>
                      <a:pt x="1" y="14"/>
                    </a:lnTo>
                    <a:lnTo>
                      <a:pt x="0" y="15"/>
                    </a:lnTo>
                    <a:lnTo>
                      <a:pt x="5" y="14"/>
                    </a:lnTo>
                    <a:lnTo>
                      <a:pt x="8" y="11"/>
                    </a:lnTo>
                    <a:lnTo>
                      <a:pt x="29" y="8"/>
                    </a:lnTo>
                    <a:lnTo>
                      <a:pt x="42" y="0"/>
                    </a:lnTo>
                    <a:lnTo>
                      <a:pt x="36" y="0"/>
                    </a:lnTo>
                    <a:lnTo>
                      <a:pt x="28" y="4"/>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28" name="Freeform 1058">
                <a:extLst>
                  <a:ext uri="{FF2B5EF4-FFF2-40B4-BE49-F238E27FC236}">
                    <a16:creationId xmlns:a16="http://schemas.microsoft.com/office/drawing/2014/main" id="{D972EA29-81AC-4F37-850B-37CC1AE8DAAA}"/>
                  </a:ext>
                </a:extLst>
              </p:cNvPr>
              <p:cNvSpPr>
                <a:spLocks noChangeAspect="1"/>
              </p:cNvSpPr>
              <p:nvPr/>
            </p:nvSpPr>
            <p:spPr bwMode="auto">
              <a:xfrm>
                <a:off x="4634" y="1124"/>
                <a:ext cx="88" cy="72"/>
              </a:xfrm>
              <a:custGeom>
                <a:avLst/>
                <a:gdLst>
                  <a:gd name="T0" fmla="*/ 0 w 298"/>
                  <a:gd name="T1" fmla="*/ 0 h 247"/>
                  <a:gd name="T2" fmla="*/ 0 w 298"/>
                  <a:gd name="T3" fmla="*/ 0 h 247"/>
                  <a:gd name="T4" fmla="*/ 0 w 298"/>
                  <a:gd name="T5" fmla="*/ 0 h 247"/>
                  <a:gd name="T6" fmla="*/ 0 w 298"/>
                  <a:gd name="T7" fmla="*/ 0 h 247"/>
                  <a:gd name="T8" fmla="*/ 0 w 298"/>
                  <a:gd name="T9" fmla="*/ 0 h 247"/>
                  <a:gd name="T10" fmla="*/ 0 w 298"/>
                  <a:gd name="T11" fmla="*/ 0 h 247"/>
                  <a:gd name="T12" fmla="*/ 0 w 298"/>
                  <a:gd name="T13" fmla="*/ 0 h 247"/>
                  <a:gd name="T14" fmla="*/ 0 w 298"/>
                  <a:gd name="T15" fmla="*/ 0 h 247"/>
                  <a:gd name="T16" fmla="*/ 0 w 298"/>
                  <a:gd name="T17" fmla="*/ 0 h 247"/>
                  <a:gd name="T18" fmla="*/ 0 w 298"/>
                  <a:gd name="T19" fmla="*/ 0 h 247"/>
                  <a:gd name="T20" fmla="*/ 0 w 298"/>
                  <a:gd name="T21" fmla="*/ 0 h 247"/>
                  <a:gd name="T22" fmla="*/ 0 w 298"/>
                  <a:gd name="T23" fmla="*/ 0 h 247"/>
                  <a:gd name="T24" fmla="*/ 0 w 298"/>
                  <a:gd name="T25" fmla="*/ 0 h 247"/>
                  <a:gd name="T26" fmla="*/ 0 w 298"/>
                  <a:gd name="T27" fmla="*/ 0 h 247"/>
                  <a:gd name="T28" fmla="*/ 0 w 298"/>
                  <a:gd name="T29" fmla="*/ 0 h 247"/>
                  <a:gd name="T30" fmla="*/ 0 w 298"/>
                  <a:gd name="T31" fmla="*/ 0 h 247"/>
                  <a:gd name="T32" fmla="*/ 0 w 298"/>
                  <a:gd name="T33" fmla="*/ 0 h 247"/>
                  <a:gd name="T34" fmla="*/ 0 w 298"/>
                  <a:gd name="T35" fmla="*/ 0 h 247"/>
                  <a:gd name="T36" fmla="*/ 0 w 298"/>
                  <a:gd name="T37" fmla="*/ 0 h 247"/>
                  <a:gd name="T38" fmla="*/ 0 w 298"/>
                  <a:gd name="T39" fmla="*/ 0 h 247"/>
                  <a:gd name="T40" fmla="*/ 0 w 298"/>
                  <a:gd name="T41" fmla="*/ 0 h 247"/>
                  <a:gd name="T42" fmla="*/ 0 w 298"/>
                  <a:gd name="T43" fmla="*/ 0 h 247"/>
                  <a:gd name="T44" fmla="*/ 0 w 298"/>
                  <a:gd name="T45" fmla="*/ 0 h 247"/>
                  <a:gd name="T46" fmla="*/ 0 w 298"/>
                  <a:gd name="T47" fmla="*/ 0 h 247"/>
                  <a:gd name="T48" fmla="*/ 0 w 298"/>
                  <a:gd name="T49" fmla="*/ 0 h 247"/>
                  <a:gd name="T50" fmla="*/ 0 w 298"/>
                  <a:gd name="T51" fmla="*/ 0 h 247"/>
                  <a:gd name="T52" fmla="*/ 0 w 298"/>
                  <a:gd name="T53" fmla="*/ 0 h 247"/>
                  <a:gd name="T54" fmla="*/ 0 w 298"/>
                  <a:gd name="T55" fmla="*/ 0 h 247"/>
                  <a:gd name="T56" fmla="*/ 0 w 298"/>
                  <a:gd name="T57" fmla="*/ 0 h 247"/>
                  <a:gd name="T58" fmla="*/ 0 w 298"/>
                  <a:gd name="T59" fmla="*/ 0 h 247"/>
                  <a:gd name="T60" fmla="*/ 0 w 298"/>
                  <a:gd name="T61" fmla="*/ 0 h 247"/>
                  <a:gd name="T62" fmla="*/ 0 w 298"/>
                  <a:gd name="T63" fmla="*/ 0 h 247"/>
                  <a:gd name="T64" fmla="*/ 0 w 298"/>
                  <a:gd name="T65" fmla="*/ 0 h 247"/>
                  <a:gd name="T66" fmla="*/ 0 w 298"/>
                  <a:gd name="T67" fmla="*/ 0 h 247"/>
                  <a:gd name="T68" fmla="*/ 0 w 298"/>
                  <a:gd name="T69" fmla="*/ 0 h 247"/>
                  <a:gd name="T70" fmla="*/ 0 w 298"/>
                  <a:gd name="T71" fmla="*/ 0 h 247"/>
                  <a:gd name="T72" fmla="*/ 0 w 298"/>
                  <a:gd name="T73" fmla="*/ 0 h 247"/>
                  <a:gd name="T74" fmla="*/ 0 w 298"/>
                  <a:gd name="T75" fmla="*/ 0 h 247"/>
                  <a:gd name="T76" fmla="*/ 0 w 298"/>
                  <a:gd name="T77" fmla="*/ 0 h 247"/>
                  <a:gd name="T78" fmla="*/ 0 w 298"/>
                  <a:gd name="T79" fmla="*/ 0 h 247"/>
                  <a:gd name="T80" fmla="*/ 0 w 298"/>
                  <a:gd name="T81" fmla="*/ 0 h 247"/>
                  <a:gd name="T82" fmla="*/ 0 w 298"/>
                  <a:gd name="T83" fmla="*/ 0 h 247"/>
                  <a:gd name="T84" fmla="*/ 0 w 298"/>
                  <a:gd name="T85" fmla="*/ 0 h 247"/>
                  <a:gd name="T86" fmla="*/ 0 w 298"/>
                  <a:gd name="T87" fmla="*/ 0 h 247"/>
                  <a:gd name="T88" fmla="*/ 0 w 298"/>
                  <a:gd name="T89" fmla="*/ 0 h 247"/>
                  <a:gd name="T90" fmla="*/ 0 w 298"/>
                  <a:gd name="T91" fmla="*/ 0 h 247"/>
                  <a:gd name="T92" fmla="*/ 0 w 298"/>
                  <a:gd name="T93" fmla="*/ 0 h 247"/>
                  <a:gd name="T94" fmla="*/ 0 w 298"/>
                  <a:gd name="T95" fmla="*/ 0 h 247"/>
                  <a:gd name="T96" fmla="*/ 0 w 298"/>
                  <a:gd name="T97" fmla="*/ 0 h 247"/>
                  <a:gd name="T98" fmla="*/ 0 w 298"/>
                  <a:gd name="T99" fmla="*/ 0 h 247"/>
                  <a:gd name="T100" fmla="*/ 0 w 298"/>
                  <a:gd name="T101" fmla="*/ 0 h 247"/>
                  <a:gd name="T102" fmla="*/ 0 w 298"/>
                  <a:gd name="T103" fmla="*/ 0 h 247"/>
                  <a:gd name="T104" fmla="*/ 0 w 298"/>
                  <a:gd name="T105" fmla="*/ 0 h 247"/>
                  <a:gd name="T106" fmla="*/ 0 w 298"/>
                  <a:gd name="T107" fmla="*/ 0 h 247"/>
                  <a:gd name="T108" fmla="*/ 0 w 298"/>
                  <a:gd name="T109" fmla="*/ 0 h 247"/>
                  <a:gd name="T110" fmla="*/ 0 w 298"/>
                  <a:gd name="T111" fmla="*/ 0 h 247"/>
                  <a:gd name="T112" fmla="*/ 0 w 298"/>
                  <a:gd name="T113" fmla="*/ 0 h 24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8"/>
                  <a:gd name="T172" fmla="*/ 0 h 247"/>
                  <a:gd name="T173" fmla="*/ 298 w 298"/>
                  <a:gd name="T174" fmla="*/ 247 h 24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8" h="247">
                    <a:moveTo>
                      <a:pt x="220" y="84"/>
                    </a:moveTo>
                    <a:lnTo>
                      <a:pt x="221" y="71"/>
                    </a:lnTo>
                    <a:lnTo>
                      <a:pt x="227" y="75"/>
                    </a:lnTo>
                    <a:lnTo>
                      <a:pt x="240" y="101"/>
                    </a:lnTo>
                    <a:lnTo>
                      <a:pt x="251" y="111"/>
                    </a:lnTo>
                    <a:lnTo>
                      <a:pt x="263" y="116"/>
                    </a:lnTo>
                    <a:lnTo>
                      <a:pt x="274" y="127"/>
                    </a:lnTo>
                    <a:lnTo>
                      <a:pt x="285" y="128"/>
                    </a:lnTo>
                    <a:lnTo>
                      <a:pt x="294" y="123"/>
                    </a:lnTo>
                    <a:lnTo>
                      <a:pt x="298" y="133"/>
                    </a:lnTo>
                    <a:lnTo>
                      <a:pt x="288" y="139"/>
                    </a:lnTo>
                    <a:lnTo>
                      <a:pt x="284" y="148"/>
                    </a:lnTo>
                    <a:lnTo>
                      <a:pt x="277" y="149"/>
                    </a:lnTo>
                    <a:lnTo>
                      <a:pt x="271" y="147"/>
                    </a:lnTo>
                    <a:lnTo>
                      <a:pt x="272" y="154"/>
                    </a:lnTo>
                    <a:lnTo>
                      <a:pt x="243" y="153"/>
                    </a:lnTo>
                    <a:lnTo>
                      <a:pt x="237" y="160"/>
                    </a:lnTo>
                    <a:lnTo>
                      <a:pt x="243" y="191"/>
                    </a:lnTo>
                    <a:lnTo>
                      <a:pt x="252" y="206"/>
                    </a:lnTo>
                    <a:lnTo>
                      <a:pt x="253" y="214"/>
                    </a:lnTo>
                    <a:lnTo>
                      <a:pt x="159" y="176"/>
                    </a:lnTo>
                    <a:lnTo>
                      <a:pt x="143" y="175"/>
                    </a:lnTo>
                    <a:lnTo>
                      <a:pt x="137" y="180"/>
                    </a:lnTo>
                    <a:lnTo>
                      <a:pt x="135" y="186"/>
                    </a:lnTo>
                    <a:lnTo>
                      <a:pt x="125" y="186"/>
                    </a:lnTo>
                    <a:lnTo>
                      <a:pt x="109" y="179"/>
                    </a:lnTo>
                    <a:lnTo>
                      <a:pt x="96" y="179"/>
                    </a:lnTo>
                    <a:lnTo>
                      <a:pt x="99" y="190"/>
                    </a:lnTo>
                    <a:lnTo>
                      <a:pt x="163" y="221"/>
                    </a:lnTo>
                    <a:lnTo>
                      <a:pt x="164" y="227"/>
                    </a:lnTo>
                    <a:lnTo>
                      <a:pt x="146" y="227"/>
                    </a:lnTo>
                    <a:lnTo>
                      <a:pt x="142" y="232"/>
                    </a:lnTo>
                    <a:lnTo>
                      <a:pt x="143" y="239"/>
                    </a:lnTo>
                    <a:lnTo>
                      <a:pt x="138" y="247"/>
                    </a:lnTo>
                    <a:lnTo>
                      <a:pt x="131" y="246"/>
                    </a:lnTo>
                    <a:lnTo>
                      <a:pt x="121" y="237"/>
                    </a:lnTo>
                    <a:lnTo>
                      <a:pt x="106" y="211"/>
                    </a:lnTo>
                    <a:lnTo>
                      <a:pt x="80" y="196"/>
                    </a:lnTo>
                    <a:lnTo>
                      <a:pt x="67" y="178"/>
                    </a:lnTo>
                    <a:lnTo>
                      <a:pt x="67" y="169"/>
                    </a:lnTo>
                    <a:lnTo>
                      <a:pt x="73" y="164"/>
                    </a:lnTo>
                    <a:lnTo>
                      <a:pt x="73" y="154"/>
                    </a:lnTo>
                    <a:lnTo>
                      <a:pt x="68" y="144"/>
                    </a:lnTo>
                    <a:lnTo>
                      <a:pt x="58" y="138"/>
                    </a:lnTo>
                    <a:lnTo>
                      <a:pt x="53" y="131"/>
                    </a:lnTo>
                    <a:lnTo>
                      <a:pt x="80" y="137"/>
                    </a:lnTo>
                    <a:lnTo>
                      <a:pt x="98" y="137"/>
                    </a:lnTo>
                    <a:lnTo>
                      <a:pt x="94" y="126"/>
                    </a:lnTo>
                    <a:lnTo>
                      <a:pt x="74" y="105"/>
                    </a:lnTo>
                    <a:lnTo>
                      <a:pt x="75" y="99"/>
                    </a:lnTo>
                    <a:lnTo>
                      <a:pt x="38" y="44"/>
                    </a:lnTo>
                    <a:lnTo>
                      <a:pt x="0" y="9"/>
                    </a:lnTo>
                    <a:lnTo>
                      <a:pt x="1" y="1"/>
                    </a:lnTo>
                    <a:lnTo>
                      <a:pt x="4" y="0"/>
                    </a:lnTo>
                    <a:lnTo>
                      <a:pt x="209" y="92"/>
                    </a:lnTo>
                    <a:lnTo>
                      <a:pt x="216" y="91"/>
                    </a:lnTo>
                    <a:lnTo>
                      <a:pt x="220" y="8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29" name="Freeform 1059">
                <a:extLst>
                  <a:ext uri="{FF2B5EF4-FFF2-40B4-BE49-F238E27FC236}">
                    <a16:creationId xmlns:a16="http://schemas.microsoft.com/office/drawing/2014/main" id="{C65008ED-5C27-4698-BB55-DBB78D6F3690}"/>
                  </a:ext>
                </a:extLst>
              </p:cNvPr>
              <p:cNvSpPr>
                <a:spLocks noChangeAspect="1"/>
              </p:cNvSpPr>
              <p:nvPr/>
            </p:nvSpPr>
            <p:spPr bwMode="auto">
              <a:xfrm>
                <a:off x="4634" y="1124"/>
                <a:ext cx="88" cy="72"/>
              </a:xfrm>
              <a:custGeom>
                <a:avLst/>
                <a:gdLst>
                  <a:gd name="T0" fmla="*/ 0 w 298"/>
                  <a:gd name="T1" fmla="*/ 0 h 247"/>
                  <a:gd name="T2" fmla="*/ 0 w 298"/>
                  <a:gd name="T3" fmla="*/ 0 h 247"/>
                  <a:gd name="T4" fmla="*/ 0 w 298"/>
                  <a:gd name="T5" fmla="*/ 0 h 247"/>
                  <a:gd name="T6" fmla="*/ 0 w 298"/>
                  <a:gd name="T7" fmla="*/ 0 h 247"/>
                  <a:gd name="T8" fmla="*/ 0 w 298"/>
                  <a:gd name="T9" fmla="*/ 0 h 247"/>
                  <a:gd name="T10" fmla="*/ 0 w 298"/>
                  <a:gd name="T11" fmla="*/ 0 h 247"/>
                  <a:gd name="T12" fmla="*/ 0 w 298"/>
                  <a:gd name="T13" fmla="*/ 0 h 247"/>
                  <a:gd name="T14" fmla="*/ 0 w 298"/>
                  <a:gd name="T15" fmla="*/ 0 h 247"/>
                  <a:gd name="T16" fmla="*/ 0 w 298"/>
                  <a:gd name="T17" fmla="*/ 0 h 247"/>
                  <a:gd name="T18" fmla="*/ 0 w 298"/>
                  <a:gd name="T19" fmla="*/ 0 h 247"/>
                  <a:gd name="T20" fmla="*/ 0 w 298"/>
                  <a:gd name="T21" fmla="*/ 0 h 247"/>
                  <a:gd name="T22" fmla="*/ 0 w 298"/>
                  <a:gd name="T23" fmla="*/ 0 h 247"/>
                  <a:gd name="T24" fmla="*/ 0 w 298"/>
                  <a:gd name="T25" fmla="*/ 0 h 247"/>
                  <a:gd name="T26" fmla="*/ 0 w 298"/>
                  <a:gd name="T27" fmla="*/ 0 h 247"/>
                  <a:gd name="T28" fmla="*/ 0 w 298"/>
                  <a:gd name="T29" fmla="*/ 0 h 247"/>
                  <a:gd name="T30" fmla="*/ 0 w 298"/>
                  <a:gd name="T31" fmla="*/ 0 h 247"/>
                  <a:gd name="T32" fmla="*/ 0 w 298"/>
                  <a:gd name="T33" fmla="*/ 0 h 247"/>
                  <a:gd name="T34" fmla="*/ 0 w 298"/>
                  <a:gd name="T35" fmla="*/ 0 h 247"/>
                  <a:gd name="T36" fmla="*/ 0 w 298"/>
                  <a:gd name="T37" fmla="*/ 0 h 247"/>
                  <a:gd name="T38" fmla="*/ 0 w 298"/>
                  <a:gd name="T39" fmla="*/ 0 h 247"/>
                  <a:gd name="T40" fmla="*/ 0 w 298"/>
                  <a:gd name="T41" fmla="*/ 0 h 247"/>
                  <a:gd name="T42" fmla="*/ 0 w 298"/>
                  <a:gd name="T43" fmla="*/ 0 h 247"/>
                  <a:gd name="T44" fmla="*/ 0 w 298"/>
                  <a:gd name="T45" fmla="*/ 0 h 247"/>
                  <a:gd name="T46" fmla="*/ 0 w 298"/>
                  <a:gd name="T47" fmla="*/ 0 h 247"/>
                  <a:gd name="T48" fmla="*/ 0 w 298"/>
                  <a:gd name="T49" fmla="*/ 0 h 247"/>
                  <a:gd name="T50" fmla="*/ 0 w 298"/>
                  <a:gd name="T51" fmla="*/ 0 h 247"/>
                  <a:gd name="T52" fmla="*/ 0 w 298"/>
                  <a:gd name="T53" fmla="*/ 0 h 247"/>
                  <a:gd name="T54" fmla="*/ 0 w 298"/>
                  <a:gd name="T55" fmla="*/ 0 h 247"/>
                  <a:gd name="T56" fmla="*/ 0 w 298"/>
                  <a:gd name="T57" fmla="*/ 0 h 247"/>
                  <a:gd name="T58" fmla="*/ 0 w 298"/>
                  <a:gd name="T59" fmla="*/ 0 h 247"/>
                  <a:gd name="T60" fmla="*/ 0 w 298"/>
                  <a:gd name="T61" fmla="*/ 0 h 247"/>
                  <a:gd name="T62" fmla="*/ 0 w 298"/>
                  <a:gd name="T63" fmla="*/ 0 h 247"/>
                  <a:gd name="T64" fmla="*/ 0 w 298"/>
                  <a:gd name="T65" fmla="*/ 0 h 247"/>
                  <a:gd name="T66" fmla="*/ 0 w 298"/>
                  <a:gd name="T67" fmla="*/ 0 h 247"/>
                  <a:gd name="T68" fmla="*/ 0 w 298"/>
                  <a:gd name="T69" fmla="*/ 0 h 247"/>
                  <a:gd name="T70" fmla="*/ 0 w 298"/>
                  <a:gd name="T71" fmla="*/ 0 h 247"/>
                  <a:gd name="T72" fmla="*/ 0 w 298"/>
                  <a:gd name="T73" fmla="*/ 0 h 247"/>
                  <a:gd name="T74" fmla="*/ 0 w 298"/>
                  <a:gd name="T75" fmla="*/ 0 h 247"/>
                  <a:gd name="T76" fmla="*/ 0 w 298"/>
                  <a:gd name="T77" fmla="*/ 0 h 247"/>
                  <a:gd name="T78" fmla="*/ 0 w 298"/>
                  <a:gd name="T79" fmla="*/ 0 h 247"/>
                  <a:gd name="T80" fmla="*/ 0 w 298"/>
                  <a:gd name="T81" fmla="*/ 0 h 247"/>
                  <a:gd name="T82" fmla="*/ 0 w 298"/>
                  <a:gd name="T83" fmla="*/ 0 h 247"/>
                  <a:gd name="T84" fmla="*/ 0 w 298"/>
                  <a:gd name="T85" fmla="*/ 0 h 247"/>
                  <a:gd name="T86" fmla="*/ 0 w 298"/>
                  <a:gd name="T87" fmla="*/ 0 h 247"/>
                  <a:gd name="T88" fmla="*/ 0 w 298"/>
                  <a:gd name="T89" fmla="*/ 0 h 247"/>
                  <a:gd name="T90" fmla="*/ 0 w 298"/>
                  <a:gd name="T91" fmla="*/ 0 h 247"/>
                  <a:gd name="T92" fmla="*/ 0 w 298"/>
                  <a:gd name="T93" fmla="*/ 0 h 247"/>
                  <a:gd name="T94" fmla="*/ 0 w 298"/>
                  <a:gd name="T95" fmla="*/ 0 h 247"/>
                  <a:gd name="T96" fmla="*/ 0 w 298"/>
                  <a:gd name="T97" fmla="*/ 0 h 247"/>
                  <a:gd name="T98" fmla="*/ 0 w 298"/>
                  <a:gd name="T99" fmla="*/ 0 h 247"/>
                  <a:gd name="T100" fmla="*/ 0 w 298"/>
                  <a:gd name="T101" fmla="*/ 0 h 247"/>
                  <a:gd name="T102" fmla="*/ 0 w 298"/>
                  <a:gd name="T103" fmla="*/ 0 h 247"/>
                  <a:gd name="T104" fmla="*/ 0 w 298"/>
                  <a:gd name="T105" fmla="*/ 0 h 247"/>
                  <a:gd name="T106" fmla="*/ 0 w 298"/>
                  <a:gd name="T107" fmla="*/ 0 h 247"/>
                  <a:gd name="T108" fmla="*/ 0 w 298"/>
                  <a:gd name="T109" fmla="*/ 0 h 247"/>
                  <a:gd name="T110" fmla="*/ 0 w 298"/>
                  <a:gd name="T111" fmla="*/ 0 h 247"/>
                  <a:gd name="T112" fmla="*/ 0 w 298"/>
                  <a:gd name="T113" fmla="*/ 0 h 24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8"/>
                  <a:gd name="T172" fmla="*/ 0 h 247"/>
                  <a:gd name="T173" fmla="*/ 298 w 298"/>
                  <a:gd name="T174" fmla="*/ 247 h 24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8" h="247">
                    <a:moveTo>
                      <a:pt x="220" y="84"/>
                    </a:moveTo>
                    <a:lnTo>
                      <a:pt x="221" y="71"/>
                    </a:lnTo>
                    <a:lnTo>
                      <a:pt x="227" y="75"/>
                    </a:lnTo>
                    <a:lnTo>
                      <a:pt x="240" y="101"/>
                    </a:lnTo>
                    <a:lnTo>
                      <a:pt x="251" y="111"/>
                    </a:lnTo>
                    <a:lnTo>
                      <a:pt x="263" y="116"/>
                    </a:lnTo>
                    <a:lnTo>
                      <a:pt x="274" y="127"/>
                    </a:lnTo>
                    <a:lnTo>
                      <a:pt x="285" y="128"/>
                    </a:lnTo>
                    <a:lnTo>
                      <a:pt x="294" y="123"/>
                    </a:lnTo>
                    <a:lnTo>
                      <a:pt x="298" y="133"/>
                    </a:lnTo>
                    <a:lnTo>
                      <a:pt x="288" y="139"/>
                    </a:lnTo>
                    <a:lnTo>
                      <a:pt x="284" y="148"/>
                    </a:lnTo>
                    <a:lnTo>
                      <a:pt x="277" y="149"/>
                    </a:lnTo>
                    <a:lnTo>
                      <a:pt x="271" y="147"/>
                    </a:lnTo>
                    <a:lnTo>
                      <a:pt x="272" y="154"/>
                    </a:lnTo>
                    <a:lnTo>
                      <a:pt x="243" y="153"/>
                    </a:lnTo>
                    <a:lnTo>
                      <a:pt x="237" y="160"/>
                    </a:lnTo>
                    <a:lnTo>
                      <a:pt x="243" y="191"/>
                    </a:lnTo>
                    <a:lnTo>
                      <a:pt x="252" y="206"/>
                    </a:lnTo>
                    <a:lnTo>
                      <a:pt x="253" y="214"/>
                    </a:lnTo>
                    <a:lnTo>
                      <a:pt x="159" y="176"/>
                    </a:lnTo>
                    <a:lnTo>
                      <a:pt x="143" y="175"/>
                    </a:lnTo>
                    <a:lnTo>
                      <a:pt x="137" y="180"/>
                    </a:lnTo>
                    <a:lnTo>
                      <a:pt x="135" y="186"/>
                    </a:lnTo>
                    <a:lnTo>
                      <a:pt x="125" y="186"/>
                    </a:lnTo>
                    <a:lnTo>
                      <a:pt x="109" y="179"/>
                    </a:lnTo>
                    <a:lnTo>
                      <a:pt x="96" y="179"/>
                    </a:lnTo>
                    <a:lnTo>
                      <a:pt x="99" y="190"/>
                    </a:lnTo>
                    <a:lnTo>
                      <a:pt x="163" y="221"/>
                    </a:lnTo>
                    <a:lnTo>
                      <a:pt x="164" y="227"/>
                    </a:lnTo>
                    <a:lnTo>
                      <a:pt x="146" y="227"/>
                    </a:lnTo>
                    <a:lnTo>
                      <a:pt x="142" y="232"/>
                    </a:lnTo>
                    <a:lnTo>
                      <a:pt x="143" y="239"/>
                    </a:lnTo>
                    <a:lnTo>
                      <a:pt x="138" y="247"/>
                    </a:lnTo>
                    <a:lnTo>
                      <a:pt x="131" y="246"/>
                    </a:lnTo>
                    <a:lnTo>
                      <a:pt x="121" y="237"/>
                    </a:lnTo>
                    <a:lnTo>
                      <a:pt x="106" y="211"/>
                    </a:lnTo>
                    <a:lnTo>
                      <a:pt x="80" y="196"/>
                    </a:lnTo>
                    <a:lnTo>
                      <a:pt x="67" y="178"/>
                    </a:lnTo>
                    <a:lnTo>
                      <a:pt x="67" y="169"/>
                    </a:lnTo>
                    <a:lnTo>
                      <a:pt x="73" y="164"/>
                    </a:lnTo>
                    <a:lnTo>
                      <a:pt x="73" y="154"/>
                    </a:lnTo>
                    <a:lnTo>
                      <a:pt x="68" y="144"/>
                    </a:lnTo>
                    <a:lnTo>
                      <a:pt x="58" y="138"/>
                    </a:lnTo>
                    <a:lnTo>
                      <a:pt x="53" y="131"/>
                    </a:lnTo>
                    <a:lnTo>
                      <a:pt x="80" y="137"/>
                    </a:lnTo>
                    <a:lnTo>
                      <a:pt x="98" y="137"/>
                    </a:lnTo>
                    <a:lnTo>
                      <a:pt x="94" y="126"/>
                    </a:lnTo>
                    <a:lnTo>
                      <a:pt x="74" y="105"/>
                    </a:lnTo>
                    <a:lnTo>
                      <a:pt x="75" y="99"/>
                    </a:lnTo>
                    <a:lnTo>
                      <a:pt x="38" y="44"/>
                    </a:lnTo>
                    <a:lnTo>
                      <a:pt x="0" y="9"/>
                    </a:lnTo>
                    <a:lnTo>
                      <a:pt x="1" y="1"/>
                    </a:lnTo>
                    <a:lnTo>
                      <a:pt x="4" y="0"/>
                    </a:lnTo>
                    <a:lnTo>
                      <a:pt x="209" y="92"/>
                    </a:lnTo>
                    <a:lnTo>
                      <a:pt x="216" y="91"/>
                    </a:lnTo>
                    <a:lnTo>
                      <a:pt x="220" y="84"/>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30" name="Freeform 1060">
                <a:extLst>
                  <a:ext uri="{FF2B5EF4-FFF2-40B4-BE49-F238E27FC236}">
                    <a16:creationId xmlns:a16="http://schemas.microsoft.com/office/drawing/2014/main" id="{E55CCC86-2B07-49E7-8421-0DB6A5A4DBDA}"/>
                  </a:ext>
                </a:extLst>
              </p:cNvPr>
              <p:cNvSpPr>
                <a:spLocks noChangeAspect="1"/>
              </p:cNvSpPr>
              <p:nvPr/>
            </p:nvSpPr>
            <p:spPr bwMode="auto">
              <a:xfrm>
                <a:off x="4628" y="1128"/>
                <a:ext cx="5" cy="2"/>
              </a:xfrm>
              <a:custGeom>
                <a:avLst/>
                <a:gdLst>
                  <a:gd name="T0" fmla="*/ 0 w 14"/>
                  <a:gd name="T1" fmla="*/ 0 h 9"/>
                  <a:gd name="T2" fmla="*/ 0 w 14"/>
                  <a:gd name="T3" fmla="*/ 0 h 9"/>
                  <a:gd name="T4" fmla="*/ 0 w 14"/>
                  <a:gd name="T5" fmla="*/ 0 h 9"/>
                  <a:gd name="T6" fmla="*/ 0 w 14"/>
                  <a:gd name="T7" fmla="*/ 0 h 9"/>
                  <a:gd name="T8" fmla="*/ 0 w 14"/>
                  <a:gd name="T9" fmla="*/ 0 h 9"/>
                  <a:gd name="T10" fmla="*/ 0 w 14"/>
                  <a:gd name="T11" fmla="*/ 0 h 9"/>
                  <a:gd name="T12" fmla="*/ 0 60000 65536"/>
                  <a:gd name="T13" fmla="*/ 0 60000 65536"/>
                  <a:gd name="T14" fmla="*/ 0 60000 65536"/>
                  <a:gd name="T15" fmla="*/ 0 60000 65536"/>
                  <a:gd name="T16" fmla="*/ 0 60000 65536"/>
                  <a:gd name="T17" fmla="*/ 0 60000 65536"/>
                  <a:gd name="T18" fmla="*/ 0 w 14"/>
                  <a:gd name="T19" fmla="*/ 0 h 9"/>
                  <a:gd name="T20" fmla="*/ 14 w 14"/>
                  <a:gd name="T21" fmla="*/ 9 h 9"/>
                </a:gdLst>
                <a:ahLst/>
                <a:cxnLst>
                  <a:cxn ang="T12">
                    <a:pos x="T0" y="T1"/>
                  </a:cxn>
                  <a:cxn ang="T13">
                    <a:pos x="T2" y="T3"/>
                  </a:cxn>
                  <a:cxn ang="T14">
                    <a:pos x="T4" y="T5"/>
                  </a:cxn>
                  <a:cxn ang="T15">
                    <a:pos x="T6" y="T7"/>
                  </a:cxn>
                  <a:cxn ang="T16">
                    <a:pos x="T8" y="T9"/>
                  </a:cxn>
                  <a:cxn ang="T17">
                    <a:pos x="T10" y="T11"/>
                  </a:cxn>
                </a:cxnLst>
                <a:rect l="T18" t="T19" r="T20" b="T21"/>
                <a:pathLst>
                  <a:path w="14" h="9">
                    <a:moveTo>
                      <a:pt x="2" y="0"/>
                    </a:moveTo>
                    <a:lnTo>
                      <a:pt x="0" y="4"/>
                    </a:lnTo>
                    <a:lnTo>
                      <a:pt x="9" y="8"/>
                    </a:lnTo>
                    <a:lnTo>
                      <a:pt x="14" y="9"/>
                    </a:lnTo>
                    <a:lnTo>
                      <a:pt x="6" y="0"/>
                    </a:lnTo>
                    <a:lnTo>
                      <a:pt x="2"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31" name="Freeform 1061">
                <a:extLst>
                  <a:ext uri="{FF2B5EF4-FFF2-40B4-BE49-F238E27FC236}">
                    <a16:creationId xmlns:a16="http://schemas.microsoft.com/office/drawing/2014/main" id="{A14C2BC3-CC8C-45CC-B66A-61FF7F535580}"/>
                  </a:ext>
                </a:extLst>
              </p:cNvPr>
              <p:cNvSpPr>
                <a:spLocks noChangeAspect="1"/>
              </p:cNvSpPr>
              <p:nvPr/>
            </p:nvSpPr>
            <p:spPr bwMode="auto">
              <a:xfrm>
                <a:off x="4628" y="1128"/>
                <a:ext cx="5" cy="2"/>
              </a:xfrm>
              <a:custGeom>
                <a:avLst/>
                <a:gdLst>
                  <a:gd name="T0" fmla="*/ 0 w 14"/>
                  <a:gd name="T1" fmla="*/ 0 h 9"/>
                  <a:gd name="T2" fmla="*/ 0 w 14"/>
                  <a:gd name="T3" fmla="*/ 0 h 9"/>
                  <a:gd name="T4" fmla="*/ 0 w 14"/>
                  <a:gd name="T5" fmla="*/ 0 h 9"/>
                  <a:gd name="T6" fmla="*/ 0 w 14"/>
                  <a:gd name="T7" fmla="*/ 0 h 9"/>
                  <a:gd name="T8" fmla="*/ 0 w 14"/>
                  <a:gd name="T9" fmla="*/ 0 h 9"/>
                  <a:gd name="T10" fmla="*/ 0 w 14"/>
                  <a:gd name="T11" fmla="*/ 0 h 9"/>
                  <a:gd name="T12" fmla="*/ 0 60000 65536"/>
                  <a:gd name="T13" fmla="*/ 0 60000 65536"/>
                  <a:gd name="T14" fmla="*/ 0 60000 65536"/>
                  <a:gd name="T15" fmla="*/ 0 60000 65536"/>
                  <a:gd name="T16" fmla="*/ 0 60000 65536"/>
                  <a:gd name="T17" fmla="*/ 0 60000 65536"/>
                  <a:gd name="T18" fmla="*/ 0 w 14"/>
                  <a:gd name="T19" fmla="*/ 0 h 9"/>
                  <a:gd name="T20" fmla="*/ 14 w 14"/>
                  <a:gd name="T21" fmla="*/ 9 h 9"/>
                </a:gdLst>
                <a:ahLst/>
                <a:cxnLst>
                  <a:cxn ang="T12">
                    <a:pos x="T0" y="T1"/>
                  </a:cxn>
                  <a:cxn ang="T13">
                    <a:pos x="T2" y="T3"/>
                  </a:cxn>
                  <a:cxn ang="T14">
                    <a:pos x="T4" y="T5"/>
                  </a:cxn>
                  <a:cxn ang="T15">
                    <a:pos x="T6" y="T7"/>
                  </a:cxn>
                  <a:cxn ang="T16">
                    <a:pos x="T8" y="T9"/>
                  </a:cxn>
                  <a:cxn ang="T17">
                    <a:pos x="T10" y="T11"/>
                  </a:cxn>
                </a:cxnLst>
                <a:rect l="T18" t="T19" r="T20" b="T21"/>
                <a:pathLst>
                  <a:path w="14" h="9">
                    <a:moveTo>
                      <a:pt x="2" y="0"/>
                    </a:moveTo>
                    <a:lnTo>
                      <a:pt x="0" y="4"/>
                    </a:lnTo>
                    <a:lnTo>
                      <a:pt x="9" y="8"/>
                    </a:lnTo>
                    <a:lnTo>
                      <a:pt x="14" y="9"/>
                    </a:lnTo>
                    <a:lnTo>
                      <a:pt x="6" y="0"/>
                    </a:lnTo>
                    <a:lnTo>
                      <a:pt x="2"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32" name="Freeform 1062">
                <a:extLst>
                  <a:ext uri="{FF2B5EF4-FFF2-40B4-BE49-F238E27FC236}">
                    <a16:creationId xmlns:a16="http://schemas.microsoft.com/office/drawing/2014/main" id="{486F733A-9025-4DB2-8F42-73BF811E308C}"/>
                  </a:ext>
                </a:extLst>
              </p:cNvPr>
              <p:cNvSpPr>
                <a:spLocks noChangeAspect="1"/>
              </p:cNvSpPr>
              <p:nvPr/>
            </p:nvSpPr>
            <p:spPr bwMode="auto">
              <a:xfrm>
                <a:off x="4634" y="1196"/>
                <a:ext cx="127" cy="147"/>
              </a:xfrm>
              <a:custGeom>
                <a:avLst/>
                <a:gdLst>
                  <a:gd name="T0" fmla="*/ 0 w 432"/>
                  <a:gd name="T1" fmla="*/ 0 h 502"/>
                  <a:gd name="T2" fmla="*/ 0 w 432"/>
                  <a:gd name="T3" fmla="*/ 0 h 502"/>
                  <a:gd name="T4" fmla="*/ 0 w 432"/>
                  <a:gd name="T5" fmla="*/ 0 h 502"/>
                  <a:gd name="T6" fmla="*/ 0 w 432"/>
                  <a:gd name="T7" fmla="*/ 0 h 502"/>
                  <a:gd name="T8" fmla="*/ 0 w 432"/>
                  <a:gd name="T9" fmla="*/ 0 h 502"/>
                  <a:gd name="T10" fmla="*/ 0 w 432"/>
                  <a:gd name="T11" fmla="*/ 0 h 502"/>
                  <a:gd name="T12" fmla="*/ 0 w 432"/>
                  <a:gd name="T13" fmla="*/ 0 h 502"/>
                  <a:gd name="T14" fmla="*/ 0 w 432"/>
                  <a:gd name="T15" fmla="*/ 0 h 502"/>
                  <a:gd name="T16" fmla="*/ 0 w 432"/>
                  <a:gd name="T17" fmla="*/ 0 h 502"/>
                  <a:gd name="T18" fmla="*/ 0 w 432"/>
                  <a:gd name="T19" fmla="*/ 0 h 502"/>
                  <a:gd name="T20" fmla="*/ 0 w 432"/>
                  <a:gd name="T21" fmla="*/ 0 h 502"/>
                  <a:gd name="T22" fmla="*/ 0 w 432"/>
                  <a:gd name="T23" fmla="*/ 0 h 502"/>
                  <a:gd name="T24" fmla="*/ 0 w 432"/>
                  <a:gd name="T25" fmla="*/ 0 h 502"/>
                  <a:gd name="T26" fmla="*/ 0 w 432"/>
                  <a:gd name="T27" fmla="*/ 0 h 502"/>
                  <a:gd name="T28" fmla="*/ 0 w 432"/>
                  <a:gd name="T29" fmla="*/ 0 h 502"/>
                  <a:gd name="T30" fmla="*/ 0 w 432"/>
                  <a:gd name="T31" fmla="*/ 0 h 502"/>
                  <a:gd name="T32" fmla="*/ 0 w 432"/>
                  <a:gd name="T33" fmla="*/ 0 h 502"/>
                  <a:gd name="T34" fmla="*/ 0 w 432"/>
                  <a:gd name="T35" fmla="*/ 0 h 502"/>
                  <a:gd name="T36" fmla="*/ 0 w 432"/>
                  <a:gd name="T37" fmla="*/ 0 h 502"/>
                  <a:gd name="T38" fmla="*/ 0 w 432"/>
                  <a:gd name="T39" fmla="*/ 0 h 502"/>
                  <a:gd name="T40" fmla="*/ 0 w 432"/>
                  <a:gd name="T41" fmla="*/ 0 h 502"/>
                  <a:gd name="T42" fmla="*/ 0 w 432"/>
                  <a:gd name="T43" fmla="*/ 0 h 502"/>
                  <a:gd name="T44" fmla="*/ 0 w 432"/>
                  <a:gd name="T45" fmla="*/ 0 h 502"/>
                  <a:gd name="T46" fmla="*/ 0 w 432"/>
                  <a:gd name="T47" fmla="*/ 0 h 502"/>
                  <a:gd name="T48" fmla="*/ 0 w 432"/>
                  <a:gd name="T49" fmla="*/ 0 h 502"/>
                  <a:gd name="T50" fmla="*/ 0 w 432"/>
                  <a:gd name="T51" fmla="*/ 0 h 502"/>
                  <a:gd name="T52" fmla="*/ 0 w 432"/>
                  <a:gd name="T53" fmla="*/ 0 h 502"/>
                  <a:gd name="T54" fmla="*/ 0 w 432"/>
                  <a:gd name="T55" fmla="*/ 0 h 502"/>
                  <a:gd name="T56" fmla="*/ 0 w 432"/>
                  <a:gd name="T57" fmla="*/ 0 h 502"/>
                  <a:gd name="T58" fmla="*/ 0 w 432"/>
                  <a:gd name="T59" fmla="*/ 0 h 502"/>
                  <a:gd name="T60" fmla="*/ 0 w 432"/>
                  <a:gd name="T61" fmla="*/ 0 h 502"/>
                  <a:gd name="T62" fmla="*/ 0 w 432"/>
                  <a:gd name="T63" fmla="*/ 0 h 502"/>
                  <a:gd name="T64" fmla="*/ 0 w 432"/>
                  <a:gd name="T65" fmla="*/ 0 h 502"/>
                  <a:gd name="T66" fmla="*/ 0 w 432"/>
                  <a:gd name="T67" fmla="*/ 0 h 502"/>
                  <a:gd name="T68" fmla="*/ 0 w 432"/>
                  <a:gd name="T69" fmla="*/ 0 h 502"/>
                  <a:gd name="T70" fmla="*/ 0 w 432"/>
                  <a:gd name="T71" fmla="*/ 0 h 502"/>
                  <a:gd name="T72" fmla="*/ 0 w 432"/>
                  <a:gd name="T73" fmla="*/ 0 h 502"/>
                  <a:gd name="T74" fmla="*/ 0 w 432"/>
                  <a:gd name="T75" fmla="*/ 0 h 502"/>
                  <a:gd name="T76" fmla="*/ 0 w 432"/>
                  <a:gd name="T77" fmla="*/ 0 h 502"/>
                  <a:gd name="T78" fmla="*/ 0 w 432"/>
                  <a:gd name="T79" fmla="*/ 0 h 502"/>
                  <a:gd name="T80" fmla="*/ 0 w 432"/>
                  <a:gd name="T81" fmla="*/ 0 h 502"/>
                  <a:gd name="T82" fmla="*/ 0 w 432"/>
                  <a:gd name="T83" fmla="*/ 0 h 502"/>
                  <a:gd name="T84" fmla="*/ 0 w 432"/>
                  <a:gd name="T85" fmla="*/ 0 h 502"/>
                  <a:gd name="T86" fmla="*/ 0 w 432"/>
                  <a:gd name="T87" fmla="*/ 0 h 502"/>
                  <a:gd name="T88" fmla="*/ 0 w 432"/>
                  <a:gd name="T89" fmla="*/ 0 h 502"/>
                  <a:gd name="T90" fmla="*/ 0 w 432"/>
                  <a:gd name="T91" fmla="*/ 0 h 502"/>
                  <a:gd name="T92" fmla="*/ 0 w 432"/>
                  <a:gd name="T93" fmla="*/ 0 h 50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32"/>
                  <a:gd name="T142" fmla="*/ 0 h 502"/>
                  <a:gd name="T143" fmla="*/ 432 w 432"/>
                  <a:gd name="T144" fmla="*/ 502 h 50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32" h="502">
                    <a:moveTo>
                      <a:pt x="184" y="5"/>
                    </a:moveTo>
                    <a:lnTo>
                      <a:pt x="196" y="5"/>
                    </a:lnTo>
                    <a:lnTo>
                      <a:pt x="327" y="131"/>
                    </a:lnTo>
                    <a:lnTo>
                      <a:pt x="329" y="137"/>
                    </a:lnTo>
                    <a:lnTo>
                      <a:pt x="335" y="147"/>
                    </a:lnTo>
                    <a:lnTo>
                      <a:pt x="335" y="155"/>
                    </a:lnTo>
                    <a:lnTo>
                      <a:pt x="330" y="155"/>
                    </a:lnTo>
                    <a:lnTo>
                      <a:pt x="351" y="194"/>
                    </a:lnTo>
                    <a:lnTo>
                      <a:pt x="338" y="193"/>
                    </a:lnTo>
                    <a:lnTo>
                      <a:pt x="332" y="202"/>
                    </a:lnTo>
                    <a:lnTo>
                      <a:pt x="389" y="280"/>
                    </a:lnTo>
                    <a:lnTo>
                      <a:pt x="385" y="288"/>
                    </a:lnTo>
                    <a:lnTo>
                      <a:pt x="413" y="344"/>
                    </a:lnTo>
                    <a:lnTo>
                      <a:pt x="432" y="360"/>
                    </a:lnTo>
                    <a:lnTo>
                      <a:pt x="429" y="366"/>
                    </a:lnTo>
                    <a:lnTo>
                      <a:pt x="432" y="393"/>
                    </a:lnTo>
                    <a:lnTo>
                      <a:pt x="421" y="413"/>
                    </a:lnTo>
                    <a:lnTo>
                      <a:pt x="401" y="381"/>
                    </a:lnTo>
                    <a:lnTo>
                      <a:pt x="403" y="372"/>
                    </a:lnTo>
                    <a:lnTo>
                      <a:pt x="399" y="365"/>
                    </a:lnTo>
                    <a:lnTo>
                      <a:pt x="388" y="365"/>
                    </a:lnTo>
                    <a:lnTo>
                      <a:pt x="399" y="395"/>
                    </a:lnTo>
                    <a:lnTo>
                      <a:pt x="389" y="390"/>
                    </a:lnTo>
                    <a:lnTo>
                      <a:pt x="376" y="387"/>
                    </a:lnTo>
                    <a:lnTo>
                      <a:pt x="377" y="397"/>
                    </a:lnTo>
                    <a:lnTo>
                      <a:pt x="388" y="422"/>
                    </a:lnTo>
                    <a:lnTo>
                      <a:pt x="387" y="428"/>
                    </a:lnTo>
                    <a:lnTo>
                      <a:pt x="379" y="427"/>
                    </a:lnTo>
                    <a:lnTo>
                      <a:pt x="363" y="402"/>
                    </a:lnTo>
                    <a:lnTo>
                      <a:pt x="355" y="401"/>
                    </a:lnTo>
                    <a:lnTo>
                      <a:pt x="350" y="419"/>
                    </a:lnTo>
                    <a:lnTo>
                      <a:pt x="351" y="433"/>
                    </a:lnTo>
                    <a:lnTo>
                      <a:pt x="308" y="428"/>
                    </a:lnTo>
                    <a:lnTo>
                      <a:pt x="296" y="433"/>
                    </a:lnTo>
                    <a:lnTo>
                      <a:pt x="296" y="427"/>
                    </a:lnTo>
                    <a:lnTo>
                      <a:pt x="299" y="423"/>
                    </a:lnTo>
                    <a:lnTo>
                      <a:pt x="288" y="421"/>
                    </a:lnTo>
                    <a:lnTo>
                      <a:pt x="282" y="417"/>
                    </a:lnTo>
                    <a:lnTo>
                      <a:pt x="283" y="423"/>
                    </a:lnTo>
                    <a:lnTo>
                      <a:pt x="273" y="416"/>
                    </a:lnTo>
                    <a:lnTo>
                      <a:pt x="264" y="403"/>
                    </a:lnTo>
                    <a:lnTo>
                      <a:pt x="261" y="406"/>
                    </a:lnTo>
                    <a:lnTo>
                      <a:pt x="265" y="428"/>
                    </a:lnTo>
                    <a:lnTo>
                      <a:pt x="290" y="442"/>
                    </a:lnTo>
                    <a:lnTo>
                      <a:pt x="300" y="456"/>
                    </a:lnTo>
                    <a:lnTo>
                      <a:pt x="289" y="450"/>
                    </a:lnTo>
                    <a:lnTo>
                      <a:pt x="285" y="454"/>
                    </a:lnTo>
                    <a:lnTo>
                      <a:pt x="279" y="455"/>
                    </a:lnTo>
                    <a:lnTo>
                      <a:pt x="275" y="459"/>
                    </a:lnTo>
                    <a:lnTo>
                      <a:pt x="279" y="496"/>
                    </a:lnTo>
                    <a:lnTo>
                      <a:pt x="272" y="502"/>
                    </a:lnTo>
                    <a:lnTo>
                      <a:pt x="254" y="496"/>
                    </a:lnTo>
                    <a:lnTo>
                      <a:pt x="244" y="486"/>
                    </a:lnTo>
                    <a:lnTo>
                      <a:pt x="231" y="480"/>
                    </a:lnTo>
                    <a:lnTo>
                      <a:pt x="211" y="452"/>
                    </a:lnTo>
                    <a:lnTo>
                      <a:pt x="212" y="447"/>
                    </a:lnTo>
                    <a:lnTo>
                      <a:pt x="212" y="432"/>
                    </a:lnTo>
                    <a:lnTo>
                      <a:pt x="210" y="427"/>
                    </a:lnTo>
                    <a:lnTo>
                      <a:pt x="207" y="426"/>
                    </a:lnTo>
                    <a:lnTo>
                      <a:pt x="193" y="429"/>
                    </a:lnTo>
                    <a:lnTo>
                      <a:pt x="165" y="422"/>
                    </a:lnTo>
                    <a:lnTo>
                      <a:pt x="155" y="422"/>
                    </a:lnTo>
                    <a:lnTo>
                      <a:pt x="150" y="431"/>
                    </a:lnTo>
                    <a:lnTo>
                      <a:pt x="141" y="440"/>
                    </a:lnTo>
                    <a:lnTo>
                      <a:pt x="132" y="437"/>
                    </a:lnTo>
                    <a:lnTo>
                      <a:pt x="127" y="439"/>
                    </a:lnTo>
                    <a:lnTo>
                      <a:pt x="122" y="440"/>
                    </a:lnTo>
                    <a:lnTo>
                      <a:pt x="116" y="444"/>
                    </a:lnTo>
                    <a:lnTo>
                      <a:pt x="111" y="444"/>
                    </a:lnTo>
                    <a:lnTo>
                      <a:pt x="106" y="448"/>
                    </a:lnTo>
                    <a:lnTo>
                      <a:pt x="86" y="455"/>
                    </a:lnTo>
                    <a:lnTo>
                      <a:pt x="76" y="449"/>
                    </a:lnTo>
                    <a:lnTo>
                      <a:pt x="71" y="450"/>
                    </a:lnTo>
                    <a:lnTo>
                      <a:pt x="76" y="475"/>
                    </a:lnTo>
                    <a:lnTo>
                      <a:pt x="73" y="476"/>
                    </a:lnTo>
                    <a:lnTo>
                      <a:pt x="49" y="468"/>
                    </a:lnTo>
                    <a:lnTo>
                      <a:pt x="40" y="471"/>
                    </a:lnTo>
                    <a:lnTo>
                      <a:pt x="34" y="471"/>
                    </a:lnTo>
                    <a:lnTo>
                      <a:pt x="31" y="473"/>
                    </a:lnTo>
                    <a:lnTo>
                      <a:pt x="11" y="468"/>
                    </a:lnTo>
                    <a:lnTo>
                      <a:pt x="0" y="448"/>
                    </a:lnTo>
                    <a:lnTo>
                      <a:pt x="18" y="442"/>
                    </a:lnTo>
                    <a:lnTo>
                      <a:pt x="21" y="432"/>
                    </a:lnTo>
                    <a:lnTo>
                      <a:pt x="26" y="424"/>
                    </a:lnTo>
                    <a:lnTo>
                      <a:pt x="35" y="416"/>
                    </a:lnTo>
                    <a:lnTo>
                      <a:pt x="37" y="401"/>
                    </a:lnTo>
                    <a:lnTo>
                      <a:pt x="44" y="392"/>
                    </a:lnTo>
                    <a:lnTo>
                      <a:pt x="43" y="380"/>
                    </a:lnTo>
                    <a:lnTo>
                      <a:pt x="49" y="372"/>
                    </a:lnTo>
                    <a:lnTo>
                      <a:pt x="58" y="369"/>
                    </a:lnTo>
                    <a:lnTo>
                      <a:pt x="76" y="374"/>
                    </a:lnTo>
                    <a:lnTo>
                      <a:pt x="143" y="364"/>
                    </a:lnTo>
                    <a:lnTo>
                      <a:pt x="149" y="360"/>
                    </a:lnTo>
                    <a:lnTo>
                      <a:pt x="158" y="359"/>
                    </a:lnTo>
                    <a:lnTo>
                      <a:pt x="164" y="369"/>
                    </a:lnTo>
                    <a:lnTo>
                      <a:pt x="188" y="374"/>
                    </a:lnTo>
                    <a:lnTo>
                      <a:pt x="191" y="372"/>
                    </a:lnTo>
                    <a:lnTo>
                      <a:pt x="193" y="367"/>
                    </a:lnTo>
                    <a:lnTo>
                      <a:pt x="199" y="360"/>
                    </a:lnTo>
                    <a:lnTo>
                      <a:pt x="179" y="329"/>
                    </a:lnTo>
                    <a:lnTo>
                      <a:pt x="185" y="317"/>
                    </a:lnTo>
                    <a:lnTo>
                      <a:pt x="186" y="301"/>
                    </a:lnTo>
                    <a:lnTo>
                      <a:pt x="168" y="257"/>
                    </a:lnTo>
                    <a:lnTo>
                      <a:pt x="176" y="248"/>
                    </a:lnTo>
                    <a:lnTo>
                      <a:pt x="185" y="249"/>
                    </a:lnTo>
                    <a:lnTo>
                      <a:pt x="190" y="257"/>
                    </a:lnTo>
                    <a:lnTo>
                      <a:pt x="185" y="262"/>
                    </a:lnTo>
                    <a:lnTo>
                      <a:pt x="184" y="270"/>
                    </a:lnTo>
                    <a:lnTo>
                      <a:pt x="184" y="272"/>
                    </a:lnTo>
                    <a:lnTo>
                      <a:pt x="202" y="293"/>
                    </a:lnTo>
                    <a:lnTo>
                      <a:pt x="209" y="295"/>
                    </a:lnTo>
                    <a:lnTo>
                      <a:pt x="217" y="293"/>
                    </a:lnTo>
                    <a:lnTo>
                      <a:pt x="220" y="283"/>
                    </a:lnTo>
                    <a:lnTo>
                      <a:pt x="238" y="271"/>
                    </a:lnTo>
                    <a:lnTo>
                      <a:pt x="244" y="260"/>
                    </a:lnTo>
                    <a:lnTo>
                      <a:pt x="248" y="249"/>
                    </a:lnTo>
                    <a:lnTo>
                      <a:pt x="246" y="224"/>
                    </a:lnTo>
                    <a:lnTo>
                      <a:pt x="252" y="215"/>
                    </a:lnTo>
                    <a:lnTo>
                      <a:pt x="257" y="215"/>
                    </a:lnTo>
                    <a:lnTo>
                      <a:pt x="257" y="205"/>
                    </a:lnTo>
                    <a:lnTo>
                      <a:pt x="223" y="119"/>
                    </a:lnTo>
                    <a:lnTo>
                      <a:pt x="212" y="105"/>
                    </a:lnTo>
                    <a:lnTo>
                      <a:pt x="190" y="95"/>
                    </a:lnTo>
                    <a:lnTo>
                      <a:pt x="190" y="90"/>
                    </a:lnTo>
                    <a:lnTo>
                      <a:pt x="190" y="78"/>
                    </a:lnTo>
                    <a:lnTo>
                      <a:pt x="168" y="52"/>
                    </a:lnTo>
                    <a:lnTo>
                      <a:pt x="167" y="45"/>
                    </a:lnTo>
                    <a:lnTo>
                      <a:pt x="171" y="41"/>
                    </a:lnTo>
                    <a:lnTo>
                      <a:pt x="162" y="26"/>
                    </a:lnTo>
                    <a:lnTo>
                      <a:pt x="159" y="20"/>
                    </a:lnTo>
                    <a:lnTo>
                      <a:pt x="163" y="16"/>
                    </a:lnTo>
                    <a:lnTo>
                      <a:pt x="195" y="41"/>
                    </a:lnTo>
                    <a:lnTo>
                      <a:pt x="194" y="32"/>
                    </a:lnTo>
                    <a:lnTo>
                      <a:pt x="202" y="35"/>
                    </a:lnTo>
                    <a:lnTo>
                      <a:pt x="207" y="34"/>
                    </a:lnTo>
                    <a:lnTo>
                      <a:pt x="204" y="22"/>
                    </a:lnTo>
                    <a:lnTo>
                      <a:pt x="196" y="13"/>
                    </a:lnTo>
                    <a:lnTo>
                      <a:pt x="194" y="19"/>
                    </a:lnTo>
                    <a:lnTo>
                      <a:pt x="185" y="21"/>
                    </a:lnTo>
                    <a:lnTo>
                      <a:pt x="174" y="11"/>
                    </a:lnTo>
                    <a:lnTo>
                      <a:pt x="169" y="1"/>
                    </a:lnTo>
                    <a:lnTo>
                      <a:pt x="173" y="0"/>
                    </a:lnTo>
                    <a:lnTo>
                      <a:pt x="184" y="5"/>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33" name="Freeform 1063">
                <a:extLst>
                  <a:ext uri="{FF2B5EF4-FFF2-40B4-BE49-F238E27FC236}">
                    <a16:creationId xmlns:a16="http://schemas.microsoft.com/office/drawing/2014/main" id="{7905630B-5200-47B1-BCCC-B660278A9F4B}"/>
                  </a:ext>
                </a:extLst>
              </p:cNvPr>
              <p:cNvSpPr>
                <a:spLocks noChangeAspect="1"/>
              </p:cNvSpPr>
              <p:nvPr/>
            </p:nvSpPr>
            <p:spPr bwMode="auto">
              <a:xfrm>
                <a:off x="4634" y="1196"/>
                <a:ext cx="127" cy="147"/>
              </a:xfrm>
              <a:custGeom>
                <a:avLst/>
                <a:gdLst>
                  <a:gd name="T0" fmla="*/ 0 w 432"/>
                  <a:gd name="T1" fmla="*/ 0 h 502"/>
                  <a:gd name="T2" fmla="*/ 0 w 432"/>
                  <a:gd name="T3" fmla="*/ 0 h 502"/>
                  <a:gd name="T4" fmla="*/ 0 w 432"/>
                  <a:gd name="T5" fmla="*/ 0 h 502"/>
                  <a:gd name="T6" fmla="*/ 0 w 432"/>
                  <a:gd name="T7" fmla="*/ 0 h 502"/>
                  <a:gd name="T8" fmla="*/ 0 w 432"/>
                  <a:gd name="T9" fmla="*/ 0 h 502"/>
                  <a:gd name="T10" fmla="*/ 0 w 432"/>
                  <a:gd name="T11" fmla="*/ 0 h 502"/>
                  <a:gd name="T12" fmla="*/ 0 w 432"/>
                  <a:gd name="T13" fmla="*/ 0 h 502"/>
                  <a:gd name="T14" fmla="*/ 0 w 432"/>
                  <a:gd name="T15" fmla="*/ 0 h 502"/>
                  <a:gd name="T16" fmla="*/ 0 w 432"/>
                  <a:gd name="T17" fmla="*/ 0 h 502"/>
                  <a:gd name="T18" fmla="*/ 0 w 432"/>
                  <a:gd name="T19" fmla="*/ 0 h 502"/>
                  <a:gd name="T20" fmla="*/ 0 w 432"/>
                  <a:gd name="T21" fmla="*/ 0 h 502"/>
                  <a:gd name="T22" fmla="*/ 0 w 432"/>
                  <a:gd name="T23" fmla="*/ 0 h 502"/>
                  <a:gd name="T24" fmla="*/ 0 w 432"/>
                  <a:gd name="T25" fmla="*/ 0 h 502"/>
                  <a:gd name="T26" fmla="*/ 0 w 432"/>
                  <a:gd name="T27" fmla="*/ 0 h 502"/>
                  <a:gd name="T28" fmla="*/ 0 w 432"/>
                  <a:gd name="T29" fmla="*/ 0 h 502"/>
                  <a:gd name="T30" fmla="*/ 0 w 432"/>
                  <a:gd name="T31" fmla="*/ 0 h 502"/>
                  <a:gd name="T32" fmla="*/ 0 w 432"/>
                  <a:gd name="T33" fmla="*/ 0 h 502"/>
                  <a:gd name="T34" fmla="*/ 0 w 432"/>
                  <a:gd name="T35" fmla="*/ 0 h 502"/>
                  <a:gd name="T36" fmla="*/ 0 w 432"/>
                  <a:gd name="T37" fmla="*/ 0 h 502"/>
                  <a:gd name="T38" fmla="*/ 0 w 432"/>
                  <a:gd name="T39" fmla="*/ 0 h 502"/>
                  <a:gd name="T40" fmla="*/ 0 w 432"/>
                  <a:gd name="T41" fmla="*/ 0 h 502"/>
                  <a:gd name="T42" fmla="*/ 0 w 432"/>
                  <a:gd name="T43" fmla="*/ 0 h 502"/>
                  <a:gd name="T44" fmla="*/ 0 w 432"/>
                  <a:gd name="T45" fmla="*/ 0 h 502"/>
                  <a:gd name="T46" fmla="*/ 0 w 432"/>
                  <a:gd name="T47" fmla="*/ 0 h 502"/>
                  <a:gd name="T48" fmla="*/ 0 w 432"/>
                  <a:gd name="T49" fmla="*/ 0 h 502"/>
                  <a:gd name="T50" fmla="*/ 0 w 432"/>
                  <a:gd name="T51" fmla="*/ 0 h 502"/>
                  <a:gd name="T52" fmla="*/ 0 w 432"/>
                  <a:gd name="T53" fmla="*/ 0 h 502"/>
                  <a:gd name="T54" fmla="*/ 0 w 432"/>
                  <a:gd name="T55" fmla="*/ 0 h 502"/>
                  <a:gd name="T56" fmla="*/ 0 w 432"/>
                  <a:gd name="T57" fmla="*/ 0 h 502"/>
                  <a:gd name="T58" fmla="*/ 0 w 432"/>
                  <a:gd name="T59" fmla="*/ 0 h 502"/>
                  <a:gd name="T60" fmla="*/ 0 w 432"/>
                  <a:gd name="T61" fmla="*/ 0 h 502"/>
                  <a:gd name="T62" fmla="*/ 0 w 432"/>
                  <a:gd name="T63" fmla="*/ 0 h 502"/>
                  <a:gd name="T64" fmla="*/ 0 w 432"/>
                  <a:gd name="T65" fmla="*/ 0 h 502"/>
                  <a:gd name="T66" fmla="*/ 0 w 432"/>
                  <a:gd name="T67" fmla="*/ 0 h 502"/>
                  <a:gd name="T68" fmla="*/ 0 w 432"/>
                  <a:gd name="T69" fmla="*/ 0 h 502"/>
                  <a:gd name="T70" fmla="*/ 0 w 432"/>
                  <a:gd name="T71" fmla="*/ 0 h 502"/>
                  <a:gd name="T72" fmla="*/ 0 w 432"/>
                  <a:gd name="T73" fmla="*/ 0 h 502"/>
                  <a:gd name="T74" fmla="*/ 0 w 432"/>
                  <a:gd name="T75" fmla="*/ 0 h 502"/>
                  <a:gd name="T76" fmla="*/ 0 w 432"/>
                  <a:gd name="T77" fmla="*/ 0 h 502"/>
                  <a:gd name="T78" fmla="*/ 0 w 432"/>
                  <a:gd name="T79" fmla="*/ 0 h 502"/>
                  <a:gd name="T80" fmla="*/ 0 w 432"/>
                  <a:gd name="T81" fmla="*/ 0 h 502"/>
                  <a:gd name="T82" fmla="*/ 0 w 432"/>
                  <a:gd name="T83" fmla="*/ 0 h 502"/>
                  <a:gd name="T84" fmla="*/ 0 w 432"/>
                  <a:gd name="T85" fmla="*/ 0 h 502"/>
                  <a:gd name="T86" fmla="*/ 0 w 432"/>
                  <a:gd name="T87" fmla="*/ 0 h 502"/>
                  <a:gd name="T88" fmla="*/ 0 w 432"/>
                  <a:gd name="T89" fmla="*/ 0 h 502"/>
                  <a:gd name="T90" fmla="*/ 0 w 432"/>
                  <a:gd name="T91" fmla="*/ 0 h 502"/>
                  <a:gd name="T92" fmla="*/ 0 w 432"/>
                  <a:gd name="T93" fmla="*/ 0 h 50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32"/>
                  <a:gd name="T142" fmla="*/ 0 h 502"/>
                  <a:gd name="T143" fmla="*/ 432 w 432"/>
                  <a:gd name="T144" fmla="*/ 502 h 50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32" h="502">
                    <a:moveTo>
                      <a:pt x="184" y="5"/>
                    </a:moveTo>
                    <a:lnTo>
                      <a:pt x="196" y="5"/>
                    </a:lnTo>
                    <a:lnTo>
                      <a:pt x="327" y="131"/>
                    </a:lnTo>
                    <a:lnTo>
                      <a:pt x="329" y="137"/>
                    </a:lnTo>
                    <a:lnTo>
                      <a:pt x="335" y="147"/>
                    </a:lnTo>
                    <a:lnTo>
                      <a:pt x="335" y="155"/>
                    </a:lnTo>
                    <a:lnTo>
                      <a:pt x="330" y="155"/>
                    </a:lnTo>
                    <a:lnTo>
                      <a:pt x="351" y="194"/>
                    </a:lnTo>
                    <a:lnTo>
                      <a:pt x="338" y="193"/>
                    </a:lnTo>
                    <a:lnTo>
                      <a:pt x="332" y="202"/>
                    </a:lnTo>
                    <a:lnTo>
                      <a:pt x="389" y="280"/>
                    </a:lnTo>
                    <a:lnTo>
                      <a:pt x="385" y="288"/>
                    </a:lnTo>
                    <a:lnTo>
                      <a:pt x="413" y="344"/>
                    </a:lnTo>
                    <a:lnTo>
                      <a:pt x="432" y="360"/>
                    </a:lnTo>
                    <a:lnTo>
                      <a:pt x="429" y="366"/>
                    </a:lnTo>
                    <a:lnTo>
                      <a:pt x="432" y="393"/>
                    </a:lnTo>
                    <a:lnTo>
                      <a:pt x="421" y="413"/>
                    </a:lnTo>
                    <a:lnTo>
                      <a:pt x="401" y="381"/>
                    </a:lnTo>
                    <a:lnTo>
                      <a:pt x="403" y="372"/>
                    </a:lnTo>
                    <a:lnTo>
                      <a:pt x="399" y="365"/>
                    </a:lnTo>
                    <a:lnTo>
                      <a:pt x="388" y="365"/>
                    </a:lnTo>
                    <a:lnTo>
                      <a:pt x="399" y="395"/>
                    </a:lnTo>
                    <a:lnTo>
                      <a:pt x="389" y="390"/>
                    </a:lnTo>
                    <a:lnTo>
                      <a:pt x="376" y="387"/>
                    </a:lnTo>
                    <a:lnTo>
                      <a:pt x="377" y="397"/>
                    </a:lnTo>
                    <a:lnTo>
                      <a:pt x="388" y="422"/>
                    </a:lnTo>
                    <a:lnTo>
                      <a:pt x="387" y="428"/>
                    </a:lnTo>
                    <a:lnTo>
                      <a:pt x="379" y="427"/>
                    </a:lnTo>
                    <a:lnTo>
                      <a:pt x="363" y="402"/>
                    </a:lnTo>
                    <a:lnTo>
                      <a:pt x="355" y="401"/>
                    </a:lnTo>
                    <a:lnTo>
                      <a:pt x="350" y="419"/>
                    </a:lnTo>
                    <a:lnTo>
                      <a:pt x="351" y="433"/>
                    </a:lnTo>
                    <a:lnTo>
                      <a:pt x="308" y="428"/>
                    </a:lnTo>
                    <a:lnTo>
                      <a:pt x="296" y="433"/>
                    </a:lnTo>
                    <a:lnTo>
                      <a:pt x="296" y="427"/>
                    </a:lnTo>
                    <a:lnTo>
                      <a:pt x="299" y="423"/>
                    </a:lnTo>
                    <a:lnTo>
                      <a:pt x="288" y="421"/>
                    </a:lnTo>
                    <a:lnTo>
                      <a:pt x="282" y="417"/>
                    </a:lnTo>
                    <a:lnTo>
                      <a:pt x="283" y="423"/>
                    </a:lnTo>
                    <a:lnTo>
                      <a:pt x="273" y="416"/>
                    </a:lnTo>
                    <a:lnTo>
                      <a:pt x="264" y="403"/>
                    </a:lnTo>
                    <a:lnTo>
                      <a:pt x="261" y="406"/>
                    </a:lnTo>
                    <a:lnTo>
                      <a:pt x="265" y="428"/>
                    </a:lnTo>
                    <a:lnTo>
                      <a:pt x="290" y="442"/>
                    </a:lnTo>
                    <a:lnTo>
                      <a:pt x="300" y="456"/>
                    </a:lnTo>
                    <a:lnTo>
                      <a:pt x="289" y="450"/>
                    </a:lnTo>
                    <a:lnTo>
                      <a:pt x="285" y="454"/>
                    </a:lnTo>
                    <a:lnTo>
                      <a:pt x="279" y="455"/>
                    </a:lnTo>
                    <a:lnTo>
                      <a:pt x="275" y="459"/>
                    </a:lnTo>
                    <a:lnTo>
                      <a:pt x="279" y="496"/>
                    </a:lnTo>
                    <a:lnTo>
                      <a:pt x="272" y="502"/>
                    </a:lnTo>
                    <a:lnTo>
                      <a:pt x="254" y="496"/>
                    </a:lnTo>
                    <a:lnTo>
                      <a:pt x="244" y="486"/>
                    </a:lnTo>
                    <a:lnTo>
                      <a:pt x="231" y="480"/>
                    </a:lnTo>
                    <a:lnTo>
                      <a:pt x="211" y="452"/>
                    </a:lnTo>
                    <a:lnTo>
                      <a:pt x="212" y="447"/>
                    </a:lnTo>
                    <a:lnTo>
                      <a:pt x="212" y="432"/>
                    </a:lnTo>
                    <a:lnTo>
                      <a:pt x="210" y="427"/>
                    </a:lnTo>
                    <a:lnTo>
                      <a:pt x="207" y="426"/>
                    </a:lnTo>
                    <a:lnTo>
                      <a:pt x="193" y="429"/>
                    </a:lnTo>
                    <a:lnTo>
                      <a:pt x="165" y="422"/>
                    </a:lnTo>
                    <a:lnTo>
                      <a:pt x="155" y="422"/>
                    </a:lnTo>
                    <a:lnTo>
                      <a:pt x="150" y="431"/>
                    </a:lnTo>
                    <a:lnTo>
                      <a:pt x="141" y="440"/>
                    </a:lnTo>
                    <a:lnTo>
                      <a:pt x="132" y="437"/>
                    </a:lnTo>
                    <a:lnTo>
                      <a:pt x="127" y="439"/>
                    </a:lnTo>
                    <a:lnTo>
                      <a:pt x="122" y="440"/>
                    </a:lnTo>
                    <a:lnTo>
                      <a:pt x="116" y="444"/>
                    </a:lnTo>
                    <a:lnTo>
                      <a:pt x="111" y="444"/>
                    </a:lnTo>
                    <a:lnTo>
                      <a:pt x="106" y="448"/>
                    </a:lnTo>
                    <a:lnTo>
                      <a:pt x="86" y="455"/>
                    </a:lnTo>
                    <a:lnTo>
                      <a:pt x="76" y="449"/>
                    </a:lnTo>
                    <a:lnTo>
                      <a:pt x="71" y="450"/>
                    </a:lnTo>
                    <a:lnTo>
                      <a:pt x="76" y="475"/>
                    </a:lnTo>
                    <a:lnTo>
                      <a:pt x="73" y="476"/>
                    </a:lnTo>
                    <a:lnTo>
                      <a:pt x="49" y="468"/>
                    </a:lnTo>
                    <a:lnTo>
                      <a:pt x="40" y="471"/>
                    </a:lnTo>
                    <a:lnTo>
                      <a:pt x="34" y="471"/>
                    </a:lnTo>
                    <a:lnTo>
                      <a:pt x="31" y="473"/>
                    </a:lnTo>
                    <a:lnTo>
                      <a:pt x="11" y="468"/>
                    </a:lnTo>
                    <a:lnTo>
                      <a:pt x="0" y="448"/>
                    </a:lnTo>
                    <a:lnTo>
                      <a:pt x="18" y="442"/>
                    </a:lnTo>
                    <a:lnTo>
                      <a:pt x="21" y="432"/>
                    </a:lnTo>
                    <a:lnTo>
                      <a:pt x="26" y="424"/>
                    </a:lnTo>
                    <a:lnTo>
                      <a:pt x="35" y="416"/>
                    </a:lnTo>
                    <a:lnTo>
                      <a:pt x="37" y="401"/>
                    </a:lnTo>
                    <a:lnTo>
                      <a:pt x="44" y="392"/>
                    </a:lnTo>
                    <a:lnTo>
                      <a:pt x="43" y="380"/>
                    </a:lnTo>
                    <a:lnTo>
                      <a:pt x="49" y="372"/>
                    </a:lnTo>
                    <a:lnTo>
                      <a:pt x="58" y="369"/>
                    </a:lnTo>
                    <a:lnTo>
                      <a:pt x="76" y="374"/>
                    </a:lnTo>
                    <a:lnTo>
                      <a:pt x="143" y="364"/>
                    </a:lnTo>
                    <a:lnTo>
                      <a:pt x="149" y="360"/>
                    </a:lnTo>
                    <a:lnTo>
                      <a:pt x="158" y="359"/>
                    </a:lnTo>
                    <a:lnTo>
                      <a:pt x="164" y="369"/>
                    </a:lnTo>
                    <a:lnTo>
                      <a:pt x="188" y="374"/>
                    </a:lnTo>
                    <a:lnTo>
                      <a:pt x="191" y="372"/>
                    </a:lnTo>
                    <a:lnTo>
                      <a:pt x="193" y="367"/>
                    </a:lnTo>
                    <a:lnTo>
                      <a:pt x="199" y="360"/>
                    </a:lnTo>
                    <a:lnTo>
                      <a:pt x="179" y="329"/>
                    </a:lnTo>
                    <a:lnTo>
                      <a:pt x="185" y="317"/>
                    </a:lnTo>
                    <a:lnTo>
                      <a:pt x="186" y="301"/>
                    </a:lnTo>
                    <a:lnTo>
                      <a:pt x="168" y="257"/>
                    </a:lnTo>
                    <a:lnTo>
                      <a:pt x="176" y="248"/>
                    </a:lnTo>
                    <a:lnTo>
                      <a:pt x="185" y="249"/>
                    </a:lnTo>
                    <a:lnTo>
                      <a:pt x="190" y="257"/>
                    </a:lnTo>
                    <a:lnTo>
                      <a:pt x="185" y="262"/>
                    </a:lnTo>
                    <a:lnTo>
                      <a:pt x="184" y="270"/>
                    </a:lnTo>
                    <a:lnTo>
                      <a:pt x="184" y="272"/>
                    </a:lnTo>
                    <a:lnTo>
                      <a:pt x="202" y="293"/>
                    </a:lnTo>
                    <a:lnTo>
                      <a:pt x="209" y="295"/>
                    </a:lnTo>
                    <a:lnTo>
                      <a:pt x="217" y="293"/>
                    </a:lnTo>
                    <a:lnTo>
                      <a:pt x="220" y="283"/>
                    </a:lnTo>
                    <a:lnTo>
                      <a:pt x="238" y="271"/>
                    </a:lnTo>
                    <a:lnTo>
                      <a:pt x="244" y="260"/>
                    </a:lnTo>
                    <a:lnTo>
                      <a:pt x="248" y="249"/>
                    </a:lnTo>
                    <a:lnTo>
                      <a:pt x="246" y="224"/>
                    </a:lnTo>
                    <a:lnTo>
                      <a:pt x="252" y="215"/>
                    </a:lnTo>
                    <a:lnTo>
                      <a:pt x="257" y="215"/>
                    </a:lnTo>
                    <a:lnTo>
                      <a:pt x="257" y="205"/>
                    </a:lnTo>
                    <a:lnTo>
                      <a:pt x="223" y="119"/>
                    </a:lnTo>
                    <a:lnTo>
                      <a:pt x="212" y="105"/>
                    </a:lnTo>
                    <a:lnTo>
                      <a:pt x="190" y="95"/>
                    </a:lnTo>
                    <a:lnTo>
                      <a:pt x="190" y="90"/>
                    </a:lnTo>
                    <a:lnTo>
                      <a:pt x="190" y="78"/>
                    </a:lnTo>
                    <a:lnTo>
                      <a:pt x="168" y="52"/>
                    </a:lnTo>
                    <a:lnTo>
                      <a:pt x="167" y="45"/>
                    </a:lnTo>
                    <a:lnTo>
                      <a:pt x="171" y="41"/>
                    </a:lnTo>
                    <a:lnTo>
                      <a:pt x="162" y="26"/>
                    </a:lnTo>
                    <a:lnTo>
                      <a:pt x="159" y="20"/>
                    </a:lnTo>
                    <a:lnTo>
                      <a:pt x="163" y="16"/>
                    </a:lnTo>
                    <a:lnTo>
                      <a:pt x="195" y="41"/>
                    </a:lnTo>
                    <a:lnTo>
                      <a:pt x="194" y="32"/>
                    </a:lnTo>
                    <a:lnTo>
                      <a:pt x="202" y="35"/>
                    </a:lnTo>
                    <a:lnTo>
                      <a:pt x="207" y="34"/>
                    </a:lnTo>
                    <a:lnTo>
                      <a:pt x="204" y="22"/>
                    </a:lnTo>
                    <a:lnTo>
                      <a:pt x="196" y="13"/>
                    </a:lnTo>
                    <a:lnTo>
                      <a:pt x="194" y="19"/>
                    </a:lnTo>
                    <a:lnTo>
                      <a:pt x="185" y="21"/>
                    </a:lnTo>
                    <a:lnTo>
                      <a:pt x="174" y="11"/>
                    </a:lnTo>
                    <a:lnTo>
                      <a:pt x="169" y="1"/>
                    </a:lnTo>
                    <a:lnTo>
                      <a:pt x="173" y="0"/>
                    </a:lnTo>
                    <a:lnTo>
                      <a:pt x="184" y="5"/>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34" name="Freeform 1064">
                <a:extLst>
                  <a:ext uri="{FF2B5EF4-FFF2-40B4-BE49-F238E27FC236}">
                    <a16:creationId xmlns:a16="http://schemas.microsoft.com/office/drawing/2014/main" id="{4532324D-0BD1-486E-9E8B-44FCEE7CB892}"/>
                  </a:ext>
                </a:extLst>
              </p:cNvPr>
              <p:cNvSpPr>
                <a:spLocks noChangeAspect="1"/>
              </p:cNvSpPr>
              <p:nvPr/>
            </p:nvSpPr>
            <p:spPr bwMode="auto">
              <a:xfrm>
                <a:off x="4695" y="1253"/>
                <a:ext cx="5" cy="9"/>
              </a:xfrm>
              <a:custGeom>
                <a:avLst/>
                <a:gdLst>
                  <a:gd name="T0" fmla="*/ 0 w 19"/>
                  <a:gd name="T1" fmla="*/ 0 h 29"/>
                  <a:gd name="T2" fmla="*/ 0 w 19"/>
                  <a:gd name="T3" fmla="*/ 0 h 29"/>
                  <a:gd name="T4" fmla="*/ 0 w 19"/>
                  <a:gd name="T5" fmla="*/ 0 h 29"/>
                  <a:gd name="T6" fmla="*/ 0 w 19"/>
                  <a:gd name="T7" fmla="*/ 0 h 29"/>
                  <a:gd name="T8" fmla="*/ 0 w 19"/>
                  <a:gd name="T9" fmla="*/ 0 h 29"/>
                  <a:gd name="T10" fmla="*/ 0 w 19"/>
                  <a:gd name="T11" fmla="*/ 0 h 29"/>
                  <a:gd name="T12" fmla="*/ 0 w 19"/>
                  <a:gd name="T13" fmla="*/ 0 h 29"/>
                  <a:gd name="T14" fmla="*/ 0 w 19"/>
                  <a:gd name="T15" fmla="*/ 0 h 29"/>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29"/>
                  <a:gd name="T26" fmla="*/ 19 w 19"/>
                  <a:gd name="T27" fmla="*/ 29 h 2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29">
                    <a:moveTo>
                      <a:pt x="3" y="0"/>
                    </a:moveTo>
                    <a:lnTo>
                      <a:pt x="11" y="11"/>
                    </a:lnTo>
                    <a:lnTo>
                      <a:pt x="14" y="15"/>
                    </a:lnTo>
                    <a:lnTo>
                      <a:pt x="19" y="29"/>
                    </a:lnTo>
                    <a:lnTo>
                      <a:pt x="12" y="29"/>
                    </a:lnTo>
                    <a:lnTo>
                      <a:pt x="5" y="21"/>
                    </a:lnTo>
                    <a:lnTo>
                      <a:pt x="0" y="5"/>
                    </a:lnTo>
                    <a:lnTo>
                      <a:pt x="3"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35" name="Freeform 1065">
                <a:extLst>
                  <a:ext uri="{FF2B5EF4-FFF2-40B4-BE49-F238E27FC236}">
                    <a16:creationId xmlns:a16="http://schemas.microsoft.com/office/drawing/2014/main" id="{48DE2E5D-5C42-44BE-A46E-3A2A04625F80}"/>
                  </a:ext>
                </a:extLst>
              </p:cNvPr>
              <p:cNvSpPr>
                <a:spLocks noChangeAspect="1"/>
              </p:cNvSpPr>
              <p:nvPr/>
            </p:nvSpPr>
            <p:spPr bwMode="auto">
              <a:xfrm>
                <a:off x="4695" y="1253"/>
                <a:ext cx="5" cy="9"/>
              </a:xfrm>
              <a:custGeom>
                <a:avLst/>
                <a:gdLst>
                  <a:gd name="T0" fmla="*/ 0 w 19"/>
                  <a:gd name="T1" fmla="*/ 0 h 29"/>
                  <a:gd name="T2" fmla="*/ 0 w 19"/>
                  <a:gd name="T3" fmla="*/ 0 h 29"/>
                  <a:gd name="T4" fmla="*/ 0 w 19"/>
                  <a:gd name="T5" fmla="*/ 0 h 29"/>
                  <a:gd name="T6" fmla="*/ 0 w 19"/>
                  <a:gd name="T7" fmla="*/ 0 h 29"/>
                  <a:gd name="T8" fmla="*/ 0 w 19"/>
                  <a:gd name="T9" fmla="*/ 0 h 29"/>
                  <a:gd name="T10" fmla="*/ 0 w 19"/>
                  <a:gd name="T11" fmla="*/ 0 h 29"/>
                  <a:gd name="T12" fmla="*/ 0 w 19"/>
                  <a:gd name="T13" fmla="*/ 0 h 29"/>
                  <a:gd name="T14" fmla="*/ 0 w 19"/>
                  <a:gd name="T15" fmla="*/ 0 h 29"/>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29"/>
                  <a:gd name="T26" fmla="*/ 19 w 19"/>
                  <a:gd name="T27" fmla="*/ 29 h 2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29">
                    <a:moveTo>
                      <a:pt x="3" y="0"/>
                    </a:moveTo>
                    <a:lnTo>
                      <a:pt x="11" y="11"/>
                    </a:lnTo>
                    <a:lnTo>
                      <a:pt x="14" y="15"/>
                    </a:lnTo>
                    <a:lnTo>
                      <a:pt x="19" y="29"/>
                    </a:lnTo>
                    <a:lnTo>
                      <a:pt x="12" y="29"/>
                    </a:lnTo>
                    <a:lnTo>
                      <a:pt x="5" y="21"/>
                    </a:lnTo>
                    <a:lnTo>
                      <a:pt x="0" y="5"/>
                    </a:lnTo>
                    <a:lnTo>
                      <a:pt x="3"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36" name="Freeform 1066">
                <a:extLst>
                  <a:ext uri="{FF2B5EF4-FFF2-40B4-BE49-F238E27FC236}">
                    <a16:creationId xmlns:a16="http://schemas.microsoft.com/office/drawing/2014/main" id="{72B9CA77-409C-4DDC-A755-76CADA272B3A}"/>
                  </a:ext>
                </a:extLst>
              </p:cNvPr>
              <p:cNvSpPr>
                <a:spLocks noChangeAspect="1"/>
              </p:cNvSpPr>
              <p:nvPr/>
            </p:nvSpPr>
            <p:spPr bwMode="auto">
              <a:xfrm>
                <a:off x="4662" y="1327"/>
                <a:ext cx="33" cy="31"/>
              </a:xfrm>
              <a:custGeom>
                <a:avLst/>
                <a:gdLst>
                  <a:gd name="T0" fmla="*/ 0 w 111"/>
                  <a:gd name="T1" fmla="*/ 0 h 105"/>
                  <a:gd name="T2" fmla="*/ 0 w 111"/>
                  <a:gd name="T3" fmla="*/ 0 h 105"/>
                  <a:gd name="T4" fmla="*/ 0 w 111"/>
                  <a:gd name="T5" fmla="*/ 0 h 105"/>
                  <a:gd name="T6" fmla="*/ 0 w 111"/>
                  <a:gd name="T7" fmla="*/ 0 h 105"/>
                  <a:gd name="T8" fmla="*/ 0 w 111"/>
                  <a:gd name="T9" fmla="*/ 0 h 105"/>
                  <a:gd name="T10" fmla="*/ 0 w 111"/>
                  <a:gd name="T11" fmla="*/ 0 h 105"/>
                  <a:gd name="T12" fmla="*/ 0 w 111"/>
                  <a:gd name="T13" fmla="*/ 0 h 105"/>
                  <a:gd name="T14" fmla="*/ 0 w 111"/>
                  <a:gd name="T15" fmla="*/ 0 h 105"/>
                  <a:gd name="T16" fmla="*/ 0 w 111"/>
                  <a:gd name="T17" fmla="*/ 0 h 105"/>
                  <a:gd name="T18" fmla="*/ 0 w 111"/>
                  <a:gd name="T19" fmla="*/ 0 h 105"/>
                  <a:gd name="T20" fmla="*/ 0 w 111"/>
                  <a:gd name="T21" fmla="*/ 0 h 105"/>
                  <a:gd name="T22" fmla="*/ 0 w 111"/>
                  <a:gd name="T23" fmla="*/ 0 h 105"/>
                  <a:gd name="T24" fmla="*/ 0 w 111"/>
                  <a:gd name="T25" fmla="*/ 0 h 105"/>
                  <a:gd name="T26" fmla="*/ 0 w 111"/>
                  <a:gd name="T27" fmla="*/ 0 h 105"/>
                  <a:gd name="T28" fmla="*/ 0 w 111"/>
                  <a:gd name="T29" fmla="*/ 0 h 105"/>
                  <a:gd name="T30" fmla="*/ 0 w 111"/>
                  <a:gd name="T31" fmla="*/ 0 h 105"/>
                  <a:gd name="T32" fmla="*/ 0 w 111"/>
                  <a:gd name="T33" fmla="*/ 0 h 105"/>
                  <a:gd name="T34" fmla="*/ 0 w 111"/>
                  <a:gd name="T35" fmla="*/ 0 h 105"/>
                  <a:gd name="T36" fmla="*/ 0 w 111"/>
                  <a:gd name="T37" fmla="*/ 0 h 105"/>
                  <a:gd name="T38" fmla="*/ 0 w 111"/>
                  <a:gd name="T39" fmla="*/ 0 h 105"/>
                  <a:gd name="T40" fmla="*/ 0 w 111"/>
                  <a:gd name="T41" fmla="*/ 0 h 105"/>
                  <a:gd name="T42" fmla="*/ 0 w 111"/>
                  <a:gd name="T43" fmla="*/ 0 h 105"/>
                  <a:gd name="T44" fmla="*/ 0 w 111"/>
                  <a:gd name="T45" fmla="*/ 0 h 105"/>
                  <a:gd name="T46" fmla="*/ 0 w 111"/>
                  <a:gd name="T47" fmla="*/ 0 h 105"/>
                  <a:gd name="T48" fmla="*/ 0 w 111"/>
                  <a:gd name="T49" fmla="*/ 0 h 10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1"/>
                  <a:gd name="T76" fmla="*/ 0 h 105"/>
                  <a:gd name="T77" fmla="*/ 111 w 111"/>
                  <a:gd name="T78" fmla="*/ 105 h 10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1" h="105">
                    <a:moveTo>
                      <a:pt x="105" y="68"/>
                    </a:moveTo>
                    <a:lnTo>
                      <a:pt x="75" y="55"/>
                    </a:lnTo>
                    <a:lnTo>
                      <a:pt x="65" y="59"/>
                    </a:lnTo>
                    <a:lnTo>
                      <a:pt x="60" y="66"/>
                    </a:lnTo>
                    <a:lnTo>
                      <a:pt x="62" y="92"/>
                    </a:lnTo>
                    <a:lnTo>
                      <a:pt x="67" y="103"/>
                    </a:lnTo>
                    <a:lnTo>
                      <a:pt x="58" y="105"/>
                    </a:lnTo>
                    <a:lnTo>
                      <a:pt x="27" y="80"/>
                    </a:lnTo>
                    <a:lnTo>
                      <a:pt x="25" y="74"/>
                    </a:lnTo>
                    <a:lnTo>
                      <a:pt x="8" y="61"/>
                    </a:lnTo>
                    <a:lnTo>
                      <a:pt x="0" y="61"/>
                    </a:lnTo>
                    <a:lnTo>
                      <a:pt x="6" y="50"/>
                    </a:lnTo>
                    <a:lnTo>
                      <a:pt x="11" y="22"/>
                    </a:lnTo>
                    <a:lnTo>
                      <a:pt x="31" y="28"/>
                    </a:lnTo>
                    <a:lnTo>
                      <a:pt x="39" y="26"/>
                    </a:lnTo>
                    <a:lnTo>
                      <a:pt x="46" y="21"/>
                    </a:lnTo>
                    <a:lnTo>
                      <a:pt x="44" y="12"/>
                    </a:lnTo>
                    <a:lnTo>
                      <a:pt x="49" y="1"/>
                    </a:lnTo>
                    <a:lnTo>
                      <a:pt x="55" y="0"/>
                    </a:lnTo>
                    <a:lnTo>
                      <a:pt x="88" y="8"/>
                    </a:lnTo>
                    <a:lnTo>
                      <a:pt x="106" y="32"/>
                    </a:lnTo>
                    <a:lnTo>
                      <a:pt x="111" y="34"/>
                    </a:lnTo>
                    <a:lnTo>
                      <a:pt x="110" y="42"/>
                    </a:lnTo>
                    <a:lnTo>
                      <a:pt x="106" y="45"/>
                    </a:lnTo>
                    <a:lnTo>
                      <a:pt x="105" y="68"/>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37" name="Freeform 1067">
                <a:extLst>
                  <a:ext uri="{FF2B5EF4-FFF2-40B4-BE49-F238E27FC236}">
                    <a16:creationId xmlns:a16="http://schemas.microsoft.com/office/drawing/2014/main" id="{6F153C78-82A5-4926-9BD5-46AEB3106B6A}"/>
                  </a:ext>
                </a:extLst>
              </p:cNvPr>
              <p:cNvSpPr>
                <a:spLocks noChangeAspect="1"/>
              </p:cNvSpPr>
              <p:nvPr/>
            </p:nvSpPr>
            <p:spPr bwMode="auto">
              <a:xfrm>
                <a:off x="4662" y="1327"/>
                <a:ext cx="33" cy="31"/>
              </a:xfrm>
              <a:custGeom>
                <a:avLst/>
                <a:gdLst>
                  <a:gd name="T0" fmla="*/ 0 w 111"/>
                  <a:gd name="T1" fmla="*/ 0 h 105"/>
                  <a:gd name="T2" fmla="*/ 0 w 111"/>
                  <a:gd name="T3" fmla="*/ 0 h 105"/>
                  <a:gd name="T4" fmla="*/ 0 w 111"/>
                  <a:gd name="T5" fmla="*/ 0 h 105"/>
                  <a:gd name="T6" fmla="*/ 0 w 111"/>
                  <a:gd name="T7" fmla="*/ 0 h 105"/>
                  <a:gd name="T8" fmla="*/ 0 w 111"/>
                  <a:gd name="T9" fmla="*/ 0 h 105"/>
                  <a:gd name="T10" fmla="*/ 0 w 111"/>
                  <a:gd name="T11" fmla="*/ 0 h 105"/>
                  <a:gd name="T12" fmla="*/ 0 w 111"/>
                  <a:gd name="T13" fmla="*/ 0 h 105"/>
                  <a:gd name="T14" fmla="*/ 0 w 111"/>
                  <a:gd name="T15" fmla="*/ 0 h 105"/>
                  <a:gd name="T16" fmla="*/ 0 w 111"/>
                  <a:gd name="T17" fmla="*/ 0 h 105"/>
                  <a:gd name="T18" fmla="*/ 0 w 111"/>
                  <a:gd name="T19" fmla="*/ 0 h 105"/>
                  <a:gd name="T20" fmla="*/ 0 w 111"/>
                  <a:gd name="T21" fmla="*/ 0 h 105"/>
                  <a:gd name="T22" fmla="*/ 0 w 111"/>
                  <a:gd name="T23" fmla="*/ 0 h 105"/>
                  <a:gd name="T24" fmla="*/ 0 w 111"/>
                  <a:gd name="T25" fmla="*/ 0 h 105"/>
                  <a:gd name="T26" fmla="*/ 0 w 111"/>
                  <a:gd name="T27" fmla="*/ 0 h 105"/>
                  <a:gd name="T28" fmla="*/ 0 w 111"/>
                  <a:gd name="T29" fmla="*/ 0 h 105"/>
                  <a:gd name="T30" fmla="*/ 0 w 111"/>
                  <a:gd name="T31" fmla="*/ 0 h 105"/>
                  <a:gd name="T32" fmla="*/ 0 w 111"/>
                  <a:gd name="T33" fmla="*/ 0 h 105"/>
                  <a:gd name="T34" fmla="*/ 0 w 111"/>
                  <a:gd name="T35" fmla="*/ 0 h 105"/>
                  <a:gd name="T36" fmla="*/ 0 w 111"/>
                  <a:gd name="T37" fmla="*/ 0 h 105"/>
                  <a:gd name="T38" fmla="*/ 0 w 111"/>
                  <a:gd name="T39" fmla="*/ 0 h 105"/>
                  <a:gd name="T40" fmla="*/ 0 w 111"/>
                  <a:gd name="T41" fmla="*/ 0 h 105"/>
                  <a:gd name="T42" fmla="*/ 0 w 111"/>
                  <a:gd name="T43" fmla="*/ 0 h 105"/>
                  <a:gd name="T44" fmla="*/ 0 w 111"/>
                  <a:gd name="T45" fmla="*/ 0 h 105"/>
                  <a:gd name="T46" fmla="*/ 0 w 111"/>
                  <a:gd name="T47" fmla="*/ 0 h 105"/>
                  <a:gd name="T48" fmla="*/ 0 w 111"/>
                  <a:gd name="T49" fmla="*/ 0 h 10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1"/>
                  <a:gd name="T76" fmla="*/ 0 h 105"/>
                  <a:gd name="T77" fmla="*/ 111 w 111"/>
                  <a:gd name="T78" fmla="*/ 105 h 10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1" h="105">
                    <a:moveTo>
                      <a:pt x="105" y="68"/>
                    </a:moveTo>
                    <a:lnTo>
                      <a:pt x="75" y="55"/>
                    </a:lnTo>
                    <a:lnTo>
                      <a:pt x="65" y="59"/>
                    </a:lnTo>
                    <a:lnTo>
                      <a:pt x="60" y="66"/>
                    </a:lnTo>
                    <a:lnTo>
                      <a:pt x="62" y="92"/>
                    </a:lnTo>
                    <a:lnTo>
                      <a:pt x="67" y="103"/>
                    </a:lnTo>
                    <a:lnTo>
                      <a:pt x="58" y="105"/>
                    </a:lnTo>
                    <a:lnTo>
                      <a:pt x="27" y="80"/>
                    </a:lnTo>
                    <a:lnTo>
                      <a:pt x="25" y="74"/>
                    </a:lnTo>
                    <a:lnTo>
                      <a:pt x="8" y="61"/>
                    </a:lnTo>
                    <a:lnTo>
                      <a:pt x="0" y="61"/>
                    </a:lnTo>
                    <a:lnTo>
                      <a:pt x="6" y="50"/>
                    </a:lnTo>
                    <a:lnTo>
                      <a:pt x="11" y="22"/>
                    </a:lnTo>
                    <a:lnTo>
                      <a:pt x="31" y="28"/>
                    </a:lnTo>
                    <a:lnTo>
                      <a:pt x="39" y="26"/>
                    </a:lnTo>
                    <a:lnTo>
                      <a:pt x="46" y="21"/>
                    </a:lnTo>
                    <a:lnTo>
                      <a:pt x="44" y="12"/>
                    </a:lnTo>
                    <a:lnTo>
                      <a:pt x="49" y="1"/>
                    </a:lnTo>
                    <a:lnTo>
                      <a:pt x="55" y="0"/>
                    </a:lnTo>
                    <a:lnTo>
                      <a:pt x="88" y="8"/>
                    </a:lnTo>
                    <a:lnTo>
                      <a:pt x="106" y="32"/>
                    </a:lnTo>
                    <a:lnTo>
                      <a:pt x="111" y="34"/>
                    </a:lnTo>
                    <a:lnTo>
                      <a:pt x="110" y="42"/>
                    </a:lnTo>
                    <a:lnTo>
                      <a:pt x="106" y="45"/>
                    </a:lnTo>
                    <a:lnTo>
                      <a:pt x="105" y="68"/>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38" name="Freeform 1068">
                <a:extLst>
                  <a:ext uri="{FF2B5EF4-FFF2-40B4-BE49-F238E27FC236}">
                    <a16:creationId xmlns:a16="http://schemas.microsoft.com/office/drawing/2014/main" id="{BABEA2F3-9F53-44AB-8C59-B730E69141C6}"/>
                  </a:ext>
                </a:extLst>
              </p:cNvPr>
              <p:cNvSpPr>
                <a:spLocks noChangeAspect="1"/>
              </p:cNvSpPr>
              <p:nvPr/>
            </p:nvSpPr>
            <p:spPr bwMode="auto">
              <a:xfrm>
                <a:off x="4690" y="1322"/>
                <a:ext cx="3" cy="8"/>
              </a:xfrm>
              <a:custGeom>
                <a:avLst/>
                <a:gdLst>
                  <a:gd name="T0" fmla="*/ 0 w 11"/>
                  <a:gd name="T1" fmla="*/ 0 h 24"/>
                  <a:gd name="T2" fmla="*/ 0 w 11"/>
                  <a:gd name="T3" fmla="*/ 0 h 24"/>
                  <a:gd name="T4" fmla="*/ 0 w 11"/>
                  <a:gd name="T5" fmla="*/ 0 h 24"/>
                  <a:gd name="T6" fmla="*/ 0 w 11"/>
                  <a:gd name="T7" fmla="*/ 0 h 24"/>
                  <a:gd name="T8" fmla="*/ 0 w 11"/>
                  <a:gd name="T9" fmla="*/ 0 h 24"/>
                  <a:gd name="T10" fmla="*/ 0 60000 65536"/>
                  <a:gd name="T11" fmla="*/ 0 60000 65536"/>
                  <a:gd name="T12" fmla="*/ 0 60000 65536"/>
                  <a:gd name="T13" fmla="*/ 0 60000 65536"/>
                  <a:gd name="T14" fmla="*/ 0 60000 65536"/>
                  <a:gd name="T15" fmla="*/ 0 w 11"/>
                  <a:gd name="T16" fmla="*/ 0 h 24"/>
                  <a:gd name="T17" fmla="*/ 11 w 11"/>
                  <a:gd name="T18" fmla="*/ 24 h 24"/>
                </a:gdLst>
                <a:ahLst/>
                <a:cxnLst>
                  <a:cxn ang="T10">
                    <a:pos x="T0" y="T1"/>
                  </a:cxn>
                  <a:cxn ang="T11">
                    <a:pos x="T2" y="T3"/>
                  </a:cxn>
                  <a:cxn ang="T12">
                    <a:pos x="T4" y="T5"/>
                  </a:cxn>
                  <a:cxn ang="T13">
                    <a:pos x="T6" y="T7"/>
                  </a:cxn>
                  <a:cxn ang="T14">
                    <a:pos x="T8" y="T9"/>
                  </a:cxn>
                </a:cxnLst>
                <a:rect l="T15" t="T16" r="T17" b="T18"/>
                <a:pathLst>
                  <a:path w="11" h="24">
                    <a:moveTo>
                      <a:pt x="1" y="0"/>
                    </a:moveTo>
                    <a:lnTo>
                      <a:pt x="0" y="22"/>
                    </a:lnTo>
                    <a:lnTo>
                      <a:pt x="7" y="24"/>
                    </a:lnTo>
                    <a:lnTo>
                      <a:pt x="11" y="21"/>
                    </a:lnTo>
                    <a:lnTo>
                      <a:pt x="1"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39" name="Freeform 1069">
                <a:extLst>
                  <a:ext uri="{FF2B5EF4-FFF2-40B4-BE49-F238E27FC236}">
                    <a16:creationId xmlns:a16="http://schemas.microsoft.com/office/drawing/2014/main" id="{5717547B-E048-4E23-9B8C-13FEA02B2076}"/>
                  </a:ext>
                </a:extLst>
              </p:cNvPr>
              <p:cNvSpPr>
                <a:spLocks noChangeAspect="1"/>
              </p:cNvSpPr>
              <p:nvPr/>
            </p:nvSpPr>
            <p:spPr bwMode="auto">
              <a:xfrm>
                <a:off x="4690" y="1322"/>
                <a:ext cx="3" cy="8"/>
              </a:xfrm>
              <a:custGeom>
                <a:avLst/>
                <a:gdLst>
                  <a:gd name="T0" fmla="*/ 0 w 11"/>
                  <a:gd name="T1" fmla="*/ 0 h 24"/>
                  <a:gd name="T2" fmla="*/ 0 w 11"/>
                  <a:gd name="T3" fmla="*/ 0 h 24"/>
                  <a:gd name="T4" fmla="*/ 0 w 11"/>
                  <a:gd name="T5" fmla="*/ 0 h 24"/>
                  <a:gd name="T6" fmla="*/ 0 w 11"/>
                  <a:gd name="T7" fmla="*/ 0 h 24"/>
                  <a:gd name="T8" fmla="*/ 0 w 11"/>
                  <a:gd name="T9" fmla="*/ 0 h 24"/>
                  <a:gd name="T10" fmla="*/ 0 60000 65536"/>
                  <a:gd name="T11" fmla="*/ 0 60000 65536"/>
                  <a:gd name="T12" fmla="*/ 0 60000 65536"/>
                  <a:gd name="T13" fmla="*/ 0 60000 65536"/>
                  <a:gd name="T14" fmla="*/ 0 60000 65536"/>
                  <a:gd name="T15" fmla="*/ 0 w 11"/>
                  <a:gd name="T16" fmla="*/ 0 h 24"/>
                  <a:gd name="T17" fmla="*/ 11 w 11"/>
                  <a:gd name="T18" fmla="*/ 24 h 24"/>
                </a:gdLst>
                <a:ahLst/>
                <a:cxnLst>
                  <a:cxn ang="T10">
                    <a:pos x="T0" y="T1"/>
                  </a:cxn>
                  <a:cxn ang="T11">
                    <a:pos x="T2" y="T3"/>
                  </a:cxn>
                  <a:cxn ang="T12">
                    <a:pos x="T4" y="T5"/>
                  </a:cxn>
                  <a:cxn ang="T13">
                    <a:pos x="T6" y="T7"/>
                  </a:cxn>
                  <a:cxn ang="T14">
                    <a:pos x="T8" y="T9"/>
                  </a:cxn>
                </a:cxnLst>
                <a:rect l="T15" t="T16" r="T17" b="T18"/>
                <a:pathLst>
                  <a:path w="11" h="24">
                    <a:moveTo>
                      <a:pt x="1" y="0"/>
                    </a:moveTo>
                    <a:lnTo>
                      <a:pt x="0" y="22"/>
                    </a:lnTo>
                    <a:lnTo>
                      <a:pt x="7" y="24"/>
                    </a:lnTo>
                    <a:lnTo>
                      <a:pt x="11" y="21"/>
                    </a:lnTo>
                    <a:lnTo>
                      <a:pt x="1"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40" name="Freeform 1070">
                <a:extLst>
                  <a:ext uri="{FF2B5EF4-FFF2-40B4-BE49-F238E27FC236}">
                    <a16:creationId xmlns:a16="http://schemas.microsoft.com/office/drawing/2014/main" id="{69C26CE1-D3FA-40FB-9A46-B16C89B77C42}"/>
                  </a:ext>
                </a:extLst>
              </p:cNvPr>
              <p:cNvSpPr>
                <a:spLocks noChangeAspect="1"/>
              </p:cNvSpPr>
              <p:nvPr/>
            </p:nvSpPr>
            <p:spPr bwMode="auto">
              <a:xfrm>
                <a:off x="4627" y="1336"/>
                <a:ext cx="43" cy="53"/>
              </a:xfrm>
              <a:custGeom>
                <a:avLst/>
                <a:gdLst>
                  <a:gd name="T0" fmla="*/ 0 w 147"/>
                  <a:gd name="T1" fmla="*/ 0 h 184"/>
                  <a:gd name="T2" fmla="*/ 0 w 147"/>
                  <a:gd name="T3" fmla="*/ 0 h 184"/>
                  <a:gd name="T4" fmla="*/ 0 w 147"/>
                  <a:gd name="T5" fmla="*/ 0 h 184"/>
                  <a:gd name="T6" fmla="*/ 0 w 147"/>
                  <a:gd name="T7" fmla="*/ 0 h 184"/>
                  <a:gd name="T8" fmla="*/ 0 w 147"/>
                  <a:gd name="T9" fmla="*/ 0 h 184"/>
                  <a:gd name="T10" fmla="*/ 0 w 147"/>
                  <a:gd name="T11" fmla="*/ 0 h 184"/>
                  <a:gd name="T12" fmla="*/ 0 w 147"/>
                  <a:gd name="T13" fmla="*/ 0 h 184"/>
                  <a:gd name="T14" fmla="*/ 0 w 147"/>
                  <a:gd name="T15" fmla="*/ 0 h 184"/>
                  <a:gd name="T16" fmla="*/ 0 w 147"/>
                  <a:gd name="T17" fmla="*/ 0 h 184"/>
                  <a:gd name="T18" fmla="*/ 0 w 147"/>
                  <a:gd name="T19" fmla="*/ 0 h 184"/>
                  <a:gd name="T20" fmla="*/ 0 w 147"/>
                  <a:gd name="T21" fmla="*/ 0 h 184"/>
                  <a:gd name="T22" fmla="*/ 0 w 147"/>
                  <a:gd name="T23" fmla="*/ 0 h 184"/>
                  <a:gd name="T24" fmla="*/ 0 w 147"/>
                  <a:gd name="T25" fmla="*/ 0 h 184"/>
                  <a:gd name="T26" fmla="*/ 0 w 147"/>
                  <a:gd name="T27" fmla="*/ 0 h 184"/>
                  <a:gd name="T28" fmla="*/ 0 w 147"/>
                  <a:gd name="T29" fmla="*/ 0 h 184"/>
                  <a:gd name="T30" fmla="*/ 0 w 147"/>
                  <a:gd name="T31" fmla="*/ 0 h 184"/>
                  <a:gd name="T32" fmla="*/ 0 w 147"/>
                  <a:gd name="T33" fmla="*/ 0 h 184"/>
                  <a:gd name="T34" fmla="*/ 0 w 147"/>
                  <a:gd name="T35" fmla="*/ 0 h 184"/>
                  <a:gd name="T36" fmla="*/ 0 w 147"/>
                  <a:gd name="T37" fmla="*/ 0 h 184"/>
                  <a:gd name="T38" fmla="*/ 0 w 147"/>
                  <a:gd name="T39" fmla="*/ 0 h 184"/>
                  <a:gd name="T40" fmla="*/ 0 w 147"/>
                  <a:gd name="T41" fmla="*/ 0 h 184"/>
                  <a:gd name="T42" fmla="*/ 0 w 147"/>
                  <a:gd name="T43" fmla="*/ 0 h 184"/>
                  <a:gd name="T44" fmla="*/ 0 w 147"/>
                  <a:gd name="T45" fmla="*/ 0 h 184"/>
                  <a:gd name="T46" fmla="*/ 0 w 147"/>
                  <a:gd name="T47" fmla="*/ 0 h 184"/>
                  <a:gd name="T48" fmla="*/ 0 w 147"/>
                  <a:gd name="T49" fmla="*/ 0 h 184"/>
                  <a:gd name="T50" fmla="*/ 0 w 147"/>
                  <a:gd name="T51" fmla="*/ 0 h 184"/>
                  <a:gd name="T52" fmla="*/ 0 w 147"/>
                  <a:gd name="T53" fmla="*/ 0 h 184"/>
                  <a:gd name="T54" fmla="*/ 0 w 147"/>
                  <a:gd name="T55" fmla="*/ 0 h 184"/>
                  <a:gd name="T56" fmla="*/ 0 w 147"/>
                  <a:gd name="T57" fmla="*/ 0 h 184"/>
                  <a:gd name="T58" fmla="*/ 0 w 147"/>
                  <a:gd name="T59" fmla="*/ 0 h 184"/>
                  <a:gd name="T60" fmla="*/ 0 w 147"/>
                  <a:gd name="T61" fmla="*/ 0 h 184"/>
                  <a:gd name="T62" fmla="*/ 0 w 147"/>
                  <a:gd name="T63" fmla="*/ 0 h 184"/>
                  <a:gd name="T64" fmla="*/ 0 w 147"/>
                  <a:gd name="T65" fmla="*/ 0 h 184"/>
                  <a:gd name="T66" fmla="*/ 0 w 147"/>
                  <a:gd name="T67" fmla="*/ 0 h 184"/>
                  <a:gd name="T68" fmla="*/ 0 w 147"/>
                  <a:gd name="T69" fmla="*/ 0 h 184"/>
                  <a:gd name="T70" fmla="*/ 0 w 147"/>
                  <a:gd name="T71" fmla="*/ 0 h 184"/>
                  <a:gd name="T72" fmla="*/ 0 w 147"/>
                  <a:gd name="T73" fmla="*/ 0 h 184"/>
                  <a:gd name="T74" fmla="*/ 0 w 147"/>
                  <a:gd name="T75" fmla="*/ 0 h 184"/>
                  <a:gd name="T76" fmla="*/ 0 w 147"/>
                  <a:gd name="T77" fmla="*/ 0 h 184"/>
                  <a:gd name="T78" fmla="*/ 0 w 147"/>
                  <a:gd name="T79" fmla="*/ 0 h 184"/>
                  <a:gd name="T80" fmla="*/ 0 w 147"/>
                  <a:gd name="T81" fmla="*/ 0 h 184"/>
                  <a:gd name="T82" fmla="*/ 0 w 147"/>
                  <a:gd name="T83" fmla="*/ 0 h 184"/>
                  <a:gd name="T84" fmla="*/ 0 w 147"/>
                  <a:gd name="T85" fmla="*/ 0 h 184"/>
                  <a:gd name="T86" fmla="*/ 0 w 147"/>
                  <a:gd name="T87" fmla="*/ 0 h 184"/>
                  <a:gd name="T88" fmla="*/ 0 w 147"/>
                  <a:gd name="T89" fmla="*/ 0 h 184"/>
                  <a:gd name="T90" fmla="*/ 0 w 147"/>
                  <a:gd name="T91" fmla="*/ 0 h 184"/>
                  <a:gd name="T92" fmla="*/ 0 w 147"/>
                  <a:gd name="T93" fmla="*/ 0 h 184"/>
                  <a:gd name="T94" fmla="*/ 0 w 147"/>
                  <a:gd name="T95" fmla="*/ 0 h 184"/>
                  <a:gd name="T96" fmla="*/ 0 w 147"/>
                  <a:gd name="T97" fmla="*/ 0 h 184"/>
                  <a:gd name="T98" fmla="*/ 0 w 147"/>
                  <a:gd name="T99" fmla="*/ 0 h 184"/>
                  <a:gd name="T100" fmla="*/ 0 w 147"/>
                  <a:gd name="T101" fmla="*/ 0 h 184"/>
                  <a:gd name="T102" fmla="*/ 0 w 147"/>
                  <a:gd name="T103" fmla="*/ 0 h 184"/>
                  <a:gd name="T104" fmla="*/ 0 w 147"/>
                  <a:gd name="T105" fmla="*/ 0 h 184"/>
                  <a:gd name="T106" fmla="*/ 0 w 147"/>
                  <a:gd name="T107" fmla="*/ 0 h 184"/>
                  <a:gd name="T108" fmla="*/ 0 w 147"/>
                  <a:gd name="T109" fmla="*/ 0 h 184"/>
                  <a:gd name="T110" fmla="*/ 0 w 147"/>
                  <a:gd name="T111" fmla="*/ 0 h 184"/>
                  <a:gd name="T112" fmla="*/ 0 w 147"/>
                  <a:gd name="T113" fmla="*/ 0 h 18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47"/>
                  <a:gd name="T172" fmla="*/ 0 h 184"/>
                  <a:gd name="T173" fmla="*/ 147 w 147"/>
                  <a:gd name="T174" fmla="*/ 184 h 18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47" h="184">
                    <a:moveTo>
                      <a:pt x="36" y="1"/>
                    </a:moveTo>
                    <a:lnTo>
                      <a:pt x="37" y="0"/>
                    </a:lnTo>
                    <a:lnTo>
                      <a:pt x="32" y="0"/>
                    </a:lnTo>
                    <a:lnTo>
                      <a:pt x="27" y="3"/>
                    </a:lnTo>
                    <a:lnTo>
                      <a:pt x="23" y="11"/>
                    </a:lnTo>
                    <a:lnTo>
                      <a:pt x="24" y="21"/>
                    </a:lnTo>
                    <a:lnTo>
                      <a:pt x="17" y="21"/>
                    </a:lnTo>
                    <a:lnTo>
                      <a:pt x="16" y="26"/>
                    </a:lnTo>
                    <a:lnTo>
                      <a:pt x="11" y="30"/>
                    </a:lnTo>
                    <a:lnTo>
                      <a:pt x="5" y="26"/>
                    </a:lnTo>
                    <a:lnTo>
                      <a:pt x="2" y="31"/>
                    </a:lnTo>
                    <a:lnTo>
                      <a:pt x="0" y="46"/>
                    </a:lnTo>
                    <a:lnTo>
                      <a:pt x="23" y="61"/>
                    </a:lnTo>
                    <a:lnTo>
                      <a:pt x="28" y="68"/>
                    </a:lnTo>
                    <a:lnTo>
                      <a:pt x="18" y="59"/>
                    </a:lnTo>
                    <a:lnTo>
                      <a:pt x="12" y="58"/>
                    </a:lnTo>
                    <a:lnTo>
                      <a:pt x="29" y="85"/>
                    </a:lnTo>
                    <a:lnTo>
                      <a:pt x="32" y="79"/>
                    </a:lnTo>
                    <a:lnTo>
                      <a:pt x="40" y="75"/>
                    </a:lnTo>
                    <a:lnTo>
                      <a:pt x="53" y="80"/>
                    </a:lnTo>
                    <a:lnTo>
                      <a:pt x="53" y="72"/>
                    </a:lnTo>
                    <a:lnTo>
                      <a:pt x="44" y="68"/>
                    </a:lnTo>
                    <a:lnTo>
                      <a:pt x="39" y="63"/>
                    </a:lnTo>
                    <a:lnTo>
                      <a:pt x="32" y="52"/>
                    </a:lnTo>
                    <a:lnTo>
                      <a:pt x="34" y="47"/>
                    </a:lnTo>
                    <a:lnTo>
                      <a:pt x="60" y="72"/>
                    </a:lnTo>
                    <a:lnTo>
                      <a:pt x="66" y="83"/>
                    </a:lnTo>
                    <a:lnTo>
                      <a:pt x="70" y="84"/>
                    </a:lnTo>
                    <a:lnTo>
                      <a:pt x="75" y="96"/>
                    </a:lnTo>
                    <a:lnTo>
                      <a:pt x="78" y="110"/>
                    </a:lnTo>
                    <a:lnTo>
                      <a:pt x="75" y="115"/>
                    </a:lnTo>
                    <a:lnTo>
                      <a:pt x="75" y="125"/>
                    </a:lnTo>
                    <a:lnTo>
                      <a:pt x="94" y="156"/>
                    </a:lnTo>
                    <a:lnTo>
                      <a:pt x="95" y="164"/>
                    </a:lnTo>
                    <a:lnTo>
                      <a:pt x="120" y="178"/>
                    </a:lnTo>
                    <a:lnTo>
                      <a:pt x="116" y="163"/>
                    </a:lnTo>
                    <a:lnTo>
                      <a:pt x="106" y="152"/>
                    </a:lnTo>
                    <a:lnTo>
                      <a:pt x="104" y="143"/>
                    </a:lnTo>
                    <a:lnTo>
                      <a:pt x="113" y="145"/>
                    </a:lnTo>
                    <a:lnTo>
                      <a:pt x="111" y="148"/>
                    </a:lnTo>
                    <a:lnTo>
                      <a:pt x="132" y="184"/>
                    </a:lnTo>
                    <a:lnTo>
                      <a:pt x="137" y="183"/>
                    </a:lnTo>
                    <a:lnTo>
                      <a:pt x="142" y="176"/>
                    </a:lnTo>
                    <a:lnTo>
                      <a:pt x="137" y="166"/>
                    </a:lnTo>
                    <a:lnTo>
                      <a:pt x="141" y="157"/>
                    </a:lnTo>
                    <a:lnTo>
                      <a:pt x="147" y="161"/>
                    </a:lnTo>
                    <a:lnTo>
                      <a:pt x="131" y="67"/>
                    </a:lnTo>
                    <a:lnTo>
                      <a:pt x="113" y="46"/>
                    </a:lnTo>
                    <a:lnTo>
                      <a:pt x="99" y="42"/>
                    </a:lnTo>
                    <a:lnTo>
                      <a:pt x="95" y="37"/>
                    </a:lnTo>
                    <a:lnTo>
                      <a:pt x="91" y="24"/>
                    </a:lnTo>
                    <a:lnTo>
                      <a:pt x="85" y="16"/>
                    </a:lnTo>
                    <a:lnTo>
                      <a:pt x="79" y="20"/>
                    </a:lnTo>
                    <a:lnTo>
                      <a:pt x="64" y="20"/>
                    </a:lnTo>
                    <a:lnTo>
                      <a:pt x="48" y="7"/>
                    </a:lnTo>
                    <a:lnTo>
                      <a:pt x="44" y="3"/>
                    </a:lnTo>
                    <a:lnTo>
                      <a:pt x="36"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41" name="Freeform 1071">
                <a:extLst>
                  <a:ext uri="{FF2B5EF4-FFF2-40B4-BE49-F238E27FC236}">
                    <a16:creationId xmlns:a16="http://schemas.microsoft.com/office/drawing/2014/main" id="{C5ACDFAE-D2E1-4F4D-A050-CACB0EFDF9BB}"/>
                  </a:ext>
                </a:extLst>
              </p:cNvPr>
              <p:cNvSpPr>
                <a:spLocks noChangeAspect="1"/>
              </p:cNvSpPr>
              <p:nvPr/>
            </p:nvSpPr>
            <p:spPr bwMode="auto">
              <a:xfrm>
                <a:off x="4627" y="1336"/>
                <a:ext cx="43" cy="53"/>
              </a:xfrm>
              <a:custGeom>
                <a:avLst/>
                <a:gdLst>
                  <a:gd name="T0" fmla="*/ 0 w 147"/>
                  <a:gd name="T1" fmla="*/ 0 h 184"/>
                  <a:gd name="T2" fmla="*/ 0 w 147"/>
                  <a:gd name="T3" fmla="*/ 0 h 184"/>
                  <a:gd name="T4" fmla="*/ 0 w 147"/>
                  <a:gd name="T5" fmla="*/ 0 h 184"/>
                  <a:gd name="T6" fmla="*/ 0 w 147"/>
                  <a:gd name="T7" fmla="*/ 0 h 184"/>
                  <a:gd name="T8" fmla="*/ 0 w 147"/>
                  <a:gd name="T9" fmla="*/ 0 h 184"/>
                  <a:gd name="T10" fmla="*/ 0 w 147"/>
                  <a:gd name="T11" fmla="*/ 0 h 184"/>
                  <a:gd name="T12" fmla="*/ 0 w 147"/>
                  <a:gd name="T13" fmla="*/ 0 h 184"/>
                  <a:gd name="T14" fmla="*/ 0 w 147"/>
                  <a:gd name="T15" fmla="*/ 0 h 184"/>
                  <a:gd name="T16" fmla="*/ 0 w 147"/>
                  <a:gd name="T17" fmla="*/ 0 h 184"/>
                  <a:gd name="T18" fmla="*/ 0 w 147"/>
                  <a:gd name="T19" fmla="*/ 0 h 184"/>
                  <a:gd name="T20" fmla="*/ 0 w 147"/>
                  <a:gd name="T21" fmla="*/ 0 h 184"/>
                  <a:gd name="T22" fmla="*/ 0 w 147"/>
                  <a:gd name="T23" fmla="*/ 0 h 184"/>
                  <a:gd name="T24" fmla="*/ 0 w 147"/>
                  <a:gd name="T25" fmla="*/ 0 h 184"/>
                  <a:gd name="T26" fmla="*/ 0 w 147"/>
                  <a:gd name="T27" fmla="*/ 0 h 184"/>
                  <a:gd name="T28" fmla="*/ 0 w 147"/>
                  <a:gd name="T29" fmla="*/ 0 h 184"/>
                  <a:gd name="T30" fmla="*/ 0 w 147"/>
                  <a:gd name="T31" fmla="*/ 0 h 184"/>
                  <a:gd name="T32" fmla="*/ 0 w 147"/>
                  <a:gd name="T33" fmla="*/ 0 h 184"/>
                  <a:gd name="T34" fmla="*/ 0 w 147"/>
                  <a:gd name="T35" fmla="*/ 0 h 184"/>
                  <a:gd name="T36" fmla="*/ 0 w 147"/>
                  <a:gd name="T37" fmla="*/ 0 h 184"/>
                  <a:gd name="T38" fmla="*/ 0 w 147"/>
                  <a:gd name="T39" fmla="*/ 0 h 184"/>
                  <a:gd name="T40" fmla="*/ 0 w 147"/>
                  <a:gd name="T41" fmla="*/ 0 h 184"/>
                  <a:gd name="T42" fmla="*/ 0 w 147"/>
                  <a:gd name="T43" fmla="*/ 0 h 184"/>
                  <a:gd name="T44" fmla="*/ 0 w 147"/>
                  <a:gd name="T45" fmla="*/ 0 h 184"/>
                  <a:gd name="T46" fmla="*/ 0 w 147"/>
                  <a:gd name="T47" fmla="*/ 0 h 184"/>
                  <a:gd name="T48" fmla="*/ 0 w 147"/>
                  <a:gd name="T49" fmla="*/ 0 h 184"/>
                  <a:gd name="T50" fmla="*/ 0 w 147"/>
                  <a:gd name="T51" fmla="*/ 0 h 184"/>
                  <a:gd name="T52" fmla="*/ 0 w 147"/>
                  <a:gd name="T53" fmla="*/ 0 h 184"/>
                  <a:gd name="T54" fmla="*/ 0 w 147"/>
                  <a:gd name="T55" fmla="*/ 0 h 184"/>
                  <a:gd name="T56" fmla="*/ 0 w 147"/>
                  <a:gd name="T57" fmla="*/ 0 h 184"/>
                  <a:gd name="T58" fmla="*/ 0 w 147"/>
                  <a:gd name="T59" fmla="*/ 0 h 184"/>
                  <a:gd name="T60" fmla="*/ 0 w 147"/>
                  <a:gd name="T61" fmla="*/ 0 h 184"/>
                  <a:gd name="T62" fmla="*/ 0 w 147"/>
                  <a:gd name="T63" fmla="*/ 0 h 184"/>
                  <a:gd name="T64" fmla="*/ 0 w 147"/>
                  <a:gd name="T65" fmla="*/ 0 h 184"/>
                  <a:gd name="T66" fmla="*/ 0 w 147"/>
                  <a:gd name="T67" fmla="*/ 0 h 184"/>
                  <a:gd name="T68" fmla="*/ 0 w 147"/>
                  <a:gd name="T69" fmla="*/ 0 h 184"/>
                  <a:gd name="T70" fmla="*/ 0 w 147"/>
                  <a:gd name="T71" fmla="*/ 0 h 184"/>
                  <a:gd name="T72" fmla="*/ 0 w 147"/>
                  <a:gd name="T73" fmla="*/ 0 h 184"/>
                  <a:gd name="T74" fmla="*/ 0 w 147"/>
                  <a:gd name="T75" fmla="*/ 0 h 184"/>
                  <a:gd name="T76" fmla="*/ 0 w 147"/>
                  <a:gd name="T77" fmla="*/ 0 h 184"/>
                  <a:gd name="T78" fmla="*/ 0 w 147"/>
                  <a:gd name="T79" fmla="*/ 0 h 184"/>
                  <a:gd name="T80" fmla="*/ 0 w 147"/>
                  <a:gd name="T81" fmla="*/ 0 h 184"/>
                  <a:gd name="T82" fmla="*/ 0 w 147"/>
                  <a:gd name="T83" fmla="*/ 0 h 184"/>
                  <a:gd name="T84" fmla="*/ 0 w 147"/>
                  <a:gd name="T85" fmla="*/ 0 h 184"/>
                  <a:gd name="T86" fmla="*/ 0 w 147"/>
                  <a:gd name="T87" fmla="*/ 0 h 184"/>
                  <a:gd name="T88" fmla="*/ 0 w 147"/>
                  <a:gd name="T89" fmla="*/ 0 h 184"/>
                  <a:gd name="T90" fmla="*/ 0 w 147"/>
                  <a:gd name="T91" fmla="*/ 0 h 184"/>
                  <a:gd name="T92" fmla="*/ 0 w 147"/>
                  <a:gd name="T93" fmla="*/ 0 h 184"/>
                  <a:gd name="T94" fmla="*/ 0 w 147"/>
                  <a:gd name="T95" fmla="*/ 0 h 184"/>
                  <a:gd name="T96" fmla="*/ 0 w 147"/>
                  <a:gd name="T97" fmla="*/ 0 h 184"/>
                  <a:gd name="T98" fmla="*/ 0 w 147"/>
                  <a:gd name="T99" fmla="*/ 0 h 184"/>
                  <a:gd name="T100" fmla="*/ 0 w 147"/>
                  <a:gd name="T101" fmla="*/ 0 h 184"/>
                  <a:gd name="T102" fmla="*/ 0 w 147"/>
                  <a:gd name="T103" fmla="*/ 0 h 184"/>
                  <a:gd name="T104" fmla="*/ 0 w 147"/>
                  <a:gd name="T105" fmla="*/ 0 h 184"/>
                  <a:gd name="T106" fmla="*/ 0 w 147"/>
                  <a:gd name="T107" fmla="*/ 0 h 184"/>
                  <a:gd name="T108" fmla="*/ 0 w 147"/>
                  <a:gd name="T109" fmla="*/ 0 h 184"/>
                  <a:gd name="T110" fmla="*/ 0 w 147"/>
                  <a:gd name="T111" fmla="*/ 0 h 184"/>
                  <a:gd name="T112" fmla="*/ 0 w 147"/>
                  <a:gd name="T113" fmla="*/ 0 h 18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47"/>
                  <a:gd name="T172" fmla="*/ 0 h 184"/>
                  <a:gd name="T173" fmla="*/ 147 w 147"/>
                  <a:gd name="T174" fmla="*/ 184 h 18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47" h="184">
                    <a:moveTo>
                      <a:pt x="36" y="1"/>
                    </a:moveTo>
                    <a:lnTo>
                      <a:pt x="37" y="0"/>
                    </a:lnTo>
                    <a:lnTo>
                      <a:pt x="32" y="0"/>
                    </a:lnTo>
                    <a:lnTo>
                      <a:pt x="27" y="3"/>
                    </a:lnTo>
                    <a:lnTo>
                      <a:pt x="23" y="11"/>
                    </a:lnTo>
                    <a:lnTo>
                      <a:pt x="24" y="21"/>
                    </a:lnTo>
                    <a:lnTo>
                      <a:pt x="17" y="21"/>
                    </a:lnTo>
                    <a:lnTo>
                      <a:pt x="16" y="26"/>
                    </a:lnTo>
                    <a:lnTo>
                      <a:pt x="11" y="30"/>
                    </a:lnTo>
                    <a:lnTo>
                      <a:pt x="5" y="26"/>
                    </a:lnTo>
                    <a:lnTo>
                      <a:pt x="2" y="31"/>
                    </a:lnTo>
                    <a:lnTo>
                      <a:pt x="0" y="46"/>
                    </a:lnTo>
                    <a:lnTo>
                      <a:pt x="23" y="61"/>
                    </a:lnTo>
                    <a:lnTo>
                      <a:pt x="28" y="68"/>
                    </a:lnTo>
                    <a:lnTo>
                      <a:pt x="18" y="59"/>
                    </a:lnTo>
                    <a:lnTo>
                      <a:pt x="12" y="58"/>
                    </a:lnTo>
                    <a:lnTo>
                      <a:pt x="29" y="85"/>
                    </a:lnTo>
                    <a:lnTo>
                      <a:pt x="32" y="79"/>
                    </a:lnTo>
                    <a:lnTo>
                      <a:pt x="40" y="75"/>
                    </a:lnTo>
                    <a:lnTo>
                      <a:pt x="53" y="80"/>
                    </a:lnTo>
                    <a:lnTo>
                      <a:pt x="53" y="72"/>
                    </a:lnTo>
                    <a:lnTo>
                      <a:pt x="44" y="68"/>
                    </a:lnTo>
                    <a:lnTo>
                      <a:pt x="39" y="63"/>
                    </a:lnTo>
                    <a:lnTo>
                      <a:pt x="32" y="52"/>
                    </a:lnTo>
                    <a:lnTo>
                      <a:pt x="34" y="47"/>
                    </a:lnTo>
                    <a:lnTo>
                      <a:pt x="60" y="72"/>
                    </a:lnTo>
                    <a:lnTo>
                      <a:pt x="66" y="83"/>
                    </a:lnTo>
                    <a:lnTo>
                      <a:pt x="70" y="84"/>
                    </a:lnTo>
                    <a:lnTo>
                      <a:pt x="75" y="96"/>
                    </a:lnTo>
                    <a:lnTo>
                      <a:pt x="78" y="110"/>
                    </a:lnTo>
                    <a:lnTo>
                      <a:pt x="75" y="115"/>
                    </a:lnTo>
                    <a:lnTo>
                      <a:pt x="75" y="125"/>
                    </a:lnTo>
                    <a:lnTo>
                      <a:pt x="94" y="156"/>
                    </a:lnTo>
                    <a:lnTo>
                      <a:pt x="95" y="164"/>
                    </a:lnTo>
                    <a:lnTo>
                      <a:pt x="120" y="178"/>
                    </a:lnTo>
                    <a:lnTo>
                      <a:pt x="116" y="163"/>
                    </a:lnTo>
                    <a:lnTo>
                      <a:pt x="106" y="152"/>
                    </a:lnTo>
                    <a:lnTo>
                      <a:pt x="104" y="143"/>
                    </a:lnTo>
                    <a:lnTo>
                      <a:pt x="113" y="145"/>
                    </a:lnTo>
                    <a:lnTo>
                      <a:pt x="111" y="148"/>
                    </a:lnTo>
                    <a:lnTo>
                      <a:pt x="132" y="184"/>
                    </a:lnTo>
                    <a:lnTo>
                      <a:pt x="137" y="183"/>
                    </a:lnTo>
                    <a:lnTo>
                      <a:pt x="142" y="176"/>
                    </a:lnTo>
                    <a:lnTo>
                      <a:pt x="137" y="166"/>
                    </a:lnTo>
                    <a:lnTo>
                      <a:pt x="141" y="157"/>
                    </a:lnTo>
                    <a:lnTo>
                      <a:pt x="147" y="161"/>
                    </a:lnTo>
                    <a:lnTo>
                      <a:pt x="131" y="67"/>
                    </a:lnTo>
                    <a:lnTo>
                      <a:pt x="113" y="46"/>
                    </a:lnTo>
                    <a:lnTo>
                      <a:pt x="99" y="42"/>
                    </a:lnTo>
                    <a:lnTo>
                      <a:pt x="95" y="37"/>
                    </a:lnTo>
                    <a:lnTo>
                      <a:pt x="91" y="24"/>
                    </a:lnTo>
                    <a:lnTo>
                      <a:pt x="85" y="16"/>
                    </a:lnTo>
                    <a:lnTo>
                      <a:pt x="79" y="20"/>
                    </a:lnTo>
                    <a:lnTo>
                      <a:pt x="64" y="20"/>
                    </a:lnTo>
                    <a:lnTo>
                      <a:pt x="48" y="7"/>
                    </a:lnTo>
                    <a:lnTo>
                      <a:pt x="44" y="3"/>
                    </a:lnTo>
                    <a:lnTo>
                      <a:pt x="36"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42" name="Freeform 1072">
                <a:extLst>
                  <a:ext uri="{FF2B5EF4-FFF2-40B4-BE49-F238E27FC236}">
                    <a16:creationId xmlns:a16="http://schemas.microsoft.com/office/drawing/2014/main" id="{DF2ECC99-0F8E-4444-B945-347F88F24344}"/>
                  </a:ext>
                </a:extLst>
              </p:cNvPr>
              <p:cNvSpPr>
                <a:spLocks noChangeAspect="1"/>
              </p:cNvSpPr>
              <p:nvPr/>
            </p:nvSpPr>
            <p:spPr bwMode="auto">
              <a:xfrm>
                <a:off x="4642" y="1362"/>
                <a:ext cx="3" cy="6"/>
              </a:xfrm>
              <a:custGeom>
                <a:avLst/>
                <a:gdLst>
                  <a:gd name="T0" fmla="*/ 0 w 10"/>
                  <a:gd name="T1" fmla="*/ 0 h 21"/>
                  <a:gd name="T2" fmla="*/ 0 w 10"/>
                  <a:gd name="T3" fmla="*/ 0 h 21"/>
                  <a:gd name="T4" fmla="*/ 0 w 10"/>
                  <a:gd name="T5" fmla="*/ 0 h 21"/>
                  <a:gd name="T6" fmla="*/ 0 w 10"/>
                  <a:gd name="T7" fmla="*/ 0 h 21"/>
                  <a:gd name="T8" fmla="*/ 0 w 10"/>
                  <a:gd name="T9" fmla="*/ 0 h 21"/>
                  <a:gd name="T10" fmla="*/ 0 60000 65536"/>
                  <a:gd name="T11" fmla="*/ 0 60000 65536"/>
                  <a:gd name="T12" fmla="*/ 0 60000 65536"/>
                  <a:gd name="T13" fmla="*/ 0 60000 65536"/>
                  <a:gd name="T14" fmla="*/ 0 60000 65536"/>
                  <a:gd name="T15" fmla="*/ 0 w 10"/>
                  <a:gd name="T16" fmla="*/ 0 h 21"/>
                  <a:gd name="T17" fmla="*/ 10 w 10"/>
                  <a:gd name="T18" fmla="*/ 21 h 21"/>
                </a:gdLst>
                <a:ahLst/>
                <a:cxnLst>
                  <a:cxn ang="T10">
                    <a:pos x="T0" y="T1"/>
                  </a:cxn>
                  <a:cxn ang="T11">
                    <a:pos x="T2" y="T3"/>
                  </a:cxn>
                  <a:cxn ang="T12">
                    <a:pos x="T4" y="T5"/>
                  </a:cxn>
                  <a:cxn ang="T13">
                    <a:pos x="T6" y="T7"/>
                  </a:cxn>
                  <a:cxn ang="T14">
                    <a:pos x="T8" y="T9"/>
                  </a:cxn>
                </a:cxnLst>
                <a:rect l="T15" t="T16" r="T17" b="T18"/>
                <a:pathLst>
                  <a:path w="10" h="21">
                    <a:moveTo>
                      <a:pt x="0" y="0"/>
                    </a:moveTo>
                    <a:lnTo>
                      <a:pt x="1" y="8"/>
                    </a:lnTo>
                    <a:lnTo>
                      <a:pt x="10" y="21"/>
                    </a:lnTo>
                    <a:lnTo>
                      <a:pt x="6" y="4"/>
                    </a:lnTo>
                    <a:lnTo>
                      <a:pt x="0"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43" name="Freeform 1073">
                <a:extLst>
                  <a:ext uri="{FF2B5EF4-FFF2-40B4-BE49-F238E27FC236}">
                    <a16:creationId xmlns:a16="http://schemas.microsoft.com/office/drawing/2014/main" id="{2E18B4F3-42D2-4801-94F9-076EACCD15DD}"/>
                  </a:ext>
                </a:extLst>
              </p:cNvPr>
              <p:cNvSpPr>
                <a:spLocks noChangeAspect="1"/>
              </p:cNvSpPr>
              <p:nvPr/>
            </p:nvSpPr>
            <p:spPr bwMode="auto">
              <a:xfrm>
                <a:off x="4642" y="1362"/>
                <a:ext cx="3" cy="6"/>
              </a:xfrm>
              <a:custGeom>
                <a:avLst/>
                <a:gdLst>
                  <a:gd name="T0" fmla="*/ 0 w 10"/>
                  <a:gd name="T1" fmla="*/ 0 h 21"/>
                  <a:gd name="T2" fmla="*/ 0 w 10"/>
                  <a:gd name="T3" fmla="*/ 0 h 21"/>
                  <a:gd name="T4" fmla="*/ 0 w 10"/>
                  <a:gd name="T5" fmla="*/ 0 h 21"/>
                  <a:gd name="T6" fmla="*/ 0 w 10"/>
                  <a:gd name="T7" fmla="*/ 0 h 21"/>
                  <a:gd name="T8" fmla="*/ 0 w 10"/>
                  <a:gd name="T9" fmla="*/ 0 h 21"/>
                  <a:gd name="T10" fmla="*/ 0 60000 65536"/>
                  <a:gd name="T11" fmla="*/ 0 60000 65536"/>
                  <a:gd name="T12" fmla="*/ 0 60000 65536"/>
                  <a:gd name="T13" fmla="*/ 0 60000 65536"/>
                  <a:gd name="T14" fmla="*/ 0 60000 65536"/>
                  <a:gd name="T15" fmla="*/ 0 w 10"/>
                  <a:gd name="T16" fmla="*/ 0 h 21"/>
                  <a:gd name="T17" fmla="*/ 10 w 10"/>
                  <a:gd name="T18" fmla="*/ 21 h 21"/>
                </a:gdLst>
                <a:ahLst/>
                <a:cxnLst>
                  <a:cxn ang="T10">
                    <a:pos x="T0" y="T1"/>
                  </a:cxn>
                  <a:cxn ang="T11">
                    <a:pos x="T2" y="T3"/>
                  </a:cxn>
                  <a:cxn ang="T12">
                    <a:pos x="T4" y="T5"/>
                  </a:cxn>
                  <a:cxn ang="T13">
                    <a:pos x="T6" y="T7"/>
                  </a:cxn>
                  <a:cxn ang="T14">
                    <a:pos x="T8" y="T9"/>
                  </a:cxn>
                </a:cxnLst>
                <a:rect l="T15" t="T16" r="T17" b="T18"/>
                <a:pathLst>
                  <a:path w="10" h="21">
                    <a:moveTo>
                      <a:pt x="0" y="0"/>
                    </a:moveTo>
                    <a:lnTo>
                      <a:pt x="1" y="8"/>
                    </a:lnTo>
                    <a:lnTo>
                      <a:pt x="10" y="21"/>
                    </a:lnTo>
                    <a:lnTo>
                      <a:pt x="6" y="4"/>
                    </a:lnTo>
                    <a:lnTo>
                      <a:pt x="0"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44" name="Freeform 1074">
                <a:extLst>
                  <a:ext uri="{FF2B5EF4-FFF2-40B4-BE49-F238E27FC236}">
                    <a16:creationId xmlns:a16="http://schemas.microsoft.com/office/drawing/2014/main" id="{6EBC507B-A052-4E96-8085-5A8790156959}"/>
                  </a:ext>
                </a:extLst>
              </p:cNvPr>
              <p:cNvSpPr>
                <a:spLocks noChangeAspect="1"/>
              </p:cNvSpPr>
              <p:nvPr/>
            </p:nvSpPr>
            <p:spPr bwMode="auto">
              <a:xfrm>
                <a:off x="4672" y="1394"/>
                <a:ext cx="3" cy="8"/>
              </a:xfrm>
              <a:custGeom>
                <a:avLst/>
                <a:gdLst>
                  <a:gd name="T0" fmla="*/ 0 w 11"/>
                  <a:gd name="T1" fmla="*/ 0 h 28"/>
                  <a:gd name="T2" fmla="*/ 0 w 11"/>
                  <a:gd name="T3" fmla="*/ 0 h 28"/>
                  <a:gd name="T4" fmla="*/ 0 w 11"/>
                  <a:gd name="T5" fmla="*/ 0 h 28"/>
                  <a:gd name="T6" fmla="*/ 0 w 11"/>
                  <a:gd name="T7" fmla="*/ 0 h 28"/>
                  <a:gd name="T8" fmla="*/ 0 w 11"/>
                  <a:gd name="T9" fmla="*/ 0 h 28"/>
                  <a:gd name="T10" fmla="*/ 0 60000 65536"/>
                  <a:gd name="T11" fmla="*/ 0 60000 65536"/>
                  <a:gd name="T12" fmla="*/ 0 60000 65536"/>
                  <a:gd name="T13" fmla="*/ 0 60000 65536"/>
                  <a:gd name="T14" fmla="*/ 0 60000 65536"/>
                  <a:gd name="T15" fmla="*/ 0 w 11"/>
                  <a:gd name="T16" fmla="*/ 0 h 28"/>
                  <a:gd name="T17" fmla="*/ 11 w 11"/>
                  <a:gd name="T18" fmla="*/ 28 h 28"/>
                </a:gdLst>
                <a:ahLst/>
                <a:cxnLst>
                  <a:cxn ang="T10">
                    <a:pos x="T0" y="T1"/>
                  </a:cxn>
                  <a:cxn ang="T11">
                    <a:pos x="T2" y="T3"/>
                  </a:cxn>
                  <a:cxn ang="T12">
                    <a:pos x="T4" y="T5"/>
                  </a:cxn>
                  <a:cxn ang="T13">
                    <a:pos x="T6" y="T7"/>
                  </a:cxn>
                  <a:cxn ang="T14">
                    <a:pos x="T8" y="T9"/>
                  </a:cxn>
                </a:cxnLst>
                <a:rect l="T15" t="T16" r="T17" b="T18"/>
                <a:pathLst>
                  <a:path w="11" h="28">
                    <a:moveTo>
                      <a:pt x="6" y="9"/>
                    </a:moveTo>
                    <a:lnTo>
                      <a:pt x="0" y="0"/>
                    </a:lnTo>
                    <a:lnTo>
                      <a:pt x="5" y="24"/>
                    </a:lnTo>
                    <a:lnTo>
                      <a:pt x="11" y="28"/>
                    </a:lnTo>
                    <a:lnTo>
                      <a:pt x="6" y="9"/>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45" name="Freeform 1075">
                <a:extLst>
                  <a:ext uri="{FF2B5EF4-FFF2-40B4-BE49-F238E27FC236}">
                    <a16:creationId xmlns:a16="http://schemas.microsoft.com/office/drawing/2014/main" id="{12B071E6-95BF-4846-9941-9D9B6D5955AA}"/>
                  </a:ext>
                </a:extLst>
              </p:cNvPr>
              <p:cNvSpPr>
                <a:spLocks noChangeAspect="1"/>
              </p:cNvSpPr>
              <p:nvPr/>
            </p:nvSpPr>
            <p:spPr bwMode="auto">
              <a:xfrm>
                <a:off x="4672" y="1394"/>
                <a:ext cx="3" cy="8"/>
              </a:xfrm>
              <a:custGeom>
                <a:avLst/>
                <a:gdLst>
                  <a:gd name="T0" fmla="*/ 0 w 11"/>
                  <a:gd name="T1" fmla="*/ 0 h 28"/>
                  <a:gd name="T2" fmla="*/ 0 w 11"/>
                  <a:gd name="T3" fmla="*/ 0 h 28"/>
                  <a:gd name="T4" fmla="*/ 0 w 11"/>
                  <a:gd name="T5" fmla="*/ 0 h 28"/>
                  <a:gd name="T6" fmla="*/ 0 w 11"/>
                  <a:gd name="T7" fmla="*/ 0 h 28"/>
                  <a:gd name="T8" fmla="*/ 0 w 11"/>
                  <a:gd name="T9" fmla="*/ 0 h 28"/>
                  <a:gd name="T10" fmla="*/ 0 60000 65536"/>
                  <a:gd name="T11" fmla="*/ 0 60000 65536"/>
                  <a:gd name="T12" fmla="*/ 0 60000 65536"/>
                  <a:gd name="T13" fmla="*/ 0 60000 65536"/>
                  <a:gd name="T14" fmla="*/ 0 60000 65536"/>
                  <a:gd name="T15" fmla="*/ 0 w 11"/>
                  <a:gd name="T16" fmla="*/ 0 h 28"/>
                  <a:gd name="T17" fmla="*/ 11 w 11"/>
                  <a:gd name="T18" fmla="*/ 28 h 28"/>
                </a:gdLst>
                <a:ahLst/>
                <a:cxnLst>
                  <a:cxn ang="T10">
                    <a:pos x="T0" y="T1"/>
                  </a:cxn>
                  <a:cxn ang="T11">
                    <a:pos x="T2" y="T3"/>
                  </a:cxn>
                  <a:cxn ang="T12">
                    <a:pos x="T4" y="T5"/>
                  </a:cxn>
                  <a:cxn ang="T13">
                    <a:pos x="T6" y="T7"/>
                  </a:cxn>
                  <a:cxn ang="T14">
                    <a:pos x="T8" y="T9"/>
                  </a:cxn>
                </a:cxnLst>
                <a:rect l="T15" t="T16" r="T17" b="T18"/>
                <a:pathLst>
                  <a:path w="11" h="28">
                    <a:moveTo>
                      <a:pt x="6" y="9"/>
                    </a:moveTo>
                    <a:lnTo>
                      <a:pt x="0" y="0"/>
                    </a:lnTo>
                    <a:lnTo>
                      <a:pt x="5" y="24"/>
                    </a:lnTo>
                    <a:lnTo>
                      <a:pt x="11" y="28"/>
                    </a:lnTo>
                    <a:lnTo>
                      <a:pt x="6" y="9"/>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46" name="Freeform 1076">
                <a:extLst>
                  <a:ext uri="{FF2B5EF4-FFF2-40B4-BE49-F238E27FC236}">
                    <a16:creationId xmlns:a16="http://schemas.microsoft.com/office/drawing/2014/main" id="{55FECFB3-08AB-403E-B554-0E7BFBCBBDFA}"/>
                  </a:ext>
                </a:extLst>
              </p:cNvPr>
              <p:cNvSpPr>
                <a:spLocks noChangeAspect="1"/>
              </p:cNvSpPr>
              <p:nvPr/>
            </p:nvSpPr>
            <p:spPr bwMode="auto">
              <a:xfrm>
                <a:off x="4667" y="1400"/>
                <a:ext cx="4" cy="5"/>
              </a:xfrm>
              <a:custGeom>
                <a:avLst/>
                <a:gdLst>
                  <a:gd name="T0" fmla="*/ 0 w 15"/>
                  <a:gd name="T1" fmla="*/ 0 h 15"/>
                  <a:gd name="T2" fmla="*/ 0 w 15"/>
                  <a:gd name="T3" fmla="*/ 0 h 15"/>
                  <a:gd name="T4" fmla="*/ 0 w 15"/>
                  <a:gd name="T5" fmla="*/ 0 h 15"/>
                  <a:gd name="T6" fmla="*/ 0 w 15"/>
                  <a:gd name="T7" fmla="*/ 0 h 15"/>
                  <a:gd name="T8" fmla="*/ 0 w 15"/>
                  <a:gd name="T9" fmla="*/ 0 h 15"/>
                  <a:gd name="T10" fmla="*/ 0 w 15"/>
                  <a:gd name="T11" fmla="*/ 0 h 15"/>
                  <a:gd name="T12" fmla="*/ 0 w 15"/>
                  <a:gd name="T13" fmla="*/ 0 h 15"/>
                  <a:gd name="T14" fmla="*/ 0 60000 65536"/>
                  <a:gd name="T15" fmla="*/ 0 60000 65536"/>
                  <a:gd name="T16" fmla="*/ 0 60000 65536"/>
                  <a:gd name="T17" fmla="*/ 0 60000 65536"/>
                  <a:gd name="T18" fmla="*/ 0 60000 65536"/>
                  <a:gd name="T19" fmla="*/ 0 60000 65536"/>
                  <a:gd name="T20" fmla="*/ 0 60000 65536"/>
                  <a:gd name="T21" fmla="*/ 0 w 15"/>
                  <a:gd name="T22" fmla="*/ 0 h 15"/>
                  <a:gd name="T23" fmla="*/ 15 w 15"/>
                  <a:gd name="T24" fmla="*/ 15 h 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 h="15">
                    <a:moveTo>
                      <a:pt x="4" y="4"/>
                    </a:moveTo>
                    <a:lnTo>
                      <a:pt x="0" y="0"/>
                    </a:lnTo>
                    <a:lnTo>
                      <a:pt x="0" y="5"/>
                    </a:lnTo>
                    <a:lnTo>
                      <a:pt x="6" y="13"/>
                    </a:lnTo>
                    <a:lnTo>
                      <a:pt x="15" y="15"/>
                    </a:lnTo>
                    <a:lnTo>
                      <a:pt x="11" y="5"/>
                    </a:lnTo>
                    <a:lnTo>
                      <a:pt x="4" y="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47" name="Freeform 1077">
                <a:extLst>
                  <a:ext uri="{FF2B5EF4-FFF2-40B4-BE49-F238E27FC236}">
                    <a16:creationId xmlns:a16="http://schemas.microsoft.com/office/drawing/2014/main" id="{FB0170FA-3111-4B6C-AE92-5B8DA05528C3}"/>
                  </a:ext>
                </a:extLst>
              </p:cNvPr>
              <p:cNvSpPr>
                <a:spLocks noChangeAspect="1"/>
              </p:cNvSpPr>
              <p:nvPr/>
            </p:nvSpPr>
            <p:spPr bwMode="auto">
              <a:xfrm>
                <a:off x="4667" y="1400"/>
                <a:ext cx="4" cy="5"/>
              </a:xfrm>
              <a:custGeom>
                <a:avLst/>
                <a:gdLst>
                  <a:gd name="T0" fmla="*/ 0 w 15"/>
                  <a:gd name="T1" fmla="*/ 0 h 15"/>
                  <a:gd name="T2" fmla="*/ 0 w 15"/>
                  <a:gd name="T3" fmla="*/ 0 h 15"/>
                  <a:gd name="T4" fmla="*/ 0 w 15"/>
                  <a:gd name="T5" fmla="*/ 0 h 15"/>
                  <a:gd name="T6" fmla="*/ 0 w 15"/>
                  <a:gd name="T7" fmla="*/ 0 h 15"/>
                  <a:gd name="T8" fmla="*/ 0 w 15"/>
                  <a:gd name="T9" fmla="*/ 0 h 15"/>
                  <a:gd name="T10" fmla="*/ 0 w 15"/>
                  <a:gd name="T11" fmla="*/ 0 h 15"/>
                  <a:gd name="T12" fmla="*/ 0 w 15"/>
                  <a:gd name="T13" fmla="*/ 0 h 15"/>
                  <a:gd name="T14" fmla="*/ 0 60000 65536"/>
                  <a:gd name="T15" fmla="*/ 0 60000 65536"/>
                  <a:gd name="T16" fmla="*/ 0 60000 65536"/>
                  <a:gd name="T17" fmla="*/ 0 60000 65536"/>
                  <a:gd name="T18" fmla="*/ 0 60000 65536"/>
                  <a:gd name="T19" fmla="*/ 0 60000 65536"/>
                  <a:gd name="T20" fmla="*/ 0 60000 65536"/>
                  <a:gd name="T21" fmla="*/ 0 w 15"/>
                  <a:gd name="T22" fmla="*/ 0 h 15"/>
                  <a:gd name="T23" fmla="*/ 15 w 15"/>
                  <a:gd name="T24" fmla="*/ 15 h 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 h="15">
                    <a:moveTo>
                      <a:pt x="4" y="4"/>
                    </a:moveTo>
                    <a:lnTo>
                      <a:pt x="0" y="0"/>
                    </a:lnTo>
                    <a:lnTo>
                      <a:pt x="0" y="5"/>
                    </a:lnTo>
                    <a:lnTo>
                      <a:pt x="6" y="13"/>
                    </a:lnTo>
                    <a:lnTo>
                      <a:pt x="15" y="15"/>
                    </a:lnTo>
                    <a:lnTo>
                      <a:pt x="11" y="5"/>
                    </a:lnTo>
                    <a:lnTo>
                      <a:pt x="4" y="4"/>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48" name="Freeform 1078">
                <a:extLst>
                  <a:ext uri="{FF2B5EF4-FFF2-40B4-BE49-F238E27FC236}">
                    <a16:creationId xmlns:a16="http://schemas.microsoft.com/office/drawing/2014/main" id="{CDA906B9-8473-4B61-8FBC-34A4B1D63FC9}"/>
                  </a:ext>
                </a:extLst>
              </p:cNvPr>
              <p:cNvSpPr>
                <a:spLocks noChangeAspect="1"/>
              </p:cNvSpPr>
              <p:nvPr/>
            </p:nvSpPr>
            <p:spPr bwMode="auto">
              <a:xfrm>
                <a:off x="4618" y="1356"/>
                <a:ext cx="3" cy="5"/>
              </a:xfrm>
              <a:custGeom>
                <a:avLst/>
                <a:gdLst>
                  <a:gd name="T0" fmla="*/ 0 w 10"/>
                  <a:gd name="T1" fmla="*/ 0 h 13"/>
                  <a:gd name="T2" fmla="*/ 0 w 10"/>
                  <a:gd name="T3" fmla="*/ 0 h 13"/>
                  <a:gd name="T4" fmla="*/ 0 w 10"/>
                  <a:gd name="T5" fmla="*/ 0 h 13"/>
                  <a:gd name="T6" fmla="*/ 0 w 10"/>
                  <a:gd name="T7" fmla="*/ 0 h 13"/>
                  <a:gd name="T8" fmla="*/ 0 w 10"/>
                  <a:gd name="T9" fmla="*/ 0 h 13"/>
                  <a:gd name="T10" fmla="*/ 0 60000 65536"/>
                  <a:gd name="T11" fmla="*/ 0 60000 65536"/>
                  <a:gd name="T12" fmla="*/ 0 60000 65536"/>
                  <a:gd name="T13" fmla="*/ 0 60000 65536"/>
                  <a:gd name="T14" fmla="*/ 0 60000 65536"/>
                  <a:gd name="T15" fmla="*/ 0 w 10"/>
                  <a:gd name="T16" fmla="*/ 0 h 13"/>
                  <a:gd name="T17" fmla="*/ 10 w 10"/>
                  <a:gd name="T18" fmla="*/ 13 h 13"/>
                </a:gdLst>
                <a:ahLst/>
                <a:cxnLst>
                  <a:cxn ang="T10">
                    <a:pos x="T0" y="T1"/>
                  </a:cxn>
                  <a:cxn ang="T11">
                    <a:pos x="T2" y="T3"/>
                  </a:cxn>
                  <a:cxn ang="T12">
                    <a:pos x="T4" y="T5"/>
                  </a:cxn>
                  <a:cxn ang="T13">
                    <a:pos x="T6" y="T7"/>
                  </a:cxn>
                  <a:cxn ang="T14">
                    <a:pos x="T8" y="T9"/>
                  </a:cxn>
                </a:cxnLst>
                <a:rect l="T15" t="T16" r="T17" b="T18"/>
                <a:pathLst>
                  <a:path w="10" h="13">
                    <a:moveTo>
                      <a:pt x="5" y="0"/>
                    </a:moveTo>
                    <a:lnTo>
                      <a:pt x="0" y="4"/>
                    </a:lnTo>
                    <a:lnTo>
                      <a:pt x="4" y="13"/>
                    </a:lnTo>
                    <a:lnTo>
                      <a:pt x="10" y="10"/>
                    </a:lnTo>
                    <a:lnTo>
                      <a:pt x="5"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49" name="Freeform 1079">
                <a:extLst>
                  <a:ext uri="{FF2B5EF4-FFF2-40B4-BE49-F238E27FC236}">
                    <a16:creationId xmlns:a16="http://schemas.microsoft.com/office/drawing/2014/main" id="{D8B2D95E-6C24-43E8-B647-90CCC5E43340}"/>
                  </a:ext>
                </a:extLst>
              </p:cNvPr>
              <p:cNvSpPr>
                <a:spLocks noChangeAspect="1"/>
              </p:cNvSpPr>
              <p:nvPr/>
            </p:nvSpPr>
            <p:spPr bwMode="auto">
              <a:xfrm>
                <a:off x="4618" y="1356"/>
                <a:ext cx="3" cy="5"/>
              </a:xfrm>
              <a:custGeom>
                <a:avLst/>
                <a:gdLst>
                  <a:gd name="T0" fmla="*/ 0 w 10"/>
                  <a:gd name="T1" fmla="*/ 0 h 13"/>
                  <a:gd name="T2" fmla="*/ 0 w 10"/>
                  <a:gd name="T3" fmla="*/ 0 h 13"/>
                  <a:gd name="T4" fmla="*/ 0 w 10"/>
                  <a:gd name="T5" fmla="*/ 0 h 13"/>
                  <a:gd name="T6" fmla="*/ 0 w 10"/>
                  <a:gd name="T7" fmla="*/ 0 h 13"/>
                  <a:gd name="T8" fmla="*/ 0 w 10"/>
                  <a:gd name="T9" fmla="*/ 0 h 13"/>
                  <a:gd name="T10" fmla="*/ 0 60000 65536"/>
                  <a:gd name="T11" fmla="*/ 0 60000 65536"/>
                  <a:gd name="T12" fmla="*/ 0 60000 65536"/>
                  <a:gd name="T13" fmla="*/ 0 60000 65536"/>
                  <a:gd name="T14" fmla="*/ 0 60000 65536"/>
                  <a:gd name="T15" fmla="*/ 0 w 10"/>
                  <a:gd name="T16" fmla="*/ 0 h 13"/>
                  <a:gd name="T17" fmla="*/ 10 w 10"/>
                  <a:gd name="T18" fmla="*/ 13 h 13"/>
                </a:gdLst>
                <a:ahLst/>
                <a:cxnLst>
                  <a:cxn ang="T10">
                    <a:pos x="T0" y="T1"/>
                  </a:cxn>
                  <a:cxn ang="T11">
                    <a:pos x="T2" y="T3"/>
                  </a:cxn>
                  <a:cxn ang="T12">
                    <a:pos x="T4" y="T5"/>
                  </a:cxn>
                  <a:cxn ang="T13">
                    <a:pos x="T6" y="T7"/>
                  </a:cxn>
                  <a:cxn ang="T14">
                    <a:pos x="T8" y="T9"/>
                  </a:cxn>
                </a:cxnLst>
                <a:rect l="T15" t="T16" r="T17" b="T18"/>
                <a:pathLst>
                  <a:path w="10" h="13">
                    <a:moveTo>
                      <a:pt x="5" y="0"/>
                    </a:moveTo>
                    <a:lnTo>
                      <a:pt x="0" y="4"/>
                    </a:lnTo>
                    <a:lnTo>
                      <a:pt x="4" y="13"/>
                    </a:lnTo>
                    <a:lnTo>
                      <a:pt x="10" y="10"/>
                    </a:lnTo>
                    <a:lnTo>
                      <a:pt x="5"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50" name="Freeform 1080">
                <a:extLst>
                  <a:ext uri="{FF2B5EF4-FFF2-40B4-BE49-F238E27FC236}">
                    <a16:creationId xmlns:a16="http://schemas.microsoft.com/office/drawing/2014/main" id="{D017FF89-9278-4338-AD89-658929E0A029}"/>
                  </a:ext>
                </a:extLst>
              </p:cNvPr>
              <p:cNvSpPr>
                <a:spLocks noChangeAspect="1"/>
              </p:cNvSpPr>
              <p:nvPr/>
            </p:nvSpPr>
            <p:spPr bwMode="auto">
              <a:xfrm>
                <a:off x="4621" y="1352"/>
                <a:ext cx="2" cy="4"/>
              </a:xfrm>
              <a:custGeom>
                <a:avLst/>
                <a:gdLst>
                  <a:gd name="T0" fmla="*/ 0 w 8"/>
                  <a:gd name="T1" fmla="*/ 0 h 15"/>
                  <a:gd name="T2" fmla="*/ 0 w 8"/>
                  <a:gd name="T3" fmla="*/ 0 h 15"/>
                  <a:gd name="T4" fmla="*/ 0 w 8"/>
                  <a:gd name="T5" fmla="*/ 0 h 15"/>
                  <a:gd name="T6" fmla="*/ 0 w 8"/>
                  <a:gd name="T7" fmla="*/ 0 h 15"/>
                  <a:gd name="T8" fmla="*/ 0 w 8"/>
                  <a:gd name="T9" fmla="*/ 0 h 15"/>
                  <a:gd name="T10" fmla="*/ 0 w 8"/>
                  <a:gd name="T11" fmla="*/ 0 h 15"/>
                  <a:gd name="T12" fmla="*/ 0 w 8"/>
                  <a:gd name="T13" fmla="*/ 0 h 15"/>
                  <a:gd name="T14" fmla="*/ 0 60000 65536"/>
                  <a:gd name="T15" fmla="*/ 0 60000 65536"/>
                  <a:gd name="T16" fmla="*/ 0 60000 65536"/>
                  <a:gd name="T17" fmla="*/ 0 60000 65536"/>
                  <a:gd name="T18" fmla="*/ 0 60000 65536"/>
                  <a:gd name="T19" fmla="*/ 0 60000 65536"/>
                  <a:gd name="T20" fmla="*/ 0 60000 65536"/>
                  <a:gd name="T21" fmla="*/ 0 w 8"/>
                  <a:gd name="T22" fmla="*/ 0 h 15"/>
                  <a:gd name="T23" fmla="*/ 8 w 8"/>
                  <a:gd name="T24" fmla="*/ 15 h 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15">
                    <a:moveTo>
                      <a:pt x="7" y="5"/>
                    </a:moveTo>
                    <a:lnTo>
                      <a:pt x="3" y="0"/>
                    </a:lnTo>
                    <a:lnTo>
                      <a:pt x="0" y="0"/>
                    </a:lnTo>
                    <a:lnTo>
                      <a:pt x="1" y="8"/>
                    </a:lnTo>
                    <a:lnTo>
                      <a:pt x="7" y="15"/>
                    </a:lnTo>
                    <a:lnTo>
                      <a:pt x="8" y="8"/>
                    </a:lnTo>
                    <a:lnTo>
                      <a:pt x="7" y="5"/>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51" name="Freeform 1081">
                <a:extLst>
                  <a:ext uri="{FF2B5EF4-FFF2-40B4-BE49-F238E27FC236}">
                    <a16:creationId xmlns:a16="http://schemas.microsoft.com/office/drawing/2014/main" id="{79E070BE-7BC5-4737-B422-0C75A3F2D93B}"/>
                  </a:ext>
                </a:extLst>
              </p:cNvPr>
              <p:cNvSpPr>
                <a:spLocks noChangeAspect="1"/>
              </p:cNvSpPr>
              <p:nvPr/>
            </p:nvSpPr>
            <p:spPr bwMode="auto">
              <a:xfrm>
                <a:off x="4621" y="1352"/>
                <a:ext cx="2" cy="4"/>
              </a:xfrm>
              <a:custGeom>
                <a:avLst/>
                <a:gdLst>
                  <a:gd name="T0" fmla="*/ 0 w 8"/>
                  <a:gd name="T1" fmla="*/ 0 h 15"/>
                  <a:gd name="T2" fmla="*/ 0 w 8"/>
                  <a:gd name="T3" fmla="*/ 0 h 15"/>
                  <a:gd name="T4" fmla="*/ 0 w 8"/>
                  <a:gd name="T5" fmla="*/ 0 h 15"/>
                  <a:gd name="T6" fmla="*/ 0 w 8"/>
                  <a:gd name="T7" fmla="*/ 0 h 15"/>
                  <a:gd name="T8" fmla="*/ 0 w 8"/>
                  <a:gd name="T9" fmla="*/ 0 h 15"/>
                  <a:gd name="T10" fmla="*/ 0 w 8"/>
                  <a:gd name="T11" fmla="*/ 0 h 15"/>
                  <a:gd name="T12" fmla="*/ 0 w 8"/>
                  <a:gd name="T13" fmla="*/ 0 h 15"/>
                  <a:gd name="T14" fmla="*/ 0 60000 65536"/>
                  <a:gd name="T15" fmla="*/ 0 60000 65536"/>
                  <a:gd name="T16" fmla="*/ 0 60000 65536"/>
                  <a:gd name="T17" fmla="*/ 0 60000 65536"/>
                  <a:gd name="T18" fmla="*/ 0 60000 65536"/>
                  <a:gd name="T19" fmla="*/ 0 60000 65536"/>
                  <a:gd name="T20" fmla="*/ 0 60000 65536"/>
                  <a:gd name="T21" fmla="*/ 0 w 8"/>
                  <a:gd name="T22" fmla="*/ 0 h 15"/>
                  <a:gd name="T23" fmla="*/ 8 w 8"/>
                  <a:gd name="T24" fmla="*/ 15 h 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15">
                    <a:moveTo>
                      <a:pt x="7" y="5"/>
                    </a:moveTo>
                    <a:lnTo>
                      <a:pt x="3" y="0"/>
                    </a:lnTo>
                    <a:lnTo>
                      <a:pt x="0" y="0"/>
                    </a:lnTo>
                    <a:lnTo>
                      <a:pt x="1" y="8"/>
                    </a:lnTo>
                    <a:lnTo>
                      <a:pt x="7" y="15"/>
                    </a:lnTo>
                    <a:lnTo>
                      <a:pt x="8" y="8"/>
                    </a:lnTo>
                    <a:lnTo>
                      <a:pt x="7" y="5"/>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52" name="Freeform 1082">
                <a:extLst>
                  <a:ext uri="{FF2B5EF4-FFF2-40B4-BE49-F238E27FC236}">
                    <a16:creationId xmlns:a16="http://schemas.microsoft.com/office/drawing/2014/main" id="{470159D8-9019-471D-AE2A-15C55A03D40F}"/>
                  </a:ext>
                </a:extLst>
              </p:cNvPr>
              <p:cNvSpPr>
                <a:spLocks noChangeAspect="1"/>
              </p:cNvSpPr>
              <p:nvPr/>
            </p:nvSpPr>
            <p:spPr bwMode="auto">
              <a:xfrm>
                <a:off x="4621" y="1336"/>
                <a:ext cx="2" cy="3"/>
              </a:xfrm>
              <a:custGeom>
                <a:avLst/>
                <a:gdLst>
                  <a:gd name="T0" fmla="*/ 0 w 6"/>
                  <a:gd name="T1" fmla="*/ 0 h 7"/>
                  <a:gd name="T2" fmla="*/ 0 w 6"/>
                  <a:gd name="T3" fmla="*/ 0 h 7"/>
                  <a:gd name="T4" fmla="*/ 0 w 6"/>
                  <a:gd name="T5" fmla="*/ 0 h 7"/>
                  <a:gd name="T6" fmla="*/ 0 w 6"/>
                  <a:gd name="T7" fmla="*/ 0 h 7"/>
                  <a:gd name="T8" fmla="*/ 0 w 6"/>
                  <a:gd name="T9" fmla="*/ 0 h 7"/>
                  <a:gd name="T10" fmla="*/ 0 60000 65536"/>
                  <a:gd name="T11" fmla="*/ 0 60000 65536"/>
                  <a:gd name="T12" fmla="*/ 0 60000 65536"/>
                  <a:gd name="T13" fmla="*/ 0 60000 65536"/>
                  <a:gd name="T14" fmla="*/ 0 60000 65536"/>
                  <a:gd name="T15" fmla="*/ 0 w 6"/>
                  <a:gd name="T16" fmla="*/ 0 h 7"/>
                  <a:gd name="T17" fmla="*/ 6 w 6"/>
                  <a:gd name="T18" fmla="*/ 7 h 7"/>
                </a:gdLst>
                <a:ahLst/>
                <a:cxnLst>
                  <a:cxn ang="T10">
                    <a:pos x="T0" y="T1"/>
                  </a:cxn>
                  <a:cxn ang="T11">
                    <a:pos x="T2" y="T3"/>
                  </a:cxn>
                  <a:cxn ang="T12">
                    <a:pos x="T4" y="T5"/>
                  </a:cxn>
                  <a:cxn ang="T13">
                    <a:pos x="T6" y="T7"/>
                  </a:cxn>
                  <a:cxn ang="T14">
                    <a:pos x="T8" y="T9"/>
                  </a:cxn>
                </a:cxnLst>
                <a:rect l="T15" t="T16" r="T17" b="T18"/>
                <a:pathLst>
                  <a:path w="6" h="7">
                    <a:moveTo>
                      <a:pt x="0" y="0"/>
                    </a:moveTo>
                    <a:lnTo>
                      <a:pt x="1" y="3"/>
                    </a:lnTo>
                    <a:lnTo>
                      <a:pt x="5" y="7"/>
                    </a:lnTo>
                    <a:lnTo>
                      <a:pt x="6" y="5"/>
                    </a:lnTo>
                    <a:lnTo>
                      <a:pt x="0"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53" name="Freeform 1083">
                <a:extLst>
                  <a:ext uri="{FF2B5EF4-FFF2-40B4-BE49-F238E27FC236}">
                    <a16:creationId xmlns:a16="http://schemas.microsoft.com/office/drawing/2014/main" id="{C38C87C9-CCB6-4F32-9445-D41E14A13CC0}"/>
                  </a:ext>
                </a:extLst>
              </p:cNvPr>
              <p:cNvSpPr>
                <a:spLocks noChangeAspect="1"/>
              </p:cNvSpPr>
              <p:nvPr/>
            </p:nvSpPr>
            <p:spPr bwMode="auto">
              <a:xfrm>
                <a:off x="4621" y="1336"/>
                <a:ext cx="2" cy="3"/>
              </a:xfrm>
              <a:custGeom>
                <a:avLst/>
                <a:gdLst>
                  <a:gd name="T0" fmla="*/ 0 w 6"/>
                  <a:gd name="T1" fmla="*/ 0 h 7"/>
                  <a:gd name="T2" fmla="*/ 0 w 6"/>
                  <a:gd name="T3" fmla="*/ 0 h 7"/>
                  <a:gd name="T4" fmla="*/ 0 w 6"/>
                  <a:gd name="T5" fmla="*/ 0 h 7"/>
                  <a:gd name="T6" fmla="*/ 0 w 6"/>
                  <a:gd name="T7" fmla="*/ 0 h 7"/>
                  <a:gd name="T8" fmla="*/ 0 w 6"/>
                  <a:gd name="T9" fmla="*/ 0 h 7"/>
                  <a:gd name="T10" fmla="*/ 0 60000 65536"/>
                  <a:gd name="T11" fmla="*/ 0 60000 65536"/>
                  <a:gd name="T12" fmla="*/ 0 60000 65536"/>
                  <a:gd name="T13" fmla="*/ 0 60000 65536"/>
                  <a:gd name="T14" fmla="*/ 0 60000 65536"/>
                  <a:gd name="T15" fmla="*/ 0 w 6"/>
                  <a:gd name="T16" fmla="*/ 0 h 7"/>
                  <a:gd name="T17" fmla="*/ 6 w 6"/>
                  <a:gd name="T18" fmla="*/ 7 h 7"/>
                </a:gdLst>
                <a:ahLst/>
                <a:cxnLst>
                  <a:cxn ang="T10">
                    <a:pos x="T0" y="T1"/>
                  </a:cxn>
                  <a:cxn ang="T11">
                    <a:pos x="T2" y="T3"/>
                  </a:cxn>
                  <a:cxn ang="T12">
                    <a:pos x="T4" y="T5"/>
                  </a:cxn>
                  <a:cxn ang="T13">
                    <a:pos x="T6" y="T7"/>
                  </a:cxn>
                  <a:cxn ang="T14">
                    <a:pos x="T8" y="T9"/>
                  </a:cxn>
                </a:cxnLst>
                <a:rect l="T15" t="T16" r="T17" b="T18"/>
                <a:pathLst>
                  <a:path w="6" h="7">
                    <a:moveTo>
                      <a:pt x="0" y="0"/>
                    </a:moveTo>
                    <a:lnTo>
                      <a:pt x="1" y="3"/>
                    </a:lnTo>
                    <a:lnTo>
                      <a:pt x="5" y="7"/>
                    </a:lnTo>
                    <a:lnTo>
                      <a:pt x="6" y="5"/>
                    </a:lnTo>
                    <a:lnTo>
                      <a:pt x="0"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54" name="Freeform 1084">
                <a:extLst>
                  <a:ext uri="{FF2B5EF4-FFF2-40B4-BE49-F238E27FC236}">
                    <a16:creationId xmlns:a16="http://schemas.microsoft.com/office/drawing/2014/main" id="{2B06FB09-9B34-44B3-BB1B-D23FC8742946}"/>
                  </a:ext>
                </a:extLst>
              </p:cNvPr>
              <p:cNvSpPr>
                <a:spLocks noChangeAspect="1"/>
              </p:cNvSpPr>
              <p:nvPr/>
            </p:nvSpPr>
            <p:spPr bwMode="auto">
              <a:xfrm>
                <a:off x="4562" y="1500"/>
                <a:ext cx="22" cy="65"/>
              </a:xfrm>
              <a:custGeom>
                <a:avLst/>
                <a:gdLst>
                  <a:gd name="T0" fmla="*/ 0 w 74"/>
                  <a:gd name="T1" fmla="*/ 0 h 222"/>
                  <a:gd name="T2" fmla="*/ 0 w 74"/>
                  <a:gd name="T3" fmla="*/ 0 h 222"/>
                  <a:gd name="T4" fmla="*/ 0 w 74"/>
                  <a:gd name="T5" fmla="*/ 0 h 222"/>
                  <a:gd name="T6" fmla="*/ 0 w 74"/>
                  <a:gd name="T7" fmla="*/ 0 h 222"/>
                  <a:gd name="T8" fmla="*/ 0 w 74"/>
                  <a:gd name="T9" fmla="*/ 0 h 222"/>
                  <a:gd name="T10" fmla="*/ 0 w 74"/>
                  <a:gd name="T11" fmla="*/ 0 h 222"/>
                  <a:gd name="T12" fmla="*/ 0 w 74"/>
                  <a:gd name="T13" fmla="*/ 0 h 222"/>
                  <a:gd name="T14" fmla="*/ 0 w 74"/>
                  <a:gd name="T15" fmla="*/ 0 h 222"/>
                  <a:gd name="T16" fmla="*/ 0 w 74"/>
                  <a:gd name="T17" fmla="*/ 0 h 222"/>
                  <a:gd name="T18" fmla="*/ 0 w 74"/>
                  <a:gd name="T19" fmla="*/ 0 h 222"/>
                  <a:gd name="T20" fmla="*/ 0 w 74"/>
                  <a:gd name="T21" fmla="*/ 0 h 222"/>
                  <a:gd name="T22" fmla="*/ 0 w 74"/>
                  <a:gd name="T23" fmla="*/ 0 h 222"/>
                  <a:gd name="T24" fmla="*/ 0 w 74"/>
                  <a:gd name="T25" fmla="*/ 0 h 222"/>
                  <a:gd name="T26" fmla="*/ 0 w 74"/>
                  <a:gd name="T27" fmla="*/ 0 h 222"/>
                  <a:gd name="T28" fmla="*/ 0 w 74"/>
                  <a:gd name="T29" fmla="*/ 0 h 2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4"/>
                  <a:gd name="T46" fmla="*/ 0 h 222"/>
                  <a:gd name="T47" fmla="*/ 74 w 74"/>
                  <a:gd name="T48" fmla="*/ 222 h 2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4" h="222">
                    <a:moveTo>
                      <a:pt x="32" y="0"/>
                    </a:moveTo>
                    <a:lnTo>
                      <a:pt x="46" y="9"/>
                    </a:lnTo>
                    <a:lnTo>
                      <a:pt x="51" y="9"/>
                    </a:lnTo>
                    <a:lnTo>
                      <a:pt x="55" y="10"/>
                    </a:lnTo>
                    <a:lnTo>
                      <a:pt x="60" y="15"/>
                    </a:lnTo>
                    <a:lnTo>
                      <a:pt x="74" y="222"/>
                    </a:lnTo>
                    <a:lnTo>
                      <a:pt x="69" y="218"/>
                    </a:lnTo>
                    <a:lnTo>
                      <a:pt x="51" y="189"/>
                    </a:lnTo>
                    <a:lnTo>
                      <a:pt x="37" y="181"/>
                    </a:lnTo>
                    <a:lnTo>
                      <a:pt x="23" y="163"/>
                    </a:lnTo>
                    <a:lnTo>
                      <a:pt x="0" y="113"/>
                    </a:lnTo>
                    <a:lnTo>
                      <a:pt x="13" y="19"/>
                    </a:lnTo>
                    <a:lnTo>
                      <a:pt x="25" y="8"/>
                    </a:lnTo>
                    <a:lnTo>
                      <a:pt x="27" y="3"/>
                    </a:lnTo>
                    <a:lnTo>
                      <a:pt x="32"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55" name="Freeform 1085">
                <a:extLst>
                  <a:ext uri="{FF2B5EF4-FFF2-40B4-BE49-F238E27FC236}">
                    <a16:creationId xmlns:a16="http://schemas.microsoft.com/office/drawing/2014/main" id="{CE0776E0-C080-4043-8C25-F2A0F1E5A7BA}"/>
                  </a:ext>
                </a:extLst>
              </p:cNvPr>
              <p:cNvSpPr>
                <a:spLocks noChangeAspect="1"/>
              </p:cNvSpPr>
              <p:nvPr/>
            </p:nvSpPr>
            <p:spPr bwMode="auto">
              <a:xfrm>
                <a:off x="4562" y="1500"/>
                <a:ext cx="22" cy="65"/>
              </a:xfrm>
              <a:custGeom>
                <a:avLst/>
                <a:gdLst>
                  <a:gd name="T0" fmla="*/ 0 w 74"/>
                  <a:gd name="T1" fmla="*/ 0 h 222"/>
                  <a:gd name="T2" fmla="*/ 0 w 74"/>
                  <a:gd name="T3" fmla="*/ 0 h 222"/>
                  <a:gd name="T4" fmla="*/ 0 w 74"/>
                  <a:gd name="T5" fmla="*/ 0 h 222"/>
                  <a:gd name="T6" fmla="*/ 0 w 74"/>
                  <a:gd name="T7" fmla="*/ 0 h 222"/>
                  <a:gd name="T8" fmla="*/ 0 w 74"/>
                  <a:gd name="T9" fmla="*/ 0 h 222"/>
                  <a:gd name="T10" fmla="*/ 0 w 74"/>
                  <a:gd name="T11" fmla="*/ 0 h 222"/>
                  <a:gd name="T12" fmla="*/ 0 w 74"/>
                  <a:gd name="T13" fmla="*/ 0 h 222"/>
                  <a:gd name="T14" fmla="*/ 0 w 74"/>
                  <a:gd name="T15" fmla="*/ 0 h 222"/>
                  <a:gd name="T16" fmla="*/ 0 w 74"/>
                  <a:gd name="T17" fmla="*/ 0 h 222"/>
                  <a:gd name="T18" fmla="*/ 0 w 74"/>
                  <a:gd name="T19" fmla="*/ 0 h 222"/>
                  <a:gd name="T20" fmla="*/ 0 w 74"/>
                  <a:gd name="T21" fmla="*/ 0 h 222"/>
                  <a:gd name="T22" fmla="*/ 0 w 74"/>
                  <a:gd name="T23" fmla="*/ 0 h 222"/>
                  <a:gd name="T24" fmla="*/ 0 w 74"/>
                  <a:gd name="T25" fmla="*/ 0 h 222"/>
                  <a:gd name="T26" fmla="*/ 0 w 74"/>
                  <a:gd name="T27" fmla="*/ 0 h 222"/>
                  <a:gd name="T28" fmla="*/ 0 w 74"/>
                  <a:gd name="T29" fmla="*/ 0 h 2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4"/>
                  <a:gd name="T46" fmla="*/ 0 h 222"/>
                  <a:gd name="T47" fmla="*/ 74 w 74"/>
                  <a:gd name="T48" fmla="*/ 222 h 2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4" h="222">
                    <a:moveTo>
                      <a:pt x="32" y="0"/>
                    </a:moveTo>
                    <a:lnTo>
                      <a:pt x="46" y="9"/>
                    </a:lnTo>
                    <a:lnTo>
                      <a:pt x="51" y="9"/>
                    </a:lnTo>
                    <a:lnTo>
                      <a:pt x="55" y="10"/>
                    </a:lnTo>
                    <a:lnTo>
                      <a:pt x="60" y="15"/>
                    </a:lnTo>
                    <a:lnTo>
                      <a:pt x="74" y="222"/>
                    </a:lnTo>
                    <a:lnTo>
                      <a:pt x="69" y="218"/>
                    </a:lnTo>
                    <a:lnTo>
                      <a:pt x="51" y="189"/>
                    </a:lnTo>
                    <a:lnTo>
                      <a:pt x="37" y="181"/>
                    </a:lnTo>
                    <a:lnTo>
                      <a:pt x="23" y="163"/>
                    </a:lnTo>
                    <a:lnTo>
                      <a:pt x="0" y="113"/>
                    </a:lnTo>
                    <a:lnTo>
                      <a:pt x="13" y="19"/>
                    </a:lnTo>
                    <a:lnTo>
                      <a:pt x="25" y="8"/>
                    </a:lnTo>
                    <a:lnTo>
                      <a:pt x="27" y="3"/>
                    </a:lnTo>
                    <a:lnTo>
                      <a:pt x="32"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56" name="Freeform 1086">
                <a:extLst>
                  <a:ext uri="{FF2B5EF4-FFF2-40B4-BE49-F238E27FC236}">
                    <a16:creationId xmlns:a16="http://schemas.microsoft.com/office/drawing/2014/main" id="{51173E8C-66AE-4CFF-82B0-40B1F6D08301}"/>
                  </a:ext>
                </a:extLst>
              </p:cNvPr>
              <p:cNvSpPr>
                <a:spLocks noChangeAspect="1"/>
              </p:cNvSpPr>
              <p:nvPr/>
            </p:nvSpPr>
            <p:spPr bwMode="auto">
              <a:xfrm>
                <a:off x="4614" y="1516"/>
                <a:ext cx="3" cy="3"/>
              </a:xfrm>
              <a:custGeom>
                <a:avLst/>
                <a:gdLst>
                  <a:gd name="T0" fmla="*/ 0 w 10"/>
                  <a:gd name="T1" fmla="*/ 0 h 10"/>
                  <a:gd name="T2" fmla="*/ 0 w 10"/>
                  <a:gd name="T3" fmla="*/ 0 h 10"/>
                  <a:gd name="T4" fmla="*/ 0 w 10"/>
                  <a:gd name="T5" fmla="*/ 0 h 10"/>
                  <a:gd name="T6" fmla="*/ 0 w 10"/>
                  <a:gd name="T7" fmla="*/ 0 h 10"/>
                  <a:gd name="T8" fmla="*/ 0 w 10"/>
                  <a:gd name="T9" fmla="*/ 0 h 10"/>
                  <a:gd name="T10" fmla="*/ 0 w 10"/>
                  <a:gd name="T11" fmla="*/ 0 h 10"/>
                  <a:gd name="T12" fmla="*/ 0 w 10"/>
                  <a:gd name="T13" fmla="*/ 0 h 10"/>
                  <a:gd name="T14" fmla="*/ 0 w 10"/>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10"/>
                  <a:gd name="T25" fmla="*/ 0 h 10"/>
                  <a:gd name="T26" fmla="*/ 10 w 10"/>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 h="10">
                    <a:moveTo>
                      <a:pt x="0" y="0"/>
                    </a:moveTo>
                    <a:lnTo>
                      <a:pt x="5" y="0"/>
                    </a:lnTo>
                    <a:lnTo>
                      <a:pt x="9" y="3"/>
                    </a:lnTo>
                    <a:lnTo>
                      <a:pt x="10" y="7"/>
                    </a:lnTo>
                    <a:lnTo>
                      <a:pt x="9" y="9"/>
                    </a:lnTo>
                    <a:lnTo>
                      <a:pt x="4" y="10"/>
                    </a:lnTo>
                    <a:lnTo>
                      <a:pt x="1" y="5"/>
                    </a:lnTo>
                    <a:lnTo>
                      <a:pt x="0"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57" name="Freeform 1087">
                <a:extLst>
                  <a:ext uri="{FF2B5EF4-FFF2-40B4-BE49-F238E27FC236}">
                    <a16:creationId xmlns:a16="http://schemas.microsoft.com/office/drawing/2014/main" id="{E92F1389-5285-4097-B7C1-08E50686AEC3}"/>
                  </a:ext>
                </a:extLst>
              </p:cNvPr>
              <p:cNvSpPr>
                <a:spLocks noChangeAspect="1"/>
              </p:cNvSpPr>
              <p:nvPr/>
            </p:nvSpPr>
            <p:spPr bwMode="auto">
              <a:xfrm>
                <a:off x="4614" y="1516"/>
                <a:ext cx="3" cy="3"/>
              </a:xfrm>
              <a:custGeom>
                <a:avLst/>
                <a:gdLst>
                  <a:gd name="T0" fmla="*/ 0 w 10"/>
                  <a:gd name="T1" fmla="*/ 0 h 10"/>
                  <a:gd name="T2" fmla="*/ 0 w 10"/>
                  <a:gd name="T3" fmla="*/ 0 h 10"/>
                  <a:gd name="T4" fmla="*/ 0 w 10"/>
                  <a:gd name="T5" fmla="*/ 0 h 10"/>
                  <a:gd name="T6" fmla="*/ 0 w 10"/>
                  <a:gd name="T7" fmla="*/ 0 h 10"/>
                  <a:gd name="T8" fmla="*/ 0 w 10"/>
                  <a:gd name="T9" fmla="*/ 0 h 10"/>
                  <a:gd name="T10" fmla="*/ 0 w 10"/>
                  <a:gd name="T11" fmla="*/ 0 h 10"/>
                  <a:gd name="T12" fmla="*/ 0 w 10"/>
                  <a:gd name="T13" fmla="*/ 0 h 10"/>
                  <a:gd name="T14" fmla="*/ 0 w 10"/>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10"/>
                  <a:gd name="T25" fmla="*/ 0 h 10"/>
                  <a:gd name="T26" fmla="*/ 10 w 10"/>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 h="10">
                    <a:moveTo>
                      <a:pt x="0" y="0"/>
                    </a:moveTo>
                    <a:lnTo>
                      <a:pt x="5" y="0"/>
                    </a:lnTo>
                    <a:lnTo>
                      <a:pt x="9" y="3"/>
                    </a:lnTo>
                    <a:lnTo>
                      <a:pt x="10" y="7"/>
                    </a:lnTo>
                    <a:lnTo>
                      <a:pt x="9" y="9"/>
                    </a:lnTo>
                    <a:lnTo>
                      <a:pt x="4" y="10"/>
                    </a:lnTo>
                    <a:lnTo>
                      <a:pt x="1" y="5"/>
                    </a:lnTo>
                    <a:lnTo>
                      <a:pt x="0"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58" name="Freeform 1088">
                <a:extLst>
                  <a:ext uri="{FF2B5EF4-FFF2-40B4-BE49-F238E27FC236}">
                    <a16:creationId xmlns:a16="http://schemas.microsoft.com/office/drawing/2014/main" id="{2EF9691D-F79E-4D26-AAD4-14ABE1557604}"/>
                  </a:ext>
                </a:extLst>
              </p:cNvPr>
              <p:cNvSpPr>
                <a:spLocks noChangeAspect="1"/>
              </p:cNvSpPr>
              <p:nvPr/>
            </p:nvSpPr>
            <p:spPr bwMode="auto">
              <a:xfrm>
                <a:off x="4620" y="1515"/>
                <a:ext cx="1" cy="3"/>
              </a:xfrm>
              <a:custGeom>
                <a:avLst/>
                <a:gdLst>
                  <a:gd name="T0" fmla="*/ 0 w 8"/>
                  <a:gd name="T1" fmla="*/ 0 h 12"/>
                  <a:gd name="T2" fmla="*/ 0 w 8"/>
                  <a:gd name="T3" fmla="*/ 0 h 12"/>
                  <a:gd name="T4" fmla="*/ 0 w 8"/>
                  <a:gd name="T5" fmla="*/ 0 h 12"/>
                  <a:gd name="T6" fmla="*/ 0 w 8"/>
                  <a:gd name="T7" fmla="*/ 0 h 12"/>
                  <a:gd name="T8" fmla="*/ 0 w 8"/>
                  <a:gd name="T9" fmla="*/ 0 h 12"/>
                  <a:gd name="T10" fmla="*/ 0 w 8"/>
                  <a:gd name="T11" fmla="*/ 0 h 12"/>
                  <a:gd name="T12" fmla="*/ 0 w 8"/>
                  <a:gd name="T13" fmla="*/ 0 h 12"/>
                  <a:gd name="T14" fmla="*/ 0 w 8"/>
                  <a:gd name="T15" fmla="*/ 0 h 12"/>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12"/>
                  <a:gd name="T26" fmla="*/ 8 w 8"/>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12">
                    <a:moveTo>
                      <a:pt x="2" y="7"/>
                    </a:moveTo>
                    <a:lnTo>
                      <a:pt x="0" y="6"/>
                    </a:lnTo>
                    <a:lnTo>
                      <a:pt x="5" y="2"/>
                    </a:lnTo>
                    <a:lnTo>
                      <a:pt x="5" y="0"/>
                    </a:lnTo>
                    <a:lnTo>
                      <a:pt x="8" y="4"/>
                    </a:lnTo>
                    <a:lnTo>
                      <a:pt x="8" y="9"/>
                    </a:lnTo>
                    <a:lnTo>
                      <a:pt x="5" y="12"/>
                    </a:lnTo>
                    <a:lnTo>
                      <a:pt x="2" y="7"/>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59" name="Freeform 1089">
                <a:extLst>
                  <a:ext uri="{FF2B5EF4-FFF2-40B4-BE49-F238E27FC236}">
                    <a16:creationId xmlns:a16="http://schemas.microsoft.com/office/drawing/2014/main" id="{48F6E17C-845E-4511-8450-C5969D2498E3}"/>
                  </a:ext>
                </a:extLst>
              </p:cNvPr>
              <p:cNvSpPr>
                <a:spLocks noChangeAspect="1"/>
              </p:cNvSpPr>
              <p:nvPr/>
            </p:nvSpPr>
            <p:spPr bwMode="auto">
              <a:xfrm>
                <a:off x="4620" y="1515"/>
                <a:ext cx="1" cy="3"/>
              </a:xfrm>
              <a:custGeom>
                <a:avLst/>
                <a:gdLst>
                  <a:gd name="T0" fmla="*/ 0 w 8"/>
                  <a:gd name="T1" fmla="*/ 0 h 12"/>
                  <a:gd name="T2" fmla="*/ 0 w 8"/>
                  <a:gd name="T3" fmla="*/ 0 h 12"/>
                  <a:gd name="T4" fmla="*/ 0 w 8"/>
                  <a:gd name="T5" fmla="*/ 0 h 12"/>
                  <a:gd name="T6" fmla="*/ 0 w 8"/>
                  <a:gd name="T7" fmla="*/ 0 h 12"/>
                  <a:gd name="T8" fmla="*/ 0 w 8"/>
                  <a:gd name="T9" fmla="*/ 0 h 12"/>
                  <a:gd name="T10" fmla="*/ 0 w 8"/>
                  <a:gd name="T11" fmla="*/ 0 h 12"/>
                  <a:gd name="T12" fmla="*/ 0 w 8"/>
                  <a:gd name="T13" fmla="*/ 0 h 12"/>
                  <a:gd name="T14" fmla="*/ 0 w 8"/>
                  <a:gd name="T15" fmla="*/ 0 h 12"/>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12"/>
                  <a:gd name="T26" fmla="*/ 8 w 8"/>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12">
                    <a:moveTo>
                      <a:pt x="2" y="7"/>
                    </a:moveTo>
                    <a:lnTo>
                      <a:pt x="0" y="6"/>
                    </a:lnTo>
                    <a:lnTo>
                      <a:pt x="5" y="2"/>
                    </a:lnTo>
                    <a:lnTo>
                      <a:pt x="5" y="0"/>
                    </a:lnTo>
                    <a:lnTo>
                      <a:pt x="8" y="4"/>
                    </a:lnTo>
                    <a:lnTo>
                      <a:pt x="8" y="9"/>
                    </a:lnTo>
                    <a:lnTo>
                      <a:pt x="5" y="12"/>
                    </a:lnTo>
                    <a:lnTo>
                      <a:pt x="2" y="7"/>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60" name="Freeform 1090">
                <a:extLst>
                  <a:ext uri="{FF2B5EF4-FFF2-40B4-BE49-F238E27FC236}">
                    <a16:creationId xmlns:a16="http://schemas.microsoft.com/office/drawing/2014/main" id="{059B9939-442F-47B1-A912-66E37F3DD45C}"/>
                  </a:ext>
                </a:extLst>
              </p:cNvPr>
              <p:cNvSpPr>
                <a:spLocks noChangeAspect="1"/>
              </p:cNvSpPr>
              <p:nvPr/>
            </p:nvSpPr>
            <p:spPr bwMode="auto">
              <a:xfrm>
                <a:off x="4659" y="1469"/>
                <a:ext cx="6" cy="14"/>
              </a:xfrm>
              <a:custGeom>
                <a:avLst/>
                <a:gdLst>
                  <a:gd name="T0" fmla="*/ 0 w 17"/>
                  <a:gd name="T1" fmla="*/ 0 h 48"/>
                  <a:gd name="T2" fmla="*/ 0 w 17"/>
                  <a:gd name="T3" fmla="*/ 0 h 48"/>
                  <a:gd name="T4" fmla="*/ 0 w 17"/>
                  <a:gd name="T5" fmla="*/ 0 h 48"/>
                  <a:gd name="T6" fmla="*/ 0 w 17"/>
                  <a:gd name="T7" fmla="*/ 0 h 48"/>
                  <a:gd name="T8" fmla="*/ 0 w 17"/>
                  <a:gd name="T9" fmla="*/ 0 h 48"/>
                  <a:gd name="T10" fmla="*/ 0 w 17"/>
                  <a:gd name="T11" fmla="*/ 0 h 48"/>
                  <a:gd name="T12" fmla="*/ 0 w 17"/>
                  <a:gd name="T13" fmla="*/ 0 h 48"/>
                  <a:gd name="T14" fmla="*/ 0 w 17"/>
                  <a:gd name="T15" fmla="*/ 0 h 48"/>
                  <a:gd name="T16" fmla="*/ 0 w 17"/>
                  <a:gd name="T17" fmla="*/ 0 h 48"/>
                  <a:gd name="T18" fmla="*/ 0 w 17"/>
                  <a:gd name="T19" fmla="*/ 0 h 48"/>
                  <a:gd name="T20" fmla="*/ 0 w 17"/>
                  <a:gd name="T21" fmla="*/ 0 h 48"/>
                  <a:gd name="T22" fmla="*/ 0 w 17"/>
                  <a:gd name="T23" fmla="*/ 0 h 48"/>
                  <a:gd name="T24" fmla="*/ 0 w 17"/>
                  <a:gd name="T25" fmla="*/ 0 h 48"/>
                  <a:gd name="T26" fmla="*/ 0 w 17"/>
                  <a:gd name="T27" fmla="*/ 0 h 48"/>
                  <a:gd name="T28" fmla="*/ 0 w 17"/>
                  <a:gd name="T29" fmla="*/ 0 h 48"/>
                  <a:gd name="T30" fmla="*/ 0 w 17"/>
                  <a:gd name="T31" fmla="*/ 0 h 48"/>
                  <a:gd name="T32" fmla="*/ 0 w 17"/>
                  <a:gd name="T33" fmla="*/ 0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48"/>
                  <a:gd name="T53" fmla="*/ 17 w 17"/>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48">
                    <a:moveTo>
                      <a:pt x="1" y="24"/>
                    </a:moveTo>
                    <a:lnTo>
                      <a:pt x="4" y="19"/>
                    </a:lnTo>
                    <a:lnTo>
                      <a:pt x="1" y="11"/>
                    </a:lnTo>
                    <a:lnTo>
                      <a:pt x="6" y="12"/>
                    </a:lnTo>
                    <a:lnTo>
                      <a:pt x="13" y="5"/>
                    </a:lnTo>
                    <a:lnTo>
                      <a:pt x="13" y="0"/>
                    </a:lnTo>
                    <a:lnTo>
                      <a:pt x="16" y="8"/>
                    </a:lnTo>
                    <a:lnTo>
                      <a:pt x="17" y="19"/>
                    </a:lnTo>
                    <a:lnTo>
                      <a:pt x="13" y="22"/>
                    </a:lnTo>
                    <a:lnTo>
                      <a:pt x="9" y="32"/>
                    </a:lnTo>
                    <a:lnTo>
                      <a:pt x="10" y="33"/>
                    </a:lnTo>
                    <a:lnTo>
                      <a:pt x="8" y="40"/>
                    </a:lnTo>
                    <a:lnTo>
                      <a:pt x="10" y="45"/>
                    </a:lnTo>
                    <a:lnTo>
                      <a:pt x="9" y="48"/>
                    </a:lnTo>
                    <a:lnTo>
                      <a:pt x="3" y="40"/>
                    </a:lnTo>
                    <a:lnTo>
                      <a:pt x="0" y="29"/>
                    </a:lnTo>
                    <a:lnTo>
                      <a:pt x="1" y="2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61" name="Freeform 1091">
                <a:extLst>
                  <a:ext uri="{FF2B5EF4-FFF2-40B4-BE49-F238E27FC236}">
                    <a16:creationId xmlns:a16="http://schemas.microsoft.com/office/drawing/2014/main" id="{088A2D08-62F9-4E49-9DAD-7D6ECE5C3006}"/>
                  </a:ext>
                </a:extLst>
              </p:cNvPr>
              <p:cNvSpPr>
                <a:spLocks noChangeAspect="1"/>
              </p:cNvSpPr>
              <p:nvPr/>
            </p:nvSpPr>
            <p:spPr bwMode="auto">
              <a:xfrm>
                <a:off x="4659" y="1469"/>
                <a:ext cx="6" cy="14"/>
              </a:xfrm>
              <a:custGeom>
                <a:avLst/>
                <a:gdLst>
                  <a:gd name="T0" fmla="*/ 0 w 17"/>
                  <a:gd name="T1" fmla="*/ 0 h 48"/>
                  <a:gd name="T2" fmla="*/ 0 w 17"/>
                  <a:gd name="T3" fmla="*/ 0 h 48"/>
                  <a:gd name="T4" fmla="*/ 0 w 17"/>
                  <a:gd name="T5" fmla="*/ 0 h 48"/>
                  <a:gd name="T6" fmla="*/ 0 w 17"/>
                  <a:gd name="T7" fmla="*/ 0 h 48"/>
                  <a:gd name="T8" fmla="*/ 0 w 17"/>
                  <a:gd name="T9" fmla="*/ 0 h 48"/>
                  <a:gd name="T10" fmla="*/ 0 w 17"/>
                  <a:gd name="T11" fmla="*/ 0 h 48"/>
                  <a:gd name="T12" fmla="*/ 0 w 17"/>
                  <a:gd name="T13" fmla="*/ 0 h 48"/>
                  <a:gd name="T14" fmla="*/ 0 w 17"/>
                  <a:gd name="T15" fmla="*/ 0 h 48"/>
                  <a:gd name="T16" fmla="*/ 0 w 17"/>
                  <a:gd name="T17" fmla="*/ 0 h 48"/>
                  <a:gd name="T18" fmla="*/ 0 w 17"/>
                  <a:gd name="T19" fmla="*/ 0 h 48"/>
                  <a:gd name="T20" fmla="*/ 0 w 17"/>
                  <a:gd name="T21" fmla="*/ 0 h 48"/>
                  <a:gd name="T22" fmla="*/ 0 w 17"/>
                  <a:gd name="T23" fmla="*/ 0 h 48"/>
                  <a:gd name="T24" fmla="*/ 0 w 17"/>
                  <a:gd name="T25" fmla="*/ 0 h 48"/>
                  <a:gd name="T26" fmla="*/ 0 w 17"/>
                  <a:gd name="T27" fmla="*/ 0 h 48"/>
                  <a:gd name="T28" fmla="*/ 0 w 17"/>
                  <a:gd name="T29" fmla="*/ 0 h 48"/>
                  <a:gd name="T30" fmla="*/ 0 w 17"/>
                  <a:gd name="T31" fmla="*/ 0 h 48"/>
                  <a:gd name="T32" fmla="*/ 0 w 17"/>
                  <a:gd name="T33" fmla="*/ 0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48"/>
                  <a:gd name="T53" fmla="*/ 17 w 17"/>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48">
                    <a:moveTo>
                      <a:pt x="1" y="24"/>
                    </a:moveTo>
                    <a:lnTo>
                      <a:pt x="4" y="19"/>
                    </a:lnTo>
                    <a:lnTo>
                      <a:pt x="1" y="11"/>
                    </a:lnTo>
                    <a:lnTo>
                      <a:pt x="6" y="12"/>
                    </a:lnTo>
                    <a:lnTo>
                      <a:pt x="13" y="5"/>
                    </a:lnTo>
                    <a:lnTo>
                      <a:pt x="13" y="0"/>
                    </a:lnTo>
                    <a:lnTo>
                      <a:pt x="16" y="8"/>
                    </a:lnTo>
                    <a:lnTo>
                      <a:pt x="17" y="19"/>
                    </a:lnTo>
                    <a:lnTo>
                      <a:pt x="13" y="22"/>
                    </a:lnTo>
                    <a:lnTo>
                      <a:pt x="9" y="32"/>
                    </a:lnTo>
                    <a:lnTo>
                      <a:pt x="10" y="33"/>
                    </a:lnTo>
                    <a:lnTo>
                      <a:pt x="8" y="40"/>
                    </a:lnTo>
                    <a:lnTo>
                      <a:pt x="10" y="45"/>
                    </a:lnTo>
                    <a:lnTo>
                      <a:pt x="9" y="48"/>
                    </a:lnTo>
                    <a:lnTo>
                      <a:pt x="3" y="40"/>
                    </a:lnTo>
                    <a:lnTo>
                      <a:pt x="0" y="29"/>
                    </a:lnTo>
                    <a:lnTo>
                      <a:pt x="1" y="24"/>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62" name="Freeform 1092">
                <a:extLst>
                  <a:ext uri="{FF2B5EF4-FFF2-40B4-BE49-F238E27FC236}">
                    <a16:creationId xmlns:a16="http://schemas.microsoft.com/office/drawing/2014/main" id="{7028CC42-21BB-44BE-962B-D11D9C691455}"/>
                  </a:ext>
                </a:extLst>
              </p:cNvPr>
              <p:cNvSpPr>
                <a:spLocks noChangeAspect="1"/>
              </p:cNvSpPr>
              <p:nvPr/>
            </p:nvSpPr>
            <p:spPr bwMode="auto">
              <a:xfrm>
                <a:off x="4665" y="1449"/>
                <a:ext cx="3" cy="4"/>
              </a:xfrm>
              <a:custGeom>
                <a:avLst/>
                <a:gdLst>
                  <a:gd name="T0" fmla="*/ 0 w 8"/>
                  <a:gd name="T1" fmla="*/ 0 h 15"/>
                  <a:gd name="T2" fmla="*/ 0 w 8"/>
                  <a:gd name="T3" fmla="*/ 0 h 15"/>
                  <a:gd name="T4" fmla="*/ 0 w 8"/>
                  <a:gd name="T5" fmla="*/ 0 h 15"/>
                  <a:gd name="T6" fmla="*/ 0 w 8"/>
                  <a:gd name="T7" fmla="*/ 0 h 15"/>
                  <a:gd name="T8" fmla="*/ 0 w 8"/>
                  <a:gd name="T9" fmla="*/ 0 h 15"/>
                  <a:gd name="T10" fmla="*/ 0 w 8"/>
                  <a:gd name="T11" fmla="*/ 0 h 15"/>
                  <a:gd name="T12" fmla="*/ 0 60000 65536"/>
                  <a:gd name="T13" fmla="*/ 0 60000 65536"/>
                  <a:gd name="T14" fmla="*/ 0 60000 65536"/>
                  <a:gd name="T15" fmla="*/ 0 60000 65536"/>
                  <a:gd name="T16" fmla="*/ 0 60000 65536"/>
                  <a:gd name="T17" fmla="*/ 0 60000 65536"/>
                  <a:gd name="T18" fmla="*/ 0 w 8"/>
                  <a:gd name="T19" fmla="*/ 0 h 15"/>
                  <a:gd name="T20" fmla="*/ 8 w 8"/>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 h="15">
                    <a:moveTo>
                      <a:pt x="6" y="8"/>
                    </a:moveTo>
                    <a:lnTo>
                      <a:pt x="8" y="13"/>
                    </a:lnTo>
                    <a:lnTo>
                      <a:pt x="7" y="15"/>
                    </a:lnTo>
                    <a:lnTo>
                      <a:pt x="1" y="5"/>
                    </a:lnTo>
                    <a:lnTo>
                      <a:pt x="0" y="0"/>
                    </a:lnTo>
                    <a:lnTo>
                      <a:pt x="6" y="8"/>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63" name="Freeform 1093">
                <a:extLst>
                  <a:ext uri="{FF2B5EF4-FFF2-40B4-BE49-F238E27FC236}">
                    <a16:creationId xmlns:a16="http://schemas.microsoft.com/office/drawing/2014/main" id="{2ACFF21F-39E0-4D73-BD90-CA5EC6855C4B}"/>
                  </a:ext>
                </a:extLst>
              </p:cNvPr>
              <p:cNvSpPr>
                <a:spLocks noChangeAspect="1"/>
              </p:cNvSpPr>
              <p:nvPr/>
            </p:nvSpPr>
            <p:spPr bwMode="auto">
              <a:xfrm>
                <a:off x="4665" y="1449"/>
                <a:ext cx="3" cy="4"/>
              </a:xfrm>
              <a:custGeom>
                <a:avLst/>
                <a:gdLst>
                  <a:gd name="T0" fmla="*/ 0 w 8"/>
                  <a:gd name="T1" fmla="*/ 0 h 15"/>
                  <a:gd name="T2" fmla="*/ 0 w 8"/>
                  <a:gd name="T3" fmla="*/ 0 h 15"/>
                  <a:gd name="T4" fmla="*/ 0 w 8"/>
                  <a:gd name="T5" fmla="*/ 0 h 15"/>
                  <a:gd name="T6" fmla="*/ 0 w 8"/>
                  <a:gd name="T7" fmla="*/ 0 h 15"/>
                  <a:gd name="T8" fmla="*/ 0 w 8"/>
                  <a:gd name="T9" fmla="*/ 0 h 15"/>
                  <a:gd name="T10" fmla="*/ 0 w 8"/>
                  <a:gd name="T11" fmla="*/ 0 h 15"/>
                  <a:gd name="T12" fmla="*/ 0 60000 65536"/>
                  <a:gd name="T13" fmla="*/ 0 60000 65536"/>
                  <a:gd name="T14" fmla="*/ 0 60000 65536"/>
                  <a:gd name="T15" fmla="*/ 0 60000 65536"/>
                  <a:gd name="T16" fmla="*/ 0 60000 65536"/>
                  <a:gd name="T17" fmla="*/ 0 60000 65536"/>
                  <a:gd name="T18" fmla="*/ 0 w 8"/>
                  <a:gd name="T19" fmla="*/ 0 h 15"/>
                  <a:gd name="T20" fmla="*/ 8 w 8"/>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 h="15">
                    <a:moveTo>
                      <a:pt x="6" y="8"/>
                    </a:moveTo>
                    <a:lnTo>
                      <a:pt x="8" y="13"/>
                    </a:lnTo>
                    <a:lnTo>
                      <a:pt x="7" y="15"/>
                    </a:lnTo>
                    <a:lnTo>
                      <a:pt x="1" y="5"/>
                    </a:lnTo>
                    <a:lnTo>
                      <a:pt x="0" y="0"/>
                    </a:lnTo>
                    <a:lnTo>
                      <a:pt x="6" y="8"/>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64" name="Freeform 1094">
                <a:extLst>
                  <a:ext uri="{FF2B5EF4-FFF2-40B4-BE49-F238E27FC236}">
                    <a16:creationId xmlns:a16="http://schemas.microsoft.com/office/drawing/2014/main" id="{07E644F9-8B11-404E-881E-046A959D8800}"/>
                  </a:ext>
                </a:extLst>
              </p:cNvPr>
              <p:cNvSpPr>
                <a:spLocks noChangeAspect="1"/>
              </p:cNvSpPr>
              <p:nvPr/>
            </p:nvSpPr>
            <p:spPr bwMode="auto">
              <a:xfrm>
                <a:off x="4667" y="1437"/>
                <a:ext cx="4" cy="6"/>
              </a:xfrm>
              <a:custGeom>
                <a:avLst/>
                <a:gdLst>
                  <a:gd name="T0" fmla="*/ 0 w 15"/>
                  <a:gd name="T1" fmla="*/ 0 h 21"/>
                  <a:gd name="T2" fmla="*/ 0 w 15"/>
                  <a:gd name="T3" fmla="*/ 0 h 21"/>
                  <a:gd name="T4" fmla="*/ 0 w 15"/>
                  <a:gd name="T5" fmla="*/ 0 h 21"/>
                  <a:gd name="T6" fmla="*/ 0 w 15"/>
                  <a:gd name="T7" fmla="*/ 0 h 21"/>
                  <a:gd name="T8" fmla="*/ 0 w 15"/>
                  <a:gd name="T9" fmla="*/ 0 h 21"/>
                  <a:gd name="T10" fmla="*/ 0 w 15"/>
                  <a:gd name="T11" fmla="*/ 0 h 21"/>
                  <a:gd name="T12" fmla="*/ 0 w 15"/>
                  <a:gd name="T13" fmla="*/ 0 h 21"/>
                  <a:gd name="T14" fmla="*/ 0 w 15"/>
                  <a:gd name="T15" fmla="*/ 0 h 21"/>
                  <a:gd name="T16" fmla="*/ 0 w 15"/>
                  <a:gd name="T17" fmla="*/ 0 h 21"/>
                  <a:gd name="T18" fmla="*/ 0 w 15"/>
                  <a:gd name="T19" fmla="*/ 0 h 21"/>
                  <a:gd name="T20" fmla="*/ 0 w 15"/>
                  <a:gd name="T21" fmla="*/ 0 h 21"/>
                  <a:gd name="T22" fmla="*/ 0 w 15"/>
                  <a:gd name="T23" fmla="*/ 0 h 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
                  <a:gd name="T37" fmla="*/ 0 h 21"/>
                  <a:gd name="T38" fmla="*/ 15 w 15"/>
                  <a:gd name="T39" fmla="*/ 21 h 2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 h="21">
                    <a:moveTo>
                      <a:pt x="4" y="6"/>
                    </a:moveTo>
                    <a:lnTo>
                      <a:pt x="11" y="0"/>
                    </a:lnTo>
                    <a:lnTo>
                      <a:pt x="13" y="2"/>
                    </a:lnTo>
                    <a:lnTo>
                      <a:pt x="15" y="8"/>
                    </a:lnTo>
                    <a:lnTo>
                      <a:pt x="13" y="12"/>
                    </a:lnTo>
                    <a:lnTo>
                      <a:pt x="11" y="18"/>
                    </a:lnTo>
                    <a:lnTo>
                      <a:pt x="9" y="21"/>
                    </a:lnTo>
                    <a:lnTo>
                      <a:pt x="6" y="21"/>
                    </a:lnTo>
                    <a:lnTo>
                      <a:pt x="3" y="17"/>
                    </a:lnTo>
                    <a:lnTo>
                      <a:pt x="0" y="12"/>
                    </a:lnTo>
                    <a:lnTo>
                      <a:pt x="1" y="6"/>
                    </a:lnTo>
                    <a:lnTo>
                      <a:pt x="4" y="6"/>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65" name="Freeform 1095">
                <a:extLst>
                  <a:ext uri="{FF2B5EF4-FFF2-40B4-BE49-F238E27FC236}">
                    <a16:creationId xmlns:a16="http://schemas.microsoft.com/office/drawing/2014/main" id="{9E3665AC-5103-4ADB-9A35-F6643DD200A6}"/>
                  </a:ext>
                </a:extLst>
              </p:cNvPr>
              <p:cNvSpPr>
                <a:spLocks noChangeAspect="1"/>
              </p:cNvSpPr>
              <p:nvPr/>
            </p:nvSpPr>
            <p:spPr bwMode="auto">
              <a:xfrm>
                <a:off x="4667" y="1437"/>
                <a:ext cx="4" cy="6"/>
              </a:xfrm>
              <a:custGeom>
                <a:avLst/>
                <a:gdLst>
                  <a:gd name="T0" fmla="*/ 0 w 15"/>
                  <a:gd name="T1" fmla="*/ 0 h 21"/>
                  <a:gd name="T2" fmla="*/ 0 w 15"/>
                  <a:gd name="T3" fmla="*/ 0 h 21"/>
                  <a:gd name="T4" fmla="*/ 0 w 15"/>
                  <a:gd name="T5" fmla="*/ 0 h 21"/>
                  <a:gd name="T6" fmla="*/ 0 w 15"/>
                  <a:gd name="T7" fmla="*/ 0 h 21"/>
                  <a:gd name="T8" fmla="*/ 0 w 15"/>
                  <a:gd name="T9" fmla="*/ 0 h 21"/>
                  <a:gd name="T10" fmla="*/ 0 w 15"/>
                  <a:gd name="T11" fmla="*/ 0 h 21"/>
                  <a:gd name="T12" fmla="*/ 0 w 15"/>
                  <a:gd name="T13" fmla="*/ 0 h 21"/>
                  <a:gd name="T14" fmla="*/ 0 w 15"/>
                  <a:gd name="T15" fmla="*/ 0 h 21"/>
                  <a:gd name="T16" fmla="*/ 0 w 15"/>
                  <a:gd name="T17" fmla="*/ 0 h 21"/>
                  <a:gd name="T18" fmla="*/ 0 w 15"/>
                  <a:gd name="T19" fmla="*/ 0 h 21"/>
                  <a:gd name="T20" fmla="*/ 0 w 15"/>
                  <a:gd name="T21" fmla="*/ 0 h 21"/>
                  <a:gd name="T22" fmla="*/ 0 w 15"/>
                  <a:gd name="T23" fmla="*/ 0 h 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
                  <a:gd name="T37" fmla="*/ 0 h 21"/>
                  <a:gd name="T38" fmla="*/ 15 w 15"/>
                  <a:gd name="T39" fmla="*/ 21 h 2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 h="21">
                    <a:moveTo>
                      <a:pt x="4" y="6"/>
                    </a:moveTo>
                    <a:lnTo>
                      <a:pt x="11" y="0"/>
                    </a:lnTo>
                    <a:lnTo>
                      <a:pt x="13" y="2"/>
                    </a:lnTo>
                    <a:lnTo>
                      <a:pt x="15" y="8"/>
                    </a:lnTo>
                    <a:lnTo>
                      <a:pt x="13" y="12"/>
                    </a:lnTo>
                    <a:lnTo>
                      <a:pt x="11" y="18"/>
                    </a:lnTo>
                    <a:lnTo>
                      <a:pt x="9" y="21"/>
                    </a:lnTo>
                    <a:lnTo>
                      <a:pt x="6" y="21"/>
                    </a:lnTo>
                    <a:lnTo>
                      <a:pt x="3" y="17"/>
                    </a:lnTo>
                    <a:lnTo>
                      <a:pt x="0" y="12"/>
                    </a:lnTo>
                    <a:lnTo>
                      <a:pt x="1" y="6"/>
                    </a:lnTo>
                    <a:lnTo>
                      <a:pt x="4" y="6"/>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66" name="Freeform 1096">
                <a:extLst>
                  <a:ext uri="{FF2B5EF4-FFF2-40B4-BE49-F238E27FC236}">
                    <a16:creationId xmlns:a16="http://schemas.microsoft.com/office/drawing/2014/main" id="{00FF9B84-7A84-4393-B210-B4DACCB742E4}"/>
                  </a:ext>
                </a:extLst>
              </p:cNvPr>
              <p:cNvSpPr>
                <a:spLocks noChangeAspect="1"/>
              </p:cNvSpPr>
              <p:nvPr/>
            </p:nvSpPr>
            <p:spPr bwMode="auto">
              <a:xfrm>
                <a:off x="4634" y="1508"/>
                <a:ext cx="3" cy="4"/>
              </a:xfrm>
              <a:custGeom>
                <a:avLst/>
                <a:gdLst>
                  <a:gd name="T0" fmla="*/ 0 w 11"/>
                  <a:gd name="T1" fmla="*/ 0 h 13"/>
                  <a:gd name="T2" fmla="*/ 0 w 11"/>
                  <a:gd name="T3" fmla="*/ 0 h 13"/>
                  <a:gd name="T4" fmla="*/ 0 w 11"/>
                  <a:gd name="T5" fmla="*/ 0 h 13"/>
                  <a:gd name="T6" fmla="*/ 0 w 11"/>
                  <a:gd name="T7" fmla="*/ 0 h 13"/>
                  <a:gd name="T8" fmla="*/ 0 w 11"/>
                  <a:gd name="T9" fmla="*/ 0 h 13"/>
                  <a:gd name="T10" fmla="*/ 0 w 11"/>
                  <a:gd name="T11" fmla="*/ 0 h 13"/>
                  <a:gd name="T12" fmla="*/ 0 w 11"/>
                  <a:gd name="T13" fmla="*/ 0 h 13"/>
                  <a:gd name="T14" fmla="*/ 0 w 11"/>
                  <a:gd name="T15" fmla="*/ 0 h 13"/>
                  <a:gd name="T16" fmla="*/ 0 60000 65536"/>
                  <a:gd name="T17" fmla="*/ 0 60000 65536"/>
                  <a:gd name="T18" fmla="*/ 0 60000 65536"/>
                  <a:gd name="T19" fmla="*/ 0 60000 65536"/>
                  <a:gd name="T20" fmla="*/ 0 60000 65536"/>
                  <a:gd name="T21" fmla="*/ 0 60000 65536"/>
                  <a:gd name="T22" fmla="*/ 0 60000 65536"/>
                  <a:gd name="T23" fmla="*/ 0 60000 65536"/>
                  <a:gd name="T24" fmla="*/ 0 w 11"/>
                  <a:gd name="T25" fmla="*/ 0 h 13"/>
                  <a:gd name="T26" fmla="*/ 11 w 11"/>
                  <a:gd name="T27" fmla="*/ 13 h 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 h="13">
                    <a:moveTo>
                      <a:pt x="2" y="3"/>
                    </a:moveTo>
                    <a:lnTo>
                      <a:pt x="0" y="0"/>
                    </a:lnTo>
                    <a:lnTo>
                      <a:pt x="1" y="2"/>
                    </a:lnTo>
                    <a:lnTo>
                      <a:pt x="10" y="7"/>
                    </a:lnTo>
                    <a:lnTo>
                      <a:pt x="11" y="9"/>
                    </a:lnTo>
                    <a:lnTo>
                      <a:pt x="8" y="13"/>
                    </a:lnTo>
                    <a:lnTo>
                      <a:pt x="5" y="8"/>
                    </a:lnTo>
                    <a:lnTo>
                      <a:pt x="2" y="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67" name="Freeform 1097">
                <a:extLst>
                  <a:ext uri="{FF2B5EF4-FFF2-40B4-BE49-F238E27FC236}">
                    <a16:creationId xmlns:a16="http://schemas.microsoft.com/office/drawing/2014/main" id="{13710C3F-DB34-4A16-A714-19205E3B9DA9}"/>
                  </a:ext>
                </a:extLst>
              </p:cNvPr>
              <p:cNvSpPr>
                <a:spLocks noChangeAspect="1"/>
              </p:cNvSpPr>
              <p:nvPr/>
            </p:nvSpPr>
            <p:spPr bwMode="auto">
              <a:xfrm>
                <a:off x="4634" y="1508"/>
                <a:ext cx="3" cy="4"/>
              </a:xfrm>
              <a:custGeom>
                <a:avLst/>
                <a:gdLst>
                  <a:gd name="T0" fmla="*/ 0 w 11"/>
                  <a:gd name="T1" fmla="*/ 0 h 13"/>
                  <a:gd name="T2" fmla="*/ 0 w 11"/>
                  <a:gd name="T3" fmla="*/ 0 h 13"/>
                  <a:gd name="T4" fmla="*/ 0 w 11"/>
                  <a:gd name="T5" fmla="*/ 0 h 13"/>
                  <a:gd name="T6" fmla="*/ 0 w 11"/>
                  <a:gd name="T7" fmla="*/ 0 h 13"/>
                  <a:gd name="T8" fmla="*/ 0 w 11"/>
                  <a:gd name="T9" fmla="*/ 0 h 13"/>
                  <a:gd name="T10" fmla="*/ 0 w 11"/>
                  <a:gd name="T11" fmla="*/ 0 h 13"/>
                  <a:gd name="T12" fmla="*/ 0 w 11"/>
                  <a:gd name="T13" fmla="*/ 0 h 13"/>
                  <a:gd name="T14" fmla="*/ 0 w 11"/>
                  <a:gd name="T15" fmla="*/ 0 h 13"/>
                  <a:gd name="T16" fmla="*/ 0 60000 65536"/>
                  <a:gd name="T17" fmla="*/ 0 60000 65536"/>
                  <a:gd name="T18" fmla="*/ 0 60000 65536"/>
                  <a:gd name="T19" fmla="*/ 0 60000 65536"/>
                  <a:gd name="T20" fmla="*/ 0 60000 65536"/>
                  <a:gd name="T21" fmla="*/ 0 60000 65536"/>
                  <a:gd name="T22" fmla="*/ 0 60000 65536"/>
                  <a:gd name="T23" fmla="*/ 0 60000 65536"/>
                  <a:gd name="T24" fmla="*/ 0 w 11"/>
                  <a:gd name="T25" fmla="*/ 0 h 13"/>
                  <a:gd name="T26" fmla="*/ 11 w 11"/>
                  <a:gd name="T27" fmla="*/ 13 h 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 h="13">
                    <a:moveTo>
                      <a:pt x="2" y="3"/>
                    </a:moveTo>
                    <a:lnTo>
                      <a:pt x="0" y="0"/>
                    </a:lnTo>
                    <a:lnTo>
                      <a:pt x="1" y="2"/>
                    </a:lnTo>
                    <a:lnTo>
                      <a:pt x="10" y="7"/>
                    </a:lnTo>
                    <a:lnTo>
                      <a:pt x="11" y="9"/>
                    </a:lnTo>
                    <a:lnTo>
                      <a:pt x="8" y="13"/>
                    </a:lnTo>
                    <a:lnTo>
                      <a:pt x="5" y="8"/>
                    </a:lnTo>
                    <a:lnTo>
                      <a:pt x="2" y="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68" name="Freeform 1098">
                <a:extLst>
                  <a:ext uri="{FF2B5EF4-FFF2-40B4-BE49-F238E27FC236}">
                    <a16:creationId xmlns:a16="http://schemas.microsoft.com/office/drawing/2014/main" id="{35DB8E0B-5B9C-4AC6-99AD-33344DA3122E}"/>
                  </a:ext>
                </a:extLst>
              </p:cNvPr>
              <p:cNvSpPr>
                <a:spLocks noChangeAspect="1"/>
              </p:cNvSpPr>
              <p:nvPr/>
            </p:nvSpPr>
            <p:spPr bwMode="auto">
              <a:xfrm>
                <a:off x="5389" y="2298"/>
                <a:ext cx="9" cy="18"/>
              </a:xfrm>
              <a:custGeom>
                <a:avLst/>
                <a:gdLst>
                  <a:gd name="T0" fmla="*/ 0 w 31"/>
                  <a:gd name="T1" fmla="*/ 0 h 61"/>
                  <a:gd name="T2" fmla="*/ 0 w 31"/>
                  <a:gd name="T3" fmla="*/ 0 h 61"/>
                  <a:gd name="T4" fmla="*/ 0 w 31"/>
                  <a:gd name="T5" fmla="*/ 0 h 61"/>
                  <a:gd name="T6" fmla="*/ 0 w 31"/>
                  <a:gd name="T7" fmla="*/ 0 h 61"/>
                  <a:gd name="T8" fmla="*/ 0 w 31"/>
                  <a:gd name="T9" fmla="*/ 0 h 61"/>
                  <a:gd name="T10" fmla="*/ 0 w 31"/>
                  <a:gd name="T11" fmla="*/ 0 h 61"/>
                  <a:gd name="T12" fmla="*/ 0 w 31"/>
                  <a:gd name="T13" fmla="*/ 0 h 61"/>
                  <a:gd name="T14" fmla="*/ 0 w 31"/>
                  <a:gd name="T15" fmla="*/ 0 h 61"/>
                  <a:gd name="T16" fmla="*/ 0 w 31"/>
                  <a:gd name="T17" fmla="*/ 0 h 61"/>
                  <a:gd name="T18" fmla="*/ 0 w 31"/>
                  <a:gd name="T19" fmla="*/ 0 h 61"/>
                  <a:gd name="T20" fmla="*/ 0 w 31"/>
                  <a:gd name="T21" fmla="*/ 0 h 61"/>
                  <a:gd name="T22" fmla="*/ 0 w 31"/>
                  <a:gd name="T23" fmla="*/ 0 h 61"/>
                  <a:gd name="T24" fmla="*/ 0 w 31"/>
                  <a:gd name="T25" fmla="*/ 0 h 61"/>
                  <a:gd name="T26" fmla="*/ 0 w 31"/>
                  <a:gd name="T27" fmla="*/ 0 h 61"/>
                  <a:gd name="T28" fmla="*/ 0 w 31"/>
                  <a:gd name="T29" fmla="*/ 0 h 61"/>
                  <a:gd name="T30" fmla="*/ 0 w 31"/>
                  <a:gd name="T31" fmla="*/ 0 h 61"/>
                  <a:gd name="T32" fmla="*/ 0 w 31"/>
                  <a:gd name="T33" fmla="*/ 0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61"/>
                  <a:gd name="T53" fmla="*/ 31 w 31"/>
                  <a:gd name="T54" fmla="*/ 61 h 6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61">
                    <a:moveTo>
                      <a:pt x="0" y="1"/>
                    </a:moveTo>
                    <a:lnTo>
                      <a:pt x="2" y="0"/>
                    </a:lnTo>
                    <a:lnTo>
                      <a:pt x="4" y="3"/>
                    </a:lnTo>
                    <a:lnTo>
                      <a:pt x="9" y="32"/>
                    </a:lnTo>
                    <a:lnTo>
                      <a:pt x="11" y="34"/>
                    </a:lnTo>
                    <a:lnTo>
                      <a:pt x="16" y="31"/>
                    </a:lnTo>
                    <a:lnTo>
                      <a:pt x="21" y="20"/>
                    </a:lnTo>
                    <a:lnTo>
                      <a:pt x="23" y="17"/>
                    </a:lnTo>
                    <a:lnTo>
                      <a:pt x="26" y="21"/>
                    </a:lnTo>
                    <a:lnTo>
                      <a:pt x="26" y="29"/>
                    </a:lnTo>
                    <a:lnTo>
                      <a:pt x="28" y="29"/>
                    </a:lnTo>
                    <a:lnTo>
                      <a:pt x="31" y="52"/>
                    </a:lnTo>
                    <a:lnTo>
                      <a:pt x="28" y="55"/>
                    </a:lnTo>
                    <a:lnTo>
                      <a:pt x="20" y="56"/>
                    </a:lnTo>
                    <a:lnTo>
                      <a:pt x="14" y="61"/>
                    </a:lnTo>
                    <a:lnTo>
                      <a:pt x="9" y="61"/>
                    </a:lnTo>
                    <a:lnTo>
                      <a:pt x="0"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69" name="Freeform 1099">
                <a:extLst>
                  <a:ext uri="{FF2B5EF4-FFF2-40B4-BE49-F238E27FC236}">
                    <a16:creationId xmlns:a16="http://schemas.microsoft.com/office/drawing/2014/main" id="{9BD0C3B9-843F-420C-AE4A-637887F5300B}"/>
                  </a:ext>
                </a:extLst>
              </p:cNvPr>
              <p:cNvSpPr>
                <a:spLocks noChangeAspect="1"/>
              </p:cNvSpPr>
              <p:nvPr/>
            </p:nvSpPr>
            <p:spPr bwMode="auto">
              <a:xfrm>
                <a:off x="5389" y="2298"/>
                <a:ext cx="9" cy="18"/>
              </a:xfrm>
              <a:custGeom>
                <a:avLst/>
                <a:gdLst>
                  <a:gd name="T0" fmla="*/ 0 w 31"/>
                  <a:gd name="T1" fmla="*/ 0 h 61"/>
                  <a:gd name="T2" fmla="*/ 0 w 31"/>
                  <a:gd name="T3" fmla="*/ 0 h 61"/>
                  <a:gd name="T4" fmla="*/ 0 w 31"/>
                  <a:gd name="T5" fmla="*/ 0 h 61"/>
                  <a:gd name="T6" fmla="*/ 0 w 31"/>
                  <a:gd name="T7" fmla="*/ 0 h 61"/>
                  <a:gd name="T8" fmla="*/ 0 w 31"/>
                  <a:gd name="T9" fmla="*/ 0 h 61"/>
                  <a:gd name="T10" fmla="*/ 0 w 31"/>
                  <a:gd name="T11" fmla="*/ 0 h 61"/>
                  <a:gd name="T12" fmla="*/ 0 w 31"/>
                  <a:gd name="T13" fmla="*/ 0 h 61"/>
                  <a:gd name="T14" fmla="*/ 0 w 31"/>
                  <a:gd name="T15" fmla="*/ 0 h 61"/>
                  <a:gd name="T16" fmla="*/ 0 w 31"/>
                  <a:gd name="T17" fmla="*/ 0 h 61"/>
                  <a:gd name="T18" fmla="*/ 0 w 31"/>
                  <a:gd name="T19" fmla="*/ 0 h 61"/>
                  <a:gd name="T20" fmla="*/ 0 w 31"/>
                  <a:gd name="T21" fmla="*/ 0 h 61"/>
                  <a:gd name="T22" fmla="*/ 0 w 31"/>
                  <a:gd name="T23" fmla="*/ 0 h 61"/>
                  <a:gd name="T24" fmla="*/ 0 w 31"/>
                  <a:gd name="T25" fmla="*/ 0 h 61"/>
                  <a:gd name="T26" fmla="*/ 0 w 31"/>
                  <a:gd name="T27" fmla="*/ 0 h 61"/>
                  <a:gd name="T28" fmla="*/ 0 w 31"/>
                  <a:gd name="T29" fmla="*/ 0 h 61"/>
                  <a:gd name="T30" fmla="*/ 0 w 31"/>
                  <a:gd name="T31" fmla="*/ 0 h 61"/>
                  <a:gd name="T32" fmla="*/ 0 w 31"/>
                  <a:gd name="T33" fmla="*/ 0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61"/>
                  <a:gd name="T53" fmla="*/ 31 w 31"/>
                  <a:gd name="T54" fmla="*/ 61 h 6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61">
                    <a:moveTo>
                      <a:pt x="0" y="1"/>
                    </a:moveTo>
                    <a:lnTo>
                      <a:pt x="2" y="0"/>
                    </a:lnTo>
                    <a:lnTo>
                      <a:pt x="4" y="3"/>
                    </a:lnTo>
                    <a:lnTo>
                      <a:pt x="9" y="32"/>
                    </a:lnTo>
                    <a:lnTo>
                      <a:pt x="11" y="34"/>
                    </a:lnTo>
                    <a:lnTo>
                      <a:pt x="16" y="31"/>
                    </a:lnTo>
                    <a:lnTo>
                      <a:pt x="21" y="20"/>
                    </a:lnTo>
                    <a:lnTo>
                      <a:pt x="23" y="17"/>
                    </a:lnTo>
                    <a:lnTo>
                      <a:pt x="26" y="21"/>
                    </a:lnTo>
                    <a:lnTo>
                      <a:pt x="26" y="29"/>
                    </a:lnTo>
                    <a:lnTo>
                      <a:pt x="28" y="29"/>
                    </a:lnTo>
                    <a:lnTo>
                      <a:pt x="31" y="52"/>
                    </a:lnTo>
                    <a:lnTo>
                      <a:pt x="28" y="55"/>
                    </a:lnTo>
                    <a:lnTo>
                      <a:pt x="20" y="56"/>
                    </a:lnTo>
                    <a:lnTo>
                      <a:pt x="14" y="61"/>
                    </a:lnTo>
                    <a:lnTo>
                      <a:pt x="9" y="61"/>
                    </a:lnTo>
                    <a:lnTo>
                      <a:pt x="0"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70" name="Freeform 1100">
                <a:extLst>
                  <a:ext uri="{FF2B5EF4-FFF2-40B4-BE49-F238E27FC236}">
                    <a16:creationId xmlns:a16="http://schemas.microsoft.com/office/drawing/2014/main" id="{6250DA7A-F2D2-4CCD-BFF9-38DD88607148}"/>
                  </a:ext>
                </a:extLst>
              </p:cNvPr>
              <p:cNvSpPr>
                <a:spLocks noChangeAspect="1"/>
              </p:cNvSpPr>
              <p:nvPr/>
            </p:nvSpPr>
            <p:spPr bwMode="auto">
              <a:xfrm>
                <a:off x="5397" y="2322"/>
                <a:ext cx="9" cy="11"/>
              </a:xfrm>
              <a:custGeom>
                <a:avLst/>
                <a:gdLst>
                  <a:gd name="T0" fmla="*/ 0 w 29"/>
                  <a:gd name="T1" fmla="*/ 0 h 42"/>
                  <a:gd name="T2" fmla="*/ 0 w 29"/>
                  <a:gd name="T3" fmla="*/ 0 h 42"/>
                  <a:gd name="T4" fmla="*/ 0 w 29"/>
                  <a:gd name="T5" fmla="*/ 0 h 42"/>
                  <a:gd name="T6" fmla="*/ 0 w 29"/>
                  <a:gd name="T7" fmla="*/ 0 h 42"/>
                  <a:gd name="T8" fmla="*/ 0 w 29"/>
                  <a:gd name="T9" fmla="*/ 0 h 42"/>
                  <a:gd name="T10" fmla="*/ 0 w 29"/>
                  <a:gd name="T11" fmla="*/ 0 h 42"/>
                  <a:gd name="T12" fmla="*/ 0 w 29"/>
                  <a:gd name="T13" fmla="*/ 0 h 42"/>
                  <a:gd name="T14" fmla="*/ 0 w 29"/>
                  <a:gd name="T15" fmla="*/ 0 h 42"/>
                  <a:gd name="T16" fmla="*/ 0 w 29"/>
                  <a:gd name="T17" fmla="*/ 0 h 42"/>
                  <a:gd name="T18" fmla="*/ 0 w 29"/>
                  <a:gd name="T19" fmla="*/ 0 h 42"/>
                  <a:gd name="T20" fmla="*/ 0 w 29"/>
                  <a:gd name="T21" fmla="*/ 0 h 42"/>
                  <a:gd name="T22" fmla="*/ 0 w 29"/>
                  <a:gd name="T23" fmla="*/ 0 h 42"/>
                  <a:gd name="T24" fmla="*/ 0 w 29"/>
                  <a:gd name="T25" fmla="*/ 0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42"/>
                  <a:gd name="T41" fmla="*/ 29 w 29"/>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42">
                    <a:moveTo>
                      <a:pt x="0" y="0"/>
                    </a:moveTo>
                    <a:lnTo>
                      <a:pt x="5" y="0"/>
                    </a:lnTo>
                    <a:lnTo>
                      <a:pt x="8" y="3"/>
                    </a:lnTo>
                    <a:lnTo>
                      <a:pt x="12" y="10"/>
                    </a:lnTo>
                    <a:lnTo>
                      <a:pt x="13" y="11"/>
                    </a:lnTo>
                    <a:lnTo>
                      <a:pt x="19" y="23"/>
                    </a:lnTo>
                    <a:lnTo>
                      <a:pt x="26" y="29"/>
                    </a:lnTo>
                    <a:lnTo>
                      <a:pt x="29" y="37"/>
                    </a:lnTo>
                    <a:lnTo>
                      <a:pt x="26" y="41"/>
                    </a:lnTo>
                    <a:lnTo>
                      <a:pt x="10" y="42"/>
                    </a:lnTo>
                    <a:lnTo>
                      <a:pt x="9" y="14"/>
                    </a:lnTo>
                    <a:lnTo>
                      <a:pt x="2" y="9"/>
                    </a:lnTo>
                    <a:lnTo>
                      <a:pt x="0"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71" name="Freeform 1101">
                <a:extLst>
                  <a:ext uri="{FF2B5EF4-FFF2-40B4-BE49-F238E27FC236}">
                    <a16:creationId xmlns:a16="http://schemas.microsoft.com/office/drawing/2014/main" id="{4DBA7740-24FF-46B6-8CEB-9049C9BA8CB3}"/>
                  </a:ext>
                </a:extLst>
              </p:cNvPr>
              <p:cNvSpPr>
                <a:spLocks noChangeAspect="1"/>
              </p:cNvSpPr>
              <p:nvPr/>
            </p:nvSpPr>
            <p:spPr bwMode="auto">
              <a:xfrm>
                <a:off x="5397" y="2322"/>
                <a:ext cx="9" cy="11"/>
              </a:xfrm>
              <a:custGeom>
                <a:avLst/>
                <a:gdLst>
                  <a:gd name="T0" fmla="*/ 0 w 29"/>
                  <a:gd name="T1" fmla="*/ 0 h 42"/>
                  <a:gd name="T2" fmla="*/ 0 w 29"/>
                  <a:gd name="T3" fmla="*/ 0 h 42"/>
                  <a:gd name="T4" fmla="*/ 0 w 29"/>
                  <a:gd name="T5" fmla="*/ 0 h 42"/>
                  <a:gd name="T6" fmla="*/ 0 w 29"/>
                  <a:gd name="T7" fmla="*/ 0 h 42"/>
                  <a:gd name="T8" fmla="*/ 0 w 29"/>
                  <a:gd name="T9" fmla="*/ 0 h 42"/>
                  <a:gd name="T10" fmla="*/ 0 w 29"/>
                  <a:gd name="T11" fmla="*/ 0 h 42"/>
                  <a:gd name="T12" fmla="*/ 0 w 29"/>
                  <a:gd name="T13" fmla="*/ 0 h 42"/>
                  <a:gd name="T14" fmla="*/ 0 w 29"/>
                  <a:gd name="T15" fmla="*/ 0 h 42"/>
                  <a:gd name="T16" fmla="*/ 0 w 29"/>
                  <a:gd name="T17" fmla="*/ 0 h 42"/>
                  <a:gd name="T18" fmla="*/ 0 w 29"/>
                  <a:gd name="T19" fmla="*/ 0 h 42"/>
                  <a:gd name="T20" fmla="*/ 0 w 29"/>
                  <a:gd name="T21" fmla="*/ 0 h 42"/>
                  <a:gd name="T22" fmla="*/ 0 w 29"/>
                  <a:gd name="T23" fmla="*/ 0 h 42"/>
                  <a:gd name="T24" fmla="*/ 0 w 29"/>
                  <a:gd name="T25" fmla="*/ 0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42"/>
                  <a:gd name="T41" fmla="*/ 29 w 29"/>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42">
                    <a:moveTo>
                      <a:pt x="0" y="0"/>
                    </a:moveTo>
                    <a:lnTo>
                      <a:pt x="5" y="0"/>
                    </a:lnTo>
                    <a:lnTo>
                      <a:pt x="8" y="3"/>
                    </a:lnTo>
                    <a:lnTo>
                      <a:pt x="12" y="10"/>
                    </a:lnTo>
                    <a:lnTo>
                      <a:pt x="13" y="11"/>
                    </a:lnTo>
                    <a:lnTo>
                      <a:pt x="19" y="23"/>
                    </a:lnTo>
                    <a:lnTo>
                      <a:pt x="26" y="29"/>
                    </a:lnTo>
                    <a:lnTo>
                      <a:pt x="29" y="37"/>
                    </a:lnTo>
                    <a:lnTo>
                      <a:pt x="26" y="41"/>
                    </a:lnTo>
                    <a:lnTo>
                      <a:pt x="10" y="42"/>
                    </a:lnTo>
                    <a:lnTo>
                      <a:pt x="9" y="14"/>
                    </a:lnTo>
                    <a:lnTo>
                      <a:pt x="2" y="9"/>
                    </a:lnTo>
                    <a:lnTo>
                      <a:pt x="0"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72" name="Freeform 1102">
                <a:extLst>
                  <a:ext uri="{FF2B5EF4-FFF2-40B4-BE49-F238E27FC236}">
                    <a16:creationId xmlns:a16="http://schemas.microsoft.com/office/drawing/2014/main" id="{964EC264-8DDF-4C7B-A915-37A082CF6B87}"/>
                  </a:ext>
                </a:extLst>
              </p:cNvPr>
              <p:cNvSpPr>
                <a:spLocks noChangeAspect="1"/>
              </p:cNvSpPr>
              <p:nvPr/>
            </p:nvSpPr>
            <p:spPr bwMode="auto">
              <a:xfrm>
                <a:off x="5413" y="2313"/>
                <a:ext cx="1" cy="10"/>
              </a:xfrm>
              <a:custGeom>
                <a:avLst/>
                <a:gdLst>
                  <a:gd name="T0" fmla="*/ 0 w 5"/>
                  <a:gd name="T1" fmla="*/ 0 h 31"/>
                  <a:gd name="T2" fmla="*/ 0 w 5"/>
                  <a:gd name="T3" fmla="*/ 0 h 31"/>
                  <a:gd name="T4" fmla="*/ 0 w 5"/>
                  <a:gd name="T5" fmla="*/ 0 h 31"/>
                  <a:gd name="T6" fmla="*/ 0 w 5"/>
                  <a:gd name="T7" fmla="*/ 0 h 31"/>
                  <a:gd name="T8" fmla="*/ 0 w 5"/>
                  <a:gd name="T9" fmla="*/ 0 h 31"/>
                  <a:gd name="T10" fmla="*/ 0 w 5"/>
                  <a:gd name="T11" fmla="*/ 0 h 31"/>
                  <a:gd name="T12" fmla="*/ 0 w 5"/>
                  <a:gd name="T13" fmla="*/ 0 h 31"/>
                  <a:gd name="T14" fmla="*/ 0 60000 65536"/>
                  <a:gd name="T15" fmla="*/ 0 60000 65536"/>
                  <a:gd name="T16" fmla="*/ 0 60000 65536"/>
                  <a:gd name="T17" fmla="*/ 0 60000 65536"/>
                  <a:gd name="T18" fmla="*/ 0 60000 65536"/>
                  <a:gd name="T19" fmla="*/ 0 60000 65536"/>
                  <a:gd name="T20" fmla="*/ 0 60000 65536"/>
                  <a:gd name="T21" fmla="*/ 0 w 5"/>
                  <a:gd name="T22" fmla="*/ 0 h 31"/>
                  <a:gd name="T23" fmla="*/ 5 w 5"/>
                  <a:gd name="T24" fmla="*/ 31 h 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31">
                    <a:moveTo>
                      <a:pt x="0" y="1"/>
                    </a:moveTo>
                    <a:lnTo>
                      <a:pt x="1" y="0"/>
                    </a:lnTo>
                    <a:lnTo>
                      <a:pt x="2" y="16"/>
                    </a:lnTo>
                    <a:lnTo>
                      <a:pt x="5" y="20"/>
                    </a:lnTo>
                    <a:lnTo>
                      <a:pt x="4" y="29"/>
                    </a:lnTo>
                    <a:lnTo>
                      <a:pt x="2" y="31"/>
                    </a:lnTo>
                    <a:lnTo>
                      <a:pt x="0"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73" name="Freeform 1103">
                <a:extLst>
                  <a:ext uri="{FF2B5EF4-FFF2-40B4-BE49-F238E27FC236}">
                    <a16:creationId xmlns:a16="http://schemas.microsoft.com/office/drawing/2014/main" id="{77DDCDED-95A2-4D9A-BABB-64C6171969F5}"/>
                  </a:ext>
                </a:extLst>
              </p:cNvPr>
              <p:cNvSpPr>
                <a:spLocks noChangeAspect="1"/>
              </p:cNvSpPr>
              <p:nvPr/>
            </p:nvSpPr>
            <p:spPr bwMode="auto">
              <a:xfrm>
                <a:off x="5413" y="2313"/>
                <a:ext cx="1" cy="10"/>
              </a:xfrm>
              <a:custGeom>
                <a:avLst/>
                <a:gdLst>
                  <a:gd name="T0" fmla="*/ 0 w 5"/>
                  <a:gd name="T1" fmla="*/ 0 h 31"/>
                  <a:gd name="T2" fmla="*/ 0 w 5"/>
                  <a:gd name="T3" fmla="*/ 0 h 31"/>
                  <a:gd name="T4" fmla="*/ 0 w 5"/>
                  <a:gd name="T5" fmla="*/ 0 h 31"/>
                  <a:gd name="T6" fmla="*/ 0 w 5"/>
                  <a:gd name="T7" fmla="*/ 0 h 31"/>
                  <a:gd name="T8" fmla="*/ 0 w 5"/>
                  <a:gd name="T9" fmla="*/ 0 h 31"/>
                  <a:gd name="T10" fmla="*/ 0 w 5"/>
                  <a:gd name="T11" fmla="*/ 0 h 31"/>
                  <a:gd name="T12" fmla="*/ 0 w 5"/>
                  <a:gd name="T13" fmla="*/ 0 h 31"/>
                  <a:gd name="T14" fmla="*/ 0 60000 65536"/>
                  <a:gd name="T15" fmla="*/ 0 60000 65536"/>
                  <a:gd name="T16" fmla="*/ 0 60000 65536"/>
                  <a:gd name="T17" fmla="*/ 0 60000 65536"/>
                  <a:gd name="T18" fmla="*/ 0 60000 65536"/>
                  <a:gd name="T19" fmla="*/ 0 60000 65536"/>
                  <a:gd name="T20" fmla="*/ 0 60000 65536"/>
                  <a:gd name="T21" fmla="*/ 0 w 5"/>
                  <a:gd name="T22" fmla="*/ 0 h 31"/>
                  <a:gd name="T23" fmla="*/ 5 w 5"/>
                  <a:gd name="T24" fmla="*/ 31 h 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31">
                    <a:moveTo>
                      <a:pt x="0" y="1"/>
                    </a:moveTo>
                    <a:lnTo>
                      <a:pt x="1" y="0"/>
                    </a:lnTo>
                    <a:lnTo>
                      <a:pt x="2" y="16"/>
                    </a:lnTo>
                    <a:lnTo>
                      <a:pt x="5" y="20"/>
                    </a:lnTo>
                    <a:lnTo>
                      <a:pt x="4" y="29"/>
                    </a:lnTo>
                    <a:lnTo>
                      <a:pt x="2" y="31"/>
                    </a:lnTo>
                    <a:lnTo>
                      <a:pt x="0"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74" name="Freeform 1104">
                <a:extLst>
                  <a:ext uri="{FF2B5EF4-FFF2-40B4-BE49-F238E27FC236}">
                    <a16:creationId xmlns:a16="http://schemas.microsoft.com/office/drawing/2014/main" id="{C59A7E5C-589D-4EF1-AF93-80F0A1BF0BFA}"/>
                  </a:ext>
                </a:extLst>
              </p:cNvPr>
              <p:cNvSpPr>
                <a:spLocks noChangeAspect="1"/>
              </p:cNvSpPr>
              <p:nvPr/>
            </p:nvSpPr>
            <p:spPr bwMode="auto">
              <a:xfrm>
                <a:off x="5409" y="2325"/>
                <a:ext cx="5" cy="5"/>
              </a:xfrm>
              <a:custGeom>
                <a:avLst/>
                <a:gdLst>
                  <a:gd name="T0" fmla="*/ 0 w 16"/>
                  <a:gd name="T1" fmla="*/ 0 h 21"/>
                  <a:gd name="T2" fmla="*/ 0 w 16"/>
                  <a:gd name="T3" fmla="*/ 0 h 21"/>
                  <a:gd name="T4" fmla="*/ 0 w 16"/>
                  <a:gd name="T5" fmla="*/ 0 h 21"/>
                  <a:gd name="T6" fmla="*/ 0 w 16"/>
                  <a:gd name="T7" fmla="*/ 0 h 21"/>
                  <a:gd name="T8" fmla="*/ 0 w 16"/>
                  <a:gd name="T9" fmla="*/ 0 h 21"/>
                  <a:gd name="T10" fmla="*/ 0 w 16"/>
                  <a:gd name="T11" fmla="*/ 0 h 21"/>
                  <a:gd name="T12" fmla="*/ 0 w 16"/>
                  <a:gd name="T13" fmla="*/ 0 h 21"/>
                  <a:gd name="T14" fmla="*/ 0 w 16"/>
                  <a:gd name="T15" fmla="*/ 0 h 21"/>
                  <a:gd name="T16" fmla="*/ 0 w 16"/>
                  <a:gd name="T17" fmla="*/ 0 h 21"/>
                  <a:gd name="T18" fmla="*/ 0 w 16"/>
                  <a:gd name="T19" fmla="*/ 0 h 21"/>
                  <a:gd name="T20" fmla="*/ 0 w 16"/>
                  <a:gd name="T21" fmla="*/ 0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21"/>
                  <a:gd name="T35" fmla="*/ 16 w 16"/>
                  <a:gd name="T36" fmla="*/ 21 h 2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21">
                    <a:moveTo>
                      <a:pt x="11" y="3"/>
                    </a:moveTo>
                    <a:lnTo>
                      <a:pt x="13" y="0"/>
                    </a:lnTo>
                    <a:lnTo>
                      <a:pt x="13" y="13"/>
                    </a:lnTo>
                    <a:lnTo>
                      <a:pt x="16" y="20"/>
                    </a:lnTo>
                    <a:lnTo>
                      <a:pt x="6" y="21"/>
                    </a:lnTo>
                    <a:lnTo>
                      <a:pt x="1" y="18"/>
                    </a:lnTo>
                    <a:lnTo>
                      <a:pt x="0" y="13"/>
                    </a:lnTo>
                    <a:lnTo>
                      <a:pt x="0" y="10"/>
                    </a:lnTo>
                    <a:lnTo>
                      <a:pt x="4" y="9"/>
                    </a:lnTo>
                    <a:lnTo>
                      <a:pt x="8" y="4"/>
                    </a:lnTo>
                    <a:lnTo>
                      <a:pt x="11" y="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75" name="Freeform 1105">
                <a:extLst>
                  <a:ext uri="{FF2B5EF4-FFF2-40B4-BE49-F238E27FC236}">
                    <a16:creationId xmlns:a16="http://schemas.microsoft.com/office/drawing/2014/main" id="{DD6C5F0D-AA63-4002-B588-1B28CA998367}"/>
                  </a:ext>
                </a:extLst>
              </p:cNvPr>
              <p:cNvSpPr>
                <a:spLocks noChangeAspect="1"/>
              </p:cNvSpPr>
              <p:nvPr/>
            </p:nvSpPr>
            <p:spPr bwMode="auto">
              <a:xfrm>
                <a:off x="5409" y="2325"/>
                <a:ext cx="5" cy="5"/>
              </a:xfrm>
              <a:custGeom>
                <a:avLst/>
                <a:gdLst>
                  <a:gd name="T0" fmla="*/ 0 w 16"/>
                  <a:gd name="T1" fmla="*/ 0 h 21"/>
                  <a:gd name="T2" fmla="*/ 0 w 16"/>
                  <a:gd name="T3" fmla="*/ 0 h 21"/>
                  <a:gd name="T4" fmla="*/ 0 w 16"/>
                  <a:gd name="T5" fmla="*/ 0 h 21"/>
                  <a:gd name="T6" fmla="*/ 0 w 16"/>
                  <a:gd name="T7" fmla="*/ 0 h 21"/>
                  <a:gd name="T8" fmla="*/ 0 w 16"/>
                  <a:gd name="T9" fmla="*/ 0 h 21"/>
                  <a:gd name="T10" fmla="*/ 0 w 16"/>
                  <a:gd name="T11" fmla="*/ 0 h 21"/>
                  <a:gd name="T12" fmla="*/ 0 w 16"/>
                  <a:gd name="T13" fmla="*/ 0 h 21"/>
                  <a:gd name="T14" fmla="*/ 0 w 16"/>
                  <a:gd name="T15" fmla="*/ 0 h 21"/>
                  <a:gd name="T16" fmla="*/ 0 w 16"/>
                  <a:gd name="T17" fmla="*/ 0 h 21"/>
                  <a:gd name="T18" fmla="*/ 0 w 16"/>
                  <a:gd name="T19" fmla="*/ 0 h 21"/>
                  <a:gd name="T20" fmla="*/ 0 w 16"/>
                  <a:gd name="T21" fmla="*/ 0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21"/>
                  <a:gd name="T35" fmla="*/ 16 w 16"/>
                  <a:gd name="T36" fmla="*/ 21 h 2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21">
                    <a:moveTo>
                      <a:pt x="11" y="3"/>
                    </a:moveTo>
                    <a:lnTo>
                      <a:pt x="13" y="0"/>
                    </a:lnTo>
                    <a:lnTo>
                      <a:pt x="13" y="13"/>
                    </a:lnTo>
                    <a:lnTo>
                      <a:pt x="16" y="20"/>
                    </a:lnTo>
                    <a:lnTo>
                      <a:pt x="6" y="21"/>
                    </a:lnTo>
                    <a:lnTo>
                      <a:pt x="1" y="18"/>
                    </a:lnTo>
                    <a:lnTo>
                      <a:pt x="0" y="13"/>
                    </a:lnTo>
                    <a:lnTo>
                      <a:pt x="0" y="10"/>
                    </a:lnTo>
                    <a:lnTo>
                      <a:pt x="4" y="9"/>
                    </a:lnTo>
                    <a:lnTo>
                      <a:pt x="8" y="4"/>
                    </a:lnTo>
                    <a:lnTo>
                      <a:pt x="11" y="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76" name="Freeform 1106">
                <a:extLst>
                  <a:ext uri="{FF2B5EF4-FFF2-40B4-BE49-F238E27FC236}">
                    <a16:creationId xmlns:a16="http://schemas.microsoft.com/office/drawing/2014/main" id="{F50FC7D7-8138-4396-91E8-A0D28100C391}"/>
                  </a:ext>
                </a:extLst>
              </p:cNvPr>
              <p:cNvSpPr>
                <a:spLocks noChangeAspect="1"/>
              </p:cNvSpPr>
              <p:nvPr/>
            </p:nvSpPr>
            <p:spPr bwMode="auto">
              <a:xfrm>
                <a:off x="5411" y="2354"/>
                <a:ext cx="5" cy="6"/>
              </a:xfrm>
              <a:custGeom>
                <a:avLst/>
                <a:gdLst>
                  <a:gd name="T0" fmla="*/ 0 w 18"/>
                  <a:gd name="T1" fmla="*/ 0 h 18"/>
                  <a:gd name="T2" fmla="*/ 0 w 18"/>
                  <a:gd name="T3" fmla="*/ 0 h 18"/>
                  <a:gd name="T4" fmla="*/ 0 w 18"/>
                  <a:gd name="T5" fmla="*/ 0 h 18"/>
                  <a:gd name="T6" fmla="*/ 0 w 18"/>
                  <a:gd name="T7" fmla="*/ 0 h 18"/>
                  <a:gd name="T8" fmla="*/ 0 w 18"/>
                  <a:gd name="T9" fmla="*/ 0 h 18"/>
                  <a:gd name="T10" fmla="*/ 0 w 18"/>
                  <a:gd name="T11" fmla="*/ 0 h 18"/>
                  <a:gd name="T12" fmla="*/ 0 w 18"/>
                  <a:gd name="T13" fmla="*/ 0 h 18"/>
                  <a:gd name="T14" fmla="*/ 0 w 18"/>
                  <a:gd name="T15" fmla="*/ 0 h 18"/>
                  <a:gd name="T16" fmla="*/ 0 w 18"/>
                  <a:gd name="T17" fmla="*/ 0 h 18"/>
                  <a:gd name="T18" fmla="*/ 0 w 18"/>
                  <a:gd name="T19" fmla="*/ 0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
                  <a:gd name="T31" fmla="*/ 0 h 18"/>
                  <a:gd name="T32" fmla="*/ 18 w 18"/>
                  <a:gd name="T33" fmla="*/ 18 h 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 h="18">
                    <a:moveTo>
                      <a:pt x="13" y="1"/>
                    </a:moveTo>
                    <a:lnTo>
                      <a:pt x="16" y="3"/>
                    </a:lnTo>
                    <a:lnTo>
                      <a:pt x="18" y="16"/>
                    </a:lnTo>
                    <a:lnTo>
                      <a:pt x="13" y="18"/>
                    </a:lnTo>
                    <a:lnTo>
                      <a:pt x="3" y="18"/>
                    </a:lnTo>
                    <a:lnTo>
                      <a:pt x="0" y="13"/>
                    </a:lnTo>
                    <a:lnTo>
                      <a:pt x="2" y="8"/>
                    </a:lnTo>
                    <a:lnTo>
                      <a:pt x="4" y="3"/>
                    </a:lnTo>
                    <a:lnTo>
                      <a:pt x="9" y="0"/>
                    </a:lnTo>
                    <a:lnTo>
                      <a:pt x="13"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77" name="Freeform 1107">
                <a:extLst>
                  <a:ext uri="{FF2B5EF4-FFF2-40B4-BE49-F238E27FC236}">
                    <a16:creationId xmlns:a16="http://schemas.microsoft.com/office/drawing/2014/main" id="{DFC95394-DECA-45BE-A679-25E50D3B4FB9}"/>
                  </a:ext>
                </a:extLst>
              </p:cNvPr>
              <p:cNvSpPr>
                <a:spLocks noChangeAspect="1"/>
              </p:cNvSpPr>
              <p:nvPr/>
            </p:nvSpPr>
            <p:spPr bwMode="auto">
              <a:xfrm>
                <a:off x="5411" y="2354"/>
                <a:ext cx="5" cy="6"/>
              </a:xfrm>
              <a:custGeom>
                <a:avLst/>
                <a:gdLst>
                  <a:gd name="T0" fmla="*/ 0 w 18"/>
                  <a:gd name="T1" fmla="*/ 0 h 18"/>
                  <a:gd name="T2" fmla="*/ 0 w 18"/>
                  <a:gd name="T3" fmla="*/ 0 h 18"/>
                  <a:gd name="T4" fmla="*/ 0 w 18"/>
                  <a:gd name="T5" fmla="*/ 0 h 18"/>
                  <a:gd name="T6" fmla="*/ 0 w 18"/>
                  <a:gd name="T7" fmla="*/ 0 h 18"/>
                  <a:gd name="T8" fmla="*/ 0 w 18"/>
                  <a:gd name="T9" fmla="*/ 0 h 18"/>
                  <a:gd name="T10" fmla="*/ 0 w 18"/>
                  <a:gd name="T11" fmla="*/ 0 h 18"/>
                  <a:gd name="T12" fmla="*/ 0 w 18"/>
                  <a:gd name="T13" fmla="*/ 0 h 18"/>
                  <a:gd name="T14" fmla="*/ 0 w 18"/>
                  <a:gd name="T15" fmla="*/ 0 h 18"/>
                  <a:gd name="T16" fmla="*/ 0 w 18"/>
                  <a:gd name="T17" fmla="*/ 0 h 18"/>
                  <a:gd name="T18" fmla="*/ 0 w 18"/>
                  <a:gd name="T19" fmla="*/ 0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
                  <a:gd name="T31" fmla="*/ 0 h 18"/>
                  <a:gd name="T32" fmla="*/ 18 w 18"/>
                  <a:gd name="T33" fmla="*/ 18 h 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 h="18">
                    <a:moveTo>
                      <a:pt x="13" y="1"/>
                    </a:moveTo>
                    <a:lnTo>
                      <a:pt x="16" y="3"/>
                    </a:lnTo>
                    <a:lnTo>
                      <a:pt x="18" y="16"/>
                    </a:lnTo>
                    <a:lnTo>
                      <a:pt x="13" y="18"/>
                    </a:lnTo>
                    <a:lnTo>
                      <a:pt x="3" y="18"/>
                    </a:lnTo>
                    <a:lnTo>
                      <a:pt x="0" y="13"/>
                    </a:lnTo>
                    <a:lnTo>
                      <a:pt x="2" y="8"/>
                    </a:lnTo>
                    <a:lnTo>
                      <a:pt x="4" y="3"/>
                    </a:lnTo>
                    <a:lnTo>
                      <a:pt x="9" y="0"/>
                    </a:lnTo>
                    <a:lnTo>
                      <a:pt x="13"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78" name="Freeform 1108">
                <a:extLst>
                  <a:ext uri="{FF2B5EF4-FFF2-40B4-BE49-F238E27FC236}">
                    <a16:creationId xmlns:a16="http://schemas.microsoft.com/office/drawing/2014/main" id="{4B0F7CA3-CEF3-4A73-BB83-7E7FCB36B1F8}"/>
                  </a:ext>
                </a:extLst>
              </p:cNvPr>
              <p:cNvSpPr>
                <a:spLocks noChangeAspect="1"/>
              </p:cNvSpPr>
              <p:nvPr/>
            </p:nvSpPr>
            <p:spPr bwMode="auto">
              <a:xfrm>
                <a:off x="5420" y="2376"/>
                <a:ext cx="3" cy="6"/>
              </a:xfrm>
              <a:custGeom>
                <a:avLst/>
                <a:gdLst>
                  <a:gd name="T0" fmla="*/ 0 w 10"/>
                  <a:gd name="T1" fmla="*/ 0 h 21"/>
                  <a:gd name="T2" fmla="*/ 0 w 10"/>
                  <a:gd name="T3" fmla="*/ 0 h 21"/>
                  <a:gd name="T4" fmla="*/ 0 w 10"/>
                  <a:gd name="T5" fmla="*/ 0 h 21"/>
                  <a:gd name="T6" fmla="*/ 0 w 10"/>
                  <a:gd name="T7" fmla="*/ 0 h 21"/>
                  <a:gd name="T8" fmla="*/ 0 w 10"/>
                  <a:gd name="T9" fmla="*/ 0 h 21"/>
                  <a:gd name="T10" fmla="*/ 0 w 10"/>
                  <a:gd name="T11" fmla="*/ 0 h 21"/>
                  <a:gd name="T12" fmla="*/ 0 w 10"/>
                  <a:gd name="T13" fmla="*/ 0 h 21"/>
                  <a:gd name="T14" fmla="*/ 0 w 10"/>
                  <a:gd name="T15" fmla="*/ 0 h 21"/>
                  <a:gd name="T16" fmla="*/ 0 w 10"/>
                  <a:gd name="T17" fmla="*/ 0 h 21"/>
                  <a:gd name="T18" fmla="*/ 0 w 10"/>
                  <a:gd name="T19" fmla="*/ 0 h 21"/>
                  <a:gd name="T20" fmla="*/ 0 w 10"/>
                  <a:gd name="T21" fmla="*/ 0 h 21"/>
                  <a:gd name="T22" fmla="*/ 0 w 10"/>
                  <a:gd name="T23" fmla="*/ 0 h 21"/>
                  <a:gd name="T24" fmla="*/ 0 w 10"/>
                  <a:gd name="T25" fmla="*/ 0 h 21"/>
                  <a:gd name="T26" fmla="*/ 0 w 10"/>
                  <a:gd name="T27" fmla="*/ 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
                  <a:gd name="T43" fmla="*/ 0 h 21"/>
                  <a:gd name="T44" fmla="*/ 10 w 10"/>
                  <a:gd name="T45" fmla="*/ 21 h 2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 h="21">
                    <a:moveTo>
                      <a:pt x="1" y="1"/>
                    </a:moveTo>
                    <a:lnTo>
                      <a:pt x="1" y="0"/>
                    </a:lnTo>
                    <a:lnTo>
                      <a:pt x="3" y="0"/>
                    </a:lnTo>
                    <a:lnTo>
                      <a:pt x="7" y="1"/>
                    </a:lnTo>
                    <a:lnTo>
                      <a:pt x="8" y="6"/>
                    </a:lnTo>
                    <a:lnTo>
                      <a:pt x="8" y="7"/>
                    </a:lnTo>
                    <a:lnTo>
                      <a:pt x="10" y="21"/>
                    </a:lnTo>
                    <a:lnTo>
                      <a:pt x="7" y="21"/>
                    </a:lnTo>
                    <a:lnTo>
                      <a:pt x="2" y="13"/>
                    </a:lnTo>
                    <a:lnTo>
                      <a:pt x="0" y="6"/>
                    </a:lnTo>
                    <a:lnTo>
                      <a:pt x="1" y="1"/>
                    </a:lnTo>
                    <a:lnTo>
                      <a:pt x="2" y="13"/>
                    </a:lnTo>
                    <a:lnTo>
                      <a:pt x="0" y="6"/>
                    </a:lnTo>
                    <a:lnTo>
                      <a:pt x="1"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79" name="Freeform 1109">
                <a:extLst>
                  <a:ext uri="{FF2B5EF4-FFF2-40B4-BE49-F238E27FC236}">
                    <a16:creationId xmlns:a16="http://schemas.microsoft.com/office/drawing/2014/main" id="{DE13AFB9-27D5-4EAF-A580-6E631909550F}"/>
                  </a:ext>
                </a:extLst>
              </p:cNvPr>
              <p:cNvSpPr>
                <a:spLocks noChangeAspect="1"/>
              </p:cNvSpPr>
              <p:nvPr/>
            </p:nvSpPr>
            <p:spPr bwMode="auto">
              <a:xfrm>
                <a:off x="5420" y="2376"/>
                <a:ext cx="3" cy="6"/>
              </a:xfrm>
              <a:custGeom>
                <a:avLst/>
                <a:gdLst>
                  <a:gd name="T0" fmla="*/ 0 w 10"/>
                  <a:gd name="T1" fmla="*/ 0 h 21"/>
                  <a:gd name="T2" fmla="*/ 0 w 10"/>
                  <a:gd name="T3" fmla="*/ 0 h 21"/>
                  <a:gd name="T4" fmla="*/ 0 w 10"/>
                  <a:gd name="T5" fmla="*/ 0 h 21"/>
                  <a:gd name="T6" fmla="*/ 0 w 10"/>
                  <a:gd name="T7" fmla="*/ 0 h 21"/>
                  <a:gd name="T8" fmla="*/ 0 w 10"/>
                  <a:gd name="T9" fmla="*/ 0 h 21"/>
                  <a:gd name="T10" fmla="*/ 0 w 10"/>
                  <a:gd name="T11" fmla="*/ 0 h 21"/>
                  <a:gd name="T12" fmla="*/ 0 w 10"/>
                  <a:gd name="T13" fmla="*/ 0 h 21"/>
                  <a:gd name="T14" fmla="*/ 0 w 10"/>
                  <a:gd name="T15" fmla="*/ 0 h 21"/>
                  <a:gd name="T16" fmla="*/ 0 w 10"/>
                  <a:gd name="T17" fmla="*/ 0 h 21"/>
                  <a:gd name="T18" fmla="*/ 0 w 10"/>
                  <a:gd name="T19" fmla="*/ 0 h 21"/>
                  <a:gd name="T20" fmla="*/ 0 w 10"/>
                  <a:gd name="T21" fmla="*/ 0 h 21"/>
                  <a:gd name="T22" fmla="*/ 0 w 10"/>
                  <a:gd name="T23" fmla="*/ 0 h 21"/>
                  <a:gd name="T24" fmla="*/ 0 w 10"/>
                  <a:gd name="T25" fmla="*/ 0 h 21"/>
                  <a:gd name="T26" fmla="*/ 0 w 10"/>
                  <a:gd name="T27" fmla="*/ 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
                  <a:gd name="T43" fmla="*/ 0 h 21"/>
                  <a:gd name="T44" fmla="*/ 10 w 10"/>
                  <a:gd name="T45" fmla="*/ 21 h 2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 h="21">
                    <a:moveTo>
                      <a:pt x="1" y="1"/>
                    </a:moveTo>
                    <a:lnTo>
                      <a:pt x="1" y="0"/>
                    </a:lnTo>
                    <a:lnTo>
                      <a:pt x="3" y="0"/>
                    </a:lnTo>
                    <a:lnTo>
                      <a:pt x="7" y="1"/>
                    </a:lnTo>
                    <a:lnTo>
                      <a:pt x="8" y="6"/>
                    </a:lnTo>
                    <a:lnTo>
                      <a:pt x="8" y="7"/>
                    </a:lnTo>
                    <a:lnTo>
                      <a:pt x="10" y="21"/>
                    </a:lnTo>
                    <a:lnTo>
                      <a:pt x="7" y="21"/>
                    </a:lnTo>
                    <a:lnTo>
                      <a:pt x="2" y="13"/>
                    </a:lnTo>
                    <a:lnTo>
                      <a:pt x="0" y="6"/>
                    </a:lnTo>
                    <a:lnTo>
                      <a:pt x="1" y="1"/>
                    </a:lnTo>
                    <a:lnTo>
                      <a:pt x="2" y="13"/>
                    </a:lnTo>
                    <a:lnTo>
                      <a:pt x="0" y="6"/>
                    </a:lnTo>
                    <a:lnTo>
                      <a:pt x="1"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80" name="Freeform 1110">
                <a:extLst>
                  <a:ext uri="{FF2B5EF4-FFF2-40B4-BE49-F238E27FC236}">
                    <a16:creationId xmlns:a16="http://schemas.microsoft.com/office/drawing/2014/main" id="{DBA199A8-8946-4D83-9627-E91EB805C249}"/>
                  </a:ext>
                </a:extLst>
              </p:cNvPr>
              <p:cNvSpPr>
                <a:spLocks noChangeAspect="1"/>
              </p:cNvSpPr>
              <p:nvPr/>
            </p:nvSpPr>
            <p:spPr bwMode="auto">
              <a:xfrm>
                <a:off x="5423" y="2391"/>
                <a:ext cx="3" cy="4"/>
              </a:xfrm>
              <a:custGeom>
                <a:avLst/>
                <a:gdLst>
                  <a:gd name="T0" fmla="*/ 0 w 10"/>
                  <a:gd name="T1" fmla="*/ 0 h 17"/>
                  <a:gd name="T2" fmla="*/ 0 w 10"/>
                  <a:gd name="T3" fmla="*/ 0 h 17"/>
                  <a:gd name="T4" fmla="*/ 0 w 10"/>
                  <a:gd name="T5" fmla="*/ 0 h 17"/>
                  <a:gd name="T6" fmla="*/ 0 w 10"/>
                  <a:gd name="T7" fmla="*/ 0 h 17"/>
                  <a:gd name="T8" fmla="*/ 0 w 10"/>
                  <a:gd name="T9" fmla="*/ 0 h 17"/>
                  <a:gd name="T10" fmla="*/ 0 w 10"/>
                  <a:gd name="T11" fmla="*/ 0 h 17"/>
                  <a:gd name="T12" fmla="*/ 0 w 10"/>
                  <a:gd name="T13" fmla="*/ 0 h 17"/>
                  <a:gd name="T14" fmla="*/ 0 w 10"/>
                  <a:gd name="T15" fmla="*/ 0 h 17"/>
                  <a:gd name="T16" fmla="*/ 0 60000 65536"/>
                  <a:gd name="T17" fmla="*/ 0 60000 65536"/>
                  <a:gd name="T18" fmla="*/ 0 60000 65536"/>
                  <a:gd name="T19" fmla="*/ 0 60000 65536"/>
                  <a:gd name="T20" fmla="*/ 0 60000 65536"/>
                  <a:gd name="T21" fmla="*/ 0 60000 65536"/>
                  <a:gd name="T22" fmla="*/ 0 60000 65536"/>
                  <a:gd name="T23" fmla="*/ 0 60000 65536"/>
                  <a:gd name="T24" fmla="*/ 0 w 10"/>
                  <a:gd name="T25" fmla="*/ 0 h 17"/>
                  <a:gd name="T26" fmla="*/ 10 w 10"/>
                  <a:gd name="T27" fmla="*/ 17 h 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 h="17">
                    <a:moveTo>
                      <a:pt x="1" y="1"/>
                    </a:moveTo>
                    <a:lnTo>
                      <a:pt x="3" y="0"/>
                    </a:lnTo>
                    <a:lnTo>
                      <a:pt x="10" y="9"/>
                    </a:lnTo>
                    <a:lnTo>
                      <a:pt x="6" y="17"/>
                    </a:lnTo>
                    <a:lnTo>
                      <a:pt x="1" y="15"/>
                    </a:lnTo>
                    <a:lnTo>
                      <a:pt x="0" y="10"/>
                    </a:lnTo>
                    <a:lnTo>
                      <a:pt x="0" y="4"/>
                    </a:lnTo>
                    <a:lnTo>
                      <a:pt x="1"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81" name="Freeform 1111">
                <a:extLst>
                  <a:ext uri="{FF2B5EF4-FFF2-40B4-BE49-F238E27FC236}">
                    <a16:creationId xmlns:a16="http://schemas.microsoft.com/office/drawing/2014/main" id="{BFDAE89F-4B39-4AA7-9CEB-1C49F680FDDB}"/>
                  </a:ext>
                </a:extLst>
              </p:cNvPr>
              <p:cNvSpPr>
                <a:spLocks noChangeAspect="1"/>
              </p:cNvSpPr>
              <p:nvPr/>
            </p:nvSpPr>
            <p:spPr bwMode="auto">
              <a:xfrm>
                <a:off x="5423" y="2391"/>
                <a:ext cx="3" cy="4"/>
              </a:xfrm>
              <a:custGeom>
                <a:avLst/>
                <a:gdLst>
                  <a:gd name="T0" fmla="*/ 0 w 10"/>
                  <a:gd name="T1" fmla="*/ 0 h 17"/>
                  <a:gd name="T2" fmla="*/ 0 w 10"/>
                  <a:gd name="T3" fmla="*/ 0 h 17"/>
                  <a:gd name="T4" fmla="*/ 0 w 10"/>
                  <a:gd name="T5" fmla="*/ 0 h 17"/>
                  <a:gd name="T6" fmla="*/ 0 w 10"/>
                  <a:gd name="T7" fmla="*/ 0 h 17"/>
                  <a:gd name="T8" fmla="*/ 0 w 10"/>
                  <a:gd name="T9" fmla="*/ 0 h 17"/>
                  <a:gd name="T10" fmla="*/ 0 w 10"/>
                  <a:gd name="T11" fmla="*/ 0 h 17"/>
                  <a:gd name="T12" fmla="*/ 0 w 10"/>
                  <a:gd name="T13" fmla="*/ 0 h 17"/>
                  <a:gd name="T14" fmla="*/ 0 w 10"/>
                  <a:gd name="T15" fmla="*/ 0 h 17"/>
                  <a:gd name="T16" fmla="*/ 0 60000 65536"/>
                  <a:gd name="T17" fmla="*/ 0 60000 65536"/>
                  <a:gd name="T18" fmla="*/ 0 60000 65536"/>
                  <a:gd name="T19" fmla="*/ 0 60000 65536"/>
                  <a:gd name="T20" fmla="*/ 0 60000 65536"/>
                  <a:gd name="T21" fmla="*/ 0 60000 65536"/>
                  <a:gd name="T22" fmla="*/ 0 60000 65536"/>
                  <a:gd name="T23" fmla="*/ 0 60000 65536"/>
                  <a:gd name="T24" fmla="*/ 0 w 10"/>
                  <a:gd name="T25" fmla="*/ 0 h 17"/>
                  <a:gd name="T26" fmla="*/ 10 w 10"/>
                  <a:gd name="T27" fmla="*/ 17 h 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 h="17">
                    <a:moveTo>
                      <a:pt x="1" y="1"/>
                    </a:moveTo>
                    <a:lnTo>
                      <a:pt x="3" y="0"/>
                    </a:lnTo>
                    <a:lnTo>
                      <a:pt x="10" y="9"/>
                    </a:lnTo>
                    <a:lnTo>
                      <a:pt x="6" y="17"/>
                    </a:lnTo>
                    <a:lnTo>
                      <a:pt x="1" y="15"/>
                    </a:lnTo>
                    <a:lnTo>
                      <a:pt x="0" y="10"/>
                    </a:lnTo>
                    <a:lnTo>
                      <a:pt x="0" y="4"/>
                    </a:lnTo>
                    <a:lnTo>
                      <a:pt x="1"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82" name="Freeform 1112">
                <a:extLst>
                  <a:ext uri="{FF2B5EF4-FFF2-40B4-BE49-F238E27FC236}">
                    <a16:creationId xmlns:a16="http://schemas.microsoft.com/office/drawing/2014/main" id="{251C0ADE-1560-4B55-AF41-3959358EAEF0}"/>
                  </a:ext>
                </a:extLst>
              </p:cNvPr>
              <p:cNvSpPr>
                <a:spLocks noChangeAspect="1"/>
              </p:cNvSpPr>
              <p:nvPr/>
            </p:nvSpPr>
            <p:spPr bwMode="auto">
              <a:xfrm>
                <a:off x="4474" y="1556"/>
                <a:ext cx="3" cy="4"/>
              </a:xfrm>
              <a:custGeom>
                <a:avLst/>
                <a:gdLst>
                  <a:gd name="T0" fmla="*/ 0 w 9"/>
                  <a:gd name="T1" fmla="*/ 0 h 13"/>
                  <a:gd name="T2" fmla="*/ 0 w 9"/>
                  <a:gd name="T3" fmla="*/ 0 h 13"/>
                  <a:gd name="T4" fmla="*/ 0 w 9"/>
                  <a:gd name="T5" fmla="*/ 0 h 13"/>
                  <a:gd name="T6" fmla="*/ 0 w 9"/>
                  <a:gd name="T7" fmla="*/ 0 h 13"/>
                  <a:gd name="T8" fmla="*/ 0 w 9"/>
                  <a:gd name="T9" fmla="*/ 0 h 13"/>
                  <a:gd name="T10" fmla="*/ 0 w 9"/>
                  <a:gd name="T11" fmla="*/ 0 h 13"/>
                  <a:gd name="T12" fmla="*/ 0 w 9"/>
                  <a:gd name="T13" fmla="*/ 0 h 13"/>
                  <a:gd name="T14" fmla="*/ 0 w 9"/>
                  <a:gd name="T15" fmla="*/ 0 h 13"/>
                  <a:gd name="T16" fmla="*/ 0 w 9"/>
                  <a:gd name="T17" fmla="*/ 0 h 13"/>
                  <a:gd name="T18" fmla="*/ 0 w 9"/>
                  <a:gd name="T19" fmla="*/ 0 h 13"/>
                  <a:gd name="T20" fmla="*/ 0 w 9"/>
                  <a:gd name="T21" fmla="*/ 0 h 13"/>
                  <a:gd name="T22" fmla="*/ 0 w 9"/>
                  <a:gd name="T23" fmla="*/ 0 h 13"/>
                  <a:gd name="T24" fmla="*/ 0 w 9"/>
                  <a:gd name="T25" fmla="*/ 0 h 13"/>
                  <a:gd name="T26" fmla="*/ 0 w 9"/>
                  <a:gd name="T27" fmla="*/ 0 h 13"/>
                  <a:gd name="T28" fmla="*/ 0 w 9"/>
                  <a:gd name="T29" fmla="*/ 0 h 13"/>
                  <a:gd name="T30" fmla="*/ 0 w 9"/>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
                  <a:gd name="T49" fmla="*/ 0 h 13"/>
                  <a:gd name="T50" fmla="*/ 9 w 9"/>
                  <a:gd name="T51" fmla="*/ 13 h 1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 h="13">
                    <a:moveTo>
                      <a:pt x="8" y="0"/>
                    </a:moveTo>
                    <a:lnTo>
                      <a:pt x="6" y="4"/>
                    </a:lnTo>
                    <a:lnTo>
                      <a:pt x="1" y="5"/>
                    </a:lnTo>
                    <a:lnTo>
                      <a:pt x="0" y="9"/>
                    </a:lnTo>
                    <a:lnTo>
                      <a:pt x="0" y="10"/>
                    </a:lnTo>
                    <a:lnTo>
                      <a:pt x="2" y="11"/>
                    </a:lnTo>
                    <a:lnTo>
                      <a:pt x="2" y="10"/>
                    </a:lnTo>
                    <a:lnTo>
                      <a:pt x="4" y="10"/>
                    </a:lnTo>
                    <a:lnTo>
                      <a:pt x="7" y="9"/>
                    </a:lnTo>
                    <a:lnTo>
                      <a:pt x="8" y="13"/>
                    </a:lnTo>
                    <a:lnTo>
                      <a:pt x="9" y="13"/>
                    </a:lnTo>
                    <a:lnTo>
                      <a:pt x="7" y="7"/>
                    </a:lnTo>
                    <a:lnTo>
                      <a:pt x="8" y="5"/>
                    </a:lnTo>
                    <a:lnTo>
                      <a:pt x="8" y="4"/>
                    </a:lnTo>
                    <a:lnTo>
                      <a:pt x="9" y="3"/>
                    </a:lnTo>
                    <a:lnTo>
                      <a:pt x="8"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83" name="Freeform 1113">
                <a:extLst>
                  <a:ext uri="{FF2B5EF4-FFF2-40B4-BE49-F238E27FC236}">
                    <a16:creationId xmlns:a16="http://schemas.microsoft.com/office/drawing/2014/main" id="{19888ABF-BFD8-4F3B-B3B5-04B7CDAE90B9}"/>
                  </a:ext>
                </a:extLst>
              </p:cNvPr>
              <p:cNvSpPr>
                <a:spLocks noChangeAspect="1"/>
              </p:cNvSpPr>
              <p:nvPr/>
            </p:nvSpPr>
            <p:spPr bwMode="auto">
              <a:xfrm>
                <a:off x="4474" y="1556"/>
                <a:ext cx="3" cy="4"/>
              </a:xfrm>
              <a:custGeom>
                <a:avLst/>
                <a:gdLst>
                  <a:gd name="T0" fmla="*/ 0 w 9"/>
                  <a:gd name="T1" fmla="*/ 0 h 13"/>
                  <a:gd name="T2" fmla="*/ 0 w 9"/>
                  <a:gd name="T3" fmla="*/ 0 h 13"/>
                  <a:gd name="T4" fmla="*/ 0 w 9"/>
                  <a:gd name="T5" fmla="*/ 0 h 13"/>
                  <a:gd name="T6" fmla="*/ 0 w 9"/>
                  <a:gd name="T7" fmla="*/ 0 h 13"/>
                  <a:gd name="T8" fmla="*/ 0 w 9"/>
                  <a:gd name="T9" fmla="*/ 0 h 13"/>
                  <a:gd name="T10" fmla="*/ 0 w 9"/>
                  <a:gd name="T11" fmla="*/ 0 h 13"/>
                  <a:gd name="T12" fmla="*/ 0 w 9"/>
                  <a:gd name="T13" fmla="*/ 0 h 13"/>
                  <a:gd name="T14" fmla="*/ 0 w 9"/>
                  <a:gd name="T15" fmla="*/ 0 h 13"/>
                  <a:gd name="T16" fmla="*/ 0 w 9"/>
                  <a:gd name="T17" fmla="*/ 0 h 13"/>
                  <a:gd name="T18" fmla="*/ 0 w 9"/>
                  <a:gd name="T19" fmla="*/ 0 h 13"/>
                  <a:gd name="T20" fmla="*/ 0 w 9"/>
                  <a:gd name="T21" fmla="*/ 0 h 13"/>
                  <a:gd name="T22" fmla="*/ 0 w 9"/>
                  <a:gd name="T23" fmla="*/ 0 h 13"/>
                  <a:gd name="T24" fmla="*/ 0 w 9"/>
                  <a:gd name="T25" fmla="*/ 0 h 13"/>
                  <a:gd name="T26" fmla="*/ 0 w 9"/>
                  <a:gd name="T27" fmla="*/ 0 h 13"/>
                  <a:gd name="T28" fmla="*/ 0 w 9"/>
                  <a:gd name="T29" fmla="*/ 0 h 13"/>
                  <a:gd name="T30" fmla="*/ 0 w 9"/>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
                  <a:gd name="T49" fmla="*/ 0 h 13"/>
                  <a:gd name="T50" fmla="*/ 9 w 9"/>
                  <a:gd name="T51" fmla="*/ 13 h 1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 h="13">
                    <a:moveTo>
                      <a:pt x="8" y="0"/>
                    </a:moveTo>
                    <a:lnTo>
                      <a:pt x="6" y="4"/>
                    </a:lnTo>
                    <a:lnTo>
                      <a:pt x="1" y="5"/>
                    </a:lnTo>
                    <a:lnTo>
                      <a:pt x="0" y="9"/>
                    </a:lnTo>
                    <a:lnTo>
                      <a:pt x="0" y="10"/>
                    </a:lnTo>
                    <a:lnTo>
                      <a:pt x="2" y="11"/>
                    </a:lnTo>
                    <a:lnTo>
                      <a:pt x="2" y="10"/>
                    </a:lnTo>
                    <a:lnTo>
                      <a:pt x="4" y="10"/>
                    </a:lnTo>
                    <a:lnTo>
                      <a:pt x="7" y="9"/>
                    </a:lnTo>
                    <a:lnTo>
                      <a:pt x="8" y="13"/>
                    </a:lnTo>
                    <a:lnTo>
                      <a:pt x="9" y="13"/>
                    </a:lnTo>
                    <a:lnTo>
                      <a:pt x="7" y="7"/>
                    </a:lnTo>
                    <a:lnTo>
                      <a:pt x="8" y="5"/>
                    </a:lnTo>
                    <a:lnTo>
                      <a:pt x="8" y="4"/>
                    </a:lnTo>
                    <a:lnTo>
                      <a:pt x="9" y="3"/>
                    </a:lnTo>
                    <a:lnTo>
                      <a:pt x="8"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84" name="Freeform 1114">
                <a:extLst>
                  <a:ext uri="{FF2B5EF4-FFF2-40B4-BE49-F238E27FC236}">
                    <a16:creationId xmlns:a16="http://schemas.microsoft.com/office/drawing/2014/main" id="{B17F037F-23C1-414D-9934-5F706E7643F9}"/>
                  </a:ext>
                </a:extLst>
              </p:cNvPr>
              <p:cNvSpPr>
                <a:spLocks noChangeAspect="1"/>
              </p:cNvSpPr>
              <p:nvPr/>
            </p:nvSpPr>
            <p:spPr bwMode="auto">
              <a:xfrm>
                <a:off x="4479" y="1558"/>
                <a:ext cx="2" cy="1"/>
              </a:xfrm>
              <a:custGeom>
                <a:avLst/>
                <a:gdLst>
                  <a:gd name="T0" fmla="*/ 0 w 8"/>
                  <a:gd name="T1" fmla="*/ 0 h 6"/>
                  <a:gd name="T2" fmla="*/ 0 w 8"/>
                  <a:gd name="T3" fmla="*/ 0 h 6"/>
                  <a:gd name="T4" fmla="*/ 0 w 8"/>
                  <a:gd name="T5" fmla="*/ 0 h 6"/>
                  <a:gd name="T6" fmla="*/ 0 w 8"/>
                  <a:gd name="T7" fmla="*/ 0 h 6"/>
                  <a:gd name="T8" fmla="*/ 0 w 8"/>
                  <a:gd name="T9" fmla="*/ 0 h 6"/>
                  <a:gd name="T10" fmla="*/ 0 w 8"/>
                  <a:gd name="T11" fmla="*/ 0 h 6"/>
                  <a:gd name="T12" fmla="*/ 0 w 8"/>
                  <a:gd name="T13" fmla="*/ 0 h 6"/>
                  <a:gd name="T14" fmla="*/ 0 w 8"/>
                  <a:gd name="T15" fmla="*/ 0 h 6"/>
                  <a:gd name="T16" fmla="*/ 0 w 8"/>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6"/>
                  <a:gd name="T29" fmla="*/ 8 w 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6">
                    <a:moveTo>
                      <a:pt x="4" y="0"/>
                    </a:moveTo>
                    <a:lnTo>
                      <a:pt x="0" y="1"/>
                    </a:lnTo>
                    <a:lnTo>
                      <a:pt x="4" y="4"/>
                    </a:lnTo>
                    <a:lnTo>
                      <a:pt x="5" y="6"/>
                    </a:lnTo>
                    <a:lnTo>
                      <a:pt x="7" y="4"/>
                    </a:lnTo>
                    <a:lnTo>
                      <a:pt x="8" y="6"/>
                    </a:lnTo>
                    <a:lnTo>
                      <a:pt x="8" y="4"/>
                    </a:lnTo>
                    <a:lnTo>
                      <a:pt x="4"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85" name="Freeform 1115">
                <a:extLst>
                  <a:ext uri="{FF2B5EF4-FFF2-40B4-BE49-F238E27FC236}">
                    <a16:creationId xmlns:a16="http://schemas.microsoft.com/office/drawing/2014/main" id="{7AF59C64-72F8-4C64-8FD9-ADC018B58423}"/>
                  </a:ext>
                </a:extLst>
              </p:cNvPr>
              <p:cNvSpPr>
                <a:spLocks noChangeAspect="1"/>
              </p:cNvSpPr>
              <p:nvPr/>
            </p:nvSpPr>
            <p:spPr bwMode="auto">
              <a:xfrm>
                <a:off x="4479" y="1558"/>
                <a:ext cx="2" cy="1"/>
              </a:xfrm>
              <a:custGeom>
                <a:avLst/>
                <a:gdLst>
                  <a:gd name="T0" fmla="*/ 0 w 8"/>
                  <a:gd name="T1" fmla="*/ 0 h 6"/>
                  <a:gd name="T2" fmla="*/ 0 w 8"/>
                  <a:gd name="T3" fmla="*/ 0 h 6"/>
                  <a:gd name="T4" fmla="*/ 0 w 8"/>
                  <a:gd name="T5" fmla="*/ 0 h 6"/>
                  <a:gd name="T6" fmla="*/ 0 w 8"/>
                  <a:gd name="T7" fmla="*/ 0 h 6"/>
                  <a:gd name="T8" fmla="*/ 0 w 8"/>
                  <a:gd name="T9" fmla="*/ 0 h 6"/>
                  <a:gd name="T10" fmla="*/ 0 w 8"/>
                  <a:gd name="T11" fmla="*/ 0 h 6"/>
                  <a:gd name="T12" fmla="*/ 0 w 8"/>
                  <a:gd name="T13" fmla="*/ 0 h 6"/>
                  <a:gd name="T14" fmla="*/ 0 w 8"/>
                  <a:gd name="T15" fmla="*/ 0 h 6"/>
                  <a:gd name="T16" fmla="*/ 0 w 8"/>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6"/>
                  <a:gd name="T29" fmla="*/ 8 w 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6">
                    <a:moveTo>
                      <a:pt x="4" y="0"/>
                    </a:moveTo>
                    <a:lnTo>
                      <a:pt x="0" y="1"/>
                    </a:lnTo>
                    <a:lnTo>
                      <a:pt x="4" y="4"/>
                    </a:lnTo>
                    <a:lnTo>
                      <a:pt x="5" y="6"/>
                    </a:lnTo>
                    <a:lnTo>
                      <a:pt x="7" y="4"/>
                    </a:lnTo>
                    <a:lnTo>
                      <a:pt x="8" y="6"/>
                    </a:lnTo>
                    <a:lnTo>
                      <a:pt x="8" y="4"/>
                    </a:lnTo>
                    <a:lnTo>
                      <a:pt x="4"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86" name="Freeform 1116">
                <a:extLst>
                  <a:ext uri="{FF2B5EF4-FFF2-40B4-BE49-F238E27FC236}">
                    <a16:creationId xmlns:a16="http://schemas.microsoft.com/office/drawing/2014/main" id="{99D853D4-ED76-411D-851D-E5D36DE28B90}"/>
                  </a:ext>
                </a:extLst>
              </p:cNvPr>
              <p:cNvSpPr>
                <a:spLocks noChangeAspect="1"/>
              </p:cNvSpPr>
              <p:nvPr/>
            </p:nvSpPr>
            <p:spPr bwMode="auto">
              <a:xfrm>
                <a:off x="3202" y="1300"/>
                <a:ext cx="34" cy="21"/>
              </a:xfrm>
              <a:custGeom>
                <a:avLst/>
                <a:gdLst>
                  <a:gd name="T0" fmla="*/ 0 w 112"/>
                  <a:gd name="T1" fmla="*/ 0 h 70"/>
                  <a:gd name="T2" fmla="*/ 0 w 112"/>
                  <a:gd name="T3" fmla="*/ 0 h 70"/>
                  <a:gd name="T4" fmla="*/ 0 w 112"/>
                  <a:gd name="T5" fmla="*/ 0 h 70"/>
                  <a:gd name="T6" fmla="*/ 0 w 112"/>
                  <a:gd name="T7" fmla="*/ 0 h 70"/>
                  <a:gd name="T8" fmla="*/ 0 w 112"/>
                  <a:gd name="T9" fmla="*/ 0 h 70"/>
                  <a:gd name="T10" fmla="*/ 0 w 112"/>
                  <a:gd name="T11" fmla="*/ 0 h 70"/>
                  <a:gd name="T12" fmla="*/ 0 w 112"/>
                  <a:gd name="T13" fmla="*/ 0 h 70"/>
                  <a:gd name="T14" fmla="*/ 0 w 112"/>
                  <a:gd name="T15" fmla="*/ 0 h 70"/>
                  <a:gd name="T16" fmla="*/ 0 w 112"/>
                  <a:gd name="T17" fmla="*/ 0 h 70"/>
                  <a:gd name="T18" fmla="*/ 0 w 112"/>
                  <a:gd name="T19" fmla="*/ 0 h 70"/>
                  <a:gd name="T20" fmla="*/ 0 w 112"/>
                  <a:gd name="T21" fmla="*/ 0 h 70"/>
                  <a:gd name="T22" fmla="*/ 0 w 112"/>
                  <a:gd name="T23" fmla="*/ 0 h 70"/>
                  <a:gd name="T24" fmla="*/ 0 w 112"/>
                  <a:gd name="T25" fmla="*/ 0 h 70"/>
                  <a:gd name="T26" fmla="*/ 0 w 112"/>
                  <a:gd name="T27" fmla="*/ 0 h 70"/>
                  <a:gd name="T28" fmla="*/ 0 w 112"/>
                  <a:gd name="T29" fmla="*/ 0 h 70"/>
                  <a:gd name="T30" fmla="*/ 0 w 112"/>
                  <a:gd name="T31" fmla="*/ 0 h 70"/>
                  <a:gd name="T32" fmla="*/ 0 w 112"/>
                  <a:gd name="T33" fmla="*/ 0 h 70"/>
                  <a:gd name="T34" fmla="*/ 0 w 112"/>
                  <a:gd name="T35" fmla="*/ 0 h 70"/>
                  <a:gd name="T36" fmla="*/ 0 w 112"/>
                  <a:gd name="T37" fmla="*/ 0 h 70"/>
                  <a:gd name="T38" fmla="*/ 0 w 112"/>
                  <a:gd name="T39" fmla="*/ 0 h 7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12"/>
                  <a:gd name="T61" fmla="*/ 0 h 70"/>
                  <a:gd name="T62" fmla="*/ 112 w 112"/>
                  <a:gd name="T63" fmla="*/ 70 h 7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12" h="70">
                    <a:moveTo>
                      <a:pt x="82" y="15"/>
                    </a:moveTo>
                    <a:lnTo>
                      <a:pt x="108" y="0"/>
                    </a:lnTo>
                    <a:lnTo>
                      <a:pt x="112" y="0"/>
                    </a:lnTo>
                    <a:lnTo>
                      <a:pt x="109" y="7"/>
                    </a:lnTo>
                    <a:lnTo>
                      <a:pt x="103" y="16"/>
                    </a:lnTo>
                    <a:lnTo>
                      <a:pt x="97" y="20"/>
                    </a:lnTo>
                    <a:lnTo>
                      <a:pt x="87" y="36"/>
                    </a:lnTo>
                    <a:lnTo>
                      <a:pt x="88" y="41"/>
                    </a:lnTo>
                    <a:lnTo>
                      <a:pt x="83" y="48"/>
                    </a:lnTo>
                    <a:lnTo>
                      <a:pt x="72" y="50"/>
                    </a:lnTo>
                    <a:lnTo>
                      <a:pt x="62" y="60"/>
                    </a:lnTo>
                    <a:lnTo>
                      <a:pt x="49" y="64"/>
                    </a:lnTo>
                    <a:lnTo>
                      <a:pt x="39" y="70"/>
                    </a:lnTo>
                    <a:lnTo>
                      <a:pt x="24" y="69"/>
                    </a:lnTo>
                    <a:lnTo>
                      <a:pt x="13" y="63"/>
                    </a:lnTo>
                    <a:lnTo>
                      <a:pt x="0" y="43"/>
                    </a:lnTo>
                    <a:lnTo>
                      <a:pt x="34" y="31"/>
                    </a:lnTo>
                    <a:lnTo>
                      <a:pt x="35" y="22"/>
                    </a:lnTo>
                    <a:lnTo>
                      <a:pt x="39" y="25"/>
                    </a:lnTo>
                    <a:lnTo>
                      <a:pt x="82" y="15"/>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87" name="Freeform 1117">
                <a:extLst>
                  <a:ext uri="{FF2B5EF4-FFF2-40B4-BE49-F238E27FC236}">
                    <a16:creationId xmlns:a16="http://schemas.microsoft.com/office/drawing/2014/main" id="{A853A146-B498-4E34-A56C-7F197E8BC50E}"/>
                  </a:ext>
                </a:extLst>
              </p:cNvPr>
              <p:cNvSpPr>
                <a:spLocks noChangeAspect="1"/>
              </p:cNvSpPr>
              <p:nvPr/>
            </p:nvSpPr>
            <p:spPr bwMode="auto">
              <a:xfrm>
                <a:off x="3202" y="1300"/>
                <a:ext cx="34" cy="21"/>
              </a:xfrm>
              <a:custGeom>
                <a:avLst/>
                <a:gdLst>
                  <a:gd name="T0" fmla="*/ 0 w 112"/>
                  <a:gd name="T1" fmla="*/ 0 h 70"/>
                  <a:gd name="T2" fmla="*/ 0 w 112"/>
                  <a:gd name="T3" fmla="*/ 0 h 70"/>
                  <a:gd name="T4" fmla="*/ 0 w 112"/>
                  <a:gd name="T5" fmla="*/ 0 h 70"/>
                  <a:gd name="T6" fmla="*/ 0 w 112"/>
                  <a:gd name="T7" fmla="*/ 0 h 70"/>
                  <a:gd name="T8" fmla="*/ 0 w 112"/>
                  <a:gd name="T9" fmla="*/ 0 h 70"/>
                  <a:gd name="T10" fmla="*/ 0 w 112"/>
                  <a:gd name="T11" fmla="*/ 0 h 70"/>
                  <a:gd name="T12" fmla="*/ 0 w 112"/>
                  <a:gd name="T13" fmla="*/ 0 h 70"/>
                  <a:gd name="T14" fmla="*/ 0 w 112"/>
                  <a:gd name="T15" fmla="*/ 0 h 70"/>
                  <a:gd name="T16" fmla="*/ 0 w 112"/>
                  <a:gd name="T17" fmla="*/ 0 h 70"/>
                  <a:gd name="T18" fmla="*/ 0 w 112"/>
                  <a:gd name="T19" fmla="*/ 0 h 70"/>
                  <a:gd name="T20" fmla="*/ 0 w 112"/>
                  <a:gd name="T21" fmla="*/ 0 h 70"/>
                  <a:gd name="T22" fmla="*/ 0 w 112"/>
                  <a:gd name="T23" fmla="*/ 0 h 70"/>
                  <a:gd name="T24" fmla="*/ 0 w 112"/>
                  <a:gd name="T25" fmla="*/ 0 h 70"/>
                  <a:gd name="T26" fmla="*/ 0 w 112"/>
                  <a:gd name="T27" fmla="*/ 0 h 70"/>
                  <a:gd name="T28" fmla="*/ 0 w 112"/>
                  <a:gd name="T29" fmla="*/ 0 h 70"/>
                  <a:gd name="T30" fmla="*/ 0 w 112"/>
                  <a:gd name="T31" fmla="*/ 0 h 70"/>
                  <a:gd name="T32" fmla="*/ 0 w 112"/>
                  <a:gd name="T33" fmla="*/ 0 h 70"/>
                  <a:gd name="T34" fmla="*/ 0 w 112"/>
                  <a:gd name="T35" fmla="*/ 0 h 70"/>
                  <a:gd name="T36" fmla="*/ 0 w 112"/>
                  <a:gd name="T37" fmla="*/ 0 h 70"/>
                  <a:gd name="T38" fmla="*/ 0 w 112"/>
                  <a:gd name="T39" fmla="*/ 0 h 7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12"/>
                  <a:gd name="T61" fmla="*/ 0 h 70"/>
                  <a:gd name="T62" fmla="*/ 112 w 112"/>
                  <a:gd name="T63" fmla="*/ 70 h 7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12" h="70">
                    <a:moveTo>
                      <a:pt x="82" y="15"/>
                    </a:moveTo>
                    <a:lnTo>
                      <a:pt x="108" y="0"/>
                    </a:lnTo>
                    <a:lnTo>
                      <a:pt x="112" y="0"/>
                    </a:lnTo>
                    <a:lnTo>
                      <a:pt x="109" y="7"/>
                    </a:lnTo>
                    <a:lnTo>
                      <a:pt x="103" y="16"/>
                    </a:lnTo>
                    <a:lnTo>
                      <a:pt x="97" y="20"/>
                    </a:lnTo>
                    <a:lnTo>
                      <a:pt x="87" y="36"/>
                    </a:lnTo>
                    <a:lnTo>
                      <a:pt x="88" y="41"/>
                    </a:lnTo>
                    <a:lnTo>
                      <a:pt x="83" y="48"/>
                    </a:lnTo>
                    <a:lnTo>
                      <a:pt x="72" y="50"/>
                    </a:lnTo>
                    <a:lnTo>
                      <a:pt x="62" y="60"/>
                    </a:lnTo>
                    <a:lnTo>
                      <a:pt x="49" y="64"/>
                    </a:lnTo>
                    <a:lnTo>
                      <a:pt x="39" y="70"/>
                    </a:lnTo>
                    <a:lnTo>
                      <a:pt x="24" y="69"/>
                    </a:lnTo>
                    <a:lnTo>
                      <a:pt x="13" y="63"/>
                    </a:lnTo>
                    <a:lnTo>
                      <a:pt x="0" y="43"/>
                    </a:lnTo>
                    <a:lnTo>
                      <a:pt x="34" y="31"/>
                    </a:lnTo>
                    <a:lnTo>
                      <a:pt x="35" y="22"/>
                    </a:lnTo>
                    <a:lnTo>
                      <a:pt x="39" y="25"/>
                    </a:lnTo>
                    <a:lnTo>
                      <a:pt x="82" y="15"/>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88" name="Freeform 1118">
                <a:extLst>
                  <a:ext uri="{FF2B5EF4-FFF2-40B4-BE49-F238E27FC236}">
                    <a16:creationId xmlns:a16="http://schemas.microsoft.com/office/drawing/2014/main" id="{87BED2D2-E72D-4C6C-81CA-83B15DB96F6D}"/>
                  </a:ext>
                </a:extLst>
              </p:cNvPr>
              <p:cNvSpPr>
                <a:spLocks noChangeAspect="1"/>
              </p:cNvSpPr>
              <p:nvPr/>
            </p:nvSpPr>
            <p:spPr bwMode="auto">
              <a:xfrm>
                <a:off x="4408" y="1600"/>
                <a:ext cx="35" cy="38"/>
              </a:xfrm>
              <a:custGeom>
                <a:avLst/>
                <a:gdLst>
                  <a:gd name="T0" fmla="*/ 0 w 119"/>
                  <a:gd name="T1" fmla="*/ 0 h 133"/>
                  <a:gd name="T2" fmla="*/ 0 w 119"/>
                  <a:gd name="T3" fmla="*/ 0 h 133"/>
                  <a:gd name="T4" fmla="*/ 0 w 119"/>
                  <a:gd name="T5" fmla="*/ 0 h 133"/>
                  <a:gd name="T6" fmla="*/ 0 w 119"/>
                  <a:gd name="T7" fmla="*/ 0 h 133"/>
                  <a:gd name="T8" fmla="*/ 0 w 119"/>
                  <a:gd name="T9" fmla="*/ 0 h 133"/>
                  <a:gd name="T10" fmla="*/ 0 w 119"/>
                  <a:gd name="T11" fmla="*/ 0 h 133"/>
                  <a:gd name="T12" fmla="*/ 0 w 119"/>
                  <a:gd name="T13" fmla="*/ 0 h 133"/>
                  <a:gd name="T14" fmla="*/ 0 w 119"/>
                  <a:gd name="T15" fmla="*/ 0 h 133"/>
                  <a:gd name="T16" fmla="*/ 0 w 119"/>
                  <a:gd name="T17" fmla="*/ 0 h 133"/>
                  <a:gd name="T18" fmla="*/ 0 w 119"/>
                  <a:gd name="T19" fmla="*/ 0 h 133"/>
                  <a:gd name="T20" fmla="*/ 0 w 119"/>
                  <a:gd name="T21" fmla="*/ 0 h 133"/>
                  <a:gd name="T22" fmla="*/ 0 w 119"/>
                  <a:gd name="T23" fmla="*/ 0 h 133"/>
                  <a:gd name="T24" fmla="*/ 0 w 119"/>
                  <a:gd name="T25" fmla="*/ 0 h 133"/>
                  <a:gd name="T26" fmla="*/ 0 w 119"/>
                  <a:gd name="T27" fmla="*/ 0 h 133"/>
                  <a:gd name="T28" fmla="*/ 0 w 119"/>
                  <a:gd name="T29" fmla="*/ 0 h 133"/>
                  <a:gd name="T30" fmla="*/ 0 w 119"/>
                  <a:gd name="T31" fmla="*/ 0 h 133"/>
                  <a:gd name="T32" fmla="*/ 0 w 119"/>
                  <a:gd name="T33" fmla="*/ 0 h 133"/>
                  <a:gd name="T34" fmla="*/ 0 w 119"/>
                  <a:gd name="T35" fmla="*/ 0 h 133"/>
                  <a:gd name="T36" fmla="*/ 0 w 119"/>
                  <a:gd name="T37" fmla="*/ 0 h 133"/>
                  <a:gd name="T38" fmla="*/ 0 w 119"/>
                  <a:gd name="T39" fmla="*/ 0 h 133"/>
                  <a:gd name="T40" fmla="*/ 0 w 119"/>
                  <a:gd name="T41" fmla="*/ 0 h 133"/>
                  <a:gd name="T42" fmla="*/ 0 w 119"/>
                  <a:gd name="T43" fmla="*/ 0 h 133"/>
                  <a:gd name="T44" fmla="*/ 0 w 119"/>
                  <a:gd name="T45" fmla="*/ 0 h 133"/>
                  <a:gd name="T46" fmla="*/ 0 w 119"/>
                  <a:gd name="T47" fmla="*/ 0 h 13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9"/>
                  <a:gd name="T73" fmla="*/ 0 h 133"/>
                  <a:gd name="T74" fmla="*/ 119 w 119"/>
                  <a:gd name="T75" fmla="*/ 133 h 13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9" h="133">
                    <a:moveTo>
                      <a:pt x="87" y="6"/>
                    </a:moveTo>
                    <a:lnTo>
                      <a:pt x="85" y="6"/>
                    </a:lnTo>
                    <a:lnTo>
                      <a:pt x="88" y="0"/>
                    </a:lnTo>
                    <a:lnTo>
                      <a:pt x="97" y="6"/>
                    </a:lnTo>
                    <a:lnTo>
                      <a:pt x="108" y="9"/>
                    </a:lnTo>
                    <a:lnTo>
                      <a:pt x="119" y="32"/>
                    </a:lnTo>
                    <a:lnTo>
                      <a:pt x="112" y="44"/>
                    </a:lnTo>
                    <a:lnTo>
                      <a:pt x="106" y="92"/>
                    </a:lnTo>
                    <a:lnTo>
                      <a:pt x="91" y="115"/>
                    </a:lnTo>
                    <a:lnTo>
                      <a:pt x="80" y="119"/>
                    </a:lnTo>
                    <a:lnTo>
                      <a:pt x="76" y="133"/>
                    </a:lnTo>
                    <a:lnTo>
                      <a:pt x="70" y="131"/>
                    </a:lnTo>
                    <a:lnTo>
                      <a:pt x="64" y="128"/>
                    </a:lnTo>
                    <a:lnTo>
                      <a:pt x="24" y="114"/>
                    </a:lnTo>
                    <a:lnTo>
                      <a:pt x="13" y="100"/>
                    </a:lnTo>
                    <a:lnTo>
                      <a:pt x="0" y="57"/>
                    </a:lnTo>
                    <a:lnTo>
                      <a:pt x="21" y="29"/>
                    </a:lnTo>
                    <a:lnTo>
                      <a:pt x="21" y="24"/>
                    </a:lnTo>
                    <a:lnTo>
                      <a:pt x="26" y="19"/>
                    </a:lnTo>
                    <a:lnTo>
                      <a:pt x="38" y="13"/>
                    </a:lnTo>
                    <a:lnTo>
                      <a:pt x="65" y="11"/>
                    </a:lnTo>
                    <a:lnTo>
                      <a:pt x="70" y="5"/>
                    </a:lnTo>
                    <a:lnTo>
                      <a:pt x="83" y="5"/>
                    </a:lnTo>
                    <a:lnTo>
                      <a:pt x="87" y="6"/>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89" name="Freeform 1119">
                <a:extLst>
                  <a:ext uri="{FF2B5EF4-FFF2-40B4-BE49-F238E27FC236}">
                    <a16:creationId xmlns:a16="http://schemas.microsoft.com/office/drawing/2014/main" id="{C9A10D19-6C19-4FD2-A23D-C7926545F0E0}"/>
                  </a:ext>
                </a:extLst>
              </p:cNvPr>
              <p:cNvSpPr>
                <a:spLocks noChangeAspect="1"/>
              </p:cNvSpPr>
              <p:nvPr/>
            </p:nvSpPr>
            <p:spPr bwMode="auto">
              <a:xfrm>
                <a:off x="4408" y="1600"/>
                <a:ext cx="35" cy="38"/>
              </a:xfrm>
              <a:custGeom>
                <a:avLst/>
                <a:gdLst>
                  <a:gd name="T0" fmla="*/ 0 w 119"/>
                  <a:gd name="T1" fmla="*/ 0 h 133"/>
                  <a:gd name="T2" fmla="*/ 0 w 119"/>
                  <a:gd name="T3" fmla="*/ 0 h 133"/>
                  <a:gd name="T4" fmla="*/ 0 w 119"/>
                  <a:gd name="T5" fmla="*/ 0 h 133"/>
                  <a:gd name="T6" fmla="*/ 0 w 119"/>
                  <a:gd name="T7" fmla="*/ 0 h 133"/>
                  <a:gd name="T8" fmla="*/ 0 w 119"/>
                  <a:gd name="T9" fmla="*/ 0 h 133"/>
                  <a:gd name="T10" fmla="*/ 0 w 119"/>
                  <a:gd name="T11" fmla="*/ 0 h 133"/>
                  <a:gd name="T12" fmla="*/ 0 w 119"/>
                  <a:gd name="T13" fmla="*/ 0 h 133"/>
                  <a:gd name="T14" fmla="*/ 0 w 119"/>
                  <a:gd name="T15" fmla="*/ 0 h 133"/>
                  <a:gd name="T16" fmla="*/ 0 w 119"/>
                  <a:gd name="T17" fmla="*/ 0 h 133"/>
                  <a:gd name="T18" fmla="*/ 0 w 119"/>
                  <a:gd name="T19" fmla="*/ 0 h 133"/>
                  <a:gd name="T20" fmla="*/ 0 w 119"/>
                  <a:gd name="T21" fmla="*/ 0 h 133"/>
                  <a:gd name="T22" fmla="*/ 0 w 119"/>
                  <a:gd name="T23" fmla="*/ 0 h 133"/>
                  <a:gd name="T24" fmla="*/ 0 w 119"/>
                  <a:gd name="T25" fmla="*/ 0 h 133"/>
                  <a:gd name="T26" fmla="*/ 0 w 119"/>
                  <a:gd name="T27" fmla="*/ 0 h 133"/>
                  <a:gd name="T28" fmla="*/ 0 w 119"/>
                  <a:gd name="T29" fmla="*/ 0 h 133"/>
                  <a:gd name="T30" fmla="*/ 0 w 119"/>
                  <a:gd name="T31" fmla="*/ 0 h 133"/>
                  <a:gd name="T32" fmla="*/ 0 w 119"/>
                  <a:gd name="T33" fmla="*/ 0 h 133"/>
                  <a:gd name="T34" fmla="*/ 0 w 119"/>
                  <a:gd name="T35" fmla="*/ 0 h 133"/>
                  <a:gd name="T36" fmla="*/ 0 w 119"/>
                  <a:gd name="T37" fmla="*/ 0 h 133"/>
                  <a:gd name="T38" fmla="*/ 0 w 119"/>
                  <a:gd name="T39" fmla="*/ 0 h 133"/>
                  <a:gd name="T40" fmla="*/ 0 w 119"/>
                  <a:gd name="T41" fmla="*/ 0 h 133"/>
                  <a:gd name="T42" fmla="*/ 0 w 119"/>
                  <a:gd name="T43" fmla="*/ 0 h 133"/>
                  <a:gd name="T44" fmla="*/ 0 w 119"/>
                  <a:gd name="T45" fmla="*/ 0 h 133"/>
                  <a:gd name="T46" fmla="*/ 0 w 119"/>
                  <a:gd name="T47" fmla="*/ 0 h 13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9"/>
                  <a:gd name="T73" fmla="*/ 0 h 133"/>
                  <a:gd name="T74" fmla="*/ 119 w 119"/>
                  <a:gd name="T75" fmla="*/ 133 h 13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9" h="133">
                    <a:moveTo>
                      <a:pt x="87" y="6"/>
                    </a:moveTo>
                    <a:lnTo>
                      <a:pt x="85" y="6"/>
                    </a:lnTo>
                    <a:lnTo>
                      <a:pt x="88" y="0"/>
                    </a:lnTo>
                    <a:lnTo>
                      <a:pt x="97" y="6"/>
                    </a:lnTo>
                    <a:lnTo>
                      <a:pt x="108" y="9"/>
                    </a:lnTo>
                    <a:lnTo>
                      <a:pt x="119" y="32"/>
                    </a:lnTo>
                    <a:lnTo>
                      <a:pt x="112" y="44"/>
                    </a:lnTo>
                    <a:lnTo>
                      <a:pt x="106" y="92"/>
                    </a:lnTo>
                    <a:lnTo>
                      <a:pt x="91" y="115"/>
                    </a:lnTo>
                    <a:lnTo>
                      <a:pt x="80" y="119"/>
                    </a:lnTo>
                    <a:lnTo>
                      <a:pt x="76" y="133"/>
                    </a:lnTo>
                    <a:lnTo>
                      <a:pt x="70" y="131"/>
                    </a:lnTo>
                    <a:lnTo>
                      <a:pt x="64" y="128"/>
                    </a:lnTo>
                    <a:lnTo>
                      <a:pt x="24" y="114"/>
                    </a:lnTo>
                    <a:lnTo>
                      <a:pt x="13" y="100"/>
                    </a:lnTo>
                    <a:lnTo>
                      <a:pt x="0" y="57"/>
                    </a:lnTo>
                    <a:lnTo>
                      <a:pt x="21" y="29"/>
                    </a:lnTo>
                    <a:lnTo>
                      <a:pt x="21" y="24"/>
                    </a:lnTo>
                    <a:lnTo>
                      <a:pt x="26" y="19"/>
                    </a:lnTo>
                    <a:lnTo>
                      <a:pt x="38" y="13"/>
                    </a:lnTo>
                    <a:lnTo>
                      <a:pt x="65" y="11"/>
                    </a:lnTo>
                    <a:lnTo>
                      <a:pt x="70" y="5"/>
                    </a:lnTo>
                    <a:lnTo>
                      <a:pt x="83" y="5"/>
                    </a:lnTo>
                    <a:lnTo>
                      <a:pt x="87" y="6"/>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90" name="Freeform 1120">
                <a:extLst>
                  <a:ext uri="{FF2B5EF4-FFF2-40B4-BE49-F238E27FC236}">
                    <a16:creationId xmlns:a16="http://schemas.microsoft.com/office/drawing/2014/main" id="{DA38AC5F-B8E7-452C-B0FC-AE54A56D56DE}"/>
                  </a:ext>
                </a:extLst>
              </p:cNvPr>
              <p:cNvSpPr>
                <a:spLocks noChangeAspect="1"/>
              </p:cNvSpPr>
              <p:nvPr/>
            </p:nvSpPr>
            <p:spPr bwMode="auto">
              <a:xfrm>
                <a:off x="2461" y="1436"/>
                <a:ext cx="12" cy="11"/>
              </a:xfrm>
              <a:custGeom>
                <a:avLst/>
                <a:gdLst>
                  <a:gd name="T0" fmla="*/ 0 w 39"/>
                  <a:gd name="T1" fmla="*/ 0 h 37"/>
                  <a:gd name="T2" fmla="*/ 0 w 39"/>
                  <a:gd name="T3" fmla="*/ 0 h 37"/>
                  <a:gd name="T4" fmla="*/ 0 w 39"/>
                  <a:gd name="T5" fmla="*/ 0 h 37"/>
                  <a:gd name="T6" fmla="*/ 0 w 39"/>
                  <a:gd name="T7" fmla="*/ 0 h 37"/>
                  <a:gd name="T8" fmla="*/ 0 w 39"/>
                  <a:gd name="T9" fmla="*/ 0 h 37"/>
                  <a:gd name="T10" fmla="*/ 0 w 39"/>
                  <a:gd name="T11" fmla="*/ 0 h 37"/>
                  <a:gd name="T12" fmla="*/ 0 w 39"/>
                  <a:gd name="T13" fmla="*/ 0 h 37"/>
                  <a:gd name="T14" fmla="*/ 0 w 39"/>
                  <a:gd name="T15" fmla="*/ 0 h 37"/>
                  <a:gd name="T16" fmla="*/ 0 w 39"/>
                  <a:gd name="T17" fmla="*/ 0 h 37"/>
                  <a:gd name="T18" fmla="*/ 0 w 39"/>
                  <a:gd name="T19" fmla="*/ 0 h 3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9"/>
                  <a:gd name="T31" fmla="*/ 0 h 37"/>
                  <a:gd name="T32" fmla="*/ 39 w 39"/>
                  <a:gd name="T33" fmla="*/ 37 h 3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9" h="37">
                    <a:moveTo>
                      <a:pt x="35" y="1"/>
                    </a:moveTo>
                    <a:lnTo>
                      <a:pt x="31" y="0"/>
                    </a:lnTo>
                    <a:lnTo>
                      <a:pt x="0" y="16"/>
                    </a:lnTo>
                    <a:lnTo>
                      <a:pt x="0" y="27"/>
                    </a:lnTo>
                    <a:lnTo>
                      <a:pt x="5" y="37"/>
                    </a:lnTo>
                    <a:lnTo>
                      <a:pt x="16" y="32"/>
                    </a:lnTo>
                    <a:lnTo>
                      <a:pt x="22" y="17"/>
                    </a:lnTo>
                    <a:lnTo>
                      <a:pt x="39" y="5"/>
                    </a:lnTo>
                    <a:lnTo>
                      <a:pt x="37" y="2"/>
                    </a:lnTo>
                    <a:lnTo>
                      <a:pt x="35"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91" name="Freeform 1121">
                <a:extLst>
                  <a:ext uri="{FF2B5EF4-FFF2-40B4-BE49-F238E27FC236}">
                    <a16:creationId xmlns:a16="http://schemas.microsoft.com/office/drawing/2014/main" id="{B97F9B98-2EED-4EE5-A97A-E96C9B7C8DAB}"/>
                  </a:ext>
                </a:extLst>
              </p:cNvPr>
              <p:cNvSpPr>
                <a:spLocks noChangeAspect="1"/>
              </p:cNvSpPr>
              <p:nvPr/>
            </p:nvSpPr>
            <p:spPr bwMode="auto">
              <a:xfrm>
                <a:off x="2461" y="1436"/>
                <a:ext cx="12" cy="11"/>
              </a:xfrm>
              <a:custGeom>
                <a:avLst/>
                <a:gdLst>
                  <a:gd name="T0" fmla="*/ 0 w 39"/>
                  <a:gd name="T1" fmla="*/ 0 h 37"/>
                  <a:gd name="T2" fmla="*/ 0 w 39"/>
                  <a:gd name="T3" fmla="*/ 0 h 37"/>
                  <a:gd name="T4" fmla="*/ 0 w 39"/>
                  <a:gd name="T5" fmla="*/ 0 h 37"/>
                  <a:gd name="T6" fmla="*/ 0 w 39"/>
                  <a:gd name="T7" fmla="*/ 0 h 37"/>
                  <a:gd name="T8" fmla="*/ 0 w 39"/>
                  <a:gd name="T9" fmla="*/ 0 h 37"/>
                  <a:gd name="T10" fmla="*/ 0 w 39"/>
                  <a:gd name="T11" fmla="*/ 0 h 37"/>
                  <a:gd name="T12" fmla="*/ 0 w 39"/>
                  <a:gd name="T13" fmla="*/ 0 h 37"/>
                  <a:gd name="T14" fmla="*/ 0 w 39"/>
                  <a:gd name="T15" fmla="*/ 0 h 37"/>
                  <a:gd name="T16" fmla="*/ 0 w 39"/>
                  <a:gd name="T17" fmla="*/ 0 h 37"/>
                  <a:gd name="T18" fmla="*/ 0 w 39"/>
                  <a:gd name="T19" fmla="*/ 0 h 3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9"/>
                  <a:gd name="T31" fmla="*/ 0 h 37"/>
                  <a:gd name="T32" fmla="*/ 39 w 39"/>
                  <a:gd name="T33" fmla="*/ 37 h 3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9" h="37">
                    <a:moveTo>
                      <a:pt x="35" y="1"/>
                    </a:moveTo>
                    <a:lnTo>
                      <a:pt x="31" y="0"/>
                    </a:lnTo>
                    <a:lnTo>
                      <a:pt x="0" y="16"/>
                    </a:lnTo>
                    <a:lnTo>
                      <a:pt x="0" y="27"/>
                    </a:lnTo>
                    <a:lnTo>
                      <a:pt x="5" y="37"/>
                    </a:lnTo>
                    <a:lnTo>
                      <a:pt x="16" y="32"/>
                    </a:lnTo>
                    <a:lnTo>
                      <a:pt x="22" y="17"/>
                    </a:lnTo>
                    <a:lnTo>
                      <a:pt x="39" y="5"/>
                    </a:lnTo>
                    <a:lnTo>
                      <a:pt x="37" y="2"/>
                    </a:lnTo>
                    <a:lnTo>
                      <a:pt x="35"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92" name="Freeform 1122">
                <a:extLst>
                  <a:ext uri="{FF2B5EF4-FFF2-40B4-BE49-F238E27FC236}">
                    <a16:creationId xmlns:a16="http://schemas.microsoft.com/office/drawing/2014/main" id="{648F5557-4099-4337-887B-EB43A19C9CBA}"/>
                  </a:ext>
                </a:extLst>
              </p:cNvPr>
              <p:cNvSpPr>
                <a:spLocks noChangeAspect="1"/>
              </p:cNvSpPr>
              <p:nvPr/>
            </p:nvSpPr>
            <p:spPr bwMode="auto">
              <a:xfrm>
                <a:off x="2476" y="1444"/>
                <a:ext cx="7" cy="8"/>
              </a:xfrm>
              <a:custGeom>
                <a:avLst/>
                <a:gdLst>
                  <a:gd name="T0" fmla="*/ 0 w 25"/>
                  <a:gd name="T1" fmla="*/ 0 h 28"/>
                  <a:gd name="T2" fmla="*/ 0 w 25"/>
                  <a:gd name="T3" fmla="*/ 0 h 28"/>
                  <a:gd name="T4" fmla="*/ 0 w 25"/>
                  <a:gd name="T5" fmla="*/ 0 h 28"/>
                  <a:gd name="T6" fmla="*/ 0 w 25"/>
                  <a:gd name="T7" fmla="*/ 0 h 28"/>
                  <a:gd name="T8" fmla="*/ 0 w 25"/>
                  <a:gd name="T9" fmla="*/ 0 h 28"/>
                  <a:gd name="T10" fmla="*/ 0 w 25"/>
                  <a:gd name="T11" fmla="*/ 0 h 28"/>
                  <a:gd name="T12" fmla="*/ 0 w 25"/>
                  <a:gd name="T13" fmla="*/ 0 h 28"/>
                  <a:gd name="T14" fmla="*/ 0 w 25"/>
                  <a:gd name="T15" fmla="*/ 0 h 28"/>
                  <a:gd name="T16" fmla="*/ 0 w 25"/>
                  <a:gd name="T17" fmla="*/ 0 h 28"/>
                  <a:gd name="T18" fmla="*/ 0 w 25"/>
                  <a:gd name="T19" fmla="*/ 0 h 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
                  <a:gd name="T31" fmla="*/ 0 h 28"/>
                  <a:gd name="T32" fmla="*/ 25 w 25"/>
                  <a:gd name="T33" fmla="*/ 28 h 2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 h="28">
                    <a:moveTo>
                      <a:pt x="11" y="0"/>
                    </a:moveTo>
                    <a:lnTo>
                      <a:pt x="3" y="14"/>
                    </a:lnTo>
                    <a:lnTo>
                      <a:pt x="0" y="25"/>
                    </a:lnTo>
                    <a:lnTo>
                      <a:pt x="4" y="28"/>
                    </a:lnTo>
                    <a:lnTo>
                      <a:pt x="11" y="28"/>
                    </a:lnTo>
                    <a:lnTo>
                      <a:pt x="18" y="25"/>
                    </a:lnTo>
                    <a:lnTo>
                      <a:pt x="22" y="17"/>
                    </a:lnTo>
                    <a:lnTo>
                      <a:pt x="25" y="7"/>
                    </a:lnTo>
                    <a:lnTo>
                      <a:pt x="24" y="4"/>
                    </a:lnTo>
                    <a:lnTo>
                      <a:pt x="11"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93" name="Freeform 1123">
                <a:extLst>
                  <a:ext uri="{FF2B5EF4-FFF2-40B4-BE49-F238E27FC236}">
                    <a16:creationId xmlns:a16="http://schemas.microsoft.com/office/drawing/2014/main" id="{A46D978B-8737-4D75-A396-5E4C0529111B}"/>
                  </a:ext>
                </a:extLst>
              </p:cNvPr>
              <p:cNvSpPr>
                <a:spLocks noChangeAspect="1"/>
              </p:cNvSpPr>
              <p:nvPr/>
            </p:nvSpPr>
            <p:spPr bwMode="auto">
              <a:xfrm>
                <a:off x="2476" y="1444"/>
                <a:ext cx="7" cy="8"/>
              </a:xfrm>
              <a:custGeom>
                <a:avLst/>
                <a:gdLst>
                  <a:gd name="T0" fmla="*/ 0 w 25"/>
                  <a:gd name="T1" fmla="*/ 0 h 28"/>
                  <a:gd name="T2" fmla="*/ 0 w 25"/>
                  <a:gd name="T3" fmla="*/ 0 h 28"/>
                  <a:gd name="T4" fmla="*/ 0 w 25"/>
                  <a:gd name="T5" fmla="*/ 0 h 28"/>
                  <a:gd name="T6" fmla="*/ 0 w 25"/>
                  <a:gd name="T7" fmla="*/ 0 h 28"/>
                  <a:gd name="T8" fmla="*/ 0 w 25"/>
                  <a:gd name="T9" fmla="*/ 0 h 28"/>
                  <a:gd name="T10" fmla="*/ 0 w 25"/>
                  <a:gd name="T11" fmla="*/ 0 h 28"/>
                  <a:gd name="T12" fmla="*/ 0 w 25"/>
                  <a:gd name="T13" fmla="*/ 0 h 28"/>
                  <a:gd name="T14" fmla="*/ 0 w 25"/>
                  <a:gd name="T15" fmla="*/ 0 h 28"/>
                  <a:gd name="T16" fmla="*/ 0 w 25"/>
                  <a:gd name="T17" fmla="*/ 0 h 28"/>
                  <a:gd name="T18" fmla="*/ 0 w 25"/>
                  <a:gd name="T19" fmla="*/ 0 h 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
                  <a:gd name="T31" fmla="*/ 0 h 28"/>
                  <a:gd name="T32" fmla="*/ 25 w 25"/>
                  <a:gd name="T33" fmla="*/ 28 h 2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 h="28">
                    <a:moveTo>
                      <a:pt x="11" y="0"/>
                    </a:moveTo>
                    <a:lnTo>
                      <a:pt x="3" y="14"/>
                    </a:lnTo>
                    <a:lnTo>
                      <a:pt x="0" y="25"/>
                    </a:lnTo>
                    <a:lnTo>
                      <a:pt x="4" y="28"/>
                    </a:lnTo>
                    <a:lnTo>
                      <a:pt x="11" y="28"/>
                    </a:lnTo>
                    <a:lnTo>
                      <a:pt x="18" y="25"/>
                    </a:lnTo>
                    <a:lnTo>
                      <a:pt x="22" y="17"/>
                    </a:lnTo>
                    <a:lnTo>
                      <a:pt x="25" y="7"/>
                    </a:lnTo>
                    <a:lnTo>
                      <a:pt x="24" y="4"/>
                    </a:lnTo>
                    <a:lnTo>
                      <a:pt x="11"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94" name="Freeform 1124">
                <a:extLst>
                  <a:ext uri="{FF2B5EF4-FFF2-40B4-BE49-F238E27FC236}">
                    <a16:creationId xmlns:a16="http://schemas.microsoft.com/office/drawing/2014/main" id="{1B7B1CF0-A544-48EA-B02B-2851BA185099}"/>
                  </a:ext>
                </a:extLst>
              </p:cNvPr>
              <p:cNvSpPr>
                <a:spLocks noChangeAspect="1"/>
              </p:cNvSpPr>
              <p:nvPr/>
            </p:nvSpPr>
            <p:spPr bwMode="auto">
              <a:xfrm>
                <a:off x="2498" y="1433"/>
                <a:ext cx="10" cy="13"/>
              </a:xfrm>
              <a:custGeom>
                <a:avLst/>
                <a:gdLst>
                  <a:gd name="T0" fmla="*/ 0 w 34"/>
                  <a:gd name="T1" fmla="*/ 0 h 42"/>
                  <a:gd name="T2" fmla="*/ 0 w 34"/>
                  <a:gd name="T3" fmla="*/ 0 h 42"/>
                  <a:gd name="T4" fmla="*/ 0 w 34"/>
                  <a:gd name="T5" fmla="*/ 0 h 42"/>
                  <a:gd name="T6" fmla="*/ 0 w 34"/>
                  <a:gd name="T7" fmla="*/ 0 h 42"/>
                  <a:gd name="T8" fmla="*/ 0 w 34"/>
                  <a:gd name="T9" fmla="*/ 0 h 42"/>
                  <a:gd name="T10" fmla="*/ 0 w 34"/>
                  <a:gd name="T11" fmla="*/ 0 h 42"/>
                  <a:gd name="T12" fmla="*/ 0 w 34"/>
                  <a:gd name="T13" fmla="*/ 0 h 42"/>
                  <a:gd name="T14" fmla="*/ 0 w 34"/>
                  <a:gd name="T15" fmla="*/ 0 h 42"/>
                  <a:gd name="T16" fmla="*/ 0 w 34"/>
                  <a:gd name="T17" fmla="*/ 0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42"/>
                  <a:gd name="T29" fmla="*/ 34 w 34"/>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42">
                    <a:moveTo>
                      <a:pt x="34" y="2"/>
                    </a:moveTo>
                    <a:lnTo>
                      <a:pt x="34" y="0"/>
                    </a:lnTo>
                    <a:lnTo>
                      <a:pt x="30" y="1"/>
                    </a:lnTo>
                    <a:lnTo>
                      <a:pt x="9" y="31"/>
                    </a:lnTo>
                    <a:lnTo>
                      <a:pt x="9" y="37"/>
                    </a:lnTo>
                    <a:lnTo>
                      <a:pt x="0" y="42"/>
                    </a:lnTo>
                    <a:lnTo>
                      <a:pt x="20" y="33"/>
                    </a:lnTo>
                    <a:lnTo>
                      <a:pt x="31" y="18"/>
                    </a:lnTo>
                    <a:lnTo>
                      <a:pt x="34" y="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95" name="Freeform 1125">
                <a:extLst>
                  <a:ext uri="{FF2B5EF4-FFF2-40B4-BE49-F238E27FC236}">
                    <a16:creationId xmlns:a16="http://schemas.microsoft.com/office/drawing/2014/main" id="{329C2548-FF77-4E56-962F-5149C12021E9}"/>
                  </a:ext>
                </a:extLst>
              </p:cNvPr>
              <p:cNvSpPr>
                <a:spLocks noChangeAspect="1"/>
              </p:cNvSpPr>
              <p:nvPr/>
            </p:nvSpPr>
            <p:spPr bwMode="auto">
              <a:xfrm>
                <a:off x="2498" y="1433"/>
                <a:ext cx="10" cy="13"/>
              </a:xfrm>
              <a:custGeom>
                <a:avLst/>
                <a:gdLst>
                  <a:gd name="T0" fmla="*/ 0 w 34"/>
                  <a:gd name="T1" fmla="*/ 0 h 42"/>
                  <a:gd name="T2" fmla="*/ 0 w 34"/>
                  <a:gd name="T3" fmla="*/ 0 h 42"/>
                  <a:gd name="T4" fmla="*/ 0 w 34"/>
                  <a:gd name="T5" fmla="*/ 0 h 42"/>
                  <a:gd name="T6" fmla="*/ 0 w 34"/>
                  <a:gd name="T7" fmla="*/ 0 h 42"/>
                  <a:gd name="T8" fmla="*/ 0 w 34"/>
                  <a:gd name="T9" fmla="*/ 0 h 42"/>
                  <a:gd name="T10" fmla="*/ 0 w 34"/>
                  <a:gd name="T11" fmla="*/ 0 h 42"/>
                  <a:gd name="T12" fmla="*/ 0 w 34"/>
                  <a:gd name="T13" fmla="*/ 0 h 42"/>
                  <a:gd name="T14" fmla="*/ 0 w 34"/>
                  <a:gd name="T15" fmla="*/ 0 h 42"/>
                  <a:gd name="T16" fmla="*/ 0 w 34"/>
                  <a:gd name="T17" fmla="*/ 0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42"/>
                  <a:gd name="T29" fmla="*/ 34 w 34"/>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42">
                    <a:moveTo>
                      <a:pt x="34" y="2"/>
                    </a:moveTo>
                    <a:lnTo>
                      <a:pt x="34" y="0"/>
                    </a:lnTo>
                    <a:lnTo>
                      <a:pt x="30" y="1"/>
                    </a:lnTo>
                    <a:lnTo>
                      <a:pt x="9" y="31"/>
                    </a:lnTo>
                    <a:lnTo>
                      <a:pt x="9" y="37"/>
                    </a:lnTo>
                    <a:lnTo>
                      <a:pt x="0" y="42"/>
                    </a:lnTo>
                    <a:lnTo>
                      <a:pt x="20" y="33"/>
                    </a:lnTo>
                    <a:lnTo>
                      <a:pt x="31" y="18"/>
                    </a:lnTo>
                    <a:lnTo>
                      <a:pt x="34" y="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96" name="Freeform 1126">
                <a:extLst>
                  <a:ext uri="{FF2B5EF4-FFF2-40B4-BE49-F238E27FC236}">
                    <a16:creationId xmlns:a16="http://schemas.microsoft.com/office/drawing/2014/main" id="{C0E2272A-865B-4BFD-816E-EEC1239C6BF5}"/>
                  </a:ext>
                </a:extLst>
              </p:cNvPr>
              <p:cNvSpPr>
                <a:spLocks noChangeAspect="1"/>
              </p:cNvSpPr>
              <p:nvPr/>
            </p:nvSpPr>
            <p:spPr bwMode="auto">
              <a:xfrm>
                <a:off x="2510" y="1424"/>
                <a:ext cx="7" cy="6"/>
              </a:xfrm>
              <a:custGeom>
                <a:avLst/>
                <a:gdLst>
                  <a:gd name="T0" fmla="*/ 0 w 25"/>
                  <a:gd name="T1" fmla="*/ 0 h 21"/>
                  <a:gd name="T2" fmla="*/ 0 w 25"/>
                  <a:gd name="T3" fmla="*/ 0 h 21"/>
                  <a:gd name="T4" fmla="*/ 0 w 25"/>
                  <a:gd name="T5" fmla="*/ 0 h 21"/>
                  <a:gd name="T6" fmla="*/ 0 w 25"/>
                  <a:gd name="T7" fmla="*/ 0 h 21"/>
                  <a:gd name="T8" fmla="*/ 0 w 25"/>
                  <a:gd name="T9" fmla="*/ 0 h 21"/>
                  <a:gd name="T10" fmla="*/ 0 w 25"/>
                  <a:gd name="T11" fmla="*/ 0 h 21"/>
                  <a:gd name="T12" fmla="*/ 0 w 25"/>
                  <a:gd name="T13" fmla="*/ 0 h 21"/>
                  <a:gd name="T14" fmla="*/ 0 w 25"/>
                  <a:gd name="T15" fmla="*/ 0 h 21"/>
                  <a:gd name="T16" fmla="*/ 0 w 25"/>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21"/>
                  <a:gd name="T29" fmla="*/ 25 w 25"/>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21">
                    <a:moveTo>
                      <a:pt x="25" y="1"/>
                    </a:moveTo>
                    <a:lnTo>
                      <a:pt x="21" y="0"/>
                    </a:lnTo>
                    <a:lnTo>
                      <a:pt x="19" y="5"/>
                    </a:lnTo>
                    <a:lnTo>
                      <a:pt x="8" y="11"/>
                    </a:lnTo>
                    <a:lnTo>
                      <a:pt x="3" y="16"/>
                    </a:lnTo>
                    <a:lnTo>
                      <a:pt x="0" y="21"/>
                    </a:lnTo>
                    <a:lnTo>
                      <a:pt x="11" y="19"/>
                    </a:lnTo>
                    <a:lnTo>
                      <a:pt x="20" y="10"/>
                    </a:lnTo>
                    <a:lnTo>
                      <a:pt x="25"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97" name="Freeform 1127">
                <a:extLst>
                  <a:ext uri="{FF2B5EF4-FFF2-40B4-BE49-F238E27FC236}">
                    <a16:creationId xmlns:a16="http://schemas.microsoft.com/office/drawing/2014/main" id="{EFA71977-2047-4361-86D2-02D9C475B54E}"/>
                  </a:ext>
                </a:extLst>
              </p:cNvPr>
              <p:cNvSpPr>
                <a:spLocks noChangeAspect="1"/>
              </p:cNvSpPr>
              <p:nvPr/>
            </p:nvSpPr>
            <p:spPr bwMode="auto">
              <a:xfrm>
                <a:off x="2510" y="1424"/>
                <a:ext cx="7" cy="6"/>
              </a:xfrm>
              <a:custGeom>
                <a:avLst/>
                <a:gdLst>
                  <a:gd name="T0" fmla="*/ 0 w 25"/>
                  <a:gd name="T1" fmla="*/ 0 h 21"/>
                  <a:gd name="T2" fmla="*/ 0 w 25"/>
                  <a:gd name="T3" fmla="*/ 0 h 21"/>
                  <a:gd name="T4" fmla="*/ 0 w 25"/>
                  <a:gd name="T5" fmla="*/ 0 h 21"/>
                  <a:gd name="T6" fmla="*/ 0 w 25"/>
                  <a:gd name="T7" fmla="*/ 0 h 21"/>
                  <a:gd name="T8" fmla="*/ 0 w 25"/>
                  <a:gd name="T9" fmla="*/ 0 h 21"/>
                  <a:gd name="T10" fmla="*/ 0 w 25"/>
                  <a:gd name="T11" fmla="*/ 0 h 21"/>
                  <a:gd name="T12" fmla="*/ 0 w 25"/>
                  <a:gd name="T13" fmla="*/ 0 h 21"/>
                  <a:gd name="T14" fmla="*/ 0 w 25"/>
                  <a:gd name="T15" fmla="*/ 0 h 21"/>
                  <a:gd name="T16" fmla="*/ 0 w 25"/>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21"/>
                  <a:gd name="T29" fmla="*/ 25 w 25"/>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21">
                    <a:moveTo>
                      <a:pt x="25" y="1"/>
                    </a:moveTo>
                    <a:lnTo>
                      <a:pt x="21" y="0"/>
                    </a:lnTo>
                    <a:lnTo>
                      <a:pt x="19" y="5"/>
                    </a:lnTo>
                    <a:lnTo>
                      <a:pt x="8" y="11"/>
                    </a:lnTo>
                    <a:lnTo>
                      <a:pt x="3" y="16"/>
                    </a:lnTo>
                    <a:lnTo>
                      <a:pt x="0" y="21"/>
                    </a:lnTo>
                    <a:lnTo>
                      <a:pt x="11" y="19"/>
                    </a:lnTo>
                    <a:lnTo>
                      <a:pt x="20" y="10"/>
                    </a:lnTo>
                    <a:lnTo>
                      <a:pt x="25"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98" name="Freeform 1128">
                <a:extLst>
                  <a:ext uri="{FF2B5EF4-FFF2-40B4-BE49-F238E27FC236}">
                    <a16:creationId xmlns:a16="http://schemas.microsoft.com/office/drawing/2014/main" id="{DB29182C-A567-41C6-8425-F0A5FD813EF6}"/>
                  </a:ext>
                </a:extLst>
              </p:cNvPr>
              <p:cNvSpPr>
                <a:spLocks noChangeAspect="1"/>
              </p:cNvSpPr>
              <p:nvPr/>
            </p:nvSpPr>
            <p:spPr bwMode="auto">
              <a:xfrm>
                <a:off x="2796" y="1968"/>
                <a:ext cx="3" cy="4"/>
              </a:xfrm>
              <a:custGeom>
                <a:avLst/>
                <a:gdLst>
                  <a:gd name="T0" fmla="*/ 0 w 7"/>
                  <a:gd name="T1" fmla="*/ 0 h 13"/>
                  <a:gd name="T2" fmla="*/ 0 w 7"/>
                  <a:gd name="T3" fmla="*/ 0 h 13"/>
                  <a:gd name="T4" fmla="*/ 0 w 7"/>
                  <a:gd name="T5" fmla="*/ 0 h 13"/>
                  <a:gd name="T6" fmla="*/ 0 w 7"/>
                  <a:gd name="T7" fmla="*/ 0 h 13"/>
                  <a:gd name="T8" fmla="*/ 0 w 7"/>
                  <a:gd name="T9" fmla="*/ 0 h 13"/>
                  <a:gd name="T10" fmla="*/ 0 w 7"/>
                  <a:gd name="T11" fmla="*/ 0 h 13"/>
                  <a:gd name="T12" fmla="*/ 0 w 7"/>
                  <a:gd name="T13" fmla="*/ 0 h 13"/>
                  <a:gd name="T14" fmla="*/ 0 w 7"/>
                  <a:gd name="T15" fmla="*/ 0 h 13"/>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3"/>
                  <a:gd name="T26" fmla="*/ 7 w 7"/>
                  <a:gd name="T27" fmla="*/ 13 h 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3">
                    <a:moveTo>
                      <a:pt x="4" y="0"/>
                    </a:moveTo>
                    <a:lnTo>
                      <a:pt x="7" y="0"/>
                    </a:lnTo>
                    <a:lnTo>
                      <a:pt x="7" y="5"/>
                    </a:lnTo>
                    <a:lnTo>
                      <a:pt x="4" y="13"/>
                    </a:lnTo>
                    <a:lnTo>
                      <a:pt x="2" y="13"/>
                    </a:lnTo>
                    <a:lnTo>
                      <a:pt x="0" y="1"/>
                    </a:lnTo>
                    <a:lnTo>
                      <a:pt x="0" y="0"/>
                    </a:lnTo>
                    <a:lnTo>
                      <a:pt x="4"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599" name="Freeform 1129">
                <a:extLst>
                  <a:ext uri="{FF2B5EF4-FFF2-40B4-BE49-F238E27FC236}">
                    <a16:creationId xmlns:a16="http://schemas.microsoft.com/office/drawing/2014/main" id="{85F9D5D4-41F2-4FEF-8A9B-4622D31CC6B4}"/>
                  </a:ext>
                </a:extLst>
              </p:cNvPr>
              <p:cNvSpPr>
                <a:spLocks noChangeAspect="1"/>
              </p:cNvSpPr>
              <p:nvPr/>
            </p:nvSpPr>
            <p:spPr bwMode="auto">
              <a:xfrm>
                <a:off x="2796" y="1968"/>
                <a:ext cx="3" cy="4"/>
              </a:xfrm>
              <a:custGeom>
                <a:avLst/>
                <a:gdLst>
                  <a:gd name="T0" fmla="*/ 0 w 7"/>
                  <a:gd name="T1" fmla="*/ 0 h 13"/>
                  <a:gd name="T2" fmla="*/ 0 w 7"/>
                  <a:gd name="T3" fmla="*/ 0 h 13"/>
                  <a:gd name="T4" fmla="*/ 0 w 7"/>
                  <a:gd name="T5" fmla="*/ 0 h 13"/>
                  <a:gd name="T6" fmla="*/ 0 w 7"/>
                  <a:gd name="T7" fmla="*/ 0 h 13"/>
                  <a:gd name="T8" fmla="*/ 0 w 7"/>
                  <a:gd name="T9" fmla="*/ 0 h 13"/>
                  <a:gd name="T10" fmla="*/ 0 w 7"/>
                  <a:gd name="T11" fmla="*/ 0 h 13"/>
                  <a:gd name="T12" fmla="*/ 0 w 7"/>
                  <a:gd name="T13" fmla="*/ 0 h 13"/>
                  <a:gd name="T14" fmla="*/ 0 w 7"/>
                  <a:gd name="T15" fmla="*/ 0 h 13"/>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3"/>
                  <a:gd name="T26" fmla="*/ 7 w 7"/>
                  <a:gd name="T27" fmla="*/ 13 h 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3">
                    <a:moveTo>
                      <a:pt x="4" y="0"/>
                    </a:moveTo>
                    <a:lnTo>
                      <a:pt x="7" y="0"/>
                    </a:lnTo>
                    <a:lnTo>
                      <a:pt x="7" y="5"/>
                    </a:lnTo>
                    <a:lnTo>
                      <a:pt x="4" y="13"/>
                    </a:lnTo>
                    <a:lnTo>
                      <a:pt x="2" y="13"/>
                    </a:lnTo>
                    <a:lnTo>
                      <a:pt x="0" y="1"/>
                    </a:lnTo>
                    <a:lnTo>
                      <a:pt x="0" y="0"/>
                    </a:lnTo>
                    <a:lnTo>
                      <a:pt x="4"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00" name="Freeform 1130">
                <a:extLst>
                  <a:ext uri="{FF2B5EF4-FFF2-40B4-BE49-F238E27FC236}">
                    <a16:creationId xmlns:a16="http://schemas.microsoft.com/office/drawing/2014/main" id="{B4FC469A-562D-49F5-9C73-7081D398CAA2}"/>
                  </a:ext>
                </a:extLst>
              </p:cNvPr>
              <p:cNvSpPr>
                <a:spLocks noChangeAspect="1"/>
              </p:cNvSpPr>
              <p:nvPr/>
            </p:nvSpPr>
            <p:spPr bwMode="auto">
              <a:xfrm>
                <a:off x="2783" y="1994"/>
                <a:ext cx="6" cy="6"/>
              </a:xfrm>
              <a:custGeom>
                <a:avLst/>
                <a:gdLst>
                  <a:gd name="T0" fmla="*/ 0 w 17"/>
                  <a:gd name="T1" fmla="*/ 0 h 23"/>
                  <a:gd name="T2" fmla="*/ 0 w 17"/>
                  <a:gd name="T3" fmla="*/ 0 h 23"/>
                  <a:gd name="T4" fmla="*/ 0 w 17"/>
                  <a:gd name="T5" fmla="*/ 0 h 23"/>
                  <a:gd name="T6" fmla="*/ 0 w 17"/>
                  <a:gd name="T7" fmla="*/ 0 h 23"/>
                  <a:gd name="T8" fmla="*/ 0 w 17"/>
                  <a:gd name="T9" fmla="*/ 0 h 23"/>
                  <a:gd name="T10" fmla="*/ 0 w 17"/>
                  <a:gd name="T11" fmla="*/ 0 h 23"/>
                  <a:gd name="T12" fmla="*/ 0 w 17"/>
                  <a:gd name="T13" fmla="*/ 0 h 23"/>
                  <a:gd name="T14" fmla="*/ 0 w 17"/>
                  <a:gd name="T15" fmla="*/ 0 h 23"/>
                  <a:gd name="T16" fmla="*/ 0 w 17"/>
                  <a:gd name="T17" fmla="*/ 0 h 23"/>
                  <a:gd name="T18" fmla="*/ 0 w 17"/>
                  <a:gd name="T19" fmla="*/ 0 h 23"/>
                  <a:gd name="T20" fmla="*/ 0 w 17"/>
                  <a:gd name="T21" fmla="*/ 0 h 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
                  <a:gd name="T34" fmla="*/ 0 h 23"/>
                  <a:gd name="T35" fmla="*/ 17 w 17"/>
                  <a:gd name="T36" fmla="*/ 23 h 2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 h="23">
                    <a:moveTo>
                      <a:pt x="9" y="0"/>
                    </a:moveTo>
                    <a:lnTo>
                      <a:pt x="13" y="1"/>
                    </a:lnTo>
                    <a:lnTo>
                      <a:pt x="16" y="2"/>
                    </a:lnTo>
                    <a:lnTo>
                      <a:pt x="17" y="11"/>
                    </a:lnTo>
                    <a:lnTo>
                      <a:pt x="8" y="23"/>
                    </a:lnTo>
                    <a:lnTo>
                      <a:pt x="6" y="23"/>
                    </a:lnTo>
                    <a:lnTo>
                      <a:pt x="1" y="19"/>
                    </a:lnTo>
                    <a:lnTo>
                      <a:pt x="0" y="11"/>
                    </a:lnTo>
                    <a:lnTo>
                      <a:pt x="1" y="6"/>
                    </a:lnTo>
                    <a:lnTo>
                      <a:pt x="3" y="2"/>
                    </a:lnTo>
                    <a:lnTo>
                      <a:pt x="9"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01" name="Freeform 1131">
                <a:extLst>
                  <a:ext uri="{FF2B5EF4-FFF2-40B4-BE49-F238E27FC236}">
                    <a16:creationId xmlns:a16="http://schemas.microsoft.com/office/drawing/2014/main" id="{89498CDD-7EA3-46A4-9976-18CF1081135D}"/>
                  </a:ext>
                </a:extLst>
              </p:cNvPr>
              <p:cNvSpPr>
                <a:spLocks noChangeAspect="1"/>
              </p:cNvSpPr>
              <p:nvPr/>
            </p:nvSpPr>
            <p:spPr bwMode="auto">
              <a:xfrm>
                <a:off x="2783" y="1994"/>
                <a:ext cx="6" cy="6"/>
              </a:xfrm>
              <a:custGeom>
                <a:avLst/>
                <a:gdLst>
                  <a:gd name="T0" fmla="*/ 0 w 17"/>
                  <a:gd name="T1" fmla="*/ 0 h 23"/>
                  <a:gd name="T2" fmla="*/ 0 w 17"/>
                  <a:gd name="T3" fmla="*/ 0 h 23"/>
                  <a:gd name="T4" fmla="*/ 0 w 17"/>
                  <a:gd name="T5" fmla="*/ 0 h 23"/>
                  <a:gd name="T6" fmla="*/ 0 w 17"/>
                  <a:gd name="T7" fmla="*/ 0 h 23"/>
                  <a:gd name="T8" fmla="*/ 0 w 17"/>
                  <a:gd name="T9" fmla="*/ 0 h 23"/>
                  <a:gd name="T10" fmla="*/ 0 w 17"/>
                  <a:gd name="T11" fmla="*/ 0 h 23"/>
                  <a:gd name="T12" fmla="*/ 0 w 17"/>
                  <a:gd name="T13" fmla="*/ 0 h 23"/>
                  <a:gd name="T14" fmla="*/ 0 w 17"/>
                  <a:gd name="T15" fmla="*/ 0 h 23"/>
                  <a:gd name="T16" fmla="*/ 0 w 17"/>
                  <a:gd name="T17" fmla="*/ 0 h 23"/>
                  <a:gd name="T18" fmla="*/ 0 w 17"/>
                  <a:gd name="T19" fmla="*/ 0 h 23"/>
                  <a:gd name="T20" fmla="*/ 0 w 17"/>
                  <a:gd name="T21" fmla="*/ 0 h 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
                  <a:gd name="T34" fmla="*/ 0 h 23"/>
                  <a:gd name="T35" fmla="*/ 17 w 17"/>
                  <a:gd name="T36" fmla="*/ 23 h 2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 h="23">
                    <a:moveTo>
                      <a:pt x="9" y="0"/>
                    </a:moveTo>
                    <a:lnTo>
                      <a:pt x="13" y="1"/>
                    </a:lnTo>
                    <a:lnTo>
                      <a:pt x="16" y="2"/>
                    </a:lnTo>
                    <a:lnTo>
                      <a:pt x="17" y="11"/>
                    </a:lnTo>
                    <a:lnTo>
                      <a:pt x="8" y="23"/>
                    </a:lnTo>
                    <a:lnTo>
                      <a:pt x="6" y="23"/>
                    </a:lnTo>
                    <a:lnTo>
                      <a:pt x="1" y="19"/>
                    </a:lnTo>
                    <a:lnTo>
                      <a:pt x="0" y="11"/>
                    </a:lnTo>
                    <a:lnTo>
                      <a:pt x="1" y="6"/>
                    </a:lnTo>
                    <a:lnTo>
                      <a:pt x="3" y="2"/>
                    </a:lnTo>
                    <a:lnTo>
                      <a:pt x="9"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02" name="Freeform 1132">
                <a:extLst>
                  <a:ext uri="{FF2B5EF4-FFF2-40B4-BE49-F238E27FC236}">
                    <a16:creationId xmlns:a16="http://schemas.microsoft.com/office/drawing/2014/main" id="{B9D9BDCB-0738-48BB-AF6E-EF5673498A4B}"/>
                  </a:ext>
                </a:extLst>
              </p:cNvPr>
              <p:cNvSpPr>
                <a:spLocks noChangeAspect="1"/>
              </p:cNvSpPr>
              <p:nvPr/>
            </p:nvSpPr>
            <p:spPr bwMode="auto">
              <a:xfrm>
                <a:off x="3776" y="987"/>
                <a:ext cx="773" cy="610"/>
              </a:xfrm>
              <a:custGeom>
                <a:avLst/>
                <a:gdLst>
                  <a:gd name="T0" fmla="*/ 0 w 2630"/>
                  <a:gd name="T1" fmla="*/ 0 h 2078"/>
                  <a:gd name="T2" fmla="*/ 0 w 2630"/>
                  <a:gd name="T3" fmla="*/ 0 h 2078"/>
                  <a:gd name="T4" fmla="*/ 0 w 2630"/>
                  <a:gd name="T5" fmla="*/ 0 h 2078"/>
                  <a:gd name="T6" fmla="*/ 0 w 2630"/>
                  <a:gd name="T7" fmla="*/ 0 h 2078"/>
                  <a:gd name="T8" fmla="*/ 0 w 2630"/>
                  <a:gd name="T9" fmla="*/ 0 h 2078"/>
                  <a:gd name="T10" fmla="*/ 0 w 2630"/>
                  <a:gd name="T11" fmla="*/ 0 h 2078"/>
                  <a:gd name="T12" fmla="*/ 0 w 2630"/>
                  <a:gd name="T13" fmla="*/ 0 h 2078"/>
                  <a:gd name="T14" fmla="*/ 0 w 2630"/>
                  <a:gd name="T15" fmla="*/ 0 h 2078"/>
                  <a:gd name="T16" fmla="*/ 0 w 2630"/>
                  <a:gd name="T17" fmla="*/ 0 h 2078"/>
                  <a:gd name="T18" fmla="*/ 0 w 2630"/>
                  <a:gd name="T19" fmla="*/ 0 h 2078"/>
                  <a:gd name="T20" fmla="*/ 0 w 2630"/>
                  <a:gd name="T21" fmla="*/ 0 h 2078"/>
                  <a:gd name="T22" fmla="*/ 0 w 2630"/>
                  <a:gd name="T23" fmla="*/ 0 h 2078"/>
                  <a:gd name="T24" fmla="*/ 0 w 2630"/>
                  <a:gd name="T25" fmla="*/ 0 h 2078"/>
                  <a:gd name="T26" fmla="*/ 0 w 2630"/>
                  <a:gd name="T27" fmla="*/ 0 h 2078"/>
                  <a:gd name="T28" fmla="*/ 0 w 2630"/>
                  <a:gd name="T29" fmla="*/ 0 h 2078"/>
                  <a:gd name="T30" fmla="*/ 0 w 2630"/>
                  <a:gd name="T31" fmla="*/ 0 h 2078"/>
                  <a:gd name="T32" fmla="*/ 0 w 2630"/>
                  <a:gd name="T33" fmla="*/ 0 h 2078"/>
                  <a:gd name="T34" fmla="*/ 0 w 2630"/>
                  <a:gd name="T35" fmla="*/ 0 h 2078"/>
                  <a:gd name="T36" fmla="*/ 0 w 2630"/>
                  <a:gd name="T37" fmla="*/ 0 h 2078"/>
                  <a:gd name="T38" fmla="*/ 0 w 2630"/>
                  <a:gd name="T39" fmla="*/ 0 h 2078"/>
                  <a:gd name="T40" fmla="*/ 0 w 2630"/>
                  <a:gd name="T41" fmla="*/ 0 h 2078"/>
                  <a:gd name="T42" fmla="*/ 0 w 2630"/>
                  <a:gd name="T43" fmla="*/ 0 h 2078"/>
                  <a:gd name="T44" fmla="*/ 0 w 2630"/>
                  <a:gd name="T45" fmla="*/ 0 h 2078"/>
                  <a:gd name="T46" fmla="*/ 0 w 2630"/>
                  <a:gd name="T47" fmla="*/ 0 h 2078"/>
                  <a:gd name="T48" fmla="*/ 0 w 2630"/>
                  <a:gd name="T49" fmla="*/ 0 h 2078"/>
                  <a:gd name="T50" fmla="*/ 0 w 2630"/>
                  <a:gd name="T51" fmla="*/ 0 h 2078"/>
                  <a:gd name="T52" fmla="*/ 0 w 2630"/>
                  <a:gd name="T53" fmla="*/ 0 h 2078"/>
                  <a:gd name="T54" fmla="*/ 0 w 2630"/>
                  <a:gd name="T55" fmla="*/ 0 h 2078"/>
                  <a:gd name="T56" fmla="*/ 0 w 2630"/>
                  <a:gd name="T57" fmla="*/ 0 h 2078"/>
                  <a:gd name="T58" fmla="*/ 0 w 2630"/>
                  <a:gd name="T59" fmla="*/ 0 h 2078"/>
                  <a:gd name="T60" fmla="*/ 0 w 2630"/>
                  <a:gd name="T61" fmla="*/ 0 h 2078"/>
                  <a:gd name="T62" fmla="*/ 0 w 2630"/>
                  <a:gd name="T63" fmla="*/ 0 h 2078"/>
                  <a:gd name="T64" fmla="*/ 0 w 2630"/>
                  <a:gd name="T65" fmla="*/ 0 h 2078"/>
                  <a:gd name="T66" fmla="*/ 0 w 2630"/>
                  <a:gd name="T67" fmla="*/ 0 h 2078"/>
                  <a:gd name="T68" fmla="*/ 0 w 2630"/>
                  <a:gd name="T69" fmla="*/ 0 h 2078"/>
                  <a:gd name="T70" fmla="*/ 0 w 2630"/>
                  <a:gd name="T71" fmla="*/ 0 h 2078"/>
                  <a:gd name="T72" fmla="*/ 0 w 2630"/>
                  <a:gd name="T73" fmla="*/ 0 h 2078"/>
                  <a:gd name="T74" fmla="*/ 0 w 2630"/>
                  <a:gd name="T75" fmla="*/ 0 h 2078"/>
                  <a:gd name="T76" fmla="*/ 0 w 2630"/>
                  <a:gd name="T77" fmla="*/ 0 h 2078"/>
                  <a:gd name="T78" fmla="*/ 0 w 2630"/>
                  <a:gd name="T79" fmla="*/ 0 h 2078"/>
                  <a:gd name="T80" fmla="*/ 0 w 2630"/>
                  <a:gd name="T81" fmla="*/ 0 h 2078"/>
                  <a:gd name="T82" fmla="*/ 0 w 2630"/>
                  <a:gd name="T83" fmla="*/ 0 h 2078"/>
                  <a:gd name="T84" fmla="*/ 0 w 2630"/>
                  <a:gd name="T85" fmla="*/ 0 h 2078"/>
                  <a:gd name="T86" fmla="*/ 0 w 2630"/>
                  <a:gd name="T87" fmla="*/ 0 h 2078"/>
                  <a:gd name="T88" fmla="*/ 0 w 2630"/>
                  <a:gd name="T89" fmla="*/ 0 h 2078"/>
                  <a:gd name="T90" fmla="*/ 0 w 2630"/>
                  <a:gd name="T91" fmla="*/ 0 h 2078"/>
                  <a:gd name="T92" fmla="*/ 0 w 2630"/>
                  <a:gd name="T93" fmla="*/ 0 h 2078"/>
                  <a:gd name="T94" fmla="*/ 0 w 2630"/>
                  <a:gd name="T95" fmla="*/ 0 h 2078"/>
                  <a:gd name="T96" fmla="*/ 0 w 2630"/>
                  <a:gd name="T97" fmla="*/ 0 h 2078"/>
                  <a:gd name="T98" fmla="*/ 0 w 2630"/>
                  <a:gd name="T99" fmla="*/ 0 h 2078"/>
                  <a:gd name="T100" fmla="*/ 0 w 2630"/>
                  <a:gd name="T101" fmla="*/ 0 h 2078"/>
                  <a:gd name="T102" fmla="*/ 0 w 2630"/>
                  <a:gd name="T103" fmla="*/ 0 h 2078"/>
                  <a:gd name="T104" fmla="*/ 0 w 2630"/>
                  <a:gd name="T105" fmla="*/ 0 h 2078"/>
                  <a:gd name="T106" fmla="*/ 0 w 2630"/>
                  <a:gd name="T107" fmla="*/ 0 h 2078"/>
                  <a:gd name="T108" fmla="*/ 0 w 2630"/>
                  <a:gd name="T109" fmla="*/ 0 h 2078"/>
                  <a:gd name="T110" fmla="*/ 0 w 2630"/>
                  <a:gd name="T111" fmla="*/ 0 h 2078"/>
                  <a:gd name="T112" fmla="*/ 0 w 2630"/>
                  <a:gd name="T113" fmla="*/ 0 h 2078"/>
                  <a:gd name="T114" fmla="*/ 0 w 2630"/>
                  <a:gd name="T115" fmla="*/ 0 h 2078"/>
                  <a:gd name="T116" fmla="*/ 0 w 2630"/>
                  <a:gd name="T117" fmla="*/ 0 h 2078"/>
                  <a:gd name="T118" fmla="*/ 0 w 2630"/>
                  <a:gd name="T119" fmla="*/ 0 h 2078"/>
                  <a:gd name="T120" fmla="*/ 0 w 2630"/>
                  <a:gd name="T121" fmla="*/ 0 h 207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30"/>
                  <a:gd name="T184" fmla="*/ 0 h 2078"/>
                  <a:gd name="T185" fmla="*/ 2630 w 2630"/>
                  <a:gd name="T186" fmla="*/ 2078 h 207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30" h="2078">
                    <a:moveTo>
                      <a:pt x="2408" y="1927"/>
                    </a:moveTo>
                    <a:lnTo>
                      <a:pt x="2406" y="1933"/>
                    </a:lnTo>
                    <a:lnTo>
                      <a:pt x="2403" y="1927"/>
                    </a:lnTo>
                    <a:lnTo>
                      <a:pt x="2398" y="1923"/>
                    </a:lnTo>
                    <a:lnTo>
                      <a:pt x="2392" y="1924"/>
                    </a:lnTo>
                    <a:lnTo>
                      <a:pt x="2390" y="1926"/>
                    </a:lnTo>
                    <a:lnTo>
                      <a:pt x="2389" y="1927"/>
                    </a:lnTo>
                    <a:lnTo>
                      <a:pt x="2389" y="1928"/>
                    </a:lnTo>
                    <a:lnTo>
                      <a:pt x="2397" y="1936"/>
                    </a:lnTo>
                    <a:lnTo>
                      <a:pt x="2382" y="1939"/>
                    </a:lnTo>
                    <a:lnTo>
                      <a:pt x="2378" y="1934"/>
                    </a:lnTo>
                    <a:lnTo>
                      <a:pt x="2378" y="1932"/>
                    </a:lnTo>
                    <a:lnTo>
                      <a:pt x="2374" y="1926"/>
                    </a:lnTo>
                    <a:lnTo>
                      <a:pt x="2362" y="1917"/>
                    </a:lnTo>
                    <a:lnTo>
                      <a:pt x="2353" y="1913"/>
                    </a:lnTo>
                    <a:lnTo>
                      <a:pt x="2348" y="1907"/>
                    </a:lnTo>
                    <a:lnTo>
                      <a:pt x="2358" y="1944"/>
                    </a:lnTo>
                    <a:lnTo>
                      <a:pt x="2355" y="1947"/>
                    </a:lnTo>
                    <a:lnTo>
                      <a:pt x="2352" y="1946"/>
                    </a:lnTo>
                    <a:lnTo>
                      <a:pt x="2331" y="1928"/>
                    </a:lnTo>
                    <a:lnTo>
                      <a:pt x="2327" y="1921"/>
                    </a:lnTo>
                    <a:lnTo>
                      <a:pt x="2329" y="1949"/>
                    </a:lnTo>
                    <a:lnTo>
                      <a:pt x="2335" y="1964"/>
                    </a:lnTo>
                    <a:lnTo>
                      <a:pt x="2332" y="1968"/>
                    </a:lnTo>
                    <a:lnTo>
                      <a:pt x="2327" y="1965"/>
                    </a:lnTo>
                    <a:lnTo>
                      <a:pt x="2315" y="1974"/>
                    </a:lnTo>
                    <a:lnTo>
                      <a:pt x="2305" y="1975"/>
                    </a:lnTo>
                    <a:lnTo>
                      <a:pt x="2300" y="1980"/>
                    </a:lnTo>
                    <a:lnTo>
                      <a:pt x="2291" y="1979"/>
                    </a:lnTo>
                    <a:lnTo>
                      <a:pt x="2288" y="1976"/>
                    </a:lnTo>
                    <a:lnTo>
                      <a:pt x="2278" y="1979"/>
                    </a:lnTo>
                    <a:lnTo>
                      <a:pt x="2270" y="1989"/>
                    </a:lnTo>
                    <a:lnTo>
                      <a:pt x="2249" y="1995"/>
                    </a:lnTo>
                    <a:lnTo>
                      <a:pt x="2240" y="1994"/>
                    </a:lnTo>
                    <a:lnTo>
                      <a:pt x="2240" y="1997"/>
                    </a:lnTo>
                    <a:lnTo>
                      <a:pt x="2218" y="2007"/>
                    </a:lnTo>
                    <a:lnTo>
                      <a:pt x="2209" y="2004"/>
                    </a:lnTo>
                    <a:lnTo>
                      <a:pt x="2206" y="2035"/>
                    </a:lnTo>
                    <a:lnTo>
                      <a:pt x="2223" y="2057"/>
                    </a:lnTo>
                    <a:lnTo>
                      <a:pt x="2226" y="2069"/>
                    </a:lnTo>
                    <a:lnTo>
                      <a:pt x="2212" y="2078"/>
                    </a:lnTo>
                    <a:lnTo>
                      <a:pt x="2200" y="2070"/>
                    </a:lnTo>
                    <a:lnTo>
                      <a:pt x="2173" y="2027"/>
                    </a:lnTo>
                    <a:lnTo>
                      <a:pt x="2173" y="1999"/>
                    </a:lnTo>
                    <a:lnTo>
                      <a:pt x="2165" y="1990"/>
                    </a:lnTo>
                    <a:lnTo>
                      <a:pt x="2160" y="1994"/>
                    </a:lnTo>
                    <a:lnTo>
                      <a:pt x="2153" y="2001"/>
                    </a:lnTo>
                    <a:lnTo>
                      <a:pt x="2143" y="2002"/>
                    </a:lnTo>
                    <a:lnTo>
                      <a:pt x="2137" y="1996"/>
                    </a:lnTo>
                    <a:lnTo>
                      <a:pt x="2134" y="1991"/>
                    </a:lnTo>
                    <a:lnTo>
                      <a:pt x="2106" y="1981"/>
                    </a:lnTo>
                    <a:lnTo>
                      <a:pt x="2102" y="1981"/>
                    </a:lnTo>
                    <a:lnTo>
                      <a:pt x="2100" y="1991"/>
                    </a:lnTo>
                    <a:lnTo>
                      <a:pt x="2092" y="1994"/>
                    </a:lnTo>
                    <a:lnTo>
                      <a:pt x="2095" y="2001"/>
                    </a:lnTo>
                    <a:lnTo>
                      <a:pt x="2089" y="1989"/>
                    </a:lnTo>
                    <a:lnTo>
                      <a:pt x="2076" y="1997"/>
                    </a:lnTo>
                    <a:lnTo>
                      <a:pt x="2069" y="1993"/>
                    </a:lnTo>
                    <a:lnTo>
                      <a:pt x="2052" y="1993"/>
                    </a:lnTo>
                    <a:lnTo>
                      <a:pt x="2040" y="1990"/>
                    </a:lnTo>
                    <a:lnTo>
                      <a:pt x="2034" y="1985"/>
                    </a:lnTo>
                    <a:lnTo>
                      <a:pt x="2007" y="1969"/>
                    </a:lnTo>
                    <a:lnTo>
                      <a:pt x="1987" y="1939"/>
                    </a:lnTo>
                    <a:lnTo>
                      <a:pt x="1988" y="1921"/>
                    </a:lnTo>
                    <a:lnTo>
                      <a:pt x="1981" y="1911"/>
                    </a:lnTo>
                    <a:lnTo>
                      <a:pt x="1948" y="1906"/>
                    </a:lnTo>
                    <a:lnTo>
                      <a:pt x="1901" y="1882"/>
                    </a:lnTo>
                    <a:lnTo>
                      <a:pt x="1893" y="1884"/>
                    </a:lnTo>
                    <a:lnTo>
                      <a:pt x="1887" y="1896"/>
                    </a:lnTo>
                    <a:lnTo>
                      <a:pt x="1869" y="1912"/>
                    </a:lnTo>
                    <a:lnTo>
                      <a:pt x="1864" y="1915"/>
                    </a:lnTo>
                    <a:lnTo>
                      <a:pt x="1854" y="1911"/>
                    </a:lnTo>
                    <a:lnTo>
                      <a:pt x="1848" y="1920"/>
                    </a:lnTo>
                    <a:lnTo>
                      <a:pt x="1840" y="1926"/>
                    </a:lnTo>
                    <a:lnTo>
                      <a:pt x="1835" y="1918"/>
                    </a:lnTo>
                    <a:lnTo>
                      <a:pt x="1823" y="1922"/>
                    </a:lnTo>
                    <a:lnTo>
                      <a:pt x="1815" y="1916"/>
                    </a:lnTo>
                    <a:lnTo>
                      <a:pt x="1809" y="1918"/>
                    </a:lnTo>
                    <a:lnTo>
                      <a:pt x="1798" y="1928"/>
                    </a:lnTo>
                    <a:lnTo>
                      <a:pt x="1792" y="1927"/>
                    </a:lnTo>
                    <a:lnTo>
                      <a:pt x="1783" y="1920"/>
                    </a:lnTo>
                    <a:lnTo>
                      <a:pt x="1770" y="1917"/>
                    </a:lnTo>
                    <a:lnTo>
                      <a:pt x="1766" y="1915"/>
                    </a:lnTo>
                    <a:lnTo>
                      <a:pt x="1763" y="1916"/>
                    </a:lnTo>
                    <a:lnTo>
                      <a:pt x="1758" y="1932"/>
                    </a:lnTo>
                    <a:lnTo>
                      <a:pt x="1758" y="1936"/>
                    </a:lnTo>
                    <a:lnTo>
                      <a:pt x="1751" y="1932"/>
                    </a:lnTo>
                    <a:lnTo>
                      <a:pt x="1751" y="1929"/>
                    </a:lnTo>
                    <a:lnTo>
                      <a:pt x="1731" y="1927"/>
                    </a:lnTo>
                    <a:lnTo>
                      <a:pt x="1725" y="1937"/>
                    </a:lnTo>
                    <a:lnTo>
                      <a:pt x="1734" y="1969"/>
                    </a:lnTo>
                    <a:lnTo>
                      <a:pt x="1745" y="1988"/>
                    </a:lnTo>
                    <a:lnTo>
                      <a:pt x="1747" y="2005"/>
                    </a:lnTo>
                    <a:lnTo>
                      <a:pt x="1745" y="2009"/>
                    </a:lnTo>
                    <a:lnTo>
                      <a:pt x="1726" y="2014"/>
                    </a:lnTo>
                    <a:lnTo>
                      <a:pt x="1710" y="1976"/>
                    </a:lnTo>
                    <a:lnTo>
                      <a:pt x="1699" y="1975"/>
                    </a:lnTo>
                    <a:lnTo>
                      <a:pt x="1688" y="1989"/>
                    </a:lnTo>
                    <a:lnTo>
                      <a:pt x="1668" y="1991"/>
                    </a:lnTo>
                    <a:lnTo>
                      <a:pt x="1646" y="1971"/>
                    </a:lnTo>
                    <a:lnTo>
                      <a:pt x="1641" y="1959"/>
                    </a:lnTo>
                    <a:lnTo>
                      <a:pt x="1606" y="1948"/>
                    </a:lnTo>
                    <a:lnTo>
                      <a:pt x="1603" y="1896"/>
                    </a:lnTo>
                    <a:lnTo>
                      <a:pt x="1571" y="1876"/>
                    </a:lnTo>
                    <a:lnTo>
                      <a:pt x="1551" y="1826"/>
                    </a:lnTo>
                    <a:lnTo>
                      <a:pt x="1514" y="1827"/>
                    </a:lnTo>
                    <a:lnTo>
                      <a:pt x="1506" y="1834"/>
                    </a:lnTo>
                    <a:lnTo>
                      <a:pt x="1496" y="1849"/>
                    </a:lnTo>
                    <a:lnTo>
                      <a:pt x="1490" y="1844"/>
                    </a:lnTo>
                    <a:lnTo>
                      <a:pt x="1495" y="1824"/>
                    </a:lnTo>
                    <a:lnTo>
                      <a:pt x="1494" y="1814"/>
                    </a:lnTo>
                    <a:lnTo>
                      <a:pt x="1486" y="1798"/>
                    </a:lnTo>
                    <a:lnTo>
                      <a:pt x="1485" y="1761"/>
                    </a:lnTo>
                    <a:lnTo>
                      <a:pt x="1493" y="1749"/>
                    </a:lnTo>
                    <a:lnTo>
                      <a:pt x="1493" y="1738"/>
                    </a:lnTo>
                    <a:lnTo>
                      <a:pt x="1499" y="1735"/>
                    </a:lnTo>
                    <a:lnTo>
                      <a:pt x="1504" y="1723"/>
                    </a:lnTo>
                    <a:lnTo>
                      <a:pt x="1505" y="1694"/>
                    </a:lnTo>
                    <a:lnTo>
                      <a:pt x="1472" y="1597"/>
                    </a:lnTo>
                    <a:lnTo>
                      <a:pt x="1457" y="1597"/>
                    </a:lnTo>
                    <a:lnTo>
                      <a:pt x="1448" y="1587"/>
                    </a:lnTo>
                    <a:lnTo>
                      <a:pt x="1439" y="1568"/>
                    </a:lnTo>
                    <a:lnTo>
                      <a:pt x="1411" y="1549"/>
                    </a:lnTo>
                    <a:lnTo>
                      <a:pt x="1407" y="1547"/>
                    </a:lnTo>
                    <a:lnTo>
                      <a:pt x="1405" y="1554"/>
                    </a:lnTo>
                    <a:lnTo>
                      <a:pt x="1397" y="1557"/>
                    </a:lnTo>
                    <a:lnTo>
                      <a:pt x="1390" y="1545"/>
                    </a:lnTo>
                    <a:lnTo>
                      <a:pt x="1379" y="1540"/>
                    </a:lnTo>
                    <a:lnTo>
                      <a:pt x="1365" y="1540"/>
                    </a:lnTo>
                    <a:lnTo>
                      <a:pt x="1355" y="1536"/>
                    </a:lnTo>
                    <a:lnTo>
                      <a:pt x="1338" y="1536"/>
                    </a:lnTo>
                    <a:lnTo>
                      <a:pt x="1332" y="1504"/>
                    </a:lnTo>
                    <a:lnTo>
                      <a:pt x="1320" y="1500"/>
                    </a:lnTo>
                    <a:lnTo>
                      <a:pt x="1315" y="1490"/>
                    </a:lnTo>
                    <a:lnTo>
                      <a:pt x="1315" y="1483"/>
                    </a:lnTo>
                    <a:lnTo>
                      <a:pt x="1300" y="1469"/>
                    </a:lnTo>
                    <a:lnTo>
                      <a:pt x="1290" y="1473"/>
                    </a:lnTo>
                    <a:lnTo>
                      <a:pt x="1279" y="1483"/>
                    </a:lnTo>
                    <a:lnTo>
                      <a:pt x="1268" y="1488"/>
                    </a:lnTo>
                    <a:lnTo>
                      <a:pt x="1242" y="1487"/>
                    </a:lnTo>
                    <a:lnTo>
                      <a:pt x="1233" y="1482"/>
                    </a:lnTo>
                    <a:lnTo>
                      <a:pt x="1229" y="1482"/>
                    </a:lnTo>
                    <a:lnTo>
                      <a:pt x="1214" y="1493"/>
                    </a:lnTo>
                    <a:lnTo>
                      <a:pt x="1213" y="1504"/>
                    </a:lnTo>
                    <a:lnTo>
                      <a:pt x="1200" y="1521"/>
                    </a:lnTo>
                    <a:lnTo>
                      <a:pt x="1187" y="1526"/>
                    </a:lnTo>
                    <a:lnTo>
                      <a:pt x="1172" y="1551"/>
                    </a:lnTo>
                    <a:lnTo>
                      <a:pt x="1160" y="1558"/>
                    </a:lnTo>
                    <a:lnTo>
                      <a:pt x="1151" y="1567"/>
                    </a:lnTo>
                    <a:lnTo>
                      <a:pt x="1112" y="1579"/>
                    </a:lnTo>
                    <a:lnTo>
                      <a:pt x="1114" y="1581"/>
                    </a:lnTo>
                    <a:lnTo>
                      <a:pt x="1113" y="1579"/>
                    </a:lnTo>
                    <a:lnTo>
                      <a:pt x="1091" y="1566"/>
                    </a:lnTo>
                    <a:lnTo>
                      <a:pt x="1078" y="1570"/>
                    </a:lnTo>
                    <a:lnTo>
                      <a:pt x="1045" y="1563"/>
                    </a:lnTo>
                    <a:lnTo>
                      <a:pt x="1036" y="1557"/>
                    </a:lnTo>
                    <a:lnTo>
                      <a:pt x="1035" y="1555"/>
                    </a:lnTo>
                    <a:lnTo>
                      <a:pt x="1031" y="1550"/>
                    </a:lnTo>
                    <a:lnTo>
                      <a:pt x="1025" y="1549"/>
                    </a:lnTo>
                    <a:lnTo>
                      <a:pt x="1012" y="1549"/>
                    </a:lnTo>
                    <a:lnTo>
                      <a:pt x="1003" y="1555"/>
                    </a:lnTo>
                    <a:lnTo>
                      <a:pt x="994" y="1566"/>
                    </a:lnTo>
                    <a:lnTo>
                      <a:pt x="991" y="1583"/>
                    </a:lnTo>
                    <a:lnTo>
                      <a:pt x="976" y="1604"/>
                    </a:lnTo>
                    <a:lnTo>
                      <a:pt x="977" y="1610"/>
                    </a:lnTo>
                    <a:lnTo>
                      <a:pt x="972" y="1610"/>
                    </a:lnTo>
                    <a:lnTo>
                      <a:pt x="968" y="1608"/>
                    </a:lnTo>
                    <a:lnTo>
                      <a:pt x="966" y="1605"/>
                    </a:lnTo>
                    <a:lnTo>
                      <a:pt x="962" y="1597"/>
                    </a:lnTo>
                    <a:lnTo>
                      <a:pt x="961" y="1578"/>
                    </a:lnTo>
                    <a:lnTo>
                      <a:pt x="953" y="1563"/>
                    </a:lnTo>
                    <a:lnTo>
                      <a:pt x="949" y="1561"/>
                    </a:lnTo>
                    <a:lnTo>
                      <a:pt x="945" y="1562"/>
                    </a:lnTo>
                    <a:lnTo>
                      <a:pt x="939" y="1570"/>
                    </a:lnTo>
                    <a:lnTo>
                      <a:pt x="931" y="1570"/>
                    </a:lnTo>
                    <a:lnTo>
                      <a:pt x="924" y="1573"/>
                    </a:lnTo>
                    <a:lnTo>
                      <a:pt x="924" y="1575"/>
                    </a:lnTo>
                    <a:lnTo>
                      <a:pt x="919" y="1572"/>
                    </a:lnTo>
                    <a:lnTo>
                      <a:pt x="913" y="1575"/>
                    </a:lnTo>
                    <a:lnTo>
                      <a:pt x="909" y="1583"/>
                    </a:lnTo>
                    <a:lnTo>
                      <a:pt x="906" y="1583"/>
                    </a:lnTo>
                    <a:lnTo>
                      <a:pt x="893" y="1579"/>
                    </a:lnTo>
                    <a:lnTo>
                      <a:pt x="887" y="1581"/>
                    </a:lnTo>
                    <a:lnTo>
                      <a:pt x="864" y="1573"/>
                    </a:lnTo>
                    <a:lnTo>
                      <a:pt x="856" y="1567"/>
                    </a:lnTo>
                    <a:lnTo>
                      <a:pt x="847" y="1566"/>
                    </a:lnTo>
                    <a:lnTo>
                      <a:pt x="843" y="1567"/>
                    </a:lnTo>
                    <a:lnTo>
                      <a:pt x="841" y="1575"/>
                    </a:lnTo>
                    <a:lnTo>
                      <a:pt x="840" y="1575"/>
                    </a:lnTo>
                    <a:lnTo>
                      <a:pt x="834" y="1572"/>
                    </a:lnTo>
                    <a:lnTo>
                      <a:pt x="829" y="1575"/>
                    </a:lnTo>
                    <a:lnTo>
                      <a:pt x="821" y="1570"/>
                    </a:lnTo>
                    <a:lnTo>
                      <a:pt x="819" y="1572"/>
                    </a:lnTo>
                    <a:lnTo>
                      <a:pt x="814" y="1575"/>
                    </a:lnTo>
                    <a:lnTo>
                      <a:pt x="804" y="1566"/>
                    </a:lnTo>
                    <a:lnTo>
                      <a:pt x="803" y="1561"/>
                    </a:lnTo>
                    <a:lnTo>
                      <a:pt x="795" y="1555"/>
                    </a:lnTo>
                    <a:lnTo>
                      <a:pt x="787" y="1552"/>
                    </a:lnTo>
                    <a:lnTo>
                      <a:pt x="782" y="1555"/>
                    </a:lnTo>
                    <a:lnTo>
                      <a:pt x="766" y="1545"/>
                    </a:lnTo>
                    <a:lnTo>
                      <a:pt x="762" y="1539"/>
                    </a:lnTo>
                    <a:lnTo>
                      <a:pt x="761" y="1525"/>
                    </a:lnTo>
                    <a:lnTo>
                      <a:pt x="758" y="1524"/>
                    </a:lnTo>
                    <a:lnTo>
                      <a:pt x="754" y="1528"/>
                    </a:lnTo>
                    <a:lnTo>
                      <a:pt x="751" y="1529"/>
                    </a:lnTo>
                    <a:lnTo>
                      <a:pt x="742" y="1528"/>
                    </a:lnTo>
                    <a:lnTo>
                      <a:pt x="735" y="1525"/>
                    </a:lnTo>
                    <a:lnTo>
                      <a:pt x="730" y="1525"/>
                    </a:lnTo>
                    <a:lnTo>
                      <a:pt x="723" y="1523"/>
                    </a:lnTo>
                    <a:lnTo>
                      <a:pt x="720" y="1521"/>
                    </a:lnTo>
                    <a:lnTo>
                      <a:pt x="716" y="1519"/>
                    </a:lnTo>
                    <a:lnTo>
                      <a:pt x="712" y="1513"/>
                    </a:lnTo>
                    <a:lnTo>
                      <a:pt x="707" y="1516"/>
                    </a:lnTo>
                    <a:lnTo>
                      <a:pt x="706" y="1513"/>
                    </a:lnTo>
                    <a:lnTo>
                      <a:pt x="705" y="1499"/>
                    </a:lnTo>
                    <a:lnTo>
                      <a:pt x="701" y="1492"/>
                    </a:lnTo>
                    <a:lnTo>
                      <a:pt x="704" y="1487"/>
                    </a:lnTo>
                    <a:lnTo>
                      <a:pt x="701" y="1484"/>
                    </a:lnTo>
                    <a:lnTo>
                      <a:pt x="695" y="1482"/>
                    </a:lnTo>
                    <a:lnTo>
                      <a:pt x="690" y="1483"/>
                    </a:lnTo>
                    <a:lnTo>
                      <a:pt x="686" y="1483"/>
                    </a:lnTo>
                    <a:lnTo>
                      <a:pt x="684" y="1487"/>
                    </a:lnTo>
                    <a:lnTo>
                      <a:pt x="684" y="1489"/>
                    </a:lnTo>
                    <a:lnTo>
                      <a:pt x="681" y="1493"/>
                    </a:lnTo>
                    <a:lnTo>
                      <a:pt x="679" y="1493"/>
                    </a:lnTo>
                    <a:lnTo>
                      <a:pt x="675" y="1499"/>
                    </a:lnTo>
                    <a:lnTo>
                      <a:pt x="667" y="1495"/>
                    </a:lnTo>
                    <a:lnTo>
                      <a:pt x="662" y="1492"/>
                    </a:lnTo>
                    <a:lnTo>
                      <a:pt x="655" y="1473"/>
                    </a:lnTo>
                    <a:lnTo>
                      <a:pt x="634" y="1455"/>
                    </a:lnTo>
                    <a:lnTo>
                      <a:pt x="621" y="1450"/>
                    </a:lnTo>
                    <a:lnTo>
                      <a:pt x="601" y="1432"/>
                    </a:lnTo>
                    <a:lnTo>
                      <a:pt x="559" y="1420"/>
                    </a:lnTo>
                    <a:lnTo>
                      <a:pt x="555" y="1419"/>
                    </a:lnTo>
                    <a:lnTo>
                      <a:pt x="540" y="1416"/>
                    </a:lnTo>
                    <a:lnTo>
                      <a:pt x="539" y="1416"/>
                    </a:lnTo>
                    <a:lnTo>
                      <a:pt x="540" y="1424"/>
                    </a:lnTo>
                    <a:lnTo>
                      <a:pt x="538" y="1429"/>
                    </a:lnTo>
                    <a:lnTo>
                      <a:pt x="540" y="1431"/>
                    </a:lnTo>
                    <a:lnTo>
                      <a:pt x="539" y="1435"/>
                    </a:lnTo>
                    <a:lnTo>
                      <a:pt x="531" y="1427"/>
                    </a:lnTo>
                    <a:lnTo>
                      <a:pt x="526" y="1422"/>
                    </a:lnTo>
                    <a:lnTo>
                      <a:pt x="503" y="1414"/>
                    </a:lnTo>
                    <a:lnTo>
                      <a:pt x="496" y="1405"/>
                    </a:lnTo>
                    <a:lnTo>
                      <a:pt x="491" y="1405"/>
                    </a:lnTo>
                    <a:lnTo>
                      <a:pt x="477" y="1395"/>
                    </a:lnTo>
                    <a:lnTo>
                      <a:pt x="471" y="1394"/>
                    </a:lnTo>
                    <a:lnTo>
                      <a:pt x="465" y="1392"/>
                    </a:lnTo>
                    <a:lnTo>
                      <a:pt x="463" y="1388"/>
                    </a:lnTo>
                    <a:lnTo>
                      <a:pt x="461" y="1383"/>
                    </a:lnTo>
                    <a:lnTo>
                      <a:pt x="458" y="1379"/>
                    </a:lnTo>
                    <a:lnTo>
                      <a:pt x="454" y="1379"/>
                    </a:lnTo>
                    <a:lnTo>
                      <a:pt x="451" y="1377"/>
                    </a:lnTo>
                    <a:lnTo>
                      <a:pt x="446" y="1374"/>
                    </a:lnTo>
                    <a:lnTo>
                      <a:pt x="439" y="1379"/>
                    </a:lnTo>
                    <a:lnTo>
                      <a:pt x="438" y="1377"/>
                    </a:lnTo>
                    <a:lnTo>
                      <a:pt x="435" y="1371"/>
                    </a:lnTo>
                    <a:lnTo>
                      <a:pt x="433" y="1369"/>
                    </a:lnTo>
                    <a:lnTo>
                      <a:pt x="430" y="1368"/>
                    </a:lnTo>
                    <a:lnTo>
                      <a:pt x="416" y="1369"/>
                    </a:lnTo>
                    <a:lnTo>
                      <a:pt x="411" y="1373"/>
                    </a:lnTo>
                    <a:lnTo>
                      <a:pt x="407" y="1373"/>
                    </a:lnTo>
                    <a:lnTo>
                      <a:pt x="404" y="1371"/>
                    </a:lnTo>
                    <a:lnTo>
                      <a:pt x="403" y="1361"/>
                    </a:lnTo>
                    <a:lnTo>
                      <a:pt x="392" y="1351"/>
                    </a:lnTo>
                    <a:lnTo>
                      <a:pt x="392" y="1348"/>
                    </a:lnTo>
                    <a:lnTo>
                      <a:pt x="386" y="1343"/>
                    </a:lnTo>
                    <a:lnTo>
                      <a:pt x="385" y="1338"/>
                    </a:lnTo>
                    <a:lnTo>
                      <a:pt x="386" y="1331"/>
                    </a:lnTo>
                    <a:lnTo>
                      <a:pt x="381" y="1325"/>
                    </a:lnTo>
                    <a:lnTo>
                      <a:pt x="380" y="1307"/>
                    </a:lnTo>
                    <a:lnTo>
                      <a:pt x="361" y="1291"/>
                    </a:lnTo>
                    <a:lnTo>
                      <a:pt x="355" y="1273"/>
                    </a:lnTo>
                    <a:lnTo>
                      <a:pt x="355" y="1270"/>
                    </a:lnTo>
                    <a:lnTo>
                      <a:pt x="365" y="1269"/>
                    </a:lnTo>
                    <a:lnTo>
                      <a:pt x="366" y="1265"/>
                    </a:lnTo>
                    <a:lnTo>
                      <a:pt x="367" y="1267"/>
                    </a:lnTo>
                    <a:lnTo>
                      <a:pt x="371" y="1274"/>
                    </a:lnTo>
                    <a:lnTo>
                      <a:pt x="377" y="1280"/>
                    </a:lnTo>
                    <a:lnTo>
                      <a:pt x="383" y="1283"/>
                    </a:lnTo>
                    <a:lnTo>
                      <a:pt x="386" y="1283"/>
                    </a:lnTo>
                    <a:lnTo>
                      <a:pt x="388" y="1280"/>
                    </a:lnTo>
                    <a:lnTo>
                      <a:pt x="392" y="1281"/>
                    </a:lnTo>
                    <a:lnTo>
                      <a:pt x="391" y="1277"/>
                    </a:lnTo>
                    <a:lnTo>
                      <a:pt x="393" y="1274"/>
                    </a:lnTo>
                    <a:lnTo>
                      <a:pt x="396" y="1268"/>
                    </a:lnTo>
                    <a:lnTo>
                      <a:pt x="397" y="1268"/>
                    </a:lnTo>
                    <a:lnTo>
                      <a:pt x="402" y="1273"/>
                    </a:lnTo>
                    <a:lnTo>
                      <a:pt x="403" y="1273"/>
                    </a:lnTo>
                    <a:lnTo>
                      <a:pt x="408" y="1262"/>
                    </a:lnTo>
                    <a:lnTo>
                      <a:pt x="408" y="1258"/>
                    </a:lnTo>
                    <a:lnTo>
                      <a:pt x="395" y="1244"/>
                    </a:lnTo>
                    <a:lnTo>
                      <a:pt x="393" y="1241"/>
                    </a:lnTo>
                    <a:lnTo>
                      <a:pt x="393" y="1237"/>
                    </a:lnTo>
                    <a:lnTo>
                      <a:pt x="392" y="1233"/>
                    </a:lnTo>
                    <a:lnTo>
                      <a:pt x="382" y="1228"/>
                    </a:lnTo>
                    <a:lnTo>
                      <a:pt x="377" y="1230"/>
                    </a:lnTo>
                    <a:lnTo>
                      <a:pt x="376" y="1226"/>
                    </a:lnTo>
                    <a:lnTo>
                      <a:pt x="366" y="1218"/>
                    </a:lnTo>
                    <a:lnTo>
                      <a:pt x="362" y="1205"/>
                    </a:lnTo>
                    <a:lnTo>
                      <a:pt x="366" y="1204"/>
                    </a:lnTo>
                    <a:lnTo>
                      <a:pt x="362" y="1194"/>
                    </a:lnTo>
                    <a:lnTo>
                      <a:pt x="355" y="1186"/>
                    </a:lnTo>
                    <a:lnTo>
                      <a:pt x="354" y="1180"/>
                    </a:lnTo>
                    <a:lnTo>
                      <a:pt x="354" y="1179"/>
                    </a:lnTo>
                    <a:lnTo>
                      <a:pt x="362" y="1180"/>
                    </a:lnTo>
                    <a:lnTo>
                      <a:pt x="366" y="1175"/>
                    </a:lnTo>
                    <a:lnTo>
                      <a:pt x="376" y="1179"/>
                    </a:lnTo>
                    <a:lnTo>
                      <a:pt x="378" y="1178"/>
                    </a:lnTo>
                    <a:lnTo>
                      <a:pt x="381" y="1171"/>
                    </a:lnTo>
                    <a:lnTo>
                      <a:pt x="382" y="1163"/>
                    </a:lnTo>
                    <a:lnTo>
                      <a:pt x="380" y="1153"/>
                    </a:lnTo>
                    <a:lnTo>
                      <a:pt x="388" y="1150"/>
                    </a:lnTo>
                    <a:lnTo>
                      <a:pt x="388" y="1149"/>
                    </a:lnTo>
                    <a:lnTo>
                      <a:pt x="387" y="1148"/>
                    </a:lnTo>
                    <a:lnTo>
                      <a:pt x="386" y="1144"/>
                    </a:lnTo>
                    <a:lnTo>
                      <a:pt x="388" y="1142"/>
                    </a:lnTo>
                    <a:lnTo>
                      <a:pt x="388" y="1139"/>
                    </a:lnTo>
                    <a:lnTo>
                      <a:pt x="391" y="1136"/>
                    </a:lnTo>
                    <a:lnTo>
                      <a:pt x="396" y="1131"/>
                    </a:lnTo>
                    <a:lnTo>
                      <a:pt x="395" y="1124"/>
                    </a:lnTo>
                    <a:lnTo>
                      <a:pt x="397" y="1119"/>
                    </a:lnTo>
                    <a:lnTo>
                      <a:pt x="395" y="1102"/>
                    </a:lnTo>
                    <a:lnTo>
                      <a:pt x="396" y="1098"/>
                    </a:lnTo>
                    <a:lnTo>
                      <a:pt x="393" y="1091"/>
                    </a:lnTo>
                    <a:lnTo>
                      <a:pt x="397" y="1085"/>
                    </a:lnTo>
                    <a:lnTo>
                      <a:pt x="396" y="1082"/>
                    </a:lnTo>
                    <a:lnTo>
                      <a:pt x="392" y="1080"/>
                    </a:lnTo>
                    <a:lnTo>
                      <a:pt x="388" y="1080"/>
                    </a:lnTo>
                    <a:lnTo>
                      <a:pt x="385" y="1087"/>
                    </a:lnTo>
                    <a:lnTo>
                      <a:pt x="383" y="1087"/>
                    </a:lnTo>
                    <a:lnTo>
                      <a:pt x="380" y="1084"/>
                    </a:lnTo>
                    <a:lnTo>
                      <a:pt x="375" y="1074"/>
                    </a:lnTo>
                    <a:lnTo>
                      <a:pt x="370" y="1077"/>
                    </a:lnTo>
                    <a:lnTo>
                      <a:pt x="367" y="1076"/>
                    </a:lnTo>
                    <a:lnTo>
                      <a:pt x="364" y="1073"/>
                    </a:lnTo>
                    <a:lnTo>
                      <a:pt x="361" y="1073"/>
                    </a:lnTo>
                    <a:lnTo>
                      <a:pt x="359" y="1071"/>
                    </a:lnTo>
                    <a:lnTo>
                      <a:pt x="355" y="1061"/>
                    </a:lnTo>
                    <a:lnTo>
                      <a:pt x="351" y="1060"/>
                    </a:lnTo>
                    <a:lnTo>
                      <a:pt x="349" y="1059"/>
                    </a:lnTo>
                    <a:lnTo>
                      <a:pt x="348" y="1058"/>
                    </a:lnTo>
                    <a:lnTo>
                      <a:pt x="344" y="1058"/>
                    </a:lnTo>
                    <a:lnTo>
                      <a:pt x="336" y="1051"/>
                    </a:lnTo>
                    <a:lnTo>
                      <a:pt x="334" y="1051"/>
                    </a:lnTo>
                    <a:lnTo>
                      <a:pt x="330" y="1054"/>
                    </a:lnTo>
                    <a:lnTo>
                      <a:pt x="325" y="1054"/>
                    </a:lnTo>
                    <a:lnTo>
                      <a:pt x="322" y="1056"/>
                    </a:lnTo>
                    <a:lnTo>
                      <a:pt x="309" y="1058"/>
                    </a:lnTo>
                    <a:lnTo>
                      <a:pt x="303" y="1065"/>
                    </a:lnTo>
                    <a:lnTo>
                      <a:pt x="294" y="1069"/>
                    </a:lnTo>
                    <a:lnTo>
                      <a:pt x="289" y="1074"/>
                    </a:lnTo>
                    <a:lnTo>
                      <a:pt x="286" y="1080"/>
                    </a:lnTo>
                    <a:lnTo>
                      <a:pt x="282" y="1080"/>
                    </a:lnTo>
                    <a:lnTo>
                      <a:pt x="280" y="1085"/>
                    </a:lnTo>
                    <a:lnTo>
                      <a:pt x="272" y="1082"/>
                    </a:lnTo>
                    <a:lnTo>
                      <a:pt x="268" y="1085"/>
                    </a:lnTo>
                    <a:lnTo>
                      <a:pt x="255" y="1084"/>
                    </a:lnTo>
                    <a:lnTo>
                      <a:pt x="247" y="1080"/>
                    </a:lnTo>
                    <a:lnTo>
                      <a:pt x="241" y="1080"/>
                    </a:lnTo>
                    <a:lnTo>
                      <a:pt x="205" y="1064"/>
                    </a:lnTo>
                    <a:lnTo>
                      <a:pt x="204" y="1058"/>
                    </a:lnTo>
                    <a:lnTo>
                      <a:pt x="203" y="1055"/>
                    </a:lnTo>
                    <a:lnTo>
                      <a:pt x="199" y="1055"/>
                    </a:lnTo>
                    <a:lnTo>
                      <a:pt x="195" y="1060"/>
                    </a:lnTo>
                    <a:lnTo>
                      <a:pt x="193" y="1059"/>
                    </a:lnTo>
                    <a:lnTo>
                      <a:pt x="188" y="1061"/>
                    </a:lnTo>
                    <a:lnTo>
                      <a:pt x="186" y="1060"/>
                    </a:lnTo>
                    <a:lnTo>
                      <a:pt x="177" y="1050"/>
                    </a:lnTo>
                    <a:lnTo>
                      <a:pt x="169" y="1048"/>
                    </a:lnTo>
                    <a:lnTo>
                      <a:pt x="167" y="1044"/>
                    </a:lnTo>
                    <a:lnTo>
                      <a:pt x="167" y="1043"/>
                    </a:lnTo>
                    <a:lnTo>
                      <a:pt x="171" y="1042"/>
                    </a:lnTo>
                    <a:lnTo>
                      <a:pt x="172" y="1038"/>
                    </a:lnTo>
                    <a:lnTo>
                      <a:pt x="169" y="1033"/>
                    </a:lnTo>
                    <a:lnTo>
                      <a:pt x="166" y="1030"/>
                    </a:lnTo>
                    <a:lnTo>
                      <a:pt x="166" y="1024"/>
                    </a:lnTo>
                    <a:lnTo>
                      <a:pt x="165" y="1019"/>
                    </a:lnTo>
                    <a:lnTo>
                      <a:pt x="161" y="1014"/>
                    </a:lnTo>
                    <a:lnTo>
                      <a:pt x="142" y="1001"/>
                    </a:lnTo>
                    <a:lnTo>
                      <a:pt x="139" y="1002"/>
                    </a:lnTo>
                    <a:lnTo>
                      <a:pt x="134" y="1006"/>
                    </a:lnTo>
                    <a:lnTo>
                      <a:pt x="132" y="1005"/>
                    </a:lnTo>
                    <a:lnTo>
                      <a:pt x="129" y="993"/>
                    </a:lnTo>
                    <a:lnTo>
                      <a:pt x="126" y="991"/>
                    </a:lnTo>
                    <a:lnTo>
                      <a:pt x="121" y="992"/>
                    </a:lnTo>
                    <a:lnTo>
                      <a:pt x="111" y="988"/>
                    </a:lnTo>
                    <a:lnTo>
                      <a:pt x="100" y="991"/>
                    </a:lnTo>
                    <a:lnTo>
                      <a:pt x="89" y="988"/>
                    </a:lnTo>
                    <a:lnTo>
                      <a:pt x="89" y="986"/>
                    </a:lnTo>
                    <a:lnTo>
                      <a:pt x="87" y="982"/>
                    </a:lnTo>
                    <a:lnTo>
                      <a:pt x="82" y="980"/>
                    </a:lnTo>
                    <a:lnTo>
                      <a:pt x="78" y="977"/>
                    </a:lnTo>
                    <a:lnTo>
                      <a:pt x="84" y="970"/>
                    </a:lnTo>
                    <a:lnTo>
                      <a:pt x="87" y="969"/>
                    </a:lnTo>
                    <a:lnTo>
                      <a:pt x="92" y="971"/>
                    </a:lnTo>
                    <a:lnTo>
                      <a:pt x="94" y="970"/>
                    </a:lnTo>
                    <a:lnTo>
                      <a:pt x="92" y="971"/>
                    </a:lnTo>
                    <a:lnTo>
                      <a:pt x="99" y="972"/>
                    </a:lnTo>
                    <a:lnTo>
                      <a:pt x="101" y="971"/>
                    </a:lnTo>
                    <a:lnTo>
                      <a:pt x="93" y="939"/>
                    </a:lnTo>
                    <a:lnTo>
                      <a:pt x="77" y="918"/>
                    </a:lnTo>
                    <a:lnTo>
                      <a:pt x="72" y="899"/>
                    </a:lnTo>
                    <a:lnTo>
                      <a:pt x="62" y="890"/>
                    </a:lnTo>
                    <a:lnTo>
                      <a:pt x="46" y="888"/>
                    </a:lnTo>
                    <a:lnTo>
                      <a:pt x="31" y="893"/>
                    </a:lnTo>
                    <a:lnTo>
                      <a:pt x="19" y="887"/>
                    </a:lnTo>
                    <a:lnTo>
                      <a:pt x="4" y="854"/>
                    </a:lnTo>
                    <a:lnTo>
                      <a:pt x="5" y="824"/>
                    </a:lnTo>
                    <a:lnTo>
                      <a:pt x="0" y="814"/>
                    </a:lnTo>
                    <a:lnTo>
                      <a:pt x="4" y="798"/>
                    </a:lnTo>
                    <a:lnTo>
                      <a:pt x="27" y="786"/>
                    </a:lnTo>
                    <a:lnTo>
                      <a:pt x="30" y="781"/>
                    </a:lnTo>
                    <a:lnTo>
                      <a:pt x="36" y="781"/>
                    </a:lnTo>
                    <a:lnTo>
                      <a:pt x="37" y="768"/>
                    </a:lnTo>
                    <a:lnTo>
                      <a:pt x="46" y="771"/>
                    </a:lnTo>
                    <a:lnTo>
                      <a:pt x="57" y="766"/>
                    </a:lnTo>
                    <a:lnTo>
                      <a:pt x="67" y="767"/>
                    </a:lnTo>
                    <a:lnTo>
                      <a:pt x="76" y="778"/>
                    </a:lnTo>
                    <a:lnTo>
                      <a:pt x="108" y="777"/>
                    </a:lnTo>
                    <a:lnTo>
                      <a:pt x="116" y="770"/>
                    </a:lnTo>
                    <a:lnTo>
                      <a:pt x="116" y="755"/>
                    </a:lnTo>
                    <a:lnTo>
                      <a:pt x="121" y="744"/>
                    </a:lnTo>
                    <a:lnTo>
                      <a:pt x="179" y="731"/>
                    </a:lnTo>
                    <a:lnTo>
                      <a:pt x="183" y="719"/>
                    </a:lnTo>
                    <a:lnTo>
                      <a:pt x="191" y="708"/>
                    </a:lnTo>
                    <a:lnTo>
                      <a:pt x="250" y="674"/>
                    </a:lnTo>
                    <a:lnTo>
                      <a:pt x="251" y="663"/>
                    </a:lnTo>
                    <a:lnTo>
                      <a:pt x="241" y="641"/>
                    </a:lnTo>
                    <a:lnTo>
                      <a:pt x="241" y="631"/>
                    </a:lnTo>
                    <a:lnTo>
                      <a:pt x="244" y="624"/>
                    </a:lnTo>
                    <a:lnTo>
                      <a:pt x="239" y="613"/>
                    </a:lnTo>
                    <a:lnTo>
                      <a:pt x="246" y="605"/>
                    </a:lnTo>
                    <a:lnTo>
                      <a:pt x="193" y="520"/>
                    </a:lnTo>
                    <a:lnTo>
                      <a:pt x="172" y="502"/>
                    </a:lnTo>
                    <a:lnTo>
                      <a:pt x="178" y="496"/>
                    </a:lnTo>
                    <a:lnTo>
                      <a:pt x="192" y="490"/>
                    </a:lnTo>
                    <a:lnTo>
                      <a:pt x="207" y="489"/>
                    </a:lnTo>
                    <a:lnTo>
                      <a:pt x="221" y="483"/>
                    </a:lnTo>
                    <a:lnTo>
                      <a:pt x="266" y="480"/>
                    </a:lnTo>
                    <a:lnTo>
                      <a:pt x="270" y="476"/>
                    </a:lnTo>
                    <a:lnTo>
                      <a:pt x="252" y="452"/>
                    </a:lnTo>
                    <a:lnTo>
                      <a:pt x="246" y="363"/>
                    </a:lnTo>
                    <a:lnTo>
                      <a:pt x="265" y="363"/>
                    </a:lnTo>
                    <a:lnTo>
                      <a:pt x="292" y="374"/>
                    </a:lnTo>
                    <a:lnTo>
                      <a:pt x="318" y="370"/>
                    </a:lnTo>
                    <a:lnTo>
                      <a:pt x="339" y="383"/>
                    </a:lnTo>
                    <a:lnTo>
                      <a:pt x="346" y="374"/>
                    </a:lnTo>
                    <a:lnTo>
                      <a:pt x="361" y="369"/>
                    </a:lnTo>
                    <a:lnTo>
                      <a:pt x="336" y="307"/>
                    </a:lnTo>
                    <a:lnTo>
                      <a:pt x="336" y="291"/>
                    </a:lnTo>
                    <a:lnTo>
                      <a:pt x="349" y="292"/>
                    </a:lnTo>
                    <a:lnTo>
                      <a:pt x="362" y="289"/>
                    </a:lnTo>
                    <a:lnTo>
                      <a:pt x="370" y="277"/>
                    </a:lnTo>
                    <a:lnTo>
                      <a:pt x="371" y="263"/>
                    </a:lnTo>
                    <a:lnTo>
                      <a:pt x="392" y="269"/>
                    </a:lnTo>
                    <a:lnTo>
                      <a:pt x="400" y="256"/>
                    </a:lnTo>
                    <a:lnTo>
                      <a:pt x="402" y="256"/>
                    </a:lnTo>
                    <a:lnTo>
                      <a:pt x="429" y="286"/>
                    </a:lnTo>
                    <a:lnTo>
                      <a:pt x="461" y="302"/>
                    </a:lnTo>
                    <a:lnTo>
                      <a:pt x="477" y="317"/>
                    </a:lnTo>
                    <a:lnTo>
                      <a:pt x="493" y="326"/>
                    </a:lnTo>
                    <a:lnTo>
                      <a:pt x="495" y="317"/>
                    </a:lnTo>
                    <a:lnTo>
                      <a:pt x="510" y="319"/>
                    </a:lnTo>
                    <a:lnTo>
                      <a:pt x="524" y="326"/>
                    </a:lnTo>
                    <a:lnTo>
                      <a:pt x="538" y="327"/>
                    </a:lnTo>
                    <a:lnTo>
                      <a:pt x="636" y="449"/>
                    </a:lnTo>
                    <a:lnTo>
                      <a:pt x="636" y="463"/>
                    </a:lnTo>
                    <a:lnTo>
                      <a:pt x="639" y="474"/>
                    </a:lnTo>
                    <a:lnTo>
                      <a:pt x="649" y="479"/>
                    </a:lnTo>
                    <a:lnTo>
                      <a:pt x="731" y="496"/>
                    </a:lnTo>
                    <a:lnTo>
                      <a:pt x="740" y="493"/>
                    </a:lnTo>
                    <a:lnTo>
                      <a:pt x="749" y="491"/>
                    </a:lnTo>
                    <a:lnTo>
                      <a:pt x="877" y="535"/>
                    </a:lnTo>
                    <a:lnTo>
                      <a:pt x="1009" y="632"/>
                    </a:lnTo>
                    <a:lnTo>
                      <a:pt x="1159" y="621"/>
                    </a:lnTo>
                    <a:lnTo>
                      <a:pt x="1218" y="636"/>
                    </a:lnTo>
                    <a:lnTo>
                      <a:pt x="1249" y="656"/>
                    </a:lnTo>
                    <a:lnTo>
                      <a:pt x="1404" y="700"/>
                    </a:lnTo>
                    <a:lnTo>
                      <a:pt x="1411" y="699"/>
                    </a:lnTo>
                    <a:lnTo>
                      <a:pt x="1420" y="687"/>
                    </a:lnTo>
                    <a:lnTo>
                      <a:pt x="1457" y="673"/>
                    </a:lnTo>
                    <a:lnTo>
                      <a:pt x="1459" y="666"/>
                    </a:lnTo>
                    <a:lnTo>
                      <a:pt x="1495" y="657"/>
                    </a:lnTo>
                    <a:lnTo>
                      <a:pt x="1506" y="650"/>
                    </a:lnTo>
                    <a:lnTo>
                      <a:pt x="1528" y="651"/>
                    </a:lnTo>
                    <a:lnTo>
                      <a:pt x="1540" y="646"/>
                    </a:lnTo>
                    <a:lnTo>
                      <a:pt x="1567" y="653"/>
                    </a:lnTo>
                    <a:lnTo>
                      <a:pt x="1571" y="651"/>
                    </a:lnTo>
                    <a:lnTo>
                      <a:pt x="1593" y="650"/>
                    </a:lnTo>
                    <a:lnTo>
                      <a:pt x="1611" y="640"/>
                    </a:lnTo>
                    <a:lnTo>
                      <a:pt x="1629" y="621"/>
                    </a:lnTo>
                    <a:lnTo>
                      <a:pt x="1629" y="609"/>
                    </a:lnTo>
                    <a:lnTo>
                      <a:pt x="1652" y="569"/>
                    </a:lnTo>
                    <a:lnTo>
                      <a:pt x="1643" y="558"/>
                    </a:lnTo>
                    <a:lnTo>
                      <a:pt x="1610" y="535"/>
                    </a:lnTo>
                    <a:lnTo>
                      <a:pt x="1605" y="523"/>
                    </a:lnTo>
                    <a:lnTo>
                      <a:pt x="1604" y="495"/>
                    </a:lnTo>
                    <a:lnTo>
                      <a:pt x="1618" y="490"/>
                    </a:lnTo>
                    <a:lnTo>
                      <a:pt x="1632" y="494"/>
                    </a:lnTo>
                    <a:lnTo>
                      <a:pt x="1650" y="504"/>
                    </a:lnTo>
                    <a:lnTo>
                      <a:pt x="1684" y="507"/>
                    </a:lnTo>
                    <a:lnTo>
                      <a:pt x="1698" y="494"/>
                    </a:lnTo>
                    <a:lnTo>
                      <a:pt x="1707" y="462"/>
                    </a:lnTo>
                    <a:lnTo>
                      <a:pt x="1725" y="462"/>
                    </a:lnTo>
                    <a:lnTo>
                      <a:pt x="1730" y="460"/>
                    </a:lnTo>
                    <a:lnTo>
                      <a:pt x="1739" y="451"/>
                    </a:lnTo>
                    <a:lnTo>
                      <a:pt x="1752" y="397"/>
                    </a:lnTo>
                    <a:lnTo>
                      <a:pt x="1823" y="389"/>
                    </a:lnTo>
                    <a:lnTo>
                      <a:pt x="1857" y="395"/>
                    </a:lnTo>
                    <a:lnTo>
                      <a:pt x="1862" y="391"/>
                    </a:lnTo>
                    <a:lnTo>
                      <a:pt x="1852" y="381"/>
                    </a:lnTo>
                    <a:lnTo>
                      <a:pt x="1838" y="375"/>
                    </a:lnTo>
                    <a:lnTo>
                      <a:pt x="1826" y="358"/>
                    </a:lnTo>
                    <a:lnTo>
                      <a:pt x="1745" y="311"/>
                    </a:lnTo>
                    <a:lnTo>
                      <a:pt x="1726" y="334"/>
                    </a:lnTo>
                    <a:lnTo>
                      <a:pt x="1713" y="339"/>
                    </a:lnTo>
                    <a:lnTo>
                      <a:pt x="1656" y="334"/>
                    </a:lnTo>
                    <a:lnTo>
                      <a:pt x="1614" y="293"/>
                    </a:lnTo>
                    <a:lnTo>
                      <a:pt x="1611" y="281"/>
                    </a:lnTo>
                    <a:lnTo>
                      <a:pt x="1582" y="244"/>
                    </a:lnTo>
                    <a:lnTo>
                      <a:pt x="1580" y="239"/>
                    </a:lnTo>
                    <a:lnTo>
                      <a:pt x="1580" y="228"/>
                    </a:lnTo>
                    <a:lnTo>
                      <a:pt x="1577" y="208"/>
                    </a:lnTo>
                    <a:lnTo>
                      <a:pt x="1579" y="202"/>
                    </a:lnTo>
                    <a:lnTo>
                      <a:pt x="1577" y="200"/>
                    </a:lnTo>
                    <a:lnTo>
                      <a:pt x="1658" y="223"/>
                    </a:lnTo>
                    <a:lnTo>
                      <a:pt x="1666" y="221"/>
                    </a:lnTo>
                    <a:lnTo>
                      <a:pt x="1690" y="192"/>
                    </a:lnTo>
                    <a:lnTo>
                      <a:pt x="1688" y="187"/>
                    </a:lnTo>
                    <a:lnTo>
                      <a:pt x="1679" y="180"/>
                    </a:lnTo>
                    <a:lnTo>
                      <a:pt x="1674" y="171"/>
                    </a:lnTo>
                    <a:lnTo>
                      <a:pt x="1674" y="162"/>
                    </a:lnTo>
                    <a:lnTo>
                      <a:pt x="1648" y="109"/>
                    </a:lnTo>
                    <a:lnTo>
                      <a:pt x="1656" y="102"/>
                    </a:lnTo>
                    <a:lnTo>
                      <a:pt x="1658" y="85"/>
                    </a:lnTo>
                    <a:lnTo>
                      <a:pt x="1630" y="57"/>
                    </a:lnTo>
                    <a:lnTo>
                      <a:pt x="1624" y="55"/>
                    </a:lnTo>
                    <a:lnTo>
                      <a:pt x="1605" y="59"/>
                    </a:lnTo>
                    <a:lnTo>
                      <a:pt x="1599" y="55"/>
                    </a:lnTo>
                    <a:lnTo>
                      <a:pt x="1594" y="46"/>
                    </a:lnTo>
                    <a:lnTo>
                      <a:pt x="1599" y="33"/>
                    </a:lnTo>
                    <a:lnTo>
                      <a:pt x="1598" y="24"/>
                    </a:lnTo>
                    <a:lnTo>
                      <a:pt x="1601" y="17"/>
                    </a:lnTo>
                    <a:lnTo>
                      <a:pt x="1694" y="0"/>
                    </a:lnTo>
                    <a:lnTo>
                      <a:pt x="1763" y="24"/>
                    </a:lnTo>
                    <a:lnTo>
                      <a:pt x="1776" y="21"/>
                    </a:lnTo>
                    <a:lnTo>
                      <a:pt x="1804" y="28"/>
                    </a:lnTo>
                    <a:lnTo>
                      <a:pt x="1875" y="70"/>
                    </a:lnTo>
                    <a:lnTo>
                      <a:pt x="1872" y="67"/>
                    </a:lnTo>
                    <a:lnTo>
                      <a:pt x="2080" y="225"/>
                    </a:lnTo>
                    <a:lnTo>
                      <a:pt x="2100" y="228"/>
                    </a:lnTo>
                    <a:lnTo>
                      <a:pt x="2112" y="223"/>
                    </a:lnTo>
                    <a:lnTo>
                      <a:pt x="2225" y="260"/>
                    </a:lnTo>
                    <a:lnTo>
                      <a:pt x="2233" y="261"/>
                    </a:lnTo>
                    <a:lnTo>
                      <a:pt x="2243" y="266"/>
                    </a:lnTo>
                    <a:lnTo>
                      <a:pt x="2246" y="270"/>
                    </a:lnTo>
                    <a:lnTo>
                      <a:pt x="2247" y="270"/>
                    </a:lnTo>
                    <a:lnTo>
                      <a:pt x="2324" y="332"/>
                    </a:lnTo>
                    <a:lnTo>
                      <a:pt x="2368" y="334"/>
                    </a:lnTo>
                    <a:lnTo>
                      <a:pt x="2384" y="323"/>
                    </a:lnTo>
                    <a:lnTo>
                      <a:pt x="2395" y="307"/>
                    </a:lnTo>
                    <a:lnTo>
                      <a:pt x="2410" y="307"/>
                    </a:lnTo>
                    <a:lnTo>
                      <a:pt x="2424" y="293"/>
                    </a:lnTo>
                    <a:lnTo>
                      <a:pt x="2442" y="287"/>
                    </a:lnTo>
                    <a:lnTo>
                      <a:pt x="2445" y="290"/>
                    </a:lnTo>
                    <a:lnTo>
                      <a:pt x="2447" y="300"/>
                    </a:lnTo>
                    <a:lnTo>
                      <a:pt x="2487" y="339"/>
                    </a:lnTo>
                    <a:lnTo>
                      <a:pt x="2483" y="357"/>
                    </a:lnTo>
                    <a:lnTo>
                      <a:pt x="2536" y="457"/>
                    </a:lnTo>
                    <a:lnTo>
                      <a:pt x="2538" y="470"/>
                    </a:lnTo>
                    <a:lnTo>
                      <a:pt x="2547" y="486"/>
                    </a:lnTo>
                    <a:lnTo>
                      <a:pt x="2542" y="494"/>
                    </a:lnTo>
                    <a:lnTo>
                      <a:pt x="2488" y="480"/>
                    </a:lnTo>
                    <a:lnTo>
                      <a:pt x="2482" y="486"/>
                    </a:lnTo>
                    <a:lnTo>
                      <a:pt x="2473" y="514"/>
                    </a:lnTo>
                    <a:lnTo>
                      <a:pt x="2549" y="593"/>
                    </a:lnTo>
                    <a:lnTo>
                      <a:pt x="2552" y="614"/>
                    </a:lnTo>
                    <a:lnTo>
                      <a:pt x="2546" y="627"/>
                    </a:lnTo>
                    <a:lnTo>
                      <a:pt x="2557" y="642"/>
                    </a:lnTo>
                    <a:lnTo>
                      <a:pt x="2550" y="641"/>
                    </a:lnTo>
                    <a:lnTo>
                      <a:pt x="2518" y="620"/>
                    </a:lnTo>
                    <a:lnTo>
                      <a:pt x="2514" y="626"/>
                    </a:lnTo>
                    <a:lnTo>
                      <a:pt x="2523" y="657"/>
                    </a:lnTo>
                    <a:lnTo>
                      <a:pt x="2510" y="676"/>
                    </a:lnTo>
                    <a:lnTo>
                      <a:pt x="2493" y="681"/>
                    </a:lnTo>
                    <a:lnTo>
                      <a:pt x="2477" y="681"/>
                    </a:lnTo>
                    <a:lnTo>
                      <a:pt x="2477" y="688"/>
                    </a:lnTo>
                    <a:lnTo>
                      <a:pt x="2502" y="715"/>
                    </a:lnTo>
                    <a:lnTo>
                      <a:pt x="2468" y="718"/>
                    </a:lnTo>
                    <a:lnTo>
                      <a:pt x="2432" y="706"/>
                    </a:lnTo>
                    <a:lnTo>
                      <a:pt x="2427" y="714"/>
                    </a:lnTo>
                    <a:lnTo>
                      <a:pt x="2424" y="739"/>
                    </a:lnTo>
                    <a:lnTo>
                      <a:pt x="2418" y="751"/>
                    </a:lnTo>
                    <a:lnTo>
                      <a:pt x="2387" y="775"/>
                    </a:lnTo>
                    <a:lnTo>
                      <a:pt x="2383" y="805"/>
                    </a:lnTo>
                    <a:lnTo>
                      <a:pt x="2384" y="809"/>
                    </a:lnTo>
                    <a:lnTo>
                      <a:pt x="2380" y="812"/>
                    </a:lnTo>
                    <a:lnTo>
                      <a:pt x="2374" y="814"/>
                    </a:lnTo>
                    <a:lnTo>
                      <a:pt x="2366" y="814"/>
                    </a:lnTo>
                    <a:lnTo>
                      <a:pt x="2351" y="820"/>
                    </a:lnTo>
                    <a:lnTo>
                      <a:pt x="2342" y="814"/>
                    </a:lnTo>
                    <a:lnTo>
                      <a:pt x="2341" y="819"/>
                    </a:lnTo>
                    <a:lnTo>
                      <a:pt x="2333" y="828"/>
                    </a:lnTo>
                    <a:lnTo>
                      <a:pt x="2311" y="841"/>
                    </a:lnTo>
                    <a:lnTo>
                      <a:pt x="2309" y="849"/>
                    </a:lnTo>
                    <a:lnTo>
                      <a:pt x="2310" y="860"/>
                    </a:lnTo>
                    <a:lnTo>
                      <a:pt x="2305" y="867"/>
                    </a:lnTo>
                    <a:lnTo>
                      <a:pt x="2296" y="867"/>
                    </a:lnTo>
                    <a:lnTo>
                      <a:pt x="2295" y="872"/>
                    </a:lnTo>
                    <a:lnTo>
                      <a:pt x="2284" y="881"/>
                    </a:lnTo>
                    <a:lnTo>
                      <a:pt x="2275" y="877"/>
                    </a:lnTo>
                    <a:lnTo>
                      <a:pt x="2278" y="866"/>
                    </a:lnTo>
                    <a:lnTo>
                      <a:pt x="2288" y="862"/>
                    </a:lnTo>
                    <a:lnTo>
                      <a:pt x="2282" y="843"/>
                    </a:lnTo>
                    <a:lnTo>
                      <a:pt x="2256" y="833"/>
                    </a:lnTo>
                    <a:lnTo>
                      <a:pt x="2261" y="828"/>
                    </a:lnTo>
                    <a:lnTo>
                      <a:pt x="2256" y="817"/>
                    </a:lnTo>
                    <a:lnTo>
                      <a:pt x="2262" y="810"/>
                    </a:lnTo>
                    <a:lnTo>
                      <a:pt x="2262" y="773"/>
                    </a:lnTo>
                    <a:lnTo>
                      <a:pt x="2220" y="739"/>
                    </a:lnTo>
                    <a:lnTo>
                      <a:pt x="2220" y="744"/>
                    </a:lnTo>
                    <a:lnTo>
                      <a:pt x="2200" y="745"/>
                    </a:lnTo>
                    <a:lnTo>
                      <a:pt x="2195" y="749"/>
                    </a:lnTo>
                    <a:lnTo>
                      <a:pt x="2188" y="776"/>
                    </a:lnTo>
                    <a:lnTo>
                      <a:pt x="2190" y="787"/>
                    </a:lnTo>
                    <a:lnTo>
                      <a:pt x="2189" y="791"/>
                    </a:lnTo>
                    <a:lnTo>
                      <a:pt x="2173" y="800"/>
                    </a:lnTo>
                    <a:lnTo>
                      <a:pt x="2165" y="813"/>
                    </a:lnTo>
                    <a:lnTo>
                      <a:pt x="2159" y="815"/>
                    </a:lnTo>
                    <a:lnTo>
                      <a:pt x="2165" y="840"/>
                    </a:lnTo>
                    <a:lnTo>
                      <a:pt x="2163" y="847"/>
                    </a:lnTo>
                    <a:lnTo>
                      <a:pt x="2158" y="854"/>
                    </a:lnTo>
                    <a:lnTo>
                      <a:pt x="2147" y="855"/>
                    </a:lnTo>
                    <a:lnTo>
                      <a:pt x="2139" y="859"/>
                    </a:lnTo>
                    <a:lnTo>
                      <a:pt x="2129" y="859"/>
                    </a:lnTo>
                    <a:lnTo>
                      <a:pt x="2122" y="855"/>
                    </a:lnTo>
                    <a:lnTo>
                      <a:pt x="2111" y="854"/>
                    </a:lnTo>
                    <a:lnTo>
                      <a:pt x="2107" y="862"/>
                    </a:lnTo>
                    <a:lnTo>
                      <a:pt x="2120" y="896"/>
                    </a:lnTo>
                    <a:lnTo>
                      <a:pt x="2152" y="920"/>
                    </a:lnTo>
                    <a:lnTo>
                      <a:pt x="2162" y="924"/>
                    </a:lnTo>
                    <a:lnTo>
                      <a:pt x="2168" y="924"/>
                    </a:lnTo>
                    <a:lnTo>
                      <a:pt x="2176" y="932"/>
                    </a:lnTo>
                    <a:lnTo>
                      <a:pt x="2184" y="932"/>
                    </a:lnTo>
                    <a:lnTo>
                      <a:pt x="2194" y="941"/>
                    </a:lnTo>
                    <a:lnTo>
                      <a:pt x="2207" y="949"/>
                    </a:lnTo>
                    <a:lnTo>
                      <a:pt x="2218" y="965"/>
                    </a:lnTo>
                    <a:lnTo>
                      <a:pt x="2231" y="975"/>
                    </a:lnTo>
                    <a:lnTo>
                      <a:pt x="2261" y="985"/>
                    </a:lnTo>
                    <a:lnTo>
                      <a:pt x="2272" y="982"/>
                    </a:lnTo>
                    <a:lnTo>
                      <a:pt x="2274" y="967"/>
                    </a:lnTo>
                    <a:lnTo>
                      <a:pt x="2279" y="960"/>
                    </a:lnTo>
                    <a:lnTo>
                      <a:pt x="2280" y="950"/>
                    </a:lnTo>
                    <a:lnTo>
                      <a:pt x="2294" y="941"/>
                    </a:lnTo>
                    <a:lnTo>
                      <a:pt x="2300" y="939"/>
                    </a:lnTo>
                    <a:lnTo>
                      <a:pt x="2326" y="955"/>
                    </a:lnTo>
                    <a:lnTo>
                      <a:pt x="2336" y="956"/>
                    </a:lnTo>
                    <a:lnTo>
                      <a:pt x="2347" y="964"/>
                    </a:lnTo>
                    <a:lnTo>
                      <a:pt x="2355" y="965"/>
                    </a:lnTo>
                    <a:lnTo>
                      <a:pt x="2364" y="962"/>
                    </a:lnTo>
                    <a:lnTo>
                      <a:pt x="2369" y="959"/>
                    </a:lnTo>
                    <a:lnTo>
                      <a:pt x="2400" y="967"/>
                    </a:lnTo>
                    <a:lnTo>
                      <a:pt x="2405" y="980"/>
                    </a:lnTo>
                    <a:lnTo>
                      <a:pt x="2405" y="987"/>
                    </a:lnTo>
                    <a:lnTo>
                      <a:pt x="2408" y="992"/>
                    </a:lnTo>
                    <a:lnTo>
                      <a:pt x="2406" y="1003"/>
                    </a:lnTo>
                    <a:lnTo>
                      <a:pt x="2400" y="1000"/>
                    </a:lnTo>
                    <a:lnTo>
                      <a:pt x="2392" y="991"/>
                    </a:lnTo>
                    <a:lnTo>
                      <a:pt x="2389" y="995"/>
                    </a:lnTo>
                    <a:lnTo>
                      <a:pt x="2382" y="992"/>
                    </a:lnTo>
                    <a:lnTo>
                      <a:pt x="2379" y="997"/>
                    </a:lnTo>
                    <a:lnTo>
                      <a:pt x="2378" y="1006"/>
                    </a:lnTo>
                    <a:lnTo>
                      <a:pt x="2359" y="1009"/>
                    </a:lnTo>
                    <a:lnTo>
                      <a:pt x="2353" y="1016"/>
                    </a:lnTo>
                    <a:lnTo>
                      <a:pt x="2342" y="1016"/>
                    </a:lnTo>
                    <a:lnTo>
                      <a:pt x="2352" y="1027"/>
                    </a:lnTo>
                    <a:lnTo>
                      <a:pt x="2348" y="1027"/>
                    </a:lnTo>
                    <a:lnTo>
                      <a:pt x="2347" y="1032"/>
                    </a:lnTo>
                    <a:lnTo>
                      <a:pt x="2350" y="1048"/>
                    </a:lnTo>
                    <a:lnTo>
                      <a:pt x="2341" y="1049"/>
                    </a:lnTo>
                    <a:lnTo>
                      <a:pt x="2332" y="1039"/>
                    </a:lnTo>
                    <a:lnTo>
                      <a:pt x="2324" y="1039"/>
                    </a:lnTo>
                    <a:lnTo>
                      <a:pt x="2322" y="1048"/>
                    </a:lnTo>
                    <a:lnTo>
                      <a:pt x="2333" y="1055"/>
                    </a:lnTo>
                    <a:lnTo>
                      <a:pt x="2332" y="1071"/>
                    </a:lnTo>
                    <a:lnTo>
                      <a:pt x="2322" y="1081"/>
                    </a:lnTo>
                    <a:lnTo>
                      <a:pt x="2322" y="1126"/>
                    </a:lnTo>
                    <a:lnTo>
                      <a:pt x="2329" y="1134"/>
                    </a:lnTo>
                    <a:lnTo>
                      <a:pt x="2389" y="1160"/>
                    </a:lnTo>
                    <a:lnTo>
                      <a:pt x="2492" y="1277"/>
                    </a:lnTo>
                    <a:lnTo>
                      <a:pt x="2507" y="1283"/>
                    </a:lnTo>
                    <a:lnTo>
                      <a:pt x="2514" y="1293"/>
                    </a:lnTo>
                    <a:lnTo>
                      <a:pt x="2557" y="1328"/>
                    </a:lnTo>
                    <a:lnTo>
                      <a:pt x="2557" y="1331"/>
                    </a:lnTo>
                    <a:lnTo>
                      <a:pt x="2521" y="1319"/>
                    </a:lnTo>
                    <a:lnTo>
                      <a:pt x="2510" y="1317"/>
                    </a:lnTo>
                    <a:lnTo>
                      <a:pt x="2482" y="1305"/>
                    </a:lnTo>
                    <a:lnTo>
                      <a:pt x="2460" y="1310"/>
                    </a:lnTo>
                    <a:lnTo>
                      <a:pt x="2462" y="1316"/>
                    </a:lnTo>
                    <a:lnTo>
                      <a:pt x="2483" y="1311"/>
                    </a:lnTo>
                    <a:lnTo>
                      <a:pt x="2491" y="1315"/>
                    </a:lnTo>
                    <a:lnTo>
                      <a:pt x="2495" y="1322"/>
                    </a:lnTo>
                    <a:lnTo>
                      <a:pt x="2507" y="1324"/>
                    </a:lnTo>
                    <a:lnTo>
                      <a:pt x="2580" y="1377"/>
                    </a:lnTo>
                    <a:lnTo>
                      <a:pt x="2582" y="1380"/>
                    </a:lnTo>
                    <a:lnTo>
                      <a:pt x="2568" y="1382"/>
                    </a:lnTo>
                    <a:lnTo>
                      <a:pt x="2565" y="1392"/>
                    </a:lnTo>
                    <a:lnTo>
                      <a:pt x="2556" y="1395"/>
                    </a:lnTo>
                    <a:lnTo>
                      <a:pt x="2551" y="1400"/>
                    </a:lnTo>
                    <a:lnTo>
                      <a:pt x="2550" y="1406"/>
                    </a:lnTo>
                    <a:lnTo>
                      <a:pt x="2542" y="1414"/>
                    </a:lnTo>
                    <a:lnTo>
                      <a:pt x="2519" y="1416"/>
                    </a:lnTo>
                    <a:lnTo>
                      <a:pt x="2512" y="1421"/>
                    </a:lnTo>
                    <a:lnTo>
                      <a:pt x="2521" y="1420"/>
                    </a:lnTo>
                    <a:lnTo>
                      <a:pt x="2547" y="1429"/>
                    </a:lnTo>
                    <a:lnTo>
                      <a:pt x="2562" y="1420"/>
                    </a:lnTo>
                    <a:lnTo>
                      <a:pt x="2572" y="1422"/>
                    </a:lnTo>
                    <a:lnTo>
                      <a:pt x="2589" y="1437"/>
                    </a:lnTo>
                    <a:lnTo>
                      <a:pt x="2604" y="1443"/>
                    </a:lnTo>
                    <a:lnTo>
                      <a:pt x="2612" y="1443"/>
                    </a:lnTo>
                    <a:lnTo>
                      <a:pt x="2617" y="1445"/>
                    </a:lnTo>
                    <a:lnTo>
                      <a:pt x="2607" y="1464"/>
                    </a:lnTo>
                    <a:lnTo>
                      <a:pt x="2601" y="1469"/>
                    </a:lnTo>
                    <a:lnTo>
                      <a:pt x="2604" y="1471"/>
                    </a:lnTo>
                    <a:lnTo>
                      <a:pt x="2615" y="1463"/>
                    </a:lnTo>
                    <a:lnTo>
                      <a:pt x="2625" y="1488"/>
                    </a:lnTo>
                    <a:lnTo>
                      <a:pt x="2622" y="1484"/>
                    </a:lnTo>
                    <a:lnTo>
                      <a:pt x="2618" y="1488"/>
                    </a:lnTo>
                    <a:lnTo>
                      <a:pt x="2609" y="1490"/>
                    </a:lnTo>
                    <a:lnTo>
                      <a:pt x="2610" y="1494"/>
                    </a:lnTo>
                    <a:lnTo>
                      <a:pt x="2619" y="1504"/>
                    </a:lnTo>
                    <a:lnTo>
                      <a:pt x="2623" y="1519"/>
                    </a:lnTo>
                    <a:lnTo>
                      <a:pt x="2622" y="1524"/>
                    </a:lnTo>
                    <a:lnTo>
                      <a:pt x="2630" y="1542"/>
                    </a:lnTo>
                    <a:lnTo>
                      <a:pt x="2630" y="1557"/>
                    </a:lnTo>
                    <a:lnTo>
                      <a:pt x="2625" y="1555"/>
                    </a:lnTo>
                    <a:lnTo>
                      <a:pt x="2618" y="1547"/>
                    </a:lnTo>
                    <a:lnTo>
                      <a:pt x="2614" y="1551"/>
                    </a:lnTo>
                    <a:lnTo>
                      <a:pt x="2608" y="1581"/>
                    </a:lnTo>
                    <a:lnTo>
                      <a:pt x="2606" y="1584"/>
                    </a:lnTo>
                    <a:lnTo>
                      <a:pt x="2609" y="1617"/>
                    </a:lnTo>
                    <a:lnTo>
                      <a:pt x="2607" y="1626"/>
                    </a:lnTo>
                    <a:lnTo>
                      <a:pt x="2603" y="1630"/>
                    </a:lnTo>
                    <a:lnTo>
                      <a:pt x="2598" y="1641"/>
                    </a:lnTo>
                    <a:lnTo>
                      <a:pt x="2602" y="1656"/>
                    </a:lnTo>
                    <a:lnTo>
                      <a:pt x="2598" y="1664"/>
                    </a:lnTo>
                    <a:lnTo>
                      <a:pt x="2596" y="1661"/>
                    </a:lnTo>
                    <a:lnTo>
                      <a:pt x="2588" y="1646"/>
                    </a:lnTo>
                    <a:lnTo>
                      <a:pt x="2582" y="1648"/>
                    </a:lnTo>
                    <a:lnTo>
                      <a:pt x="2577" y="1655"/>
                    </a:lnTo>
                    <a:lnTo>
                      <a:pt x="2593" y="1677"/>
                    </a:lnTo>
                    <a:lnTo>
                      <a:pt x="2598" y="1713"/>
                    </a:lnTo>
                    <a:lnTo>
                      <a:pt x="2597" y="1716"/>
                    </a:lnTo>
                    <a:lnTo>
                      <a:pt x="2594" y="1717"/>
                    </a:lnTo>
                    <a:lnTo>
                      <a:pt x="2596" y="1724"/>
                    </a:lnTo>
                    <a:lnTo>
                      <a:pt x="2602" y="1733"/>
                    </a:lnTo>
                    <a:lnTo>
                      <a:pt x="2601" y="1735"/>
                    </a:lnTo>
                    <a:lnTo>
                      <a:pt x="2596" y="1733"/>
                    </a:lnTo>
                    <a:lnTo>
                      <a:pt x="2589" y="1733"/>
                    </a:lnTo>
                    <a:lnTo>
                      <a:pt x="2587" y="1739"/>
                    </a:lnTo>
                    <a:lnTo>
                      <a:pt x="2592" y="1746"/>
                    </a:lnTo>
                    <a:lnTo>
                      <a:pt x="2591" y="1753"/>
                    </a:lnTo>
                    <a:lnTo>
                      <a:pt x="2586" y="1750"/>
                    </a:lnTo>
                    <a:lnTo>
                      <a:pt x="2581" y="1751"/>
                    </a:lnTo>
                    <a:lnTo>
                      <a:pt x="2582" y="1767"/>
                    </a:lnTo>
                    <a:lnTo>
                      <a:pt x="2577" y="1774"/>
                    </a:lnTo>
                    <a:lnTo>
                      <a:pt x="2578" y="1785"/>
                    </a:lnTo>
                    <a:lnTo>
                      <a:pt x="2576" y="1791"/>
                    </a:lnTo>
                    <a:lnTo>
                      <a:pt x="2561" y="1793"/>
                    </a:lnTo>
                    <a:lnTo>
                      <a:pt x="2552" y="1791"/>
                    </a:lnTo>
                    <a:lnTo>
                      <a:pt x="2547" y="1798"/>
                    </a:lnTo>
                    <a:lnTo>
                      <a:pt x="2555" y="1808"/>
                    </a:lnTo>
                    <a:lnTo>
                      <a:pt x="2555" y="1818"/>
                    </a:lnTo>
                    <a:lnTo>
                      <a:pt x="2546" y="1833"/>
                    </a:lnTo>
                    <a:lnTo>
                      <a:pt x="2541" y="1833"/>
                    </a:lnTo>
                    <a:lnTo>
                      <a:pt x="2542" y="1845"/>
                    </a:lnTo>
                    <a:lnTo>
                      <a:pt x="2538" y="1837"/>
                    </a:lnTo>
                    <a:lnTo>
                      <a:pt x="2534" y="1842"/>
                    </a:lnTo>
                    <a:lnTo>
                      <a:pt x="2536" y="1852"/>
                    </a:lnTo>
                    <a:lnTo>
                      <a:pt x="2531" y="1849"/>
                    </a:lnTo>
                    <a:lnTo>
                      <a:pt x="2529" y="1849"/>
                    </a:lnTo>
                    <a:lnTo>
                      <a:pt x="2521" y="1858"/>
                    </a:lnTo>
                    <a:lnTo>
                      <a:pt x="2516" y="1855"/>
                    </a:lnTo>
                    <a:lnTo>
                      <a:pt x="2512" y="1858"/>
                    </a:lnTo>
                    <a:lnTo>
                      <a:pt x="2503" y="1891"/>
                    </a:lnTo>
                    <a:lnTo>
                      <a:pt x="2473" y="1911"/>
                    </a:lnTo>
                    <a:lnTo>
                      <a:pt x="2458" y="1906"/>
                    </a:lnTo>
                    <a:lnTo>
                      <a:pt x="2456" y="1911"/>
                    </a:lnTo>
                    <a:lnTo>
                      <a:pt x="2457" y="1916"/>
                    </a:lnTo>
                    <a:lnTo>
                      <a:pt x="2451" y="1918"/>
                    </a:lnTo>
                    <a:lnTo>
                      <a:pt x="2445" y="1915"/>
                    </a:lnTo>
                    <a:lnTo>
                      <a:pt x="2442" y="1910"/>
                    </a:lnTo>
                    <a:lnTo>
                      <a:pt x="2435" y="1906"/>
                    </a:lnTo>
                    <a:lnTo>
                      <a:pt x="2427" y="1913"/>
                    </a:lnTo>
                    <a:lnTo>
                      <a:pt x="2425" y="1922"/>
                    </a:lnTo>
                    <a:lnTo>
                      <a:pt x="2419" y="1922"/>
                    </a:lnTo>
                    <a:lnTo>
                      <a:pt x="2414" y="1916"/>
                    </a:lnTo>
                    <a:lnTo>
                      <a:pt x="2413" y="1911"/>
                    </a:lnTo>
                    <a:lnTo>
                      <a:pt x="2405" y="1915"/>
                    </a:lnTo>
                    <a:lnTo>
                      <a:pt x="2409" y="1926"/>
                    </a:lnTo>
                    <a:lnTo>
                      <a:pt x="2408" y="1927"/>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03" name="Freeform 1133">
                <a:extLst>
                  <a:ext uri="{FF2B5EF4-FFF2-40B4-BE49-F238E27FC236}">
                    <a16:creationId xmlns:a16="http://schemas.microsoft.com/office/drawing/2014/main" id="{1C5EC54C-D14C-407C-B5E9-345760DF62C5}"/>
                  </a:ext>
                </a:extLst>
              </p:cNvPr>
              <p:cNvSpPr>
                <a:spLocks noChangeAspect="1"/>
              </p:cNvSpPr>
              <p:nvPr/>
            </p:nvSpPr>
            <p:spPr bwMode="auto">
              <a:xfrm>
                <a:off x="3776" y="987"/>
                <a:ext cx="773" cy="610"/>
              </a:xfrm>
              <a:custGeom>
                <a:avLst/>
                <a:gdLst>
                  <a:gd name="T0" fmla="*/ 0 w 2630"/>
                  <a:gd name="T1" fmla="*/ 0 h 2078"/>
                  <a:gd name="T2" fmla="*/ 0 w 2630"/>
                  <a:gd name="T3" fmla="*/ 0 h 2078"/>
                  <a:gd name="T4" fmla="*/ 0 w 2630"/>
                  <a:gd name="T5" fmla="*/ 0 h 2078"/>
                  <a:gd name="T6" fmla="*/ 0 w 2630"/>
                  <a:gd name="T7" fmla="*/ 0 h 2078"/>
                  <a:gd name="T8" fmla="*/ 0 w 2630"/>
                  <a:gd name="T9" fmla="*/ 0 h 2078"/>
                  <a:gd name="T10" fmla="*/ 0 w 2630"/>
                  <a:gd name="T11" fmla="*/ 0 h 2078"/>
                  <a:gd name="T12" fmla="*/ 0 w 2630"/>
                  <a:gd name="T13" fmla="*/ 0 h 2078"/>
                  <a:gd name="T14" fmla="*/ 0 w 2630"/>
                  <a:gd name="T15" fmla="*/ 0 h 2078"/>
                  <a:gd name="T16" fmla="*/ 0 w 2630"/>
                  <a:gd name="T17" fmla="*/ 0 h 2078"/>
                  <a:gd name="T18" fmla="*/ 0 w 2630"/>
                  <a:gd name="T19" fmla="*/ 0 h 2078"/>
                  <a:gd name="T20" fmla="*/ 0 w 2630"/>
                  <a:gd name="T21" fmla="*/ 0 h 2078"/>
                  <a:gd name="T22" fmla="*/ 0 w 2630"/>
                  <a:gd name="T23" fmla="*/ 0 h 2078"/>
                  <a:gd name="T24" fmla="*/ 0 w 2630"/>
                  <a:gd name="T25" fmla="*/ 0 h 2078"/>
                  <a:gd name="T26" fmla="*/ 0 w 2630"/>
                  <a:gd name="T27" fmla="*/ 0 h 2078"/>
                  <a:gd name="T28" fmla="*/ 0 w 2630"/>
                  <a:gd name="T29" fmla="*/ 0 h 2078"/>
                  <a:gd name="T30" fmla="*/ 0 w 2630"/>
                  <a:gd name="T31" fmla="*/ 0 h 2078"/>
                  <a:gd name="T32" fmla="*/ 0 w 2630"/>
                  <a:gd name="T33" fmla="*/ 0 h 2078"/>
                  <a:gd name="T34" fmla="*/ 0 w 2630"/>
                  <a:gd name="T35" fmla="*/ 0 h 2078"/>
                  <a:gd name="T36" fmla="*/ 0 w 2630"/>
                  <a:gd name="T37" fmla="*/ 0 h 2078"/>
                  <a:gd name="T38" fmla="*/ 0 w 2630"/>
                  <a:gd name="T39" fmla="*/ 0 h 2078"/>
                  <a:gd name="T40" fmla="*/ 0 w 2630"/>
                  <a:gd name="T41" fmla="*/ 0 h 2078"/>
                  <a:gd name="T42" fmla="*/ 0 w 2630"/>
                  <a:gd name="T43" fmla="*/ 0 h 2078"/>
                  <a:gd name="T44" fmla="*/ 0 w 2630"/>
                  <a:gd name="T45" fmla="*/ 0 h 2078"/>
                  <a:gd name="T46" fmla="*/ 0 w 2630"/>
                  <a:gd name="T47" fmla="*/ 0 h 2078"/>
                  <a:gd name="T48" fmla="*/ 0 w 2630"/>
                  <a:gd name="T49" fmla="*/ 0 h 2078"/>
                  <a:gd name="T50" fmla="*/ 0 w 2630"/>
                  <a:gd name="T51" fmla="*/ 0 h 2078"/>
                  <a:gd name="T52" fmla="*/ 0 w 2630"/>
                  <a:gd name="T53" fmla="*/ 0 h 2078"/>
                  <a:gd name="T54" fmla="*/ 0 w 2630"/>
                  <a:gd name="T55" fmla="*/ 0 h 2078"/>
                  <a:gd name="T56" fmla="*/ 0 w 2630"/>
                  <a:gd name="T57" fmla="*/ 0 h 2078"/>
                  <a:gd name="T58" fmla="*/ 0 w 2630"/>
                  <a:gd name="T59" fmla="*/ 0 h 2078"/>
                  <a:gd name="T60" fmla="*/ 0 w 2630"/>
                  <a:gd name="T61" fmla="*/ 0 h 2078"/>
                  <a:gd name="T62" fmla="*/ 0 w 2630"/>
                  <a:gd name="T63" fmla="*/ 0 h 2078"/>
                  <a:gd name="T64" fmla="*/ 0 w 2630"/>
                  <a:gd name="T65" fmla="*/ 0 h 2078"/>
                  <a:gd name="T66" fmla="*/ 0 w 2630"/>
                  <a:gd name="T67" fmla="*/ 0 h 2078"/>
                  <a:gd name="T68" fmla="*/ 0 w 2630"/>
                  <a:gd name="T69" fmla="*/ 0 h 2078"/>
                  <a:gd name="T70" fmla="*/ 0 w 2630"/>
                  <a:gd name="T71" fmla="*/ 0 h 2078"/>
                  <a:gd name="T72" fmla="*/ 0 w 2630"/>
                  <a:gd name="T73" fmla="*/ 0 h 2078"/>
                  <a:gd name="T74" fmla="*/ 0 w 2630"/>
                  <a:gd name="T75" fmla="*/ 0 h 2078"/>
                  <a:gd name="T76" fmla="*/ 0 w 2630"/>
                  <a:gd name="T77" fmla="*/ 0 h 2078"/>
                  <a:gd name="T78" fmla="*/ 0 w 2630"/>
                  <a:gd name="T79" fmla="*/ 0 h 2078"/>
                  <a:gd name="T80" fmla="*/ 0 w 2630"/>
                  <a:gd name="T81" fmla="*/ 0 h 2078"/>
                  <a:gd name="T82" fmla="*/ 0 w 2630"/>
                  <a:gd name="T83" fmla="*/ 0 h 2078"/>
                  <a:gd name="T84" fmla="*/ 0 w 2630"/>
                  <a:gd name="T85" fmla="*/ 0 h 2078"/>
                  <a:gd name="T86" fmla="*/ 0 w 2630"/>
                  <a:gd name="T87" fmla="*/ 0 h 2078"/>
                  <a:gd name="T88" fmla="*/ 0 w 2630"/>
                  <a:gd name="T89" fmla="*/ 0 h 2078"/>
                  <a:gd name="T90" fmla="*/ 0 w 2630"/>
                  <a:gd name="T91" fmla="*/ 0 h 2078"/>
                  <a:gd name="T92" fmla="*/ 0 w 2630"/>
                  <a:gd name="T93" fmla="*/ 0 h 2078"/>
                  <a:gd name="T94" fmla="*/ 0 w 2630"/>
                  <a:gd name="T95" fmla="*/ 0 h 2078"/>
                  <a:gd name="T96" fmla="*/ 0 w 2630"/>
                  <a:gd name="T97" fmla="*/ 0 h 2078"/>
                  <a:gd name="T98" fmla="*/ 0 w 2630"/>
                  <a:gd name="T99" fmla="*/ 0 h 2078"/>
                  <a:gd name="T100" fmla="*/ 0 w 2630"/>
                  <a:gd name="T101" fmla="*/ 0 h 2078"/>
                  <a:gd name="T102" fmla="*/ 0 w 2630"/>
                  <a:gd name="T103" fmla="*/ 0 h 2078"/>
                  <a:gd name="T104" fmla="*/ 0 w 2630"/>
                  <a:gd name="T105" fmla="*/ 0 h 2078"/>
                  <a:gd name="T106" fmla="*/ 0 w 2630"/>
                  <a:gd name="T107" fmla="*/ 0 h 2078"/>
                  <a:gd name="T108" fmla="*/ 0 w 2630"/>
                  <a:gd name="T109" fmla="*/ 0 h 2078"/>
                  <a:gd name="T110" fmla="*/ 0 w 2630"/>
                  <a:gd name="T111" fmla="*/ 0 h 2078"/>
                  <a:gd name="T112" fmla="*/ 0 w 2630"/>
                  <a:gd name="T113" fmla="*/ 0 h 2078"/>
                  <a:gd name="T114" fmla="*/ 0 w 2630"/>
                  <a:gd name="T115" fmla="*/ 0 h 2078"/>
                  <a:gd name="T116" fmla="*/ 0 w 2630"/>
                  <a:gd name="T117" fmla="*/ 0 h 2078"/>
                  <a:gd name="T118" fmla="*/ 0 w 2630"/>
                  <a:gd name="T119" fmla="*/ 0 h 2078"/>
                  <a:gd name="T120" fmla="*/ 0 w 2630"/>
                  <a:gd name="T121" fmla="*/ 0 h 207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30"/>
                  <a:gd name="T184" fmla="*/ 0 h 2078"/>
                  <a:gd name="T185" fmla="*/ 2630 w 2630"/>
                  <a:gd name="T186" fmla="*/ 2078 h 207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30" h="2078">
                    <a:moveTo>
                      <a:pt x="2408" y="1927"/>
                    </a:moveTo>
                    <a:lnTo>
                      <a:pt x="2406" y="1933"/>
                    </a:lnTo>
                    <a:lnTo>
                      <a:pt x="2403" y="1927"/>
                    </a:lnTo>
                    <a:lnTo>
                      <a:pt x="2398" y="1923"/>
                    </a:lnTo>
                    <a:lnTo>
                      <a:pt x="2392" y="1924"/>
                    </a:lnTo>
                    <a:lnTo>
                      <a:pt x="2390" y="1926"/>
                    </a:lnTo>
                    <a:lnTo>
                      <a:pt x="2389" y="1927"/>
                    </a:lnTo>
                    <a:lnTo>
                      <a:pt x="2389" y="1928"/>
                    </a:lnTo>
                    <a:lnTo>
                      <a:pt x="2397" y="1936"/>
                    </a:lnTo>
                    <a:lnTo>
                      <a:pt x="2382" y="1939"/>
                    </a:lnTo>
                    <a:lnTo>
                      <a:pt x="2378" y="1934"/>
                    </a:lnTo>
                    <a:lnTo>
                      <a:pt x="2378" y="1932"/>
                    </a:lnTo>
                    <a:lnTo>
                      <a:pt x="2374" y="1926"/>
                    </a:lnTo>
                    <a:lnTo>
                      <a:pt x="2362" y="1917"/>
                    </a:lnTo>
                    <a:lnTo>
                      <a:pt x="2353" y="1913"/>
                    </a:lnTo>
                    <a:lnTo>
                      <a:pt x="2348" y="1907"/>
                    </a:lnTo>
                    <a:lnTo>
                      <a:pt x="2358" y="1944"/>
                    </a:lnTo>
                    <a:lnTo>
                      <a:pt x="2355" y="1947"/>
                    </a:lnTo>
                    <a:lnTo>
                      <a:pt x="2352" y="1946"/>
                    </a:lnTo>
                    <a:lnTo>
                      <a:pt x="2331" y="1928"/>
                    </a:lnTo>
                    <a:lnTo>
                      <a:pt x="2327" y="1921"/>
                    </a:lnTo>
                    <a:lnTo>
                      <a:pt x="2329" y="1949"/>
                    </a:lnTo>
                    <a:lnTo>
                      <a:pt x="2335" y="1964"/>
                    </a:lnTo>
                    <a:lnTo>
                      <a:pt x="2332" y="1968"/>
                    </a:lnTo>
                    <a:lnTo>
                      <a:pt x="2327" y="1965"/>
                    </a:lnTo>
                    <a:lnTo>
                      <a:pt x="2315" y="1974"/>
                    </a:lnTo>
                    <a:lnTo>
                      <a:pt x="2305" y="1975"/>
                    </a:lnTo>
                    <a:lnTo>
                      <a:pt x="2300" y="1980"/>
                    </a:lnTo>
                    <a:lnTo>
                      <a:pt x="2291" y="1979"/>
                    </a:lnTo>
                    <a:lnTo>
                      <a:pt x="2288" y="1976"/>
                    </a:lnTo>
                    <a:lnTo>
                      <a:pt x="2278" y="1979"/>
                    </a:lnTo>
                    <a:lnTo>
                      <a:pt x="2270" y="1989"/>
                    </a:lnTo>
                    <a:lnTo>
                      <a:pt x="2249" y="1995"/>
                    </a:lnTo>
                    <a:lnTo>
                      <a:pt x="2240" y="1994"/>
                    </a:lnTo>
                    <a:lnTo>
                      <a:pt x="2240" y="1997"/>
                    </a:lnTo>
                    <a:lnTo>
                      <a:pt x="2218" y="2007"/>
                    </a:lnTo>
                    <a:lnTo>
                      <a:pt x="2209" y="2004"/>
                    </a:lnTo>
                    <a:lnTo>
                      <a:pt x="2206" y="2035"/>
                    </a:lnTo>
                    <a:lnTo>
                      <a:pt x="2223" y="2057"/>
                    </a:lnTo>
                    <a:lnTo>
                      <a:pt x="2226" y="2069"/>
                    </a:lnTo>
                    <a:lnTo>
                      <a:pt x="2212" y="2078"/>
                    </a:lnTo>
                    <a:lnTo>
                      <a:pt x="2200" y="2070"/>
                    </a:lnTo>
                    <a:lnTo>
                      <a:pt x="2173" y="2027"/>
                    </a:lnTo>
                    <a:lnTo>
                      <a:pt x="2173" y="1999"/>
                    </a:lnTo>
                    <a:lnTo>
                      <a:pt x="2165" y="1990"/>
                    </a:lnTo>
                    <a:lnTo>
                      <a:pt x="2160" y="1994"/>
                    </a:lnTo>
                    <a:lnTo>
                      <a:pt x="2153" y="2001"/>
                    </a:lnTo>
                    <a:lnTo>
                      <a:pt x="2143" y="2002"/>
                    </a:lnTo>
                    <a:lnTo>
                      <a:pt x="2137" y="1996"/>
                    </a:lnTo>
                    <a:lnTo>
                      <a:pt x="2134" y="1991"/>
                    </a:lnTo>
                    <a:lnTo>
                      <a:pt x="2106" y="1981"/>
                    </a:lnTo>
                    <a:lnTo>
                      <a:pt x="2102" y="1981"/>
                    </a:lnTo>
                    <a:lnTo>
                      <a:pt x="2100" y="1991"/>
                    </a:lnTo>
                    <a:lnTo>
                      <a:pt x="2092" y="1994"/>
                    </a:lnTo>
                    <a:lnTo>
                      <a:pt x="2095" y="2001"/>
                    </a:lnTo>
                    <a:lnTo>
                      <a:pt x="2089" y="1989"/>
                    </a:lnTo>
                    <a:lnTo>
                      <a:pt x="2076" y="1997"/>
                    </a:lnTo>
                    <a:lnTo>
                      <a:pt x="2069" y="1993"/>
                    </a:lnTo>
                    <a:lnTo>
                      <a:pt x="2052" y="1993"/>
                    </a:lnTo>
                    <a:lnTo>
                      <a:pt x="2040" y="1990"/>
                    </a:lnTo>
                    <a:lnTo>
                      <a:pt x="2034" y="1985"/>
                    </a:lnTo>
                    <a:lnTo>
                      <a:pt x="2007" y="1969"/>
                    </a:lnTo>
                    <a:lnTo>
                      <a:pt x="1987" y="1939"/>
                    </a:lnTo>
                    <a:lnTo>
                      <a:pt x="1988" y="1921"/>
                    </a:lnTo>
                    <a:lnTo>
                      <a:pt x="1981" y="1911"/>
                    </a:lnTo>
                    <a:lnTo>
                      <a:pt x="1948" y="1906"/>
                    </a:lnTo>
                    <a:lnTo>
                      <a:pt x="1901" y="1882"/>
                    </a:lnTo>
                    <a:lnTo>
                      <a:pt x="1893" y="1884"/>
                    </a:lnTo>
                    <a:lnTo>
                      <a:pt x="1887" y="1896"/>
                    </a:lnTo>
                    <a:lnTo>
                      <a:pt x="1869" y="1912"/>
                    </a:lnTo>
                    <a:lnTo>
                      <a:pt x="1864" y="1915"/>
                    </a:lnTo>
                    <a:lnTo>
                      <a:pt x="1854" y="1911"/>
                    </a:lnTo>
                    <a:lnTo>
                      <a:pt x="1848" y="1920"/>
                    </a:lnTo>
                    <a:lnTo>
                      <a:pt x="1840" y="1926"/>
                    </a:lnTo>
                    <a:lnTo>
                      <a:pt x="1835" y="1918"/>
                    </a:lnTo>
                    <a:lnTo>
                      <a:pt x="1823" y="1922"/>
                    </a:lnTo>
                    <a:lnTo>
                      <a:pt x="1815" y="1916"/>
                    </a:lnTo>
                    <a:lnTo>
                      <a:pt x="1809" y="1918"/>
                    </a:lnTo>
                    <a:lnTo>
                      <a:pt x="1798" y="1928"/>
                    </a:lnTo>
                    <a:lnTo>
                      <a:pt x="1792" y="1927"/>
                    </a:lnTo>
                    <a:lnTo>
                      <a:pt x="1783" y="1920"/>
                    </a:lnTo>
                    <a:lnTo>
                      <a:pt x="1770" y="1917"/>
                    </a:lnTo>
                    <a:lnTo>
                      <a:pt x="1766" y="1915"/>
                    </a:lnTo>
                    <a:lnTo>
                      <a:pt x="1763" y="1916"/>
                    </a:lnTo>
                    <a:lnTo>
                      <a:pt x="1758" y="1932"/>
                    </a:lnTo>
                    <a:lnTo>
                      <a:pt x="1758" y="1936"/>
                    </a:lnTo>
                    <a:lnTo>
                      <a:pt x="1751" y="1932"/>
                    </a:lnTo>
                    <a:lnTo>
                      <a:pt x="1751" y="1929"/>
                    </a:lnTo>
                    <a:lnTo>
                      <a:pt x="1731" y="1927"/>
                    </a:lnTo>
                    <a:lnTo>
                      <a:pt x="1725" y="1937"/>
                    </a:lnTo>
                    <a:lnTo>
                      <a:pt x="1734" y="1969"/>
                    </a:lnTo>
                    <a:lnTo>
                      <a:pt x="1745" y="1988"/>
                    </a:lnTo>
                    <a:lnTo>
                      <a:pt x="1747" y="2005"/>
                    </a:lnTo>
                    <a:lnTo>
                      <a:pt x="1745" y="2009"/>
                    </a:lnTo>
                    <a:lnTo>
                      <a:pt x="1726" y="2014"/>
                    </a:lnTo>
                    <a:lnTo>
                      <a:pt x="1710" y="1976"/>
                    </a:lnTo>
                    <a:lnTo>
                      <a:pt x="1699" y="1975"/>
                    </a:lnTo>
                    <a:lnTo>
                      <a:pt x="1688" y="1989"/>
                    </a:lnTo>
                    <a:lnTo>
                      <a:pt x="1668" y="1991"/>
                    </a:lnTo>
                    <a:lnTo>
                      <a:pt x="1646" y="1971"/>
                    </a:lnTo>
                    <a:lnTo>
                      <a:pt x="1641" y="1959"/>
                    </a:lnTo>
                    <a:lnTo>
                      <a:pt x="1606" y="1948"/>
                    </a:lnTo>
                    <a:lnTo>
                      <a:pt x="1603" y="1896"/>
                    </a:lnTo>
                    <a:lnTo>
                      <a:pt x="1571" y="1876"/>
                    </a:lnTo>
                    <a:lnTo>
                      <a:pt x="1551" y="1826"/>
                    </a:lnTo>
                    <a:lnTo>
                      <a:pt x="1514" y="1827"/>
                    </a:lnTo>
                    <a:lnTo>
                      <a:pt x="1506" y="1834"/>
                    </a:lnTo>
                    <a:lnTo>
                      <a:pt x="1496" y="1849"/>
                    </a:lnTo>
                    <a:lnTo>
                      <a:pt x="1490" y="1844"/>
                    </a:lnTo>
                    <a:lnTo>
                      <a:pt x="1495" y="1824"/>
                    </a:lnTo>
                    <a:lnTo>
                      <a:pt x="1494" y="1814"/>
                    </a:lnTo>
                    <a:lnTo>
                      <a:pt x="1486" y="1798"/>
                    </a:lnTo>
                    <a:lnTo>
                      <a:pt x="1485" y="1761"/>
                    </a:lnTo>
                    <a:lnTo>
                      <a:pt x="1493" y="1749"/>
                    </a:lnTo>
                    <a:lnTo>
                      <a:pt x="1493" y="1738"/>
                    </a:lnTo>
                    <a:lnTo>
                      <a:pt x="1499" y="1735"/>
                    </a:lnTo>
                    <a:lnTo>
                      <a:pt x="1504" y="1723"/>
                    </a:lnTo>
                    <a:lnTo>
                      <a:pt x="1505" y="1694"/>
                    </a:lnTo>
                    <a:lnTo>
                      <a:pt x="1472" y="1597"/>
                    </a:lnTo>
                    <a:lnTo>
                      <a:pt x="1457" y="1597"/>
                    </a:lnTo>
                    <a:lnTo>
                      <a:pt x="1448" y="1587"/>
                    </a:lnTo>
                    <a:lnTo>
                      <a:pt x="1439" y="1568"/>
                    </a:lnTo>
                    <a:lnTo>
                      <a:pt x="1411" y="1549"/>
                    </a:lnTo>
                    <a:lnTo>
                      <a:pt x="1407" y="1547"/>
                    </a:lnTo>
                    <a:lnTo>
                      <a:pt x="1405" y="1554"/>
                    </a:lnTo>
                    <a:lnTo>
                      <a:pt x="1397" y="1557"/>
                    </a:lnTo>
                    <a:lnTo>
                      <a:pt x="1390" y="1545"/>
                    </a:lnTo>
                    <a:lnTo>
                      <a:pt x="1379" y="1540"/>
                    </a:lnTo>
                    <a:lnTo>
                      <a:pt x="1365" y="1540"/>
                    </a:lnTo>
                    <a:lnTo>
                      <a:pt x="1355" y="1536"/>
                    </a:lnTo>
                    <a:lnTo>
                      <a:pt x="1338" y="1536"/>
                    </a:lnTo>
                    <a:lnTo>
                      <a:pt x="1332" y="1504"/>
                    </a:lnTo>
                    <a:lnTo>
                      <a:pt x="1320" y="1500"/>
                    </a:lnTo>
                    <a:lnTo>
                      <a:pt x="1315" y="1490"/>
                    </a:lnTo>
                    <a:lnTo>
                      <a:pt x="1315" y="1483"/>
                    </a:lnTo>
                    <a:lnTo>
                      <a:pt x="1300" y="1469"/>
                    </a:lnTo>
                    <a:lnTo>
                      <a:pt x="1290" y="1473"/>
                    </a:lnTo>
                    <a:lnTo>
                      <a:pt x="1279" y="1483"/>
                    </a:lnTo>
                    <a:lnTo>
                      <a:pt x="1268" y="1488"/>
                    </a:lnTo>
                    <a:lnTo>
                      <a:pt x="1242" y="1487"/>
                    </a:lnTo>
                    <a:lnTo>
                      <a:pt x="1233" y="1482"/>
                    </a:lnTo>
                    <a:lnTo>
                      <a:pt x="1229" y="1482"/>
                    </a:lnTo>
                    <a:lnTo>
                      <a:pt x="1214" y="1493"/>
                    </a:lnTo>
                    <a:lnTo>
                      <a:pt x="1213" y="1504"/>
                    </a:lnTo>
                    <a:lnTo>
                      <a:pt x="1200" y="1521"/>
                    </a:lnTo>
                    <a:lnTo>
                      <a:pt x="1187" y="1526"/>
                    </a:lnTo>
                    <a:lnTo>
                      <a:pt x="1172" y="1551"/>
                    </a:lnTo>
                    <a:lnTo>
                      <a:pt x="1160" y="1558"/>
                    </a:lnTo>
                    <a:lnTo>
                      <a:pt x="1151" y="1567"/>
                    </a:lnTo>
                    <a:lnTo>
                      <a:pt x="1112" y="1579"/>
                    </a:lnTo>
                    <a:lnTo>
                      <a:pt x="1114" y="1581"/>
                    </a:lnTo>
                    <a:lnTo>
                      <a:pt x="1113" y="1579"/>
                    </a:lnTo>
                    <a:lnTo>
                      <a:pt x="1091" y="1566"/>
                    </a:lnTo>
                    <a:lnTo>
                      <a:pt x="1078" y="1570"/>
                    </a:lnTo>
                    <a:lnTo>
                      <a:pt x="1045" y="1563"/>
                    </a:lnTo>
                    <a:lnTo>
                      <a:pt x="1036" y="1557"/>
                    </a:lnTo>
                    <a:lnTo>
                      <a:pt x="1035" y="1555"/>
                    </a:lnTo>
                    <a:lnTo>
                      <a:pt x="1031" y="1550"/>
                    </a:lnTo>
                    <a:lnTo>
                      <a:pt x="1025" y="1549"/>
                    </a:lnTo>
                    <a:lnTo>
                      <a:pt x="1012" y="1549"/>
                    </a:lnTo>
                    <a:lnTo>
                      <a:pt x="1003" y="1555"/>
                    </a:lnTo>
                    <a:lnTo>
                      <a:pt x="994" y="1566"/>
                    </a:lnTo>
                    <a:lnTo>
                      <a:pt x="991" y="1583"/>
                    </a:lnTo>
                    <a:lnTo>
                      <a:pt x="976" y="1604"/>
                    </a:lnTo>
                    <a:lnTo>
                      <a:pt x="977" y="1610"/>
                    </a:lnTo>
                    <a:lnTo>
                      <a:pt x="972" y="1610"/>
                    </a:lnTo>
                    <a:lnTo>
                      <a:pt x="968" y="1608"/>
                    </a:lnTo>
                    <a:lnTo>
                      <a:pt x="966" y="1605"/>
                    </a:lnTo>
                    <a:lnTo>
                      <a:pt x="962" y="1597"/>
                    </a:lnTo>
                    <a:lnTo>
                      <a:pt x="961" y="1578"/>
                    </a:lnTo>
                    <a:lnTo>
                      <a:pt x="953" y="1563"/>
                    </a:lnTo>
                    <a:lnTo>
                      <a:pt x="949" y="1561"/>
                    </a:lnTo>
                    <a:lnTo>
                      <a:pt x="945" y="1562"/>
                    </a:lnTo>
                    <a:lnTo>
                      <a:pt x="939" y="1570"/>
                    </a:lnTo>
                    <a:lnTo>
                      <a:pt x="931" y="1570"/>
                    </a:lnTo>
                    <a:lnTo>
                      <a:pt x="924" y="1573"/>
                    </a:lnTo>
                    <a:lnTo>
                      <a:pt x="924" y="1575"/>
                    </a:lnTo>
                    <a:lnTo>
                      <a:pt x="919" y="1572"/>
                    </a:lnTo>
                    <a:lnTo>
                      <a:pt x="913" y="1575"/>
                    </a:lnTo>
                    <a:lnTo>
                      <a:pt x="909" y="1583"/>
                    </a:lnTo>
                    <a:lnTo>
                      <a:pt x="906" y="1583"/>
                    </a:lnTo>
                    <a:lnTo>
                      <a:pt x="893" y="1579"/>
                    </a:lnTo>
                    <a:lnTo>
                      <a:pt x="887" y="1581"/>
                    </a:lnTo>
                    <a:lnTo>
                      <a:pt x="864" y="1573"/>
                    </a:lnTo>
                    <a:lnTo>
                      <a:pt x="856" y="1567"/>
                    </a:lnTo>
                    <a:lnTo>
                      <a:pt x="847" y="1566"/>
                    </a:lnTo>
                    <a:lnTo>
                      <a:pt x="843" y="1567"/>
                    </a:lnTo>
                    <a:lnTo>
                      <a:pt x="841" y="1575"/>
                    </a:lnTo>
                    <a:lnTo>
                      <a:pt x="840" y="1575"/>
                    </a:lnTo>
                    <a:lnTo>
                      <a:pt x="834" y="1572"/>
                    </a:lnTo>
                    <a:lnTo>
                      <a:pt x="829" y="1575"/>
                    </a:lnTo>
                    <a:lnTo>
                      <a:pt x="821" y="1570"/>
                    </a:lnTo>
                    <a:lnTo>
                      <a:pt x="819" y="1572"/>
                    </a:lnTo>
                    <a:lnTo>
                      <a:pt x="814" y="1575"/>
                    </a:lnTo>
                    <a:lnTo>
                      <a:pt x="804" y="1566"/>
                    </a:lnTo>
                    <a:lnTo>
                      <a:pt x="803" y="1561"/>
                    </a:lnTo>
                    <a:lnTo>
                      <a:pt x="795" y="1555"/>
                    </a:lnTo>
                    <a:lnTo>
                      <a:pt x="787" y="1552"/>
                    </a:lnTo>
                    <a:lnTo>
                      <a:pt x="782" y="1555"/>
                    </a:lnTo>
                    <a:lnTo>
                      <a:pt x="766" y="1545"/>
                    </a:lnTo>
                    <a:lnTo>
                      <a:pt x="762" y="1539"/>
                    </a:lnTo>
                    <a:lnTo>
                      <a:pt x="761" y="1525"/>
                    </a:lnTo>
                    <a:lnTo>
                      <a:pt x="758" y="1524"/>
                    </a:lnTo>
                    <a:lnTo>
                      <a:pt x="754" y="1528"/>
                    </a:lnTo>
                    <a:lnTo>
                      <a:pt x="751" y="1529"/>
                    </a:lnTo>
                    <a:lnTo>
                      <a:pt x="742" y="1528"/>
                    </a:lnTo>
                    <a:lnTo>
                      <a:pt x="735" y="1525"/>
                    </a:lnTo>
                    <a:lnTo>
                      <a:pt x="730" y="1525"/>
                    </a:lnTo>
                    <a:lnTo>
                      <a:pt x="723" y="1523"/>
                    </a:lnTo>
                    <a:lnTo>
                      <a:pt x="720" y="1521"/>
                    </a:lnTo>
                    <a:lnTo>
                      <a:pt x="716" y="1519"/>
                    </a:lnTo>
                    <a:lnTo>
                      <a:pt x="712" y="1513"/>
                    </a:lnTo>
                    <a:lnTo>
                      <a:pt x="707" y="1516"/>
                    </a:lnTo>
                    <a:lnTo>
                      <a:pt x="706" y="1513"/>
                    </a:lnTo>
                    <a:lnTo>
                      <a:pt x="705" y="1499"/>
                    </a:lnTo>
                    <a:lnTo>
                      <a:pt x="701" y="1492"/>
                    </a:lnTo>
                    <a:lnTo>
                      <a:pt x="704" y="1487"/>
                    </a:lnTo>
                    <a:lnTo>
                      <a:pt x="701" y="1484"/>
                    </a:lnTo>
                    <a:lnTo>
                      <a:pt x="695" y="1482"/>
                    </a:lnTo>
                    <a:lnTo>
                      <a:pt x="690" y="1483"/>
                    </a:lnTo>
                    <a:lnTo>
                      <a:pt x="686" y="1483"/>
                    </a:lnTo>
                    <a:lnTo>
                      <a:pt x="684" y="1487"/>
                    </a:lnTo>
                    <a:lnTo>
                      <a:pt x="684" y="1489"/>
                    </a:lnTo>
                    <a:lnTo>
                      <a:pt x="681" y="1493"/>
                    </a:lnTo>
                    <a:lnTo>
                      <a:pt x="679" y="1493"/>
                    </a:lnTo>
                    <a:lnTo>
                      <a:pt x="675" y="1499"/>
                    </a:lnTo>
                    <a:lnTo>
                      <a:pt x="667" y="1495"/>
                    </a:lnTo>
                    <a:lnTo>
                      <a:pt x="662" y="1492"/>
                    </a:lnTo>
                    <a:lnTo>
                      <a:pt x="655" y="1473"/>
                    </a:lnTo>
                    <a:lnTo>
                      <a:pt x="634" y="1455"/>
                    </a:lnTo>
                    <a:lnTo>
                      <a:pt x="621" y="1450"/>
                    </a:lnTo>
                    <a:lnTo>
                      <a:pt x="601" y="1432"/>
                    </a:lnTo>
                    <a:lnTo>
                      <a:pt x="559" y="1420"/>
                    </a:lnTo>
                    <a:lnTo>
                      <a:pt x="555" y="1419"/>
                    </a:lnTo>
                    <a:lnTo>
                      <a:pt x="540" y="1416"/>
                    </a:lnTo>
                    <a:lnTo>
                      <a:pt x="539" y="1416"/>
                    </a:lnTo>
                    <a:lnTo>
                      <a:pt x="540" y="1424"/>
                    </a:lnTo>
                    <a:lnTo>
                      <a:pt x="538" y="1429"/>
                    </a:lnTo>
                    <a:lnTo>
                      <a:pt x="540" y="1431"/>
                    </a:lnTo>
                    <a:lnTo>
                      <a:pt x="539" y="1435"/>
                    </a:lnTo>
                    <a:lnTo>
                      <a:pt x="531" y="1427"/>
                    </a:lnTo>
                    <a:lnTo>
                      <a:pt x="526" y="1422"/>
                    </a:lnTo>
                    <a:lnTo>
                      <a:pt x="503" y="1414"/>
                    </a:lnTo>
                    <a:lnTo>
                      <a:pt x="496" y="1405"/>
                    </a:lnTo>
                    <a:lnTo>
                      <a:pt x="491" y="1405"/>
                    </a:lnTo>
                    <a:lnTo>
                      <a:pt x="477" y="1395"/>
                    </a:lnTo>
                    <a:lnTo>
                      <a:pt x="471" y="1394"/>
                    </a:lnTo>
                    <a:lnTo>
                      <a:pt x="465" y="1392"/>
                    </a:lnTo>
                    <a:lnTo>
                      <a:pt x="463" y="1388"/>
                    </a:lnTo>
                    <a:lnTo>
                      <a:pt x="461" y="1383"/>
                    </a:lnTo>
                    <a:lnTo>
                      <a:pt x="458" y="1379"/>
                    </a:lnTo>
                    <a:lnTo>
                      <a:pt x="454" y="1379"/>
                    </a:lnTo>
                    <a:lnTo>
                      <a:pt x="451" y="1377"/>
                    </a:lnTo>
                    <a:lnTo>
                      <a:pt x="446" y="1374"/>
                    </a:lnTo>
                    <a:lnTo>
                      <a:pt x="439" y="1379"/>
                    </a:lnTo>
                    <a:lnTo>
                      <a:pt x="438" y="1377"/>
                    </a:lnTo>
                    <a:lnTo>
                      <a:pt x="435" y="1371"/>
                    </a:lnTo>
                    <a:lnTo>
                      <a:pt x="433" y="1369"/>
                    </a:lnTo>
                    <a:lnTo>
                      <a:pt x="430" y="1368"/>
                    </a:lnTo>
                    <a:lnTo>
                      <a:pt x="416" y="1369"/>
                    </a:lnTo>
                    <a:lnTo>
                      <a:pt x="411" y="1373"/>
                    </a:lnTo>
                    <a:lnTo>
                      <a:pt x="407" y="1373"/>
                    </a:lnTo>
                    <a:lnTo>
                      <a:pt x="404" y="1371"/>
                    </a:lnTo>
                    <a:lnTo>
                      <a:pt x="403" y="1361"/>
                    </a:lnTo>
                    <a:lnTo>
                      <a:pt x="392" y="1351"/>
                    </a:lnTo>
                    <a:lnTo>
                      <a:pt x="392" y="1348"/>
                    </a:lnTo>
                    <a:lnTo>
                      <a:pt x="386" y="1343"/>
                    </a:lnTo>
                    <a:lnTo>
                      <a:pt x="385" y="1338"/>
                    </a:lnTo>
                    <a:lnTo>
                      <a:pt x="386" y="1331"/>
                    </a:lnTo>
                    <a:lnTo>
                      <a:pt x="381" y="1325"/>
                    </a:lnTo>
                    <a:lnTo>
                      <a:pt x="380" y="1307"/>
                    </a:lnTo>
                    <a:lnTo>
                      <a:pt x="361" y="1291"/>
                    </a:lnTo>
                    <a:lnTo>
                      <a:pt x="355" y="1273"/>
                    </a:lnTo>
                    <a:lnTo>
                      <a:pt x="355" y="1270"/>
                    </a:lnTo>
                    <a:lnTo>
                      <a:pt x="365" y="1269"/>
                    </a:lnTo>
                    <a:lnTo>
                      <a:pt x="366" y="1265"/>
                    </a:lnTo>
                    <a:lnTo>
                      <a:pt x="367" y="1267"/>
                    </a:lnTo>
                    <a:lnTo>
                      <a:pt x="371" y="1274"/>
                    </a:lnTo>
                    <a:lnTo>
                      <a:pt x="377" y="1280"/>
                    </a:lnTo>
                    <a:lnTo>
                      <a:pt x="383" y="1283"/>
                    </a:lnTo>
                    <a:lnTo>
                      <a:pt x="386" y="1283"/>
                    </a:lnTo>
                    <a:lnTo>
                      <a:pt x="388" y="1280"/>
                    </a:lnTo>
                    <a:lnTo>
                      <a:pt x="392" y="1281"/>
                    </a:lnTo>
                    <a:lnTo>
                      <a:pt x="391" y="1277"/>
                    </a:lnTo>
                    <a:lnTo>
                      <a:pt x="393" y="1274"/>
                    </a:lnTo>
                    <a:lnTo>
                      <a:pt x="396" y="1268"/>
                    </a:lnTo>
                    <a:lnTo>
                      <a:pt x="397" y="1268"/>
                    </a:lnTo>
                    <a:lnTo>
                      <a:pt x="402" y="1273"/>
                    </a:lnTo>
                    <a:lnTo>
                      <a:pt x="403" y="1273"/>
                    </a:lnTo>
                    <a:lnTo>
                      <a:pt x="408" y="1262"/>
                    </a:lnTo>
                    <a:lnTo>
                      <a:pt x="408" y="1258"/>
                    </a:lnTo>
                    <a:lnTo>
                      <a:pt x="395" y="1244"/>
                    </a:lnTo>
                    <a:lnTo>
                      <a:pt x="393" y="1241"/>
                    </a:lnTo>
                    <a:lnTo>
                      <a:pt x="393" y="1237"/>
                    </a:lnTo>
                    <a:lnTo>
                      <a:pt x="392" y="1233"/>
                    </a:lnTo>
                    <a:lnTo>
                      <a:pt x="382" y="1228"/>
                    </a:lnTo>
                    <a:lnTo>
                      <a:pt x="377" y="1230"/>
                    </a:lnTo>
                    <a:lnTo>
                      <a:pt x="376" y="1226"/>
                    </a:lnTo>
                    <a:lnTo>
                      <a:pt x="366" y="1218"/>
                    </a:lnTo>
                    <a:lnTo>
                      <a:pt x="362" y="1205"/>
                    </a:lnTo>
                    <a:lnTo>
                      <a:pt x="366" y="1204"/>
                    </a:lnTo>
                    <a:lnTo>
                      <a:pt x="362" y="1194"/>
                    </a:lnTo>
                    <a:lnTo>
                      <a:pt x="355" y="1186"/>
                    </a:lnTo>
                    <a:lnTo>
                      <a:pt x="354" y="1180"/>
                    </a:lnTo>
                    <a:lnTo>
                      <a:pt x="354" y="1179"/>
                    </a:lnTo>
                    <a:lnTo>
                      <a:pt x="362" y="1180"/>
                    </a:lnTo>
                    <a:lnTo>
                      <a:pt x="366" y="1175"/>
                    </a:lnTo>
                    <a:lnTo>
                      <a:pt x="376" y="1179"/>
                    </a:lnTo>
                    <a:lnTo>
                      <a:pt x="378" y="1178"/>
                    </a:lnTo>
                    <a:lnTo>
                      <a:pt x="381" y="1171"/>
                    </a:lnTo>
                    <a:lnTo>
                      <a:pt x="382" y="1163"/>
                    </a:lnTo>
                    <a:lnTo>
                      <a:pt x="380" y="1153"/>
                    </a:lnTo>
                    <a:lnTo>
                      <a:pt x="388" y="1150"/>
                    </a:lnTo>
                    <a:lnTo>
                      <a:pt x="388" y="1149"/>
                    </a:lnTo>
                    <a:lnTo>
                      <a:pt x="387" y="1148"/>
                    </a:lnTo>
                    <a:lnTo>
                      <a:pt x="386" y="1144"/>
                    </a:lnTo>
                    <a:lnTo>
                      <a:pt x="388" y="1142"/>
                    </a:lnTo>
                    <a:lnTo>
                      <a:pt x="388" y="1139"/>
                    </a:lnTo>
                    <a:lnTo>
                      <a:pt x="391" y="1136"/>
                    </a:lnTo>
                    <a:lnTo>
                      <a:pt x="396" y="1131"/>
                    </a:lnTo>
                    <a:lnTo>
                      <a:pt x="395" y="1124"/>
                    </a:lnTo>
                    <a:lnTo>
                      <a:pt x="397" y="1119"/>
                    </a:lnTo>
                    <a:lnTo>
                      <a:pt x="395" y="1102"/>
                    </a:lnTo>
                    <a:lnTo>
                      <a:pt x="396" y="1098"/>
                    </a:lnTo>
                    <a:lnTo>
                      <a:pt x="393" y="1091"/>
                    </a:lnTo>
                    <a:lnTo>
                      <a:pt x="397" y="1085"/>
                    </a:lnTo>
                    <a:lnTo>
                      <a:pt x="396" y="1082"/>
                    </a:lnTo>
                    <a:lnTo>
                      <a:pt x="392" y="1080"/>
                    </a:lnTo>
                    <a:lnTo>
                      <a:pt x="388" y="1080"/>
                    </a:lnTo>
                    <a:lnTo>
                      <a:pt x="385" y="1087"/>
                    </a:lnTo>
                    <a:lnTo>
                      <a:pt x="383" y="1087"/>
                    </a:lnTo>
                    <a:lnTo>
                      <a:pt x="380" y="1084"/>
                    </a:lnTo>
                    <a:lnTo>
                      <a:pt x="375" y="1074"/>
                    </a:lnTo>
                    <a:lnTo>
                      <a:pt x="370" y="1077"/>
                    </a:lnTo>
                    <a:lnTo>
                      <a:pt x="367" y="1076"/>
                    </a:lnTo>
                    <a:lnTo>
                      <a:pt x="364" y="1073"/>
                    </a:lnTo>
                    <a:lnTo>
                      <a:pt x="361" y="1073"/>
                    </a:lnTo>
                    <a:lnTo>
                      <a:pt x="359" y="1071"/>
                    </a:lnTo>
                    <a:lnTo>
                      <a:pt x="355" y="1061"/>
                    </a:lnTo>
                    <a:lnTo>
                      <a:pt x="351" y="1060"/>
                    </a:lnTo>
                    <a:lnTo>
                      <a:pt x="349" y="1059"/>
                    </a:lnTo>
                    <a:lnTo>
                      <a:pt x="348" y="1058"/>
                    </a:lnTo>
                    <a:lnTo>
                      <a:pt x="344" y="1058"/>
                    </a:lnTo>
                    <a:lnTo>
                      <a:pt x="336" y="1051"/>
                    </a:lnTo>
                    <a:lnTo>
                      <a:pt x="334" y="1051"/>
                    </a:lnTo>
                    <a:lnTo>
                      <a:pt x="330" y="1054"/>
                    </a:lnTo>
                    <a:lnTo>
                      <a:pt x="325" y="1054"/>
                    </a:lnTo>
                    <a:lnTo>
                      <a:pt x="322" y="1056"/>
                    </a:lnTo>
                    <a:lnTo>
                      <a:pt x="309" y="1058"/>
                    </a:lnTo>
                    <a:lnTo>
                      <a:pt x="303" y="1065"/>
                    </a:lnTo>
                    <a:lnTo>
                      <a:pt x="294" y="1069"/>
                    </a:lnTo>
                    <a:lnTo>
                      <a:pt x="289" y="1074"/>
                    </a:lnTo>
                    <a:lnTo>
                      <a:pt x="286" y="1080"/>
                    </a:lnTo>
                    <a:lnTo>
                      <a:pt x="282" y="1080"/>
                    </a:lnTo>
                    <a:lnTo>
                      <a:pt x="280" y="1085"/>
                    </a:lnTo>
                    <a:lnTo>
                      <a:pt x="272" y="1082"/>
                    </a:lnTo>
                    <a:lnTo>
                      <a:pt x="268" y="1085"/>
                    </a:lnTo>
                    <a:lnTo>
                      <a:pt x="255" y="1084"/>
                    </a:lnTo>
                    <a:lnTo>
                      <a:pt x="247" y="1080"/>
                    </a:lnTo>
                    <a:lnTo>
                      <a:pt x="241" y="1080"/>
                    </a:lnTo>
                    <a:lnTo>
                      <a:pt x="205" y="1064"/>
                    </a:lnTo>
                    <a:lnTo>
                      <a:pt x="204" y="1058"/>
                    </a:lnTo>
                    <a:lnTo>
                      <a:pt x="203" y="1055"/>
                    </a:lnTo>
                    <a:lnTo>
                      <a:pt x="199" y="1055"/>
                    </a:lnTo>
                    <a:lnTo>
                      <a:pt x="195" y="1060"/>
                    </a:lnTo>
                    <a:lnTo>
                      <a:pt x="193" y="1059"/>
                    </a:lnTo>
                    <a:lnTo>
                      <a:pt x="188" y="1061"/>
                    </a:lnTo>
                    <a:lnTo>
                      <a:pt x="186" y="1060"/>
                    </a:lnTo>
                    <a:lnTo>
                      <a:pt x="177" y="1050"/>
                    </a:lnTo>
                    <a:lnTo>
                      <a:pt x="169" y="1048"/>
                    </a:lnTo>
                    <a:lnTo>
                      <a:pt x="167" y="1044"/>
                    </a:lnTo>
                    <a:lnTo>
                      <a:pt x="167" y="1043"/>
                    </a:lnTo>
                    <a:lnTo>
                      <a:pt x="171" y="1042"/>
                    </a:lnTo>
                    <a:lnTo>
                      <a:pt x="172" y="1038"/>
                    </a:lnTo>
                    <a:lnTo>
                      <a:pt x="169" y="1033"/>
                    </a:lnTo>
                    <a:lnTo>
                      <a:pt x="166" y="1030"/>
                    </a:lnTo>
                    <a:lnTo>
                      <a:pt x="166" y="1024"/>
                    </a:lnTo>
                    <a:lnTo>
                      <a:pt x="165" y="1019"/>
                    </a:lnTo>
                    <a:lnTo>
                      <a:pt x="161" y="1014"/>
                    </a:lnTo>
                    <a:lnTo>
                      <a:pt x="142" y="1001"/>
                    </a:lnTo>
                    <a:lnTo>
                      <a:pt x="139" y="1002"/>
                    </a:lnTo>
                    <a:lnTo>
                      <a:pt x="134" y="1006"/>
                    </a:lnTo>
                    <a:lnTo>
                      <a:pt x="132" y="1005"/>
                    </a:lnTo>
                    <a:lnTo>
                      <a:pt x="129" y="993"/>
                    </a:lnTo>
                    <a:lnTo>
                      <a:pt x="126" y="991"/>
                    </a:lnTo>
                    <a:lnTo>
                      <a:pt x="121" y="992"/>
                    </a:lnTo>
                    <a:lnTo>
                      <a:pt x="111" y="988"/>
                    </a:lnTo>
                    <a:lnTo>
                      <a:pt x="100" y="991"/>
                    </a:lnTo>
                    <a:lnTo>
                      <a:pt x="89" y="988"/>
                    </a:lnTo>
                    <a:lnTo>
                      <a:pt x="89" y="986"/>
                    </a:lnTo>
                    <a:lnTo>
                      <a:pt x="87" y="982"/>
                    </a:lnTo>
                    <a:lnTo>
                      <a:pt x="82" y="980"/>
                    </a:lnTo>
                    <a:lnTo>
                      <a:pt x="78" y="977"/>
                    </a:lnTo>
                    <a:lnTo>
                      <a:pt x="84" y="970"/>
                    </a:lnTo>
                    <a:lnTo>
                      <a:pt x="87" y="969"/>
                    </a:lnTo>
                    <a:lnTo>
                      <a:pt x="92" y="971"/>
                    </a:lnTo>
                    <a:lnTo>
                      <a:pt x="94" y="970"/>
                    </a:lnTo>
                    <a:lnTo>
                      <a:pt x="92" y="971"/>
                    </a:lnTo>
                    <a:lnTo>
                      <a:pt x="99" y="972"/>
                    </a:lnTo>
                    <a:lnTo>
                      <a:pt x="101" y="971"/>
                    </a:lnTo>
                    <a:lnTo>
                      <a:pt x="93" y="939"/>
                    </a:lnTo>
                    <a:lnTo>
                      <a:pt x="77" y="918"/>
                    </a:lnTo>
                    <a:lnTo>
                      <a:pt x="72" y="899"/>
                    </a:lnTo>
                    <a:lnTo>
                      <a:pt x="62" y="890"/>
                    </a:lnTo>
                    <a:lnTo>
                      <a:pt x="46" y="888"/>
                    </a:lnTo>
                    <a:lnTo>
                      <a:pt x="31" y="893"/>
                    </a:lnTo>
                    <a:lnTo>
                      <a:pt x="19" y="887"/>
                    </a:lnTo>
                    <a:lnTo>
                      <a:pt x="4" y="854"/>
                    </a:lnTo>
                    <a:lnTo>
                      <a:pt x="5" y="824"/>
                    </a:lnTo>
                    <a:lnTo>
                      <a:pt x="0" y="814"/>
                    </a:lnTo>
                    <a:lnTo>
                      <a:pt x="4" y="798"/>
                    </a:lnTo>
                    <a:lnTo>
                      <a:pt x="27" y="786"/>
                    </a:lnTo>
                    <a:lnTo>
                      <a:pt x="30" y="781"/>
                    </a:lnTo>
                    <a:lnTo>
                      <a:pt x="36" y="781"/>
                    </a:lnTo>
                    <a:lnTo>
                      <a:pt x="37" y="768"/>
                    </a:lnTo>
                    <a:lnTo>
                      <a:pt x="46" y="771"/>
                    </a:lnTo>
                    <a:lnTo>
                      <a:pt x="57" y="766"/>
                    </a:lnTo>
                    <a:lnTo>
                      <a:pt x="67" y="767"/>
                    </a:lnTo>
                    <a:lnTo>
                      <a:pt x="76" y="778"/>
                    </a:lnTo>
                    <a:lnTo>
                      <a:pt x="108" y="777"/>
                    </a:lnTo>
                    <a:lnTo>
                      <a:pt x="116" y="770"/>
                    </a:lnTo>
                    <a:lnTo>
                      <a:pt x="116" y="755"/>
                    </a:lnTo>
                    <a:lnTo>
                      <a:pt x="121" y="744"/>
                    </a:lnTo>
                    <a:lnTo>
                      <a:pt x="179" y="731"/>
                    </a:lnTo>
                    <a:lnTo>
                      <a:pt x="183" y="719"/>
                    </a:lnTo>
                    <a:lnTo>
                      <a:pt x="191" y="708"/>
                    </a:lnTo>
                    <a:lnTo>
                      <a:pt x="250" y="674"/>
                    </a:lnTo>
                    <a:lnTo>
                      <a:pt x="251" y="663"/>
                    </a:lnTo>
                    <a:lnTo>
                      <a:pt x="241" y="641"/>
                    </a:lnTo>
                    <a:lnTo>
                      <a:pt x="241" y="631"/>
                    </a:lnTo>
                    <a:lnTo>
                      <a:pt x="244" y="624"/>
                    </a:lnTo>
                    <a:lnTo>
                      <a:pt x="239" y="613"/>
                    </a:lnTo>
                    <a:lnTo>
                      <a:pt x="246" y="605"/>
                    </a:lnTo>
                    <a:lnTo>
                      <a:pt x="193" y="520"/>
                    </a:lnTo>
                    <a:lnTo>
                      <a:pt x="172" y="502"/>
                    </a:lnTo>
                    <a:lnTo>
                      <a:pt x="178" y="496"/>
                    </a:lnTo>
                    <a:lnTo>
                      <a:pt x="192" y="490"/>
                    </a:lnTo>
                    <a:lnTo>
                      <a:pt x="207" y="489"/>
                    </a:lnTo>
                    <a:lnTo>
                      <a:pt x="221" y="483"/>
                    </a:lnTo>
                    <a:lnTo>
                      <a:pt x="266" y="480"/>
                    </a:lnTo>
                    <a:lnTo>
                      <a:pt x="270" y="476"/>
                    </a:lnTo>
                    <a:lnTo>
                      <a:pt x="252" y="452"/>
                    </a:lnTo>
                    <a:lnTo>
                      <a:pt x="246" y="363"/>
                    </a:lnTo>
                    <a:lnTo>
                      <a:pt x="265" y="363"/>
                    </a:lnTo>
                    <a:lnTo>
                      <a:pt x="292" y="374"/>
                    </a:lnTo>
                    <a:lnTo>
                      <a:pt x="318" y="370"/>
                    </a:lnTo>
                    <a:lnTo>
                      <a:pt x="339" y="383"/>
                    </a:lnTo>
                    <a:lnTo>
                      <a:pt x="346" y="374"/>
                    </a:lnTo>
                    <a:lnTo>
                      <a:pt x="361" y="369"/>
                    </a:lnTo>
                    <a:lnTo>
                      <a:pt x="336" y="307"/>
                    </a:lnTo>
                    <a:lnTo>
                      <a:pt x="336" y="291"/>
                    </a:lnTo>
                    <a:lnTo>
                      <a:pt x="349" y="292"/>
                    </a:lnTo>
                    <a:lnTo>
                      <a:pt x="362" y="289"/>
                    </a:lnTo>
                    <a:lnTo>
                      <a:pt x="370" y="277"/>
                    </a:lnTo>
                    <a:lnTo>
                      <a:pt x="371" y="263"/>
                    </a:lnTo>
                    <a:lnTo>
                      <a:pt x="392" y="269"/>
                    </a:lnTo>
                    <a:lnTo>
                      <a:pt x="400" y="256"/>
                    </a:lnTo>
                    <a:lnTo>
                      <a:pt x="402" y="256"/>
                    </a:lnTo>
                    <a:lnTo>
                      <a:pt x="429" y="286"/>
                    </a:lnTo>
                    <a:lnTo>
                      <a:pt x="461" y="302"/>
                    </a:lnTo>
                    <a:lnTo>
                      <a:pt x="477" y="317"/>
                    </a:lnTo>
                    <a:lnTo>
                      <a:pt x="493" y="326"/>
                    </a:lnTo>
                    <a:lnTo>
                      <a:pt x="495" y="317"/>
                    </a:lnTo>
                    <a:lnTo>
                      <a:pt x="510" y="319"/>
                    </a:lnTo>
                    <a:lnTo>
                      <a:pt x="524" y="326"/>
                    </a:lnTo>
                    <a:lnTo>
                      <a:pt x="538" y="327"/>
                    </a:lnTo>
                    <a:lnTo>
                      <a:pt x="636" y="449"/>
                    </a:lnTo>
                    <a:lnTo>
                      <a:pt x="636" y="463"/>
                    </a:lnTo>
                    <a:lnTo>
                      <a:pt x="639" y="474"/>
                    </a:lnTo>
                    <a:lnTo>
                      <a:pt x="649" y="479"/>
                    </a:lnTo>
                    <a:lnTo>
                      <a:pt x="731" y="496"/>
                    </a:lnTo>
                    <a:lnTo>
                      <a:pt x="740" y="493"/>
                    </a:lnTo>
                    <a:lnTo>
                      <a:pt x="749" y="491"/>
                    </a:lnTo>
                    <a:lnTo>
                      <a:pt x="877" y="535"/>
                    </a:lnTo>
                    <a:lnTo>
                      <a:pt x="1009" y="632"/>
                    </a:lnTo>
                    <a:lnTo>
                      <a:pt x="1159" y="621"/>
                    </a:lnTo>
                    <a:lnTo>
                      <a:pt x="1218" y="636"/>
                    </a:lnTo>
                    <a:lnTo>
                      <a:pt x="1249" y="656"/>
                    </a:lnTo>
                    <a:lnTo>
                      <a:pt x="1404" y="700"/>
                    </a:lnTo>
                    <a:lnTo>
                      <a:pt x="1411" y="699"/>
                    </a:lnTo>
                    <a:lnTo>
                      <a:pt x="1420" y="687"/>
                    </a:lnTo>
                    <a:lnTo>
                      <a:pt x="1457" y="673"/>
                    </a:lnTo>
                    <a:lnTo>
                      <a:pt x="1459" y="666"/>
                    </a:lnTo>
                    <a:lnTo>
                      <a:pt x="1495" y="657"/>
                    </a:lnTo>
                    <a:lnTo>
                      <a:pt x="1506" y="650"/>
                    </a:lnTo>
                    <a:lnTo>
                      <a:pt x="1528" y="651"/>
                    </a:lnTo>
                    <a:lnTo>
                      <a:pt x="1540" y="646"/>
                    </a:lnTo>
                    <a:lnTo>
                      <a:pt x="1567" y="653"/>
                    </a:lnTo>
                    <a:lnTo>
                      <a:pt x="1571" y="651"/>
                    </a:lnTo>
                    <a:lnTo>
                      <a:pt x="1593" y="650"/>
                    </a:lnTo>
                    <a:lnTo>
                      <a:pt x="1611" y="640"/>
                    </a:lnTo>
                    <a:lnTo>
                      <a:pt x="1629" y="621"/>
                    </a:lnTo>
                    <a:lnTo>
                      <a:pt x="1629" y="609"/>
                    </a:lnTo>
                    <a:lnTo>
                      <a:pt x="1652" y="569"/>
                    </a:lnTo>
                    <a:lnTo>
                      <a:pt x="1643" y="558"/>
                    </a:lnTo>
                    <a:lnTo>
                      <a:pt x="1610" y="535"/>
                    </a:lnTo>
                    <a:lnTo>
                      <a:pt x="1605" y="523"/>
                    </a:lnTo>
                    <a:lnTo>
                      <a:pt x="1604" y="495"/>
                    </a:lnTo>
                    <a:lnTo>
                      <a:pt x="1618" y="490"/>
                    </a:lnTo>
                    <a:lnTo>
                      <a:pt x="1632" y="494"/>
                    </a:lnTo>
                    <a:lnTo>
                      <a:pt x="1650" y="504"/>
                    </a:lnTo>
                    <a:lnTo>
                      <a:pt x="1684" y="507"/>
                    </a:lnTo>
                    <a:lnTo>
                      <a:pt x="1698" y="494"/>
                    </a:lnTo>
                    <a:lnTo>
                      <a:pt x="1707" y="462"/>
                    </a:lnTo>
                    <a:lnTo>
                      <a:pt x="1725" y="462"/>
                    </a:lnTo>
                    <a:lnTo>
                      <a:pt x="1730" y="460"/>
                    </a:lnTo>
                    <a:lnTo>
                      <a:pt x="1739" y="451"/>
                    </a:lnTo>
                    <a:lnTo>
                      <a:pt x="1752" y="397"/>
                    </a:lnTo>
                    <a:lnTo>
                      <a:pt x="1823" y="389"/>
                    </a:lnTo>
                    <a:lnTo>
                      <a:pt x="1857" y="395"/>
                    </a:lnTo>
                    <a:lnTo>
                      <a:pt x="1862" y="391"/>
                    </a:lnTo>
                    <a:lnTo>
                      <a:pt x="1852" y="381"/>
                    </a:lnTo>
                    <a:lnTo>
                      <a:pt x="1838" y="375"/>
                    </a:lnTo>
                    <a:lnTo>
                      <a:pt x="1826" y="358"/>
                    </a:lnTo>
                    <a:lnTo>
                      <a:pt x="1745" y="311"/>
                    </a:lnTo>
                    <a:lnTo>
                      <a:pt x="1726" y="334"/>
                    </a:lnTo>
                    <a:lnTo>
                      <a:pt x="1713" y="339"/>
                    </a:lnTo>
                    <a:lnTo>
                      <a:pt x="1656" y="334"/>
                    </a:lnTo>
                    <a:lnTo>
                      <a:pt x="1614" y="293"/>
                    </a:lnTo>
                    <a:lnTo>
                      <a:pt x="1611" y="281"/>
                    </a:lnTo>
                    <a:lnTo>
                      <a:pt x="1582" y="244"/>
                    </a:lnTo>
                    <a:lnTo>
                      <a:pt x="1580" y="239"/>
                    </a:lnTo>
                    <a:lnTo>
                      <a:pt x="1580" y="228"/>
                    </a:lnTo>
                    <a:lnTo>
                      <a:pt x="1577" y="208"/>
                    </a:lnTo>
                    <a:lnTo>
                      <a:pt x="1579" y="202"/>
                    </a:lnTo>
                    <a:lnTo>
                      <a:pt x="1577" y="200"/>
                    </a:lnTo>
                    <a:lnTo>
                      <a:pt x="1658" y="223"/>
                    </a:lnTo>
                    <a:lnTo>
                      <a:pt x="1666" y="221"/>
                    </a:lnTo>
                    <a:lnTo>
                      <a:pt x="1690" y="192"/>
                    </a:lnTo>
                    <a:lnTo>
                      <a:pt x="1688" y="187"/>
                    </a:lnTo>
                    <a:lnTo>
                      <a:pt x="1679" y="180"/>
                    </a:lnTo>
                    <a:lnTo>
                      <a:pt x="1674" y="171"/>
                    </a:lnTo>
                    <a:lnTo>
                      <a:pt x="1674" y="162"/>
                    </a:lnTo>
                    <a:lnTo>
                      <a:pt x="1648" y="109"/>
                    </a:lnTo>
                    <a:lnTo>
                      <a:pt x="1656" y="102"/>
                    </a:lnTo>
                    <a:lnTo>
                      <a:pt x="1658" y="85"/>
                    </a:lnTo>
                    <a:lnTo>
                      <a:pt x="1630" y="57"/>
                    </a:lnTo>
                    <a:lnTo>
                      <a:pt x="1624" y="55"/>
                    </a:lnTo>
                    <a:lnTo>
                      <a:pt x="1605" y="59"/>
                    </a:lnTo>
                    <a:lnTo>
                      <a:pt x="1599" y="55"/>
                    </a:lnTo>
                    <a:lnTo>
                      <a:pt x="1594" y="46"/>
                    </a:lnTo>
                    <a:lnTo>
                      <a:pt x="1599" y="33"/>
                    </a:lnTo>
                    <a:lnTo>
                      <a:pt x="1598" y="24"/>
                    </a:lnTo>
                    <a:lnTo>
                      <a:pt x="1601" y="17"/>
                    </a:lnTo>
                    <a:lnTo>
                      <a:pt x="1694" y="0"/>
                    </a:lnTo>
                    <a:lnTo>
                      <a:pt x="1763" y="24"/>
                    </a:lnTo>
                    <a:lnTo>
                      <a:pt x="1776" y="21"/>
                    </a:lnTo>
                    <a:lnTo>
                      <a:pt x="1804" y="28"/>
                    </a:lnTo>
                    <a:lnTo>
                      <a:pt x="1875" y="70"/>
                    </a:lnTo>
                    <a:lnTo>
                      <a:pt x="1872" y="67"/>
                    </a:lnTo>
                    <a:lnTo>
                      <a:pt x="2080" y="225"/>
                    </a:lnTo>
                    <a:lnTo>
                      <a:pt x="2100" y="228"/>
                    </a:lnTo>
                    <a:lnTo>
                      <a:pt x="2112" y="223"/>
                    </a:lnTo>
                    <a:lnTo>
                      <a:pt x="2225" y="260"/>
                    </a:lnTo>
                    <a:lnTo>
                      <a:pt x="2233" y="261"/>
                    </a:lnTo>
                    <a:lnTo>
                      <a:pt x="2243" y="266"/>
                    </a:lnTo>
                    <a:lnTo>
                      <a:pt x="2246" y="270"/>
                    </a:lnTo>
                    <a:lnTo>
                      <a:pt x="2247" y="270"/>
                    </a:lnTo>
                    <a:lnTo>
                      <a:pt x="2324" y="332"/>
                    </a:lnTo>
                    <a:lnTo>
                      <a:pt x="2368" y="334"/>
                    </a:lnTo>
                    <a:lnTo>
                      <a:pt x="2384" y="323"/>
                    </a:lnTo>
                    <a:lnTo>
                      <a:pt x="2395" y="307"/>
                    </a:lnTo>
                    <a:lnTo>
                      <a:pt x="2410" y="307"/>
                    </a:lnTo>
                    <a:lnTo>
                      <a:pt x="2424" y="293"/>
                    </a:lnTo>
                    <a:lnTo>
                      <a:pt x="2442" y="287"/>
                    </a:lnTo>
                    <a:lnTo>
                      <a:pt x="2445" y="290"/>
                    </a:lnTo>
                    <a:lnTo>
                      <a:pt x="2447" y="300"/>
                    </a:lnTo>
                    <a:lnTo>
                      <a:pt x="2487" y="339"/>
                    </a:lnTo>
                    <a:lnTo>
                      <a:pt x="2483" y="357"/>
                    </a:lnTo>
                    <a:lnTo>
                      <a:pt x="2536" y="457"/>
                    </a:lnTo>
                    <a:lnTo>
                      <a:pt x="2538" y="470"/>
                    </a:lnTo>
                    <a:lnTo>
                      <a:pt x="2547" y="486"/>
                    </a:lnTo>
                    <a:lnTo>
                      <a:pt x="2542" y="494"/>
                    </a:lnTo>
                    <a:lnTo>
                      <a:pt x="2488" y="480"/>
                    </a:lnTo>
                    <a:lnTo>
                      <a:pt x="2482" y="486"/>
                    </a:lnTo>
                    <a:lnTo>
                      <a:pt x="2473" y="514"/>
                    </a:lnTo>
                    <a:lnTo>
                      <a:pt x="2549" y="593"/>
                    </a:lnTo>
                    <a:lnTo>
                      <a:pt x="2552" y="614"/>
                    </a:lnTo>
                    <a:lnTo>
                      <a:pt x="2546" y="627"/>
                    </a:lnTo>
                    <a:lnTo>
                      <a:pt x="2557" y="642"/>
                    </a:lnTo>
                    <a:lnTo>
                      <a:pt x="2550" y="641"/>
                    </a:lnTo>
                    <a:lnTo>
                      <a:pt x="2518" y="620"/>
                    </a:lnTo>
                    <a:lnTo>
                      <a:pt x="2514" y="626"/>
                    </a:lnTo>
                    <a:lnTo>
                      <a:pt x="2523" y="657"/>
                    </a:lnTo>
                    <a:lnTo>
                      <a:pt x="2510" y="676"/>
                    </a:lnTo>
                    <a:lnTo>
                      <a:pt x="2493" y="681"/>
                    </a:lnTo>
                    <a:lnTo>
                      <a:pt x="2477" y="681"/>
                    </a:lnTo>
                    <a:lnTo>
                      <a:pt x="2477" y="688"/>
                    </a:lnTo>
                    <a:lnTo>
                      <a:pt x="2502" y="715"/>
                    </a:lnTo>
                    <a:lnTo>
                      <a:pt x="2468" y="718"/>
                    </a:lnTo>
                    <a:lnTo>
                      <a:pt x="2432" y="706"/>
                    </a:lnTo>
                    <a:lnTo>
                      <a:pt x="2427" y="714"/>
                    </a:lnTo>
                    <a:lnTo>
                      <a:pt x="2424" y="739"/>
                    </a:lnTo>
                    <a:lnTo>
                      <a:pt x="2418" y="751"/>
                    </a:lnTo>
                    <a:lnTo>
                      <a:pt x="2387" y="775"/>
                    </a:lnTo>
                    <a:lnTo>
                      <a:pt x="2383" y="805"/>
                    </a:lnTo>
                    <a:lnTo>
                      <a:pt x="2384" y="809"/>
                    </a:lnTo>
                    <a:lnTo>
                      <a:pt x="2380" y="812"/>
                    </a:lnTo>
                    <a:lnTo>
                      <a:pt x="2374" y="814"/>
                    </a:lnTo>
                    <a:lnTo>
                      <a:pt x="2366" y="814"/>
                    </a:lnTo>
                    <a:lnTo>
                      <a:pt x="2351" y="820"/>
                    </a:lnTo>
                    <a:lnTo>
                      <a:pt x="2342" y="814"/>
                    </a:lnTo>
                    <a:lnTo>
                      <a:pt x="2341" y="819"/>
                    </a:lnTo>
                    <a:lnTo>
                      <a:pt x="2333" y="828"/>
                    </a:lnTo>
                    <a:lnTo>
                      <a:pt x="2311" y="841"/>
                    </a:lnTo>
                    <a:lnTo>
                      <a:pt x="2309" y="849"/>
                    </a:lnTo>
                    <a:lnTo>
                      <a:pt x="2310" y="860"/>
                    </a:lnTo>
                    <a:lnTo>
                      <a:pt x="2305" y="867"/>
                    </a:lnTo>
                    <a:lnTo>
                      <a:pt x="2296" y="867"/>
                    </a:lnTo>
                    <a:lnTo>
                      <a:pt x="2295" y="872"/>
                    </a:lnTo>
                    <a:lnTo>
                      <a:pt x="2284" y="881"/>
                    </a:lnTo>
                    <a:lnTo>
                      <a:pt x="2275" y="877"/>
                    </a:lnTo>
                    <a:lnTo>
                      <a:pt x="2278" y="866"/>
                    </a:lnTo>
                    <a:lnTo>
                      <a:pt x="2288" y="862"/>
                    </a:lnTo>
                    <a:lnTo>
                      <a:pt x="2282" y="843"/>
                    </a:lnTo>
                    <a:lnTo>
                      <a:pt x="2256" y="833"/>
                    </a:lnTo>
                    <a:lnTo>
                      <a:pt x="2261" y="828"/>
                    </a:lnTo>
                    <a:lnTo>
                      <a:pt x="2256" y="817"/>
                    </a:lnTo>
                    <a:lnTo>
                      <a:pt x="2262" y="810"/>
                    </a:lnTo>
                    <a:lnTo>
                      <a:pt x="2262" y="773"/>
                    </a:lnTo>
                    <a:lnTo>
                      <a:pt x="2220" y="739"/>
                    </a:lnTo>
                    <a:lnTo>
                      <a:pt x="2220" y="744"/>
                    </a:lnTo>
                    <a:lnTo>
                      <a:pt x="2200" y="745"/>
                    </a:lnTo>
                    <a:lnTo>
                      <a:pt x="2195" y="749"/>
                    </a:lnTo>
                    <a:lnTo>
                      <a:pt x="2188" y="776"/>
                    </a:lnTo>
                    <a:lnTo>
                      <a:pt x="2190" y="787"/>
                    </a:lnTo>
                    <a:lnTo>
                      <a:pt x="2189" y="791"/>
                    </a:lnTo>
                    <a:lnTo>
                      <a:pt x="2173" y="800"/>
                    </a:lnTo>
                    <a:lnTo>
                      <a:pt x="2165" y="813"/>
                    </a:lnTo>
                    <a:lnTo>
                      <a:pt x="2159" y="815"/>
                    </a:lnTo>
                    <a:lnTo>
                      <a:pt x="2165" y="840"/>
                    </a:lnTo>
                    <a:lnTo>
                      <a:pt x="2163" y="847"/>
                    </a:lnTo>
                    <a:lnTo>
                      <a:pt x="2158" y="854"/>
                    </a:lnTo>
                    <a:lnTo>
                      <a:pt x="2147" y="855"/>
                    </a:lnTo>
                    <a:lnTo>
                      <a:pt x="2139" y="859"/>
                    </a:lnTo>
                    <a:lnTo>
                      <a:pt x="2129" y="859"/>
                    </a:lnTo>
                    <a:lnTo>
                      <a:pt x="2122" y="855"/>
                    </a:lnTo>
                    <a:lnTo>
                      <a:pt x="2111" y="854"/>
                    </a:lnTo>
                    <a:lnTo>
                      <a:pt x="2107" y="862"/>
                    </a:lnTo>
                    <a:lnTo>
                      <a:pt x="2120" y="896"/>
                    </a:lnTo>
                    <a:lnTo>
                      <a:pt x="2152" y="920"/>
                    </a:lnTo>
                    <a:lnTo>
                      <a:pt x="2162" y="924"/>
                    </a:lnTo>
                    <a:lnTo>
                      <a:pt x="2168" y="924"/>
                    </a:lnTo>
                    <a:lnTo>
                      <a:pt x="2176" y="932"/>
                    </a:lnTo>
                    <a:lnTo>
                      <a:pt x="2184" y="932"/>
                    </a:lnTo>
                    <a:lnTo>
                      <a:pt x="2194" y="941"/>
                    </a:lnTo>
                    <a:lnTo>
                      <a:pt x="2207" y="949"/>
                    </a:lnTo>
                    <a:lnTo>
                      <a:pt x="2218" y="965"/>
                    </a:lnTo>
                    <a:lnTo>
                      <a:pt x="2231" y="975"/>
                    </a:lnTo>
                    <a:lnTo>
                      <a:pt x="2261" y="985"/>
                    </a:lnTo>
                    <a:lnTo>
                      <a:pt x="2272" y="982"/>
                    </a:lnTo>
                    <a:lnTo>
                      <a:pt x="2274" y="967"/>
                    </a:lnTo>
                    <a:lnTo>
                      <a:pt x="2279" y="960"/>
                    </a:lnTo>
                    <a:lnTo>
                      <a:pt x="2280" y="950"/>
                    </a:lnTo>
                    <a:lnTo>
                      <a:pt x="2294" y="941"/>
                    </a:lnTo>
                    <a:lnTo>
                      <a:pt x="2300" y="939"/>
                    </a:lnTo>
                    <a:lnTo>
                      <a:pt x="2326" y="955"/>
                    </a:lnTo>
                    <a:lnTo>
                      <a:pt x="2336" y="956"/>
                    </a:lnTo>
                    <a:lnTo>
                      <a:pt x="2347" y="964"/>
                    </a:lnTo>
                    <a:lnTo>
                      <a:pt x="2355" y="965"/>
                    </a:lnTo>
                    <a:lnTo>
                      <a:pt x="2364" y="962"/>
                    </a:lnTo>
                    <a:lnTo>
                      <a:pt x="2369" y="959"/>
                    </a:lnTo>
                    <a:lnTo>
                      <a:pt x="2400" y="967"/>
                    </a:lnTo>
                    <a:lnTo>
                      <a:pt x="2405" y="980"/>
                    </a:lnTo>
                    <a:lnTo>
                      <a:pt x="2405" y="987"/>
                    </a:lnTo>
                    <a:lnTo>
                      <a:pt x="2408" y="992"/>
                    </a:lnTo>
                    <a:lnTo>
                      <a:pt x="2406" y="1003"/>
                    </a:lnTo>
                    <a:lnTo>
                      <a:pt x="2400" y="1000"/>
                    </a:lnTo>
                    <a:lnTo>
                      <a:pt x="2392" y="991"/>
                    </a:lnTo>
                    <a:lnTo>
                      <a:pt x="2389" y="995"/>
                    </a:lnTo>
                    <a:lnTo>
                      <a:pt x="2382" y="992"/>
                    </a:lnTo>
                    <a:lnTo>
                      <a:pt x="2379" y="997"/>
                    </a:lnTo>
                    <a:lnTo>
                      <a:pt x="2378" y="1006"/>
                    </a:lnTo>
                    <a:lnTo>
                      <a:pt x="2359" y="1009"/>
                    </a:lnTo>
                    <a:lnTo>
                      <a:pt x="2353" y="1016"/>
                    </a:lnTo>
                    <a:lnTo>
                      <a:pt x="2342" y="1016"/>
                    </a:lnTo>
                    <a:lnTo>
                      <a:pt x="2352" y="1027"/>
                    </a:lnTo>
                    <a:lnTo>
                      <a:pt x="2348" y="1027"/>
                    </a:lnTo>
                    <a:lnTo>
                      <a:pt x="2347" y="1032"/>
                    </a:lnTo>
                    <a:lnTo>
                      <a:pt x="2350" y="1048"/>
                    </a:lnTo>
                    <a:lnTo>
                      <a:pt x="2341" y="1049"/>
                    </a:lnTo>
                    <a:lnTo>
                      <a:pt x="2332" y="1039"/>
                    </a:lnTo>
                    <a:lnTo>
                      <a:pt x="2324" y="1039"/>
                    </a:lnTo>
                    <a:lnTo>
                      <a:pt x="2322" y="1048"/>
                    </a:lnTo>
                    <a:lnTo>
                      <a:pt x="2333" y="1055"/>
                    </a:lnTo>
                    <a:lnTo>
                      <a:pt x="2332" y="1071"/>
                    </a:lnTo>
                    <a:lnTo>
                      <a:pt x="2322" y="1081"/>
                    </a:lnTo>
                    <a:lnTo>
                      <a:pt x="2322" y="1126"/>
                    </a:lnTo>
                    <a:lnTo>
                      <a:pt x="2329" y="1134"/>
                    </a:lnTo>
                    <a:lnTo>
                      <a:pt x="2389" y="1160"/>
                    </a:lnTo>
                    <a:lnTo>
                      <a:pt x="2492" y="1277"/>
                    </a:lnTo>
                    <a:lnTo>
                      <a:pt x="2507" y="1283"/>
                    </a:lnTo>
                    <a:lnTo>
                      <a:pt x="2514" y="1293"/>
                    </a:lnTo>
                    <a:lnTo>
                      <a:pt x="2557" y="1328"/>
                    </a:lnTo>
                    <a:lnTo>
                      <a:pt x="2557" y="1331"/>
                    </a:lnTo>
                    <a:lnTo>
                      <a:pt x="2521" y="1319"/>
                    </a:lnTo>
                    <a:lnTo>
                      <a:pt x="2510" y="1317"/>
                    </a:lnTo>
                    <a:lnTo>
                      <a:pt x="2482" y="1305"/>
                    </a:lnTo>
                    <a:lnTo>
                      <a:pt x="2460" y="1310"/>
                    </a:lnTo>
                    <a:lnTo>
                      <a:pt x="2462" y="1316"/>
                    </a:lnTo>
                    <a:lnTo>
                      <a:pt x="2483" y="1311"/>
                    </a:lnTo>
                    <a:lnTo>
                      <a:pt x="2491" y="1315"/>
                    </a:lnTo>
                    <a:lnTo>
                      <a:pt x="2495" y="1322"/>
                    </a:lnTo>
                    <a:lnTo>
                      <a:pt x="2507" y="1324"/>
                    </a:lnTo>
                    <a:lnTo>
                      <a:pt x="2580" y="1377"/>
                    </a:lnTo>
                    <a:lnTo>
                      <a:pt x="2582" y="1380"/>
                    </a:lnTo>
                    <a:lnTo>
                      <a:pt x="2568" y="1382"/>
                    </a:lnTo>
                    <a:lnTo>
                      <a:pt x="2565" y="1392"/>
                    </a:lnTo>
                    <a:lnTo>
                      <a:pt x="2556" y="1395"/>
                    </a:lnTo>
                    <a:lnTo>
                      <a:pt x="2551" y="1400"/>
                    </a:lnTo>
                    <a:lnTo>
                      <a:pt x="2550" y="1406"/>
                    </a:lnTo>
                    <a:lnTo>
                      <a:pt x="2542" y="1414"/>
                    </a:lnTo>
                    <a:lnTo>
                      <a:pt x="2519" y="1416"/>
                    </a:lnTo>
                    <a:lnTo>
                      <a:pt x="2512" y="1421"/>
                    </a:lnTo>
                    <a:lnTo>
                      <a:pt x="2521" y="1420"/>
                    </a:lnTo>
                    <a:lnTo>
                      <a:pt x="2547" y="1429"/>
                    </a:lnTo>
                    <a:lnTo>
                      <a:pt x="2562" y="1420"/>
                    </a:lnTo>
                    <a:lnTo>
                      <a:pt x="2572" y="1422"/>
                    </a:lnTo>
                    <a:lnTo>
                      <a:pt x="2589" y="1437"/>
                    </a:lnTo>
                    <a:lnTo>
                      <a:pt x="2604" y="1443"/>
                    </a:lnTo>
                    <a:lnTo>
                      <a:pt x="2612" y="1443"/>
                    </a:lnTo>
                    <a:lnTo>
                      <a:pt x="2617" y="1445"/>
                    </a:lnTo>
                    <a:lnTo>
                      <a:pt x="2607" y="1464"/>
                    </a:lnTo>
                    <a:lnTo>
                      <a:pt x="2601" y="1469"/>
                    </a:lnTo>
                    <a:lnTo>
                      <a:pt x="2604" y="1471"/>
                    </a:lnTo>
                    <a:lnTo>
                      <a:pt x="2615" y="1463"/>
                    </a:lnTo>
                    <a:lnTo>
                      <a:pt x="2625" y="1488"/>
                    </a:lnTo>
                    <a:lnTo>
                      <a:pt x="2622" y="1484"/>
                    </a:lnTo>
                    <a:lnTo>
                      <a:pt x="2618" y="1488"/>
                    </a:lnTo>
                    <a:lnTo>
                      <a:pt x="2609" y="1490"/>
                    </a:lnTo>
                    <a:lnTo>
                      <a:pt x="2610" y="1494"/>
                    </a:lnTo>
                    <a:lnTo>
                      <a:pt x="2619" y="1504"/>
                    </a:lnTo>
                    <a:lnTo>
                      <a:pt x="2623" y="1519"/>
                    </a:lnTo>
                    <a:lnTo>
                      <a:pt x="2622" y="1524"/>
                    </a:lnTo>
                    <a:lnTo>
                      <a:pt x="2630" y="1542"/>
                    </a:lnTo>
                    <a:lnTo>
                      <a:pt x="2630" y="1557"/>
                    </a:lnTo>
                    <a:lnTo>
                      <a:pt x="2625" y="1555"/>
                    </a:lnTo>
                    <a:lnTo>
                      <a:pt x="2618" y="1547"/>
                    </a:lnTo>
                    <a:lnTo>
                      <a:pt x="2614" y="1551"/>
                    </a:lnTo>
                    <a:lnTo>
                      <a:pt x="2608" y="1581"/>
                    </a:lnTo>
                    <a:lnTo>
                      <a:pt x="2606" y="1584"/>
                    </a:lnTo>
                    <a:lnTo>
                      <a:pt x="2609" y="1617"/>
                    </a:lnTo>
                    <a:lnTo>
                      <a:pt x="2607" y="1626"/>
                    </a:lnTo>
                    <a:lnTo>
                      <a:pt x="2603" y="1630"/>
                    </a:lnTo>
                    <a:lnTo>
                      <a:pt x="2598" y="1641"/>
                    </a:lnTo>
                    <a:lnTo>
                      <a:pt x="2602" y="1656"/>
                    </a:lnTo>
                    <a:lnTo>
                      <a:pt x="2598" y="1664"/>
                    </a:lnTo>
                    <a:lnTo>
                      <a:pt x="2596" y="1661"/>
                    </a:lnTo>
                    <a:lnTo>
                      <a:pt x="2588" y="1646"/>
                    </a:lnTo>
                    <a:lnTo>
                      <a:pt x="2582" y="1648"/>
                    </a:lnTo>
                    <a:lnTo>
                      <a:pt x="2577" y="1655"/>
                    </a:lnTo>
                    <a:lnTo>
                      <a:pt x="2593" y="1677"/>
                    </a:lnTo>
                    <a:lnTo>
                      <a:pt x="2598" y="1713"/>
                    </a:lnTo>
                    <a:lnTo>
                      <a:pt x="2597" y="1716"/>
                    </a:lnTo>
                    <a:lnTo>
                      <a:pt x="2594" y="1717"/>
                    </a:lnTo>
                    <a:lnTo>
                      <a:pt x="2596" y="1724"/>
                    </a:lnTo>
                    <a:lnTo>
                      <a:pt x="2602" y="1733"/>
                    </a:lnTo>
                    <a:lnTo>
                      <a:pt x="2601" y="1735"/>
                    </a:lnTo>
                    <a:lnTo>
                      <a:pt x="2596" y="1733"/>
                    </a:lnTo>
                    <a:lnTo>
                      <a:pt x="2589" y="1733"/>
                    </a:lnTo>
                    <a:lnTo>
                      <a:pt x="2587" y="1739"/>
                    </a:lnTo>
                    <a:lnTo>
                      <a:pt x="2592" y="1746"/>
                    </a:lnTo>
                    <a:lnTo>
                      <a:pt x="2591" y="1753"/>
                    </a:lnTo>
                    <a:lnTo>
                      <a:pt x="2586" y="1750"/>
                    </a:lnTo>
                    <a:lnTo>
                      <a:pt x="2581" y="1751"/>
                    </a:lnTo>
                    <a:lnTo>
                      <a:pt x="2582" y="1767"/>
                    </a:lnTo>
                    <a:lnTo>
                      <a:pt x="2577" y="1774"/>
                    </a:lnTo>
                    <a:lnTo>
                      <a:pt x="2578" y="1785"/>
                    </a:lnTo>
                    <a:lnTo>
                      <a:pt x="2576" y="1791"/>
                    </a:lnTo>
                    <a:lnTo>
                      <a:pt x="2561" y="1793"/>
                    </a:lnTo>
                    <a:lnTo>
                      <a:pt x="2552" y="1791"/>
                    </a:lnTo>
                    <a:lnTo>
                      <a:pt x="2547" y="1798"/>
                    </a:lnTo>
                    <a:lnTo>
                      <a:pt x="2555" y="1808"/>
                    </a:lnTo>
                    <a:lnTo>
                      <a:pt x="2555" y="1818"/>
                    </a:lnTo>
                    <a:lnTo>
                      <a:pt x="2546" y="1833"/>
                    </a:lnTo>
                    <a:lnTo>
                      <a:pt x="2541" y="1833"/>
                    </a:lnTo>
                    <a:lnTo>
                      <a:pt x="2542" y="1845"/>
                    </a:lnTo>
                    <a:lnTo>
                      <a:pt x="2538" y="1837"/>
                    </a:lnTo>
                    <a:lnTo>
                      <a:pt x="2534" y="1842"/>
                    </a:lnTo>
                    <a:lnTo>
                      <a:pt x="2536" y="1852"/>
                    </a:lnTo>
                    <a:lnTo>
                      <a:pt x="2531" y="1849"/>
                    </a:lnTo>
                    <a:lnTo>
                      <a:pt x="2529" y="1849"/>
                    </a:lnTo>
                    <a:lnTo>
                      <a:pt x="2521" y="1858"/>
                    </a:lnTo>
                    <a:lnTo>
                      <a:pt x="2516" y="1855"/>
                    </a:lnTo>
                    <a:lnTo>
                      <a:pt x="2512" y="1858"/>
                    </a:lnTo>
                    <a:lnTo>
                      <a:pt x="2503" y="1891"/>
                    </a:lnTo>
                    <a:lnTo>
                      <a:pt x="2473" y="1911"/>
                    </a:lnTo>
                    <a:lnTo>
                      <a:pt x="2458" y="1906"/>
                    </a:lnTo>
                    <a:lnTo>
                      <a:pt x="2456" y="1911"/>
                    </a:lnTo>
                    <a:lnTo>
                      <a:pt x="2457" y="1916"/>
                    </a:lnTo>
                    <a:lnTo>
                      <a:pt x="2451" y="1918"/>
                    </a:lnTo>
                    <a:lnTo>
                      <a:pt x="2445" y="1915"/>
                    </a:lnTo>
                    <a:lnTo>
                      <a:pt x="2442" y="1910"/>
                    </a:lnTo>
                    <a:lnTo>
                      <a:pt x="2435" y="1906"/>
                    </a:lnTo>
                    <a:lnTo>
                      <a:pt x="2427" y="1913"/>
                    </a:lnTo>
                    <a:lnTo>
                      <a:pt x="2425" y="1922"/>
                    </a:lnTo>
                    <a:lnTo>
                      <a:pt x="2419" y="1922"/>
                    </a:lnTo>
                    <a:lnTo>
                      <a:pt x="2414" y="1916"/>
                    </a:lnTo>
                    <a:lnTo>
                      <a:pt x="2413" y="1911"/>
                    </a:lnTo>
                    <a:lnTo>
                      <a:pt x="2405" y="1915"/>
                    </a:lnTo>
                    <a:lnTo>
                      <a:pt x="2409" y="1926"/>
                    </a:lnTo>
                    <a:lnTo>
                      <a:pt x="2408" y="1927"/>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04" name="Freeform 1134">
                <a:extLst>
                  <a:ext uri="{FF2B5EF4-FFF2-40B4-BE49-F238E27FC236}">
                    <a16:creationId xmlns:a16="http://schemas.microsoft.com/office/drawing/2014/main" id="{E12685C1-3144-440E-8852-92A2DCCD02C3}"/>
                  </a:ext>
                </a:extLst>
              </p:cNvPr>
              <p:cNvSpPr>
                <a:spLocks noChangeAspect="1"/>
              </p:cNvSpPr>
              <p:nvPr/>
            </p:nvSpPr>
            <p:spPr bwMode="auto">
              <a:xfrm>
                <a:off x="3233" y="1910"/>
                <a:ext cx="129" cy="185"/>
              </a:xfrm>
              <a:custGeom>
                <a:avLst/>
                <a:gdLst>
                  <a:gd name="T0" fmla="*/ 0 w 441"/>
                  <a:gd name="T1" fmla="*/ 0 h 633"/>
                  <a:gd name="T2" fmla="*/ 0 w 441"/>
                  <a:gd name="T3" fmla="*/ 0 h 633"/>
                  <a:gd name="T4" fmla="*/ 0 w 441"/>
                  <a:gd name="T5" fmla="*/ 0 h 633"/>
                  <a:gd name="T6" fmla="*/ 0 w 441"/>
                  <a:gd name="T7" fmla="*/ 0 h 633"/>
                  <a:gd name="T8" fmla="*/ 0 w 441"/>
                  <a:gd name="T9" fmla="*/ 0 h 633"/>
                  <a:gd name="T10" fmla="*/ 0 w 441"/>
                  <a:gd name="T11" fmla="*/ 0 h 633"/>
                  <a:gd name="T12" fmla="*/ 0 w 441"/>
                  <a:gd name="T13" fmla="*/ 0 h 633"/>
                  <a:gd name="T14" fmla="*/ 0 w 441"/>
                  <a:gd name="T15" fmla="*/ 0 h 633"/>
                  <a:gd name="T16" fmla="*/ 0 w 441"/>
                  <a:gd name="T17" fmla="*/ 0 h 633"/>
                  <a:gd name="T18" fmla="*/ 0 w 441"/>
                  <a:gd name="T19" fmla="*/ 0 h 633"/>
                  <a:gd name="T20" fmla="*/ 0 w 441"/>
                  <a:gd name="T21" fmla="*/ 0 h 633"/>
                  <a:gd name="T22" fmla="*/ 0 w 441"/>
                  <a:gd name="T23" fmla="*/ 0 h 633"/>
                  <a:gd name="T24" fmla="*/ 0 w 441"/>
                  <a:gd name="T25" fmla="*/ 0 h 633"/>
                  <a:gd name="T26" fmla="*/ 0 w 441"/>
                  <a:gd name="T27" fmla="*/ 0 h 633"/>
                  <a:gd name="T28" fmla="*/ 0 w 441"/>
                  <a:gd name="T29" fmla="*/ 0 h 633"/>
                  <a:gd name="T30" fmla="*/ 0 w 441"/>
                  <a:gd name="T31" fmla="*/ 0 h 633"/>
                  <a:gd name="T32" fmla="*/ 0 w 441"/>
                  <a:gd name="T33" fmla="*/ 0 h 633"/>
                  <a:gd name="T34" fmla="*/ 0 w 441"/>
                  <a:gd name="T35" fmla="*/ 0 h 633"/>
                  <a:gd name="T36" fmla="*/ 0 w 441"/>
                  <a:gd name="T37" fmla="*/ 0 h 633"/>
                  <a:gd name="T38" fmla="*/ 0 w 441"/>
                  <a:gd name="T39" fmla="*/ 0 h 633"/>
                  <a:gd name="T40" fmla="*/ 0 w 441"/>
                  <a:gd name="T41" fmla="*/ 0 h 633"/>
                  <a:gd name="T42" fmla="*/ 0 w 441"/>
                  <a:gd name="T43" fmla="*/ 0 h 633"/>
                  <a:gd name="T44" fmla="*/ 0 w 441"/>
                  <a:gd name="T45" fmla="*/ 0 h 633"/>
                  <a:gd name="T46" fmla="*/ 0 w 441"/>
                  <a:gd name="T47" fmla="*/ 0 h 633"/>
                  <a:gd name="T48" fmla="*/ 0 w 441"/>
                  <a:gd name="T49" fmla="*/ 0 h 633"/>
                  <a:gd name="T50" fmla="*/ 0 w 441"/>
                  <a:gd name="T51" fmla="*/ 0 h 633"/>
                  <a:gd name="T52" fmla="*/ 0 w 441"/>
                  <a:gd name="T53" fmla="*/ 0 h 633"/>
                  <a:gd name="T54" fmla="*/ 0 w 441"/>
                  <a:gd name="T55" fmla="*/ 0 h 633"/>
                  <a:gd name="T56" fmla="*/ 0 w 441"/>
                  <a:gd name="T57" fmla="*/ 0 h 633"/>
                  <a:gd name="T58" fmla="*/ 0 w 441"/>
                  <a:gd name="T59" fmla="*/ 0 h 633"/>
                  <a:gd name="T60" fmla="*/ 0 w 441"/>
                  <a:gd name="T61" fmla="*/ 0 h 633"/>
                  <a:gd name="T62" fmla="*/ 0 w 441"/>
                  <a:gd name="T63" fmla="*/ 0 h 633"/>
                  <a:gd name="T64" fmla="*/ 0 w 441"/>
                  <a:gd name="T65" fmla="*/ 0 h 633"/>
                  <a:gd name="T66" fmla="*/ 0 w 441"/>
                  <a:gd name="T67" fmla="*/ 0 h 633"/>
                  <a:gd name="T68" fmla="*/ 0 w 441"/>
                  <a:gd name="T69" fmla="*/ 0 h 633"/>
                  <a:gd name="T70" fmla="*/ 0 w 441"/>
                  <a:gd name="T71" fmla="*/ 0 h 633"/>
                  <a:gd name="T72" fmla="*/ 0 w 441"/>
                  <a:gd name="T73" fmla="*/ 0 h 633"/>
                  <a:gd name="T74" fmla="*/ 0 w 441"/>
                  <a:gd name="T75" fmla="*/ 0 h 633"/>
                  <a:gd name="T76" fmla="*/ 0 w 441"/>
                  <a:gd name="T77" fmla="*/ 0 h 633"/>
                  <a:gd name="T78" fmla="*/ 0 w 441"/>
                  <a:gd name="T79" fmla="*/ 0 h 633"/>
                  <a:gd name="T80" fmla="*/ 0 w 441"/>
                  <a:gd name="T81" fmla="*/ 0 h 633"/>
                  <a:gd name="T82" fmla="*/ 0 w 441"/>
                  <a:gd name="T83" fmla="*/ 0 h 633"/>
                  <a:gd name="T84" fmla="*/ 0 w 441"/>
                  <a:gd name="T85" fmla="*/ 0 h 633"/>
                  <a:gd name="T86" fmla="*/ 0 w 441"/>
                  <a:gd name="T87" fmla="*/ 0 h 633"/>
                  <a:gd name="T88" fmla="*/ 0 w 441"/>
                  <a:gd name="T89" fmla="*/ 0 h 633"/>
                  <a:gd name="T90" fmla="*/ 0 w 441"/>
                  <a:gd name="T91" fmla="*/ 0 h 633"/>
                  <a:gd name="T92" fmla="*/ 0 w 441"/>
                  <a:gd name="T93" fmla="*/ 0 h 633"/>
                  <a:gd name="T94" fmla="*/ 0 w 441"/>
                  <a:gd name="T95" fmla="*/ 0 h 633"/>
                  <a:gd name="T96" fmla="*/ 0 w 441"/>
                  <a:gd name="T97" fmla="*/ 0 h 633"/>
                  <a:gd name="T98" fmla="*/ 0 w 441"/>
                  <a:gd name="T99" fmla="*/ 0 h 633"/>
                  <a:gd name="T100" fmla="*/ 0 w 441"/>
                  <a:gd name="T101" fmla="*/ 0 h 633"/>
                  <a:gd name="T102" fmla="*/ 0 w 441"/>
                  <a:gd name="T103" fmla="*/ 0 h 633"/>
                  <a:gd name="T104" fmla="*/ 0 w 441"/>
                  <a:gd name="T105" fmla="*/ 0 h 633"/>
                  <a:gd name="T106" fmla="*/ 0 w 441"/>
                  <a:gd name="T107" fmla="*/ 0 h 633"/>
                  <a:gd name="T108" fmla="*/ 0 w 441"/>
                  <a:gd name="T109" fmla="*/ 0 h 633"/>
                  <a:gd name="T110" fmla="*/ 0 w 441"/>
                  <a:gd name="T111" fmla="*/ 0 h 6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41"/>
                  <a:gd name="T169" fmla="*/ 0 h 633"/>
                  <a:gd name="T170" fmla="*/ 441 w 441"/>
                  <a:gd name="T171" fmla="*/ 633 h 63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41" h="633">
                    <a:moveTo>
                      <a:pt x="394" y="323"/>
                    </a:moveTo>
                    <a:lnTo>
                      <a:pt x="394" y="124"/>
                    </a:lnTo>
                    <a:lnTo>
                      <a:pt x="439" y="53"/>
                    </a:lnTo>
                    <a:lnTo>
                      <a:pt x="441" y="47"/>
                    </a:lnTo>
                    <a:lnTo>
                      <a:pt x="413" y="48"/>
                    </a:lnTo>
                    <a:lnTo>
                      <a:pt x="380" y="27"/>
                    </a:lnTo>
                    <a:lnTo>
                      <a:pt x="340" y="40"/>
                    </a:lnTo>
                    <a:lnTo>
                      <a:pt x="326" y="61"/>
                    </a:lnTo>
                    <a:lnTo>
                      <a:pt x="301" y="76"/>
                    </a:lnTo>
                    <a:lnTo>
                      <a:pt x="217" y="58"/>
                    </a:lnTo>
                    <a:lnTo>
                      <a:pt x="150" y="5"/>
                    </a:lnTo>
                    <a:lnTo>
                      <a:pt x="119" y="5"/>
                    </a:lnTo>
                    <a:lnTo>
                      <a:pt x="104" y="0"/>
                    </a:lnTo>
                    <a:lnTo>
                      <a:pt x="29" y="1"/>
                    </a:lnTo>
                    <a:lnTo>
                      <a:pt x="17" y="10"/>
                    </a:lnTo>
                    <a:lnTo>
                      <a:pt x="0" y="36"/>
                    </a:lnTo>
                    <a:lnTo>
                      <a:pt x="3" y="37"/>
                    </a:lnTo>
                    <a:lnTo>
                      <a:pt x="5" y="41"/>
                    </a:lnTo>
                    <a:lnTo>
                      <a:pt x="18" y="44"/>
                    </a:lnTo>
                    <a:lnTo>
                      <a:pt x="20" y="46"/>
                    </a:lnTo>
                    <a:lnTo>
                      <a:pt x="20" y="55"/>
                    </a:lnTo>
                    <a:lnTo>
                      <a:pt x="21" y="57"/>
                    </a:lnTo>
                    <a:lnTo>
                      <a:pt x="24" y="61"/>
                    </a:lnTo>
                    <a:lnTo>
                      <a:pt x="31" y="102"/>
                    </a:lnTo>
                    <a:lnTo>
                      <a:pt x="36" y="109"/>
                    </a:lnTo>
                    <a:lnTo>
                      <a:pt x="47" y="115"/>
                    </a:lnTo>
                    <a:lnTo>
                      <a:pt x="55" y="126"/>
                    </a:lnTo>
                    <a:lnTo>
                      <a:pt x="59" y="196"/>
                    </a:lnTo>
                    <a:lnTo>
                      <a:pt x="4" y="301"/>
                    </a:lnTo>
                    <a:lnTo>
                      <a:pt x="3" y="319"/>
                    </a:lnTo>
                    <a:lnTo>
                      <a:pt x="10" y="330"/>
                    </a:lnTo>
                    <a:lnTo>
                      <a:pt x="13" y="342"/>
                    </a:lnTo>
                    <a:lnTo>
                      <a:pt x="20" y="339"/>
                    </a:lnTo>
                    <a:lnTo>
                      <a:pt x="26" y="335"/>
                    </a:lnTo>
                    <a:lnTo>
                      <a:pt x="38" y="334"/>
                    </a:lnTo>
                    <a:lnTo>
                      <a:pt x="47" y="334"/>
                    </a:lnTo>
                    <a:lnTo>
                      <a:pt x="47" y="340"/>
                    </a:lnTo>
                    <a:lnTo>
                      <a:pt x="36" y="345"/>
                    </a:lnTo>
                    <a:lnTo>
                      <a:pt x="28" y="354"/>
                    </a:lnTo>
                    <a:lnTo>
                      <a:pt x="17" y="354"/>
                    </a:lnTo>
                    <a:lnTo>
                      <a:pt x="8" y="371"/>
                    </a:lnTo>
                    <a:lnTo>
                      <a:pt x="17" y="382"/>
                    </a:lnTo>
                    <a:lnTo>
                      <a:pt x="211" y="523"/>
                    </a:lnTo>
                    <a:lnTo>
                      <a:pt x="222" y="575"/>
                    </a:lnTo>
                    <a:lnTo>
                      <a:pt x="298" y="633"/>
                    </a:lnTo>
                    <a:lnTo>
                      <a:pt x="310" y="627"/>
                    </a:lnTo>
                    <a:lnTo>
                      <a:pt x="363" y="494"/>
                    </a:lnTo>
                    <a:lnTo>
                      <a:pt x="384" y="481"/>
                    </a:lnTo>
                    <a:lnTo>
                      <a:pt x="387" y="466"/>
                    </a:lnTo>
                    <a:lnTo>
                      <a:pt x="394" y="455"/>
                    </a:lnTo>
                    <a:lnTo>
                      <a:pt x="400" y="450"/>
                    </a:lnTo>
                    <a:lnTo>
                      <a:pt x="410" y="449"/>
                    </a:lnTo>
                    <a:lnTo>
                      <a:pt x="423" y="429"/>
                    </a:lnTo>
                    <a:lnTo>
                      <a:pt x="423" y="423"/>
                    </a:lnTo>
                    <a:lnTo>
                      <a:pt x="394" y="377"/>
                    </a:lnTo>
                    <a:lnTo>
                      <a:pt x="394" y="32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05" name="Freeform 1135">
                <a:extLst>
                  <a:ext uri="{FF2B5EF4-FFF2-40B4-BE49-F238E27FC236}">
                    <a16:creationId xmlns:a16="http://schemas.microsoft.com/office/drawing/2014/main" id="{4F8B0844-0272-4572-BD0D-A3E6DD9D90FC}"/>
                  </a:ext>
                </a:extLst>
              </p:cNvPr>
              <p:cNvSpPr>
                <a:spLocks noChangeAspect="1"/>
              </p:cNvSpPr>
              <p:nvPr/>
            </p:nvSpPr>
            <p:spPr bwMode="auto">
              <a:xfrm>
                <a:off x="3233" y="1910"/>
                <a:ext cx="129" cy="185"/>
              </a:xfrm>
              <a:custGeom>
                <a:avLst/>
                <a:gdLst>
                  <a:gd name="T0" fmla="*/ 0 w 441"/>
                  <a:gd name="T1" fmla="*/ 0 h 633"/>
                  <a:gd name="T2" fmla="*/ 0 w 441"/>
                  <a:gd name="T3" fmla="*/ 0 h 633"/>
                  <a:gd name="T4" fmla="*/ 0 w 441"/>
                  <a:gd name="T5" fmla="*/ 0 h 633"/>
                  <a:gd name="T6" fmla="*/ 0 w 441"/>
                  <a:gd name="T7" fmla="*/ 0 h 633"/>
                  <a:gd name="T8" fmla="*/ 0 w 441"/>
                  <a:gd name="T9" fmla="*/ 0 h 633"/>
                  <a:gd name="T10" fmla="*/ 0 w 441"/>
                  <a:gd name="T11" fmla="*/ 0 h 633"/>
                  <a:gd name="T12" fmla="*/ 0 w 441"/>
                  <a:gd name="T13" fmla="*/ 0 h 633"/>
                  <a:gd name="T14" fmla="*/ 0 w 441"/>
                  <a:gd name="T15" fmla="*/ 0 h 633"/>
                  <a:gd name="T16" fmla="*/ 0 w 441"/>
                  <a:gd name="T17" fmla="*/ 0 h 633"/>
                  <a:gd name="T18" fmla="*/ 0 w 441"/>
                  <a:gd name="T19" fmla="*/ 0 h 633"/>
                  <a:gd name="T20" fmla="*/ 0 w 441"/>
                  <a:gd name="T21" fmla="*/ 0 h 633"/>
                  <a:gd name="T22" fmla="*/ 0 w 441"/>
                  <a:gd name="T23" fmla="*/ 0 h 633"/>
                  <a:gd name="T24" fmla="*/ 0 w 441"/>
                  <a:gd name="T25" fmla="*/ 0 h 633"/>
                  <a:gd name="T26" fmla="*/ 0 w 441"/>
                  <a:gd name="T27" fmla="*/ 0 h 633"/>
                  <a:gd name="T28" fmla="*/ 0 w 441"/>
                  <a:gd name="T29" fmla="*/ 0 h 633"/>
                  <a:gd name="T30" fmla="*/ 0 w 441"/>
                  <a:gd name="T31" fmla="*/ 0 h 633"/>
                  <a:gd name="T32" fmla="*/ 0 w 441"/>
                  <a:gd name="T33" fmla="*/ 0 h 633"/>
                  <a:gd name="T34" fmla="*/ 0 w 441"/>
                  <a:gd name="T35" fmla="*/ 0 h 633"/>
                  <a:gd name="T36" fmla="*/ 0 w 441"/>
                  <a:gd name="T37" fmla="*/ 0 h 633"/>
                  <a:gd name="T38" fmla="*/ 0 w 441"/>
                  <a:gd name="T39" fmla="*/ 0 h 633"/>
                  <a:gd name="T40" fmla="*/ 0 w 441"/>
                  <a:gd name="T41" fmla="*/ 0 h 633"/>
                  <a:gd name="T42" fmla="*/ 0 w 441"/>
                  <a:gd name="T43" fmla="*/ 0 h 633"/>
                  <a:gd name="T44" fmla="*/ 0 w 441"/>
                  <a:gd name="T45" fmla="*/ 0 h 633"/>
                  <a:gd name="T46" fmla="*/ 0 w 441"/>
                  <a:gd name="T47" fmla="*/ 0 h 633"/>
                  <a:gd name="T48" fmla="*/ 0 w 441"/>
                  <a:gd name="T49" fmla="*/ 0 h 633"/>
                  <a:gd name="T50" fmla="*/ 0 w 441"/>
                  <a:gd name="T51" fmla="*/ 0 h 633"/>
                  <a:gd name="T52" fmla="*/ 0 w 441"/>
                  <a:gd name="T53" fmla="*/ 0 h 633"/>
                  <a:gd name="T54" fmla="*/ 0 w 441"/>
                  <a:gd name="T55" fmla="*/ 0 h 633"/>
                  <a:gd name="T56" fmla="*/ 0 w 441"/>
                  <a:gd name="T57" fmla="*/ 0 h 633"/>
                  <a:gd name="T58" fmla="*/ 0 w 441"/>
                  <a:gd name="T59" fmla="*/ 0 h 633"/>
                  <a:gd name="T60" fmla="*/ 0 w 441"/>
                  <a:gd name="T61" fmla="*/ 0 h 633"/>
                  <a:gd name="T62" fmla="*/ 0 w 441"/>
                  <a:gd name="T63" fmla="*/ 0 h 633"/>
                  <a:gd name="T64" fmla="*/ 0 w 441"/>
                  <a:gd name="T65" fmla="*/ 0 h 633"/>
                  <a:gd name="T66" fmla="*/ 0 w 441"/>
                  <a:gd name="T67" fmla="*/ 0 h 633"/>
                  <a:gd name="T68" fmla="*/ 0 w 441"/>
                  <a:gd name="T69" fmla="*/ 0 h 633"/>
                  <a:gd name="T70" fmla="*/ 0 w 441"/>
                  <a:gd name="T71" fmla="*/ 0 h 633"/>
                  <a:gd name="T72" fmla="*/ 0 w 441"/>
                  <a:gd name="T73" fmla="*/ 0 h 633"/>
                  <a:gd name="T74" fmla="*/ 0 w 441"/>
                  <a:gd name="T75" fmla="*/ 0 h 633"/>
                  <a:gd name="T76" fmla="*/ 0 w 441"/>
                  <a:gd name="T77" fmla="*/ 0 h 633"/>
                  <a:gd name="T78" fmla="*/ 0 w 441"/>
                  <a:gd name="T79" fmla="*/ 0 h 633"/>
                  <a:gd name="T80" fmla="*/ 0 w 441"/>
                  <a:gd name="T81" fmla="*/ 0 h 633"/>
                  <a:gd name="T82" fmla="*/ 0 w 441"/>
                  <a:gd name="T83" fmla="*/ 0 h 633"/>
                  <a:gd name="T84" fmla="*/ 0 w 441"/>
                  <a:gd name="T85" fmla="*/ 0 h 633"/>
                  <a:gd name="T86" fmla="*/ 0 w 441"/>
                  <a:gd name="T87" fmla="*/ 0 h 633"/>
                  <a:gd name="T88" fmla="*/ 0 w 441"/>
                  <a:gd name="T89" fmla="*/ 0 h 633"/>
                  <a:gd name="T90" fmla="*/ 0 w 441"/>
                  <a:gd name="T91" fmla="*/ 0 h 633"/>
                  <a:gd name="T92" fmla="*/ 0 w 441"/>
                  <a:gd name="T93" fmla="*/ 0 h 633"/>
                  <a:gd name="T94" fmla="*/ 0 w 441"/>
                  <a:gd name="T95" fmla="*/ 0 h 633"/>
                  <a:gd name="T96" fmla="*/ 0 w 441"/>
                  <a:gd name="T97" fmla="*/ 0 h 633"/>
                  <a:gd name="T98" fmla="*/ 0 w 441"/>
                  <a:gd name="T99" fmla="*/ 0 h 633"/>
                  <a:gd name="T100" fmla="*/ 0 w 441"/>
                  <a:gd name="T101" fmla="*/ 0 h 633"/>
                  <a:gd name="T102" fmla="*/ 0 w 441"/>
                  <a:gd name="T103" fmla="*/ 0 h 633"/>
                  <a:gd name="T104" fmla="*/ 0 w 441"/>
                  <a:gd name="T105" fmla="*/ 0 h 633"/>
                  <a:gd name="T106" fmla="*/ 0 w 441"/>
                  <a:gd name="T107" fmla="*/ 0 h 633"/>
                  <a:gd name="T108" fmla="*/ 0 w 441"/>
                  <a:gd name="T109" fmla="*/ 0 h 633"/>
                  <a:gd name="T110" fmla="*/ 0 w 441"/>
                  <a:gd name="T111" fmla="*/ 0 h 6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41"/>
                  <a:gd name="T169" fmla="*/ 0 h 633"/>
                  <a:gd name="T170" fmla="*/ 441 w 441"/>
                  <a:gd name="T171" fmla="*/ 633 h 63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41" h="633">
                    <a:moveTo>
                      <a:pt x="394" y="323"/>
                    </a:moveTo>
                    <a:lnTo>
                      <a:pt x="394" y="124"/>
                    </a:lnTo>
                    <a:lnTo>
                      <a:pt x="439" y="53"/>
                    </a:lnTo>
                    <a:lnTo>
                      <a:pt x="441" y="47"/>
                    </a:lnTo>
                    <a:lnTo>
                      <a:pt x="413" y="48"/>
                    </a:lnTo>
                    <a:lnTo>
                      <a:pt x="380" y="27"/>
                    </a:lnTo>
                    <a:lnTo>
                      <a:pt x="340" y="40"/>
                    </a:lnTo>
                    <a:lnTo>
                      <a:pt x="326" y="61"/>
                    </a:lnTo>
                    <a:lnTo>
                      <a:pt x="301" y="76"/>
                    </a:lnTo>
                    <a:lnTo>
                      <a:pt x="217" y="58"/>
                    </a:lnTo>
                    <a:lnTo>
                      <a:pt x="150" y="5"/>
                    </a:lnTo>
                    <a:lnTo>
                      <a:pt x="119" y="5"/>
                    </a:lnTo>
                    <a:lnTo>
                      <a:pt x="104" y="0"/>
                    </a:lnTo>
                    <a:lnTo>
                      <a:pt x="29" y="1"/>
                    </a:lnTo>
                    <a:lnTo>
                      <a:pt x="17" y="10"/>
                    </a:lnTo>
                    <a:lnTo>
                      <a:pt x="0" y="36"/>
                    </a:lnTo>
                    <a:lnTo>
                      <a:pt x="3" y="37"/>
                    </a:lnTo>
                    <a:lnTo>
                      <a:pt x="5" y="41"/>
                    </a:lnTo>
                    <a:lnTo>
                      <a:pt x="18" y="44"/>
                    </a:lnTo>
                    <a:lnTo>
                      <a:pt x="20" y="46"/>
                    </a:lnTo>
                    <a:lnTo>
                      <a:pt x="20" y="55"/>
                    </a:lnTo>
                    <a:lnTo>
                      <a:pt x="21" y="57"/>
                    </a:lnTo>
                    <a:lnTo>
                      <a:pt x="24" y="61"/>
                    </a:lnTo>
                    <a:lnTo>
                      <a:pt x="31" y="102"/>
                    </a:lnTo>
                    <a:lnTo>
                      <a:pt x="36" y="109"/>
                    </a:lnTo>
                    <a:lnTo>
                      <a:pt x="47" y="115"/>
                    </a:lnTo>
                    <a:lnTo>
                      <a:pt x="55" y="126"/>
                    </a:lnTo>
                    <a:lnTo>
                      <a:pt x="59" y="196"/>
                    </a:lnTo>
                    <a:lnTo>
                      <a:pt x="4" y="301"/>
                    </a:lnTo>
                    <a:lnTo>
                      <a:pt x="3" y="319"/>
                    </a:lnTo>
                    <a:lnTo>
                      <a:pt x="10" y="330"/>
                    </a:lnTo>
                    <a:lnTo>
                      <a:pt x="13" y="342"/>
                    </a:lnTo>
                    <a:lnTo>
                      <a:pt x="20" y="339"/>
                    </a:lnTo>
                    <a:lnTo>
                      <a:pt x="26" y="335"/>
                    </a:lnTo>
                    <a:lnTo>
                      <a:pt x="38" y="334"/>
                    </a:lnTo>
                    <a:lnTo>
                      <a:pt x="47" y="334"/>
                    </a:lnTo>
                    <a:lnTo>
                      <a:pt x="47" y="340"/>
                    </a:lnTo>
                    <a:lnTo>
                      <a:pt x="36" y="345"/>
                    </a:lnTo>
                    <a:lnTo>
                      <a:pt x="28" y="354"/>
                    </a:lnTo>
                    <a:lnTo>
                      <a:pt x="17" y="354"/>
                    </a:lnTo>
                    <a:lnTo>
                      <a:pt x="8" y="371"/>
                    </a:lnTo>
                    <a:lnTo>
                      <a:pt x="17" y="382"/>
                    </a:lnTo>
                    <a:lnTo>
                      <a:pt x="211" y="523"/>
                    </a:lnTo>
                    <a:lnTo>
                      <a:pt x="222" y="575"/>
                    </a:lnTo>
                    <a:lnTo>
                      <a:pt x="298" y="633"/>
                    </a:lnTo>
                    <a:lnTo>
                      <a:pt x="310" y="627"/>
                    </a:lnTo>
                    <a:lnTo>
                      <a:pt x="363" y="494"/>
                    </a:lnTo>
                    <a:lnTo>
                      <a:pt x="384" y="481"/>
                    </a:lnTo>
                    <a:lnTo>
                      <a:pt x="387" y="466"/>
                    </a:lnTo>
                    <a:lnTo>
                      <a:pt x="394" y="455"/>
                    </a:lnTo>
                    <a:lnTo>
                      <a:pt x="400" y="450"/>
                    </a:lnTo>
                    <a:lnTo>
                      <a:pt x="410" y="449"/>
                    </a:lnTo>
                    <a:lnTo>
                      <a:pt x="423" y="429"/>
                    </a:lnTo>
                    <a:lnTo>
                      <a:pt x="423" y="423"/>
                    </a:lnTo>
                    <a:lnTo>
                      <a:pt x="394" y="377"/>
                    </a:lnTo>
                    <a:lnTo>
                      <a:pt x="394" y="32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06" name="Freeform 1136">
                <a:extLst>
                  <a:ext uri="{FF2B5EF4-FFF2-40B4-BE49-F238E27FC236}">
                    <a16:creationId xmlns:a16="http://schemas.microsoft.com/office/drawing/2014/main" id="{62B42AA2-27AC-43D4-AE08-3441826C9041}"/>
                  </a:ext>
                </a:extLst>
              </p:cNvPr>
              <p:cNvSpPr>
                <a:spLocks noChangeAspect="1"/>
              </p:cNvSpPr>
              <p:nvPr/>
            </p:nvSpPr>
            <p:spPr bwMode="auto">
              <a:xfrm>
                <a:off x="3510" y="1120"/>
                <a:ext cx="250" cy="152"/>
              </a:xfrm>
              <a:custGeom>
                <a:avLst/>
                <a:gdLst>
                  <a:gd name="T0" fmla="*/ 0 w 851"/>
                  <a:gd name="T1" fmla="*/ 0 h 516"/>
                  <a:gd name="T2" fmla="*/ 0 w 851"/>
                  <a:gd name="T3" fmla="*/ 0 h 516"/>
                  <a:gd name="T4" fmla="*/ 0 w 851"/>
                  <a:gd name="T5" fmla="*/ 0 h 516"/>
                  <a:gd name="T6" fmla="*/ 0 w 851"/>
                  <a:gd name="T7" fmla="*/ 0 h 516"/>
                  <a:gd name="T8" fmla="*/ 0 w 851"/>
                  <a:gd name="T9" fmla="*/ 0 h 516"/>
                  <a:gd name="T10" fmla="*/ 0 w 851"/>
                  <a:gd name="T11" fmla="*/ 0 h 516"/>
                  <a:gd name="T12" fmla="*/ 0 w 851"/>
                  <a:gd name="T13" fmla="*/ 0 h 516"/>
                  <a:gd name="T14" fmla="*/ 0 w 851"/>
                  <a:gd name="T15" fmla="*/ 0 h 516"/>
                  <a:gd name="T16" fmla="*/ 0 w 851"/>
                  <a:gd name="T17" fmla="*/ 0 h 516"/>
                  <a:gd name="T18" fmla="*/ 0 w 851"/>
                  <a:gd name="T19" fmla="*/ 0 h 516"/>
                  <a:gd name="T20" fmla="*/ 0 w 851"/>
                  <a:gd name="T21" fmla="*/ 0 h 516"/>
                  <a:gd name="T22" fmla="*/ 0 w 851"/>
                  <a:gd name="T23" fmla="*/ 0 h 516"/>
                  <a:gd name="T24" fmla="*/ 0 w 851"/>
                  <a:gd name="T25" fmla="*/ 0 h 516"/>
                  <a:gd name="T26" fmla="*/ 0 w 851"/>
                  <a:gd name="T27" fmla="*/ 0 h 516"/>
                  <a:gd name="T28" fmla="*/ 0 w 851"/>
                  <a:gd name="T29" fmla="*/ 0 h 516"/>
                  <a:gd name="T30" fmla="*/ 0 w 851"/>
                  <a:gd name="T31" fmla="*/ 0 h 516"/>
                  <a:gd name="T32" fmla="*/ 0 w 851"/>
                  <a:gd name="T33" fmla="*/ 0 h 516"/>
                  <a:gd name="T34" fmla="*/ 0 w 851"/>
                  <a:gd name="T35" fmla="*/ 0 h 516"/>
                  <a:gd name="T36" fmla="*/ 0 w 851"/>
                  <a:gd name="T37" fmla="*/ 0 h 516"/>
                  <a:gd name="T38" fmla="*/ 0 w 851"/>
                  <a:gd name="T39" fmla="*/ 0 h 516"/>
                  <a:gd name="T40" fmla="*/ 0 w 851"/>
                  <a:gd name="T41" fmla="*/ 0 h 516"/>
                  <a:gd name="T42" fmla="*/ 0 w 851"/>
                  <a:gd name="T43" fmla="*/ 0 h 516"/>
                  <a:gd name="T44" fmla="*/ 0 w 851"/>
                  <a:gd name="T45" fmla="*/ 0 h 516"/>
                  <a:gd name="T46" fmla="*/ 0 w 851"/>
                  <a:gd name="T47" fmla="*/ 0 h 516"/>
                  <a:gd name="T48" fmla="*/ 0 w 851"/>
                  <a:gd name="T49" fmla="*/ 0 h 516"/>
                  <a:gd name="T50" fmla="*/ 0 w 851"/>
                  <a:gd name="T51" fmla="*/ 0 h 516"/>
                  <a:gd name="T52" fmla="*/ 0 w 851"/>
                  <a:gd name="T53" fmla="*/ 0 h 516"/>
                  <a:gd name="T54" fmla="*/ 0 w 851"/>
                  <a:gd name="T55" fmla="*/ 0 h 516"/>
                  <a:gd name="T56" fmla="*/ 0 w 851"/>
                  <a:gd name="T57" fmla="*/ 0 h 516"/>
                  <a:gd name="T58" fmla="*/ 0 w 851"/>
                  <a:gd name="T59" fmla="*/ 0 h 516"/>
                  <a:gd name="T60" fmla="*/ 0 w 851"/>
                  <a:gd name="T61" fmla="*/ 0 h 516"/>
                  <a:gd name="T62" fmla="*/ 0 w 851"/>
                  <a:gd name="T63" fmla="*/ 0 h 516"/>
                  <a:gd name="T64" fmla="*/ 0 w 851"/>
                  <a:gd name="T65" fmla="*/ 0 h 516"/>
                  <a:gd name="T66" fmla="*/ 0 w 851"/>
                  <a:gd name="T67" fmla="*/ 0 h 516"/>
                  <a:gd name="T68" fmla="*/ 0 w 851"/>
                  <a:gd name="T69" fmla="*/ 0 h 516"/>
                  <a:gd name="T70" fmla="*/ 0 w 851"/>
                  <a:gd name="T71" fmla="*/ 0 h 516"/>
                  <a:gd name="T72" fmla="*/ 0 w 851"/>
                  <a:gd name="T73" fmla="*/ 0 h 516"/>
                  <a:gd name="T74" fmla="*/ 0 w 851"/>
                  <a:gd name="T75" fmla="*/ 0 h 516"/>
                  <a:gd name="T76" fmla="*/ 0 w 851"/>
                  <a:gd name="T77" fmla="*/ 0 h 516"/>
                  <a:gd name="T78" fmla="*/ 0 w 851"/>
                  <a:gd name="T79" fmla="*/ 0 h 516"/>
                  <a:gd name="T80" fmla="*/ 0 w 851"/>
                  <a:gd name="T81" fmla="*/ 0 h 516"/>
                  <a:gd name="T82" fmla="*/ 0 w 851"/>
                  <a:gd name="T83" fmla="*/ 0 h 516"/>
                  <a:gd name="T84" fmla="*/ 0 w 851"/>
                  <a:gd name="T85" fmla="*/ 0 h 516"/>
                  <a:gd name="T86" fmla="*/ 0 w 851"/>
                  <a:gd name="T87" fmla="*/ 0 h 516"/>
                  <a:gd name="T88" fmla="*/ 0 w 851"/>
                  <a:gd name="T89" fmla="*/ 0 h 516"/>
                  <a:gd name="T90" fmla="*/ 0 w 851"/>
                  <a:gd name="T91" fmla="*/ 0 h 516"/>
                  <a:gd name="T92" fmla="*/ 0 w 851"/>
                  <a:gd name="T93" fmla="*/ 0 h 516"/>
                  <a:gd name="T94" fmla="*/ 0 w 851"/>
                  <a:gd name="T95" fmla="*/ 0 h 516"/>
                  <a:gd name="T96" fmla="*/ 0 w 851"/>
                  <a:gd name="T97" fmla="*/ 0 h 516"/>
                  <a:gd name="T98" fmla="*/ 0 w 851"/>
                  <a:gd name="T99" fmla="*/ 0 h 516"/>
                  <a:gd name="T100" fmla="*/ 0 w 851"/>
                  <a:gd name="T101" fmla="*/ 0 h 516"/>
                  <a:gd name="T102" fmla="*/ 0 w 851"/>
                  <a:gd name="T103" fmla="*/ 0 h 516"/>
                  <a:gd name="T104" fmla="*/ 0 w 851"/>
                  <a:gd name="T105" fmla="*/ 0 h 516"/>
                  <a:gd name="T106" fmla="*/ 0 w 851"/>
                  <a:gd name="T107" fmla="*/ 0 h 516"/>
                  <a:gd name="T108" fmla="*/ 0 w 851"/>
                  <a:gd name="T109" fmla="*/ 0 h 516"/>
                  <a:gd name="T110" fmla="*/ 0 w 851"/>
                  <a:gd name="T111" fmla="*/ 0 h 516"/>
                  <a:gd name="T112" fmla="*/ 0 w 851"/>
                  <a:gd name="T113" fmla="*/ 0 h 516"/>
                  <a:gd name="T114" fmla="*/ 0 w 851"/>
                  <a:gd name="T115" fmla="*/ 0 h 516"/>
                  <a:gd name="T116" fmla="*/ 0 w 851"/>
                  <a:gd name="T117" fmla="*/ 0 h 51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51"/>
                  <a:gd name="T178" fmla="*/ 0 h 516"/>
                  <a:gd name="T179" fmla="*/ 851 w 851"/>
                  <a:gd name="T180" fmla="*/ 516 h 51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51" h="516">
                    <a:moveTo>
                      <a:pt x="0" y="40"/>
                    </a:moveTo>
                    <a:lnTo>
                      <a:pt x="43" y="259"/>
                    </a:lnTo>
                    <a:lnTo>
                      <a:pt x="90" y="266"/>
                    </a:lnTo>
                    <a:lnTo>
                      <a:pt x="97" y="262"/>
                    </a:lnTo>
                    <a:lnTo>
                      <a:pt x="89" y="250"/>
                    </a:lnTo>
                    <a:lnTo>
                      <a:pt x="88" y="243"/>
                    </a:lnTo>
                    <a:lnTo>
                      <a:pt x="82" y="230"/>
                    </a:lnTo>
                    <a:lnTo>
                      <a:pt x="84" y="224"/>
                    </a:lnTo>
                    <a:lnTo>
                      <a:pt x="89" y="220"/>
                    </a:lnTo>
                    <a:lnTo>
                      <a:pt x="94" y="209"/>
                    </a:lnTo>
                    <a:lnTo>
                      <a:pt x="115" y="207"/>
                    </a:lnTo>
                    <a:lnTo>
                      <a:pt x="120" y="204"/>
                    </a:lnTo>
                    <a:lnTo>
                      <a:pt x="123" y="198"/>
                    </a:lnTo>
                    <a:lnTo>
                      <a:pt x="120" y="192"/>
                    </a:lnTo>
                    <a:lnTo>
                      <a:pt x="125" y="188"/>
                    </a:lnTo>
                    <a:lnTo>
                      <a:pt x="137" y="197"/>
                    </a:lnTo>
                    <a:lnTo>
                      <a:pt x="145" y="198"/>
                    </a:lnTo>
                    <a:lnTo>
                      <a:pt x="130" y="182"/>
                    </a:lnTo>
                    <a:lnTo>
                      <a:pt x="135" y="178"/>
                    </a:lnTo>
                    <a:lnTo>
                      <a:pt x="141" y="180"/>
                    </a:lnTo>
                    <a:lnTo>
                      <a:pt x="146" y="176"/>
                    </a:lnTo>
                    <a:lnTo>
                      <a:pt x="146" y="171"/>
                    </a:lnTo>
                    <a:lnTo>
                      <a:pt x="186" y="199"/>
                    </a:lnTo>
                    <a:lnTo>
                      <a:pt x="193" y="202"/>
                    </a:lnTo>
                    <a:lnTo>
                      <a:pt x="200" y="201"/>
                    </a:lnTo>
                    <a:lnTo>
                      <a:pt x="214" y="203"/>
                    </a:lnTo>
                    <a:lnTo>
                      <a:pt x="219" y="209"/>
                    </a:lnTo>
                    <a:lnTo>
                      <a:pt x="219" y="215"/>
                    </a:lnTo>
                    <a:lnTo>
                      <a:pt x="222" y="223"/>
                    </a:lnTo>
                    <a:lnTo>
                      <a:pt x="234" y="230"/>
                    </a:lnTo>
                    <a:lnTo>
                      <a:pt x="228" y="233"/>
                    </a:lnTo>
                    <a:lnTo>
                      <a:pt x="229" y="239"/>
                    </a:lnTo>
                    <a:lnTo>
                      <a:pt x="231" y="246"/>
                    </a:lnTo>
                    <a:lnTo>
                      <a:pt x="230" y="252"/>
                    </a:lnTo>
                    <a:lnTo>
                      <a:pt x="236" y="259"/>
                    </a:lnTo>
                    <a:lnTo>
                      <a:pt x="250" y="265"/>
                    </a:lnTo>
                    <a:lnTo>
                      <a:pt x="293" y="271"/>
                    </a:lnTo>
                    <a:lnTo>
                      <a:pt x="298" y="269"/>
                    </a:lnTo>
                    <a:lnTo>
                      <a:pt x="298" y="262"/>
                    </a:lnTo>
                    <a:lnTo>
                      <a:pt x="303" y="259"/>
                    </a:lnTo>
                    <a:lnTo>
                      <a:pt x="328" y="277"/>
                    </a:lnTo>
                    <a:lnTo>
                      <a:pt x="335" y="298"/>
                    </a:lnTo>
                    <a:lnTo>
                      <a:pt x="354" y="312"/>
                    </a:lnTo>
                    <a:lnTo>
                      <a:pt x="360" y="327"/>
                    </a:lnTo>
                    <a:lnTo>
                      <a:pt x="361" y="334"/>
                    </a:lnTo>
                    <a:lnTo>
                      <a:pt x="375" y="353"/>
                    </a:lnTo>
                    <a:lnTo>
                      <a:pt x="454" y="403"/>
                    </a:lnTo>
                    <a:lnTo>
                      <a:pt x="468" y="405"/>
                    </a:lnTo>
                    <a:lnTo>
                      <a:pt x="533" y="452"/>
                    </a:lnTo>
                    <a:lnTo>
                      <a:pt x="541" y="453"/>
                    </a:lnTo>
                    <a:lnTo>
                      <a:pt x="545" y="449"/>
                    </a:lnTo>
                    <a:lnTo>
                      <a:pt x="553" y="448"/>
                    </a:lnTo>
                    <a:lnTo>
                      <a:pt x="574" y="455"/>
                    </a:lnTo>
                    <a:lnTo>
                      <a:pt x="579" y="461"/>
                    </a:lnTo>
                    <a:lnTo>
                      <a:pt x="592" y="469"/>
                    </a:lnTo>
                    <a:lnTo>
                      <a:pt x="590" y="482"/>
                    </a:lnTo>
                    <a:lnTo>
                      <a:pt x="596" y="510"/>
                    </a:lnTo>
                    <a:lnTo>
                      <a:pt x="621" y="508"/>
                    </a:lnTo>
                    <a:lnTo>
                      <a:pt x="635" y="516"/>
                    </a:lnTo>
                    <a:lnTo>
                      <a:pt x="643" y="513"/>
                    </a:lnTo>
                    <a:lnTo>
                      <a:pt x="654" y="515"/>
                    </a:lnTo>
                    <a:lnTo>
                      <a:pt x="658" y="512"/>
                    </a:lnTo>
                    <a:lnTo>
                      <a:pt x="653" y="500"/>
                    </a:lnTo>
                    <a:lnTo>
                      <a:pt x="656" y="487"/>
                    </a:lnTo>
                    <a:lnTo>
                      <a:pt x="662" y="478"/>
                    </a:lnTo>
                    <a:lnTo>
                      <a:pt x="663" y="471"/>
                    </a:lnTo>
                    <a:lnTo>
                      <a:pt x="668" y="468"/>
                    </a:lnTo>
                    <a:lnTo>
                      <a:pt x="670" y="463"/>
                    </a:lnTo>
                    <a:lnTo>
                      <a:pt x="672" y="457"/>
                    </a:lnTo>
                    <a:lnTo>
                      <a:pt x="669" y="450"/>
                    </a:lnTo>
                    <a:lnTo>
                      <a:pt x="662" y="445"/>
                    </a:lnTo>
                    <a:lnTo>
                      <a:pt x="656" y="440"/>
                    </a:lnTo>
                    <a:lnTo>
                      <a:pt x="648" y="426"/>
                    </a:lnTo>
                    <a:lnTo>
                      <a:pt x="649" y="419"/>
                    </a:lnTo>
                    <a:lnTo>
                      <a:pt x="649" y="412"/>
                    </a:lnTo>
                    <a:lnTo>
                      <a:pt x="646" y="405"/>
                    </a:lnTo>
                    <a:lnTo>
                      <a:pt x="638" y="401"/>
                    </a:lnTo>
                    <a:lnTo>
                      <a:pt x="632" y="403"/>
                    </a:lnTo>
                    <a:lnTo>
                      <a:pt x="625" y="401"/>
                    </a:lnTo>
                    <a:lnTo>
                      <a:pt x="620" y="395"/>
                    </a:lnTo>
                    <a:lnTo>
                      <a:pt x="606" y="385"/>
                    </a:lnTo>
                    <a:lnTo>
                      <a:pt x="611" y="381"/>
                    </a:lnTo>
                    <a:lnTo>
                      <a:pt x="609" y="374"/>
                    </a:lnTo>
                    <a:lnTo>
                      <a:pt x="610" y="367"/>
                    </a:lnTo>
                    <a:lnTo>
                      <a:pt x="623" y="364"/>
                    </a:lnTo>
                    <a:lnTo>
                      <a:pt x="630" y="369"/>
                    </a:lnTo>
                    <a:lnTo>
                      <a:pt x="637" y="370"/>
                    </a:lnTo>
                    <a:lnTo>
                      <a:pt x="649" y="369"/>
                    </a:lnTo>
                    <a:lnTo>
                      <a:pt x="656" y="366"/>
                    </a:lnTo>
                    <a:lnTo>
                      <a:pt x="660" y="348"/>
                    </a:lnTo>
                    <a:lnTo>
                      <a:pt x="659" y="340"/>
                    </a:lnTo>
                    <a:lnTo>
                      <a:pt x="664" y="337"/>
                    </a:lnTo>
                    <a:lnTo>
                      <a:pt x="678" y="335"/>
                    </a:lnTo>
                    <a:lnTo>
                      <a:pt x="682" y="330"/>
                    </a:lnTo>
                    <a:lnTo>
                      <a:pt x="682" y="324"/>
                    </a:lnTo>
                    <a:lnTo>
                      <a:pt x="679" y="317"/>
                    </a:lnTo>
                    <a:lnTo>
                      <a:pt x="674" y="311"/>
                    </a:lnTo>
                    <a:lnTo>
                      <a:pt x="679" y="307"/>
                    </a:lnTo>
                    <a:lnTo>
                      <a:pt x="678" y="299"/>
                    </a:lnTo>
                    <a:lnTo>
                      <a:pt x="683" y="297"/>
                    </a:lnTo>
                    <a:lnTo>
                      <a:pt x="690" y="301"/>
                    </a:lnTo>
                    <a:lnTo>
                      <a:pt x="696" y="301"/>
                    </a:lnTo>
                    <a:lnTo>
                      <a:pt x="716" y="287"/>
                    </a:lnTo>
                    <a:lnTo>
                      <a:pt x="717" y="281"/>
                    </a:lnTo>
                    <a:lnTo>
                      <a:pt x="722" y="276"/>
                    </a:lnTo>
                    <a:lnTo>
                      <a:pt x="728" y="277"/>
                    </a:lnTo>
                    <a:lnTo>
                      <a:pt x="731" y="283"/>
                    </a:lnTo>
                    <a:lnTo>
                      <a:pt x="737" y="290"/>
                    </a:lnTo>
                    <a:lnTo>
                      <a:pt x="741" y="296"/>
                    </a:lnTo>
                    <a:lnTo>
                      <a:pt x="738" y="302"/>
                    </a:lnTo>
                    <a:lnTo>
                      <a:pt x="733" y="304"/>
                    </a:lnTo>
                    <a:lnTo>
                      <a:pt x="730" y="309"/>
                    </a:lnTo>
                    <a:lnTo>
                      <a:pt x="742" y="329"/>
                    </a:lnTo>
                    <a:lnTo>
                      <a:pt x="750" y="328"/>
                    </a:lnTo>
                    <a:lnTo>
                      <a:pt x="754" y="324"/>
                    </a:lnTo>
                    <a:lnTo>
                      <a:pt x="775" y="324"/>
                    </a:lnTo>
                    <a:lnTo>
                      <a:pt x="789" y="329"/>
                    </a:lnTo>
                    <a:lnTo>
                      <a:pt x="803" y="328"/>
                    </a:lnTo>
                    <a:lnTo>
                      <a:pt x="808" y="323"/>
                    </a:lnTo>
                    <a:lnTo>
                      <a:pt x="809" y="317"/>
                    </a:lnTo>
                    <a:lnTo>
                      <a:pt x="813" y="313"/>
                    </a:lnTo>
                    <a:lnTo>
                      <a:pt x="820" y="313"/>
                    </a:lnTo>
                    <a:lnTo>
                      <a:pt x="822" y="308"/>
                    </a:lnTo>
                    <a:lnTo>
                      <a:pt x="830" y="311"/>
                    </a:lnTo>
                    <a:lnTo>
                      <a:pt x="835" y="307"/>
                    </a:lnTo>
                    <a:lnTo>
                      <a:pt x="836" y="301"/>
                    </a:lnTo>
                    <a:lnTo>
                      <a:pt x="848" y="296"/>
                    </a:lnTo>
                    <a:lnTo>
                      <a:pt x="851" y="291"/>
                    </a:lnTo>
                    <a:lnTo>
                      <a:pt x="843" y="287"/>
                    </a:lnTo>
                    <a:lnTo>
                      <a:pt x="837" y="288"/>
                    </a:lnTo>
                    <a:lnTo>
                      <a:pt x="822" y="286"/>
                    </a:lnTo>
                    <a:lnTo>
                      <a:pt x="810" y="276"/>
                    </a:lnTo>
                    <a:lnTo>
                      <a:pt x="804" y="277"/>
                    </a:lnTo>
                    <a:lnTo>
                      <a:pt x="783" y="265"/>
                    </a:lnTo>
                    <a:lnTo>
                      <a:pt x="782" y="259"/>
                    </a:lnTo>
                    <a:lnTo>
                      <a:pt x="768" y="249"/>
                    </a:lnTo>
                    <a:lnTo>
                      <a:pt x="767" y="262"/>
                    </a:lnTo>
                    <a:lnTo>
                      <a:pt x="763" y="266"/>
                    </a:lnTo>
                    <a:lnTo>
                      <a:pt x="762" y="272"/>
                    </a:lnTo>
                    <a:lnTo>
                      <a:pt x="756" y="272"/>
                    </a:lnTo>
                    <a:lnTo>
                      <a:pt x="733" y="264"/>
                    </a:lnTo>
                    <a:lnTo>
                      <a:pt x="724" y="252"/>
                    </a:lnTo>
                    <a:lnTo>
                      <a:pt x="719" y="256"/>
                    </a:lnTo>
                    <a:lnTo>
                      <a:pt x="704" y="249"/>
                    </a:lnTo>
                    <a:lnTo>
                      <a:pt x="703" y="243"/>
                    </a:lnTo>
                    <a:lnTo>
                      <a:pt x="720" y="225"/>
                    </a:lnTo>
                    <a:lnTo>
                      <a:pt x="726" y="214"/>
                    </a:lnTo>
                    <a:lnTo>
                      <a:pt x="736" y="209"/>
                    </a:lnTo>
                    <a:lnTo>
                      <a:pt x="733" y="202"/>
                    </a:lnTo>
                    <a:lnTo>
                      <a:pt x="717" y="198"/>
                    </a:lnTo>
                    <a:lnTo>
                      <a:pt x="717" y="204"/>
                    </a:lnTo>
                    <a:lnTo>
                      <a:pt x="711" y="214"/>
                    </a:lnTo>
                    <a:lnTo>
                      <a:pt x="705" y="217"/>
                    </a:lnTo>
                    <a:lnTo>
                      <a:pt x="698" y="214"/>
                    </a:lnTo>
                    <a:lnTo>
                      <a:pt x="696" y="227"/>
                    </a:lnTo>
                    <a:lnTo>
                      <a:pt x="693" y="231"/>
                    </a:lnTo>
                    <a:lnTo>
                      <a:pt x="665" y="246"/>
                    </a:lnTo>
                    <a:lnTo>
                      <a:pt x="663" y="251"/>
                    </a:lnTo>
                    <a:lnTo>
                      <a:pt x="658" y="254"/>
                    </a:lnTo>
                    <a:lnTo>
                      <a:pt x="653" y="259"/>
                    </a:lnTo>
                    <a:lnTo>
                      <a:pt x="651" y="264"/>
                    </a:lnTo>
                    <a:lnTo>
                      <a:pt x="651" y="271"/>
                    </a:lnTo>
                    <a:lnTo>
                      <a:pt x="642" y="278"/>
                    </a:lnTo>
                    <a:lnTo>
                      <a:pt x="599" y="262"/>
                    </a:lnTo>
                    <a:lnTo>
                      <a:pt x="553" y="267"/>
                    </a:lnTo>
                    <a:lnTo>
                      <a:pt x="533" y="228"/>
                    </a:lnTo>
                    <a:lnTo>
                      <a:pt x="505" y="224"/>
                    </a:lnTo>
                    <a:lnTo>
                      <a:pt x="497" y="199"/>
                    </a:lnTo>
                    <a:lnTo>
                      <a:pt x="503" y="198"/>
                    </a:lnTo>
                    <a:lnTo>
                      <a:pt x="494" y="163"/>
                    </a:lnTo>
                    <a:lnTo>
                      <a:pt x="482" y="163"/>
                    </a:lnTo>
                    <a:lnTo>
                      <a:pt x="460" y="137"/>
                    </a:lnTo>
                    <a:lnTo>
                      <a:pt x="422" y="113"/>
                    </a:lnTo>
                    <a:lnTo>
                      <a:pt x="412" y="118"/>
                    </a:lnTo>
                    <a:lnTo>
                      <a:pt x="292" y="126"/>
                    </a:lnTo>
                    <a:lnTo>
                      <a:pt x="105" y="0"/>
                    </a:lnTo>
                    <a:lnTo>
                      <a:pt x="0" y="4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07" name="Freeform 1137">
                <a:extLst>
                  <a:ext uri="{FF2B5EF4-FFF2-40B4-BE49-F238E27FC236}">
                    <a16:creationId xmlns:a16="http://schemas.microsoft.com/office/drawing/2014/main" id="{C88D973F-71C0-4EA6-8162-C7185DB70C4B}"/>
                  </a:ext>
                </a:extLst>
              </p:cNvPr>
              <p:cNvSpPr>
                <a:spLocks noChangeAspect="1"/>
              </p:cNvSpPr>
              <p:nvPr/>
            </p:nvSpPr>
            <p:spPr bwMode="auto">
              <a:xfrm>
                <a:off x="3510" y="1120"/>
                <a:ext cx="250" cy="152"/>
              </a:xfrm>
              <a:custGeom>
                <a:avLst/>
                <a:gdLst>
                  <a:gd name="T0" fmla="*/ 0 w 851"/>
                  <a:gd name="T1" fmla="*/ 0 h 516"/>
                  <a:gd name="T2" fmla="*/ 0 w 851"/>
                  <a:gd name="T3" fmla="*/ 0 h 516"/>
                  <a:gd name="T4" fmla="*/ 0 w 851"/>
                  <a:gd name="T5" fmla="*/ 0 h 516"/>
                  <a:gd name="T6" fmla="*/ 0 w 851"/>
                  <a:gd name="T7" fmla="*/ 0 h 516"/>
                  <a:gd name="T8" fmla="*/ 0 w 851"/>
                  <a:gd name="T9" fmla="*/ 0 h 516"/>
                  <a:gd name="T10" fmla="*/ 0 w 851"/>
                  <a:gd name="T11" fmla="*/ 0 h 516"/>
                  <a:gd name="T12" fmla="*/ 0 w 851"/>
                  <a:gd name="T13" fmla="*/ 0 h 516"/>
                  <a:gd name="T14" fmla="*/ 0 w 851"/>
                  <a:gd name="T15" fmla="*/ 0 h 516"/>
                  <a:gd name="T16" fmla="*/ 0 w 851"/>
                  <a:gd name="T17" fmla="*/ 0 h 516"/>
                  <a:gd name="T18" fmla="*/ 0 w 851"/>
                  <a:gd name="T19" fmla="*/ 0 h 516"/>
                  <a:gd name="T20" fmla="*/ 0 w 851"/>
                  <a:gd name="T21" fmla="*/ 0 h 516"/>
                  <a:gd name="T22" fmla="*/ 0 w 851"/>
                  <a:gd name="T23" fmla="*/ 0 h 516"/>
                  <a:gd name="T24" fmla="*/ 0 w 851"/>
                  <a:gd name="T25" fmla="*/ 0 h 516"/>
                  <a:gd name="T26" fmla="*/ 0 w 851"/>
                  <a:gd name="T27" fmla="*/ 0 h 516"/>
                  <a:gd name="T28" fmla="*/ 0 w 851"/>
                  <a:gd name="T29" fmla="*/ 0 h 516"/>
                  <a:gd name="T30" fmla="*/ 0 w 851"/>
                  <a:gd name="T31" fmla="*/ 0 h 516"/>
                  <a:gd name="T32" fmla="*/ 0 w 851"/>
                  <a:gd name="T33" fmla="*/ 0 h 516"/>
                  <a:gd name="T34" fmla="*/ 0 w 851"/>
                  <a:gd name="T35" fmla="*/ 0 h 516"/>
                  <a:gd name="T36" fmla="*/ 0 w 851"/>
                  <a:gd name="T37" fmla="*/ 0 h 516"/>
                  <a:gd name="T38" fmla="*/ 0 w 851"/>
                  <a:gd name="T39" fmla="*/ 0 h 516"/>
                  <a:gd name="T40" fmla="*/ 0 w 851"/>
                  <a:gd name="T41" fmla="*/ 0 h 516"/>
                  <a:gd name="T42" fmla="*/ 0 w 851"/>
                  <a:gd name="T43" fmla="*/ 0 h 516"/>
                  <a:gd name="T44" fmla="*/ 0 w 851"/>
                  <a:gd name="T45" fmla="*/ 0 h 516"/>
                  <a:gd name="T46" fmla="*/ 0 w 851"/>
                  <a:gd name="T47" fmla="*/ 0 h 516"/>
                  <a:gd name="T48" fmla="*/ 0 w 851"/>
                  <a:gd name="T49" fmla="*/ 0 h 516"/>
                  <a:gd name="T50" fmla="*/ 0 w 851"/>
                  <a:gd name="T51" fmla="*/ 0 h 516"/>
                  <a:gd name="T52" fmla="*/ 0 w 851"/>
                  <a:gd name="T53" fmla="*/ 0 h 516"/>
                  <a:gd name="T54" fmla="*/ 0 w 851"/>
                  <a:gd name="T55" fmla="*/ 0 h 516"/>
                  <a:gd name="T56" fmla="*/ 0 w 851"/>
                  <a:gd name="T57" fmla="*/ 0 h 516"/>
                  <a:gd name="T58" fmla="*/ 0 w 851"/>
                  <a:gd name="T59" fmla="*/ 0 h 516"/>
                  <a:gd name="T60" fmla="*/ 0 w 851"/>
                  <a:gd name="T61" fmla="*/ 0 h 516"/>
                  <a:gd name="T62" fmla="*/ 0 w 851"/>
                  <a:gd name="T63" fmla="*/ 0 h 516"/>
                  <a:gd name="T64" fmla="*/ 0 w 851"/>
                  <a:gd name="T65" fmla="*/ 0 h 516"/>
                  <a:gd name="T66" fmla="*/ 0 w 851"/>
                  <a:gd name="T67" fmla="*/ 0 h 516"/>
                  <a:gd name="T68" fmla="*/ 0 w 851"/>
                  <a:gd name="T69" fmla="*/ 0 h 516"/>
                  <a:gd name="T70" fmla="*/ 0 w 851"/>
                  <a:gd name="T71" fmla="*/ 0 h 516"/>
                  <a:gd name="T72" fmla="*/ 0 w 851"/>
                  <a:gd name="T73" fmla="*/ 0 h 516"/>
                  <a:gd name="T74" fmla="*/ 0 w 851"/>
                  <a:gd name="T75" fmla="*/ 0 h 516"/>
                  <a:gd name="T76" fmla="*/ 0 w 851"/>
                  <a:gd name="T77" fmla="*/ 0 h 516"/>
                  <a:gd name="T78" fmla="*/ 0 w 851"/>
                  <a:gd name="T79" fmla="*/ 0 h 516"/>
                  <a:gd name="T80" fmla="*/ 0 w 851"/>
                  <a:gd name="T81" fmla="*/ 0 h 516"/>
                  <a:gd name="T82" fmla="*/ 0 w 851"/>
                  <a:gd name="T83" fmla="*/ 0 h 516"/>
                  <a:gd name="T84" fmla="*/ 0 w 851"/>
                  <a:gd name="T85" fmla="*/ 0 h 516"/>
                  <a:gd name="T86" fmla="*/ 0 w 851"/>
                  <a:gd name="T87" fmla="*/ 0 h 516"/>
                  <a:gd name="T88" fmla="*/ 0 w 851"/>
                  <a:gd name="T89" fmla="*/ 0 h 516"/>
                  <a:gd name="T90" fmla="*/ 0 w 851"/>
                  <a:gd name="T91" fmla="*/ 0 h 516"/>
                  <a:gd name="T92" fmla="*/ 0 w 851"/>
                  <a:gd name="T93" fmla="*/ 0 h 516"/>
                  <a:gd name="T94" fmla="*/ 0 w 851"/>
                  <a:gd name="T95" fmla="*/ 0 h 516"/>
                  <a:gd name="T96" fmla="*/ 0 w 851"/>
                  <a:gd name="T97" fmla="*/ 0 h 516"/>
                  <a:gd name="T98" fmla="*/ 0 w 851"/>
                  <a:gd name="T99" fmla="*/ 0 h 516"/>
                  <a:gd name="T100" fmla="*/ 0 w 851"/>
                  <a:gd name="T101" fmla="*/ 0 h 516"/>
                  <a:gd name="T102" fmla="*/ 0 w 851"/>
                  <a:gd name="T103" fmla="*/ 0 h 516"/>
                  <a:gd name="T104" fmla="*/ 0 w 851"/>
                  <a:gd name="T105" fmla="*/ 0 h 516"/>
                  <a:gd name="T106" fmla="*/ 0 w 851"/>
                  <a:gd name="T107" fmla="*/ 0 h 516"/>
                  <a:gd name="T108" fmla="*/ 0 w 851"/>
                  <a:gd name="T109" fmla="*/ 0 h 516"/>
                  <a:gd name="T110" fmla="*/ 0 w 851"/>
                  <a:gd name="T111" fmla="*/ 0 h 516"/>
                  <a:gd name="T112" fmla="*/ 0 w 851"/>
                  <a:gd name="T113" fmla="*/ 0 h 516"/>
                  <a:gd name="T114" fmla="*/ 0 w 851"/>
                  <a:gd name="T115" fmla="*/ 0 h 516"/>
                  <a:gd name="T116" fmla="*/ 0 w 851"/>
                  <a:gd name="T117" fmla="*/ 0 h 51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51"/>
                  <a:gd name="T178" fmla="*/ 0 h 516"/>
                  <a:gd name="T179" fmla="*/ 851 w 851"/>
                  <a:gd name="T180" fmla="*/ 516 h 51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51" h="516">
                    <a:moveTo>
                      <a:pt x="0" y="40"/>
                    </a:moveTo>
                    <a:lnTo>
                      <a:pt x="43" y="259"/>
                    </a:lnTo>
                    <a:lnTo>
                      <a:pt x="90" y="266"/>
                    </a:lnTo>
                    <a:lnTo>
                      <a:pt x="97" y="262"/>
                    </a:lnTo>
                    <a:lnTo>
                      <a:pt x="89" y="250"/>
                    </a:lnTo>
                    <a:lnTo>
                      <a:pt x="88" y="243"/>
                    </a:lnTo>
                    <a:lnTo>
                      <a:pt x="82" y="230"/>
                    </a:lnTo>
                    <a:lnTo>
                      <a:pt x="84" y="224"/>
                    </a:lnTo>
                    <a:lnTo>
                      <a:pt x="89" y="220"/>
                    </a:lnTo>
                    <a:lnTo>
                      <a:pt x="94" y="209"/>
                    </a:lnTo>
                    <a:lnTo>
                      <a:pt x="115" y="207"/>
                    </a:lnTo>
                    <a:lnTo>
                      <a:pt x="120" y="204"/>
                    </a:lnTo>
                    <a:lnTo>
                      <a:pt x="123" y="198"/>
                    </a:lnTo>
                    <a:lnTo>
                      <a:pt x="120" y="192"/>
                    </a:lnTo>
                    <a:lnTo>
                      <a:pt x="125" y="188"/>
                    </a:lnTo>
                    <a:lnTo>
                      <a:pt x="137" y="197"/>
                    </a:lnTo>
                    <a:lnTo>
                      <a:pt x="145" y="198"/>
                    </a:lnTo>
                    <a:lnTo>
                      <a:pt x="130" y="182"/>
                    </a:lnTo>
                    <a:lnTo>
                      <a:pt x="135" y="178"/>
                    </a:lnTo>
                    <a:lnTo>
                      <a:pt x="141" y="180"/>
                    </a:lnTo>
                    <a:lnTo>
                      <a:pt x="146" y="176"/>
                    </a:lnTo>
                    <a:lnTo>
                      <a:pt x="146" y="171"/>
                    </a:lnTo>
                    <a:lnTo>
                      <a:pt x="186" y="199"/>
                    </a:lnTo>
                    <a:lnTo>
                      <a:pt x="193" y="202"/>
                    </a:lnTo>
                    <a:lnTo>
                      <a:pt x="200" y="201"/>
                    </a:lnTo>
                    <a:lnTo>
                      <a:pt x="214" y="203"/>
                    </a:lnTo>
                    <a:lnTo>
                      <a:pt x="219" y="209"/>
                    </a:lnTo>
                    <a:lnTo>
                      <a:pt x="219" y="215"/>
                    </a:lnTo>
                    <a:lnTo>
                      <a:pt x="222" y="223"/>
                    </a:lnTo>
                    <a:lnTo>
                      <a:pt x="234" y="230"/>
                    </a:lnTo>
                    <a:lnTo>
                      <a:pt x="228" y="233"/>
                    </a:lnTo>
                    <a:lnTo>
                      <a:pt x="229" y="239"/>
                    </a:lnTo>
                    <a:lnTo>
                      <a:pt x="231" y="246"/>
                    </a:lnTo>
                    <a:lnTo>
                      <a:pt x="230" y="252"/>
                    </a:lnTo>
                    <a:lnTo>
                      <a:pt x="236" y="259"/>
                    </a:lnTo>
                    <a:lnTo>
                      <a:pt x="250" y="265"/>
                    </a:lnTo>
                    <a:lnTo>
                      <a:pt x="293" y="271"/>
                    </a:lnTo>
                    <a:lnTo>
                      <a:pt x="298" y="269"/>
                    </a:lnTo>
                    <a:lnTo>
                      <a:pt x="298" y="262"/>
                    </a:lnTo>
                    <a:lnTo>
                      <a:pt x="303" y="259"/>
                    </a:lnTo>
                    <a:lnTo>
                      <a:pt x="328" y="277"/>
                    </a:lnTo>
                    <a:lnTo>
                      <a:pt x="335" y="298"/>
                    </a:lnTo>
                    <a:lnTo>
                      <a:pt x="354" y="312"/>
                    </a:lnTo>
                    <a:lnTo>
                      <a:pt x="360" y="327"/>
                    </a:lnTo>
                    <a:lnTo>
                      <a:pt x="361" y="334"/>
                    </a:lnTo>
                    <a:lnTo>
                      <a:pt x="375" y="353"/>
                    </a:lnTo>
                    <a:lnTo>
                      <a:pt x="454" y="403"/>
                    </a:lnTo>
                    <a:lnTo>
                      <a:pt x="468" y="405"/>
                    </a:lnTo>
                    <a:lnTo>
                      <a:pt x="533" y="452"/>
                    </a:lnTo>
                    <a:lnTo>
                      <a:pt x="541" y="453"/>
                    </a:lnTo>
                    <a:lnTo>
                      <a:pt x="545" y="449"/>
                    </a:lnTo>
                    <a:lnTo>
                      <a:pt x="553" y="448"/>
                    </a:lnTo>
                    <a:lnTo>
                      <a:pt x="574" y="455"/>
                    </a:lnTo>
                    <a:lnTo>
                      <a:pt x="579" y="461"/>
                    </a:lnTo>
                    <a:lnTo>
                      <a:pt x="592" y="469"/>
                    </a:lnTo>
                    <a:lnTo>
                      <a:pt x="590" y="482"/>
                    </a:lnTo>
                    <a:lnTo>
                      <a:pt x="596" y="510"/>
                    </a:lnTo>
                    <a:lnTo>
                      <a:pt x="621" y="508"/>
                    </a:lnTo>
                    <a:lnTo>
                      <a:pt x="635" y="516"/>
                    </a:lnTo>
                    <a:lnTo>
                      <a:pt x="643" y="513"/>
                    </a:lnTo>
                    <a:lnTo>
                      <a:pt x="654" y="515"/>
                    </a:lnTo>
                    <a:lnTo>
                      <a:pt x="658" y="512"/>
                    </a:lnTo>
                    <a:lnTo>
                      <a:pt x="653" y="500"/>
                    </a:lnTo>
                    <a:lnTo>
                      <a:pt x="656" y="487"/>
                    </a:lnTo>
                    <a:lnTo>
                      <a:pt x="662" y="478"/>
                    </a:lnTo>
                    <a:lnTo>
                      <a:pt x="663" y="471"/>
                    </a:lnTo>
                    <a:lnTo>
                      <a:pt x="668" y="468"/>
                    </a:lnTo>
                    <a:lnTo>
                      <a:pt x="670" y="463"/>
                    </a:lnTo>
                    <a:lnTo>
                      <a:pt x="672" y="457"/>
                    </a:lnTo>
                    <a:lnTo>
                      <a:pt x="669" y="450"/>
                    </a:lnTo>
                    <a:lnTo>
                      <a:pt x="662" y="445"/>
                    </a:lnTo>
                    <a:lnTo>
                      <a:pt x="656" y="440"/>
                    </a:lnTo>
                    <a:lnTo>
                      <a:pt x="648" y="426"/>
                    </a:lnTo>
                    <a:lnTo>
                      <a:pt x="649" y="419"/>
                    </a:lnTo>
                    <a:lnTo>
                      <a:pt x="649" y="412"/>
                    </a:lnTo>
                    <a:lnTo>
                      <a:pt x="646" y="405"/>
                    </a:lnTo>
                    <a:lnTo>
                      <a:pt x="638" y="401"/>
                    </a:lnTo>
                    <a:lnTo>
                      <a:pt x="632" y="403"/>
                    </a:lnTo>
                    <a:lnTo>
                      <a:pt x="625" y="401"/>
                    </a:lnTo>
                    <a:lnTo>
                      <a:pt x="620" y="395"/>
                    </a:lnTo>
                    <a:lnTo>
                      <a:pt x="606" y="385"/>
                    </a:lnTo>
                    <a:lnTo>
                      <a:pt x="611" y="381"/>
                    </a:lnTo>
                    <a:lnTo>
                      <a:pt x="609" y="374"/>
                    </a:lnTo>
                    <a:lnTo>
                      <a:pt x="610" y="367"/>
                    </a:lnTo>
                    <a:lnTo>
                      <a:pt x="623" y="364"/>
                    </a:lnTo>
                    <a:lnTo>
                      <a:pt x="630" y="369"/>
                    </a:lnTo>
                    <a:lnTo>
                      <a:pt x="637" y="370"/>
                    </a:lnTo>
                    <a:lnTo>
                      <a:pt x="649" y="369"/>
                    </a:lnTo>
                    <a:lnTo>
                      <a:pt x="656" y="366"/>
                    </a:lnTo>
                    <a:lnTo>
                      <a:pt x="660" y="348"/>
                    </a:lnTo>
                    <a:lnTo>
                      <a:pt x="659" y="340"/>
                    </a:lnTo>
                    <a:lnTo>
                      <a:pt x="664" y="337"/>
                    </a:lnTo>
                    <a:lnTo>
                      <a:pt x="678" y="335"/>
                    </a:lnTo>
                    <a:lnTo>
                      <a:pt x="682" y="330"/>
                    </a:lnTo>
                    <a:lnTo>
                      <a:pt x="682" y="324"/>
                    </a:lnTo>
                    <a:lnTo>
                      <a:pt x="679" y="317"/>
                    </a:lnTo>
                    <a:lnTo>
                      <a:pt x="674" y="311"/>
                    </a:lnTo>
                    <a:lnTo>
                      <a:pt x="679" y="307"/>
                    </a:lnTo>
                    <a:lnTo>
                      <a:pt x="678" y="299"/>
                    </a:lnTo>
                    <a:lnTo>
                      <a:pt x="683" y="297"/>
                    </a:lnTo>
                    <a:lnTo>
                      <a:pt x="690" y="301"/>
                    </a:lnTo>
                    <a:lnTo>
                      <a:pt x="696" y="301"/>
                    </a:lnTo>
                    <a:lnTo>
                      <a:pt x="716" y="287"/>
                    </a:lnTo>
                    <a:lnTo>
                      <a:pt x="717" y="281"/>
                    </a:lnTo>
                    <a:lnTo>
                      <a:pt x="722" y="276"/>
                    </a:lnTo>
                    <a:lnTo>
                      <a:pt x="728" y="277"/>
                    </a:lnTo>
                    <a:lnTo>
                      <a:pt x="731" y="283"/>
                    </a:lnTo>
                    <a:lnTo>
                      <a:pt x="737" y="290"/>
                    </a:lnTo>
                    <a:lnTo>
                      <a:pt x="741" y="296"/>
                    </a:lnTo>
                    <a:lnTo>
                      <a:pt x="738" y="302"/>
                    </a:lnTo>
                    <a:lnTo>
                      <a:pt x="733" y="304"/>
                    </a:lnTo>
                    <a:lnTo>
                      <a:pt x="730" y="309"/>
                    </a:lnTo>
                    <a:lnTo>
                      <a:pt x="742" y="329"/>
                    </a:lnTo>
                    <a:lnTo>
                      <a:pt x="750" y="328"/>
                    </a:lnTo>
                    <a:lnTo>
                      <a:pt x="754" y="324"/>
                    </a:lnTo>
                    <a:lnTo>
                      <a:pt x="775" y="324"/>
                    </a:lnTo>
                    <a:lnTo>
                      <a:pt x="789" y="329"/>
                    </a:lnTo>
                    <a:lnTo>
                      <a:pt x="803" y="328"/>
                    </a:lnTo>
                    <a:lnTo>
                      <a:pt x="808" y="323"/>
                    </a:lnTo>
                    <a:lnTo>
                      <a:pt x="809" y="317"/>
                    </a:lnTo>
                    <a:lnTo>
                      <a:pt x="813" y="313"/>
                    </a:lnTo>
                    <a:lnTo>
                      <a:pt x="820" y="313"/>
                    </a:lnTo>
                    <a:lnTo>
                      <a:pt x="822" y="308"/>
                    </a:lnTo>
                    <a:lnTo>
                      <a:pt x="830" y="311"/>
                    </a:lnTo>
                    <a:lnTo>
                      <a:pt x="835" y="307"/>
                    </a:lnTo>
                    <a:lnTo>
                      <a:pt x="836" y="301"/>
                    </a:lnTo>
                    <a:lnTo>
                      <a:pt x="848" y="296"/>
                    </a:lnTo>
                    <a:lnTo>
                      <a:pt x="851" y="291"/>
                    </a:lnTo>
                    <a:lnTo>
                      <a:pt x="843" y="287"/>
                    </a:lnTo>
                    <a:lnTo>
                      <a:pt x="837" y="288"/>
                    </a:lnTo>
                    <a:lnTo>
                      <a:pt x="822" y="286"/>
                    </a:lnTo>
                    <a:lnTo>
                      <a:pt x="810" y="276"/>
                    </a:lnTo>
                    <a:lnTo>
                      <a:pt x="804" y="277"/>
                    </a:lnTo>
                    <a:lnTo>
                      <a:pt x="783" y="265"/>
                    </a:lnTo>
                    <a:lnTo>
                      <a:pt x="782" y="259"/>
                    </a:lnTo>
                    <a:lnTo>
                      <a:pt x="768" y="249"/>
                    </a:lnTo>
                    <a:lnTo>
                      <a:pt x="767" y="262"/>
                    </a:lnTo>
                    <a:lnTo>
                      <a:pt x="763" y="266"/>
                    </a:lnTo>
                    <a:lnTo>
                      <a:pt x="762" y="272"/>
                    </a:lnTo>
                    <a:lnTo>
                      <a:pt x="756" y="272"/>
                    </a:lnTo>
                    <a:lnTo>
                      <a:pt x="733" y="264"/>
                    </a:lnTo>
                    <a:lnTo>
                      <a:pt x="724" y="252"/>
                    </a:lnTo>
                    <a:lnTo>
                      <a:pt x="719" y="256"/>
                    </a:lnTo>
                    <a:lnTo>
                      <a:pt x="704" y="249"/>
                    </a:lnTo>
                    <a:lnTo>
                      <a:pt x="703" y="243"/>
                    </a:lnTo>
                    <a:lnTo>
                      <a:pt x="720" y="225"/>
                    </a:lnTo>
                    <a:lnTo>
                      <a:pt x="726" y="214"/>
                    </a:lnTo>
                    <a:lnTo>
                      <a:pt x="736" y="209"/>
                    </a:lnTo>
                    <a:lnTo>
                      <a:pt x="733" y="202"/>
                    </a:lnTo>
                    <a:lnTo>
                      <a:pt x="717" y="198"/>
                    </a:lnTo>
                    <a:lnTo>
                      <a:pt x="717" y="204"/>
                    </a:lnTo>
                    <a:lnTo>
                      <a:pt x="711" y="214"/>
                    </a:lnTo>
                    <a:lnTo>
                      <a:pt x="705" y="217"/>
                    </a:lnTo>
                    <a:lnTo>
                      <a:pt x="698" y="214"/>
                    </a:lnTo>
                    <a:lnTo>
                      <a:pt x="696" y="227"/>
                    </a:lnTo>
                    <a:lnTo>
                      <a:pt x="693" y="231"/>
                    </a:lnTo>
                    <a:lnTo>
                      <a:pt x="665" y="246"/>
                    </a:lnTo>
                    <a:lnTo>
                      <a:pt x="663" y="251"/>
                    </a:lnTo>
                    <a:lnTo>
                      <a:pt x="658" y="254"/>
                    </a:lnTo>
                    <a:lnTo>
                      <a:pt x="653" y="259"/>
                    </a:lnTo>
                    <a:lnTo>
                      <a:pt x="651" y="264"/>
                    </a:lnTo>
                    <a:lnTo>
                      <a:pt x="651" y="271"/>
                    </a:lnTo>
                    <a:lnTo>
                      <a:pt x="642" y="278"/>
                    </a:lnTo>
                    <a:lnTo>
                      <a:pt x="599" y="262"/>
                    </a:lnTo>
                    <a:lnTo>
                      <a:pt x="553" y="267"/>
                    </a:lnTo>
                    <a:lnTo>
                      <a:pt x="533" y="228"/>
                    </a:lnTo>
                    <a:lnTo>
                      <a:pt x="505" y="224"/>
                    </a:lnTo>
                    <a:lnTo>
                      <a:pt x="497" y="199"/>
                    </a:lnTo>
                    <a:lnTo>
                      <a:pt x="503" y="198"/>
                    </a:lnTo>
                    <a:lnTo>
                      <a:pt x="494" y="163"/>
                    </a:lnTo>
                    <a:lnTo>
                      <a:pt x="482" y="163"/>
                    </a:lnTo>
                    <a:lnTo>
                      <a:pt x="460" y="137"/>
                    </a:lnTo>
                    <a:lnTo>
                      <a:pt x="422" y="113"/>
                    </a:lnTo>
                    <a:lnTo>
                      <a:pt x="412" y="118"/>
                    </a:lnTo>
                    <a:lnTo>
                      <a:pt x="292" y="126"/>
                    </a:lnTo>
                    <a:lnTo>
                      <a:pt x="105" y="0"/>
                    </a:lnTo>
                    <a:lnTo>
                      <a:pt x="0" y="4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08" name="Freeform 1138">
                <a:extLst>
                  <a:ext uri="{FF2B5EF4-FFF2-40B4-BE49-F238E27FC236}">
                    <a16:creationId xmlns:a16="http://schemas.microsoft.com/office/drawing/2014/main" id="{478A7BE4-2671-4900-A283-9D5607592918}"/>
                  </a:ext>
                </a:extLst>
              </p:cNvPr>
              <p:cNvSpPr>
                <a:spLocks noChangeAspect="1"/>
              </p:cNvSpPr>
              <p:nvPr/>
            </p:nvSpPr>
            <p:spPr bwMode="auto">
              <a:xfrm>
                <a:off x="1333" y="839"/>
                <a:ext cx="7" cy="3"/>
              </a:xfrm>
              <a:custGeom>
                <a:avLst/>
                <a:gdLst>
                  <a:gd name="T0" fmla="*/ 0 w 25"/>
                  <a:gd name="T1" fmla="*/ 0 h 11"/>
                  <a:gd name="T2" fmla="*/ 0 w 25"/>
                  <a:gd name="T3" fmla="*/ 0 h 11"/>
                  <a:gd name="T4" fmla="*/ 0 w 25"/>
                  <a:gd name="T5" fmla="*/ 0 h 11"/>
                  <a:gd name="T6" fmla="*/ 0 w 25"/>
                  <a:gd name="T7" fmla="*/ 0 h 11"/>
                  <a:gd name="T8" fmla="*/ 0 w 25"/>
                  <a:gd name="T9" fmla="*/ 0 h 11"/>
                  <a:gd name="T10" fmla="*/ 0 w 25"/>
                  <a:gd name="T11" fmla="*/ 0 h 11"/>
                  <a:gd name="T12" fmla="*/ 0 w 25"/>
                  <a:gd name="T13" fmla="*/ 0 h 11"/>
                  <a:gd name="T14" fmla="*/ 0 w 25"/>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25"/>
                  <a:gd name="T25" fmla="*/ 0 h 11"/>
                  <a:gd name="T26" fmla="*/ 25 w 25"/>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5" h="11">
                    <a:moveTo>
                      <a:pt x="2" y="0"/>
                    </a:moveTo>
                    <a:lnTo>
                      <a:pt x="3" y="0"/>
                    </a:lnTo>
                    <a:lnTo>
                      <a:pt x="25" y="7"/>
                    </a:lnTo>
                    <a:lnTo>
                      <a:pt x="25" y="10"/>
                    </a:lnTo>
                    <a:lnTo>
                      <a:pt x="19" y="11"/>
                    </a:lnTo>
                    <a:lnTo>
                      <a:pt x="5" y="5"/>
                    </a:lnTo>
                    <a:lnTo>
                      <a:pt x="0" y="1"/>
                    </a:lnTo>
                    <a:lnTo>
                      <a:pt x="2"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09" name="Freeform 1139">
                <a:extLst>
                  <a:ext uri="{FF2B5EF4-FFF2-40B4-BE49-F238E27FC236}">
                    <a16:creationId xmlns:a16="http://schemas.microsoft.com/office/drawing/2014/main" id="{70F976D7-3085-4F76-BEF4-290DB6924B02}"/>
                  </a:ext>
                </a:extLst>
              </p:cNvPr>
              <p:cNvSpPr>
                <a:spLocks noChangeAspect="1"/>
              </p:cNvSpPr>
              <p:nvPr/>
            </p:nvSpPr>
            <p:spPr bwMode="auto">
              <a:xfrm>
                <a:off x="1333" y="839"/>
                <a:ext cx="7" cy="3"/>
              </a:xfrm>
              <a:custGeom>
                <a:avLst/>
                <a:gdLst>
                  <a:gd name="T0" fmla="*/ 0 w 25"/>
                  <a:gd name="T1" fmla="*/ 0 h 11"/>
                  <a:gd name="T2" fmla="*/ 0 w 25"/>
                  <a:gd name="T3" fmla="*/ 0 h 11"/>
                  <a:gd name="T4" fmla="*/ 0 w 25"/>
                  <a:gd name="T5" fmla="*/ 0 h 11"/>
                  <a:gd name="T6" fmla="*/ 0 w 25"/>
                  <a:gd name="T7" fmla="*/ 0 h 11"/>
                  <a:gd name="T8" fmla="*/ 0 w 25"/>
                  <a:gd name="T9" fmla="*/ 0 h 11"/>
                  <a:gd name="T10" fmla="*/ 0 w 25"/>
                  <a:gd name="T11" fmla="*/ 0 h 11"/>
                  <a:gd name="T12" fmla="*/ 0 w 25"/>
                  <a:gd name="T13" fmla="*/ 0 h 11"/>
                  <a:gd name="T14" fmla="*/ 0 w 25"/>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25"/>
                  <a:gd name="T25" fmla="*/ 0 h 11"/>
                  <a:gd name="T26" fmla="*/ 25 w 25"/>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5" h="11">
                    <a:moveTo>
                      <a:pt x="2" y="0"/>
                    </a:moveTo>
                    <a:lnTo>
                      <a:pt x="3" y="0"/>
                    </a:lnTo>
                    <a:lnTo>
                      <a:pt x="25" y="7"/>
                    </a:lnTo>
                    <a:lnTo>
                      <a:pt x="25" y="10"/>
                    </a:lnTo>
                    <a:lnTo>
                      <a:pt x="19" y="11"/>
                    </a:lnTo>
                    <a:lnTo>
                      <a:pt x="5" y="5"/>
                    </a:lnTo>
                    <a:lnTo>
                      <a:pt x="0" y="1"/>
                    </a:lnTo>
                    <a:lnTo>
                      <a:pt x="2"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10" name="Freeform 1140">
                <a:extLst>
                  <a:ext uri="{FF2B5EF4-FFF2-40B4-BE49-F238E27FC236}">
                    <a16:creationId xmlns:a16="http://schemas.microsoft.com/office/drawing/2014/main" id="{9961ECAA-BE2A-40A8-82C3-3CEA9E9FF18C}"/>
                  </a:ext>
                </a:extLst>
              </p:cNvPr>
              <p:cNvSpPr>
                <a:spLocks noChangeAspect="1"/>
              </p:cNvSpPr>
              <p:nvPr/>
            </p:nvSpPr>
            <p:spPr bwMode="auto">
              <a:xfrm>
                <a:off x="3065" y="1146"/>
                <a:ext cx="85" cy="53"/>
              </a:xfrm>
              <a:custGeom>
                <a:avLst/>
                <a:gdLst>
                  <a:gd name="T0" fmla="*/ 0 w 289"/>
                  <a:gd name="T1" fmla="*/ 0 h 177"/>
                  <a:gd name="T2" fmla="*/ 0 w 289"/>
                  <a:gd name="T3" fmla="*/ 0 h 177"/>
                  <a:gd name="T4" fmla="*/ 0 w 289"/>
                  <a:gd name="T5" fmla="*/ 0 h 177"/>
                  <a:gd name="T6" fmla="*/ 0 w 289"/>
                  <a:gd name="T7" fmla="*/ 0 h 177"/>
                  <a:gd name="T8" fmla="*/ 0 w 289"/>
                  <a:gd name="T9" fmla="*/ 0 h 177"/>
                  <a:gd name="T10" fmla="*/ 0 w 289"/>
                  <a:gd name="T11" fmla="*/ 0 h 177"/>
                  <a:gd name="T12" fmla="*/ 0 w 289"/>
                  <a:gd name="T13" fmla="*/ 0 h 177"/>
                  <a:gd name="T14" fmla="*/ 0 w 289"/>
                  <a:gd name="T15" fmla="*/ 0 h 177"/>
                  <a:gd name="T16" fmla="*/ 0 w 289"/>
                  <a:gd name="T17" fmla="*/ 0 h 177"/>
                  <a:gd name="T18" fmla="*/ 0 w 289"/>
                  <a:gd name="T19" fmla="*/ 0 h 177"/>
                  <a:gd name="T20" fmla="*/ 0 w 289"/>
                  <a:gd name="T21" fmla="*/ 0 h 177"/>
                  <a:gd name="T22" fmla="*/ 0 w 289"/>
                  <a:gd name="T23" fmla="*/ 0 h 177"/>
                  <a:gd name="T24" fmla="*/ 0 w 289"/>
                  <a:gd name="T25" fmla="*/ 0 h 177"/>
                  <a:gd name="T26" fmla="*/ 0 w 289"/>
                  <a:gd name="T27" fmla="*/ 0 h 177"/>
                  <a:gd name="T28" fmla="*/ 0 w 289"/>
                  <a:gd name="T29" fmla="*/ 0 h 177"/>
                  <a:gd name="T30" fmla="*/ 0 w 289"/>
                  <a:gd name="T31" fmla="*/ 0 h 177"/>
                  <a:gd name="T32" fmla="*/ 0 w 289"/>
                  <a:gd name="T33" fmla="*/ 0 h 177"/>
                  <a:gd name="T34" fmla="*/ 0 w 289"/>
                  <a:gd name="T35" fmla="*/ 0 h 177"/>
                  <a:gd name="T36" fmla="*/ 0 w 289"/>
                  <a:gd name="T37" fmla="*/ 0 h 177"/>
                  <a:gd name="T38" fmla="*/ 0 w 289"/>
                  <a:gd name="T39" fmla="*/ 0 h 177"/>
                  <a:gd name="T40" fmla="*/ 0 w 289"/>
                  <a:gd name="T41" fmla="*/ 0 h 177"/>
                  <a:gd name="T42" fmla="*/ 0 w 289"/>
                  <a:gd name="T43" fmla="*/ 0 h 177"/>
                  <a:gd name="T44" fmla="*/ 0 w 289"/>
                  <a:gd name="T45" fmla="*/ 0 h 177"/>
                  <a:gd name="T46" fmla="*/ 0 w 289"/>
                  <a:gd name="T47" fmla="*/ 0 h 177"/>
                  <a:gd name="T48" fmla="*/ 0 w 289"/>
                  <a:gd name="T49" fmla="*/ 0 h 177"/>
                  <a:gd name="T50" fmla="*/ 0 w 289"/>
                  <a:gd name="T51" fmla="*/ 0 h 177"/>
                  <a:gd name="T52" fmla="*/ 0 w 289"/>
                  <a:gd name="T53" fmla="*/ 0 h 177"/>
                  <a:gd name="T54" fmla="*/ 0 w 289"/>
                  <a:gd name="T55" fmla="*/ 0 h 177"/>
                  <a:gd name="T56" fmla="*/ 0 w 289"/>
                  <a:gd name="T57" fmla="*/ 0 h 177"/>
                  <a:gd name="T58" fmla="*/ 0 w 289"/>
                  <a:gd name="T59" fmla="*/ 0 h 177"/>
                  <a:gd name="T60" fmla="*/ 0 w 289"/>
                  <a:gd name="T61" fmla="*/ 0 h 177"/>
                  <a:gd name="T62" fmla="*/ 0 w 289"/>
                  <a:gd name="T63" fmla="*/ 0 h 177"/>
                  <a:gd name="T64" fmla="*/ 0 w 289"/>
                  <a:gd name="T65" fmla="*/ 0 h 177"/>
                  <a:gd name="T66" fmla="*/ 0 w 289"/>
                  <a:gd name="T67" fmla="*/ 0 h 177"/>
                  <a:gd name="T68" fmla="*/ 0 w 289"/>
                  <a:gd name="T69" fmla="*/ 0 h 177"/>
                  <a:gd name="T70" fmla="*/ 0 w 289"/>
                  <a:gd name="T71" fmla="*/ 0 h 177"/>
                  <a:gd name="T72" fmla="*/ 0 w 289"/>
                  <a:gd name="T73" fmla="*/ 0 h 177"/>
                  <a:gd name="T74" fmla="*/ 0 w 289"/>
                  <a:gd name="T75" fmla="*/ 0 h 177"/>
                  <a:gd name="T76" fmla="*/ 0 w 289"/>
                  <a:gd name="T77" fmla="*/ 0 h 177"/>
                  <a:gd name="T78" fmla="*/ 0 w 289"/>
                  <a:gd name="T79" fmla="*/ 0 h 177"/>
                  <a:gd name="T80" fmla="*/ 0 w 289"/>
                  <a:gd name="T81" fmla="*/ 0 h 177"/>
                  <a:gd name="T82" fmla="*/ 0 w 289"/>
                  <a:gd name="T83" fmla="*/ 0 h 177"/>
                  <a:gd name="T84" fmla="*/ 0 w 289"/>
                  <a:gd name="T85" fmla="*/ 0 h 17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89"/>
                  <a:gd name="T130" fmla="*/ 0 h 177"/>
                  <a:gd name="T131" fmla="*/ 289 w 289"/>
                  <a:gd name="T132" fmla="*/ 177 h 17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89" h="177">
                    <a:moveTo>
                      <a:pt x="22" y="171"/>
                    </a:moveTo>
                    <a:lnTo>
                      <a:pt x="19" y="131"/>
                    </a:lnTo>
                    <a:lnTo>
                      <a:pt x="0" y="115"/>
                    </a:lnTo>
                    <a:lnTo>
                      <a:pt x="1" y="95"/>
                    </a:lnTo>
                    <a:lnTo>
                      <a:pt x="14" y="74"/>
                    </a:lnTo>
                    <a:lnTo>
                      <a:pt x="24" y="65"/>
                    </a:lnTo>
                    <a:lnTo>
                      <a:pt x="5" y="40"/>
                    </a:lnTo>
                    <a:lnTo>
                      <a:pt x="8" y="6"/>
                    </a:lnTo>
                    <a:lnTo>
                      <a:pt x="22" y="0"/>
                    </a:lnTo>
                    <a:lnTo>
                      <a:pt x="32" y="3"/>
                    </a:lnTo>
                    <a:lnTo>
                      <a:pt x="26" y="15"/>
                    </a:lnTo>
                    <a:lnTo>
                      <a:pt x="35" y="21"/>
                    </a:lnTo>
                    <a:lnTo>
                      <a:pt x="145" y="31"/>
                    </a:lnTo>
                    <a:lnTo>
                      <a:pt x="213" y="3"/>
                    </a:lnTo>
                    <a:lnTo>
                      <a:pt x="229" y="4"/>
                    </a:lnTo>
                    <a:lnTo>
                      <a:pt x="235" y="8"/>
                    </a:lnTo>
                    <a:lnTo>
                      <a:pt x="259" y="14"/>
                    </a:lnTo>
                    <a:lnTo>
                      <a:pt x="275" y="25"/>
                    </a:lnTo>
                    <a:lnTo>
                      <a:pt x="289" y="24"/>
                    </a:lnTo>
                    <a:lnTo>
                      <a:pt x="288" y="37"/>
                    </a:lnTo>
                    <a:lnTo>
                      <a:pt x="283" y="46"/>
                    </a:lnTo>
                    <a:lnTo>
                      <a:pt x="267" y="50"/>
                    </a:lnTo>
                    <a:lnTo>
                      <a:pt x="257" y="62"/>
                    </a:lnTo>
                    <a:lnTo>
                      <a:pt x="256" y="86"/>
                    </a:lnTo>
                    <a:lnTo>
                      <a:pt x="249" y="88"/>
                    </a:lnTo>
                    <a:lnTo>
                      <a:pt x="246" y="93"/>
                    </a:lnTo>
                    <a:lnTo>
                      <a:pt x="238" y="100"/>
                    </a:lnTo>
                    <a:lnTo>
                      <a:pt x="240" y="104"/>
                    </a:lnTo>
                    <a:lnTo>
                      <a:pt x="244" y="105"/>
                    </a:lnTo>
                    <a:lnTo>
                      <a:pt x="259" y="131"/>
                    </a:lnTo>
                    <a:lnTo>
                      <a:pt x="260" y="138"/>
                    </a:lnTo>
                    <a:lnTo>
                      <a:pt x="254" y="136"/>
                    </a:lnTo>
                    <a:lnTo>
                      <a:pt x="234" y="139"/>
                    </a:lnTo>
                    <a:lnTo>
                      <a:pt x="219" y="131"/>
                    </a:lnTo>
                    <a:lnTo>
                      <a:pt x="189" y="139"/>
                    </a:lnTo>
                    <a:lnTo>
                      <a:pt x="182" y="145"/>
                    </a:lnTo>
                    <a:lnTo>
                      <a:pt x="172" y="146"/>
                    </a:lnTo>
                    <a:lnTo>
                      <a:pt x="171" y="162"/>
                    </a:lnTo>
                    <a:lnTo>
                      <a:pt x="158" y="173"/>
                    </a:lnTo>
                    <a:lnTo>
                      <a:pt x="141" y="177"/>
                    </a:lnTo>
                    <a:lnTo>
                      <a:pt x="111" y="166"/>
                    </a:lnTo>
                    <a:lnTo>
                      <a:pt x="104" y="159"/>
                    </a:lnTo>
                    <a:lnTo>
                      <a:pt x="22" y="17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11" name="Freeform 1141">
                <a:extLst>
                  <a:ext uri="{FF2B5EF4-FFF2-40B4-BE49-F238E27FC236}">
                    <a16:creationId xmlns:a16="http://schemas.microsoft.com/office/drawing/2014/main" id="{34072896-EC94-4D38-8829-15410D525915}"/>
                  </a:ext>
                </a:extLst>
              </p:cNvPr>
              <p:cNvSpPr>
                <a:spLocks noChangeAspect="1"/>
              </p:cNvSpPr>
              <p:nvPr/>
            </p:nvSpPr>
            <p:spPr bwMode="auto">
              <a:xfrm>
                <a:off x="3065" y="1146"/>
                <a:ext cx="85" cy="53"/>
              </a:xfrm>
              <a:custGeom>
                <a:avLst/>
                <a:gdLst>
                  <a:gd name="T0" fmla="*/ 0 w 289"/>
                  <a:gd name="T1" fmla="*/ 0 h 177"/>
                  <a:gd name="T2" fmla="*/ 0 w 289"/>
                  <a:gd name="T3" fmla="*/ 0 h 177"/>
                  <a:gd name="T4" fmla="*/ 0 w 289"/>
                  <a:gd name="T5" fmla="*/ 0 h 177"/>
                  <a:gd name="T6" fmla="*/ 0 w 289"/>
                  <a:gd name="T7" fmla="*/ 0 h 177"/>
                  <a:gd name="T8" fmla="*/ 0 w 289"/>
                  <a:gd name="T9" fmla="*/ 0 h 177"/>
                  <a:gd name="T10" fmla="*/ 0 w 289"/>
                  <a:gd name="T11" fmla="*/ 0 h 177"/>
                  <a:gd name="T12" fmla="*/ 0 w 289"/>
                  <a:gd name="T13" fmla="*/ 0 h 177"/>
                  <a:gd name="T14" fmla="*/ 0 w 289"/>
                  <a:gd name="T15" fmla="*/ 0 h 177"/>
                  <a:gd name="T16" fmla="*/ 0 w 289"/>
                  <a:gd name="T17" fmla="*/ 0 h 177"/>
                  <a:gd name="T18" fmla="*/ 0 w 289"/>
                  <a:gd name="T19" fmla="*/ 0 h 177"/>
                  <a:gd name="T20" fmla="*/ 0 w 289"/>
                  <a:gd name="T21" fmla="*/ 0 h 177"/>
                  <a:gd name="T22" fmla="*/ 0 w 289"/>
                  <a:gd name="T23" fmla="*/ 0 h 177"/>
                  <a:gd name="T24" fmla="*/ 0 w 289"/>
                  <a:gd name="T25" fmla="*/ 0 h 177"/>
                  <a:gd name="T26" fmla="*/ 0 w 289"/>
                  <a:gd name="T27" fmla="*/ 0 h 177"/>
                  <a:gd name="T28" fmla="*/ 0 w 289"/>
                  <a:gd name="T29" fmla="*/ 0 h 177"/>
                  <a:gd name="T30" fmla="*/ 0 w 289"/>
                  <a:gd name="T31" fmla="*/ 0 h 177"/>
                  <a:gd name="T32" fmla="*/ 0 w 289"/>
                  <a:gd name="T33" fmla="*/ 0 h 177"/>
                  <a:gd name="T34" fmla="*/ 0 w 289"/>
                  <a:gd name="T35" fmla="*/ 0 h 177"/>
                  <a:gd name="T36" fmla="*/ 0 w 289"/>
                  <a:gd name="T37" fmla="*/ 0 h 177"/>
                  <a:gd name="T38" fmla="*/ 0 w 289"/>
                  <a:gd name="T39" fmla="*/ 0 h 177"/>
                  <a:gd name="T40" fmla="*/ 0 w 289"/>
                  <a:gd name="T41" fmla="*/ 0 h 177"/>
                  <a:gd name="T42" fmla="*/ 0 w 289"/>
                  <a:gd name="T43" fmla="*/ 0 h 177"/>
                  <a:gd name="T44" fmla="*/ 0 w 289"/>
                  <a:gd name="T45" fmla="*/ 0 h 177"/>
                  <a:gd name="T46" fmla="*/ 0 w 289"/>
                  <a:gd name="T47" fmla="*/ 0 h 177"/>
                  <a:gd name="T48" fmla="*/ 0 w 289"/>
                  <a:gd name="T49" fmla="*/ 0 h 177"/>
                  <a:gd name="T50" fmla="*/ 0 w 289"/>
                  <a:gd name="T51" fmla="*/ 0 h 177"/>
                  <a:gd name="T52" fmla="*/ 0 w 289"/>
                  <a:gd name="T53" fmla="*/ 0 h 177"/>
                  <a:gd name="T54" fmla="*/ 0 w 289"/>
                  <a:gd name="T55" fmla="*/ 0 h 177"/>
                  <a:gd name="T56" fmla="*/ 0 w 289"/>
                  <a:gd name="T57" fmla="*/ 0 h 177"/>
                  <a:gd name="T58" fmla="*/ 0 w 289"/>
                  <a:gd name="T59" fmla="*/ 0 h 177"/>
                  <a:gd name="T60" fmla="*/ 0 w 289"/>
                  <a:gd name="T61" fmla="*/ 0 h 177"/>
                  <a:gd name="T62" fmla="*/ 0 w 289"/>
                  <a:gd name="T63" fmla="*/ 0 h 177"/>
                  <a:gd name="T64" fmla="*/ 0 w 289"/>
                  <a:gd name="T65" fmla="*/ 0 h 177"/>
                  <a:gd name="T66" fmla="*/ 0 w 289"/>
                  <a:gd name="T67" fmla="*/ 0 h 177"/>
                  <a:gd name="T68" fmla="*/ 0 w 289"/>
                  <a:gd name="T69" fmla="*/ 0 h 177"/>
                  <a:gd name="T70" fmla="*/ 0 w 289"/>
                  <a:gd name="T71" fmla="*/ 0 h 177"/>
                  <a:gd name="T72" fmla="*/ 0 w 289"/>
                  <a:gd name="T73" fmla="*/ 0 h 177"/>
                  <a:gd name="T74" fmla="*/ 0 w 289"/>
                  <a:gd name="T75" fmla="*/ 0 h 177"/>
                  <a:gd name="T76" fmla="*/ 0 w 289"/>
                  <a:gd name="T77" fmla="*/ 0 h 177"/>
                  <a:gd name="T78" fmla="*/ 0 w 289"/>
                  <a:gd name="T79" fmla="*/ 0 h 177"/>
                  <a:gd name="T80" fmla="*/ 0 w 289"/>
                  <a:gd name="T81" fmla="*/ 0 h 177"/>
                  <a:gd name="T82" fmla="*/ 0 w 289"/>
                  <a:gd name="T83" fmla="*/ 0 h 177"/>
                  <a:gd name="T84" fmla="*/ 0 w 289"/>
                  <a:gd name="T85" fmla="*/ 0 h 17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89"/>
                  <a:gd name="T130" fmla="*/ 0 h 177"/>
                  <a:gd name="T131" fmla="*/ 289 w 289"/>
                  <a:gd name="T132" fmla="*/ 177 h 17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89" h="177">
                    <a:moveTo>
                      <a:pt x="22" y="171"/>
                    </a:moveTo>
                    <a:lnTo>
                      <a:pt x="19" y="131"/>
                    </a:lnTo>
                    <a:lnTo>
                      <a:pt x="0" y="115"/>
                    </a:lnTo>
                    <a:lnTo>
                      <a:pt x="1" y="95"/>
                    </a:lnTo>
                    <a:lnTo>
                      <a:pt x="14" y="74"/>
                    </a:lnTo>
                    <a:lnTo>
                      <a:pt x="24" y="65"/>
                    </a:lnTo>
                    <a:lnTo>
                      <a:pt x="5" y="40"/>
                    </a:lnTo>
                    <a:lnTo>
                      <a:pt x="8" y="6"/>
                    </a:lnTo>
                    <a:lnTo>
                      <a:pt x="22" y="0"/>
                    </a:lnTo>
                    <a:lnTo>
                      <a:pt x="32" y="3"/>
                    </a:lnTo>
                    <a:lnTo>
                      <a:pt x="26" y="15"/>
                    </a:lnTo>
                    <a:lnTo>
                      <a:pt x="35" y="21"/>
                    </a:lnTo>
                    <a:lnTo>
                      <a:pt x="145" y="31"/>
                    </a:lnTo>
                    <a:lnTo>
                      <a:pt x="213" y="3"/>
                    </a:lnTo>
                    <a:lnTo>
                      <a:pt x="229" y="4"/>
                    </a:lnTo>
                    <a:lnTo>
                      <a:pt x="235" y="8"/>
                    </a:lnTo>
                    <a:lnTo>
                      <a:pt x="259" y="14"/>
                    </a:lnTo>
                    <a:lnTo>
                      <a:pt x="275" y="25"/>
                    </a:lnTo>
                    <a:lnTo>
                      <a:pt x="289" y="24"/>
                    </a:lnTo>
                    <a:lnTo>
                      <a:pt x="288" y="37"/>
                    </a:lnTo>
                    <a:lnTo>
                      <a:pt x="283" y="46"/>
                    </a:lnTo>
                    <a:lnTo>
                      <a:pt x="267" y="50"/>
                    </a:lnTo>
                    <a:lnTo>
                      <a:pt x="257" y="62"/>
                    </a:lnTo>
                    <a:lnTo>
                      <a:pt x="256" y="86"/>
                    </a:lnTo>
                    <a:lnTo>
                      <a:pt x="249" y="88"/>
                    </a:lnTo>
                    <a:lnTo>
                      <a:pt x="246" y="93"/>
                    </a:lnTo>
                    <a:lnTo>
                      <a:pt x="238" y="100"/>
                    </a:lnTo>
                    <a:lnTo>
                      <a:pt x="240" y="104"/>
                    </a:lnTo>
                    <a:lnTo>
                      <a:pt x="244" y="105"/>
                    </a:lnTo>
                    <a:lnTo>
                      <a:pt x="259" y="131"/>
                    </a:lnTo>
                    <a:lnTo>
                      <a:pt x="260" y="138"/>
                    </a:lnTo>
                    <a:lnTo>
                      <a:pt x="254" y="136"/>
                    </a:lnTo>
                    <a:lnTo>
                      <a:pt x="234" y="139"/>
                    </a:lnTo>
                    <a:lnTo>
                      <a:pt x="219" y="131"/>
                    </a:lnTo>
                    <a:lnTo>
                      <a:pt x="189" y="139"/>
                    </a:lnTo>
                    <a:lnTo>
                      <a:pt x="182" y="145"/>
                    </a:lnTo>
                    <a:lnTo>
                      <a:pt x="172" y="146"/>
                    </a:lnTo>
                    <a:lnTo>
                      <a:pt x="171" y="162"/>
                    </a:lnTo>
                    <a:lnTo>
                      <a:pt x="158" y="173"/>
                    </a:lnTo>
                    <a:lnTo>
                      <a:pt x="141" y="177"/>
                    </a:lnTo>
                    <a:lnTo>
                      <a:pt x="111" y="166"/>
                    </a:lnTo>
                    <a:lnTo>
                      <a:pt x="104" y="159"/>
                    </a:lnTo>
                    <a:lnTo>
                      <a:pt x="22" y="17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12" name="Freeform 1142">
                <a:extLst>
                  <a:ext uri="{FF2B5EF4-FFF2-40B4-BE49-F238E27FC236}">
                    <a16:creationId xmlns:a16="http://schemas.microsoft.com/office/drawing/2014/main" id="{AD215E17-8405-44E3-958D-4FDA9FE6C604}"/>
                  </a:ext>
                </a:extLst>
              </p:cNvPr>
              <p:cNvSpPr>
                <a:spLocks noChangeAspect="1"/>
              </p:cNvSpPr>
              <p:nvPr/>
            </p:nvSpPr>
            <p:spPr bwMode="auto">
              <a:xfrm>
                <a:off x="2964" y="1128"/>
                <a:ext cx="3" cy="5"/>
              </a:xfrm>
              <a:custGeom>
                <a:avLst/>
                <a:gdLst>
                  <a:gd name="T0" fmla="*/ 0 w 12"/>
                  <a:gd name="T1" fmla="*/ 0 h 15"/>
                  <a:gd name="T2" fmla="*/ 0 w 12"/>
                  <a:gd name="T3" fmla="*/ 0 h 15"/>
                  <a:gd name="T4" fmla="*/ 0 w 12"/>
                  <a:gd name="T5" fmla="*/ 0 h 15"/>
                  <a:gd name="T6" fmla="*/ 0 w 12"/>
                  <a:gd name="T7" fmla="*/ 0 h 15"/>
                  <a:gd name="T8" fmla="*/ 0 w 12"/>
                  <a:gd name="T9" fmla="*/ 0 h 15"/>
                  <a:gd name="T10" fmla="*/ 0 w 12"/>
                  <a:gd name="T11" fmla="*/ 0 h 15"/>
                  <a:gd name="T12" fmla="*/ 0 w 12"/>
                  <a:gd name="T13" fmla="*/ 0 h 15"/>
                  <a:gd name="T14" fmla="*/ 0 w 12"/>
                  <a:gd name="T15" fmla="*/ 0 h 15"/>
                  <a:gd name="T16" fmla="*/ 0 w 12"/>
                  <a:gd name="T17" fmla="*/ 0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5"/>
                  <a:gd name="T29" fmla="*/ 12 w 12"/>
                  <a:gd name="T30" fmla="*/ 15 h 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5">
                    <a:moveTo>
                      <a:pt x="5" y="0"/>
                    </a:moveTo>
                    <a:lnTo>
                      <a:pt x="7" y="8"/>
                    </a:lnTo>
                    <a:lnTo>
                      <a:pt x="12" y="11"/>
                    </a:lnTo>
                    <a:lnTo>
                      <a:pt x="12" y="15"/>
                    </a:lnTo>
                    <a:lnTo>
                      <a:pt x="7" y="11"/>
                    </a:lnTo>
                    <a:lnTo>
                      <a:pt x="2" y="11"/>
                    </a:lnTo>
                    <a:lnTo>
                      <a:pt x="0" y="9"/>
                    </a:lnTo>
                    <a:lnTo>
                      <a:pt x="3" y="1"/>
                    </a:lnTo>
                    <a:lnTo>
                      <a:pt x="5"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13" name="Freeform 1143">
                <a:extLst>
                  <a:ext uri="{FF2B5EF4-FFF2-40B4-BE49-F238E27FC236}">
                    <a16:creationId xmlns:a16="http://schemas.microsoft.com/office/drawing/2014/main" id="{2623D21D-B7A7-457B-A1CB-4AD67A808A6F}"/>
                  </a:ext>
                </a:extLst>
              </p:cNvPr>
              <p:cNvSpPr>
                <a:spLocks noChangeAspect="1"/>
              </p:cNvSpPr>
              <p:nvPr/>
            </p:nvSpPr>
            <p:spPr bwMode="auto">
              <a:xfrm>
                <a:off x="2964" y="1128"/>
                <a:ext cx="3" cy="5"/>
              </a:xfrm>
              <a:custGeom>
                <a:avLst/>
                <a:gdLst>
                  <a:gd name="T0" fmla="*/ 0 w 12"/>
                  <a:gd name="T1" fmla="*/ 0 h 15"/>
                  <a:gd name="T2" fmla="*/ 0 w 12"/>
                  <a:gd name="T3" fmla="*/ 0 h 15"/>
                  <a:gd name="T4" fmla="*/ 0 w 12"/>
                  <a:gd name="T5" fmla="*/ 0 h 15"/>
                  <a:gd name="T6" fmla="*/ 0 w 12"/>
                  <a:gd name="T7" fmla="*/ 0 h 15"/>
                  <a:gd name="T8" fmla="*/ 0 w 12"/>
                  <a:gd name="T9" fmla="*/ 0 h 15"/>
                  <a:gd name="T10" fmla="*/ 0 w 12"/>
                  <a:gd name="T11" fmla="*/ 0 h 15"/>
                  <a:gd name="T12" fmla="*/ 0 w 12"/>
                  <a:gd name="T13" fmla="*/ 0 h 15"/>
                  <a:gd name="T14" fmla="*/ 0 w 12"/>
                  <a:gd name="T15" fmla="*/ 0 h 15"/>
                  <a:gd name="T16" fmla="*/ 0 w 12"/>
                  <a:gd name="T17" fmla="*/ 0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5"/>
                  <a:gd name="T29" fmla="*/ 12 w 12"/>
                  <a:gd name="T30" fmla="*/ 15 h 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5">
                    <a:moveTo>
                      <a:pt x="5" y="0"/>
                    </a:moveTo>
                    <a:lnTo>
                      <a:pt x="7" y="8"/>
                    </a:lnTo>
                    <a:lnTo>
                      <a:pt x="12" y="11"/>
                    </a:lnTo>
                    <a:lnTo>
                      <a:pt x="12" y="15"/>
                    </a:lnTo>
                    <a:lnTo>
                      <a:pt x="7" y="11"/>
                    </a:lnTo>
                    <a:lnTo>
                      <a:pt x="2" y="11"/>
                    </a:lnTo>
                    <a:lnTo>
                      <a:pt x="0" y="9"/>
                    </a:lnTo>
                    <a:lnTo>
                      <a:pt x="3" y="1"/>
                    </a:lnTo>
                    <a:lnTo>
                      <a:pt x="5"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14" name="Freeform 1144">
                <a:extLst>
                  <a:ext uri="{FF2B5EF4-FFF2-40B4-BE49-F238E27FC236}">
                    <a16:creationId xmlns:a16="http://schemas.microsoft.com/office/drawing/2014/main" id="{DF430043-EBC4-4E35-9DA4-CE04D32BAD5C}"/>
                  </a:ext>
                </a:extLst>
              </p:cNvPr>
              <p:cNvSpPr>
                <a:spLocks noChangeAspect="1"/>
              </p:cNvSpPr>
              <p:nvPr/>
            </p:nvSpPr>
            <p:spPr bwMode="auto">
              <a:xfrm>
                <a:off x="2961" y="1128"/>
                <a:ext cx="1" cy="9"/>
              </a:xfrm>
              <a:custGeom>
                <a:avLst/>
                <a:gdLst>
                  <a:gd name="T0" fmla="*/ 0 w 7"/>
                  <a:gd name="T1" fmla="*/ 0 h 31"/>
                  <a:gd name="T2" fmla="*/ 0 w 7"/>
                  <a:gd name="T3" fmla="*/ 0 h 31"/>
                  <a:gd name="T4" fmla="*/ 0 w 7"/>
                  <a:gd name="T5" fmla="*/ 0 h 31"/>
                  <a:gd name="T6" fmla="*/ 0 w 7"/>
                  <a:gd name="T7" fmla="*/ 0 h 31"/>
                  <a:gd name="T8" fmla="*/ 0 w 7"/>
                  <a:gd name="T9" fmla="*/ 0 h 31"/>
                  <a:gd name="T10" fmla="*/ 0 w 7"/>
                  <a:gd name="T11" fmla="*/ 0 h 31"/>
                  <a:gd name="T12" fmla="*/ 0 w 7"/>
                  <a:gd name="T13" fmla="*/ 0 h 31"/>
                  <a:gd name="T14" fmla="*/ 0 w 7"/>
                  <a:gd name="T15" fmla="*/ 0 h 31"/>
                  <a:gd name="T16" fmla="*/ 0 w 7"/>
                  <a:gd name="T17" fmla="*/ 0 h 31"/>
                  <a:gd name="T18" fmla="*/ 0 w 7"/>
                  <a:gd name="T19" fmla="*/ 0 h 3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31"/>
                  <a:gd name="T32" fmla="*/ 7 w 7"/>
                  <a:gd name="T33" fmla="*/ 31 h 3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31">
                    <a:moveTo>
                      <a:pt x="4" y="1"/>
                    </a:moveTo>
                    <a:lnTo>
                      <a:pt x="4" y="0"/>
                    </a:lnTo>
                    <a:lnTo>
                      <a:pt x="5" y="0"/>
                    </a:lnTo>
                    <a:lnTo>
                      <a:pt x="6" y="2"/>
                    </a:lnTo>
                    <a:lnTo>
                      <a:pt x="7" y="31"/>
                    </a:lnTo>
                    <a:lnTo>
                      <a:pt x="0" y="18"/>
                    </a:lnTo>
                    <a:lnTo>
                      <a:pt x="0" y="17"/>
                    </a:lnTo>
                    <a:lnTo>
                      <a:pt x="5" y="13"/>
                    </a:lnTo>
                    <a:lnTo>
                      <a:pt x="5" y="8"/>
                    </a:lnTo>
                    <a:lnTo>
                      <a:pt x="4"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15" name="Freeform 1145">
                <a:extLst>
                  <a:ext uri="{FF2B5EF4-FFF2-40B4-BE49-F238E27FC236}">
                    <a16:creationId xmlns:a16="http://schemas.microsoft.com/office/drawing/2014/main" id="{C9A34FAE-42E1-436E-8083-A0E98DEAB365}"/>
                  </a:ext>
                </a:extLst>
              </p:cNvPr>
              <p:cNvSpPr>
                <a:spLocks noChangeAspect="1"/>
              </p:cNvSpPr>
              <p:nvPr/>
            </p:nvSpPr>
            <p:spPr bwMode="auto">
              <a:xfrm>
                <a:off x="2961" y="1128"/>
                <a:ext cx="1" cy="9"/>
              </a:xfrm>
              <a:custGeom>
                <a:avLst/>
                <a:gdLst>
                  <a:gd name="T0" fmla="*/ 0 w 7"/>
                  <a:gd name="T1" fmla="*/ 0 h 31"/>
                  <a:gd name="T2" fmla="*/ 0 w 7"/>
                  <a:gd name="T3" fmla="*/ 0 h 31"/>
                  <a:gd name="T4" fmla="*/ 0 w 7"/>
                  <a:gd name="T5" fmla="*/ 0 h 31"/>
                  <a:gd name="T6" fmla="*/ 0 w 7"/>
                  <a:gd name="T7" fmla="*/ 0 h 31"/>
                  <a:gd name="T8" fmla="*/ 0 w 7"/>
                  <a:gd name="T9" fmla="*/ 0 h 31"/>
                  <a:gd name="T10" fmla="*/ 0 w 7"/>
                  <a:gd name="T11" fmla="*/ 0 h 31"/>
                  <a:gd name="T12" fmla="*/ 0 w 7"/>
                  <a:gd name="T13" fmla="*/ 0 h 31"/>
                  <a:gd name="T14" fmla="*/ 0 w 7"/>
                  <a:gd name="T15" fmla="*/ 0 h 31"/>
                  <a:gd name="T16" fmla="*/ 0 w 7"/>
                  <a:gd name="T17" fmla="*/ 0 h 31"/>
                  <a:gd name="T18" fmla="*/ 0 w 7"/>
                  <a:gd name="T19" fmla="*/ 0 h 3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31"/>
                  <a:gd name="T32" fmla="*/ 7 w 7"/>
                  <a:gd name="T33" fmla="*/ 31 h 3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31">
                    <a:moveTo>
                      <a:pt x="4" y="1"/>
                    </a:moveTo>
                    <a:lnTo>
                      <a:pt x="4" y="0"/>
                    </a:lnTo>
                    <a:lnTo>
                      <a:pt x="5" y="0"/>
                    </a:lnTo>
                    <a:lnTo>
                      <a:pt x="6" y="2"/>
                    </a:lnTo>
                    <a:lnTo>
                      <a:pt x="7" y="31"/>
                    </a:lnTo>
                    <a:lnTo>
                      <a:pt x="0" y="18"/>
                    </a:lnTo>
                    <a:lnTo>
                      <a:pt x="0" y="17"/>
                    </a:lnTo>
                    <a:lnTo>
                      <a:pt x="5" y="13"/>
                    </a:lnTo>
                    <a:lnTo>
                      <a:pt x="5" y="8"/>
                    </a:lnTo>
                    <a:lnTo>
                      <a:pt x="4"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16" name="Freeform 1146">
                <a:extLst>
                  <a:ext uri="{FF2B5EF4-FFF2-40B4-BE49-F238E27FC236}">
                    <a16:creationId xmlns:a16="http://schemas.microsoft.com/office/drawing/2014/main" id="{A6E7B463-FD9C-4D46-9EA4-F129A87D30C4}"/>
                  </a:ext>
                </a:extLst>
              </p:cNvPr>
              <p:cNvSpPr>
                <a:spLocks noChangeAspect="1"/>
              </p:cNvSpPr>
              <p:nvPr/>
            </p:nvSpPr>
            <p:spPr bwMode="auto">
              <a:xfrm>
                <a:off x="2986" y="1159"/>
                <a:ext cx="6" cy="3"/>
              </a:xfrm>
              <a:custGeom>
                <a:avLst/>
                <a:gdLst>
                  <a:gd name="T0" fmla="*/ 0 w 19"/>
                  <a:gd name="T1" fmla="*/ 1 h 6"/>
                  <a:gd name="T2" fmla="*/ 0 w 19"/>
                  <a:gd name="T3" fmla="*/ 0 h 6"/>
                  <a:gd name="T4" fmla="*/ 0 w 19"/>
                  <a:gd name="T5" fmla="*/ 1 h 6"/>
                  <a:gd name="T6" fmla="*/ 0 w 19"/>
                  <a:gd name="T7" fmla="*/ 1 h 6"/>
                  <a:gd name="T8" fmla="*/ 0 w 19"/>
                  <a:gd name="T9" fmla="*/ 1 h 6"/>
                  <a:gd name="T10" fmla="*/ 0 w 19"/>
                  <a:gd name="T11" fmla="*/ 1 h 6"/>
                  <a:gd name="T12" fmla="*/ 0 w 19"/>
                  <a:gd name="T13" fmla="*/ 1 h 6"/>
                  <a:gd name="T14" fmla="*/ 0 60000 65536"/>
                  <a:gd name="T15" fmla="*/ 0 60000 65536"/>
                  <a:gd name="T16" fmla="*/ 0 60000 65536"/>
                  <a:gd name="T17" fmla="*/ 0 60000 65536"/>
                  <a:gd name="T18" fmla="*/ 0 60000 65536"/>
                  <a:gd name="T19" fmla="*/ 0 60000 65536"/>
                  <a:gd name="T20" fmla="*/ 0 60000 65536"/>
                  <a:gd name="T21" fmla="*/ 0 w 19"/>
                  <a:gd name="T22" fmla="*/ 0 h 6"/>
                  <a:gd name="T23" fmla="*/ 19 w 19"/>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6">
                    <a:moveTo>
                      <a:pt x="0" y="1"/>
                    </a:moveTo>
                    <a:lnTo>
                      <a:pt x="1" y="0"/>
                    </a:lnTo>
                    <a:lnTo>
                      <a:pt x="18" y="5"/>
                    </a:lnTo>
                    <a:lnTo>
                      <a:pt x="19" y="6"/>
                    </a:lnTo>
                    <a:lnTo>
                      <a:pt x="18" y="6"/>
                    </a:lnTo>
                    <a:lnTo>
                      <a:pt x="1" y="6"/>
                    </a:lnTo>
                    <a:lnTo>
                      <a:pt x="0"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17" name="Freeform 1147">
                <a:extLst>
                  <a:ext uri="{FF2B5EF4-FFF2-40B4-BE49-F238E27FC236}">
                    <a16:creationId xmlns:a16="http://schemas.microsoft.com/office/drawing/2014/main" id="{298BC996-60E2-4551-BD9C-B4CEA71D5B5D}"/>
                  </a:ext>
                </a:extLst>
              </p:cNvPr>
              <p:cNvSpPr>
                <a:spLocks noChangeAspect="1"/>
              </p:cNvSpPr>
              <p:nvPr/>
            </p:nvSpPr>
            <p:spPr bwMode="auto">
              <a:xfrm>
                <a:off x="2986" y="1159"/>
                <a:ext cx="6" cy="3"/>
              </a:xfrm>
              <a:custGeom>
                <a:avLst/>
                <a:gdLst>
                  <a:gd name="T0" fmla="*/ 0 w 19"/>
                  <a:gd name="T1" fmla="*/ 1 h 6"/>
                  <a:gd name="T2" fmla="*/ 0 w 19"/>
                  <a:gd name="T3" fmla="*/ 0 h 6"/>
                  <a:gd name="T4" fmla="*/ 0 w 19"/>
                  <a:gd name="T5" fmla="*/ 1 h 6"/>
                  <a:gd name="T6" fmla="*/ 0 w 19"/>
                  <a:gd name="T7" fmla="*/ 1 h 6"/>
                  <a:gd name="T8" fmla="*/ 0 w 19"/>
                  <a:gd name="T9" fmla="*/ 1 h 6"/>
                  <a:gd name="T10" fmla="*/ 0 w 19"/>
                  <a:gd name="T11" fmla="*/ 1 h 6"/>
                  <a:gd name="T12" fmla="*/ 0 w 19"/>
                  <a:gd name="T13" fmla="*/ 1 h 6"/>
                  <a:gd name="T14" fmla="*/ 0 60000 65536"/>
                  <a:gd name="T15" fmla="*/ 0 60000 65536"/>
                  <a:gd name="T16" fmla="*/ 0 60000 65536"/>
                  <a:gd name="T17" fmla="*/ 0 60000 65536"/>
                  <a:gd name="T18" fmla="*/ 0 60000 65536"/>
                  <a:gd name="T19" fmla="*/ 0 60000 65536"/>
                  <a:gd name="T20" fmla="*/ 0 60000 65536"/>
                  <a:gd name="T21" fmla="*/ 0 w 19"/>
                  <a:gd name="T22" fmla="*/ 0 h 6"/>
                  <a:gd name="T23" fmla="*/ 19 w 19"/>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6">
                    <a:moveTo>
                      <a:pt x="0" y="1"/>
                    </a:moveTo>
                    <a:lnTo>
                      <a:pt x="1" y="0"/>
                    </a:lnTo>
                    <a:lnTo>
                      <a:pt x="18" y="5"/>
                    </a:lnTo>
                    <a:lnTo>
                      <a:pt x="19" y="6"/>
                    </a:lnTo>
                    <a:lnTo>
                      <a:pt x="18" y="6"/>
                    </a:lnTo>
                    <a:lnTo>
                      <a:pt x="1" y="6"/>
                    </a:lnTo>
                    <a:lnTo>
                      <a:pt x="0"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18" name="Freeform 1148">
                <a:extLst>
                  <a:ext uri="{FF2B5EF4-FFF2-40B4-BE49-F238E27FC236}">
                    <a16:creationId xmlns:a16="http://schemas.microsoft.com/office/drawing/2014/main" id="{651B4802-28BF-46C3-8080-AB4300F9D326}"/>
                  </a:ext>
                </a:extLst>
              </p:cNvPr>
              <p:cNvSpPr>
                <a:spLocks noChangeAspect="1"/>
              </p:cNvSpPr>
              <p:nvPr/>
            </p:nvSpPr>
            <p:spPr bwMode="auto">
              <a:xfrm>
                <a:off x="2989" y="1168"/>
                <a:ext cx="6" cy="2"/>
              </a:xfrm>
              <a:custGeom>
                <a:avLst/>
                <a:gdLst>
                  <a:gd name="T0" fmla="*/ 0 w 21"/>
                  <a:gd name="T1" fmla="*/ 1 h 4"/>
                  <a:gd name="T2" fmla="*/ 0 w 21"/>
                  <a:gd name="T3" fmla="*/ 0 h 4"/>
                  <a:gd name="T4" fmla="*/ 0 w 21"/>
                  <a:gd name="T5" fmla="*/ 0 h 4"/>
                  <a:gd name="T6" fmla="*/ 0 w 21"/>
                  <a:gd name="T7" fmla="*/ 0 h 4"/>
                  <a:gd name="T8" fmla="*/ 0 w 21"/>
                  <a:gd name="T9" fmla="*/ 1 h 4"/>
                  <a:gd name="T10" fmla="*/ 0 w 21"/>
                  <a:gd name="T11" fmla="*/ 1 h 4"/>
                  <a:gd name="T12" fmla="*/ 0 w 21"/>
                  <a:gd name="T13" fmla="*/ 1 h 4"/>
                  <a:gd name="T14" fmla="*/ 0 60000 65536"/>
                  <a:gd name="T15" fmla="*/ 0 60000 65536"/>
                  <a:gd name="T16" fmla="*/ 0 60000 65536"/>
                  <a:gd name="T17" fmla="*/ 0 60000 65536"/>
                  <a:gd name="T18" fmla="*/ 0 60000 65536"/>
                  <a:gd name="T19" fmla="*/ 0 60000 65536"/>
                  <a:gd name="T20" fmla="*/ 0 60000 65536"/>
                  <a:gd name="T21" fmla="*/ 0 w 21"/>
                  <a:gd name="T22" fmla="*/ 0 h 4"/>
                  <a:gd name="T23" fmla="*/ 21 w 21"/>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4">
                    <a:moveTo>
                      <a:pt x="0" y="1"/>
                    </a:moveTo>
                    <a:lnTo>
                      <a:pt x="1" y="0"/>
                    </a:lnTo>
                    <a:lnTo>
                      <a:pt x="18" y="0"/>
                    </a:lnTo>
                    <a:lnTo>
                      <a:pt x="20" y="0"/>
                    </a:lnTo>
                    <a:lnTo>
                      <a:pt x="21" y="4"/>
                    </a:lnTo>
                    <a:lnTo>
                      <a:pt x="0" y="4"/>
                    </a:lnTo>
                    <a:lnTo>
                      <a:pt x="0"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19" name="Freeform 1149">
                <a:extLst>
                  <a:ext uri="{FF2B5EF4-FFF2-40B4-BE49-F238E27FC236}">
                    <a16:creationId xmlns:a16="http://schemas.microsoft.com/office/drawing/2014/main" id="{EAFA76F2-044F-479F-BC10-F681E5FA6A1E}"/>
                  </a:ext>
                </a:extLst>
              </p:cNvPr>
              <p:cNvSpPr>
                <a:spLocks noChangeAspect="1"/>
              </p:cNvSpPr>
              <p:nvPr/>
            </p:nvSpPr>
            <p:spPr bwMode="auto">
              <a:xfrm>
                <a:off x="2989" y="1168"/>
                <a:ext cx="6" cy="2"/>
              </a:xfrm>
              <a:custGeom>
                <a:avLst/>
                <a:gdLst>
                  <a:gd name="T0" fmla="*/ 0 w 21"/>
                  <a:gd name="T1" fmla="*/ 1 h 4"/>
                  <a:gd name="T2" fmla="*/ 0 w 21"/>
                  <a:gd name="T3" fmla="*/ 0 h 4"/>
                  <a:gd name="T4" fmla="*/ 0 w 21"/>
                  <a:gd name="T5" fmla="*/ 0 h 4"/>
                  <a:gd name="T6" fmla="*/ 0 w 21"/>
                  <a:gd name="T7" fmla="*/ 0 h 4"/>
                  <a:gd name="T8" fmla="*/ 0 w 21"/>
                  <a:gd name="T9" fmla="*/ 1 h 4"/>
                  <a:gd name="T10" fmla="*/ 0 w 21"/>
                  <a:gd name="T11" fmla="*/ 1 h 4"/>
                  <a:gd name="T12" fmla="*/ 0 w 21"/>
                  <a:gd name="T13" fmla="*/ 1 h 4"/>
                  <a:gd name="T14" fmla="*/ 0 60000 65536"/>
                  <a:gd name="T15" fmla="*/ 0 60000 65536"/>
                  <a:gd name="T16" fmla="*/ 0 60000 65536"/>
                  <a:gd name="T17" fmla="*/ 0 60000 65536"/>
                  <a:gd name="T18" fmla="*/ 0 60000 65536"/>
                  <a:gd name="T19" fmla="*/ 0 60000 65536"/>
                  <a:gd name="T20" fmla="*/ 0 60000 65536"/>
                  <a:gd name="T21" fmla="*/ 0 w 21"/>
                  <a:gd name="T22" fmla="*/ 0 h 4"/>
                  <a:gd name="T23" fmla="*/ 21 w 21"/>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4">
                    <a:moveTo>
                      <a:pt x="0" y="1"/>
                    </a:moveTo>
                    <a:lnTo>
                      <a:pt x="1" y="0"/>
                    </a:lnTo>
                    <a:lnTo>
                      <a:pt x="18" y="0"/>
                    </a:lnTo>
                    <a:lnTo>
                      <a:pt x="20" y="0"/>
                    </a:lnTo>
                    <a:lnTo>
                      <a:pt x="21" y="4"/>
                    </a:lnTo>
                    <a:lnTo>
                      <a:pt x="0" y="4"/>
                    </a:lnTo>
                    <a:lnTo>
                      <a:pt x="0"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20" name="Freeform 1150">
                <a:extLst>
                  <a:ext uri="{FF2B5EF4-FFF2-40B4-BE49-F238E27FC236}">
                    <a16:creationId xmlns:a16="http://schemas.microsoft.com/office/drawing/2014/main" id="{98A28ED6-E3A2-44A8-9CE0-050176D5046B}"/>
                  </a:ext>
                </a:extLst>
              </p:cNvPr>
              <p:cNvSpPr>
                <a:spLocks noChangeAspect="1"/>
              </p:cNvSpPr>
              <p:nvPr/>
            </p:nvSpPr>
            <p:spPr bwMode="auto">
              <a:xfrm>
                <a:off x="2995" y="1167"/>
                <a:ext cx="17" cy="10"/>
              </a:xfrm>
              <a:custGeom>
                <a:avLst/>
                <a:gdLst>
                  <a:gd name="T0" fmla="*/ 0 w 61"/>
                  <a:gd name="T1" fmla="*/ 0 h 35"/>
                  <a:gd name="T2" fmla="*/ 0 w 61"/>
                  <a:gd name="T3" fmla="*/ 0 h 35"/>
                  <a:gd name="T4" fmla="*/ 0 w 61"/>
                  <a:gd name="T5" fmla="*/ 0 h 35"/>
                  <a:gd name="T6" fmla="*/ 0 w 61"/>
                  <a:gd name="T7" fmla="*/ 0 h 35"/>
                  <a:gd name="T8" fmla="*/ 0 w 61"/>
                  <a:gd name="T9" fmla="*/ 0 h 35"/>
                  <a:gd name="T10" fmla="*/ 0 w 61"/>
                  <a:gd name="T11" fmla="*/ 0 h 35"/>
                  <a:gd name="T12" fmla="*/ 0 w 61"/>
                  <a:gd name="T13" fmla="*/ 0 h 35"/>
                  <a:gd name="T14" fmla="*/ 0 w 61"/>
                  <a:gd name="T15" fmla="*/ 0 h 35"/>
                  <a:gd name="T16" fmla="*/ 0 w 61"/>
                  <a:gd name="T17" fmla="*/ 0 h 35"/>
                  <a:gd name="T18" fmla="*/ 0 w 61"/>
                  <a:gd name="T19" fmla="*/ 0 h 35"/>
                  <a:gd name="T20" fmla="*/ 0 w 61"/>
                  <a:gd name="T21" fmla="*/ 0 h 35"/>
                  <a:gd name="T22" fmla="*/ 0 w 61"/>
                  <a:gd name="T23" fmla="*/ 0 h 35"/>
                  <a:gd name="T24" fmla="*/ 0 w 61"/>
                  <a:gd name="T25" fmla="*/ 0 h 35"/>
                  <a:gd name="T26" fmla="*/ 0 w 61"/>
                  <a:gd name="T27" fmla="*/ 0 h 35"/>
                  <a:gd name="T28" fmla="*/ 0 w 61"/>
                  <a:gd name="T29" fmla="*/ 0 h 35"/>
                  <a:gd name="T30" fmla="*/ 0 w 61"/>
                  <a:gd name="T31" fmla="*/ 0 h 35"/>
                  <a:gd name="T32" fmla="*/ 0 w 61"/>
                  <a:gd name="T33" fmla="*/ 0 h 35"/>
                  <a:gd name="T34" fmla="*/ 0 w 61"/>
                  <a:gd name="T35" fmla="*/ 0 h 35"/>
                  <a:gd name="T36" fmla="*/ 0 w 61"/>
                  <a:gd name="T37" fmla="*/ 0 h 3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1"/>
                  <a:gd name="T58" fmla="*/ 0 h 35"/>
                  <a:gd name="T59" fmla="*/ 61 w 61"/>
                  <a:gd name="T60" fmla="*/ 35 h 3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1" h="35">
                    <a:moveTo>
                      <a:pt x="59" y="35"/>
                    </a:moveTo>
                    <a:lnTo>
                      <a:pt x="36" y="16"/>
                    </a:lnTo>
                    <a:lnTo>
                      <a:pt x="24" y="14"/>
                    </a:lnTo>
                    <a:lnTo>
                      <a:pt x="10" y="6"/>
                    </a:lnTo>
                    <a:lnTo>
                      <a:pt x="0" y="4"/>
                    </a:lnTo>
                    <a:lnTo>
                      <a:pt x="4" y="0"/>
                    </a:lnTo>
                    <a:lnTo>
                      <a:pt x="12" y="3"/>
                    </a:lnTo>
                    <a:lnTo>
                      <a:pt x="16" y="7"/>
                    </a:lnTo>
                    <a:lnTo>
                      <a:pt x="21" y="9"/>
                    </a:lnTo>
                    <a:lnTo>
                      <a:pt x="27" y="5"/>
                    </a:lnTo>
                    <a:lnTo>
                      <a:pt x="33" y="5"/>
                    </a:lnTo>
                    <a:lnTo>
                      <a:pt x="33" y="9"/>
                    </a:lnTo>
                    <a:lnTo>
                      <a:pt x="40" y="15"/>
                    </a:lnTo>
                    <a:lnTo>
                      <a:pt x="45" y="15"/>
                    </a:lnTo>
                    <a:lnTo>
                      <a:pt x="51" y="22"/>
                    </a:lnTo>
                    <a:lnTo>
                      <a:pt x="58" y="24"/>
                    </a:lnTo>
                    <a:lnTo>
                      <a:pt x="57" y="28"/>
                    </a:lnTo>
                    <a:lnTo>
                      <a:pt x="61" y="28"/>
                    </a:lnTo>
                    <a:lnTo>
                      <a:pt x="59" y="35"/>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21" name="Freeform 1151">
                <a:extLst>
                  <a:ext uri="{FF2B5EF4-FFF2-40B4-BE49-F238E27FC236}">
                    <a16:creationId xmlns:a16="http://schemas.microsoft.com/office/drawing/2014/main" id="{E924DB64-456B-4D8B-BC07-8022884DAB8A}"/>
                  </a:ext>
                </a:extLst>
              </p:cNvPr>
              <p:cNvSpPr>
                <a:spLocks noChangeAspect="1"/>
              </p:cNvSpPr>
              <p:nvPr/>
            </p:nvSpPr>
            <p:spPr bwMode="auto">
              <a:xfrm>
                <a:off x="2995" y="1167"/>
                <a:ext cx="17" cy="10"/>
              </a:xfrm>
              <a:custGeom>
                <a:avLst/>
                <a:gdLst>
                  <a:gd name="T0" fmla="*/ 0 w 61"/>
                  <a:gd name="T1" fmla="*/ 0 h 35"/>
                  <a:gd name="T2" fmla="*/ 0 w 61"/>
                  <a:gd name="T3" fmla="*/ 0 h 35"/>
                  <a:gd name="T4" fmla="*/ 0 w 61"/>
                  <a:gd name="T5" fmla="*/ 0 h 35"/>
                  <a:gd name="T6" fmla="*/ 0 w 61"/>
                  <a:gd name="T7" fmla="*/ 0 h 35"/>
                  <a:gd name="T8" fmla="*/ 0 w 61"/>
                  <a:gd name="T9" fmla="*/ 0 h 35"/>
                  <a:gd name="T10" fmla="*/ 0 w 61"/>
                  <a:gd name="T11" fmla="*/ 0 h 35"/>
                  <a:gd name="T12" fmla="*/ 0 w 61"/>
                  <a:gd name="T13" fmla="*/ 0 h 35"/>
                  <a:gd name="T14" fmla="*/ 0 w 61"/>
                  <a:gd name="T15" fmla="*/ 0 h 35"/>
                  <a:gd name="T16" fmla="*/ 0 w 61"/>
                  <a:gd name="T17" fmla="*/ 0 h 35"/>
                  <a:gd name="T18" fmla="*/ 0 w 61"/>
                  <a:gd name="T19" fmla="*/ 0 h 35"/>
                  <a:gd name="T20" fmla="*/ 0 w 61"/>
                  <a:gd name="T21" fmla="*/ 0 h 35"/>
                  <a:gd name="T22" fmla="*/ 0 w 61"/>
                  <a:gd name="T23" fmla="*/ 0 h 35"/>
                  <a:gd name="T24" fmla="*/ 0 w 61"/>
                  <a:gd name="T25" fmla="*/ 0 h 35"/>
                  <a:gd name="T26" fmla="*/ 0 w 61"/>
                  <a:gd name="T27" fmla="*/ 0 h 35"/>
                  <a:gd name="T28" fmla="*/ 0 w 61"/>
                  <a:gd name="T29" fmla="*/ 0 h 35"/>
                  <a:gd name="T30" fmla="*/ 0 w 61"/>
                  <a:gd name="T31" fmla="*/ 0 h 35"/>
                  <a:gd name="T32" fmla="*/ 0 w 61"/>
                  <a:gd name="T33" fmla="*/ 0 h 35"/>
                  <a:gd name="T34" fmla="*/ 0 w 61"/>
                  <a:gd name="T35" fmla="*/ 0 h 35"/>
                  <a:gd name="T36" fmla="*/ 0 w 61"/>
                  <a:gd name="T37" fmla="*/ 0 h 3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1"/>
                  <a:gd name="T58" fmla="*/ 0 h 35"/>
                  <a:gd name="T59" fmla="*/ 61 w 61"/>
                  <a:gd name="T60" fmla="*/ 35 h 3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1" h="35">
                    <a:moveTo>
                      <a:pt x="59" y="35"/>
                    </a:moveTo>
                    <a:lnTo>
                      <a:pt x="36" y="16"/>
                    </a:lnTo>
                    <a:lnTo>
                      <a:pt x="24" y="14"/>
                    </a:lnTo>
                    <a:lnTo>
                      <a:pt x="10" y="6"/>
                    </a:lnTo>
                    <a:lnTo>
                      <a:pt x="0" y="4"/>
                    </a:lnTo>
                    <a:lnTo>
                      <a:pt x="4" y="0"/>
                    </a:lnTo>
                    <a:lnTo>
                      <a:pt x="12" y="3"/>
                    </a:lnTo>
                    <a:lnTo>
                      <a:pt x="16" y="7"/>
                    </a:lnTo>
                    <a:lnTo>
                      <a:pt x="21" y="9"/>
                    </a:lnTo>
                    <a:lnTo>
                      <a:pt x="27" y="5"/>
                    </a:lnTo>
                    <a:lnTo>
                      <a:pt x="33" y="5"/>
                    </a:lnTo>
                    <a:lnTo>
                      <a:pt x="33" y="9"/>
                    </a:lnTo>
                    <a:lnTo>
                      <a:pt x="40" y="15"/>
                    </a:lnTo>
                    <a:lnTo>
                      <a:pt x="45" y="15"/>
                    </a:lnTo>
                    <a:lnTo>
                      <a:pt x="51" y="22"/>
                    </a:lnTo>
                    <a:lnTo>
                      <a:pt x="58" y="24"/>
                    </a:lnTo>
                    <a:lnTo>
                      <a:pt x="57" y="28"/>
                    </a:lnTo>
                    <a:lnTo>
                      <a:pt x="61" y="28"/>
                    </a:lnTo>
                    <a:lnTo>
                      <a:pt x="59" y="35"/>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22" name="Freeform 1152">
                <a:extLst>
                  <a:ext uri="{FF2B5EF4-FFF2-40B4-BE49-F238E27FC236}">
                    <a16:creationId xmlns:a16="http://schemas.microsoft.com/office/drawing/2014/main" id="{AA1D07DA-4BA2-44B0-8782-AF02769C06A0}"/>
                  </a:ext>
                </a:extLst>
              </p:cNvPr>
              <p:cNvSpPr>
                <a:spLocks noChangeAspect="1"/>
              </p:cNvSpPr>
              <p:nvPr/>
            </p:nvSpPr>
            <p:spPr bwMode="auto">
              <a:xfrm>
                <a:off x="2952" y="1104"/>
                <a:ext cx="78" cy="63"/>
              </a:xfrm>
              <a:custGeom>
                <a:avLst/>
                <a:gdLst>
                  <a:gd name="T0" fmla="*/ 0 w 262"/>
                  <a:gd name="T1" fmla="*/ 0 h 215"/>
                  <a:gd name="T2" fmla="*/ 0 w 262"/>
                  <a:gd name="T3" fmla="*/ 0 h 215"/>
                  <a:gd name="T4" fmla="*/ 0 w 262"/>
                  <a:gd name="T5" fmla="*/ 0 h 215"/>
                  <a:gd name="T6" fmla="*/ 0 w 262"/>
                  <a:gd name="T7" fmla="*/ 0 h 215"/>
                  <a:gd name="T8" fmla="*/ 0 w 262"/>
                  <a:gd name="T9" fmla="*/ 0 h 215"/>
                  <a:gd name="T10" fmla="*/ 0 w 262"/>
                  <a:gd name="T11" fmla="*/ 0 h 215"/>
                  <a:gd name="T12" fmla="*/ 0 w 262"/>
                  <a:gd name="T13" fmla="*/ 0 h 215"/>
                  <a:gd name="T14" fmla="*/ 0 w 262"/>
                  <a:gd name="T15" fmla="*/ 0 h 215"/>
                  <a:gd name="T16" fmla="*/ 0 w 262"/>
                  <a:gd name="T17" fmla="*/ 0 h 215"/>
                  <a:gd name="T18" fmla="*/ 0 w 262"/>
                  <a:gd name="T19" fmla="*/ 0 h 215"/>
                  <a:gd name="T20" fmla="*/ 0 w 262"/>
                  <a:gd name="T21" fmla="*/ 0 h 215"/>
                  <a:gd name="T22" fmla="*/ 0 w 262"/>
                  <a:gd name="T23" fmla="*/ 0 h 215"/>
                  <a:gd name="T24" fmla="*/ 0 w 262"/>
                  <a:gd name="T25" fmla="*/ 0 h 215"/>
                  <a:gd name="T26" fmla="*/ 0 w 262"/>
                  <a:gd name="T27" fmla="*/ 0 h 215"/>
                  <a:gd name="T28" fmla="*/ 0 w 262"/>
                  <a:gd name="T29" fmla="*/ 0 h 215"/>
                  <a:gd name="T30" fmla="*/ 0 w 262"/>
                  <a:gd name="T31" fmla="*/ 0 h 215"/>
                  <a:gd name="T32" fmla="*/ 0 w 262"/>
                  <a:gd name="T33" fmla="*/ 0 h 215"/>
                  <a:gd name="T34" fmla="*/ 0 w 262"/>
                  <a:gd name="T35" fmla="*/ 0 h 215"/>
                  <a:gd name="T36" fmla="*/ 0 w 262"/>
                  <a:gd name="T37" fmla="*/ 0 h 215"/>
                  <a:gd name="T38" fmla="*/ 0 w 262"/>
                  <a:gd name="T39" fmla="*/ 0 h 215"/>
                  <a:gd name="T40" fmla="*/ 0 w 262"/>
                  <a:gd name="T41" fmla="*/ 0 h 215"/>
                  <a:gd name="T42" fmla="*/ 0 w 262"/>
                  <a:gd name="T43" fmla="*/ 0 h 215"/>
                  <a:gd name="T44" fmla="*/ 0 w 262"/>
                  <a:gd name="T45" fmla="*/ 0 h 215"/>
                  <a:gd name="T46" fmla="*/ 0 w 262"/>
                  <a:gd name="T47" fmla="*/ 0 h 215"/>
                  <a:gd name="T48" fmla="*/ 0 w 262"/>
                  <a:gd name="T49" fmla="*/ 0 h 215"/>
                  <a:gd name="T50" fmla="*/ 0 w 262"/>
                  <a:gd name="T51" fmla="*/ 0 h 215"/>
                  <a:gd name="T52" fmla="*/ 0 w 262"/>
                  <a:gd name="T53" fmla="*/ 0 h 215"/>
                  <a:gd name="T54" fmla="*/ 0 w 262"/>
                  <a:gd name="T55" fmla="*/ 0 h 215"/>
                  <a:gd name="T56" fmla="*/ 0 w 262"/>
                  <a:gd name="T57" fmla="*/ 0 h 215"/>
                  <a:gd name="T58" fmla="*/ 0 w 262"/>
                  <a:gd name="T59" fmla="*/ 0 h 215"/>
                  <a:gd name="T60" fmla="*/ 0 w 262"/>
                  <a:gd name="T61" fmla="*/ 0 h 215"/>
                  <a:gd name="T62" fmla="*/ 0 w 262"/>
                  <a:gd name="T63" fmla="*/ 0 h 215"/>
                  <a:gd name="T64" fmla="*/ 0 w 262"/>
                  <a:gd name="T65" fmla="*/ 0 h 215"/>
                  <a:gd name="T66" fmla="*/ 0 w 262"/>
                  <a:gd name="T67" fmla="*/ 0 h 215"/>
                  <a:gd name="T68" fmla="*/ 0 w 262"/>
                  <a:gd name="T69" fmla="*/ 0 h 215"/>
                  <a:gd name="T70" fmla="*/ 0 w 262"/>
                  <a:gd name="T71" fmla="*/ 0 h 215"/>
                  <a:gd name="T72" fmla="*/ 0 w 262"/>
                  <a:gd name="T73" fmla="*/ 0 h 215"/>
                  <a:gd name="T74" fmla="*/ 0 w 262"/>
                  <a:gd name="T75" fmla="*/ 0 h 215"/>
                  <a:gd name="T76" fmla="*/ 0 w 262"/>
                  <a:gd name="T77" fmla="*/ 0 h 215"/>
                  <a:gd name="T78" fmla="*/ 0 w 262"/>
                  <a:gd name="T79" fmla="*/ 0 h 215"/>
                  <a:gd name="T80" fmla="*/ 0 w 262"/>
                  <a:gd name="T81" fmla="*/ 0 h 215"/>
                  <a:gd name="T82" fmla="*/ 0 w 262"/>
                  <a:gd name="T83" fmla="*/ 0 h 215"/>
                  <a:gd name="T84" fmla="*/ 0 w 262"/>
                  <a:gd name="T85" fmla="*/ 0 h 215"/>
                  <a:gd name="T86" fmla="*/ 0 w 262"/>
                  <a:gd name="T87" fmla="*/ 0 h 215"/>
                  <a:gd name="T88" fmla="*/ 0 w 262"/>
                  <a:gd name="T89" fmla="*/ 0 h 215"/>
                  <a:gd name="T90" fmla="*/ 0 w 262"/>
                  <a:gd name="T91" fmla="*/ 0 h 215"/>
                  <a:gd name="T92" fmla="*/ 0 w 262"/>
                  <a:gd name="T93" fmla="*/ 0 h 215"/>
                  <a:gd name="T94" fmla="*/ 0 w 262"/>
                  <a:gd name="T95" fmla="*/ 0 h 215"/>
                  <a:gd name="T96" fmla="*/ 0 w 262"/>
                  <a:gd name="T97" fmla="*/ 0 h 215"/>
                  <a:gd name="T98" fmla="*/ 0 w 262"/>
                  <a:gd name="T99" fmla="*/ 0 h 215"/>
                  <a:gd name="T100" fmla="*/ 0 w 262"/>
                  <a:gd name="T101" fmla="*/ 0 h 215"/>
                  <a:gd name="T102" fmla="*/ 0 w 262"/>
                  <a:gd name="T103" fmla="*/ 0 h 215"/>
                  <a:gd name="T104" fmla="*/ 0 w 262"/>
                  <a:gd name="T105" fmla="*/ 0 h 21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62"/>
                  <a:gd name="T160" fmla="*/ 0 h 215"/>
                  <a:gd name="T161" fmla="*/ 262 w 262"/>
                  <a:gd name="T162" fmla="*/ 215 h 21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62" h="215">
                    <a:moveTo>
                      <a:pt x="233" y="37"/>
                    </a:moveTo>
                    <a:lnTo>
                      <a:pt x="223" y="43"/>
                    </a:lnTo>
                    <a:lnTo>
                      <a:pt x="197" y="47"/>
                    </a:lnTo>
                    <a:lnTo>
                      <a:pt x="186" y="39"/>
                    </a:lnTo>
                    <a:lnTo>
                      <a:pt x="178" y="37"/>
                    </a:lnTo>
                    <a:lnTo>
                      <a:pt x="170" y="26"/>
                    </a:lnTo>
                    <a:lnTo>
                      <a:pt x="159" y="19"/>
                    </a:lnTo>
                    <a:lnTo>
                      <a:pt x="152" y="8"/>
                    </a:lnTo>
                    <a:lnTo>
                      <a:pt x="143" y="5"/>
                    </a:lnTo>
                    <a:lnTo>
                      <a:pt x="143" y="3"/>
                    </a:lnTo>
                    <a:lnTo>
                      <a:pt x="139" y="5"/>
                    </a:lnTo>
                    <a:lnTo>
                      <a:pt x="133" y="0"/>
                    </a:lnTo>
                    <a:lnTo>
                      <a:pt x="131" y="0"/>
                    </a:lnTo>
                    <a:lnTo>
                      <a:pt x="127" y="2"/>
                    </a:lnTo>
                    <a:lnTo>
                      <a:pt x="127" y="6"/>
                    </a:lnTo>
                    <a:lnTo>
                      <a:pt x="128" y="11"/>
                    </a:lnTo>
                    <a:lnTo>
                      <a:pt x="127" y="12"/>
                    </a:lnTo>
                    <a:lnTo>
                      <a:pt x="124" y="9"/>
                    </a:lnTo>
                    <a:lnTo>
                      <a:pt x="118" y="9"/>
                    </a:lnTo>
                    <a:lnTo>
                      <a:pt x="118" y="13"/>
                    </a:lnTo>
                    <a:lnTo>
                      <a:pt x="115" y="16"/>
                    </a:lnTo>
                    <a:lnTo>
                      <a:pt x="98" y="21"/>
                    </a:lnTo>
                    <a:lnTo>
                      <a:pt x="95" y="26"/>
                    </a:lnTo>
                    <a:lnTo>
                      <a:pt x="95" y="28"/>
                    </a:lnTo>
                    <a:lnTo>
                      <a:pt x="100" y="33"/>
                    </a:lnTo>
                    <a:lnTo>
                      <a:pt x="98" y="42"/>
                    </a:lnTo>
                    <a:lnTo>
                      <a:pt x="95" y="48"/>
                    </a:lnTo>
                    <a:lnTo>
                      <a:pt x="87" y="48"/>
                    </a:lnTo>
                    <a:lnTo>
                      <a:pt x="77" y="55"/>
                    </a:lnTo>
                    <a:lnTo>
                      <a:pt x="80" y="59"/>
                    </a:lnTo>
                    <a:lnTo>
                      <a:pt x="76" y="63"/>
                    </a:lnTo>
                    <a:lnTo>
                      <a:pt x="76" y="71"/>
                    </a:lnTo>
                    <a:lnTo>
                      <a:pt x="71" y="75"/>
                    </a:lnTo>
                    <a:lnTo>
                      <a:pt x="69" y="75"/>
                    </a:lnTo>
                    <a:lnTo>
                      <a:pt x="65" y="70"/>
                    </a:lnTo>
                    <a:lnTo>
                      <a:pt x="61" y="70"/>
                    </a:lnTo>
                    <a:lnTo>
                      <a:pt x="61" y="68"/>
                    </a:lnTo>
                    <a:lnTo>
                      <a:pt x="59" y="68"/>
                    </a:lnTo>
                    <a:lnTo>
                      <a:pt x="58" y="71"/>
                    </a:lnTo>
                    <a:lnTo>
                      <a:pt x="55" y="71"/>
                    </a:lnTo>
                    <a:lnTo>
                      <a:pt x="47" y="56"/>
                    </a:lnTo>
                    <a:lnTo>
                      <a:pt x="45" y="56"/>
                    </a:lnTo>
                    <a:lnTo>
                      <a:pt x="37" y="69"/>
                    </a:lnTo>
                    <a:lnTo>
                      <a:pt x="23" y="69"/>
                    </a:lnTo>
                    <a:lnTo>
                      <a:pt x="19" y="65"/>
                    </a:lnTo>
                    <a:lnTo>
                      <a:pt x="17" y="69"/>
                    </a:lnTo>
                    <a:lnTo>
                      <a:pt x="6" y="69"/>
                    </a:lnTo>
                    <a:lnTo>
                      <a:pt x="0" y="65"/>
                    </a:lnTo>
                    <a:lnTo>
                      <a:pt x="1" y="81"/>
                    </a:lnTo>
                    <a:lnTo>
                      <a:pt x="8" y="102"/>
                    </a:lnTo>
                    <a:lnTo>
                      <a:pt x="12" y="105"/>
                    </a:lnTo>
                    <a:lnTo>
                      <a:pt x="17" y="103"/>
                    </a:lnTo>
                    <a:lnTo>
                      <a:pt x="35" y="74"/>
                    </a:lnTo>
                    <a:lnTo>
                      <a:pt x="44" y="77"/>
                    </a:lnTo>
                    <a:lnTo>
                      <a:pt x="50" y="85"/>
                    </a:lnTo>
                    <a:lnTo>
                      <a:pt x="53" y="85"/>
                    </a:lnTo>
                    <a:lnTo>
                      <a:pt x="55" y="90"/>
                    </a:lnTo>
                    <a:lnTo>
                      <a:pt x="56" y="97"/>
                    </a:lnTo>
                    <a:lnTo>
                      <a:pt x="55" y="108"/>
                    </a:lnTo>
                    <a:lnTo>
                      <a:pt x="60" y="122"/>
                    </a:lnTo>
                    <a:lnTo>
                      <a:pt x="76" y="134"/>
                    </a:lnTo>
                    <a:lnTo>
                      <a:pt x="68" y="137"/>
                    </a:lnTo>
                    <a:lnTo>
                      <a:pt x="65" y="139"/>
                    </a:lnTo>
                    <a:lnTo>
                      <a:pt x="65" y="144"/>
                    </a:lnTo>
                    <a:lnTo>
                      <a:pt x="73" y="155"/>
                    </a:lnTo>
                    <a:lnTo>
                      <a:pt x="94" y="170"/>
                    </a:lnTo>
                    <a:lnTo>
                      <a:pt x="97" y="184"/>
                    </a:lnTo>
                    <a:lnTo>
                      <a:pt x="122" y="184"/>
                    </a:lnTo>
                    <a:lnTo>
                      <a:pt x="147" y="199"/>
                    </a:lnTo>
                    <a:lnTo>
                      <a:pt x="163" y="215"/>
                    </a:lnTo>
                    <a:lnTo>
                      <a:pt x="169" y="212"/>
                    </a:lnTo>
                    <a:lnTo>
                      <a:pt x="153" y="192"/>
                    </a:lnTo>
                    <a:lnTo>
                      <a:pt x="153" y="183"/>
                    </a:lnTo>
                    <a:lnTo>
                      <a:pt x="149" y="180"/>
                    </a:lnTo>
                    <a:lnTo>
                      <a:pt x="144" y="179"/>
                    </a:lnTo>
                    <a:lnTo>
                      <a:pt x="131" y="162"/>
                    </a:lnTo>
                    <a:lnTo>
                      <a:pt x="131" y="158"/>
                    </a:lnTo>
                    <a:lnTo>
                      <a:pt x="123" y="148"/>
                    </a:lnTo>
                    <a:lnTo>
                      <a:pt x="118" y="147"/>
                    </a:lnTo>
                    <a:lnTo>
                      <a:pt x="112" y="136"/>
                    </a:lnTo>
                    <a:lnTo>
                      <a:pt x="108" y="136"/>
                    </a:lnTo>
                    <a:lnTo>
                      <a:pt x="110" y="129"/>
                    </a:lnTo>
                    <a:lnTo>
                      <a:pt x="112" y="128"/>
                    </a:lnTo>
                    <a:lnTo>
                      <a:pt x="108" y="123"/>
                    </a:lnTo>
                    <a:lnTo>
                      <a:pt x="110" y="120"/>
                    </a:lnTo>
                    <a:lnTo>
                      <a:pt x="105" y="115"/>
                    </a:lnTo>
                    <a:lnTo>
                      <a:pt x="103" y="105"/>
                    </a:lnTo>
                    <a:lnTo>
                      <a:pt x="100" y="105"/>
                    </a:lnTo>
                    <a:lnTo>
                      <a:pt x="94" y="99"/>
                    </a:lnTo>
                    <a:lnTo>
                      <a:pt x="95" y="97"/>
                    </a:lnTo>
                    <a:lnTo>
                      <a:pt x="97" y="96"/>
                    </a:lnTo>
                    <a:lnTo>
                      <a:pt x="97" y="92"/>
                    </a:lnTo>
                    <a:lnTo>
                      <a:pt x="98" y="77"/>
                    </a:lnTo>
                    <a:lnTo>
                      <a:pt x="103" y="73"/>
                    </a:lnTo>
                    <a:lnTo>
                      <a:pt x="111" y="74"/>
                    </a:lnTo>
                    <a:lnTo>
                      <a:pt x="111" y="76"/>
                    </a:lnTo>
                    <a:lnTo>
                      <a:pt x="121" y="87"/>
                    </a:lnTo>
                    <a:lnTo>
                      <a:pt x="123" y="89"/>
                    </a:lnTo>
                    <a:lnTo>
                      <a:pt x="132" y="75"/>
                    </a:lnTo>
                    <a:lnTo>
                      <a:pt x="147" y="76"/>
                    </a:lnTo>
                    <a:lnTo>
                      <a:pt x="150" y="73"/>
                    </a:lnTo>
                    <a:lnTo>
                      <a:pt x="152" y="73"/>
                    </a:lnTo>
                    <a:lnTo>
                      <a:pt x="160" y="79"/>
                    </a:lnTo>
                    <a:lnTo>
                      <a:pt x="164" y="79"/>
                    </a:lnTo>
                    <a:lnTo>
                      <a:pt x="167" y="77"/>
                    </a:lnTo>
                    <a:lnTo>
                      <a:pt x="169" y="80"/>
                    </a:lnTo>
                    <a:lnTo>
                      <a:pt x="181" y="81"/>
                    </a:lnTo>
                    <a:lnTo>
                      <a:pt x="183" y="80"/>
                    </a:lnTo>
                    <a:lnTo>
                      <a:pt x="184" y="80"/>
                    </a:lnTo>
                    <a:lnTo>
                      <a:pt x="190" y="86"/>
                    </a:lnTo>
                    <a:lnTo>
                      <a:pt x="192" y="85"/>
                    </a:lnTo>
                    <a:lnTo>
                      <a:pt x="197" y="80"/>
                    </a:lnTo>
                    <a:lnTo>
                      <a:pt x="201" y="80"/>
                    </a:lnTo>
                    <a:lnTo>
                      <a:pt x="204" y="84"/>
                    </a:lnTo>
                    <a:lnTo>
                      <a:pt x="206" y="85"/>
                    </a:lnTo>
                    <a:lnTo>
                      <a:pt x="209" y="81"/>
                    </a:lnTo>
                    <a:lnTo>
                      <a:pt x="217" y="82"/>
                    </a:lnTo>
                    <a:lnTo>
                      <a:pt x="220" y="87"/>
                    </a:lnTo>
                    <a:lnTo>
                      <a:pt x="222" y="85"/>
                    </a:lnTo>
                    <a:lnTo>
                      <a:pt x="222" y="84"/>
                    </a:lnTo>
                    <a:lnTo>
                      <a:pt x="228" y="84"/>
                    </a:lnTo>
                    <a:lnTo>
                      <a:pt x="232" y="90"/>
                    </a:lnTo>
                    <a:lnTo>
                      <a:pt x="232" y="94"/>
                    </a:lnTo>
                    <a:lnTo>
                      <a:pt x="232" y="95"/>
                    </a:lnTo>
                    <a:lnTo>
                      <a:pt x="236" y="99"/>
                    </a:lnTo>
                    <a:lnTo>
                      <a:pt x="242" y="99"/>
                    </a:lnTo>
                    <a:lnTo>
                      <a:pt x="247" y="94"/>
                    </a:lnTo>
                    <a:lnTo>
                      <a:pt x="249" y="91"/>
                    </a:lnTo>
                    <a:lnTo>
                      <a:pt x="247" y="90"/>
                    </a:lnTo>
                    <a:lnTo>
                      <a:pt x="247" y="82"/>
                    </a:lnTo>
                    <a:lnTo>
                      <a:pt x="249" y="80"/>
                    </a:lnTo>
                    <a:lnTo>
                      <a:pt x="251" y="76"/>
                    </a:lnTo>
                    <a:lnTo>
                      <a:pt x="252" y="75"/>
                    </a:lnTo>
                    <a:lnTo>
                      <a:pt x="258" y="77"/>
                    </a:lnTo>
                    <a:lnTo>
                      <a:pt x="262" y="75"/>
                    </a:lnTo>
                    <a:lnTo>
                      <a:pt x="260" y="74"/>
                    </a:lnTo>
                    <a:lnTo>
                      <a:pt x="259" y="73"/>
                    </a:lnTo>
                    <a:lnTo>
                      <a:pt x="256" y="74"/>
                    </a:lnTo>
                    <a:lnTo>
                      <a:pt x="253" y="71"/>
                    </a:lnTo>
                    <a:lnTo>
                      <a:pt x="249" y="71"/>
                    </a:lnTo>
                    <a:lnTo>
                      <a:pt x="247" y="70"/>
                    </a:lnTo>
                    <a:lnTo>
                      <a:pt x="246" y="69"/>
                    </a:lnTo>
                    <a:lnTo>
                      <a:pt x="242" y="69"/>
                    </a:lnTo>
                    <a:lnTo>
                      <a:pt x="242" y="68"/>
                    </a:lnTo>
                    <a:lnTo>
                      <a:pt x="243" y="64"/>
                    </a:lnTo>
                    <a:lnTo>
                      <a:pt x="242" y="63"/>
                    </a:lnTo>
                    <a:lnTo>
                      <a:pt x="243" y="60"/>
                    </a:lnTo>
                    <a:lnTo>
                      <a:pt x="244" y="60"/>
                    </a:lnTo>
                    <a:lnTo>
                      <a:pt x="246" y="59"/>
                    </a:lnTo>
                    <a:lnTo>
                      <a:pt x="246" y="58"/>
                    </a:lnTo>
                    <a:lnTo>
                      <a:pt x="243" y="56"/>
                    </a:lnTo>
                    <a:lnTo>
                      <a:pt x="242" y="56"/>
                    </a:lnTo>
                    <a:lnTo>
                      <a:pt x="241" y="58"/>
                    </a:lnTo>
                    <a:lnTo>
                      <a:pt x="238" y="56"/>
                    </a:lnTo>
                    <a:lnTo>
                      <a:pt x="237" y="55"/>
                    </a:lnTo>
                    <a:lnTo>
                      <a:pt x="241" y="52"/>
                    </a:lnTo>
                    <a:lnTo>
                      <a:pt x="241" y="49"/>
                    </a:lnTo>
                    <a:lnTo>
                      <a:pt x="238" y="48"/>
                    </a:lnTo>
                    <a:lnTo>
                      <a:pt x="239" y="45"/>
                    </a:lnTo>
                    <a:lnTo>
                      <a:pt x="239" y="43"/>
                    </a:lnTo>
                    <a:lnTo>
                      <a:pt x="233" y="37"/>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23" name="Freeform 1153">
                <a:extLst>
                  <a:ext uri="{FF2B5EF4-FFF2-40B4-BE49-F238E27FC236}">
                    <a16:creationId xmlns:a16="http://schemas.microsoft.com/office/drawing/2014/main" id="{9E5B8F08-3052-4FA7-BAF1-3A7A16A16301}"/>
                  </a:ext>
                </a:extLst>
              </p:cNvPr>
              <p:cNvSpPr>
                <a:spLocks noChangeAspect="1"/>
              </p:cNvSpPr>
              <p:nvPr/>
            </p:nvSpPr>
            <p:spPr bwMode="auto">
              <a:xfrm>
                <a:off x="2952" y="1104"/>
                <a:ext cx="78" cy="63"/>
              </a:xfrm>
              <a:custGeom>
                <a:avLst/>
                <a:gdLst>
                  <a:gd name="T0" fmla="*/ 0 w 262"/>
                  <a:gd name="T1" fmla="*/ 0 h 215"/>
                  <a:gd name="T2" fmla="*/ 0 w 262"/>
                  <a:gd name="T3" fmla="*/ 0 h 215"/>
                  <a:gd name="T4" fmla="*/ 0 w 262"/>
                  <a:gd name="T5" fmla="*/ 0 h 215"/>
                  <a:gd name="T6" fmla="*/ 0 w 262"/>
                  <a:gd name="T7" fmla="*/ 0 h 215"/>
                  <a:gd name="T8" fmla="*/ 0 w 262"/>
                  <a:gd name="T9" fmla="*/ 0 h 215"/>
                  <a:gd name="T10" fmla="*/ 0 w 262"/>
                  <a:gd name="T11" fmla="*/ 0 h 215"/>
                  <a:gd name="T12" fmla="*/ 0 w 262"/>
                  <a:gd name="T13" fmla="*/ 0 h 215"/>
                  <a:gd name="T14" fmla="*/ 0 w 262"/>
                  <a:gd name="T15" fmla="*/ 0 h 215"/>
                  <a:gd name="T16" fmla="*/ 0 w 262"/>
                  <a:gd name="T17" fmla="*/ 0 h 215"/>
                  <a:gd name="T18" fmla="*/ 0 w 262"/>
                  <a:gd name="T19" fmla="*/ 0 h 215"/>
                  <a:gd name="T20" fmla="*/ 0 w 262"/>
                  <a:gd name="T21" fmla="*/ 0 h 215"/>
                  <a:gd name="T22" fmla="*/ 0 w 262"/>
                  <a:gd name="T23" fmla="*/ 0 h 215"/>
                  <a:gd name="T24" fmla="*/ 0 w 262"/>
                  <a:gd name="T25" fmla="*/ 0 h 215"/>
                  <a:gd name="T26" fmla="*/ 0 w 262"/>
                  <a:gd name="T27" fmla="*/ 0 h 215"/>
                  <a:gd name="T28" fmla="*/ 0 w 262"/>
                  <a:gd name="T29" fmla="*/ 0 h 215"/>
                  <a:gd name="T30" fmla="*/ 0 w 262"/>
                  <a:gd name="T31" fmla="*/ 0 h 215"/>
                  <a:gd name="T32" fmla="*/ 0 w 262"/>
                  <a:gd name="T33" fmla="*/ 0 h 215"/>
                  <a:gd name="T34" fmla="*/ 0 w 262"/>
                  <a:gd name="T35" fmla="*/ 0 h 215"/>
                  <a:gd name="T36" fmla="*/ 0 w 262"/>
                  <a:gd name="T37" fmla="*/ 0 h 215"/>
                  <a:gd name="T38" fmla="*/ 0 w 262"/>
                  <a:gd name="T39" fmla="*/ 0 h 215"/>
                  <a:gd name="T40" fmla="*/ 0 w 262"/>
                  <a:gd name="T41" fmla="*/ 0 h 215"/>
                  <a:gd name="T42" fmla="*/ 0 w 262"/>
                  <a:gd name="T43" fmla="*/ 0 h 215"/>
                  <a:gd name="T44" fmla="*/ 0 w 262"/>
                  <a:gd name="T45" fmla="*/ 0 h 215"/>
                  <a:gd name="T46" fmla="*/ 0 w 262"/>
                  <a:gd name="T47" fmla="*/ 0 h 215"/>
                  <a:gd name="T48" fmla="*/ 0 w 262"/>
                  <a:gd name="T49" fmla="*/ 0 h 215"/>
                  <a:gd name="T50" fmla="*/ 0 w 262"/>
                  <a:gd name="T51" fmla="*/ 0 h 215"/>
                  <a:gd name="T52" fmla="*/ 0 w 262"/>
                  <a:gd name="T53" fmla="*/ 0 h 215"/>
                  <a:gd name="T54" fmla="*/ 0 w 262"/>
                  <a:gd name="T55" fmla="*/ 0 h 215"/>
                  <a:gd name="T56" fmla="*/ 0 w 262"/>
                  <a:gd name="T57" fmla="*/ 0 h 215"/>
                  <a:gd name="T58" fmla="*/ 0 w 262"/>
                  <a:gd name="T59" fmla="*/ 0 h 215"/>
                  <a:gd name="T60" fmla="*/ 0 w 262"/>
                  <a:gd name="T61" fmla="*/ 0 h 215"/>
                  <a:gd name="T62" fmla="*/ 0 w 262"/>
                  <a:gd name="T63" fmla="*/ 0 h 215"/>
                  <a:gd name="T64" fmla="*/ 0 w 262"/>
                  <a:gd name="T65" fmla="*/ 0 h 215"/>
                  <a:gd name="T66" fmla="*/ 0 w 262"/>
                  <a:gd name="T67" fmla="*/ 0 h 215"/>
                  <a:gd name="T68" fmla="*/ 0 w 262"/>
                  <a:gd name="T69" fmla="*/ 0 h 215"/>
                  <a:gd name="T70" fmla="*/ 0 w 262"/>
                  <a:gd name="T71" fmla="*/ 0 h 215"/>
                  <a:gd name="T72" fmla="*/ 0 w 262"/>
                  <a:gd name="T73" fmla="*/ 0 h 215"/>
                  <a:gd name="T74" fmla="*/ 0 w 262"/>
                  <a:gd name="T75" fmla="*/ 0 h 215"/>
                  <a:gd name="T76" fmla="*/ 0 w 262"/>
                  <a:gd name="T77" fmla="*/ 0 h 215"/>
                  <a:gd name="T78" fmla="*/ 0 w 262"/>
                  <a:gd name="T79" fmla="*/ 0 h 215"/>
                  <a:gd name="T80" fmla="*/ 0 w 262"/>
                  <a:gd name="T81" fmla="*/ 0 h 215"/>
                  <a:gd name="T82" fmla="*/ 0 w 262"/>
                  <a:gd name="T83" fmla="*/ 0 h 215"/>
                  <a:gd name="T84" fmla="*/ 0 w 262"/>
                  <a:gd name="T85" fmla="*/ 0 h 215"/>
                  <a:gd name="T86" fmla="*/ 0 w 262"/>
                  <a:gd name="T87" fmla="*/ 0 h 215"/>
                  <a:gd name="T88" fmla="*/ 0 w 262"/>
                  <a:gd name="T89" fmla="*/ 0 h 215"/>
                  <a:gd name="T90" fmla="*/ 0 w 262"/>
                  <a:gd name="T91" fmla="*/ 0 h 215"/>
                  <a:gd name="T92" fmla="*/ 0 w 262"/>
                  <a:gd name="T93" fmla="*/ 0 h 215"/>
                  <a:gd name="T94" fmla="*/ 0 w 262"/>
                  <a:gd name="T95" fmla="*/ 0 h 215"/>
                  <a:gd name="T96" fmla="*/ 0 w 262"/>
                  <a:gd name="T97" fmla="*/ 0 h 215"/>
                  <a:gd name="T98" fmla="*/ 0 w 262"/>
                  <a:gd name="T99" fmla="*/ 0 h 215"/>
                  <a:gd name="T100" fmla="*/ 0 w 262"/>
                  <a:gd name="T101" fmla="*/ 0 h 215"/>
                  <a:gd name="T102" fmla="*/ 0 w 262"/>
                  <a:gd name="T103" fmla="*/ 0 h 215"/>
                  <a:gd name="T104" fmla="*/ 0 w 262"/>
                  <a:gd name="T105" fmla="*/ 0 h 21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62"/>
                  <a:gd name="T160" fmla="*/ 0 h 215"/>
                  <a:gd name="T161" fmla="*/ 262 w 262"/>
                  <a:gd name="T162" fmla="*/ 215 h 21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62" h="215">
                    <a:moveTo>
                      <a:pt x="233" y="37"/>
                    </a:moveTo>
                    <a:lnTo>
                      <a:pt x="223" y="43"/>
                    </a:lnTo>
                    <a:lnTo>
                      <a:pt x="197" y="47"/>
                    </a:lnTo>
                    <a:lnTo>
                      <a:pt x="186" y="39"/>
                    </a:lnTo>
                    <a:lnTo>
                      <a:pt x="178" y="37"/>
                    </a:lnTo>
                    <a:lnTo>
                      <a:pt x="170" y="26"/>
                    </a:lnTo>
                    <a:lnTo>
                      <a:pt x="159" y="19"/>
                    </a:lnTo>
                    <a:lnTo>
                      <a:pt x="152" y="8"/>
                    </a:lnTo>
                    <a:lnTo>
                      <a:pt x="143" y="5"/>
                    </a:lnTo>
                    <a:lnTo>
                      <a:pt x="143" y="3"/>
                    </a:lnTo>
                    <a:lnTo>
                      <a:pt x="139" y="5"/>
                    </a:lnTo>
                    <a:lnTo>
                      <a:pt x="133" y="0"/>
                    </a:lnTo>
                    <a:lnTo>
                      <a:pt x="131" y="0"/>
                    </a:lnTo>
                    <a:lnTo>
                      <a:pt x="127" y="2"/>
                    </a:lnTo>
                    <a:lnTo>
                      <a:pt x="127" y="6"/>
                    </a:lnTo>
                    <a:lnTo>
                      <a:pt x="128" y="11"/>
                    </a:lnTo>
                    <a:lnTo>
                      <a:pt x="127" y="12"/>
                    </a:lnTo>
                    <a:lnTo>
                      <a:pt x="124" y="9"/>
                    </a:lnTo>
                    <a:lnTo>
                      <a:pt x="118" y="9"/>
                    </a:lnTo>
                    <a:lnTo>
                      <a:pt x="118" y="13"/>
                    </a:lnTo>
                    <a:lnTo>
                      <a:pt x="115" y="16"/>
                    </a:lnTo>
                    <a:lnTo>
                      <a:pt x="98" y="21"/>
                    </a:lnTo>
                    <a:lnTo>
                      <a:pt x="95" y="26"/>
                    </a:lnTo>
                    <a:lnTo>
                      <a:pt x="95" y="28"/>
                    </a:lnTo>
                    <a:lnTo>
                      <a:pt x="100" y="33"/>
                    </a:lnTo>
                    <a:lnTo>
                      <a:pt x="98" y="42"/>
                    </a:lnTo>
                    <a:lnTo>
                      <a:pt x="95" y="48"/>
                    </a:lnTo>
                    <a:lnTo>
                      <a:pt x="87" y="48"/>
                    </a:lnTo>
                    <a:lnTo>
                      <a:pt x="77" y="55"/>
                    </a:lnTo>
                    <a:lnTo>
                      <a:pt x="80" y="59"/>
                    </a:lnTo>
                    <a:lnTo>
                      <a:pt x="76" y="63"/>
                    </a:lnTo>
                    <a:lnTo>
                      <a:pt x="76" y="71"/>
                    </a:lnTo>
                    <a:lnTo>
                      <a:pt x="71" y="75"/>
                    </a:lnTo>
                    <a:lnTo>
                      <a:pt x="69" y="75"/>
                    </a:lnTo>
                    <a:lnTo>
                      <a:pt x="65" y="70"/>
                    </a:lnTo>
                    <a:lnTo>
                      <a:pt x="61" y="70"/>
                    </a:lnTo>
                    <a:lnTo>
                      <a:pt x="61" y="68"/>
                    </a:lnTo>
                    <a:lnTo>
                      <a:pt x="59" y="68"/>
                    </a:lnTo>
                    <a:lnTo>
                      <a:pt x="58" y="71"/>
                    </a:lnTo>
                    <a:lnTo>
                      <a:pt x="55" y="71"/>
                    </a:lnTo>
                    <a:lnTo>
                      <a:pt x="47" y="56"/>
                    </a:lnTo>
                    <a:lnTo>
                      <a:pt x="45" y="56"/>
                    </a:lnTo>
                    <a:lnTo>
                      <a:pt x="37" y="69"/>
                    </a:lnTo>
                    <a:lnTo>
                      <a:pt x="23" y="69"/>
                    </a:lnTo>
                    <a:lnTo>
                      <a:pt x="19" y="65"/>
                    </a:lnTo>
                    <a:lnTo>
                      <a:pt x="17" y="69"/>
                    </a:lnTo>
                    <a:lnTo>
                      <a:pt x="6" y="69"/>
                    </a:lnTo>
                    <a:lnTo>
                      <a:pt x="0" y="65"/>
                    </a:lnTo>
                    <a:lnTo>
                      <a:pt x="1" y="81"/>
                    </a:lnTo>
                    <a:lnTo>
                      <a:pt x="8" y="102"/>
                    </a:lnTo>
                    <a:lnTo>
                      <a:pt x="12" y="105"/>
                    </a:lnTo>
                    <a:lnTo>
                      <a:pt x="17" y="103"/>
                    </a:lnTo>
                    <a:lnTo>
                      <a:pt x="35" y="74"/>
                    </a:lnTo>
                    <a:lnTo>
                      <a:pt x="44" y="77"/>
                    </a:lnTo>
                    <a:lnTo>
                      <a:pt x="50" y="85"/>
                    </a:lnTo>
                    <a:lnTo>
                      <a:pt x="53" y="85"/>
                    </a:lnTo>
                    <a:lnTo>
                      <a:pt x="55" y="90"/>
                    </a:lnTo>
                    <a:lnTo>
                      <a:pt x="56" y="97"/>
                    </a:lnTo>
                    <a:lnTo>
                      <a:pt x="55" y="108"/>
                    </a:lnTo>
                    <a:lnTo>
                      <a:pt x="60" y="122"/>
                    </a:lnTo>
                    <a:lnTo>
                      <a:pt x="76" y="134"/>
                    </a:lnTo>
                    <a:lnTo>
                      <a:pt x="68" y="137"/>
                    </a:lnTo>
                    <a:lnTo>
                      <a:pt x="65" y="139"/>
                    </a:lnTo>
                    <a:lnTo>
                      <a:pt x="65" y="144"/>
                    </a:lnTo>
                    <a:lnTo>
                      <a:pt x="73" y="155"/>
                    </a:lnTo>
                    <a:lnTo>
                      <a:pt x="94" y="170"/>
                    </a:lnTo>
                    <a:lnTo>
                      <a:pt x="97" y="184"/>
                    </a:lnTo>
                    <a:lnTo>
                      <a:pt x="122" y="184"/>
                    </a:lnTo>
                    <a:lnTo>
                      <a:pt x="147" y="199"/>
                    </a:lnTo>
                    <a:lnTo>
                      <a:pt x="163" y="215"/>
                    </a:lnTo>
                    <a:lnTo>
                      <a:pt x="169" y="212"/>
                    </a:lnTo>
                    <a:lnTo>
                      <a:pt x="153" y="192"/>
                    </a:lnTo>
                    <a:lnTo>
                      <a:pt x="153" y="183"/>
                    </a:lnTo>
                    <a:lnTo>
                      <a:pt x="149" y="180"/>
                    </a:lnTo>
                    <a:lnTo>
                      <a:pt x="144" y="179"/>
                    </a:lnTo>
                    <a:lnTo>
                      <a:pt x="131" y="162"/>
                    </a:lnTo>
                    <a:lnTo>
                      <a:pt x="131" y="158"/>
                    </a:lnTo>
                    <a:lnTo>
                      <a:pt x="123" y="148"/>
                    </a:lnTo>
                    <a:lnTo>
                      <a:pt x="118" y="147"/>
                    </a:lnTo>
                    <a:lnTo>
                      <a:pt x="112" y="136"/>
                    </a:lnTo>
                    <a:lnTo>
                      <a:pt x="108" y="136"/>
                    </a:lnTo>
                    <a:lnTo>
                      <a:pt x="110" y="129"/>
                    </a:lnTo>
                    <a:lnTo>
                      <a:pt x="112" y="128"/>
                    </a:lnTo>
                    <a:lnTo>
                      <a:pt x="108" y="123"/>
                    </a:lnTo>
                    <a:lnTo>
                      <a:pt x="110" y="120"/>
                    </a:lnTo>
                    <a:lnTo>
                      <a:pt x="105" y="115"/>
                    </a:lnTo>
                    <a:lnTo>
                      <a:pt x="103" y="105"/>
                    </a:lnTo>
                    <a:lnTo>
                      <a:pt x="100" y="105"/>
                    </a:lnTo>
                    <a:lnTo>
                      <a:pt x="94" y="99"/>
                    </a:lnTo>
                    <a:lnTo>
                      <a:pt x="95" y="97"/>
                    </a:lnTo>
                    <a:lnTo>
                      <a:pt x="97" y="96"/>
                    </a:lnTo>
                    <a:lnTo>
                      <a:pt x="97" y="92"/>
                    </a:lnTo>
                    <a:lnTo>
                      <a:pt x="98" y="77"/>
                    </a:lnTo>
                    <a:lnTo>
                      <a:pt x="103" y="73"/>
                    </a:lnTo>
                    <a:lnTo>
                      <a:pt x="111" y="74"/>
                    </a:lnTo>
                    <a:lnTo>
                      <a:pt x="111" y="76"/>
                    </a:lnTo>
                    <a:lnTo>
                      <a:pt x="121" y="87"/>
                    </a:lnTo>
                    <a:lnTo>
                      <a:pt x="123" y="89"/>
                    </a:lnTo>
                    <a:lnTo>
                      <a:pt x="132" y="75"/>
                    </a:lnTo>
                    <a:lnTo>
                      <a:pt x="147" y="76"/>
                    </a:lnTo>
                    <a:lnTo>
                      <a:pt x="150" y="73"/>
                    </a:lnTo>
                    <a:lnTo>
                      <a:pt x="152" y="73"/>
                    </a:lnTo>
                    <a:lnTo>
                      <a:pt x="160" y="79"/>
                    </a:lnTo>
                    <a:lnTo>
                      <a:pt x="164" y="79"/>
                    </a:lnTo>
                    <a:lnTo>
                      <a:pt x="167" y="77"/>
                    </a:lnTo>
                    <a:lnTo>
                      <a:pt x="169" y="80"/>
                    </a:lnTo>
                    <a:lnTo>
                      <a:pt x="181" y="81"/>
                    </a:lnTo>
                    <a:lnTo>
                      <a:pt x="183" y="80"/>
                    </a:lnTo>
                    <a:lnTo>
                      <a:pt x="184" y="80"/>
                    </a:lnTo>
                    <a:lnTo>
                      <a:pt x="190" y="86"/>
                    </a:lnTo>
                    <a:lnTo>
                      <a:pt x="192" y="85"/>
                    </a:lnTo>
                    <a:lnTo>
                      <a:pt x="197" y="80"/>
                    </a:lnTo>
                    <a:lnTo>
                      <a:pt x="201" y="80"/>
                    </a:lnTo>
                    <a:lnTo>
                      <a:pt x="204" y="84"/>
                    </a:lnTo>
                    <a:lnTo>
                      <a:pt x="206" y="85"/>
                    </a:lnTo>
                    <a:lnTo>
                      <a:pt x="209" y="81"/>
                    </a:lnTo>
                    <a:lnTo>
                      <a:pt x="217" y="82"/>
                    </a:lnTo>
                    <a:lnTo>
                      <a:pt x="220" y="87"/>
                    </a:lnTo>
                    <a:lnTo>
                      <a:pt x="222" y="85"/>
                    </a:lnTo>
                    <a:lnTo>
                      <a:pt x="222" y="84"/>
                    </a:lnTo>
                    <a:lnTo>
                      <a:pt x="228" y="84"/>
                    </a:lnTo>
                    <a:lnTo>
                      <a:pt x="232" y="90"/>
                    </a:lnTo>
                    <a:lnTo>
                      <a:pt x="232" y="94"/>
                    </a:lnTo>
                    <a:lnTo>
                      <a:pt x="232" y="95"/>
                    </a:lnTo>
                    <a:lnTo>
                      <a:pt x="236" y="99"/>
                    </a:lnTo>
                    <a:lnTo>
                      <a:pt x="242" y="99"/>
                    </a:lnTo>
                    <a:lnTo>
                      <a:pt x="247" y="94"/>
                    </a:lnTo>
                    <a:lnTo>
                      <a:pt x="249" y="91"/>
                    </a:lnTo>
                    <a:lnTo>
                      <a:pt x="247" y="90"/>
                    </a:lnTo>
                    <a:lnTo>
                      <a:pt x="247" y="82"/>
                    </a:lnTo>
                    <a:lnTo>
                      <a:pt x="249" y="80"/>
                    </a:lnTo>
                    <a:lnTo>
                      <a:pt x="251" y="76"/>
                    </a:lnTo>
                    <a:lnTo>
                      <a:pt x="252" y="75"/>
                    </a:lnTo>
                    <a:lnTo>
                      <a:pt x="258" y="77"/>
                    </a:lnTo>
                    <a:lnTo>
                      <a:pt x="262" y="75"/>
                    </a:lnTo>
                    <a:lnTo>
                      <a:pt x="260" y="74"/>
                    </a:lnTo>
                    <a:lnTo>
                      <a:pt x="259" y="73"/>
                    </a:lnTo>
                    <a:lnTo>
                      <a:pt x="256" y="74"/>
                    </a:lnTo>
                    <a:lnTo>
                      <a:pt x="253" y="71"/>
                    </a:lnTo>
                    <a:lnTo>
                      <a:pt x="249" y="71"/>
                    </a:lnTo>
                    <a:lnTo>
                      <a:pt x="247" y="70"/>
                    </a:lnTo>
                    <a:lnTo>
                      <a:pt x="246" y="69"/>
                    </a:lnTo>
                    <a:lnTo>
                      <a:pt x="242" y="69"/>
                    </a:lnTo>
                    <a:lnTo>
                      <a:pt x="242" y="68"/>
                    </a:lnTo>
                    <a:lnTo>
                      <a:pt x="243" y="64"/>
                    </a:lnTo>
                    <a:lnTo>
                      <a:pt x="242" y="63"/>
                    </a:lnTo>
                    <a:lnTo>
                      <a:pt x="243" y="60"/>
                    </a:lnTo>
                    <a:lnTo>
                      <a:pt x="244" y="60"/>
                    </a:lnTo>
                    <a:lnTo>
                      <a:pt x="246" y="59"/>
                    </a:lnTo>
                    <a:lnTo>
                      <a:pt x="246" y="58"/>
                    </a:lnTo>
                    <a:lnTo>
                      <a:pt x="243" y="56"/>
                    </a:lnTo>
                    <a:lnTo>
                      <a:pt x="242" y="56"/>
                    </a:lnTo>
                    <a:lnTo>
                      <a:pt x="241" y="58"/>
                    </a:lnTo>
                    <a:lnTo>
                      <a:pt x="238" y="56"/>
                    </a:lnTo>
                    <a:lnTo>
                      <a:pt x="237" y="55"/>
                    </a:lnTo>
                    <a:lnTo>
                      <a:pt x="241" y="52"/>
                    </a:lnTo>
                    <a:lnTo>
                      <a:pt x="241" y="49"/>
                    </a:lnTo>
                    <a:lnTo>
                      <a:pt x="238" y="48"/>
                    </a:lnTo>
                    <a:lnTo>
                      <a:pt x="239" y="45"/>
                    </a:lnTo>
                    <a:lnTo>
                      <a:pt x="239" y="43"/>
                    </a:lnTo>
                    <a:lnTo>
                      <a:pt x="233" y="37"/>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24" name="Freeform 1154">
                <a:extLst>
                  <a:ext uri="{FF2B5EF4-FFF2-40B4-BE49-F238E27FC236}">
                    <a16:creationId xmlns:a16="http://schemas.microsoft.com/office/drawing/2014/main" id="{A6D85B14-F3E2-48FB-9EB2-547EE180BE1A}"/>
                  </a:ext>
                </a:extLst>
              </p:cNvPr>
              <p:cNvSpPr>
                <a:spLocks noChangeAspect="1"/>
              </p:cNvSpPr>
              <p:nvPr/>
            </p:nvSpPr>
            <p:spPr bwMode="auto">
              <a:xfrm>
                <a:off x="3021" y="1174"/>
                <a:ext cx="24" cy="53"/>
              </a:xfrm>
              <a:custGeom>
                <a:avLst/>
                <a:gdLst>
                  <a:gd name="T0" fmla="*/ 0 w 83"/>
                  <a:gd name="T1" fmla="*/ 0 h 183"/>
                  <a:gd name="T2" fmla="*/ 0 w 83"/>
                  <a:gd name="T3" fmla="*/ 0 h 183"/>
                  <a:gd name="T4" fmla="*/ 0 w 83"/>
                  <a:gd name="T5" fmla="*/ 0 h 183"/>
                  <a:gd name="T6" fmla="*/ 0 w 83"/>
                  <a:gd name="T7" fmla="*/ 0 h 183"/>
                  <a:gd name="T8" fmla="*/ 0 w 83"/>
                  <a:gd name="T9" fmla="*/ 0 h 183"/>
                  <a:gd name="T10" fmla="*/ 0 w 83"/>
                  <a:gd name="T11" fmla="*/ 0 h 183"/>
                  <a:gd name="T12" fmla="*/ 0 w 83"/>
                  <a:gd name="T13" fmla="*/ 0 h 183"/>
                  <a:gd name="T14" fmla="*/ 0 w 83"/>
                  <a:gd name="T15" fmla="*/ 0 h 183"/>
                  <a:gd name="T16" fmla="*/ 0 w 83"/>
                  <a:gd name="T17" fmla="*/ 0 h 183"/>
                  <a:gd name="T18" fmla="*/ 0 w 83"/>
                  <a:gd name="T19" fmla="*/ 0 h 183"/>
                  <a:gd name="T20" fmla="*/ 0 w 83"/>
                  <a:gd name="T21" fmla="*/ 0 h 183"/>
                  <a:gd name="T22" fmla="*/ 0 w 83"/>
                  <a:gd name="T23" fmla="*/ 0 h 183"/>
                  <a:gd name="T24" fmla="*/ 0 w 83"/>
                  <a:gd name="T25" fmla="*/ 0 h 183"/>
                  <a:gd name="T26" fmla="*/ 0 w 83"/>
                  <a:gd name="T27" fmla="*/ 0 h 183"/>
                  <a:gd name="T28" fmla="*/ 0 w 83"/>
                  <a:gd name="T29" fmla="*/ 0 h 183"/>
                  <a:gd name="T30" fmla="*/ 0 w 83"/>
                  <a:gd name="T31" fmla="*/ 0 h 183"/>
                  <a:gd name="T32" fmla="*/ 0 w 83"/>
                  <a:gd name="T33" fmla="*/ 0 h 183"/>
                  <a:gd name="T34" fmla="*/ 0 w 83"/>
                  <a:gd name="T35" fmla="*/ 0 h 183"/>
                  <a:gd name="T36" fmla="*/ 0 w 83"/>
                  <a:gd name="T37" fmla="*/ 0 h 183"/>
                  <a:gd name="T38" fmla="*/ 0 w 83"/>
                  <a:gd name="T39" fmla="*/ 0 h 183"/>
                  <a:gd name="T40" fmla="*/ 0 w 83"/>
                  <a:gd name="T41" fmla="*/ 0 h 183"/>
                  <a:gd name="T42" fmla="*/ 0 w 83"/>
                  <a:gd name="T43" fmla="*/ 0 h 183"/>
                  <a:gd name="T44" fmla="*/ 0 w 83"/>
                  <a:gd name="T45" fmla="*/ 0 h 183"/>
                  <a:gd name="T46" fmla="*/ 0 w 83"/>
                  <a:gd name="T47" fmla="*/ 0 h 183"/>
                  <a:gd name="T48" fmla="*/ 0 w 83"/>
                  <a:gd name="T49" fmla="*/ 0 h 183"/>
                  <a:gd name="T50" fmla="*/ 0 w 83"/>
                  <a:gd name="T51" fmla="*/ 0 h 183"/>
                  <a:gd name="T52" fmla="*/ 0 w 83"/>
                  <a:gd name="T53" fmla="*/ 0 h 183"/>
                  <a:gd name="T54" fmla="*/ 0 w 83"/>
                  <a:gd name="T55" fmla="*/ 0 h 183"/>
                  <a:gd name="T56" fmla="*/ 0 w 83"/>
                  <a:gd name="T57" fmla="*/ 0 h 183"/>
                  <a:gd name="T58" fmla="*/ 0 w 83"/>
                  <a:gd name="T59" fmla="*/ 0 h 183"/>
                  <a:gd name="T60" fmla="*/ 0 w 83"/>
                  <a:gd name="T61" fmla="*/ 0 h 183"/>
                  <a:gd name="T62" fmla="*/ 0 w 83"/>
                  <a:gd name="T63" fmla="*/ 0 h 183"/>
                  <a:gd name="T64" fmla="*/ 0 w 83"/>
                  <a:gd name="T65" fmla="*/ 0 h 183"/>
                  <a:gd name="T66" fmla="*/ 0 w 83"/>
                  <a:gd name="T67" fmla="*/ 0 h 183"/>
                  <a:gd name="T68" fmla="*/ 0 w 83"/>
                  <a:gd name="T69" fmla="*/ 0 h 183"/>
                  <a:gd name="T70" fmla="*/ 0 w 83"/>
                  <a:gd name="T71" fmla="*/ 0 h 183"/>
                  <a:gd name="T72" fmla="*/ 0 w 83"/>
                  <a:gd name="T73" fmla="*/ 0 h 183"/>
                  <a:gd name="T74" fmla="*/ 0 w 83"/>
                  <a:gd name="T75" fmla="*/ 0 h 18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3"/>
                  <a:gd name="T115" fmla="*/ 0 h 183"/>
                  <a:gd name="T116" fmla="*/ 83 w 83"/>
                  <a:gd name="T117" fmla="*/ 183 h 18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3" h="183">
                    <a:moveTo>
                      <a:pt x="37" y="182"/>
                    </a:moveTo>
                    <a:lnTo>
                      <a:pt x="30" y="178"/>
                    </a:lnTo>
                    <a:lnTo>
                      <a:pt x="30" y="169"/>
                    </a:lnTo>
                    <a:lnTo>
                      <a:pt x="25" y="161"/>
                    </a:lnTo>
                    <a:lnTo>
                      <a:pt x="10" y="155"/>
                    </a:lnTo>
                    <a:lnTo>
                      <a:pt x="0" y="135"/>
                    </a:lnTo>
                    <a:lnTo>
                      <a:pt x="5" y="136"/>
                    </a:lnTo>
                    <a:lnTo>
                      <a:pt x="6" y="129"/>
                    </a:lnTo>
                    <a:lnTo>
                      <a:pt x="4" y="116"/>
                    </a:lnTo>
                    <a:lnTo>
                      <a:pt x="7" y="105"/>
                    </a:lnTo>
                    <a:lnTo>
                      <a:pt x="10" y="104"/>
                    </a:lnTo>
                    <a:lnTo>
                      <a:pt x="10" y="95"/>
                    </a:lnTo>
                    <a:lnTo>
                      <a:pt x="12" y="88"/>
                    </a:lnTo>
                    <a:lnTo>
                      <a:pt x="9" y="79"/>
                    </a:lnTo>
                    <a:lnTo>
                      <a:pt x="19" y="53"/>
                    </a:lnTo>
                    <a:lnTo>
                      <a:pt x="15" y="48"/>
                    </a:lnTo>
                    <a:lnTo>
                      <a:pt x="7" y="47"/>
                    </a:lnTo>
                    <a:lnTo>
                      <a:pt x="14" y="35"/>
                    </a:lnTo>
                    <a:lnTo>
                      <a:pt x="12" y="25"/>
                    </a:lnTo>
                    <a:lnTo>
                      <a:pt x="17" y="12"/>
                    </a:lnTo>
                    <a:lnTo>
                      <a:pt x="24" y="7"/>
                    </a:lnTo>
                    <a:lnTo>
                      <a:pt x="30" y="0"/>
                    </a:lnTo>
                    <a:lnTo>
                      <a:pt x="36" y="6"/>
                    </a:lnTo>
                    <a:lnTo>
                      <a:pt x="48" y="7"/>
                    </a:lnTo>
                    <a:lnTo>
                      <a:pt x="52" y="17"/>
                    </a:lnTo>
                    <a:lnTo>
                      <a:pt x="61" y="20"/>
                    </a:lnTo>
                    <a:lnTo>
                      <a:pt x="69" y="33"/>
                    </a:lnTo>
                    <a:lnTo>
                      <a:pt x="63" y="78"/>
                    </a:lnTo>
                    <a:lnTo>
                      <a:pt x="68" y="94"/>
                    </a:lnTo>
                    <a:lnTo>
                      <a:pt x="83" y="109"/>
                    </a:lnTo>
                    <a:lnTo>
                      <a:pt x="83" y="130"/>
                    </a:lnTo>
                    <a:lnTo>
                      <a:pt x="72" y="140"/>
                    </a:lnTo>
                    <a:lnTo>
                      <a:pt x="62" y="155"/>
                    </a:lnTo>
                    <a:lnTo>
                      <a:pt x="53" y="162"/>
                    </a:lnTo>
                    <a:lnTo>
                      <a:pt x="51" y="171"/>
                    </a:lnTo>
                    <a:lnTo>
                      <a:pt x="46" y="177"/>
                    </a:lnTo>
                    <a:lnTo>
                      <a:pt x="38" y="183"/>
                    </a:lnTo>
                    <a:lnTo>
                      <a:pt x="37" y="18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25" name="Freeform 1155">
                <a:extLst>
                  <a:ext uri="{FF2B5EF4-FFF2-40B4-BE49-F238E27FC236}">
                    <a16:creationId xmlns:a16="http://schemas.microsoft.com/office/drawing/2014/main" id="{AF88CD6B-DD5C-4713-B7D5-5C46A1E15727}"/>
                  </a:ext>
                </a:extLst>
              </p:cNvPr>
              <p:cNvSpPr>
                <a:spLocks noChangeAspect="1"/>
              </p:cNvSpPr>
              <p:nvPr/>
            </p:nvSpPr>
            <p:spPr bwMode="auto">
              <a:xfrm>
                <a:off x="3021" y="1174"/>
                <a:ext cx="24" cy="53"/>
              </a:xfrm>
              <a:custGeom>
                <a:avLst/>
                <a:gdLst>
                  <a:gd name="T0" fmla="*/ 0 w 83"/>
                  <a:gd name="T1" fmla="*/ 0 h 183"/>
                  <a:gd name="T2" fmla="*/ 0 w 83"/>
                  <a:gd name="T3" fmla="*/ 0 h 183"/>
                  <a:gd name="T4" fmla="*/ 0 w 83"/>
                  <a:gd name="T5" fmla="*/ 0 h 183"/>
                  <a:gd name="T6" fmla="*/ 0 w 83"/>
                  <a:gd name="T7" fmla="*/ 0 h 183"/>
                  <a:gd name="T8" fmla="*/ 0 w 83"/>
                  <a:gd name="T9" fmla="*/ 0 h 183"/>
                  <a:gd name="T10" fmla="*/ 0 w 83"/>
                  <a:gd name="T11" fmla="*/ 0 h 183"/>
                  <a:gd name="T12" fmla="*/ 0 w 83"/>
                  <a:gd name="T13" fmla="*/ 0 h 183"/>
                  <a:gd name="T14" fmla="*/ 0 w 83"/>
                  <a:gd name="T15" fmla="*/ 0 h 183"/>
                  <a:gd name="T16" fmla="*/ 0 w 83"/>
                  <a:gd name="T17" fmla="*/ 0 h 183"/>
                  <a:gd name="T18" fmla="*/ 0 w 83"/>
                  <a:gd name="T19" fmla="*/ 0 h 183"/>
                  <a:gd name="T20" fmla="*/ 0 w 83"/>
                  <a:gd name="T21" fmla="*/ 0 h 183"/>
                  <a:gd name="T22" fmla="*/ 0 w 83"/>
                  <a:gd name="T23" fmla="*/ 0 h 183"/>
                  <a:gd name="T24" fmla="*/ 0 w 83"/>
                  <a:gd name="T25" fmla="*/ 0 h 183"/>
                  <a:gd name="T26" fmla="*/ 0 w 83"/>
                  <a:gd name="T27" fmla="*/ 0 h 183"/>
                  <a:gd name="T28" fmla="*/ 0 w 83"/>
                  <a:gd name="T29" fmla="*/ 0 h 183"/>
                  <a:gd name="T30" fmla="*/ 0 w 83"/>
                  <a:gd name="T31" fmla="*/ 0 h 183"/>
                  <a:gd name="T32" fmla="*/ 0 w 83"/>
                  <a:gd name="T33" fmla="*/ 0 h 183"/>
                  <a:gd name="T34" fmla="*/ 0 w 83"/>
                  <a:gd name="T35" fmla="*/ 0 h 183"/>
                  <a:gd name="T36" fmla="*/ 0 w 83"/>
                  <a:gd name="T37" fmla="*/ 0 h 183"/>
                  <a:gd name="T38" fmla="*/ 0 w 83"/>
                  <a:gd name="T39" fmla="*/ 0 h 183"/>
                  <a:gd name="T40" fmla="*/ 0 w 83"/>
                  <a:gd name="T41" fmla="*/ 0 h 183"/>
                  <a:gd name="T42" fmla="*/ 0 w 83"/>
                  <a:gd name="T43" fmla="*/ 0 h 183"/>
                  <a:gd name="T44" fmla="*/ 0 w 83"/>
                  <a:gd name="T45" fmla="*/ 0 h 183"/>
                  <a:gd name="T46" fmla="*/ 0 w 83"/>
                  <a:gd name="T47" fmla="*/ 0 h 183"/>
                  <a:gd name="T48" fmla="*/ 0 w 83"/>
                  <a:gd name="T49" fmla="*/ 0 h 183"/>
                  <a:gd name="T50" fmla="*/ 0 w 83"/>
                  <a:gd name="T51" fmla="*/ 0 h 183"/>
                  <a:gd name="T52" fmla="*/ 0 w 83"/>
                  <a:gd name="T53" fmla="*/ 0 h 183"/>
                  <a:gd name="T54" fmla="*/ 0 w 83"/>
                  <a:gd name="T55" fmla="*/ 0 h 183"/>
                  <a:gd name="T56" fmla="*/ 0 w 83"/>
                  <a:gd name="T57" fmla="*/ 0 h 183"/>
                  <a:gd name="T58" fmla="*/ 0 w 83"/>
                  <a:gd name="T59" fmla="*/ 0 h 183"/>
                  <a:gd name="T60" fmla="*/ 0 w 83"/>
                  <a:gd name="T61" fmla="*/ 0 h 183"/>
                  <a:gd name="T62" fmla="*/ 0 w 83"/>
                  <a:gd name="T63" fmla="*/ 0 h 183"/>
                  <a:gd name="T64" fmla="*/ 0 w 83"/>
                  <a:gd name="T65" fmla="*/ 0 h 183"/>
                  <a:gd name="T66" fmla="*/ 0 w 83"/>
                  <a:gd name="T67" fmla="*/ 0 h 183"/>
                  <a:gd name="T68" fmla="*/ 0 w 83"/>
                  <a:gd name="T69" fmla="*/ 0 h 183"/>
                  <a:gd name="T70" fmla="*/ 0 w 83"/>
                  <a:gd name="T71" fmla="*/ 0 h 183"/>
                  <a:gd name="T72" fmla="*/ 0 w 83"/>
                  <a:gd name="T73" fmla="*/ 0 h 183"/>
                  <a:gd name="T74" fmla="*/ 0 w 83"/>
                  <a:gd name="T75" fmla="*/ 0 h 18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3"/>
                  <a:gd name="T115" fmla="*/ 0 h 183"/>
                  <a:gd name="T116" fmla="*/ 83 w 83"/>
                  <a:gd name="T117" fmla="*/ 183 h 18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3" h="183">
                    <a:moveTo>
                      <a:pt x="37" y="182"/>
                    </a:moveTo>
                    <a:lnTo>
                      <a:pt x="30" y="178"/>
                    </a:lnTo>
                    <a:lnTo>
                      <a:pt x="30" y="169"/>
                    </a:lnTo>
                    <a:lnTo>
                      <a:pt x="25" y="161"/>
                    </a:lnTo>
                    <a:lnTo>
                      <a:pt x="10" y="155"/>
                    </a:lnTo>
                    <a:lnTo>
                      <a:pt x="0" y="135"/>
                    </a:lnTo>
                    <a:lnTo>
                      <a:pt x="5" y="136"/>
                    </a:lnTo>
                    <a:lnTo>
                      <a:pt x="6" y="129"/>
                    </a:lnTo>
                    <a:lnTo>
                      <a:pt x="4" y="116"/>
                    </a:lnTo>
                    <a:lnTo>
                      <a:pt x="7" y="105"/>
                    </a:lnTo>
                    <a:lnTo>
                      <a:pt x="10" y="104"/>
                    </a:lnTo>
                    <a:lnTo>
                      <a:pt x="10" y="95"/>
                    </a:lnTo>
                    <a:lnTo>
                      <a:pt x="12" y="88"/>
                    </a:lnTo>
                    <a:lnTo>
                      <a:pt x="9" y="79"/>
                    </a:lnTo>
                    <a:lnTo>
                      <a:pt x="19" y="53"/>
                    </a:lnTo>
                    <a:lnTo>
                      <a:pt x="15" y="48"/>
                    </a:lnTo>
                    <a:lnTo>
                      <a:pt x="7" y="47"/>
                    </a:lnTo>
                    <a:lnTo>
                      <a:pt x="14" y="35"/>
                    </a:lnTo>
                    <a:lnTo>
                      <a:pt x="12" y="25"/>
                    </a:lnTo>
                    <a:lnTo>
                      <a:pt x="17" y="12"/>
                    </a:lnTo>
                    <a:lnTo>
                      <a:pt x="24" y="7"/>
                    </a:lnTo>
                    <a:lnTo>
                      <a:pt x="30" y="0"/>
                    </a:lnTo>
                    <a:lnTo>
                      <a:pt x="36" y="6"/>
                    </a:lnTo>
                    <a:lnTo>
                      <a:pt x="48" y="7"/>
                    </a:lnTo>
                    <a:lnTo>
                      <a:pt x="52" y="17"/>
                    </a:lnTo>
                    <a:lnTo>
                      <a:pt x="61" y="20"/>
                    </a:lnTo>
                    <a:lnTo>
                      <a:pt x="69" y="33"/>
                    </a:lnTo>
                    <a:lnTo>
                      <a:pt x="63" y="78"/>
                    </a:lnTo>
                    <a:lnTo>
                      <a:pt x="68" y="94"/>
                    </a:lnTo>
                    <a:lnTo>
                      <a:pt x="83" y="109"/>
                    </a:lnTo>
                    <a:lnTo>
                      <a:pt x="83" y="130"/>
                    </a:lnTo>
                    <a:lnTo>
                      <a:pt x="72" y="140"/>
                    </a:lnTo>
                    <a:lnTo>
                      <a:pt x="62" y="155"/>
                    </a:lnTo>
                    <a:lnTo>
                      <a:pt x="53" y="162"/>
                    </a:lnTo>
                    <a:lnTo>
                      <a:pt x="51" y="171"/>
                    </a:lnTo>
                    <a:lnTo>
                      <a:pt x="46" y="177"/>
                    </a:lnTo>
                    <a:lnTo>
                      <a:pt x="38" y="183"/>
                    </a:lnTo>
                    <a:lnTo>
                      <a:pt x="37" y="18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26" name="Freeform 1156">
                <a:extLst>
                  <a:ext uri="{FF2B5EF4-FFF2-40B4-BE49-F238E27FC236}">
                    <a16:creationId xmlns:a16="http://schemas.microsoft.com/office/drawing/2014/main" id="{C4FA2652-2AA1-4EDF-83D4-5907B5311B50}"/>
                  </a:ext>
                </a:extLst>
              </p:cNvPr>
              <p:cNvSpPr>
                <a:spLocks noChangeAspect="1"/>
              </p:cNvSpPr>
              <p:nvPr/>
            </p:nvSpPr>
            <p:spPr bwMode="auto">
              <a:xfrm>
                <a:off x="4279" y="1838"/>
                <a:ext cx="1" cy="8"/>
              </a:xfrm>
              <a:custGeom>
                <a:avLst/>
                <a:gdLst>
                  <a:gd name="T0" fmla="*/ 0 w 8"/>
                  <a:gd name="T1" fmla="*/ 0 h 21"/>
                  <a:gd name="T2" fmla="*/ 0 w 8"/>
                  <a:gd name="T3" fmla="*/ 0 h 21"/>
                  <a:gd name="T4" fmla="*/ 0 w 8"/>
                  <a:gd name="T5" fmla="*/ 0 h 21"/>
                  <a:gd name="T6" fmla="*/ 0 w 8"/>
                  <a:gd name="T7" fmla="*/ 0 h 21"/>
                  <a:gd name="T8" fmla="*/ 0 w 8"/>
                  <a:gd name="T9" fmla="*/ 0 h 21"/>
                  <a:gd name="T10" fmla="*/ 0 w 8"/>
                  <a:gd name="T11" fmla="*/ 0 h 21"/>
                  <a:gd name="T12" fmla="*/ 0 w 8"/>
                  <a:gd name="T13" fmla="*/ 0 h 21"/>
                  <a:gd name="T14" fmla="*/ 0 w 8"/>
                  <a:gd name="T15" fmla="*/ 0 h 21"/>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21"/>
                  <a:gd name="T26" fmla="*/ 8 w 8"/>
                  <a:gd name="T27" fmla="*/ 21 h 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21">
                    <a:moveTo>
                      <a:pt x="2" y="2"/>
                    </a:moveTo>
                    <a:lnTo>
                      <a:pt x="0" y="4"/>
                    </a:lnTo>
                    <a:lnTo>
                      <a:pt x="1" y="15"/>
                    </a:lnTo>
                    <a:lnTo>
                      <a:pt x="3" y="21"/>
                    </a:lnTo>
                    <a:lnTo>
                      <a:pt x="8" y="16"/>
                    </a:lnTo>
                    <a:lnTo>
                      <a:pt x="8" y="7"/>
                    </a:lnTo>
                    <a:lnTo>
                      <a:pt x="3" y="0"/>
                    </a:lnTo>
                    <a:lnTo>
                      <a:pt x="2" y="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27" name="Freeform 1157">
                <a:extLst>
                  <a:ext uri="{FF2B5EF4-FFF2-40B4-BE49-F238E27FC236}">
                    <a16:creationId xmlns:a16="http://schemas.microsoft.com/office/drawing/2014/main" id="{4E04103C-2850-41B4-B822-1E151384FA12}"/>
                  </a:ext>
                </a:extLst>
              </p:cNvPr>
              <p:cNvSpPr>
                <a:spLocks noChangeAspect="1"/>
              </p:cNvSpPr>
              <p:nvPr/>
            </p:nvSpPr>
            <p:spPr bwMode="auto">
              <a:xfrm>
                <a:off x="4279" y="1838"/>
                <a:ext cx="1" cy="8"/>
              </a:xfrm>
              <a:custGeom>
                <a:avLst/>
                <a:gdLst>
                  <a:gd name="T0" fmla="*/ 0 w 8"/>
                  <a:gd name="T1" fmla="*/ 0 h 21"/>
                  <a:gd name="T2" fmla="*/ 0 w 8"/>
                  <a:gd name="T3" fmla="*/ 0 h 21"/>
                  <a:gd name="T4" fmla="*/ 0 w 8"/>
                  <a:gd name="T5" fmla="*/ 0 h 21"/>
                  <a:gd name="T6" fmla="*/ 0 w 8"/>
                  <a:gd name="T7" fmla="*/ 0 h 21"/>
                  <a:gd name="T8" fmla="*/ 0 w 8"/>
                  <a:gd name="T9" fmla="*/ 0 h 21"/>
                  <a:gd name="T10" fmla="*/ 0 w 8"/>
                  <a:gd name="T11" fmla="*/ 0 h 21"/>
                  <a:gd name="T12" fmla="*/ 0 w 8"/>
                  <a:gd name="T13" fmla="*/ 0 h 21"/>
                  <a:gd name="T14" fmla="*/ 0 w 8"/>
                  <a:gd name="T15" fmla="*/ 0 h 21"/>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21"/>
                  <a:gd name="T26" fmla="*/ 8 w 8"/>
                  <a:gd name="T27" fmla="*/ 21 h 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21">
                    <a:moveTo>
                      <a:pt x="2" y="2"/>
                    </a:moveTo>
                    <a:lnTo>
                      <a:pt x="0" y="4"/>
                    </a:lnTo>
                    <a:lnTo>
                      <a:pt x="1" y="15"/>
                    </a:lnTo>
                    <a:lnTo>
                      <a:pt x="3" y="21"/>
                    </a:lnTo>
                    <a:lnTo>
                      <a:pt x="8" y="16"/>
                    </a:lnTo>
                    <a:lnTo>
                      <a:pt x="8" y="7"/>
                    </a:lnTo>
                    <a:lnTo>
                      <a:pt x="3" y="0"/>
                    </a:lnTo>
                    <a:lnTo>
                      <a:pt x="2" y="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28" name="Freeform 1158">
                <a:extLst>
                  <a:ext uri="{FF2B5EF4-FFF2-40B4-BE49-F238E27FC236}">
                    <a16:creationId xmlns:a16="http://schemas.microsoft.com/office/drawing/2014/main" id="{CF68E5ED-2829-4B0D-8E13-F2B7D0CD9173}"/>
                  </a:ext>
                </a:extLst>
              </p:cNvPr>
              <p:cNvSpPr>
                <a:spLocks noChangeAspect="1"/>
              </p:cNvSpPr>
              <p:nvPr/>
            </p:nvSpPr>
            <p:spPr bwMode="auto">
              <a:xfrm>
                <a:off x="4239" y="1588"/>
                <a:ext cx="138" cy="300"/>
              </a:xfrm>
              <a:custGeom>
                <a:avLst/>
                <a:gdLst>
                  <a:gd name="T0" fmla="*/ 0 w 470"/>
                  <a:gd name="T1" fmla="*/ 0 h 1021"/>
                  <a:gd name="T2" fmla="*/ 0 w 470"/>
                  <a:gd name="T3" fmla="*/ 0 h 1021"/>
                  <a:gd name="T4" fmla="*/ 0 w 470"/>
                  <a:gd name="T5" fmla="*/ 0 h 1021"/>
                  <a:gd name="T6" fmla="*/ 0 w 470"/>
                  <a:gd name="T7" fmla="*/ 0 h 1021"/>
                  <a:gd name="T8" fmla="*/ 0 w 470"/>
                  <a:gd name="T9" fmla="*/ 0 h 1021"/>
                  <a:gd name="T10" fmla="*/ 0 w 470"/>
                  <a:gd name="T11" fmla="*/ 0 h 1021"/>
                  <a:gd name="T12" fmla="*/ 0 w 470"/>
                  <a:gd name="T13" fmla="*/ 0 h 1021"/>
                  <a:gd name="T14" fmla="*/ 0 w 470"/>
                  <a:gd name="T15" fmla="*/ 0 h 1021"/>
                  <a:gd name="T16" fmla="*/ 0 w 470"/>
                  <a:gd name="T17" fmla="*/ 0 h 1021"/>
                  <a:gd name="T18" fmla="*/ 0 w 470"/>
                  <a:gd name="T19" fmla="*/ 0 h 1021"/>
                  <a:gd name="T20" fmla="*/ 0 w 470"/>
                  <a:gd name="T21" fmla="*/ 0 h 1021"/>
                  <a:gd name="T22" fmla="*/ 0 w 470"/>
                  <a:gd name="T23" fmla="*/ 0 h 1021"/>
                  <a:gd name="T24" fmla="*/ 0 w 470"/>
                  <a:gd name="T25" fmla="*/ 0 h 1021"/>
                  <a:gd name="T26" fmla="*/ 0 w 470"/>
                  <a:gd name="T27" fmla="*/ 0 h 1021"/>
                  <a:gd name="T28" fmla="*/ 0 w 470"/>
                  <a:gd name="T29" fmla="*/ 0 h 1021"/>
                  <a:gd name="T30" fmla="*/ 0 w 470"/>
                  <a:gd name="T31" fmla="*/ 0 h 1021"/>
                  <a:gd name="T32" fmla="*/ 0 w 470"/>
                  <a:gd name="T33" fmla="*/ 0 h 1021"/>
                  <a:gd name="T34" fmla="*/ 0 w 470"/>
                  <a:gd name="T35" fmla="*/ 0 h 1021"/>
                  <a:gd name="T36" fmla="*/ 0 w 470"/>
                  <a:gd name="T37" fmla="*/ 0 h 1021"/>
                  <a:gd name="T38" fmla="*/ 0 w 470"/>
                  <a:gd name="T39" fmla="*/ 0 h 1021"/>
                  <a:gd name="T40" fmla="*/ 0 w 470"/>
                  <a:gd name="T41" fmla="*/ 0 h 1021"/>
                  <a:gd name="T42" fmla="*/ 0 w 470"/>
                  <a:gd name="T43" fmla="*/ 0 h 1021"/>
                  <a:gd name="T44" fmla="*/ 0 w 470"/>
                  <a:gd name="T45" fmla="*/ 0 h 1021"/>
                  <a:gd name="T46" fmla="*/ 0 w 470"/>
                  <a:gd name="T47" fmla="*/ 0 h 1021"/>
                  <a:gd name="T48" fmla="*/ 0 w 470"/>
                  <a:gd name="T49" fmla="*/ 0 h 1021"/>
                  <a:gd name="T50" fmla="*/ 0 w 470"/>
                  <a:gd name="T51" fmla="*/ 0 h 1021"/>
                  <a:gd name="T52" fmla="*/ 0 w 470"/>
                  <a:gd name="T53" fmla="*/ 0 h 1021"/>
                  <a:gd name="T54" fmla="*/ 0 w 470"/>
                  <a:gd name="T55" fmla="*/ 0 h 1021"/>
                  <a:gd name="T56" fmla="*/ 0 w 470"/>
                  <a:gd name="T57" fmla="*/ 0 h 1021"/>
                  <a:gd name="T58" fmla="*/ 0 w 470"/>
                  <a:gd name="T59" fmla="*/ 0 h 1021"/>
                  <a:gd name="T60" fmla="*/ 0 w 470"/>
                  <a:gd name="T61" fmla="*/ 0 h 1021"/>
                  <a:gd name="T62" fmla="*/ 0 w 470"/>
                  <a:gd name="T63" fmla="*/ 0 h 1021"/>
                  <a:gd name="T64" fmla="*/ 0 w 470"/>
                  <a:gd name="T65" fmla="*/ 0 h 1021"/>
                  <a:gd name="T66" fmla="*/ 0 w 470"/>
                  <a:gd name="T67" fmla="*/ 0 h 1021"/>
                  <a:gd name="T68" fmla="*/ 0 w 470"/>
                  <a:gd name="T69" fmla="*/ 0 h 1021"/>
                  <a:gd name="T70" fmla="*/ 0 w 470"/>
                  <a:gd name="T71" fmla="*/ 0 h 1021"/>
                  <a:gd name="T72" fmla="*/ 0 w 470"/>
                  <a:gd name="T73" fmla="*/ 0 h 1021"/>
                  <a:gd name="T74" fmla="*/ 0 w 470"/>
                  <a:gd name="T75" fmla="*/ 0 h 1021"/>
                  <a:gd name="T76" fmla="*/ 0 w 470"/>
                  <a:gd name="T77" fmla="*/ 0 h 1021"/>
                  <a:gd name="T78" fmla="*/ 0 w 470"/>
                  <a:gd name="T79" fmla="*/ 0 h 1021"/>
                  <a:gd name="T80" fmla="*/ 0 w 470"/>
                  <a:gd name="T81" fmla="*/ 0 h 1021"/>
                  <a:gd name="T82" fmla="*/ 0 w 470"/>
                  <a:gd name="T83" fmla="*/ 0 h 1021"/>
                  <a:gd name="T84" fmla="*/ 0 w 470"/>
                  <a:gd name="T85" fmla="*/ 0 h 1021"/>
                  <a:gd name="T86" fmla="*/ 0 w 470"/>
                  <a:gd name="T87" fmla="*/ 0 h 1021"/>
                  <a:gd name="T88" fmla="*/ 0 w 470"/>
                  <a:gd name="T89" fmla="*/ 0 h 1021"/>
                  <a:gd name="T90" fmla="*/ 0 w 470"/>
                  <a:gd name="T91" fmla="*/ 0 h 1021"/>
                  <a:gd name="T92" fmla="*/ 0 w 470"/>
                  <a:gd name="T93" fmla="*/ 0 h 102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70"/>
                  <a:gd name="T142" fmla="*/ 0 h 1021"/>
                  <a:gd name="T143" fmla="*/ 470 w 470"/>
                  <a:gd name="T144" fmla="*/ 1021 h 102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70" h="1021">
                    <a:moveTo>
                      <a:pt x="106" y="0"/>
                    </a:moveTo>
                    <a:lnTo>
                      <a:pt x="101" y="4"/>
                    </a:lnTo>
                    <a:lnTo>
                      <a:pt x="95" y="28"/>
                    </a:lnTo>
                    <a:lnTo>
                      <a:pt x="83" y="32"/>
                    </a:lnTo>
                    <a:lnTo>
                      <a:pt x="56" y="57"/>
                    </a:lnTo>
                    <a:lnTo>
                      <a:pt x="47" y="70"/>
                    </a:lnTo>
                    <a:lnTo>
                      <a:pt x="37" y="75"/>
                    </a:lnTo>
                    <a:lnTo>
                      <a:pt x="7" y="78"/>
                    </a:lnTo>
                    <a:lnTo>
                      <a:pt x="4" y="137"/>
                    </a:lnTo>
                    <a:lnTo>
                      <a:pt x="6" y="150"/>
                    </a:lnTo>
                    <a:lnTo>
                      <a:pt x="0" y="157"/>
                    </a:lnTo>
                    <a:lnTo>
                      <a:pt x="27" y="211"/>
                    </a:lnTo>
                    <a:lnTo>
                      <a:pt x="63" y="244"/>
                    </a:lnTo>
                    <a:lnTo>
                      <a:pt x="75" y="295"/>
                    </a:lnTo>
                    <a:lnTo>
                      <a:pt x="87" y="297"/>
                    </a:lnTo>
                    <a:lnTo>
                      <a:pt x="92" y="308"/>
                    </a:lnTo>
                    <a:lnTo>
                      <a:pt x="87" y="315"/>
                    </a:lnTo>
                    <a:lnTo>
                      <a:pt x="83" y="342"/>
                    </a:lnTo>
                    <a:lnTo>
                      <a:pt x="85" y="356"/>
                    </a:lnTo>
                    <a:lnTo>
                      <a:pt x="75" y="371"/>
                    </a:lnTo>
                    <a:lnTo>
                      <a:pt x="73" y="380"/>
                    </a:lnTo>
                    <a:lnTo>
                      <a:pt x="74" y="397"/>
                    </a:lnTo>
                    <a:lnTo>
                      <a:pt x="84" y="417"/>
                    </a:lnTo>
                    <a:lnTo>
                      <a:pt x="127" y="456"/>
                    </a:lnTo>
                    <a:lnTo>
                      <a:pt x="151" y="535"/>
                    </a:lnTo>
                    <a:lnTo>
                      <a:pt x="152" y="538"/>
                    </a:lnTo>
                    <a:lnTo>
                      <a:pt x="181" y="597"/>
                    </a:lnTo>
                    <a:lnTo>
                      <a:pt x="181" y="607"/>
                    </a:lnTo>
                    <a:lnTo>
                      <a:pt x="166" y="642"/>
                    </a:lnTo>
                    <a:lnTo>
                      <a:pt x="156" y="653"/>
                    </a:lnTo>
                    <a:lnTo>
                      <a:pt x="142" y="715"/>
                    </a:lnTo>
                    <a:lnTo>
                      <a:pt x="132" y="836"/>
                    </a:lnTo>
                    <a:lnTo>
                      <a:pt x="136" y="847"/>
                    </a:lnTo>
                    <a:lnTo>
                      <a:pt x="156" y="844"/>
                    </a:lnTo>
                    <a:lnTo>
                      <a:pt x="178" y="872"/>
                    </a:lnTo>
                    <a:lnTo>
                      <a:pt x="184" y="875"/>
                    </a:lnTo>
                    <a:lnTo>
                      <a:pt x="214" y="915"/>
                    </a:lnTo>
                    <a:lnTo>
                      <a:pt x="221" y="932"/>
                    </a:lnTo>
                    <a:lnTo>
                      <a:pt x="251" y="969"/>
                    </a:lnTo>
                    <a:lnTo>
                      <a:pt x="245" y="950"/>
                    </a:lnTo>
                    <a:lnTo>
                      <a:pt x="257" y="950"/>
                    </a:lnTo>
                    <a:lnTo>
                      <a:pt x="266" y="962"/>
                    </a:lnTo>
                    <a:lnTo>
                      <a:pt x="293" y="967"/>
                    </a:lnTo>
                    <a:lnTo>
                      <a:pt x="304" y="987"/>
                    </a:lnTo>
                    <a:lnTo>
                      <a:pt x="303" y="1006"/>
                    </a:lnTo>
                    <a:lnTo>
                      <a:pt x="309" y="1021"/>
                    </a:lnTo>
                    <a:lnTo>
                      <a:pt x="330" y="1002"/>
                    </a:lnTo>
                    <a:lnTo>
                      <a:pt x="343" y="1004"/>
                    </a:lnTo>
                    <a:lnTo>
                      <a:pt x="352" y="1002"/>
                    </a:lnTo>
                    <a:lnTo>
                      <a:pt x="359" y="987"/>
                    </a:lnTo>
                    <a:lnTo>
                      <a:pt x="320" y="938"/>
                    </a:lnTo>
                    <a:lnTo>
                      <a:pt x="284" y="932"/>
                    </a:lnTo>
                    <a:lnTo>
                      <a:pt x="271" y="914"/>
                    </a:lnTo>
                    <a:lnTo>
                      <a:pt x="265" y="909"/>
                    </a:lnTo>
                    <a:lnTo>
                      <a:pt x="249" y="852"/>
                    </a:lnTo>
                    <a:lnTo>
                      <a:pt x="231" y="828"/>
                    </a:lnTo>
                    <a:lnTo>
                      <a:pt x="214" y="778"/>
                    </a:lnTo>
                    <a:lnTo>
                      <a:pt x="204" y="774"/>
                    </a:lnTo>
                    <a:lnTo>
                      <a:pt x="192" y="780"/>
                    </a:lnTo>
                    <a:lnTo>
                      <a:pt x="182" y="778"/>
                    </a:lnTo>
                    <a:lnTo>
                      <a:pt x="167" y="708"/>
                    </a:lnTo>
                    <a:lnTo>
                      <a:pt x="168" y="701"/>
                    </a:lnTo>
                    <a:lnTo>
                      <a:pt x="173" y="690"/>
                    </a:lnTo>
                    <a:lnTo>
                      <a:pt x="172" y="678"/>
                    </a:lnTo>
                    <a:lnTo>
                      <a:pt x="177" y="671"/>
                    </a:lnTo>
                    <a:lnTo>
                      <a:pt x="181" y="659"/>
                    </a:lnTo>
                    <a:lnTo>
                      <a:pt x="178" y="645"/>
                    </a:lnTo>
                    <a:lnTo>
                      <a:pt x="194" y="579"/>
                    </a:lnTo>
                    <a:lnTo>
                      <a:pt x="184" y="491"/>
                    </a:lnTo>
                    <a:lnTo>
                      <a:pt x="197" y="486"/>
                    </a:lnTo>
                    <a:lnTo>
                      <a:pt x="215" y="485"/>
                    </a:lnTo>
                    <a:lnTo>
                      <a:pt x="234" y="490"/>
                    </a:lnTo>
                    <a:lnTo>
                      <a:pt x="237" y="496"/>
                    </a:lnTo>
                    <a:lnTo>
                      <a:pt x="241" y="539"/>
                    </a:lnTo>
                    <a:lnTo>
                      <a:pt x="246" y="548"/>
                    </a:lnTo>
                    <a:lnTo>
                      <a:pt x="250" y="548"/>
                    </a:lnTo>
                    <a:lnTo>
                      <a:pt x="246" y="544"/>
                    </a:lnTo>
                    <a:lnTo>
                      <a:pt x="252" y="543"/>
                    </a:lnTo>
                    <a:lnTo>
                      <a:pt x="276" y="545"/>
                    </a:lnTo>
                    <a:lnTo>
                      <a:pt x="284" y="543"/>
                    </a:lnTo>
                    <a:lnTo>
                      <a:pt x="296" y="546"/>
                    </a:lnTo>
                    <a:lnTo>
                      <a:pt x="338" y="585"/>
                    </a:lnTo>
                    <a:lnTo>
                      <a:pt x="339" y="581"/>
                    </a:lnTo>
                    <a:lnTo>
                      <a:pt x="345" y="585"/>
                    </a:lnTo>
                    <a:lnTo>
                      <a:pt x="356" y="610"/>
                    </a:lnTo>
                    <a:lnTo>
                      <a:pt x="362" y="614"/>
                    </a:lnTo>
                    <a:lnTo>
                      <a:pt x="364" y="607"/>
                    </a:lnTo>
                    <a:lnTo>
                      <a:pt x="345" y="563"/>
                    </a:lnTo>
                    <a:lnTo>
                      <a:pt x="329" y="548"/>
                    </a:lnTo>
                    <a:lnTo>
                      <a:pt x="313" y="508"/>
                    </a:lnTo>
                    <a:lnTo>
                      <a:pt x="313" y="486"/>
                    </a:lnTo>
                    <a:lnTo>
                      <a:pt x="318" y="481"/>
                    </a:lnTo>
                    <a:lnTo>
                      <a:pt x="322" y="467"/>
                    </a:lnTo>
                    <a:lnTo>
                      <a:pt x="328" y="464"/>
                    </a:lnTo>
                    <a:lnTo>
                      <a:pt x="344" y="431"/>
                    </a:lnTo>
                    <a:lnTo>
                      <a:pt x="351" y="428"/>
                    </a:lnTo>
                    <a:lnTo>
                      <a:pt x="440" y="429"/>
                    </a:lnTo>
                    <a:lnTo>
                      <a:pt x="451" y="441"/>
                    </a:lnTo>
                    <a:lnTo>
                      <a:pt x="461" y="435"/>
                    </a:lnTo>
                    <a:lnTo>
                      <a:pt x="460" y="430"/>
                    </a:lnTo>
                    <a:lnTo>
                      <a:pt x="465" y="430"/>
                    </a:lnTo>
                    <a:lnTo>
                      <a:pt x="470" y="418"/>
                    </a:lnTo>
                    <a:lnTo>
                      <a:pt x="456" y="336"/>
                    </a:lnTo>
                    <a:lnTo>
                      <a:pt x="441" y="323"/>
                    </a:lnTo>
                    <a:lnTo>
                      <a:pt x="438" y="315"/>
                    </a:lnTo>
                    <a:lnTo>
                      <a:pt x="428" y="313"/>
                    </a:lnTo>
                    <a:lnTo>
                      <a:pt x="419" y="307"/>
                    </a:lnTo>
                    <a:lnTo>
                      <a:pt x="403" y="282"/>
                    </a:lnTo>
                    <a:lnTo>
                      <a:pt x="394" y="237"/>
                    </a:lnTo>
                    <a:lnTo>
                      <a:pt x="381" y="211"/>
                    </a:lnTo>
                    <a:lnTo>
                      <a:pt x="373" y="205"/>
                    </a:lnTo>
                    <a:lnTo>
                      <a:pt x="370" y="197"/>
                    </a:lnTo>
                    <a:lnTo>
                      <a:pt x="351" y="184"/>
                    </a:lnTo>
                    <a:lnTo>
                      <a:pt x="329" y="157"/>
                    </a:lnTo>
                    <a:lnTo>
                      <a:pt x="305" y="157"/>
                    </a:lnTo>
                    <a:lnTo>
                      <a:pt x="296" y="159"/>
                    </a:lnTo>
                    <a:lnTo>
                      <a:pt x="294" y="173"/>
                    </a:lnTo>
                    <a:lnTo>
                      <a:pt x="292" y="178"/>
                    </a:lnTo>
                    <a:lnTo>
                      <a:pt x="273" y="189"/>
                    </a:lnTo>
                    <a:lnTo>
                      <a:pt x="266" y="189"/>
                    </a:lnTo>
                    <a:lnTo>
                      <a:pt x="256" y="182"/>
                    </a:lnTo>
                    <a:lnTo>
                      <a:pt x="247" y="171"/>
                    </a:lnTo>
                    <a:lnTo>
                      <a:pt x="240" y="168"/>
                    </a:lnTo>
                    <a:lnTo>
                      <a:pt x="219" y="175"/>
                    </a:lnTo>
                    <a:lnTo>
                      <a:pt x="210" y="190"/>
                    </a:lnTo>
                    <a:lnTo>
                      <a:pt x="199" y="197"/>
                    </a:lnTo>
                    <a:lnTo>
                      <a:pt x="194" y="208"/>
                    </a:lnTo>
                    <a:lnTo>
                      <a:pt x="190" y="211"/>
                    </a:lnTo>
                    <a:lnTo>
                      <a:pt x="190" y="206"/>
                    </a:lnTo>
                    <a:lnTo>
                      <a:pt x="183" y="192"/>
                    </a:lnTo>
                    <a:lnTo>
                      <a:pt x="172" y="74"/>
                    </a:lnTo>
                    <a:lnTo>
                      <a:pt x="168" y="70"/>
                    </a:lnTo>
                    <a:lnTo>
                      <a:pt x="148" y="70"/>
                    </a:lnTo>
                    <a:lnTo>
                      <a:pt x="142" y="69"/>
                    </a:lnTo>
                    <a:lnTo>
                      <a:pt x="138" y="67"/>
                    </a:lnTo>
                    <a:lnTo>
                      <a:pt x="129" y="30"/>
                    </a:lnTo>
                    <a:lnTo>
                      <a:pt x="115" y="14"/>
                    </a:lnTo>
                    <a:lnTo>
                      <a:pt x="109" y="16"/>
                    </a:lnTo>
                    <a:lnTo>
                      <a:pt x="105" y="10"/>
                    </a:lnTo>
                    <a:lnTo>
                      <a:pt x="104" y="1"/>
                    </a:lnTo>
                    <a:lnTo>
                      <a:pt x="106"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29" name="Freeform 1159">
                <a:extLst>
                  <a:ext uri="{FF2B5EF4-FFF2-40B4-BE49-F238E27FC236}">
                    <a16:creationId xmlns:a16="http://schemas.microsoft.com/office/drawing/2014/main" id="{07A77CE6-9DC5-49E9-BF96-556FD93F9956}"/>
                  </a:ext>
                </a:extLst>
              </p:cNvPr>
              <p:cNvSpPr>
                <a:spLocks noChangeAspect="1"/>
              </p:cNvSpPr>
              <p:nvPr/>
            </p:nvSpPr>
            <p:spPr bwMode="auto">
              <a:xfrm>
                <a:off x="4239" y="1588"/>
                <a:ext cx="138" cy="300"/>
              </a:xfrm>
              <a:custGeom>
                <a:avLst/>
                <a:gdLst>
                  <a:gd name="T0" fmla="*/ 0 w 470"/>
                  <a:gd name="T1" fmla="*/ 0 h 1021"/>
                  <a:gd name="T2" fmla="*/ 0 w 470"/>
                  <a:gd name="T3" fmla="*/ 0 h 1021"/>
                  <a:gd name="T4" fmla="*/ 0 w 470"/>
                  <a:gd name="T5" fmla="*/ 0 h 1021"/>
                  <a:gd name="T6" fmla="*/ 0 w 470"/>
                  <a:gd name="T7" fmla="*/ 0 h 1021"/>
                  <a:gd name="T8" fmla="*/ 0 w 470"/>
                  <a:gd name="T9" fmla="*/ 0 h 1021"/>
                  <a:gd name="T10" fmla="*/ 0 w 470"/>
                  <a:gd name="T11" fmla="*/ 0 h 1021"/>
                  <a:gd name="T12" fmla="*/ 0 w 470"/>
                  <a:gd name="T13" fmla="*/ 0 h 1021"/>
                  <a:gd name="T14" fmla="*/ 0 w 470"/>
                  <a:gd name="T15" fmla="*/ 0 h 1021"/>
                  <a:gd name="T16" fmla="*/ 0 w 470"/>
                  <a:gd name="T17" fmla="*/ 0 h 1021"/>
                  <a:gd name="T18" fmla="*/ 0 w 470"/>
                  <a:gd name="T19" fmla="*/ 0 h 1021"/>
                  <a:gd name="T20" fmla="*/ 0 w 470"/>
                  <a:gd name="T21" fmla="*/ 0 h 1021"/>
                  <a:gd name="T22" fmla="*/ 0 w 470"/>
                  <a:gd name="T23" fmla="*/ 0 h 1021"/>
                  <a:gd name="T24" fmla="*/ 0 w 470"/>
                  <a:gd name="T25" fmla="*/ 0 h 1021"/>
                  <a:gd name="T26" fmla="*/ 0 w 470"/>
                  <a:gd name="T27" fmla="*/ 0 h 1021"/>
                  <a:gd name="T28" fmla="*/ 0 w 470"/>
                  <a:gd name="T29" fmla="*/ 0 h 1021"/>
                  <a:gd name="T30" fmla="*/ 0 w 470"/>
                  <a:gd name="T31" fmla="*/ 0 h 1021"/>
                  <a:gd name="T32" fmla="*/ 0 w 470"/>
                  <a:gd name="T33" fmla="*/ 0 h 1021"/>
                  <a:gd name="T34" fmla="*/ 0 w 470"/>
                  <a:gd name="T35" fmla="*/ 0 h 1021"/>
                  <a:gd name="T36" fmla="*/ 0 w 470"/>
                  <a:gd name="T37" fmla="*/ 0 h 1021"/>
                  <a:gd name="T38" fmla="*/ 0 w 470"/>
                  <a:gd name="T39" fmla="*/ 0 h 1021"/>
                  <a:gd name="T40" fmla="*/ 0 w 470"/>
                  <a:gd name="T41" fmla="*/ 0 h 1021"/>
                  <a:gd name="T42" fmla="*/ 0 w 470"/>
                  <a:gd name="T43" fmla="*/ 0 h 1021"/>
                  <a:gd name="T44" fmla="*/ 0 w 470"/>
                  <a:gd name="T45" fmla="*/ 0 h 1021"/>
                  <a:gd name="T46" fmla="*/ 0 w 470"/>
                  <a:gd name="T47" fmla="*/ 0 h 1021"/>
                  <a:gd name="T48" fmla="*/ 0 w 470"/>
                  <a:gd name="T49" fmla="*/ 0 h 1021"/>
                  <a:gd name="T50" fmla="*/ 0 w 470"/>
                  <a:gd name="T51" fmla="*/ 0 h 1021"/>
                  <a:gd name="T52" fmla="*/ 0 w 470"/>
                  <a:gd name="T53" fmla="*/ 0 h 1021"/>
                  <a:gd name="T54" fmla="*/ 0 w 470"/>
                  <a:gd name="T55" fmla="*/ 0 h 1021"/>
                  <a:gd name="T56" fmla="*/ 0 w 470"/>
                  <a:gd name="T57" fmla="*/ 0 h 1021"/>
                  <a:gd name="T58" fmla="*/ 0 w 470"/>
                  <a:gd name="T59" fmla="*/ 0 h 1021"/>
                  <a:gd name="T60" fmla="*/ 0 w 470"/>
                  <a:gd name="T61" fmla="*/ 0 h 1021"/>
                  <a:gd name="T62" fmla="*/ 0 w 470"/>
                  <a:gd name="T63" fmla="*/ 0 h 1021"/>
                  <a:gd name="T64" fmla="*/ 0 w 470"/>
                  <a:gd name="T65" fmla="*/ 0 h 1021"/>
                  <a:gd name="T66" fmla="*/ 0 w 470"/>
                  <a:gd name="T67" fmla="*/ 0 h 1021"/>
                  <a:gd name="T68" fmla="*/ 0 w 470"/>
                  <a:gd name="T69" fmla="*/ 0 h 1021"/>
                  <a:gd name="T70" fmla="*/ 0 w 470"/>
                  <a:gd name="T71" fmla="*/ 0 h 1021"/>
                  <a:gd name="T72" fmla="*/ 0 w 470"/>
                  <a:gd name="T73" fmla="*/ 0 h 1021"/>
                  <a:gd name="T74" fmla="*/ 0 w 470"/>
                  <a:gd name="T75" fmla="*/ 0 h 1021"/>
                  <a:gd name="T76" fmla="*/ 0 w 470"/>
                  <a:gd name="T77" fmla="*/ 0 h 1021"/>
                  <a:gd name="T78" fmla="*/ 0 w 470"/>
                  <a:gd name="T79" fmla="*/ 0 h 1021"/>
                  <a:gd name="T80" fmla="*/ 0 w 470"/>
                  <a:gd name="T81" fmla="*/ 0 h 1021"/>
                  <a:gd name="T82" fmla="*/ 0 w 470"/>
                  <a:gd name="T83" fmla="*/ 0 h 1021"/>
                  <a:gd name="T84" fmla="*/ 0 w 470"/>
                  <a:gd name="T85" fmla="*/ 0 h 1021"/>
                  <a:gd name="T86" fmla="*/ 0 w 470"/>
                  <a:gd name="T87" fmla="*/ 0 h 1021"/>
                  <a:gd name="T88" fmla="*/ 0 w 470"/>
                  <a:gd name="T89" fmla="*/ 0 h 1021"/>
                  <a:gd name="T90" fmla="*/ 0 w 470"/>
                  <a:gd name="T91" fmla="*/ 0 h 1021"/>
                  <a:gd name="T92" fmla="*/ 0 w 470"/>
                  <a:gd name="T93" fmla="*/ 0 h 102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70"/>
                  <a:gd name="T142" fmla="*/ 0 h 1021"/>
                  <a:gd name="T143" fmla="*/ 470 w 470"/>
                  <a:gd name="T144" fmla="*/ 1021 h 102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70" h="1021">
                    <a:moveTo>
                      <a:pt x="106" y="0"/>
                    </a:moveTo>
                    <a:lnTo>
                      <a:pt x="101" y="4"/>
                    </a:lnTo>
                    <a:lnTo>
                      <a:pt x="95" y="28"/>
                    </a:lnTo>
                    <a:lnTo>
                      <a:pt x="83" y="32"/>
                    </a:lnTo>
                    <a:lnTo>
                      <a:pt x="56" y="57"/>
                    </a:lnTo>
                    <a:lnTo>
                      <a:pt x="47" y="70"/>
                    </a:lnTo>
                    <a:lnTo>
                      <a:pt x="37" y="75"/>
                    </a:lnTo>
                    <a:lnTo>
                      <a:pt x="7" y="78"/>
                    </a:lnTo>
                    <a:lnTo>
                      <a:pt x="4" y="137"/>
                    </a:lnTo>
                    <a:lnTo>
                      <a:pt x="6" y="150"/>
                    </a:lnTo>
                    <a:lnTo>
                      <a:pt x="0" y="157"/>
                    </a:lnTo>
                    <a:lnTo>
                      <a:pt x="27" y="211"/>
                    </a:lnTo>
                    <a:lnTo>
                      <a:pt x="63" y="244"/>
                    </a:lnTo>
                    <a:lnTo>
                      <a:pt x="75" y="295"/>
                    </a:lnTo>
                    <a:lnTo>
                      <a:pt x="87" y="297"/>
                    </a:lnTo>
                    <a:lnTo>
                      <a:pt x="92" y="308"/>
                    </a:lnTo>
                    <a:lnTo>
                      <a:pt x="87" y="315"/>
                    </a:lnTo>
                    <a:lnTo>
                      <a:pt x="83" y="342"/>
                    </a:lnTo>
                    <a:lnTo>
                      <a:pt x="85" y="356"/>
                    </a:lnTo>
                    <a:lnTo>
                      <a:pt x="75" y="371"/>
                    </a:lnTo>
                    <a:lnTo>
                      <a:pt x="73" y="380"/>
                    </a:lnTo>
                    <a:lnTo>
                      <a:pt x="74" y="397"/>
                    </a:lnTo>
                    <a:lnTo>
                      <a:pt x="84" y="417"/>
                    </a:lnTo>
                    <a:lnTo>
                      <a:pt x="127" y="456"/>
                    </a:lnTo>
                    <a:lnTo>
                      <a:pt x="151" y="535"/>
                    </a:lnTo>
                    <a:lnTo>
                      <a:pt x="152" y="538"/>
                    </a:lnTo>
                    <a:lnTo>
                      <a:pt x="181" y="597"/>
                    </a:lnTo>
                    <a:lnTo>
                      <a:pt x="181" y="607"/>
                    </a:lnTo>
                    <a:lnTo>
                      <a:pt x="166" y="642"/>
                    </a:lnTo>
                    <a:lnTo>
                      <a:pt x="156" y="653"/>
                    </a:lnTo>
                    <a:lnTo>
                      <a:pt x="142" y="715"/>
                    </a:lnTo>
                    <a:lnTo>
                      <a:pt x="132" y="836"/>
                    </a:lnTo>
                    <a:lnTo>
                      <a:pt x="136" y="847"/>
                    </a:lnTo>
                    <a:lnTo>
                      <a:pt x="156" y="844"/>
                    </a:lnTo>
                    <a:lnTo>
                      <a:pt x="178" y="872"/>
                    </a:lnTo>
                    <a:lnTo>
                      <a:pt x="184" y="875"/>
                    </a:lnTo>
                    <a:lnTo>
                      <a:pt x="214" y="915"/>
                    </a:lnTo>
                    <a:lnTo>
                      <a:pt x="221" y="932"/>
                    </a:lnTo>
                    <a:lnTo>
                      <a:pt x="251" y="969"/>
                    </a:lnTo>
                    <a:lnTo>
                      <a:pt x="245" y="950"/>
                    </a:lnTo>
                    <a:lnTo>
                      <a:pt x="257" y="950"/>
                    </a:lnTo>
                    <a:lnTo>
                      <a:pt x="266" y="962"/>
                    </a:lnTo>
                    <a:lnTo>
                      <a:pt x="293" y="967"/>
                    </a:lnTo>
                    <a:lnTo>
                      <a:pt x="304" y="987"/>
                    </a:lnTo>
                    <a:lnTo>
                      <a:pt x="303" y="1006"/>
                    </a:lnTo>
                    <a:lnTo>
                      <a:pt x="309" y="1021"/>
                    </a:lnTo>
                    <a:lnTo>
                      <a:pt x="330" y="1002"/>
                    </a:lnTo>
                    <a:lnTo>
                      <a:pt x="343" y="1004"/>
                    </a:lnTo>
                    <a:lnTo>
                      <a:pt x="352" y="1002"/>
                    </a:lnTo>
                    <a:lnTo>
                      <a:pt x="359" y="987"/>
                    </a:lnTo>
                    <a:lnTo>
                      <a:pt x="320" y="938"/>
                    </a:lnTo>
                    <a:lnTo>
                      <a:pt x="284" y="932"/>
                    </a:lnTo>
                    <a:lnTo>
                      <a:pt x="271" y="914"/>
                    </a:lnTo>
                    <a:lnTo>
                      <a:pt x="265" y="909"/>
                    </a:lnTo>
                    <a:lnTo>
                      <a:pt x="249" y="852"/>
                    </a:lnTo>
                    <a:lnTo>
                      <a:pt x="231" y="828"/>
                    </a:lnTo>
                    <a:lnTo>
                      <a:pt x="214" y="778"/>
                    </a:lnTo>
                    <a:lnTo>
                      <a:pt x="204" y="774"/>
                    </a:lnTo>
                    <a:lnTo>
                      <a:pt x="192" y="780"/>
                    </a:lnTo>
                    <a:lnTo>
                      <a:pt x="182" y="778"/>
                    </a:lnTo>
                    <a:lnTo>
                      <a:pt x="167" y="708"/>
                    </a:lnTo>
                    <a:lnTo>
                      <a:pt x="168" y="701"/>
                    </a:lnTo>
                    <a:lnTo>
                      <a:pt x="173" y="690"/>
                    </a:lnTo>
                    <a:lnTo>
                      <a:pt x="172" y="678"/>
                    </a:lnTo>
                    <a:lnTo>
                      <a:pt x="177" y="671"/>
                    </a:lnTo>
                    <a:lnTo>
                      <a:pt x="181" y="659"/>
                    </a:lnTo>
                    <a:lnTo>
                      <a:pt x="178" y="645"/>
                    </a:lnTo>
                    <a:lnTo>
                      <a:pt x="194" y="579"/>
                    </a:lnTo>
                    <a:lnTo>
                      <a:pt x="184" y="491"/>
                    </a:lnTo>
                    <a:lnTo>
                      <a:pt x="197" y="486"/>
                    </a:lnTo>
                    <a:lnTo>
                      <a:pt x="215" y="485"/>
                    </a:lnTo>
                    <a:lnTo>
                      <a:pt x="234" y="490"/>
                    </a:lnTo>
                    <a:lnTo>
                      <a:pt x="237" y="496"/>
                    </a:lnTo>
                    <a:lnTo>
                      <a:pt x="241" y="539"/>
                    </a:lnTo>
                    <a:lnTo>
                      <a:pt x="246" y="548"/>
                    </a:lnTo>
                    <a:lnTo>
                      <a:pt x="250" y="548"/>
                    </a:lnTo>
                    <a:lnTo>
                      <a:pt x="246" y="544"/>
                    </a:lnTo>
                    <a:lnTo>
                      <a:pt x="252" y="543"/>
                    </a:lnTo>
                    <a:lnTo>
                      <a:pt x="276" y="545"/>
                    </a:lnTo>
                    <a:lnTo>
                      <a:pt x="284" y="543"/>
                    </a:lnTo>
                    <a:lnTo>
                      <a:pt x="296" y="546"/>
                    </a:lnTo>
                    <a:lnTo>
                      <a:pt x="338" y="585"/>
                    </a:lnTo>
                    <a:lnTo>
                      <a:pt x="339" y="581"/>
                    </a:lnTo>
                    <a:lnTo>
                      <a:pt x="345" y="585"/>
                    </a:lnTo>
                    <a:lnTo>
                      <a:pt x="356" y="610"/>
                    </a:lnTo>
                    <a:lnTo>
                      <a:pt x="362" y="614"/>
                    </a:lnTo>
                    <a:lnTo>
                      <a:pt x="364" y="607"/>
                    </a:lnTo>
                    <a:lnTo>
                      <a:pt x="345" y="563"/>
                    </a:lnTo>
                    <a:lnTo>
                      <a:pt x="329" y="548"/>
                    </a:lnTo>
                    <a:lnTo>
                      <a:pt x="313" y="508"/>
                    </a:lnTo>
                    <a:lnTo>
                      <a:pt x="313" y="486"/>
                    </a:lnTo>
                    <a:lnTo>
                      <a:pt x="318" y="481"/>
                    </a:lnTo>
                    <a:lnTo>
                      <a:pt x="322" y="467"/>
                    </a:lnTo>
                    <a:lnTo>
                      <a:pt x="328" y="464"/>
                    </a:lnTo>
                    <a:lnTo>
                      <a:pt x="344" y="431"/>
                    </a:lnTo>
                    <a:lnTo>
                      <a:pt x="351" y="428"/>
                    </a:lnTo>
                    <a:lnTo>
                      <a:pt x="440" y="429"/>
                    </a:lnTo>
                    <a:lnTo>
                      <a:pt x="451" y="441"/>
                    </a:lnTo>
                    <a:lnTo>
                      <a:pt x="461" y="435"/>
                    </a:lnTo>
                    <a:lnTo>
                      <a:pt x="460" y="430"/>
                    </a:lnTo>
                    <a:lnTo>
                      <a:pt x="465" y="430"/>
                    </a:lnTo>
                    <a:lnTo>
                      <a:pt x="470" y="418"/>
                    </a:lnTo>
                    <a:lnTo>
                      <a:pt x="456" y="336"/>
                    </a:lnTo>
                    <a:lnTo>
                      <a:pt x="441" y="323"/>
                    </a:lnTo>
                    <a:lnTo>
                      <a:pt x="438" y="315"/>
                    </a:lnTo>
                    <a:lnTo>
                      <a:pt x="428" y="313"/>
                    </a:lnTo>
                    <a:lnTo>
                      <a:pt x="419" y="307"/>
                    </a:lnTo>
                    <a:lnTo>
                      <a:pt x="403" y="282"/>
                    </a:lnTo>
                    <a:lnTo>
                      <a:pt x="394" y="237"/>
                    </a:lnTo>
                    <a:lnTo>
                      <a:pt x="381" y="211"/>
                    </a:lnTo>
                    <a:lnTo>
                      <a:pt x="373" y="205"/>
                    </a:lnTo>
                    <a:lnTo>
                      <a:pt x="370" y="197"/>
                    </a:lnTo>
                    <a:lnTo>
                      <a:pt x="351" y="184"/>
                    </a:lnTo>
                    <a:lnTo>
                      <a:pt x="329" y="157"/>
                    </a:lnTo>
                    <a:lnTo>
                      <a:pt x="305" y="157"/>
                    </a:lnTo>
                    <a:lnTo>
                      <a:pt x="296" y="159"/>
                    </a:lnTo>
                    <a:lnTo>
                      <a:pt x="294" y="173"/>
                    </a:lnTo>
                    <a:lnTo>
                      <a:pt x="292" y="178"/>
                    </a:lnTo>
                    <a:lnTo>
                      <a:pt x="273" y="189"/>
                    </a:lnTo>
                    <a:lnTo>
                      <a:pt x="266" y="189"/>
                    </a:lnTo>
                    <a:lnTo>
                      <a:pt x="256" y="182"/>
                    </a:lnTo>
                    <a:lnTo>
                      <a:pt x="247" y="171"/>
                    </a:lnTo>
                    <a:lnTo>
                      <a:pt x="240" y="168"/>
                    </a:lnTo>
                    <a:lnTo>
                      <a:pt x="219" y="175"/>
                    </a:lnTo>
                    <a:lnTo>
                      <a:pt x="210" y="190"/>
                    </a:lnTo>
                    <a:lnTo>
                      <a:pt x="199" y="197"/>
                    </a:lnTo>
                    <a:lnTo>
                      <a:pt x="194" y="208"/>
                    </a:lnTo>
                    <a:lnTo>
                      <a:pt x="190" y="211"/>
                    </a:lnTo>
                    <a:lnTo>
                      <a:pt x="190" y="206"/>
                    </a:lnTo>
                    <a:lnTo>
                      <a:pt x="183" y="192"/>
                    </a:lnTo>
                    <a:lnTo>
                      <a:pt x="172" y="74"/>
                    </a:lnTo>
                    <a:lnTo>
                      <a:pt x="168" y="70"/>
                    </a:lnTo>
                    <a:lnTo>
                      <a:pt x="148" y="70"/>
                    </a:lnTo>
                    <a:lnTo>
                      <a:pt x="142" y="69"/>
                    </a:lnTo>
                    <a:lnTo>
                      <a:pt x="138" y="67"/>
                    </a:lnTo>
                    <a:lnTo>
                      <a:pt x="129" y="30"/>
                    </a:lnTo>
                    <a:lnTo>
                      <a:pt x="115" y="14"/>
                    </a:lnTo>
                    <a:lnTo>
                      <a:pt x="109" y="16"/>
                    </a:lnTo>
                    <a:lnTo>
                      <a:pt x="105" y="10"/>
                    </a:lnTo>
                    <a:lnTo>
                      <a:pt x="104" y="1"/>
                    </a:lnTo>
                    <a:lnTo>
                      <a:pt x="106"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30" name="Freeform 1160">
                <a:extLst>
                  <a:ext uri="{FF2B5EF4-FFF2-40B4-BE49-F238E27FC236}">
                    <a16:creationId xmlns:a16="http://schemas.microsoft.com/office/drawing/2014/main" id="{D840ABC2-09D4-4AFA-A87B-653A888723D1}"/>
                  </a:ext>
                </a:extLst>
              </p:cNvPr>
              <p:cNvSpPr>
                <a:spLocks noChangeAspect="1"/>
              </p:cNvSpPr>
              <p:nvPr/>
            </p:nvSpPr>
            <p:spPr bwMode="auto">
              <a:xfrm>
                <a:off x="3067" y="937"/>
                <a:ext cx="64" cy="42"/>
              </a:xfrm>
              <a:custGeom>
                <a:avLst/>
                <a:gdLst>
                  <a:gd name="T0" fmla="*/ 0 w 221"/>
                  <a:gd name="T1" fmla="*/ 0 h 141"/>
                  <a:gd name="T2" fmla="*/ 0 w 221"/>
                  <a:gd name="T3" fmla="*/ 0 h 141"/>
                  <a:gd name="T4" fmla="*/ 0 w 221"/>
                  <a:gd name="T5" fmla="*/ 0 h 141"/>
                  <a:gd name="T6" fmla="*/ 0 w 221"/>
                  <a:gd name="T7" fmla="*/ 0 h 141"/>
                  <a:gd name="T8" fmla="*/ 0 w 221"/>
                  <a:gd name="T9" fmla="*/ 0 h 141"/>
                  <a:gd name="T10" fmla="*/ 0 w 221"/>
                  <a:gd name="T11" fmla="*/ 0 h 141"/>
                  <a:gd name="T12" fmla="*/ 0 w 221"/>
                  <a:gd name="T13" fmla="*/ 0 h 141"/>
                  <a:gd name="T14" fmla="*/ 0 w 221"/>
                  <a:gd name="T15" fmla="*/ 0 h 141"/>
                  <a:gd name="T16" fmla="*/ 0 w 221"/>
                  <a:gd name="T17" fmla="*/ 0 h 141"/>
                  <a:gd name="T18" fmla="*/ 0 w 221"/>
                  <a:gd name="T19" fmla="*/ 0 h 141"/>
                  <a:gd name="T20" fmla="*/ 0 w 221"/>
                  <a:gd name="T21" fmla="*/ 0 h 141"/>
                  <a:gd name="T22" fmla="*/ 0 w 221"/>
                  <a:gd name="T23" fmla="*/ 0 h 141"/>
                  <a:gd name="T24" fmla="*/ 0 w 221"/>
                  <a:gd name="T25" fmla="*/ 0 h 141"/>
                  <a:gd name="T26" fmla="*/ 0 w 221"/>
                  <a:gd name="T27" fmla="*/ 0 h 141"/>
                  <a:gd name="T28" fmla="*/ 0 w 221"/>
                  <a:gd name="T29" fmla="*/ 0 h 141"/>
                  <a:gd name="T30" fmla="*/ 0 w 221"/>
                  <a:gd name="T31" fmla="*/ 0 h 141"/>
                  <a:gd name="T32" fmla="*/ 0 w 221"/>
                  <a:gd name="T33" fmla="*/ 0 h 141"/>
                  <a:gd name="T34" fmla="*/ 0 w 221"/>
                  <a:gd name="T35" fmla="*/ 0 h 141"/>
                  <a:gd name="T36" fmla="*/ 0 w 221"/>
                  <a:gd name="T37" fmla="*/ 0 h 141"/>
                  <a:gd name="T38" fmla="*/ 0 w 221"/>
                  <a:gd name="T39" fmla="*/ 0 h 141"/>
                  <a:gd name="T40" fmla="*/ 0 w 221"/>
                  <a:gd name="T41" fmla="*/ 0 h 141"/>
                  <a:gd name="T42" fmla="*/ 0 w 221"/>
                  <a:gd name="T43" fmla="*/ 0 h 141"/>
                  <a:gd name="T44" fmla="*/ 0 w 221"/>
                  <a:gd name="T45" fmla="*/ 0 h 141"/>
                  <a:gd name="T46" fmla="*/ 0 w 221"/>
                  <a:gd name="T47" fmla="*/ 0 h 141"/>
                  <a:gd name="T48" fmla="*/ 0 w 221"/>
                  <a:gd name="T49" fmla="*/ 0 h 141"/>
                  <a:gd name="T50" fmla="*/ 0 w 221"/>
                  <a:gd name="T51" fmla="*/ 0 h 141"/>
                  <a:gd name="T52" fmla="*/ 0 w 221"/>
                  <a:gd name="T53" fmla="*/ 0 h 141"/>
                  <a:gd name="T54" fmla="*/ 0 w 221"/>
                  <a:gd name="T55" fmla="*/ 0 h 141"/>
                  <a:gd name="T56" fmla="*/ 0 w 221"/>
                  <a:gd name="T57" fmla="*/ 0 h 141"/>
                  <a:gd name="T58" fmla="*/ 0 w 221"/>
                  <a:gd name="T59" fmla="*/ 0 h 141"/>
                  <a:gd name="T60" fmla="*/ 0 w 221"/>
                  <a:gd name="T61" fmla="*/ 0 h 141"/>
                  <a:gd name="T62" fmla="*/ 0 w 221"/>
                  <a:gd name="T63" fmla="*/ 0 h 141"/>
                  <a:gd name="T64" fmla="*/ 0 w 221"/>
                  <a:gd name="T65" fmla="*/ 0 h 141"/>
                  <a:gd name="T66" fmla="*/ 0 w 221"/>
                  <a:gd name="T67" fmla="*/ 0 h 141"/>
                  <a:gd name="T68" fmla="*/ 0 w 221"/>
                  <a:gd name="T69" fmla="*/ 0 h 141"/>
                  <a:gd name="T70" fmla="*/ 0 w 221"/>
                  <a:gd name="T71" fmla="*/ 0 h 141"/>
                  <a:gd name="T72" fmla="*/ 0 w 221"/>
                  <a:gd name="T73" fmla="*/ 0 h 141"/>
                  <a:gd name="T74" fmla="*/ 0 w 221"/>
                  <a:gd name="T75" fmla="*/ 0 h 14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21"/>
                  <a:gd name="T115" fmla="*/ 0 h 141"/>
                  <a:gd name="T116" fmla="*/ 221 w 221"/>
                  <a:gd name="T117" fmla="*/ 141 h 14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21" h="141">
                    <a:moveTo>
                      <a:pt x="0" y="20"/>
                    </a:moveTo>
                    <a:lnTo>
                      <a:pt x="1" y="43"/>
                    </a:lnTo>
                    <a:lnTo>
                      <a:pt x="1" y="31"/>
                    </a:lnTo>
                    <a:lnTo>
                      <a:pt x="5" y="58"/>
                    </a:lnTo>
                    <a:lnTo>
                      <a:pt x="3" y="62"/>
                    </a:lnTo>
                    <a:lnTo>
                      <a:pt x="5" y="62"/>
                    </a:lnTo>
                    <a:lnTo>
                      <a:pt x="6" y="67"/>
                    </a:lnTo>
                    <a:lnTo>
                      <a:pt x="13" y="65"/>
                    </a:lnTo>
                    <a:lnTo>
                      <a:pt x="17" y="68"/>
                    </a:lnTo>
                    <a:lnTo>
                      <a:pt x="22" y="69"/>
                    </a:lnTo>
                    <a:lnTo>
                      <a:pt x="26" y="73"/>
                    </a:lnTo>
                    <a:lnTo>
                      <a:pt x="55" y="75"/>
                    </a:lnTo>
                    <a:lnTo>
                      <a:pt x="59" y="78"/>
                    </a:lnTo>
                    <a:lnTo>
                      <a:pt x="65" y="90"/>
                    </a:lnTo>
                    <a:lnTo>
                      <a:pt x="60" y="100"/>
                    </a:lnTo>
                    <a:lnTo>
                      <a:pt x="60" y="110"/>
                    </a:lnTo>
                    <a:lnTo>
                      <a:pt x="61" y="116"/>
                    </a:lnTo>
                    <a:lnTo>
                      <a:pt x="84" y="127"/>
                    </a:lnTo>
                    <a:lnTo>
                      <a:pt x="87" y="135"/>
                    </a:lnTo>
                    <a:lnTo>
                      <a:pt x="87" y="138"/>
                    </a:lnTo>
                    <a:lnTo>
                      <a:pt x="97" y="141"/>
                    </a:lnTo>
                    <a:lnTo>
                      <a:pt x="110" y="140"/>
                    </a:lnTo>
                    <a:lnTo>
                      <a:pt x="121" y="141"/>
                    </a:lnTo>
                    <a:lnTo>
                      <a:pt x="131" y="136"/>
                    </a:lnTo>
                    <a:lnTo>
                      <a:pt x="136" y="137"/>
                    </a:lnTo>
                    <a:lnTo>
                      <a:pt x="142" y="137"/>
                    </a:lnTo>
                    <a:lnTo>
                      <a:pt x="141" y="128"/>
                    </a:lnTo>
                    <a:lnTo>
                      <a:pt x="146" y="126"/>
                    </a:lnTo>
                    <a:lnTo>
                      <a:pt x="150" y="126"/>
                    </a:lnTo>
                    <a:lnTo>
                      <a:pt x="160" y="120"/>
                    </a:lnTo>
                    <a:lnTo>
                      <a:pt x="167" y="122"/>
                    </a:lnTo>
                    <a:lnTo>
                      <a:pt x="169" y="126"/>
                    </a:lnTo>
                    <a:lnTo>
                      <a:pt x="174" y="128"/>
                    </a:lnTo>
                    <a:lnTo>
                      <a:pt x="180" y="126"/>
                    </a:lnTo>
                    <a:lnTo>
                      <a:pt x="179" y="122"/>
                    </a:lnTo>
                    <a:lnTo>
                      <a:pt x="175" y="118"/>
                    </a:lnTo>
                    <a:lnTo>
                      <a:pt x="173" y="114"/>
                    </a:lnTo>
                    <a:lnTo>
                      <a:pt x="175" y="109"/>
                    </a:lnTo>
                    <a:lnTo>
                      <a:pt x="181" y="101"/>
                    </a:lnTo>
                    <a:lnTo>
                      <a:pt x="181" y="95"/>
                    </a:lnTo>
                    <a:lnTo>
                      <a:pt x="183" y="91"/>
                    </a:lnTo>
                    <a:lnTo>
                      <a:pt x="183" y="86"/>
                    </a:lnTo>
                    <a:lnTo>
                      <a:pt x="184" y="81"/>
                    </a:lnTo>
                    <a:lnTo>
                      <a:pt x="190" y="79"/>
                    </a:lnTo>
                    <a:lnTo>
                      <a:pt x="195" y="78"/>
                    </a:lnTo>
                    <a:lnTo>
                      <a:pt x="205" y="73"/>
                    </a:lnTo>
                    <a:lnTo>
                      <a:pt x="215" y="73"/>
                    </a:lnTo>
                    <a:lnTo>
                      <a:pt x="221" y="63"/>
                    </a:lnTo>
                    <a:lnTo>
                      <a:pt x="216" y="60"/>
                    </a:lnTo>
                    <a:lnTo>
                      <a:pt x="210" y="60"/>
                    </a:lnTo>
                    <a:lnTo>
                      <a:pt x="210" y="50"/>
                    </a:lnTo>
                    <a:lnTo>
                      <a:pt x="216" y="49"/>
                    </a:lnTo>
                    <a:lnTo>
                      <a:pt x="220" y="46"/>
                    </a:lnTo>
                    <a:lnTo>
                      <a:pt x="220" y="44"/>
                    </a:lnTo>
                    <a:lnTo>
                      <a:pt x="210" y="39"/>
                    </a:lnTo>
                    <a:lnTo>
                      <a:pt x="197" y="27"/>
                    </a:lnTo>
                    <a:lnTo>
                      <a:pt x="179" y="16"/>
                    </a:lnTo>
                    <a:lnTo>
                      <a:pt x="168" y="17"/>
                    </a:lnTo>
                    <a:lnTo>
                      <a:pt x="163" y="16"/>
                    </a:lnTo>
                    <a:lnTo>
                      <a:pt x="157" y="2"/>
                    </a:lnTo>
                    <a:lnTo>
                      <a:pt x="153" y="0"/>
                    </a:lnTo>
                    <a:lnTo>
                      <a:pt x="147" y="1"/>
                    </a:lnTo>
                    <a:lnTo>
                      <a:pt x="138" y="7"/>
                    </a:lnTo>
                    <a:lnTo>
                      <a:pt x="127" y="10"/>
                    </a:lnTo>
                    <a:lnTo>
                      <a:pt x="90" y="2"/>
                    </a:lnTo>
                    <a:lnTo>
                      <a:pt x="84" y="3"/>
                    </a:lnTo>
                    <a:lnTo>
                      <a:pt x="79" y="2"/>
                    </a:lnTo>
                    <a:lnTo>
                      <a:pt x="74" y="3"/>
                    </a:lnTo>
                    <a:lnTo>
                      <a:pt x="68" y="3"/>
                    </a:lnTo>
                    <a:lnTo>
                      <a:pt x="63" y="1"/>
                    </a:lnTo>
                    <a:lnTo>
                      <a:pt x="47" y="1"/>
                    </a:lnTo>
                    <a:lnTo>
                      <a:pt x="18" y="11"/>
                    </a:lnTo>
                    <a:lnTo>
                      <a:pt x="12" y="18"/>
                    </a:lnTo>
                    <a:lnTo>
                      <a:pt x="7" y="21"/>
                    </a:lnTo>
                    <a:lnTo>
                      <a:pt x="0" y="2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31" name="Freeform 1161">
                <a:extLst>
                  <a:ext uri="{FF2B5EF4-FFF2-40B4-BE49-F238E27FC236}">
                    <a16:creationId xmlns:a16="http://schemas.microsoft.com/office/drawing/2014/main" id="{D76C21C1-CBF6-478C-9A5C-9009649FEEF3}"/>
                  </a:ext>
                </a:extLst>
              </p:cNvPr>
              <p:cNvSpPr>
                <a:spLocks noChangeAspect="1"/>
              </p:cNvSpPr>
              <p:nvPr/>
            </p:nvSpPr>
            <p:spPr bwMode="auto">
              <a:xfrm>
                <a:off x="3067" y="937"/>
                <a:ext cx="64" cy="42"/>
              </a:xfrm>
              <a:custGeom>
                <a:avLst/>
                <a:gdLst>
                  <a:gd name="T0" fmla="*/ 0 w 221"/>
                  <a:gd name="T1" fmla="*/ 0 h 141"/>
                  <a:gd name="T2" fmla="*/ 0 w 221"/>
                  <a:gd name="T3" fmla="*/ 0 h 141"/>
                  <a:gd name="T4" fmla="*/ 0 w 221"/>
                  <a:gd name="T5" fmla="*/ 0 h 141"/>
                  <a:gd name="T6" fmla="*/ 0 w 221"/>
                  <a:gd name="T7" fmla="*/ 0 h 141"/>
                  <a:gd name="T8" fmla="*/ 0 w 221"/>
                  <a:gd name="T9" fmla="*/ 0 h 141"/>
                  <a:gd name="T10" fmla="*/ 0 w 221"/>
                  <a:gd name="T11" fmla="*/ 0 h 141"/>
                  <a:gd name="T12" fmla="*/ 0 w 221"/>
                  <a:gd name="T13" fmla="*/ 0 h 141"/>
                  <a:gd name="T14" fmla="*/ 0 w 221"/>
                  <a:gd name="T15" fmla="*/ 0 h 141"/>
                  <a:gd name="T16" fmla="*/ 0 w 221"/>
                  <a:gd name="T17" fmla="*/ 0 h 141"/>
                  <a:gd name="T18" fmla="*/ 0 w 221"/>
                  <a:gd name="T19" fmla="*/ 0 h 141"/>
                  <a:gd name="T20" fmla="*/ 0 w 221"/>
                  <a:gd name="T21" fmla="*/ 0 h 141"/>
                  <a:gd name="T22" fmla="*/ 0 w 221"/>
                  <a:gd name="T23" fmla="*/ 0 h 141"/>
                  <a:gd name="T24" fmla="*/ 0 w 221"/>
                  <a:gd name="T25" fmla="*/ 0 h 141"/>
                  <a:gd name="T26" fmla="*/ 0 w 221"/>
                  <a:gd name="T27" fmla="*/ 0 h 141"/>
                  <a:gd name="T28" fmla="*/ 0 w 221"/>
                  <a:gd name="T29" fmla="*/ 0 h 141"/>
                  <a:gd name="T30" fmla="*/ 0 w 221"/>
                  <a:gd name="T31" fmla="*/ 0 h 141"/>
                  <a:gd name="T32" fmla="*/ 0 w 221"/>
                  <a:gd name="T33" fmla="*/ 0 h 141"/>
                  <a:gd name="T34" fmla="*/ 0 w 221"/>
                  <a:gd name="T35" fmla="*/ 0 h 141"/>
                  <a:gd name="T36" fmla="*/ 0 w 221"/>
                  <a:gd name="T37" fmla="*/ 0 h 141"/>
                  <a:gd name="T38" fmla="*/ 0 w 221"/>
                  <a:gd name="T39" fmla="*/ 0 h 141"/>
                  <a:gd name="T40" fmla="*/ 0 w 221"/>
                  <a:gd name="T41" fmla="*/ 0 h 141"/>
                  <a:gd name="T42" fmla="*/ 0 w 221"/>
                  <a:gd name="T43" fmla="*/ 0 h 141"/>
                  <a:gd name="T44" fmla="*/ 0 w 221"/>
                  <a:gd name="T45" fmla="*/ 0 h 141"/>
                  <a:gd name="T46" fmla="*/ 0 w 221"/>
                  <a:gd name="T47" fmla="*/ 0 h 141"/>
                  <a:gd name="T48" fmla="*/ 0 w 221"/>
                  <a:gd name="T49" fmla="*/ 0 h 141"/>
                  <a:gd name="T50" fmla="*/ 0 w 221"/>
                  <a:gd name="T51" fmla="*/ 0 h 141"/>
                  <a:gd name="T52" fmla="*/ 0 w 221"/>
                  <a:gd name="T53" fmla="*/ 0 h 141"/>
                  <a:gd name="T54" fmla="*/ 0 w 221"/>
                  <a:gd name="T55" fmla="*/ 0 h 141"/>
                  <a:gd name="T56" fmla="*/ 0 w 221"/>
                  <a:gd name="T57" fmla="*/ 0 h 141"/>
                  <a:gd name="T58" fmla="*/ 0 w 221"/>
                  <a:gd name="T59" fmla="*/ 0 h 141"/>
                  <a:gd name="T60" fmla="*/ 0 w 221"/>
                  <a:gd name="T61" fmla="*/ 0 h 141"/>
                  <a:gd name="T62" fmla="*/ 0 w 221"/>
                  <a:gd name="T63" fmla="*/ 0 h 141"/>
                  <a:gd name="T64" fmla="*/ 0 w 221"/>
                  <a:gd name="T65" fmla="*/ 0 h 141"/>
                  <a:gd name="T66" fmla="*/ 0 w 221"/>
                  <a:gd name="T67" fmla="*/ 0 h 141"/>
                  <a:gd name="T68" fmla="*/ 0 w 221"/>
                  <a:gd name="T69" fmla="*/ 0 h 141"/>
                  <a:gd name="T70" fmla="*/ 0 w 221"/>
                  <a:gd name="T71" fmla="*/ 0 h 141"/>
                  <a:gd name="T72" fmla="*/ 0 w 221"/>
                  <a:gd name="T73" fmla="*/ 0 h 141"/>
                  <a:gd name="T74" fmla="*/ 0 w 221"/>
                  <a:gd name="T75" fmla="*/ 0 h 14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21"/>
                  <a:gd name="T115" fmla="*/ 0 h 141"/>
                  <a:gd name="T116" fmla="*/ 221 w 221"/>
                  <a:gd name="T117" fmla="*/ 141 h 14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21" h="141">
                    <a:moveTo>
                      <a:pt x="0" y="20"/>
                    </a:moveTo>
                    <a:lnTo>
                      <a:pt x="1" y="43"/>
                    </a:lnTo>
                    <a:lnTo>
                      <a:pt x="1" y="31"/>
                    </a:lnTo>
                    <a:lnTo>
                      <a:pt x="5" y="58"/>
                    </a:lnTo>
                    <a:lnTo>
                      <a:pt x="3" y="62"/>
                    </a:lnTo>
                    <a:lnTo>
                      <a:pt x="5" y="62"/>
                    </a:lnTo>
                    <a:lnTo>
                      <a:pt x="6" y="67"/>
                    </a:lnTo>
                    <a:lnTo>
                      <a:pt x="13" y="65"/>
                    </a:lnTo>
                    <a:lnTo>
                      <a:pt x="17" y="68"/>
                    </a:lnTo>
                    <a:lnTo>
                      <a:pt x="22" y="69"/>
                    </a:lnTo>
                    <a:lnTo>
                      <a:pt x="26" y="73"/>
                    </a:lnTo>
                    <a:lnTo>
                      <a:pt x="55" y="75"/>
                    </a:lnTo>
                    <a:lnTo>
                      <a:pt x="59" y="78"/>
                    </a:lnTo>
                    <a:lnTo>
                      <a:pt x="65" y="90"/>
                    </a:lnTo>
                    <a:lnTo>
                      <a:pt x="60" y="100"/>
                    </a:lnTo>
                    <a:lnTo>
                      <a:pt x="60" y="110"/>
                    </a:lnTo>
                    <a:lnTo>
                      <a:pt x="61" y="116"/>
                    </a:lnTo>
                    <a:lnTo>
                      <a:pt x="84" y="127"/>
                    </a:lnTo>
                    <a:lnTo>
                      <a:pt x="87" y="135"/>
                    </a:lnTo>
                    <a:lnTo>
                      <a:pt x="87" y="138"/>
                    </a:lnTo>
                    <a:lnTo>
                      <a:pt x="97" y="141"/>
                    </a:lnTo>
                    <a:lnTo>
                      <a:pt x="110" y="140"/>
                    </a:lnTo>
                    <a:lnTo>
                      <a:pt x="121" y="141"/>
                    </a:lnTo>
                    <a:lnTo>
                      <a:pt x="131" y="136"/>
                    </a:lnTo>
                    <a:lnTo>
                      <a:pt x="136" y="137"/>
                    </a:lnTo>
                    <a:lnTo>
                      <a:pt x="142" y="137"/>
                    </a:lnTo>
                    <a:lnTo>
                      <a:pt x="141" y="128"/>
                    </a:lnTo>
                    <a:lnTo>
                      <a:pt x="146" y="126"/>
                    </a:lnTo>
                    <a:lnTo>
                      <a:pt x="150" y="126"/>
                    </a:lnTo>
                    <a:lnTo>
                      <a:pt x="160" y="120"/>
                    </a:lnTo>
                    <a:lnTo>
                      <a:pt x="167" y="122"/>
                    </a:lnTo>
                    <a:lnTo>
                      <a:pt x="169" y="126"/>
                    </a:lnTo>
                    <a:lnTo>
                      <a:pt x="174" y="128"/>
                    </a:lnTo>
                    <a:lnTo>
                      <a:pt x="180" y="126"/>
                    </a:lnTo>
                    <a:lnTo>
                      <a:pt x="179" y="122"/>
                    </a:lnTo>
                    <a:lnTo>
                      <a:pt x="175" y="118"/>
                    </a:lnTo>
                    <a:lnTo>
                      <a:pt x="173" y="114"/>
                    </a:lnTo>
                    <a:lnTo>
                      <a:pt x="175" y="109"/>
                    </a:lnTo>
                    <a:lnTo>
                      <a:pt x="181" y="101"/>
                    </a:lnTo>
                    <a:lnTo>
                      <a:pt x="181" y="95"/>
                    </a:lnTo>
                    <a:lnTo>
                      <a:pt x="183" y="91"/>
                    </a:lnTo>
                    <a:lnTo>
                      <a:pt x="183" y="86"/>
                    </a:lnTo>
                    <a:lnTo>
                      <a:pt x="184" y="81"/>
                    </a:lnTo>
                    <a:lnTo>
                      <a:pt x="190" y="79"/>
                    </a:lnTo>
                    <a:lnTo>
                      <a:pt x="195" y="78"/>
                    </a:lnTo>
                    <a:lnTo>
                      <a:pt x="205" y="73"/>
                    </a:lnTo>
                    <a:lnTo>
                      <a:pt x="215" y="73"/>
                    </a:lnTo>
                    <a:lnTo>
                      <a:pt x="221" y="63"/>
                    </a:lnTo>
                    <a:lnTo>
                      <a:pt x="216" y="60"/>
                    </a:lnTo>
                    <a:lnTo>
                      <a:pt x="210" y="60"/>
                    </a:lnTo>
                    <a:lnTo>
                      <a:pt x="210" y="50"/>
                    </a:lnTo>
                    <a:lnTo>
                      <a:pt x="216" y="49"/>
                    </a:lnTo>
                    <a:lnTo>
                      <a:pt x="220" y="46"/>
                    </a:lnTo>
                    <a:lnTo>
                      <a:pt x="220" y="44"/>
                    </a:lnTo>
                    <a:lnTo>
                      <a:pt x="210" y="39"/>
                    </a:lnTo>
                    <a:lnTo>
                      <a:pt x="197" y="27"/>
                    </a:lnTo>
                    <a:lnTo>
                      <a:pt x="179" y="16"/>
                    </a:lnTo>
                    <a:lnTo>
                      <a:pt x="168" y="17"/>
                    </a:lnTo>
                    <a:lnTo>
                      <a:pt x="163" y="16"/>
                    </a:lnTo>
                    <a:lnTo>
                      <a:pt x="157" y="2"/>
                    </a:lnTo>
                    <a:lnTo>
                      <a:pt x="153" y="0"/>
                    </a:lnTo>
                    <a:lnTo>
                      <a:pt x="147" y="1"/>
                    </a:lnTo>
                    <a:lnTo>
                      <a:pt x="138" y="7"/>
                    </a:lnTo>
                    <a:lnTo>
                      <a:pt x="127" y="10"/>
                    </a:lnTo>
                    <a:lnTo>
                      <a:pt x="90" y="2"/>
                    </a:lnTo>
                    <a:lnTo>
                      <a:pt x="84" y="3"/>
                    </a:lnTo>
                    <a:lnTo>
                      <a:pt x="79" y="2"/>
                    </a:lnTo>
                    <a:lnTo>
                      <a:pt x="74" y="3"/>
                    </a:lnTo>
                    <a:lnTo>
                      <a:pt x="68" y="3"/>
                    </a:lnTo>
                    <a:lnTo>
                      <a:pt x="63" y="1"/>
                    </a:lnTo>
                    <a:lnTo>
                      <a:pt x="47" y="1"/>
                    </a:lnTo>
                    <a:lnTo>
                      <a:pt x="18" y="11"/>
                    </a:lnTo>
                    <a:lnTo>
                      <a:pt x="12" y="18"/>
                    </a:lnTo>
                    <a:lnTo>
                      <a:pt x="7" y="21"/>
                    </a:lnTo>
                    <a:lnTo>
                      <a:pt x="0" y="2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32" name="Freeform 1162">
                <a:extLst>
                  <a:ext uri="{FF2B5EF4-FFF2-40B4-BE49-F238E27FC236}">
                    <a16:creationId xmlns:a16="http://schemas.microsoft.com/office/drawing/2014/main" id="{D8EF14D1-F633-401F-94CE-2D722E277F59}"/>
                  </a:ext>
                </a:extLst>
              </p:cNvPr>
              <p:cNvSpPr>
                <a:spLocks noChangeAspect="1"/>
              </p:cNvSpPr>
              <p:nvPr/>
            </p:nvSpPr>
            <p:spPr bwMode="auto">
              <a:xfrm>
                <a:off x="656" y="976"/>
                <a:ext cx="16" cy="16"/>
              </a:xfrm>
              <a:custGeom>
                <a:avLst/>
                <a:gdLst>
                  <a:gd name="T0" fmla="*/ 0 w 58"/>
                  <a:gd name="T1" fmla="*/ 0 h 57"/>
                  <a:gd name="T2" fmla="*/ 0 w 58"/>
                  <a:gd name="T3" fmla="*/ 0 h 57"/>
                  <a:gd name="T4" fmla="*/ 0 w 58"/>
                  <a:gd name="T5" fmla="*/ 0 h 57"/>
                  <a:gd name="T6" fmla="*/ 0 w 58"/>
                  <a:gd name="T7" fmla="*/ 0 h 57"/>
                  <a:gd name="T8" fmla="*/ 0 w 58"/>
                  <a:gd name="T9" fmla="*/ 0 h 57"/>
                  <a:gd name="T10" fmla="*/ 0 w 58"/>
                  <a:gd name="T11" fmla="*/ 0 h 57"/>
                  <a:gd name="T12" fmla="*/ 0 w 58"/>
                  <a:gd name="T13" fmla="*/ 0 h 57"/>
                  <a:gd name="T14" fmla="*/ 0 w 58"/>
                  <a:gd name="T15" fmla="*/ 0 h 57"/>
                  <a:gd name="T16" fmla="*/ 0 w 58"/>
                  <a:gd name="T17" fmla="*/ 0 h 57"/>
                  <a:gd name="T18" fmla="*/ 0 w 58"/>
                  <a:gd name="T19" fmla="*/ 0 h 57"/>
                  <a:gd name="T20" fmla="*/ 0 w 58"/>
                  <a:gd name="T21" fmla="*/ 0 h 57"/>
                  <a:gd name="T22" fmla="*/ 0 w 58"/>
                  <a:gd name="T23" fmla="*/ 0 h 57"/>
                  <a:gd name="T24" fmla="*/ 0 w 58"/>
                  <a:gd name="T25" fmla="*/ 0 h 57"/>
                  <a:gd name="T26" fmla="*/ 0 w 58"/>
                  <a:gd name="T27" fmla="*/ 0 h 57"/>
                  <a:gd name="T28" fmla="*/ 0 w 58"/>
                  <a:gd name="T29" fmla="*/ 0 h 57"/>
                  <a:gd name="T30" fmla="*/ 0 w 58"/>
                  <a:gd name="T31" fmla="*/ 0 h 57"/>
                  <a:gd name="T32" fmla="*/ 0 w 58"/>
                  <a:gd name="T33" fmla="*/ 0 h 57"/>
                  <a:gd name="T34" fmla="*/ 0 w 58"/>
                  <a:gd name="T35" fmla="*/ 0 h 57"/>
                  <a:gd name="T36" fmla="*/ 0 w 58"/>
                  <a:gd name="T37" fmla="*/ 0 h 57"/>
                  <a:gd name="T38" fmla="*/ 0 w 58"/>
                  <a:gd name="T39" fmla="*/ 0 h 57"/>
                  <a:gd name="T40" fmla="*/ 0 w 58"/>
                  <a:gd name="T41" fmla="*/ 0 h 57"/>
                  <a:gd name="T42" fmla="*/ 0 w 58"/>
                  <a:gd name="T43" fmla="*/ 0 h 57"/>
                  <a:gd name="T44" fmla="*/ 0 w 58"/>
                  <a:gd name="T45" fmla="*/ 0 h 57"/>
                  <a:gd name="T46" fmla="*/ 0 w 58"/>
                  <a:gd name="T47" fmla="*/ 0 h 57"/>
                  <a:gd name="T48" fmla="*/ 0 w 58"/>
                  <a:gd name="T49" fmla="*/ 0 h 57"/>
                  <a:gd name="T50" fmla="*/ 0 w 58"/>
                  <a:gd name="T51" fmla="*/ 0 h 57"/>
                  <a:gd name="T52" fmla="*/ 0 w 58"/>
                  <a:gd name="T53" fmla="*/ 0 h 57"/>
                  <a:gd name="T54" fmla="*/ 0 w 58"/>
                  <a:gd name="T55" fmla="*/ 0 h 57"/>
                  <a:gd name="T56" fmla="*/ 0 w 58"/>
                  <a:gd name="T57" fmla="*/ 0 h 57"/>
                  <a:gd name="T58" fmla="*/ 0 w 58"/>
                  <a:gd name="T59" fmla="*/ 0 h 57"/>
                  <a:gd name="T60" fmla="*/ 0 w 58"/>
                  <a:gd name="T61" fmla="*/ 0 h 57"/>
                  <a:gd name="T62" fmla="*/ 0 w 58"/>
                  <a:gd name="T63" fmla="*/ 0 h 57"/>
                  <a:gd name="T64" fmla="*/ 0 w 58"/>
                  <a:gd name="T65" fmla="*/ 0 h 57"/>
                  <a:gd name="T66" fmla="*/ 0 w 58"/>
                  <a:gd name="T67" fmla="*/ 0 h 57"/>
                  <a:gd name="T68" fmla="*/ 0 w 58"/>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8"/>
                  <a:gd name="T106" fmla="*/ 0 h 57"/>
                  <a:gd name="T107" fmla="*/ 58 w 58"/>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8" h="57">
                    <a:moveTo>
                      <a:pt x="45" y="6"/>
                    </a:moveTo>
                    <a:lnTo>
                      <a:pt x="52" y="3"/>
                    </a:lnTo>
                    <a:lnTo>
                      <a:pt x="56" y="1"/>
                    </a:lnTo>
                    <a:lnTo>
                      <a:pt x="58" y="2"/>
                    </a:lnTo>
                    <a:lnTo>
                      <a:pt x="57" y="10"/>
                    </a:lnTo>
                    <a:lnTo>
                      <a:pt x="29" y="53"/>
                    </a:lnTo>
                    <a:lnTo>
                      <a:pt x="27" y="49"/>
                    </a:lnTo>
                    <a:lnTo>
                      <a:pt x="21" y="48"/>
                    </a:lnTo>
                    <a:lnTo>
                      <a:pt x="14" y="57"/>
                    </a:lnTo>
                    <a:lnTo>
                      <a:pt x="14" y="53"/>
                    </a:lnTo>
                    <a:lnTo>
                      <a:pt x="11" y="50"/>
                    </a:lnTo>
                    <a:lnTo>
                      <a:pt x="11" y="44"/>
                    </a:lnTo>
                    <a:lnTo>
                      <a:pt x="13" y="45"/>
                    </a:lnTo>
                    <a:lnTo>
                      <a:pt x="19" y="43"/>
                    </a:lnTo>
                    <a:lnTo>
                      <a:pt x="19" y="38"/>
                    </a:lnTo>
                    <a:lnTo>
                      <a:pt x="11" y="35"/>
                    </a:lnTo>
                    <a:lnTo>
                      <a:pt x="8" y="34"/>
                    </a:lnTo>
                    <a:lnTo>
                      <a:pt x="4" y="31"/>
                    </a:lnTo>
                    <a:lnTo>
                      <a:pt x="4" y="13"/>
                    </a:lnTo>
                    <a:lnTo>
                      <a:pt x="0" y="11"/>
                    </a:lnTo>
                    <a:lnTo>
                      <a:pt x="6" y="0"/>
                    </a:lnTo>
                    <a:lnTo>
                      <a:pt x="23" y="0"/>
                    </a:lnTo>
                    <a:lnTo>
                      <a:pt x="24" y="1"/>
                    </a:lnTo>
                    <a:lnTo>
                      <a:pt x="19" y="11"/>
                    </a:lnTo>
                    <a:lnTo>
                      <a:pt x="29" y="3"/>
                    </a:lnTo>
                    <a:lnTo>
                      <a:pt x="34" y="2"/>
                    </a:lnTo>
                    <a:lnTo>
                      <a:pt x="36" y="8"/>
                    </a:lnTo>
                    <a:lnTo>
                      <a:pt x="32" y="18"/>
                    </a:lnTo>
                    <a:lnTo>
                      <a:pt x="14" y="27"/>
                    </a:lnTo>
                    <a:lnTo>
                      <a:pt x="23" y="27"/>
                    </a:lnTo>
                    <a:lnTo>
                      <a:pt x="19" y="31"/>
                    </a:lnTo>
                    <a:lnTo>
                      <a:pt x="24" y="31"/>
                    </a:lnTo>
                    <a:lnTo>
                      <a:pt x="41" y="14"/>
                    </a:lnTo>
                    <a:lnTo>
                      <a:pt x="44" y="7"/>
                    </a:lnTo>
                    <a:lnTo>
                      <a:pt x="45" y="6"/>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33" name="Freeform 1163">
                <a:extLst>
                  <a:ext uri="{FF2B5EF4-FFF2-40B4-BE49-F238E27FC236}">
                    <a16:creationId xmlns:a16="http://schemas.microsoft.com/office/drawing/2014/main" id="{4130968C-3CFE-4CD1-9493-B9247211DA40}"/>
                  </a:ext>
                </a:extLst>
              </p:cNvPr>
              <p:cNvSpPr>
                <a:spLocks noChangeAspect="1"/>
              </p:cNvSpPr>
              <p:nvPr/>
            </p:nvSpPr>
            <p:spPr bwMode="auto">
              <a:xfrm>
                <a:off x="656" y="976"/>
                <a:ext cx="16" cy="16"/>
              </a:xfrm>
              <a:custGeom>
                <a:avLst/>
                <a:gdLst>
                  <a:gd name="T0" fmla="*/ 0 w 58"/>
                  <a:gd name="T1" fmla="*/ 0 h 57"/>
                  <a:gd name="T2" fmla="*/ 0 w 58"/>
                  <a:gd name="T3" fmla="*/ 0 h 57"/>
                  <a:gd name="T4" fmla="*/ 0 w 58"/>
                  <a:gd name="T5" fmla="*/ 0 h 57"/>
                  <a:gd name="T6" fmla="*/ 0 w 58"/>
                  <a:gd name="T7" fmla="*/ 0 h 57"/>
                  <a:gd name="T8" fmla="*/ 0 w 58"/>
                  <a:gd name="T9" fmla="*/ 0 h 57"/>
                  <a:gd name="T10" fmla="*/ 0 w 58"/>
                  <a:gd name="T11" fmla="*/ 0 h 57"/>
                  <a:gd name="T12" fmla="*/ 0 w 58"/>
                  <a:gd name="T13" fmla="*/ 0 h 57"/>
                  <a:gd name="T14" fmla="*/ 0 w 58"/>
                  <a:gd name="T15" fmla="*/ 0 h 57"/>
                  <a:gd name="T16" fmla="*/ 0 w 58"/>
                  <a:gd name="T17" fmla="*/ 0 h 57"/>
                  <a:gd name="T18" fmla="*/ 0 w 58"/>
                  <a:gd name="T19" fmla="*/ 0 h 57"/>
                  <a:gd name="T20" fmla="*/ 0 w 58"/>
                  <a:gd name="T21" fmla="*/ 0 h 57"/>
                  <a:gd name="T22" fmla="*/ 0 w 58"/>
                  <a:gd name="T23" fmla="*/ 0 h 57"/>
                  <a:gd name="T24" fmla="*/ 0 w 58"/>
                  <a:gd name="T25" fmla="*/ 0 h 57"/>
                  <a:gd name="T26" fmla="*/ 0 w 58"/>
                  <a:gd name="T27" fmla="*/ 0 h 57"/>
                  <a:gd name="T28" fmla="*/ 0 w 58"/>
                  <a:gd name="T29" fmla="*/ 0 h 57"/>
                  <a:gd name="T30" fmla="*/ 0 w 58"/>
                  <a:gd name="T31" fmla="*/ 0 h 57"/>
                  <a:gd name="T32" fmla="*/ 0 w 58"/>
                  <a:gd name="T33" fmla="*/ 0 h 57"/>
                  <a:gd name="T34" fmla="*/ 0 w 58"/>
                  <a:gd name="T35" fmla="*/ 0 h 57"/>
                  <a:gd name="T36" fmla="*/ 0 w 58"/>
                  <a:gd name="T37" fmla="*/ 0 h 57"/>
                  <a:gd name="T38" fmla="*/ 0 w 58"/>
                  <a:gd name="T39" fmla="*/ 0 h 57"/>
                  <a:gd name="T40" fmla="*/ 0 w 58"/>
                  <a:gd name="T41" fmla="*/ 0 h 57"/>
                  <a:gd name="T42" fmla="*/ 0 w 58"/>
                  <a:gd name="T43" fmla="*/ 0 h 57"/>
                  <a:gd name="T44" fmla="*/ 0 w 58"/>
                  <a:gd name="T45" fmla="*/ 0 h 57"/>
                  <a:gd name="T46" fmla="*/ 0 w 58"/>
                  <a:gd name="T47" fmla="*/ 0 h 57"/>
                  <a:gd name="T48" fmla="*/ 0 w 58"/>
                  <a:gd name="T49" fmla="*/ 0 h 57"/>
                  <a:gd name="T50" fmla="*/ 0 w 58"/>
                  <a:gd name="T51" fmla="*/ 0 h 57"/>
                  <a:gd name="T52" fmla="*/ 0 w 58"/>
                  <a:gd name="T53" fmla="*/ 0 h 57"/>
                  <a:gd name="T54" fmla="*/ 0 w 58"/>
                  <a:gd name="T55" fmla="*/ 0 h 57"/>
                  <a:gd name="T56" fmla="*/ 0 w 58"/>
                  <a:gd name="T57" fmla="*/ 0 h 57"/>
                  <a:gd name="T58" fmla="*/ 0 w 58"/>
                  <a:gd name="T59" fmla="*/ 0 h 57"/>
                  <a:gd name="T60" fmla="*/ 0 w 58"/>
                  <a:gd name="T61" fmla="*/ 0 h 57"/>
                  <a:gd name="T62" fmla="*/ 0 w 58"/>
                  <a:gd name="T63" fmla="*/ 0 h 57"/>
                  <a:gd name="T64" fmla="*/ 0 w 58"/>
                  <a:gd name="T65" fmla="*/ 0 h 57"/>
                  <a:gd name="T66" fmla="*/ 0 w 58"/>
                  <a:gd name="T67" fmla="*/ 0 h 57"/>
                  <a:gd name="T68" fmla="*/ 0 w 58"/>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8"/>
                  <a:gd name="T106" fmla="*/ 0 h 57"/>
                  <a:gd name="T107" fmla="*/ 58 w 58"/>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8" h="57">
                    <a:moveTo>
                      <a:pt x="45" y="6"/>
                    </a:moveTo>
                    <a:lnTo>
                      <a:pt x="52" y="3"/>
                    </a:lnTo>
                    <a:lnTo>
                      <a:pt x="56" y="1"/>
                    </a:lnTo>
                    <a:lnTo>
                      <a:pt x="58" y="2"/>
                    </a:lnTo>
                    <a:lnTo>
                      <a:pt x="57" y="10"/>
                    </a:lnTo>
                    <a:lnTo>
                      <a:pt x="29" y="53"/>
                    </a:lnTo>
                    <a:lnTo>
                      <a:pt x="27" y="49"/>
                    </a:lnTo>
                    <a:lnTo>
                      <a:pt x="21" y="48"/>
                    </a:lnTo>
                    <a:lnTo>
                      <a:pt x="14" y="57"/>
                    </a:lnTo>
                    <a:lnTo>
                      <a:pt x="14" y="53"/>
                    </a:lnTo>
                    <a:lnTo>
                      <a:pt x="11" y="50"/>
                    </a:lnTo>
                    <a:lnTo>
                      <a:pt x="11" y="44"/>
                    </a:lnTo>
                    <a:lnTo>
                      <a:pt x="13" y="45"/>
                    </a:lnTo>
                    <a:lnTo>
                      <a:pt x="19" y="43"/>
                    </a:lnTo>
                    <a:lnTo>
                      <a:pt x="19" y="38"/>
                    </a:lnTo>
                    <a:lnTo>
                      <a:pt x="11" y="35"/>
                    </a:lnTo>
                    <a:lnTo>
                      <a:pt x="8" y="34"/>
                    </a:lnTo>
                    <a:lnTo>
                      <a:pt x="4" y="31"/>
                    </a:lnTo>
                    <a:lnTo>
                      <a:pt x="4" y="13"/>
                    </a:lnTo>
                    <a:lnTo>
                      <a:pt x="0" y="11"/>
                    </a:lnTo>
                    <a:lnTo>
                      <a:pt x="6" y="0"/>
                    </a:lnTo>
                    <a:lnTo>
                      <a:pt x="23" y="0"/>
                    </a:lnTo>
                    <a:lnTo>
                      <a:pt x="24" y="1"/>
                    </a:lnTo>
                    <a:lnTo>
                      <a:pt x="19" y="11"/>
                    </a:lnTo>
                    <a:lnTo>
                      <a:pt x="29" y="3"/>
                    </a:lnTo>
                    <a:lnTo>
                      <a:pt x="34" y="2"/>
                    </a:lnTo>
                    <a:lnTo>
                      <a:pt x="36" y="8"/>
                    </a:lnTo>
                    <a:lnTo>
                      <a:pt x="32" y="18"/>
                    </a:lnTo>
                    <a:lnTo>
                      <a:pt x="14" y="27"/>
                    </a:lnTo>
                    <a:lnTo>
                      <a:pt x="23" y="27"/>
                    </a:lnTo>
                    <a:lnTo>
                      <a:pt x="19" y="31"/>
                    </a:lnTo>
                    <a:lnTo>
                      <a:pt x="24" y="31"/>
                    </a:lnTo>
                    <a:lnTo>
                      <a:pt x="41" y="14"/>
                    </a:lnTo>
                    <a:lnTo>
                      <a:pt x="44" y="7"/>
                    </a:lnTo>
                    <a:lnTo>
                      <a:pt x="45" y="6"/>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34" name="Freeform 1164">
                <a:extLst>
                  <a:ext uri="{FF2B5EF4-FFF2-40B4-BE49-F238E27FC236}">
                    <a16:creationId xmlns:a16="http://schemas.microsoft.com/office/drawing/2014/main" id="{01534B54-8DBB-4FC9-BE2E-0DB6C51B81D4}"/>
                  </a:ext>
                </a:extLst>
              </p:cNvPr>
              <p:cNvSpPr>
                <a:spLocks noChangeAspect="1"/>
              </p:cNvSpPr>
              <p:nvPr/>
            </p:nvSpPr>
            <p:spPr bwMode="auto">
              <a:xfrm>
                <a:off x="659" y="989"/>
                <a:ext cx="9" cy="19"/>
              </a:xfrm>
              <a:custGeom>
                <a:avLst/>
                <a:gdLst>
                  <a:gd name="T0" fmla="*/ 0 w 31"/>
                  <a:gd name="T1" fmla="*/ 0 h 64"/>
                  <a:gd name="T2" fmla="*/ 0 w 31"/>
                  <a:gd name="T3" fmla="*/ 0 h 64"/>
                  <a:gd name="T4" fmla="*/ 0 w 31"/>
                  <a:gd name="T5" fmla="*/ 0 h 64"/>
                  <a:gd name="T6" fmla="*/ 0 w 31"/>
                  <a:gd name="T7" fmla="*/ 0 h 64"/>
                  <a:gd name="T8" fmla="*/ 0 w 31"/>
                  <a:gd name="T9" fmla="*/ 0 h 64"/>
                  <a:gd name="T10" fmla="*/ 0 w 31"/>
                  <a:gd name="T11" fmla="*/ 0 h 64"/>
                  <a:gd name="T12" fmla="*/ 0 w 31"/>
                  <a:gd name="T13" fmla="*/ 0 h 64"/>
                  <a:gd name="T14" fmla="*/ 0 w 31"/>
                  <a:gd name="T15" fmla="*/ 0 h 64"/>
                  <a:gd name="T16" fmla="*/ 0 w 31"/>
                  <a:gd name="T17" fmla="*/ 0 h 64"/>
                  <a:gd name="T18" fmla="*/ 0 w 31"/>
                  <a:gd name="T19" fmla="*/ 0 h 64"/>
                  <a:gd name="T20" fmla="*/ 0 w 31"/>
                  <a:gd name="T21" fmla="*/ 0 h 64"/>
                  <a:gd name="T22" fmla="*/ 0 w 31"/>
                  <a:gd name="T23" fmla="*/ 0 h 64"/>
                  <a:gd name="T24" fmla="*/ 0 w 31"/>
                  <a:gd name="T25" fmla="*/ 0 h 64"/>
                  <a:gd name="T26" fmla="*/ 0 w 31"/>
                  <a:gd name="T27" fmla="*/ 0 h 64"/>
                  <a:gd name="T28" fmla="*/ 0 w 31"/>
                  <a:gd name="T29" fmla="*/ 0 h 64"/>
                  <a:gd name="T30" fmla="*/ 0 w 31"/>
                  <a:gd name="T31" fmla="*/ 0 h 64"/>
                  <a:gd name="T32" fmla="*/ 0 w 31"/>
                  <a:gd name="T33" fmla="*/ 0 h 64"/>
                  <a:gd name="T34" fmla="*/ 0 w 31"/>
                  <a:gd name="T35" fmla="*/ 0 h 64"/>
                  <a:gd name="T36" fmla="*/ 0 w 31"/>
                  <a:gd name="T37" fmla="*/ 0 h 64"/>
                  <a:gd name="T38" fmla="*/ 0 w 31"/>
                  <a:gd name="T39" fmla="*/ 0 h 64"/>
                  <a:gd name="T40" fmla="*/ 0 w 31"/>
                  <a:gd name="T41" fmla="*/ 0 h 64"/>
                  <a:gd name="T42" fmla="*/ 0 w 31"/>
                  <a:gd name="T43" fmla="*/ 0 h 64"/>
                  <a:gd name="T44" fmla="*/ 0 w 31"/>
                  <a:gd name="T45" fmla="*/ 0 h 64"/>
                  <a:gd name="T46" fmla="*/ 0 w 31"/>
                  <a:gd name="T47" fmla="*/ 0 h 64"/>
                  <a:gd name="T48" fmla="*/ 0 w 31"/>
                  <a:gd name="T49" fmla="*/ 0 h 64"/>
                  <a:gd name="T50" fmla="*/ 0 w 31"/>
                  <a:gd name="T51" fmla="*/ 0 h 64"/>
                  <a:gd name="T52" fmla="*/ 0 w 31"/>
                  <a:gd name="T53" fmla="*/ 0 h 64"/>
                  <a:gd name="T54" fmla="*/ 0 w 31"/>
                  <a:gd name="T55" fmla="*/ 0 h 64"/>
                  <a:gd name="T56" fmla="*/ 0 w 31"/>
                  <a:gd name="T57" fmla="*/ 0 h 64"/>
                  <a:gd name="T58" fmla="*/ 0 w 31"/>
                  <a:gd name="T59" fmla="*/ 0 h 64"/>
                  <a:gd name="T60" fmla="*/ 0 w 31"/>
                  <a:gd name="T61" fmla="*/ 0 h 64"/>
                  <a:gd name="T62" fmla="*/ 0 w 31"/>
                  <a:gd name="T63" fmla="*/ 0 h 64"/>
                  <a:gd name="T64" fmla="*/ 0 w 31"/>
                  <a:gd name="T65" fmla="*/ 0 h 64"/>
                  <a:gd name="T66" fmla="*/ 0 w 31"/>
                  <a:gd name="T67" fmla="*/ 0 h 64"/>
                  <a:gd name="T68" fmla="*/ 0 w 31"/>
                  <a:gd name="T69" fmla="*/ 0 h 64"/>
                  <a:gd name="T70" fmla="*/ 0 w 31"/>
                  <a:gd name="T71" fmla="*/ 0 h 6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1"/>
                  <a:gd name="T109" fmla="*/ 0 h 64"/>
                  <a:gd name="T110" fmla="*/ 31 w 31"/>
                  <a:gd name="T111" fmla="*/ 64 h 6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1" h="64">
                    <a:moveTo>
                      <a:pt x="5" y="31"/>
                    </a:moveTo>
                    <a:lnTo>
                      <a:pt x="5" y="27"/>
                    </a:lnTo>
                    <a:lnTo>
                      <a:pt x="10" y="19"/>
                    </a:lnTo>
                    <a:lnTo>
                      <a:pt x="4" y="22"/>
                    </a:lnTo>
                    <a:lnTo>
                      <a:pt x="2" y="21"/>
                    </a:lnTo>
                    <a:lnTo>
                      <a:pt x="3" y="17"/>
                    </a:lnTo>
                    <a:lnTo>
                      <a:pt x="8" y="14"/>
                    </a:lnTo>
                    <a:lnTo>
                      <a:pt x="0" y="12"/>
                    </a:lnTo>
                    <a:lnTo>
                      <a:pt x="26" y="0"/>
                    </a:lnTo>
                    <a:lnTo>
                      <a:pt x="28" y="1"/>
                    </a:lnTo>
                    <a:lnTo>
                      <a:pt x="30" y="10"/>
                    </a:lnTo>
                    <a:lnTo>
                      <a:pt x="21" y="11"/>
                    </a:lnTo>
                    <a:lnTo>
                      <a:pt x="20" y="12"/>
                    </a:lnTo>
                    <a:lnTo>
                      <a:pt x="29" y="15"/>
                    </a:lnTo>
                    <a:lnTo>
                      <a:pt x="29" y="19"/>
                    </a:lnTo>
                    <a:lnTo>
                      <a:pt x="25" y="22"/>
                    </a:lnTo>
                    <a:lnTo>
                      <a:pt x="20" y="21"/>
                    </a:lnTo>
                    <a:lnTo>
                      <a:pt x="18" y="22"/>
                    </a:lnTo>
                    <a:lnTo>
                      <a:pt x="16" y="29"/>
                    </a:lnTo>
                    <a:lnTo>
                      <a:pt x="13" y="30"/>
                    </a:lnTo>
                    <a:lnTo>
                      <a:pt x="13" y="33"/>
                    </a:lnTo>
                    <a:lnTo>
                      <a:pt x="15" y="40"/>
                    </a:lnTo>
                    <a:lnTo>
                      <a:pt x="24" y="41"/>
                    </a:lnTo>
                    <a:lnTo>
                      <a:pt x="24" y="46"/>
                    </a:lnTo>
                    <a:lnTo>
                      <a:pt x="26" y="46"/>
                    </a:lnTo>
                    <a:lnTo>
                      <a:pt x="31" y="62"/>
                    </a:lnTo>
                    <a:lnTo>
                      <a:pt x="30" y="64"/>
                    </a:lnTo>
                    <a:lnTo>
                      <a:pt x="29" y="64"/>
                    </a:lnTo>
                    <a:lnTo>
                      <a:pt x="15" y="51"/>
                    </a:lnTo>
                    <a:lnTo>
                      <a:pt x="15" y="48"/>
                    </a:lnTo>
                    <a:lnTo>
                      <a:pt x="16" y="47"/>
                    </a:lnTo>
                    <a:lnTo>
                      <a:pt x="16" y="45"/>
                    </a:lnTo>
                    <a:lnTo>
                      <a:pt x="14" y="45"/>
                    </a:lnTo>
                    <a:lnTo>
                      <a:pt x="10" y="40"/>
                    </a:lnTo>
                    <a:lnTo>
                      <a:pt x="7" y="32"/>
                    </a:lnTo>
                    <a:lnTo>
                      <a:pt x="5" y="3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35" name="Freeform 1165">
                <a:extLst>
                  <a:ext uri="{FF2B5EF4-FFF2-40B4-BE49-F238E27FC236}">
                    <a16:creationId xmlns:a16="http://schemas.microsoft.com/office/drawing/2014/main" id="{263B6022-48C1-4F84-884C-5FB5E7FCD7AF}"/>
                  </a:ext>
                </a:extLst>
              </p:cNvPr>
              <p:cNvSpPr>
                <a:spLocks noChangeAspect="1"/>
              </p:cNvSpPr>
              <p:nvPr/>
            </p:nvSpPr>
            <p:spPr bwMode="auto">
              <a:xfrm>
                <a:off x="659" y="989"/>
                <a:ext cx="9" cy="19"/>
              </a:xfrm>
              <a:custGeom>
                <a:avLst/>
                <a:gdLst>
                  <a:gd name="T0" fmla="*/ 0 w 31"/>
                  <a:gd name="T1" fmla="*/ 0 h 64"/>
                  <a:gd name="T2" fmla="*/ 0 w 31"/>
                  <a:gd name="T3" fmla="*/ 0 h 64"/>
                  <a:gd name="T4" fmla="*/ 0 w 31"/>
                  <a:gd name="T5" fmla="*/ 0 h 64"/>
                  <a:gd name="T6" fmla="*/ 0 w 31"/>
                  <a:gd name="T7" fmla="*/ 0 h 64"/>
                  <a:gd name="T8" fmla="*/ 0 w 31"/>
                  <a:gd name="T9" fmla="*/ 0 h 64"/>
                  <a:gd name="T10" fmla="*/ 0 w 31"/>
                  <a:gd name="T11" fmla="*/ 0 h 64"/>
                  <a:gd name="T12" fmla="*/ 0 w 31"/>
                  <a:gd name="T13" fmla="*/ 0 h 64"/>
                  <a:gd name="T14" fmla="*/ 0 w 31"/>
                  <a:gd name="T15" fmla="*/ 0 h 64"/>
                  <a:gd name="T16" fmla="*/ 0 w 31"/>
                  <a:gd name="T17" fmla="*/ 0 h 64"/>
                  <a:gd name="T18" fmla="*/ 0 w 31"/>
                  <a:gd name="T19" fmla="*/ 0 h 64"/>
                  <a:gd name="T20" fmla="*/ 0 w 31"/>
                  <a:gd name="T21" fmla="*/ 0 h 64"/>
                  <a:gd name="T22" fmla="*/ 0 w 31"/>
                  <a:gd name="T23" fmla="*/ 0 h 64"/>
                  <a:gd name="T24" fmla="*/ 0 w 31"/>
                  <a:gd name="T25" fmla="*/ 0 h 64"/>
                  <a:gd name="T26" fmla="*/ 0 w 31"/>
                  <a:gd name="T27" fmla="*/ 0 h 64"/>
                  <a:gd name="T28" fmla="*/ 0 w 31"/>
                  <a:gd name="T29" fmla="*/ 0 h 64"/>
                  <a:gd name="T30" fmla="*/ 0 w 31"/>
                  <a:gd name="T31" fmla="*/ 0 h 64"/>
                  <a:gd name="T32" fmla="*/ 0 w 31"/>
                  <a:gd name="T33" fmla="*/ 0 h 64"/>
                  <a:gd name="T34" fmla="*/ 0 w 31"/>
                  <a:gd name="T35" fmla="*/ 0 h 64"/>
                  <a:gd name="T36" fmla="*/ 0 w 31"/>
                  <a:gd name="T37" fmla="*/ 0 h 64"/>
                  <a:gd name="T38" fmla="*/ 0 w 31"/>
                  <a:gd name="T39" fmla="*/ 0 h 64"/>
                  <a:gd name="T40" fmla="*/ 0 w 31"/>
                  <a:gd name="T41" fmla="*/ 0 h 64"/>
                  <a:gd name="T42" fmla="*/ 0 w 31"/>
                  <a:gd name="T43" fmla="*/ 0 h 64"/>
                  <a:gd name="T44" fmla="*/ 0 w 31"/>
                  <a:gd name="T45" fmla="*/ 0 h 64"/>
                  <a:gd name="T46" fmla="*/ 0 w 31"/>
                  <a:gd name="T47" fmla="*/ 0 h 64"/>
                  <a:gd name="T48" fmla="*/ 0 w 31"/>
                  <a:gd name="T49" fmla="*/ 0 h 64"/>
                  <a:gd name="T50" fmla="*/ 0 w 31"/>
                  <a:gd name="T51" fmla="*/ 0 h 64"/>
                  <a:gd name="T52" fmla="*/ 0 w 31"/>
                  <a:gd name="T53" fmla="*/ 0 h 64"/>
                  <a:gd name="T54" fmla="*/ 0 w 31"/>
                  <a:gd name="T55" fmla="*/ 0 h 64"/>
                  <a:gd name="T56" fmla="*/ 0 w 31"/>
                  <a:gd name="T57" fmla="*/ 0 h 64"/>
                  <a:gd name="T58" fmla="*/ 0 w 31"/>
                  <a:gd name="T59" fmla="*/ 0 h 64"/>
                  <a:gd name="T60" fmla="*/ 0 w 31"/>
                  <a:gd name="T61" fmla="*/ 0 h 64"/>
                  <a:gd name="T62" fmla="*/ 0 w 31"/>
                  <a:gd name="T63" fmla="*/ 0 h 64"/>
                  <a:gd name="T64" fmla="*/ 0 w 31"/>
                  <a:gd name="T65" fmla="*/ 0 h 64"/>
                  <a:gd name="T66" fmla="*/ 0 w 31"/>
                  <a:gd name="T67" fmla="*/ 0 h 64"/>
                  <a:gd name="T68" fmla="*/ 0 w 31"/>
                  <a:gd name="T69" fmla="*/ 0 h 64"/>
                  <a:gd name="T70" fmla="*/ 0 w 31"/>
                  <a:gd name="T71" fmla="*/ 0 h 6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1"/>
                  <a:gd name="T109" fmla="*/ 0 h 64"/>
                  <a:gd name="T110" fmla="*/ 31 w 31"/>
                  <a:gd name="T111" fmla="*/ 64 h 6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1" h="64">
                    <a:moveTo>
                      <a:pt x="5" y="31"/>
                    </a:moveTo>
                    <a:lnTo>
                      <a:pt x="5" y="27"/>
                    </a:lnTo>
                    <a:lnTo>
                      <a:pt x="10" y="19"/>
                    </a:lnTo>
                    <a:lnTo>
                      <a:pt x="4" y="22"/>
                    </a:lnTo>
                    <a:lnTo>
                      <a:pt x="2" y="21"/>
                    </a:lnTo>
                    <a:lnTo>
                      <a:pt x="3" y="17"/>
                    </a:lnTo>
                    <a:lnTo>
                      <a:pt x="8" y="14"/>
                    </a:lnTo>
                    <a:lnTo>
                      <a:pt x="0" y="12"/>
                    </a:lnTo>
                    <a:lnTo>
                      <a:pt x="26" y="0"/>
                    </a:lnTo>
                    <a:lnTo>
                      <a:pt x="28" y="1"/>
                    </a:lnTo>
                    <a:lnTo>
                      <a:pt x="30" y="10"/>
                    </a:lnTo>
                    <a:lnTo>
                      <a:pt x="21" y="11"/>
                    </a:lnTo>
                    <a:lnTo>
                      <a:pt x="20" y="12"/>
                    </a:lnTo>
                    <a:lnTo>
                      <a:pt x="29" y="15"/>
                    </a:lnTo>
                    <a:lnTo>
                      <a:pt x="29" y="19"/>
                    </a:lnTo>
                    <a:lnTo>
                      <a:pt x="25" y="22"/>
                    </a:lnTo>
                    <a:lnTo>
                      <a:pt x="20" y="21"/>
                    </a:lnTo>
                    <a:lnTo>
                      <a:pt x="18" y="22"/>
                    </a:lnTo>
                    <a:lnTo>
                      <a:pt x="16" y="29"/>
                    </a:lnTo>
                    <a:lnTo>
                      <a:pt x="13" y="30"/>
                    </a:lnTo>
                    <a:lnTo>
                      <a:pt x="13" y="33"/>
                    </a:lnTo>
                    <a:lnTo>
                      <a:pt x="15" y="40"/>
                    </a:lnTo>
                    <a:lnTo>
                      <a:pt x="24" y="41"/>
                    </a:lnTo>
                    <a:lnTo>
                      <a:pt x="24" y="46"/>
                    </a:lnTo>
                    <a:lnTo>
                      <a:pt x="26" y="46"/>
                    </a:lnTo>
                    <a:lnTo>
                      <a:pt x="31" y="62"/>
                    </a:lnTo>
                    <a:lnTo>
                      <a:pt x="30" y="64"/>
                    </a:lnTo>
                    <a:lnTo>
                      <a:pt x="29" y="64"/>
                    </a:lnTo>
                    <a:lnTo>
                      <a:pt x="15" y="51"/>
                    </a:lnTo>
                    <a:lnTo>
                      <a:pt x="15" y="48"/>
                    </a:lnTo>
                    <a:lnTo>
                      <a:pt x="16" y="47"/>
                    </a:lnTo>
                    <a:lnTo>
                      <a:pt x="16" y="45"/>
                    </a:lnTo>
                    <a:lnTo>
                      <a:pt x="14" y="45"/>
                    </a:lnTo>
                    <a:lnTo>
                      <a:pt x="10" y="40"/>
                    </a:lnTo>
                    <a:lnTo>
                      <a:pt x="7" y="32"/>
                    </a:lnTo>
                    <a:lnTo>
                      <a:pt x="5" y="3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36" name="Freeform 1166">
                <a:extLst>
                  <a:ext uri="{FF2B5EF4-FFF2-40B4-BE49-F238E27FC236}">
                    <a16:creationId xmlns:a16="http://schemas.microsoft.com/office/drawing/2014/main" id="{28752829-1DFB-445D-A92D-0045BA749BB9}"/>
                  </a:ext>
                </a:extLst>
              </p:cNvPr>
              <p:cNvSpPr>
                <a:spLocks noChangeAspect="1"/>
              </p:cNvSpPr>
              <p:nvPr/>
            </p:nvSpPr>
            <p:spPr bwMode="auto">
              <a:xfrm>
                <a:off x="685" y="976"/>
                <a:ext cx="5" cy="4"/>
              </a:xfrm>
              <a:custGeom>
                <a:avLst/>
                <a:gdLst>
                  <a:gd name="T0" fmla="*/ 0 w 15"/>
                  <a:gd name="T1" fmla="*/ 0 h 14"/>
                  <a:gd name="T2" fmla="*/ 0 w 15"/>
                  <a:gd name="T3" fmla="*/ 0 h 14"/>
                  <a:gd name="T4" fmla="*/ 0 w 15"/>
                  <a:gd name="T5" fmla="*/ 0 h 14"/>
                  <a:gd name="T6" fmla="*/ 0 w 15"/>
                  <a:gd name="T7" fmla="*/ 0 h 14"/>
                  <a:gd name="T8" fmla="*/ 0 w 15"/>
                  <a:gd name="T9" fmla="*/ 0 h 14"/>
                  <a:gd name="T10" fmla="*/ 0 w 15"/>
                  <a:gd name="T11" fmla="*/ 0 h 14"/>
                  <a:gd name="T12" fmla="*/ 0 w 15"/>
                  <a:gd name="T13" fmla="*/ 0 h 14"/>
                  <a:gd name="T14" fmla="*/ 0 w 15"/>
                  <a:gd name="T15" fmla="*/ 0 h 14"/>
                  <a:gd name="T16" fmla="*/ 0 60000 65536"/>
                  <a:gd name="T17" fmla="*/ 0 60000 65536"/>
                  <a:gd name="T18" fmla="*/ 0 60000 65536"/>
                  <a:gd name="T19" fmla="*/ 0 60000 65536"/>
                  <a:gd name="T20" fmla="*/ 0 60000 65536"/>
                  <a:gd name="T21" fmla="*/ 0 60000 65536"/>
                  <a:gd name="T22" fmla="*/ 0 60000 65536"/>
                  <a:gd name="T23" fmla="*/ 0 60000 65536"/>
                  <a:gd name="T24" fmla="*/ 0 w 15"/>
                  <a:gd name="T25" fmla="*/ 0 h 14"/>
                  <a:gd name="T26" fmla="*/ 15 w 15"/>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 h="14">
                    <a:moveTo>
                      <a:pt x="0" y="8"/>
                    </a:moveTo>
                    <a:lnTo>
                      <a:pt x="4" y="4"/>
                    </a:lnTo>
                    <a:lnTo>
                      <a:pt x="10" y="0"/>
                    </a:lnTo>
                    <a:lnTo>
                      <a:pt x="15" y="5"/>
                    </a:lnTo>
                    <a:lnTo>
                      <a:pt x="15" y="9"/>
                    </a:lnTo>
                    <a:lnTo>
                      <a:pt x="9" y="14"/>
                    </a:lnTo>
                    <a:lnTo>
                      <a:pt x="4" y="9"/>
                    </a:lnTo>
                    <a:lnTo>
                      <a:pt x="0" y="8"/>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37" name="Freeform 1167">
                <a:extLst>
                  <a:ext uri="{FF2B5EF4-FFF2-40B4-BE49-F238E27FC236}">
                    <a16:creationId xmlns:a16="http://schemas.microsoft.com/office/drawing/2014/main" id="{0C8CC967-F0E7-420E-B9D9-D18145DA4439}"/>
                  </a:ext>
                </a:extLst>
              </p:cNvPr>
              <p:cNvSpPr>
                <a:spLocks noChangeAspect="1"/>
              </p:cNvSpPr>
              <p:nvPr/>
            </p:nvSpPr>
            <p:spPr bwMode="auto">
              <a:xfrm>
                <a:off x="685" y="976"/>
                <a:ext cx="5" cy="4"/>
              </a:xfrm>
              <a:custGeom>
                <a:avLst/>
                <a:gdLst>
                  <a:gd name="T0" fmla="*/ 0 w 15"/>
                  <a:gd name="T1" fmla="*/ 0 h 14"/>
                  <a:gd name="T2" fmla="*/ 0 w 15"/>
                  <a:gd name="T3" fmla="*/ 0 h 14"/>
                  <a:gd name="T4" fmla="*/ 0 w 15"/>
                  <a:gd name="T5" fmla="*/ 0 h 14"/>
                  <a:gd name="T6" fmla="*/ 0 w 15"/>
                  <a:gd name="T7" fmla="*/ 0 h 14"/>
                  <a:gd name="T8" fmla="*/ 0 w 15"/>
                  <a:gd name="T9" fmla="*/ 0 h 14"/>
                  <a:gd name="T10" fmla="*/ 0 w 15"/>
                  <a:gd name="T11" fmla="*/ 0 h 14"/>
                  <a:gd name="T12" fmla="*/ 0 w 15"/>
                  <a:gd name="T13" fmla="*/ 0 h 14"/>
                  <a:gd name="T14" fmla="*/ 0 w 15"/>
                  <a:gd name="T15" fmla="*/ 0 h 14"/>
                  <a:gd name="T16" fmla="*/ 0 60000 65536"/>
                  <a:gd name="T17" fmla="*/ 0 60000 65536"/>
                  <a:gd name="T18" fmla="*/ 0 60000 65536"/>
                  <a:gd name="T19" fmla="*/ 0 60000 65536"/>
                  <a:gd name="T20" fmla="*/ 0 60000 65536"/>
                  <a:gd name="T21" fmla="*/ 0 60000 65536"/>
                  <a:gd name="T22" fmla="*/ 0 60000 65536"/>
                  <a:gd name="T23" fmla="*/ 0 60000 65536"/>
                  <a:gd name="T24" fmla="*/ 0 w 15"/>
                  <a:gd name="T25" fmla="*/ 0 h 14"/>
                  <a:gd name="T26" fmla="*/ 15 w 15"/>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 h="14">
                    <a:moveTo>
                      <a:pt x="0" y="8"/>
                    </a:moveTo>
                    <a:lnTo>
                      <a:pt x="4" y="4"/>
                    </a:lnTo>
                    <a:lnTo>
                      <a:pt x="10" y="0"/>
                    </a:lnTo>
                    <a:lnTo>
                      <a:pt x="15" y="5"/>
                    </a:lnTo>
                    <a:lnTo>
                      <a:pt x="15" y="9"/>
                    </a:lnTo>
                    <a:lnTo>
                      <a:pt x="9" y="14"/>
                    </a:lnTo>
                    <a:lnTo>
                      <a:pt x="4" y="9"/>
                    </a:lnTo>
                    <a:lnTo>
                      <a:pt x="0" y="8"/>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38" name="Freeform 1168">
                <a:extLst>
                  <a:ext uri="{FF2B5EF4-FFF2-40B4-BE49-F238E27FC236}">
                    <a16:creationId xmlns:a16="http://schemas.microsoft.com/office/drawing/2014/main" id="{791968A2-7B37-4735-8837-891E2691D06E}"/>
                  </a:ext>
                </a:extLst>
              </p:cNvPr>
              <p:cNvSpPr>
                <a:spLocks noChangeAspect="1"/>
              </p:cNvSpPr>
              <p:nvPr/>
            </p:nvSpPr>
            <p:spPr bwMode="auto">
              <a:xfrm>
                <a:off x="685" y="983"/>
                <a:ext cx="6" cy="7"/>
              </a:xfrm>
              <a:custGeom>
                <a:avLst/>
                <a:gdLst>
                  <a:gd name="T0" fmla="*/ 0 w 20"/>
                  <a:gd name="T1" fmla="*/ 0 h 26"/>
                  <a:gd name="T2" fmla="*/ 0 w 20"/>
                  <a:gd name="T3" fmla="*/ 0 h 26"/>
                  <a:gd name="T4" fmla="*/ 0 w 20"/>
                  <a:gd name="T5" fmla="*/ 0 h 26"/>
                  <a:gd name="T6" fmla="*/ 0 w 20"/>
                  <a:gd name="T7" fmla="*/ 0 h 26"/>
                  <a:gd name="T8" fmla="*/ 0 w 20"/>
                  <a:gd name="T9" fmla="*/ 0 h 26"/>
                  <a:gd name="T10" fmla="*/ 0 w 20"/>
                  <a:gd name="T11" fmla="*/ 0 h 26"/>
                  <a:gd name="T12" fmla="*/ 0 w 20"/>
                  <a:gd name="T13" fmla="*/ 0 h 26"/>
                  <a:gd name="T14" fmla="*/ 0 w 20"/>
                  <a:gd name="T15" fmla="*/ 0 h 26"/>
                  <a:gd name="T16" fmla="*/ 0 w 20"/>
                  <a:gd name="T17" fmla="*/ 0 h 26"/>
                  <a:gd name="T18" fmla="*/ 0 w 20"/>
                  <a:gd name="T19" fmla="*/ 0 h 26"/>
                  <a:gd name="T20" fmla="*/ 0 w 20"/>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
                  <a:gd name="T34" fmla="*/ 0 h 26"/>
                  <a:gd name="T35" fmla="*/ 20 w 20"/>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 h="26">
                    <a:moveTo>
                      <a:pt x="0" y="0"/>
                    </a:moveTo>
                    <a:lnTo>
                      <a:pt x="9" y="4"/>
                    </a:lnTo>
                    <a:lnTo>
                      <a:pt x="19" y="12"/>
                    </a:lnTo>
                    <a:lnTo>
                      <a:pt x="20" y="22"/>
                    </a:lnTo>
                    <a:lnTo>
                      <a:pt x="20" y="26"/>
                    </a:lnTo>
                    <a:lnTo>
                      <a:pt x="16" y="26"/>
                    </a:lnTo>
                    <a:lnTo>
                      <a:pt x="11" y="17"/>
                    </a:lnTo>
                    <a:lnTo>
                      <a:pt x="6" y="14"/>
                    </a:lnTo>
                    <a:lnTo>
                      <a:pt x="5" y="10"/>
                    </a:lnTo>
                    <a:lnTo>
                      <a:pt x="1" y="7"/>
                    </a:lnTo>
                    <a:lnTo>
                      <a:pt x="0"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39" name="Freeform 1169">
                <a:extLst>
                  <a:ext uri="{FF2B5EF4-FFF2-40B4-BE49-F238E27FC236}">
                    <a16:creationId xmlns:a16="http://schemas.microsoft.com/office/drawing/2014/main" id="{5C0B0472-7AD2-465D-9B24-02837B320ADF}"/>
                  </a:ext>
                </a:extLst>
              </p:cNvPr>
              <p:cNvSpPr>
                <a:spLocks noChangeAspect="1"/>
              </p:cNvSpPr>
              <p:nvPr/>
            </p:nvSpPr>
            <p:spPr bwMode="auto">
              <a:xfrm>
                <a:off x="685" y="983"/>
                <a:ext cx="6" cy="7"/>
              </a:xfrm>
              <a:custGeom>
                <a:avLst/>
                <a:gdLst>
                  <a:gd name="T0" fmla="*/ 0 w 20"/>
                  <a:gd name="T1" fmla="*/ 0 h 26"/>
                  <a:gd name="T2" fmla="*/ 0 w 20"/>
                  <a:gd name="T3" fmla="*/ 0 h 26"/>
                  <a:gd name="T4" fmla="*/ 0 w 20"/>
                  <a:gd name="T5" fmla="*/ 0 h 26"/>
                  <a:gd name="T6" fmla="*/ 0 w 20"/>
                  <a:gd name="T7" fmla="*/ 0 h 26"/>
                  <a:gd name="T8" fmla="*/ 0 w 20"/>
                  <a:gd name="T9" fmla="*/ 0 h 26"/>
                  <a:gd name="T10" fmla="*/ 0 w 20"/>
                  <a:gd name="T11" fmla="*/ 0 h 26"/>
                  <a:gd name="T12" fmla="*/ 0 w 20"/>
                  <a:gd name="T13" fmla="*/ 0 h 26"/>
                  <a:gd name="T14" fmla="*/ 0 w 20"/>
                  <a:gd name="T15" fmla="*/ 0 h 26"/>
                  <a:gd name="T16" fmla="*/ 0 w 20"/>
                  <a:gd name="T17" fmla="*/ 0 h 26"/>
                  <a:gd name="T18" fmla="*/ 0 w 20"/>
                  <a:gd name="T19" fmla="*/ 0 h 26"/>
                  <a:gd name="T20" fmla="*/ 0 w 20"/>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
                  <a:gd name="T34" fmla="*/ 0 h 26"/>
                  <a:gd name="T35" fmla="*/ 20 w 20"/>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 h="26">
                    <a:moveTo>
                      <a:pt x="0" y="0"/>
                    </a:moveTo>
                    <a:lnTo>
                      <a:pt x="9" y="4"/>
                    </a:lnTo>
                    <a:lnTo>
                      <a:pt x="19" y="12"/>
                    </a:lnTo>
                    <a:lnTo>
                      <a:pt x="20" y="22"/>
                    </a:lnTo>
                    <a:lnTo>
                      <a:pt x="20" y="26"/>
                    </a:lnTo>
                    <a:lnTo>
                      <a:pt x="16" y="26"/>
                    </a:lnTo>
                    <a:lnTo>
                      <a:pt x="11" y="17"/>
                    </a:lnTo>
                    <a:lnTo>
                      <a:pt x="6" y="14"/>
                    </a:lnTo>
                    <a:lnTo>
                      <a:pt x="5" y="10"/>
                    </a:lnTo>
                    <a:lnTo>
                      <a:pt x="1" y="7"/>
                    </a:lnTo>
                    <a:lnTo>
                      <a:pt x="0"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40" name="Freeform 1170">
                <a:extLst>
                  <a:ext uri="{FF2B5EF4-FFF2-40B4-BE49-F238E27FC236}">
                    <a16:creationId xmlns:a16="http://schemas.microsoft.com/office/drawing/2014/main" id="{0AA90C85-F1FC-44EF-8F27-05F7C889073D}"/>
                  </a:ext>
                </a:extLst>
              </p:cNvPr>
              <p:cNvSpPr>
                <a:spLocks noChangeAspect="1"/>
              </p:cNvSpPr>
              <p:nvPr/>
            </p:nvSpPr>
            <p:spPr bwMode="auto">
              <a:xfrm>
                <a:off x="690" y="979"/>
                <a:ext cx="5" cy="11"/>
              </a:xfrm>
              <a:custGeom>
                <a:avLst/>
                <a:gdLst>
                  <a:gd name="T0" fmla="*/ 0 w 21"/>
                  <a:gd name="T1" fmla="*/ 0 h 39"/>
                  <a:gd name="T2" fmla="*/ 0 w 21"/>
                  <a:gd name="T3" fmla="*/ 0 h 39"/>
                  <a:gd name="T4" fmla="*/ 0 w 21"/>
                  <a:gd name="T5" fmla="*/ 0 h 39"/>
                  <a:gd name="T6" fmla="*/ 0 w 21"/>
                  <a:gd name="T7" fmla="*/ 0 h 39"/>
                  <a:gd name="T8" fmla="*/ 0 w 21"/>
                  <a:gd name="T9" fmla="*/ 0 h 39"/>
                  <a:gd name="T10" fmla="*/ 0 w 21"/>
                  <a:gd name="T11" fmla="*/ 0 h 39"/>
                  <a:gd name="T12" fmla="*/ 0 w 21"/>
                  <a:gd name="T13" fmla="*/ 0 h 39"/>
                  <a:gd name="T14" fmla="*/ 0 w 21"/>
                  <a:gd name="T15" fmla="*/ 0 h 39"/>
                  <a:gd name="T16" fmla="*/ 0 w 21"/>
                  <a:gd name="T17" fmla="*/ 0 h 39"/>
                  <a:gd name="T18" fmla="*/ 0 w 21"/>
                  <a:gd name="T19" fmla="*/ 0 h 39"/>
                  <a:gd name="T20" fmla="*/ 0 w 21"/>
                  <a:gd name="T21" fmla="*/ 0 h 39"/>
                  <a:gd name="T22" fmla="*/ 0 w 21"/>
                  <a:gd name="T23" fmla="*/ 0 h 39"/>
                  <a:gd name="T24" fmla="*/ 0 w 21"/>
                  <a:gd name="T25" fmla="*/ 0 h 39"/>
                  <a:gd name="T26" fmla="*/ 0 w 21"/>
                  <a:gd name="T27" fmla="*/ 0 h 39"/>
                  <a:gd name="T28" fmla="*/ 0 w 21"/>
                  <a:gd name="T29" fmla="*/ 0 h 39"/>
                  <a:gd name="T30" fmla="*/ 0 w 21"/>
                  <a:gd name="T31" fmla="*/ 0 h 39"/>
                  <a:gd name="T32" fmla="*/ 0 w 21"/>
                  <a:gd name="T33" fmla="*/ 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39"/>
                  <a:gd name="T53" fmla="*/ 21 w 21"/>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39">
                    <a:moveTo>
                      <a:pt x="14" y="14"/>
                    </a:moveTo>
                    <a:lnTo>
                      <a:pt x="15" y="14"/>
                    </a:lnTo>
                    <a:lnTo>
                      <a:pt x="16" y="17"/>
                    </a:lnTo>
                    <a:lnTo>
                      <a:pt x="19" y="20"/>
                    </a:lnTo>
                    <a:lnTo>
                      <a:pt x="21" y="25"/>
                    </a:lnTo>
                    <a:lnTo>
                      <a:pt x="19" y="35"/>
                    </a:lnTo>
                    <a:lnTo>
                      <a:pt x="15" y="39"/>
                    </a:lnTo>
                    <a:lnTo>
                      <a:pt x="10" y="21"/>
                    </a:lnTo>
                    <a:lnTo>
                      <a:pt x="5" y="14"/>
                    </a:lnTo>
                    <a:lnTo>
                      <a:pt x="5" y="12"/>
                    </a:lnTo>
                    <a:lnTo>
                      <a:pt x="6" y="8"/>
                    </a:lnTo>
                    <a:lnTo>
                      <a:pt x="2" y="8"/>
                    </a:lnTo>
                    <a:lnTo>
                      <a:pt x="0" y="3"/>
                    </a:lnTo>
                    <a:lnTo>
                      <a:pt x="0" y="0"/>
                    </a:lnTo>
                    <a:lnTo>
                      <a:pt x="5" y="0"/>
                    </a:lnTo>
                    <a:lnTo>
                      <a:pt x="10" y="5"/>
                    </a:lnTo>
                    <a:lnTo>
                      <a:pt x="14" y="1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41" name="Freeform 1171">
                <a:extLst>
                  <a:ext uri="{FF2B5EF4-FFF2-40B4-BE49-F238E27FC236}">
                    <a16:creationId xmlns:a16="http://schemas.microsoft.com/office/drawing/2014/main" id="{206F5913-8962-4818-902B-6EE1B0556B75}"/>
                  </a:ext>
                </a:extLst>
              </p:cNvPr>
              <p:cNvSpPr>
                <a:spLocks noChangeAspect="1"/>
              </p:cNvSpPr>
              <p:nvPr/>
            </p:nvSpPr>
            <p:spPr bwMode="auto">
              <a:xfrm>
                <a:off x="690" y="979"/>
                <a:ext cx="5" cy="11"/>
              </a:xfrm>
              <a:custGeom>
                <a:avLst/>
                <a:gdLst>
                  <a:gd name="T0" fmla="*/ 0 w 21"/>
                  <a:gd name="T1" fmla="*/ 0 h 39"/>
                  <a:gd name="T2" fmla="*/ 0 w 21"/>
                  <a:gd name="T3" fmla="*/ 0 h 39"/>
                  <a:gd name="T4" fmla="*/ 0 w 21"/>
                  <a:gd name="T5" fmla="*/ 0 h 39"/>
                  <a:gd name="T6" fmla="*/ 0 w 21"/>
                  <a:gd name="T7" fmla="*/ 0 h 39"/>
                  <a:gd name="T8" fmla="*/ 0 w 21"/>
                  <a:gd name="T9" fmla="*/ 0 h 39"/>
                  <a:gd name="T10" fmla="*/ 0 w 21"/>
                  <a:gd name="T11" fmla="*/ 0 h 39"/>
                  <a:gd name="T12" fmla="*/ 0 w 21"/>
                  <a:gd name="T13" fmla="*/ 0 h 39"/>
                  <a:gd name="T14" fmla="*/ 0 w 21"/>
                  <a:gd name="T15" fmla="*/ 0 h 39"/>
                  <a:gd name="T16" fmla="*/ 0 w 21"/>
                  <a:gd name="T17" fmla="*/ 0 h 39"/>
                  <a:gd name="T18" fmla="*/ 0 w 21"/>
                  <a:gd name="T19" fmla="*/ 0 h 39"/>
                  <a:gd name="T20" fmla="*/ 0 w 21"/>
                  <a:gd name="T21" fmla="*/ 0 h 39"/>
                  <a:gd name="T22" fmla="*/ 0 w 21"/>
                  <a:gd name="T23" fmla="*/ 0 h 39"/>
                  <a:gd name="T24" fmla="*/ 0 w 21"/>
                  <a:gd name="T25" fmla="*/ 0 h 39"/>
                  <a:gd name="T26" fmla="*/ 0 w 21"/>
                  <a:gd name="T27" fmla="*/ 0 h 39"/>
                  <a:gd name="T28" fmla="*/ 0 w 21"/>
                  <a:gd name="T29" fmla="*/ 0 h 39"/>
                  <a:gd name="T30" fmla="*/ 0 w 21"/>
                  <a:gd name="T31" fmla="*/ 0 h 39"/>
                  <a:gd name="T32" fmla="*/ 0 w 21"/>
                  <a:gd name="T33" fmla="*/ 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39"/>
                  <a:gd name="T53" fmla="*/ 21 w 21"/>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39">
                    <a:moveTo>
                      <a:pt x="14" y="14"/>
                    </a:moveTo>
                    <a:lnTo>
                      <a:pt x="15" y="14"/>
                    </a:lnTo>
                    <a:lnTo>
                      <a:pt x="16" y="17"/>
                    </a:lnTo>
                    <a:lnTo>
                      <a:pt x="19" y="20"/>
                    </a:lnTo>
                    <a:lnTo>
                      <a:pt x="21" y="25"/>
                    </a:lnTo>
                    <a:lnTo>
                      <a:pt x="19" y="35"/>
                    </a:lnTo>
                    <a:lnTo>
                      <a:pt x="15" y="39"/>
                    </a:lnTo>
                    <a:lnTo>
                      <a:pt x="10" y="21"/>
                    </a:lnTo>
                    <a:lnTo>
                      <a:pt x="5" y="14"/>
                    </a:lnTo>
                    <a:lnTo>
                      <a:pt x="5" y="12"/>
                    </a:lnTo>
                    <a:lnTo>
                      <a:pt x="6" y="8"/>
                    </a:lnTo>
                    <a:lnTo>
                      <a:pt x="2" y="8"/>
                    </a:lnTo>
                    <a:lnTo>
                      <a:pt x="0" y="3"/>
                    </a:lnTo>
                    <a:lnTo>
                      <a:pt x="0" y="0"/>
                    </a:lnTo>
                    <a:lnTo>
                      <a:pt x="5" y="0"/>
                    </a:lnTo>
                    <a:lnTo>
                      <a:pt x="10" y="5"/>
                    </a:lnTo>
                    <a:lnTo>
                      <a:pt x="14" y="14"/>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42" name="Freeform 1172">
                <a:extLst>
                  <a:ext uri="{FF2B5EF4-FFF2-40B4-BE49-F238E27FC236}">
                    <a16:creationId xmlns:a16="http://schemas.microsoft.com/office/drawing/2014/main" id="{764ACDEC-5127-4ED8-9E51-9C26E0FADEF2}"/>
                  </a:ext>
                </a:extLst>
              </p:cNvPr>
              <p:cNvSpPr>
                <a:spLocks noChangeAspect="1"/>
              </p:cNvSpPr>
              <p:nvPr/>
            </p:nvSpPr>
            <p:spPr bwMode="auto">
              <a:xfrm>
                <a:off x="695" y="996"/>
                <a:ext cx="2" cy="6"/>
              </a:xfrm>
              <a:custGeom>
                <a:avLst/>
                <a:gdLst>
                  <a:gd name="T0" fmla="*/ 0 w 8"/>
                  <a:gd name="T1" fmla="*/ 0 h 18"/>
                  <a:gd name="T2" fmla="*/ 0 w 8"/>
                  <a:gd name="T3" fmla="*/ 0 h 18"/>
                  <a:gd name="T4" fmla="*/ 0 w 8"/>
                  <a:gd name="T5" fmla="*/ 0 h 18"/>
                  <a:gd name="T6" fmla="*/ 0 w 8"/>
                  <a:gd name="T7" fmla="*/ 0 h 18"/>
                  <a:gd name="T8" fmla="*/ 0 w 8"/>
                  <a:gd name="T9" fmla="*/ 0 h 18"/>
                  <a:gd name="T10" fmla="*/ 0 w 8"/>
                  <a:gd name="T11" fmla="*/ 0 h 18"/>
                  <a:gd name="T12" fmla="*/ 0 w 8"/>
                  <a:gd name="T13" fmla="*/ 0 h 18"/>
                  <a:gd name="T14" fmla="*/ 0 w 8"/>
                  <a:gd name="T15" fmla="*/ 0 h 18"/>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18"/>
                  <a:gd name="T26" fmla="*/ 8 w 8"/>
                  <a:gd name="T27" fmla="*/ 18 h 1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18">
                    <a:moveTo>
                      <a:pt x="2" y="0"/>
                    </a:moveTo>
                    <a:lnTo>
                      <a:pt x="5" y="1"/>
                    </a:lnTo>
                    <a:lnTo>
                      <a:pt x="8" y="12"/>
                    </a:lnTo>
                    <a:lnTo>
                      <a:pt x="7" y="18"/>
                    </a:lnTo>
                    <a:lnTo>
                      <a:pt x="5" y="17"/>
                    </a:lnTo>
                    <a:lnTo>
                      <a:pt x="2" y="13"/>
                    </a:lnTo>
                    <a:lnTo>
                      <a:pt x="0" y="6"/>
                    </a:lnTo>
                    <a:lnTo>
                      <a:pt x="2"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43" name="Freeform 1173">
                <a:extLst>
                  <a:ext uri="{FF2B5EF4-FFF2-40B4-BE49-F238E27FC236}">
                    <a16:creationId xmlns:a16="http://schemas.microsoft.com/office/drawing/2014/main" id="{2EBCB85C-0B70-4AA8-8BEC-9A119506AA67}"/>
                  </a:ext>
                </a:extLst>
              </p:cNvPr>
              <p:cNvSpPr>
                <a:spLocks noChangeAspect="1"/>
              </p:cNvSpPr>
              <p:nvPr/>
            </p:nvSpPr>
            <p:spPr bwMode="auto">
              <a:xfrm>
                <a:off x="695" y="996"/>
                <a:ext cx="2" cy="6"/>
              </a:xfrm>
              <a:custGeom>
                <a:avLst/>
                <a:gdLst>
                  <a:gd name="T0" fmla="*/ 0 w 8"/>
                  <a:gd name="T1" fmla="*/ 0 h 18"/>
                  <a:gd name="T2" fmla="*/ 0 w 8"/>
                  <a:gd name="T3" fmla="*/ 0 h 18"/>
                  <a:gd name="T4" fmla="*/ 0 w 8"/>
                  <a:gd name="T5" fmla="*/ 0 h 18"/>
                  <a:gd name="T6" fmla="*/ 0 w 8"/>
                  <a:gd name="T7" fmla="*/ 0 h 18"/>
                  <a:gd name="T8" fmla="*/ 0 w 8"/>
                  <a:gd name="T9" fmla="*/ 0 h 18"/>
                  <a:gd name="T10" fmla="*/ 0 w 8"/>
                  <a:gd name="T11" fmla="*/ 0 h 18"/>
                  <a:gd name="T12" fmla="*/ 0 w 8"/>
                  <a:gd name="T13" fmla="*/ 0 h 18"/>
                  <a:gd name="T14" fmla="*/ 0 w 8"/>
                  <a:gd name="T15" fmla="*/ 0 h 18"/>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18"/>
                  <a:gd name="T26" fmla="*/ 8 w 8"/>
                  <a:gd name="T27" fmla="*/ 18 h 1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18">
                    <a:moveTo>
                      <a:pt x="2" y="0"/>
                    </a:moveTo>
                    <a:lnTo>
                      <a:pt x="5" y="1"/>
                    </a:lnTo>
                    <a:lnTo>
                      <a:pt x="8" y="12"/>
                    </a:lnTo>
                    <a:lnTo>
                      <a:pt x="7" y="18"/>
                    </a:lnTo>
                    <a:lnTo>
                      <a:pt x="5" y="17"/>
                    </a:lnTo>
                    <a:lnTo>
                      <a:pt x="2" y="13"/>
                    </a:lnTo>
                    <a:lnTo>
                      <a:pt x="0" y="6"/>
                    </a:lnTo>
                    <a:lnTo>
                      <a:pt x="2"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44" name="Freeform 1174">
                <a:extLst>
                  <a:ext uri="{FF2B5EF4-FFF2-40B4-BE49-F238E27FC236}">
                    <a16:creationId xmlns:a16="http://schemas.microsoft.com/office/drawing/2014/main" id="{301AEC2B-E45C-459F-A96E-5D38F59D533D}"/>
                  </a:ext>
                </a:extLst>
              </p:cNvPr>
              <p:cNvSpPr>
                <a:spLocks noChangeAspect="1"/>
              </p:cNvSpPr>
              <p:nvPr/>
            </p:nvSpPr>
            <p:spPr bwMode="auto">
              <a:xfrm>
                <a:off x="695" y="1030"/>
                <a:ext cx="55" cy="43"/>
              </a:xfrm>
              <a:custGeom>
                <a:avLst/>
                <a:gdLst>
                  <a:gd name="T0" fmla="*/ 0 w 183"/>
                  <a:gd name="T1" fmla="*/ 0 h 147"/>
                  <a:gd name="T2" fmla="*/ 0 w 183"/>
                  <a:gd name="T3" fmla="*/ 0 h 147"/>
                  <a:gd name="T4" fmla="*/ 0 w 183"/>
                  <a:gd name="T5" fmla="*/ 0 h 147"/>
                  <a:gd name="T6" fmla="*/ 0 w 183"/>
                  <a:gd name="T7" fmla="*/ 0 h 147"/>
                  <a:gd name="T8" fmla="*/ 0 w 183"/>
                  <a:gd name="T9" fmla="*/ 0 h 147"/>
                  <a:gd name="T10" fmla="*/ 0 w 183"/>
                  <a:gd name="T11" fmla="*/ 0 h 147"/>
                  <a:gd name="T12" fmla="*/ 0 w 183"/>
                  <a:gd name="T13" fmla="*/ 0 h 147"/>
                  <a:gd name="T14" fmla="*/ 0 w 183"/>
                  <a:gd name="T15" fmla="*/ 0 h 147"/>
                  <a:gd name="T16" fmla="*/ 0 w 183"/>
                  <a:gd name="T17" fmla="*/ 0 h 147"/>
                  <a:gd name="T18" fmla="*/ 0 w 183"/>
                  <a:gd name="T19" fmla="*/ 0 h 147"/>
                  <a:gd name="T20" fmla="*/ 0 w 183"/>
                  <a:gd name="T21" fmla="*/ 0 h 147"/>
                  <a:gd name="T22" fmla="*/ 0 w 183"/>
                  <a:gd name="T23" fmla="*/ 0 h 147"/>
                  <a:gd name="T24" fmla="*/ 0 w 183"/>
                  <a:gd name="T25" fmla="*/ 0 h 147"/>
                  <a:gd name="T26" fmla="*/ 0 w 183"/>
                  <a:gd name="T27" fmla="*/ 0 h 147"/>
                  <a:gd name="T28" fmla="*/ 0 w 183"/>
                  <a:gd name="T29" fmla="*/ 0 h 147"/>
                  <a:gd name="T30" fmla="*/ 0 w 183"/>
                  <a:gd name="T31" fmla="*/ 0 h 147"/>
                  <a:gd name="T32" fmla="*/ 0 w 183"/>
                  <a:gd name="T33" fmla="*/ 0 h 147"/>
                  <a:gd name="T34" fmla="*/ 0 w 183"/>
                  <a:gd name="T35" fmla="*/ 0 h 147"/>
                  <a:gd name="T36" fmla="*/ 0 w 183"/>
                  <a:gd name="T37" fmla="*/ 0 h 147"/>
                  <a:gd name="T38" fmla="*/ 0 w 183"/>
                  <a:gd name="T39" fmla="*/ 0 h 147"/>
                  <a:gd name="T40" fmla="*/ 0 w 183"/>
                  <a:gd name="T41" fmla="*/ 0 h 147"/>
                  <a:gd name="T42" fmla="*/ 0 w 183"/>
                  <a:gd name="T43" fmla="*/ 0 h 147"/>
                  <a:gd name="T44" fmla="*/ 0 w 183"/>
                  <a:gd name="T45" fmla="*/ 0 h 147"/>
                  <a:gd name="T46" fmla="*/ 0 w 183"/>
                  <a:gd name="T47" fmla="*/ 0 h 147"/>
                  <a:gd name="T48" fmla="*/ 0 w 183"/>
                  <a:gd name="T49" fmla="*/ 0 h 147"/>
                  <a:gd name="T50" fmla="*/ 0 w 183"/>
                  <a:gd name="T51" fmla="*/ 0 h 147"/>
                  <a:gd name="T52" fmla="*/ 0 w 183"/>
                  <a:gd name="T53" fmla="*/ 0 h 147"/>
                  <a:gd name="T54" fmla="*/ 0 w 183"/>
                  <a:gd name="T55" fmla="*/ 0 h 147"/>
                  <a:gd name="T56" fmla="*/ 0 w 183"/>
                  <a:gd name="T57" fmla="*/ 0 h 147"/>
                  <a:gd name="T58" fmla="*/ 0 w 183"/>
                  <a:gd name="T59" fmla="*/ 0 h 147"/>
                  <a:gd name="T60" fmla="*/ 0 w 183"/>
                  <a:gd name="T61" fmla="*/ 0 h 147"/>
                  <a:gd name="T62" fmla="*/ 0 w 183"/>
                  <a:gd name="T63" fmla="*/ 0 h 147"/>
                  <a:gd name="T64" fmla="*/ 0 w 183"/>
                  <a:gd name="T65" fmla="*/ 0 h 147"/>
                  <a:gd name="T66" fmla="*/ 0 w 183"/>
                  <a:gd name="T67" fmla="*/ 0 h 147"/>
                  <a:gd name="T68" fmla="*/ 0 w 183"/>
                  <a:gd name="T69" fmla="*/ 0 h 147"/>
                  <a:gd name="T70" fmla="*/ 0 w 183"/>
                  <a:gd name="T71" fmla="*/ 0 h 147"/>
                  <a:gd name="T72" fmla="*/ 0 w 183"/>
                  <a:gd name="T73" fmla="*/ 0 h 147"/>
                  <a:gd name="T74" fmla="*/ 0 w 183"/>
                  <a:gd name="T75" fmla="*/ 0 h 147"/>
                  <a:gd name="T76" fmla="*/ 0 w 183"/>
                  <a:gd name="T77" fmla="*/ 0 h 147"/>
                  <a:gd name="T78" fmla="*/ 0 w 183"/>
                  <a:gd name="T79" fmla="*/ 0 h 147"/>
                  <a:gd name="T80" fmla="*/ 0 w 183"/>
                  <a:gd name="T81" fmla="*/ 0 h 147"/>
                  <a:gd name="T82" fmla="*/ 0 w 183"/>
                  <a:gd name="T83" fmla="*/ 0 h 147"/>
                  <a:gd name="T84" fmla="*/ 0 w 183"/>
                  <a:gd name="T85" fmla="*/ 0 h 147"/>
                  <a:gd name="T86" fmla="*/ 0 w 183"/>
                  <a:gd name="T87" fmla="*/ 0 h 147"/>
                  <a:gd name="T88" fmla="*/ 0 w 183"/>
                  <a:gd name="T89" fmla="*/ 0 h 147"/>
                  <a:gd name="T90" fmla="*/ 0 w 183"/>
                  <a:gd name="T91" fmla="*/ 0 h 147"/>
                  <a:gd name="T92" fmla="*/ 0 w 183"/>
                  <a:gd name="T93" fmla="*/ 0 h 147"/>
                  <a:gd name="T94" fmla="*/ 0 w 183"/>
                  <a:gd name="T95" fmla="*/ 0 h 147"/>
                  <a:gd name="T96" fmla="*/ 0 w 183"/>
                  <a:gd name="T97" fmla="*/ 0 h 147"/>
                  <a:gd name="T98" fmla="*/ 0 w 183"/>
                  <a:gd name="T99" fmla="*/ 0 h 14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83"/>
                  <a:gd name="T151" fmla="*/ 0 h 147"/>
                  <a:gd name="T152" fmla="*/ 183 w 183"/>
                  <a:gd name="T153" fmla="*/ 147 h 14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83" h="147">
                    <a:moveTo>
                      <a:pt x="30" y="28"/>
                    </a:moveTo>
                    <a:lnTo>
                      <a:pt x="32" y="26"/>
                    </a:lnTo>
                    <a:lnTo>
                      <a:pt x="32" y="28"/>
                    </a:lnTo>
                    <a:lnTo>
                      <a:pt x="32" y="26"/>
                    </a:lnTo>
                    <a:lnTo>
                      <a:pt x="33" y="14"/>
                    </a:lnTo>
                    <a:lnTo>
                      <a:pt x="18" y="14"/>
                    </a:lnTo>
                    <a:lnTo>
                      <a:pt x="16" y="9"/>
                    </a:lnTo>
                    <a:lnTo>
                      <a:pt x="8" y="18"/>
                    </a:lnTo>
                    <a:lnTo>
                      <a:pt x="3" y="15"/>
                    </a:lnTo>
                    <a:lnTo>
                      <a:pt x="0" y="13"/>
                    </a:lnTo>
                    <a:lnTo>
                      <a:pt x="1" y="8"/>
                    </a:lnTo>
                    <a:lnTo>
                      <a:pt x="3" y="4"/>
                    </a:lnTo>
                    <a:lnTo>
                      <a:pt x="8" y="0"/>
                    </a:lnTo>
                    <a:lnTo>
                      <a:pt x="16" y="0"/>
                    </a:lnTo>
                    <a:lnTo>
                      <a:pt x="37" y="7"/>
                    </a:lnTo>
                    <a:lnTo>
                      <a:pt x="42" y="11"/>
                    </a:lnTo>
                    <a:lnTo>
                      <a:pt x="108" y="30"/>
                    </a:lnTo>
                    <a:lnTo>
                      <a:pt x="111" y="34"/>
                    </a:lnTo>
                    <a:lnTo>
                      <a:pt x="113" y="37"/>
                    </a:lnTo>
                    <a:lnTo>
                      <a:pt x="113" y="44"/>
                    </a:lnTo>
                    <a:lnTo>
                      <a:pt x="129" y="66"/>
                    </a:lnTo>
                    <a:lnTo>
                      <a:pt x="131" y="68"/>
                    </a:lnTo>
                    <a:lnTo>
                      <a:pt x="129" y="72"/>
                    </a:lnTo>
                    <a:lnTo>
                      <a:pt x="129" y="76"/>
                    </a:lnTo>
                    <a:lnTo>
                      <a:pt x="132" y="78"/>
                    </a:lnTo>
                    <a:lnTo>
                      <a:pt x="145" y="88"/>
                    </a:lnTo>
                    <a:lnTo>
                      <a:pt x="153" y="88"/>
                    </a:lnTo>
                    <a:lnTo>
                      <a:pt x="155" y="92"/>
                    </a:lnTo>
                    <a:lnTo>
                      <a:pt x="160" y="93"/>
                    </a:lnTo>
                    <a:lnTo>
                      <a:pt x="169" y="103"/>
                    </a:lnTo>
                    <a:lnTo>
                      <a:pt x="175" y="130"/>
                    </a:lnTo>
                    <a:lnTo>
                      <a:pt x="176" y="133"/>
                    </a:lnTo>
                    <a:lnTo>
                      <a:pt x="179" y="129"/>
                    </a:lnTo>
                    <a:lnTo>
                      <a:pt x="183" y="139"/>
                    </a:lnTo>
                    <a:lnTo>
                      <a:pt x="180" y="140"/>
                    </a:lnTo>
                    <a:lnTo>
                      <a:pt x="178" y="144"/>
                    </a:lnTo>
                    <a:lnTo>
                      <a:pt x="171" y="147"/>
                    </a:lnTo>
                    <a:lnTo>
                      <a:pt x="165" y="147"/>
                    </a:lnTo>
                    <a:lnTo>
                      <a:pt x="140" y="136"/>
                    </a:lnTo>
                    <a:lnTo>
                      <a:pt x="140" y="134"/>
                    </a:lnTo>
                    <a:lnTo>
                      <a:pt x="138" y="133"/>
                    </a:lnTo>
                    <a:lnTo>
                      <a:pt x="132" y="135"/>
                    </a:lnTo>
                    <a:lnTo>
                      <a:pt x="122" y="130"/>
                    </a:lnTo>
                    <a:lnTo>
                      <a:pt x="123" y="126"/>
                    </a:lnTo>
                    <a:lnTo>
                      <a:pt x="128" y="119"/>
                    </a:lnTo>
                    <a:lnTo>
                      <a:pt x="126" y="120"/>
                    </a:lnTo>
                    <a:lnTo>
                      <a:pt x="123" y="124"/>
                    </a:lnTo>
                    <a:lnTo>
                      <a:pt x="118" y="125"/>
                    </a:lnTo>
                    <a:lnTo>
                      <a:pt x="112" y="120"/>
                    </a:lnTo>
                    <a:lnTo>
                      <a:pt x="111" y="118"/>
                    </a:lnTo>
                    <a:lnTo>
                      <a:pt x="112" y="114"/>
                    </a:lnTo>
                    <a:lnTo>
                      <a:pt x="116" y="113"/>
                    </a:lnTo>
                    <a:lnTo>
                      <a:pt x="122" y="109"/>
                    </a:lnTo>
                    <a:lnTo>
                      <a:pt x="117" y="109"/>
                    </a:lnTo>
                    <a:lnTo>
                      <a:pt x="113" y="105"/>
                    </a:lnTo>
                    <a:lnTo>
                      <a:pt x="107" y="110"/>
                    </a:lnTo>
                    <a:lnTo>
                      <a:pt x="102" y="109"/>
                    </a:lnTo>
                    <a:lnTo>
                      <a:pt x="93" y="110"/>
                    </a:lnTo>
                    <a:lnTo>
                      <a:pt x="86" y="105"/>
                    </a:lnTo>
                    <a:lnTo>
                      <a:pt x="90" y="105"/>
                    </a:lnTo>
                    <a:lnTo>
                      <a:pt x="97" y="104"/>
                    </a:lnTo>
                    <a:lnTo>
                      <a:pt x="96" y="99"/>
                    </a:lnTo>
                    <a:lnTo>
                      <a:pt x="89" y="93"/>
                    </a:lnTo>
                    <a:lnTo>
                      <a:pt x="81" y="92"/>
                    </a:lnTo>
                    <a:lnTo>
                      <a:pt x="80" y="88"/>
                    </a:lnTo>
                    <a:lnTo>
                      <a:pt x="72" y="84"/>
                    </a:lnTo>
                    <a:lnTo>
                      <a:pt x="64" y="84"/>
                    </a:lnTo>
                    <a:lnTo>
                      <a:pt x="61" y="84"/>
                    </a:lnTo>
                    <a:lnTo>
                      <a:pt x="60" y="76"/>
                    </a:lnTo>
                    <a:lnTo>
                      <a:pt x="64" y="73"/>
                    </a:lnTo>
                    <a:lnTo>
                      <a:pt x="74" y="73"/>
                    </a:lnTo>
                    <a:lnTo>
                      <a:pt x="84" y="71"/>
                    </a:lnTo>
                    <a:lnTo>
                      <a:pt x="76" y="67"/>
                    </a:lnTo>
                    <a:lnTo>
                      <a:pt x="69" y="68"/>
                    </a:lnTo>
                    <a:lnTo>
                      <a:pt x="68" y="67"/>
                    </a:lnTo>
                    <a:lnTo>
                      <a:pt x="66" y="63"/>
                    </a:lnTo>
                    <a:lnTo>
                      <a:pt x="61" y="66"/>
                    </a:lnTo>
                    <a:lnTo>
                      <a:pt x="60" y="60"/>
                    </a:lnTo>
                    <a:lnTo>
                      <a:pt x="54" y="56"/>
                    </a:lnTo>
                    <a:lnTo>
                      <a:pt x="50" y="57"/>
                    </a:lnTo>
                    <a:lnTo>
                      <a:pt x="49" y="54"/>
                    </a:lnTo>
                    <a:lnTo>
                      <a:pt x="43" y="57"/>
                    </a:lnTo>
                    <a:lnTo>
                      <a:pt x="38" y="54"/>
                    </a:lnTo>
                    <a:lnTo>
                      <a:pt x="42" y="47"/>
                    </a:lnTo>
                    <a:lnTo>
                      <a:pt x="44" y="44"/>
                    </a:lnTo>
                    <a:lnTo>
                      <a:pt x="42" y="44"/>
                    </a:lnTo>
                    <a:lnTo>
                      <a:pt x="38" y="41"/>
                    </a:lnTo>
                    <a:lnTo>
                      <a:pt x="33" y="47"/>
                    </a:lnTo>
                    <a:lnTo>
                      <a:pt x="29" y="40"/>
                    </a:lnTo>
                    <a:lnTo>
                      <a:pt x="25" y="41"/>
                    </a:lnTo>
                    <a:lnTo>
                      <a:pt x="23" y="39"/>
                    </a:lnTo>
                    <a:lnTo>
                      <a:pt x="17" y="44"/>
                    </a:lnTo>
                    <a:lnTo>
                      <a:pt x="13" y="44"/>
                    </a:lnTo>
                    <a:lnTo>
                      <a:pt x="13" y="41"/>
                    </a:lnTo>
                    <a:lnTo>
                      <a:pt x="16" y="37"/>
                    </a:lnTo>
                    <a:lnTo>
                      <a:pt x="17" y="32"/>
                    </a:lnTo>
                    <a:lnTo>
                      <a:pt x="13" y="30"/>
                    </a:lnTo>
                    <a:lnTo>
                      <a:pt x="14" y="25"/>
                    </a:lnTo>
                    <a:lnTo>
                      <a:pt x="22" y="23"/>
                    </a:lnTo>
                    <a:lnTo>
                      <a:pt x="28" y="24"/>
                    </a:lnTo>
                    <a:lnTo>
                      <a:pt x="30" y="28"/>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45" name="Freeform 1175">
                <a:extLst>
                  <a:ext uri="{FF2B5EF4-FFF2-40B4-BE49-F238E27FC236}">
                    <a16:creationId xmlns:a16="http://schemas.microsoft.com/office/drawing/2014/main" id="{04636818-8814-4FEE-89F5-ED3A0F89D765}"/>
                  </a:ext>
                </a:extLst>
              </p:cNvPr>
              <p:cNvSpPr>
                <a:spLocks noChangeAspect="1"/>
              </p:cNvSpPr>
              <p:nvPr/>
            </p:nvSpPr>
            <p:spPr bwMode="auto">
              <a:xfrm>
                <a:off x="695" y="1030"/>
                <a:ext cx="55" cy="43"/>
              </a:xfrm>
              <a:custGeom>
                <a:avLst/>
                <a:gdLst>
                  <a:gd name="T0" fmla="*/ 0 w 183"/>
                  <a:gd name="T1" fmla="*/ 0 h 147"/>
                  <a:gd name="T2" fmla="*/ 0 w 183"/>
                  <a:gd name="T3" fmla="*/ 0 h 147"/>
                  <a:gd name="T4" fmla="*/ 0 w 183"/>
                  <a:gd name="T5" fmla="*/ 0 h 147"/>
                  <a:gd name="T6" fmla="*/ 0 w 183"/>
                  <a:gd name="T7" fmla="*/ 0 h 147"/>
                  <a:gd name="T8" fmla="*/ 0 w 183"/>
                  <a:gd name="T9" fmla="*/ 0 h 147"/>
                  <a:gd name="T10" fmla="*/ 0 w 183"/>
                  <a:gd name="T11" fmla="*/ 0 h 147"/>
                  <a:gd name="T12" fmla="*/ 0 w 183"/>
                  <a:gd name="T13" fmla="*/ 0 h 147"/>
                  <a:gd name="T14" fmla="*/ 0 w 183"/>
                  <a:gd name="T15" fmla="*/ 0 h 147"/>
                  <a:gd name="T16" fmla="*/ 0 w 183"/>
                  <a:gd name="T17" fmla="*/ 0 h 147"/>
                  <a:gd name="T18" fmla="*/ 0 w 183"/>
                  <a:gd name="T19" fmla="*/ 0 h 147"/>
                  <a:gd name="T20" fmla="*/ 0 w 183"/>
                  <a:gd name="T21" fmla="*/ 0 h 147"/>
                  <a:gd name="T22" fmla="*/ 0 w 183"/>
                  <a:gd name="T23" fmla="*/ 0 h 147"/>
                  <a:gd name="T24" fmla="*/ 0 w 183"/>
                  <a:gd name="T25" fmla="*/ 0 h 147"/>
                  <a:gd name="T26" fmla="*/ 0 w 183"/>
                  <a:gd name="T27" fmla="*/ 0 h 147"/>
                  <a:gd name="T28" fmla="*/ 0 w 183"/>
                  <a:gd name="T29" fmla="*/ 0 h 147"/>
                  <a:gd name="T30" fmla="*/ 0 w 183"/>
                  <a:gd name="T31" fmla="*/ 0 h 147"/>
                  <a:gd name="T32" fmla="*/ 0 w 183"/>
                  <a:gd name="T33" fmla="*/ 0 h 147"/>
                  <a:gd name="T34" fmla="*/ 0 w 183"/>
                  <a:gd name="T35" fmla="*/ 0 h 147"/>
                  <a:gd name="T36" fmla="*/ 0 w 183"/>
                  <a:gd name="T37" fmla="*/ 0 h 147"/>
                  <a:gd name="T38" fmla="*/ 0 w 183"/>
                  <a:gd name="T39" fmla="*/ 0 h 147"/>
                  <a:gd name="T40" fmla="*/ 0 w 183"/>
                  <a:gd name="T41" fmla="*/ 0 h 147"/>
                  <a:gd name="T42" fmla="*/ 0 w 183"/>
                  <a:gd name="T43" fmla="*/ 0 h 147"/>
                  <a:gd name="T44" fmla="*/ 0 w 183"/>
                  <a:gd name="T45" fmla="*/ 0 h 147"/>
                  <a:gd name="T46" fmla="*/ 0 w 183"/>
                  <a:gd name="T47" fmla="*/ 0 h 147"/>
                  <a:gd name="T48" fmla="*/ 0 w 183"/>
                  <a:gd name="T49" fmla="*/ 0 h 147"/>
                  <a:gd name="T50" fmla="*/ 0 w 183"/>
                  <a:gd name="T51" fmla="*/ 0 h 147"/>
                  <a:gd name="T52" fmla="*/ 0 w 183"/>
                  <a:gd name="T53" fmla="*/ 0 h 147"/>
                  <a:gd name="T54" fmla="*/ 0 w 183"/>
                  <a:gd name="T55" fmla="*/ 0 h 147"/>
                  <a:gd name="T56" fmla="*/ 0 w 183"/>
                  <a:gd name="T57" fmla="*/ 0 h 147"/>
                  <a:gd name="T58" fmla="*/ 0 w 183"/>
                  <a:gd name="T59" fmla="*/ 0 h 147"/>
                  <a:gd name="T60" fmla="*/ 0 w 183"/>
                  <a:gd name="T61" fmla="*/ 0 h 147"/>
                  <a:gd name="T62" fmla="*/ 0 w 183"/>
                  <a:gd name="T63" fmla="*/ 0 h 147"/>
                  <a:gd name="T64" fmla="*/ 0 w 183"/>
                  <a:gd name="T65" fmla="*/ 0 h 147"/>
                  <a:gd name="T66" fmla="*/ 0 w 183"/>
                  <a:gd name="T67" fmla="*/ 0 h 147"/>
                  <a:gd name="T68" fmla="*/ 0 w 183"/>
                  <a:gd name="T69" fmla="*/ 0 h 147"/>
                  <a:gd name="T70" fmla="*/ 0 w 183"/>
                  <a:gd name="T71" fmla="*/ 0 h 147"/>
                  <a:gd name="T72" fmla="*/ 0 w 183"/>
                  <a:gd name="T73" fmla="*/ 0 h 147"/>
                  <a:gd name="T74" fmla="*/ 0 w 183"/>
                  <a:gd name="T75" fmla="*/ 0 h 147"/>
                  <a:gd name="T76" fmla="*/ 0 w 183"/>
                  <a:gd name="T77" fmla="*/ 0 h 147"/>
                  <a:gd name="T78" fmla="*/ 0 w 183"/>
                  <a:gd name="T79" fmla="*/ 0 h 147"/>
                  <a:gd name="T80" fmla="*/ 0 w 183"/>
                  <a:gd name="T81" fmla="*/ 0 h 147"/>
                  <a:gd name="T82" fmla="*/ 0 w 183"/>
                  <a:gd name="T83" fmla="*/ 0 h 147"/>
                  <a:gd name="T84" fmla="*/ 0 w 183"/>
                  <a:gd name="T85" fmla="*/ 0 h 147"/>
                  <a:gd name="T86" fmla="*/ 0 w 183"/>
                  <a:gd name="T87" fmla="*/ 0 h 147"/>
                  <a:gd name="T88" fmla="*/ 0 w 183"/>
                  <a:gd name="T89" fmla="*/ 0 h 147"/>
                  <a:gd name="T90" fmla="*/ 0 w 183"/>
                  <a:gd name="T91" fmla="*/ 0 h 147"/>
                  <a:gd name="T92" fmla="*/ 0 w 183"/>
                  <a:gd name="T93" fmla="*/ 0 h 147"/>
                  <a:gd name="T94" fmla="*/ 0 w 183"/>
                  <a:gd name="T95" fmla="*/ 0 h 147"/>
                  <a:gd name="T96" fmla="*/ 0 w 183"/>
                  <a:gd name="T97" fmla="*/ 0 h 147"/>
                  <a:gd name="T98" fmla="*/ 0 w 183"/>
                  <a:gd name="T99" fmla="*/ 0 h 14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83"/>
                  <a:gd name="T151" fmla="*/ 0 h 147"/>
                  <a:gd name="T152" fmla="*/ 183 w 183"/>
                  <a:gd name="T153" fmla="*/ 147 h 14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83" h="147">
                    <a:moveTo>
                      <a:pt x="30" y="28"/>
                    </a:moveTo>
                    <a:lnTo>
                      <a:pt x="32" y="26"/>
                    </a:lnTo>
                    <a:lnTo>
                      <a:pt x="32" y="28"/>
                    </a:lnTo>
                    <a:lnTo>
                      <a:pt x="32" y="26"/>
                    </a:lnTo>
                    <a:lnTo>
                      <a:pt x="33" y="14"/>
                    </a:lnTo>
                    <a:lnTo>
                      <a:pt x="18" y="14"/>
                    </a:lnTo>
                    <a:lnTo>
                      <a:pt x="16" y="9"/>
                    </a:lnTo>
                    <a:lnTo>
                      <a:pt x="8" y="18"/>
                    </a:lnTo>
                    <a:lnTo>
                      <a:pt x="3" y="15"/>
                    </a:lnTo>
                    <a:lnTo>
                      <a:pt x="0" y="13"/>
                    </a:lnTo>
                    <a:lnTo>
                      <a:pt x="1" y="8"/>
                    </a:lnTo>
                    <a:lnTo>
                      <a:pt x="3" y="4"/>
                    </a:lnTo>
                    <a:lnTo>
                      <a:pt x="8" y="0"/>
                    </a:lnTo>
                    <a:lnTo>
                      <a:pt x="16" y="0"/>
                    </a:lnTo>
                    <a:lnTo>
                      <a:pt x="37" y="7"/>
                    </a:lnTo>
                    <a:lnTo>
                      <a:pt x="42" y="11"/>
                    </a:lnTo>
                    <a:lnTo>
                      <a:pt x="108" y="30"/>
                    </a:lnTo>
                    <a:lnTo>
                      <a:pt x="111" y="34"/>
                    </a:lnTo>
                    <a:lnTo>
                      <a:pt x="113" y="37"/>
                    </a:lnTo>
                    <a:lnTo>
                      <a:pt x="113" y="44"/>
                    </a:lnTo>
                    <a:lnTo>
                      <a:pt x="129" y="66"/>
                    </a:lnTo>
                    <a:lnTo>
                      <a:pt x="131" y="68"/>
                    </a:lnTo>
                    <a:lnTo>
                      <a:pt x="129" y="72"/>
                    </a:lnTo>
                    <a:lnTo>
                      <a:pt x="129" y="76"/>
                    </a:lnTo>
                    <a:lnTo>
                      <a:pt x="132" y="78"/>
                    </a:lnTo>
                    <a:lnTo>
                      <a:pt x="145" y="88"/>
                    </a:lnTo>
                    <a:lnTo>
                      <a:pt x="153" y="88"/>
                    </a:lnTo>
                    <a:lnTo>
                      <a:pt x="155" y="92"/>
                    </a:lnTo>
                    <a:lnTo>
                      <a:pt x="160" y="93"/>
                    </a:lnTo>
                    <a:lnTo>
                      <a:pt x="169" y="103"/>
                    </a:lnTo>
                    <a:lnTo>
                      <a:pt x="175" y="130"/>
                    </a:lnTo>
                    <a:lnTo>
                      <a:pt x="176" y="133"/>
                    </a:lnTo>
                    <a:lnTo>
                      <a:pt x="179" y="129"/>
                    </a:lnTo>
                    <a:lnTo>
                      <a:pt x="183" y="139"/>
                    </a:lnTo>
                    <a:lnTo>
                      <a:pt x="180" y="140"/>
                    </a:lnTo>
                    <a:lnTo>
                      <a:pt x="178" y="144"/>
                    </a:lnTo>
                    <a:lnTo>
                      <a:pt x="171" y="147"/>
                    </a:lnTo>
                    <a:lnTo>
                      <a:pt x="165" y="147"/>
                    </a:lnTo>
                    <a:lnTo>
                      <a:pt x="140" y="136"/>
                    </a:lnTo>
                    <a:lnTo>
                      <a:pt x="140" y="134"/>
                    </a:lnTo>
                    <a:lnTo>
                      <a:pt x="138" y="133"/>
                    </a:lnTo>
                    <a:lnTo>
                      <a:pt x="132" y="135"/>
                    </a:lnTo>
                    <a:lnTo>
                      <a:pt x="122" y="130"/>
                    </a:lnTo>
                    <a:lnTo>
                      <a:pt x="123" y="126"/>
                    </a:lnTo>
                    <a:lnTo>
                      <a:pt x="128" y="119"/>
                    </a:lnTo>
                    <a:lnTo>
                      <a:pt x="126" y="120"/>
                    </a:lnTo>
                    <a:lnTo>
                      <a:pt x="123" y="124"/>
                    </a:lnTo>
                    <a:lnTo>
                      <a:pt x="118" y="125"/>
                    </a:lnTo>
                    <a:lnTo>
                      <a:pt x="112" y="120"/>
                    </a:lnTo>
                    <a:lnTo>
                      <a:pt x="111" y="118"/>
                    </a:lnTo>
                    <a:lnTo>
                      <a:pt x="112" y="114"/>
                    </a:lnTo>
                    <a:lnTo>
                      <a:pt x="116" y="113"/>
                    </a:lnTo>
                    <a:lnTo>
                      <a:pt x="122" y="109"/>
                    </a:lnTo>
                    <a:lnTo>
                      <a:pt x="117" y="109"/>
                    </a:lnTo>
                    <a:lnTo>
                      <a:pt x="113" y="105"/>
                    </a:lnTo>
                    <a:lnTo>
                      <a:pt x="107" y="110"/>
                    </a:lnTo>
                    <a:lnTo>
                      <a:pt x="102" y="109"/>
                    </a:lnTo>
                    <a:lnTo>
                      <a:pt x="93" y="110"/>
                    </a:lnTo>
                    <a:lnTo>
                      <a:pt x="86" y="105"/>
                    </a:lnTo>
                    <a:lnTo>
                      <a:pt x="90" y="105"/>
                    </a:lnTo>
                    <a:lnTo>
                      <a:pt x="97" y="104"/>
                    </a:lnTo>
                    <a:lnTo>
                      <a:pt x="96" y="99"/>
                    </a:lnTo>
                    <a:lnTo>
                      <a:pt x="89" y="93"/>
                    </a:lnTo>
                    <a:lnTo>
                      <a:pt x="81" y="92"/>
                    </a:lnTo>
                    <a:lnTo>
                      <a:pt x="80" y="88"/>
                    </a:lnTo>
                    <a:lnTo>
                      <a:pt x="72" y="84"/>
                    </a:lnTo>
                    <a:lnTo>
                      <a:pt x="64" y="84"/>
                    </a:lnTo>
                    <a:lnTo>
                      <a:pt x="61" y="84"/>
                    </a:lnTo>
                    <a:lnTo>
                      <a:pt x="60" y="76"/>
                    </a:lnTo>
                    <a:lnTo>
                      <a:pt x="64" y="73"/>
                    </a:lnTo>
                    <a:lnTo>
                      <a:pt x="74" y="73"/>
                    </a:lnTo>
                    <a:lnTo>
                      <a:pt x="84" y="71"/>
                    </a:lnTo>
                    <a:lnTo>
                      <a:pt x="76" y="67"/>
                    </a:lnTo>
                    <a:lnTo>
                      <a:pt x="69" y="68"/>
                    </a:lnTo>
                    <a:lnTo>
                      <a:pt x="68" y="67"/>
                    </a:lnTo>
                    <a:lnTo>
                      <a:pt x="66" y="63"/>
                    </a:lnTo>
                    <a:lnTo>
                      <a:pt x="61" y="66"/>
                    </a:lnTo>
                    <a:lnTo>
                      <a:pt x="60" y="60"/>
                    </a:lnTo>
                    <a:lnTo>
                      <a:pt x="54" y="56"/>
                    </a:lnTo>
                    <a:lnTo>
                      <a:pt x="50" y="57"/>
                    </a:lnTo>
                    <a:lnTo>
                      <a:pt x="49" y="54"/>
                    </a:lnTo>
                    <a:lnTo>
                      <a:pt x="43" y="57"/>
                    </a:lnTo>
                    <a:lnTo>
                      <a:pt x="38" y="54"/>
                    </a:lnTo>
                    <a:lnTo>
                      <a:pt x="42" y="47"/>
                    </a:lnTo>
                    <a:lnTo>
                      <a:pt x="44" y="44"/>
                    </a:lnTo>
                    <a:lnTo>
                      <a:pt x="42" y="44"/>
                    </a:lnTo>
                    <a:lnTo>
                      <a:pt x="38" y="41"/>
                    </a:lnTo>
                    <a:lnTo>
                      <a:pt x="33" y="47"/>
                    </a:lnTo>
                    <a:lnTo>
                      <a:pt x="29" y="40"/>
                    </a:lnTo>
                    <a:lnTo>
                      <a:pt x="25" y="41"/>
                    </a:lnTo>
                    <a:lnTo>
                      <a:pt x="23" y="39"/>
                    </a:lnTo>
                    <a:lnTo>
                      <a:pt x="17" y="44"/>
                    </a:lnTo>
                    <a:lnTo>
                      <a:pt x="13" y="44"/>
                    </a:lnTo>
                    <a:lnTo>
                      <a:pt x="13" y="41"/>
                    </a:lnTo>
                    <a:lnTo>
                      <a:pt x="16" y="37"/>
                    </a:lnTo>
                    <a:lnTo>
                      <a:pt x="17" y="32"/>
                    </a:lnTo>
                    <a:lnTo>
                      <a:pt x="13" y="30"/>
                    </a:lnTo>
                    <a:lnTo>
                      <a:pt x="14" y="25"/>
                    </a:lnTo>
                    <a:lnTo>
                      <a:pt x="22" y="23"/>
                    </a:lnTo>
                    <a:lnTo>
                      <a:pt x="28" y="24"/>
                    </a:lnTo>
                    <a:lnTo>
                      <a:pt x="30" y="28"/>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46" name="Freeform 1176">
                <a:extLst>
                  <a:ext uri="{FF2B5EF4-FFF2-40B4-BE49-F238E27FC236}">
                    <a16:creationId xmlns:a16="http://schemas.microsoft.com/office/drawing/2014/main" id="{4EA90E8C-23FE-4C66-ABCC-675058FEA987}"/>
                  </a:ext>
                </a:extLst>
              </p:cNvPr>
              <p:cNvSpPr>
                <a:spLocks noChangeAspect="1"/>
              </p:cNvSpPr>
              <p:nvPr/>
            </p:nvSpPr>
            <p:spPr bwMode="auto">
              <a:xfrm>
                <a:off x="1486" y="1046"/>
                <a:ext cx="38" cy="15"/>
              </a:xfrm>
              <a:custGeom>
                <a:avLst/>
                <a:gdLst>
                  <a:gd name="T0" fmla="*/ 0 w 132"/>
                  <a:gd name="T1" fmla="*/ 0 h 50"/>
                  <a:gd name="T2" fmla="*/ 0 w 132"/>
                  <a:gd name="T3" fmla="*/ 0 h 50"/>
                  <a:gd name="T4" fmla="*/ 0 w 132"/>
                  <a:gd name="T5" fmla="*/ 0 h 50"/>
                  <a:gd name="T6" fmla="*/ 0 w 132"/>
                  <a:gd name="T7" fmla="*/ 0 h 50"/>
                  <a:gd name="T8" fmla="*/ 0 w 132"/>
                  <a:gd name="T9" fmla="*/ 0 h 50"/>
                  <a:gd name="T10" fmla="*/ 0 w 132"/>
                  <a:gd name="T11" fmla="*/ 0 h 50"/>
                  <a:gd name="T12" fmla="*/ 0 w 132"/>
                  <a:gd name="T13" fmla="*/ 0 h 50"/>
                  <a:gd name="T14" fmla="*/ 0 w 132"/>
                  <a:gd name="T15" fmla="*/ 0 h 50"/>
                  <a:gd name="T16" fmla="*/ 0 w 132"/>
                  <a:gd name="T17" fmla="*/ 0 h 50"/>
                  <a:gd name="T18" fmla="*/ 0 w 132"/>
                  <a:gd name="T19" fmla="*/ 0 h 50"/>
                  <a:gd name="T20" fmla="*/ 0 w 132"/>
                  <a:gd name="T21" fmla="*/ 0 h 50"/>
                  <a:gd name="T22" fmla="*/ 0 w 132"/>
                  <a:gd name="T23" fmla="*/ 0 h 50"/>
                  <a:gd name="T24" fmla="*/ 0 w 132"/>
                  <a:gd name="T25" fmla="*/ 0 h 50"/>
                  <a:gd name="T26" fmla="*/ 0 w 132"/>
                  <a:gd name="T27" fmla="*/ 0 h 50"/>
                  <a:gd name="T28" fmla="*/ 0 w 132"/>
                  <a:gd name="T29" fmla="*/ 0 h 5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2"/>
                  <a:gd name="T46" fmla="*/ 0 h 50"/>
                  <a:gd name="T47" fmla="*/ 132 w 132"/>
                  <a:gd name="T48" fmla="*/ 50 h 5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2" h="50">
                    <a:moveTo>
                      <a:pt x="26" y="2"/>
                    </a:moveTo>
                    <a:lnTo>
                      <a:pt x="85" y="19"/>
                    </a:lnTo>
                    <a:lnTo>
                      <a:pt x="103" y="30"/>
                    </a:lnTo>
                    <a:lnTo>
                      <a:pt x="111" y="32"/>
                    </a:lnTo>
                    <a:lnTo>
                      <a:pt x="115" y="33"/>
                    </a:lnTo>
                    <a:lnTo>
                      <a:pt x="118" y="33"/>
                    </a:lnTo>
                    <a:lnTo>
                      <a:pt x="132" y="46"/>
                    </a:lnTo>
                    <a:lnTo>
                      <a:pt x="127" y="50"/>
                    </a:lnTo>
                    <a:lnTo>
                      <a:pt x="86" y="46"/>
                    </a:lnTo>
                    <a:lnTo>
                      <a:pt x="47" y="29"/>
                    </a:lnTo>
                    <a:lnTo>
                      <a:pt x="42" y="22"/>
                    </a:lnTo>
                    <a:lnTo>
                      <a:pt x="2" y="6"/>
                    </a:lnTo>
                    <a:lnTo>
                      <a:pt x="0" y="1"/>
                    </a:lnTo>
                    <a:lnTo>
                      <a:pt x="9" y="0"/>
                    </a:lnTo>
                    <a:lnTo>
                      <a:pt x="26" y="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47" name="Freeform 1177">
                <a:extLst>
                  <a:ext uri="{FF2B5EF4-FFF2-40B4-BE49-F238E27FC236}">
                    <a16:creationId xmlns:a16="http://schemas.microsoft.com/office/drawing/2014/main" id="{7ED6B165-2831-44AA-B57E-5AA638C73EFC}"/>
                  </a:ext>
                </a:extLst>
              </p:cNvPr>
              <p:cNvSpPr>
                <a:spLocks noChangeAspect="1"/>
              </p:cNvSpPr>
              <p:nvPr/>
            </p:nvSpPr>
            <p:spPr bwMode="auto">
              <a:xfrm>
                <a:off x="1486" y="1046"/>
                <a:ext cx="38" cy="15"/>
              </a:xfrm>
              <a:custGeom>
                <a:avLst/>
                <a:gdLst>
                  <a:gd name="T0" fmla="*/ 0 w 132"/>
                  <a:gd name="T1" fmla="*/ 0 h 50"/>
                  <a:gd name="T2" fmla="*/ 0 w 132"/>
                  <a:gd name="T3" fmla="*/ 0 h 50"/>
                  <a:gd name="T4" fmla="*/ 0 w 132"/>
                  <a:gd name="T5" fmla="*/ 0 h 50"/>
                  <a:gd name="T6" fmla="*/ 0 w 132"/>
                  <a:gd name="T7" fmla="*/ 0 h 50"/>
                  <a:gd name="T8" fmla="*/ 0 w 132"/>
                  <a:gd name="T9" fmla="*/ 0 h 50"/>
                  <a:gd name="T10" fmla="*/ 0 w 132"/>
                  <a:gd name="T11" fmla="*/ 0 h 50"/>
                  <a:gd name="T12" fmla="*/ 0 w 132"/>
                  <a:gd name="T13" fmla="*/ 0 h 50"/>
                  <a:gd name="T14" fmla="*/ 0 w 132"/>
                  <a:gd name="T15" fmla="*/ 0 h 50"/>
                  <a:gd name="T16" fmla="*/ 0 w 132"/>
                  <a:gd name="T17" fmla="*/ 0 h 50"/>
                  <a:gd name="T18" fmla="*/ 0 w 132"/>
                  <a:gd name="T19" fmla="*/ 0 h 50"/>
                  <a:gd name="T20" fmla="*/ 0 w 132"/>
                  <a:gd name="T21" fmla="*/ 0 h 50"/>
                  <a:gd name="T22" fmla="*/ 0 w 132"/>
                  <a:gd name="T23" fmla="*/ 0 h 50"/>
                  <a:gd name="T24" fmla="*/ 0 w 132"/>
                  <a:gd name="T25" fmla="*/ 0 h 50"/>
                  <a:gd name="T26" fmla="*/ 0 w 132"/>
                  <a:gd name="T27" fmla="*/ 0 h 50"/>
                  <a:gd name="T28" fmla="*/ 0 w 132"/>
                  <a:gd name="T29" fmla="*/ 0 h 5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2"/>
                  <a:gd name="T46" fmla="*/ 0 h 50"/>
                  <a:gd name="T47" fmla="*/ 132 w 132"/>
                  <a:gd name="T48" fmla="*/ 50 h 5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2" h="50">
                    <a:moveTo>
                      <a:pt x="26" y="2"/>
                    </a:moveTo>
                    <a:lnTo>
                      <a:pt x="85" y="19"/>
                    </a:lnTo>
                    <a:lnTo>
                      <a:pt x="103" y="30"/>
                    </a:lnTo>
                    <a:lnTo>
                      <a:pt x="111" y="32"/>
                    </a:lnTo>
                    <a:lnTo>
                      <a:pt x="115" y="33"/>
                    </a:lnTo>
                    <a:lnTo>
                      <a:pt x="118" y="33"/>
                    </a:lnTo>
                    <a:lnTo>
                      <a:pt x="132" y="46"/>
                    </a:lnTo>
                    <a:lnTo>
                      <a:pt x="127" y="50"/>
                    </a:lnTo>
                    <a:lnTo>
                      <a:pt x="86" y="46"/>
                    </a:lnTo>
                    <a:lnTo>
                      <a:pt x="47" y="29"/>
                    </a:lnTo>
                    <a:lnTo>
                      <a:pt x="42" y="22"/>
                    </a:lnTo>
                    <a:lnTo>
                      <a:pt x="2" y="6"/>
                    </a:lnTo>
                    <a:lnTo>
                      <a:pt x="0" y="1"/>
                    </a:lnTo>
                    <a:lnTo>
                      <a:pt x="9" y="0"/>
                    </a:lnTo>
                    <a:lnTo>
                      <a:pt x="26" y="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48" name="Freeform 1178">
                <a:extLst>
                  <a:ext uri="{FF2B5EF4-FFF2-40B4-BE49-F238E27FC236}">
                    <a16:creationId xmlns:a16="http://schemas.microsoft.com/office/drawing/2014/main" id="{F09DB509-59BF-4560-9484-A72D91452DF1}"/>
                  </a:ext>
                </a:extLst>
              </p:cNvPr>
              <p:cNvSpPr>
                <a:spLocks noChangeAspect="1"/>
              </p:cNvSpPr>
              <p:nvPr/>
            </p:nvSpPr>
            <p:spPr bwMode="auto">
              <a:xfrm>
                <a:off x="1605" y="1095"/>
                <a:ext cx="4" cy="6"/>
              </a:xfrm>
              <a:custGeom>
                <a:avLst/>
                <a:gdLst>
                  <a:gd name="T0" fmla="*/ 0 w 11"/>
                  <a:gd name="T1" fmla="*/ 0 h 20"/>
                  <a:gd name="T2" fmla="*/ 0 w 11"/>
                  <a:gd name="T3" fmla="*/ 0 h 20"/>
                  <a:gd name="T4" fmla="*/ 0 w 11"/>
                  <a:gd name="T5" fmla="*/ 0 h 20"/>
                  <a:gd name="T6" fmla="*/ 0 w 11"/>
                  <a:gd name="T7" fmla="*/ 0 h 20"/>
                  <a:gd name="T8" fmla="*/ 0 w 11"/>
                  <a:gd name="T9" fmla="*/ 0 h 20"/>
                  <a:gd name="T10" fmla="*/ 0 w 11"/>
                  <a:gd name="T11" fmla="*/ 0 h 20"/>
                  <a:gd name="T12" fmla="*/ 0 60000 65536"/>
                  <a:gd name="T13" fmla="*/ 0 60000 65536"/>
                  <a:gd name="T14" fmla="*/ 0 60000 65536"/>
                  <a:gd name="T15" fmla="*/ 0 60000 65536"/>
                  <a:gd name="T16" fmla="*/ 0 60000 65536"/>
                  <a:gd name="T17" fmla="*/ 0 60000 65536"/>
                  <a:gd name="T18" fmla="*/ 0 w 11"/>
                  <a:gd name="T19" fmla="*/ 0 h 20"/>
                  <a:gd name="T20" fmla="*/ 11 w 11"/>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11" h="20">
                    <a:moveTo>
                      <a:pt x="1" y="0"/>
                    </a:moveTo>
                    <a:lnTo>
                      <a:pt x="0" y="0"/>
                    </a:lnTo>
                    <a:lnTo>
                      <a:pt x="10" y="20"/>
                    </a:lnTo>
                    <a:lnTo>
                      <a:pt x="11" y="18"/>
                    </a:lnTo>
                    <a:lnTo>
                      <a:pt x="6" y="4"/>
                    </a:lnTo>
                    <a:lnTo>
                      <a:pt x="1"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49" name="Freeform 1179">
                <a:extLst>
                  <a:ext uri="{FF2B5EF4-FFF2-40B4-BE49-F238E27FC236}">
                    <a16:creationId xmlns:a16="http://schemas.microsoft.com/office/drawing/2014/main" id="{FF29DBE2-7413-43CA-A682-205C4B4114AA}"/>
                  </a:ext>
                </a:extLst>
              </p:cNvPr>
              <p:cNvSpPr>
                <a:spLocks noChangeAspect="1"/>
              </p:cNvSpPr>
              <p:nvPr/>
            </p:nvSpPr>
            <p:spPr bwMode="auto">
              <a:xfrm>
                <a:off x="1605" y="1095"/>
                <a:ext cx="4" cy="6"/>
              </a:xfrm>
              <a:custGeom>
                <a:avLst/>
                <a:gdLst>
                  <a:gd name="T0" fmla="*/ 0 w 11"/>
                  <a:gd name="T1" fmla="*/ 0 h 20"/>
                  <a:gd name="T2" fmla="*/ 0 w 11"/>
                  <a:gd name="T3" fmla="*/ 0 h 20"/>
                  <a:gd name="T4" fmla="*/ 0 w 11"/>
                  <a:gd name="T5" fmla="*/ 0 h 20"/>
                  <a:gd name="T6" fmla="*/ 0 w 11"/>
                  <a:gd name="T7" fmla="*/ 0 h 20"/>
                  <a:gd name="T8" fmla="*/ 0 w 11"/>
                  <a:gd name="T9" fmla="*/ 0 h 20"/>
                  <a:gd name="T10" fmla="*/ 0 w 11"/>
                  <a:gd name="T11" fmla="*/ 0 h 20"/>
                  <a:gd name="T12" fmla="*/ 0 60000 65536"/>
                  <a:gd name="T13" fmla="*/ 0 60000 65536"/>
                  <a:gd name="T14" fmla="*/ 0 60000 65536"/>
                  <a:gd name="T15" fmla="*/ 0 60000 65536"/>
                  <a:gd name="T16" fmla="*/ 0 60000 65536"/>
                  <a:gd name="T17" fmla="*/ 0 60000 65536"/>
                  <a:gd name="T18" fmla="*/ 0 w 11"/>
                  <a:gd name="T19" fmla="*/ 0 h 20"/>
                  <a:gd name="T20" fmla="*/ 11 w 11"/>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11" h="20">
                    <a:moveTo>
                      <a:pt x="1" y="0"/>
                    </a:moveTo>
                    <a:lnTo>
                      <a:pt x="0" y="0"/>
                    </a:lnTo>
                    <a:lnTo>
                      <a:pt x="10" y="20"/>
                    </a:lnTo>
                    <a:lnTo>
                      <a:pt x="11" y="18"/>
                    </a:lnTo>
                    <a:lnTo>
                      <a:pt x="6" y="4"/>
                    </a:lnTo>
                    <a:lnTo>
                      <a:pt x="1"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50" name="Freeform 1180">
                <a:extLst>
                  <a:ext uri="{FF2B5EF4-FFF2-40B4-BE49-F238E27FC236}">
                    <a16:creationId xmlns:a16="http://schemas.microsoft.com/office/drawing/2014/main" id="{6C7DB4D1-6E02-4E2D-8AF4-7B4B6C6F3B52}"/>
                  </a:ext>
                </a:extLst>
              </p:cNvPr>
              <p:cNvSpPr>
                <a:spLocks noChangeAspect="1"/>
              </p:cNvSpPr>
              <p:nvPr/>
            </p:nvSpPr>
            <p:spPr bwMode="auto">
              <a:xfrm>
                <a:off x="1481" y="1136"/>
                <a:ext cx="2" cy="3"/>
              </a:xfrm>
              <a:custGeom>
                <a:avLst/>
                <a:gdLst>
                  <a:gd name="T0" fmla="*/ 0 w 6"/>
                  <a:gd name="T1" fmla="*/ 0 h 11"/>
                  <a:gd name="T2" fmla="*/ 0 w 6"/>
                  <a:gd name="T3" fmla="*/ 0 h 11"/>
                  <a:gd name="T4" fmla="*/ 0 w 6"/>
                  <a:gd name="T5" fmla="*/ 0 h 11"/>
                  <a:gd name="T6" fmla="*/ 0 w 6"/>
                  <a:gd name="T7" fmla="*/ 0 h 11"/>
                  <a:gd name="T8" fmla="*/ 0 w 6"/>
                  <a:gd name="T9" fmla="*/ 0 h 11"/>
                  <a:gd name="T10" fmla="*/ 0 w 6"/>
                  <a:gd name="T11" fmla="*/ 0 h 11"/>
                  <a:gd name="T12" fmla="*/ 0 w 6"/>
                  <a:gd name="T13" fmla="*/ 0 h 11"/>
                  <a:gd name="T14" fmla="*/ 0 60000 65536"/>
                  <a:gd name="T15" fmla="*/ 0 60000 65536"/>
                  <a:gd name="T16" fmla="*/ 0 60000 65536"/>
                  <a:gd name="T17" fmla="*/ 0 60000 65536"/>
                  <a:gd name="T18" fmla="*/ 0 60000 65536"/>
                  <a:gd name="T19" fmla="*/ 0 60000 65536"/>
                  <a:gd name="T20" fmla="*/ 0 60000 65536"/>
                  <a:gd name="T21" fmla="*/ 0 w 6"/>
                  <a:gd name="T22" fmla="*/ 0 h 11"/>
                  <a:gd name="T23" fmla="*/ 6 w 6"/>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 h="11">
                    <a:moveTo>
                      <a:pt x="2" y="0"/>
                    </a:moveTo>
                    <a:lnTo>
                      <a:pt x="0" y="3"/>
                    </a:lnTo>
                    <a:lnTo>
                      <a:pt x="1" y="11"/>
                    </a:lnTo>
                    <a:lnTo>
                      <a:pt x="3" y="8"/>
                    </a:lnTo>
                    <a:lnTo>
                      <a:pt x="6" y="8"/>
                    </a:lnTo>
                    <a:lnTo>
                      <a:pt x="6" y="1"/>
                    </a:lnTo>
                    <a:lnTo>
                      <a:pt x="2"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51" name="Freeform 1181">
                <a:extLst>
                  <a:ext uri="{FF2B5EF4-FFF2-40B4-BE49-F238E27FC236}">
                    <a16:creationId xmlns:a16="http://schemas.microsoft.com/office/drawing/2014/main" id="{86E8649B-A98B-44F6-8F56-BEBF722683EF}"/>
                  </a:ext>
                </a:extLst>
              </p:cNvPr>
              <p:cNvSpPr>
                <a:spLocks noChangeAspect="1"/>
              </p:cNvSpPr>
              <p:nvPr/>
            </p:nvSpPr>
            <p:spPr bwMode="auto">
              <a:xfrm>
                <a:off x="1481" y="1136"/>
                <a:ext cx="2" cy="3"/>
              </a:xfrm>
              <a:custGeom>
                <a:avLst/>
                <a:gdLst>
                  <a:gd name="T0" fmla="*/ 0 w 6"/>
                  <a:gd name="T1" fmla="*/ 0 h 11"/>
                  <a:gd name="T2" fmla="*/ 0 w 6"/>
                  <a:gd name="T3" fmla="*/ 0 h 11"/>
                  <a:gd name="T4" fmla="*/ 0 w 6"/>
                  <a:gd name="T5" fmla="*/ 0 h 11"/>
                  <a:gd name="T6" fmla="*/ 0 w 6"/>
                  <a:gd name="T7" fmla="*/ 0 h 11"/>
                  <a:gd name="T8" fmla="*/ 0 w 6"/>
                  <a:gd name="T9" fmla="*/ 0 h 11"/>
                  <a:gd name="T10" fmla="*/ 0 w 6"/>
                  <a:gd name="T11" fmla="*/ 0 h 11"/>
                  <a:gd name="T12" fmla="*/ 0 w 6"/>
                  <a:gd name="T13" fmla="*/ 0 h 11"/>
                  <a:gd name="T14" fmla="*/ 0 60000 65536"/>
                  <a:gd name="T15" fmla="*/ 0 60000 65536"/>
                  <a:gd name="T16" fmla="*/ 0 60000 65536"/>
                  <a:gd name="T17" fmla="*/ 0 60000 65536"/>
                  <a:gd name="T18" fmla="*/ 0 60000 65536"/>
                  <a:gd name="T19" fmla="*/ 0 60000 65536"/>
                  <a:gd name="T20" fmla="*/ 0 60000 65536"/>
                  <a:gd name="T21" fmla="*/ 0 w 6"/>
                  <a:gd name="T22" fmla="*/ 0 h 11"/>
                  <a:gd name="T23" fmla="*/ 6 w 6"/>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 h="11">
                    <a:moveTo>
                      <a:pt x="2" y="0"/>
                    </a:moveTo>
                    <a:lnTo>
                      <a:pt x="0" y="3"/>
                    </a:lnTo>
                    <a:lnTo>
                      <a:pt x="1" y="11"/>
                    </a:lnTo>
                    <a:lnTo>
                      <a:pt x="3" y="8"/>
                    </a:lnTo>
                    <a:lnTo>
                      <a:pt x="6" y="8"/>
                    </a:lnTo>
                    <a:lnTo>
                      <a:pt x="6" y="1"/>
                    </a:lnTo>
                    <a:lnTo>
                      <a:pt x="2"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52" name="Freeform 1182">
                <a:extLst>
                  <a:ext uri="{FF2B5EF4-FFF2-40B4-BE49-F238E27FC236}">
                    <a16:creationId xmlns:a16="http://schemas.microsoft.com/office/drawing/2014/main" id="{113A4FB2-98E1-4ADA-AD8D-433C7FBC7D9D}"/>
                  </a:ext>
                </a:extLst>
              </p:cNvPr>
              <p:cNvSpPr>
                <a:spLocks noChangeAspect="1"/>
              </p:cNvSpPr>
              <p:nvPr/>
            </p:nvSpPr>
            <p:spPr bwMode="auto">
              <a:xfrm>
                <a:off x="1561" y="1017"/>
                <a:ext cx="89" cy="87"/>
              </a:xfrm>
              <a:custGeom>
                <a:avLst/>
                <a:gdLst>
                  <a:gd name="T0" fmla="*/ 0 w 306"/>
                  <a:gd name="T1" fmla="*/ 0 h 294"/>
                  <a:gd name="T2" fmla="*/ 0 w 306"/>
                  <a:gd name="T3" fmla="*/ 0 h 294"/>
                  <a:gd name="T4" fmla="*/ 0 w 306"/>
                  <a:gd name="T5" fmla="*/ 0 h 294"/>
                  <a:gd name="T6" fmla="*/ 0 w 306"/>
                  <a:gd name="T7" fmla="*/ 0 h 294"/>
                  <a:gd name="T8" fmla="*/ 0 w 306"/>
                  <a:gd name="T9" fmla="*/ 0 h 294"/>
                  <a:gd name="T10" fmla="*/ 0 w 306"/>
                  <a:gd name="T11" fmla="*/ 0 h 294"/>
                  <a:gd name="T12" fmla="*/ 0 w 306"/>
                  <a:gd name="T13" fmla="*/ 0 h 294"/>
                  <a:gd name="T14" fmla="*/ 0 w 306"/>
                  <a:gd name="T15" fmla="*/ 0 h 294"/>
                  <a:gd name="T16" fmla="*/ 0 w 306"/>
                  <a:gd name="T17" fmla="*/ 0 h 294"/>
                  <a:gd name="T18" fmla="*/ 0 w 306"/>
                  <a:gd name="T19" fmla="*/ 0 h 294"/>
                  <a:gd name="T20" fmla="*/ 0 w 306"/>
                  <a:gd name="T21" fmla="*/ 0 h 294"/>
                  <a:gd name="T22" fmla="*/ 0 w 306"/>
                  <a:gd name="T23" fmla="*/ 0 h 294"/>
                  <a:gd name="T24" fmla="*/ 0 w 306"/>
                  <a:gd name="T25" fmla="*/ 0 h 294"/>
                  <a:gd name="T26" fmla="*/ 0 w 306"/>
                  <a:gd name="T27" fmla="*/ 0 h 294"/>
                  <a:gd name="T28" fmla="*/ 0 w 306"/>
                  <a:gd name="T29" fmla="*/ 0 h 294"/>
                  <a:gd name="T30" fmla="*/ 0 w 306"/>
                  <a:gd name="T31" fmla="*/ 0 h 294"/>
                  <a:gd name="T32" fmla="*/ 0 w 306"/>
                  <a:gd name="T33" fmla="*/ 0 h 294"/>
                  <a:gd name="T34" fmla="*/ 0 w 306"/>
                  <a:gd name="T35" fmla="*/ 0 h 294"/>
                  <a:gd name="T36" fmla="*/ 0 w 306"/>
                  <a:gd name="T37" fmla="*/ 0 h 294"/>
                  <a:gd name="T38" fmla="*/ 0 w 306"/>
                  <a:gd name="T39" fmla="*/ 0 h 294"/>
                  <a:gd name="T40" fmla="*/ 0 w 306"/>
                  <a:gd name="T41" fmla="*/ 0 h 294"/>
                  <a:gd name="T42" fmla="*/ 0 w 306"/>
                  <a:gd name="T43" fmla="*/ 0 h 294"/>
                  <a:gd name="T44" fmla="*/ 0 w 306"/>
                  <a:gd name="T45" fmla="*/ 0 h 294"/>
                  <a:gd name="T46" fmla="*/ 0 w 306"/>
                  <a:gd name="T47" fmla="*/ 0 h 294"/>
                  <a:gd name="T48" fmla="*/ 0 w 306"/>
                  <a:gd name="T49" fmla="*/ 0 h 294"/>
                  <a:gd name="T50" fmla="*/ 0 w 306"/>
                  <a:gd name="T51" fmla="*/ 0 h 294"/>
                  <a:gd name="T52" fmla="*/ 0 w 306"/>
                  <a:gd name="T53" fmla="*/ 0 h 294"/>
                  <a:gd name="T54" fmla="*/ 0 w 306"/>
                  <a:gd name="T55" fmla="*/ 0 h 294"/>
                  <a:gd name="T56" fmla="*/ 0 w 306"/>
                  <a:gd name="T57" fmla="*/ 0 h 294"/>
                  <a:gd name="T58" fmla="*/ 0 w 306"/>
                  <a:gd name="T59" fmla="*/ 0 h 294"/>
                  <a:gd name="T60" fmla="*/ 0 w 306"/>
                  <a:gd name="T61" fmla="*/ 0 h 294"/>
                  <a:gd name="T62" fmla="*/ 0 w 306"/>
                  <a:gd name="T63" fmla="*/ 0 h 294"/>
                  <a:gd name="T64" fmla="*/ 0 w 306"/>
                  <a:gd name="T65" fmla="*/ 0 h 294"/>
                  <a:gd name="T66" fmla="*/ 0 w 306"/>
                  <a:gd name="T67" fmla="*/ 0 h 294"/>
                  <a:gd name="T68" fmla="*/ 0 w 306"/>
                  <a:gd name="T69" fmla="*/ 0 h 294"/>
                  <a:gd name="T70" fmla="*/ 0 w 306"/>
                  <a:gd name="T71" fmla="*/ 0 h 294"/>
                  <a:gd name="T72" fmla="*/ 0 w 306"/>
                  <a:gd name="T73" fmla="*/ 0 h 294"/>
                  <a:gd name="T74" fmla="*/ 0 w 306"/>
                  <a:gd name="T75" fmla="*/ 0 h 294"/>
                  <a:gd name="T76" fmla="*/ 0 w 306"/>
                  <a:gd name="T77" fmla="*/ 0 h 294"/>
                  <a:gd name="T78" fmla="*/ 0 w 306"/>
                  <a:gd name="T79" fmla="*/ 0 h 294"/>
                  <a:gd name="T80" fmla="*/ 0 w 306"/>
                  <a:gd name="T81" fmla="*/ 0 h 294"/>
                  <a:gd name="T82" fmla="*/ 0 w 306"/>
                  <a:gd name="T83" fmla="*/ 0 h 294"/>
                  <a:gd name="T84" fmla="*/ 0 w 306"/>
                  <a:gd name="T85" fmla="*/ 0 h 294"/>
                  <a:gd name="T86" fmla="*/ 0 w 306"/>
                  <a:gd name="T87" fmla="*/ 0 h 294"/>
                  <a:gd name="T88" fmla="*/ 0 w 306"/>
                  <a:gd name="T89" fmla="*/ 0 h 294"/>
                  <a:gd name="T90" fmla="*/ 0 w 306"/>
                  <a:gd name="T91" fmla="*/ 0 h 294"/>
                  <a:gd name="T92" fmla="*/ 0 w 306"/>
                  <a:gd name="T93" fmla="*/ 0 h 294"/>
                  <a:gd name="T94" fmla="*/ 0 w 306"/>
                  <a:gd name="T95" fmla="*/ 0 h 294"/>
                  <a:gd name="T96" fmla="*/ 0 w 306"/>
                  <a:gd name="T97" fmla="*/ 0 h 294"/>
                  <a:gd name="T98" fmla="*/ 0 w 306"/>
                  <a:gd name="T99" fmla="*/ 0 h 294"/>
                  <a:gd name="T100" fmla="*/ 0 w 306"/>
                  <a:gd name="T101" fmla="*/ 0 h 294"/>
                  <a:gd name="T102" fmla="*/ 0 w 306"/>
                  <a:gd name="T103" fmla="*/ 0 h 29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06"/>
                  <a:gd name="T157" fmla="*/ 0 h 294"/>
                  <a:gd name="T158" fmla="*/ 306 w 306"/>
                  <a:gd name="T159" fmla="*/ 294 h 29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06" h="294">
                    <a:moveTo>
                      <a:pt x="53" y="7"/>
                    </a:moveTo>
                    <a:lnTo>
                      <a:pt x="38" y="16"/>
                    </a:lnTo>
                    <a:lnTo>
                      <a:pt x="39" y="21"/>
                    </a:lnTo>
                    <a:lnTo>
                      <a:pt x="38" y="25"/>
                    </a:lnTo>
                    <a:lnTo>
                      <a:pt x="38" y="28"/>
                    </a:lnTo>
                    <a:lnTo>
                      <a:pt x="34" y="30"/>
                    </a:lnTo>
                    <a:lnTo>
                      <a:pt x="35" y="32"/>
                    </a:lnTo>
                    <a:lnTo>
                      <a:pt x="32" y="33"/>
                    </a:lnTo>
                    <a:lnTo>
                      <a:pt x="34" y="45"/>
                    </a:lnTo>
                    <a:lnTo>
                      <a:pt x="33" y="50"/>
                    </a:lnTo>
                    <a:lnTo>
                      <a:pt x="27" y="51"/>
                    </a:lnTo>
                    <a:lnTo>
                      <a:pt x="24" y="54"/>
                    </a:lnTo>
                    <a:lnTo>
                      <a:pt x="33" y="58"/>
                    </a:lnTo>
                    <a:lnTo>
                      <a:pt x="29" y="63"/>
                    </a:lnTo>
                    <a:lnTo>
                      <a:pt x="32" y="79"/>
                    </a:lnTo>
                    <a:lnTo>
                      <a:pt x="32" y="80"/>
                    </a:lnTo>
                    <a:lnTo>
                      <a:pt x="39" y="85"/>
                    </a:lnTo>
                    <a:lnTo>
                      <a:pt x="28" y="89"/>
                    </a:lnTo>
                    <a:lnTo>
                      <a:pt x="29" y="93"/>
                    </a:lnTo>
                    <a:lnTo>
                      <a:pt x="27" y="110"/>
                    </a:lnTo>
                    <a:lnTo>
                      <a:pt x="29" y="116"/>
                    </a:lnTo>
                    <a:lnTo>
                      <a:pt x="32" y="119"/>
                    </a:lnTo>
                    <a:lnTo>
                      <a:pt x="33" y="122"/>
                    </a:lnTo>
                    <a:lnTo>
                      <a:pt x="27" y="122"/>
                    </a:lnTo>
                    <a:lnTo>
                      <a:pt x="22" y="130"/>
                    </a:lnTo>
                    <a:lnTo>
                      <a:pt x="22" y="136"/>
                    </a:lnTo>
                    <a:lnTo>
                      <a:pt x="26" y="140"/>
                    </a:lnTo>
                    <a:lnTo>
                      <a:pt x="30" y="140"/>
                    </a:lnTo>
                    <a:lnTo>
                      <a:pt x="32" y="142"/>
                    </a:lnTo>
                    <a:lnTo>
                      <a:pt x="30" y="145"/>
                    </a:lnTo>
                    <a:lnTo>
                      <a:pt x="34" y="150"/>
                    </a:lnTo>
                    <a:lnTo>
                      <a:pt x="21" y="148"/>
                    </a:lnTo>
                    <a:lnTo>
                      <a:pt x="19" y="173"/>
                    </a:lnTo>
                    <a:lnTo>
                      <a:pt x="14" y="177"/>
                    </a:lnTo>
                    <a:lnTo>
                      <a:pt x="9" y="172"/>
                    </a:lnTo>
                    <a:lnTo>
                      <a:pt x="0" y="179"/>
                    </a:lnTo>
                    <a:lnTo>
                      <a:pt x="0" y="182"/>
                    </a:lnTo>
                    <a:lnTo>
                      <a:pt x="17" y="181"/>
                    </a:lnTo>
                    <a:lnTo>
                      <a:pt x="26" y="182"/>
                    </a:lnTo>
                    <a:lnTo>
                      <a:pt x="30" y="187"/>
                    </a:lnTo>
                    <a:lnTo>
                      <a:pt x="6" y="219"/>
                    </a:lnTo>
                    <a:lnTo>
                      <a:pt x="9" y="229"/>
                    </a:lnTo>
                    <a:lnTo>
                      <a:pt x="16" y="236"/>
                    </a:lnTo>
                    <a:lnTo>
                      <a:pt x="27" y="237"/>
                    </a:lnTo>
                    <a:lnTo>
                      <a:pt x="64" y="231"/>
                    </a:lnTo>
                    <a:lnTo>
                      <a:pt x="92" y="233"/>
                    </a:lnTo>
                    <a:lnTo>
                      <a:pt x="101" y="236"/>
                    </a:lnTo>
                    <a:lnTo>
                      <a:pt x="148" y="233"/>
                    </a:lnTo>
                    <a:lnTo>
                      <a:pt x="152" y="228"/>
                    </a:lnTo>
                    <a:lnTo>
                      <a:pt x="162" y="221"/>
                    </a:lnTo>
                    <a:lnTo>
                      <a:pt x="164" y="234"/>
                    </a:lnTo>
                    <a:lnTo>
                      <a:pt x="154" y="239"/>
                    </a:lnTo>
                    <a:lnTo>
                      <a:pt x="154" y="242"/>
                    </a:lnTo>
                    <a:lnTo>
                      <a:pt x="163" y="241"/>
                    </a:lnTo>
                    <a:lnTo>
                      <a:pt x="165" y="245"/>
                    </a:lnTo>
                    <a:lnTo>
                      <a:pt x="181" y="242"/>
                    </a:lnTo>
                    <a:lnTo>
                      <a:pt x="185" y="231"/>
                    </a:lnTo>
                    <a:lnTo>
                      <a:pt x="194" y="235"/>
                    </a:lnTo>
                    <a:lnTo>
                      <a:pt x="205" y="235"/>
                    </a:lnTo>
                    <a:lnTo>
                      <a:pt x="209" y="236"/>
                    </a:lnTo>
                    <a:lnTo>
                      <a:pt x="195" y="250"/>
                    </a:lnTo>
                    <a:lnTo>
                      <a:pt x="191" y="263"/>
                    </a:lnTo>
                    <a:lnTo>
                      <a:pt x="176" y="268"/>
                    </a:lnTo>
                    <a:lnTo>
                      <a:pt x="178" y="276"/>
                    </a:lnTo>
                    <a:lnTo>
                      <a:pt x="186" y="278"/>
                    </a:lnTo>
                    <a:lnTo>
                      <a:pt x="204" y="273"/>
                    </a:lnTo>
                    <a:lnTo>
                      <a:pt x="213" y="250"/>
                    </a:lnTo>
                    <a:lnTo>
                      <a:pt x="225" y="245"/>
                    </a:lnTo>
                    <a:lnTo>
                      <a:pt x="227" y="246"/>
                    </a:lnTo>
                    <a:lnTo>
                      <a:pt x="227" y="216"/>
                    </a:lnTo>
                    <a:lnTo>
                      <a:pt x="233" y="216"/>
                    </a:lnTo>
                    <a:lnTo>
                      <a:pt x="253" y="250"/>
                    </a:lnTo>
                    <a:lnTo>
                      <a:pt x="253" y="266"/>
                    </a:lnTo>
                    <a:lnTo>
                      <a:pt x="256" y="280"/>
                    </a:lnTo>
                    <a:lnTo>
                      <a:pt x="263" y="281"/>
                    </a:lnTo>
                    <a:lnTo>
                      <a:pt x="270" y="261"/>
                    </a:lnTo>
                    <a:lnTo>
                      <a:pt x="275" y="263"/>
                    </a:lnTo>
                    <a:lnTo>
                      <a:pt x="277" y="273"/>
                    </a:lnTo>
                    <a:lnTo>
                      <a:pt x="281" y="287"/>
                    </a:lnTo>
                    <a:lnTo>
                      <a:pt x="289" y="294"/>
                    </a:lnTo>
                    <a:lnTo>
                      <a:pt x="295" y="287"/>
                    </a:lnTo>
                    <a:lnTo>
                      <a:pt x="306" y="289"/>
                    </a:lnTo>
                    <a:lnTo>
                      <a:pt x="302" y="245"/>
                    </a:lnTo>
                    <a:lnTo>
                      <a:pt x="296" y="229"/>
                    </a:lnTo>
                    <a:lnTo>
                      <a:pt x="291" y="228"/>
                    </a:lnTo>
                    <a:lnTo>
                      <a:pt x="288" y="244"/>
                    </a:lnTo>
                    <a:lnTo>
                      <a:pt x="281" y="240"/>
                    </a:lnTo>
                    <a:lnTo>
                      <a:pt x="277" y="229"/>
                    </a:lnTo>
                    <a:lnTo>
                      <a:pt x="277" y="210"/>
                    </a:lnTo>
                    <a:lnTo>
                      <a:pt x="279" y="207"/>
                    </a:lnTo>
                    <a:lnTo>
                      <a:pt x="277" y="200"/>
                    </a:lnTo>
                    <a:lnTo>
                      <a:pt x="264" y="210"/>
                    </a:lnTo>
                    <a:lnTo>
                      <a:pt x="263" y="231"/>
                    </a:lnTo>
                    <a:lnTo>
                      <a:pt x="258" y="233"/>
                    </a:lnTo>
                    <a:lnTo>
                      <a:pt x="253" y="230"/>
                    </a:lnTo>
                    <a:lnTo>
                      <a:pt x="248" y="225"/>
                    </a:lnTo>
                    <a:lnTo>
                      <a:pt x="247" y="210"/>
                    </a:lnTo>
                    <a:lnTo>
                      <a:pt x="246" y="209"/>
                    </a:lnTo>
                    <a:lnTo>
                      <a:pt x="242" y="205"/>
                    </a:lnTo>
                    <a:lnTo>
                      <a:pt x="233" y="199"/>
                    </a:lnTo>
                    <a:lnTo>
                      <a:pt x="247" y="194"/>
                    </a:lnTo>
                    <a:lnTo>
                      <a:pt x="249" y="187"/>
                    </a:lnTo>
                    <a:lnTo>
                      <a:pt x="257" y="184"/>
                    </a:lnTo>
                    <a:lnTo>
                      <a:pt x="258" y="177"/>
                    </a:lnTo>
                    <a:lnTo>
                      <a:pt x="254" y="173"/>
                    </a:lnTo>
                    <a:lnTo>
                      <a:pt x="238" y="182"/>
                    </a:lnTo>
                    <a:lnTo>
                      <a:pt x="233" y="182"/>
                    </a:lnTo>
                    <a:lnTo>
                      <a:pt x="223" y="186"/>
                    </a:lnTo>
                    <a:lnTo>
                      <a:pt x="220" y="183"/>
                    </a:lnTo>
                    <a:lnTo>
                      <a:pt x="225" y="168"/>
                    </a:lnTo>
                    <a:lnTo>
                      <a:pt x="220" y="165"/>
                    </a:lnTo>
                    <a:lnTo>
                      <a:pt x="215" y="163"/>
                    </a:lnTo>
                    <a:lnTo>
                      <a:pt x="216" y="153"/>
                    </a:lnTo>
                    <a:lnTo>
                      <a:pt x="221" y="146"/>
                    </a:lnTo>
                    <a:lnTo>
                      <a:pt x="222" y="136"/>
                    </a:lnTo>
                    <a:lnTo>
                      <a:pt x="220" y="132"/>
                    </a:lnTo>
                    <a:lnTo>
                      <a:pt x="199" y="127"/>
                    </a:lnTo>
                    <a:lnTo>
                      <a:pt x="185" y="130"/>
                    </a:lnTo>
                    <a:lnTo>
                      <a:pt x="176" y="124"/>
                    </a:lnTo>
                    <a:lnTo>
                      <a:pt x="153" y="137"/>
                    </a:lnTo>
                    <a:lnTo>
                      <a:pt x="145" y="137"/>
                    </a:lnTo>
                    <a:lnTo>
                      <a:pt x="147" y="125"/>
                    </a:lnTo>
                    <a:lnTo>
                      <a:pt x="145" y="120"/>
                    </a:lnTo>
                    <a:lnTo>
                      <a:pt x="139" y="124"/>
                    </a:lnTo>
                    <a:lnTo>
                      <a:pt x="139" y="127"/>
                    </a:lnTo>
                    <a:lnTo>
                      <a:pt x="133" y="125"/>
                    </a:lnTo>
                    <a:lnTo>
                      <a:pt x="117" y="124"/>
                    </a:lnTo>
                    <a:lnTo>
                      <a:pt x="113" y="115"/>
                    </a:lnTo>
                    <a:lnTo>
                      <a:pt x="105" y="113"/>
                    </a:lnTo>
                    <a:lnTo>
                      <a:pt x="111" y="105"/>
                    </a:lnTo>
                    <a:lnTo>
                      <a:pt x="122" y="100"/>
                    </a:lnTo>
                    <a:lnTo>
                      <a:pt x="115" y="97"/>
                    </a:lnTo>
                    <a:lnTo>
                      <a:pt x="96" y="97"/>
                    </a:lnTo>
                    <a:lnTo>
                      <a:pt x="94" y="88"/>
                    </a:lnTo>
                    <a:lnTo>
                      <a:pt x="89" y="88"/>
                    </a:lnTo>
                    <a:lnTo>
                      <a:pt x="85" y="99"/>
                    </a:lnTo>
                    <a:lnTo>
                      <a:pt x="79" y="106"/>
                    </a:lnTo>
                    <a:lnTo>
                      <a:pt x="76" y="116"/>
                    </a:lnTo>
                    <a:lnTo>
                      <a:pt x="70" y="108"/>
                    </a:lnTo>
                    <a:lnTo>
                      <a:pt x="70" y="100"/>
                    </a:lnTo>
                    <a:lnTo>
                      <a:pt x="66" y="92"/>
                    </a:lnTo>
                    <a:lnTo>
                      <a:pt x="71" y="82"/>
                    </a:lnTo>
                    <a:lnTo>
                      <a:pt x="71" y="69"/>
                    </a:lnTo>
                    <a:lnTo>
                      <a:pt x="75" y="61"/>
                    </a:lnTo>
                    <a:lnTo>
                      <a:pt x="69" y="42"/>
                    </a:lnTo>
                    <a:lnTo>
                      <a:pt x="74" y="47"/>
                    </a:lnTo>
                    <a:lnTo>
                      <a:pt x="80" y="42"/>
                    </a:lnTo>
                    <a:lnTo>
                      <a:pt x="80" y="27"/>
                    </a:lnTo>
                    <a:lnTo>
                      <a:pt x="70" y="22"/>
                    </a:lnTo>
                    <a:lnTo>
                      <a:pt x="69" y="16"/>
                    </a:lnTo>
                    <a:lnTo>
                      <a:pt x="79" y="16"/>
                    </a:lnTo>
                    <a:lnTo>
                      <a:pt x="80" y="5"/>
                    </a:lnTo>
                    <a:lnTo>
                      <a:pt x="77" y="0"/>
                    </a:lnTo>
                    <a:lnTo>
                      <a:pt x="72" y="5"/>
                    </a:lnTo>
                    <a:lnTo>
                      <a:pt x="68" y="3"/>
                    </a:lnTo>
                    <a:lnTo>
                      <a:pt x="60" y="4"/>
                    </a:lnTo>
                    <a:lnTo>
                      <a:pt x="53" y="7"/>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53" name="Freeform 1183">
                <a:extLst>
                  <a:ext uri="{FF2B5EF4-FFF2-40B4-BE49-F238E27FC236}">
                    <a16:creationId xmlns:a16="http://schemas.microsoft.com/office/drawing/2014/main" id="{CE4A2251-212A-416E-B3A3-2989AD14D35D}"/>
                  </a:ext>
                </a:extLst>
              </p:cNvPr>
              <p:cNvSpPr>
                <a:spLocks noChangeAspect="1"/>
              </p:cNvSpPr>
              <p:nvPr/>
            </p:nvSpPr>
            <p:spPr bwMode="auto">
              <a:xfrm>
                <a:off x="1561" y="1017"/>
                <a:ext cx="89" cy="87"/>
              </a:xfrm>
              <a:custGeom>
                <a:avLst/>
                <a:gdLst>
                  <a:gd name="T0" fmla="*/ 0 w 306"/>
                  <a:gd name="T1" fmla="*/ 0 h 294"/>
                  <a:gd name="T2" fmla="*/ 0 w 306"/>
                  <a:gd name="T3" fmla="*/ 0 h 294"/>
                  <a:gd name="T4" fmla="*/ 0 w 306"/>
                  <a:gd name="T5" fmla="*/ 0 h 294"/>
                  <a:gd name="T6" fmla="*/ 0 w 306"/>
                  <a:gd name="T7" fmla="*/ 0 h 294"/>
                  <a:gd name="T8" fmla="*/ 0 w 306"/>
                  <a:gd name="T9" fmla="*/ 0 h 294"/>
                  <a:gd name="T10" fmla="*/ 0 w 306"/>
                  <a:gd name="T11" fmla="*/ 0 h 294"/>
                  <a:gd name="T12" fmla="*/ 0 w 306"/>
                  <a:gd name="T13" fmla="*/ 0 h 294"/>
                  <a:gd name="T14" fmla="*/ 0 w 306"/>
                  <a:gd name="T15" fmla="*/ 0 h 294"/>
                  <a:gd name="T16" fmla="*/ 0 w 306"/>
                  <a:gd name="T17" fmla="*/ 0 h 294"/>
                  <a:gd name="T18" fmla="*/ 0 w 306"/>
                  <a:gd name="T19" fmla="*/ 0 h 294"/>
                  <a:gd name="T20" fmla="*/ 0 w 306"/>
                  <a:gd name="T21" fmla="*/ 0 h 294"/>
                  <a:gd name="T22" fmla="*/ 0 w 306"/>
                  <a:gd name="T23" fmla="*/ 0 h 294"/>
                  <a:gd name="T24" fmla="*/ 0 w 306"/>
                  <a:gd name="T25" fmla="*/ 0 h 294"/>
                  <a:gd name="T26" fmla="*/ 0 w 306"/>
                  <a:gd name="T27" fmla="*/ 0 h 294"/>
                  <a:gd name="T28" fmla="*/ 0 w 306"/>
                  <a:gd name="T29" fmla="*/ 0 h 294"/>
                  <a:gd name="T30" fmla="*/ 0 w 306"/>
                  <a:gd name="T31" fmla="*/ 0 h 294"/>
                  <a:gd name="T32" fmla="*/ 0 w 306"/>
                  <a:gd name="T33" fmla="*/ 0 h 294"/>
                  <a:gd name="T34" fmla="*/ 0 w 306"/>
                  <a:gd name="T35" fmla="*/ 0 h 294"/>
                  <a:gd name="T36" fmla="*/ 0 w 306"/>
                  <a:gd name="T37" fmla="*/ 0 h 294"/>
                  <a:gd name="T38" fmla="*/ 0 w 306"/>
                  <a:gd name="T39" fmla="*/ 0 h 294"/>
                  <a:gd name="T40" fmla="*/ 0 w 306"/>
                  <a:gd name="T41" fmla="*/ 0 h 294"/>
                  <a:gd name="T42" fmla="*/ 0 w 306"/>
                  <a:gd name="T43" fmla="*/ 0 h 294"/>
                  <a:gd name="T44" fmla="*/ 0 w 306"/>
                  <a:gd name="T45" fmla="*/ 0 h 294"/>
                  <a:gd name="T46" fmla="*/ 0 w 306"/>
                  <a:gd name="T47" fmla="*/ 0 h 294"/>
                  <a:gd name="T48" fmla="*/ 0 w 306"/>
                  <a:gd name="T49" fmla="*/ 0 h 294"/>
                  <a:gd name="T50" fmla="*/ 0 w 306"/>
                  <a:gd name="T51" fmla="*/ 0 h 294"/>
                  <a:gd name="T52" fmla="*/ 0 w 306"/>
                  <a:gd name="T53" fmla="*/ 0 h 294"/>
                  <a:gd name="T54" fmla="*/ 0 w 306"/>
                  <a:gd name="T55" fmla="*/ 0 h 294"/>
                  <a:gd name="T56" fmla="*/ 0 w 306"/>
                  <a:gd name="T57" fmla="*/ 0 h 294"/>
                  <a:gd name="T58" fmla="*/ 0 w 306"/>
                  <a:gd name="T59" fmla="*/ 0 h 294"/>
                  <a:gd name="T60" fmla="*/ 0 w 306"/>
                  <a:gd name="T61" fmla="*/ 0 h 294"/>
                  <a:gd name="T62" fmla="*/ 0 w 306"/>
                  <a:gd name="T63" fmla="*/ 0 h 294"/>
                  <a:gd name="T64" fmla="*/ 0 w 306"/>
                  <a:gd name="T65" fmla="*/ 0 h 294"/>
                  <a:gd name="T66" fmla="*/ 0 w 306"/>
                  <a:gd name="T67" fmla="*/ 0 h 294"/>
                  <a:gd name="T68" fmla="*/ 0 w 306"/>
                  <a:gd name="T69" fmla="*/ 0 h 294"/>
                  <a:gd name="T70" fmla="*/ 0 w 306"/>
                  <a:gd name="T71" fmla="*/ 0 h 294"/>
                  <a:gd name="T72" fmla="*/ 0 w 306"/>
                  <a:gd name="T73" fmla="*/ 0 h 294"/>
                  <a:gd name="T74" fmla="*/ 0 w 306"/>
                  <a:gd name="T75" fmla="*/ 0 h 294"/>
                  <a:gd name="T76" fmla="*/ 0 w 306"/>
                  <a:gd name="T77" fmla="*/ 0 h 294"/>
                  <a:gd name="T78" fmla="*/ 0 w 306"/>
                  <a:gd name="T79" fmla="*/ 0 h 294"/>
                  <a:gd name="T80" fmla="*/ 0 w 306"/>
                  <a:gd name="T81" fmla="*/ 0 h 294"/>
                  <a:gd name="T82" fmla="*/ 0 w 306"/>
                  <a:gd name="T83" fmla="*/ 0 h 294"/>
                  <a:gd name="T84" fmla="*/ 0 w 306"/>
                  <a:gd name="T85" fmla="*/ 0 h 294"/>
                  <a:gd name="T86" fmla="*/ 0 w 306"/>
                  <a:gd name="T87" fmla="*/ 0 h 294"/>
                  <a:gd name="T88" fmla="*/ 0 w 306"/>
                  <a:gd name="T89" fmla="*/ 0 h 294"/>
                  <a:gd name="T90" fmla="*/ 0 w 306"/>
                  <a:gd name="T91" fmla="*/ 0 h 294"/>
                  <a:gd name="T92" fmla="*/ 0 w 306"/>
                  <a:gd name="T93" fmla="*/ 0 h 294"/>
                  <a:gd name="T94" fmla="*/ 0 w 306"/>
                  <a:gd name="T95" fmla="*/ 0 h 294"/>
                  <a:gd name="T96" fmla="*/ 0 w 306"/>
                  <a:gd name="T97" fmla="*/ 0 h 294"/>
                  <a:gd name="T98" fmla="*/ 0 w 306"/>
                  <a:gd name="T99" fmla="*/ 0 h 294"/>
                  <a:gd name="T100" fmla="*/ 0 w 306"/>
                  <a:gd name="T101" fmla="*/ 0 h 294"/>
                  <a:gd name="T102" fmla="*/ 0 w 306"/>
                  <a:gd name="T103" fmla="*/ 0 h 29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06"/>
                  <a:gd name="T157" fmla="*/ 0 h 294"/>
                  <a:gd name="T158" fmla="*/ 306 w 306"/>
                  <a:gd name="T159" fmla="*/ 294 h 29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06" h="294">
                    <a:moveTo>
                      <a:pt x="53" y="7"/>
                    </a:moveTo>
                    <a:lnTo>
                      <a:pt x="38" y="16"/>
                    </a:lnTo>
                    <a:lnTo>
                      <a:pt x="39" y="21"/>
                    </a:lnTo>
                    <a:lnTo>
                      <a:pt x="38" y="25"/>
                    </a:lnTo>
                    <a:lnTo>
                      <a:pt x="38" y="28"/>
                    </a:lnTo>
                    <a:lnTo>
                      <a:pt x="34" y="30"/>
                    </a:lnTo>
                    <a:lnTo>
                      <a:pt x="35" y="32"/>
                    </a:lnTo>
                    <a:lnTo>
                      <a:pt x="32" y="33"/>
                    </a:lnTo>
                    <a:lnTo>
                      <a:pt x="34" y="45"/>
                    </a:lnTo>
                    <a:lnTo>
                      <a:pt x="33" y="50"/>
                    </a:lnTo>
                    <a:lnTo>
                      <a:pt x="27" y="51"/>
                    </a:lnTo>
                    <a:lnTo>
                      <a:pt x="24" y="54"/>
                    </a:lnTo>
                    <a:lnTo>
                      <a:pt x="33" y="58"/>
                    </a:lnTo>
                    <a:lnTo>
                      <a:pt x="29" y="63"/>
                    </a:lnTo>
                    <a:lnTo>
                      <a:pt x="32" y="79"/>
                    </a:lnTo>
                    <a:lnTo>
                      <a:pt x="32" y="80"/>
                    </a:lnTo>
                    <a:lnTo>
                      <a:pt x="39" y="85"/>
                    </a:lnTo>
                    <a:lnTo>
                      <a:pt x="28" y="89"/>
                    </a:lnTo>
                    <a:lnTo>
                      <a:pt x="29" y="93"/>
                    </a:lnTo>
                    <a:lnTo>
                      <a:pt x="27" y="110"/>
                    </a:lnTo>
                    <a:lnTo>
                      <a:pt x="29" y="116"/>
                    </a:lnTo>
                    <a:lnTo>
                      <a:pt x="32" y="119"/>
                    </a:lnTo>
                    <a:lnTo>
                      <a:pt x="33" y="122"/>
                    </a:lnTo>
                    <a:lnTo>
                      <a:pt x="27" y="122"/>
                    </a:lnTo>
                    <a:lnTo>
                      <a:pt x="22" y="130"/>
                    </a:lnTo>
                    <a:lnTo>
                      <a:pt x="22" y="136"/>
                    </a:lnTo>
                    <a:lnTo>
                      <a:pt x="26" y="140"/>
                    </a:lnTo>
                    <a:lnTo>
                      <a:pt x="30" y="140"/>
                    </a:lnTo>
                    <a:lnTo>
                      <a:pt x="32" y="142"/>
                    </a:lnTo>
                    <a:lnTo>
                      <a:pt x="30" y="145"/>
                    </a:lnTo>
                    <a:lnTo>
                      <a:pt x="34" y="150"/>
                    </a:lnTo>
                    <a:lnTo>
                      <a:pt x="21" y="148"/>
                    </a:lnTo>
                    <a:lnTo>
                      <a:pt x="19" y="173"/>
                    </a:lnTo>
                    <a:lnTo>
                      <a:pt x="14" y="177"/>
                    </a:lnTo>
                    <a:lnTo>
                      <a:pt x="9" y="172"/>
                    </a:lnTo>
                    <a:lnTo>
                      <a:pt x="0" y="179"/>
                    </a:lnTo>
                    <a:lnTo>
                      <a:pt x="0" y="182"/>
                    </a:lnTo>
                    <a:lnTo>
                      <a:pt x="17" y="181"/>
                    </a:lnTo>
                    <a:lnTo>
                      <a:pt x="26" y="182"/>
                    </a:lnTo>
                    <a:lnTo>
                      <a:pt x="30" y="187"/>
                    </a:lnTo>
                    <a:lnTo>
                      <a:pt x="6" y="219"/>
                    </a:lnTo>
                    <a:lnTo>
                      <a:pt x="9" y="229"/>
                    </a:lnTo>
                    <a:lnTo>
                      <a:pt x="16" y="236"/>
                    </a:lnTo>
                    <a:lnTo>
                      <a:pt x="27" y="237"/>
                    </a:lnTo>
                    <a:lnTo>
                      <a:pt x="64" y="231"/>
                    </a:lnTo>
                    <a:lnTo>
                      <a:pt x="92" y="233"/>
                    </a:lnTo>
                    <a:lnTo>
                      <a:pt x="101" y="236"/>
                    </a:lnTo>
                    <a:lnTo>
                      <a:pt x="148" y="233"/>
                    </a:lnTo>
                    <a:lnTo>
                      <a:pt x="152" y="228"/>
                    </a:lnTo>
                    <a:lnTo>
                      <a:pt x="162" y="221"/>
                    </a:lnTo>
                    <a:lnTo>
                      <a:pt x="164" y="234"/>
                    </a:lnTo>
                    <a:lnTo>
                      <a:pt x="154" y="239"/>
                    </a:lnTo>
                    <a:lnTo>
                      <a:pt x="154" y="242"/>
                    </a:lnTo>
                    <a:lnTo>
                      <a:pt x="163" y="241"/>
                    </a:lnTo>
                    <a:lnTo>
                      <a:pt x="165" y="245"/>
                    </a:lnTo>
                    <a:lnTo>
                      <a:pt x="181" y="242"/>
                    </a:lnTo>
                    <a:lnTo>
                      <a:pt x="185" y="231"/>
                    </a:lnTo>
                    <a:lnTo>
                      <a:pt x="194" y="235"/>
                    </a:lnTo>
                    <a:lnTo>
                      <a:pt x="205" y="235"/>
                    </a:lnTo>
                    <a:lnTo>
                      <a:pt x="209" y="236"/>
                    </a:lnTo>
                    <a:lnTo>
                      <a:pt x="195" y="250"/>
                    </a:lnTo>
                    <a:lnTo>
                      <a:pt x="191" y="263"/>
                    </a:lnTo>
                    <a:lnTo>
                      <a:pt x="176" y="268"/>
                    </a:lnTo>
                    <a:lnTo>
                      <a:pt x="178" y="276"/>
                    </a:lnTo>
                    <a:lnTo>
                      <a:pt x="186" y="278"/>
                    </a:lnTo>
                    <a:lnTo>
                      <a:pt x="204" y="273"/>
                    </a:lnTo>
                    <a:lnTo>
                      <a:pt x="213" y="250"/>
                    </a:lnTo>
                    <a:lnTo>
                      <a:pt x="225" y="245"/>
                    </a:lnTo>
                    <a:lnTo>
                      <a:pt x="227" y="246"/>
                    </a:lnTo>
                    <a:lnTo>
                      <a:pt x="227" y="216"/>
                    </a:lnTo>
                    <a:lnTo>
                      <a:pt x="233" y="216"/>
                    </a:lnTo>
                    <a:lnTo>
                      <a:pt x="253" y="250"/>
                    </a:lnTo>
                    <a:lnTo>
                      <a:pt x="253" y="266"/>
                    </a:lnTo>
                    <a:lnTo>
                      <a:pt x="256" y="280"/>
                    </a:lnTo>
                    <a:lnTo>
                      <a:pt x="263" y="281"/>
                    </a:lnTo>
                    <a:lnTo>
                      <a:pt x="270" y="261"/>
                    </a:lnTo>
                    <a:lnTo>
                      <a:pt x="275" y="263"/>
                    </a:lnTo>
                    <a:lnTo>
                      <a:pt x="277" y="273"/>
                    </a:lnTo>
                    <a:lnTo>
                      <a:pt x="281" y="287"/>
                    </a:lnTo>
                    <a:lnTo>
                      <a:pt x="289" y="294"/>
                    </a:lnTo>
                    <a:lnTo>
                      <a:pt x="295" y="287"/>
                    </a:lnTo>
                    <a:lnTo>
                      <a:pt x="306" y="289"/>
                    </a:lnTo>
                    <a:lnTo>
                      <a:pt x="302" y="245"/>
                    </a:lnTo>
                    <a:lnTo>
                      <a:pt x="296" y="229"/>
                    </a:lnTo>
                    <a:lnTo>
                      <a:pt x="291" y="228"/>
                    </a:lnTo>
                    <a:lnTo>
                      <a:pt x="288" y="244"/>
                    </a:lnTo>
                    <a:lnTo>
                      <a:pt x="281" y="240"/>
                    </a:lnTo>
                    <a:lnTo>
                      <a:pt x="277" y="229"/>
                    </a:lnTo>
                    <a:lnTo>
                      <a:pt x="277" y="210"/>
                    </a:lnTo>
                    <a:lnTo>
                      <a:pt x="279" y="207"/>
                    </a:lnTo>
                    <a:lnTo>
                      <a:pt x="277" y="200"/>
                    </a:lnTo>
                    <a:lnTo>
                      <a:pt x="264" y="210"/>
                    </a:lnTo>
                    <a:lnTo>
                      <a:pt x="263" y="231"/>
                    </a:lnTo>
                    <a:lnTo>
                      <a:pt x="258" y="233"/>
                    </a:lnTo>
                    <a:lnTo>
                      <a:pt x="253" y="230"/>
                    </a:lnTo>
                    <a:lnTo>
                      <a:pt x="248" y="225"/>
                    </a:lnTo>
                    <a:lnTo>
                      <a:pt x="247" y="210"/>
                    </a:lnTo>
                    <a:lnTo>
                      <a:pt x="246" y="209"/>
                    </a:lnTo>
                    <a:lnTo>
                      <a:pt x="242" y="205"/>
                    </a:lnTo>
                    <a:lnTo>
                      <a:pt x="233" y="199"/>
                    </a:lnTo>
                    <a:lnTo>
                      <a:pt x="247" y="194"/>
                    </a:lnTo>
                    <a:lnTo>
                      <a:pt x="249" y="187"/>
                    </a:lnTo>
                    <a:lnTo>
                      <a:pt x="257" y="184"/>
                    </a:lnTo>
                    <a:lnTo>
                      <a:pt x="258" y="177"/>
                    </a:lnTo>
                    <a:lnTo>
                      <a:pt x="254" y="173"/>
                    </a:lnTo>
                    <a:lnTo>
                      <a:pt x="238" y="182"/>
                    </a:lnTo>
                    <a:lnTo>
                      <a:pt x="233" y="182"/>
                    </a:lnTo>
                    <a:lnTo>
                      <a:pt x="223" y="186"/>
                    </a:lnTo>
                    <a:lnTo>
                      <a:pt x="220" y="183"/>
                    </a:lnTo>
                    <a:lnTo>
                      <a:pt x="225" y="168"/>
                    </a:lnTo>
                    <a:lnTo>
                      <a:pt x="220" y="165"/>
                    </a:lnTo>
                    <a:lnTo>
                      <a:pt x="215" y="163"/>
                    </a:lnTo>
                    <a:lnTo>
                      <a:pt x="216" y="153"/>
                    </a:lnTo>
                    <a:lnTo>
                      <a:pt x="221" y="146"/>
                    </a:lnTo>
                    <a:lnTo>
                      <a:pt x="222" y="136"/>
                    </a:lnTo>
                    <a:lnTo>
                      <a:pt x="220" y="132"/>
                    </a:lnTo>
                    <a:lnTo>
                      <a:pt x="199" y="127"/>
                    </a:lnTo>
                    <a:lnTo>
                      <a:pt x="185" y="130"/>
                    </a:lnTo>
                    <a:lnTo>
                      <a:pt x="176" y="124"/>
                    </a:lnTo>
                    <a:lnTo>
                      <a:pt x="153" y="137"/>
                    </a:lnTo>
                    <a:lnTo>
                      <a:pt x="145" y="137"/>
                    </a:lnTo>
                    <a:lnTo>
                      <a:pt x="147" y="125"/>
                    </a:lnTo>
                    <a:lnTo>
                      <a:pt x="145" y="120"/>
                    </a:lnTo>
                    <a:lnTo>
                      <a:pt x="139" y="124"/>
                    </a:lnTo>
                    <a:lnTo>
                      <a:pt x="139" y="127"/>
                    </a:lnTo>
                    <a:lnTo>
                      <a:pt x="133" y="125"/>
                    </a:lnTo>
                    <a:lnTo>
                      <a:pt x="117" y="124"/>
                    </a:lnTo>
                    <a:lnTo>
                      <a:pt x="113" y="115"/>
                    </a:lnTo>
                    <a:lnTo>
                      <a:pt x="105" y="113"/>
                    </a:lnTo>
                    <a:lnTo>
                      <a:pt x="111" y="105"/>
                    </a:lnTo>
                    <a:lnTo>
                      <a:pt x="122" y="100"/>
                    </a:lnTo>
                    <a:lnTo>
                      <a:pt x="115" y="97"/>
                    </a:lnTo>
                    <a:lnTo>
                      <a:pt x="96" y="97"/>
                    </a:lnTo>
                    <a:lnTo>
                      <a:pt x="94" y="88"/>
                    </a:lnTo>
                    <a:lnTo>
                      <a:pt x="89" y="88"/>
                    </a:lnTo>
                    <a:lnTo>
                      <a:pt x="85" y="99"/>
                    </a:lnTo>
                    <a:lnTo>
                      <a:pt x="79" y="106"/>
                    </a:lnTo>
                    <a:lnTo>
                      <a:pt x="76" y="116"/>
                    </a:lnTo>
                    <a:lnTo>
                      <a:pt x="70" y="108"/>
                    </a:lnTo>
                    <a:lnTo>
                      <a:pt x="70" y="100"/>
                    </a:lnTo>
                    <a:lnTo>
                      <a:pt x="66" y="92"/>
                    </a:lnTo>
                    <a:lnTo>
                      <a:pt x="71" y="82"/>
                    </a:lnTo>
                    <a:lnTo>
                      <a:pt x="71" y="69"/>
                    </a:lnTo>
                    <a:lnTo>
                      <a:pt x="75" y="61"/>
                    </a:lnTo>
                    <a:lnTo>
                      <a:pt x="69" y="42"/>
                    </a:lnTo>
                    <a:lnTo>
                      <a:pt x="74" y="47"/>
                    </a:lnTo>
                    <a:lnTo>
                      <a:pt x="80" y="42"/>
                    </a:lnTo>
                    <a:lnTo>
                      <a:pt x="80" y="27"/>
                    </a:lnTo>
                    <a:lnTo>
                      <a:pt x="70" y="22"/>
                    </a:lnTo>
                    <a:lnTo>
                      <a:pt x="69" y="16"/>
                    </a:lnTo>
                    <a:lnTo>
                      <a:pt x="79" y="16"/>
                    </a:lnTo>
                    <a:lnTo>
                      <a:pt x="80" y="5"/>
                    </a:lnTo>
                    <a:lnTo>
                      <a:pt x="77" y="0"/>
                    </a:lnTo>
                    <a:lnTo>
                      <a:pt x="72" y="5"/>
                    </a:lnTo>
                    <a:lnTo>
                      <a:pt x="68" y="3"/>
                    </a:lnTo>
                    <a:lnTo>
                      <a:pt x="60" y="4"/>
                    </a:lnTo>
                    <a:lnTo>
                      <a:pt x="53" y="7"/>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54" name="Freeform 1184">
                <a:extLst>
                  <a:ext uri="{FF2B5EF4-FFF2-40B4-BE49-F238E27FC236}">
                    <a16:creationId xmlns:a16="http://schemas.microsoft.com/office/drawing/2014/main" id="{79FFC157-3EEF-4CDE-BA16-09E30E4A7F3C}"/>
                  </a:ext>
                </a:extLst>
              </p:cNvPr>
              <p:cNvSpPr>
                <a:spLocks noChangeAspect="1"/>
              </p:cNvSpPr>
              <p:nvPr/>
            </p:nvSpPr>
            <p:spPr bwMode="auto">
              <a:xfrm>
                <a:off x="745" y="739"/>
                <a:ext cx="15" cy="9"/>
              </a:xfrm>
              <a:custGeom>
                <a:avLst/>
                <a:gdLst>
                  <a:gd name="T0" fmla="*/ 0 w 48"/>
                  <a:gd name="T1" fmla="*/ 0 h 33"/>
                  <a:gd name="T2" fmla="*/ 0 w 48"/>
                  <a:gd name="T3" fmla="*/ 0 h 33"/>
                  <a:gd name="T4" fmla="*/ 0 w 48"/>
                  <a:gd name="T5" fmla="*/ 0 h 33"/>
                  <a:gd name="T6" fmla="*/ 0 w 48"/>
                  <a:gd name="T7" fmla="*/ 0 h 33"/>
                  <a:gd name="T8" fmla="*/ 0 w 48"/>
                  <a:gd name="T9" fmla="*/ 0 h 33"/>
                  <a:gd name="T10" fmla="*/ 0 w 48"/>
                  <a:gd name="T11" fmla="*/ 0 h 33"/>
                  <a:gd name="T12" fmla="*/ 0 w 48"/>
                  <a:gd name="T13" fmla="*/ 0 h 33"/>
                  <a:gd name="T14" fmla="*/ 0 w 48"/>
                  <a:gd name="T15" fmla="*/ 0 h 33"/>
                  <a:gd name="T16" fmla="*/ 0 w 48"/>
                  <a:gd name="T17" fmla="*/ 0 h 33"/>
                  <a:gd name="T18" fmla="*/ 0 w 48"/>
                  <a:gd name="T19" fmla="*/ 0 h 33"/>
                  <a:gd name="T20" fmla="*/ 0 w 48"/>
                  <a:gd name="T21" fmla="*/ 0 h 33"/>
                  <a:gd name="T22" fmla="*/ 0 w 48"/>
                  <a:gd name="T23" fmla="*/ 0 h 33"/>
                  <a:gd name="T24" fmla="*/ 0 w 48"/>
                  <a:gd name="T25" fmla="*/ 0 h 33"/>
                  <a:gd name="T26" fmla="*/ 0 w 48"/>
                  <a:gd name="T27" fmla="*/ 0 h 33"/>
                  <a:gd name="T28" fmla="*/ 0 w 48"/>
                  <a:gd name="T29" fmla="*/ 0 h 33"/>
                  <a:gd name="T30" fmla="*/ 0 w 48"/>
                  <a:gd name="T31" fmla="*/ 0 h 33"/>
                  <a:gd name="T32" fmla="*/ 0 w 48"/>
                  <a:gd name="T33" fmla="*/ 0 h 33"/>
                  <a:gd name="T34" fmla="*/ 0 w 48"/>
                  <a:gd name="T35" fmla="*/ 0 h 33"/>
                  <a:gd name="T36" fmla="*/ 0 w 48"/>
                  <a:gd name="T37" fmla="*/ 0 h 33"/>
                  <a:gd name="T38" fmla="*/ 0 w 48"/>
                  <a:gd name="T39" fmla="*/ 0 h 33"/>
                  <a:gd name="T40" fmla="*/ 0 w 48"/>
                  <a:gd name="T41" fmla="*/ 0 h 33"/>
                  <a:gd name="T42" fmla="*/ 0 w 48"/>
                  <a:gd name="T43" fmla="*/ 0 h 33"/>
                  <a:gd name="T44" fmla="*/ 0 w 48"/>
                  <a:gd name="T45" fmla="*/ 0 h 33"/>
                  <a:gd name="T46" fmla="*/ 0 w 48"/>
                  <a:gd name="T47" fmla="*/ 0 h 33"/>
                  <a:gd name="T48" fmla="*/ 0 w 48"/>
                  <a:gd name="T49" fmla="*/ 0 h 33"/>
                  <a:gd name="T50" fmla="*/ 0 w 48"/>
                  <a:gd name="T51" fmla="*/ 0 h 33"/>
                  <a:gd name="T52" fmla="*/ 0 w 48"/>
                  <a:gd name="T53" fmla="*/ 0 h 33"/>
                  <a:gd name="T54" fmla="*/ 0 w 48"/>
                  <a:gd name="T55" fmla="*/ 0 h 33"/>
                  <a:gd name="T56" fmla="*/ 0 w 48"/>
                  <a:gd name="T57" fmla="*/ 0 h 33"/>
                  <a:gd name="T58" fmla="*/ 0 w 48"/>
                  <a:gd name="T59" fmla="*/ 0 h 33"/>
                  <a:gd name="T60" fmla="*/ 0 w 48"/>
                  <a:gd name="T61" fmla="*/ 0 h 33"/>
                  <a:gd name="T62" fmla="*/ 0 w 48"/>
                  <a:gd name="T63" fmla="*/ 0 h 33"/>
                  <a:gd name="T64" fmla="*/ 0 w 48"/>
                  <a:gd name="T65" fmla="*/ 0 h 33"/>
                  <a:gd name="T66" fmla="*/ 0 w 48"/>
                  <a:gd name="T67" fmla="*/ 0 h 33"/>
                  <a:gd name="T68" fmla="*/ 0 w 48"/>
                  <a:gd name="T69" fmla="*/ 0 h 33"/>
                  <a:gd name="T70" fmla="*/ 0 w 48"/>
                  <a:gd name="T71" fmla="*/ 0 h 33"/>
                  <a:gd name="T72" fmla="*/ 0 w 48"/>
                  <a:gd name="T73" fmla="*/ 0 h 33"/>
                  <a:gd name="T74" fmla="*/ 0 w 48"/>
                  <a:gd name="T75" fmla="*/ 0 h 33"/>
                  <a:gd name="T76" fmla="*/ 0 w 48"/>
                  <a:gd name="T77" fmla="*/ 0 h 33"/>
                  <a:gd name="T78" fmla="*/ 0 w 48"/>
                  <a:gd name="T79" fmla="*/ 0 h 33"/>
                  <a:gd name="T80" fmla="*/ 0 w 48"/>
                  <a:gd name="T81" fmla="*/ 0 h 33"/>
                  <a:gd name="T82" fmla="*/ 0 w 48"/>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
                  <a:gd name="T127" fmla="*/ 0 h 33"/>
                  <a:gd name="T128" fmla="*/ 48 w 48"/>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 h="33">
                    <a:moveTo>
                      <a:pt x="10" y="17"/>
                    </a:moveTo>
                    <a:lnTo>
                      <a:pt x="12" y="18"/>
                    </a:lnTo>
                    <a:lnTo>
                      <a:pt x="13" y="16"/>
                    </a:lnTo>
                    <a:lnTo>
                      <a:pt x="12" y="13"/>
                    </a:lnTo>
                    <a:lnTo>
                      <a:pt x="15" y="13"/>
                    </a:lnTo>
                    <a:lnTo>
                      <a:pt x="17" y="14"/>
                    </a:lnTo>
                    <a:lnTo>
                      <a:pt x="21" y="13"/>
                    </a:lnTo>
                    <a:lnTo>
                      <a:pt x="22" y="14"/>
                    </a:lnTo>
                    <a:lnTo>
                      <a:pt x="26" y="13"/>
                    </a:lnTo>
                    <a:lnTo>
                      <a:pt x="29" y="11"/>
                    </a:lnTo>
                    <a:lnTo>
                      <a:pt x="26" y="12"/>
                    </a:lnTo>
                    <a:lnTo>
                      <a:pt x="24" y="11"/>
                    </a:lnTo>
                    <a:lnTo>
                      <a:pt x="33" y="5"/>
                    </a:lnTo>
                    <a:lnTo>
                      <a:pt x="33" y="3"/>
                    </a:lnTo>
                    <a:lnTo>
                      <a:pt x="33" y="1"/>
                    </a:lnTo>
                    <a:lnTo>
                      <a:pt x="36" y="0"/>
                    </a:lnTo>
                    <a:lnTo>
                      <a:pt x="34" y="2"/>
                    </a:lnTo>
                    <a:lnTo>
                      <a:pt x="38" y="5"/>
                    </a:lnTo>
                    <a:lnTo>
                      <a:pt x="37" y="7"/>
                    </a:lnTo>
                    <a:lnTo>
                      <a:pt x="37" y="8"/>
                    </a:lnTo>
                    <a:lnTo>
                      <a:pt x="39" y="10"/>
                    </a:lnTo>
                    <a:lnTo>
                      <a:pt x="47" y="6"/>
                    </a:lnTo>
                    <a:lnTo>
                      <a:pt x="48" y="8"/>
                    </a:lnTo>
                    <a:lnTo>
                      <a:pt x="43" y="14"/>
                    </a:lnTo>
                    <a:lnTo>
                      <a:pt x="8" y="32"/>
                    </a:lnTo>
                    <a:lnTo>
                      <a:pt x="3" y="31"/>
                    </a:lnTo>
                    <a:lnTo>
                      <a:pt x="2" y="32"/>
                    </a:lnTo>
                    <a:lnTo>
                      <a:pt x="1" y="33"/>
                    </a:lnTo>
                    <a:lnTo>
                      <a:pt x="0" y="31"/>
                    </a:lnTo>
                    <a:lnTo>
                      <a:pt x="1" y="29"/>
                    </a:lnTo>
                    <a:lnTo>
                      <a:pt x="6" y="31"/>
                    </a:lnTo>
                    <a:lnTo>
                      <a:pt x="11" y="28"/>
                    </a:lnTo>
                    <a:lnTo>
                      <a:pt x="16" y="24"/>
                    </a:lnTo>
                    <a:lnTo>
                      <a:pt x="6" y="28"/>
                    </a:lnTo>
                    <a:lnTo>
                      <a:pt x="1" y="26"/>
                    </a:lnTo>
                    <a:lnTo>
                      <a:pt x="2" y="21"/>
                    </a:lnTo>
                    <a:lnTo>
                      <a:pt x="3" y="18"/>
                    </a:lnTo>
                    <a:lnTo>
                      <a:pt x="1" y="17"/>
                    </a:lnTo>
                    <a:lnTo>
                      <a:pt x="2" y="14"/>
                    </a:lnTo>
                    <a:lnTo>
                      <a:pt x="5" y="13"/>
                    </a:lnTo>
                    <a:lnTo>
                      <a:pt x="6" y="13"/>
                    </a:lnTo>
                    <a:lnTo>
                      <a:pt x="10" y="17"/>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55" name="Freeform 1185">
                <a:extLst>
                  <a:ext uri="{FF2B5EF4-FFF2-40B4-BE49-F238E27FC236}">
                    <a16:creationId xmlns:a16="http://schemas.microsoft.com/office/drawing/2014/main" id="{7A6FB041-AE8D-4819-8ED9-9DACF4C4E210}"/>
                  </a:ext>
                </a:extLst>
              </p:cNvPr>
              <p:cNvSpPr>
                <a:spLocks noChangeAspect="1"/>
              </p:cNvSpPr>
              <p:nvPr/>
            </p:nvSpPr>
            <p:spPr bwMode="auto">
              <a:xfrm>
                <a:off x="745" y="739"/>
                <a:ext cx="15" cy="9"/>
              </a:xfrm>
              <a:custGeom>
                <a:avLst/>
                <a:gdLst>
                  <a:gd name="T0" fmla="*/ 0 w 48"/>
                  <a:gd name="T1" fmla="*/ 0 h 33"/>
                  <a:gd name="T2" fmla="*/ 0 w 48"/>
                  <a:gd name="T3" fmla="*/ 0 h 33"/>
                  <a:gd name="T4" fmla="*/ 0 w 48"/>
                  <a:gd name="T5" fmla="*/ 0 h 33"/>
                  <a:gd name="T6" fmla="*/ 0 w 48"/>
                  <a:gd name="T7" fmla="*/ 0 h 33"/>
                  <a:gd name="T8" fmla="*/ 0 w 48"/>
                  <a:gd name="T9" fmla="*/ 0 h 33"/>
                  <a:gd name="T10" fmla="*/ 0 w 48"/>
                  <a:gd name="T11" fmla="*/ 0 h 33"/>
                  <a:gd name="T12" fmla="*/ 0 w 48"/>
                  <a:gd name="T13" fmla="*/ 0 h 33"/>
                  <a:gd name="T14" fmla="*/ 0 w 48"/>
                  <a:gd name="T15" fmla="*/ 0 h 33"/>
                  <a:gd name="T16" fmla="*/ 0 w 48"/>
                  <a:gd name="T17" fmla="*/ 0 h 33"/>
                  <a:gd name="T18" fmla="*/ 0 w 48"/>
                  <a:gd name="T19" fmla="*/ 0 h 33"/>
                  <a:gd name="T20" fmla="*/ 0 w 48"/>
                  <a:gd name="T21" fmla="*/ 0 h 33"/>
                  <a:gd name="T22" fmla="*/ 0 w 48"/>
                  <a:gd name="T23" fmla="*/ 0 h 33"/>
                  <a:gd name="T24" fmla="*/ 0 w 48"/>
                  <a:gd name="T25" fmla="*/ 0 h 33"/>
                  <a:gd name="T26" fmla="*/ 0 w 48"/>
                  <a:gd name="T27" fmla="*/ 0 h 33"/>
                  <a:gd name="T28" fmla="*/ 0 w 48"/>
                  <a:gd name="T29" fmla="*/ 0 h 33"/>
                  <a:gd name="T30" fmla="*/ 0 w 48"/>
                  <a:gd name="T31" fmla="*/ 0 h 33"/>
                  <a:gd name="T32" fmla="*/ 0 w 48"/>
                  <a:gd name="T33" fmla="*/ 0 h 33"/>
                  <a:gd name="T34" fmla="*/ 0 w 48"/>
                  <a:gd name="T35" fmla="*/ 0 h 33"/>
                  <a:gd name="T36" fmla="*/ 0 w 48"/>
                  <a:gd name="T37" fmla="*/ 0 h 33"/>
                  <a:gd name="T38" fmla="*/ 0 w 48"/>
                  <a:gd name="T39" fmla="*/ 0 h 33"/>
                  <a:gd name="T40" fmla="*/ 0 w 48"/>
                  <a:gd name="T41" fmla="*/ 0 h 33"/>
                  <a:gd name="T42" fmla="*/ 0 w 48"/>
                  <a:gd name="T43" fmla="*/ 0 h 33"/>
                  <a:gd name="T44" fmla="*/ 0 w 48"/>
                  <a:gd name="T45" fmla="*/ 0 h 33"/>
                  <a:gd name="T46" fmla="*/ 0 w 48"/>
                  <a:gd name="T47" fmla="*/ 0 h 33"/>
                  <a:gd name="T48" fmla="*/ 0 w 48"/>
                  <a:gd name="T49" fmla="*/ 0 h 33"/>
                  <a:gd name="T50" fmla="*/ 0 w 48"/>
                  <a:gd name="T51" fmla="*/ 0 h 33"/>
                  <a:gd name="T52" fmla="*/ 0 w 48"/>
                  <a:gd name="T53" fmla="*/ 0 h 33"/>
                  <a:gd name="T54" fmla="*/ 0 w 48"/>
                  <a:gd name="T55" fmla="*/ 0 h 33"/>
                  <a:gd name="T56" fmla="*/ 0 w 48"/>
                  <a:gd name="T57" fmla="*/ 0 h 33"/>
                  <a:gd name="T58" fmla="*/ 0 w 48"/>
                  <a:gd name="T59" fmla="*/ 0 h 33"/>
                  <a:gd name="T60" fmla="*/ 0 w 48"/>
                  <a:gd name="T61" fmla="*/ 0 h 33"/>
                  <a:gd name="T62" fmla="*/ 0 w 48"/>
                  <a:gd name="T63" fmla="*/ 0 h 33"/>
                  <a:gd name="T64" fmla="*/ 0 w 48"/>
                  <a:gd name="T65" fmla="*/ 0 h 33"/>
                  <a:gd name="T66" fmla="*/ 0 w 48"/>
                  <a:gd name="T67" fmla="*/ 0 h 33"/>
                  <a:gd name="T68" fmla="*/ 0 w 48"/>
                  <a:gd name="T69" fmla="*/ 0 h 33"/>
                  <a:gd name="T70" fmla="*/ 0 w 48"/>
                  <a:gd name="T71" fmla="*/ 0 h 33"/>
                  <a:gd name="T72" fmla="*/ 0 w 48"/>
                  <a:gd name="T73" fmla="*/ 0 h 33"/>
                  <a:gd name="T74" fmla="*/ 0 w 48"/>
                  <a:gd name="T75" fmla="*/ 0 h 33"/>
                  <a:gd name="T76" fmla="*/ 0 w 48"/>
                  <a:gd name="T77" fmla="*/ 0 h 33"/>
                  <a:gd name="T78" fmla="*/ 0 w 48"/>
                  <a:gd name="T79" fmla="*/ 0 h 33"/>
                  <a:gd name="T80" fmla="*/ 0 w 48"/>
                  <a:gd name="T81" fmla="*/ 0 h 33"/>
                  <a:gd name="T82" fmla="*/ 0 w 48"/>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
                  <a:gd name="T127" fmla="*/ 0 h 33"/>
                  <a:gd name="T128" fmla="*/ 48 w 48"/>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 h="33">
                    <a:moveTo>
                      <a:pt x="10" y="17"/>
                    </a:moveTo>
                    <a:lnTo>
                      <a:pt x="12" y="18"/>
                    </a:lnTo>
                    <a:lnTo>
                      <a:pt x="13" y="16"/>
                    </a:lnTo>
                    <a:lnTo>
                      <a:pt x="12" y="13"/>
                    </a:lnTo>
                    <a:lnTo>
                      <a:pt x="15" y="13"/>
                    </a:lnTo>
                    <a:lnTo>
                      <a:pt x="17" y="14"/>
                    </a:lnTo>
                    <a:lnTo>
                      <a:pt x="21" y="13"/>
                    </a:lnTo>
                    <a:lnTo>
                      <a:pt x="22" y="14"/>
                    </a:lnTo>
                    <a:lnTo>
                      <a:pt x="26" y="13"/>
                    </a:lnTo>
                    <a:lnTo>
                      <a:pt x="29" y="11"/>
                    </a:lnTo>
                    <a:lnTo>
                      <a:pt x="26" y="12"/>
                    </a:lnTo>
                    <a:lnTo>
                      <a:pt x="24" y="11"/>
                    </a:lnTo>
                    <a:lnTo>
                      <a:pt x="33" y="5"/>
                    </a:lnTo>
                    <a:lnTo>
                      <a:pt x="33" y="3"/>
                    </a:lnTo>
                    <a:lnTo>
                      <a:pt x="33" y="1"/>
                    </a:lnTo>
                    <a:lnTo>
                      <a:pt x="36" y="0"/>
                    </a:lnTo>
                    <a:lnTo>
                      <a:pt x="34" y="2"/>
                    </a:lnTo>
                    <a:lnTo>
                      <a:pt x="38" y="5"/>
                    </a:lnTo>
                    <a:lnTo>
                      <a:pt x="37" y="7"/>
                    </a:lnTo>
                    <a:lnTo>
                      <a:pt x="37" y="8"/>
                    </a:lnTo>
                    <a:lnTo>
                      <a:pt x="39" y="10"/>
                    </a:lnTo>
                    <a:lnTo>
                      <a:pt x="47" y="6"/>
                    </a:lnTo>
                    <a:lnTo>
                      <a:pt x="48" y="8"/>
                    </a:lnTo>
                    <a:lnTo>
                      <a:pt x="43" y="14"/>
                    </a:lnTo>
                    <a:lnTo>
                      <a:pt x="8" y="32"/>
                    </a:lnTo>
                    <a:lnTo>
                      <a:pt x="3" y="31"/>
                    </a:lnTo>
                    <a:lnTo>
                      <a:pt x="2" y="32"/>
                    </a:lnTo>
                    <a:lnTo>
                      <a:pt x="1" y="33"/>
                    </a:lnTo>
                    <a:lnTo>
                      <a:pt x="0" y="31"/>
                    </a:lnTo>
                    <a:lnTo>
                      <a:pt x="1" y="29"/>
                    </a:lnTo>
                    <a:lnTo>
                      <a:pt x="6" y="31"/>
                    </a:lnTo>
                    <a:lnTo>
                      <a:pt x="11" y="28"/>
                    </a:lnTo>
                    <a:lnTo>
                      <a:pt x="16" y="24"/>
                    </a:lnTo>
                    <a:lnTo>
                      <a:pt x="6" y="28"/>
                    </a:lnTo>
                    <a:lnTo>
                      <a:pt x="1" y="26"/>
                    </a:lnTo>
                    <a:lnTo>
                      <a:pt x="2" y="21"/>
                    </a:lnTo>
                    <a:lnTo>
                      <a:pt x="3" y="18"/>
                    </a:lnTo>
                    <a:lnTo>
                      <a:pt x="1" y="17"/>
                    </a:lnTo>
                    <a:lnTo>
                      <a:pt x="2" y="14"/>
                    </a:lnTo>
                    <a:lnTo>
                      <a:pt x="5" y="13"/>
                    </a:lnTo>
                    <a:lnTo>
                      <a:pt x="6" y="13"/>
                    </a:lnTo>
                    <a:lnTo>
                      <a:pt x="10" y="17"/>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56" name="Freeform 1186">
                <a:extLst>
                  <a:ext uri="{FF2B5EF4-FFF2-40B4-BE49-F238E27FC236}">
                    <a16:creationId xmlns:a16="http://schemas.microsoft.com/office/drawing/2014/main" id="{443DA2B0-7521-46B3-B90C-FA6071FA3256}"/>
                  </a:ext>
                </a:extLst>
              </p:cNvPr>
              <p:cNvSpPr>
                <a:spLocks noChangeAspect="1"/>
              </p:cNvSpPr>
              <p:nvPr/>
            </p:nvSpPr>
            <p:spPr bwMode="auto">
              <a:xfrm>
                <a:off x="738" y="745"/>
                <a:ext cx="6" cy="4"/>
              </a:xfrm>
              <a:custGeom>
                <a:avLst/>
                <a:gdLst>
                  <a:gd name="T0" fmla="*/ 0 w 22"/>
                  <a:gd name="T1" fmla="*/ 0 h 17"/>
                  <a:gd name="T2" fmla="*/ 0 w 22"/>
                  <a:gd name="T3" fmla="*/ 0 h 17"/>
                  <a:gd name="T4" fmla="*/ 0 w 22"/>
                  <a:gd name="T5" fmla="*/ 0 h 17"/>
                  <a:gd name="T6" fmla="*/ 0 w 22"/>
                  <a:gd name="T7" fmla="*/ 0 h 17"/>
                  <a:gd name="T8" fmla="*/ 0 w 22"/>
                  <a:gd name="T9" fmla="*/ 0 h 17"/>
                  <a:gd name="T10" fmla="*/ 0 w 22"/>
                  <a:gd name="T11" fmla="*/ 0 h 17"/>
                  <a:gd name="T12" fmla="*/ 0 w 22"/>
                  <a:gd name="T13" fmla="*/ 0 h 17"/>
                  <a:gd name="T14" fmla="*/ 0 w 22"/>
                  <a:gd name="T15" fmla="*/ 0 h 17"/>
                  <a:gd name="T16" fmla="*/ 0 w 22"/>
                  <a:gd name="T17" fmla="*/ 0 h 17"/>
                  <a:gd name="T18" fmla="*/ 0 w 22"/>
                  <a:gd name="T19" fmla="*/ 0 h 17"/>
                  <a:gd name="T20" fmla="*/ 0 w 22"/>
                  <a:gd name="T21" fmla="*/ 0 h 17"/>
                  <a:gd name="T22" fmla="*/ 0 w 22"/>
                  <a:gd name="T23" fmla="*/ 0 h 17"/>
                  <a:gd name="T24" fmla="*/ 0 w 22"/>
                  <a:gd name="T25" fmla="*/ 0 h 17"/>
                  <a:gd name="T26" fmla="*/ 0 w 22"/>
                  <a:gd name="T27" fmla="*/ 0 h 17"/>
                  <a:gd name="T28" fmla="*/ 0 w 22"/>
                  <a:gd name="T29" fmla="*/ 0 h 17"/>
                  <a:gd name="T30" fmla="*/ 0 w 22"/>
                  <a:gd name="T31" fmla="*/ 0 h 17"/>
                  <a:gd name="T32" fmla="*/ 0 w 22"/>
                  <a:gd name="T33" fmla="*/ 0 h 17"/>
                  <a:gd name="T34" fmla="*/ 0 w 22"/>
                  <a:gd name="T35" fmla="*/ 0 h 17"/>
                  <a:gd name="T36" fmla="*/ 0 w 22"/>
                  <a:gd name="T37" fmla="*/ 0 h 17"/>
                  <a:gd name="T38" fmla="*/ 0 w 22"/>
                  <a:gd name="T39" fmla="*/ 0 h 17"/>
                  <a:gd name="T40" fmla="*/ 0 w 22"/>
                  <a:gd name="T41" fmla="*/ 0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7"/>
                  <a:gd name="T65" fmla="*/ 22 w 22"/>
                  <a:gd name="T66" fmla="*/ 17 h 1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7">
                    <a:moveTo>
                      <a:pt x="5" y="0"/>
                    </a:moveTo>
                    <a:lnTo>
                      <a:pt x="4" y="0"/>
                    </a:lnTo>
                    <a:lnTo>
                      <a:pt x="2" y="1"/>
                    </a:lnTo>
                    <a:lnTo>
                      <a:pt x="0" y="6"/>
                    </a:lnTo>
                    <a:lnTo>
                      <a:pt x="4" y="7"/>
                    </a:lnTo>
                    <a:lnTo>
                      <a:pt x="2" y="11"/>
                    </a:lnTo>
                    <a:lnTo>
                      <a:pt x="9" y="11"/>
                    </a:lnTo>
                    <a:lnTo>
                      <a:pt x="11" y="13"/>
                    </a:lnTo>
                    <a:lnTo>
                      <a:pt x="16" y="15"/>
                    </a:lnTo>
                    <a:lnTo>
                      <a:pt x="16" y="16"/>
                    </a:lnTo>
                    <a:lnTo>
                      <a:pt x="19" y="17"/>
                    </a:lnTo>
                    <a:lnTo>
                      <a:pt x="21" y="16"/>
                    </a:lnTo>
                    <a:lnTo>
                      <a:pt x="22" y="15"/>
                    </a:lnTo>
                    <a:lnTo>
                      <a:pt x="20" y="11"/>
                    </a:lnTo>
                    <a:lnTo>
                      <a:pt x="15" y="7"/>
                    </a:lnTo>
                    <a:lnTo>
                      <a:pt x="17" y="6"/>
                    </a:lnTo>
                    <a:lnTo>
                      <a:pt x="11" y="4"/>
                    </a:lnTo>
                    <a:lnTo>
                      <a:pt x="11" y="0"/>
                    </a:lnTo>
                    <a:lnTo>
                      <a:pt x="10" y="0"/>
                    </a:lnTo>
                    <a:lnTo>
                      <a:pt x="7" y="0"/>
                    </a:lnTo>
                    <a:lnTo>
                      <a:pt x="5"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57" name="Freeform 1187">
                <a:extLst>
                  <a:ext uri="{FF2B5EF4-FFF2-40B4-BE49-F238E27FC236}">
                    <a16:creationId xmlns:a16="http://schemas.microsoft.com/office/drawing/2014/main" id="{C7AC6FD2-F190-403B-8C86-FADCBD878DDE}"/>
                  </a:ext>
                </a:extLst>
              </p:cNvPr>
              <p:cNvSpPr>
                <a:spLocks noChangeAspect="1"/>
              </p:cNvSpPr>
              <p:nvPr/>
            </p:nvSpPr>
            <p:spPr bwMode="auto">
              <a:xfrm>
                <a:off x="738" y="745"/>
                <a:ext cx="6" cy="4"/>
              </a:xfrm>
              <a:custGeom>
                <a:avLst/>
                <a:gdLst>
                  <a:gd name="T0" fmla="*/ 0 w 22"/>
                  <a:gd name="T1" fmla="*/ 0 h 17"/>
                  <a:gd name="T2" fmla="*/ 0 w 22"/>
                  <a:gd name="T3" fmla="*/ 0 h 17"/>
                  <a:gd name="T4" fmla="*/ 0 w 22"/>
                  <a:gd name="T5" fmla="*/ 0 h 17"/>
                  <a:gd name="T6" fmla="*/ 0 w 22"/>
                  <a:gd name="T7" fmla="*/ 0 h 17"/>
                  <a:gd name="T8" fmla="*/ 0 w 22"/>
                  <a:gd name="T9" fmla="*/ 0 h 17"/>
                  <a:gd name="T10" fmla="*/ 0 w 22"/>
                  <a:gd name="T11" fmla="*/ 0 h 17"/>
                  <a:gd name="T12" fmla="*/ 0 w 22"/>
                  <a:gd name="T13" fmla="*/ 0 h 17"/>
                  <a:gd name="T14" fmla="*/ 0 w 22"/>
                  <a:gd name="T15" fmla="*/ 0 h 17"/>
                  <a:gd name="T16" fmla="*/ 0 w 22"/>
                  <a:gd name="T17" fmla="*/ 0 h 17"/>
                  <a:gd name="T18" fmla="*/ 0 w 22"/>
                  <a:gd name="T19" fmla="*/ 0 h 17"/>
                  <a:gd name="T20" fmla="*/ 0 w 22"/>
                  <a:gd name="T21" fmla="*/ 0 h 17"/>
                  <a:gd name="T22" fmla="*/ 0 w 22"/>
                  <a:gd name="T23" fmla="*/ 0 h 17"/>
                  <a:gd name="T24" fmla="*/ 0 w 22"/>
                  <a:gd name="T25" fmla="*/ 0 h 17"/>
                  <a:gd name="T26" fmla="*/ 0 w 22"/>
                  <a:gd name="T27" fmla="*/ 0 h 17"/>
                  <a:gd name="T28" fmla="*/ 0 w 22"/>
                  <a:gd name="T29" fmla="*/ 0 h 17"/>
                  <a:gd name="T30" fmla="*/ 0 w 22"/>
                  <a:gd name="T31" fmla="*/ 0 h 17"/>
                  <a:gd name="T32" fmla="*/ 0 w 22"/>
                  <a:gd name="T33" fmla="*/ 0 h 17"/>
                  <a:gd name="T34" fmla="*/ 0 w 22"/>
                  <a:gd name="T35" fmla="*/ 0 h 17"/>
                  <a:gd name="T36" fmla="*/ 0 w 22"/>
                  <a:gd name="T37" fmla="*/ 0 h 17"/>
                  <a:gd name="T38" fmla="*/ 0 w 22"/>
                  <a:gd name="T39" fmla="*/ 0 h 17"/>
                  <a:gd name="T40" fmla="*/ 0 w 22"/>
                  <a:gd name="T41" fmla="*/ 0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7"/>
                  <a:gd name="T65" fmla="*/ 22 w 22"/>
                  <a:gd name="T66" fmla="*/ 17 h 1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7">
                    <a:moveTo>
                      <a:pt x="5" y="0"/>
                    </a:moveTo>
                    <a:lnTo>
                      <a:pt x="4" y="0"/>
                    </a:lnTo>
                    <a:lnTo>
                      <a:pt x="2" y="1"/>
                    </a:lnTo>
                    <a:lnTo>
                      <a:pt x="0" y="6"/>
                    </a:lnTo>
                    <a:lnTo>
                      <a:pt x="4" y="7"/>
                    </a:lnTo>
                    <a:lnTo>
                      <a:pt x="2" y="11"/>
                    </a:lnTo>
                    <a:lnTo>
                      <a:pt x="9" y="11"/>
                    </a:lnTo>
                    <a:lnTo>
                      <a:pt x="11" y="13"/>
                    </a:lnTo>
                    <a:lnTo>
                      <a:pt x="16" y="15"/>
                    </a:lnTo>
                    <a:lnTo>
                      <a:pt x="16" y="16"/>
                    </a:lnTo>
                    <a:lnTo>
                      <a:pt x="19" y="17"/>
                    </a:lnTo>
                    <a:lnTo>
                      <a:pt x="21" y="16"/>
                    </a:lnTo>
                    <a:lnTo>
                      <a:pt x="22" y="15"/>
                    </a:lnTo>
                    <a:lnTo>
                      <a:pt x="20" y="11"/>
                    </a:lnTo>
                    <a:lnTo>
                      <a:pt x="15" y="7"/>
                    </a:lnTo>
                    <a:lnTo>
                      <a:pt x="17" y="6"/>
                    </a:lnTo>
                    <a:lnTo>
                      <a:pt x="11" y="4"/>
                    </a:lnTo>
                    <a:lnTo>
                      <a:pt x="11" y="0"/>
                    </a:lnTo>
                    <a:lnTo>
                      <a:pt x="10" y="0"/>
                    </a:lnTo>
                    <a:lnTo>
                      <a:pt x="7" y="0"/>
                    </a:lnTo>
                    <a:lnTo>
                      <a:pt x="5"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58" name="Freeform 1188">
                <a:extLst>
                  <a:ext uri="{FF2B5EF4-FFF2-40B4-BE49-F238E27FC236}">
                    <a16:creationId xmlns:a16="http://schemas.microsoft.com/office/drawing/2014/main" id="{DB056EB5-F862-4761-81B3-FA894B1DA3C4}"/>
                  </a:ext>
                </a:extLst>
              </p:cNvPr>
              <p:cNvSpPr>
                <a:spLocks noChangeAspect="1"/>
              </p:cNvSpPr>
              <p:nvPr/>
            </p:nvSpPr>
            <p:spPr bwMode="auto">
              <a:xfrm>
                <a:off x="1048" y="736"/>
                <a:ext cx="37" cy="21"/>
              </a:xfrm>
              <a:custGeom>
                <a:avLst/>
                <a:gdLst>
                  <a:gd name="T0" fmla="*/ 0 w 126"/>
                  <a:gd name="T1" fmla="*/ 0 h 67"/>
                  <a:gd name="T2" fmla="*/ 0 w 126"/>
                  <a:gd name="T3" fmla="*/ 0 h 67"/>
                  <a:gd name="T4" fmla="*/ 0 w 126"/>
                  <a:gd name="T5" fmla="*/ 0 h 67"/>
                  <a:gd name="T6" fmla="*/ 0 w 126"/>
                  <a:gd name="T7" fmla="*/ 0 h 67"/>
                  <a:gd name="T8" fmla="*/ 0 w 126"/>
                  <a:gd name="T9" fmla="*/ 0 h 67"/>
                  <a:gd name="T10" fmla="*/ 0 w 126"/>
                  <a:gd name="T11" fmla="*/ 0 h 67"/>
                  <a:gd name="T12" fmla="*/ 0 w 126"/>
                  <a:gd name="T13" fmla="*/ 0 h 67"/>
                  <a:gd name="T14" fmla="*/ 0 w 126"/>
                  <a:gd name="T15" fmla="*/ 0 h 67"/>
                  <a:gd name="T16" fmla="*/ 0 w 126"/>
                  <a:gd name="T17" fmla="*/ 0 h 67"/>
                  <a:gd name="T18" fmla="*/ 0 w 126"/>
                  <a:gd name="T19" fmla="*/ 0 h 67"/>
                  <a:gd name="T20" fmla="*/ 0 w 126"/>
                  <a:gd name="T21" fmla="*/ 0 h 67"/>
                  <a:gd name="T22" fmla="*/ 0 w 126"/>
                  <a:gd name="T23" fmla="*/ 0 h 67"/>
                  <a:gd name="T24" fmla="*/ 0 w 126"/>
                  <a:gd name="T25" fmla="*/ 0 h 67"/>
                  <a:gd name="T26" fmla="*/ 0 w 126"/>
                  <a:gd name="T27" fmla="*/ 0 h 67"/>
                  <a:gd name="T28" fmla="*/ 0 w 126"/>
                  <a:gd name="T29" fmla="*/ 0 h 67"/>
                  <a:gd name="T30" fmla="*/ 0 w 126"/>
                  <a:gd name="T31" fmla="*/ 0 h 67"/>
                  <a:gd name="T32" fmla="*/ 0 w 126"/>
                  <a:gd name="T33" fmla="*/ 0 h 67"/>
                  <a:gd name="T34" fmla="*/ 0 w 126"/>
                  <a:gd name="T35" fmla="*/ 0 h 67"/>
                  <a:gd name="T36" fmla="*/ 0 w 126"/>
                  <a:gd name="T37" fmla="*/ 0 h 67"/>
                  <a:gd name="T38" fmla="*/ 0 w 126"/>
                  <a:gd name="T39" fmla="*/ 0 h 67"/>
                  <a:gd name="T40" fmla="*/ 0 w 126"/>
                  <a:gd name="T41" fmla="*/ 0 h 67"/>
                  <a:gd name="T42" fmla="*/ 0 w 126"/>
                  <a:gd name="T43" fmla="*/ 0 h 67"/>
                  <a:gd name="T44" fmla="*/ 0 w 126"/>
                  <a:gd name="T45" fmla="*/ 0 h 67"/>
                  <a:gd name="T46" fmla="*/ 0 w 126"/>
                  <a:gd name="T47" fmla="*/ 0 h 67"/>
                  <a:gd name="T48" fmla="*/ 0 w 126"/>
                  <a:gd name="T49" fmla="*/ 0 h 67"/>
                  <a:gd name="T50" fmla="*/ 0 w 126"/>
                  <a:gd name="T51" fmla="*/ 0 h 67"/>
                  <a:gd name="T52" fmla="*/ 0 w 126"/>
                  <a:gd name="T53" fmla="*/ 0 h 67"/>
                  <a:gd name="T54" fmla="*/ 0 w 126"/>
                  <a:gd name="T55" fmla="*/ 0 h 67"/>
                  <a:gd name="T56" fmla="*/ 0 w 126"/>
                  <a:gd name="T57" fmla="*/ 0 h 67"/>
                  <a:gd name="T58" fmla="*/ 0 w 126"/>
                  <a:gd name="T59" fmla="*/ 0 h 67"/>
                  <a:gd name="T60" fmla="*/ 0 w 126"/>
                  <a:gd name="T61" fmla="*/ 0 h 67"/>
                  <a:gd name="T62" fmla="*/ 0 w 126"/>
                  <a:gd name="T63" fmla="*/ 0 h 67"/>
                  <a:gd name="T64" fmla="*/ 0 w 126"/>
                  <a:gd name="T65" fmla="*/ 0 h 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6"/>
                  <a:gd name="T100" fmla="*/ 0 h 67"/>
                  <a:gd name="T101" fmla="*/ 126 w 126"/>
                  <a:gd name="T102" fmla="*/ 67 h 6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6" h="67">
                    <a:moveTo>
                      <a:pt x="74" y="17"/>
                    </a:moveTo>
                    <a:lnTo>
                      <a:pt x="69" y="12"/>
                    </a:lnTo>
                    <a:lnTo>
                      <a:pt x="65" y="10"/>
                    </a:lnTo>
                    <a:lnTo>
                      <a:pt x="62" y="10"/>
                    </a:lnTo>
                    <a:lnTo>
                      <a:pt x="63" y="8"/>
                    </a:lnTo>
                    <a:lnTo>
                      <a:pt x="62" y="5"/>
                    </a:lnTo>
                    <a:lnTo>
                      <a:pt x="57" y="4"/>
                    </a:lnTo>
                    <a:lnTo>
                      <a:pt x="54" y="2"/>
                    </a:lnTo>
                    <a:lnTo>
                      <a:pt x="49" y="0"/>
                    </a:lnTo>
                    <a:lnTo>
                      <a:pt x="44" y="0"/>
                    </a:lnTo>
                    <a:lnTo>
                      <a:pt x="44" y="4"/>
                    </a:lnTo>
                    <a:lnTo>
                      <a:pt x="38" y="7"/>
                    </a:lnTo>
                    <a:lnTo>
                      <a:pt x="34" y="14"/>
                    </a:lnTo>
                    <a:lnTo>
                      <a:pt x="37" y="17"/>
                    </a:lnTo>
                    <a:lnTo>
                      <a:pt x="37" y="18"/>
                    </a:lnTo>
                    <a:lnTo>
                      <a:pt x="34" y="15"/>
                    </a:lnTo>
                    <a:lnTo>
                      <a:pt x="29" y="15"/>
                    </a:lnTo>
                    <a:lnTo>
                      <a:pt x="27" y="18"/>
                    </a:lnTo>
                    <a:lnTo>
                      <a:pt x="28" y="19"/>
                    </a:lnTo>
                    <a:lnTo>
                      <a:pt x="28" y="23"/>
                    </a:lnTo>
                    <a:lnTo>
                      <a:pt x="31" y="28"/>
                    </a:lnTo>
                    <a:lnTo>
                      <a:pt x="27" y="30"/>
                    </a:lnTo>
                    <a:lnTo>
                      <a:pt x="26" y="33"/>
                    </a:lnTo>
                    <a:lnTo>
                      <a:pt x="2" y="38"/>
                    </a:lnTo>
                    <a:lnTo>
                      <a:pt x="0" y="41"/>
                    </a:lnTo>
                    <a:lnTo>
                      <a:pt x="1" y="46"/>
                    </a:lnTo>
                    <a:lnTo>
                      <a:pt x="6" y="50"/>
                    </a:lnTo>
                    <a:lnTo>
                      <a:pt x="12" y="51"/>
                    </a:lnTo>
                    <a:lnTo>
                      <a:pt x="11" y="47"/>
                    </a:lnTo>
                    <a:lnTo>
                      <a:pt x="13" y="46"/>
                    </a:lnTo>
                    <a:lnTo>
                      <a:pt x="17" y="46"/>
                    </a:lnTo>
                    <a:lnTo>
                      <a:pt x="22" y="47"/>
                    </a:lnTo>
                    <a:lnTo>
                      <a:pt x="24" y="51"/>
                    </a:lnTo>
                    <a:lnTo>
                      <a:pt x="28" y="51"/>
                    </a:lnTo>
                    <a:lnTo>
                      <a:pt x="29" y="54"/>
                    </a:lnTo>
                    <a:lnTo>
                      <a:pt x="32" y="52"/>
                    </a:lnTo>
                    <a:lnTo>
                      <a:pt x="34" y="50"/>
                    </a:lnTo>
                    <a:lnTo>
                      <a:pt x="38" y="52"/>
                    </a:lnTo>
                    <a:lnTo>
                      <a:pt x="39" y="55"/>
                    </a:lnTo>
                    <a:lnTo>
                      <a:pt x="42" y="56"/>
                    </a:lnTo>
                    <a:lnTo>
                      <a:pt x="48" y="55"/>
                    </a:lnTo>
                    <a:lnTo>
                      <a:pt x="54" y="60"/>
                    </a:lnTo>
                    <a:lnTo>
                      <a:pt x="70" y="64"/>
                    </a:lnTo>
                    <a:lnTo>
                      <a:pt x="71" y="65"/>
                    </a:lnTo>
                    <a:lnTo>
                      <a:pt x="73" y="62"/>
                    </a:lnTo>
                    <a:lnTo>
                      <a:pt x="74" y="62"/>
                    </a:lnTo>
                    <a:lnTo>
                      <a:pt x="90" y="67"/>
                    </a:lnTo>
                    <a:lnTo>
                      <a:pt x="95" y="66"/>
                    </a:lnTo>
                    <a:lnTo>
                      <a:pt x="101" y="60"/>
                    </a:lnTo>
                    <a:lnTo>
                      <a:pt x="105" y="60"/>
                    </a:lnTo>
                    <a:lnTo>
                      <a:pt x="112" y="55"/>
                    </a:lnTo>
                    <a:lnTo>
                      <a:pt x="116" y="55"/>
                    </a:lnTo>
                    <a:lnTo>
                      <a:pt x="116" y="56"/>
                    </a:lnTo>
                    <a:lnTo>
                      <a:pt x="120" y="56"/>
                    </a:lnTo>
                    <a:lnTo>
                      <a:pt x="125" y="52"/>
                    </a:lnTo>
                    <a:lnTo>
                      <a:pt x="126" y="50"/>
                    </a:lnTo>
                    <a:lnTo>
                      <a:pt x="123" y="50"/>
                    </a:lnTo>
                    <a:lnTo>
                      <a:pt x="117" y="51"/>
                    </a:lnTo>
                    <a:lnTo>
                      <a:pt x="111" y="46"/>
                    </a:lnTo>
                    <a:lnTo>
                      <a:pt x="107" y="42"/>
                    </a:lnTo>
                    <a:lnTo>
                      <a:pt x="107" y="40"/>
                    </a:lnTo>
                    <a:lnTo>
                      <a:pt x="101" y="34"/>
                    </a:lnTo>
                    <a:lnTo>
                      <a:pt x="94" y="30"/>
                    </a:lnTo>
                    <a:lnTo>
                      <a:pt x="91" y="26"/>
                    </a:lnTo>
                    <a:lnTo>
                      <a:pt x="75" y="18"/>
                    </a:lnTo>
                    <a:lnTo>
                      <a:pt x="74" y="17"/>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59" name="Freeform 1189">
                <a:extLst>
                  <a:ext uri="{FF2B5EF4-FFF2-40B4-BE49-F238E27FC236}">
                    <a16:creationId xmlns:a16="http://schemas.microsoft.com/office/drawing/2014/main" id="{6A5D6071-D6A8-4D1B-BF75-084A040E7F21}"/>
                  </a:ext>
                </a:extLst>
              </p:cNvPr>
              <p:cNvSpPr>
                <a:spLocks noChangeAspect="1"/>
              </p:cNvSpPr>
              <p:nvPr/>
            </p:nvSpPr>
            <p:spPr bwMode="auto">
              <a:xfrm>
                <a:off x="1048" y="736"/>
                <a:ext cx="37" cy="21"/>
              </a:xfrm>
              <a:custGeom>
                <a:avLst/>
                <a:gdLst>
                  <a:gd name="T0" fmla="*/ 0 w 126"/>
                  <a:gd name="T1" fmla="*/ 0 h 67"/>
                  <a:gd name="T2" fmla="*/ 0 w 126"/>
                  <a:gd name="T3" fmla="*/ 0 h 67"/>
                  <a:gd name="T4" fmla="*/ 0 w 126"/>
                  <a:gd name="T5" fmla="*/ 0 h 67"/>
                  <a:gd name="T6" fmla="*/ 0 w 126"/>
                  <a:gd name="T7" fmla="*/ 0 h 67"/>
                  <a:gd name="T8" fmla="*/ 0 w 126"/>
                  <a:gd name="T9" fmla="*/ 0 h 67"/>
                  <a:gd name="T10" fmla="*/ 0 w 126"/>
                  <a:gd name="T11" fmla="*/ 0 h 67"/>
                  <a:gd name="T12" fmla="*/ 0 w 126"/>
                  <a:gd name="T13" fmla="*/ 0 h 67"/>
                  <a:gd name="T14" fmla="*/ 0 w 126"/>
                  <a:gd name="T15" fmla="*/ 0 h 67"/>
                  <a:gd name="T16" fmla="*/ 0 w 126"/>
                  <a:gd name="T17" fmla="*/ 0 h 67"/>
                  <a:gd name="T18" fmla="*/ 0 w 126"/>
                  <a:gd name="T19" fmla="*/ 0 h 67"/>
                  <a:gd name="T20" fmla="*/ 0 w 126"/>
                  <a:gd name="T21" fmla="*/ 0 h 67"/>
                  <a:gd name="T22" fmla="*/ 0 w 126"/>
                  <a:gd name="T23" fmla="*/ 0 h 67"/>
                  <a:gd name="T24" fmla="*/ 0 w 126"/>
                  <a:gd name="T25" fmla="*/ 0 h 67"/>
                  <a:gd name="T26" fmla="*/ 0 w 126"/>
                  <a:gd name="T27" fmla="*/ 0 h 67"/>
                  <a:gd name="T28" fmla="*/ 0 w 126"/>
                  <a:gd name="T29" fmla="*/ 0 h 67"/>
                  <a:gd name="T30" fmla="*/ 0 w 126"/>
                  <a:gd name="T31" fmla="*/ 0 h 67"/>
                  <a:gd name="T32" fmla="*/ 0 w 126"/>
                  <a:gd name="T33" fmla="*/ 0 h 67"/>
                  <a:gd name="T34" fmla="*/ 0 w 126"/>
                  <a:gd name="T35" fmla="*/ 0 h 67"/>
                  <a:gd name="T36" fmla="*/ 0 w 126"/>
                  <a:gd name="T37" fmla="*/ 0 h 67"/>
                  <a:gd name="T38" fmla="*/ 0 w 126"/>
                  <a:gd name="T39" fmla="*/ 0 h 67"/>
                  <a:gd name="T40" fmla="*/ 0 w 126"/>
                  <a:gd name="T41" fmla="*/ 0 h 67"/>
                  <a:gd name="T42" fmla="*/ 0 w 126"/>
                  <a:gd name="T43" fmla="*/ 0 h 67"/>
                  <a:gd name="T44" fmla="*/ 0 w 126"/>
                  <a:gd name="T45" fmla="*/ 0 h 67"/>
                  <a:gd name="T46" fmla="*/ 0 w 126"/>
                  <a:gd name="T47" fmla="*/ 0 h 67"/>
                  <a:gd name="T48" fmla="*/ 0 w 126"/>
                  <a:gd name="T49" fmla="*/ 0 h 67"/>
                  <a:gd name="T50" fmla="*/ 0 w 126"/>
                  <a:gd name="T51" fmla="*/ 0 h 67"/>
                  <a:gd name="T52" fmla="*/ 0 w 126"/>
                  <a:gd name="T53" fmla="*/ 0 h 67"/>
                  <a:gd name="T54" fmla="*/ 0 w 126"/>
                  <a:gd name="T55" fmla="*/ 0 h 67"/>
                  <a:gd name="T56" fmla="*/ 0 w 126"/>
                  <a:gd name="T57" fmla="*/ 0 h 67"/>
                  <a:gd name="T58" fmla="*/ 0 w 126"/>
                  <a:gd name="T59" fmla="*/ 0 h 67"/>
                  <a:gd name="T60" fmla="*/ 0 w 126"/>
                  <a:gd name="T61" fmla="*/ 0 h 67"/>
                  <a:gd name="T62" fmla="*/ 0 w 126"/>
                  <a:gd name="T63" fmla="*/ 0 h 67"/>
                  <a:gd name="T64" fmla="*/ 0 w 126"/>
                  <a:gd name="T65" fmla="*/ 0 h 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6"/>
                  <a:gd name="T100" fmla="*/ 0 h 67"/>
                  <a:gd name="T101" fmla="*/ 126 w 126"/>
                  <a:gd name="T102" fmla="*/ 67 h 6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6" h="67">
                    <a:moveTo>
                      <a:pt x="74" y="17"/>
                    </a:moveTo>
                    <a:lnTo>
                      <a:pt x="69" y="12"/>
                    </a:lnTo>
                    <a:lnTo>
                      <a:pt x="65" y="10"/>
                    </a:lnTo>
                    <a:lnTo>
                      <a:pt x="62" y="10"/>
                    </a:lnTo>
                    <a:lnTo>
                      <a:pt x="63" y="8"/>
                    </a:lnTo>
                    <a:lnTo>
                      <a:pt x="62" y="5"/>
                    </a:lnTo>
                    <a:lnTo>
                      <a:pt x="57" y="4"/>
                    </a:lnTo>
                    <a:lnTo>
                      <a:pt x="54" y="2"/>
                    </a:lnTo>
                    <a:lnTo>
                      <a:pt x="49" y="0"/>
                    </a:lnTo>
                    <a:lnTo>
                      <a:pt x="44" y="0"/>
                    </a:lnTo>
                    <a:lnTo>
                      <a:pt x="44" y="4"/>
                    </a:lnTo>
                    <a:lnTo>
                      <a:pt x="38" y="7"/>
                    </a:lnTo>
                    <a:lnTo>
                      <a:pt x="34" y="14"/>
                    </a:lnTo>
                    <a:lnTo>
                      <a:pt x="37" y="17"/>
                    </a:lnTo>
                    <a:lnTo>
                      <a:pt x="37" y="18"/>
                    </a:lnTo>
                    <a:lnTo>
                      <a:pt x="34" y="15"/>
                    </a:lnTo>
                    <a:lnTo>
                      <a:pt x="29" y="15"/>
                    </a:lnTo>
                    <a:lnTo>
                      <a:pt x="27" y="18"/>
                    </a:lnTo>
                    <a:lnTo>
                      <a:pt x="28" y="19"/>
                    </a:lnTo>
                    <a:lnTo>
                      <a:pt x="28" y="23"/>
                    </a:lnTo>
                    <a:lnTo>
                      <a:pt x="31" y="28"/>
                    </a:lnTo>
                    <a:lnTo>
                      <a:pt x="27" y="30"/>
                    </a:lnTo>
                    <a:lnTo>
                      <a:pt x="26" y="33"/>
                    </a:lnTo>
                    <a:lnTo>
                      <a:pt x="2" y="38"/>
                    </a:lnTo>
                    <a:lnTo>
                      <a:pt x="0" y="41"/>
                    </a:lnTo>
                    <a:lnTo>
                      <a:pt x="1" y="46"/>
                    </a:lnTo>
                    <a:lnTo>
                      <a:pt x="6" y="50"/>
                    </a:lnTo>
                    <a:lnTo>
                      <a:pt x="12" y="51"/>
                    </a:lnTo>
                    <a:lnTo>
                      <a:pt x="11" y="47"/>
                    </a:lnTo>
                    <a:lnTo>
                      <a:pt x="13" y="46"/>
                    </a:lnTo>
                    <a:lnTo>
                      <a:pt x="17" y="46"/>
                    </a:lnTo>
                    <a:lnTo>
                      <a:pt x="22" y="47"/>
                    </a:lnTo>
                    <a:lnTo>
                      <a:pt x="24" y="51"/>
                    </a:lnTo>
                    <a:lnTo>
                      <a:pt x="28" y="51"/>
                    </a:lnTo>
                    <a:lnTo>
                      <a:pt x="29" y="54"/>
                    </a:lnTo>
                    <a:lnTo>
                      <a:pt x="32" y="52"/>
                    </a:lnTo>
                    <a:lnTo>
                      <a:pt x="34" y="50"/>
                    </a:lnTo>
                    <a:lnTo>
                      <a:pt x="38" y="52"/>
                    </a:lnTo>
                    <a:lnTo>
                      <a:pt x="39" y="55"/>
                    </a:lnTo>
                    <a:lnTo>
                      <a:pt x="42" y="56"/>
                    </a:lnTo>
                    <a:lnTo>
                      <a:pt x="48" y="55"/>
                    </a:lnTo>
                    <a:lnTo>
                      <a:pt x="54" y="60"/>
                    </a:lnTo>
                    <a:lnTo>
                      <a:pt x="70" y="64"/>
                    </a:lnTo>
                    <a:lnTo>
                      <a:pt x="71" y="65"/>
                    </a:lnTo>
                    <a:lnTo>
                      <a:pt x="73" y="62"/>
                    </a:lnTo>
                    <a:lnTo>
                      <a:pt x="74" y="62"/>
                    </a:lnTo>
                    <a:lnTo>
                      <a:pt x="90" y="67"/>
                    </a:lnTo>
                    <a:lnTo>
                      <a:pt x="95" y="66"/>
                    </a:lnTo>
                    <a:lnTo>
                      <a:pt x="101" y="60"/>
                    </a:lnTo>
                    <a:lnTo>
                      <a:pt x="105" y="60"/>
                    </a:lnTo>
                    <a:lnTo>
                      <a:pt x="112" y="55"/>
                    </a:lnTo>
                    <a:lnTo>
                      <a:pt x="116" y="55"/>
                    </a:lnTo>
                    <a:lnTo>
                      <a:pt x="116" y="56"/>
                    </a:lnTo>
                    <a:lnTo>
                      <a:pt x="120" y="56"/>
                    </a:lnTo>
                    <a:lnTo>
                      <a:pt x="125" y="52"/>
                    </a:lnTo>
                    <a:lnTo>
                      <a:pt x="126" y="50"/>
                    </a:lnTo>
                    <a:lnTo>
                      <a:pt x="123" y="50"/>
                    </a:lnTo>
                    <a:lnTo>
                      <a:pt x="117" y="51"/>
                    </a:lnTo>
                    <a:lnTo>
                      <a:pt x="111" y="46"/>
                    </a:lnTo>
                    <a:lnTo>
                      <a:pt x="107" y="42"/>
                    </a:lnTo>
                    <a:lnTo>
                      <a:pt x="107" y="40"/>
                    </a:lnTo>
                    <a:lnTo>
                      <a:pt x="101" y="34"/>
                    </a:lnTo>
                    <a:lnTo>
                      <a:pt x="94" y="30"/>
                    </a:lnTo>
                    <a:lnTo>
                      <a:pt x="91" y="26"/>
                    </a:lnTo>
                    <a:lnTo>
                      <a:pt x="75" y="18"/>
                    </a:lnTo>
                    <a:lnTo>
                      <a:pt x="74" y="17"/>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60" name="Freeform 1190">
                <a:extLst>
                  <a:ext uri="{FF2B5EF4-FFF2-40B4-BE49-F238E27FC236}">
                    <a16:creationId xmlns:a16="http://schemas.microsoft.com/office/drawing/2014/main" id="{C7D13811-5045-4AD5-8550-B2A5CD3086C5}"/>
                  </a:ext>
                </a:extLst>
              </p:cNvPr>
              <p:cNvSpPr>
                <a:spLocks noChangeAspect="1"/>
              </p:cNvSpPr>
              <p:nvPr/>
            </p:nvSpPr>
            <p:spPr bwMode="auto">
              <a:xfrm>
                <a:off x="1257" y="992"/>
                <a:ext cx="17" cy="9"/>
              </a:xfrm>
              <a:custGeom>
                <a:avLst/>
                <a:gdLst>
                  <a:gd name="T0" fmla="*/ 0 w 57"/>
                  <a:gd name="T1" fmla="*/ 0 h 31"/>
                  <a:gd name="T2" fmla="*/ 0 w 57"/>
                  <a:gd name="T3" fmla="*/ 0 h 31"/>
                  <a:gd name="T4" fmla="*/ 0 w 57"/>
                  <a:gd name="T5" fmla="*/ 0 h 31"/>
                  <a:gd name="T6" fmla="*/ 0 w 57"/>
                  <a:gd name="T7" fmla="*/ 0 h 31"/>
                  <a:gd name="T8" fmla="*/ 0 w 57"/>
                  <a:gd name="T9" fmla="*/ 0 h 31"/>
                  <a:gd name="T10" fmla="*/ 0 w 57"/>
                  <a:gd name="T11" fmla="*/ 0 h 31"/>
                  <a:gd name="T12" fmla="*/ 0 w 57"/>
                  <a:gd name="T13" fmla="*/ 0 h 31"/>
                  <a:gd name="T14" fmla="*/ 0 w 57"/>
                  <a:gd name="T15" fmla="*/ 0 h 31"/>
                  <a:gd name="T16" fmla="*/ 0 w 57"/>
                  <a:gd name="T17" fmla="*/ 0 h 31"/>
                  <a:gd name="T18" fmla="*/ 0 w 57"/>
                  <a:gd name="T19" fmla="*/ 0 h 31"/>
                  <a:gd name="T20" fmla="*/ 0 w 57"/>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7"/>
                  <a:gd name="T34" fmla="*/ 0 h 31"/>
                  <a:gd name="T35" fmla="*/ 57 w 57"/>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7" h="31">
                    <a:moveTo>
                      <a:pt x="2" y="4"/>
                    </a:moveTo>
                    <a:lnTo>
                      <a:pt x="21" y="0"/>
                    </a:lnTo>
                    <a:lnTo>
                      <a:pt x="39" y="4"/>
                    </a:lnTo>
                    <a:lnTo>
                      <a:pt x="46" y="9"/>
                    </a:lnTo>
                    <a:lnTo>
                      <a:pt x="57" y="27"/>
                    </a:lnTo>
                    <a:lnTo>
                      <a:pt x="57" y="31"/>
                    </a:lnTo>
                    <a:lnTo>
                      <a:pt x="50" y="26"/>
                    </a:lnTo>
                    <a:lnTo>
                      <a:pt x="42" y="26"/>
                    </a:lnTo>
                    <a:lnTo>
                      <a:pt x="24" y="16"/>
                    </a:lnTo>
                    <a:lnTo>
                      <a:pt x="0" y="11"/>
                    </a:lnTo>
                    <a:lnTo>
                      <a:pt x="2" y="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61" name="Freeform 1191">
                <a:extLst>
                  <a:ext uri="{FF2B5EF4-FFF2-40B4-BE49-F238E27FC236}">
                    <a16:creationId xmlns:a16="http://schemas.microsoft.com/office/drawing/2014/main" id="{C3EF7332-B201-485C-9791-6F861414ED1F}"/>
                  </a:ext>
                </a:extLst>
              </p:cNvPr>
              <p:cNvSpPr>
                <a:spLocks noChangeAspect="1"/>
              </p:cNvSpPr>
              <p:nvPr/>
            </p:nvSpPr>
            <p:spPr bwMode="auto">
              <a:xfrm>
                <a:off x="1257" y="992"/>
                <a:ext cx="17" cy="9"/>
              </a:xfrm>
              <a:custGeom>
                <a:avLst/>
                <a:gdLst>
                  <a:gd name="T0" fmla="*/ 0 w 57"/>
                  <a:gd name="T1" fmla="*/ 0 h 31"/>
                  <a:gd name="T2" fmla="*/ 0 w 57"/>
                  <a:gd name="T3" fmla="*/ 0 h 31"/>
                  <a:gd name="T4" fmla="*/ 0 w 57"/>
                  <a:gd name="T5" fmla="*/ 0 h 31"/>
                  <a:gd name="T6" fmla="*/ 0 w 57"/>
                  <a:gd name="T7" fmla="*/ 0 h 31"/>
                  <a:gd name="T8" fmla="*/ 0 w 57"/>
                  <a:gd name="T9" fmla="*/ 0 h 31"/>
                  <a:gd name="T10" fmla="*/ 0 w 57"/>
                  <a:gd name="T11" fmla="*/ 0 h 31"/>
                  <a:gd name="T12" fmla="*/ 0 w 57"/>
                  <a:gd name="T13" fmla="*/ 0 h 31"/>
                  <a:gd name="T14" fmla="*/ 0 w 57"/>
                  <a:gd name="T15" fmla="*/ 0 h 31"/>
                  <a:gd name="T16" fmla="*/ 0 w 57"/>
                  <a:gd name="T17" fmla="*/ 0 h 31"/>
                  <a:gd name="T18" fmla="*/ 0 w 57"/>
                  <a:gd name="T19" fmla="*/ 0 h 31"/>
                  <a:gd name="T20" fmla="*/ 0 w 57"/>
                  <a:gd name="T21" fmla="*/ 0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7"/>
                  <a:gd name="T34" fmla="*/ 0 h 31"/>
                  <a:gd name="T35" fmla="*/ 57 w 57"/>
                  <a:gd name="T36" fmla="*/ 31 h 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7" h="31">
                    <a:moveTo>
                      <a:pt x="2" y="4"/>
                    </a:moveTo>
                    <a:lnTo>
                      <a:pt x="21" y="0"/>
                    </a:lnTo>
                    <a:lnTo>
                      <a:pt x="39" y="4"/>
                    </a:lnTo>
                    <a:lnTo>
                      <a:pt x="46" y="9"/>
                    </a:lnTo>
                    <a:lnTo>
                      <a:pt x="57" y="27"/>
                    </a:lnTo>
                    <a:lnTo>
                      <a:pt x="57" y="31"/>
                    </a:lnTo>
                    <a:lnTo>
                      <a:pt x="50" y="26"/>
                    </a:lnTo>
                    <a:lnTo>
                      <a:pt x="42" y="26"/>
                    </a:lnTo>
                    <a:lnTo>
                      <a:pt x="24" y="16"/>
                    </a:lnTo>
                    <a:lnTo>
                      <a:pt x="0" y="11"/>
                    </a:lnTo>
                    <a:lnTo>
                      <a:pt x="2" y="4"/>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62" name="Freeform 1192">
                <a:extLst>
                  <a:ext uri="{FF2B5EF4-FFF2-40B4-BE49-F238E27FC236}">
                    <a16:creationId xmlns:a16="http://schemas.microsoft.com/office/drawing/2014/main" id="{DA03CDBB-895F-4E17-989B-EBEEEC85FC82}"/>
                  </a:ext>
                </a:extLst>
              </p:cNvPr>
              <p:cNvSpPr>
                <a:spLocks noChangeAspect="1"/>
              </p:cNvSpPr>
              <p:nvPr/>
            </p:nvSpPr>
            <p:spPr bwMode="auto">
              <a:xfrm>
                <a:off x="842" y="674"/>
                <a:ext cx="90" cy="46"/>
              </a:xfrm>
              <a:custGeom>
                <a:avLst/>
                <a:gdLst>
                  <a:gd name="T0" fmla="*/ 0 w 303"/>
                  <a:gd name="T1" fmla="*/ 0 h 154"/>
                  <a:gd name="T2" fmla="*/ 0 w 303"/>
                  <a:gd name="T3" fmla="*/ 0 h 154"/>
                  <a:gd name="T4" fmla="*/ 0 w 303"/>
                  <a:gd name="T5" fmla="*/ 0 h 154"/>
                  <a:gd name="T6" fmla="*/ 0 w 303"/>
                  <a:gd name="T7" fmla="*/ 0 h 154"/>
                  <a:gd name="T8" fmla="*/ 0 w 303"/>
                  <a:gd name="T9" fmla="*/ 0 h 154"/>
                  <a:gd name="T10" fmla="*/ 0 w 303"/>
                  <a:gd name="T11" fmla="*/ 0 h 154"/>
                  <a:gd name="T12" fmla="*/ 0 w 303"/>
                  <a:gd name="T13" fmla="*/ 0 h 154"/>
                  <a:gd name="T14" fmla="*/ 0 w 303"/>
                  <a:gd name="T15" fmla="*/ 0 h 154"/>
                  <a:gd name="T16" fmla="*/ 0 w 303"/>
                  <a:gd name="T17" fmla="*/ 0 h 154"/>
                  <a:gd name="T18" fmla="*/ 0 w 303"/>
                  <a:gd name="T19" fmla="*/ 0 h 154"/>
                  <a:gd name="T20" fmla="*/ 0 w 303"/>
                  <a:gd name="T21" fmla="*/ 0 h 154"/>
                  <a:gd name="T22" fmla="*/ 0 w 303"/>
                  <a:gd name="T23" fmla="*/ 0 h 154"/>
                  <a:gd name="T24" fmla="*/ 0 w 303"/>
                  <a:gd name="T25" fmla="*/ 0 h 154"/>
                  <a:gd name="T26" fmla="*/ 0 w 303"/>
                  <a:gd name="T27" fmla="*/ 0 h 154"/>
                  <a:gd name="T28" fmla="*/ 0 w 303"/>
                  <a:gd name="T29" fmla="*/ 0 h 154"/>
                  <a:gd name="T30" fmla="*/ 0 w 303"/>
                  <a:gd name="T31" fmla="*/ 0 h 154"/>
                  <a:gd name="T32" fmla="*/ 0 w 303"/>
                  <a:gd name="T33" fmla="*/ 0 h 154"/>
                  <a:gd name="T34" fmla="*/ 0 w 303"/>
                  <a:gd name="T35" fmla="*/ 0 h 154"/>
                  <a:gd name="T36" fmla="*/ 0 w 303"/>
                  <a:gd name="T37" fmla="*/ 0 h 154"/>
                  <a:gd name="T38" fmla="*/ 0 w 303"/>
                  <a:gd name="T39" fmla="*/ 0 h 154"/>
                  <a:gd name="T40" fmla="*/ 0 w 303"/>
                  <a:gd name="T41" fmla="*/ 0 h 154"/>
                  <a:gd name="T42" fmla="*/ 0 w 303"/>
                  <a:gd name="T43" fmla="*/ 0 h 154"/>
                  <a:gd name="T44" fmla="*/ 0 w 303"/>
                  <a:gd name="T45" fmla="*/ 0 h 154"/>
                  <a:gd name="T46" fmla="*/ 0 w 303"/>
                  <a:gd name="T47" fmla="*/ 0 h 154"/>
                  <a:gd name="T48" fmla="*/ 0 w 303"/>
                  <a:gd name="T49" fmla="*/ 0 h 154"/>
                  <a:gd name="T50" fmla="*/ 0 w 303"/>
                  <a:gd name="T51" fmla="*/ 0 h 154"/>
                  <a:gd name="T52" fmla="*/ 0 w 303"/>
                  <a:gd name="T53" fmla="*/ 0 h 154"/>
                  <a:gd name="T54" fmla="*/ 0 w 303"/>
                  <a:gd name="T55" fmla="*/ 0 h 154"/>
                  <a:gd name="T56" fmla="*/ 0 w 303"/>
                  <a:gd name="T57" fmla="*/ 0 h 154"/>
                  <a:gd name="T58" fmla="*/ 0 w 303"/>
                  <a:gd name="T59" fmla="*/ 0 h 154"/>
                  <a:gd name="T60" fmla="*/ 0 w 303"/>
                  <a:gd name="T61" fmla="*/ 0 h 154"/>
                  <a:gd name="T62" fmla="*/ 0 w 303"/>
                  <a:gd name="T63" fmla="*/ 0 h 154"/>
                  <a:gd name="T64" fmla="*/ 0 w 303"/>
                  <a:gd name="T65" fmla="*/ 0 h 154"/>
                  <a:gd name="T66" fmla="*/ 0 w 303"/>
                  <a:gd name="T67" fmla="*/ 0 h 154"/>
                  <a:gd name="T68" fmla="*/ 0 w 303"/>
                  <a:gd name="T69" fmla="*/ 0 h 154"/>
                  <a:gd name="T70" fmla="*/ 0 w 303"/>
                  <a:gd name="T71" fmla="*/ 0 h 154"/>
                  <a:gd name="T72" fmla="*/ 0 w 303"/>
                  <a:gd name="T73" fmla="*/ 0 h 154"/>
                  <a:gd name="T74" fmla="*/ 0 w 303"/>
                  <a:gd name="T75" fmla="*/ 0 h 154"/>
                  <a:gd name="T76" fmla="*/ 0 w 303"/>
                  <a:gd name="T77" fmla="*/ 0 h 154"/>
                  <a:gd name="T78" fmla="*/ 0 w 303"/>
                  <a:gd name="T79" fmla="*/ 0 h 154"/>
                  <a:gd name="T80" fmla="*/ 0 w 303"/>
                  <a:gd name="T81" fmla="*/ 0 h 154"/>
                  <a:gd name="T82" fmla="*/ 0 w 303"/>
                  <a:gd name="T83" fmla="*/ 0 h 154"/>
                  <a:gd name="T84" fmla="*/ 0 w 303"/>
                  <a:gd name="T85" fmla="*/ 0 h 154"/>
                  <a:gd name="T86" fmla="*/ 0 w 303"/>
                  <a:gd name="T87" fmla="*/ 0 h 154"/>
                  <a:gd name="T88" fmla="*/ 0 w 303"/>
                  <a:gd name="T89" fmla="*/ 0 h 154"/>
                  <a:gd name="T90" fmla="*/ 0 w 303"/>
                  <a:gd name="T91" fmla="*/ 0 h 154"/>
                  <a:gd name="T92" fmla="*/ 0 w 303"/>
                  <a:gd name="T93" fmla="*/ 0 h 154"/>
                  <a:gd name="T94" fmla="*/ 0 w 303"/>
                  <a:gd name="T95" fmla="*/ 0 h 154"/>
                  <a:gd name="T96" fmla="*/ 0 w 303"/>
                  <a:gd name="T97" fmla="*/ 0 h 15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3"/>
                  <a:gd name="T148" fmla="*/ 0 h 154"/>
                  <a:gd name="T149" fmla="*/ 303 w 303"/>
                  <a:gd name="T150" fmla="*/ 154 h 15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3" h="154">
                    <a:moveTo>
                      <a:pt x="91" y="25"/>
                    </a:moveTo>
                    <a:lnTo>
                      <a:pt x="93" y="28"/>
                    </a:lnTo>
                    <a:lnTo>
                      <a:pt x="95" y="29"/>
                    </a:lnTo>
                    <a:lnTo>
                      <a:pt x="96" y="31"/>
                    </a:lnTo>
                    <a:lnTo>
                      <a:pt x="81" y="43"/>
                    </a:lnTo>
                    <a:lnTo>
                      <a:pt x="77" y="45"/>
                    </a:lnTo>
                    <a:lnTo>
                      <a:pt x="75" y="46"/>
                    </a:lnTo>
                    <a:lnTo>
                      <a:pt x="73" y="49"/>
                    </a:lnTo>
                    <a:lnTo>
                      <a:pt x="70" y="49"/>
                    </a:lnTo>
                    <a:lnTo>
                      <a:pt x="67" y="52"/>
                    </a:lnTo>
                    <a:lnTo>
                      <a:pt x="65" y="55"/>
                    </a:lnTo>
                    <a:lnTo>
                      <a:pt x="60" y="57"/>
                    </a:lnTo>
                    <a:lnTo>
                      <a:pt x="60" y="59"/>
                    </a:lnTo>
                    <a:lnTo>
                      <a:pt x="58" y="60"/>
                    </a:lnTo>
                    <a:lnTo>
                      <a:pt x="55" y="62"/>
                    </a:lnTo>
                    <a:lnTo>
                      <a:pt x="53" y="64"/>
                    </a:lnTo>
                    <a:lnTo>
                      <a:pt x="53" y="65"/>
                    </a:lnTo>
                    <a:lnTo>
                      <a:pt x="55" y="65"/>
                    </a:lnTo>
                    <a:lnTo>
                      <a:pt x="55" y="67"/>
                    </a:lnTo>
                    <a:lnTo>
                      <a:pt x="58" y="67"/>
                    </a:lnTo>
                    <a:lnTo>
                      <a:pt x="58" y="68"/>
                    </a:lnTo>
                    <a:lnTo>
                      <a:pt x="57" y="71"/>
                    </a:lnTo>
                    <a:lnTo>
                      <a:pt x="46" y="72"/>
                    </a:lnTo>
                    <a:lnTo>
                      <a:pt x="42" y="72"/>
                    </a:lnTo>
                    <a:lnTo>
                      <a:pt x="41" y="73"/>
                    </a:lnTo>
                    <a:lnTo>
                      <a:pt x="41" y="76"/>
                    </a:lnTo>
                    <a:lnTo>
                      <a:pt x="42" y="76"/>
                    </a:lnTo>
                    <a:lnTo>
                      <a:pt x="39" y="80"/>
                    </a:lnTo>
                    <a:lnTo>
                      <a:pt x="41" y="80"/>
                    </a:lnTo>
                    <a:lnTo>
                      <a:pt x="36" y="85"/>
                    </a:lnTo>
                    <a:lnTo>
                      <a:pt x="38" y="83"/>
                    </a:lnTo>
                    <a:lnTo>
                      <a:pt x="38" y="86"/>
                    </a:lnTo>
                    <a:lnTo>
                      <a:pt x="34" y="87"/>
                    </a:lnTo>
                    <a:lnTo>
                      <a:pt x="31" y="90"/>
                    </a:lnTo>
                    <a:lnTo>
                      <a:pt x="33" y="91"/>
                    </a:lnTo>
                    <a:lnTo>
                      <a:pt x="31" y="92"/>
                    </a:lnTo>
                    <a:lnTo>
                      <a:pt x="27" y="91"/>
                    </a:lnTo>
                    <a:lnTo>
                      <a:pt x="23" y="93"/>
                    </a:lnTo>
                    <a:lnTo>
                      <a:pt x="21" y="97"/>
                    </a:lnTo>
                    <a:lnTo>
                      <a:pt x="17" y="98"/>
                    </a:lnTo>
                    <a:lnTo>
                      <a:pt x="18" y="99"/>
                    </a:lnTo>
                    <a:lnTo>
                      <a:pt x="21" y="102"/>
                    </a:lnTo>
                    <a:lnTo>
                      <a:pt x="11" y="103"/>
                    </a:lnTo>
                    <a:lnTo>
                      <a:pt x="13" y="103"/>
                    </a:lnTo>
                    <a:lnTo>
                      <a:pt x="12" y="106"/>
                    </a:lnTo>
                    <a:lnTo>
                      <a:pt x="11" y="106"/>
                    </a:lnTo>
                    <a:lnTo>
                      <a:pt x="9" y="107"/>
                    </a:lnTo>
                    <a:lnTo>
                      <a:pt x="7" y="109"/>
                    </a:lnTo>
                    <a:lnTo>
                      <a:pt x="10" y="109"/>
                    </a:lnTo>
                    <a:lnTo>
                      <a:pt x="4" y="113"/>
                    </a:lnTo>
                    <a:lnTo>
                      <a:pt x="0" y="114"/>
                    </a:lnTo>
                    <a:lnTo>
                      <a:pt x="0" y="117"/>
                    </a:lnTo>
                    <a:lnTo>
                      <a:pt x="13" y="114"/>
                    </a:lnTo>
                    <a:lnTo>
                      <a:pt x="22" y="115"/>
                    </a:lnTo>
                    <a:lnTo>
                      <a:pt x="22" y="117"/>
                    </a:lnTo>
                    <a:lnTo>
                      <a:pt x="18" y="115"/>
                    </a:lnTo>
                    <a:lnTo>
                      <a:pt x="18" y="117"/>
                    </a:lnTo>
                    <a:lnTo>
                      <a:pt x="27" y="122"/>
                    </a:lnTo>
                    <a:lnTo>
                      <a:pt x="30" y="119"/>
                    </a:lnTo>
                    <a:lnTo>
                      <a:pt x="33" y="119"/>
                    </a:lnTo>
                    <a:lnTo>
                      <a:pt x="32" y="122"/>
                    </a:lnTo>
                    <a:lnTo>
                      <a:pt x="42" y="124"/>
                    </a:lnTo>
                    <a:lnTo>
                      <a:pt x="47" y="129"/>
                    </a:lnTo>
                    <a:lnTo>
                      <a:pt x="47" y="133"/>
                    </a:lnTo>
                    <a:lnTo>
                      <a:pt x="48" y="136"/>
                    </a:lnTo>
                    <a:lnTo>
                      <a:pt x="49" y="148"/>
                    </a:lnTo>
                    <a:lnTo>
                      <a:pt x="53" y="154"/>
                    </a:lnTo>
                    <a:lnTo>
                      <a:pt x="59" y="153"/>
                    </a:lnTo>
                    <a:lnTo>
                      <a:pt x="72" y="146"/>
                    </a:lnTo>
                    <a:lnTo>
                      <a:pt x="78" y="146"/>
                    </a:lnTo>
                    <a:lnTo>
                      <a:pt x="101" y="134"/>
                    </a:lnTo>
                    <a:lnTo>
                      <a:pt x="105" y="136"/>
                    </a:lnTo>
                    <a:lnTo>
                      <a:pt x="105" y="138"/>
                    </a:lnTo>
                    <a:lnTo>
                      <a:pt x="102" y="140"/>
                    </a:lnTo>
                    <a:lnTo>
                      <a:pt x="114" y="140"/>
                    </a:lnTo>
                    <a:lnTo>
                      <a:pt x="116" y="138"/>
                    </a:lnTo>
                    <a:lnTo>
                      <a:pt x="117" y="135"/>
                    </a:lnTo>
                    <a:lnTo>
                      <a:pt x="119" y="138"/>
                    </a:lnTo>
                    <a:lnTo>
                      <a:pt x="121" y="138"/>
                    </a:lnTo>
                    <a:lnTo>
                      <a:pt x="136" y="129"/>
                    </a:lnTo>
                    <a:lnTo>
                      <a:pt x="138" y="127"/>
                    </a:lnTo>
                    <a:lnTo>
                      <a:pt x="140" y="125"/>
                    </a:lnTo>
                    <a:lnTo>
                      <a:pt x="140" y="123"/>
                    </a:lnTo>
                    <a:lnTo>
                      <a:pt x="142" y="117"/>
                    </a:lnTo>
                    <a:lnTo>
                      <a:pt x="142" y="114"/>
                    </a:lnTo>
                    <a:lnTo>
                      <a:pt x="152" y="107"/>
                    </a:lnTo>
                    <a:lnTo>
                      <a:pt x="156" y="102"/>
                    </a:lnTo>
                    <a:lnTo>
                      <a:pt x="158" y="101"/>
                    </a:lnTo>
                    <a:lnTo>
                      <a:pt x="162" y="103"/>
                    </a:lnTo>
                    <a:lnTo>
                      <a:pt x="180" y="97"/>
                    </a:lnTo>
                    <a:lnTo>
                      <a:pt x="189" y="88"/>
                    </a:lnTo>
                    <a:lnTo>
                      <a:pt x="190" y="85"/>
                    </a:lnTo>
                    <a:lnTo>
                      <a:pt x="302" y="47"/>
                    </a:lnTo>
                    <a:lnTo>
                      <a:pt x="303" y="44"/>
                    </a:lnTo>
                    <a:lnTo>
                      <a:pt x="299" y="43"/>
                    </a:lnTo>
                    <a:lnTo>
                      <a:pt x="295" y="39"/>
                    </a:lnTo>
                    <a:lnTo>
                      <a:pt x="292" y="38"/>
                    </a:lnTo>
                    <a:lnTo>
                      <a:pt x="285" y="33"/>
                    </a:lnTo>
                    <a:lnTo>
                      <a:pt x="277" y="28"/>
                    </a:lnTo>
                    <a:lnTo>
                      <a:pt x="276" y="25"/>
                    </a:lnTo>
                    <a:lnTo>
                      <a:pt x="269" y="20"/>
                    </a:lnTo>
                    <a:lnTo>
                      <a:pt x="266" y="19"/>
                    </a:lnTo>
                    <a:lnTo>
                      <a:pt x="260" y="14"/>
                    </a:lnTo>
                    <a:lnTo>
                      <a:pt x="242" y="13"/>
                    </a:lnTo>
                    <a:lnTo>
                      <a:pt x="225" y="17"/>
                    </a:lnTo>
                    <a:lnTo>
                      <a:pt x="222" y="18"/>
                    </a:lnTo>
                    <a:lnTo>
                      <a:pt x="225" y="20"/>
                    </a:lnTo>
                    <a:lnTo>
                      <a:pt x="220" y="24"/>
                    </a:lnTo>
                    <a:lnTo>
                      <a:pt x="215" y="25"/>
                    </a:lnTo>
                    <a:lnTo>
                      <a:pt x="215" y="23"/>
                    </a:lnTo>
                    <a:lnTo>
                      <a:pt x="219" y="21"/>
                    </a:lnTo>
                    <a:lnTo>
                      <a:pt x="220" y="18"/>
                    </a:lnTo>
                    <a:lnTo>
                      <a:pt x="220" y="17"/>
                    </a:lnTo>
                    <a:lnTo>
                      <a:pt x="214" y="15"/>
                    </a:lnTo>
                    <a:lnTo>
                      <a:pt x="210" y="18"/>
                    </a:lnTo>
                    <a:lnTo>
                      <a:pt x="206" y="19"/>
                    </a:lnTo>
                    <a:lnTo>
                      <a:pt x="201" y="23"/>
                    </a:lnTo>
                    <a:lnTo>
                      <a:pt x="201" y="21"/>
                    </a:lnTo>
                    <a:lnTo>
                      <a:pt x="203" y="19"/>
                    </a:lnTo>
                    <a:lnTo>
                      <a:pt x="208" y="15"/>
                    </a:lnTo>
                    <a:lnTo>
                      <a:pt x="183" y="5"/>
                    </a:lnTo>
                    <a:lnTo>
                      <a:pt x="184" y="3"/>
                    </a:lnTo>
                    <a:lnTo>
                      <a:pt x="164" y="0"/>
                    </a:lnTo>
                    <a:lnTo>
                      <a:pt x="161" y="3"/>
                    </a:lnTo>
                    <a:lnTo>
                      <a:pt x="131" y="4"/>
                    </a:lnTo>
                    <a:lnTo>
                      <a:pt x="130" y="4"/>
                    </a:lnTo>
                    <a:lnTo>
                      <a:pt x="130" y="8"/>
                    </a:lnTo>
                    <a:lnTo>
                      <a:pt x="128" y="9"/>
                    </a:lnTo>
                    <a:lnTo>
                      <a:pt x="127" y="8"/>
                    </a:lnTo>
                    <a:lnTo>
                      <a:pt x="126" y="7"/>
                    </a:lnTo>
                    <a:lnTo>
                      <a:pt x="127" y="4"/>
                    </a:lnTo>
                    <a:lnTo>
                      <a:pt x="126" y="4"/>
                    </a:lnTo>
                    <a:lnTo>
                      <a:pt x="122" y="5"/>
                    </a:lnTo>
                    <a:lnTo>
                      <a:pt x="121" y="5"/>
                    </a:lnTo>
                    <a:lnTo>
                      <a:pt x="121" y="4"/>
                    </a:lnTo>
                    <a:lnTo>
                      <a:pt x="114" y="5"/>
                    </a:lnTo>
                    <a:lnTo>
                      <a:pt x="105" y="5"/>
                    </a:lnTo>
                    <a:lnTo>
                      <a:pt x="104" y="7"/>
                    </a:lnTo>
                    <a:lnTo>
                      <a:pt x="90" y="8"/>
                    </a:lnTo>
                    <a:lnTo>
                      <a:pt x="91" y="9"/>
                    </a:lnTo>
                    <a:lnTo>
                      <a:pt x="91" y="13"/>
                    </a:lnTo>
                    <a:lnTo>
                      <a:pt x="96" y="15"/>
                    </a:lnTo>
                    <a:lnTo>
                      <a:pt x="91" y="17"/>
                    </a:lnTo>
                    <a:lnTo>
                      <a:pt x="90" y="19"/>
                    </a:lnTo>
                    <a:lnTo>
                      <a:pt x="91" y="25"/>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63" name="Freeform 1193">
                <a:extLst>
                  <a:ext uri="{FF2B5EF4-FFF2-40B4-BE49-F238E27FC236}">
                    <a16:creationId xmlns:a16="http://schemas.microsoft.com/office/drawing/2014/main" id="{4CF4BD9E-CE90-45E8-93F8-A3C17222C7FD}"/>
                  </a:ext>
                </a:extLst>
              </p:cNvPr>
              <p:cNvSpPr>
                <a:spLocks noChangeAspect="1"/>
              </p:cNvSpPr>
              <p:nvPr/>
            </p:nvSpPr>
            <p:spPr bwMode="auto">
              <a:xfrm>
                <a:off x="842" y="674"/>
                <a:ext cx="90" cy="46"/>
              </a:xfrm>
              <a:custGeom>
                <a:avLst/>
                <a:gdLst>
                  <a:gd name="T0" fmla="*/ 0 w 303"/>
                  <a:gd name="T1" fmla="*/ 0 h 154"/>
                  <a:gd name="T2" fmla="*/ 0 w 303"/>
                  <a:gd name="T3" fmla="*/ 0 h 154"/>
                  <a:gd name="T4" fmla="*/ 0 w 303"/>
                  <a:gd name="T5" fmla="*/ 0 h 154"/>
                  <a:gd name="T6" fmla="*/ 0 w 303"/>
                  <a:gd name="T7" fmla="*/ 0 h 154"/>
                  <a:gd name="T8" fmla="*/ 0 w 303"/>
                  <a:gd name="T9" fmla="*/ 0 h 154"/>
                  <a:gd name="T10" fmla="*/ 0 w 303"/>
                  <a:gd name="T11" fmla="*/ 0 h 154"/>
                  <a:gd name="T12" fmla="*/ 0 w 303"/>
                  <a:gd name="T13" fmla="*/ 0 h 154"/>
                  <a:gd name="T14" fmla="*/ 0 w 303"/>
                  <a:gd name="T15" fmla="*/ 0 h 154"/>
                  <a:gd name="T16" fmla="*/ 0 w 303"/>
                  <a:gd name="T17" fmla="*/ 0 h 154"/>
                  <a:gd name="T18" fmla="*/ 0 w 303"/>
                  <a:gd name="T19" fmla="*/ 0 h 154"/>
                  <a:gd name="T20" fmla="*/ 0 w 303"/>
                  <a:gd name="T21" fmla="*/ 0 h 154"/>
                  <a:gd name="T22" fmla="*/ 0 w 303"/>
                  <a:gd name="T23" fmla="*/ 0 h 154"/>
                  <a:gd name="T24" fmla="*/ 0 w 303"/>
                  <a:gd name="T25" fmla="*/ 0 h 154"/>
                  <a:gd name="T26" fmla="*/ 0 w 303"/>
                  <a:gd name="T27" fmla="*/ 0 h 154"/>
                  <a:gd name="T28" fmla="*/ 0 w 303"/>
                  <a:gd name="T29" fmla="*/ 0 h 154"/>
                  <a:gd name="T30" fmla="*/ 0 w 303"/>
                  <a:gd name="T31" fmla="*/ 0 h 154"/>
                  <a:gd name="T32" fmla="*/ 0 w 303"/>
                  <a:gd name="T33" fmla="*/ 0 h 154"/>
                  <a:gd name="T34" fmla="*/ 0 w 303"/>
                  <a:gd name="T35" fmla="*/ 0 h 154"/>
                  <a:gd name="T36" fmla="*/ 0 w 303"/>
                  <a:gd name="T37" fmla="*/ 0 h 154"/>
                  <a:gd name="T38" fmla="*/ 0 w 303"/>
                  <a:gd name="T39" fmla="*/ 0 h 154"/>
                  <a:gd name="T40" fmla="*/ 0 w 303"/>
                  <a:gd name="T41" fmla="*/ 0 h 154"/>
                  <a:gd name="T42" fmla="*/ 0 w 303"/>
                  <a:gd name="T43" fmla="*/ 0 h 154"/>
                  <a:gd name="T44" fmla="*/ 0 w 303"/>
                  <a:gd name="T45" fmla="*/ 0 h 154"/>
                  <a:gd name="T46" fmla="*/ 0 w 303"/>
                  <a:gd name="T47" fmla="*/ 0 h 154"/>
                  <a:gd name="T48" fmla="*/ 0 w 303"/>
                  <a:gd name="T49" fmla="*/ 0 h 154"/>
                  <a:gd name="T50" fmla="*/ 0 w 303"/>
                  <a:gd name="T51" fmla="*/ 0 h 154"/>
                  <a:gd name="T52" fmla="*/ 0 w 303"/>
                  <a:gd name="T53" fmla="*/ 0 h 154"/>
                  <a:gd name="T54" fmla="*/ 0 w 303"/>
                  <a:gd name="T55" fmla="*/ 0 h 154"/>
                  <a:gd name="T56" fmla="*/ 0 w 303"/>
                  <a:gd name="T57" fmla="*/ 0 h 154"/>
                  <a:gd name="T58" fmla="*/ 0 w 303"/>
                  <a:gd name="T59" fmla="*/ 0 h 154"/>
                  <a:gd name="T60" fmla="*/ 0 w 303"/>
                  <a:gd name="T61" fmla="*/ 0 h 154"/>
                  <a:gd name="T62" fmla="*/ 0 w 303"/>
                  <a:gd name="T63" fmla="*/ 0 h 154"/>
                  <a:gd name="T64" fmla="*/ 0 w 303"/>
                  <a:gd name="T65" fmla="*/ 0 h 154"/>
                  <a:gd name="T66" fmla="*/ 0 w 303"/>
                  <a:gd name="T67" fmla="*/ 0 h 154"/>
                  <a:gd name="T68" fmla="*/ 0 w 303"/>
                  <a:gd name="T69" fmla="*/ 0 h 154"/>
                  <a:gd name="T70" fmla="*/ 0 w 303"/>
                  <a:gd name="T71" fmla="*/ 0 h 154"/>
                  <a:gd name="T72" fmla="*/ 0 w 303"/>
                  <a:gd name="T73" fmla="*/ 0 h 154"/>
                  <a:gd name="T74" fmla="*/ 0 w 303"/>
                  <a:gd name="T75" fmla="*/ 0 h 154"/>
                  <a:gd name="T76" fmla="*/ 0 w 303"/>
                  <a:gd name="T77" fmla="*/ 0 h 154"/>
                  <a:gd name="T78" fmla="*/ 0 w 303"/>
                  <a:gd name="T79" fmla="*/ 0 h 154"/>
                  <a:gd name="T80" fmla="*/ 0 w 303"/>
                  <a:gd name="T81" fmla="*/ 0 h 154"/>
                  <a:gd name="T82" fmla="*/ 0 w 303"/>
                  <a:gd name="T83" fmla="*/ 0 h 154"/>
                  <a:gd name="T84" fmla="*/ 0 w 303"/>
                  <a:gd name="T85" fmla="*/ 0 h 154"/>
                  <a:gd name="T86" fmla="*/ 0 w 303"/>
                  <a:gd name="T87" fmla="*/ 0 h 154"/>
                  <a:gd name="T88" fmla="*/ 0 w 303"/>
                  <a:gd name="T89" fmla="*/ 0 h 154"/>
                  <a:gd name="T90" fmla="*/ 0 w 303"/>
                  <a:gd name="T91" fmla="*/ 0 h 154"/>
                  <a:gd name="T92" fmla="*/ 0 w 303"/>
                  <a:gd name="T93" fmla="*/ 0 h 154"/>
                  <a:gd name="T94" fmla="*/ 0 w 303"/>
                  <a:gd name="T95" fmla="*/ 0 h 154"/>
                  <a:gd name="T96" fmla="*/ 0 w 303"/>
                  <a:gd name="T97" fmla="*/ 0 h 15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3"/>
                  <a:gd name="T148" fmla="*/ 0 h 154"/>
                  <a:gd name="T149" fmla="*/ 303 w 303"/>
                  <a:gd name="T150" fmla="*/ 154 h 15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3" h="154">
                    <a:moveTo>
                      <a:pt x="91" y="25"/>
                    </a:moveTo>
                    <a:lnTo>
                      <a:pt x="93" y="28"/>
                    </a:lnTo>
                    <a:lnTo>
                      <a:pt x="95" y="29"/>
                    </a:lnTo>
                    <a:lnTo>
                      <a:pt x="96" y="31"/>
                    </a:lnTo>
                    <a:lnTo>
                      <a:pt x="81" y="43"/>
                    </a:lnTo>
                    <a:lnTo>
                      <a:pt x="77" y="45"/>
                    </a:lnTo>
                    <a:lnTo>
                      <a:pt x="75" y="46"/>
                    </a:lnTo>
                    <a:lnTo>
                      <a:pt x="73" y="49"/>
                    </a:lnTo>
                    <a:lnTo>
                      <a:pt x="70" y="49"/>
                    </a:lnTo>
                    <a:lnTo>
                      <a:pt x="67" y="52"/>
                    </a:lnTo>
                    <a:lnTo>
                      <a:pt x="65" y="55"/>
                    </a:lnTo>
                    <a:lnTo>
                      <a:pt x="60" y="57"/>
                    </a:lnTo>
                    <a:lnTo>
                      <a:pt x="60" y="59"/>
                    </a:lnTo>
                    <a:lnTo>
                      <a:pt x="58" y="60"/>
                    </a:lnTo>
                    <a:lnTo>
                      <a:pt x="55" y="62"/>
                    </a:lnTo>
                    <a:lnTo>
                      <a:pt x="53" y="64"/>
                    </a:lnTo>
                    <a:lnTo>
                      <a:pt x="53" y="65"/>
                    </a:lnTo>
                    <a:lnTo>
                      <a:pt x="55" y="65"/>
                    </a:lnTo>
                    <a:lnTo>
                      <a:pt x="55" y="67"/>
                    </a:lnTo>
                    <a:lnTo>
                      <a:pt x="58" y="67"/>
                    </a:lnTo>
                    <a:lnTo>
                      <a:pt x="58" y="68"/>
                    </a:lnTo>
                    <a:lnTo>
                      <a:pt x="57" y="71"/>
                    </a:lnTo>
                    <a:lnTo>
                      <a:pt x="46" y="72"/>
                    </a:lnTo>
                    <a:lnTo>
                      <a:pt x="42" y="72"/>
                    </a:lnTo>
                    <a:lnTo>
                      <a:pt x="41" y="73"/>
                    </a:lnTo>
                    <a:lnTo>
                      <a:pt x="41" y="76"/>
                    </a:lnTo>
                    <a:lnTo>
                      <a:pt x="42" y="76"/>
                    </a:lnTo>
                    <a:lnTo>
                      <a:pt x="39" y="80"/>
                    </a:lnTo>
                    <a:lnTo>
                      <a:pt x="41" y="80"/>
                    </a:lnTo>
                    <a:lnTo>
                      <a:pt x="36" y="85"/>
                    </a:lnTo>
                    <a:lnTo>
                      <a:pt x="38" y="83"/>
                    </a:lnTo>
                    <a:lnTo>
                      <a:pt x="38" y="86"/>
                    </a:lnTo>
                    <a:lnTo>
                      <a:pt x="34" y="87"/>
                    </a:lnTo>
                    <a:lnTo>
                      <a:pt x="31" y="90"/>
                    </a:lnTo>
                    <a:lnTo>
                      <a:pt x="33" y="91"/>
                    </a:lnTo>
                    <a:lnTo>
                      <a:pt x="31" y="92"/>
                    </a:lnTo>
                    <a:lnTo>
                      <a:pt x="27" y="91"/>
                    </a:lnTo>
                    <a:lnTo>
                      <a:pt x="23" y="93"/>
                    </a:lnTo>
                    <a:lnTo>
                      <a:pt x="21" y="97"/>
                    </a:lnTo>
                    <a:lnTo>
                      <a:pt x="17" y="98"/>
                    </a:lnTo>
                    <a:lnTo>
                      <a:pt x="18" y="99"/>
                    </a:lnTo>
                    <a:lnTo>
                      <a:pt x="21" y="102"/>
                    </a:lnTo>
                    <a:lnTo>
                      <a:pt x="11" y="103"/>
                    </a:lnTo>
                    <a:lnTo>
                      <a:pt x="13" y="103"/>
                    </a:lnTo>
                    <a:lnTo>
                      <a:pt x="12" y="106"/>
                    </a:lnTo>
                    <a:lnTo>
                      <a:pt x="11" y="106"/>
                    </a:lnTo>
                    <a:lnTo>
                      <a:pt x="9" y="107"/>
                    </a:lnTo>
                    <a:lnTo>
                      <a:pt x="7" y="109"/>
                    </a:lnTo>
                    <a:lnTo>
                      <a:pt x="10" y="109"/>
                    </a:lnTo>
                    <a:lnTo>
                      <a:pt x="4" y="113"/>
                    </a:lnTo>
                    <a:lnTo>
                      <a:pt x="0" y="114"/>
                    </a:lnTo>
                    <a:lnTo>
                      <a:pt x="0" y="117"/>
                    </a:lnTo>
                    <a:lnTo>
                      <a:pt x="13" y="114"/>
                    </a:lnTo>
                    <a:lnTo>
                      <a:pt x="22" y="115"/>
                    </a:lnTo>
                    <a:lnTo>
                      <a:pt x="22" y="117"/>
                    </a:lnTo>
                    <a:lnTo>
                      <a:pt x="18" y="115"/>
                    </a:lnTo>
                    <a:lnTo>
                      <a:pt x="18" y="117"/>
                    </a:lnTo>
                    <a:lnTo>
                      <a:pt x="27" y="122"/>
                    </a:lnTo>
                    <a:lnTo>
                      <a:pt x="30" y="119"/>
                    </a:lnTo>
                    <a:lnTo>
                      <a:pt x="33" y="119"/>
                    </a:lnTo>
                    <a:lnTo>
                      <a:pt x="32" y="122"/>
                    </a:lnTo>
                    <a:lnTo>
                      <a:pt x="42" y="124"/>
                    </a:lnTo>
                    <a:lnTo>
                      <a:pt x="47" y="129"/>
                    </a:lnTo>
                    <a:lnTo>
                      <a:pt x="47" y="133"/>
                    </a:lnTo>
                    <a:lnTo>
                      <a:pt x="48" y="136"/>
                    </a:lnTo>
                    <a:lnTo>
                      <a:pt x="49" y="148"/>
                    </a:lnTo>
                    <a:lnTo>
                      <a:pt x="53" y="154"/>
                    </a:lnTo>
                    <a:lnTo>
                      <a:pt x="59" y="153"/>
                    </a:lnTo>
                    <a:lnTo>
                      <a:pt x="72" y="146"/>
                    </a:lnTo>
                    <a:lnTo>
                      <a:pt x="78" y="146"/>
                    </a:lnTo>
                    <a:lnTo>
                      <a:pt x="101" y="134"/>
                    </a:lnTo>
                    <a:lnTo>
                      <a:pt x="105" y="136"/>
                    </a:lnTo>
                    <a:lnTo>
                      <a:pt x="105" y="138"/>
                    </a:lnTo>
                    <a:lnTo>
                      <a:pt x="102" y="140"/>
                    </a:lnTo>
                    <a:lnTo>
                      <a:pt x="114" y="140"/>
                    </a:lnTo>
                    <a:lnTo>
                      <a:pt x="116" y="138"/>
                    </a:lnTo>
                    <a:lnTo>
                      <a:pt x="117" y="135"/>
                    </a:lnTo>
                    <a:lnTo>
                      <a:pt x="119" y="138"/>
                    </a:lnTo>
                    <a:lnTo>
                      <a:pt x="121" y="138"/>
                    </a:lnTo>
                    <a:lnTo>
                      <a:pt x="136" y="129"/>
                    </a:lnTo>
                    <a:lnTo>
                      <a:pt x="138" y="127"/>
                    </a:lnTo>
                    <a:lnTo>
                      <a:pt x="140" y="125"/>
                    </a:lnTo>
                    <a:lnTo>
                      <a:pt x="140" y="123"/>
                    </a:lnTo>
                    <a:lnTo>
                      <a:pt x="142" y="117"/>
                    </a:lnTo>
                    <a:lnTo>
                      <a:pt x="142" y="114"/>
                    </a:lnTo>
                    <a:lnTo>
                      <a:pt x="152" y="107"/>
                    </a:lnTo>
                    <a:lnTo>
                      <a:pt x="156" y="102"/>
                    </a:lnTo>
                    <a:lnTo>
                      <a:pt x="158" y="101"/>
                    </a:lnTo>
                    <a:lnTo>
                      <a:pt x="162" y="103"/>
                    </a:lnTo>
                    <a:lnTo>
                      <a:pt x="180" y="97"/>
                    </a:lnTo>
                    <a:lnTo>
                      <a:pt x="189" y="88"/>
                    </a:lnTo>
                    <a:lnTo>
                      <a:pt x="190" y="85"/>
                    </a:lnTo>
                    <a:lnTo>
                      <a:pt x="302" y="47"/>
                    </a:lnTo>
                    <a:lnTo>
                      <a:pt x="303" y="44"/>
                    </a:lnTo>
                    <a:lnTo>
                      <a:pt x="299" y="43"/>
                    </a:lnTo>
                    <a:lnTo>
                      <a:pt x="295" y="39"/>
                    </a:lnTo>
                    <a:lnTo>
                      <a:pt x="292" y="38"/>
                    </a:lnTo>
                    <a:lnTo>
                      <a:pt x="285" y="33"/>
                    </a:lnTo>
                    <a:lnTo>
                      <a:pt x="277" y="28"/>
                    </a:lnTo>
                    <a:lnTo>
                      <a:pt x="276" y="25"/>
                    </a:lnTo>
                    <a:lnTo>
                      <a:pt x="269" y="20"/>
                    </a:lnTo>
                    <a:lnTo>
                      <a:pt x="266" y="19"/>
                    </a:lnTo>
                    <a:lnTo>
                      <a:pt x="260" y="14"/>
                    </a:lnTo>
                    <a:lnTo>
                      <a:pt x="242" y="13"/>
                    </a:lnTo>
                    <a:lnTo>
                      <a:pt x="225" y="17"/>
                    </a:lnTo>
                    <a:lnTo>
                      <a:pt x="222" y="18"/>
                    </a:lnTo>
                    <a:lnTo>
                      <a:pt x="225" y="20"/>
                    </a:lnTo>
                    <a:lnTo>
                      <a:pt x="220" y="24"/>
                    </a:lnTo>
                    <a:lnTo>
                      <a:pt x="215" y="25"/>
                    </a:lnTo>
                    <a:lnTo>
                      <a:pt x="215" y="23"/>
                    </a:lnTo>
                    <a:lnTo>
                      <a:pt x="219" y="21"/>
                    </a:lnTo>
                    <a:lnTo>
                      <a:pt x="220" y="18"/>
                    </a:lnTo>
                    <a:lnTo>
                      <a:pt x="220" y="17"/>
                    </a:lnTo>
                    <a:lnTo>
                      <a:pt x="214" y="15"/>
                    </a:lnTo>
                    <a:lnTo>
                      <a:pt x="210" y="18"/>
                    </a:lnTo>
                    <a:lnTo>
                      <a:pt x="206" y="19"/>
                    </a:lnTo>
                    <a:lnTo>
                      <a:pt x="201" y="23"/>
                    </a:lnTo>
                    <a:lnTo>
                      <a:pt x="201" y="21"/>
                    </a:lnTo>
                    <a:lnTo>
                      <a:pt x="203" y="19"/>
                    </a:lnTo>
                    <a:lnTo>
                      <a:pt x="208" y="15"/>
                    </a:lnTo>
                    <a:lnTo>
                      <a:pt x="183" y="5"/>
                    </a:lnTo>
                    <a:lnTo>
                      <a:pt x="184" y="3"/>
                    </a:lnTo>
                    <a:lnTo>
                      <a:pt x="164" y="0"/>
                    </a:lnTo>
                    <a:lnTo>
                      <a:pt x="161" y="3"/>
                    </a:lnTo>
                    <a:lnTo>
                      <a:pt x="131" y="4"/>
                    </a:lnTo>
                    <a:lnTo>
                      <a:pt x="130" y="4"/>
                    </a:lnTo>
                    <a:lnTo>
                      <a:pt x="130" y="8"/>
                    </a:lnTo>
                    <a:lnTo>
                      <a:pt x="128" y="9"/>
                    </a:lnTo>
                    <a:lnTo>
                      <a:pt x="127" y="8"/>
                    </a:lnTo>
                    <a:lnTo>
                      <a:pt x="126" y="7"/>
                    </a:lnTo>
                    <a:lnTo>
                      <a:pt x="127" y="4"/>
                    </a:lnTo>
                    <a:lnTo>
                      <a:pt x="126" y="4"/>
                    </a:lnTo>
                    <a:lnTo>
                      <a:pt x="122" y="5"/>
                    </a:lnTo>
                    <a:lnTo>
                      <a:pt x="121" y="5"/>
                    </a:lnTo>
                    <a:lnTo>
                      <a:pt x="121" y="4"/>
                    </a:lnTo>
                    <a:lnTo>
                      <a:pt x="114" y="5"/>
                    </a:lnTo>
                    <a:lnTo>
                      <a:pt x="105" y="5"/>
                    </a:lnTo>
                    <a:lnTo>
                      <a:pt x="104" y="7"/>
                    </a:lnTo>
                    <a:lnTo>
                      <a:pt x="90" y="8"/>
                    </a:lnTo>
                    <a:lnTo>
                      <a:pt x="91" y="9"/>
                    </a:lnTo>
                    <a:lnTo>
                      <a:pt x="91" y="13"/>
                    </a:lnTo>
                    <a:lnTo>
                      <a:pt x="96" y="15"/>
                    </a:lnTo>
                    <a:lnTo>
                      <a:pt x="91" y="17"/>
                    </a:lnTo>
                    <a:lnTo>
                      <a:pt x="90" y="19"/>
                    </a:lnTo>
                    <a:lnTo>
                      <a:pt x="91" y="25"/>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64" name="Freeform 1194">
                <a:extLst>
                  <a:ext uri="{FF2B5EF4-FFF2-40B4-BE49-F238E27FC236}">
                    <a16:creationId xmlns:a16="http://schemas.microsoft.com/office/drawing/2014/main" id="{CF563C13-99AF-4DDA-AF16-F0B76D9EFA48}"/>
                  </a:ext>
                </a:extLst>
              </p:cNvPr>
              <p:cNvSpPr>
                <a:spLocks noChangeAspect="1"/>
              </p:cNvSpPr>
              <p:nvPr/>
            </p:nvSpPr>
            <p:spPr bwMode="auto">
              <a:xfrm>
                <a:off x="895" y="691"/>
                <a:ext cx="141" cy="64"/>
              </a:xfrm>
              <a:custGeom>
                <a:avLst/>
                <a:gdLst>
                  <a:gd name="T0" fmla="*/ 0 w 482"/>
                  <a:gd name="T1" fmla="*/ 0 h 221"/>
                  <a:gd name="T2" fmla="*/ 0 w 482"/>
                  <a:gd name="T3" fmla="*/ 0 h 221"/>
                  <a:gd name="T4" fmla="*/ 0 w 482"/>
                  <a:gd name="T5" fmla="*/ 0 h 221"/>
                  <a:gd name="T6" fmla="*/ 0 w 482"/>
                  <a:gd name="T7" fmla="*/ 0 h 221"/>
                  <a:gd name="T8" fmla="*/ 0 w 482"/>
                  <a:gd name="T9" fmla="*/ 0 h 221"/>
                  <a:gd name="T10" fmla="*/ 0 w 482"/>
                  <a:gd name="T11" fmla="*/ 0 h 221"/>
                  <a:gd name="T12" fmla="*/ 0 w 482"/>
                  <a:gd name="T13" fmla="*/ 0 h 221"/>
                  <a:gd name="T14" fmla="*/ 0 w 482"/>
                  <a:gd name="T15" fmla="*/ 0 h 221"/>
                  <a:gd name="T16" fmla="*/ 0 w 482"/>
                  <a:gd name="T17" fmla="*/ 0 h 221"/>
                  <a:gd name="T18" fmla="*/ 0 w 482"/>
                  <a:gd name="T19" fmla="*/ 0 h 221"/>
                  <a:gd name="T20" fmla="*/ 0 w 482"/>
                  <a:gd name="T21" fmla="*/ 0 h 221"/>
                  <a:gd name="T22" fmla="*/ 0 w 482"/>
                  <a:gd name="T23" fmla="*/ 0 h 221"/>
                  <a:gd name="T24" fmla="*/ 0 w 482"/>
                  <a:gd name="T25" fmla="*/ 0 h 221"/>
                  <a:gd name="T26" fmla="*/ 0 w 482"/>
                  <a:gd name="T27" fmla="*/ 0 h 221"/>
                  <a:gd name="T28" fmla="*/ 0 w 482"/>
                  <a:gd name="T29" fmla="*/ 0 h 221"/>
                  <a:gd name="T30" fmla="*/ 0 w 482"/>
                  <a:gd name="T31" fmla="*/ 0 h 221"/>
                  <a:gd name="T32" fmla="*/ 0 w 482"/>
                  <a:gd name="T33" fmla="*/ 0 h 221"/>
                  <a:gd name="T34" fmla="*/ 0 w 482"/>
                  <a:gd name="T35" fmla="*/ 0 h 221"/>
                  <a:gd name="T36" fmla="*/ 0 w 482"/>
                  <a:gd name="T37" fmla="*/ 0 h 221"/>
                  <a:gd name="T38" fmla="*/ 0 w 482"/>
                  <a:gd name="T39" fmla="*/ 0 h 221"/>
                  <a:gd name="T40" fmla="*/ 0 w 482"/>
                  <a:gd name="T41" fmla="*/ 0 h 221"/>
                  <a:gd name="T42" fmla="*/ 0 w 482"/>
                  <a:gd name="T43" fmla="*/ 0 h 221"/>
                  <a:gd name="T44" fmla="*/ 0 w 482"/>
                  <a:gd name="T45" fmla="*/ 0 h 221"/>
                  <a:gd name="T46" fmla="*/ 0 w 482"/>
                  <a:gd name="T47" fmla="*/ 0 h 221"/>
                  <a:gd name="T48" fmla="*/ 0 w 482"/>
                  <a:gd name="T49" fmla="*/ 0 h 221"/>
                  <a:gd name="T50" fmla="*/ 0 w 482"/>
                  <a:gd name="T51" fmla="*/ 0 h 221"/>
                  <a:gd name="T52" fmla="*/ 0 w 482"/>
                  <a:gd name="T53" fmla="*/ 0 h 221"/>
                  <a:gd name="T54" fmla="*/ 0 w 482"/>
                  <a:gd name="T55" fmla="*/ 0 h 221"/>
                  <a:gd name="T56" fmla="*/ 0 w 482"/>
                  <a:gd name="T57" fmla="*/ 0 h 221"/>
                  <a:gd name="T58" fmla="*/ 0 w 482"/>
                  <a:gd name="T59" fmla="*/ 0 h 221"/>
                  <a:gd name="T60" fmla="*/ 0 w 482"/>
                  <a:gd name="T61" fmla="*/ 0 h 221"/>
                  <a:gd name="T62" fmla="*/ 0 w 482"/>
                  <a:gd name="T63" fmla="*/ 0 h 221"/>
                  <a:gd name="T64" fmla="*/ 0 w 482"/>
                  <a:gd name="T65" fmla="*/ 0 h 221"/>
                  <a:gd name="T66" fmla="*/ 0 w 482"/>
                  <a:gd name="T67" fmla="*/ 0 h 221"/>
                  <a:gd name="T68" fmla="*/ 0 w 482"/>
                  <a:gd name="T69" fmla="*/ 0 h 221"/>
                  <a:gd name="T70" fmla="*/ 0 w 482"/>
                  <a:gd name="T71" fmla="*/ 0 h 221"/>
                  <a:gd name="T72" fmla="*/ 0 w 482"/>
                  <a:gd name="T73" fmla="*/ 0 h 221"/>
                  <a:gd name="T74" fmla="*/ 0 w 482"/>
                  <a:gd name="T75" fmla="*/ 0 h 221"/>
                  <a:gd name="T76" fmla="*/ 0 w 482"/>
                  <a:gd name="T77" fmla="*/ 0 h 221"/>
                  <a:gd name="T78" fmla="*/ 0 w 482"/>
                  <a:gd name="T79" fmla="*/ 0 h 221"/>
                  <a:gd name="T80" fmla="*/ 0 w 482"/>
                  <a:gd name="T81" fmla="*/ 0 h 221"/>
                  <a:gd name="T82" fmla="*/ 0 w 482"/>
                  <a:gd name="T83" fmla="*/ 0 h 221"/>
                  <a:gd name="T84" fmla="*/ 0 w 482"/>
                  <a:gd name="T85" fmla="*/ 0 h 221"/>
                  <a:gd name="T86" fmla="*/ 0 w 482"/>
                  <a:gd name="T87" fmla="*/ 0 h 221"/>
                  <a:gd name="T88" fmla="*/ 0 w 482"/>
                  <a:gd name="T89" fmla="*/ 0 h 221"/>
                  <a:gd name="T90" fmla="*/ 0 w 482"/>
                  <a:gd name="T91" fmla="*/ 0 h 221"/>
                  <a:gd name="T92" fmla="*/ 0 w 482"/>
                  <a:gd name="T93" fmla="*/ 0 h 221"/>
                  <a:gd name="T94" fmla="*/ 0 w 482"/>
                  <a:gd name="T95" fmla="*/ 0 h 221"/>
                  <a:gd name="T96" fmla="*/ 0 w 482"/>
                  <a:gd name="T97" fmla="*/ 0 h 221"/>
                  <a:gd name="T98" fmla="*/ 0 w 482"/>
                  <a:gd name="T99" fmla="*/ 0 h 221"/>
                  <a:gd name="T100" fmla="*/ 0 w 482"/>
                  <a:gd name="T101" fmla="*/ 0 h 221"/>
                  <a:gd name="T102" fmla="*/ 0 w 482"/>
                  <a:gd name="T103" fmla="*/ 0 h 221"/>
                  <a:gd name="T104" fmla="*/ 0 w 482"/>
                  <a:gd name="T105" fmla="*/ 0 h 221"/>
                  <a:gd name="T106" fmla="*/ 0 w 482"/>
                  <a:gd name="T107" fmla="*/ 0 h 221"/>
                  <a:gd name="T108" fmla="*/ 0 w 482"/>
                  <a:gd name="T109" fmla="*/ 0 h 221"/>
                  <a:gd name="T110" fmla="*/ 0 w 482"/>
                  <a:gd name="T111" fmla="*/ 0 h 22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82"/>
                  <a:gd name="T169" fmla="*/ 0 h 221"/>
                  <a:gd name="T170" fmla="*/ 482 w 482"/>
                  <a:gd name="T171" fmla="*/ 221 h 22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82" h="221">
                    <a:moveTo>
                      <a:pt x="78" y="184"/>
                    </a:moveTo>
                    <a:lnTo>
                      <a:pt x="76" y="185"/>
                    </a:lnTo>
                    <a:lnTo>
                      <a:pt x="64" y="185"/>
                    </a:lnTo>
                    <a:lnTo>
                      <a:pt x="60" y="184"/>
                    </a:lnTo>
                    <a:lnTo>
                      <a:pt x="48" y="183"/>
                    </a:lnTo>
                    <a:lnTo>
                      <a:pt x="32" y="175"/>
                    </a:lnTo>
                    <a:lnTo>
                      <a:pt x="34" y="172"/>
                    </a:lnTo>
                    <a:lnTo>
                      <a:pt x="27" y="172"/>
                    </a:lnTo>
                    <a:lnTo>
                      <a:pt x="25" y="169"/>
                    </a:lnTo>
                    <a:lnTo>
                      <a:pt x="25" y="163"/>
                    </a:lnTo>
                    <a:lnTo>
                      <a:pt x="20" y="160"/>
                    </a:lnTo>
                    <a:lnTo>
                      <a:pt x="16" y="152"/>
                    </a:lnTo>
                    <a:lnTo>
                      <a:pt x="16" y="149"/>
                    </a:lnTo>
                    <a:lnTo>
                      <a:pt x="156" y="138"/>
                    </a:lnTo>
                    <a:lnTo>
                      <a:pt x="162" y="134"/>
                    </a:lnTo>
                    <a:lnTo>
                      <a:pt x="161" y="133"/>
                    </a:lnTo>
                    <a:lnTo>
                      <a:pt x="162" y="132"/>
                    </a:lnTo>
                    <a:lnTo>
                      <a:pt x="166" y="133"/>
                    </a:lnTo>
                    <a:lnTo>
                      <a:pt x="170" y="133"/>
                    </a:lnTo>
                    <a:lnTo>
                      <a:pt x="170" y="131"/>
                    </a:lnTo>
                    <a:lnTo>
                      <a:pt x="167" y="128"/>
                    </a:lnTo>
                    <a:lnTo>
                      <a:pt x="163" y="127"/>
                    </a:lnTo>
                    <a:lnTo>
                      <a:pt x="153" y="126"/>
                    </a:lnTo>
                    <a:lnTo>
                      <a:pt x="152" y="125"/>
                    </a:lnTo>
                    <a:lnTo>
                      <a:pt x="146" y="125"/>
                    </a:lnTo>
                    <a:lnTo>
                      <a:pt x="140" y="122"/>
                    </a:lnTo>
                    <a:lnTo>
                      <a:pt x="137" y="121"/>
                    </a:lnTo>
                    <a:lnTo>
                      <a:pt x="130" y="120"/>
                    </a:lnTo>
                    <a:lnTo>
                      <a:pt x="126" y="121"/>
                    </a:lnTo>
                    <a:lnTo>
                      <a:pt x="123" y="118"/>
                    </a:lnTo>
                    <a:lnTo>
                      <a:pt x="77" y="126"/>
                    </a:lnTo>
                    <a:lnTo>
                      <a:pt x="73" y="123"/>
                    </a:lnTo>
                    <a:lnTo>
                      <a:pt x="61" y="122"/>
                    </a:lnTo>
                    <a:lnTo>
                      <a:pt x="60" y="121"/>
                    </a:lnTo>
                    <a:lnTo>
                      <a:pt x="40" y="122"/>
                    </a:lnTo>
                    <a:lnTo>
                      <a:pt x="31" y="120"/>
                    </a:lnTo>
                    <a:lnTo>
                      <a:pt x="22" y="121"/>
                    </a:lnTo>
                    <a:lnTo>
                      <a:pt x="21" y="120"/>
                    </a:lnTo>
                    <a:lnTo>
                      <a:pt x="22" y="117"/>
                    </a:lnTo>
                    <a:lnTo>
                      <a:pt x="16" y="116"/>
                    </a:lnTo>
                    <a:lnTo>
                      <a:pt x="8" y="107"/>
                    </a:lnTo>
                    <a:lnTo>
                      <a:pt x="8" y="104"/>
                    </a:lnTo>
                    <a:lnTo>
                      <a:pt x="72" y="87"/>
                    </a:lnTo>
                    <a:lnTo>
                      <a:pt x="71" y="89"/>
                    </a:lnTo>
                    <a:lnTo>
                      <a:pt x="81" y="89"/>
                    </a:lnTo>
                    <a:lnTo>
                      <a:pt x="83" y="87"/>
                    </a:lnTo>
                    <a:lnTo>
                      <a:pt x="82" y="86"/>
                    </a:lnTo>
                    <a:lnTo>
                      <a:pt x="74" y="85"/>
                    </a:lnTo>
                    <a:lnTo>
                      <a:pt x="79" y="82"/>
                    </a:lnTo>
                    <a:lnTo>
                      <a:pt x="85" y="82"/>
                    </a:lnTo>
                    <a:lnTo>
                      <a:pt x="90" y="80"/>
                    </a:lnTo>
                    <a:lnTo>
                      <a:pt x="48" y="84"/>
                    </a:lnTo>
                    <a:lnTo>
                      <a:pt x="45" y="85"/>
                    </a:lnTo>
                    <a:lnTo>
                      <a:pt x="41" y="85"/>
                    </a:lnTo>
                    <a:lnTo>
                      <a:pt x="38" y="85"/>
                    </a:lnTo>
                    <a:lnTo>
                      <a:pt x="38" y="84"/>
                    </a:lnTo>
                    <a:lnTo>
                      <a:pt x="35" y="84"/>
                    </a:lnTo>
                    <a:lnTo>
                      <a:pt x="32" y="84"/>
                    </a:lnTo>
                    <a:lnTo>
                      <a:pt x="35" y="85"/>
                    </a:lnTo>
                    <a:lnTo>
                      <a:pt x="34" y="86"/>
                    </a:lnTo>
                    <a:lnTo>
                      <a:pt x="26" y="86"/>
                    </a:lnTo>
                    <a:lnTo>
                      <a:pt x="24" y="87"/>
                    </a:lnTo>
                    <a:lnTo>
                      <a:pt x="17" y="87"/>
                    </a:lnTo>
                    <a:lnTo>
                      <a:pt x="15" y="86"/>
                    </a:lnTo>
                    <a:lnTo>
                      <a:pt x="15" y="84"/>
                    </a:lnTo>
                    <a:lnTo>
                      <a:pt x="21" y="80"/>
                    </a:lnTo>
                    <a:lnTo>
                      <a:pt x="29" y="80"/>
                    </a:lnTo>
                    <a:lnTo>
                      <a:pt x="30" y="75"/>
                    </a:lnTo>
                    <a:lnTo>
                      <a:pt x="16" y="78"/>
                    </a:lnTo>
                    <a:lnTo>
                      <a:pt x="14" y="78"/>
                    </a:lnTo>
                    <a:lnTo>
                      <a:pt x="14" y="75"/>
                    </a:lnTo>
                    <a:lnTo>
                      <a:pt x="11" y="74"/>
                    </a:lnTo>
                    <a:lnTo>
                      <a:pt x="0" y="75"/>
                    </a:lnTo>
                    <a:lnTo>
                      <a:pt x="1" y="73"/>
                    </a:lnTo>
                    <a:lnTo>
                      <a:pt x="0" y="69"/>
                    </a:lnTo>
                    <a:lnTo>
                      <a:pt x="1" y="65"/>
                    </a:lnTo>
                    <a:lnTo>
                      <a:pt x="22" y="52"/>
                    </a:lnTo>
                    <a:lnTo>
                      <a:pt x="32" y="49"/>
                    </a:lnTo>
                    <a:lnTo>
                      <a:pt x="34" y="48"/>
                    </a:lnTo>
                    <a:lnTo>
                      <a:pt x="34" y="45"/>
                    </a:lnTo>
                    <a:lnTo>
                      <a:pt x="32" y="44"/>
                    </a:lnTo>
                    <a:lnTo>
                      <a:pt x="26" y="44"/>
                    </a:lnTo>
                    <a:lnTo>
                      <a:pt x="25" y="43"/>
                    </a:lnTo>
                    <a:lnTo>
                      <a:pt x="26" y="38"/>
                    </a:lnTo>
                    <a:lnTo>
                      <a:pt x="30" y="34"/>
                    </a:lnTo>
                    <a:lnTo>
                      <a:pt x="82" y="13"/>
                    </a:lnTo>
                    <a:lnTo>
                      <a:pt x="88" y="12"/>
                    </a:lnTo>
                    <a:lnTo>
                      <a:pt x="92" y="10"/>
                    </a:lnTo>
                    <a:lnTo>
                      <a:pt x="137" y="0"/>
                    </a:lnTo>
                    <a:lnTo>
                      <a:pt x="142" y="0"/>
                    </a:lnTo>
                    <a:lnTo>
                      <a:pt x="144" y="2"/>
                    </a:lnTo>
                    <a:lnTo>
                      <a:pt x="146" y="2"/>
                    </a:lnTo>
                    <a:lnTo>
                      <a:pt x="146" y="5"/>
                    </a:lnTo>
                    <a:lnTo>
                      <a:pt x="149" y="6"/>
                    </a:lnTo>
                    <a:lnTo>
                      <a:pt x="150" y="10"/>
                    </a:lnTo>
                    <a:lnTo>
                      <a:pt x="146" y="22"/>
                    </a:lnTo>
                    <a:lnTo>
                      <a:pt x="140" y="23"/>
                    </a:lnTo>
                    <a:lnTo>
                      <a:pt x="136" y="26"/>
                    </a:lnTo>
                    <a:lnTo>
                      <a:pt x="135" y="27"/>
                    </a:lnTo>
                    <a:lnTo>
                      <a:pt x="135" y="28"/>
                    </a:lnTo>
                    <a:lnTo>
                      <a:pt x="134" y="29"/>
                    </a:lnTo>
                    <a:lnTo>
                      <a:pt x="128" y="31"/>
                    </a:lnTo>
                    <a:lnTo>
                      <a:pt x="126" y="32"/>
                    </a:lnTo>
                    <a:lnTo>
                      <a:pt x="129" y="33"/>
                    </a:lnTo>
                    <a:lnTo>
                      <a:pt x="141" y="28"/>
                    </a:lnTo>
                    <a:lnTo>
                      <a:pt x="145" y="28"/>
                    </a:lnTo>
                    <a:lnTo>
                      <a:pt x="145" y="31"/>
                    </a:lnTo>
                    <a:lnTo>
                      <a:pt x="155" y="29"/>
                    </a:lnTo>
                    <a:lnTo>
                      <a:pt x="157" y="26"/>
                    </a:lnTo>
                    <a:lnTo>
                      <a:pt x="155" y="24"/>
                    </a:lnTo>
                    <a:lnTo>
                      <a:pt x="156" y="22"/>
                    </a:lnTo>
                    <a:lnTo>
                      <a:pt x="160" y="18"/>
                    </a:lnTo>
                    <a:lnTo>
                      <a:pt x="163" y="17"/>
                    </a:lnTo>
                    <a:lnTo>
                      <a:pt x="165" y="16"/>
                    </a:lnTo>
                    <a:lnTo>
                      <a:pt x="167" y="14"/>
                    </a:lnTo>
                    <a:lnTo>
                      <a:pt x="175" y="13"/>
                    </a:lnTo>
                    <a:lnTo>
                      <a:pt x="200" y="21"/>
                    </a:lnTo>
                    <a:lnTo>
                      <a:pt x="203" y="23"/>
                    </a:lnTo>
                    <a:lnTo>
                      <a:pt x="212" y="26"/>
                    </a:lnTo>
                    <a:lnTo>
                      <a:pt x="215" y="29"/>
                    </a:lnTo>
                    <a:lnTo>
                      <a:pt x="214" y="33"/>
                    </a:lnTo>
                    <a:lnTo>
                      <a:pt x="194" y="44"/>
                    </a:lnTo>
                    <a:lnTo>
                      <a:pt x="194" y="45"/>
                    </a:lnTo>
                    <a:lnTo>
                      <a:pt x="202" y="44"/>
                    </a:lnTo>
                    <a:lnTo>
                      <a:pt x="208" y="40"/>
                    </a:lnTo>
                    <a:lnTo>
                      <a:pt x="214" y="38"/>
                    </a:lnTo>
                    <a:lnTo>
                      <a:pt x="213" y="40"/>
                    </a:lnTo>
                    <a:lnTo>
                      <a:pt x="209" y="44"/>
                    </a:lnTo>
                    <a:lnTo>
                      <a:pt x="215" y="44"/>
                    </a:lnTo>
                    <a:lnTo>
                      <a:pt x="217" y="43"/>
                    </a:lnTo>
                    <a:lnTo>
                      <a:pt x="220" y="39"/>
                    </a:lnTo>
                    <a:lnTo>
                      <a:pt x="220" y="37"/>
                    </a:lnTo>
                    <a:lnTo>
                      <a:pt x="224" y="37"/>
                    </a:lnTo>
                    <a:lnTo>
                      <a:pt x="228" y="34"/>
                    </a:lnTo>
                    <a:lnTo>
                      <a:pt x="233" y="34"/>
                    </a:lnTo>
                    <a:lnTo>
                      <a:pt x="236" y="34"/>
                    </a:lnTo>
                    <a:lnTo>
                      <a:pt x="241" y="38"/>
                    </a:lnTo>
                    <a:lnTo>
                      <a:pt x="244" y="37"/>
                    </a:lnTo>
                    <a:lnTo>
                      <a:pt x="243" y="34"/>
                    </a:lnTo>
                    <a:lnTo>
                      <a:pt x="241" y="33"/>
                    </a:lnTo>
                    <a:lnTo>
                      <a:pt x="243" y="33"/>
                    </a:lnTo>
                    <a:lnTo>
                      <a:pt x="246" y="36"/>
                    </a:lnTo>
                    <a:lnTo>
                      <a:pt x="249" y="34"/>
                    </a:lnTo>
                    <a:lnTo>
                      <a:pt x="249" y="32"/>
                    </a:lnTo>
                    <a:lnTo>
                      <a:pt x="243" y="29"/>
                    </a:lnTo>
                    <a:lnTo>
                      <a:pt x="243" y="28"/>
                    </a:lnTo>
                    <a:lnTo>
                      <a:pt x="244" y="28"/>
                    </a:lnTo>
                    <a:lnTo>
                      <a:pt x="249" y="29"/>
                    </a:lnTo>
                    <a:lnTo>
                      <a:pt x="251" y="28"/>
                    </a:lnTo>
                    <a:lnTo>
                      <a:pt x="246" y="23"/>
                    </a:lnTo>
                    <a:lnTo>
                      <a:pt x="243" y="23"/>
                    </a:lnTo>
                    <a:lnTo>
                      <a:pt x="240" y="21"/>
                    </a:lnTo>
                    <a:lnTo>
                      <a:pt x="239" y="17"/>
                    </a:lnTo>
                    <a:lnTo>
                      <a:pt x="239" y="14"/>
                    </a:lnTo>
                    <a:lnTo>
                      <a:pt x="255" y="17"/>
                    </a:lnTo>
                    <a:lnTo>
                      <a:pt x="256" y="19"/>
                    </a:lnTo>
                    <a:lnTo>
                      <a:pt x="261" y="19"/>
                    </a:lnTo>
                    <a:lnTo>
                      <a:pt x="261" y="21"/>
                    </a:lnTo>
                    <a:lnTo>
                      <a:pt x="264" y="24"/>
                    </a:lnTo>
                    <a:lnTo>
                      <a:pt x="267" y="26"/>
                    </a:lnTo>
                    <a:lnTo>
                      <a:pt x="270" y="26"/>
                    </a:lnTo>
                    <a:lnTo>
                      <a:pt x="272" y="27"/>
                    </a:lnTo>
                    <a:lnTo>
                      <a:pt x="272" y="28"/>
                    </a:lnTo>
                    <a:lnTo>
                      <a:pt x="276" y="29"/>
                    </a:lnTo>
                    <a:lnTo>
                      <a:pt x="275" y="31"/>
                    </a:lnTo>
                    <a:lnTo>
                      <a:pt x="273" y="31"/>
                    </a:lnTo>
                    <a:lnTo>
                      <a:pt x="278" y="32"/>
                    </a:lnTo>
                    <a:lnTo>
                      <a:pt x="281" y="36"/>
                    </a:lnTo>
                    <a:lnTo>
                      <a:pt x="280" y="43"/>
                    </a:lnTo>
                    <a:lnTo>
                      <a:pt x="280" y="45"/>
                    </a:lnTo>
                    <a:lnTo>
                      <a:pt x="280" y="48"/>
                    </a:lnTo>
                    <a:lnTo>
                      <a:pt x="282" y="50"/>
                    </a:lnTo>
                    <a:lnTo>
                      <a:pt x="282" y="58"/>
                    </a:lnTo>
                    <a:lnTo>
                      <a:pt x="288" y="61"/>
                    </a:lnTo>
                    <a:lnTo>
                      <a:pt x="283" y="65"/>
                    </a:lnTo>
                    <a:lnTo>
                      <a:pt x="283" y="71"/>
                    </a:lnTo>
                    <a:lnTo>
                      <a:pt x="286" y="71"/>
                    </a:lnTo>
                    <a:lnTo>
                      <a:pt x="290" y="75"/>
                    </a:lnTo>
                    <a:lnTo>
                      <a:pt x="293" y="74"/>
                    </a:lnTo>
                    <a:lnTo>
                      <a:pt x="294" y="73"/>
                    </a:lnTo>
                    <a:lnTo>
                      <a:pt x="301" y="71"/>
                    </a:lnTo>
                    <a:lnTo>
                      <a:pt x="306" y="68"/>
                    </a:lnTo>
                    <a:lnTo>
                      <a:pt x="306" y="65"/>
                    </a:lnTo>
                    <a:lnTo>
                      <a:pt x="311" y="64"/>
                    </a:lnTo>
                    <a:lnTo>
                      <a:pt x="311" y="63"/>
                    </a:lnTo>
                    <a:lnTo>
                      <a:pt x="306" y="59"/>
                    </a:lnTo>
                    <a:lnTo>
                      <a:pt x="304" y="55"/>
                    </a:lnTo>
                    <a:lnTo>
                      <a:pt x="306" y="53"/>
                    </a:lnTo>
                    <a:lnTo>
                      <a:pt x="303" y="52"/>
                    </a:lnTo>
                    <a:lnTo>
                      <a:pt x="302" y="44"/>
                    </a:lnTo>
                    <a:lnTo>
                      <a:pt x="303" y="43"/>
                    </a:lnTo>
                    <a:lnTo>
                      <a:pt x="303" y="42"/>
                    </a:lnTo>
                    <a:lnTo>
                      <a:pt x="304" y="38"/>
                    </a:lnTo>
                    <a:lnTo>
                      <a:pt x="302" y="37"/>
                    </a:lnTo>
                    <a:lnTo>
                      <a:pt x="302" y="27"/>
                    </a:lnTo>
                    <a:lnTo>
                      <a:pt x="298" y="14"/>
                    </a:lnTo>
                    <a:lnTo>
                      <a:pt x="298" y="13"/>
                    </a:lnTo>
                    <a:lnTo>
                      <a:pt x="299" y="13"/>
                    </a:lnTo>
                    <a:lnTo>
                      <a:pt x="301" y="11"/>
                    </a:lnTo>
                    <a:lnTo>
                      <a:pt x="298" y="11"/>
                    </a:lnTo>
                    <a:lnTo>
                      <a:pt x="298" y="8"/>
                    </a:lnTo>
                    <a:lnTo>
                      <a:pt x="299" y="7"/>
                    </a:lnTo>
                    <a:lnTo>
                      <a:pt x="304" y="7"/>
                    </a:lnTo>
                    <a:lnTo>
                      <a:pt x="306" y="6"/>
                    </a:lnTo>
                    <a:lnTo>
                      <a:pt x="301" y="3"/>
                    </a:lnTo>
                    <a:lnTo>
                      <a:pt x="302" y="1"/>
                    </a:lnTo>
                    <a:lnTo>
                      <a:pt x="303" y="1"/>
                    </a:lnTo>
                    <a:lnTo>
                      <a:pt x="303" y="0"/>
                    </a:lnTo>
                    <a:lnTo>
                      <a:pt x="317" y="1"/>
                    </a:lnTo>
                    <a:lnTo>
                      <a:pt x="317" y="3"/>
                    </a:lnTo>
                    <a:lnTo>
                      <a:pt x="324" y="7"/>
                    </a:lnTo>
                    <a:lnTo>
                      <a:pt x="332" y="8"/>
                    </a:lnTo>
                    <a:lnTo>
                      <a:pt x="333" y="6"/>
                    </a:lnTo>
                    <a:lnTo>
                      <a:pt x="330" y="6"/>
                    </a:lnTo>
                    <a:lnTo>
                      <a:pt x="330" y="5"/>
                    </a:lnTo>
                    <a:lnTo>
                      <a:pt x="330" y="3"/>
                    </a:lnTo>
                    <a:lnTo>
                      <a:pt x="333" y="2"/>
                    </a:lnTo>
                    <a:lnTo>
                      <a:pt x="336" y="3"/>
                    </a:lnTo>
                    <a:lnTo>
                      <a:pt x="338" y="5"/>
                    </a:lnTo>
                    <a:lnTo>
                      <a:pt x="341" y="6"/>
                    </a:lnTo>
                    <a:lnTo>
                      <a:pt x="343" y="10"/>
                    </a:lnTo>
                    <a:lnTo>
                      <a:pt x="345" y="11"/>
                    </a:lnTo>
                    <a:lnTo>
                      <a:pt x="355" y="14"/>
                    </a:lnTo>
                    <a:lnTo>
                      <a:pt x="355" y="17"/>
                    </a:lnTo>
                    <a:lnTo>
                      <a:pt x="365" y="21"/>
                    </a:lnTo>
                    <a:lnTo>
                      <a:pt x="366" y="22"/>
                    </a:lnTo>
                    <a:lnTo>
                      <a:pt x="369" y="23"/>
                    </a:lnTo>
                    <a:lnTo>
                      <a:pt x="369" y="24"/>
                    </a:lnTo>
                    <a:lnTo>
                      <a:pt x="366" y="28"/>
                    </a:lnTo>
                    <a:lnTo>
                      <a:pt x="369" y="28"/>
                    </a:lnTo>
                    <a:lnTo>
                      <a:pt x="370" y="32"/>
                    </a:lnTo>
                    <a:lnTo>
                      <a:pt x="370" y="34"/>
                    </a:lnTo>
                    <a:lnTo>
                      <a:pt x="370" y="37"/>
                    </a:lnTo>
                    <a:lnTo>
                      <a:pt x="371" y="38"/>
                    </a:lnTo>
                    <a:lnTo>
                      <a:pt x="374" y="47"/>
                    </a:lnTo>
                    <a:lnTo>
                      <a:pt x="374" y="58"/>
                    </a:lnTo>
                    <a:lnTo>
                      <a:pt x="375" y="59"/>
                    </a:lnTo>
                    <a:lnTo>
                      <a:pt x="376" y="65"/>
                    </a:lnTo>
                    <a:lnTo>
                      <a:pt x="387" y="74"/>
                    </a:lnTo>
                    <a:lnTo>
                      <a:pt x="388" y="78"/>
                    </a:lnTo>
                    <a:lnTo>
                      <a:pt x="387" y="80"/>
                    </a:lnTo>
                    <a:lnTo>
                      <a:pt x="390" y="81"/>
                    </a:lnTo>
                    <a:lnTo>
                      <a:pt x="390" y="86"/>
                    </a:lnTo>
                    <a:lnTo>
                      <a:pt x="388" y="86"/>
                    </a:lnTo>
                    <a:lnTo>
                      <a:pt x="385" y="87"/>
                    </a:lnTo>
                    <a:lnTo>
                      <a:pt x="385" y="94"/>
                    </a:lnTo>
                    <a:lnTo>
                      <a:pt x="382" y="97"/>
                    </a:lnTo>
                    <a:lnTo>
                      <a:pt x="383" y="101"/>
                    </a:lnTo>
                    <a:lnTo>
                      <a:pt x="391" y="104"/>
                    </a:lnTo>
                    <a:lnTo>
                      <a:pt x="392" y="106"/>
                    </a:lnTo>
                    <a:lnTo>
                      <a:pt x="398" y="113"/>
                    </a:lnTo>
                    <a:lnTo>
                      <a:pt x="407" y="115"/>
                    </a:lnTo>
                    <a:lnTo>
                      <a:pt x="411" y="120"/>
                    </a:lnTo>
                    <a:lnTo>
                      <a:pt x="413" y="121"/>
                    </a:lnTo>
                    <a:lnTo>
                      <a:pt x="418" y="121"/>
                    </a:lnTo>
                    <a:lnTo>
                      <a:pt x="422" y="123"/>
                    </a:lnTo>
                    <a:lnTo>
                      <a:pt x="424" y="122"/>
                    </a:lnTo>
                    <a:lnTo>
                      <a:pt x="424" y="120"/>
                    </a:lnTo>
                    <a:lnTo>
                      <a:pt x="426" y="118"/>
                    </a:lnTo>
                    <a:lnTo>
                      <a:pt x="434" y="122"/>
                    </a:lnTo>
                    <a:lnTo>
                      <a:pt x="433" y="125"/>
                    </a:lnTo>
                    <a:lnTo>
                      <a:pt x="456" y="136"/>
                    </a:lnTo>
                    <a:lnTo>
                      <a:pt x="463" y="136"/>
                    </a:lnTo>
                    <a:lnTo>
                      <a:pt x="465" y="138"/>
                    </a:lnTo>
                    <a:lnTo>
                      <a:pt x="464" y="141"/>
                    </a:lnTo>
                    <a:lnTo>
                      <a:pt x="465" y="143"/>
                    </a:lnTo>
                    <a:lnTo>
                      <a:pt x="469" y="143"/>
                    </a:lnTo>
                    <a:lnTo>
                      <a:pt x="473" y="142"/>
                    </a:lnTo>
                    <a:lnTo>
                      <a:pt x="474" y="143"/>
                    </a:lnTo>
                    <a:lnTo>
                      <a:pt x="479" y="142"/>
                    </a:lnTo>
                    <a:lnTo>
                      <a:pt x="481" y="143"/>
                    </a:lnTo>
                    <a:lnTo>
                      <a:pt x="482" y="149"/>
                    </a:lnTo>
                    <a:lnTo>
                      <a:pt x="480" y="153"/>
                    </a:lnTo>
                    <a:lnTo>
                      <a:pt x="481" y="160"/>
                    </a:lnTo>
                    <a:lnTo>
                      <a:pt x="479" y="164"/>
                    </a:lnTo>
                    <a:lnTo>
                      <a:pt x="475" y="165"/>
                    </a:lnTo>
                    <a:lnTo>
                      <a:pt x="471" y="164"/>
                    </a:lnTo>
                    <a:lnTo>
                      <a:pt x="466" y="159"/>
                    </a:lnTo>
                    <a:lnTo>
                      <a:pt x="466" y="153"/>
                    </a:lnTo>
                    <a:lnTo>
                      <a:pt x="463" y="159"/>
                    </a:lnTo>
                    <a:lnTo>
                      <a:pt x="461" y="164"/>
                    </a:lnTo>
                    <a:lnTo>
                      <a:pt x="460" y="165"/>
                    </a:lnTo>
                    <a:lnTo>
                      <a:pt x="459" y="163"/>
                    </a:lnTo>
                    <a:lnTo>
                      <a:pt x="455" y="162"/>
                    </a:lnTo>
                    <a:lnTo>
                      <a:pt x="454" y="164"/>
                    </a:lnTo>
                    <a:lnTo>
                      <a:pt x="450" y="160"/>
                    </a:lnTo>
                    <a:lnTo>
                      <a:pt x="449" y="157"/>
                    </a:lnTo>
                    <a:lnTo>
                      <a:pt x="449" y="153"/>
                    </a:lnTo>
                    <a:lnTo>
                      <a:pt x="448" y="155"/>
                    </a:lnTo>
                    <a:lnTo>
                      <a:pt x="445" y="155"/>
                    </a:lnTo>
                    <a:lnTo>
                      <a:pt x="444" y="154"/>
                    </a:lnTo>
                    <a:lnTo>
                      <a:pt x="440" y="159"/>
                    </a:lnTo>
                    <a:lnTo>
                      <a:pt x="439" y="159"/>
                    </a:lnTo>
                    <a:lnTo>
                      <a:pt x="433" y="162"/>
                    </a:lnTo>
                    <a:lnTo>
                      <a:pt x="433" y="163"/>
                    </a:lnTo>
                    <a:lnTo>
                      <a:pt x="434" y="163"/>
                    </a:lnTo>
                    <a:lnTo>
                      <a:pt x="435" y="170"/>
                    </a:lnTo>
                    <a:lnTo>
                      <a:pt x="430" y="172"/>
                    </a:lnTo>
                    <a:lnTo>
                      <a:pt x="428" y="169"/>
                    </a:lnTo>
                    <a:lnTo>
                      <a:pt x="417" y="170"/>
                    </a:lnTo>
                    <a:lnTo>
                      <a:pt x="417" y="172"/>
                    </a:lnTo>
                    <a:lnTo>
                      <a:pt x="419" y="175"/>
                    </a:lnTo>
                    <a:lnTo>
                      <a:pt x="421" y="176"/>
                    </a:lnTo>
                    <a:lnTo>
                      <a:pt x="419" y="181"/>
                    </a:lnTo>
                    <a:lnTo>
                      <a:pt x="419" y="184"/>
                    </a:lnTo>
                    <a:lnTo>
                      <a:pt x="424" y="178"/>
                    </a:lnTo>
                    <a:lnTo>
                      <a:pt x="432" y="175"/>
                    </a:lnTo>
                    <a:lnTo>
                      <a:pt x="434" y="173"/>
                    </a:lnTo>
                    <a:lnTo>
                      <a:pt x="445" y="173"/>
                    </a:lnTo>
                    <a:lnTo>
                      <a:pt x="447" y="174"/>
                    </a:lnTo>
                    <a:lnTo>
                      <a:pt x="451" y="175"/>
                    </a:lnTo>
                    <a:lnTo>
                      <a:pt x="450" y="176"/>
                    </a:lnTo>
                    <a:lnTo>
                      <a:pt x="449" y="179"/>
                    </a:lnTo>
                    <a:lnTo>
                      <a:pt x="445" y="181"/>
                    </a:lnTo>
                    <a:lnTo>
                      <a:pt x="445" y="183"/>
                    </a:lnTo>
                    <a:lnTo>
                      <a:pt x="444" y="181"/>
                    </a:lnTo>
                    <a:lnTo>
                      <a:pt x="443" y="184"/>
                    </a:lnTo>
                    <a:lnTo>
                      <a:pt x="444" y="186"/>
                    </a:lnTo>
                    <a:lnTo>
                      <a:pt x="448" y="188"/>
                    </a:lnTo>
                    <a:lnTo>
                      <a:pt x="449" y="184"/>
                    </a:lnTo>
                    <a:lnTo>
                      <a:pt x="455" y="186"/>
                    </a:lnTo>
                    <a:lnTo>
                      <a:pt x="461" y="186"/>
                    </a:lnTo>
                    <a:lnTo>
                      <a:pt x="463" y="189"/>
                    </a:lnTo>
                    <a:lnTo>
                      <a:pt x="461" y="193"/>
                    </a:lnTo>
                    <a:lnTo>
                      <a:pt x="458" y="193"/>
                    </a:lnTo>
                    <a:lnTo>
                      <a:pt x="458" y="191"/>
                    </a:lnTo>
                    <a:lnTo>
                      <a:pt x="455" y="194"/>
                    </a:lnTo>
                    <a:lnTo>
                      <a:pt x="453" y="196"/>
                    </a:lnTo>
                    <a:lnTo>
                      <a:pt x="453" y="197"/>
                    </a:lnTo>
                    <a:lnTo>
                      <a:pt x="449" y="197"/>
                    </a:lnTo>
                    <a:lnTo>
                      <a:pt x="438" y="199"/>
                    </a:lnTo>
                    <a:lnTo>
                      <a:pt x="437" y="202"/>
                    </a:lnTo>
                    <a:lnTo>
                      <a:pt x="430" y="202"/>
                    </a:lnTo>
                    <a:lnTo>
                      <a:pt x="427" y="201"/>
                    </a:lnTo>
                    <a:lnTo>
                      <a:pt x="426" y="204"/>
                    </a:lnTo>
                    <a:lnTo>
                      <a:pt x="421" y="206"/>
                    </a:lnTo>
                    <a:lnTo>
                      <a:pt x="417" y="205"/>
                    </a:lnTo>
                    <a:lnTo>
                      <a:pt x="409" y="206"/>
                    </a:lnTo>
                    <a:lnTo>
                      <a:pt x="395" y="205"/>
                    </a:lnTo>
                    <a:lnTo>
                      <a:pt x="393" y="202"/>
                    </a:lnTo>
                    <a:lnTo>
                      <a:pt x="383" y="201"/>
                    </a:lnTo>
                    <a:lnTo>
                      <a:pt x="381" y="199"/>
                    </a:lnTo>
                    <a:lnTo>
                      <a:pt x="376" y="199"/>
                    </a:lnTo>
                    <a:lnTo>
                      <a:pt x="374" y="201"/>
                    </a:lnTo>
                    <a:lnTo>
                      <a:pt x="354" y="199"/>
                    </a:lnTo>
                    <a:lnTo>
                      <a:pt x="354" y="196"/>
                    </a:lnTo>
                    <a:lnTo>
                      <a:pt x="362" y="191"/>
                    </a:lnTo>
                    <a:lnTo>
                      <a:pt x="360" y="190"/>
                    </a:lnTo>
                    <a:lnTo>
                      <a:pt x="355" y="191"/>
                    </a:lnTo>
                    <a:lnTo>
                      <a:pt x="346" y="190"/>
                    </a:lnTo>
                    <a:lnTo>
                      <a:pt x="346" y="189"/>
                    </a:lnTo>
                    <a:lnTo>
                      <a:pt x="339" y="188"/>
                    </a:lnTo>
                    <a:lnTo>
                      <a:pt x="336" y="188"/>
                    </a:lnTo>
                    <a:lnTo>
                      <a:pt x="323" y="186"/>
                    </a:lnTo>
                    <a:lnTo>
                      <a:pt x="323" y="184"/>
                    </a:lnTo>
                    <a:lnTo>
                      <a:pt x="325" y="181"/>
                    </a:lnTo>
                    <a:lnTo>
                      <a:pt x="324" y="176"/>
                    </a:lnTo>
                    <a:lnTo>
                      <a:pt x="323" y="174"/>
                    </a:lnTo>
                    <a:lnTo>
                      <a:pt x="318" y="173"/>
                    </a:lnTo>
                    <a:lnTo>
                      <a:pt x="315" y="175"/>
                    </a:lnTo>
                    <a:lnTo>
                      <a:pt x="312" y="178"/>
                    </a:lnTo>
                    <a:lnTo>
                      <a:pt x="304" y="179"/>
                    </a:lnTo>
                    <a:lnTo>
                      <a:pt x="307" y="184"/>
                    </a:lnTo>
                    <a:lnTo>
                      <a:pt x="306" y="186"/>
                    </a:lnTo>
                    <a:lnTo>
                      <a:pt x="292" y="196"/>
                    </a:lnTo>
                    <a:lnTo>
                      <a:pt x="255" y="199"/>
                    </a:lnTo>
                    <a:lnTo>
                      <a:pt x="259" y="200"/>
                    </a:lnTo>
                    <a:lnTo>
                      <a:pt x="252" y="205"/>
                    </a:lnTo>
                    <a:lnTo>
                      <a:pt x="215" y="215"/>
                    </a:lnTo>
                    <a:lnTo>
                      <a:pt x="213" y="214"/>
                    </a:lnTo>
                    <a:lnTo>
                      <a:pt x="205" y="215"/>
                    </a:lnTo>
                    <a:lnTo>
                      <a:pt x="197" y="214"/>
                    </a:lnTo>
                    <a:lnTo>
                      <a:pt x="193" y="216"/>
                    </a:lnTo>
                    <a:lnTo>
                      <a:pt x="191" y="214"/>
                    </a:lnTo>
                    <a:lnTo>
                      <a:pt x="175" y="216"/>
                    </a:lnTo>
                    <a:lnTo>
                      <a:pt x="173" y="217"/>
                    </a:lnTo>
                    <a:lnTo>
                      <a:pt x="176" y="217"/>
                    </a:lnTo>
                    <a:lnTo>
                      <a:pt x="176" y="219"/>
                    </a:lnTo>
                    <a:lnTo>
                      <a:pt x="156" y="221"/>
                    </a:lnTo>
                    <a:lnTo>
                      <a:pt x="152" y="220"/>
                    </a:lnTo>
                    <a:lnTo>
                      <a:pt x="116" y="221"/>
                    </a:lnTo>
                    <a:lnTo>
                      <a:pt x="118" y="220"/>
                    </a:lnTo>
                    <a:lnTo>
                      <a:pt x="124" y="217"/>
                    </a:lnTo>
                    <a:lnTo>
                      <a:pt x="115" y="214"/>
                    </a:lnTo>
                    <a:lnTo>
                      <a:pt x="111" y="209"/>
                    </a:lnTo>
                    <a:lnTo>
                      <a:pt x="110" y="205"/>
                    </a:lnTo>
                    <a:lnTo>
                      <a:pt x="109" y="201"/>
                    </a:lnTo>
                    <a:lnTo>
                      <a:pt x="110" y="197"/>
                    </a:lnTo>
                    <a:lnTo>
                      <a:pt x="113" y="194"/>
                    </a:lnTo>
                    <a:lnTo>
                      <a:pt x="113" y="193"/>
                    </a:lnTo>
                    <a:lnTo>
                      <a:pt x="109" y="191"/>
                    </a:lnTo>
                    <a:lnTo>
                      <a:pt x="109" y="190"/>
                    </a:lnTo>
                    <a:lnTo>
                      <a:pt x="106" y="188"/>
                    </a:lnTo>
                    <a:lnTo>
                      <a:pt x="103" y="186"/>
                    </a:lnTo>
                    <a:lnTo>
                      <a:pt x="103" y="184"/>
                    </a:lnTo>
                    <a:lnTo>
                      <a:pt x="78" y="18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65" name="Freeform 1195">
                <a:extLst>
                  <a:ext uri="{FF2B5EF4-FFF2-40B4-BE49-F238E27FC236}">
                    <a16:creationId xmlns:a16="http://schemas.microsoft.com/office/drawing/2014/main" id="{ECD7F8D9-ED85-46FE-8AEB-0C733B6C4E2F}"/>
                  </a:ext>
                </a:extLst>
              </p:cNvPr>
              <p:cNvSpPr>
                <a:spLocks noChangeAspect="1"/>
              </p:cNvSpPr>
              <p:nvPr/>
            </p:nvSpPr>
            <p:spPr bwMode="auto">
              <a:xfrm>
                <a:off x="895" y="691"/>
                <a:ext cx="141" cy="64"/>
              </a:xfrm>
              <a:custGeom>
                <a:avLst/>
                <a:gdLst>
                  <a:gd name="T0" fmla="*/ 0 w 482"/>
                  <a:gd name="T1" fmla="*/ 0 h 221"/>
                  <a:gd name="T2" fmla="*/ 0 w 482"/>
                  <a:gd name="T3" fmla="*/ 0 h 221"/>
                  <a:gd name="T4" fmla="*/ 0 w 482"/>
                  <a:gd name="T5" fmla="*/ 0 h 221"/>
                  <a:gd name="T6" fmla="*/ 0 w 482"/>
                  <a:gd name="T7" fmla="*/ 0 h 221"/>
                  <a:gd name="T8" fmla="*/ 0 w 482"/>
                  <a:gd name="T9" fmla="*/ 0 h 221"/>
                  <a:gd name="T10" fmla="*/ 0 w 482"/>
                  <a:gd name="T11" fmla="*/ 0 h 221"/>
                  <a:gd name="T12" fmla="*/ 0 w 482"/>
                  <a:gd name="T13" fmla="*/ 0 h 221"/>
                  <a:gd name="T14" fmla="*/ 0 w 482"/>
                  <a:gd name="T15" fmla="*/ 0 h 221"/>
                  <a:gd name="T16" fmla="*/ 0 w 482"/>
                  <a:gd name="T17" fmla="*/ 0 h 221"/>
                  <a:gd name="T18" fmla="*/ 0 w 482"/>
                  <a:gd name="T19" fmla="*/ 0 h 221"/>
                  <a:gd name="T20" fmla="*/ 0 w 482"/>
                  <a:gd name="T21" fmla="*/ 0 h 221"/>
                  <a:gd name="T22" fmla="*/ 0 w 482"/>
                  <a:gd name="T23" fmla="*/ 0 h 221"/>
                  <a:gd name="T24" fmla="*/ 0 w 482"/>
                  <a:gd name="T25" fmla="*/ 0 h 221"/>
                  <a:gd name="T26" fmla="*/ 0 w 482"/>
                  <a:gd name="T27" fmla="*/ 0 h 221"/>
                  <a:gd name="T28" fmla="*/ 0 w 482"/>
                  <a:gd name="T29" fmla="*/ 0 h 221"/>
                  <a:gd name="T30" fmla="*/ 0 w 482"/>
                  <a:gd name="T31" fmla="*/ 0 h 221"/>
                  <a:gd name="T32" fmla="*/ 0 w 482"/>
                  <a:gd name="T33" fmla="*/ 0 h 221"/>
                  <a:gd name="T34" fmla="*/ 0 w 482"/>
                  <a:gd name="T35" fmla="*/ 0 h 221"/>
                  <a:gd name="T36" fmla="*/ 0 w 482"/>
                  <a:gd name="T37" fmla="*/ 0 h 221"/>
                  <a:gd name="T38" fmla="*/ 0 w 482"/>
                  <a:gd name="T39" fmla="*/ 0 h 221"/>
                  <a:gd name="T40" fmla="*/ 0 w 482"/>
                  <a:gd name="T41" fmla="*/ 0 h 221"/>
                  <a:gd name="T42" fmla="*/ 0 w 482"/>
                  <a:gd name="T43" fmla="*/ 0 h 221"/>
                  <a:gd name="T44" fmla="*/ 0 w 482"/>
                  <a:gd name="T45" fmla="*/ 0 h 221"/>
                  <a:gd name="T46" fmla="*/ 0 w 482"/>
                  <a:gd name="T47" fmla="*/ 0 h 221"/>
                  <a:gd name="T48" fmla="*/ 0 w 482"/>
                  <a:gd name="T49" fmla="*/ 0 h 221"/>
                  <a:gd name="T50" fmla="*/ 0 w 482"/>
                  <a:gd name="T51" fmla="*/ 0 h 221"/>
                  <a:gd name="T52" fmla="*/ 0 w 482"/>
                  <a:gd name="T53" fmla="*/ 0 h 221"/>
                  <a:gd name="T54" fmla="*/ 0 w 482"/>
                  <a:gd name="T55" fmla="*/ 0 h 221"/>
                  <a:gd name="T56" fmla="*/ 0 w 482"/>
                  <a:gd name="T57" fmla="*/ 0 h 221"/>
                  <a:gd name="T58" fmla="*/ 0 w 482"/>
                  <a:gd name="T59" fmla="*/ 0 h 221"/>
                  <a:gd name="T60" fmla="*/ 0 w 482"/>
                  <a:gd name="T61" fmla="*/ 0 h 221"/>
                  <a:gd name="T62" fmla="*/ 0 w 482"/>
                  <a:gd name="T63" fmla="*/ 0 h 221"/>
                  <a:gd name="T64" fmla="*/ 0 w 482"/>
                  <a:gd name="T65" fmla="*/ 0 h 221"/>
                  <a:gd name="T66" fmla="*/ 0 w 482"/>
                  <a:gd name="T67" fmla="*/ 0 h 221"/>
                  <a:gd name="T68" fmla="*/ 0 w 482"/>
                  <a:gd name="T69" fmla="*/ 0 h 221"/>
                  <a:gd name="T70" fmla="*/ 0 w 482"/>
                  <a:gd name="T71" fmla="*/ 0 h 221"/>
                  <a:gd name="T72" fmla="*/ 0 w 482"/>
                  <a:gd name="T73" fmla="*/ 0 h 221"/>
                  <a:gd name="T74" fmla="*/ 0 w 482"/>
                  <a:gd name="T75" fmla="*/ 0 h 221"/>
                  <a:gd name="T76" fmla="*/ 0 w 482"/>
                  <a:gd name="T77" fmla="*/ 0 h 221"/>
                  <a:gd name="T78" fmla="*/ 0 w 482"/>
                  <a:gd name="T79" fmla="*/ 0 h 221"/>
                  <a:gd name="T80" fmla="*/ 0 w 482"/>
                  <a:gd name="T81" fmla="*/ 0 h 221"/>
                  <a:gd name="T82" fmla="*/ 0 w 482"/>
                  <a:gd name="T83" fmla="*/ 0 h 221"/>
                  <a:gd name="T84" fmla="*/ 0 w 482"/>
                  <a:gd name="T85" fmla="*/ 0 h 221"/>
                  <a:gd name="T86" fmla="*/ 0 w 482"/>
                  <a:gd name="T87" fmla="*/ 0 h 221"/>
                  <a:gd name="T88" fmla="*/ 0 w 482"/>
                  <a:gd name="T89" fmla="*/ 0 h 221"/>
                  <a:gd name="T90" fmla="*/ 0 w 482"/>
                  <a:gd name="T91" fmla="*/ 0 h 221"/>
                  <a:gd name="T92" fmla="*/ 0 w 482"/>
                  <a:gd name="T93" fmla="*/ 0 h 221"/>
                  <a:gd name="T94" fmla="*/ 0 w 482"/>
                  <a:gd name="T95" fmla="*/ 0 h 221"/>
                  <a:gd name="T96" fmla="*/ 0 w 482"/>
                  <a:gd name="T97" fmla="*/ 0 h 221"/>
                  <a:gd name="T98" fmla="*/ 0 w 482"/>
                  <a:gd name="T99" fmla="*/ 0 h 221"/>
                  <a:gd name="T100" fmla="*/ 0 w 482"/>
                  <a:gd name="T101" fmla="*/ 0 h 221"/>
                  <a:gd name="T102" fmla="*/ 0 w 482"/>
                  <a:gd name="T103" fmla="*/ 0 h 221"/>
                  <a:gd name="T104" fmla="*/ 0 w 482"/>
                  <a:gd name="T105" fmla="*/ 0 h 221"/>
                  <a:gd name="T106" fmla="*/ 0 w 482"/>
                  <a:gd name="T107" fmla="*/ 0 h 221"/>
                  <a:gd name="T108" fmla="*/ 0 w 482"/>
                  <a:gd name="T109" fmla="*/ 0 h 221"/>
                  <a:gd name="T110" fmla="*/ 0 w 482"/>
                  <a:gd name="T111" fmla="*/ 0 h 22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82"/>
                  <a:gd name="T169" fmla="*/ 0 h 221"/>
                  <a:gd name="T170" fmla="*/ 482 w 482"/>
                  <a:gd name="T171" fmla="*/ 221 h 22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82" h="221">
                    <a:moveTo>
                      <a:pt x="78" y="184"/>
                    </a:moveTo>
                    <a:lnTo>
                      <a:pt x="76" y="185"/>
                    </a:lnTo>
                    <a:lnTo>
                      <a:pt x="64" y="185"/>
                    </a:lnTo>
                    <a:lnTo>
                      <a:pt x="60" y="184"/>
                    </a:lnTo>
                    <a:lnTo>
                      <a:pt x="48" y="183"/>
                    </a:lnTo>
                    <a:lnTo>
                      <a:pt x="32" y="175"/>
                    </a:lnTo>
                    <a:lnTo>
                      <a:pt x="34" y="172"/>
                    </a:lnTo>
                    <a:lnTo>
                      <a:pt x="27" y="172"/>
                    </a:lnTo>
                    <a:lnTo>
                      <a:pt x="25" y="169"/>
                    </a:lnTo>
                    <a:lnTo>
                      <a:pt x="25" y="163"/>
                    </a:lnTo>
                    <a:lnTo>
                      <a:pt x="20" y="160"/>
                    </a:lnTo>
                    <a:lnTo>
                      <a:pt x="16" y="152"/>
                    </a:lnTo>
                    <a:lnTo>
                      <a:pt x="16" y="149"/>
                    </a:lnTo>
                    <a:lnTo>
                      <a:pt x="156" y="138"/>
                    </a:lnTo>
                    <a:lnTo>
                      <a:pt x="162" y="134"/>
                    </a:lnTo>
                    <a:lnTo>
                      <a:pt x="161" y="133"/>
                    </a:lnTo>
                    <a:lnTo>
                      <a:pt x="162" y="132"/>
                    </a:lnTo>
                    <a:lnTo>
                      <a:pt x="166" y="133"/>
                    </a:lnTo>
                    <a:lnTo>
                      <a:pt x="170" y="133"/>
                    </a:lnTo>
                    <a:lnTo>
                      <a:pt x="170" y="131"/>
                    </a:lnTo>
                    <a:lnTo>
                      <a:pt x="167" y="128"/>
                    </a:lnTo>
                    <a:lnTo>
                      <a:pt x="163" y="127"/>
                    </a:lnTo>
                    <a:lnTo>
                      <a:pt x="153" y="126"/>
                    </a:lnTo>
                    <a:lnTo>
                      <a:pt x="152" y="125"/>
                    </a:lnTo>
                    <a:lnTo>
                      <a:pt x="146" y="125"/>
                    </a:lnTo>
                    <a:lnTo>
                      <a:pt x="140" y="122"/>
                    </a:lnTo>
                    <a:lnTo>
                      <a:pt x="137" y="121"/>
                    </a:lnTo>
                    <a:lnTo>
                      <a:pt x="130" y="120"/>
                    </a:lnTo>
                    <a:lnTo>
                      <a:pt x="126" y="121"/>
                    </a:lnTo>
                    <a:lnTo>
                      <a:pt x="123" y="118"/>
                    </a:lnTo>
                    <a:lnTo>
                      <a:pt x="77" y="126"/>
                    </a:lnTo>
                    <a:lnTo>
                      <a:pt x="73" y="123"/>
                    </a:lnTo>
                    <a:lnTo>
                      <a:pt x="61" y="122"/>
                    </a:lnTo>
                    <a:lnTo>
                      <a:pt x="60" y="121"/>
                    </a:lnTo>
                    <a:lnTo>
                      <a:pt x="40" y="122"/>
                    </a:lnTo>
                    <a:lnTo>
                      <a:pt x="31" y="120"/>
                    </a:lnTo>
                    <a:lnTo>
                      <a:pt x="22" y="121"/>
                    </a:lnTo>
                    <a:lnTo>
                      <a:pt x="21" y="120"/>
                    </a:lnTo>
                    <a:lnTo>
                      <a:pt x="22" y="117"/>
                    </a:lnTo>
                    <a:lnTo>
                      <a:pt x="16" y="116"/>
                    </a:lnTo>
                    <a:lnTo>
                      <a:pt x="8" y="107"/>
                    </a:lnTo>
                    <a:lnTo>
                      <a:pt x="8" y="104"/>
                    </a:lnTo>
                    <a:lnTo>
                      <a:pt x="72" y="87"/>
                    </a:lnTo>
                    <a:lnTo>
                      <a:pt x="71" y="89"/>
                    </a:lnTo>
                    <a:lnTo>
                      <a:pt x="81" y="89"/>
                    </a:lnTo>
                    <a:lnTo>
                      <a:pt x="83" y="87"/>
                    </a:lnTo>
                    <a:lnTo>
                      <a:pt x="82" y="86"/>
                    </a:lnTo>
                    <a:lnTo>
                      <a:pt x="74" y="85"/>
                    </a:lnTo>
                    <a:lnTo>
                      <a:pt x="79" y="82"/>
                    </a:lnTo>
                    <a:lnTo>
                      <a:pt x="85" y="82"/>
                    </a:lnTo>
                    <a:lnTo>
                      <a:pt x="90" y="80"/>
                    </a:lnTo>
                    <a:lnTo>
                      <a:pt x="48" y="84"/>
                    </a:lnTo>
                    <a:lnTo>
                      <a:pt x="45" y="85"/>
                    </a:lnTo>
                    <a:lnTo>
                      <a:pt x="41" y="85"/>
                    </a:lnTo>
                    <a:lnTo>
                      <a:pt x="38" y="85"/>
                    </a:lnTo>
                    <a:lnTo>
                      <a:pt x="38" y="84"/>
                    </a:lnTo>
                    <a:lnTo>
                      <a:pt x="35" y="84"/>
                    </a:lnTo>
                    <a:lnTo>
                      <a:pt x="32" y="84"/>
                    </a:lnTo>
                    <a:lnTo>
                      <a:pt x="35" y="85"/>
                    </a:lnTo>
                    <a:lnTo>
                      <a:pt x="34" y="86"/>
                    </a:lnTo>
                    <a:lnTo>
                      <a:pt x="26" y="86"/>
                    </a:lnTo>
                    <a:lnTo>
                      <a:pt x="24" y="87"/>
                    </a:lnTo>
                    <a:lnTo>
                      <a:pt x="17" y="87"/>
                    </a:lnTo>
                    <a:lnTo>
                      <a:pt x="15" y="86"/>
                    </a:lnTo>
                    <a:lnTo>
                      <a:pt x="15" y="84"/>
                    </a:lnTo>
                    <a:lnTo>
                      <a:pt x="21" y="80"/>
                    </a:lnTo>
                    <a:lnTo>
                      <a:pt x="29" y="80"/>
                    </a:lnTo>
                    <a:lnTo>
                      <a:pt x="30" y="75"/>
                    </a:lnTo>
                    <a:lnTo>
                      <a:pt x="16" y="78"/>
                    </a:lnTo>
                    <a:lnTo>
                      <a:pt x="14" y="78"/>
                    </a:lnTo>
                    <a:lnTo>
                      <a:pt x="14" y="75"/>
                    </a:lnTo>
                    <a:lnTo>
                      <a:pt x="11" y="74"/>
                    </a:lnTo>
                    <a:lnTo>
                      <a:pt x="0" y="75"/>
                    </a:lnTo>
                    <a:lnTo>
                      <a:pt x="1" y="73"/>
                    </a:lnTo>
                    <a:lnTo>
                      <a:pt x="0" y="69"/>
                    </a:lnTo>
                    <a:lnTo>
                      <a:pt x="1" y="65"/>
                    </a:lnTo>
                    <a:lnTo>
                      <a:pt x="22" y="52"/>
                    </a:lnTo>
                    <a:lnTo>
                      <a:pt x="32" y="49"/>
                    </a:lnTo>
                    <a:lnTo>
                      <a:pt x="34" y="48"/>
                    </a:lnTo>
                    <a:lnTo>
                      <a:pt x="34" y="45"/>
                    </a:lnTo>
                    <a:lnTo>
                      <a:pt x="32" y="44"/>
                    </a:lnTo>
                    <a:lnTo>
                      <a:pt x="26" y="44"/>
                    </a:lnTo>
                    <a:lnTo>
                      <a:pt x="25" y="43"/>
                    </a:lnTo>
                    <a:lnTo>
                      <a:pt x="26" y="38"/>
                    </a:lnTo>
                    <a:lnTo>
                      <a:pt x="30" y="34"/>
                    </a:lnTo>
                    <a:lnTo>
                      <a:pt x="82" y="13"/>
                    </a:lnTo>
                    <a:lnTo>
                      <a:pt x="88" y="12"/>
                    </a:lnTo>
                    <a:lnTo>
                      <a:pt x="92" y="10"/>
                    </a:lnTo>
                    <a:lnTo>
                      <a:pt x="137" y="0"/>
                    </a:lnTo>
                    <a:lnTo>
                      <a:pt x="142" y="0"/>
                    </a:lnTo>
                    <a:lnTo>
                      <a:pt x="144" y="2"/>
                    </a:lnTo>
                    <a:lnTo>
                      <a:pt x="146" y="2"/>
                    </a:lnTo>
                    <a:lnTo>
                      <a:pt x="146" y="5"/>
                    </a:lnTo>
                    <a:lnTo>
                      <a:pt x="149" y="6"/>
                    </a:lnTo>
                    <a:lnTo>
                      <a:pt x="150" y="10"/>
                    </a:lnTo>
                    <a:lnTo>
                      <a:pt x="146" y="22"/>
                    </a:lnTo>
                    <a:lnTo>
                      <a:pt x="140" y="23"/>
                    </a:lnTo>
                    <a:lnTo>
                      <a:pt x="136" y="26"/>
                    </a:lnTo>
                    <a:lnTo>
                      <a:pt x="135" y="27"/>
                    </a:lnTo>
                    <a:lnTo>
                      <a:pt x="135" y="28"/>
                    </a:lnTo>
                    <a:lnTo>
                      <a:pt x="134" y="29"/>
                    </a:lnTo>
                    <a:lnTo>
                      <a:pt x="128" y="31"/>
                    </a:lnTo>
                    <a:lnTo>
                      <a:pt x="126" y="32"/>
                    </a:lnTo>
                    <a:lnTo>
                      <a:pt x="129" y="33"/>
                    </a:lnTo>
                    <a:lnTo>
                      <a:pt x="141" y="28"/>
                    </a:lnTo>
                    <a:lnTo>
                      <a:pt x="145" y="28"/>
                    </a:lnTo>
                    <a:lnTo>
                      <a:pt x="145" y="31"/>
                    </a:lnTo>
                    <a:lnTo>
                      <a:pt x="155" y="29"/>
                    </a:lnTo>
                    <a:lnTo>
                      <a:pt x="157" y="26"/>
                    </a:lnTo>
                    <a:lnTo>
                      <a:pt x="155" y="24"/>
                    </a:lnTo>
                    <a:lnTo>
                      <a:pt x="156" y="22"/>
                    </a:lnTo>
                    <a:lnTo>
                      <a:pt x="160" y="18"/>
                    </a:lnTo>
                    <a:lnTo>
                      <a:pt x="163" y="17"/>
                    </a:lnTo>
                    <a:lnTo>
                      <a:pt x="165" y="16"/>
                    </a:lnTo>
                    <a:lnTo>
                      <a:pt x="167" y="14"/>
                    </a:lnTo>
                    <a:lnTo>
                      <a:pt x="175" y="13"/>
                    </a:lnTo>
                    <a:lnTo>
                      <a:pt x="200" y="21"/>
                    </a:lnTo>
                    <a:lnTo>
                      <a:pt x="203" y="23"/>
                    </a:lnTo>
                    <a:lnTo>
                      <a:pt x="212" y="26"/>
                    </a:lnTo>
                    <a:lnTo>
                      <a:pt x="215" y="29"/>
                    </a:lnTo>
                    <a:lnTo>
                      <a:pt x="214" y="33"/>
                    </a:lnTo>
                    <a:lnTo>
                      <a:pt x="194" y="44"/>
                    </a:lnTo>
                    <a:lnTo>
                      <a:pt x="194" y="45"/>
                    </a:lnTo>
                    <a:lnTo>
                      <a:pt x="202" y="44"/>
                    </a:lnTo>
                    <a:lnTo>
                      <a:pt x="208" y="40"/>
                    </a:lnTo>
                    <a:lnTo>
                      <a:pt x="214" y="38"/>
                    </a:lnTo>
                    <a:lnTo>
                      <a:pt x="213" y="40"/>
                    </a:lnTo>
                    <a:lnTo>
                      <a:pt x="209" y="44"/>
                    </a:lnTo>
                    <a:lnTo>
                      <a:pt x="215" y="44"/>
                    </a:lnTo>
                    <a:lnTo>
                      <a:pt x="217" y="43"/>
                    </a:lnTo>
                    <a:lnTo>
                      <a:pt x="220" y="39"/>
                    </a:lnTo>
                    <a:lnTo>
                      <a:pt x="220" y="37"/>
                    </a:lnTo>
                    <a:lnTo>
                      <a:pt x="224" y="37"/>
                    </a:lnTo>
                    <a:lnTo>
                      <a:pt x="228" y="34"/>
                    </a:lnTo>
                    <a:lnTo>
                      <a:pt x="233" y="34"/>
                    </a:lnTo>
                    <a:lnTo>
                      <a:pt x="236" y="34"/>
                    </a:lnTo>
                    <a:lnTo>
                      <a:pt x="241" y="38"/>
                    </a:lnTo>
                    <a:lnTo>
                      <a:pt x="244" y="37"/>
                    </a:lnTo>
                    <a:lnTo>
                      <a:pt x="243" y="34"/>
                    </a:lnTo>
                    <a:lnTo>
                      <a:pt x="241" y="33"/>
                    </a:lnTo>
                    <a:lnTo>
                      <a:pt x="243" y="33"/>
                    </a:lnTo>
                    <a:lnTo>
                      <a:pt x="246" y="36"/>
                    </a:lnTo>
                    <a:lnTo>
                      <a:pt x="249" y="34"/>
                    </a:lnTo>
                    <a:lnTo>
                      <a:pt x="249" y="32"/>
                    </a:lnTo>
                    <a:lnTo>
                      <a:pt x="243" y="29"/>
                    </a:lnTo>
                    <a:lnTo>
                      <a:pt x="243" y="28"/>
                    </a:lnTo>
                    <a:lnTo>
                      <a:pt x="244" y="28"/>
                    </a:lnTo>
                    <a:lnTo>
                      <a:pt x="249" y="29"/>
                    </a:lnTo>
                    <a:lnTo>
                      <a:pt x="251" y="28"/>
                    </a:lnTo>
                    <a:lnTo>
                      <a:pt x="246" y="23"/>
                    </a:lnTo>
                    <a:lnTo>
                      <a:pt x="243" y="23"/>
                    </a:lnTo>
                    <a:lnTo>
                      <a:pt x="240" y="21"/>
                    </a:lnTo>
                    <a:lnTo>
                      <a:pt x="239" y="17"/>
                    </a:lnTo>
                    <a:lnTo>
                      <a:pt x="239" y="14"/>
                    </a:lnTo>
                    <a:lnTo>
                      <a:pt x="255" y="17"/>
                    </a:lnTo>
                    <a:lnTo>
                      <a:pt x="256" y="19"/>
                    </a:lnTo>
                    <a:lnTo>
                      <a:pt x="261" y="19"/>
                    </a:lnTo>
                    <a:lnTo>
                      <a:pt x="261" y="21"/>
                    </a:lnTo>
                    <a:lnTo>
                      <a:pt x="264" y="24"/>
                    </a:lnTo>
                    <a:lnTo>
                      <a:pt x="267" y="26"/>
                    </a:lnTo>
                    <a:lnTo>
                      <a:pt x="270" y="26"/>
                    </a:lnTo>
                    <a:lnTo>
                      <a:pt x="272" y="27"/>
                    </a:lnTo>
                    <a:lnTo>
                      <a:pt x="272" y="28"/>
                    </a:lnTo>
                    <a:lnTo>
                      <a:pt x="276" y="29"/>
                    </a:lnTo>
                    <a:lnTo>
                      <a:pt x="275" y="31"/>
                    </a:lnTo>
                    <a:lnTo>
                      <a:pt x="273" y="31"/>
                    </a:lnTo>
                    <a:lnTo>
                      <a:pt x="278" y="32"/>
                    </a:lnTo>
                    <a:lnTo>
                      <a:pt x="281" y="36"/>
                    </a:lnTo>
                    <a:lnTo>
                      <a:pt x="280" y="43"/>
                    </a:lnTo>
                    <a:lnTo>
                      <a:pt x="280" y="45"/>
                    </a:lnTo>
                    <a:lnTo>
                      <a:pt x="280" y="48"/>
                    </a:lnTo>
                    <a:lnTo>
                      <a:pt x="282" y="50"/>
                    </a:lnTo>
                    <a:lnTo>
                      <a:pt x="282" y="58"/>
                    </a:lnTo>
                    <a:lnTo>
                      <a:pt x="288" y="61"/>
                    </a:lnTo>
                    <a:lnTo>
                      <a:pt x="283" y="65"/>
                    </a:lnTo>
                    <a:lnTo>
                      <a:pt x="283" y="71"/>
                    </a:lnTo>
                    <a:lnTo>
                      <a:pt x="286" y="71"/>
                    </a:lnTo>
                    <a:lnTo>
                      <a:pt x="290" y="75"/>
                    </a:lnTo>
                    <a:lnTo>
                      <a:pt x="293" y="74"/>
                    </a:lnTo>
                    <a:lnTo>
                      <a:pt x="294" y="73"/>
                    </a:lnTo>
                    <a:lnTo>
                      <a:pt x="301" y="71"/>
                    </a:lnTo>
                    <a:lnTo>
                      <a:pt x="306" y="68"/>
                    </a:lnTo>
                    <a:lnTo>
                      <a:pt x="306" y="65"/>
                    </a:lnTo>
                    <a:lnTo>
                      <a:pt x="311" y="64"/>
                    </a:lnTo>
                    <a:lnTo>
                      <a:pt x="311" y="63"/>
                    </a:lnTo>
                    <a:lnTo>
                      <a:pt x="306" y="59"/>
                    </a:lnTo>
                    <a:lnTo>
                      <a:pt x="304" y="55"/>
                    </a:lnTo>
                    <a:lnTo>
                      <a:pt x="306" y="53"/>
                    </a:lnTo>
                    <a:lnTo>
                      <a:pt x="303" y="52"/>
                    </a:lnTo>
                    <a:lnTo>
                      <a:pt x="302" y="44"/>
                    </a:lnTo>
                    <a:lnTo>
                      <a:pt x="303" y="43"/>
                    </a:lnTo>
                    <a:lnTo>
                      <a:pt x="303" y="42"/>
                    </a:lnTo>
                    <a:lnTo>
                      <a:pt x="304" y="38"/>
                    </a:lnTo>
                    <a:lnTo>
                      <a:pt x="302" y="37"/>
                    </a:lnTo>
                    <a:lnTo>
                      <a:pt x="302" y="27"/>
                    </a:lnTo>
                    <a:lnTo>
                      <a:pt x="298" y="14"/>
                    </a:lnTo>
                    <a:lnTo>
                      <a:pt x="298" y="13"/>
                    </a:lnTo>
                    <a:lnTo>
                      <a:pt x="299" y="13"/>
                    </a:lnTo>
                    <a:lnTo>
                      <a:pt x="301" y="11"/>
                    </a:lnTo>
                    <a:lnTo>
                      <a:pt x="298" y="11"/>
                    </a:lnTo>
                    <a:lnTo>
                      <a:pt x="298" y="8"/>
                    </a:lnTo>
                    <a:lnTo>
                      <a:pt x="299" y="7"/>
                    </a:lnTo>
                    <a:lnTo>
                      <a:pt x="304" y="7"/>
                    </a:lnTo>
                    <a:lnTo>
                      <a:pt x="306" y="6"/>
                    </a:lnTo>
                    <a:lnTo>
                      <a:pt x="301" y="3"/>
                    </a:lnTo>
                    <a:lnTo>
                      <a:pt x="302" y="1"/>
                    </a:lnTo>
                    <a:lnTo>
                      <a:pt x="303" y="1"/>
                    </a:lnTo>
                    <a:lnTo>
                      <a:pt x="303" y="0"/>
                    </a:lnTo>
                    <a:lnTo>
                      <a:pt x="317" y="1"/>
                    </a:lnTo>
                    <a:lnTo>
                      <a:pt x="317" y="3"/>
                    </a:lnTo>
                    <a:lnTo>
                      <a:pt x="324" y="7"/>
                    </a:lnTo>
                    <a:lnTo>
                      <a:pt x="332" y="8"/>
                    </a:lnTo>
                    <a:lnTo>
                      <a:pt x="333" y="6"/>
                    </a:lnTo>
                    <a:lnTo>
                      <a:pt x="330" y="6"/>
                    </a:lnTo>
                    <a:lnTo>
                      <a:pt x="330" y="5"/>
                    </a:lnTo>
                    <a:lnTo>
                      <a:pt x="330" y="3"/>
                    </a:lnTo>
                    <a:lnTo>
                      <a:pt x="333" y="2"/>
                    </a:lnTo>
                    <a:lnTo>
                      <a:pt x="336" y="3"/>
                    </a:lnTo>
                    <a:lnTo>
                      <a:pt x="338" y="5"/>
                    </a:lnTo>
                    <a:lnTo>
                      <a:pt x="341" y="6"/>
                    </a:lnTo>
                    <a:lnTo>
                      <a:pt x="343" y="10"/>
                    </a:lnTo>
                    <a:lnTo>
                      <a:pt x="345" y="11"/>
                    </a:lnTo>
                    <a:lnTo>
                      <a:pt x="355" y="14"/>
                    </a:lnTo>
                    <a:lnTo>
                      <a:pt x="355" y="17"/>
                    </a:lnTo>
                    <a:lnTo>
                      <a:pt x="365" y="21"/>
                    </a:lnTo>
                    <a:lnTo>
                      <a:pt x="366" y="22"/>
                    </a:lnTo>
                    <a:lnTo>
                      <a:pt x="369" y="23"/>
                    </a:lnTo>
                    <a:lnTo>
                      <a:pt x="369" y="24"/>
                    </a:lnTo>
                    <a:lnTo>
                      <a:pt x="366" y="28"/>
                    </a:lnTo>
                    <a:lnTo>
                      <a:pt x="369" y="28"/>
                    </a:lnTo>
                    <a:lnTo>
                      <a:pt x="370" y="32"/>
                    </a:lnTo>
                    <a:lnTo>
                      <a:pt x="370" y="34"/>
                    </a:lnTo>
                    <a:lnTo>
                      <a:pt x="370" y="37"/>
                    </a:lnTo>
                    <a:lnTo>
                      <a:pt x="371" y="38"/>
                    </a:lnTo>
                    <a:lnTo>
                      <a:pt x="374" y="47"/>
                    </a:lnTo>
                    <a:lnTo>
                      <a:pt x="374" y="58"/>
                    </a:lnTo>
                    <a:lnTo>
                      <a:pt x="375" y="59"/>
                    </a:lnTo>
                    <a:lnTo>
                      <a:pt x="376" y="65"/>
                    </a:lnTo>
                    <a:lnTo>
                      <a:pt x="387" y="74"/>
                    </a:lnTo>
                    <a:lnTo>
                      <a:pt x="388" y="78"/>
                    </a:lnTo>
                    <a:lnTo>
                      <a:pt x="387" y="80"/>
                    </a:lnTo>
                    <a:lnTo>
                      <a:pt x="390" y="81"/>
                    </a:lnTo>
                    <a:lnTo>
                      <a:pt x="390" y="86"/>
                    </a:lnTo>
                    <a:lnTo>
                      <a:pt x="388" y="86"/>
                    </a:lnTo>
                    <a:lnTo>
                      <a:pt x="385" y="87"/>
                    </a:lnTo>
                    <a:lnTo>
                      <a:pt x="385" y="94"/>
                    </a:lnTo>
                    <a:lnTo>
                      <a:pt x="382" y="97"/>
                    </a:lnTo>
                    <a:lnTo>
                      <a:pt x="383" y="101"/>
                    </a:lnTo>
                    <a:lnTo>
                      <a:pt x="391" y="104"/>
                    </a:lnTo>
                    <a:lnTo>
                      <a:pt x="392" y="106"/>
                    </a:lnTo>
                    <a:lnTo>
                      <a:pt x="398" y="113"/>
                    </a:lnTo>
                    <a:lnTo>
                      <a:pt x="407" y="115"/>
                    </a:lnTo>
                    <a:lnTo>
                      <a:pt x="411" y="120"/>
                    </a:lnTo>
                    <a:lnTo>
                      <a:pt x="413" y="121"/>
                    </a:lnTo>
                    <a:lnTo>
                      <a:pt x="418" y="121"/>
                    </a:lnTo>
                    <a:lnTo>
                      <a:pt x="422" y="123"/>
                    </a:lnTo>
                    <a:lnTo>
                      <a:pt x="424" y="122"/>
                    </a:lnTo>
                    <a:lnTo>
                      <a:pt x="424" y="120"/>
                    </a:lnTo>
                    <a:lnTo>
                      <a:pt x="426" y="118"/>
                    </a:lnTo>
                    <a:lnTo>
                      <a:pt x="434" y="122"/>
                    </a:lnTo>
                    <a:lnTo>
                      <a:pt x="433" y="125"/>
                    </a:lnTo>
                    <a:lnTo>
                      <a:pt x="456" y="136"/>
                    </a:lnTo>
                    <a:lnTo>
                      <a:pt x="463" y="136"/>
                    </a:lnTo>
                    <a:lnTo>
                      <a:pt x="465" y="138"/>
                    </a:lnTo>
                    <a:lnTo>
                      <a:pt x="464" y="141"/>
                    </a:lnTo>
                    <a:lnTo>
                      <a:pt x="465" y="143"/>
                    </a:lnTo>
                    <a:lnTo>
                      <a:pt x="469" y="143"/>
                    </a:lnTo>
                    <a:lnTo>
                      <a:pt x="473" y="142"/>
                    </a:lnTo>
                    <a:lnTo>
                      <a:pt x="474" y="143"/>
                    </a:lnTo>
                    <a:lnTo>
                      <a:pt x="479" y="142"/>
                    </a:lnTo>
                    <a:lnTo>
                      <a:pt x="481" y="143"/>
                    </a:lnTo>
                    <a:lnTo>
                      <a:pt x="482" y="149"/>
                    </a:lnTo>
                    <a:lnTo>
                      <a:pt x="480" y="153"/>
                    </a:lnTo>
                    <a:lnTo>
                      <a:pt x="481" y="160"/>
                    </a:lnTo>
                    <a:lnTo>
                      <a:pt x="479" y="164"/>
                    </a:lnTo>
                    <a:lnTo>
                      <a:pt x="475" y="165"/>
                    </a:lnTo>
                    <a:lnTo>
                      <a:pt x="471" y="164"/>
                    </a:lnTo>
                    <a:lnTo>
                      <a:pt x="466" y="159"/>
                    </a:lnTo>
                    <a:lnTo>
                      <a:pt x="466" y="153"/>
                    </a:lnTo>
                    <a:lnTo>
                      <a:pt x="463" y="159"/>
                    </a:lnTo>
                    <a:lnTo>
                      <a:pt x="461" y="164"/>
                    </a:lnTo>
                    <a:lnTo>
                      <a:pt x="460" y="165"/>
                    </a:lnTo>
                    <a:lnTo>
                      <a:pt x="459" y="163"/>
                    </a:lnTo>
                    <a:lnTo>
                      <a:pt x="455" y="162"/>
                    </a:lnTo>
                    <a:lnTo>
                      <a:pt x="454" y="164"/>
                    </a:lnTo>
                    <a:lnTo>
                      <a:pt x="450" y="160"/>
                    </a:lnTo>
                    <a:lnTo>
                      <a:pt x="449" y="157"/>
                    </a:lnTo>
                    <a:lnTo>
                      <a:pt x="449" y="153"/>
                    </a:lnTo>
                    <a:lnTo>
                      <a:pt x="448" y="155"/>
                    </a:lnTo>
                    <a:lnTo>
                      <a:pt x="445" y="155"/>
                    </a:lnTo>
                    <a:lnTo>
                      <a:pt x="444" y="154"/>
                    </a:lnTo>
                    <a:lnTo>
                      <a:pt x="440" y="159"/>
                    </a:lnTo>
                    <a:lnTo>
                      <a:pt x="439" y="159"/>
                    </a:lnTo>
                    <a:lnTo>
                      <a:pt x="433" y="162"/>
                    </a:lnTo>
                    <a:lnTo>
                      <a:pt x="433" y="163"/>
                    </a:lnTo>
                    <a:lnTo>
                      <a:pt x="434" y="163"/>
                    </a:lnTo>
                    <a:lnTo>
                      <a:pt x="435" y="170"/>
                    </a:lnTo>
                    <a:lnTo>
                      <a:pt x="430" y="172"/>
                    </a:lnTo>
                    <a:lnTo>
                      <a:pt x="428" y="169"/>
                    </a:lnTo>
                    <a:lnTo>
                      <a:pt x="417" y="170"/>
                    </a:lnTo>
                    <a:lnTo>
                      <a:pt x="417" y="172"/>
                    </a:lnTo>
                    <a:lnTo>
                      <a:pt x="419" y="175"/>
                    </a:lnTo>
                    <a:lnTo>
                      <a:pt x="421" y="176"/>
                    </a:lnTo>
                    <a:lnTo>
                      <a:pt x="419" y="181"/>
                    </a:lnTo>
                    <a:lnTo>
                      <a:pt x="419" y="184"/>
                    </a:lnTo>
                    <a:lnTo>
                      <a:pt x="424" y="178"/>
                    </a:lnTo>
                    <a:lnTo>
                      <a:pt x="432" y="175"/>
                    </a:lnTo>
                    <a:lnTo>
                      <a:pt x="434" y="173"/>
                    </a:lnTo>
                    <a:lnTo>
                      <a:pt x="445" y="173"/>
                    </a:lnTo>
                    <a:lnTo>
                      <a:pt x="447" y="174"/>
                    </a:lnTo>
                    <a:lnTo>
                      <a:pt x="451" y="175"/>
                    </a:lnTo>
                    <a:lnTo>
                      <a:pt x="450" y="176"/>
                    </a:lnTo>
                    <a:lnTo>
                      <a:pt x="449" y="179"/>
                    </a:lnTo>
                    <a:lnTo>
                      <a:pt x="445" y="181"/>
                    </a:lnTo>
                    <a:lnTo>
                      <a:pt x="445" y="183"/>
                    </a:lnTo>
                    <a:lnTo>
                      <a:pt x="444" y="181"/>
                    </a:lnTo>
                    <a:lnTo>
                      <a:pt x="443" y="184"/>
                    </a:lnTo>
                    <a:lnTo>
                      <a:pt x="444" y="186"/>
                    </a:lnTo>
                    <a:lnTo>
                      <a:pt x="448" y="188"/>
                    </a:lnTo>
                    <a:lnTo>
                      <a:pt x="449" y="184"/>
                    </a:lnTo>
                    <a:lnTo>
                      <a:pt x="455" y="186"/>
                    </a:lnTo>
                    <a:lnTo>
                      <a:pt x="461" y="186"/>
                    </a:lnTo>
                    <a:lnTo>
                      <a:pt x="463" y="189"/>
                    </a:lnTo>
                    <a:lnTo>
                      <a:pt x="461" y="193"/>
                    </a:lnTo>
                    <a:lnTo>
                      <a:pt x="458" y="193"/>
                    </a:lnTo>
                    <a:lnTo>
                      <a:pt x="458" y="191"/>
                    </a:lnTo>
                    <a:lnTo>
                      <a:pt x="455" y="194"/>
                    </a:lnTo>
                    <a:lnTo>
                      <a:pt x="453" y="196"/>
                    </a:lnTo>
                    <a:lnTo>
                      <a:pt x="453" y="197"/>
                    </a:lnTo>
                    <a:lnTo>
                      <a:pt x="449" y="197"/>
                    </a:lnTo>
                    <a:lnTo>
                      <a:pt x="438" y="199"/>
                    </a:lnTo>
                    <a:lnTo>
                      <a:pt x="437" y="202"/>
                    </a:lnTo>
                    <a:lnTo>
                      <a:pt x="430" y="202"/>
                    </a:lnTo>
                    <a:lnTo>
                      <a:pt x="427" y="201"/>
                    </a:lnTo>
                    <a:lnTo>
                      <a:pt x="426" y="204"/>
                    </a:lnTo>
                    <a:lnTo>
                      <a:pt x="421" y="206"/>
                    </a:lnTo>
                    <a:lnTo>
                      <a:pt x="417" y="205"/>
                    </a:lnTo>
                    <a:lnTo>
                      <a:pt x="409" y="206"/>
                    </a:lnTo>
                    <a:lnTo>
                      <a:pt x="395" y="205"/>
                    </a:lnTo>
                    <a:lnTo>
                      <a:pt x="393" y="202"/>
                    </a:lnTo>
                    <a:lnTo>
                      <a:pt x="383" y="201"/>
                    </a:lnTo>
                    <a:lnTo>
                      <a:pt x="381" y="199"/>
                    </a:lnTo>
                    <a:lnTo>
                      <a:pt x="376" y="199"/>
                    </a:lnTo>
                    <a:lnTo>
                      <a:pt x="374" y="201"/>
                    </a:lnTo>
                    <a:lnTo>
                      <a:pt x="354" y="199"/>
                    </a:lnTo>
                    <a:lnTo>
                      <a:pt x="354" y="196"/>
                    </a:lnTo>
                    <a:lnTo>
                      <a:pt x="362" y="191"/>
                    </a:lnTo>
                    <a:lnTo>
                      <a:pt x="360" y="190"/>
                    </a:lnTo>
                    <a:lnTo>
                      <a:pt x="355" y="191"/>
                    </a:lnTo>
                    <a:lnTo>
                      <a:pt x="346" y="190"/>
                    </a:lnTo>
                    <a:lnTo>
                      <a:pt x="346" y="189"/>
                    </a:lnTo>
                    <a:lnTo>
                      <a:pt x="339" y="188"/>
                    </a:lnTo>
                    <a:lnTo>
                      <a:pt x="336" y="188"/>
                    </a:lnTo>
                    <a:lnTo>
                      <a:pt x="323" y="186"/>
                    </a:lnTo>
                    <a:lnTo>
                      <a:pt x="323" y="184"/>
                    </a:lnTo>
                    <a:lnTo>
                      <a:pt x="325" y="181"/>
                    </a:lnTo>
                    <a:lnTo>
                      <a:pt x="324" y="176"/>
                    </a:lnTo>
                    <a:lnTo>
                      <a:pt x="323" y="174"/>
                    </a:lnTo>
                    <a:lnTo>
                      <a:pt x="318" y="173"/>
                    </a:lnTo>
                    <a:lnTo>
                      <a:pt x="315" y="175"/>
                    </a:lnTo>
                    <a:lnTo>
                      <a:pt x="312" y="178"/>
                    </a:lnTo>
                    <a:lnTo>
                      <a:pt x="304" y="179"/>
                    </a:lnTo>
                    <a:lnTo>
                      <a:pt x="307" y="184"/>
                    </a:lnTo>
                    <a:lnTo>
                      <a:pt x="306" y="186"/>
                    </a:lnTo>
                    <a:lnTo>
                      <a:pt x="292" y="196"/>
                    </a:lnTo>
                    <a:lnTo>
                      <a:pt x="255" y="199"/>
                    </a:lnTo>
                    <a:lnTo>
                      <a:pt x="259" y="200"/>
                    </a:lnTo>
                    <a:lnTo>
                      <a:pt x="252" y="205"/>
                    </a:lnTo>
                    <a:lnTo>
                      <a:pt x="215" y="215"/>
                    </a:lnTo>
                    <a:lnTo>
                      <a:pt x="213" y="214"/>
                    </a:lnTo>
                    <a:lnTo>
                      <a:pt x="205" y="215"/>
                    </a:lnTo>
                    <a:lnTo>
                      <a:pt x="197" y="214"/>
                    </a:lnTo>
                    <a:lnTo>
                      <a:pt x="193" y="216"/>
                    </a:lnTo>
                    <a:lnTo>
                      <a:pt x="191" y="214"/>
                    </a:lnTo>
                    <a:lnTo>
                      <a:pt x="175" y="216"/>
                    </a:lnTo>
                    <a:lnTo>
                      <a:pt x="173" y="217"/>
                    </a:lnTo>
                    <a:lnTo>
                      <a:pt x="176" y="217"/>
                    </a:lnTo>
                    <a:lnTo>
                      <a:pt x="176" y="219"/>
                    </a:lnTo>
                    <a:lnTo>
                      <a:pt x="156" y="221"/>
                    </a:lnTo>
                    <a:lnTo>
                      <a:pt x="152" y="220"/>
                    </a:lnTo>
                    <a:lnTo>
                      <a:pt x="116" y="221"/>
                    </a:lnTo>
                    <a:lnTo>
                      <a:pt x="118" y="220"/>
                    </a:lnTo>
                    <a:lnTo>
                      <a:pt x="124" y="217"/>
                    </a:lnTo>
                    <a:lnTo>
                      <a:pt x="115" y="214"/>
                    </a:lnTo>
                    <a:lnTo>
                      <a:pt x="111" y="209"/>
                    </a:lnTo>
                    <a:lnTo>
                      <a:pt x="110" y="205"/>
                    </a:lnTo>
                    <a:lnTo>
                      <a:pt x="109" y="201"/>
                    </a:lnTo>
                    <a:lnTo>
                      <a:pt x="110" y="197"/>
                    </a:lnTo>
                    <a:lnTo>
                      <a:pt x="113" y="194"/>
                    </a:lnTo>
                    <a:lnTo>
                      <a:pt x="113" y="193"/>
                    </a:lnTo>
                    <a:lnTo>
                      <a:pt x="109" y="191"/>
                    </a:lnTo>
                    <a:lnTo>
                      <a:pt x="109" y="190"/>
                    </a:lnTo>
                    <a:lnTo>
                      <a:pt x="106" y="188"/>
                    </a:lnTo>
                    <a:lnTo>
                      <a:pt x="103" y="186"/>
                    </a:lnTo>
                    <a:lnTo>
                      <a:pt x="103" y="184"/>
                    </a:lnTo>
                    <a:lnTo>
                      <a:pt x="78" y="184"/>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66" name="Freeform 1196">
                <a:extLst>
                  <a:ext uri="{FF2B5EF4-FFF2-40B4-BE49-F238E27FC236}">
                    <a16:creationId xmlns:a16="http://schemas.microsoft.com/office/drawing/2014/main" id="{7A2DF2A7-0864-46B5-8FA5-9C5A848C662A}"/>
                  </a:ext>
                </a:extLst>
              </p:cNvPr>
              <p:cNvSpPr>
                <a:spLocks noChangeAspect="1"/>
              </p:cNvSpPr>
              <p:nvPr/>
            </p:nvSpPr>
            <p:spPr bwMode="auto">
              <a:xfrm>
                <a:off x="992" y="686"/>
                <a:ext cx="18" cy="10"/>
              </a:xfrm>
              <a:custGeom>
                <a:avLst/>
                <a:gdLst>
                  <a:gd name="T0" fmla="*/ 0 w 63"/>
                  <a:gd name="T1" fmla="*/ 0 h 37"/>
                  <a:gd name="T2" fmla="*/ 0 w 63"/>
                  <a:gd name="T3" fmla="*/ 0 h 37"/>
                  <a:gd name="T4" fmla="*/ 0 w 63"/>
                  <a:gd name="T5" fmla="*/ 0 h 37"/>
                  <a:gd name="T6" fmla="*/ 0 w 63"/>
                  <a:gd name="T7" fmla="*/ 0 h 37"/>
                  <a:gd name="T8" fmla="*/ 0 w 63"/>
                  <a:gd name="T9" fmla="*/ 0 h 37"/>
                  <a:gd name="T10" fmla="*/ 0 w 63"/>
                  <a:gd name="T11" fmla="*/ 0 h 37"/>
                  <a:gd name="T12" fmla="*/ 0 w 63"/>
                  <a:gd name="T13" fmla="*/ 0 h 37"/>
                  <a:gd name="T14" fmla="*/ 0 w 63"/>
                  <a:gd name="T15" fmla="*/ 0 h 37"/>
                  <a:gd name="T16" fmla="*/ 0 w 63"/>
                  <a:gd name="T17" fmla="*/ 0 h 37"/>
                  <a:gd name="T18" fmla="*/ 0 w 63"/>
                  <a:gd name="T19" fmla="*/ 0 h 37"/>
                  <a:gd name="T20" fmla="*/ 0 w 63"/>
                  <a:gd name="T21" fmla="*/ 0 h 37"/>
                  <a:gd name="T22" fmla="*/ 0 w 63"/>
                  <a:gd name="T23" fmla="*/ 0 h 37"/>
                  <a:gd name="T24" fmla="*/ 0 w 63"/>
                  <a:gd name="T25" fmla="*/ 0 h 37"/>
                  <a:gd name="T26" fmla="*/ 0 w 63"/>
                  <a:gd name="T27" fmla="*/ 0 h 37"/>
                  <a:gd name="T28" fmla="*/ 0 w 63"/>
                  <a:gd name="T29" fmla="*/ 0 h 37"/>
                  <a:gd name="T30" fmla="*/ 0 w 63"/>
                  <a:gd name="T31" fmla="*/ 0 h 37"/>
                  <a:gd name="T32" fmla="*/ 0 w 63"/>
                  <a:gd name="T33" fmla="*/ 0 h 37"/>
                  <a:gd name="T34" fmla="*/ 0 w 63"/>
                  <a:gd name="T35" fmla="*/ 0 h 37"/>
                  <a:gd name="T36" fmla="*/ 0 w 63"/>
                  <a:gd name="T37" fmla="*/ 0 h 37"/>
                  <a:gd name="T38" fmla="*/ 0 w 63"/>
                  <a:gd name="T39" fmla="*/ 0 h 37"/>
                  <a:gd name="T40" fmla="*/ 0 w 63"/>
                  <a:gd name="T41" fmla="*/ 0 h 37"/>
                  <a:gd name="T42" fmla="*/ 0 w 63"/>
                  <a:gd name="T43" fmla="*/ 0 h 37"/>
                  <a:gd name="T44" fmla="*/ 0 w 63"/>
                  <a:gd name="T45" fmla="*/ 0 h 3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37"/>
                  <a:gd name="T71" fmla="*/ 63 w 63"/>
                  <a:gd name="T72" fmla="*/ 37 h 3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37">
                    <a:moveTo>
                      <a:pt x="51" y="29"/>
                    </a:moveTo>
                    <a:lnTo>
                      <a:pt x="51" y="28"/>
                    </a:lnTo>
                    <a:lnTo>
                      <a:pt x="61" y="16"/>
                    </a:lnTo>
                    <a:lnTo>
                      <a:pt x="62" y="10"/>
                    </a:lnTo>
                    <a:lnTo>
                      <a:pt x="63" y="9"/>
                    </a:lnTo>
                    <a:lnTo>
                      <a:pt x="62" y="7"/>
                    </a:lnTo>
                    <a:lnTo>
                      <a:pt x="58" y="7"/>
                    </a:lnTo>
                    <a:lnTo>
                      <a:pt x="56" y="3"/>
                    </a:lnTo>
                    <a:lnTo>
                      <a:pt x="42" y="0"/>
                    </a:lnTo>
                    <a:lnTo>
                      <a:pt x="13" y="3"/>
                    </a:lnTo>
                    <a:lnTo>
                      <a:pt x="2" y="10"/>
                    </a:lnTo>
                    <a:lnTo>
                      <a:pt x="0" y="13"/>
                    </a:lnTo>
                    <a:lnTo>
                      <a:pt x="20" y="20"/>
                    </a:lnTo>
                    <a:lnTo>
                      <a:pt x="23" y="24"/>
                    </a:lnTo>
                    <a:lnTo>
                      <a:pt x="26" y="26"/>
                    </a:lnTo>
                    <a:lnTo>
                      <a:pt x="30" y="30"/>
                    </a:lnTo>
                    <a:lnTo>
                      <a:pt x="31" y="32"/>
                    </a:lnTo>
                    <a:lnTo>
                      <a:pt x="40" y="37"/>
                    </a:lnTo>
                    <a:lnTo>
                      <a:pt x="41" y="37"/>
                    </a:lnTo>
                    <a:lnTo>
                      <a:pt x="41" y="36"/>
                    </a:lnTo>
                    <a:lnTo>
                      <a:pt x="44" y="36"/>
                    </a:lnTo>
                    <a:lnTo>
                      <a:pt x="50" y="31"/>
                    </a:lnTo>
                    <a:lnTo>
                      <a:pt x="51" y="29"/>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67" name="Freeform 1197">
                <a:extLst>
                  <a:ext uri="{FF2B5EF4-FFF2-40B4-BE49-F238E27FC236}">
                    <a16:creationId xmlns:a16="http://schemas.microsoft.com/office/drawing/2014/main" id="{C3C83B61-7655-4A70-82EB-282F170A67FA}"/>
                  </a:ext>
                </a:extLst>
              </p:cNvPr>
              <p:cNvSpPr>
                <a:spLocks noChangeAspect="1"/>
              </p:cNvSpPr>
              <p:nvPr/>
            </p:nvSpPr>
            <p:spPr bwMode="auto">
              <a:xfrm>
                <a:off x="992" y="686"/>
                <a:ext cx="18" cy="10"/>
              </a:xfrm>
              <a:custGeom>
                <a:avLst/>
                <a:gdLst>
                  <a:gd name="T0" fmla="*/ 0 w 63"/>
                  <a:gd name="T1" fmla="*/ 0 h 37"/>
                  <a:gd name="T2" fmla="*/ 0 w 63"/>
                  <a:gd name="T3" fmla="*/ 0 h 37"/>
                  <a:gd name="T4" fmla="*/ 0 w 63"/>
                  <a:gd name="T5" fmla="*/ 0 h 37"/>
                  <a:gd name="T6" fmla="*/ 0 w 63"/>
                  <a:gd name="T7" fmla="*/ 0 h 37"/>
                  <a:gd name="T8" fmla="*/ 0 w 63"/>
                  <a:gd name="T9" fmla="*/ 0 h 37"/>
                  <a:gd name="T10" fmla="*/ 0 w 63"/>
                  <a:gd name="T11" fmla="*/ 0 h 37"/>
                  <a:gd name="T12" fmla="*/ 0 w 63"/>
                  <a:gd name="T13" fmla="*/ 0 h 37"/>
                  <a:gd name="T14" fmla="*/ 0 w 63"/>
                  <a:gd name="T15" fmla="*/ 0 h 37"/>
                  <a:gd name="T16" fmla="*/ 0 w 63"/>
                  <a:gd name="T17" fmla="*/ 0 h 37"/>
                  <a:gd name="T18" fmla="*/ 0 w 63"/>
                  <a:gd name="T19" fmla="*/ 0 h 37"/>
                  <a:gd name="T20" fmla="*/ 0 w 63"/>
                  <a:gd name="T21" fmla="*/ 0 h 37"/>
                  <a:gd name="T22" fmla="*/ 0 w 63"/>
                  <a:gd name="T23" fmla="*/ 0 h 37"/>
                  <a:gd name="T24" fmla="*/ 0 w 63"/>
                  <a:gd name="T25" fmla="*/ 0 h 37"/>
                  <a:gd name="T26" fmla="*/ 0 w 63"/>
                  <a:gd name="T27" fmla="*/ 0 h 37"/>
                  <a:gd name="T28" fmla="*/ 0 w 63"/>
                  <a:gd name="T29" fmla="*/ 0 h 37"/>
                  <a:gd name="T30" fmla="*/ 0 w 63"/>
                  <a:gd name="T31" fmla="*/ 0 h 37"/>
                  <a:gd name="T32" fmla="*/ 0 w 63"/>
                  <a:gd name="T33" fmla="*/ 0 h 37"/>
                  <a:gd name="T34" fmla="*/ 0 w 63"/>
                  <a:gd name="T35" fmla="*/ 0 h 37"/>
                  <a:gd name="T36" fmla="*/ 0 w 63"/>
                  <a:gd name="T37" fmla="*/ 0 h 37"/>
                  <a:gd name="T38" fmla="*/ 0 w 63"/>
                  <a:gd name="T39" fmla="*/ 0 h 37"/>
                  <a:gd name="T40" fmla="*/ 0 w 63"/>
                  <a:gd name="T41" fmla="*/ 0 h 37"/>
                  <a:gd name="T42" fmla="*/ 0 w 63"/>
                  <a:gd name="T43" fmla="*/ 0 h 37"/>
                  <a:gd name="T44" fmla="*/ 0 w 63"/>
                  <a:gd name="T45" fmla="*/ 0 h 3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37"/>
                  <a:gd name="T71" fmla="*/ 63 w 63"/>
                  <a:gd name="T72" fmla="*/ 37 h 3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37">
                    <a:moveTo>
                      <a:pt x="51" y="29"/>
                    </a:moveTo>
                    <a:lnTo>
                      <a:pt x="51" y="28"/>
                    </a:lnTo>
                    <a:lnTo>
                      <a:pt x="61" y="16"/>
                    </a:lnTo>
                    <a:lnTo>
                      <a:pt x="62" y="10"/>
                    </a:lnTo>
                    <a:lnTo>
                      <a:pt x="63" y="9"/>
                    </a:lnTo>
                    <a:lnTo>
                      <a:pt x="62" y="7"/>
                    </a:lnTo>
                    <a:lnTo>
                      <a:pt x="58" y="7"/>
                    </a:lnTo>
                    <a:lnTo>
                      <a:pt x="56" y="3"/>
                    </a:lnTo>
                    <a:lnTo>
                      <a:pt x="42" y="0"/>
                    </a:lnTo>
                    <a:lnTo>
                      <a:pt x="13" y="3"/>
                    </a:lnTo>
                    <a:lnTo>
                      <a:pt x="2" y="10"/>
                    </a:lnTo>
                    <a:lnTo>
                      <a:pt x="0" y="13"/>
                    </a:lnTo>
                    <a:lnTo>
                      <a:pt x="20" y="20"/>
                    </a:lnTo>
                    <a:lnTo>
                      <a:pt x="23" y="24"/>
                    </a:lnTo>
                    <a:lnTo>
                      <a:pt x="26" y="26"/>
                    </a:lnTo>
                    <a:lnTo>
                      <a:pt x="30" y="30"/>
                    </a:lnTo>
                    <a:lnTo>
                      <a:pt x="31" y="32"/>
                    </a:lnTo>
                    <a:lnTo>
                      <a:pt x="40" y="37"/>
                    </a:lnTo>
                    <a:lnTo>
                      <a:pt x="41" y="37"/>
                    </a:lnTo>
                    <a:lnTo>
                      <a:pt x="41" y="36"/>
                    </a:lnTo>
                    <a:lnTo>
                      <a:pt x="44" y="36"/>
                    </a:lnTo>
                    <a:lnTo>
                      <a:pt x="50" y="31"/>
                    </a:lnTo>
                    <a:lnTo>
                      <a:pt x="51" y="29"/>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68" name="Freeform 1198">
                <a:extLst>
                  <a:ext uri="{FF2B5EF4-FFF2-40B4-BE49-F238E27FC236}">
                    <a16:creationId xmlns:a16="http://schemas.microsoft.com/office/drawing/2014/main" id="{9F2A8E95-FC82-4237-A334-49A627B96948}"/>
                  </a:ext>
                </a:extLst>
              </p:cNvPr>
              <p:cNvSpPr>
                <a:spLocks noChangeAspect="1"/>
              </p:cNvSpPr>
              <p:nvPr/>
            </p:nvSpPr>
            <p:spPr bwMode="auto">
              <a:xfrm>
                <a:off x="1026" y="683"/>
                <a:ext cx="46" cy="36"/>
              </a:xfrm>
              <a:custGeom>
                <a:avLst/>
                <a:gdLst>
                  <a:gd name="T0" fmla="*/ 0 w 157"/>
                  <a:gd name="T1" fmla="*/ 0 h 116"/>
                  <a:gd name="T2" fmla="*/ 0 w 157"/>
                  <a:gd name="T3" fmla="*/ 0 h 116"/>
                  <a:gd name="T4" fmla="*/ 0 w 157"/>
                  <a:gd name="T5" fmla="*/ 0 h 116"/>
                  <a:gd name="T6" fmla="*/ 0 w 157"/>
                  <a:gd name="T7" fmla="*/ 0 h 116"/>
                  <a:gd name="T8" fmla="*/ 0 w 157"/>
                  <a:gd name="T9" fmla="*/ 0 h 116"/>
                  <a:gd name="T10" fmla="*/ 0 w 157"/>
                  <a:gd name="T11" fmla="*/ 0 h 116"/>
                  <a:gd name="T12" fmla="*/ 0 w 157"/>
                  <a:gd name="T13" fmla="*/ 0 h 116"/>
                  <a:gd name="T14" fmla="*/ 0 w 157"/>
                  <a:gd name="T15" fmla="*/ 0 h 116"/>
                  <a:gd name="T16" fmla="*/ 0 w 157"/>
                  <a:gd name="T17" fmla="*/ 0 h 116"/>
                  <a:gd name="T18" fmla="*/ 0 w 157"/>
                  <a:gd name="T19" fmla="*/ 0 h 116"/>
                  <a:gd name="T20" fmla="*/ 0 w 157"/>
                  <a:gd name="T21" fmla="*/ 0 h 116"/>
                  <a:gd name="T22" fmla="*/ 0 w 157"/>
                  <a:gd name="T23" fmla="*/ 0 h 116"/>
                  <a:gd name="T24" fmla="*/ 0 w 157"/>
                  <a:gd name="T25" fmla="*/ 0 h 116"/>
                  <a:gd name="T26" fmla="*/ 0 w 157"/>
                  <a:gd name="T27" fmla="*/ 0 h 116"/>
                  <a:gd name="T28" fmla="*/ 0 w 157"/>
                  <a:gd name="T29" fmla="*/ 0 h 116"/>
                  <a:gd name="T30" fmla="*/ 0 w 157"/>
                  <a:gd name="T31" fmla="*/ 0 h 116"/>
                  <a:gd name="T32" fmla="*/ 0 w 157"/>
                  <a:gd name="T33" fmla="*/ 0 h 116"/>
                  <a:gd name="T34" fmla="*/ 0 w 157"/>
                  <a:gd name="T35" fmla="*/ 0 h 116"/>
                  <a:gd name="T36" fmla="*/ 0 w 157"/>
                  <a:gd name="T37" fmla="*/ 0 h 116"/>
                  <a:gd name="T38" fmla="*/ 0 w 157"/>
                  <a:gd name="T39" fmla="*/ 0 h 116"/>
                  <a:gd name="T40" fmla="*/ 0 w 157"/>
                  <a:gd name="T41" fmla="*/ 0 h 116"/>
                  <a:gd name="T42" fmla="*/ 0 w 157"/>
                  <a:gd name="T43" fmla="*/ 0 h 116"/>
                  <a:gd name="T44" fmla="*/ 0 w 157"/>
                  <a:gd name="T45" fmla="*/ 0 h 116"/>
                  <a:gd name="T46" fmla="*/ 0 w 157"/>
                  <a:gd name="T47" fmla="*/ 0 h 116"/>
                  <a:gd name="T48" fmla="*/ 0 w 157"/>
                  <a:gd name="T49" fmla="*/ 0 h 116"/>
                  <a:gd name="T50" fmla="*/ 0 w 157"/>
                  <a:gd name="T51" fmla="*/ 0 h 116"/>
                  <a:gd name="T52" fmla="*/ 0 w 157"/>
                  <a:gd name="T53" fmla="*/ 0 h 116"/>
                  <a:gd name="T54" fmla="*/ 0 w 157"/>
                  <a:gd name="T55" fmla="*/ 0 h 116"/>
                  <a:gd name="T56" fmla="*/ 0 w 157"/>
                  <a:gd name="T57" fmla="*/ 0 h 116"/>
                  <a:gd name="T58" fmla="*/ 0 w 157"/>
                  <a:gd name="T59" fmla="*/ 0 h 116"/>
                  <a:gd name="T60" fmla="*/ 0 w 157"/>
                  <a:gd name="T61" fmla="*/ 0 h 116"/>
                  <a:gd name="T62" fmla="*/ 0 w 157"/>
                  <a:gd name="T63" fmla="*/ 0 h 116"/>
                  <a:gd name="T64" fmla="*/ 0 w 157"/>
                  <a:gd name="T65" fmla="*/ 0 h 116"/>
                  <a:gd name="T66" fmla="*/ 0 w 157"/>
                  <a:gd name="T67" fmla="*/ 0 h 116"/>
                  <a:gd name="T68" fmla="*/ 0 w 157"/>
                  <a:gd name="T69" fmla="*/ 0 h 116"/>
                  <a:gd name="T70" fmla="*/ 0 w 157"/>
                  <a:gd name="T71" fmla="*/ 0 h 116"/>
                  <a:gd name="T72" fmla="*/ 0 w 157"/>
                  <a:gd name="T73" fmla="*/ 0 h 116"/>
                  <a:gd name="T74" fmla="*/ 0 w 157"/>
                  <a:gd name="T75" fmla="*/ 0 h 116"/>
                  <a:gd name="T76" fmla="*/ 0 w 157"/>
                  <a:gd name="T77" fmla="*/ 0 h 116"/>
                  <a:gd name="T78" fmla="*/ 0 w 157"/>
                  <a:gd name="T79" fmla="*/ 0 h 116"/>
                  <a:gd name="T80" fmla="*/ 0 w 157"/>
                  <a:gd name="T81" fmla="*/ 0 h 116"/>
                  <a:gd name="T82" fmla="*/ 0 w 157"/>
                  <a:gd name="T83" fmla="*/ 0 h 116"/>
                  <a:gd name="T84" fmla="*/ 0 w 157"/>
                  <a:gd name="T85" fmla="*/ 0 h 116"/>
                  <a:gd name="T86" fmla="*/ 0 w 157"/>
                  <a:gd name="T87" fmla="*/ 0 h 116"/>
                  <a:gd name="T88" fmla="*/ 0 w 157"/>
                  <a:gd name="T89" fmla="*/ 0 h 116"/>
                  <a:gd name="T90" fmla="*/ 0 w 157"/>
                  <a:gd name="T91" fmla="*/ 0 h 116"/>
                  <a:gd name="T92" fmla="*/ 0 w 157"/>
                  <a:gd name="T93" fmla="*/ 0 h 116"/>
                  <a:gd name="T94" fmla="*/ 0 w 157"/>
                  <a:gd name="T95" fmla="*/ 0 h 116"/>
                  <a:gd name="T96" fmla="*/ 0 w 157"/>
                  <a:gd name="T97" fmla="*/ 0 h 11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57"/>
                  <a:gd name="T148" fmla="*/ 0 h 116"/>
                  <a:gd name="T149" fmla="*/ 157 w 157"/>
                  <a:gd name="T150" fmla="*/ 116 h 11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57" h="116">
                    <a:moveTo>
                      <a:pt x="64" y="89"/>
                    </a:moveTo>
                    <a:lnTo>
                      <a:pt x="62" y="88"/>
                    </a:lnTo>
                    <a:lnTo>
                      <a:pt x="58" y="83"/>
                    </a:lnTo>
                    <a:lnTo>
                      <a:pt x="58" y="81"/>
                    </a:lnTo>
                    <a:lnTo>
                      <a:pt x="54" y="79"/>
                    </a:lnTo>
                    <a:lnTo>
                      <a:pt x="51" y="78"/>
                    </a:lnTo>
                    <a:lnTo>
                      <a:pt x="46" y="81"/>
                    </a:lnTo>
                    <a:lnTo>
                      <a:pt x="45" y="77"/>
                    </a:lnTo>
                    <a:lnTo>
                      <a:pt x="41" y="74"/>
                    </a:lnTo>
                    <a:lnTo>
                      <a:pt x="37" y="74"/>
                    </a:lnTo>
                    <a:lnTo>
                      <a:pt x="36" y="77"/>
                    </a:lnTo>
                    <a:lnTo>
                      <a:pt x="25" y="76"/>
                    </a:lnTo>
                    <a:lnTo>
                      <a:pt x="24" y="72"/>
                    </a:lnTo>
                    <a:lnTo>
                      <a:pt x="19" y="69"/>
                    </a:lnTo>
                    <a:lnTo>
                      <a:pt x="19" y="68"/>
                    </a:lnTo>
                    <a:lnTo>
                      <a:pt x="0" y="57"/>
                    </a:lnTo>
                    <a:lnTo>
                      <a:pt x="1" y="47"/>
                    </a:lnTo>
                    <a:lnTo>
                      <a:pt x="4" y="43"/>
                    </a:lnTo>
                    <a:lnTo>
                      <a:pt x="7" y="41"/>
                    </a:lnTo>
                    <a:lnTo>
                      <a:pt x="14" y="41"/>
                    </a:lnTo>
                    <a:lnTo>
                      <a:pt x="17" y="43"/>
                    </a:lnTo>
                    <a:lnTo>
                      <a:pt x="21" y="45"/>
                    </a:lnTo>
                    <a:lnTo>
                      <a:pt x="20" y="46"/>
                    </a:lnTo>
                    <a:lnTo>
                      <a:pt x="22" y="47"/>
                    </a:lnTo>
                    <a:lnTo>
                      <a:pt x="29" y="48"/>
                    </a:lnTo>
                    <a:lnTo>
                      <a:pt x="30" y="50"/>
                    </a:lnTo>
                    <a:lnTo>
                      <a:pt x="30" y="52"/>
                    </a:lnTo>
                    <a:lnTo>
                      <a:pt x="33" y="56"/>
                    </a:lnTo>
                    <a:lnTo>
                      <a:pt x="42" y="57"/>
                    </a:lnTo>
                    <a:lnTo>
                      <a:pt x="46" y="56"/>
                    </a:lnTo>
                    <a:lnTo>
                      <a:pt x="46" y="55"/>
                    </a:lnTo>
                    <a:lnTo>
                      <a:pt x="50" y="55"/>
                    </a:lnTo>
                    <a:lnTo>
                      <a:pt x="58" y="51"/>
                    </a:lnTo>
                    <a:lnTo>
                      <a:pt x="56" y="48"/>
                    </a:lnTo>
                    <a:lnTo>
                      <a:pt x="56" y="45"/>
                    </a:lnTo>
                    <a:lnTo>
                      <a:pt x="57" y="45"/>
                    </a:lnTo>
                    <a:lnTo>
                      <a:pt x="61" y="47"/>
                    </a:lnTo>
                    <a:lnTo>
                      <a:pt x="62" y="46"/>
                    </a:lnTo>
                    <a:lnTo>
                      <a:pt x="62" y="43"/>
                    </a:lnTo>
                    <a:lnTo>
                      <a:pt x="61" y="41"/>
                    </a:lnTo>
                    <a:lnTo>
                      <a:pt x="56" y="41"/>
                    </a:lnTo>
                    <a:lnTo>
                      <a:pt x="56" y="38"/>
                    </a:lnTo>
                    <a:lnTo>
                      <a:pt x="53" y="38"/>
                    </a:lnTo>
                    <a:lnTo>
                      <a:pt x="52" y="32"/>
                    </a:lnTo>
                    <a:lnTo>
                      <a:pt x="53" y="31"/>
                    </a:lnTo>
                    <a:lnTo>
                      <a:pt x="57" y="31"/>
                    </a:lnTo>
                    <a:lnTo>
                      <a:pt x="64" y="34"/>
                    </a:lnTo>
                    <a:lnTo>
                      <a:pt x="66" y="34"/>
                    </a:lnTo>
                    <a:lnTo>
                      <a:pt x="56" y="25"/>
                    </a:lnTo>
                    <a:lnTo>
                      <a:pt x="54" y="27"/>
                    </a:lnTo>
                    <a:lnTo>
                      <a:pt x="53" y="29"/>
                    </a:lnTo>
                    <a:lnTo>
                      <a:pt x="45" y="30"/>
                    </a:lnTo>
                    <a:lnTo>
                      <a:pt x="37" y="27"/>
                    </a:lnTo>
                    <a:lnTo>
                      <a:pt x="33" y="24"/>
                    </a:lnTo>
                    <a:lnTo>
                      <a:pt x="30" y="24"/>
                    </a:lnTo>
                    <a:lnTo>
                      <a:pt x="29" y="20"/>
                    </a:lnTo>
                    <a:lnTo>
                      <a:pt x="30" y="17"/>
                    </a:lnTo>
                    <a:lnTo>
                      <a:pt x="38" y="17"/>
                    </a:lnTo>
                    <a:lnTo>
                      <a:pt x="41" y="19"/>
                    </a:lnTo>
                    <a:lnTo>
                      <a:pt x="43" y="21"/>
                    </a:lnTo>
                    <a:lnTo>
                      <a:pt x="47" y="22"/>
                    </a:lnTo>
                    <a:lnTo>
                      <a:pt x="48" y="21"/>
                    </a:lnTo>
                    <a:lnTo>
                      <a:pt x="46" y="17"/>
                    </a:lnTo>
                    <a:lnTo>
                      <a:pt x="47" y="16"/>
                    </a:lnTo>
                    <a:lnTo>
                      <a:pt x="41" y="15"/>
                    </a:lnTo>
                    <a:lnTo>
                      <a:pt x="38" y="14"/>
                    </a:lnTo>
                    <a:lnTo>
                      <a:pt x="35" y="14"/>
                    </a:lnTo>
                    <a:lnTo>
                      <a:pt x="32" y="10"/>
                    </a:lnTo>
                    <a:lnTo>
                      <a:pt x="46" y="5"/>
                    </a:lnTo>
                    <a:lnTo>
                      <a:pt x="48" y="6"/>
                    </a:lnTo>
                    <a:lnTo>
                      <a:pt x="58" y="9"/>
                    </a:lnTo>
                    <a:lnTo>
                      <a:pt x="59" y="8"/>
                    </a:lnTo>
                    <a:lnTo>
                      <a:pt x="59" y="5"/>
                    </a:lnTo>
                    <a:lnTo>
                      <a:pt x="53" y="5"/>
                    </a:lnTo>
                    <a:lnTo>
                      <a:pt x="52" y="3"/>
                    </a:lnTo>
                    <a:lnTo>
                      <a:pt x="61" y="0"/>
                    </a:lnTo>
                    <a:lnTo>
                      <a:pt x="68" y="5"/>
                    </a:lnTo>
                    <a:lnTo>
                      <a:pt x="89" y="9"/>
                    </a:lnTo>
                    <a:lnTo>
                      <a:pt x="126" y="0"/>
                    </a:lnTo>
                    <a:lnTo>
                      <a:pt x="127" y="3"/>
                    </a:lnTo>
                    <a:lnTo>
                      <a:pt x="132" y="6"/>
                    </a:lnTo>
                    <a:lnTo>
                      <a:pt x="136" y="6"/>
                    </a:lnTo>
                    <a:lnTo>
                      <a:pt x="135" y="11"/>
                    </a:lnTo>
                    <a:lnTo>
                      <a:pt x="131" y="15"/>
                    </a:lnTo>
                    <a:lnTo>
                      <a:pt x="125" y="15"/>
                    </a:lnTo>
                    <a:lnTo>
                      <a:pt x="124" y="17"/>
                    </a:lnTo>
                    <a:lnTo>
                      <a:pt x="130" y="19"/>
                    </a:lnTo>
                    <a:lnTo>
                      <a:pt x="131" y="21"/>
                    </a:lnTo>
                    <a:lnTo>
                      <a:pt x="131" y="25"/>
                    </a:lnTo>
                    <a:lnTo>
                      <a:pt x="130" y="25"/>
                    </a:lnTo>
                    <a:lnTo>
                      <a:pt x="125" y="25"/>
                    </a:lnTo>
                    <a:lnTo>
                      <a:pt x="116" y="30"/>
                    </a:lnTo>
                    <a:lnTo>
                      <a:pt x="113" y="34"/>
                    </a:lnTo>
                    <a:lnTo>
                      <a:pt x="109" y="35"/>
                    </a:lnTo>
                    <a:lnTo>
                      <a:pt x="106" y="37"/>
                    </a:lnTo>
                    <a:lnTo>
                      <a:pt x="104" y="38"/>
                    </a:lnTo>
                    <a:lnTo>
                      <a:pt x="103" y="42"/>
                    </a:lnTo>
                    <a:lnTo>
                      <a:pt x="104" y="45"/>
                    </a:lnTo>
                    <a:lnTo>
                      <a:pt x="114" y="38"/>
                    </a:lnTo>
                    <a:lnTo>
                      <a:pt x="120" y="38"/>
                    </a:lnTo>
                    <a:lnTo>
                      <a:pt x="131" y="43"/>
                    </a:lnTo>
                    <a:lnTo>
                      <a:pt x="131" y="46"/>
                    </a:lnTo>
                    <a:lnTo>
                      <a:pt x="132" y="47"/>
                    </a:lnTo>
                    <a:lnTo>
                      <a:pt x="134" y="50"/>
                    </a:lnTo>
                    <a:lnTo>
                      <a:pt x="136" y="50"/>
                    </a:lnTo>
                    <a:lnTo>
                      <a:pt x="137" y="51"/>
                    </a:lnTo>
                    <a:lnTo>
                      <a:pt x="139" y="52"/>
                    </a:lnTo>
                    <a:lnTo>
                      <a:pt x="136" y="55"/>
                    </a:lnTo>
                    <a:lnTo>
                      <a:pt x="136" y="57"/>
                    </a:lnTo>
                    <a:lnTo>
                      <a:pt x="144" y="55"/>
                    </a:lnTo>
                    <a:lnTo>
                      <a:pt x="147" y="53"/>
                    </a:lnTo>
                    <a:lnTo>
                      <a:pt x="148" y="51"/>
                    </a:lnTo>
                    <a:lnTo>
                      <a:pt x="151" y="53"/>
                    </a:lnTo>
                    <a:lnTo>
                      <a:pt x="151" y="56"/>
                    </a:lnTo>
                    <a:lnTo>
                      <a:pt x="153" y="57"/>
                    </a:lnTo>
                    <a:lnTo>
                      <a:pt x="157" y="63"/>
                    </a:lnTo>
                    <a:lnTo>
                      <a:pt x="157" y="66"/>
                    </a:lnTo>
                    <a:lnTo>
                      <a:pt x="156" y="67"/>
                    </a:lnTo>
                    <a:lnTo>
                      <a:pt x="148" y="71"/>
                    </a:lnTo>
                    <a:lnTo>
                      <a:pt x="152" y="73"/>
                    </a:lnTo>
                    <a:lnTo>
                      <a:pt x="155" y="79"/>
                    </a:lnTo>
                    <a:lnTo>
                      <a:pt x="153" y="81"/>
                    </a:lnTo>
                    <a:lnTo>
                      <a:pt x="151" y="83"/>
                    </a:lnTo>
                    <a:lnTo>
                      <a:pt x="153" y="83"/>
                    </a:lnTo>
                    <a:lnTo>
                      <a:pt x="156" y="85"/>
                    </a:lnTo>
                    <a:lnTo>
                      <a:pt x="156" y="92"/>
                    </a:lnTo>
                    <a:lnTo>
                      <a:pt x="153" y="92"/>
                    </a:lnTo>
                    <a:lnTo>
                      <a:pt x="152" y="90"/>
                    </a:lnTo>
                    <a:lnTo>
                      <a:pt x="147" y="93"/>
                    </a:lnTo>
                    <a:lnTo>
                      <a:pt x="146" y="98"/>
                    </a:lnTo>
                    <a:lnTo>
                      <a:pt x="135" y="103"/>
                    </a:lnTo>
                    <a:lnTo>
                      <a:pt x="114" y="100"/>
                    </a:lnTo>
                    <a:lnTo>
                      <a:pt x="113" y="103"/>
                    </a:lnTo>
                    <a:lnTo>
                      <a:pt x="119" y="106"/>
                    </a:lnTo>
                    <a:lnTo>
                      <a:pt x="119" y="109"/>
                    </a:lnTo>
                    <a:lnTo>
                      <a:pt x="111" y="113"/>
                    </a:lnTo>
                    <a:lnTo>
                      <a:pt x="110" y="115"/>
                    </a:lnTo>
                    <a:lnTo>
                      <a:pt x="106" y="116"/>
                    </a:lnTo>
                    <a:lnTo>
                      <a:pt x="101" y="116"/>
                    </a:lnTo>
                    <a:lnTo>
                      <a:pt x="98" y="111"/>
                    </a:lnTo>
                    <a:lnTo>
                      <a:pt x="95" y="113"/>
                    </a:lnTo>
                    <a:lnTo>
                      <a:pt x="93" y="114"/>
                    </a:lnTo>
                    <a:lnTo>
                      <a:pt x="89" y="114"/>
                    </a:lnTo>
                    <a:lnTo>
                      <a:pt x="84" y="103"/>
                    </a:lnTo>
                    <a:lnTo>
                      <a:pt x="82" y="102"/>
                    </a:lnTo>
                    <a:lnTo>
                      <a:pt x="79" y="97"/>
                    </a:lnTo>
                    <a:lnTo>
                      <a:pt x="64" y="89"/>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69" name="Freeform 1199">
                <a:extLst>
                  <a:ext uri="{FF2B5EF4-FFF2-40B4-BE49-F238E27FC236}">
                    <a16:creationId xmlns:a16="http://schemas.microsoft.com/office/drawing/2014/main" id="{713D4B9C-876A-4C74-BC45-2CC025C41723}"/>
                  </a:ext>
                </a:extLst>
              </p:cNvPr>
              <p:cNvSpPr>
                <a:spLocks noChangeAspect="1"/>
              </p:cNvSpPr>
              <p:nvPr/>
            </p:nvSpPr>
            <p:spPr bwMode="auto">
              <a:xfrm>
                <a:off x="1026" y="683"/>
                <a:ext cx="46" cy="36"/>
              </a:xfrm>
              <a:custGeom>
                <a:avLst/>
                <a:gdLst>
                  <a:gd name="T0" fmla="*/ 0 w 157"/>
                  <a:gd name="T1" fmla="*/ 0 h 116"/>
                  <a:gd name="T2" fmla="*/ 0 w 157"/>
                  <a:gd name="T3" fmla="*/ 0 h 116"/>
                  <a:gd name="T4" fmla="*/ 0 w 157"/>
                  <a:gd name="T5" fmla="*/ 0 h 116"/>
                  <a:gd name="T6" fmla="*/ 0 w 157"/>
                  <a:gd name="T7" fmla="*/ 0 h 116"/>
                  <a:gd name="T8" fmla="*/ 0 w 157"/>
                  <a:gd name="T9" fmla="*/ 0 h 116"/>
                  <a:gd name="T10" fmla="*/ 0 w 157"/>
                  <a:gd name="T11" fmla="*/ 0 h 116"/>
                  <a:gd name="T12" fmla="*/ 0 w 157"/>
                  <a:gd name="T13" fmla="*/ 0 h 116"/>
                  <a:gd name="T14" fmla="*/ 0 w 157"/>
                  <a:gd name="T15" fmla="*/ 0 h 116"/>
                  <a:gd name="T16" fmla="*/ 0 w 157"/>
                  <a:gd name="T17" fmla="*/ 0 h 116"/>
                  <a:gd name="T18" fmla="*/ 0 w 157"/>
                  <a:gd name="T19" fmla="*/ 0 h 116"/>
                  <a:gd name="T20" fmla="*/ 0 w 157"/>
                  <a:gd name="T21" fmla="*/ 0 h 116"/>
                  <a:gd name="T22" fmla="*/ 0 w 157"/>
                  <a:gd name="T23" fmla="*/ 0 h 116"/>
                  <a:gd name="T24" fmla="*/ 0 w 157"/>
                  <a:gd name="T25" fmla="*/ 0 h 116"/>
                  <a:gd name="T26" fmla="*/ 0 w 157"/>
                  <a:gd name="T27" fmla="*/ 0 h 116"/>
                  <a:gd name="T28" fmla="*/ 0 w 157"/>
                  <a:gd name="T29" fmla="*/ 0 h 116"/>
                  <a:gd name="T30" fmla="*/ 0 w 157"/>
                  <a:gd name="T31" fmla="*/ 0 h 116"/>
                  <a:gd name="T32" fmla="*/ 0 w 157"/>
                  <a:gd name="T33" fmla="*/ 0 h 116"/>
                  <a:gd name="T34" fmla="*/ 0 w 157"/>
                  <a:gd name="T35" fmla="*/ 0 h 116"/>
                  <a:gd name="T36" fmla="*/ 0 w 157"/>
                  <a:gd name="T37" fmla="*/ 0 h 116"/>
                  <a:gd name="T38" fmla="*/ 0 w 157"/>
                  <a:gd name="T39" fmla="*/ 0 h 116"/>
                  <a:gd name="T40" fmla="*/ 0 w 157"/>
                  <a:gd name="T41" fmla="*/ 0 h 116"/>
                  <a:gd name="T42" fmla="*/ 0 w 157"/>
                  <a:gd name="T43" fmla="*/ 0 h 116"/>
                  <a:gd name="T44" fmla="*/ 0 w 157"/>
                  <a:gd name="T45" fmla="*/ 0 h 116"/>
                  <a:gd name="T46" fmla="*/ 0 w 157"/>
                  <a:gd name="T47" fmla="*/ 0 h 116"/>
                  <a:gd name="T48" fmla="*/ 0 w 157"/>
                  <a:gd name="T49" fmla="*/ 0 h 116"/>
                  <a:gd name="T50" fmla="*/ 0 w 157"/>
                  <a:gd name="T51" fmla="*/ 0 h 116"/>
                  <a:gd name="T52" fmla="*/ 0 w 157"/>
                  <a:gd name="T53" fmla="*/ 0 h 116"/>
                  <a:gd name="T54" fmla="*/ 0 w 157"/>
                  <a:gd name="T55" fmla="*/ 0 h 116"/>
                  <a:gd name="T56" fmla="*/ 0 w 157"/>
                  <a:gd name="T57" fmla="*/ 0 h 116"/>
                  <a:gd name="T58" fmla="*/ 0 w 157"/>
                  <a:gd name="T59" fmla="*/ 0 h 116"/>
                  <a:gd name="T60" fmla="*/ 0 w 157"/>
                  <a:gd name="T61" fmla="*/ 0 h 116"/>
                  <a:gd name="T62" fmla="*/ 0 w 157"/>
                  <a:gd name="T63" fmla="*/ 0 h 116"/>
                  <a:gd name="T64" fmla="*/ 0 w 157"/>
                  <a:gd name="T65" fmla="*/ 0 h 116"/>
                  <a:gd name="T66" fmla="*/ 0 w 157"/>
                  <a:gd name="T67" fmla="*/ 0 h 116"/>
                  <a:gd name="T68" fmla="*/ 0 w 157"/>
                  <a:gd name="T69" fmla="*/ 0 h 116"/>
                  <a:gd name="T70" fmla="*/ 0 w 157"/>
                  <a:gd name="T71" fmla="*/ 0 h 116"/>
                  <a:gd name="T72" fmla="*/ 0 w 157"/>
                  <a:gd name="T73" fmla="*/ 0 h 116"/>
                  <a:gd name="T74" fmla="*/ 0 w 157"/>
                  <a:gd name="T75" fmla="*/ 0 h 116"/>
                  <a:gd name="T76" fmla="*/ 0 w 157"/>
                  <a:gd name="T77" fmla="*/ 0 h 116"/>
                  <a:gd name="T78" fmla="*/ 0 w 157"/>
                  <a:gd name="T79" fmla="*/ 0 h 116"/>
                  <a:gd name="T80" fmla="*/ 0 w 157"/>
                  <a:gd name="T81" fmla="*/ 0 h 116"/>
                  <a:gd name="T82" fmla="*/ 0 w 157"/>
                  <a:gd name="T83" fmla="*/ 0 h 116"/>
                  <a:gd name="T84" fmla="*/ 0 w 157"/>
                  <a:gd name="T85" fmla="*/ 0 h 116"/>
                  <a:gd name="T86" fmla="*/ 0 w 157"/>
                  <a:gd name="T87" fmla="*/ 0 h 116"/>
                  <a:gd name="T88" fmla="*/ 0 w 157"/>
                  <a:gd name="T89" fmla="*/ 0 h 116"/>
                  <a:gd name="T90" fmla="*/ 0 w 157"/>
                  <a:gd name="T91" fmla="*/ 0 h 116"/>
                  <a:gd name="T92" fmla="*/ 0 w 157"/>
                  <a:gd name="T93" fmla="*/ 0 h 116"/>
                  <a:gd name="T94" fmla="*/ 0 w 157"/>
                  <a:gd name="T95" fmla="*/ 0 h 116"/>
                  <a:gd name="T96" fmla="*/ 0 w 157"/>
                  <a:gd name="T97" fmla="*/ 0 h 11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57"/>
                  <a:gd name="T148" fmla="*/ 0 h 116"/>
                  <a:gd name="T149" fmla="*/ 157 w 157"/>
                  <a:gd name="T150" fmla="*/ 116 h 11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57" h="116">
                    <a:moveTo>
                      <a:pt x="64" y="89"/>
                    </a:moveTo>
                    <a:lnTo>
                      <a:pt x="62" y="88"/>
                    </a:lnTo>
                    <a:lnTo>
                      <a:pt x="58" y="83"/>
                    </a:lnTo>
                    <a:lnTo>
                      <a:pt x="58" y="81"/>
                    </a:lnTo>
                    <a:lnTo>
                      <a:pt x="54" y="79"/>
                    </a:lnTo>
                    <a:lnTo>
                      <a:pt x="51" y="78"/>
                    </a:lnTo>
                    <a:lnTo>
                      <a:pt x="46" y="81"/>
                    </a:lnTo>
                    <a:lnTo>
                      <a:pt x="45" y="77"/>
                    </a:lnTo>
                    <a:lnTo>
                      <a:pt x="41" y="74"/>
                    </a:lnTo>
                    <a:lnTo>
                      <a:pt x="37" y="74"/>
                    </a:lnTo>
                    <a:lnTo>
                      <a:pt x="36" y="77"/>
                    </a:lnTo>
                    <a:lnTo>
                      <a:pt x="25" y="76"/>
                    </a:lnTo>
                    <a:lnTo>
                      <a:pt x="24" y="72"/>
                    </a:lnTo>
                    <a:lnTo>
                      <a:pt x="19" y="69"/>
                    </a:lnTo>
                    <a:lnTo>
                      <a:pt x="19" y="68"/>
                    </a:lnTo>
                    <a:lnTo>
                      <a:pt x="0" y="57"/>
                    </a:lnTo>
                    <a:lnTo>
                      <a:pt x="1" y="47"/>
                    </a:lnTo>
                    <a:lnTo>
                      <a:pt x="4" y="43"/>
                    </a:lnTo>
                    <a:lnTo>
                      <a:pt x="7" y="41"/>
                    </a:lnTo>
                    <a:lnTo>
                      <a:pt x="14" y="41"/>
                    </a:lnTo>
                    <a:lnTo>
                      <a:pt x="17" y="43"/>
                    </a:lnTo>
                    <a:lnTo>
                      <a:pt x="21" y="45"/>
                    </a:lnTo>
                    <a:lnTo>
                      <a:pt x="20" y="46"/>
                    </a:lnTo>
                    <a:lnTo>
                      <a:pt x="22" y="47"/>
                    </a:lnTo>
                    <a:lnTo>
                      <a:pt x="29" y="48"/>
                    </a:lnTo>
                    <a:lnTo>
                      <a:pt x="30" y="50"/>
                    </a:lnTo>
                    <a:lnTo>
                      <a:pt x="30" y="52"/>
                    </a:lnTo>
                    <a:lnTo>
                      <a:pt x="33" y="56"/>
                    </a:lnTo>
                    <a:lnTo>
                      <a:pt x="42" y="57"/>
                    </a:lnTo>
                    <a:lnTo>
                      <a:pt x="46" y="56"/>
                    </a:lnTo>
                    <a:lnTo>
                      <a:pt x="46" y="55"/>
                    </a:lnTo>
                    <a:lnTo>
                      <a:pt x="50" y="55"/>
                    </a:lnTo>
                    <a:lnTo>
                      <a:pt x="58" y="51"/>
                    </a:lnTo>
                    <a:lnTo>
                      <a:pt x="56" y="48"/>
                    </a:lnTo>
                    <a:lnTo>
                      <a:pt x="56" y="45"/>
                    </a:lnTo>
                    <a:lnTo>
                      <a:pt x="57" y="45"/>
                    </a:lnTo>
                    <a:lnTo>
                      <a:pt x="61" y="47"/>
                    </a:lnTo>
                    <a:lnTo>
                      <a:pt x="62" y="46"/>
                    </a:lnTo>
                    <a:lnTo>
                      <a:pt x="62" y="43"/>
                    </a:lnTo>
                    <a:lnTo>
                      <a:pt x="61" y="41"/>
                    </a:lnTo>
                    <a:lnTo>
                      <a:pt x="56" y="41"/>
                    </a:lnTo>
                    <a:lnTo>
                      <a:pt x="56" y="38"/>
                    </a:lnTo>
                    <a:lnTo>
                      <a:pt x="53" y="38"/>
                    </a:lnTo>
                    <a:lnTo>
                      <a:pt x="52" y="32"/>
                    </a:lnTo>
                    <a:lnTo>
                      <a:pt x="53" y="31"/>
                    </a:lnTo>
                    <a:lnTo>
                      <a:pt x="57" y="31"/>
                    </a:lnTo>
                    <a:lnTo>
                      <a:pt x="64" y="34"/>
                    </a:lnTo>
                    <a:lnTo>
                      <a:pt x="66" y="34"/>
                    </a:lnTo>
                    <a:lnTo>
                      <a:pt x="56" y="25"/>
                    </a:lnTo>
                    <a:lnTo>
                      <a:pt x="54" y="27"/>
                    </a:lnTo>
                    <a:lnTo>
                      <a:pt x="53" y="29"/>
                    </a:lnTo>
                    <a:lnTo>
                      <a:pt x="45" y="30"/>
                    </a:lnTo>
                    <a:lnTo>
                      <a:pt x="37" y="27"/>
                    </a:lnTo>
                    <a:lnTo>
                      <a:pt x="33" y="24"/>
                    </a:lnTo>
                    <a:lnTo>
                      <a:pt x="30" y="24"/>
                    </a:lnTo>
                    <a:lnTo>
                      <a:pt x="29" y="20"/>
                    </a:lnTo>
                    <a:lnTo>
                      <a:pt x="30" y="17"/>
                    </a:lnTo>
                    <a:lnTo>
                      <a:pt x="38" y="17"/>
                    </a:lnTo>
                    <a:lnTo>
                      <a:pt x="41" y="19"/>
                    </a:lnTo>
                    <a:lnTo>
                      <a:pt x="43" y="21"/>
                    </a:lnTo>
                    <a:lnTo>
                      <a:pt x="47" y="22"/>
                    </a:lnTo>
                    <a:lnTo>
                      <a:pt x="48" y="21"/>
                    </a:lnTo>
                    <a:lnTo>
                      <a:pt x="46" y="17"/>
                    </a:lnTo>
                    <a:lnTo>
                      <a:pt x="47" y="16"/>
                    </a:lnTo>
                    <a:lnTo>
                      <a:pt x="41" y="15"/>
                    </a:lnTo>
                    <a:lnTo>
                      <a:pt x="38" y="14"/>
                    </a:lnTo>
                    <a:lnTo>
                      <a:pt x="35" y="14"/>
                    </a:lnTo>
                    <a:lnTo>
                      <a:pt x="32" y="10"/>
                    </a:lnTo>
                    <a:lnTo>
                      <a:pt x="46" y="5"/>
                    </a:lnTo>
                    <a:lnTo>
                      <a:pt x="48" y="6"/>
                    </a:lnTo>
                    <a:lnTo>
                      <a:pt x="58" y="9"/>
                    </a:lnTo>
                    <a:lnTo>
                      <a:pt x="59" y="8"/>
                    </a:lnTo>
                    <a:lnTo>
                      <a:pt x="59" y="5"/>
                    </a:lnTo>
                    <a:lnTo>
                      <a:pt x="53" y="5"/>
                    </a:lnTo>
                    <a:lnTo>
                      <a:pt x="52" y="3"/>
                    </a:lnTo>
                    <a:lnTo>
                      <a:pt x="61" y="0"/>
                    </a:lnTo>
                    <a:lnTo>
                      <a:pt x="68" y="5"/>
                    </a:lnTo>
                    <a:lnTo>
                      <a:pt x="89" y="9"/>
                    </a:lnTo>
                    <a:lnTo>
                      <a:pt x="126" y="0"/>
                    </a:lnTo>
                    <a:lnTo>
                      <a:pt x="127" y="3"/>
                    </a:lnTo>
                    <a:lnTo>
                      <a:pt x="132" y="6"/>
                    </a:lnTo>
                    <a:lnTo>
                      <a:pt x="136" y="6"/>
                    </a:lnTo>
                    <a:lnTo>
                      <a:pt x="135" y="11"/>
                    </a:lnTo>
                    <a:lnTo>
                      <a:pt x="131" y="15"/>
                    </a:lnTo>
                    <a:lnTo>
                      <a:pt x="125" y="15"/>
                    </a:lnTo>
                    <a:lnTo>
                      <a:pt x="124" y="17"/>
                    </a:lnTo>
                    <a:lnTo>
                      <a:pt x="130" y="19"/>
                    </a:lnTo>
                    <a:lnTo>
                      <a:pt x="131" y="21"/>
                    </a:lnTo>
                    <a:lnTo>
                      <a:pt x="131" y="25"/>
                    </a:lnTo>
                    <a:lnTo>
                      <a:pt x="130" y="25"/>
                    </a:lnTo>
                    <a:lnTo>
                      <a:pt x="125" y="25"/>
                    </a:lnTo>
                    <a:lnTo>
                      <a:pt x="116" y="30"/>
                    </a:lnTo>
                    <a:lnTo>
                      <a:pt x="113" y="34"/>
                    </a:lnTo>
                    <a:lnTo>
                      <a:pt x="109" y="35"/>
                    </a:lnTo>
                    <a:lnTo>
                      <a:pt x="106" y="37"/>
                    </a:lnTo>
                    <a:lnTo>
                      <a:pt x="104" y="38"/>
                    </a:lnTo>
                    <a:lnTo>
                      <a:pt x="103" y="42"/>
                    </a:lnTo>
                    <a:lnTo>
                      <a:pt x="104" y="45"/>
                    </a:lnTo>
                    <a:lnTo>
                      <a:pt x="114" y="38"/>
                    </a:lnTo>
                    <a:lnTo>
                      <a:pt x="120" y="38"/>
                    </a:lnTo>
                    <a:lnTo>
                      <a:pt x="131" y="43"/>
                    </a:lnTo>
                    <a:lnTo>
                      <a:pt x="131" y="46"/>
                    </a:lnTo>
                    <a:lnTo>
                      <a:pt x="132" y="47"/>
                    </a:lnTo>
                    <a:lnTo>
                      <a:pt x="134" y="50"/>
                    </a:lnTo>
                    <a:lnTo>
                      <a:pt x="136" y="50"/>
                    </a:lnTo>
                    <a:lnTo>
                      <a:pt x="137" y="51"/>
                    </a:lnTo>
                    <a:lnTo>
                      <a:pt x="139" y="52"/>
                    </a:lnTo>
                    <a:lnTo>
                      <a:pt x="136" y="55"/>
                    </a:lnTo>
                    <a:lnTo>
                      <a:pt x="136" y="57"/>
                    </a:lnTo>
                    <a:lnTo>
                      <a:pt x="144" y="55"/>
                    </a:lnTo>
                    <a:lnTo>
                      <a:pt x="147" y="53"/>
                    </a:lnTo>
                    <a:lnTo>
                      <a:pt x="148" y="51"/>
                    </a:lnTo>
                    <a:lnTo>
                      <a:pt x="151" y="53"/>
                    </a:lnTo>
                    <a:lnTo>
                      <a:pt x="151" y="56"/>
                    </a:lnTo>
                    <a:lnTo>
                      <a:pt x="153" y="57"/>
                    </a:lnTo>
                    <a:lnTo>
                      <a:pt x="157" y="63"/>
                    </a:lnTo>
                    <a:lnTo>
                      <a:pt x="157" y="66"/>
                    </a:lnTo>
                    <a:lnTo>
                      <a:pt x="156" y="67"/>
                    </a:lnTo>
                    <a:lnTo>
                      <a:pt x="148" y="71"/>
                    </a:lnTo>
                    <a:lnTo>
                      <a:pt x="152" y="73"/>
                    </a:lnTo>
                    <a:lnTo>
                      <a:pt x="155" y="79"/>
                    </a:lnTo>
                    <a:lnTo>
                      <a:pt x="153" y="81"/>
                    </a:lnTo>
                    <a:lnTo>
                      <a:pt x="151" y="83"/>
                    </a:lnTo>
                    <a:lnTo>
                      <a:pt x="153" y="83"/>
                    </a:lnTo>
                    <a:lnTo>
                      <a:pt x="156" y="85"/>
                    </a:lnTo>
                    <a:lnTo>
                      <a:pt x="156" y="92"/>
                    </a:lnTo>
                    <a:lnTo>
                      <a:pt x="153" y="92"/>
                    </a:lnTo>
                    <a:lnTo>
                      <a:pt x="152" y="90"/>
                    </a:lnTo>
                    <a:lnTo>
                      <a:pt x="147" y="93"/>
                    </a:lnTo>
                    <a:lnTo>
                      <a:pt x="146" y="98"/>
                    </a:lnTo>
                    <a:lnTo>
                      <a:pt x="135" y="103"/>
                    </a:lnTo>
                    <a:lnTo>
                      <a:pt x="114" y="100"/>
                    </a:lnTo>
                    <a:lnTo>
                      <a:pt x="113" y="103"/>
                    </a:lnTo>
                    <a:lnTo>
                      <a:pt x="119" y="106"/>
                    </a:lnTo>
                    <a:lnTo>
                      <a:pt x="119" y="109"/>
                    </a:lnTo>
                    <a:lnTo>
                      <a:pt x="111" y="113"/>
                    </a:lnTo>
                    <a:lnTo>
                      <a:pt x="110" y="115"/>
                    </a:lnTo>
                    <a:lnTo>
                      <a:pt x="106" y="116"/>
                    </a:lnTo>
                    <a:lnTo>
                      <a:pt x="101" y="116"/>
                    </a:lnTo>
                    <a:lnTo>
                      <a:pt x="98" y="111"/>
                    </a:lnTo>
                    <a:lnTo>
                      <a:pt x="95" y="113"/>
                    </a:lnTo>
                    <a:lnTo>
                      <a:pt x="93" y="114"/>
                    </a:lnTo>
                    <a:lnTo>
                      <a:pt x="89" y="114"/>
                    </a:lnTo>
                    <a:lnTo>
                      <a:pt x="84" y="103"/>
                    </a:lnTo>
                    <a:lnTo>
                      <a:pt x="82" y="102"/>
                    </a:lnTo>
                    <a:lnTo>
                      <a:pt x="79" y="97"/>
                    </a:lnTo>
                    <a:lnTo>
                      <a:pt x="64" y="89"/>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70" name="Freeform 1200">
                <a:extLst>
                  <a:ext uri="{FF2B5EF4-FFF2-40B4-BE49-F238E27FC236}">
                    <a16:creationId xmlns:a16="http://schemas.microsoft.com/office/drawing/2014/main" id="{14759989-FA39-48A9-BA62-E1E90A9CAD78}"/>
                  </a:ext>
                </a:extLst>
              </p:cNvPr>
              <p:cNvSpPr>
                <a:spLocks noChangeAspect="1"/>
              </p:cNvSpPr>
              <p:nvPr/>
            </p:nvSpPr>
            <p:spPr bwMode="auto">
              <a:xfrm>
                <a:off x="1064" y="694"/>
                <a:ext cx="6" cy="2"/>
              </a:xfrm>
              <a:custGeom>
                <a:avLst/>
                <a:gdLst>
                  <a:gd name="T0" fmla="*/ 0 w 16"/>
                  <a:gd name="T1" fmla="*/ 0 h 11"/>
                  <a:gd name="T2" fmla="*/ 0 w 16"/>
                  <a:gd name="T3" fmla="*/ 0 h 11"/>
                  <a:gd name="T4" fmla="*/ 0 w 16"/>
                  <a:gd name="T5" fmla="*/ 0 h 11"/>
                  <a:gd name="T6" fmla="*/ 0 w 16"/>
                  <a:gd name="T7" fmla="*/ 0 h 11"/>
                  <a:gd name="T8" fmla="*/ 0 w 16"/>
                  <a:gd name="T9" fmla="*/ 0 h 11"/>
                  <a:gd name="T10" fmla="*/ 0 w 16"/>
                  <a:gd name="T11" fmla="*/ 0 h 11"/>
                  <a:gd name="T12" fmla="*/ 0 w 16"/>
                  <a:gd name="T13" fmla="*/ 0 h 11"/>
                  <a:gd name="T14" fmla="*/ 0 w 16"/>
                  <a:gd name="T15" fmla="*/ 0 h 11"/>
                  <a:gd name="T16" fmla="*/ 0 w 16"/>
                  <a:gd name="T17" fmla="*/ 0 h 11"/>
                  <a:gd name="T18" fmla="*/ 0 w 16"/>
                  <a:gd name="T19" fmla="*/ 0 h 11"/>
                  <a:gd name="T20" fmla="*/ 0 w 16"/>
                  <a:gd name="T21" fmla="*/ 0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1"/>
                  <a:gd name="T35" fmla="*/ 16 w 16"/>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1">
                    <a:moveTo>
                      <a:pt x="14" y="8"/>
                    </a:moveTo>
                    <a:lnTo>
                      <a:pt x="16" y="5"/>
                    </a:lnTo>
                    <a:lnTo>
                      <a:pt x="14" y="3"/>
                    </a:lnTo>
                    <a:lnTo>
                      <a:pt x="8" y="0"/>
                    </a:lnTo>
                    <a:lnTo>
                      <a:pt x="0" y="4"/>
                    </a:lnTo>
                    <a:lnTo>
                      <a:pt x="0" y="6"/>
                    </a:lnTo>
                    <a:lnTo>
                      <a:pt x="5" y="11"/>
                    </a:lnTo>
                    <a:lnTo>
                      <a:pt x="10" y="11"/>
                    </a:lnTo>
                    <a:lnTo>
                      <a:pt x="13" y="9"/>
                    </a:lnTo>
                    <a:lnTo>
                      <a:pt x="13" y="8"/>
                    </a:lnTo>
                    <a:lnTo>
                      <a:pt x="14" y="8"/>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71" name="Freeform 1201">
                <a:extLst>
                  <a:ext uri="{FF2B5EF4-FFF2-40B4-BE49-F238E27FC236}">
                    <a16:creationId xmlns:a16="http://schemas.microsoft.com/office/drawing/2014/main" id="{F7A2C9DE-DED4-4A2E-B431-A2D962E0F708}"/>
                  </a:ext>
                </a:extLst>
              </p:cNvPr>
              <p:cNvSpPr>
                <a:spLocks noChangeAspect="1"/>
              </p:cNvSpPr>
              <p:nvPr/>
            </p:nvSpPr>
            <p:spPr bwMode="auto">
              <a:xfrm>
                <a:off x="1064" y="694"/>
                <a:ext cx="6" cy="2"/>
              </a:xfrm>
              <a:custGeom>
                <a:avLst/>
                <a:gdLst>
                  <a:gd name="T0" fmla="*/ 0 w 16"/>
                  <a:gd name="T1" fmla="*/ 0 h 11"/>
                  <a:gd name="T2" fmla="*/ 0 w 16"/>
                  <a:gd name="T3" fmla="*/ 0 h 11"/>
                  <a:gd name="T4" fmla="*/ 0 w 16"/>
                  <a:gd name="T5" fmla="*/ 0 h 11"/>
                  <a:gd name="T6" fmla="*/ 0 w 16"/>
                  <a:gd name="T7" fmla="*/ 0 h 11"/>
                  <a:gd name="T8" fmla="*/ 0 w 16"/>
                  <a:gd name="T9" fmla="*/ 0 h 11"/>
                  <a:gd name="T10" fmla="*/ 0 w 16"/>
                  <a:gd name="T11" fmla="*/ 0 h 11"/>
                  <a:gd name="T12" fmla="*/ 0 w 16"/>
                  <a:gd name="T13" fmla="*/ 0 h 11"/>
                  <a:gd name="T14" fmla="*/ 0 w 16"/>
                  <a:gd name="T15" fmla="*/ 0 h 11"/>
                  <a:gd name="T16" fmla="*/ 0 w 16"/>
                  <a:gd name="T17" fmla="*/ 0 h 11"/>
                  <a:gd name="T18" fmla="*/ 0 w 16"/>
                  <a:gd name="T19" fmla="*/ 0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1"/>
                  <a:gd name="T32" fmla="*/ 16 w 16"/>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1">
                    <a:moveTo>
                      <a:pt x="14" y="8"/>
                    </a:moveTo>
                    <a:lnTo>
                      <a:pt x="16" y="5"/>
                    </a:lnTo>
                    <a:lnTo>
                      <a:pt x="14" y="3"/>
                    </a:lnTo>
                    <a:lnTo>
                      <a:pt x="8" y="0"/>
                    </a:lnTo>
                    <a:lnTo>
                      <a:pt x="0" y="4"/>
                    </a:lnTo>
                    <a:lnTo>
                      <a:pt x="0" y="6"/>
                    </a:lnTo>
                    <a:lnTo>
                      <a:pt x="5" y="11"/>
                    </a:lnTo>
                    <a:lnTo>
                      <a:pt x="10" y="11"/>
                    </a:lnTo>
                    <a:lnTo>
                      <a:pt x="13" y="9"/>
                    </a:lnTo>
                    <a:lnTo>
                      <a:pt x="13" y="8"/>
                    </a:lnTo>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72" name="Freeform 1202">
                <a:extLst>
                  <a:ext uri="{FF2B5EF4-FFF2-40B4-BE49-F238E27FC236}">
                    <a16:creationId xmlns:a16="http://schemas.microsoft.com/office/drawing/2014/main" id="{1660FFC2-67E6-49DD-8EEA-B91C77815F1B}"/>
                  </a:ext>
                </a:extLst>
              </p:cNvPr>
              <p:cNvSpPr>
                <a:spLocks noChangeAspect="1"/>
              </p:cNvSpPr>
              <p:nvPr/>
            </p:nvSpPr>
            <p:spPr bwMode="auto">
              <a:xfrm>
                <a:off x="1048" y="682"/>
                <a:ext cx="12" cy="3"/>
              </a:xfrm>
              <a:custGeom>
                <a:avLst/>
                <a:gdLst>
                  <a:gd name="T0" fmla="*/ 0 w 38"/>
                  <a:gd name="T1" fmla="*/ 0 h 12"/>
                  <a:gd name="T2" fmla="*/ 0 w 38"/>
                  <a:gd name="T3" fmla="*/ 0 h 12"/>
                  <a:gd name="T4" fmla="*/ 0 w 38"/>
                  <a:gd name="T5" fmla="*/ 0 h 12"/>
                  <a:gd name="T6" fmla="*/ 0 w 38"/>
                  <a:gd name="T7" fmla="*/ 0 h 12"/>
                  <a:gd name="T8" fmla="*/ 0 w 38"/>
                  <a:gd name="T9" fmla="*/ 0 h 12"/>
                  <a:gd name="T10" fmla="*/ 0 w 38"/>
                  <a:gd name="T11" fmla="*/ 0 h 12"/>
                  <a:gd name="T12" fmla="*/ 0 w 38"/>
                  <a:gd name="T13" fmla="*/ 0 h 12"/>
                  <a:gd name="T14" fmla="*/ 0 w 38"/>
                  <a:gd name="T15" fmla="*/ 0 h 12"/>
                  <a:gd name="T16" fmla="*/ 0 w 38"/>
                  <a:gd name="T17" fmla="*/ 0 h 12"/>
                  <a:gd name="T18" fmla="*/ 0 w 38"/>
                  <a:gd name="T19" fmla="*/ 0 h 12"/>
                  <a:gd name="T20" fmla="*/ 0 w 38"/>
                  <a:gd name="T21" fmla="*/ 0 h 12"/>
                  <a:gd name="T22" fmla="*/ 0 w 38"/>
                  <a:gd name="T23" fmla="*/ 0 h 12"/>
                  <a:gd name="T24" fmla="*/ 0 w 38"/>
                  <a:gd name="T25" fmla="*/ 0 h 12"/>
                  <a:gd name="T26" fmla="*/ 0 w 38"/>
                  <a:gd name="T27" fmla="*/ 0 h 12"/>
                  <a:gd name="T28" fmla="*/ 0 w 38"/>
                  <a:gd name="T29" fmla="*/ 0 h 12"/>
                  <a:gd name="T30" fmla="*/ 0 w 38"/>
                  <a:gd name="T31" fmla="*/ 0 h 12"/>
                  <a:gd name="T32" fmla="*/ 0 w 3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12"/>
                  <a:gd name="T53" fmla="*/ 38 w 3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12">
                    <a:moveTo>
                      <a:pt x="18" y="11"/>
                    </a:moveTo>
                    <a:lnTo>
                      <a:pt x="27" y="10"/>
                    </a:lnTo>
                    <a:lnTo>
                      <a:pt x="37" y="3"/>
                    </a:lnTo>
                    <a:lnTo>
                      <a:pt x="38" y="1"/>
                    </a:lnTo>
                    <a:lnTo>
                      <a:pt x="38" y="0"/>
                    </a:lnTo>
                    <a:lnTo>
                      <a:pt x="13" y="2"/>
                    </a:lnTo>
                    <a:lnTo>
                      <a:pt x="10" y="5"/>
                    </a:lnTo>
                    <a:lnTo>
                      <a:pt x="8" y="6"/>
                    </a:lnTo>
                    <a:lnTo>
                      <a:pt x="0" y="8"/>
                    </a:lnTo>
                    <a:lnTo>
                      <a:pt x="1" y="10"/>
                    </a:lnTo>
                    <a:lnTo>
                      <a:pt x="8" y="11"/>
                    </a:lnTo>
                    <a:lnTo>
                      <a:pt x="8" y="10"/>
                    </a:lnTo>
                    <a:lnTo>
                      <a:pt x="11" y="10"/>
                    </a:lnTo>
                    <a:lnTo>
                      <a:pt x="12" y="12"/>
                    </a:lnTo>
                    <a:lnTo>
                      <a:pt x="16" y="11"/>
                    </a:lnTo>
                    <a:lnTo>
                      <a:pt x="17" y="11"/>
                    </a:lnTo>
                    <a:lnTo>
                      <a:pt x="18" y="1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73" name="Freeform 1203">
                <a:extLst>
                  <a:ext uri="{FF2B5EF4-FFF2-40B4-BE49-F238E27FC236}">
                    <a16:creationId xmlns:a16="http://schemas.microsoft.com/office/drawing/2014/main" id="{6413B67F-CB57-45A2-8CB0-4B8B325C09BA}"/>
                  </a:ext>
                </a:extLst>
              </p:cNvPr>
              <p:cNvSpPr>
                <a:spLocks noChangeAspect="1"/>
              </p:cNvSpPr>
              <p:nvPr/>
            </p:nvSpPr>
            <p:spPr bwMode="auto">
              <a:xfrm>
                <a:off x="1048" y="682"/>
                <a:ext cx="12" cy="3"/>
              </a:xfrm>
              <a:custGeom>
                <a:avLst/>
                <a:gdLst>
                  <a:gd name="T0" fmla="*/ 0 w 38"/>
                  <a:gd name="T1" fmla="*/ 0 h 12"/>
                  <a:gd name="T2" fmla="*/ 0 w 38"/>
                  <a:gd name="T3" fmla="*/ 0 h 12"/>
                  <a:gd name="T4" fmla="*/ 0 w 38"/>
                  <a:gd name="T5" fmla="*/ 0 h 12"/>
                  <a:gd name="T6" fmla="*/ 0 w 38"/>
                  <a:gd name="T7" fmla="*/ 0 h 12"/>
                  <a:gd name="T8" fmla="*/ 0 w 38"/>
                  <a:gd name="T9" fmla="*/ 0 h 12"/>
                  <a:gd name="T10" fmla="*/ 0 w 38"/>
                  <a:gd name="T11" fmla="*/ 0 h 12"/>
                  <a:gd name="T12" fmla="*/ 0 w 38"/>
                  <a:gd name="T13" fmla="*/ 0 h 12"/>
                  <a:gd name="T14" fmla="*/ 0 w 38"/>
                  <a:gd name="T15" fmla="*/ 0 h 12"/>
                  <a:gd name="T16" fmla="*/ 0 w 38"/>
                  <a:gd name="T17" fmla="*/ 0 h 12"/>
                  <a:gd name="T18" fmla="*/ 0 w 38"/>
                  <a:gd name="T19" fmla="*/ 0 h 12"/>
                  <a:gd name="T20" fmla="*/ 0 w 38"/>
                  <a:gd name="T21" fmla="*/ 0 h 12"/>
                  <a:gd name="T22" fmla="*/ 0 w 38"/>
                  <a:gd name="T23" fmla="*/ 0 h 12"/>
                  <a:gd name="T24" fmla="*/ 0 w 38"/>
                  <a:gd name="T25" fmla="*/ 0 h 12"/>
                  <a:gd name="T26" fmla="*/ 0 w 38"/>
                  <a:gd name="T27" fmla="*/ 0 h 12"/>
                  <a:gd name="T28" fmla="*/ 0 w 38"/>
                  <a:gd name="T29" fmla="*/ 0 h 12"/>
                  <a:gd name="T30" fmla="*/ 0 w 38"/>
                  <a:gd name="T31" fmla="*/ 0 h 12"/>
                  <a:gd name="T32" fmla="*/ 0 w 3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12"/>
                  <a:gd name="T53" fmla="*/ 38 w 3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12">
                    <a:moveTo>
                      <a:pt x="18" y="11"/>
                    </a:moveTo>
                    <a:lnTo>
                      <a:pt x="27" y="10"/>
                    </a:lnTo>
                    <a:lnTo>
                      <a:pt x="37" y="3"/>
                    </a:lnTo>
                    <a:lnTo>
                      <a:pt x="38" y="1"/>
                    </a:lnTo>
                    <a:lnTo>
                      <a:pt x="38" y="0"/>
                    </a:lnTo>
                    <a:lnTo>
                      <a:pt x="13" y="2"/>
                    </a:lnTo>
                    <a:lnTo>
                      <a:pt x="10" y="5"/>
                    </a:lnTo>
                    <a:lnTo>
                      <a:pt x="8" y="6"/>
                    </a:lnTo>
                    <a:lnTo>
                      <a:pt x="0" y="8"/>
                    </a:lnTo>
                    <a:lnTo>
                      <a:pt x="1" y="10"/>
                    </a:lnTo>
                    <a:lnTo>
                      <a:pt x="8" y="11"/>
                    </a:lnTo>
                    <a:lnTo>
                      <a:pt x="8" y="10"/>
                    </a:lnTo>
                    <a:lnTo>
                      <a:pt x="11" y="10"/>
                    </a:lnTo>
                    <a:lnTo>
                      <a:pt x="12" y="12"/>
                    </a:lnTo>
                    <a:lnTo>
                      <a:pt x="16" y="11"/>
                    </a:lnTo>
                    <a:lnTo>
                      <a:pt x="17" y="11"/>
                    </a:lnTo>
                    <a:lnTo>
                      <a:pt x="18" y="1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74" name="Freeform 1204">
                <a:extLst>
                  <a:ext uri="{FF2B5EF4-FFF2-40B4-BE49-F238E27FC236}">
                    <a16:creationId xmlns:a16="http://schemas.microsoft.com/office/drawing/2014/main" id="{B93F7A82-4334-47C5-B976-7EF44D96925A}"/>
                  </a:ext>
                </a:extLst>
              </p:cNvPr>
              <p:cNvSpPr>
                <a:spLocks noChangeAspect="1"/>
              </p:cNvSpPr>
              <p:nvPr/>
            </p:nvSpPr>
            <p:spPr bwMode="auto">
              <a:xfrm>
                <a:off x="1063" y="661"/>
                <a:ext cx="7" cy="5"/>
              </a:xfrm>
              <a:custGeom>
                <a:avLst/>
                <a:gdLst>
                  <a:gd name="T0" fmla="*/ 0 w 24"/>
                  <a:gd name="T1" fmla="*/ 0 h 13"/>
                  <a:gd name="T2" fmla="*/ 0 w 24"/>
                  <a:gd name="T3" fmla="*/ 0 h 13"/>
                  <a:gd name="T4" fmla="*/ 0 w 24"/>
                  <a:gd name="T5" fmla="*/ 0 h 13"/>
                  <a:gd name="T6" fmla="*/ 0 w 24"/>
                  <a:gd name="T7" fmla="*/ 0 h 13"/>
                  <a:gd name="T8" fmla="*/ 0 w 24"/>
                  <a:gd name="T9" fmla="*/ 0 h 13"/>
                  <a:gd name="T10" fmla="*/ 0 w 24"/>
                  <a:gd name="T11" fmla="*/ 0 h 13"/>
                  <a:gd name="T12" fmla="*/ 0 w 24"/>
                  <a:gd name="T13" fmla="*/ 0 h 13"/>
                  <a:gd name="T14" fmla="*/ 0 w 24"/>
                  <a:gd name="T15" fmla="*/ 0 h 13"/>
                  <a:gd name="T16" fmla="*/ 0 w 24"/>
                  <a:gd name="T17" fmla="*/ 0 h 13"/>
                  <a:gd name="T18" fmla="*/ 0 w 24"/>
                  <a:gd name="T19" fmla="*/ 0 h 13"/>
                  <a:gd name="T20" fmla="*/ 0 w 24"/>
                  <a:gd name="T21" fmla="*/ 0 h 13"/>
                  <a:gd name="T22" fmla="*/ 0 w 24"/>
                  <a:gd name="T23" fmla="*/ 0 h 13"/>
                  <a:gd name="T24" fmla="*/ 0 w 24"/>
                  <a:gd name="T25" fmla="*/ 0 h 13"/>
                  <a:gd name="T26" fmla="*/ 0 w 24"/>
                  <a:gd name="T27" fmla="*/ 0 h 13"/>
                  <a:gd name="T28" fmla="*/ 0 w 24"/>
                  <a:gd name="T29" fmla="*/ 0 h 13"/>
                  <a:gd name="T30" fmla="*/ 0 w 24"/>
                  <a:gd name="T31" fmla="*/ 0 h 13"/>
                  <a:gd name="T32" fmla="*/ 0 w 24"/>
                  <a:gd name="T33" fmla="*/ 0 h 13"/>
                  <a:gd name="T34" fmla="*/ 0 w 24"/>
                  <a:gd name="T35" fmla="*/ 0 h 13"/>
                  <a:gd name="T36" fmla="*/ 0 w 24"/>
                  <a:gd name="T37" fmla="*/ 0 h 13"/>
                  <a:gd name="T38" fmla="*/ 0 w 24"/>
                  <a:gd name="T39" fmla="*/ 0 h 13"/>
                  <a:gd name="T40" fmla="*/ 0 w 24"/>
                  <a:gd name="T41" fmla="*/ 0 h 13"/>
                  <a:gd name="T42" fmla="*/ 0 w 24"/>
                  <a:gd name="T43" fmla="*/ 0 h 13"/>
                  <a:gd name="T44" fmla="*/ 0 w 24"/>
                  <a:gd name="T45" fmla="*/ 0 h 13"/>
                  <a:gd name="T46" fmla="*/ 0 w 24"/>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4"/>
                  <a:gd name="T73" fmla="*/ 0 h 13"/>
                  <a:gd name="T74" fmla="*/ 24 w 24"/>
                  <a:gd name="T75" fmla="*/ 13 h 1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4" h="13">
                    <a:moveTo>
                      <a:pt x="16" y="3"/>
                    </a:moveTo>
                    <a:lnTo>
                      <a:pt x="16" y="3"/>
                    </a:lnTo>
                    <a:lnTo>
                      <a:pt x="12" y="7"/>
                    </a:lnTo>
                    <a:lnTo>
                      <a:pt x="12" y="8"/>
                    </a:lnTo>
                    <a:lnTo>
                      <a:pt x="12" y="9"/>
                    </a:lnTo>
                    <a:lnTo>
                      <a:pt x="8" y="10"/>
                    </a:lnTo>
                    <a:lnTo>
                      <a:pt x="10" y="12"/>
                    </a:lnTo>
                    <a:lnTo>
                      <a:pt x="8" y="12"/>
                    </a:lnTo>
                    <a:lnTo>
                      <a:pt x="5" y="13"/>
                    </a:lnTo>
                    <a:lnTo>
                      <a:pt x="2" y="12"/>
                    </a:lnTo>
                    <a:lnTo>
                      <a:pt x="3" y="10"/>
                    </a:lnTo>
                    <a:lnTo>
                      <a:pt x="1" y="9"/>
                    </a:lnTo>
                    <a:lnTo>
                      <a:pt x="0" y="7"/>
                    </a:lnTo>
                    <a:lnTo>
                      <a:pt x="7" y="4"/>
                    </a:lnTo>
                    <a:lnTo>
                      <a:pt x="8" y="4"/>
                    </a:lnTo>
                    <a:lnTo>
                      <a:pt x="11" y="3"/>
                    </a:lnTo>
                    <a:lnTo>
                      <a:pt x="13" y="3"/>
                    </a:lnTo>
                    <a:lnTo>
                      <a:pt x="15" y="0"/>
                    </a:lnTo>
                    <a:lnTo>
                      <a:pt x="23" y="3"/>
                    </a:lnTo>
                    <a:lnTo>
                      <a:pt x="24" y="5"/>
                    </a:lnTo>
                    <a:lnTo>
                      <a:pt x="22" y="8"/>
                    </a:lnTo>
                    <a:lnTo>
                      <a:pt x="19" y="7"/>
                    </a:lnTo>
                    <a:lnTo>
                      <a:pt x="17" y="7"/>
                    </a:lnTo>
                    <a:lnTo>
                      <a:pt x="16" y="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75" name="Freeform 1205">
                <a:extLst>
                  <a:ext uri="{FF2B5EF4-FFF2-40B4-BE49-F238E27FC236}">
                    <a16:creationId xmlns:a16="http://schemas.microsoft.com/office/drawing/2014/main" id="{99C5D13A-EB55-48E9-9A8A-148643CE8B73}"/>
                  </a:ext>
                </a:extLst>
              </p:cNvPr>
              <p:cNvSpPr>
                <a:spLocks noChangeAspect="1"/>
              </p:cNvSpPr>
              <p:nvPr/>
            </p:nvSpPr>
            <p:spPr bwMode="auto">
              <a:xfrm>
                <a:off x="1063" y="661"/>
                <a:ext cx="7" cy="5"/>
              </a:xfrm>
              <a:custGeom>
                <a:avLst/>
                <a:gdLst>
                  <a:gd name="T0" fmla="*/ 0 w 24"/>
                  <a:gd name="T1" fmla="*/ 0 h 13"/>
                  <a:gd name="T2" fmla="*/ 0 w 24"/>
                  <a:gd name="T3" fmla="*/ 0 h 13"/>
                  <a:gd name="T4" fmla="*/ 0 w 24"/>
                  <a:gd name="T5" fmla="*/ 0 h 13"/>
                  <a:gd name="T6" fmla="*/ 0 w 24"/>
                  <a:gd name="T7" fmla="*/ 0 h 13"/>
                  <a:gd name="T8" fmla="*/ 0 w 24"/>
                  <a:gd name="T9" fmla="*/ 0 h 13"/>
                  <a:gd name="T10" fmla="*/ 0 w 24"/>
                  <a:gd name="T11" fmla="*/ 0 h 13"/>
                  <a:gd name="T12" fmla="*/ 0 w 24"/>
                  <a:gd name="T13" fmla="*/ 0 h 13"/>
                  <a:gd name="T14" fmla="*/ 0 w 24"/>
                  <a:gd name="T15" fmla="*/ 0 h 13"/>
                  <a:gd name="T16" fmla="*/ 0 w 24"/>
                  <a:gd name="T17" fmla="*/ 0 h 13"/>
                  <a:gd name="T18" fmla="*/ 0 w 24"/>
                  <a:gd name="T19" fmla="*/ 0 h 13"/>
                  <a:gd name="T20" fmla="*/ 0 w 24"/>
                  <a:gd name="T21" fmla="*/ 0 h 13"/>
                  <a:gd name="T22" fmla="*/ 0 w 24"/>
                  <a:gd name="T23" fmla="*/ 0 h 13"/>
                  <a:gd name="T24" fmla="*/ 0 w 24"/>
                  <a:gd name="T25" fmla="*/ 0 h 13"/>
                  <a:gd name="T26" fmla="*/ 0 w 24"/>
                  <a:gd name="T27" fmla="*/ 0 h 13"/>
                  <a:gd name="T28" fmla="*/ 0 w 24"/>
                  <a:gd name="T29" fmla="*/ 0 h 13"/>
                  <a:gd name="T30" fmla="*/ 0 w 24"/>
                  <a:gd name="T31" fmla="*/ 0 h 13"/>
                  <a:gd name="T32" fmla="*/ 0 w 24"/>
                  <a:gd name="T33" fmla="*/ 0 h 13"/>
                  <a:gd name="T34" fmla="*/ 0 w 24"/>
                  <a:gd name="T35" fmla="*/ 0 h 13"/>
                  <a:gd name="T36" fmla="*/ 0 w 24"/>
                  <a:gd name="T37" fmla="*/ 0 h 13"/>
                  <a:gd name="T38" fmla="*/ 0 w 24"/>
                  <a:gd name="T39" fmla="*/ 0 h 13"/>
                  <a:gd name="T40" fmla="*/ 0 w 24"/>
                  <a:gd name="T41" fmla="*/ 0 h 13"/>
                  <a:gd name="T42" fmla="*/ 0 w 24"/>
                  <a:gd name="T43" fmla="*/ 0 h 13"/>
                  <a:gd name="T44" fmla="*/ 0 w 24"/>
                  <a:gd name="T45" fmla="*/ 0 h 13"/>
                  <a:gd name="T46" fmla="*/ 0 w 24"/>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4"/>
                  <a:gd name="T73" fmla="*/ 0 h 13"/>
                  <a:gd name="T74" fmla="*/ 24 w 24"/>
                  <a:gd name="T75" fmla="*/ 13 h 1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4" h="13">
                    <a:moveTo>
                      <a:pt x="16" y="3"/>
                    </a:moveTo>
                    <a:lnTo>
                      <a:pt x="16" y="3"/>
                    </a:lnTo>
                    <a:lnTo>
                      <a:pt x="12" y="7"/>
                    </a:lnTo>
                    <a:lnTo>
                      <a:pt x="12" y="8"/>
                    </a:lnTo>
                    <a:lnTo>
                      <a:pt x="12" y="9"/>
                    </a:lnTo>
                    <a:lnTo>
                      <a:pt x="8" y="10"/>
                    </a:lnTo>
                    <a:lnTo>
                      <a:pt x="10" y="12"/>
                    </a:lnTo>
                    <a:lnTo>
                      <a:pt x="8" y="12"/>
                    </a:lnTo>
                    <a:lnTo>
                      <a:pt x="5" y="13"/>
                    </a:lnTo>
                    <a:lnTo>
                      <a:pt x="2" y="12"/>
                    </a:lnTo>
                    <a:lnTo>
                      <a:pt x="3" y="10"/>
                    </a:lnTo>
                    <a:lnTo>
                      <a:pt x="1" y="9"/>
                    </a:lnTo>
                    <a:lnTo>
                      <a:pt x="0" y="7"/>
                    </a:lnTo>
                    <a:lnTo>
                      <a:pt x="7" y="4"/>
                    </a:lnTo>
                    <a:lnTo>
                      <a:pt x="8" y="4"/>
                    </a:lnTo>
                    <a:lnTo>
                      <a:pt x="11" y="3"/>
                    </a:lnTo>
                    <a:lnTo>
                      <a:pt x="13" y="3"/>
                    </a:lnTo>
                    <a:lnTo>
                      <a:pt x="15" y="0"/>
                    </a:lnTo>
                    <a:lnTo>
                      <a:pt x="23" y="3"/>
                    </a:lnTo>
                    <a:lnTo>
                      <a:pt x="24" y="5"/>
                    </a:lnTo>
                    <a:lnTo>
                      <a:pt x="22" y="8"/>
                    </a:lnTo>
                    <a:lnTo>
                      <a:pt x="19" y="7"/>
                    </a:lnTo>
                    <a:lnTo>
                      <a:pt x="17" y="7"/>
                    </a:lnTo>
                    <a:lnTo>
                      <a:pt x="16" y="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76" name="Freeform 1206">
                <a:extLst>
                  <a:ext uri="{FF2B5EF4-FFF2-40B4-BE49-F238E27FC236}">
                    <a16:creationId xmlns:a16="http://schemas.microsoft.com/office/drawing/2014/main" id="{CF7E5E68-D242-4134-8327-4A02900F82EE}"/>
                  </a:ext>
                </a:extLst>
              </p:cNvPr>
              <p:cNvSpPr>
                <a:spLocks noChangeAspect="1"/>
              </p:cNvSpPr>
              <p:nvPr/>
            </p:nvSpPr>
            <p:spPr bwMode="auto">
              <a:xfrm>
                <a:off x="1025" y="649"/>
                <a:ext cx="36" cy="21"/>
              </a:xfrm>
              <a:custGeom>
                <a:avLst/>
                <a:gdLst>
                  <a:gd name="T0" fmla="*/ 0 w 123"/>
                  <a:gd name="T1" fmla="*/ 0 h 69"/>
                  <a:gd name="T2" fmla="*/ 0 w 123"/>
                  <a:gd name="T3" fmla="*/ 0 h 69"/>
                  <a:gd name="T4" fmla="*/ 0 w 123"/>
                  <a:gd name="T5" fmla="*/ 0 h 69"/>
                  <a:gd name="T6" fmla="*/ 0 w 123"/>
                  <a:gd name="T7" fmla="*/ 0 h 69"/>
                  <a:gd name="T8" fmla="*/ 0 w 123"/>
                  <a:gd name="T9" fmla="*/ 0 h 69"/>
                  <a:gd name="T10" fmla="*/ 0 w 123"/>
                  <a:gd name="T11" fmla="*/ 0 h 69"/>
                  <a:gd name="T12" fmla="*/ 0 w 123"/>
                  <a:gd name="T13" fmla="*/ 0 h 69"/>
                  <a:gd name="T14" fmla="*/ 0 w 123"/>
                  <a:gd name="T15" fmla="*/ 0 h 69"/>
                  <a:gd name="T16" fmla="*/ 0 w 123"/>
                  <a:gd name="T17" fmla="*/ 0 h 69"/>
                  <a:gd name="T18" fmla="*/ 0 w 123"/>
                  <a:gd name="T19" fmla="*/ 0 h 69"/>
                  <a:gd name="T20" fmla="*/ 0 w 123"/>
                  <a:gd name="T21" fmla="*/ 0 h 69"/>
                  <a:gd name="T22" fmla="*/ 0 w 123"/>
                  <a:gd name="T23" fmla="*/ 0 h 69"/>
                  <a:gd name="T24" fmla="*/ 0 w 123"/>
                  <a:gd name="T25" fmla="*/ 0 h 69"/>
                  <a:gd name="T26" fmla="*/ 0 w 123"/>
                  <a:gd name="T27" fmla="*/ 0 h 69"/>
                  <a:gd name="T28" fmla="*/ 0 w 123"/>
                  <a:gd name="T29" fmla="*/ 0 h 69"/>
                  <a:gd name="T30" fmla="*/ 0 w 123"/>
                  <a:gd name="T31" fmla="*/ 0 h 69"/>
                  <a:gd name="T32" fmla="*/ 0 w 123"/>
                  <a:gd name="T33" fmla="*/ 0 h 69"/>
                  <a:gd name="T34" fmla="*/ 0 w 123"/>
                  <a:gd name="T35" fmla="*/ 0 h 69"/>
                  <a:gd name="T36" fmla="*/ 0 w 123"/>
                  <a:gd name="T37" fmla="*/ 0 h 69"/>
                  <a:gd name="T38" fmla="*/ 0 w 123"/>
                  <a:gd name="T39" fmla="*/ 0 h 69"/>
                  <a:gd name="T40" fmla="*/ 0 w 123"/>
                  <a:gd name="T41" fmla="*/ 0 h 69"/>
                  <a:gd name="T42" fmla="*/ 0 w 123"/>
                  <a:gd name="T43" fmla="*/ 0 h 69"/>
                  <a:gd name="T44" fmla="*/ 0 w 123"/>
                  <a:gd name="T45" fmla="*/ 0 h 69"/>
                  <a:gd name="T46" fmla="*/ 0 w 123"/>
                  <a:gd name="T47" fmla="*/ 0 h 69"/>
                  <a:gd name="T48" fmla="*/ 0 w 123"/>
                  <a:gd name="T49" fmla="*/ 0 h 69"/>
                  <a:gd name="T50" fmla="*/ 0 w 123"/>
                  <a:gd name="T51" fmla="*/ 0 h 69"/>
                  <a:gd name="T52" fmla="*/ 0 w 123"/>
                  <a:gd name="T53" fmla="*/ 0 h 69"/>
                  <a:gd name="T54" fmla="*/ 0 w 123"/>
                  <a:gd name="T55" fmla="*/ 0 h 69"/>
                  <a:gd name="T56" fmla="*/ 0 w 123"/>
                  <a:gd name="T57" fmla="*/ 0 h 69"/>
                  <a:gd name="T58" fmla="*/ 0 w 123"/>
                  <a:gd name="T59" fmla="*/ 0 h 69"/>
                  <a:gd name="T60" fmla="*/ 0 w 123"/>
                  <a:gd name="T61" fmla="*/ 0 h 69"/>
                  <a:gd name="T62" fmla="*/ 0 w 123"/>
                  <a:gd name="T63" fmla="*/ 0 h 69"/>
                  <a:gd name="T64" fmla="*/ 0 w 123"/>
                  <a:gd name="T65" fmla="*/ 0 h 69"/>
                  <a:gd name="T66" fmla="*/ 0 w 123"/>
                  <a:gd name="T67" fmla="*/ 0 h 69"/>
                  <a:gd name="T68" fmla="*/ 0 w 123"/>
                  <a:gd name="T69" fmla="*/ 0 h 69"/>
                  <a:gd name="T70" fmla="*/ 0 w 123"/>
                  <a:gd name="T71" fmla="*/ 0 h 69"/>
                  <a:gd name="T72" fmla="*/ 0 w 123"/>
                  <a:gd name="T73" fmla="*/ 0 h 69"/>
                  <a:gd name="T74" fmla="*/ 0 w 123"/>
                  <a:gd name="T75" fmla="*/ 0 h 69"/>
                  <a:gd name="T76" fmla="*/ 0 w 123"/>
                  <a:gd name="T77" fmla="*/ 0 h 69"/>
                  <a:gd name="T78" fmla="*/ 0 w 123"/>
                  <a:gd name="T79" fmla="*/ 0 h 69"/>
                  <a:gd name="T80" fmla="*/ 0 w 123"/>
                  <a:gd name="T81" fmla="*/ 0 h 69"/>
                  <a:gd name="T82" fmla="*/ 0 w 123"/>
                  <a:gd name="T83" fmla="*/ 0 h 69"/>
                  <a:gd name="T84" fmla="*/ 0 w 123"/>
                  <a:gd name="T85" fmla="*/ 0 h 69"/>
                  <a:gd name="T86" fmla="*/ 0 w 123"/>
                  <a:gd name="T87" fmla="*/ 0 h 69"/>
                  <a:gd name="T88" fmla="*/ 0 w 123"/>
                  <a:gd name="T89" fmla="*/ 0 h 69"/>
                  <a:gd name="T90" fmla="*/ 0 w 123"/>
                  <a:gd name="T91" fmla="*/ 0 h 69"/>
                  <a:gd name="T92" fmla="*/ 0 w 123"/>
                  <a:gd name="T93" fmla="*/ 0 h 69"/>
                  <a:gd name="T94" fmla="*/ 0 w 123"/>
                  <a:gd name="T95" fmla="*/ 0 h 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3"/>
                  <a:gd name="T145" fmla="*/ 0 h 69"/>
                  <a:gd name="T146" fmla="*/ 123 w 123"/>
                  <a:gd name="T147" fmla="*/ 69 h 6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3" h="69">
                    <a:moveTo>
                      <a:pt x="117" y="27"/>
                    </a:moveTo>
                    <a:lnTo>
                      <a:pt x="117" y="28"/>
                    </a:lnTo>
                    <a:lnTo>
                      <a:pt x="117" y="30"/>
                    </a:lnTo>
                    <a:lnTo>
                      <a:pt x="118" y="31"/>
                    </a:lnTo>
                    <a:lnTo>
                      <a:pt x="117" y="32"/>
                    </a:lnTo>
                    <a:lnTo>
                      <a:pt x="112" y="35"/>
                    </a:lnTo>
                    <a:lnTo>
                      <a:pt x="111" y="36"/>
                    </a:lnTo>
                    <a:lnTo>
                      <a:pt x="120" y="37"/>
                    </a:lnTo>
                    <a:lnTo>
                      <a:pt x="121" y="37"/>
                    </a:lnTo>
                    <a:lnTo>
                      <a:pt x="122" y="39"/>
                    </a:lnTo>
                    <a:lnTo>
                      <a:pt x="121" y="47"/>
                    </a:lnTo>
                    <a:lnTo>
                      <a:pt x="123" y="51"/>
                    </a:lnTo>
                    <a:lnTo>
                      <a:pt x="118" y="44"/>
                    </a:lnTo>
                    <a:lnTo>
                      <a:pt x="117" y="43"/>
                    </a:lnTo>
                    <a:lnTo>
                      <a:pt x="115" y="42"/>
                    </a:lnTo>
                    <a:lnTo>
                      <a:pt x="113" y="43"/>
                    </a:lnTo>
                    <a:lnTo>
                      <a:pt x="111" y="42"/>
                    </a:lnTo>
                    <a:lnTo>
                      <a:pt x="110" y="44"/>
                    </a:lnTo>
                    <a:lnTo>
                      <a:pt x="112" y="44"/>
                    </a:lnTo>
                    <a:lnTo>
                      <a:pt x="113" y="47"/>
                    </a:lnTo>
                    <a:lnTo>
                      <a:pt x="112" y="47"/>
                    </a:lnTo>
                    <a:lnTo>
                      <a:pt x="111" y="46"/>
                    </a:lnTo>
                    <a:lnTo>
                      <a:pt x="108" y="47"/>
                    </a:lnTo>
                    <a:lnTo>
                      <a:pt x="107" y="48"/>
                    </a:lnTo>
                    <a:lnTo>
                      <a:pt x="111" y="49"/>
                    </a:lnTo>
                    <a:lnTo>
                      <a:pt x="108" y="49"/>
                    </a:lnTo>
                    <a:lnTo>
                      <a:pt x="108" y="51"/>
                    </a:lnTo>
                    <a:lnTo>
                      <a:pt x="110" y="52"/>
                    </a:lnTo>
                    <a:lnTo>
                      <a:pt x="108" y="52"/>
                    </a:lnTo>
                    <a:lnTo>
                      <a:pt x="106" y="51"/>
                    </a:lnTo>
                    <a:lnTo>
                      <a:pt x="105" y="54"/>
                    </a:lnTo>
                    <a:lnTo>
                      <a:pt x="105" y="56"/>
                    </a:lnTo>
                    <a:lnTo>
                      <a:pt x="107" y="54"/>
                    </a:lnTo>
                    <a:lnTo>
                      <a:pt x="115" y="61"/>
                    </a:lnTo>
                    <a:lnTo>
                      <a:pt x="116" y="62"/>
                    </a:lnTo>
                    <a:lnTo>
                      <a:pt x="113" y="63"/>
                    </a:lnTo>
                    <a:lnTo>
                      <a:pt x="111" y="62"/>
                    </a:lnTo>
                    <a:lnTo>
                      <a:pt x="108" y="61"/>
                    </a:lnTo>
                    <a:lnTo>
                      <a:pt x="105" y="59"/>
                    </a:lnTo>
                    <a:lnTo>
                      <a:pt x="105" y="62"/>
                    </a:lnTo>
                    <a:lnTo>
                      <a:pt x="106" y="62"/>
                    </a:lnTo>
                    <a:lnTo>
                      <a:pt x="106" y="63"/>
                    </a:lnTo>
                    <a:lnTo>
                      <a:pt x="107" y="65"/>
                    </a:lnTo>
                    <a:lnTo>
                      <a:pt x="108" y="67"/>
                    </a:lnTo>
                    <a:lnTo>
                      <a:pt x="97" y="68"/>
                    </a:lnTo>
                    <a:lnTo>
                      <a:pt x="96" y="65"/>
                    </a:lnTo>
                    <a:lnTo>
                      <a:pt x="92" y="68"/>
                    </a:lnTo>
                    <a:lnTo>
                      <a:pt x="89" y="68"/>
                    </a:lnTo>
                    <a:lnTo>
                      <a:pt x="87" y="67"/>
                    </a:lnTo>
                    <a:lnTo>
                      <a:pt x="87" y="65"/>
                    </a:lnTo>
                    <a:lnTo>
                      <a:pt x="86" y="65"/>
                    </a:lnTo>
                    <a:lnTo>
                      <a:pt x="85" y="68"/>
                    </a:lnTo>
                    <a:lnTo>
                      <a:pt x="80" y="68"/>
                    </a:lnTo>
                    <a:lnTo>
                      <a:pt x="80" y="65"/>
                    </a:lnTo>
                    <a:lnTo>
                      <a:pt x="79" y="67"/>
                    </a:lnTo>
                    <a:lnTo>
                      <a:pt x="76" y="68"/>
                    </a:lnTo>
                    <a:lnTo>
                      <a:pt x="74" y="65"/>
                    </a:lnTo>
                    <a:lnTo>
                      <a:pt x="75" y="64"/>
                    </a:lnTo>
                    <a:lnTo>
                      <a:pt x="70" y="69"/>
                    </a:lnTo>
                    <a:lnTo>
                      <a:pt x="54" y="68"/>
                    </a:lnTo>
                    <a:lnTo>
                      <a:pt x="52" y="65"/>
                    </a:lnTo>
                    <a:lnTo>
                      <a:pt x="50" y="62"/>
                    </a:lnTo>
                    <a:lnTo>
                      <a:pt x="49" y="59"/>
                    </a:lnTo>
                    <a:lnTo>
                      <a:pt x="50" y="59"/>
                    </a:lnTo>
                    <a:lnTo>
                      <a:pt x="59" y="59"/>
                    </a:lnTo>
                    <a:lnTo>
                      <a:pt x="61" y="58"/>
                    </a:lnTo>
                    <a:lnTo>
                      <a:pt x="55" y="57"/>
                    </a:lnTo>
                    <a:lnTo>
                      <a:pt x="56" y="54"/>
                    </a:lnTo>
                    <a:lnTo>
                      <a:pt x="50" y="56"/>
                    </a:lnTo>
                    <a:lnTo>
                      <a:pt x="48" y="53"/>
                    </a:lnTo>
                    <a:lnTo>
                      <a:pt x="53" y="52"/>
                    </a:lnTo>
                    <a:lnTo>
                      <a:pt x="48" y="49"/>
                    </a:lnTo>
                    <a:lnTo>
                      <a:pt x="59" y="49"/>
                    </a:lnTo>
                    <a:lnTo>
                      <a:pt x="60" y="48"/>
                    </a:lnTo>
                    <a:lnTo>
                      <a:pt x="59" y="48"/>
                    </a:lnTo>
                    <a:lnTo>
                      <a:pt x="68" y="47"/>
                    </a:lnTo>
                    <a:lnTo>
                      <a:pt x="68" y="46"/>
                    </a:lnTo>
                    <a:lnTo>
                      <a:pt x="59" y="47"/>
                    </a:lnTo>
                    <a:lnTo>
                      <a:pt x="65" y="46"/>
                    </a:lnTo>
                    <a:lnTo>
                      <a:pt x="64" y="44"/>
                    </a:lnTo>
                    <a:lnTo>
                      <a:pt x="65" y="43"/>
                    </a:lnTo>
                    <a:lnTo>
                      <a:pt x="71" y="42"/>
                    </a:lnTo>
                    <a:lnTo>
                      <a:pt x="69" y="41"/>
                    </a:lnTo>
                    <a:lnTo>
                      <a:pt x="69" y="39"/>
                    </a:lnTo>
                    <a:lnTo>
                      <a:pt x="87" y="37"/>
                    </a:lnTo>
                    <a:lnTo>
                      <a:pt x="87" y="36"/>
                    </a:lnTo>
                    <a:lnTo>
                      <a:pt x="85" y="37"/>
                    </a:lnTo>
                    <a:lnTo>
                      <a:pt x="73" y="37"/>
                    </a:lnTo>
                    <a:lnTo>
                      <a:pt x="71" y="37"/>
                    </a:lnTo>
                    <a:lnTo>
                      <a:pt x="31" y="42"/>
                    </a:lnTo>
                    <a:lnTo>
                      <a:pt x="28" y="43"/>
                    </a:lnTo>
                    <a:lnTo>
                      <a:pt x="26" y="42"/>
                    </a:lnTo>
                    <a:lnTo>
                      <a:pt x="22" y="44"/>
                    </a:lnTo>
                    <a:lnTo>
                      <a:pt x="11" y="44"/>
                    </a:lnTo>
                    <a:lnTo>
                      <a:pt x="7" y="47"/>
                    </a:lnTo>
                    <a:lnTo>
                      <a:pt x="2" y="46"/>
                    </a:lnTo>
                    <a:lnTo>
                      <a:pt x="0" y="42"/>
                    </a:lnTo>
                    <a:lnTo>
                      <a:pt x="3" y="42"/>
                    </a:lnTo>
                    <a:lnTo>
                      <a:pt x="3" y="41"/>
                    </a:lnTo>
                    <a:lnTo>
                      <a:pt x="5" y="38"/>
                    </a:lnTo>
                    <a:lnTo>
                      <a:pt x="8" y="38"/>
                    </a:lnTo>
                    <a:lnTo>
                      <a:pt x="17" y="39"/>
                    </a:lnTo>
                    <a:lnTo>
                      <a:pt x="16" y="38"/>
                    </a:lnTo>
                    <a:lnTo>
                      <a:pt x="13" y="37"/>
                    </a:lnTo>
                    <a:lnTo>
                      <a:pt x="14" y="36"/>
                    </a:lnTo>
                    <a:lnTo>
                      <a:pt x="12" y="36"/>
                    </a:lnTo>
                    <a:lnTo>
                      <a:pt x="12" y="33"/>
                    </a:lnTo>
                    <a:lnTo>
                      <a:pt x="21" y="32"/>
                    </a:lnTo>
                    <a:lnTo>
                      <a:pt x="28" y="35"/>
                    </a:lnTo>
                    <a:lnTo>
                      <a:pt x="31" y="36"/>
                    </a:lnTo>
                    <a:lnTo>
                      <a:pt x="35" y="36"/>
                    </a:lnTo>
                    <a:lnTo>
                      <a:pt x="35" y="33"/>
                    </a:lnTo>
                    <a:lnTo>
                      <a:pt x="34" y="32"/>
                    </a:lnTo>
                    <a:lnTo>
                      <a:pt x="28" y="30"/>
                    </a:lnTo>
                    <a:lnTo>
                      <a:pt x="33" y="27"/>
                    </a:lnTo>
                    <a:lnTo>
                      <a:pt x="33" y="26"/>
                    </a:lnTo>
                    <a:lnTo>
                      <a:pt x="23" y="27"/>
                    </a:lnTo>
                    <a:lnTo>
                      <a:pt x="22" y="26"/>
                    </a:lnTo>
                    <a:lnTo>
                      <a:pt x="19" y="23"/>
                    </a:lnTo>
                    <a:lnTo>
                      <a:pt x="19" y="21"/>
                    </a:lnTo>
                    <a:lnTo>
                      <a:pt x="22" y="18"/>
                    </a:lnTo>
                    <a:lnTo>
                      <a:pt x="16" y="18"/>
                    </a:lnTo>
                    <a:lnTo>
                      <a:pt x="16" y="16"/>
                    </a:lnTo>
                    <a:lnTo>
                      <a:pt x="16" y="14"/>
                    </a:lnTo>
                    <a:lnTo>
                      <a:pt x="21" y="11"/>
                    </a:lnTo>
                    <a:lnTo>
                      <a:pt x="19" y="11"/>
                    </a:lnTo>
                    <a:lnTo>
                      <a:pt x="21" y="9"/>
                    </a:lnTo>
                    <a:lnTo>
                      <a:pt x="24" y="9"/>
                    </a:lnTo>
                    <a:lnTo>
                      <a:pt x="32" y="10"/>
                    </a:lnTo>
                    <a:lnTo>
                      <a:pt x="34" y="10"/>
                    </a:lnTo>
                    <a:lnTo>
                      <a:pt x="35" y="10"/>
                    </a:lnTo>
                    <a:lnTo>
                      <a:pt x="35" y="12"/>
                    </a:lnTo>
                    <a:lnTo>
                      <a:pt x="37" y="12"/>
                    </a:lnTo>
                    <a:lnTo>
                      <a:pt x="42" y="14"/>
                    </a:lnTo>
                    <a:lnTo>
                      <a:pt x="38" y="16"/>
                    </a:lnTo>
                    <a:lnTo>
                      <a:pt x="47" y="21"/>
                    </a:lnTo>
                    <a:lnTo>
                      <a:pt x="48" y="22"/>
                    </a:lnTo>
                    <a:lnTo>
                      <a:pt x="52" y="22"/>
                    </a:lnTo>
                    <a:lnTo>
                      <a:pt x="54" y="22"/>
                    </a:lnTo>
                    <a:lnTo>
                      <a:pt x="52" y="23"/>
                    </a:lnTo>
                    <a:lnTo>
                      <a:pt x="63" y="28"/>
                    </a:lnTo>
                    <a:lnTo>
                      <a:pt x="68" y="28"/>
                    </a:lnTo>
                    <a:lnTo>
                      <a:pt x="71" y="27"/>
                    </a:lnTo>
                    <a:lnTo>
                      <a:pt x="68" y="27"/>
                    </a:lnTo>
                    <a:lnTo>
                      <a:pt x="60" y="20"/>
                    </a:lnTo>
                    <a:lnTo>
                      <a:pt x="66" y="18"/>
                    </a:lnTo>
                    <a:lnTo>
                      <a:pt x="64" y="17"/>
                    </a:lnTo>
                    <a:lnTo>
                      <a:pt x="55" y="18"/>
                    </a:lnTo>
                    <a:lnTo>
                      <a:pt x="52" y="16"/>
                    </a:lnTo>
                    <a:lnTo>
                      <a:pt x="53" y="16"/>
                    </a:lnTo>
                    <a:lnTo>
                      <a:pt x="58" y="16"/>
                    </a:lnTo>
                    <a:lnTo>
                      <a:pt x="59" y="15"/>
                    </a:lnTo>
                    <a:lnTo>
                      <a:pt x="63" y="14"/>
                    </a:lnTo>
                    <a:lnTo>
                      <a:pt x="59" y="14"/>
                    </a:lnTo>
                    <a:lnTo>
                      <a:pt x="56" y="12"/>
                    </a:lnTo>
                    <a:lnTo>
                      <a:pt x="49" y="12"/>
                    </a:lnTo>
                    <a:lnTo>
                      <a:pt x="45" y="10"/>
                    </a:lnTo>
                    <a:lnTo>
                      <a:pt x="42" y="7"/>
                    </a:lnTo>
                    <a:lnTo>
                      <a:pt x="42" y="6"/>
                    </a:lnTo>
                    <a:lnTo>
                      <a:pt x="45" y="6"/>
                    </a:lnTo>
                    <a:lnTo>
                      <a:pt x="48" y="2"/>
                    </a:lnTo>
                    <a:lnTo>
                      <a:pt x="55" y="1"/>
                    </a:lnTo>
                    <a:lnTo>
                      <a:pt x="70" y="1"/>
                    </a:lnTo>
                    <a:lnTo>
                      <a:pt x="76" y="4"/>
                    </a:lnTo>
                    <a:lnTo>
                      <a:pt x="85" y="6"/>
                    </a:lnTo>
                    <a:lnTo>
                      <a:pt x="84" y="7"/>
                    </a:lnTo>
                    <a:lnTo>
                      <a:pt x="84" y="9"/>
                    </a:lnTo>
                    <a:lnTo>
                      <a:pt x="85" y="7"/>
                    </a:lnTo>
                    <a:lnTo>
                      <a:pt x="90" y="7"/>
                    </a:lnTo>
                    <a:lnTo>
                      <a:pt x="91" y="6"/>
                    </a:lnTo>
                    <a:lnTo>
                      <a:pt x="87" y="2"/>
                    </a:lnTo>
                    <a:lnTo>
                      <a:pt x="89" y="2"/>
                    </a:lnTo>
                    <a:lnTo>
                      <a:pt x="95" y="2"/>
                    </a:lnTo>
                    <a:lnTo>
                      <a:pt x="96" y="1"/>
                    </a:lnTo>
                    <a:lnTo>
                      <a:pt x="90" y="0"/>
                    </a:lnTo>
                    <a:lnTo>
                      <a:pt x="97" y="0"/>
                    </a:lnTo>
                    <a:lnTo>
                      <a:pt x="100" y="1"/>
                    </a:lnTo>
                    <a:lnTo>
                      <a:pt x="105" y="4"/>
                    </a:lnTo>
                    <a:lnTo>
                      <a:pt x="100" y="2"/>
                    </a:lnTo>
                    <a:lnTo>
                      <a:pt x="101" y="4"/>
                    </a:lnTo>
                    <a:lnTo>
                      <a:pt x="110" y="5"/>
                    </a:lnTo>
                    <a:lnTo>
                      <a:pt x="113" y="7"/>
                    </a:lnTo>
                    <a:lnTo>
                      <a:pt x="115" y="10"/>
                    </a:lnTo>
                    <a:lnTo>
                      <a:pt x="113" y="12"/>
                    </a:lnTo>
                    <a:lnTo>
                      <a:pt x="113" y="15"/>
                    </a:lnTo>
                    <a:lnTo>
                      <a:pt x="116" y="17"/>
                    </a:lnTo>
                    <a:lnTo>
                      <a:pt x="117" y="21"/>
                    </a:lnTo>
                    <a:lnTo>
                      <a:pt x="116" y="22"/>
                    </a:lnTo>
                    <a:lnTo>
                      <a:pt x="116" y="23"/>
                    </a:lnTo>
                    <a:lnTo>
                      <a:pt x="116" y="26"/>
                    </a:lnTo>
                    <a:lnTo>
                      <a:pt x="117" y="27"/>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77" name="Freeform 1207">
                <a:extLst>
                  <a:ext uri="{FF2B5EF4-FFF2-40B4-BE49-F238E27FC236}">
                    <a16:creationId xmlns:a16="http://schemas.microsoft.com/office/drawing/2014/main" id="{3119860D-6979-4FA4-8485-A95B785CF8FF}"/>
                  </a:ext>
                </a:extLst>
              </p:cNvPr>
              <p:cNvSpPr>
                <a:spLocks noChangeAspect="1"/>
              </p:cNvSpPr>
              <p:nvPr/>
            </p:nvSpPr>
            <p:spPr bwMode="auto">
              <a:xfrm>
                <a:off x="1025" y="649"/>
                <a:ext cx="36" cy="21"/>
              </a:xfrm>
              <a:custGeom>
                <a:avLst/>
                <a:gdLst>
                  <a:gd name="T0" fmla="*/ 0 w 123"/>
                  <a:gd name="T1" fmla="*/ 0 h 69"/>
                  <a:gd name="T2" fmla="*/ 0 w 123"/>
                  <a:gd name="T3" fmla="*/ 0 h 69"/>
                  <a:gd name="T4" fmla="*/ 0 w 123"/>
                  <a:gd name="T5" fmla="*/ 0 h 69"/>
                  <a:gd name="T6" fmla="*/ 0 w 123"/>
                  <a:gd name="T7" fmla="*/ 0 h 69"/>
                  <a:gd name="T8" fmla="*/ 0 w 123"/>
                  <a:gd name="T9" fmla="*/ 0 h 69"/>
                  <a:gd name="T10" fmla="*/ 0 w 123"/>
                  <a:gd name="T11" fmla="*/ 0 h 69"/>
                  <a:gd name="T12" fmla="*/ 0 w 123"/>
                  <a:gd name="T13" fmla="*/ 0 h 69"/>
                  <a:gd name="T14" fmla="*/ 0 w 123"/>
                  <a:gd name="T15" fmla="*/ 0 h 69"/>
                  <a:gd name="T16" fmla="*/ 0 w 123"/>
                  <a:gd name="T17" fmla="*/ 0 h 69"/>
                  <a:gd name="T18" fmla="*/ 0 w 123"/>
                  <a:gd name="T19" fmla="*/ 0 h 69"/>
                  <a:gd name="T20" fmla="*/ 0 w 123"/>
                  <a:gd name="T21" fmla="*/ 0 h 69"/>
                  <a:gd name="T22" fmla="*/ 0 w 123"/>
                  <a:gd name="T23" fmla="*/ 0 h 69"/>
                  <a:gd name="T24" fmla="*/ 0 w 123"/>
                  <a:gd name="T25" fmla="*/ 0 h 69"/>
                  <a:gd name="T26" fmla="*/ 0 w 123"/>
                  <a:gd name="T27" fmla="*/ 0 h 69"/>
                  <a:gd name="T28" fmla="*/ 0 w 123"/>
                  <a:gd name="T29" fmla="*/ 0 h 69"/>
                  <a:gd name="T30" fmla="*/ 0 w 123"/>
                  <a:gd name="T31" fmla="*/ 0 h 69"/>
                  <a:gd name="T32" fmla="*/ 0 w 123"/>
                  <a:gd name="T33" fmla="*/ 0 h 69"/>
                  <a:gd name="T34" fmla="*/ 0 w 123"/>
                  <a:gd name="T35" fmla="*/ 0 h 69"/>
                  <a:gd name="T36" fmla="*/ 0 w 123"/>
                  <a:gd name="T37" fmla="*/ 0 h 69"/>
                  <a:gd name="T38" fmla="*/ 0 w 123"/>
                  <a:gd name="T39" fmla="*/ 0 h 69"/>
                  <a:gd name="T40" fmla="*/ 0 w 123"/>
                  <a:gd name="T41" fmla="*/ 0 h 69"/>
                  <a:gd name="T42" fmla="*/ 0 w 123"/>
                  <a:gd name="T43" fmla="*/ 0 h 69"/>
                  <a:gd name="T44" fmla="*/ 0 w 123"/>
                  <a:gd name="T45" fmla="*/ 0 h 69"/>
                  <a:gd name="T46" fmla="*/ 0 w 123"/>
                  <a:gd name="T47" fmla="*/ 0 h 69"/>
                  <a:gd name="T48" fmla="*/ 0 w 123"/>
                  <a:gd name="T49" fmla="*/ 0 h 69"/>
                  <a:gd name="T50" fmla="*/ 0 w 123"/>
                  <a:gd name="T51" fmla="*/ 0 h 69"/>
                  <a:gd name="T52" fmla="*/ 0 w 123"/>
                  <a:gd name="T53" fmla="*/ 0 h 69"/>
                  <a:gd name="T54" fmla="*/ 0 w 123"/>
                  <a:gd name="T55" fmla="*/ 0 h 69"/>
                  <a:gd name="T56" fmla="*/ 0 w 123"/>
                  <a:gd name="T57" fmla="*/ 0 h 69"/>
                  <a:gd name="T58" fmla="*/ 0 w 123"/>
                  <a:gd name="T59" fmla="*/ 0 h 69"/>
                  <a:gd name="T60" fmla="*/ 0 w 123"/>
                  <a:gd name="T61" fmla="*/ 0 h 69"/>
                  <a:gd name="T62" fmla="*/ 0 w 123"/>
                  <a:gd name="T63" fmla="*/ 0 h 69"/>
                  <a:gd name="T64" fmla="*/ 0 w 123"/>
                  <a:gd name="T65" fmla="*/ 0 h 69"/>
                  <a:gd name="T66" fmla="*/ 0 w 123"/>
                  <a:gd name="T67" fmla="*/ 0 h 69"/>
                  <a:gd name="T68" fmla="*/ 0 w 123"/>
                  <a:gd name="T69" fmla="*/ 0 h 69"/>
                  <a:gd name="T70" fmla="*/ 0 w 123"/>
                  <a:gd name="T71" fmla="*/ 0 h 69"/>
                  <a:gd name="T72" fmla="*/ 0 w 123"/>
                  <a:gd name="T73" fmla="*/ 0 h 69"/>
                  <a:gd name="T74" fmla="*/ 0 w 123"/>
                  <a:gd name="T75" fmla="*/ 0 h 69"/>
                  <a:gd name="T76" fmla="*/ 0 w 123"/>
                  <a:gd name="T77" fmla="*/ 0 h 69"/>
                  <a:gd name="T78" fmla="*/ 0 w 123"/>
                  <a:gd name="T79" fmla="*/ 0 h 69"/>
                  <a:gd name="T80" fmla="*/ 0 w 123"/>
                  <a:gd name="T81" fmla="*/ 0 h 69"/>
                  <a:gd name="T82" fmla="*/ 0 w 123"/>
                  <a:gd name="T83" fmla="*/ 0 h 69"/>
                  <a:gd name="T84" fmla="*/ 0 w 123"/>
                  <a:gd name="T85" fmla="*/ 0 h 69"/>
                  <a:gd name="T86" fmla="*/ 0 w 123"/>
                  <a:gd name="T87" fmla="*/ 0 h 69"/>
                  <a:gd name="T88" fmla="*/ 0 w 123"/>
                  <a:gd name="T89" fmla="*/ 0 h 69"/>
                  <a:gd name="T90" fmla="*/ 0 w 123"/>
                  <a:gd name="T91" fmla="*/ 0 h 69"/>
                  <a:gd name="T92" fmla="*/ 0 w 123"/>
                  <a:gd name="T93" fmla="*/ 0 h 69"/>
                  <a:gd name="T94" fmla="*/ 0 w 123"/>
                  <a:gd name="T95" fmla="*/ 0 h 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3"/>
                  <a:gd name="T145" fmla="*/ 0 h 69"/>
                  <a:gd name="T146" fmla="*/ 123 w 123"/>
                  <a:gd name="T147" fmla="*/ 69 h 6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3" h="69">
                    <a:moveTo>
                      <a:pt x="117" y="27"/>
                    </a:moveTo>
                    <a:lnTo>
                      <a:pt x="117" y="28"/>
                    </a:lnTo>
                    <a:lnTo>
                      <a:pt x="117" y="30"/>
                    </a:lnTo>
                    <a:lnTo>
                      <a:pt x="118" y="31"/>
                    </a:lnTo>
                    <a:lnTo>
                      <a:pt x="117" y="32"/>
                    </a:lnTo>
                    <a:lnTo>
                      <a:pt x="112" y="35"/>
                    </a:lnTo>
                    <a:lnTo>
                      <a:pt x="111" y="36"/>
                    </a:lnTo>
                    <a:lnTo>
                      <a:pt x="120" y="37"/>
                    </a:lnTo>
                    <a:lnTo>
                      <a:pt x="121" y="37"/>
                    </a:lnTo>
                    <a:lnTo>
                      <a:pt x="122" y="39"/>
                    </a:lnTo>
                    <a:lnTo>
                      <a:pt x="121" y="47"/>
                    </a:lnTo>
                    <a:lnTo>
                      <a:pt x="123" y="51"/>
                    </a:lnTo>
                    <a:lnTo>
                      <a:pt x="118" y="44"/>
                    </a:lnTo>
                    <a:lnTo>
                      <a:pt x="117" y="43"/>
                    </a:lnTo>
                    <a:lnTo>
                      <a:pt x="115" y="42"/>
                    </a:lnTo>
                    <a:lnTo>
                      <a:pt x="113" y="43"/>
                    </a:lnTo>
                    <a:lnTo>
                      <a:pt x="111" y="42"/>
                    </a:lnTo>
                    <a:lnTo>
                      <a:pt x="110" y="44"/>
                    </a:lnTo>
                    <a:lnTo>
                      <a:pt x="112" y="44"/>
                    </a:lnTo>
                    <a:lnTo>
                      <a:pt x="113" y="47"/>
                    </a:lnTo>
                    <a:lnTo>
                      <a:pt x="112" y="47"/>
                    </a:lnTo>
                    <a:lnTo>
                      <a:pt x="111" y="46"/>
                    </a:lnTo>
                    <a:lnTo>
                      <a:pt x="108" y="47"/>
                    </a:lnTo>
                    <a:lnTo>
                      <a:pt x="107" y="48"/>
                    </a:lnTo>
                    <a:lnTo>
                      <a:pt x="111" y="49"/>
                    </a:lnTo>
                    <a:lnTo>
                      <a:pt x="108" y="49"/>
                    </a:lnTo>
                    <a:lnTo>
                      <a:pt x="108" y="51"/>
                    </a:lnTo>
                    <a:lnTo>
                      <a:pt x="110" y="52"/>
                    </a:lnTo>
                    <a:lnTo>
                      <a:pt x="108" y="52"/>
                    </a:lnTo>
                    <a:lnTo>
                      <a:pt x="106" y="51"/>
                    </a:lnTo>
                    <a:lnTo>
                      <a:pt x="105" y="54"/>
                    </a:lnTo>
                    <a:lnTo>
                      <a:pt x="105" y="56"/>
                    </a:lnTo>
                    <a:lnTo>
                      <a:pt x="107" y="54"/>
                    </a:lnTo>
                    <a:lnTo>
                      <a:pt x="115" y="61"/>
                    </a:lnTo>
                    <a:lnTo>
                      <a:pt x="116" y="62"/>
                    </a:lnTo>
                    <a:lnTo>
                      <a:pt x="113" y="63"/>
                    </a:lnTo>
                    <a:lnTo>
                      <a:pt x="111" y="62"/>
                    </a:lnTo>
                    <a:lnTo>
                      <a:pt x="108" y="61"/>
                    </a:lnTo>
                    <a:lnTo>
                      <a:pt x="105" y="59"/>
                    </a:lnTo>
                    <a:lnTo>
                      <a:pt x="105" y="62"/>
                    </a:lnTo>
                    <a:lnTo>
                      <a:pt x="106" y="62"/>
                    </a:lnTo>
                    <a:lnTo>
                      <a:pt x="106" y="63"/>
                    </a:lnTo>
                    <a:lnTo>
                      <a:pt x="107" y="65"/>
                    </a:lnTo>
                    <a:lnTo>
                      <a:pt x="108" y="67"/>
                    </a:lnTo>
                    <a:lnTo>
                      <a:pt x="97" y="68"/>
                    </a:lnTo>
                    <a:lnTo>
                      <a:pt x="96" y="65"/>
                    </a:lnTo>
                    <a:lnTo>
                      <a:pt x="92" y="68"/>
                    </a:lnTo>
                    <a:lnTo>
                      <a:pt x="89" y="68"/>
                    </a:lnTo>
                    <a:lnTo>
                      <a:pt x="87" y="67"/>
                    </a:lnTo>
                    <a:lnTo>
                      <a:pt x="87" y="65"/>
                    </a:lnTo>
                    <a:lnTo>
                      <a:pt x="86" y="65"/>
                    </a:lnTo>
                    <a:lnTo>
                      <a:pt x="85" y="68"/>
                    </a:lnTo>
                    <a:lnTo>
                      <a:pt x="80" y="68"/>
                    </a:lnTo>
                    <a:lnTo>
                      <a:pt x="80" y="65"/>
                    </a:lnTo>
                    <a:lnTo>
                      <a:pt x="79" y="67"/>
                    </a:lnTo>
                    <a:lnTo>
                      <a:pt x="76" y="68"/>
                    </a:lnTo>
                    <a:lnTo>
                      <a:pt x="74" y="65"/>
                    </a:lnTo>
                    <a:lnTo>
                      <a:pt x="75" y="64"/>
                    </a:lnTo>
                    <a:lnTo>
                      <a:pt x="70" y="69"/>
                    </a:lnTo>
                    <a:lnTo>
                      <a:pt x="54" y="68"/>
                    </a:lnTo>
                    <a:lnTo>
                      <a:pt x="52" y="65"/>
                    </a:lnTo>
                    <a:lnTo>
                      <a:pt x="50" y="62"/>
                    </a:lnTo>
                    <a:lnTo>
                      <a:pt x="49" y="59"/>
                    </a:lnTo>
                    <a:lnTo>
                      <a:pt x="50" y="59"/>
                    </a:lnTo>
                    <a:lnTo>
                      <a:pt x="59" y="59"/>
                    </a:lnTo>
                    <a:lnTo>
                      <a:pt x="61" y="58"/>
                    </a:lnTo>
                    <a:lnTo>
                      <a:pt x="55" y="57"/>
                    </a:lnTo>
                    <a:lnTo>
                      <a:pt x="56" y="54"/>
                    </a:lnTo>
                    <a:lnTo>
                      <a:pt x="50" y="56"/>
                    </a:lnTo>
                    <a:lnTo>
                      <a:pt x="48" y="53"/>
                    </a:lnTo>
                    <a:lnTo>
                      <a:pt x="53" y="52"/>
                    </a:lnTo>
                    <a:lnTo>
                      <a:pt x="48" y="49"/>
                    </a:lnTo>
                    <a:lnTo>
                      <a:pt x="59" y="49"/>
                    </a:lnTo>
                    <a:lnTo>
                      <a:pt x="60" y="48"/>
                    </a:lnTo>
                    <a:lnTo>
                      <a:pt x="59" y="48"/>
                    </a:lnTo>
                    <a:lnTo>
                      <a:pt x="68" y="47"/>
                    </a:lnTo>
                    <a:lnTo>
                      <a:pt x="68" y="46"/>
                    </a:lnTo>
                    <a:lnTo>
                      <a:pt x="59" y="47"/>
                    </a:lnTo>
                    <a:lnTo>
                      <a:pt x="65" y="46"/>
                    </a:lnTo>
                    <a:lnTo>
                      <a:pt x="64" y="44"/>
                    </a:lnTo>
                    <a:lnTo>
                      <a:pt x="65" y="43"/>
                    </a:lnTo>
                    <a:lnTo>
                      <a:pt x="71" y="42"/>
                    </a:lnTo>
                    <a:lnTo>
                      <a:pt x="69" y="41"/>
                    </a:lnTo>
                    <a:lnTo>
                      <a:pt x="69" y="39"/>
                    </a:lnTo>
                    <a:lnTo>
                      <a:pt x="87" y="37"/>
                    </a:lnTo>
                    <a:lnTo>
                      <a:pt x="87" y="36"/>
                    </a:lnTo>
                    <a:lnTo>
                      <a:pt x="85" y="37"/>
                    </a:lnTo>
                    <a:lnTo>
                      <a:pt x="73" y="37"/>
                    </a:lnTo>
                    <a:lnTo>
                      <a:pt x="71" y="37"/>
                    </a:lnTo>
                    <a:lnTo>
                      <a:pt x="31" y="42"/>
                    </a:lnTo>
                    <a:lnTo>
                      <a:pt x="28" y="43"/>
                    </a:lnTo>
                    <a:lnTo>
                      <a:pt x="26" y="42"/>
                    </a:lnTo>
                    <a:lnTo>
                      <a:pt x="22" y="44"/>
                    </a:lnTo>
                    <a:lnTo>
                      <a:pt x="11" y="44"/>
                    </a:lnTo>
                    <a:lnTo>
                      <a:pt x="7" y="47"/>
                    </a:lnTo>
                    <a:lnTo>
                      <a:pt x="2" y="46"/>
                    </a:lnTo>
                    <a:lnTo>
                      <a:pt x="0" y="42"/>
                    </a:lnTo>
                    <a:lnTo>
                      <a:pt x="3" y="42"/>
                    </a:lnTo>
                    <a:lnTo>
                      <a:pt x="3" y="41"/>
                    </a:lnTo>
                    <a:lnTo>
                      <a:pt x="5" y="38"/>
                    </a:lnTo>
                    <a:lnTo>
                      <a:pt x="8" y="38"/>
                    </a:lnTo>
                    <a:lnTo>
                      <a:pt x="17" y="39"/>
                    </a:lnTo>
                    <a:lnTo>
                      <a:pt x="16" y="38"/>
                    </a:lnTo>
                    <a:lnTo>
                      <a:pt x="13" y="37"/>
                    </a:lnTo>
                    <a:lnTo>
                      <a:pt x="14" y="36"/>
                    </a:lnTo>
                    <a:lnTo>
                      <a:pt x="12" y="36"/>
                    </a:lnTo>
                    <a:lnTo>
                      <a:pt x="12" y="33"/>
                    </a:lnTo>
                    <a:lnTo>
                      <a:pt x="21" y="32"/>
                    </a:lnTo>
                    <a:lnTo>
                      <a:pt x="28" y="35"/>
                    </a:lnTo>
                    <a:lnTo>
                      <a:pt x="31" y="36"/>
                    </a:lnTo>
                    <a:lnTo>
                      <a:pt x="35" y="36"/>
                    </a:lnTo>
                    <a:lnTo>
                      <a:pt x="35" y="33"/>
                    </a:lnTo>
                    <a:lnTo>
                      <a:pt x="34" y="32"/>
                    </a:lnTo>
                    <a:lnTo>
                      <a:pt x="28" y="30"/>
                    </a:lnTo>
                    <a:lnTo>
                      <a:pt x="33" y="27"/>
                    </a:lnTo>
                    <a:lnTo>
                      <a:pt x="33" y="26"/>
                    </a:lnTo>
                    <a:lnTo>
                      <a:pt x="23" y="27"/>
                    </a:lnTo>
                    <a:lnTo>
                      <a:pt x="22" y="26"/>
                    </a:lnTo>
                    <a:lnTo>
                      <a:pt x="19" y="23"/>
                    </a:lnTo>
                    <a:lnTo>
                      <a:pt x="19" y="21"/>
                    </a:lnTo>
                    <a:lnTo>
                      <a:pt x="22" y="18"/>
                    </a:lnTo>
                    <a:lnTo>
                      <a:pt x="16" y="18"/>
                    </a:lnTo>
                    <a:lnTo>
                      <a:pt x="16" y="16"/>
                    </a:lnTo>
                    <a:lnTo>
                      <a:pt x="16" y="14"/>
                    </a:lnTo>
                    <a:lnTo>
                      <a:pt x="21" y="11"/>
                    </a:lnTo>
                    <a:lnTo>
                      <a:pt x="19" y="11"/>
                    </a:lnTo>
                    <a:lnTo>
                      <a:pt x="21" y="9"/>
                    </a:lnTo>
                    <a:lnTo>
                      <a:pt x="24" y="9"/>
                    </a:lnTo>
                    <a:lnTo>
                      <a:pt x="32" y="10"/>
                    </a:lnTo>
                    <a:lnTo>
                      <a:pt x="34" y="10"/>
                    </a:lnTo>
                    <a:lnTo>
                      <a:pt x="35" y="10"/>
                    </a:lnTo>
                    <a:lnTo>
                      <a:pt x="35" y="12"/>
                    </a:lnTo>
                    <a:lnTo>
                      <a:pt x="37" y="12"/>
                    </a:lnTo>
                    <a:lnTo>
                      <a:pt x="42" y="14"/>
                    </a:lnTo>
                    <a:lnTo>
                      <a:pt x="38" y="16"/>
                    </a:lnTo>
                    <a:lnTo>
                      <a:pt x="47" y="21"/>
                    </a:lnTo>
                    <a:lnTo>
                      <a:pt x="48" y="22"/>
                    </a:lnTo>
                    <a:lnTo>
                      <a:pt x="52" y="22"/>
                    </a:lnTo>
                    <a:lnTo>
                      <a:pt x="54" y="22"/>
                    </a:lnTo>
                    <a:lnTo>
                      <a:pt x="52" y="23"/>
                    </a:lnTo>
                    <a:lnTo>
                      <a:pt x="63" y="28"/>
                    </a:lnTo>
                    <a:lnTo>
                      <a:pt x="68" y="28"/>
                    </a:lnTo>
                    <a:lnTo>
                      <a:pt x="71" y="27"/>
                    </a:lnTo>
                    <a:lnTo>
                      <a:pt x="68" y="27"/>
                    </a:lnTo>
                    <a:lnTo>
                      <a:pt x="60" y="20"/>
                    </a:lnTo>
                    <a:lnTo>
                      <a:pt x="66" y="18"/>
                    </a:lnTo>
                    <a:lnTo>
                      <a:pt x="64" y="17"/>
                    </a:lnTo>
                    <a:lnTo>
                      <a:pt x="55" y="18"/>
                    </a:lnTo>
                    <a:lnTo>
                      <a:pt x="52" y="16"/>
                    </a:lnTo>
                    <a:lnTo>
                      <a:pt x="53" y="16"/>
                    </a:lnTo>
                    <a:lnTo>
                      <a:pt x="58" y="16"/>
                    </a:lnTo>
                    <a:lnTo>
                      <a:pt x="59" y="15"/>
                    </a:lnTo>
                    <a:lnTo>
                      <a:pt x="63" y="14"/>
                    </a:lnTo>
                    <a:lnTo>
                      <a:pt x="59" y="14"/>
                    </a:lnTo>
                    <a:lnTo>
                      <a:pt x="56" y="12"/>
                    </a:lnTo>
                    <a:lnTo>
                      <a:pt x="49" y="12"/>
                    </a:lnTo>
                    <a:lnTo>
                      <a:pt x="45" y="10"/>
                    </a:lnTo>
                    <a:lnTo>
                      <a:pt x="42" y="7"/>
                    </a:lnTo>
                    <a:lnTo>
                      <a:pt x="42" y="6"/>
                    </a:lnTo>
                    <a:lnTo>
                      <a:pt x="45" y="6"/>
                    </a:lnTo>
                    <a:lnTo>
                      <a:pt x="48" y="2"/>
                    </a:lnTo>
                    <a:lnTo>
                      <a:pt x="55" y="1"/>
                    </a:lnTo>
                    <a:lnTo>
                      <a:pt x="70" y="1"/>
                    </a:lnTo>
                    <a:lnTo>
                      <a:pt x="76" y="4"/>
                    </a:lnTo>
                    <a:lnTo>
                      <a:pt x="85" y="6"/>
                    </a:lnTo>
                    <a:lnTo>
                      <a:pt x="84" y="7"/>
                    </a:lnTo>
                    <a:lnTo>
                      <a:pt x="84" y="9"/>
                    </a:lnTo>
                    <a:lnTo>
                      <a:pt x="85" y="7"/>
                    </a:lnTo>
                    <a:lnTo>
                      <a:pt x="90" y="7"/>
                    </a:lnTo>
                    <a:lnTo>
                      <a:pt x="91" y="6"/>
                    </a:lnTo>
                    <a:lnTo>
                      <a:pt x="87" y="2"/>
                    </a:lnTo>
                    <a:lnTo>
                      <a:pt x="89" y="2"/>
                    </a:lnTo>
                    <a:lnTo>
                      <a:pt x="95" y="2"/>
                    </a:lnTo>
                    <a:lnTo>
                      <a:pt x="96" y="1"/>
                    </a:lnTo>
                    <a:lnTo>
                      <a:pt x="90" y="0"/>
                    </a:lnTo>
                    <a:lnTo>
                      <a:pt x="97" y="0"/>
                    </a:lnTo>
                    <a:lnTo>
                      <a:pt x="100" y="1"/>
                    </a:lnTo>
                    <a:lnTo>
                      <a:pt x="105" y="4"/>
                    </a:lnTo>
                    <a:lnTo>
                      <a:pt x="100" y="2"/>
                    </a:lnTo>
                    <a:lnTo>
                      <a:pt x="101" y="4"/>
                    </a:lnTo>
                    <a:lnTo>
                      <a:pt x="110" y="5"/>
                    </a:lnTo>
                    <a:lnTo>
                      <a:pt x="113" y="7"/>
                    </a:lnTo>
                    <a:lnTo>
                      <a:pt x="115" y="10"/>
                    </a:lnTo>
                    <a:lnTo>
                      <a:pt x="113" y="12"/>
                    </a:lnTo>
                    <a:lnTo>
                      <a:pt x="113" y="15"/>
                    </a:lnTo>
                    <a:lnTo>
                      <a:pt x="116" y="17"/>
                    </a:lnTo>
                    <a:lnTo>
                      <a:pt x="117" y="21"/>
                    </a:lnTo>
                    <a:lnTo>
                      <a:pt x="116" y="22"/>
                    </a:lnTo>
                    <a:lnTo>
                      <a:pt x="116" y="23"/>
                    </a:lnTo>
                    <a:lnTo>
                      <a:pt x="116" y="26"/>
                    </a:lnTo>
                    <a:lnTo>
                      <a:pt x="117" y="27"/>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78" name="Freeform 1208">
                <a:extLst>
                  <a:ext uri="{FF2B5EF4-FFF2-40B4-BE49-F238E27FC236}">
                    <a16:creationId xmlns:a16="http://schemas.microsoft.com/office/drawing/2014/main" id="{B6203206-5642-4D38-99AF-5A8B1AEF38EC}"/>
                  </a:ext>
                </a:extLst>
              </p:cNvPr>
              <p:cNvSpPr>
                <a:spLocks noChangeAspect="1"/>
              </p:cNvSpPr>
              <p:nvPr/>
            </p:nvSpPr>
            <p:spPr bwMode="auto">
              <a:xfrm>
                <a:off x="1054" y="624"/>
                <a:ext cx="20" cy="14"/>
              </a:xfrm>
              <a:custGeom>
                <a:avLst/>
                <a:gdLst>
                  <a:gd name="T0" fmla="*/ 0 w 73"/>
                  <a:gd name="T1" fmla="*/ 0 h 45"/>
                  <a:gd name="T2" fmla="*/ 0 w 73"/>
                  <a:gd name="T3" fmla="*/ 0 h 45"/>
                  <a:gd name="T4" fmla="*/ 0 w 73"/>
                  <a:gd name="T5" fmla="*/ 0 h 45"/>
                  <a:gd name="T6" fmla="*/ 0 w 73"/>
                  <a:gd name="T7" fmla="*/ 0 h 45"/>
                  <a:gd name="T8" fmla="*/ 0 w 73"/>
                  <a:gd name="T9" fmla="*/ 0 h 45"/>
                  <a:gd name="T10" fmla="*/ 0 w 73"/>
                  <a:gd name="T11" fmla="*/ 0 h 45"/>
                  <a:gd name="T12" fmla="*/ 0 w 73"/>
                  <a:gd name="T13" fmla="*/ 0 h 45"/>
                  <a:gd name="T14" fmla="*/ 0 w 73"/>
                  <a:gd name="T15" fmla="*/ 0 h 45"/>
                  <a:gd name="T16" fmla="*/ 0 w 73"/>
                  <a:gd name="T17" fmla="*/ 0 h 45"/>
                  <a:gd name="T18" fmla="*/ 0 w 73"/>
                  <a:gd name="T19" fmla="*/ 0 h 45"/>
                  <a:gd name="T20" fmla="*/ 0 w 73"/>
                  <a:gd name="T21" fmla="*/ 0 h 45"/>
                  <a:gd name="T22" fmla="*/ 0 w 73"/>
                  <a:gd name="T23" fmla="*/ 0 h 45"/>
                  <a:gd name="T24" fmla="*/ 0 w 73"/>
                  <a:gd name="T25" fmla="*/ 0 h 45"/>
                  <a:gd name="T26" fmla="*/ 0 w 73"/>
                  <a:gd name="T27" fmla="*/ 0 h 45"/>
                  <a:gd name="T28" fmla="*/ 0 w 73"/>
                  <a:gd name="T29" fmla="*/ 0 h 45"/>
                  <a:gd name="T30" fmla="*/ 0 w 73"/>
                  <a:gd name="T31" fmla="*/ 0 h 45"/>
                  <a:gd name="T32" fmla="*/ 0 w 73"/>
                  <a:gd name="T33" fmla="*/ 0 h 45"/>
                  <a:gd name="T34" fmla="*/ 0 w 73"/>
                  <a:gd name="T35" fmla="*/ 0 h 45"/>
                  <a:gd name="T36" fmla="*/ 0 w 73"/>
                  <a:gd name="T37" fmla="*/ 0 h 45"/>
                  <a:gd name="T38" fmla="*/ 0 w 73"/>
                  <a:gd name="T39" fmla="*/ 0 h 45"/>
                  <a:gd name="T40" fmla="*/ 0 w 73"/>
                  <a:gd name="T41" fmla="*/ 0 h 45"/>
                  <a:gd name="T42" fmla="*/ 0 w 73"/>
                  <a:gd name="T43" fmla="*/ 0 h 45"/>
                  <a:gd name="T44" fmla="*/ 0 w 73"/>
                  <a:gd name="T45" fmla="*/ 0 h 45"/>
                  <a:gd name="T46" fmla="*/ 0 w 73"/>
                  <a:gd name="T47" fmla="*/ 0 h 45"/>
                  <a:gd name="T48" fmla="*/ 0 w 73"/>
                  <a:gd name="T49" fmla="*/ 0 h 45"/>
                  <a:gd name="T50" fmla="*/ 0 w 73"/>
                  <a:gd name="T51" fmla="*/ 0 h 45"/>
                  <a:gd name="T52" fmla="*/ 0 w 73"/>
                  <a:gd name="T53" fmla="*/ 0 h 45"/>
                  <a:gd name="T54" fmla="*/ 0 w 73"/>
                  <a:gd name="T55" fmla="*/ 0 h 45"/>
                  <a:gd name="T56" fmla="*/ 0 w 73"/>
                  <a:gd name="T57" fmla="*/ 0 h 45"/>
                  <a:gd name="T58" fmla="*/ 0 w 73"/>
                  <a:gd name="T59" fmla="*/ 0 h 45"/>
                  <a:gd name="T60" fmla="*/ 0 w 73"/>
                  <a:gd name="T61" fmla="*/ 0 h 45"/>
                  <a:gd name="T62" fmla="*/ 0 w 73"/>
                  <a:gd name="T63" fmla="*/ 0 h 4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3"/>
                  <a:gd name="T97" fmla="*/ 0 h 45"/>
                  <a:gd name="T98" fmla="*/ 73 w 73"/>
                  <a:gd name="T99" fmla="*/ 45 h 4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3" h="45">
                    <a:moveTo>
                      <a:pt x="68" y="38"/>
                    </a:moveTo>
                    <a:lnTo>
                      <a:pt x="65" y="37"/>
                    </a:lnTo>
                    <a:lnTo>
                      <a:pt x="46" y="41"/>
                    </a:lnTo>
                    <a:lnTo>
                      <a:pt x="41" y="38"/>
                    </a:lnTo>
                    <a:lnTo>
                      <a:pt x="35" y="41"/>
                    </a:lnTo>
                    <a:lnTo>
                      <a:pt x="36" y="41"/>
                    </a:lnTo>
                    <a:lnTo>
                      <a:pt x="37" y="42"/>
                    </a:lnTo>
                    <a:lnTo>
                      <a:pt x="34" y="45"/>
                    </a:lnTo>
                    <a:lnTo>
                      <a:pt x="26" y="43"/>
                    </a:lnTo>
                    <a:lnTo>
                      <a:pt x="25" y="42"/>
                    </a:lnTo>
                    <a:lnTo>
                      <a:pt x="29" y="40"/>
                    </a:lnTo>
                    <a:lnTo>
                      <a:pt x="14" y="34"/>
                    </a:lnTo>
                    <a:lnTo>
                      <a:pt x="15" y="31"/>
                    </a:lnTo>
                    <a:lnTo>
                      <a:pt x="30" y="31"/>
                    </a:lnTo>
                    <a:lnTo>
                      <a:pt x="34" y="30"/>
                    </a:lnTo>
                    <a:lnTo>
                      <a:pt x="31" y="30"/>
                    </a:lnTo>
                    <a:lnTo>
                      <a:pt x="32" y="29"/>
                    </a:lnTo>
                    <a:lnTo>
                      <a:pt x="20" y="26"/>
                    </a:lnTo>
                    <a:lnTo>
                      <a:pt x="18" y="26"/>
                    </a:lnTo>
                    <a:lnTo>
                      <a:pt x="10" y="26"/>
                    </a:lnTo>
                    <a:lnTo>
                      <a:pt x="9" y="25"/>
                    </a:lnTo>
                    <a:lnTo>
                      <a:pt x="13" y="24"/>
                    </a:lnTo>
                    <a:lnTo>
                      <a:pt x="11" y="22"/>
                    </a:lnTo>
                    <a:lnTo>
                      <a:pt x="8" y="22"/>
                    </a:lnTo>
                    <a:lnTo>
                      <a:pt x="6" y="19"/>
                    </a:lnTo>
                    <a:lnTo>
                      <a:pt x="8" y="17"/>
                    </a:lnTo>
                    <a:lnTo>
                      <a:pt x="4" y="17"/>
                    </a:lnTo>
                    <a:lnTo>
                      <a:pt x="0" y="14"/>
                    </a:lnTo>
                    <a:lnTo>
                      <a:pt x="5" y="12"/>
                    </a:lnTo>
                    <a:lnTo>
                      <a:pt x="6" y="11"/>
                    </a:lnTo>
                    <a:lnTo>
                      <a:pt x="5" y="10"/>
                    </a:lnTo>
                    <a:lnTo>
                      <a:pt x="3" y="9"/>
                    </a:lnTo>
                    <a:lnTo>
                      <a:pt x="2" y="6"/>
                    </a:lnTo>
                    <a:lnTo>
                      <a:pt x="0" y="4"/>
                    </a:lnTo>
                    <a:lnTo>
                      <a:pt x="2" y="4"/>
                    </a:lnTo>
                    <a:lnTo>
                      <a:pt x="2" y="3"/>
                    </a:lnTo>
                    <a:lnTo>
                      <a:pt x="8" y="0"/>
                    </a:lnTo>
                    <a:lnTo>
                      <a:pt x="18" y="1"/>
                    </a:lnTo>
                    <a:lnTo>
                      <a:pt x="34" y="6"/>
                    </a:lnTo>
                    <a:lnTo>
                      <a:pt x="37" y="6"/>
                    </a:lnTo>
                    <a:lnTo>
                      <a:pt x="44" y="9"/>
                    </a:lnTo>
                    <a:lnTo>
                      <a:pt x="45" y="9"/>
                    </a:lnTo>
                    <a:lnTo>
                      <a:pt x="47" y="10"/>
                    </a:lnTo>
                    <a:lnTo>
                      <a:pt x="46" y="11"/>
                    </a:lnTo>
                    <a:lnTo>
                      <a:pt x="46" y="14"/>
                    </a:lnTo>
                    <a:lnTo>
                      <a:pt x="46" y="15"/>
                    </a:lnTo>
                    <a:lnTo>
                      <a:pt x="51" y="15"/>
                    </a:lnTo>
                    <a:lnTo>
                      <a:pt x="56" y="14"/>
                    </a:lnTo>
                    <a:lnTo>
                      <a:pt x="66" y="16"/>
                    </a:lnTo>
                    <a:lnTo>
                      <a:pt x="72" y="21"/>
                    </a:lnTo>
                    <a:lnTo>
                      <a:pt x="72" y="22"/>
                    </a:lnTo>
                    <a:lnTo>
                      <a:pt x="68" y="25"/>
                    </a:lnTo>
                    <a:lnTo>
                      <a:pt x="70" y="31"/>
                    </a:lnTo>
                    <a:lnTo>
                      <a:pt x="72" y="32"/>
                    </a:lnTo>
                    <a:lnTo>
                      <a:pt x="73" y="32"/>
                    </a:lnTo>
                    <a:lnTo>
                      <a:pt x="73" y="35"/>
                    </a:lnTo>
                    <a:lnTo>
                      <a:pt x="72" y="37"/>
                    </a:lnTo>
                    <a:lnTo>
                      <a:pt x="71" y="38"/>
                    </a:lnTo>
                    <a:lnTo>
                      <a:pt x="68" y="38"/>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79" name="Freeform 1209">
                <a:extLst>
                  <a:ext uri="{FF2B5EF4-FFF2-40B4-BE49-F238E27FC236}">
                    <a16:creationId xmlns:a16="http://schemas.microsoft.com/office/drawing/2014/main" id="{B4BB5187-289A-4047-9E85-606FB097C343}"/>
                  </a:ext>
                </a:extLst>
              </p:cNvPr>
              <p:cNvSpPr>
                <a:spLocks noChangeAspect="1"/>
              </p:cNvSpPr>
              <p:nvPr/>
            </p:nvSpPr>
            <p:spPr bwMode="auto">
              <a:xfrm>
                <a:off x="1054" y="624"/>
                <a:ext cx="20" cy="14"/>
              </a:xfrm>
              <a:custGeom>
                <a:avLst/>
                <a:gdLst>
                  <a:gd name="T0" fmla="*/ 0 w 73"/>
                  <a:gd name="T1" fmla="*/ 0 h 45"/>
                  <a:gd name="T2" fmla="*/ 0 w 73"/>
                  <a:gd name="T3" fmla="*/ 0 h 45"/>
                  <a:gd name="T4" fmla="*/ 0 w 73"/>
                  <a:gd name="T5" fmla="*/ 0 h 45"/>
                  <a:gd name="T6" fmla="*/ 0 w 73"/>
                  <a:gd name="T7" fmla="*/ 0 h 45"/>
                  <a:gd name="T8" fmla="*/ 0 w 73"/>
                  <a:gd name="T9" fmla="*/ 0 h 45"/>
                  <a:gd name="T10" fmla="*/ 0 w 73"/>
                  <a:gd name="T11" fmla="*/ 0 h 45"/>
                  <a:gd name="T12" fmla="*/ 0 w 73"/>
                  <a:gd name="T13" fmla="*/ 0 h 45"/>
                  <a:gd name="T14" fmla="*/ 0 w 73"/>
                  <a:gd name="T15" fmla="*/ 0 h 45"/>
                  <a:gd name="T16" fmla="*/ 0 w 73"/>
                  <a:gd name="T17" fmla="*/ 0 h 45"/>
                  <a:gd name="T18" fmla="*/ 0 w 73"/>
                  <a:gd name="T19" fmla="*/ 0 h 45"/>
                  <a:gd name="T20" fmla="*/ 0 w 73"/>
                  <a:gd name="T21" fmla="*/ 0 h 45"/>
                  <a:gd name="T22" fmla="*/ 0 w 73"/>
                  <a:gd name="T23" fmla="*/ 0 h 45"/>
                  <a:gd name="T24" fmla="*/ 0 w 73"/>
                  <a:gd name="T25" fmla="*/ 0 h 45"/>
                  <a:gd name="T26" fmla="*/ 0 w 73"/>
                  <a:gd name="T27" fmla="*/ 0 h 45"/>
                  <a:gd name="T28" fmla="*/ 0 w 73"/>
                  <a:gd name="T29" fmla="*/ 0 h 45"/>
                  <a:gd name="T30" fmla="*/ 0 w 73"/>
                  <a:gd name="T31" fmla="*/ 0 h 45"/>
                  <a:gd name="T32" fmla="*/ 0 w 73"/>
                  <a:gd name="T33" fmla="*/ 0 h 45"/>
                  <a:gd name="T34" fmla="*/ 0 w 73"/>
                  <a:gd name="T35" fmla="*/ 0 h 45"/>
                  <a:gd name="T36" fmla="*/ 0 w 73"/>
                  <a:gd name="T37" fmla="*/ 0 h 45"/>
                  <a:gd name="T38" fmla="*/ 0 w 73"/>
                  <a:gd name="T39" fmla="*/ 0 h 45"/>
                  <a:gd name="T40" fmla="*/ 0 w 73"/>
                  <a:gd name="T41" fmla="*/ 0 h 45"/>
                  <a:gd name="T42" fmla="*/ 0 w 73"/>
                  <a:gd name="T43" fmla="*/ 0 h 45"/>
                  <a:gd name="T44" fmla="*/ 0 w 73"/>
                  <a:gd name="T45" fmla="*/ 0 h 45"/>
                  <a:gd name="T46" fmla="*/ 0 w 73"/>
                  <a:gd name="T47" fmla="*/ 0 h 45"/>
                  <a:gd name="T48" fmla="*/ 0 w 73"/>
                  <a:gd name="T49" fmla="*/ 0 h 45"/>
                  <a:gd name="T50" fmla="*/ 0 w 73"/>
                  <a:gd name="T51" fmla="*/ 0 h 45"/>
                  <a:gd name="T52" fmla="*/ 0 w 73"/>
                  <a:gd name="T53" fmla="*/ 0 h 45"/>
                  <a:gd name="T54" fmla="*/ 0 w 73"/>
                  <a:gd name="T55" fmla="*/ 0 h 45"/>
                  <a:gd name="T56" fmla="*/ 0 w 73"/>
                  <a:gd name="T57" fmla="*/ 0 h 45"/>
                  <a:gd name="T58" fmla="*/ 0 w 73"/>
                  <a:gd name="T59" fmla="*/ 0 h 45"/>
                  <a:gd name="T60" fmla="*/ 0 w 73"/>
                  <a:gd name="T61" fmla="*/ 0 h 45"/>
                  <a:gd name="T62" fmla="*/ 0 w 73"/>
                  <a:gd name="T63" fmla="*/ 0 h 4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3"/>
                  <a:gd name="T97" fmla="*/ 0 h 45"/>
                  <a:gd name="T98" fmla="*/ 73 w 73"/>
                  <a:gd name="T99" fmla="*/ 45 h 4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3" h="45">
                    <a:moveTo>
                      <a:pt x="68" y="38"/>
                    </a:moveTo>
                    <a:lnTo>
                      <a:pt x="65" y="37"/>
                    </a:lnTo>
                    <a:lnTo>
                      <a:pt x="46" y="41"/>
                    </a:lnTo>
                    <a:lnTo>
                      <a:pt x="41" y="38"/>
                    </a:lnTo>
                    <a:lnTo>
                      <a:pt x="35" y="41"/>
                    </a:lnTo>
                    <a:lnTo>
                      <a:pt x="36" y="41"/>
                    </a:lnTo>
                    <a:lnTo>
                      <a:pt x="37" y="42"/>
                    </a:lnTo>
                    <a:lnTo>
                      <a:pt x="34" y="45"/>
                    </a:lnTo>
                    <a:lnTo>
                      <a:pt x="26" y="43"/>
                    </a:lnTo>
                    <a:lnTo>
                      <a:pt x="25" y="42"/>
                    </a:lnTo>
                    <a:lnTo>
                      <a:pt x="29" y="40"/>
                    </a:lnTo>
                    <a:lnTo>
                      <a:pt x="14" y="34"/>
                    </a:lnTo>
                    <a:lnTo>
                      <a:pt x="15" y="31"/>
                    </a:lnTo>
                    <a:lnTo>
                      <a:pt x="30" y="31"/>
                    </a:lnTo>
                    <a:lnTo>
                      <a:pt x="34" y="30"/>
                    </a:lnTo>
                    <a:lnTo>
                      <a:pt x="31" y="30"/>
                    </a:lnTo>
                    <a:lnTo>
                      <a:pt x="32" y="29"/>
                    </a:lnTo>
                    <a:lnTo>
                      <a:pt x="20" y="26"/>
                    </a:lnTo>
                    <a:lnTo>
                      <a:pt x="18" y="26"/>
                    </a:lnTo>
                    <a:lnTo>
                      <a:pt x="10" y="26"/>
                    </a:lnTo>
                    <a:lnTo>
                      <a:pt x="9" y="25"/>
                    </a:lnTo>
                    <a:lnTo>
                      <a:pt x="13" y="24"/>
                    </a:lnTo>
                    <a:lnTo>
                      <a:pt x="11" y="22"/>
                    </a:lnTo>
                    <a:lnTo>
                      <a:pt x="8" y="22"/>
                    </a:lnTo>
                    <a:lnTo>
                      <a:pt x="6" y="19"/>
                    </a:lnTo>
                    <a:lnTo>
                      <a:pt x="8" y="17"/>
                    </a:lnTo>
                    <a:lnTo>
                      <a:pt x="4" y="17"/>
                    </a:lnTo>
                    <a:lnTo>
                      <a:pt x="0" y="14"/>
                    </a:lnTo>
                    <a:lnTo>
                      <a:pt x="5" y="12"/>
                    </a:lnTo>
                    <a:lnTo>
                      <a:pt x="6" y="11"/>
                    </a:lnTo>
                    <a:lnTo>
                      <a:pt x="5" y="10"/>
                    </a:lnTo>
                    <a:lnTo>
                      <a:pt x="3" y="9"/>
                    </a:lnTo>
                    <a:lnTo>
                      <a:pt x="2" y="6"/>
                    </a:lnTo>
                    <a:lnTo>
                      <a:pt x="0" y="4"/>
                    </a:lnTo>
                    <a:lnTo>
                      <a:pt x="2" y="4"/>
                    </a:lnTo>
                    <a:lnTo>
                      <a:pt x="2" y="3"/>
                    </a:lnTo>
                    <a:lnTo>
                      <a:pt x="8" y="0"/>
                    </a:lnTo>
                    <a:lnTo>
                      <a:pt x="18" y="1"/>
                    </a:lnTo>
                    <a:lnTo>
                      <a:pt x="34" y="6"/>
                    </a:lnTo>
                    <a:lnTo>
                      <a:pt x="37" y="6"/>
                    </a:lnTo>
                    <a:lnTo>
                      <a:pt x="44" y="9"/>
                    </a:lnTo>
                    <a:lnTo>
                      <a:pt x="45" y="9"/>
                    </a:lnTo>
                    <a:lnTo>
                      <a:pt x="47" y="10"/>
                    </a:lnTo>
                    <a:lnTo>
                      <a:pt x="46" y="11"/>
                    </a:lnTo>
                    <a:lnTo>
                      <a:pt x="46" y="14"/>
                    </a:lnTo>
                    <a:lnTo>
                      <a:pt x="46" y="15"/>
                    </a:lnTo>
                    <a:lnTo>
                      <a:pt x="51" y="15"/>
                    </a:lnTo>
                    <a:lnTo>
                      <a:pt x="56" y="14"/>
                    </a:lnTo>
                    <a:lnTo>
                      <a:pt x="66" y="16"/>
                    </a:lnTo>
                    <a:lnTo>
                      <a:pt x="72" y="21"/>
                    </a:lnTo>
                    <a:lnTo>
                      <a:pt x="72" y="22"/>
                    </a:lnTo>
                    <a:lnTo>
                      <a:pt x="68" y="25"/>
                    </a:lnTo>
                    <a:lnTo>
                      <a:pt x="70" y="31"/>
                    </a:lnTo>
                    <a:lnTo>
                      <a:pt x="72" y="32"/>
                    </a:lnTo>
                    <a:lnTo>
                      <a:pt x="73" y="32"/>
                    </a:lnTo>
                    <a:lnTo>
                      <a:pt x="73" y="35"/>
                    </a:lnTo>
                    <a:lnTo>
                      <a:pt x="72" y="37"/>
                    </a:lnTo>
                    <a:lnTo>
                      <a:pt x="71" y="38"/>
                    </a:lnTo>
                    <a:lnTo>
                      <a:pt x="68" y="38"/>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80" name="Freeform 1210">
                <a:extLst>
                  <a:ext uri="{FF2B5EF4-FFF2-40B4-BE49-F238E27FC236}">
                    <a16:creationId xmlns:a16="http://schemas.microsoft.com/office/drawing/2014/main" id="{80BC0484-975D-486D-A6DB-F60E3300C0B3}"/>
                  </a:ext>
                </a:extLst>
              </p:cNvPr>
              <p:cNvSpPr>
                <a:spLocks noChangeAspect="1"/>
              </p:cNvSpPr>
              <p:nvPr/>
            </p:nvSpPr>
            <p:spPr bwMode="auto">
              <a:xfrm>
                <a:off x="1011" y="619"/>
                <a:ext cx="38" cy="17"/>
              </a:xfrm>
              <a:custGeom>
                <a:avLst/>
                <a:gdLst>
                  <a:gd name="T0" fmla="*/ 0 w 130"/>
                  <a:gd name="T1" fmla="*/ 0 h 59"/>
                  <a:gd name="T2" fmla="*/ 0 w 130"/>
                  <a:gd name="T3" fmla="*/ 0 h 59"/>
                  <a:gd name="T4" fmla="*/ 0 w 130"/>
                  <a:gd name="T5" fmla="*/ 0 h 59"/>
                  <a:gd name="T6" fmla="*/ 0 w 130"/>
                  <a:gd name="T7" fmla="*/ 0 h 59"/>
                  <a:gd name="T8" fmla="*/ 0 w 130"/>
                  <a:gd name="T9" fmla="*/ 0 h 59"/>
                  <a:gd name="T10" fmla="*/ 0 w 130"/>
                  <a:gd name="T11" fmla="*/ 0 h 59"/>
                  <a:gd name="T12" fmla="*/ 0 w 130"/>
                  <a:gd name="T13" fmla="*/ 0 h 59"/>
                  <a:gd name="T14" fmla="*/ 0 w 130"/>
                  <a:gd name="T15" fmla="*/ 0 h 59"/>
                  <a:gd name="T16" fmla="*/ 0 w 130"/>
                  <a:gd name="T17" fmla="*/ 0 h 59"/>
                  <a:gd name="T18" fmla="*/ 0 w 130"/>
                  <a:gd name="T19" fmla="*/ 0 h 59"/>
                  <a:gd name="T20" fmla="*/ 0 w 130"/>
                  <a:gd name="T21" fmla="*/ 0 h 59"/>
                  <a:gd name="T22" fmla="*/ 0 w 130"/>
                  <a:gd name="T23" fmla="*/ 0 h 59"/>
                  <a:gd name="T24" fmla="*/ 0 w 130"/>
                  <a:gd name="T25" fmla="*/ 0 h 59"/>
                  <a:gd name="T26" fmla="*/ 0 w 130"/>
                  <a:gd name="T27" fmla="*/ 0 h 59"/>
                  <a:gd name="T28" fmla="*/ 0 w 130"/>
                  <a:gd name="T29" fmla="*/ 0 h 59"/>
                  <a:gd name="T30" fmla="*/ 0 w 130"/>
                  <a:gd name="T31" fmla="*/ 0 h 59"/>
                  <a:gd name="T32" fmla="*/ 0 w 130"/>
                  <a:gd name="T33" fmla="*/ 0 h 59"/>
                  <a:gd name="T34" fmla="*/ 0 w 130"/>
                  <a:gd name="T35" fmla="*/ 0 h 59"/>
                  <a:gd name="T36" fmla="*/ 0 w 130"/>
                  <a:gd name="T37" fmla="*/ 0 h 59"/>
                  <a:gd name="T38" fmla="*/ 0 w 130"/>
                  <a:gd name="T39" fmla="*/ 0 h 59"/>
                  <a:gd name="T40" fmla="*/ 0 w 130"/>
                  <a:gd name="T41" fmla="*/ 0 h 59"/>
                  <a:gd name="T42" fmla="*/ 0 w 130"/>
                  <a:gd name="T43" fmla="*/ 0 h 59"/>
                  <a:gd name="T44" fmla="*/ 0 w 130"/>
                  <a:gd name="T45" fmla="*/ 0 h 59"/>
                  <a:gd name="T46" fmla="*/ 0 w 130"/>
                  <a:gd name="T47" fmla="*/ 0 h 59"/>
                  <a:gd name="T48" fmla="*/ 0 w 130"/>
                  <a:gd name="T49" fmla="*/ 0 h 59"/>
                  <a:gd name="T50" fmla="*/ 0 w 130"/>
                  <a:gd name="T51" fmla="*/ 0 h 59"/>
                  <a:gd name="T52" fmla="*/ 0 w 130"/>
                  <a:gd name="T53" fmla="*/ 0 h 59"/>
                  <a:gd name="T54" fmla="*/ 0 w 130"/>
                  <a:gd name="T55" fmla="*/ 0 h 59"/>
                  <a:gd name="T56" fmla="*/ 0 w 130"/>
                  <a:gd name="T57" fmla="*/ 0 h 59"/>
                  <a:gd name="T58" fmla="*/ 0 w 130"/>
                  <a:gd name="T59" fmla="*/ 0 h 59"/>
                  <a:gd name="T60" fmla="*/ 0 w 130"/>
                  <a:gd name="T61" fmla="*/ 0 h 59"/>
                  <a:gd name="T62" fmla="*/ 0 w 130"/>
                  <a:gd name="T63" fmla="*/ 0 h 59"/>
                  <a:gd name="T64" fmla="*/ 0 w 130"/>
                  <a:gd name="T65" fmla="*/ 0 h 59"/>
                  <a:gd name="T66" fmla="*/ 0 w 130"/>
                  <a:gd name="T67" fmla="*/ 0 h 59"/>
                  <a:gd name="T68" fmla="*/ 0 w 130"/>
                  <a:gd name="T69" fmla="*/ 0 h 59"/>
                  <a:gd name="T70" fmla="*/ 0 w 130"/>
                  <a:gd name="T71" fmla="*/ 0 h 59"/>
                  <a:gd name="T72" fmla="*/ 0 w 130"/>
                  <a:gd name="T73" fmla="*/ 0 h 59"/>
                  <a:gd name="T74" fmla="*/ 0 w 130"/>
                  <a:gd name="T75" fmla="*/ 0 h 59"/>
                  <a:gd name="T76" fmla="*/ 0 w 130"/>
                  <a:gd name="T77" fmla="*/ 0 h 59"/>
                  <a:gd name="T78" fmla="*/ 0 w 130"/>
                  <a:gd name="T79" fmla="*/ 0 h 59"/>
                  <a:gd name="T80" fmla="*/ 0 w 130"/>
                  <a:gd name="T81" fmla="*/ 0 h 59"/>
                  <a:gd name="T82" fmla="*/ 0 w 130"/>
                  <a:gd name="T83" fmla="*/ 0 h 59"/>
                  <a:gd name="T84" fmla="*/ 0 w 130"/>
                  <a:gd name="T85" fmla="*/ 0 h 59"/>
                  <a:gd name="T86" fmla="*/ 0 w 130"/>
                  <a:gd name="T87" fmla="*/ 0 h 59"/>
                  <a:gd name="T88" fmla="*/ 0 w 130"/>
                  <a:gd name="T89" fmla="*/ 0 h 59"/>
                  <a:gd name="T90" fmla="*/ 0 w 130"/>
                  <a:gd name="T91" fmla="*/ 0 h 59"/>
                  <a:gd name="T92" fmla="*/ 0 w 130"/>
                  <a:gd name="T93" fmla="*/ 0 h 59"/>
                  <a:gd name="T94" fmla="*/ 0 w 130"/>
                  <a:gd name="T95" fmla="*/ 0 h 59"/>
                  <a:gd name="T96" fmla="*/ 0 w 130"/>
                  <a:gd name="T97" fmla="*/ 0 h 59"/>
                  <a:gd name="T98" fmla="*/ 0 w 130"/>
                  <a:gd name="T99" fmla="*/ 0 h 59"/>
                  <a:gd name="T100" fmla="*/ 0 w 130"/>
                  <a:gd name="T101" fmla="*/ 0 h 59"/>
                  <a:gd name="T102" fmla="*/ 0 w 130"/>
                  <a:gd name="T103" fmla="*/ 0 h 59"/>
                  <a:gd name="T104" fmla="*/ 0 w 130"/>
                  <a:gd name="T105" fmla="*/ 0 h 59"/>
                  <a:gd name="T106" fmla="*/ 0 w 130"/>
                  <a:gd name="T107" fmla="*/ 0 h 59"/>
                  <a:gd name="T108" fmla="*/ 0 w 130"/>
                  <a:gd name="T109" fmla="*/ 0 h 5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30"/>
                  <a:gd name="T166" fmla="*/ 0 h 59"/>
                  <a:gd name="T167" fmla="*/ 130 w 130"/>
                  <a:gd name="T168" fmla="*/ 59 h 5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30" h="59">
                    <a:moveTo>
                      <a:pt x="109" y="24"/>
                    </a:moveTo>
                    <a:lnTo>
                      <a:pt x="108" y="24"/>
                    </a:lnTo>
                    <a:lnTo>
                      <a:pt x="111" y="26"/>
                    </a:lnTo>
                    <a:lnTo>
                      <a:pt x="113" y="25"/>
                    </a:lnTo>
                    <a:lnTo>
                      <a:pt x="114" y="25"/>
                    </a:lnTo>
                    <a:lnTo>
                      <a:pt x="116" y="26"/>
                    </a:lnTo>
                    <a:lnTo>
                      <a:pt x="116" y="27"/>
                    </a:lnTo>
                    <a:lnTo>
                      <a:pt x="115" y="28"/>
                    </a:lnTo>
                    <a:lnTo>
                      <a:pt x="114" y="30"/>
                    </a:lnTo>
                    <a:lnTo>
                      <a:pt x="110" y="32"/>
                    </a:lnTo>
                    <a:lnTo>
                      <a:pt x="111" y="35"/>
                    </a:lnTo>
                    <a:lnTo>
                      <a:pt x="111" y="37"/>
                    </a:lnTo>
                    <a:lnTo>
                      <a:pt x="116" y="38"/>
                    </a:lnTo>
                    <a:lnTo>
                      <a:pt x="118" y="41"/>
                    </a:lnTo>
                    <a:lnTo>
                      <a:pt x="130" y="48"/>
                    </a:lnTo>
                    <a:lnTo>
                      <a:pt x="126" y="52"/>
                    </a:lnTo>
                    <a:lnTo>
                      <a:pt x="127" y="54"/>
                    </a:lnTo>
                    <a:lnTo>
                      <a:pt x="125" y="57"/>
                    </a:lnTo>
                    <a:lnTo>
                      <a:pt x="111" y="58"/>
                    </a:lnTo>
                    <a:lnTo>
                      <a:pt x="109" y="59"/>
                    </a:lnTo>
                    <a:lnTo>
                      <a:pt x="104" y="57"/>
                    </a:lnTo>
                    <a:lnTo>
                      <a:pt x="101" y="58"/>
                    </a:lnTo>
                    <a:lnTo>
                      <a:pt x="97" y="54"/>
                    </a:lnTo>
                    <a:lnTo>
                      <a:pt x="95" y="53"/>
                    </a:lnTo>
                    <a:lnTo>
                      <a:pt x="93" y="50"/>
                    </a:lnTo>
                    <a:lnTo>
                      <a:pt x="93" y="47"/>
                    </a:lnTo>
                    <a:lnTo>
                      <a:pt x="88" y="45"/>
                    </a:lnTo>
                    <a:lnTo>
                      <a:pt x="88" y="43"/>
                    </a:lnTo>
                    <a:lnTo>
                      <a:pt x="87" y="42"/>
                    </a:lnTo>
                    <a:lnTo>
                      <a:pt x="85" y="43"/>
                    </a:lnTo>
                    <a:lnTo>
                      <a:pt x="80" y="43"/>
                    </a:lnTo>
                    <a:lnTo>
                      <a:pt x="80" y="42"/>
                    </a:lnTo>
                    <a:lnTo>
                      <a:pt x="78" y="41"/>
                    </a:lnTo>
                    <a:lnTo>
                      <a:pt x="64" y="40"/>
                    </a:lnTo>
                    <a:lnTo>
                      <a:pt x="61" y="41"/>
                    </a:lnTo>
                    <a:lnTo>
                      <a:pt x="57" y="41"/>
                    </a:lnTo>
                    <a:lnTo>
                      <a:pt x="53" y="40"/>
                    </a:lnTo>
                    <a:lnTo>
                      <a:pt x="52" y="38"/>
                    </a:lnTo>
                    <a:lnTo>
                      <a:pt x="53" y="37"/>
                    </a:lnTo>
                    <a:lnTo>
                      <a:pt x="38" y="38"/>
                    </a:lnTo>
                    <a:lnTo>
                      <a:pt x="35" y="41"/>
                    </a:lnTo>
                    <a:lnTo>
                      <a:pt x="32" y="42"/>
                    </a:lnTo>
                    <a:lnTo>
                      <a:pt x="15" y="38"/>
                    </a:lnTo>
                    <a:lnTo>
                      <a:pt x="11" y="36"/>
                    </a:lnTo>
                    <a:lnTo>
                      <a:pt x="11" y="31"/>
                    </a:lnTo>
                    <a:lnTo>
                      <a:pt x="20" y="30"/>
                    </a:lnTo>
                    <a:lnTo>
                      <a:pt x="38" y="32"/>
                    </a:lnTo>
                    <a:lnTo>
                      <a:pt x="40" y="31"/>
                    </a:lnTo>
                    <a:lnTo>
                      <a:pt x="42" y="28"/>
                    </a:lnTo>
                    <a:lnTo>
                      <a:pt x="31" y="27"/>
                    </a:lnTo>
                    <a:lnTo>
                      <a:pt x="41" y="24"/>
                    </a:lnTo>
                    <a:lnTo>
                      <a:pt x="41" y="22"/>
                    </a:lnTo>
                    <a:lnTo>
                      <a:pt x="35" y="24"/>
                    </a:lnTo>
                    <a:lnTo>
                      <a:pt x="33" y="21"/>
                    </a:lnTo>
                    <a:lnTo>
                      <a:pt x="32" y="21"/>
                    </a:lnTo>
                    <a:lnTo>
                      <a:pt x="30" y="22"/>
                    </a:lnTo>
                    <a:lnTo>
                      <a:pt x="27" y="22"/>
                    </a:lnTo>
                    <a:lnTo>
                      <a:pt x="27" y="20"/>
                    </a:lnTo>
                    <a:lnTo>
                      <a:pt x="31" y="19"/>
                    </a:lnTo>
                    <a:lnTo>
                      <a:pt x="32" y="17"/>
                    </a:lnTo>
                    <a:lnTo>
                      <a:pt x="31" y="15"/>
                    </a:lnTo>
                    <a:lnTo>
                      <a:pt x="30" y="14"/>
                    </a:lnTo>
                    <a:lnTo>
                      <a:pt x="27" y="14"/>
                    </a:lnTo>
                    <a:lnTo>
                      <a:pt x="22" y="16"/>
                    </a:lnTo>
                    <a:lnTo>
                      <a:pt x="17" y="20"/>
                    </a:lnTo>
                    <a:lnTo>
                      <a:pt x="12" y="21"/>
                    </a:lnTo>
                    <a:lnTo>
                      <a:pt x="10" y="20"/>
                    </a:lnTo>
                    <a:lnTo>
                      <a:pt x="14" y="19"/>
                    </a:lnTo>
                    <a:lnTo>
                      <a:pt x="17" y="15"/>
                    </a:lnTo>
                    <a:lnTo>
                      <a:pt x="17" y="12"/>
                    </a:lnTo>
                    <a:lnTo>
                      <a:pt x="1" y="14"/>
                    </a:lnTo>
                    <a:lnTo>
                      <a:pt x="0" y="14"/>
                    </a:lnTo>
                    <a:lnTo>
                      <a:pt x="0" y="7"/>
                    </a:lnTo>
                    <a:lnTo>
                      <a:pt x="4" y="3"/>
                    </a:lnTo>
                    <a:lnTo>
                      <a:pt x="5" y="3"/>
                    </a:lnTo>
                    <a:lnTo>
                      <a:pt x="30" y="0"/>
                    </a:lnTo>
                    <a:lnTo>
                      <a:pt x="37" y="1"/>
                    </a:lnTo>
                    <a:lnTo>
                      <a:pt x="38" y="3"/>
                    </a:lnTo>
                    <a:lnTo>
                      <a:pt x="37" y="4"/>
                    </a:lnTo>
                    <a:lnTo>
                      <a:pt x="46" y="3"/>
                    </a:lnTo>
                    <a:lnTo>
                      <a:pt x="47" y="5"/>
                    </a:lnTo>
                    <a:lnTo>
                      <a:pt x="45" y="12"/>
                    </a:lnTo>
                    <a:lnTo>
                      <a:pt x="48" y="15"/>
                    </a:lnTo>
                    <a:lnTo>
                      <a:pt x="51" y="14"/>
                    </a:lnTo>
                    <a:lnTo>
                      <a:pt x="51" y="10"/>
                    </a:lnTo>
                    <a:lnTo>
                      <a:pt x="53" y="9"/>
                    </a:lnTo>
                    <a:lnTo>
                      <a:pt x="58" y="6"/>
                    </a:lnTo>
                    <a:lnTo>
                      <a:pt x="62" y="6"/>
                    </a:lnTo>
                    <a:lnTo>
                      <a:pt x="67" y="6"/>
                    </a:lnTo>
                    <a:lnTo>
                      <a:pt x="71" y="9"/>
                    </a:lnTo>
                    <a:lnTo>
                      <a:pt x="73" y="10"/>
                    </a:lnTo>
                    <a:lnTo>
                      <a:pt x="73" y="11"/>
                    </a:lnTo>
                    <a:lnTo>
                      <a:pt x="77" y="11"/>
                    </a:lnTo>
                    <a:lnTo>
                      <a:pt x="77" y="10"/>
                    </a:lnTo>
                    <a:lnTo>
                      <a:pt x="80" y="11"/>
                    </a:lnTo>
                    <a:lnTo>
                      <a:pt x="80" y="14"/>
                    </a:lnTo>
                    <a:lnTo>
                      <a:pt x="79" y="15"/>
                    </a:lnTo>
                    <a:lnTo>
                      <a:pt x="78" y="16"/>
                    </a:lnTo>
                    <a:lnTo>
                      <a:pt x="82" y="17"/>
                    </a:lnTo>
                    <a:lnTo>
                      <a:pt x="82" y="19"/>
                    </a:lnTo>
                    <a:lnTo>
                      <a:pt x="83" y="19"/>
                    </a:lnTo>
                    <a:lnTo>
                      <a:pt x="85" y="17"/>
                    </a:lnTo>
                    <a:lnTo>
                      <a:pt x="90" y="16"/>
                    </a:lnTo>
                    <a:lnTo>
                      <a:pt x="93" y="15"/>
                    </a:lnTo>
                    <a:lnTo>
                      <a:pt x="104" y="19"/>
                    </a:lnTo>
                    <a:lnTo>
                      <a:pt x="105" y="21"/>
                    </a:lnTo>
                    <a:lnTo>
                      <a:pt x="104" y="22"/>
                    </a:lnTo>
                    <a:lnTo>
                      <a:pt x="104" y="24"/>
                    </a:lnTo>
                    <a:lnTo>
                      <a:pt x="109" y="2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81" name="Freeform 1211">
                <a:extLst>
                  <a:ext uri="{FF2B5EF4-FFF2-40B4-BE49-F238E27FC236}">
                    <a16:creationId xmlns:a16="http://schemas.microsoft.com/office/drawing/2014/main" id="{5571AC98-DDC8-4BC3-8465-362990E05382}"/>
                  </a:ext>
                </a:extLst>
              </p:cNvPr>
              <p:cNvSpPr>
                <a:spLocks noChangeAspect="1"/>
              </p:cNvSpPr>
              <p:nvPr/>
            </p:nvSpPr>
            <p:spPr bwMode="auto">
              <a:xfrm>
                <a:off x="1011" y="619"/>
                <a:ext cx="38" cy="17"/>
              </a:xfrm>
              <a:custGeom>
                <a:avLst/>
                <a:gdLst>
                  <a:gd name="T0" fmla="*/ 0 w 130"/>
                  <a:gd name="T1" fmla="*/ 0 h 59"/>
                  <a:gd name="T2" fmla="*/ 0 w 130"/>
                  <a:gd name="T3" fmla="*/ 0 h 59"/>
                  <a:gd name="T4" fmla="*/ 0 w 130"/>
                  <a:gd name="T5" fmla="*/ 0 h 59"/>
                  <a:gd name="T6" fmla="*/ 0 w 130"/>
                  <a:gd name="T7" fmla="*/ 0 h 59"/>
                  <a:gd name="T8" fmla="*/ 0 w 130"/>
                  <a:gd name="T9" fmla="*/ 0 h 59"/>
                  <a:gd name="T10" fmla="*/ 0 w 130"/>
                  <a:gd name="T11" fmla="*/ 0 h 59"/>
                  <a:gd name="T12" fmla="*/ 0 w 130"/>
                  <a:gd name="T13" fmla="*/ 0 h 59"/>
                  <a:gd name="T14" fmla="*/ 0 w 130"/>
                  <a:gd name="T15" fmla="*/ 0 h 59"/>
                  <a:gd name="T16" fmla="*/ 0 w 130"/>
                  <a:gd name="T17" fmla="*/ 0 h 59"/>
                  <a:gd name="T18" fmla="*/ 0 w 130"/>
                  <a:gd name="T19" fmla="*/ 0 h 59"/>
                  <a:gd name="T20" fmla="*/ 0 w 130"/>
                  <a:gd name="T21" fmla="*/ 0 h 59"/>
                  <a:gd name="T22" fmla="*/ 0 w 130"/>
                  <a:gd name="T23" fmla="*/ 0 h 59"/>
                  <a:gd name="T24" fmla="*/ 0 w 130"/>
                  <a:gd name="T25" fmla="*/ 0 h 59"/>
                  <a:gd name="T26" fmla="*/ 0 w 130"/>
                  <a:gd name="T27" fmla="*/ 0 h 59"/>
                  <a:gd name="T28" fmla="*/ 0 w 130"/>
                  <a:gd name="T29" fmla="*/ 0 h 59"/>
                  <a:gd name="T30" fmla="*/ 0 w 130"/>
                  <a:gd name="T31" fmla="*/ 0 h 59"/>
                  <a:gd name="T32" fmla="*/ 0 w 130"/>
                  <a:gd name="T33" fmla="*/ 0 h 59"/>
                  <a:gd name="T34" fmla="*/ 0 w 130"/>
                  <a:gd name="T35" fmla="*/ 0 h 59"/>
                  <a:gd name="T36" fmla="*/ 0 w 130"/>
                  <a:gd name="T37" fmla="*/ 0 h 59"/>
                  <a:gd name="T38" fmla="*/ 0 w 130"/>
                  <a:gd name="T39" fmla="*/ 0 h 59"/>
                  <a:gd name="T40" fmla="*/ 0 w 130"/>
                  <a:gd name="T41" fmla="*/ 0 h 59"/>
                  <a:gd name="T42" fmla="*/ 0 w 130"/>
                  <a:gd name="T43" fmla="*/ 0 h 59"/>
                  <a:gd name="T44" fmla="*/ 0 w 130"/>
                  <a:gd name="T45" fmla="*/ 0 h 59"/>
                  <a:gd name="T46" fmla="*/ 0 w 130"/>
                  <a:gd name="T47" fmla="*/ 0 h 59"/>
                  <a:gd name="T48" fmla="*/ 0 w 130"/>
                  <a:gd name="T49" fmla="*/ 0 h 59"/>
                  <a:gd name="T50" fmla="*/ 0 w 130"/>
                  <a:gd name="T51" fmla="*/ 0 h 59"/>
                  <a:gd name="T52" fmla="*/ 0 w 130"/>
                  <a:gd name="T53" fmla="*/ 0 h 59"/>
                  <a:gd name="T54" fmla="*/ 0 w 130"/>
                  <a:gd name="T55" fmla="*/ 0 h 59"/>
                  <a:gd name="T56" fmla="*/ 0 w 130"/>
                  <a:gd name="T57" fmla="*/ 0 h 59"/>
                  <a:gd name="T58" fmla="*/ 0 w 130"/>
                  <a:gd name="T59" fmla="*/ 0 h 59"/>
                  <a:gd name="T60" fmla="*/ 0 w 130"/>
                  <a:gd name="T61" fmla="*/ 0 h 59"/>
                  <a:gd name="T62" fmla="*/ 0 w 130"/>
                  <a:gd name="T63" fmla="*/ 0 h 59"/>
                  <a:gd name="T64" fmla="*/ 0 w 130"/>
                  <a:gd name="T65" fmla="*/ 0 h 59"/>
                  <a:gd name="T66" fmla="*/ 0 w 130"/>
                  <a:gd name="T67" fmla="*/ 0 h 59"/>
                  <a:gd name="T68" fmla="*/ 0 w 130"/>
                  <a:gd name="T69" fmla="*/ 0 h 59"/>
                  <a:gd name="T70" fmla="*/ 0 w 130"/>
                  <a:gd name="T71" fmla="*/ 0 h 59"/>
                  <a:gd name="T72" fmla="*/ 0 w 130"/>
                  <a:gd name="T73" fmla="*/ 0 h 59"/>
                  <a:gd name="T74" fmla="*/ 0 w 130"/>
                  <a:gd name="T75" fmla="*/ 0 h 59"/>
                  <a:gd name="T76" fmla="*/ 0 w 130"/>
                  <a:gd name="T77" fmla="*/ 0 h 59"/>
                  <a:gd name="T78" fmla="*/ 0 w 130"/>
                  <a:gd name="T79" fmla="*/ 0 h 59"/>
                  <a:gd name="T80" fmla="*/ 0 w 130"/>
                  <a:gd name="T81" fmla="*/ 0 h 59"/>
                  <a:gd name="T82" fmla="*/ 0 w 130"/>
                  <a:gd name="T83" fmla="*/ 0 h 59"/>
                  <a:gd name="T84" fmla="*/ 0 w 130"/>
                  <a:gd name="T85" fmla="*/ 0 h 59"/>
                  <a:gd name="T86" fmla="*/ 0 w 130"/>
                  <a:gd name="T87" fmla="*/ 0 h 59"/>
                  <a:gd name="T88" fmla="*/ 0 w 130"/>
                  <a:gd name="T89" fmla="*/ 0 h 59"/>
                  <a:gd name="T90" fmla="*/ 0 w 130"/>
                  <a:gd name="T91" fmla="*/ 0 h 59"/>
                  <a:gd name="T92" fmla="*/ 0 w 130"/>
                  <a:gd name="T93" fmla="*/ 0 h 59"/>
                  <a:gd name="T94" fmla="*/ 0 w 130"/>
                  <a:gd name="T95" fmla="*/ 0 h 59"/>
                  <a:gd name="T96" fmla="*/ 0 w 130"/>
                  <a:gd name="T97" fmla="*/ 0 h 59"/>
                  <a:gd name="T98" fmla="*/ 0 w 130"/>
                  <a:gd name="T99" fmla="*/ 0 h 59"/>
                  <a:gd name="T100" fmla="*/ 0 w 130"/>
                  <a:gd name="T101" fmla="*/ 0 h 59"/>
                  <a:gd name="T102" fmla="*/ 0 w 130"/>
                  <a:gd name="T103" fmla="*/ 0 h 59"/>
                  <a:gd name="T104" fmla="*/ 0 w 130"/>
                  <a:gd name="T105" fmla="*/ 0 h 59"/>
                  <a:gd name="T106" fmla="*/ 0 w 130"/>
                  <a:gd name="T107" fmla="*/ 0 h 59"/>
                  <a:gd name="T108" fmla="*/ 0 w 130"/>
                  <a:gd name="T109" fmla="*/ 0 h 5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30"/>
                  <a:gd name="T166" fmla="*/ 0 h 59"/>
                  <a:gd name="T167" fmla="*/ 130 w 130"/>
                  <a:gd name="T168" fmla="*/ 59 h 5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30" h="59">
                    <a:moveTo>
                      <a:pt x="109" y="24"/>
                    </a:moveTo>
                    <a:lnTo>
                      <a:pt x="108" y="24"/>
                    </a:lnTo>
                    <a:lnTo>
                      <a:pt x="111" y="26"/>
                    </a:lnTo>
                    <a:lnTo>
                      <a:pt x="113" y="25"/>
                    </a:lnTo>
                    <a:lnTo>
                      <a:pt x="114" y="25"/>
                    </a:lnTo>
                    <a:lnTo>
                      <a:pt x="116" y="26"/>
                    </a:lnTo>
                    <a:lnTo>
                      <a:pt x="116" y="27"/>
                    </a:lnTo>
                    <a:lnTo>
                      <a:pt x="115" y="28"/>
                    </a:lnTo>
                    <a:lnTo>
                      <a:pt x="114" y="30"/>
                    </a:lnTo>
                    <a:lnTo>
                      <a:pt x="110" y="32"/>
                    </a:lnTo>
                    <a:lnTo>
                      <a:pt x="111" y="35"/>
                    </a:lnTo>
                    <a:lnTo>
                      <a:pt x="111" y="37"/>
                    </a:lnTo>
                    <a:lnTo>
                      <a:pt x="116" y="38"/>
                    </a:lnTo>
                    <a:lnTo>
                      <a:pt x="118" y="41"/>
                    </a:lnTo>
                    <a:lnTo>
                      <a:pt x="130" y="48"/>
                    </a:lnTo>
                    <a:lnTo>
                      <a:pt x="126" y="52"/>
                    </a:lnTo>
                    <a:lnTo>
                      <a:pt x="127" y="54"/>
                    </a:lnTo>
                    <a:lnTo>
                      <a:pt x="125" y="57"/>
                    </a:lnTo>
                    <a:lnTo>
                      <a:pt x="111" y="58"/>
                    </a:lnTo>
                    <a:lnTo>
                      <a:pt x="109" y="59"/>
                    </a:lnTo>
                    <a:lnTo>
                      <a:pt x="104" y="57"/>
                    </a:lnTo>
                    <a:lnTo>
                      <a:pt x="101" y="58"/>
                    </a:lnTo>
                    <a:lnTo>
                      <a:pt x="97" y="54"/>
                    </a:lnTo>
                    <a:lnTo>
                      <a:pt x="95" y="53"/>
                    </a:lnTo>
                    <a:lnTo>
                      <a:pt x="93" y="50"/>
                    </a:lnTo>
                    <a:lnTo>
                      <a:pt x="93" y="47"/>
                    </a:lnTo>
                    <a:lnTo>
                      <a:pt x="88" y="45"/>
                    </a:lnTo>
                    <a:lnTo>
                      <a:pt x="88" y="43"/>
                    </a:lnTo>
                    <a:lnTo>
                      <a:pt x="87" y="42"/>
                    </a:lnTo>
                    <a:lnTo>
                      <a:pt x="85" y="43"/>
                    </a:lnTo>
                    <a:lnTo>
                      <a:pt x="80" y="43"/>
                    </a:lnTo>
                    <a:lnTo>
                      <a:pt x="80" y="42"/>
                    </a:lnTo>
                    <a:lnTo>
                      <a:pt x="78" y="41"/>
                    </a:lnTo>
                    <a:lnTo>
                      <a:pt x="64" y="40"/>
                    </a:lnTo>
                    <a:lnTo>
                      <a:pt x="61" y="41"/>
                    </a:lnTo>
                    <a:lnTo>
                      <a:pt x="57" y="41"/>
                    </a:lnTo>
                    <a:lnTo>
                      <a:pt x="53" y="40"/>
                    </a:lnTo>
                    <a:lnTo>
                      <a:pt x="52" y="38"/>
                    </a:lnTo>
                    <a:lnTo>
                      <a:pt x="53" y="37"/>
                    </a:lnTo>
                    <a:lnTo>
                      <a:pt x="38" y="38"/>
                    </a:lnTo>
                    <a:lnTo>
                      <a:pt x="35" y="41"/>
                    </a:lnTo>
                    <a:lnTo>
                      <a:pt x="32" y="42"/>
                    </a:lnTo>
                    <a:lnTo>
                      <a:pt x="15" y="38"/>
                    </a:lnTo>
                    <a:lnTo>
                      <a:pt x="11" y="36"/>
                    </a:lnTo>
                    <a:lnTo>
                      <a:pt x="11" y="31"/>
                    </a:lnTo>
                    <a:lnTo>
                      <a:pt x="20" y="30"/>
                    </a:lnTo>
                    <a:lnTo>
                      <a:pt x="38" y="32"/>
                    </a:lnTo>
                    <a:lnTo>
                      <a:pt x="40" y="31"/>
                    </a:lnTo>
                    <a:lnTo>
                      <a:pt x="42" y="28"/>
                    </a:lnTo>
                    <a:lnTo>
                      <a:pt x="31" y="27"/>
                    </a:lnTo>
                    <a:lnTo>
                      <a:pt x="41" y="24"/>
                    </a:lnTo>
                    <a:lnTo>
                      <a:pt x="41" y="22"/>
                    </a:lnTo>
                    <a:lnTo>
                      <a:pt x="35" y="24"/>
                    </a:lnTo>
                    <a:lnTo>
                      <a:pt x="33" y="21"/>
                    </a:lnTo>
                    <a:lnTo>
                      <a:pt x="32" y="21"/>
                    </a:lnTo>
                    <a:lnTo>
                      <a:pt x="30" y="22"/>
                    </a:lnTo>
                    <a:lnTo>
                      <a:pt x="27" y="22"/>
                    </a:lnTo>
                    <a:lnTo>
                      <a:pt x="27" y="20"/>
                    </a:lnTo>
                    <a:lnTo>
                      <a:pt x="31" y="19"/>
                    </a:lnTo>
                    <a:lnTo>
                      <a:pt x="32" y="17"/>
                    </a:lnTo>
                    <a:lnTo>
                      <a:pt x="31" y="15"/>
                    </a:lnTo>
                    <a:lnTo>
                      <a:pt x="30" y="14"/>
                    </a:lnTo>
                    <a:lnTo>
                      <a:pt x="27" y="14"/>
                    </a:lnTo>
                    <a:lnTo>
                      <a:pt x="22" y="16"/>
                    </a:lnTo>
                    <a:lnTo>
                      <a:pt x="17" y="20"/>
                    </a:lnTo>
                    <a:lnTo>
                      <a:pt x="12" y="21"/>
                    </a:lnTo>
                    <a:lnTo>
                      <a:pt x="10" y="20"/>
                    </a:lnTo>
                    <a:lnTo>
                      <a:pt x="14" y="19"/>
                    </a:lnTo>
                    <a:lnTo>
                      <a:pt x="17" y="15"/>
                    </a:lnTo>
                    <a:lnTo>
                      <a:pt x="17" y="12"/>
                    </a:lnTo>
                    <a:lnTo>
                      <a:pt x="1" y="14"/>
                    </a:lnTo>
                    <a:lnTo>
                      <a:pt x="0" y="14"/>
                    </a:lnTo>
                    <a:lnTo>
                      <a:pt x="0" y="7"/>
                    </a:lnTo>
                    <a:lnTo>
                      <a:pt x="4" y="3"/>
                    </a:lnTo>
                    <a:lnTo>
                      <a:pt x="5" y="3"/>
                    </a:lnTo>
                    <a:lnTo>
                      <a:pt x="30" y="0"/>
                    </a:lnTo>
                    <a:lnTo>
                      <a:pt x="37" y="1"/>
                    </a:lnTo>
                    <a:lnTo>
                      <a:pt x="38" y="3"/>
                    </a:lnTo>
                    <a:lnTo>
                      <a:pt x="37" y="4"/>
                    </a:lnTo>
                    <a:lnTo>
                      <a:pt x="46" y="3"/>
                    </a:lnTo>
                    <a:lnTo>
                      <a:pt x="47" y="5"/>
                    </a:lnTo>
                    <a:lnTo>
                      <a:pt x="45" y="12"/>
                    </a:lnTo>
                    <a:lnTo>
                      <a:pt x="48" y="15"/>
                    </a:lnTo>
                    <a:lnTo>
                      <a:pt x="51" y="14"/>
                    </a:lnTo>
                    <a:lnTo>
                      <a:pt x="51" y="10"/>
                    </a:lnTo>
                    <a:lnTo>
                      <a:pt x="53" y="9"/>
                    </a:lnTo>
                    <a:lnTo>
                      <a:pt x="58" y="6"/>
                    </a:lnTo>
                    <a:lnTo>
                      <a:pt x="62" y="6"/>
                    </a:lnTo>
                    <a:lnTo>
                      <a:pt x="67" y="6"/>
                    </a:lnTo>
                    <a:lnTo>
                      <a:pt x="71" y="9"/>
                    </a:lnTo>
                    <a:lnTo>
                      <a:pt x="73" y="10"/>
                    </a:lnTo>
                    <a:lnTo>
                      <a:pt x="73" y="11"/>
                    </a:lnTo>
                    <a:lnTo>
                      <a:pt x="77" y="11"/>
                    </a:lnTo>
                    <a:lnTo>
                      <a:pt x="77" y="10"/>
                    </a:lnTo>
                    <a:lnTo>
                      <a:pt x="80" y="11"/>
                    </a:lnTo>
                    <a:lnTo>
                      <a:pt x="80" y="14"/>
                    </a:lnTo>
                    <a:lnTo>
                      <a:pt x="79" y="15"/>
                    </a:lnTo>
                    <a:lnTo>
                      <a:pt x="78" y="16"/>
                    </a:lnTo>
                    <a:lnTo>
                      <a:pt x="82" y="17"/>
                    </a:lnTo>
                    <a:lnTo>
                      <a:pt x="82" y="19"/>
                    </a:lnTo>
                    <a:lnTo>
                      <a:pt x="83" y="19"/>
                    </a:lnTo>
                    <a:lnTo>
                      <a:pt x="85" y="17"/>
                    </a:lnTo>
                    <a:lnTo>
                      <a:pt x="90" y="16"/>
                    </a:lnTo>
                    <a:lnTo>
                      <a:pt x="93" y="15"/>
                    </a:lnTo>
                    <a:lnTo>
                      <a:pt x="104" y="19"/>
                    </a:lnTo>
                    <a:lnTo>
                      <a:pt x="105" y="21"/>
                    </a:lnTo>
                    <a:lnTo>
                      <a:pt x="104" y="22"/>
                    </a:lnTo>
                    <a:lnTo>
                      <a:pt x="104" y="24"/>
                    </a:lnTo>
                    <a:lnTo>
                      <a:pt x="109" y="24"/>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82" name="Freeform 1212">
                <a:extLst>
                  <a:ext uri="{FF2B5EF4-FFF2-40B4-BE49-F238E27FC236}">
                    <a16:creationId xmlns:a16="http://schemas.microsoft.com/office/drawing/2014/main" id="{F3972F18-155A-47D5-8F40-F7E7DBC31CEC}"/>
                  </a:ext>
                </a:extLst>
              </p:cNvPr>
              <p:cNvSpPr>
                <a:spLocks noChangeAspect="1"/>
              </p:cNvSpPr>
              <p:nvPr/>
            </p:nvSpPr>
            <p:spPr bwMode="auto">
              <a:xfrm>
                <a:off x="1029" y="635"/>
                <a:ext cx="9" cy="3"/>
              </a:xfrm>
              <a:custGeom>
                <a:avLst/>
                <a:gdLst>
                  <a:gd name="T0" fmla="*/ 0 w 33"/>
                  <a:gd name="T1" fmla="*/ 0 h 8"/>
                  <a:gd name="T2" fmla="*/ 0 w 33"/>
                  <a:gd name="T3" fmla="*/ 0 h 8"/>
                  <a:gd name="T4" fmla="*/ 0 w 33"/>
                  <a:gd name="T5" fmla="*/ 0 h 8"/>
                  <a:gd name="T6" fmla="*/ 0 w 33"/>
                  <a:gd name="T7" fmla="*/ 0 h 8"/>
                  <a:gd name="T8" fmla="*/ 0 w 33"/>
                  <a:gd name="T9" fmla="*/ 0 h 8"/>
                  <a:gd name="T10" fmla="*/ 0 w 33"/>
                  <a:gd name="T11" fmla="*/ 0 h 8"/>
                  <a:gd name="T12" fmla="*/ 0 w 33"/>
                  <a:gd name="T13" fmla="*/ 0 h 8"/>
                  <a:gd name="T14" fmla="*/ 0 w 33"/>
                  <a:gd name="T15" fmla="*/ 0 h 8"/>
                  <a:gd name="T16" fmla="*/ 0 w 33"/>
                  <a:gd name="T17" fmla="*/ 0 h 8"/>
                  <a:gd name="T18" fmla="*/ 0 w 33"/>
                  <a:gd name="T19" fmla="*/ 0 h 8"/>
                  <a:gd name="T20" fmla="*/ 0 w 33"/>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
                  <a:gd name="T34" fmla="*/ 0 h 8"/>
                  <a:gd name="T35" fmla="*/ 33 w 33"/>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 h="8">
                    <a:moveTo>
                      <a:pt x="12" y="0"/>
                    </a:moveTo>
                    <a:lnTo>
                      <a:pt x="16" y="0"/>
                    </a:lnTo>
                    <a:lnTo>
                      <a:pt x="31" y="5"/>
                    </a:lnTo>
                    <a:lnTo>
                      <a:pt x="33" y="6"/>
                    </a:lnTo>
                    <a:lnTo>
                      <a:pt x="21" y="6"/>
                    </a:lnTo>
                    <a:lnTo>
                      <a:pt x="17" y="8"/>
                    </a:lnTo>
                    <a:lnTo>
                      <a:pt x="10" y="8"/>
                    </a:lnTo>
                    <a:lnTo>
                      <a:pt x="0" y="4"/>
                    </a:lnTo>
                    <a:lnTo>
                      <a:pt x="0" y="3"/>
                    </a:lnTo>
                    <a:lnTo>
                      <a:pt x="6" y="0"/>
                    </a:lnTo>
                    <a:lnTo>
                      <a:pt x="12"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83" name="Freeform 1213">
                <a:extLst>
                  <a:ext uri="{FF2B5EF4-FFF2-40B4-BE49-F238E27FC236}">
                    <a16:creationId xmlns:a16="http://schemas.microsoft.com/office/drawing/2014/main" id="{10F55F50-BD6E-4083-BF22-2CAC8C7DAB76}"/>
                  </a:ext>
                </a:extLst>
              </p:cNvPr>
              <p:cNvSpPr>
                <a:spLocks noChangeAspect="1"/>
              </p:cNvSpPr>
              <p:nvPr/>
            </p:nvSpPr>
            <p:spPr bwMode="auto">
              <a:xfrm>
                <a:off x="1029" y="635"/>
                <a:ext cx="9" cy="3"/>
              </a:xfrm>
              <a:custGeom>
                <a:avLst/>
                <a:gdLst>
                  <a:gd name="T0" fmla="*/ 0 w 33"/>
                  <a:gd name="T1" fmla="*/ 0 h 8"/>
                  <a:gd name="T2" fmla="*/ 0 w 33"/>
                  <a:gd name="T3" fmla="*/ 0 h 8"/>
                  <a:gd name="T4" fmla="*/ 0 w 33"/>
                  <a:gd name="T5" fmla="*/ 0 h 8"/>
                  <a:gd name="T6" fmla="*/ 0 w 33"/>
                  <a:gd name="T7" fmla="*/ 0 h 8"/>
                  <a:gd name="T8" fmla="*/ 0 w 33"/>
                  <a:gd name="T9" fmla="*/ 0 h 8"/>
                  <a:gd name="T10" fmla="*/ 0 w 33"/>
                  <a:gd name="T11" fmla="*/ 0 h 8"/>
                  <a:gd name="T12" fmla="*/ 0 w 33"/>
                  <a:gd name="T13" fmla="*/ 0 h 8"/>
                  <a:gd name="T14" fmla="*/ 0 w 33"/>
                  <a:gd name="T15" fmla="*/ 0 h 8"/>
                  <a:gd name="T16" fmla="*/ 0 w 33"/>
                  <a:gd name="T17" fmla="*/ 0 h 8"/>
                  <a:gd name="T18" fmla="*/ 0 w 33"/>
                  <a:gd name="T19" fmla="*/ 0 h 8"/>
                  <a:gd name="T20" fmla="*/ 0 w 33"/>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
                  <a:gd name="T34" fmla="*/ 0 h 8"/>
                  <a:gd name="T35" fmla="*/ 33 w 33"/>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 h="8">
                    <a:moveTo>
                      <a:pt x="12" y="0"/>
                    </a:moveTo>
                    <a:lnTo>
                      <a:pt x="16" y="0"/>
                    </a:lnTo>
                    <a:lnTo>
                      <a:pt x="31" y="5"/>
                    </a:lnTo>
                    <a:lnTo>
                      <a:pt x="33" y="6"/>
                    </a:lnTo>
                    <a:lnTo>
                      <a:pt x="21" y="6"/>
                    </a:lnTo>
                    <a:lnTo>
                      <a:pt x="17" y="8"/>
                    </a:lnTo>
                    <a:lnTo>
                      <a:pt x="10" y="8"/>
                    </a:lnTo>
                    <a:lnTo>
                      <a:pt x="0" y="4"/>
                    </a:lnTo>
                    <a:lnTo>
                      <a:pt x="0" y="3"/>
                    </a:lnTo>
                    <a:lnTo>
                      <a:pt x="6" y="0"/>
                    </a:lnTo>
                    <a:lnTo>
                      <a:pt x="12"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84" name="Freeform 1214">
                <a:extLst>
                  <a:ext uri="{FF2B5EF4-FFF2-40B4-BE49-F238E27FC236}">
                    <a16:creationId xmlns:a16="http://schemas.microsoft.com/office/drawing/2014/main" id="{C5CABCCF-E495-4B96-9A77-9FBD255478A2}"/>
                  </a:ext>
                </a:extLst>
              </p:cNvPr>
              <p:cNvSpPr>
                <a:spLocks noChangeAspect="1"/>
              </p:cNvSpPr>
              <p:nvPr/>
            </p:nvSpPr>
            <p:spPr bwMode="auto">
              <a:xfrm>
                <a:off x="1007" y="638"/>
                <a:ext cx="10" cy="7"/>
              </a:xfrm>
              <a:custGeom>
                <a:avLst/>
                <a:gdLst>
                  <a:gd name="T0" fmla="*/ 0 w 34"/>
                  <a:gd name="T1" fmla="*/ 0 h 26"/>
                  <a:gd name="T2" fmla="*/ 0 w 34"/>
                  <a:gd name="T3" fmla="*/ 0 h 26"/>
                  <a:gd name="T4" fmla="*/ 0 w 34"/>
                  <a:gd name="T5" fmla="*/ 0 h 26"/>
                  <a:gd name="T6" fmla="*/ 0 w 34"/>
                  <a:gd name="T7" fmla="*/ 0 h 26"/>
                  <a:gd name="T8" fmla="*/ 0 w 34"/>
                  <a:gd name="T9" fmla="*/ 0 h 26"/>
                  <a:gd name="T10" fmla="*/ 0 w 34"/>
                  <a:gd name="T11" fmla="*/ 0 h 26"/>
                  <a:gd name="T12" fmla="*/ 0 w 34"/>
                  <a:gd name="T13" fmla="*/ 0 h 26"/>
                  <a:gd name="T14" fmla="*/ 0 w 34"/>
                  <a:gd name="T15" fmla="*/ 0 h 26"/>
                  <a:gd name="T16" fmla="*/ 0 w 34"/>
                  <a:gd name="T17" fmla="*/ 0 h 26"/>
                  <a:gd name="T18" fmla="*/ 0 w 34"/>
                  <a:gd name="T19" fmla="*/ 0 h 26"/>
                  <a:gd name="T20" fmla="*/ 0 w 34"/>
                  <a:gd name="T21" fmla="*/ 0 h 26"/>
                  <a:gd name="T22" fmla="*/ 0 w 34"/>
                  <a:gd name="T23" fmla="*/ 0 h 26"/>
                  <a:gd name="T24" fmla="*/ 0 w 34"/>
                  <a:gd name="T25" fmla="*/ 0 h 26"/>
                  <a:gd name="T26" fmla="*/ 0 w 34"/>
                  <a:gd name="T27" fmla="*/ 0 h 26"/>
                  <a:gd name="T28" fmla="*/ 0 w 34"/>
                  <a:gd name="T29" fmla="*/ 0 h 26"/>
                  <a:gd name="T30" fmla="*/ 0 w 34"/>
                  <a:gd name="T31" fmla="*/ 0 h 26"/>
                  <a:gd name="T32" fmla="*/ 0 w 34"/>
                  <a:gd name="T33" fmla="*/ 0 h 26"/>
                  <a:gd name="T34" fmla="*/ 0 w 34"/>
                  <a:gd name="T35" fmla="*/ 0 h 26"/>
                  <a:gd name="T36" fmla="*/ 0 w 34"/>
                  <a:gd name="T37" fmla="*/ 0 h 26"/>
                  <a:gd name="T38" fmla="*/ 0 w 34"/>
                  <a:gd name="T39" fmla="*/ 0 h 26"/>
                  <a:gd name="T40" fmla="*/ 0 w 34"/>
                  <a:gd name="T41" fmla="*/ 0 h 26"/>
                  <a:gd name="T42" fmla="*/ 0 w 34"/>
                  <a:gd name="T43" fmla="*/ 0 h 26"/>
                  <a:gd name="T44" fmla="*/ 0 w 34"/>
                  <a:gd name="T45" fmla="*/ 0 h 26"/>
                  <a:gd name="T46" fmla="*/ 0 w 34"/>
                  <a:gd name="T47" fmla="*/ 0 h 26"/>
                  <a:gd name="T48" fmla="*/ 0 w 34"/>
                  <a:gd name="T49" fmla="*/ 0 h 26"/>
                  <a:gd name="T50" fmla="*/ 0 w 34"/>
                  <a:gd name="T51" fmla="*/ 0 h 26"/>
                  <a:gd name="T52" fmla="*/ 0 w 34"/>
                  <a:gd name="T53" fmla="*/ 0 h 26"/>
                  <a:gd name="T54" fmla="*/ 0 w 34"/>
                  <a:gd name="T55" fmla="*/ 0 h 26"/>
                  <a:gd name="T56" fmla="*/ 0 w 34"/>
                  <a:gd name="T57" fmla="*/ 0 h 2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26"/>
                  <a:gd name="T89" fmla="*/ 34 w 34"/>
                  <a:gd name="T90" fmla="*/ 26 h 2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26">
                    <a:moveTo>
                      <a:pt x="20" y="7"/>
                    </a:moveTo>
                    <a:lnTo>
                      <a:pt x="21" y="10"/>
                    </a:lnTo>
                    <a:lnTo>
                      <a:pt x="20" y="12"/>
                    </a:lnTo>
                    <a:lnTo>
                      <a:pt x="21" y="12"/>
                    </a:lnTo>
                    <a:lnTo>
                      <a:pt x="26" y="13"/>
                    </a:lnTo>
                    <a:lnTo>
                      <a:pt x="26" y="14"/>
                    </a:lnTo>
                    <a:lnTo>
                      <a:pt x="32" y="17"/>
                    </a:lnTo>
                    <a:lnTo>
                      <a:pt x="31" y="18"/>
                    </a:lnTo>
                    <a:lnTo>
                      <a:pt x="34" y="21"/>
                    </a:lnTo>
                    <a:lnTo>
                      <a:pt x="34" y="22"/>
                    </a:lnTo>
                    <a:lnTo>
                      <a:pt x="31" y="24"/>
                    </a:lnTo>
                    <a:lnTo>
                      <a:pt x="29" y="24"/>
                    </a:lnTo>
                    <a:lnTo>
                      <a:pt x="27" y="26"/>
                    </a:lnTo>
                    <a:lnTo>
                      <a:pt x="20" y="23"/>
                    </a:lnTo>
                    <a:lnTo>
                      <a:pt x="15" y="23"/>
                    </a:lnTo>
                    <a:lnTo>
                      <a:pt x="15" y="21"/>
                    </a:lnTo>
                    <a:lnTo>
                      <a:pt x="5" y="11"/>
                    </a:lnTo>
                    <a:lnTo>
                      <a:pt x="6" y="10"/>
                    </a:lnTo>
                    <a:lnTo>
                      <a:pt x="4" y="3"/>
                    </a:lnTo>
                    <a:lnTo>
                      <a:pt x="0" y="1"/>
                    </a:lnTo>
                    <a:lnTo>
                      <a:pt x="1" y="0"/>
                    </a:lnTo>
                    <a:lnTo>
                      <a:pt x="3" y="1"/>
                    </a:lnTo>
                    <a:lnTo>
                      <a:pt x="10" y="1"/>
                    </a:lnTo>
                    <a:lnTo>
                      <a:pt x="13" y="2"/>
                    </a:lnTo>
                    <a:lnTo>
                      <a:pt x="14" y="5"/>
                    </a:lnTo>
                    <a:lnTo>
                      <a:pt x="18" y="5"/>
                    </a:lnTo>
                    <a:lnTo>
                      <a:pt x="19" y="6"/>
                    </a:lnTo>
                    <a:lnTo>
                      <a:pt x="19" y="7"/>
                    </a:lnTo>
                    <a:lnTo>
                      <a:pt x="20" y="7"/>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85" name="Freeform 1215">
                <a:extLst>
                  <a:ext uri="{FF2B5EF4-FFF2-40B4-BE49-F238E27FC236}">
                    <a16:creationId xmlns:a16="http://schemas.microsoft.com/office/drawing/2014/main" id="{8AC85F6F-7A93-4E02-94EC-8191023B9581}"/>
                  </a:ext>
                </a:extLst>
              </p:cNvPr>
              <p:cNvSpPr>
                <a:spLocks noChangeAspect="1"/>
              </p:cNvSpPr>
              <p:nvPr/>
            </p:nvSpPr>
            <p:spPr bwMode="auto">
              <a:xfrm>
                <a:off x="1007" y="638"/>
                <a:ext cx="10" cy="7"/>
              </a:xfrm>
              <a:custGeom>
                <a:avLst/>
                <a:gdLst>
                  <a:gd name="T0" fmla="*/ 0 w 34"/>
                  <a:gd name="T1" fmla="*/ 0 h 26"/>
                  <a:gd name="T2" fmla="*/ 0 w 34"/>
                  <a:gd name="T3" fmla="*/ 0 h 26"/>
                  <a:gd name="T4" fmla="*/ 0 w 34"/>
                  <a:gd name="T5" fmla="*/ 0 h 26"/>
                  <a:gd name="T6" fmla="*/ 0 w 34"/>
                  <a:gd name="T7" fmla="*/ 0 h 26"/>
                  <a:gd name="T8" fmla="*/ 0 w 34"/>
                  <a:gd name="T9" fmla="*/ 0 h 26"/>
                  <a:gd name="T10" fmla="*/ 0 w 34"/>
                  <a:gd name="T11" fmla="*/ 0 h 26"/>
                  <a:gd name="T12" fmla="*/ 0 w 34"/>
                  <a:gd name="T13" fmla="*/ 0 h 26"/>
                  <a:gd name="T14" fmla="*/ 0 w 34"/>
                  <a:gd name="T15" fmla="*/ 0 h 26"/>
                  <a:gd name="T16" fmla="*/ 0 w 34"/>
                  <a:gd name="T17" fmla="*/ 0 h 26"/>
                  <a:gd name="T18" fmla="*/ 0 w 34"/>
                  <a:gd name="T19" fmla="*/ 0 h 26"/>
                  <a:gd name="T20" fmla="*/ 0 w 34"/>
                  <a:gd name="T21" fmla="*/ 0 h 26"/>
                  <a:gd name="T22" fmla="*/ 0 w 34"/>
                  <a:gd name="T23" fmla="*/ 0 h 26"/>
                  <a:gd name="T24" fmla="*/ 0 w 34"/>
                  <a:gd name="T25" fmla="*/ 0 h 26"/>
                  <a:gd name="T26" fmla="*/ 0 w 34"/>
                  <a:gd name="T27" fmla="*/ 0 h 26"/>
                  <a:gd name="T28" fmla="*/ 0 w 34"/>
                  <a:gd name="T29" fmla="*/ 0 h 26"/>
                  <a:gd name="T30" fmla="*/ 0 w 34"/>
                  <a:gd name="T31" fmla="*/ 0 h 26"/>
                  <a:gd name="T32" fmla="*/ 0 w 34"/>
                  <a:gd name="T33" fmla="*/ 0 h 26"/>
                  <a:gd name="T34" fmla="*/ 0 w 34"/>
                  <a:gd name="T35" fmla="*/ 0 h 26"/>
                  <a:gd name="T36" fmla="*/ 0 w 34"/>
                  <a:gd name="T37" fmla="*/ 0 h 26"/>
                  <a:gd name="T38" fmla="*/ 0 w 34"/>
                  <a:gd name="T39" fmla="*/ 0 h 26"/>
                  <a:gd name="T40" fmla="*/ 0 w 34"/>
                  <a:gd name="T41" fmla="*/ 0 h 26"/>
                  <a:gd name="T42" fmla="*/ 0 w 34"/>
                  <a:gd name="T43" fmla="*/ 0 h 26"/>
                  <a:gd name="T44" fmla="*/ 0 w 34"/>
                  <a:gd name="T45" fmla="*/ 0 h 26"/>
                  <a:gd name="T46" fmla="*/ 0 w 34"/>
                  <a:gd name="T47" fmla="*/ 0 h 26"/>
                  <a:gd name="T48" fmla="*/ 0 w 34"/>
                  <a:gd name="T49" fmla="*/ 0 h 26"/>
                  <a:gd name="T50" fmla="*/ 0 w 34"/>
                  <a:gd name="T51" fmla="*/ 0 h 26"/>
                  <a:gd name="T52" fmla="*/ 0 w 34"/>
                  <a:gd name="T53" fmla="*/ 0 h 26"/>
                  <a:gd name="T54" fmla="*/ 0 w 34"/>
                  <a:gd name="T55" fmla="*/ 0 h 26"/>
                  <a:gd name="T56" fmla="*/ 0 w 34"/>
                  <a:gd name="T57" fmla="*/ 0 h 2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26"/>
                  <a:gd name="T89" fmla="*/ 34 w 34"/>
                  <a:gd name="T90" fmla="*/ 26 h 2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26">
                    <a:moveTo>
                      <a:pt x="20" y="7"/>
                    </a:moveTo>
                    <a:lnTo>
                      <a:pt x="21" y="10"/>
                    </a:lnTo>
                    <a:lnTo>
                      <a:pt x="20" y="12"/>
                    </a:lnTo>
                    <a:lnTo>
                      <a:pt x="21" y="12"/>
                    </a:lnTo>
                    <a:lnTo>
                      <a:pt x="26" y="13"/>
                    </a:lnTo>
                    <a:lnTo>
                      <a:pt x="26" y="14"/>
                    </a:lnTo>
                    <a:lnTo>
                      <a:pt x="32" y="17"/>
                    </a:lnTo>
                    <a:lnTo>
                      <a:pt x="31" y="18"/>
                    </a:lnTo>
                    <a:lnTo>
                      <a:pt x="34" y="21"/>
                    </a:lnTo>
                    <a:lnTo>
                      <a:pt x="34" y="22"/>
                    </a:lnTo>
                    <a:lnTo>
                      <a:pt x="31" y="24"/>
                    </a:lnTo>
                    <a:lnTo>
                      <a:pt x="29" y="24"/>
                    </a:lnTo>
                    <a:lnTo>
                      <a:pt x="27" y="26"/>
                    </a:lnTo>
                    <a:lnTo>
                      <a:pt x="20" y="23"/>
                    </a:lnTo>
                    <a:lnTo>
                      <a:pt x="15" y="23"/>
                    </a:lnTo>
                    <a:lnTo>
                      <a:pt x="15" y="21"/>
                    </a:lnTo>
                    <a:lnTo>
                      <a:pt x="5" y="11"/>
                    </a:lnTo>
                    <a:lnTo>
                      <a:pt x="6" y="10"/>
                    </a:lnTo>
                    <a:lnTo>
                      <a:pt x="4" y="3"/>
                    </a:lnTo>
                    <a:lnTo>
                      <a:pt x="0" y="1"/>
                    </a:lnTo>
                    <a:lnTo>
                      <a:pt x="1" y="0"/>
                    </a:lnTo>
                    <a:lnTo>
                      <a:pt x="3" y="1"/>
                    </a:lnTo>
                    <a:lnTo>
                      <a:pt x="10" y="1"/>
                    </a:lnTo>
                    <a:lnTo>
                      <a:pt x="13" y="2"/>
                    </a:lnTo>
                    <a:lnTo>
                      <a:pt x="14" y="5"/>
                    </a:lnTo>
                    <a:lnTo>
                      <a:pt x="18" y="5"/>
                    </a:lnTo>
                    <a:lnTo>
                      <a:pt x="19" y="6"/>
                    </a:lnTo>
                    <a:lnTo>
                      <a:pt x="19" y="7"/>
                    </a:lnTo>
                    <a:lnTo>
                      <a:pt x="20" y="7"/>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86" name="Freeform 1216">
                <a:extLst>
                  <a:ext uri="{FF2B5EF4-FFF2-40B4-BE49-F238E27FC236}">
                    <a16:creationId xmlns:a16="http://schemas.microsoft.com/office/drawing/2014/main" id="{5E226B23-2A35-4D6C-8127-8CBCCD25034C}"/>
                  </a:ext>
                </a:extLst>
              </p:cNvPr>
              <p:cNvSpPr>
                <a:spLocks noChangeAspect="1"/>
              </p:cNvSpPr>
              <p:nvPr/>
            </p:nvSpPr>
            <p:spPr bwMode="auto">
              <a:xfrm>
                <a:off x="1014" y="649"/>
                <a:ext cx="11" cy="5"/>
              </a:xfrm>
              <a:custGeom>
                <a:avLst/>
                <a:gdLst>
                  <a:gd name="T0" fmla="*/ 0 w 34"/>
                  <a:gd name="T1" fmla="*/ 0 h 14"/>
                  <a:gd name="T2" fmla="*/ 0 w 34"/>
                  <a:gd name="T3" fmla="*/ 0 h 14"/>
                  <a:gd name="T4" fmla="*/ 0 w 34"/>
                  <a:gd name="T5" fmla="*/ 0 h 14"/>
                  <a:gd name="T6" fmla="*/ 0 w 34"/>
                  <a:gd name="T7" fmla="*/ 0 h 14"/>
                  <a:gd name="T8" fmla="*/ 0 w 34"/>
                  <a:gd name="T9" fmla="*/ 0 h 14"/>
                  <a:gd name="T10" fmla="*/ 0 w 34"/>
                  <a:gd name="T11" fmla="*/ 0 h 14"/>
                  <a:gd name="T12" fmla="*/ 0 w 34"/>
                  <a:gd name="T13" fmla="*/ 0 h 14"/>
                  <a:gd name="T14" fmla="*/ 0 w 34"/>
                  <a:gd name="T15" fmla="*/ 0 h 14"/>
                  <a:gd name="T16" fmla="*/ 0 w 34"/>
                  <a:gd name="T17" fmla="*/ 0 h 14"/>
                  <a:gd name="T18" fmla="*/ 0 w 34"/>
                  <a:gd name="T19" fmla="*/ 0 h 14"/>
                  <a:gd name="T20" fmla="*/ 0 w 34"/>
                  <a:gd name="T21" fmla="*/ 0 h 14"/>
                  <a:gd name="T22" fmla="*/ 0 w 34"/>
                  <a:gd name="T23" fmla="*/ 0 h 14"/>
                  <a:gd name="T24" fmla="*/ 0 w 34"/>
                  <a:gd name="T25" fmla="*/ 0 h 14"/>
                  <a:gd name="T26" fmla="*/ 0 w 34"/>
                  <a:gd name="T27" fmla="*/ 0 h 14"/>
                  <a:gd name="T28" fmla="*/ 0 w 34"/>
                  <a:gd name="T29" fmla="*/ 0 h 14"/>
                  <a:gd name="T30" fmla="*/ 0 w 34"/>
                  <a:gd name="T31" fmla="*/ 0 h 14"/>
                  <a:gd name="T32" fmla="*/ 0 w 34"/>
                  <a:gd name="T33" fmla="*/ 0 h 14"/>
                  <a:gd name="T34" fmla="*/ 0 w 34"/>
                  <a:gd name="T35" fmla="*/ 0 h 14"/>
                  <a:gd name="T36" fmla="*/ 0 w 34"/>
                  <a:gd name="T37" fmla="*/ 0 h 14"/>
                  <a:gd name="T38" fmla="*/ 0 w 34"/>
                  <a:gd name="T39" fmla="*/ 0 h 14"/>
                  <a:gd name="T40" fmla="*/ 0 w 34"/>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4"/>
                  <a:gd name="T64" fmla="*/ 0 h 14"/>
                  <a:gd name="T65" fmla="*/ 34 w 34"/>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4" h="14">
                    <a:moveTo>
                      <a:pt x="14" y="2"/>
                    </a:moveTo>
                    <a:lnTo>
                      <a:pt x="16" y="4"/>
                    </a:lnTo>
                    <a:lnTo>
                      <a:pt x="17" y="1"/>
                    </a:lnTo>
                    <a:lnTo>
                      <a:pt x="23" y="5"/>
                    </a:lnTo>
                    <a:lnTo>
                      <a:pt x="23" y="6"/>
                    </a:lnTo>
                    <a:lnTo>
                      <a:pt x="28" y="7"/>
                    </a:lnTo>
                    <a:lnTo>
                      <a:pt x="34" y="11"/>
                    </a:lnTo>
                    <a:lnTo>
                      <a:pt x="30" y="14"/>
                    </a:lnTo>
                    <a:lnTo>
                      <a:pt x="6" y="14"/>
                    </a:lnTo>
                    <a:lnTo>
                      <a:pt x="2" y="10"/>
                    </a:lnTo>
                    <a:lnTo>
                      <a:pt x="4" y="10"/>
                    </a:lnTo>
                    <a:lnTo>
                      <a:pt x="4" y="6"/>
                    </a:lnTo>
                    <a:lnTo>
                      <a:pt x="2" y="7"/>
                    </a:lnTo>
                    <a:lnTo>
                      <a:pt x="1" y="7"/>
                    </a:lnTo>
                    <a:lnTo>
                      <a:pt x="1" y="6"/>
                    </a:lnTo>
                    <a:lnTo>
                      <a:pt x="0" y="5"/>
                    </a:lnTo>
                    <a:lnTo>
                      <a:pt x="0" y="4"/>
                    </a:lnTo>
                    <a:lnTo>
                      <a:pt x="2" y="1"/>
                    </a:lnTo>
                    <a:lnTo>
                      <a:pt x="14" y="0"/>
                    </a:lnTo>
                    <a:lnTo>
                      <a:pt x="16" y="1"/>
                    </a:lnTo>
                    <a:lnTo>
                      <a:pt x="14" y="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87" name="Freeform 1217">
                <a:extLst>
                  <a:ext uri="{FF2B5EF4-FFF2-40B4-BE49-F238E27FC236}">
                    <a16:creationId xmlns:a16="http://schemas.microsoft.com/office/drawing/2014/main" id="{9F224F36-BDC3-4B27-87DD-B4835F9CAB3D}"/>
                  </a:ext>
                </a:extLst>
              </p:cNvPr>
              <p:cNvSpPr>
                <a:spLocks noChangeAspect="1"/>
              </p:cNvSpPr>
              <p:nvPr/>
            </p:nvSpPr>
            <p:spPr bwMode="auto">
              <a:xfrm>
                <a:off x="1014" y="649"/>
                <a:ext cx="11" cy="5"/>
              </a:xfrm>
              <a:custGeom>
                <a:avLst/>
                <a:gdLst>
                  <a:gd name="T0" fmla="*/ 0 w 34"/>
                  <a:gd name="T1" fmla="*/ 0 h 14"/>
                  <a:gd name="T2" fmla="*/ 0 w 34"/>
                  <a:gd name="T3" fmla="*/ 0 h 14"/>
                  <a:gd name="T4" fmla="*/ 0 w 34"/>
                  <a:gd name="T5" fmla="*/ 0 h 14"/>
                  <a:gd name="T6" fmla="*/ 0 w 34"/>
                  <a:gd name="T7" fmla="*/ 0 h 14"/>
                  <a:gd name="T8" fmla="*/ 0 w 34"/>
                  <a:gd name="T9" fmla="*/ 0 h 14"/>
                  <a:gd name="T10" fmla="*/ 0 w 34"/>
                  <a:gd name="T11" fmla="*/ 0 h 14"/>
                  <a:gd name="T12" fmla="*/ 0 w 34"/>
                  <a:gd name="T13" fmla="*/ 0 h 14"/>
                  <a:gd name="T14" fmla="*/ 0 w 34"/>
                  <a:gd name="T15" fmla="*/ 0 h 14"/>
                  <a:gd name="T16" fmla="*/ 0 w 34"/>
                  <a:gd name="T17" fmla="*/ 0 h 14"/>
                  <a:gd name="T18" fmla="*/ 0 w 34"/>
                  <a:gd name="T19" fmla="*/ 0 h 14"/>
                  <a:gd name="T20" fmla="*/ 0 w 34"/>
                  <a:gd name="T21" fmla="*/ 0 h 14"/>
                  <a:gd name="T22" fmla="*/ 0 w 34"/>
                  <a:gd name="T23" fmla="*/ 0 h 14"/>
                  <a:gd name="T24" fmla="*/ 0 w 34"/>
                  <a:gd name="T25" fmla="*/ 0 h 14"/>
                  <a:gd name="T26" fmla="*/ 0 w 34"/>
                  <a:gd name="T27" fmla="*/ 0 h 14"/>
                  <a:gd name="T28" fmla="*/ 0 w 34"/>
                  <a:gd name="T29" fmla="*/ 0 h 14"/>
                  <a:gd name="T30" fmla="*/ 0 w 34"/>
                  <a:gd name="T31" fmla="*/ 0 h 14"/>
                  <a:gd name="T32" fmla="*/ 0 w 34"/>
                  <a:gd name="T33" fmla="*/ 0 h 14"/>
                  <a:gd name="T34" fmla="*/ 0 w 34"/>
                  <a:gd name="T35" fmla="*/ 0 h 14"/>
                  <a:gd name="T36" fmla="*/ 0 w 34"/>
                  <a:gd name="T37" fmla="*/ 0 h 14"/>
                  <a:gd name="T38" fmla="*/ 0 w 34"/>
                  <a:gd name="T39" fmla="*/ 0 h 14"/>
                  <a:gd name="T40" fmla="*/ 0 w 34"/>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4"/>
                  <a:gd name="T64" fmla="*/ 0 h 14"/>
                  <a:gd name="T65" fmla="*/ 34 w 34"/>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4" h="14">
                    <a:moveTo>
                      <a:pt x="14" y="2"/>
                    </a:moveTo>
                    <a:lnTo>
                      <a:pt x="16" y="4"/>
                    </a:lnTo>
                    <a:lnTo>
                      <a:pt x="17" y="1"/>
                    </a:lnTo>
                    <a:lnTo>
                      <a:pt x="23" y="5"/>
                    </a:lnTo>
                    <a:lnTo>
                      <a:pt x="23" y="6"/>
                    </a:lnTo>
                    <a:lnTo>
                      <a:pt x="28" y="7"/>
                    </a:lnTo>
                    <a:lnTo>
                      <a:pt x="34" y="11"/>
                    </a:lnTo>
                    <a:lnTo>
                      <a:pt x="30" y="14"/>
                    </a:lnTo>
                    <a:lnTo>
                      <a:pt x="6" y="14"/>
                    </a:lnTo>
                    <a:lnTo>
                      <a:pt x="2" y="10"/>
                    </a:lnTo>
                    <a:lnTo>
                      <a:pt x="4" y="10"/>
                    </a:lnTo>
                    <a:lnTo>
                      <a:pt x="4" y="6"/>
                    </a:lnTo>
                    <a:lnTo>
                      <a:pt x="2" y="7"/>
                    </a:lnTo>
                    <a:lnTo>
                      <a:pt x="1" y="7"/>
                    </a:lnTo>
                    <a:lnTo>
                      <a:pt x="1" y="6"/>
                    </a:lnTo>
                    <a:lnTo>
                      <a:pt x="0" y="5"/>
                    </a:lnTo>
                    <a:lnTo>
                      <a:pt x="0" y="4"/>
                    </a:lnTo>
                    <a:lnTo>
                      <a:pt x="2" y="1"/>
                    </a:lnTo>
                    <a:lnTo>
                      <a:pt x="14" y="0"/>
                    </a:lnTo>
                    <a:lnTo>
                      <a:pt x="16" y="1"/>
                    </a:lnTo>
                    <a:lnTo>
                      <a:pt x="14" y="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88" name="Freeform 1218">
                <a:extLst>
                  <a:ext uri="{FF2B5EF4-FFF2-40B4-BE49-F238E27FC236}">
                    <a16:creationId xmlns:a16="http://schemas.microsoft.com/office/drawing/2014/main" id="{CF489D4C-50DA-4573-9CF3-362D8F93254C}"/>
                  </a:ext>
                </a:extLst>
              </p:cNvPr>
              <p:cNvSpPr>
                <a:spLocks noChangeAspect="1"/>
              </p:cNvSpPr>
              <p:nvPr/>
            </p:nvSpPr>
            <p:spPr bwMode="auto">
              <a:xfrm>
                <a:off x="1014" y="654"/>
                <a:ext cx="13" cy="3"/>
              </a:xfrm>
              <a:custGeom>
                <a:avLst/>
                <a:gdLst>
                  <a:gd name="T0" fmla="*/ 0 w 43"/>
                  <a:gd name="T1" fmla="*/ 0 h 12"/>
                  <a:gd name="T2" fmla="*/ 0 w 43"/>
                  <a:gd name="T3" fmla="*/ 0 h 12"/>
                  <a:gd name="T4" fmla="*/ 0 w 43"/>
                  <a:gd name="T5" fmla="*/ 0 h 12"/>
                  <a:gd name="T6" fmla="*/ 0 w 43"/>
                  <a:gd name="T7" fmla="*/ 0 h 12"/>
                  <a:gd name="T8" fmla="*/ 0 w 43"/>
                  <a:gd name="T9" fmla="*/ 0 h 12"/>
                  <a:gd name="T10" fmla="*/ 0 w 43"/>
                  <a:gd name="T11" fmla="*/ 0 h 12"/>
                  <a:gd name="T12" fmla="*/ 0 w 43"/>
                  <a:gd name="T13" fmla="*/ 0 h 12"/>
                  <a:gd name="T14" fmla="*/ 0 w 43"/>
                  <a:gd name="T15" fmla="*/ 0 h 12"/>
                  <a:gd name="T16" fmla="*/ 0 w 43"/>
                  <a:gd name="T17" fmla="*/ 0 h 12"/>
                  <a:gd name="T18" fmla="*/ 0 w 43"/>
                  <a:gd name="T19" fmla="*/ 0 h 12"/>
                  <a:gd name="T20" fmla="*/ 0 w 43"/>
                  <a:gd name="T21" fmla="*/ 0 h 12"/>
                  <a:gd name="T22" fmla="*/ 0 w 43"/>
                  <a:gd name="T23" fmla="*/ 0 h 12"/>
                  <a:gd name="T24" fmla="*/ 0 w 43"/>
                  <a:gd name="T25" fmla="*/ 0 h 12"/>
                  <a:gd name="T26" fmla="*/ 0 w 43"/>
                  <a:gd name="T27" fmla="*/ 0 h 12"/>
                  <a:gd name="T28" fmla="*/ 0 w 43"/>
                  <a:gd name="T29" fmla="*/ 0 h 12"/>
                  <a:gd name="T30" fmla="*/ 0 w 43"/>
                  <a:gd name="T31" fmla="*/ 0 h 12"/>
                  <a:gd name="T32" fmla="*/ 0 w 43"/>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3"/>
                  <a:gd name="T52" fmla="*/ 0 h 12"/>
                  <a:gd name="T53" fmla="*/ 43 w 4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3" h="12">
                    <a:moveTo>
                      <a:pt x="34" y="1"/>
                    </a:moveTo>
                    <a:lnTo>
                      <a:pt x="39" y="1"/>
                    </a:lnTo>
                    <a:lnTo>
                      <a:pt x="41" y="2"/>
                    </a:lnTo>
                    <a:lnTo>
                      <a:pt x="43" y="3"/>
                    </a:lnTo>
                    <a:lnTo>
                      <a:pt x="43" y="6"/>
                    </a:lnTo>
                    <a:lnTo>
                      <a:pt x="41" y="7"/>
                    </a:lnTo>
                    <a:lnTo>
                      <a:pt x="11" y="12"/>
                    </a:lnTo>
                    <a:lnTo>
                      <a:pt x="11" y="11"/>
                    </a:lnTo>
                    <a:lnTo>
                      <a:pt x="10" y="9"/>
                    </a:lnTo>
                    <a:lnTo>
                      <a:pt x="8" y="12"/>
                    </a:lnTo>
                    <a:lnTo>
                      <a:pt x="5" y="9"/>
                    </a:lnTo>
                    <a:lnTo>
                      <a:pt x="2" y="9"/>
                    </a:lnTo>
                    <a:lnTo>
                      <a:pt x="0" y="7"/>
                    </a:lnTo>
                    <a:lnTo>
                      <a:pt x="2" y="6"/>
                    </a:lnTo>
                    <a:lnTo>
                      <a:pt x="2" y="3"/>
                    </a:lnTo>
                    <a:lnTo>
                      <a:pt x="32" y="0"/>
                    </a:lnTo>
                    <a:lnTo>
                      <a:pt x="34"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89" name="Freeform 1219">
                <a:extLst>
                  <a:ext uri="{FF2B5EF4-FFF2-40B4-BE49-F238E27FC236}">
                    <a16:creationId xmlns:a16="http://schemas.microsoft.com/office/drawing/2014/main" id="{2EB8BA11-C89B-4974-A938-609ECD6408D5}"/>
                  </a:ext>
                </a:extLst>
              </p:cNvPr>
              <p:cNvSpPr>
                <a:spLocks noChangeAspect="1"/>
              </p:cNvSpPr>
              <p:nvPr/>
            </p:nvSpPr>
            <p:spPr bwMode="auto">
              <a:xfrm>
                <a:off x="1014" y="654"/>
                <a:ext cx="13" cy="3"/>
              </a:xfrm>
              <a:custGeom>
                <a:avLst/>
                <a:gdLst>
                  <a:gd name="T0" fmla="*/ 0 w 43"/>
                  <a:gd name="T1" fmla="*/ 0 h 12"/>
                  <a:gd name="T2" fmla="*/ 0 w 43"/>
                  <a:gd name="T3" fmla="*/ 0 h 12"/>
                  <a:gd name="T4" fmla="*/ 0 w 43"/>
                  <a:gd name="T5" fmla="*/ 0 h 12"/>
                  <a:gd name="T6" fmla="*/ 0 w 43"/>
                  <a:gd name="T7" fmla="*/ 0 h 12"/>
                  <a:gd name="T8" fmla="*/ 0 w 43"/>
                  <a:gd name="T9" fmla="*/ 0 h 12"/>
                  <a:gd name="T10" fmla="*/ 0 w 43"/>
                  <a:gd name="T11" fmla="*/ 0 h 12"/>
                  <a:gd name="T12" fmla="*/ 0 w 43"/>
                  <a:gd name="T13" fmla="*/ 0 h 12"/>
                  <a:gd name="T14" fmla="*/ 0 w 43"/>
                  <a:gd name="T15" fmla="*/ 0 h 12"/>
                  <a:gd name="T16" fmla="*/ 0 w 43"/>
                  <a:gd name="T17" fmla="*/ 0 h 12"/>
                  <a:gd name="T18" fmla="*/ 0 w 43"/>
                  <a:gd name="T19" fmla="*/ 0 h 12"/>
                  <a:gd name="T20" fmla="*/ 0 w 43"/>
                  <a:gd name="T21" fmla="*/ 0 h 12"/>
                  <a:gd name="T22" fmla="*/ 0 w 43"/>
                  <a:gd name="T23" fmla="*/ 0 h 12"/>
                  <a:gd name="T24" fmla="*/ 0 w 43"/>
                  <a:gd name="T25" fmla="*/ 0 h 12"/>
                  <a:gd name="T26" fmla="*/ 0 w 43"/>
                  <a:gd name="T27" fmla="*/ 0 h 12"/>
                  <a:gd name="T28" fmla="*/ 0 w 43"/>
                  <a:gd name="T29" fmla="*/ 0 h 12"/>
                  <a:gd name="T30" fmla="*/ 0 w 43"/>
                  <a:gd name="T31" fmla="*/ 0 h 12"/>
                  <a:gd name="T32" fmla="*/ 0 w 43"/>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3"/>
                  <a:gd name="T52" fmla="*/ 0 h 12"/>
                  <a:gd name="T53" fmla="*/ 43 w 4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3" h="12">
                    <a:moveTo>
                      <a:pt x="34" y="1"/>
                    </a:moveTo>
                    <a:lnTo>
                      <a:pt x="39" y="1"/>
                    </a:lnTo>
                    <a:lnTo>
                      <a:pt x="41" y="2"/>
                    </a:lnTo>
                    <a:lnTo>
                      <a:pt x="43" y="3"/>
                    </a:lnTo>
                    <a:lnTo>
                      <a:pt x="43" y="6"/>
                    </a:lnTo>
                    <a:lnTo>
                      <a:pt x="41" y="7"/>
                    </a:lnTo>
                    <a:lnTo>
                      <a:pt x="11" y="12"/>
                    </a:lnTo>
                    <a:lnTo>
                      <a:pt x="11" y="11"/>
                    </a:lnTo>
                    <a:lnTo>
                      <a:pt x="10" y="9"/>
                    </a:lnTo>
                    <a:lnTo>
                      <a:pt x="8" y="12"/>
                    </a:lnTo>
                    <a:lnTo>
                      <a:pt x="5" y="9"/>
                    </a:lnTo>
                    <a:lnTo>
                      <a:pt x="2" y="9"/>
                    </a:lnTo>
                    <a:lnTo>
                      <a:pt x="0" y="7"/>
                    </a:lnTo>
                    <a:lnTo>
                      <a:pt x="2" y="6"/>
                    </a:lnTo>
                    <a:lnTo>
                      <a:pt x="2" y="3"/>
                    </a:lnTo>
                    <a:lnTo>
                      <a:pt x="32" y="0"/>
                    </a:lnTo>
                    <a:lnTo>
                      <a:pt x="34"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90" name="Freeform 1220">
                <a:extLst>
                  <a:ext uri="{FF2B5EF4-FFF2-40B4-BE49-F238E27FC236}">
                    <a16:creationId xmlns:a16="http://schemas.microsoft.com/office/drawing/2014/main" id="{18B72211-6337-4EF6-8997-88786C2B5107}"/>
                  </a:ext>
                </a:extLst>
              </p:cNvPr>
              <p:cNvSpPr>
                <a:spLocks noChangeAspect="1"/>
              </p:cNvSpPr>
              <p:nvPr/>
            </p:nvSpPr>
            <p:spPr bwMode="auto">
              <a:xfrm>
                <a:off x="1017" y="657"/>
                <a:ext cx="10" cy="1"/>
              </a:xfrm>
              <a:custGeom>
                <a:avLst/>
                <a:gdLst>
                  <a:gd name="T0" fmla="*/ 0 w 35"/>
                  <a:gd name="T1" fmla="*/ 0 h 8"/>
                  <a:gd name="T2" fmla="*/ 0 w 35"/>
                  <a:gd name="T3" fmla="*/ 0 h 8"/>
                  <a:gd name="T4" fmla="*/ 0 w 35"/>
                  <a:gd name="T5" fmla="*/ 0 h 8"/>
                  <a:gd name="T6" fmla="*/ 0 w 35"/>
                  <a:gd name="T7" fmla="*/ 0 h 8"/>
                  <a:gd name="T8" fmla="*/ 0 w 35"/>
                  <a:gd name="T9" fmla="*/ 0 h 8"/>
                  <a:gd name="T10" fmla="*/ 0 w 35"/>
                  <a:gd name="T11" fmla="*/ 0 h 8"/>
                  <a:gd name="T12" fmla="*/ 0 w 35"/>
                  <a:gd name="T13" fmla="*/ 0 h 8"/>
                  <a:gd name="T14" fmla="*/ 0 60000 65536"/>
                  <a:gd name="T15" fmla="*/ 0 60000 65536"/>
                  <a:gd name="T16" fmla="*/ 0 60000 65536"/>
                  <a:gd name="T17" fmla="*/ 0 60000 65536"/>
                  <a:gd name="T18" fmla="*/ 0 60000 65536"/>
                  <a:gd name="T19" fmla="*/ 0 60000 65536"/>
                  <a:gd name="T20" fmla="*/ 0 60000 65536"/>
                  <a:gd name="T21" fmla="*/ 0 w 35"/>
                  <a:gd name="T22" fmla="*/ 0 h 8"/>
                  <a:gd name="T23" fmla="*/ 35 w 35"/>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 h="8">
                    <a:moveTo>
                      <a:pt x="20" y="2"/>
                    </a:moveTo>
                    <a:lnTo>
                      <a:pt x="29" y="0"/>
                    </a:lnTo>
                    <a:lnTo>
                      <a:pt x="35" y="2"/>
                    </a:lnTo>
                    <a:lnTo>
                      <a:pt x="35" y="3"/>
                    </a:lnTo>
                    <a:lnTo>
                      <a:pt x="0" y="8"/>
                    </a:lnTo>
                    <a:lnTo>
                      <a:pt x="0" y="7"/>
                    </a:lnTo>
                    <a:lnTo>
                      <a:pt x="20" y="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91" name="Freeform 1221">
                <a:extLst>
                  <a:ext uri="{FF2B5EF4-FFF2-40B4-BE49-F238E27FC236}">
                    <a16:creationId xmlns:a16="http://schemas.microsoft.com/office/drawing/2014/main" id="{32A408D5-3151-4B73-BC1B-C2B7BB69B9D6}"/>
                  </a:ext>
                </a:extLst>
              </p:cNvPr>
              <p:cNvSpPr>
                <a:spLocks noChangeAspect="1"/>
              </p:cNvSpPr>
              <p:nvPr/>
            </p:nvSpPr>
            <p:spPr bwMode="auto">
              <a:xfrm>
                <a:off x="1017" y="657"/>
                <a:ext cx="10" cy="1"/>
              </a:xfrm>
              <a:custGeom>
                <a:avLst/>
                <a:gdLst>
                  <a:gd name="T0" fmla="*/ 0 w 35"/>
                  <a:gd name="T1" fmla="*/ 0 h 8"/>
                  <a:gd name="T2" fmla="*/ 0 w 35"/>
                  <a:gd name="T3" fmla="*/ 0 h 8"/>
                  <a:gd name="T4" fmla="*/ 0 w 35"/>
                  <a:gd name="T5" fmla="*/ 0 h 8"/>
                  <a:gd name="T6" fmla="*/ 0 w 35"/>
                  <a:gd name="T7" fmla="*/ 0 h 8"/>
                  <a:gd name="T8" fmla="*/ 0 w 35"/>
                  <a:gd name="T9" fmla="*/ 0 h 8"/>
                  <a:gd name="T10" fmla="*/ 0 w 35"/>
                  <a:gd name="T11" fmla="*/ 0 h 8"/>
                  <a:gd name="T12" fmla="*/ 0 w 35"/>
                  <a:gd name="T13" fmla="*/ 0 h 8"/>
                  <a:gd name="T14" fmla="*/ 0 60000 65536"/>
                  <a:gd name="T15" fmla="*/ 0 60000 65536"/>
                  <a:gd name="T16" fmla="*/ 0 60000 65536"/>
                  <a:gd name="T17" fmla="*/ 0 60000 65536"/>
                  <a:gd name="T18" fmla="*/ 0 60000 65536"/>
                  <a:gd name="T19" fmla="*/ 0 60000 65536"/>
                  <a:gd name="T20" fmla="*/ 0 60000 65536"/>
                  <a:gd name="T21" fmla="*/ 0 w 35"/>
                  <a:gd name="T22" fmla="*/ 0 h 8"/>
                  <a:gd name="T23" fmla="*/ 35 w 35"/>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 h="8">
                    <a:moveTo>
                      <a:pt x="20" y="2"/>
                    </a:moveTo>
                    <a:lnTo>
                      <a:pt x="29" y="0"/>
                    </a:lnTo>
                    <a:lnTo>
                      <a:pt x="35" y="2"/>
                    </a:lnTo>
                    <a:lnTo>
                      <a:pt x="35" y="3"/>
                    </a:lnTo>
                    <a:lnTo>
                      <a:pt x="0" y="8"/>
                    </a:lnTo>
                    <a:lnTo>
                      <a:pt x="0" y="7"/>
                    </a:lnTo>
                    <a:lnTo>
                      <a:pt x="20" y="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92" name="Freeform 1222">
                <a:extLst>
                  <a:ext uri="{FF2B5EF4-FFF2-40B4-BE49-F238E27FC236}">
                    <a16:creationId xmlns:a16="http://schemas.microsoft.com/office/drawing/2014/main" id="{2B41D1DB-761C-4EF2-A1FF-E70D0EC705B0}"/>
                  </a:ext>
                </a:extLst>
              </p:cNvPr>
              <p:cNvSpPr>
                <a:spLocks noChangeAspect="1"/>
              </p:cNvSpPr>
              <p:nvPr/>
            </p:nvSpPr>
            <p:spPr bwMode="auto">
              <a:xfrm>
                <a:off x="1022" y="658"/>
                <a:ext cx="8" cy="3"/>
              </a:xfrm>
              <a:custGeom>
                <a:avLst/>
                <a:gdLst>
                  <a:gd name="T0" fmla="*/ 0 w 30"/>
                  <a:gd name="T1" fmla="*/ 0 h 11"/>
                  <a:gd name="T2" fmla="*/ 0 w 30"/>
                  <a:gd name="T3" fmla="*/ 0 h 11"/>
                  <a:gd name="T4" fmla="*/ 0 w 30"/>
                  <a:gd name="T5" fmla="*/ 0 h 11"/>
                  <a:gd name="T6" fmla="*/ 0 w 30"/>
                  <a:gd name="T7" fmla="*/ 0 h 11"/>
                  <a:gd name="T8" fmla="*/ 0 w 30"/>
                  <a:gd name="T9" fmla="*/ 0 h 11"/>
                  <a:gd name="T10" fmla="*/ 0 w 30"/>
                  <a:gd name="T11" fmla="*/ 0 h 11"/>
                  <a:gd name="T12" fmla="*/ 0 w 30"/>
                  <a:gd name="T13" fmla="*/ 0 h 11"/>
                  <a:gd name="T14" fmla="*/ 0 w 30"/>
                  <a:gd name="T15" fmla="*/ 0 h 11"/>
                  <a:gd name="T16" fmla="*/ 0 w 30"/>
                  <a:gd name="T17" fmla="*/ 0 h 11"/>
                  <a:gd name="T18" fmla="*/ 0 w 30"/>
                  <a:gd name="T19" fmla="*/ 0 h 11"/>
                  <a:gd name="T20" fmla="*/ 0 w 30"/>
                  <a:gd name="T21" fmla="*/ 0 h 11"/>
                  <a:gd name="T22" fmla="*/ 0 w 30"/>
                  <a:gd name="T23" fmla="*/ 0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11"/>
                  <a:gd name="T38" fmla="*/ 30 w 30"/>
                  <a:gd name="T39" fmla="*/ 11 h 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11">
                    <a:moveTo>
                      <a:pt x="9" y="4"/>
                    </a:moveTo>
                    <a:lnTo>
                      <a:pt x="26" y="0"/>
                    </a:lnTo>
                    <a:lnTo>
                      <a:pt x="30" y="3"/>
                    </a:lnTo>
                    <a:lnTo>
                      <a:pt x="20" y="6"/>
                    </a:lnTo>
                    <a:lnTo>
                      <a:pt x="18" y="10"/>
                    </a:lnTo>
                    <a:lnTo>
                      <a:pt x="13" y="9"/>
                    </a:lnTo>
                    <a:lnTo>
                      <a:pt x="6" y="11"/>
                    </a:lnTo>
                    <a:lnTo>
                      <a:pt x="1" y="10"/>
                    </a:lnTo>
                    <a:lnTo>
                      <a:pt x="0" y="10"/>
                    </a:lnTo>
                    <a:lnTo>
                      <a:pt x="0" y="9"/>
                    </a:lnTo>
                    <a:lnTo>
                      <a:pt x="6" y="4"/>
                    </a:lnTo>
                    <a:lnTo>
                      <a:pt x="9" y="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93" name="Freeform 1223">
                <a:extLst>
                  <a:ext uri="{FF2B5EF4-FFF2-40B4-BE49-F238E27FC236}">
                    <a16:creationId xmlns:a16="http://schemas.microsoft.com/office/drawing/2014/main" id="{7B965FF5-0994-4678-A320-FDA39EF1BFFF}"/>
                  </a:ext>
                </a:extLst>
              </p:cNvPr>
              <p:cNvSpPr>
                <a:spLocks noChangeAspect="1"/>
              </p:cNvSpPr>
              <p:nvPr/>
            </p:nvSpPr>
            <p:spPr bwMode="auto">
              <a:xfrm>
                <a:off x="1022" y="658"/>
                <a:ext cx="8" cy="3"/>
              </a:xfrm>
              <a:custGeom>
                <a:avLst/>
                <a:gdLst>
                  <a:gd name="T0" fmla="*/ 0 w 30"/>
                  <a:gd name="T1" fmla="*/ 0 h 11"/>
                  <a:gd name="T2" fmla="*/ 0 w 30"/>
                  <a:gd name="T3" fmla="*/ 0 h 11"/>
                  <a:gd name="T4" fmla="*/ 0 w 30"/>
                  <a:gd name="T5" fmla="*/ 0 h 11"/>
                  <a:gd name="T6" fmla="*/ 0 w 30"/>
                  <a:gd name="T7" fmla="*/ 0 h 11"/>
                  <a:gd name="T8" fmla="*/ 0 w 30"/>
                  <a:gd name="T9" fmla="*/ 0 h 11"/>
                  <a:gd name="T10" fmla="*/ 0 w 30"/>
                  <a:gd name="T11" fmla="*/ 0 h 11"/>
                  <a:gd name="T12" fmla="*/ 0 w 30"/>
                  <a:gd name="T13" fmla="*/ 0 h 11"/>
                  <a:gd name="T14" fmla="*/ 0 w 30"/>
                  <a:gd name="T15" fmla="*/ 0 h 11"/>
                  <a:gd name="T16" fmla="*/ 0 w 30"/>
                  <a:gd name="T17" fmla="*/ 0 h 11"/>
                  <a:gd name="T18" fmla="*/ 0 w 30"/>
                  <a:gd name="T19" fmla="*/ 0 h 11"/>
                  <a:gd name="T20" fmla="*/ 0 w 30"/>
                  <a:gd name="T21" fmla="*/ 0 h 11"/>
                  <a:gd name="T22" fmla="*/ 0 w 30"/>
                  <a:gd name="T23" fmla="*/ 0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11"/>
                  <a:gd name="T38" fmla="*/ 30 w 30"/>
                  <a:gd name="T39" fmla="*/ 11 h 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11">
                    <a:moveTo>
                      <a:pt x="9" y="4"/>
                    </a:moveTo>
                    <a:lnTo>
                      <a:pt x="26" y="0"/>
                    </a:lnTo>
                    <a:lnTo>
                      <a:pt x="30" y="3"/>
                    </a:lnTo>
                    <a:lnTo>
                      <a:pt x="20" y="6"/>
                    </a:lnTo>
                    <a:lnTo>
                      <a:pt x="18" y="10"/>
                    </a:lnTo>
                    <a:lnTo>
                      <a:pt x="13" y="9"/>
                    </a:lnTo>
                    <a:lnTo>
                      <a:pt x="6" y="11"/>
                    </a:lnTo>
                    <a:lnTo>
                      <a:pt x="1" y="10"/>
                    </a:lnTo>
                    <a:lnTo>
                      <a:pt x="0" y="10"/>
                    </a:lnTo>
                    <a:lnTo>
                      <a:pt x="0" y="9"/>
                    </a:lnTo>
                    <a:lnTo>
                      <a:pt x="6" y="4"/>
                    </a:lnTo>
                    <a:lnTo>
                      <a:pt x="9" y="4"/>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94" name="Freeform 1224">
                <a:extLst>
                  <a:ext uri="{FF2B5EF4-FFF2-40B4-BE49-F238E27FC236}">
                    <a16:creationId xmlns:a16="http://schemas.microsoft.com/office/drawing/2014/main" id="{3DF81537-667C-4023-B080-ED5887F9D8CF}"/>
                  </a:ext>
                </a:extLst>
              </p:cNvPr>
              <p:cNvSpPr>
                <a:spLocks noChangeAspect="1"/>
              </p:cNvSpPr>
              <p:nvPr/>
            </p:nvSpPr>
            <p:spPr bwMode="auto">
              <a:xfrm>
                <a:off x="1010" y="664"/>
                <a:ext cx="9" cy="6"/>
              </a:xfrm>
              <a:custGeom>
                <a:avLst/>
                <a:gdLst>
                  <a:gd name="T0" fmla="*/ 0 w 30"/>
                  <a:gd name="T1" fmla="*/ 0 h 16"/>
                  <a:gd name="T2" fmla="*/ 0 w 30"/>
                  <a:gd name="T3" fmla="*/ 0 h 16"/>
                  <a:gd name="T4" fmla="*/ 0 w 30"/>
                  <a:gd name="T5" fmla="*/ 0 h 16"/>
                  <a:gd name="T6" fmla="*/ 0 w 30"/>
                  <a:gd name="T7" fmla="*/ 0 h 16"/>
                  <a:gd name="T8" fmla="*/ 0 w 30"/>
                  <a:gd name="T9" fmla="*/ 0 h 16"/>
                  <a:gd name="T10" fmla="*/ 0 w 30"/>
                  <a:gd name="T11" fmla="*/ 0 h 16"/>
                  <a:gd name="T12" fmla="*/ 0 w 30"/>
                  <a:gd name="T13" fmla="*/ 0 h 16"/>
                  <a:gd name="T14" fmla="*/ 0 w 30"/>
                  <a:gd name="T15" fmla="*/ 0 h 16"/>
                  <a:gd name="T16" fmla="*/ 0 w 30"/>
                  <a:gd name="T17" fmla="*/ 0 h 16"/>
                  <a:gd name="T18" fmla="*/ 0 w 30"/>
                  <a:gd name="T19" fmla="*/ 0 h 16"/>
                  <a:gd name="T20" fmla="*/ 0 w 30"/>
                  <a:gd name="T21" fmla="*/ 0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16"/>
                  <a:gd name="T35" fmla="*/ 30 w 30"/>
                  <a:gd name="T36" fmla="*/ 16 h 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16">
                    <a:moveTo>
                      <a:pt x="20" y="0"/>
                    </a:moveTo>
                    <a:lnTo>
                      <a:pt x="24" y="0"/>
                    </a:lnTo>
                    <a:lnTo>
                      <a:pt x="24" y="2"/>
                    </a:lnTo>
                    <a:lnTo>
                      <a:pt x="26" y="3"/>
                    </a:lnTo>
                    <a:lnTo>
                      <a:pt x="30" y="11"/>
                    </a:lnTo>
                    <a:lnTo>
                      <a:pt x="26" y="13"/>
                    </a:lnTo>
                    <a:lnTo>
                      <a:pt x="16" y="16"/>
                    </a:lnTo>
                    <a:lnTo>
                      <a:pt x="1" y="13"/>
                    </a:lnTo>
                    <a:lnTo>
                      <a:pt x="0" y="11"/>
                    </a:lnTo>
                    <a:lnTo>
                      <a:pt x="9" y="0"/>
                    </a:lnTo>
                    <a:lnTo>
                      <a:pt x="20"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95" name="Freeform 1225">
                <a:extLst>
                  <a:ext uri="{FF2B5EF4-FFF2-40B4-BE49-F238E27FC236}">
                    <a16:creationId xmlns:a16="http://schemas.microsoft.com/office/drawing/2014/main" id="{2CB47904-820C-47C5-8D98-8C43BB6F5547}"/>
                  </a:ext>
                </a:extLst>
              </p:cNvPr>
              <p:cNvSpPr>
                <a:spLocks noChangeAspect="1"/>
              </p:cNvSpPr>
              <p:nvPr/>
            </p:nvSpPr>
            <p:spPr bwMode="auto">
              <a:xfrm>
                <a:off x="1010" y="664"/>
                <a:ext cx="9" cy="6"/>
              </a:xfrm>
              <a:custGeom>
                <a:avLst/>
                <a:gdLst>
                  <a:gd name="T0" fmla="*/ 0 w 30"/>
                  <a:gd name="T1" fmla="*/ 0 h 16"/>
                  <a:gd name="T2" fmla="*/ 0 w 30"/>
                  <a:gd name="T3" fmla="*/ 0 h 16"/>
                  <a:gd name="T4" fmla="*/ 0 w 30"/>
                  <a:gd name="T5" fmla="*/ 0 h 16"/>
                  <a:gd name="T6" fmla="*/ 0 w 30"/>
                  <a:gd name="T7" fmla="*/ 0 h 16"/>
                  <a:gd name="T8" fmla="*/ 0 w 30"/>
                  <a:gd name="T9" fmla="*/ 0 h 16"/>
                  <a:gd name="T10" fmla="*/ 0 w 30"/>
                  <a:gd name="T11" fmla="*/ 0 h 16"/>
                  <a:gd name="T12" fmla="*/ 0 w 30"/>
                  <a:gd name="T13" fmla="*/ 0 h 16"/>
                  <a:gd name="T14" fmla="*/ 0 w 30"/>
                  <a:gd name="T15" fmla="*/ 0 h 16"/>
                  <a:gd name="T16" fmla="*/ 0 w 30"/>
                  <a:gd name="T17" fmla="*/ 0 h 16"/>
                  <a:gd name="T18" fmla="*/ 0 w 30"/>
                  <a:gd name="T19" fmla="*/ 0 h 16"/>
                  <a:gd name="T20" fmla="*/ 0 w 30"/>
                  <a:gd name="T21" fmla="*/ 0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16"/>
                  <a:gd name="T35" fmla="*/ 30 w 30"/>
                  <a:gd name="T36" fmla="*/ 16 h 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16">
                    <a:moveTo>
                      <a:pt x="20" y="0"/>
                    </a:moveTo>
                    <a:lnTo>
                      <a:pt x="24" y="0"/>
                    </a:lnTo>
                    <a:lnTo>
                      <a:pt x="24" y="2"/>
                    </a:lnTo>
                    <a:lnTo>
                      <a:pt x="26" y="3"/>
                    </a:lnTo>
                    <a:lnTo>
                      <a:pt x="30" y="11"/>
                    </a:lnTo>
                    <a:lnTo>
                      <a:pt x="26" y="13"/>
                    </a:lnTo>
                    <a:lnTo>
                      <a:pt x="16" y="16"/>
                    </a:lnTo>
                    <a:lnTo>
                      <a:pt x="1" y="13"/>
                    </a:lnTo>
                    <a:lnTo>
                      <a:pt x="0" y="11"/>
                    </a:lnTo>
                    <a:lnTo>
                      <a:pt x="9" y="0"/>
                    </a:lnTo>
                    <a:lnTo>
                      <a:pt x="20"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96" name="Freeform 1226">
                <a:extLst>
                  <a:ext uri="{FF2B5EF4-FFF2-40B4-BE49-F238E27FC236}">
                    <a16:creationId xmlns:a16="http://schemas.microsoft.com/office/drawing/2014/main" id="{D7FD0278-D103-4D7F-AEEF-1FBF4A519F19}"/>
                  </a:ext>
                </a:extLst>
              </p:cNvPr>
              <p:cNvSpPr>
                <a:spLocks noChangeAspect="1"/>
              </p:cNvSpPr>
              <p:nvPr/>
            </p:nvSpPr>
            <p:spPr bwMode="auto">
              <a:xfrm>
                <a:off x="923" y="648"/>
                <a:ext cx="84" cy="29"/>
              </a:xfrm>
              <a:custGeom>
                <a:avLst/>
                <a:gdLst>
                  <a:gd name="T0" fmla="*/ 0 w 287"/>
                  <a:gd name="T1" fmla="*/ 0 h 101"/>
                  <a:gd name="T2" fmla="*/ 0 w 287"/>
                  <a:gd name="T3" fmla="*/ 0 h 101"/>
                  <a:gd name="T4" fmla="*/ 0 w 287"/>
                  <a:gd name="T5" fmla="*/ 0 h 101"/>
                  <a:gd name="T6" fmla="*/ 0 w 287"/>
                  <a:gd name="T7" fmla="*/ 0 h 101"/>
                  <a:gd name="T8" fmla="*/ 0 w 287"/>
                  <a:gd name="T9" fmla="*/ 0 h 101"/>
                  <a:gd name="T10" fmla="*/ 0 w 287"/>
                  <a:gd name="T11" fmla="*/ 0 h 101"/>
                  <a:gd name="T12" fmla="*/ 0 w 287"/>
                  <a:gd name="T13" fmla="*/ 0 h 101"/>
                  <a:gd name="T14" fmla="*/ 0 w 287"/>
                  <a:gd name="T15" fmla="*/ 0 h 101"/>
                  <a:gd name="T16" fmla="*/ 0 w 287"/>
                  <a:gd name="T17" fmla="*/ 0 h 101"/>
                  <a:gd name="T18" fmla="*/ 0 w 287"/>
                  <a:gd name="T19" fmla="*/ 0 h 101"/>
                  <a:gd name="T20" fmla="*/ 0 w 287"/>
                  <a:gd name="T21" fmla="*/ 0 h 101"/>
                  <a:gd name="T22" fmla="*/ 0 w 287"/>
                  <a:gd name="T23" fmla="*/ 0 h 101"/>
                  <a:gd name="T24" fmla="*/ 0 w 287"/>
                  <a:gd name="T25" fmla="*/ 0 h 101"/>
                  <a:gd name="T26" fmla="*/ 0 w 287"/>
                  <a:gd name="T27" fmla="*/ 0 h 101"/>
                  <a:gd name="T28" fmla="*/ 0 w 287"/>
                  <a:gd name="T29" fmla="*/ 0 h 101"/>
                  <a:gd name="T30" fmla="*/ 0 w 287"/>
                  <a:gd name="T31" fmla="*/ 0 h 101"/>
                  <a:gd name="T32" fmla="*/ 0 w 287"/>
                  <a:gd name="T33" fmla="*/ 0 h 101"/>
                  <a:gd name="T34" fmla="*/ 0 w 287"/>
                  <a:gd name="T35" fmla="*/ 0 h 101"/>
                  <a:gd name="T36" fmla="*/ 0 w 287"/>
                  <a:gd name="T37" fmla="*/ 0 h 101"/>
                  <a:gd name="T38" fmla="*/ 0 w 287"/>
                  <a:gd name="T39" fmla="*/ 0 h 101"/>
                  <a:gd name="T40" fmla="*/ 0 w 287"/>
                  <a:gd name="T41" fmla="*/ 0 h 101"/>
                  <a:gd name="T42" fmla="*/ 0 w 287"/>
                  <a:gd name="T43" fmla="*/ 0 h 101"/>
                  <a:gd name="T44" fmla="*/ 0 w 287"/>
                  <a:gd name="T45" fmla="*/ 0 h 101"/>
                  <a:gd name="T46" fmla="*/ 0 w 287"/>
                  <a:gd name="T47" fmla="*/ 0 h 101"/>
                  <a:gd name="T48" fmla="*/ 0 w 287"/>
                  <a:gd name="T49" fmla="*/ 0 h 101"/>
                  <a:gd name="T50" fmla="*/ 0 w 287"/>
                  <a:gd name="T51" fmla="*/ 0 h 101"/>
                  <a:gd name="T52" fmla="*/ 0 w 287"/>
                  <a:gd name="T53" fmla="*/ 0 h 101"/>
                  <a:gd name="T54" fmla="*/ 0 w 287"/>
                  <a:gd name="T55" fmla="*/ 0 h 101"/>
                  <a:gd name="T56" fmla="*/ 0 w 287"/>
                  <a:gd name="T57" fmla="*/ 0 h 101"/>
                  <a:gd name="T58" fmla="*/ 0 w 287"/>
                  <a:gd name="T59" fmla="*/ 0 h 101"/>
                  <a:gd name="T60" fmla="*/ 0 w 287"/>
                  <a:gd name="T61" fmla="*/ 0 h 101"/>
                  <a:gd name="T62" fmla="*/ 0 w 287"/>
                  <a:gd name="T63" fmla="*/ 0 h 101"/>
                  <a:gd name="T64" fmla="*/ 0 w 287"/>
                  <a:gd name="T65" fmla="*/ 0 h 101"/>
                  <a:gd name="T66" fmla="*/ 0 w 287"/>
                  <a:gd name="T67" fmla="*/ 0 h 101"/>
                  <a:gd name="T68" fmla="*/ 0 w 287"/>
                  <a:gd name="T69" fmla="*/ 0 h 101"/>
                  <a:gd name="T70" fmla="*/ 0 w 287"/>
                  <a:gd name="T71" fmla="*/ 0 h 101"/>
                  <a:gd name="T72" fmla="*/ 0 w 287"/>
                  <a:gd name="T73" fmla="*/ 0 h 101"/>
                  <a:gd name="T74" fmla="*/ 0 w 287"/>
                  <a:gd name="T75" fmla="*/ 0 h 101"/>
                  <a:gd name="T76" fmla="*/ 0 w 287"/>
                  <a:gd name="T77" fmla="*/ 0 h 101"/>
                  <a:gd name="T78" fmla="*/ 0 w 287"/>
                  <a:gd name="T79" fmla="*/ 0 h 101"/>
                  <a:gd name="T80" fmla="*/ 0 w 287"/>
                  <a:gd name="T81" fmla="*/ 0 h 101"/>
                  <a:gd name="T82" fmla="*/ 0 w 287"/>
                  <a:gd name="T83" fmla="*/ 0 h 101"/>
                  <a:gd name="T84" fmla="*/ 0 w 287"/>
                  <a:gd name="T85" fmla="*/ 0 h 101"/>
                  <a:gd name="T86" fmla="*/ 0 w 287"/>
                  <a:gd name="T87" fmla="*/ 0 h 101"/>
                  <a:gd name="T88" fmla="*/ 0 w 287"/>
                  <a:gd name="T89" fmla="*/ 0 h 101"/>
                  <a:gd name="T90" fmla="*/ 0 w 287"/>
                  <a:gd name="T91" fmla="*/ 0 h 101"/>
                  <a:gd name="T92" fmla="*/ 0 w 287"/>
                  <a:gd name="T93" fmla="*/ 0 h 101"/>
                  <a:gd name="T94" fmla="*/ 0 w 287"/>
                  <a:gd name="T95" fmla="*/ 0 h 101"/>
                  <a:gd name="T96" fmla="*/ 0 w 287"/>
                  <a:gd name="T97" fmla="*/ 0 h 101"/>
                  <a:gd name="T98" fmla="*/ 0 w 287"/>
                  <a:gd name="T99" fmla="*/ 0 h 101"/>
                  <a:gd name="T100" fmla="*/ 0 w 287"/>
                  <a:gd name="T101" fmla="*/ 0 h 101"/>
                  <a:gd name="T102" fmla="*/ 0 w 287"/>
                  <a:gd name="T103" fmla="*/ 0 h 101"/>
                  <a:gd name="T104" fmla="*/ 0 w 287"/>
                  <a:gd name="T105" fmla="*/ 0 h 101"/>
                  <a:gd name="T106" fmla="*/ 0 w 287"/>
                  <a:gd name="T107" fmla="*/ 0 h 10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87"/>
                  <a:gd name="T163" fmla="*/ 0 h 101"/>
                  <a:gd name="T164" fmla="*/ 287 w 287"/>
                  <a:gd name="T165" fmla="*/ 101 h 10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87" h="101">
                    <a:moveTo>
                      <a:pt x="191" y="15"/>
                    </a:moveTo>
                    <a:lnTo>
                      <a:pt x="191" y="14"/>
                    </a:lnTo>
                    <a:lnTo>
                      <a:pt x="191" y="15"/>
                    </a:lnTo>
                    <a:lnTo>
                      <a:pt x="196" y="14"/>
                    </a:lnTo>
                    <a:lnTo>
                      <a:pt x="198" y="13"/>
                    </a:lnTo>
                    <a:lnTo>
                      <a:pt x="199" y="10"/>
                    </a:lnTo>
                    <a:lnTo>
                      <a:pt x="209" y="2"/>
                    </a:lnTo>
                    <a:lnTo>
                      <a:pt x="213" y="2"/>
                    </a:lnTo>
                    <a:lnTo>
                      <a:pt x="218" y="2"/>
                    </a:lnTo>
                    <a:lnTo>
                      <a:pt x="222" y="0"/>
                    </a:lnTo>
                    <a:lnTo>
                      <a:pt x="227" y="5"/>
                    </a:lnTo>
                    <a:lnTo>
                      <a:pt x="225" y="7"/>
                    </a:lnTo>
                    <a:lnTo>
                      <a:pt x="222" y="9"/>
                    </a:lnTo>
                    <a:lnTo>
                      <a:pt x="222" y="12"/>
                    </a:lnTo>
                    <a:lnTo>
                      <a:pt x="224" y="13"/>
                    </a:lnTo>
                    <a:lnTo>
                      <a:pt x="223" y="14"/>
                    </a:lnTo>
                    <a:lnTo>
                      <a:pt x="223" y="17"/>
                    </a:lnTo>
                    <a:lnTo>
                      <a:pt x="224" y="18"/>
                    </a:lnTo>
                    <a:lnTo>
                      <a:pt x="227" y="18"/>
                    </a:lnTo>
                    <a:lnTo>
                      <a:pt x="232" y="22"/>
                    </a:lnTo>
                    <a:lnTo>
                      <a:pt x="232" y="23"/>
                    </a:lnTo>
                    <a:lnTo>
                      <a:pt x="230" y="25"/>
                    </a:lnTo>
                    <a:lnTo>
                      <a:pt x="232" y="25"/>
                    </a:lnTo>
                    <a:lnTo>
                      <a:pt x="223" y="30"/>
                    </a:lnTo>
                    <a:lnTo>
                      <a:pt x="219" y="31"/>
                    </a:lnTo>
                    <a:lnTo>
                      <a:pt x="224" y="33"/>
                    </a:lnTo>
                    <a:lnTo>
                      <a:pt x="234" y="31"/>
                    </a:lnTo>
                    <a:lnTo>
                      <a:pt x="241" y="35"/>
                    </a:lnTo>
                    <a:lnTo>
                      <a:pt x="238" y="38"/>
                    </a:lnTo>
                    <a:lnTo>
                      <a:pt x="234" y="38"/>
                    </a:lnTo>
                    <a:lnTo>
                      <a:pt x="230" y="41"/>
                    </a:lnTo>
                    <a:lnTo>
                      <a:pt x="230" y="44"/>
                    </a:lnTo>
                    <a:lnTo>
                      <a:pt x="235" y="40"/>
                    </a:lnTo>
                    <a:lnTo>
                      <a:pt x="243" y="38"/>
                    </a:lnTo>
                    <a:lnTo>
                      <a:pt x="250" y="39"/>
                    </a:lnTo>
                    <a:lnTo>
                      <a:pt x="255" y="47"/>
                    </a:lnTo>
                    <a:lnTo>
                      <a:pt x="258" y="44"/>
                    </a:lnTo>
                    <a:lnTo>
                      <a:pt x="260" y="43"/>
                    </a:lnTo>
                    <a:lnTo>
                      <a:pt x="259" y="43"/>
                    </a:lnTo>
                    <a:lnTo>
                      <a:pt x="258" y="36"/>
                    </a:lnTo>
                    <a:lnTo>
                      <a:pt x="263" y="33"/>
                    </a:lnTo>
                    <a:lnTo>
                      <a:pt x="275" y="34"/>
                    </a:lnTo>
                    <a:lnTo>
                      <a:pt x="284" y="38"/>
                    </a:lnTo>
                    <a:lnTo>
                      <a:pt x="287" y="44"/>
                    </a:lnTo>
                    <a:lnTo>
                      <a:pt x="287" y="46"/>
                    </a:lnTo>
                    <a:lnTo>
                      <a:pt x="287" y="47"/>
                    </a:lnTo>
                    <a:lnTo>
                      <a:pt x="287" y="50"/>
                    </a:lnTo>
                    <a:lnTo>
                      <a:pt x="286" y="54"/>
                    </a:lnTo>
                    <a:lnTo>
                      <a:pt x="281" y="55"/>
                    </a:lnTo>
                    <a:lnTo>
                      <a:pt x="277" y="64"/>
                    </a:lnTo>
                    <a:lnTo>
                      <a:pt x="275" y="65"/>
                    </a:lnTo>
                    <a:lnTo>
                      <a:pt x="272" y="71"/>
                    </a:lnTo>
                    <a:lnTo>
                      <a:pt x="267" y="75"/>
                    </a:lnTo>
                    <a:lnTo>
                      <a:pt x="261" y="75"/>
                    </a:lnTo>
                    <a:lnTo>
                      <a:pt x="253" y="78"/>
                    </a:lnTo>
                    <a:lnTo>
                      <a:pt x="235" y="78"/>
                    </a:lnTo>
                    <a:lnTo>
                      <a:pt x="232" y="77"/>
                    </a:lnTo>
                    <a:lnTo>
                      <a:pt x="230" y="75"/>
                    </a:lnTo>
                    <a:lnTo>
                      <a:pt x="232" y="72"/>
                    </a:lnTo>
                    <a:lnTo>
                      <a:pt x="220" y="78"/>
                    </a:lnTo>
                    <a:lnTo>
                      <a:pt x="206" y="77"/>
                    </a:lnTo>
                    <a:lnTo>
                      <a:pt x="211" y="76"/>
                    </a:lnTo>
                    <a:lnTo>
                      <a:pt x="207" y="73"/>
                    </a:lnTo>
                    <a:lnTo>
                      <a:pt x="208" y="71"/>
                    </a:lnTo>
                    <a:lnTo>
                      <a:pt x="203" y="72"/>
                    </a:lnTo>
                    <a:lnTo>
                      <a:pt x="202" y="75"/>
                    </a:lnTo>
                    <a:lnTo>
                      <a:pt x="198" y="77"/>
                    </a:lnTo>
                    <a:lnTo>
                      <a:pt x="193" y="77"/>
                    </a:lnTo>
                    <a:lnTo>
                      <a:pt x="187" y="80"/>
                    </a:lnTo>
                    <a:lnTo>
                      <a:pt x="159" y="85"/>
                    </a:lnTo>
                    <a:lnTo>
                      <a:pt x="159" y="87"/>
                    </a:lnTo>
                    <a:lnTo>
                      <a:pt x="157" y="88"/>
                    </a:lnTo>
                    <a:lnTo>
                      <a:pt x="154" y="90"/>
                    </a:lnTo>
                    <a:lnTo>
                      <a:pt x="152" y="90"/>
                    </a:lnTo>
                    <a:lnTo>
                      <a:pt x="140" y="93"/>
                    </a:lnTo>
                    <a:lnTo>
                      <a:pt x="133" y="94"/>
                    </a:lnTo>
                    <a:lnTo>
                      <a:pt x="129" y="97"/>
                    </a:lnTo>
                    <a:lnTo>
                      <a:pt x="107" y="101"/>
                    </a:lnTo>
                    <a:lnTo>
                      <a:pt x="76" y="96"/>
                    </a:lnTo>
                    <a:lnTo>
                      <a:pt x="67" y="90"/>
                    </a:lnTo>
                    <a:lnTo>
                      <a:pt x="67" y="88"/>
                    </a:lnTo>
                    <a:lnTo>
                      <a:pt x="75" y="85"/>
                    </a:lnTo>
                    <a:lnTo>
                      <a:pt x="89" y="82"/>
                    </a:lnTo>
                    <a:lnTo>
                      <a:pt x="92" y="83"/>
                    </a:lnTo>
                    <a:lnTo>
                      <a:pt x="98" y="82"/>
                    </a:lnTo>
                    <a:lnTo>
                      <a:pt x="98" y="80"/>
                    </a:lnTo>
                    <a:lnTo>
                      <a:pt x="104" y="76"/>
                    </a:lnTo>
                    <a:lnTo>
                      <a:pt x="130" y="75"/>
                    </a:lnTo>
                    <a:lnTo>
                      <a:pt x="131" y="77"/>
                    </a:lnTo>
                    <a:lnTo>
                      <a:pt x="135" y="77"/>
                    </a:lnTo>
                    <a:lnTo>
                      <a:pt x="140" y="73"/>
                    </a:lnTo>
                    <a:lnTo>
                      <a:pt x="144" y="72"/>
                    </a:lnTo>
                    <a:lnTo>
                      <a:pt x="148" y="70"/>
                    </a:lnTo>
                    <a:lnTo>
                      <a:pt x="154" y="69"/>
                    </a:lnTo>
                    <a:lnTo>
                      <a:pt x="155" y="66"/>
                    </a:lnTo>
                    <a:lnTo>
                      <a:pt x="156" y="64"/>
                    </a:lnTo>
                    <a:lnTo>
                      <a:pt x="151" y="64"/>
                    </a:lnTo>
                    <a:lnTo>
                      <a:pt x="145" y="69"/>
                    </a:lnTo>
                    <a:lnTo>
                      <a:pt x="123" y="70"/>
                    </a:lnTo>
                    <a:lnTo>
                      <a:pt x="123" y="69"/>
                    </a:lnTo>
                    <a:lnTo>
                      <a:pt x="124" y="66"/>
                    </a:lnTo>
                    <a:lnTo>
                      <a:pt x="118" y="69"/>
                    </a:lnTo>
                    <a:lnTo>
                      <a:pt x="118" y="65"/>
                    </a:lnTo>
                    <a:lnTo>
                      <a:pt x="115" y="65"/>
                    </a:lnTo>
                    <a:lnTo>
                      <a:pt x="114" y="69"/>
                    </a:lnTo>
                    <a:lnTo>
                      <a:pt x="109" y="71"/>
                    </a:lnTo>
                    <a:lnTo>
                      <a:pt x="104" y="72"/>
                    </a:lnTo>
                    <a:lnTo>
                      <a:pt x="103" y="70"/>
                    </a:lnTo>
                    <a:lnTo>
                      <a:pt x="99" y="72"/>
                    </a:lnTo>
                    <a:lnTo>
                      <a:pt x="84" y="75"/>
                    </a:lnTo>
                    <a:lnTo>
                      <a:pt x="83" y="72"/>
                    </a:lnTo>
                    <a:lnTo>
                      <a:pt x="83" y="71"/>
                    </a:lnTo>
                    <a:lnTo>
                      <a:pt x="91" y="69"/>
                    </a:lnTo>
                    <a:lnTo>
                      <a:pt x="89" y="69"/>
                    </a:lnTo>
                    <a:lnTo>
                      <a:pt x="89" y="65"/>
                    </a:lnTo>
                    <a:lnTo>
                      <a:pt x="91" y="61"/>
                    </a:lnTo>
                    <a:lnTo>
                      <a:pt x="102" y="57"/>
                    </a:lnTo>
                    <a:lnTo>
                      <a:pt x="99" y="57"/>
                    </a:lnTo>
                    <a:lnTo>
                      <a:pt x="94" y="60"/>
                    </a:lnTo>
                    <a:lnTo>
                      <a:pt x="87" y="59"/>
                    </a:lnTo>
                    <a:lnTo>
                      <a:pt x="81" y="66"/>
                    </a:lnTo>
                    <a:lnTo>
                      <a:pt x="78" y="67"/>
                    </a:lnTo>
                    <a:lnTo>
                      <a:pt x="77" y="64"/>
                    </a:lnTo>
                    <a:lnTo>
                      <a:pt x="73" y="64"/>
                    </a:lnTo>
                    <a:lnTo>
                      <a:pt x="72" y="66"/>
                    </a:lnTo>
                    <a:lnTo>
                      <a:pt x="75" y="69"/>
                    </a:lnTo>
                    <a:lnTo>
                      <a:pt x="73" y="72"/>
                    </a:lnTo>
                    <a:lnTo>
                      <a:pt x="62" y="77"/>
                    </a:lnTo>
                    <a:lnTo>
                      <a:pt x="57" y="76"/>
                    </a:lnTo>
                    <a:lnTo>
                      <a:pt x="56" y="72"/>
                    </a:lnTo>
                    <a:lnTo>
                      <a:pt x="57" y="70"/>
                    </a:lnTo>
                    <a:lnTo>
                      <a:pt x="51" y="71"/>
                    </a:lnTo>
                    <a:lnTo>
                      <a:pt x="46" y="71"/>
                    </a:lnTo>
                    <a:lnTo>
                      <a:pt x="44" y="77"/>
                    </a:lnTo>
                    <a:lnTo>
                      <a:pt x="39" y="77"/>
                    </a:lnTo>
                    <a:lnTo>
                      <a:pt x="31" y="73"/>
                    </a:lnTo>
                    <a:lnTo>
                      <a:pt x="34" y="71"/>
                    </a:lnTo>
                    <a:lnTo>
                      <a:pt x="31" y="70"/>
                    </a:lnTo>
                    <a:lnTo>
                      <a:pt x="33" y="67"/>
                    </a:lnTo>
                    <a:lnTo>
                      <a:pt x="26" y="69"/>
                    </a:lnTo>
                    <a:lnTo>
                      <a:pt x="23" y="71"/>
                    </a:lnTo>
                    <a:lnTo>
                      <a:pt x="4" y="69"/>
                    </a:lnTo>
                    <a:lnTo>
                      <a:pt x="0" y="65"/>
                    </a:lnTo>
                    <a:lnTo>
                      <a:pt x="8" y="59"/>
                    </a:lnTo>
                    <a:lnTo>
                      <a:pt x="14" y="56"/>
                    </a:lnTo>
                    <a:lnTo>
                      <a:pt x="41" y="56"/>
                    </a:lnTo>
                    <a:lnTo>
                      <a:pt x="66" y="46"/>
                    </a:lnTo>
                    <a:lnTo>
                      <a:pt x="15" y="52"/>
                    </a:lnTo>
                    <a:lnTo>
                      <a:pt x="16" y="49"/>
                    </a:lnTo>
                    <a:lnTo>
                      <a:pt x="24" y="44"/>
                    </a:lnTo>
                    <a:lnTo>
                      <a:pt x="77" y="38"/>
                    </a:lnTo>
                    <a:lnTo>
                      <a:pt x="34" y="41"/>
                    </a:lnTo>
                    <a:lnTo>
                      <a:pt x="30" y="40"/>
                    </a:lnTo>
                    <a:lnTo>
                      <a:pt x="31" y="38"/>
                    </a:lnTo>
                    <a:lnTo>
                      <a:pt x="35" y="35"/>
                    </a:lnTo>
                    <a:lnTo>
                      <a:pt x="39" y="35"/>
                    </a:lnTo>
                    <a:lnTo>
                      <a:pt x="37" y="34"/>
                    </a:lnTo>
                    <a:lnTo>
                      <a:pt x="35" y="31"/>
                    </a:lnTo>
                    <a:lnTo>
                      <a:pt x="41" y="29"/>
                    </a:lnTo>
                    <a:lnTo>
                      <a:pt x="80" y="29"/>
                    </a:lnTo>
                    <a:lnTo>
                      <a:pt x="82" y="28"/>
                    </a:lnTo>
                    <a:lnTo>
                      <a:pt x="78" y="28"/>
                    </a:lnTo>
                    <a:lnTo>
                      <a:pt x="76" y="25"/>
                    </a:lnTo>
                    <a:lnTo>
                      <a:pt x="58" y="25"/>
                    </a:lnTo>
                    <a:lnTo>
                      <a:pt x="56" y="23"/>
                    </a:lnTo>
                    <a:lnTo>
                      <a:pt x="61" y="18"/>
                    </a:lnTo>
                    <a:lnTo>
                      <a:pt x="67" y="15"/>
                    </a:lnTo>
                    <a:lnTo>
                      <a:pt x="94" y="15"/>
                    </a:lnTo>
                    <a:lnTo>
                      <a:pt x="98" y="18"/>
                    </a:lnTo>
                    <a:lnTo>
                      <a:pt x="97" y="20"/>
                    </a:lnTo>
                    <a:lnTo>
                      <a:pt x="94" y="22"/>
                    </a:lnTo>
                    <a:lnTo>
                      <a:pt x="96" y="26"/>
                    </a:lnTo>
                    <a:lnTo>
                      <a:pt x="123" y="24"/>
                    </a:lnTo>
                    <a:lnTo>
                      <a:pt x="123" y="26"/>
                    </a:lnTo>
                    <a:lnTo>
                      <a:pt x="130" y="26"/>
                    </a:lnTo>
                    <a:lnTo>
                      <a:pt x="133" y="31"/>
                    </a:lnTo>
                    <a:lnTo>
                      <a:pt x="138" y="35"/>
                    </a:lnTo>
                    <a:lnTo>
                      <a:pt x="141" y="35"/>
                    </a:lnTo>
                    <a:lnTo>
                      <a:pt x="144" y="38"/>
                    </a:lnTo>
                    <a:lnTo>
                      <a:pt x="135" y="40"/>
                    </a:lnTo>
                    <a:lnTo>
                      <a:pt x="134" y="41"/>
                    </a:lnTo>
                    <a:lnTo>
                      <a:pt x="139" y="43"/>
                    </a:lnTo>
                    <a:lnTo>
                      <a:pt x="150" y="40"/>
                    </a:lnTo>
                    <a:lnTo>
                      <a:pt x="149" y="41"/>
                    </a:lnTo>
                    <a:lnTo>
                      <a:pt x="150" y="43"/>
                    </a:lnTo>
                    <a:lnTo>
                      <a:pt x="151" y="45"/>
                    </a:lnTo>
                    <a:lnTo>
                      <a:pt x="148" y="46"/>
                    </a:lnTo>
                    <a:lnTo>
                      <a:pt x="150" y="46"/>
                    </a:lnTo>
                    <a:lnTo>
                      <a:pt x="151" y="49"/>
                    </a:lnTo>
                    <a:lnTo>
                      <a:pt x="150" y="51"/>
                    </a:lnTo>
                    <a:lnTo>
                      <a:pt x="151" y="54"/>
                    </a:lnTo>
                    <a:lnTo>
                      <a:pt x="159" y="54"/>
                    </a:lnTo>
                    <a:lnTo>
                      <a:pt x="161" y="52"/>
                    </a:lnTo>
                    <a:lnTo>
                      <a:pt x="171" y="52"/>
                    </a:lnTo>
                    <a:lnTo>
                      <a:pt x="172" y="54"/>
                    </a:lnTo>
                    <a:lnTo>
                      <a:pt x="206" y="54"/>
                    </a:lnTo>
                    <a:lnTo>
                      <a:pt x="208" y="51"/>
                    </a:lnTo>
                    <a:lnTo>
                      <a:pt x="208" y="46"/>
                    </a:lnTo>
                    <a:lnTo>
                      <a:pt x="203" y="44"/>
                    </a:lnTo>
                    <a:lnTo>
                      <a:pt x="202" y="41"/>
                    </a:lnTo>
                    <a:lnTo>
                      <a:pt x="196" y="43"/>
                    </a:lnTo>
                    <a:lnTo>
                      <a:pt x="193" y="41"/>
                    </a:lnTo>
                    <a:lnTo>
                      <a:pt x="193" y="39"/>
                    </a:lnTo>
                    <a:lnTo>
                      <a:pt x="188" y="40"/>
                    </a:lnTo>
                    <a:lnTo>
                      <a:pt x="187" y="39"/>
                    </a:lnTo>
                    <a:lnTo>
                      <a:pt x="197" y="36"/>
                    </a:lnTo>
                    <a:lnTo>
                      <a:pt x="198" y="34"/>
                    </a:lnTo>
                    <a:lnTo>
                      <a:pt x="203" y="34"/>
                    </a:lnTo>
                    <a:lnTo>
                      <a:pt x="202" y="29"/>
                    </a:lnTo>
                    <a:lnTo>
                      <a:pt x="199" y="26"/>
                    </a:lnTo>
                    <a:lnTo>
                      <a:pt x="196" y="26"/>
                    </a:lnTo>
                    <a:lnTo>
                      <a:pt x="196" y="25"/>
                    </a:lnTo>
                    <a:lnTo>
                      <a:pt x="190" y="25"/>
                    </a:lnTo>
                    <a:lnTo>
                      <a:pt x="182" y="22"/>
                    </a:lnTo>
                    <a:lnTo>
                      <a:pt x="182" y="19"/>
                    </a:lnTo>
                    <a:lnTo>
                      <a:pt x="182" y="18"/>
                    </a:lnTo>
                    <a:lnTo>
                      <a:pt x="181" y="17"/>
                    </a:lnTo>
                    <a:lnTo>
                      <a:pt x="191" y="15"/>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97" name="Freeform 1227">
                <a:extLst>
                  <a:ext uri="{FF2B5EF4-FFF2-40B4-BE49-F238E27FC236}">
                    <a16:creationId xmlns:a16="http://schemas.microsoft.com/office/drawing/2014/main" id="{58447A06-B87F-43BE-804D-DC343B641AD9}"/>
                  </a:ext>
                </a:extLst>
              </p:cNvPr>
              <p:cNvSpPr>
                <a:spLocks noChangeAspect="1"/>
              </p:cNvSpPr>
              <p:nvPr/>
            </p:nvSpPr>
            <p:spPr bwMode="auto">
              <a:xfrm>
                <a:off x="923" y="648"/>
                <a:ext cx="84" cy="29"/>
              </a:xfrm>
              <a:custGeom>
                <a:avLst/>
                <a:gdLst>
                  <a:gd name="T0" fmla="*/ 0 w 287"/>
                  <a:gd name="T1" fmla="*/ 0 h 101"/>
                  <a:gd name="T2" fmla="*/ 0 w 287"/>
                  <a:gd name="T3" fmla="*/ 0 h 101"/>
                  <a:gd name="T4" fmla="*/ 0 w 287"/>
                  <a:gd name="T5" fmla="*/ 0 h 101"/>
                  <a:gd name="T6" fmla="*/ 0 w 287"/>
                  <a:gd name="T7" fmla="*/ 0 h 101"/>
                  <a:gd name="T8" fmla="*/ 0 w 287"/>
                  <a:gd name="T9" fmla="*/ 0 h 101"/>
                  <a:gd name="T10" fmla="*/ 0 w 287"/>
                  <a:gd name="T11" fmla="*/ 0 h 101"/>
                  <a:gd name="T12" fmla="*/ 0 w 287"/>
                  <a:gd name="T13" fmla="*/ 0 h 101"/>
                  <a:gd name="T14" fmla="*/ 0 w 287"/>
                  <a:gd name="T15" fmla="*/ 0 h 101"/>
                  <a:gd name="T16" fmla="*/ 0 w 287"/>
                  <a:gd name="T17" fmla="*/ 0 h 101"/>
                  <a:gd name="T18" fmla="*/ 0 w 287"/>
                  <a:gd name="T19" fmla="*/ 0 h 101"/>
                  <a:gd name="T20" fmla="*/ 0 w 287"/>
                  <a:gd name="T21" fmla="*/ 0 h 101"/>
                  <a:gd name="T22" fmla="*/ 0 w 287"/>
                  <a:gd name="T23" fmla="*/ 0 h 101"/>
                  <a:gd name="T24" fmla="*/ 0 w 287"/>
                  <a:gd name="T25" fmla="*/ 0 h 101"/>
                  <a:gd name="T26" fmla="*/ 0 w 287"/>
                  <a:gd name="T27" fmla="*/ 0 h 101"/>
                  <a:gd name="T28" fmla="*/ 0 w 287"/>
                  <a:gd name="T29" fmla="*/ 0 h 101"/>
                  <a:gd name="T30" fmla="*/ 0 w 287"/>
                  <a:gd name="T31" fmla="*/ 0 h 101"/>
                  <a:gd name="T32" fmla="*/ 0 w 287"/>
                  <a:gd name="T33" fmla="*/ 0 h 101"/>
                  <a:gd name="T34" fmla="*/ 0 w 287"/>
                  <a:gd name="T35" fmla="*/ 0 h 101"/>
                  <a:gd name="T36" fmla="*/ 0 w 287"/>
                  <a:gd name="T37" fmla="*/ 0 h 101"/>
                  <a:gd name="T38" fmla="*/ 0 w 287"/>
                  <a:gd name="T39" fmla="*/ 0 h 101"/>
                  <a:gd name="T40" fmla="*/ 0 w 287"/>
                  <a:gd name="T41" fmla="*/ 0 h 101"/>
                  <a:gd name="T42" fmla="*/ 0 w 287"/>
                  <a:gd name="T43" fmla="*/ 0 h 101"/>
                  <a:gd name="T44" fmla="*/ 0 w 287"/>
                  <a:gd name="T45" fmla="*/ 0 h 101"/>
                  <a:gd name="T46" fmla="*/ 0 w 287"/>
                  <a:gd name="T47" fmla="*/ 0 h 101"/>
                  <a:gd name="T48" fmla="*/ 0 w 287"/>
                  <a:gd name="T49" fmla="*/ 0 h 101"/>
                  <a:gd name="T50" fmla="*/ 0 w 287"/>
                  <a:gd name="T51" fmla="*/ 0 h 101"/>
                  <a:gd name="T52" fmla="*/ 0 w 287"/>
                  <a:gd name="T53" fmla="*/ 0 h 101"/>
                  <a:gd name="T54" fmla="*/ 0 w 287"/>
                  <a:gd name="T55" fmla="*/ 0 h 101"/>
                  <a:gd name="T56" fmla="*/ 0 w 287"/>
                  <a:gd name="T57" fmla="*/ 0 h 101"/>
                  <a:gd name="T58" fmla="*/ 0 w 287"/>
                  <a:gd name="T59" fmla="*/ 0 h 101"/>
                  <a:gd name="T60" fmla="*/ 0 w 287"/>
                  <a:gd name="T61" fmla="*/ 0 h 101"/>
                  <a:gd name="T62" fmla="*/ 0 w 287"/>
                  <a:gd name="T63" fmla="*/ 0 h 101"/>
                  <a:gd name="T64" fmla="*/ 0 w 287"/>
                  <a:gd name="T65" fmla="*/ 0 h 101"/>
                  <a:gd name="T66" fmla="*/ 0 w 287"/>
                  <a:gd name="T67" fmla="*/ 0 h 101"/>
                  <a:gd name="T68" fmla="*/ 0 w 287"/>
                  <a:gd name="T69" fmla="*/ 0 h 101"/>
                  <a:gd name="T70" fmla="*/ 0 w 287"/>
                  <a:gd name="T71" fmla="*/ 0 h 101"/>
                  <a:gd name="T72" fmla="*/ 0 w 287"/>
                  <a:gd name="T73" fmla="*/ 0 h 101"/>
                  <a:gd name="T74" fmla="*/ 0 w 287"/>
                  <a:gd name="T75" fmla="*/ 0 h 101"/>
                  <a:gd name="T76" fmla="*/ 0 w 287"/>
                  <a:gd name="T77" fmla="*/ 0 h 101"/>
                  <a:gd name="T78" fmla="*/ 0 w 287"/>
                  <a:gd name="T79" fmla="*/ 0 h 101"/>
                  <a:gd name="T80" fmla="*/ 0 w 287"/>
                  <a:gd name="T81" fmla="*/ 0 h 101"/>
                  <a:gd name="T82" fmla="*/ 0 w 287"/>
                  <a:gd name="T83" fmla="*/ 0 h 101"/>
                  <a:gd name="T84" fmla="*/ 0 w 287"/>
                  <a:gd name="T85" fmla="*/ 0 h 101"/>
                  <a:gd name="T86" fmla="*/ 0 w 287"/>
                  <a:gd name="T87" fmla="*/ 0 h 101"/>
                  <a:gd name="T88" fmla="*/ 0 w 287"/>
                  <a:gd name="T89" fmla="*/ 0 h 101"/>
                  <a:gd name="T90" fmla="*/ 0 w 287"/>
                  <a:gd name="T91" fmla="*/ 0 h 101"/>
                  <a:gd name="T92" fmla="*/ 0 w 287"/>
                  <a:gd name="T93" fmla="*/ 0 h 101"/>
                  <a:gd name="T94" fmla="*/ 0 w 287"/>
                  <a:gd name="T95" fmla="*/ 0 h 101"/>
                  <a:gd name="T96" fmla="*/ 0 w 287"/>
                  <a:gd name="T97" fmla="*/ 0 h 101"/>
                  <a:gd name="T98" fmla="*/ 0 w 287"/>
                  <a:gd name="T99" fmla="*/ 0 h 101"/>
                  <a:gd name="T100" fmla="*/ 0 w 287"/>
                  <a:gd name="T101" fmla="*/ 0 h 101"/>
                  <a:gd name="T102" fmla="*/ 0 w 287"/>
                  <a:gd name="T103" fmla="*/ 0 h 101"/>
                  <a:gd name="T104" fmla="*/ 0 w 287"/>
                  <a:gd name="T105" fmla="*/ 0 h 101"/>
                  <a:gd name="T106" fmla="*/ 0 w 287"/>
                  <a:gd name="T107" fmla="*/ 0 h 10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87"/>
                  <a:gd name="T163" fmla="*/ 0 h 101"/>
                  <a:gd name="T164" fmla="*/ 287 w 287"/>
                  <a:gd name="T165" fmla="*/ 101 h 10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87" h="101">
                    <a:moveTo>
                      <a:pt x="191" y="15"/>
                    </a:moveTo>
                    <a:lnTo>
                      <a:pt x="191" y="14"/>
                    </a:lnTo>
                    <a:lnTo>
                      <a:pt x="191" y="15"/>
                    </a:lnTo>
                    <a:lnTo>
                      <a:pt x="196" y="14"/>
                    </a:lnTo>
                    <a:lnTo>
                      <a:pt x="198" y="13"/>
                    </a:lnTo>
                    <a:lnTo>
                      <a:pt x="199" y="10"/>
                    </a:lnTo>
                    <a:lnTo>
                      <a:pt x="209" y="2"/>
                    </a:lnTo>
                    <a:lnTo>
                      <a:pt x="213" y="2"/>
                    </a:lnTo>
                    <a:lnTo>
                      <a:pt x="218" y="2"/>
                    </a:lnTo>
                    <a:lnTo>
                      <a:pt x="222" y="0"/>
                    </a:lnTo>
                    <a:lnTo>
                      <a:pt x="227" y="5"/>
                    </a:lnTo>
                    <a:lnTo>
                      <a:pt x="225" y="7"/>
                    </a:lnTo>
                    <a:lnTo>
                      <a:pt x="222" y="9"/>
                    </a:lnTo>
                    <a:lnTo>
                      <a:pt x="222" y="12"/>
                    </a:lnTo>
                    <a:lnTo>
                      <a:pt x="224" y="13"/>
                    </a:lnTo>
                    <a:lnTo>
                      <a:pt x="223" y="14"/>
                    </a:lnTo>
                    <a:lnTo>
                      <a:pt x="223" y="17"/>
                    </a:lnTo>
                    <a:lnTo>
                      <a:pt x="224" y="18"/>
                    </a:lnTo>
                    <a:lnTo>
                      <a:pt x="227" y="18"/>
                    </a:lnTo>
                    <a:lnTo>
                      <a:pt x="232" y="22"/>
                    </a:lnTo>
                    <a:lnTo>
                      <a:pt x="232" y="23"/>
                    </a:lnTo>
                    <a:lnTo>
                      <a:pt x="230" y="25"/>
                    </a:lnTo>
                    <a:lnTo>
                      <a:pt x="232" y="25"/>
                    </a:lnTo>
                    <a:lnTo>
                      <a:pt x="223" y="30"/>
                    </a:lnTo>
                    <a:lnTo>
                      <a:pt x="219" y="31"/>
                    </a:lnTo>
                    <a:lnTo>
                      <a:pt x="224" y="33"/>
                    </a:lnTo>
                    <a:lnTo>
                      <a:pt x="234" y="31"/>
                    </a:lnTo>
                    <a:lnTo>
                      <a:pt x="241" y="35"/>
                    </a:lnTo>
                    <a:lnTo>
                      <a:pt x="238" y="38"/>
                    </a:lnTo>
                    <a:lnTo>
                      <a:pt x="234" y="38"/>
                    </a:lnTo>
                    <a:lnTo>
                      <a:pt x="230" y="41"/>
                    </a:lnTo>
                    <a:lnTo>
                      <a:pt x="230" y="44"/>
                    </a:lnTo>
                    <a:lnTo>
                      <a:pt x="235" y="40"/>
                    </a:lnTo>
                    <a:lnTo>
                      <a:pt x="243" y="38"/>
                    </a:lnTo>
                    <a:lnTo>
                      <a:pt x="250" y="39"/>
                    </a:lnTo>
                    <a:lnTo>
                      <a:pt x="255" y="47"/>
                    </a:lnTo>
                    <a:lnTo>
                      <a:pt x="258" y="44"/>
                    </a:lnTo>
                    <a:lnTo>
                      <a:pt x="260" y="43"/>
                    </a:lnTo>
                    <a:lnTo>
                      <a:pt x="259" y="43"/>
                    </a:lnTo>
                    <a:lnTo>
                      <a:pt x="258" y="36"/>
                    </a:lnTo>
                    <a:lnTo>
                      <a:pt x="263" y="33"/>
                    </a:lnTo>
                    <a:lnTo>
                      <a:pt x="275" y="34"/>
                    </a:lnTo>
                    <a:lnTo>
                      <a:pt x="284" y="38"/>
                    </a:lnTo>
                    <a:lnTo>
                      <a:pt x="287" y="44"/>
                    </a:lnTo>
                    <a:lnTo>
                      <a:pt x="287" y="46"/>
                    </a:lnTo>
                    <a:lnTo>
                      <a:pt x="287" y="47"/>
                    </a:lnTo>
                    <a:lnTo>
                      <a:pt x="287" y="50"/>
                    </a:lnTo>
                    <a:lnTo>
                      <a:pt x="286" y="54"/>
                    </a:lnTo>
                    <a:lnTo>
                      <a:pt x="281" y="55"/>
                    </a:lnTo>
                    <a:lnTo>
                      <a:pt x="277" y="64"/>
                    </a:lnTo>
                    <a:lnTo>
                      <a:pt x="275" y="65"/>
                    </a:lnTo>
                    <a:lnTo>
                      <a:pt x="272" y="71"/>
                    </a:lnTo>
                    <a:lnTo>
                      <a:pt x="267" y="75"/>
                    </a:lnTo>
                    <a:lnTo>
                      <a:pt x="261" y="75"/>
                    </a:lnTo>
                    <a:lnTo>
                      <a:pt x="253" y="78"/>
                    </a:lnTo>
                    <a:lnTo>
                      <a:pt x="235" y="78"/>
                    </a:lnTo>
                    <a:lnTo>
                      <a:pt x="232" y="77"/>
                    </a:lnTo>
                    <a:lnTo>
                      <a:pt x="230" y="75"/>
                    </a:lnTo>
                    <a:lnTo>
                      <a:pt x="232" y="72"/>
                    </a:lnTo>
                    <a:lnTo>
                      <a:pt x="220" y="78"/>
                    </a:lnTo>
                    <a:lnTo>
                      <a:pt x="206" y="77"/>
                    </a:lnTo>
                    <a:lnTo>
                      <a:pt x="211" y="76"/>
                    </a:lnTo>
                    <a:lnTo>
                      <a:pt x="207" y="73"/>
                    </a:lnTo>
                    <a:lnTo>
                      <a:pt x="208" y="71"/>
                    </a:lnTo>
                    <a:lnTo>
                      <a:pt x="203" y="72"/>
                    </a:lnTo>
                    <a:lnTo>
                      <a:pt x="202" y="75"/>
                    </a:lnTo>
                    <a:lnTo>
                      <a:pt x="198" y="77"/>
                    </a:lnTo>
                    <a:lnTo>
                      <a:pt x="193" y="77"/>
                    </a:lnTo>
                    <a:lnTo>
                      <a:pt x="187" y="80"/>
                    </a:lnTo>
                    <a:lnTo>
                      <a:pt x="159" y="85"/>
                    </a:lnTo>
                    <a:lnTo>
                      <a:pt x="159" y="87"/>
                    </a:lnTo>
                    <a:lnTo>
                      <a:pt x="157" y="88"/>
                    </a:lnTo>
                    <a:lnTo>
                      <a:pt x="154" y="90"/>
                    </a:lnTo>
                    <a:lnTo>
                      <a:pt x="152" y="90"/>
                    </a:lnTo>
                    <a:lnTo>
                      <a:pt x="140" y="93"/>
                    </a:lnTo>
                    <a:lnTo>
                      <a:pt x="133" y="94"/>
                    </a:lnTo>
                    <a:lnTo>
                      <a:pt x="129" y="97"/>
                    </a:lnTo>
                    <a:lnTo>
                      <a:pt x="107" y="101"/>
                    </a:lnTo>
                    <a:lnTo>
                      <a:pt x="76" y="96"/>
                    </a:lnTo>
                    <a:lnTo>
                      <a:pt x="67" y="90"/>
                    </a:lnTo>
                    <a:lnTo>
                      <a:pt x="67" y="88"/>
                    </a:lnTo>
                    <a:lnTo>
                      <a:pt x="75" y="85"/>
                    </a:lnTo>
                    <a:lnTo>
                      <a:pt x="89" y="82"/>
                    </a:lnTo>
                    <a:lnTo>
                      <a:pt x="92" y="83"/>
                    </a:lnTo>
                    <a:lnTo>
                      <a:pt x="98" y="82"/>
                    </a:lnTo>
                    <a:lnTo>
                      <a:pt x="98" y="80"/>
                    </a:lnTo>
                    <a:lnTo>
                      <a:pt x="104" y="76"/>
                    </a:lnTo>
                    <a:lnTo>
                      <a:pt x="130" y="75"/>
                    </a:lnTo>
                    <a:lnTo>
                      <a:pt x="131" y="77"/>
                    </a:lnTo>
                    <a:lnTo>
                      <a:pt x="135" y="77"/>
                    </a:lnTo>
                    <a:lnTo>
                      <a:pt x="140" y="73"/>
                    </a:lnTo>
                    <a:lnTo>
                      <a:pt x="144" y="72"/>
                    </a:lnTo>
                    <a:lnTo>
                      <a:pt x="148" y="70"/>
                    </a:lnTo>
                    <a:lnTo>
                      <a:pt x="154" y="69"/>
                    </a:lnTo>
                    <a:lnTo>
                      <a:pt x="155" y="66"/>
                    </a:lnTo>
                    <a:lnTo>
                      <a:pt x="156" y="64"/>
                    </a:lnTo>
                    <a:lnTo>
                      <a:pt x="151" y="64"/>
                    </a:lnTo>
                    <a:lnTo>
                      <a:pt x="145" y="69"/>
                    </a:lnTo>
                    <a:lnTo>
                      <a:pt x="123" y="70"/>
                    </a:lnTo>
                    <a:lnTo>
                      <a:pt x="123" y="69"/>
                    </a:lnTo>
                    <a:lnTo>
                      <a:pt x="124" y="66"/>
                    </a:lnTo>
                    <a:lnTo>
                      <a:pt x="118" y="69"/>
                    </a:lnTo>
                    <a:lnTo>
                      <a:pt x="118" y="65"/>
                    </a:lnTo>
                    <a:lnTo>
                      <a:pt x="115" y="65"/>
                    </a:lnTo>
                    <a:lnTo>
                      <a:pt x="114" y="69"/>
                    </a:lnTo>
                    <a:lnTo>
                      <a:pt x="109" y="71"/>
                    </a:lnTo>
                    <a:lnTo>
                      <a:pt x="104" y="72"/>
                    </a:lnTo>
                    <a:lnTo>
                      <a:pt x="103" y="70"/>
                    </a:lnTo>
                    <a:lnTo>
                      <a:pt x="99" y="72"/>
                    </a:lnTo>
                    <a:lnTo>
                      <a:pt x="84" y="75"/>
                    </a:lnTo>
                    <a:lnTo>
                      <a:pt x="83" y="72"/>
                    </a:lnTo>
                    <a:lnTo>
                      <a:pt x="83" y="71"/>
                    </a:lnTo>
                    <a:lnTo>
                      <a:pt x="91" y="69"/>
                    </a:lnTo>
                    <a:lnTo>
                      <a:pt x="89" y="69"/>
                    </a:lnTo>
                    <a:lnTo>
                      <a:pt x="89" y="65"/>
                    </a:lnTo>
                    <a:lnTo>
                      <a:pt x="91" y="61"/>
                    </a:lnTo>
                    <a:lnTo>
                      <a:pt x="102" y="57"/>
                    </a:lnTo>
                    <a:lnTo>
                      <a:pt x="99" y="57"/>
                    </a:lnTo>
                    <a:lnTo>
                      <a:pt x="94" y="60"/>
                    </a:lnTo>
                    <a:lnTo>
                      <a:pt x="87" y="59"/>
                    </a:lnTo>
                    <a:lnTo>
                      <a:pt x="81" y="66"/>
                    </a:lnTo>
                    <a:lnTo>
                      <a:pt x="78" y="67"/>
                    </a:lnTo>
                    <a:lnTo>
                      <a:pt x="77" y="64"/>
                    </a:lnTo>
                    <a:lnTo>
                      <a:pt x="73" y="64"/>
                    </a:lnTo>
                    <a:lnTo>
                      <a:pt x="72" y="66"/>
                    </a:lnTo>
                    <a:lnTo>
                      <a:pt x="75" y="69"/>
                    </a:lnTo>
                    <a:lnTo>
                      <a:pt x="73" y="72"/>
                    </a:lnTo>
                    <a:lnTo>
                      <a:pt x="62" y="77"/>
                    </a:lnTo>
                    <a:lnTo>
                      <a:pt x="57" y="76"/>
                    </a:lnTo>
                    <a:lnTo>
                      <a:pt x="56" y="72"/>
                    </a:lnTo>
                    <a:lnTo>
                      <a:pt x="57" y="70"/>
                    </a:lnTo>
                    <a:lnTo>
                      <a:pt x="51" y="71"/>
                    </a:lnTo>
                    <a:lnTo>
                      <a:pt x="46" y="71"/>
                    </a:lnTo>
                    <a:lnTo>
                      <a:pt x="44" y="77"/>
                    </a:lnTo>
                    <a:lnTo>
                      <a:pt x="39" y="77"/>
                    </a:lnTo>
                    <a:lnTo>
                      <a:pt x="31" y="73"/>
                    </a:lnTo>
                    <a:lnTo>
                      <a:pt x="34" y="71"/>
                    </a:lnTo>
                    <a:lnTo>
                      <a:pt x="31" y="70"/>
                    </a:lnTo>
                    <a:lnTo>
                      <a:pt x="33" y="67"/>
                    </a:lnTo>
                    <a:lnTo>
                      <a:pt x="26" y="69"/>
                    </a:lnTo>
                    <a:lnTo>
                      <a:pt x="23" y="71"/>
                    </a:lnTo>
                    <a:lnTo>
                      <a:pt x="4" y="69"/>
                    </a:lnTo>
                    <a:lnTo>
                      <a:pt x="0" y="65"/>
                    </a:lnTo>
                    <a:lnTo>
                      <a:pt x="8" y="59"/>
                    </a:lnTo>
                    <a:lnTo>
                      <a:pt x="14" y="56"/>
                    </a:lnTo>
                    <a:lnTo>
                      <a:pt x="41" y="56"/>
                    </a:lnTo>
                    <a:lnTo>
                      <a:pt x="66" y="46"/>
                    </a:lnTo>
                    <a:lnTo>
                      <a:pt x="15" y="52"/>
                    </a:lnTo>
                    <a:lnTo>
                      <a:pt x="16" y="49"/>
                    </a:lnTo>
                    <a:lnTo>
                      <a:pt x="24" y="44"/>
                    </a:lnTo>
                    <a:lnTo>
                      <a:pt x="77" y="38"/>
                    </a:lnTo>
                    <a:lnTo>
                      <a:pt x="34" y="41"/>
                    </a:lnTo>
                    <a:lnTo>
                      <a:pt x="30" y="40"/>
                    </a:lnTo>
                    <a:lnTo>
                      <a:pt x="31" y="38"/>
                    </a:lnTo>
                    <a:lnTo>
                      <a:pt x="35" y="35"/>
                    </a:lnTo>
                    <a:lnTo>
                      <a:pt x="39" y="35"/>
                    </a:lnTo>
                    <a:lnTo>
                      <a:pt x="37" y="34"/>
                    </a:lnTo>
                    <a:lnTo>
                      <a:pt x="35" y="31"/>
                    </a:lnTo>
                    <a:lnTo>
                      <a:pt x="41" y="29"/>
                    </a:lnTo>
                    <a:lnTo>
                      <a:pt x="80" y="29"/>
                    </a:lnTo>
                    <a:lnTo>
                      <a:pt x="82" y="28"/>
                    </a:lnTo>
                    <a:lnTo>
                      <a:pt x="78" y="28"/>
                    </a:lnTo>
                    <a:lnTo>
                      <a:pt x="76" y="25"/>
                    </a:lnTo>
                    <a:lnTo>
                      <a:pt x="58" y="25"/>
                    </a:lnTo>
                    <a:lnTo>
                      <a:pt x="56" y="23"/>
                    </a:lnTo>
                    <a:lnTo>
                      <a:pt x="61" y="18"/>
                    </a:lnTo>
                    <a:lnTo>
                      <a:pt x="67" y="15"/>
                    </a:lnTo>
                    <a:lnTo>
                      <a:pt x="94" y="15"/>
                    </a:lnTo>
                    <a:lnTo>
                      <a:pt x="98" y="18"/>
                    </a:lnTo>
                    <a:lnTo>
                      <a:pt x="97" y="20"/>
                    </a:lnTo>
                    <a:lnTo>
                      <a:pt x="94" y="22"/>
                    </a:lnTo>
                    <a:lnTo>
                      <a:pt x="96" y="26"/>
                    </a:lnTo>
                    <a:lnTo>
                      <a:pt x="123" y="24"/>
                    </a:lnTo>
                    <a:lnTo>
                      <a:pt x="123" y="26"/>
                    </a:lnTo>
                    <a:lnTo>
                      <a:pt x="130" y="26"/>
                    </a:lnTo>
                    <a:lnTo>
                      <a:pt x="133" y="31"/>
                    </a:lnTo>
                    <a:lnTo>
                      <a:pt x="138" y="35"/>
                    </a:lnTo>
                    <a:lnTo>
                      <a:pt x="141" y="35"/>
                    </a:lnTo>
                    <a:lnTo>
                      <a:pt x="144" y="38"/>
                    </a:lnTo>
                    <a:lnTo>
                      <a:pt x="135" y="40"/>
                    </a:lnTo>
                    <a:lnTo>
                      <a:pt x="134" y="41"/>
                    </a:lnTo>
                    <a:lnTo>
                      <a:pt x="139" y="43"/>
                    </a:lnTo>
                    <a:lnTo>
                      <a:pt x="150" y="40"/>
                    </a:lnTo>
                    <a:lnTo>
                      <a:pt x="149" y="41"/>
                    </a:lnTo>
                    <a:lnTo>
                      <a:pt x="150" y="43"/>
                    </a:lnTo>
                    <a:lnTo>
                      <a:pt x="151" y="45"/>
                    </a:lnTo>
                    <a:lnTo>
                      <a:pt x="148" y="46"/>
                    </a:lnTo>
                    <a:lnTo>
                      <a:pt x="150" y="46"/>
                    </a:lnTo>
                    <a:lnTo>
                      <a:pt x="151" y="49"/>
                    </a:lnTo>
                    <a:lnTo>
                      <a:pt x="150" y="51"/>
                    </a:lnTo>
                    <a:lnTo>
                      <a:pt x="151" y="54"/>
                    </a:lnTo>
                    <a:lnTo>
                      <a:pt x="159" y="54"/>
                    </a:lnTo>
                    <a:lnTo>
                      <a:pt x="161" y="52"/>
                    </a:lnTo>
                    <a:lnTo>
                      <a:pt x="171" y="52"/>
                    </a:lnTo>
                    <a:lnTo>
                      <a:pt x="172" y="54"/>
                    </a:lnTo>
                    <a:lnTo>
                      <a:pt x="206" y="54"/>
                    </a:lnTo>
                    <a:lnTo>
                      <a:pt x="208" y="51"/>
                    </a:lnTo>
                    <a:lnTo>
                      <a:pt x="208" y="46"/>
                    </a:lnTo>
                    <a:lnTo>
                      <a:pt x="203" y="44"/>
                    </a:lnTo>
                    <a:lnTo>
                      <a:pt x="202" y="41"/>
                    </a:lnTo>
                    <a:lnTo>
                      <a:pt x="196" y="43"/>
                    </a:lnTo>
                    <a:lnTo>
                      <a:pt x="193" y="41"/>
                    </a:lnTo>
                    <a:lnTo>
                      <a:pt x="193" y="39"/>
                    </a:lnTo>
                    <a:lnTo>
                      <a:pt x="188" y="40"/>
                    </a:lnTo>
                    <a:lnTo>
                      <a:pt x="187" y="39"/>
                    </a:lnTo>
                    <a:lnTo>
                      <a:pt x="197" y="36"/>
                    </a:lnTo>
                    <a:lnTo>
                      <a:pt x="198" y="34"/>
                    </a:lnTo>
                    <a:lnTo>
                      <a:pt x="203" y="34"/>
                    </a:lnTo>
                    <a:lnTo>
                      <a:pt x="202" y="29"/>
                    </a:lnTo>
                    <a:lnTo>
                      <a:pt x="199" y="26"/>
                    </a:lnTo>
                    <a:lnTo>
                      <a:pt x="196" y="26"/>
                    </a:lnTo>
                    <a:lnTo>
                      <a:pt x="196" y="25"/>
                    </a:lnTo>
                    <a:lnTo>
                      <a:pt x="190" y="25"/>
                    </a:lnTo>
                    <a:lnTo>
                      <a:pt x="182" y="22"/>
                    </a:lnTo>
                    <a:lnTo>
                      <a:pt x="182" y="19"/>
                    </a:lnTo>
                    <a:lnTo>
                      <a:pt x="182" y="18"/>
                    </a:lnTo>
                    <a:lnTo>
                      <a:pt x="181" y="17"/>
                    </a:lnTo>
                    <a:lnTo>
                      <a:pt x="191" y="15"/>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98" name="Freeform 1228">
                <a:extLst>
                  <a:ext uri="{FF2B5EF4-FFF2-40B4-BE49-F238E27FC236}">
                    <a16:creationId xmlns:a16="http://schemas.microsoft.com/office/drawing/2014/main" id="{7E01BB3A-EDC8-4BA6-9F3F-19786E3D1385}"/>
                  </a:ext>
                </a:extLst>
              </p:cNvPr>
              <p:cNvSpPr>
                <a:spLocks noChangeAspect="1"/>
              </p:cNvSpPr>
              <p:nvPr/>
            </p:nvSpPr>
            <p:spPr bwMode="auto">
              <a:xfrm>
                <a:off x="914" y="657"/>
                <a:ext cx="14" cy="7"/>
              </a:xfrm>
              <a:custGeom>
                <a:avLst/>
                <a:gdLst>
                  <a:gd name="T0" fmla="*/ 0 w 49"/>
                  <a:gd name="T1" fmla="*/ 0 h 25"/>
                  <a:gd name="T2" fmla="*/ 0 w 49"/>
                  <a:gd name="T3" fmla="*/ 0 h 25"/>
                  <a:gd name="T4" fmla="*/ 0 w 49"/>
                  <a:gd name="T5" fmla="*/ 0 h 25"/>
                  <a:gd name="T6" fmla="*/ 0 w 49"/>
                  <a:gd name="T7" fmla="*/ 0 h 25"/>
                  <a:gd name="T8" fmla="*/ 0 w 49"/>
                  <a:gd name="T9" fmla="*/ 0 h 25"/>
                  <a:gd name="T10" fmla="*/ 0 w 49"/>
                  <a:gd name="T11" fmla="*/ 0 h 25"/>
                  <a:gd name="T12" fmla="*/ 0 w 49"/>
                  <a:gd name="T13" fmla="*/ 0 h 25"/>
                  <a:gd name="T14" fmla="*/ 0 w 49"/>
                  <a:gd name="T15" fmla="*/ 0 h 25"/>
                  <a:gd name="T16" fmla="*/ 0 w 49"/>
                  <a:gd name="T17" fmla="*/ 0 h 25"/>
                  <a:gd name="T18" fmla="*/ 0 w 49"/>
                  <a:gd name="T19" fmla="*/ 0 h 25"/>
                  <a:gd name="T20" fmla="*/ 0 w 49"/>
                  <a:gd name="T21" fmla="*/ 0 h 25"/>
                  <a:gd name="T22" fmla="*/ 0 w 49"/>
                  <a:gd name="T23" fmla="*/ 0 h 25"/>
                  <a:gd name="T24" fmla="*/ 0 w 49"/>
                  <a:gd name="T25" fmla="*/ 0 h 25"/>
                  <a:gd name="T26" fmla="*/ 0 w 49"/>
                  <a:gd name="T27" fmla="*/ 0 h 25"/>
                  <a:gd name="T28" fmla="*/ 0 w 49"/>
                  <a:gd name="T29" fmla="*/ 0 h 25"/>
                  <a:gd name="T30" fmla="*/ 0 w 49"/>
                  <a:gd name="T31" fmla="*/ 0 h 25"/>
                  <a:gd name="T32" fmla="*/ 0 w 49"/>
                  <a:gd name="T33" fmla="*/ 0 h 25"/>
                  <a:gd name="T34" fmla="*/ 0 w 49"/>
                  <a:gd name="T35" fmla="*/ 0 h 25"/>
                  <a:gd name="T36" fmla="*/ 0 w 49"/>
                  <a:gd name="T37" fmla="*/ 0 h 25"/>
                  <a:gd name="T38" fmla="*/ 0 w 49"/>
                  <a:gd name="T39" fmla="*/ 0 h 2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9"/>
                  <a:gd name="T61" fmla="*/ 0 h 25"/>
                  <a:gd name="T62" fmla="*/ 49 w 49"/>
                  <a:gd name="T63" fmla="*/ 25 h 2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9" h="25">
                    <a:moveTo>
                      <a:pt x="38" y="4"/>
                    </a:moveTo>
                    <a:lnTo>
                      <a:pt x="34" y="5"/>
                    </a:lnTo>
                    <a:lnTo>
                      <a:pt x="34" y="4"/>
                    </a:lnTo>
                    <a:lnTo>
                      <a:pt x="38" y="4"/>
                    </a:lnTo>
                    <a:lnTo>
                      <a:pt x="41" y="1"/>
                    </a:lnTo>
                    <a:lnTo>
                      <a:pt x="46" y="0"/>
                    </a:lnTo>
                    <a:lnTo>
                      <a:pt x="49" y="0"/>
                    </a:lnTo>
                    <a:lnTo>
                      <a:pt x="47" y="4"/>
                    </a:lnTo>
                    <a:lnTo>
                      <a:pt x="39" y="11"/>
                    </a:lnTo>
                    <a:lnTo>
                      <a:pt x="38" y="13"/>
                    </a:lnTo>
                    <a:lnTo>
                      <a:pt x="35" y="14"/>
                    </a:lnTo>
                    <a:lnTo>
                      <a:pt x="31" y="17"/>
                    </a:lnTo>
                    <a:lnTo>
                      <a:pt x="18" y="25"/>
                    </a:lnTo>
                    <a:lnTo>
                      <a:pt x="12" y="25"/>
                    </a:lnTo>
                    <a:lnTo>
                      <a:pt x="9" y="24"/>
                    </a:lnTo>
                    <a:lnTo>
                      <a:pt x="0" y="21"/>
                    </a:lnTo>
                    <a:lnTo>
                      <a:pt x="0" y="19"/>
                    </a:lnTo>
                    <a:lnTo>
                      <a:pt x="3" y="16"/>
                    </a:lnTo>
                    <a:lnTo>
                      <a:pt x="34" y="4"/>
                    </a:lnTo>
                    <a:lnTo>
                      <a:pt x="38" y="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699" name="Freeform 1229">
                <a:extLst>
                  <a:ext uri="{FF2B5EF4-FFF2-40B4-BE49-F238E27FC236}">
                    <a16:creationId xmlns:a16="http://schemas.microsoft.com/office/drawing/2014/main" id="{E3379AD5-B350-4328-945F-42749C6698F8}"/>
                  </a:ext>
                </a:extLst>
              </p:cNvPr>
              <p:cNvSpPr>
                <a:spLocks noChangeAspect="1"/>
              </p:cNvSpPr>
              <p:nvPr/>
            </p:nvSpPr>
            <p:spPr bwMode="auto">
              <a:xfrm>
                <a:off x="914" y="657"/>
                <a:ext cx="14" cy="7"/>
              </a:xfrm>
              <a:custGeom>
                <a:avLst/>
                <a:gdLst>
                  <a:gd name="T0" fmla="*/ 0 w 49"/>
                  <a:gd name="T1" fmla="*/ 0 h 25"/>
                  <a:gd name="T2" fmla="*/ 0 w 49"/>
                  <a:gd name="T3" fmla="*/ 0 h 25"/>
                  <a:gd name="T4" fmla="*/ 0 w 49"/>
                  <a:gd name="T5" fmla="*/ 0 h 25"/>
                  <a:gd name="T6" fmla="*/ 0 w 49"/>
                  <a:gd name="T7" fmla="*/ 0 h 25"/>
                  <a:gd name="T8" fmla="*/ 0 w 49"/>
                  <a:gd name="T9" fmla="*/ 0 h 25"/>
                  <a:gd name="T10" fmla="*/ 0 w 49"/>
                  <a:gd name="T11" fmla="*/ 0 h 25"/>
                  <a:gd name="T12" fmla="*/ 0 w 49"/>
                  <a:gd name="T13" fmla="*/ 0 h 25"/>
                  <a:gd name="T14" fmla="*/ 0 w 49"/>
                  <a:gd name="T15" fmla="*/ 0 h 25"/>
                  <a:gd name="T16" fmla="*/ 0 w 49"/>
                  <a:gd name="T17" fmla="*/ 0 h 25"/>
                  <a:gd name="T18" fmla="*/ 0 w 49"/>
                  <a:gd name="T19" fmla="*/ 0 h 25"/>
                  <a:gd name="T20" fmla="*/ 0 w 49"/>
                  <a:gd name="T21" fmla="*/ 0 h 25"/>
                  <a:gd name="T22" fmla="*/ 0 w 49"/>
                  <a:gd name="T23" fmla="*/ 0 h 25"/>
                  <a:gd name="T24" fmla="*/ 0 w 49"/>
                  <a:gd name="T25" fmla="*/ 0 h 25"/>
                  <a:gd name="T26" fmla="*/ 0 w 49"/>
                  <a:gd name="T27" fmla="*/ 0 h 25"/>
                  <a:gd name="T28" fmla="*/ 0 w 49"/>
                  <a:gd name="T29" fmla="*/ 0 h 25"/>
                  <a:gd name="T30" fmla="*/ 0 w 49"/>
                  <a:gd name="T31" fmla="*/ 0 h 25"/>
                  <a:gd name="T32" fmla="*/ 0 w 49"/>
                  <a:gd name="T33" fmla="*/ 0 h 25"/>
                  <a:gd name="T34" fmla="*/ 0 w 49"/>
                  <a:gd name="T35" fmla="*/ 0 h 25"/>
                  <a:gd name="T36" fmla="*/ 0 w 49"/>
                  <a:gd name="T37" fmla="*/ 0 h 25"/>
                  <a:gd name="T38" fmla="*/ 0 w 49"/>
                  <a:gd name="T39" fmla="*/ 0 h 2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9"/>
                  <a:gd name="T61" fmla="*/ 0 h 25"/>
                  <a:gd name="T62" fmla="*/ 49 w 49"/>
                  <a:gd name="T63" fmla="*/ 25 h 2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9" h="25">
                    <a:moveTo>
                      <a:pt x="38" y="4"/>
                    </a:moveTo>
                    <a:lnTo>
                      <a:pt x="34" y="5"/>
                    </a:lnTo>
                    <a:lnTo>
                      <a:pt x="34" y="4"/>
                    </a:lnTo>
                    <a:lnTo>
                      <a:pt x="38" y="4"/>
                    </a:lnTo>
                    <a:lnTo>
                      <a:pt x="41" y="1"/>
                    </a:lnTo>
                    <a:lnTo>
                      <a:pt x="46" y="0"/>
                    </a:lnTo>
                    <a:lnTo>
                      <a:pt x="49" y="0"/>
                    </a:lnTo>
                    <a:lnTo>
                      <a:pt x="47" y="4"/>
                    </a:lnTo>
                    <a:lnTo>
                      <a:pt x="39" y="11"/>
                    </a:lnTo>
                    <a:lnTo>
                      <a:pt x="38" y="13"/>
                    </a:lnTo>
                    <a:lnTo>
                      <a:pt x="35" y="14"/>
                    </a:lnTo>
                    <a:lnTo>
                      <a:pt x="31" y="17"/>
                    </a:lnTo>
                    <a:lnTo>
                      <a:pt x="18" y="25"/>
                    </a:lnTo>
                    <a:lnTo>
                      <a:pt x="12" y="25"/>
                    </a:lnTo>
                    <a:lnTo>
                      <a:pt x="9" y="24"/>
                    </a:lnTo>
                    <a:lnTo>
                      <a:pt x="0" y="21"/>
                    </a:lnTo>
                    <a:lnTo>
                      <a:pt x="0" y="19"/>
                    </a:lnTo>
                    <a:lnTo>
                      <a:pt x="3" y="16"/>
                    </a:lnTo>
                    <a:lnTo>
                      <a:pt x="34" y="4"/>
                    </a:lnTo>
                    <a:lnTo>
                      <a:pt x="38" y="4"/>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00" name="Freeform 1230">
                <a:extLst>
                  <a:ext uri="{FF2B5EF4-FFF2-40B4-BE49-F238E27FC236}">
                    <a16:creationId xmlns:a16="http://schemas.microsoft.com/office/drawing/2014/main" id="{374B0C2F-ABFF-49D2-A513-8D82874A1AAC}"/>
                  </a:ext>
                </a:extLst>
              </p:cNvPr>
              <p:cNvSpPr>
                <a:spLocks noChangeAspect="1"/>
              </p:cNvSpPr>
              <p:nvPr/>
            </p:nvSpPr>
            <p:spPr bwMode="auto">
              <a:xfrm>
                <a:off x="894" y="639"/>
                <a:ext cx="53" cy="21"/>
              </a:xfrm>
              <a:custGeom>
                <a:avLst/>
                <a:gdLst>
                  <a:gd name="T0" fmla="*/ 0 w 182"/>
                  <a:gd name="T1" fmla="*/ 0 h 70"/>
                  <a:gd name="T2" fmla="*/ 0 w 182"/>
                  <a:gd name="T3" fmla="*/ 0 h 70"/>
                  <a:gd name="T4" fmla="*/ 0 w 182"/>
                  <a:gd name="T5" fmla="*/ 0 h 70"/>
                  <a:gd name="T6" fmla="*/ 0 w 182"/>
                  <a:gd name="T7" fmla="*/ 0 h 70"/>
                  <a:gd name="T8" fmla="*/ 0 w 182"/>
                  <a:gd name="T9" fmla="*/ 0 h 70"/>
                  <a:gd name="T10" fmla="*/ 0 w 182"/>
                  <a:gd name="T11" fmla="*/ 0 h 70"/>
                  <a:gd name="T12" fmla="*/ 0 w 182"/>
                  <a:gd name="T13" fmla="*/ 0 h 70"/>
                  <a:gd name="T14" fmla="*/ 0 w 182"/>
                  <a:gd name="T15" fmla="*/ 0 h 70"/>
                  <a:gd name="T16" fmla="*/ 0 w 182"/>
                  <a:gd name="T17" fmla="*/ 0 h 70"/>
                  <a:gd name="T18" fmla="*/ 0 w 182"/>
                  <a:gd name="T19" fmla="*/ 0 h 70"/>
                  <a:gd name="T20" fmla="*/ 0 w 182"/>
                  <a:gd name="T21" fmla="*/ 0 h 70"/>
                  <a:gd name="T22" fmla="*/ 0 w 182"/>
                  <a:gd name="T23" fmla="*/ 0 h 70"/>
                  <a:gd name="T24" fmla="*/ 0 w 182"/>
                  <a:gd name="T25" fmla="*/ 0 h 70"/>
                  <a:gd name="T26" fmla="*/ 0 w 182"/>
                  <a:gd name="T27" fmla="*/ 0 h 70"/>
                  <a:gd name="T28" fmla="*/ 0 w 182"/>
                  <a:gd name="T29" fmla="*/ 0 h 70"/>
                  <a:gd name="T30" fmla="*/ 0 w 182"/>
                  <a:gd name="T31" fmla="*/ 0 h 70"/>
                  <a:gd name="T32" fmla="*/ 0 w 182"/>
                  <a:gd name="T33" fmla="*/ 0 h 70"/>
                  <a:gd name="T34" fmla="*/ 0 w 182"/>
                  <a:gd name="T35" fmla="*/ 0 h 70"/>
                  <a:gd name="T36" fmla="*/ 0 w 182"/>
                  <a:gd name="T37" fmla="*/ 0 h 70"/>
                  <a:gd name="T38" fmla="*/ 0 w 182"/>
                  <a:gd name="T39" fmla="*/ 0 h 70"/>
                  <a:gd name="T40" fmla="*/ 0 w 182"/>
                  <a:gd name="T41" fmla="*/ 0 h 70"/>
                  <a:gd name="T42" fmla="*/ 0 w 182"/>
                  <a:gd name="T43" fmla="*/ 0 h 70"/>
                  <a:gd name="T44" fmla="*/ 0 w 182"/>
                  <a:gd name="T45" fmla="*/ 0 h 70"/>
                  <a:gd name="T46" fmla="*/ 0 w 182"/>
                  <a:gd name="T47" fmla="*/ 0 h 70"/>
                  <a:gd name="T48" fmla="*/ 0 w 182"/>
                  <a:gd name="T49" fmla="*/ 0 h 70"/>
                  <a:gd name="T50" fmla="*/ 0 w 182"/>
                  <a:gd name="T51" fmla="*/ 0 h 70"/>
                  <a:gd name="T52" fmla="*/ 0 w 182"/>
                  <a:gd name="T53" fmla="*/ 0 h 70"/>
                  <a:gd name="T54" fmla="*/ 0 w 182"/>
                  <a:gd name="T55" fmla="*/ 0 h 70"/>
                  <a:gd name="T56" fmla="*/ 0 w 182"/>
                  <a:gd name="T57" fmla="*/ 0 h 70"/>
                  <a:gd name="T58" fmla="*/ 0 w 182"/>
                  <a:gd name="T59" fmla="*/ 0 h 70"/>
                  <a:gd name="T60" fmla="*/ 0 w 182"/>
                  <a:gd name="T61" fmla="*/ 0 h 70"/>
                  <a:gd name="T62" fmla="*/ 0 w 182"/>
                  <a:gd name="T63" fmla="*/ 0 h 70"/>
                  <a:gd name="T64" fmla="*/ 0 w 182"/>
                  <a:gd name="T65" fmla="*/ 0 h 70"/>
                  <a:gd name="T66" fmla="*/ 0 w 182"/>
                  <a:gd name="T67" fmla="*/ 0 h 70"/>
                  <a:gd name="T68" fmla="*/ 0 w 182"/>
                  <a:gd name="T69" fmla="*/ 0 h 70"/>
                  <a:gd name="T70" fmla="*/ 0 w 182"/>
                  <a:gd name="T71" fmla="*/ 0 h 70"/>
                  <a:gd name="T72" fmla="*/ 0 w 182"/>
                  <a:gd name="T73" fmla="*/ 0 h 70"/>
                  <a:gd name="T74" fmla="*/ 0 w 182"/>
                  <a:gd name="T75" fmla="*/ 0 h 70"/>
                  <a:gd name="T76" fmla="*/ 0 w 182"/>
                  <a:gd name="T77" fmla="*/ 0 h 70"/>
                  <a:gd name="T78" fmla="*/ 0 w 182"/>
                  <a:gd name="T79" fmla="*/ 0 h 70"/>
                  <a:gd name="T80" fmla="*/ 0 w 182"/>
                  <a:gd name="T81" fmla="*/ 0 h 70"/>
                  <a:gd name="T82" fmla="*/ 0 w 182"/>
                  <a:gd name="T83" fmla="*/ 0 h 70"/>
                  <a:gd name="T84" fmla="*/ 0 w 182"/>
                  <a:gd name="T85" fmla="*/ 0 h 70"/>
                  <a:gd name="T86" fmla="*/ 0 w 182"/>
                  <a:gd name="T87" fmla="*/ 0 h 70"/>
                  <a:gd name="T88" fmla="*/ 0 w 182"/>
                  <a:gd name="T89" fmla="*/ 0 h 70"/>
                  <a:gd name="T90" fmla="*/ 0 w 182"/>
                  <a:gd name="T91" fmla="*/ 0 h 70"/>
                  <a:gd name="T92" fmla="*/ 0 w 182"/>
                  <a:gd name="T93" fmla="*/ 0 h 70"/>
                  <a:gd name="T94" fmla="*/ 0 w 182"/>
                  <a:gd name="T95" fmla="*/ 0 h 70"/>
                  <a:gd name="T96" fmla="*/ 0 w 182"/>
                  <a:gd name="T97" fmla="*/ 0 h 70"/>
                  <a:gd name="T98" fmla="*/ 0 w 182"/>
                  <a:gd name="T99" fmla="*/ 0 h 70"/>
                  <a:gd name="T100" fmla="*/ 0 w 182"/>
                  <a:gd name="T101" fmla="*/ 0 h 7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2"/>
                  <a:gd name="T154" fmla="*/ 0 h 70"/>
                  <a:gd name="T155" fmla="*/ 182 w 182"/>
                  <a:gd name="T156" fmla="*/ 70 h 7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2" h="70">
                    <a:moveTo>
                      <a:pt x="80" y="21"/>
                    </a:moveTo>
                    <a:lnTo>
                      <a:pt x="82" y="21"/>
                    </a:lnTo>
                    <a:lnTo>
                      <a:pt x="84" y="20"/>
                    </a:lnTo>
                    <a:lnTo>
                      <a:pt x="87" y="19"/>
                    </a:lnTo>
                    <a:lnTo>
                      <a:pt x="89" y="18"/>
                    </a:lnTo>
                    <a:lnTo>
                      <a:pt x="93" y="16"/>
                    </a:lnTo>
                    <a:lnTo>
                      <a:pt x="96" y="16"/>
                    </a:lnTo>
                    <a:lnTo>
                      <a:pt x="98" y="14"/>
                    </a:lnTo>
                    <a:lnTo>
                      <a:pt x="103" y="13"/>
                    </a:lnTo>
                    <a:lnTo>
                      <a:pt x="104" y="10"/>
                    </a:lnTo>
                    <a:lnTo>
                      <a:pt x="114" y="9"/>
                    </a:lnTo>
                    <a:lnTo>
                      <a:pt x="115" y="8"/>
                    </a:lnTo>
                    <a:lnTo>
                      <a:pt x="119" y="8"/>
                    </a:lnTo>
                    <a:lnTo>
                      <a:pt x="120" y="9"/>
                    </a:lnTo>
                    <a:lnTo>
                      <a:pt x="122" y="9"/>
                    </a:lnTo>
                    <a:lnTo>
                      <a:pt x="127" y="8"/>
                    </a:lnTo>
                    <a:lnTo>
                      <a:pt x="130" y="8"/>
                    </a:lnTo>
                    <a:lnTo>
                      <a:pt x="134" y="8"/>
                    </a:lnTo>
                    <a:lnTo>
                      <a:pt x="131" y="9"/>
                    </a:lnTo>
                    <a:lnTo>
                      <a:pt x="131" y="13"/>
                    </a:lnTo>
                    <a:lnTo>
                      <a:pt x="134" y="11"/>
                    </a:lnTo>
                    <a:lnTo>
                      <a:pt x="134" y="9"/>
                    </a:lnTo>
                    <a:lnTo>
                      <a:pt x="136" y="8"/>
                    </a:lnTo>
                    <a:lnTo>
                      <a:pt x="138" y="9"/>
                    </a:lnTo>
                    <a:lnTo>
                      <a:pt x="143" y="10"/>
                    </a:lnTo>
                    <a:lnTo>
                      <a:pt x="146" y="10"/>
                    </a:lnTo>
                    <a:lnTo>
                      <a:pt x="146" y="9"/>
                    </a:lnTo>
                    <a:lnTo>
                      <a:pt x="151" y="10"/>
                    </a:lnTo>
                    <a:lnTo>
                      <a:pt x="157" y="8"/>
                    </a:lnTo>
                    <a:lnTo>
                      <a:pt x="153" y="8"/>
                    </a:lnTo>
                    <a:lnTo>
                      <a:pt x="151" y="6"/>
                    </a:lnTo>
                    <a:lnTo>
                      <a:pt x="150" y="4"/>
                    </a:lnTo>
                    <a:lnTo>
                      <a:pt x="153" y="3"/>
                    </a:lnTo>
                    <a:lnTo>
                      <a:pt x="157" y="2"/>
                    </a:lnTo>
                    <a:lnTo>
                      <a:pt x="164" y="0"/>
                    </a:lnTo>
                    <a:lnTo>
                      <a:pt x="172" y="3"/>
                    </a:lnTo>
                    <a:lnTo>
                      <a:pt x="172" y="4"/>
                    </a:lnTo>
                    <a:lnTo>
                      <a:pt x="182" y="9"/>
                    </a:lnTo>
                    <a:lnTo>
                      <a:pt x="182" y="11"/>
                    </a:lnTo>
                    <a:lnTo>
                      <a:pt x="181" y="11"/>
                    </a:lnTo>
                    <a:lnTo>
                      <a:pt x="176" y="13"/>
                    </a:lnTo>
                    <a:lnTo>
                      <a:pt x="173" y="14"/>
                    </a:lnTo>
                    <a:lnTo>
                      <a:pt x="163" y="14"/>
                    </a:lnTo>
                    <a:lnTo>
                      <a:pt x="159" y="18"/>
                    </a:lnTo>
                    <a:lnTo>
                      <a:pt x="161" y="19"/>
                    </a:lnTo>
                    <a:lnTo>
                      <a:pt x="167" y="24"/>
                    </a:lnTo>
                    <a:lnTo>
                      <a:pt x="167" y="26"/>
                    </a:lnTo>
                    <a:lnTo>
                      <a:pt x="163" y="26"/>
                    </a:lnTo>
                    <a:lnTo>
                      <a:pt x="161" y="24"/>
                    </a:lnTo>
                    <a:lnTo>
                      <a:pt x="157" y="26"/>
                    </a:lnTo>
                    <a:lnTo>
                      <a:pt x="157" y="27"/>
                    </a:lnTo>
                    <a:lnTo>
                      <a:pt x="161" y="29"/>
                    </a:lnTo>
                    <a:lnTo>
                      <a:pt x="161" y="30"/>
                    </a:lnTo>
                    <a:lnTo>
                      <a:pt x="162" y="31"/>
                    </a:lnTo>
                    <a:lnTo>
                      <a:pt x="162" y="34"/>
                    </a:lnTo>
                    <a:lnTo>
                      <a:pt x="151" y="39"/>
                    </a:lnTo>
                    <a:lnTo>
                      <a:pt x="140" y="39"/>
                    </a:lnTo>
                    <a:lnTo>
                      <a:pt x="137" y="40"/>
                    </a:lnTo>
                    <a:lnTo>
                      <a:pt x="135" y="42"/>
                    </a:lnTo>
                    <a:lnTo>
                      <a:pt x="134" y="47"/>
                    </a:lnTo>
                    <a:lnTo>
                      <a:pt x="131" y="50"/>
                    </a:lnTo>
                    <a:lnTo>
                      <a:pt x="120" y="51"/>
                    </a:lnTo>
                    <a:lnTo>
                      <a:pt x="114" y="45"/>
                    </a:lnTo>
                    <a:lnTo>
                      <a:pt x="115" y="41"/>
                    </a:lnTo>
                    <a:lnTo>
                      <a:pt x="117" y="39"/>
                    </a:lnTo>
                    <a:lnTo>
                      <a:pt x="119" y="36"/>
                    </a:lnTo>
                    <a:lnTo>
                      <a:pt x="126" y="30"/>
                    </a:lnTo>
                    <a:lnTo>
                      <a:pt x="122" y="30"/>
                    </a:lnTo>
                    <a:lnTo>
                      <a:pt x="119" y="31"/>
                    </a:lnTo>
                    <a:lnTo>
                      <a:pt x="112" y="31"/>
                    </a:lnTo>
                    <a:lnTo>
                      <a:pt x="111" y="32"/>
                    </a:lnTo>
                    <a:lnTo>
                      <a:pt x="111" y="34"/>
                    </a:lnTo>
                    <a:lnTo>
                      <a:pt x="108" y="35"/>
                    </a:lnTo>
                    <a:lnTo>
                      <a:pt x="109" y="36"/>
                    </a:lnTo>
                    <a:lnTo>
                      <a:pt x="108" y="40"/>
                    </a:lnTo>
                    <a:lnTo>
                      <a:pt x="103" y="42"/>
                    </a:lnTo>
                    <a:lnTo>
                      <a:pt x="100" y="40"/>
                    </a:lnTo>
                    <a:lnTo>
                      <a:pt x="96" y="40"/>
                    </a:lnTo>
                    <a:lnTo>
                      <a:pt x="96" y="41"/>
                    </a:lnTo>
                    <a:lnTo>
                      <a:pt x="94" y="42"/>
                    </a:lnTo>
                    <a:lnTo>
                      <a:pt x="95" y="44"/>
                    </a:lnTo>
                    <a:lnTo>
                      <a:pt x="99" y="44"/>
                    </a:lnTo>
                    <a:lnTo>
                      <a:pt x="99" y="49"/>
                    </a:lnTo>
                    <a:lnTo>
                      <a:pt x="98" y="50"/>
                    </a:lnTo>
                    <a:lnTo>
                      <a:pt x="91" y="52"/>
                    </a:lnTo>
                    <a:lnTo>
                      <a:pt x="89" y="56"/>
                    </a:lnTo>
                    <a:lnTo>
                      <a:pt x="87" y="57"/>
                    </a:lnTo>
                    <a:lnTo>
                      <a:pt x="85" y="57"/>
                    </a:lnTo>
                    <a:lnTo>
                      <a:pt x="82" y="57"/>
                    </a:lnTo>
                    <a:lnTo>
                      <a:pt x="82" y="53"/>
                    </a:lnTo>
                    <a:lnTo>
                      <a:pt x="79" y="51"/>
                    </a:lnTo>
                    <a:lnTo>
                      <a:pt x="80" y="47"/>
                    </a:lnTo>
                    <a:lnTo>
                      <a:pt x="78" y="49"/>
                    </a:lnTo>
                    <a:lnTo>
                      <a:pt x="75" y="49"/>
                    </a:lnTo>
                    <a:lnTo>
                      <a:pt x="73" y="52"/>
                    </a:lnTo>
                    <a:lnTo>
                      <a:pt x="74" y="53"/>
                    </a:lnTo>
                    <a:lnTo>
                      <a:pt x="72" y="56"/>
                    </a:lnTo>
                    <a:lnTo>
                      <a:pt x="74" y="56"/>
                    </a:lnTo>
                    <a:lnTo>
                      <a:pt x="66" y="58"/>
                    </a:lnTo>
                    <a:lnTo>
                      <a:pt x="69" y="60"/>
                    </a:lnTo>
                    <a:lnTo>
                      <a:pt x="72" y="62"/>
                    </a:lnTo>
                    <a:lnTo>
                      <a:pt x="70" y="63"/>
                    </a:lnTo>
                    <a:lnTo>
                      <a:pt x="68" y="63"/>
                    </a:lnTo>
                    <a:lnTo>
                      <a:pt x="64" y="66"/>
                    </a:lnTo>
                    <a:lnTo>
                      <a:pt x="61" y="67"/>
                    </a:lnTo>
                    <a:lnTo>
                      <a:pt x="57" y="67"/>
                    </a:lnTo>
                    <a:lnTo>
                      <a:pt x="56" y="65"/>
                    </a:lnTo>
                    <a:lnTo>
                      <a:pt x="51" y="70"/>
                    </a:lnTo>
                    <a:lnTo>
                      <a:pt x="49" y="66"/>
                    </a:lnTo>
                    <a:lnTo>
                      <a:pt x="51" y="62"/>
                    </a:lnTo>
                    <a:lnTo>
                      <a:pt x="48" y="62"/>
                    </a:lnTo>
                    <a:lnTo>
                      <a:pt x="46" y="58"/>
                    </a:lnTo>
                    <a:lnTo>
                      <a:pt x="48" y="56"/>
                    </a:lnTo>
                    <a:lnTo>
                      <a:pt x="49" y="55"/>
                    </a:lnTo>
                    <a:lnTo>
                      <a:pt x="48" y="53"/>
                    </a:lnTo>
                    <a:lnTo>
                      <a:pt x="43" y="55"/>
                    </a:lnTo>
                    <a:lnTo>
                      <a:pt x="41" y="58"/>
                    </a:lnTo>
                    <a:lnTo>
                      <a:pt x="40" y="61"/>
                    </a:lnTo>
                    <a:lnTo>
                      <a:pt x="33" y="65"/>
                    </a:lnTo>
                    <a:lnTo>
                      <a:pt x="31" y="62"/>
                    </a:lnTo>
                    <a:lnTo>
                      <a:pt x="21" y="61"/>
                    </a:lnTo>
                    <a:lnTo>
                      <a:pt x="21" y="60"/>
                    </a:lnTo>
                    <a:lnTo>
                      <a:pt x="23" y="58"/>
                    </a:lnTo>
                    <a:lnTo>
                      <a:pt x="25" y="56"/>
                    </a:lnTo>
                    <a:lnTo>
                      <a:pt x="20" y="60"/>
                    </a:lnTo>
                    <a:lnTo>
                      <a:pt x="16" y="61"/>
                    </a:lnTo>
                    <a:lnTo>
                      <a:pt x="11" y="63"/>
                    </a:lnTo>
                    <a:lnTo>
                      <a:pt x="5" y="65"/>
                    </a:lnTo>
                    <a:lnTo>
                      <a:pt x="1" y="63"/>
                    </a:lnTo>
                    <a:lnTo>
                      <a:pt x="2" y="62"/>
                    </a:lnTo>
                    <a:lnTo>
                      <a:pt x="11" y="56"/>
                    </a:lnTo>
                    <a:lnTo>
                      <a:pt x="7" y="55"/>
                    </a:lnTo>
                    <a:lnTo>
                      <a:pt x="0" y="57"/>
                    </a:lnTo>
                    <a:lnTo>
                      <a:pt x="1" y="55"/>
                    </a:lnTo>
                    <a:lnTo>
                      <a:pt x="9" y="51"/>
                    </a:lnTo>
                    <a:lnTo>
                      <a:pt x="12" y="47"/>
                    </a:lnTo>
                    <a:lnTo>
                      <a:pt x="17" y="46"/>
                    </a:lnTo>
                    <a:lnTo>
                      <a:pt x="19" y="45"/>
                    </a:lnTo>
                    <a:lnTo>
                      <a:pt x="23" y="44"/>
                    </a:lnTo>
                    <a:lnTo>
                      <a:pt x="27" y="44"/>
                    </a:lnTo>
                    <a:lnTo>
                      <a:pt x="31" y="45"/>
                    </a:lnTo>
                    <a:lnTo>
                      <a:pt x="33" y="45"/>
                    </a:lnTo>
                    <a:lnTo>
                      <a:pt x="36" y="45"/>
                    </a:lnTo>
                    <a:lnTo>
                      <a:pt x="48" y="36"/>
                    </a:lnTo>
                    <a:lnTo>
                      <a:pt x="49" y="34"/>
                    </a:lnTo>
                    <a:lnTo>
                      <a:pt x="49" y="35"/>
                    </a:lnTo>
                    <a:lnTo>
                      <a:pt x="57" y="34"/>
                    </a:lnTo>
                    <a:lnTo>
                      <a:pt x="59" y="32"/>
                    </a:lnTo>
                    <a:lnTo>
                      <a:pt x="63" y="32"/>
                    </a:lnTo>
                    <a:lnTo>
                      <a:pt x="69" y="29"/>
                    </a:lnTo>
                    <a:lnTo>
                      <a:pt x="75" y="29"/>
                    </a:lnTo>
                    <a:lnTo>
                      <a:pt x="72" y="27"/>
                    </a:lnTo>
                    <a:lnTo>
                      <a:pt x="80" y="2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01" name="Freeform 1231">
                <a:extLst>
                  <a:ext uri="{FF2B5EF4-FFF2-40B4-BE49-F238E27FC236}">
                    <a16:creationId xmlns:a16="http://schemas.microsoft.com/office/drawing/2014/main" id="{EFAC571D-0143-4B43-89EA-B89FC538343F}"/>
                  </a:ext>
                </a:extLst>
              </p:cNvPr>
              <p:cNvSpPr>
                <a:spLocks noChangeAspect="1"/>
              </p:cNvSpPr>
              <p:nvPr/>
            </p:nvSpPr>
            <p:spPr bwMode="auto">
              <a:xfrm>
                <a:off x="894" y="639"/>
                <a:ext cx="53" cy="21"/>
              </a:xfrm>
              <a:custGeom>
                <a:avLst/>
                <a:gdLst>
                  <a:gd name="T0" fmla="*/ 0 w 182"/>
                  <a:gd name="T1" fmla="*/ 0 h 70"/>
                  <a:gd name="T2" fmla="*/ 0 w 182"/>
                  <a:gd name="T3" fmla="*/ 0 h 70"/>
                  <a:gd name="T4" fmla="*/ 0 w 182"/>
                  <a:gd name="T5" fmla="*/ 0 h 70"/>
                  <a:gd name="T6" fmla="*/ 0 w 182"/>
                  <a:gd name="T7" fmla="*/ 0 h 70"/>
                  <a:gd name="T8" fmla="*/ 0 w 182"/>
                  <a:gd name="T9" fmla="*/ 0 h 70"/>
                  <a:gd name="T10" fmla="*/ 0 w 182"/>
                  <a:gd name="T11" fmla="*/ 0 h 70"/>
                  <a:gd name="T12" fmla="*/ 0 w 182"/>
                  <a:gd name="T13" fmla="*/ 0 h 70"/>
                  <a:gd name="T14" fmla="*/ 0 w 182"/>
                  <a:gd name="T15" fmla="*/ 0 h 70"/>
                  <a:gd name="T16" fmla="*/ 0 w 182"/>
                  <a:gd name="T17" fmla="*/ 0 h 70"/>
                  <a:gd name="T18" fmla="*/ 0 w 182"/>
                  <a:gd name="T19" fmla="*/ 0 h 70"/>
                  <a:gd name="T20" fmla="*/ 0 w 182"/>
                  <a:gd name="T21" fmla="*/ 0 h 70"/>
                  <a:gd name="T22" fmla="*/ 0 w 182"/>
                  <a:gd name="T23" fmla="*/ 0 h 70"/>
                  <a:gd name="T24" fmla="*/ 0 w 182"/>
                  <a:gd name="T25" fmla="*/ 0 h 70"/>
                  <a:gd name="T26" fmla="*/ 0 w 182"/>
                  <a:gd name="T27" fmla="*/ 0 h 70"/>
                  <a:gd name="T28" fmla="*/ 0 w 182"/>
                  <a:gd name="T29" fmla="*/ 0 h 70"/>
                  <a:gd name="T30" fmla="*/ 0 w 182"/>
                  <a:gd name="T31" fmla="*/ 0 h 70"/>
                  <a:gd name="T32" fmla="*/ 0 w 182"/>
                  <a:gd name="T33" fmla="*/ 0 h 70"/>
                  <a:gd name="T34" fmla="*/ 0 w 182"/>
                  <a:gd name="T35" fmla="*/ 0 h 70"/>
                  <a:gd name="T36" fmla="*/ 0 w 182"/>
                  <a:gd name="T37" fmla="*/ 0 h 70"/>
                  <a:gd name="T38" fmla="*/ 0 w 182"/>
                  <a:gd name="T39" fmla="*/ 0 h 70"/>
                  <a:gd name="T40" fmla="*/ 0 w 182"/>
                  <a:gd name="T41" fmla="*/ 0 h 70"/>
                  <a:gd name="T42" fmla="*/ 0 w 182"/>
                  <a:gd name="T43" fmla="*/ 0 h 70"/>
                  <a:gd name="T44" fmla="*/ 0 w 182"/>
                  <a:gd name="T45" fmla="*/ 0 h 70"/>
                  <a:gd name="T46" fmla="*/ 0 w 182"/>
                  <a:gd name="T47" fmla="*/ 0 h 70"/>
                  <a:gd name="T48" fmla="*/ 0 w 182"/>
                  <a:gd name="T49" fmla="*/ 0 h 70"/>
                  <a:gd name="T50" fmla="*/ 0 w 182"/>
                  <a:gd name="T51" fmla="*/ 0 h 70"/>
                  <a:gd name="T52" fmla="*/ 0 w 182"/>
                  <a:gd name="T53" fmla="*/ 0 h 70"/>
                  <a:gd name="T54" fmla="*/ 0 w 182"/>
                  <a:gd name="T55" fmla="*/ 0 h 70"/>
                  <a:gd name="T56" fmla="*/ 0 w 182"/>
                  <a:gd name="T57" fmla="*/ 0 h 70"/>
                  <a:gd name="T58" fmla="*/ 0 w 182"/>
                  <a:gd name="T59" fmla="*/ 0 h 70"/>
                  <a:gd name="T60" fmla="*/ 0 w 182"/>
                  <a:gd name="T61" fmla="*/ 0 h 70"/>
                  <a:gd name="T62" fmla="*/ 0 w 182"/>
                  <a:gd name="T63" fmla="*/ 0 h 70"/>
                  <a:gd name="T64" fmla="*/ 0 w 182"/>
                  <a:gd name="T65" fmla="*/ 0 h 70"/>
                  <a:gd name="T66" fmla="*/ 0 w 182"/>
                  <a:gd name="T67" fmla="*/ 0 h 70"/>
                  <a:gd name="T68" fmla="*/ 0 w 182"/>
                  <a:gd name="T69" fmla="*/ 0 h 70"/>
                  <a:gd name="T70" fmla="*/ 0 w 182"/>
                  <a:gd name="T71" fmla="*/ 0 h 70"/>
                  <a:gd name="T72" fmla="*/ 0 w 182"/>
                  <a:gd name="T73" fmla="*/ 0 h 70"/>
                  <a:gd name="T74" fmla="*/ 0 w 182"/>
                  <a:gd name="T75" fmla="*/ 0 h 70"/>
                  <a:gd name="T76" fmla="*/ 0 w 182"/>
                  <a:gd name="T77" fmla="*/ 0 h 70"/>
                  <a:gd name="T78" fmla="*/ 0 w 182"/>
                  <a:gd name="T79" fmla="*/ 0 h 70"/>
                  <a:gd name="T80" fmla="*/ 0 w 182"/>
                  <a:gd name="T81" fmla="*/ 0 h 70"/>
                  <a:gd name="T82" fmla="*/ 0 w 182"/>
                  <a:gd name="T83" fmla="*/ 0 h 70"/>
                  <a:gd name="T84" fmla="*/ 0 w 182"/>
                  <a:gd name="T85" fmla="*/ 0 h 70"/>
                  <a:gd name="T86" fmla="*/ 0 w 182"/>
                  <a:gd name="T87" fmla="*/ 0 h 70"/>
                  <a:gd name="T88" fmla="*/ 0 w 182"/>
                  <a:gd name="T89" fmla="*/ 0 h 70"/>
                  <a:gd name="T90" fmla="*/ 0 w 182"/>
                  <a:gd name="T91" fmla="*/ 0 h 70"/>
                  <a:gd name="T92" fmla="*/ 0 w 182"/>
                  <a:gd name="T93" fmla="*/ 0 h 70"/>
                  <a:gd name="T94" fmla="*/ 0 w 182"/>
                  <a:gd name="T95" fmla="*/ 0 h 70"/>
                  <a:gd name="T96" fmla="*/ 0 w 182"/>
                  <a:gd name="T97" fmla="*/ 0 h 70"/>
                  <a:gd name="T98" fmla="*/ 0 w 182"/>
                  <a:gd name="T99" fmla="*/ 0 h 70"/>
                  <a:gd name="T100" fmla="*/ 0 w 182"/>
                  <a:gd name="T101" fmla="*/ 0 h 7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2"/>
                  <a:gd name="T154" fmla="*/ 0 h 70"/>
                  <a:gd name="T155" fmla="*/ 182 w 182"/>
                  <a:gd name="T156" fmla="*/ 70 h 7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2" h="70">
                    <a:moveTo>
                      <a:pt x="80" y="21"/>
                    </a:moveTo>
                    <a:lnTo>
                      <a:pt x="82" y="21"/>
                    </a:lnTo>
                    <a:lnTo>
                      <a:pt x="84" y="20"/>
                    </a:lnTo>
                    <a:lnTo>
                      <a:pt x="87" y="19"/>
                    </a:lnTo>
                    <a:lnTo>
                      <a:pt x="89" y="18"/>
                    </a:lnTo>
                    <a:lnTo>
                      <a:pt x="93" y="16"/>
                    </a:lnTo>
                    <a:lnTo>
                      <a:pt x="96" y="16"/>
                    </a:lnTo>
                    <a:lnTo>
                      <a:pt x="98" y="14"/>
                    </a:lnTo>
                    <a:lnTo>
                      <a:pt x="103" y="13"/>
                    </a:lnTo>
                    <a:lnTo>
                      <a:pt x="104" y="10"/>
                    </a:lnTo>
                    <a:lnTo>
                      <a:pt x="114" y="9"/>
                    </a:lnTo>
                    <a:lnTo>
                      <a:pt x="115" y="8"/>
                    </a:lnTo>
                    <a:lnTo>
                      <a:pt x="119" y="8"/>
                    </a:lnTo>
                    <a:lnTo>
                      <a:pt x="120" y="9"/>
                    </a:lnTo>
                    <a:lnTo>
                      <a:pt x="122" y="9"/>
                    </a:lnTo>
                    <a:lnTo>
                      <a:pt x="127" y="8"/>
                    </a:lnTo>
                    <a:lnTo>
                      <a:pt x="130" y="8"/>
                    </a:lnTo>
                    <a:lnTo>
                      <a:pt x="134" y="8"/>
                    </a:lnTo>
                    <a:lnTo>
                      <a:pt x="131" y="9"/>
                    </a:lnTo>
                    <a:lnTo>
                      <a:pt x="131" y="13"/>
                    </a:lnTo>
                    <a:lnTo>
                      <a:pt x="134" y="11"/>
                    </a:lnTo>
                    <a:lnTo>
                      <a:pt x="134" y="9"/>
                    </a:lnTo>
                    <a:lnTo>
                      <a:pt x="136" y="8"/>
                    </a:lnTo>
                    <a:lnTo>
                      <a:pt x="138" y="9"/>
                    </a:lnTo>
                    <a:lnTo>
                      <a:pt x="143" y="10"/>
                    </a:lnTo>
                    <a:lnTo>
                      <a:pt x="146" y="10"/>
                    </a:lnTo>
                    <a:lnTo>
                      <a:pt x="146" y="9"/>
                    </a:lnTo>
                    <a:lnTo>
                      <a:pt x="151" y="10"/>
                    </a:lnTo>
                    <a:lnTo>
                      <a:pt x="157" y="8"/>
                    </a:lnTo>
                    <a:lnTo>
                      <a:pt x="153" y="8"/>
                    </a:lnTo>
                    <a:lnTo>
                      <a:pt x="151" y="6"/>
                    </a:lnTo>
                    <a:lnTo>
                      <a:pt x="150" y="4"/>
                    </a:lnTo>
                    <a:lnTo>
                      <a:pt x="153" y="3"/>
                    </a:lnTo>
                    <a:lnTo>
                      <a:pt x="157" y="2"/>
                    </a:lnTo>
                    <a:lnTo>
                      <a:pt x="164" y="0"/>
                    </a:lnTo>
                    <a:lnTo>
                      <a:pt x="172" y="3"/>
                    </a:lnTo>
                    <a:lnTo>
                      <a:pt x="172" y="4"/>
                    </a:lnTo>
                    <a:lnTo>
                      <a:pt x="182" y="9"/>
                    </a:lnTo>
                    <a:lnTo>
                      <a:pt x="182" y="11"/>
                    </a:lnTo>
                    <a:lnTo>
                      <a:pt x="181" y="11"/>
                    </a:lnTo>
                    <a:lnTo>
                      <a:pt x="176" y="13"/>
                    </a:lnTo>
                    <a:lnTo>
                      <a:pt x="173" y="14"/>
                    </a:lnTo>
                    <a:lnTo>
                      <a:pt x="163" y="14"/>
                    </a:lnTo>
                    <a:lnTo>
                      <a:pt x="159" y="18"/>
                    </a:lnTo>
                    <a:lnTo>
                      <a:pt x="161" y="19"/>
                    </a:lnTo>
                    <a:lnTo>
                      <a:pt x="167" y="24"/>
                    </a:lnTo>
                    <a:lnTo>
                      <a:pt x="167" y="26"/>
                    </a:lnTo>
                    <a:lnTo>
                      <a:pt x="163" y="26"/>
                    </a:lnTo>
                    <a:lnTo>
                      <a:pt x="161" y="24"/>
                    </a:lnTo>
                    <a:lnTo>
                      <a:pt x="157" y="26"/>
                    </a:lnTo>
                    <a:lnTo>
                      <a:pt x="157" y="27"/>
                    </a:lnTo>
                    <a:lnTo>
                      <a:pt x="161" y="29"/>
                    </a:lnTo>
                    <a:lnTo>
                      <a:pt x="161" y="30"/>
                    </a:lnTo>
                    <a:lnTo>
                      <a:pt x="162" y="31"/>
                    </a:lnTo>
                    <a:lnTo>
                      <a:pt x="162" y="34"/>
                    </a:lnTo>
                    <a:lnTo>
                      <a:pt x="151" y="39"/>
                    </a:lnTo>
                    <a:lnTo>
                      <a:pt x="140" y="39"/>
                    </a:lnTo>
                    <a:lnTo>
                      <a:pt x="137" y="40"/>
                    </a:lnTo>
                    <a:lnTo>
                      <a:pt x="135" y="42"/>
                    </a:lnTo>
                    <a:lnTo>
                      <a:pt x="134" y="47"/>
                    </a:lnTo>
                    <a:lnTo>
                      <a:pt x="131" y="50"/>
                    </a:lnTo>
                    <a:lnTo>
                      <a:pt x="120" y="51"/>
                    </a:lnTo>
                    <a:lnTo>
                      <a:pt x="114" y="45"/>
                    </a:lnTo>
                    <a:lnTo>
                      <a:pt x="115" y="41"/>
                    </a:lnTo>
                    <a:lnTo>
                      <a:pt x="117" y="39"/>
                    </a:lnTo>
                    <a:lnTo>
                      <a:pt x="119" y="36"/>
                    </a:lnTo>
                    <a:lnTo>
                      <a:pt x="126" y="30"/>
                    </a:lnTo>
                    <a:lnTo>
                      <a:pt x="122" y="30"/>
                    </a:lnTo>
                    <a:lnTo>
                      <a:pt x="119" y="31"/>
                    </a:lnTo>
                    <a:lnTo>
                      <a:pt x="112" y="31"/>
                    </a:lnTo>
                    <a:lnTo>
                      <a:pt x="111" y="32"/>
                    </a:lnTo>
                    <a:lnTo>
                      <a:pt x="111" y="34"/>
                    </a:lnTo>
                    <a:lnTo>
                      <a:pt x="108" y="35"/>
                    </a:lnTo>
                    <a:lnTo>
                      <a:pt x="109" y="36"/>
                    </a:lnTo>
                    <a:lnTo>
                      <a:pt x="108" y="40"/>
                    </a:lnTo>
                    <a:lnTo>
                      <a:pt x="103" y="42"/>
                    </a:lnTo>
                    <a:lnTo>
                      <a:pt x="100" y="40"/>
                    </a:lnTo>
                    <a:lnTo>
                      <a:pt x="96" y="40"/>
                    </a:lnTo>
                    <a:lnTo>
                      <a:pt x="96" y="41"/>
                    </a:lnTo>
                    <a:lnTo>
                      <a:pt x="94" y="42"/>
                    </a:lnTo>
                    <a:lnTo>
                      <a:pt x="95" y="44"/>
                    </a:lnTo>
                    <a:lnTo>
                      <a:pt x="99" y="44"/>
                    </a:lnTo>
                    <a:lnTo>
                      <a:pt x="99" y="49"/>
                    </a:lnTo>
                    <a:lnTo>
                      <a:pt x="98" y="50"/>
                    </a:lnTo>
                    <a:lnTo>
                      <a:pt x="91" y="52"/>
                    </a:lnTo>
                    <a:lnTo>
                      <a:pt x="89" y="56"/>
                    </a:lnTo>
                    <a:lnTo>
                      <a:pt x="87" y="57"/>
                    </a:lnTo>
                    <a:lnTo>
                      <a:pt x="85" y="57"/>
                    </a:lnTo>
                    <a:lnTo>
                      <a:pt x="82" y="57"/>
                    </a:lnTo>
                    <a:lnTo>
                      <a:pt x="82" y="53"/>
                    </a:lnTo>
                    <a:lnTo>
                      <a:pt x="79" y="51"/>
                    </a:lnTo>
                    <a:lnTo>
                      <a:pt x="80" y="47"/>
                    </a:lnTo>
                    <a:lnTo>
                      <a:pt x="78" y="49"/>
                    </a:lnTo>
                    <a:lnTo>
                      <a:pt x="75" y="49"/>
                    </a:lnTo>
                    <a:lnTo>
                      <a:pt x="73" y="52"/>
                    </a:lnTo>
                    <a:lnTo>
                      <a:pt x="74" y="53"/>
                    </a:lnTo>
                    <a:lnTo>
                      <a:pt x="72" y="56"/>
                    </a:lnTo>
                    <a:lnTo>
                      <a:pt x="74" y="56"/>
                    </a:lnTo>
                    <a:lnTo>
                      <a:pt x="66" y="58"/>
                    </a:lnTo>
                    <a:lnTo>
                      <a:pt x="69" y="60"/>
                    </a:lnTo>
                    <a:lnTo>
                      <a:pt x="72" y="62"/>
                    </a:lnTo>
                    <a:lnTo>
                      <a:pt x="70" y="63"/>
                    </a:lnTo>
                    <a:lnTo>
                      <a:pt x="68" y="63"/>
                    </a:lnTo>
                    <a:lnTo>
                      <a:pt x="64" y="66"/>
                    </a:lnTo>
                    <a:lnTo>
                      <a:pt x="61" y="67"/>
                    </a:lnTo>
                    <a:lnTo>
                      <a:pt x="57" y="67"/>
                    </a:lnTo>
                    <a:lnTo>
                      <a:pt x="56" y="65"/>
                    </a:lnTo>
                    <a:lnTo>
                      <a:pt x="51" y="70"/>
                    </a:lnTo>
                    <a:lnTo>
                      <a:pt x="49" y="66"/>
                    </a:lnTo>
                    <a:lnTo>
                      <a:pt x="51" y="62"/>
                    </a:lnTo>
                    <a:lnTo>
                      <a:pt x="48" y="62"/>
                    </a:lnTo>
                    <a:lnTo>
                      <a:pt x="46" y="58"/>
                    </a:lnTo>
                    <a:lnTo>
                      <a:pt x="48" y="56"/>
                    </a:lnTo>
                    <a:lnTo>
                      <a:pt x="49" y="55"/>
                    </a:lnTo>
                    <a:lnTo>
                      <a:pt x="48" y="53"/>
                    </a:lnTo>
                    <a:lnTo>
                      <a:pt x="43" y="55"/>
                    </a:lnTo>
                    <a:lnTo>
                      <a:pt x="41" y="58"/>
                    </a:lnTo>
                    <a:lnTo>
                      <a:pt x="40" y="61"/>
                    </a:lnTo>
                    <a:lnTo>
                      <a:pt x="33" y="65"/>
                    </a:lnTo>
                    <a:lnTo>
                      <a:pt x="31" y="62"/>
                    </a:lnTo>
                    <a:lnTo>
                      <a:pt x="21" y="61"/>
                    </a:lnTo>
                    <a:lnTo>
                      <a:pt x="21" y="60"/>
                    </a:lnTo>
                    <a:lnTo>
                      <a:pt x="23" y="58"/>
                    </a:lnTo>
                    <a:lnTo>
                      <a:pt x="25" y="56"/>
                    </a:lnTo>
                    <a:lnTo>
                      <a:pt x="20" y="60"/>
                    </a:lnTo>
                    <a:lnTo>
                      <a:pt x="16" y="61"/>
                    </a:lnTo>
                    <a:lnTo>
                      <a:pt x="11" y="63"/>
                    </a:lnTo>
                    <a:lnTo>
                      <a:pt x="5" y="65"/>
                    </a:lnTo>
                    <a:lnTo>
                      <a:pt x="1" y="63"/>
                    </a:lnTo>
                    <a:lnTo>
                      <a:pt x="2" y="62"/>
                    </a:lnTo>
                    <a:lnTo>
                      <a:pt x="11" y="56"/>
                    </a:lnTo>
                    <a:lnTo>
                      <a:pt x="7" y="55"/>
                    </a:lnTo>
                    <a:lnTo>
                      <a:pt x="0" y="57"/>
                    </a:lnTo>
                    <a:lnTo>
                      <a:pt x="1" y="55"/>
                    </a:lnTo>
                    <a:lnTo>
                      <a:pt x="9" y="51"/>
                    </a:lnTo>
                    <a:lnTo>
                      <a:pt x="12" y="47"/>
                    </a:lnTo>
                    <a:lnTo>
                      <a:pt x="17" y="46"/>
                    </a:lnTo>
                    <a:lnTo>
                      <a:pt x="19" y="45"/>
                    </a:lnTo>
                    <a:lnTo>
                      <a:pt x="23" y="44"/>
                    </a:lnTo>
                    <a:lnTo>
                      <a:pt x="27" y="44"/>
                    </a:lnTo>
                    <a:lnTo>
                      <a:pt x="31" y="45"/>
                    </a:lnTo>
                    <a:lnTo>
                      <a:pt x="33" y="45"/>
                    </a:lnTo>
                    <a:lnTo>
                      <a:pt x="36" y="45"/>
                    </a:lnTo>
                    <a:lnTo>
                      <a:pt x="48" y="36"/>
                    </a:lnTo>
                    <a:lnTo>
                      <a:pt x="49" y="34"/>
                    </a:lnTo>
                    <a:lnTo>
                      <a:pt x="49" y="35"/>
                    </a:lnTo>
                    <a:lnTo>
                      <a:pt x="57" y="34"/>
                    </a:lnTo>
                    <a:lnTo>
                      <a:pt x="59" y="32"/>
                    </a:lnTo>
                    <a:lnTo>
                      <a:pt x="63" y="32"/>
                    </a:lnTo>
                    <a:lnTo>
                      <a:pt x="69" y="29"/>
                    </a:lnTo>
                    <a:lnTo>
                      <a:pt x="75" y="29"/>
                    </a:lnTo>
                    <a:lnTo>
                      <a:pt x="72" y="27"/>
                    </a:lnTo>
                    <a:lnTo>
                      <a:pt x="80" y="2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02" name="Freeform 1232">
                <a:extLst>
                  <a:ext uri="{FF2B5EF4-FFF2-40B4-BE49-F238E27FC236}">
                    <a16:creationId xmlns:a16="http://schemas.microsoft.com/office/drawing/2014/main" id="{7729DA60-3DB5-4154-8BDD-0B502FCC2519}"/>
                  </a:ext>
                </a:extLst>
              </p:cNvPr>
              <p:cNvSpPr>
                <a:spLocks noChangeAspect="1"/>
              </p:cNvSpPr>
              <p:nvPr/>
            </p:nvSpPr>
            <p:spPr bwMode="auto">
              <a:xfrm>
                <a:off x="948" y="647"/>
                <a:ext cx="9" cy="2"/>
              </a:xfrm>
              <a:custGeom>
                <a:avLst/>
                <a:gdLst>
                  <a:gd name="T0" fmla="*/ 0 w 28"/>
                  <a:gd name="T1" fmla="*/ 0 h 6"/>
                  <a:gd name="T2" fmla="*/ 0 w 28"/>
                  <a:gd name="T3" fmla="*/ 0 h 6"/>
                  <a:gd name="T4" fmla="*/ 0 w 28"/>
                  <a:gd name="T5" fmla="*/ 0 h 6"/>
                  <a:gd name="T6" fmla="*/ 0 w 28"/>
                  <a:gd name="T7" fmla="*/ 0 h 6"/>
                  <a:gd name="T8" fmla="*/ 0 w 28"/>
                  <a:gd name="T9" fmla="*/ 0 h 6"/>
                  <a:gd name="T10" fmla="*/ 0 w 28"/>
                  <a:gd name="T11" fmla="*/ 0 h 6"/>
                  <a:gd name="T12" fmla="*/ 0 w 28"/>
                  <a:gd name="T13" fmla="*/ 0 h 6"/>
                  <a:gd name="T14" fmla="*/ 0 w 28"/>
                  <a:gd name="T15" fmla="*/ 0 h 6"/>
                  <a:gd name="T16" fmla="*/ 0 w 28"/>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6"/>
                  <a:gd name="T29" fmla="*/ 28 w 2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6">
                    <a:moveTo>
                      <a:pt x="20" y="0"/>
                    </a:moveTo>
                    <a:lnTo>
                      <a:pt x="23" y="0"/>
                    </a:lnTo>
                    <a:lnTo>
                      <a:pt x="28" y="4"/>
                    </a:lnTo>
                    <a:lnTo>
                      <a:pt x="28" y="5"/>
                    </a:lnTo>
                    <a:lnTo>
                      <a:pt x="27" y="6"/>
                    </a:lnTo>
                    <a:lnTo>
                      <a:pt x="4" y="6"/>
                    </a:lnTo>
                    <a:lnTo>
                      <a:pt x="0" y="4"/>
                    </a:lnTo>
                    <a:lnTo>
                      <a:pt x="2" y="3"/>
                    </a:lnTo>
                    <a:lnTo>
                      <a:pt x="20"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03" name="Freeform 1233">
                <a:extLst>
                  <a:ext uri="{FF2B5EF4-FFF2-40B4-BE49-F238E27FC236}">
                    <a16:creationId xmlns:a16="http://schemas.microsoft.com/office/drawing/2014/main" id="{00354C06-614A-4230-B135-16DC0C2C39E4}"/>
                  </a:ext>
                </a:extLst>
              </p:cNvPr>
              <p:cNvSpPr>
                <a:spLocks noChangeAspect="1"/>
              </p:cNvSpPr>
              <p:nvPr/>
            </p:nvSpPr>
            <p:spPr bwMode="auto">
              <a:xfrm>
                <a:off x="948" y="647"/>
                <a:ext cx="9" cy="2"/>
              </a:xfrm>
              <a:custGeom>
                <a:avLst/>
                <a:gdLst>
                  <a:gd name="T0" fmla="*/ 0 w 28"/>
                  <a:gd name="T1" fmla="*/ 0 h 6"/>
                  <a:gd name="T2" fmla="*/ 0 w 28"/>
                  <a:gd name="T3" fmla="*/ 0 h 6"/>
                  <a:gd name="T4" fmla="*/ 0 w 28"/>
                  <a:gd name="T5" fmla="*/ 0 h 6"/>
                  <a:gd name="T6" fmla="*/ 0 w 28"/>
                  <a:gd name="T7" fmla="*/ 0 h 6"/>
                  <a:gd name="T8" fmla="*/ 0 w 28"/>
                  <a:gd name="T9" fmla="*/ 0 h 6"/>
                  <a:gd name="T10" fmla="*/ 0 w 28"/>
                  <a:gd name="T11" fmla="*/ 0 h 6"/>
                  <a:gd name="T12" fmla="*/ 0 w 28"/>
                  <a:gd name="T13" fmla="*/ 0 h 6"/>
                  <a:gd name="T14" fmla="*/ 0 w 28"/>
                  <a:gd name="T15" fmla="*/ 0 h 6"/>
                  <a:gd name="T16" fmla="*/ 0 w 28"/>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6"/>
                  <a:gd name="T29" fmla="*/ 28 w 2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6">
                    <a:moveTo>
                      <a:pt x="20" y="0"/>
                    </a:moveTo>
                    <a:lnTo>
                      <a:pt x="23" y="0"/>
                    </a:lnTo>
                    <a:lnTo>
                      <a:pt x="28" y="4"/>
                    </a:lnTo>
                    <a:lnTo>
                      <a:pt x="28" y="5"/>
                    </a:lnTo>
                    <a:lnTo>
                      <a:pt x="27" y="6"/>
                    </a:lnTo>
                    <a:lnTo>
                      <a:pt x="4" y="6"/>
                    </a:lnTo>
                    <a:lnTo>
                      <a:pt x="0" y="4"/>
                    </a:lnTo>
                    <a:lnTo>
                      <a:pt x="2" y="3"/>
                    </a:lnTo>
                    <a:lnTo>
                      <a:pt x="20"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04" name="Freeform 1234">
                <a:extLst>
                  <a:ext uri="{FF2B5EF4-FFF2-40B4-BE49-F238E27FC236}">
                    <a16:creationId xmlns:a16="http://schemas.microsoft.com/office/drawing/2014/main" id="{F3D70D66-D5D1-4A96-BDCA-B75DF8C422DD}"/>
                  </a:ext>
                </a:extLst>
              </p:cNvPr>
              <p:cNvSpPr>
                <a:spLocks noChangeAspect="1"/>
              </p:cNvSpPr>
              <p:nvPr/>
            </p:nvSpPr>
            <p:spPr bwMode="auto">
              <a:xfrm>
                <a:off x="961" y="633"/>
                <a:ext cx="24" cy="9"/>
              </a:xfrm>
              <a:custGeom>
                <a:avLst/>
                <a:gdLst>
                  <a:gd name="T0" fmla="*/ 0 w 79"/>
                  <a:gd name="T1" fmla="*/ 0 h 29"/>
                  <a:gd name="T2" fmla="*/ 0 w 79"/>
                  <a:gd name="T3" fmla="*/ 0 h 29"/>
                  <a:gd name="T4" fmla="*/ 0 w 79"/>
                  <a:gd name="T5" fmla="*/ 0 h 29"/>
                  <a:gd name="T6" fmla="*/ 0 w 79"/>
                  <a:gd name="T7" fmla="*/ 0 h 29"/>
                  <a:gd name="T8" fmla="*/ 0 w 79"/>
                  <a:gd name="T9" fmla="*/ 0 h 29"/>
                  <a:gd name="T10" fmla="*/ 0 w 79"/>
                  <a:gd name="T11" fmla="*/ 0 h 29"/>
                  <a:gd name="T12" fmla="*/ 0 w 79"/>
                  <a:gd name="T13" fmla="*/ 0 h 29"/>
                  <a:gd name="T14" fmla="*/ 0 w 79"/>
                  <a:gd name="T15" fmla="*/ 0 h 29"/>
                  <a:gd name="T16" fmla="*/ 0 w 79"/>
                  <a:gd name="T17" fmla="*/ 0 h 29"/>
                  <a:gd name="T18" fmla="*/ 0 w 79"/>
                  <a:gd name="T19" fmla="*/ 0 h 29"/>
                  <a:gd name="T20" fmla="*/ 0 w 79"/>
                  <a:gd name="T21" fmla="*/ 0 h 29"/>
                  <a:gd name="T22" fmla="*/ 0 w 79"/>
                  <a:gd name="T23" fmla="*/ 0 h 29"/>
                  <a:gd name="T24" fmla="*/ 0 w 79"/>
                  <a:gd name="T25" fmla="*/ 0 h 29"/>
                  <a:gd name="T26" fmla="*/ 0 w 79"/>
                  <a:gd name="T27" fmla="*/ 0 h 29"/>
                  <a:gd name="T28" fmla="*/ 0 w 79"/>
                  <a:gd name="T29" fmla="*/ 0 h 29"/>
                  <a:gd name="T30" fmla="*/ 0 w 79"/>
                  <a:gd name="T31" fmla="*/ 0 h 29"/>
                  <a:gd name="T32" fmla="*/ 0 w 79"/>
                  <a:gd name="T33" fmla="*/ 0 h 29"/>
                  <a:gd name="T34" fmla="*/ 0 w 79"/>
                  <a:gd name="T35" fmla="*/ 0 h 29"/>
                  <a:gd name="T36" fmla="*/ 0 w 79"/>
                  <a:gd name="T37" fmla="*/ 0 h 29"/>
                  <a:gd name="T38" fmla="*/ 0 w 79"/>
                  <a:gd name="T39" fmla="*/ 0 h 29"/>
                  <a:gd name="T40" fmla="*/ 0 w 79"/>
                  <a:gd name="T41" fmla="*/ 0 h 29"/>
                  <a:gd name="T42" fmla="*/ 0 w 79"/>
                  <a:gd name="T43" fmla="*/ 0 h 29"/>
                  <a:gd name="T44" fmla="*/ 0 w 79"/>
                  <a:gd name="T45" fmla="*/ 0 h 29"/>
                  <a:gd name="T46" fmla="*/ 0 w 79"/>
                  <a:gd name="T47" fmla="*/ 0 h 29"/>
                  <a:gd name="T48" fmla="*/ 0 w 79"/>
                  <a:gd name="T49" fmla="*/ 0 h 29"/>
                  <a:gd name="T50" fmla="*/ 0 w 79"/>
                  <a:gd name="T51" fmla="*/ 0 h 29"/>
                  <a:gd name="T52" fmla="*/ 0 w 79"/>
                  <a:gd name="T53" fmla="*/ 0 h 29"/>
                  <a:gd name="T54" fmla="*/ 0 w 79"/>
                  <a:gd name="T55" fmla="*/ 0 h 29"/>
                  <a:gd name="T56" fmla="*/ 0 w 79"/>
                  <a:gd name="T57" fmla="*/ 0 h 29"/>
                  <a:gd name="T58" fmla="*/ 0 w 79"/>
                  <a:gd name="T59" fmla="*/ 0 h 29"/>
                  <a:gd name="T60" fmla="*/ 0 w 79"/>
                  <a:gd name="T61" fmla="*/ 0 h 29"/>
                  <a:gd name="T62" fmla="*/ 0 w 79"/>
                  <a:gd name="T63" fmla="*/ 0 h 29"/>
                  <a:gd name="T64" fmla="*/ 0 w 79"/>
                  <a:gd name="T65" fmla="*/ 0 h 29"/>
                  <a:gd name="T66" fmla="*/ 0 w 79"/>
                  <a:gd name="T67" fmla="*/ 0 h 29"/>
                  <a:gd name="T68" fmla="*/ 0 w 79"/>
                  <a:gd name="T69" fmla="*/ 0 h 29"/>
                  <a:gd name="T70" fmla="*/ 0 w 79"/>
                  <a:gd name="T71" fmla="*/ 0 h 29"/>
                  <a:gd name="T72" fmla="*/ 0 w 79"/>
                  <a:gd name="T73" fmla="*/ 0 h 29"/>
                  <a:gd name="T74" fmla="*/ 0 w 79"/>
                  <a:gd name="T75" fmla="*/ 0 h 29"/>
                  <a:gd name="T76" fmla="*/ 0 w 79"/>
                  <a:gd name="T77" fmla="*/ 0 h 29"/>
                  <a:gd name="T78" fmla="*/ 0 w 79"/>
                  <a:gd name="T79" fmla="*/ 0 h 29"/>
                  <a:gd name="T80" fmla="*/ 0 w 79"/>
                  <a:gd name="T81" fmla="*/ 0 h 29"/>
                  <a:gd name="T82" fmla="*/ 0 w 79"/>
                  <a:gd name="T83" fmla="*/ 0 h 29"/>
                  <a:gd name="T84" fmla="*/ 0 w 79"/>
                  <a:gd name="T85" fmla="*/ 0 h 29"/>
                  <a:gd name="T86" fmla="*/ 0 w 79"/>
                  <a:gd name="T87" fmla="*/ 0 h 29"/>
                  <a:gd name="T88" fmla="*/ 0 w 79"/>
                  <a:gd name="T89" fmla="*/ 0 h 29"/>
                  <a:gd name="T90" fmla="*/ 0 w 79"/>
                  <a:gd name="T91" fmla="*/ 0 h 29"/>
                  <a:gd name="T92" fmla="*/ 0 w 79"/>
                  <a:gd name="T93" fmla="*/ 0 h 29"/>
                  <a:gd name="T94" fmla="*/ 0 w 79"/>
                  <a:gd name="T95" fmla="*/ 0 h 29"/>
                  <a:gd name="T96" fmla="*/ 0 w 79"/>
                  <a:gd name="T97" fmla="*/ 0 h 29"/>
                  <a:gd name="T98" fmla="*/ 0 w 79"/>
                  <a:gd name="T99" fmla="*/ 0 h 2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79"/>
                  <a:gd name="T151" fmla="*/ 0 h 29"/>
                  <a:gd name="T152" fmla="*/ 79 w 79"/>
                  <a:gd name="T153" fmla="*/ 29 h 2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79" h="29">
                    <a:moveTo>
                      <a:pt x="33" y="3"/>
                    </a:moveTo>
                    <a:lnTo>
                      <a:pt x="36" y="3"/>
                    </a:lnTo>
                    <a:lnTo>
                      <a:pt x="52" y="0"/>
                    </a:lnTo>
                    <a:lnTo>
                      <a:pt x="52" y="2"/>
                    </a:lnTo>
                    <a:lnTo>
                      <a:pt x="55" y="2"/>
                    </a:lnTo>
                    <a:lnTo>
                      <a:pt x="59" y="0"/>
                    </a:lnTo>
                    <a:lnTo>
                      <a:pt x="78" y="0"/>
                    </a:lnTo>
                    <a:lnTo>
                      <a:pt x="79" y="3"/>
                    </a:lnTo>
                    <a:lnTo>
                      <a:pt x="78" y="5"/>
                    </a:lnTo>
                    <a:lnTo>
                      <a:pt x="75" y="6"/>
                    </a:lnTo>
                    <a:lnTo>
                      <a:pt x="49" y="10"/>
                    </a:lnTo>
                    <a:lnTo>
                      <a:pt x="52" y="10"/>
                    </a:lnTo>
                    <a:lnTo>
                      <a:pt x="49" y="11"/>
                    </a:lnTo>
                    <a:lnTo>
                      <a:pt x="39" y="11"/>
                    </a:lnTo>
                    <a:lnTo>
                      <a:pt x="40" y="13"/>
                    </a:lnTo>
                    <a:lnTo>
                      <a:pt x="40" y="14"/>
                    </a:lnTo>
                    <a:lnTo>
                      <a:pt x="43" y="13"/>
                    </a:lnTo>
                    <a:lnTo>
                      <a:pt x="44" y="14"/>
                    </a:lnTo>
                    <a:lnTo>
                      <a:pt x="42" y="15"/>
                    </a:lnTo>
                    <a:lnTo>
                      <a:pt x="47" y="13"/>
                    </a:lnTo>
                    <a:lnTo>
                      <a:pt x="49" y="13"/>
                    </a:lnTo>
                    <a:lnTo>
                      <a:pt x="48" y="15"/>
                    </a:lnTo>
                    <a:lnTo>
                      <a:pt x="50" y="14"/>
                    </a:lnTo>
                    <a:lnTo>
                      <a:pt x="50" y="13"/>
                    </a:lnTo>
                    <a:lnTo>
                      <a:pt x="53" y="11"/>
                    </a:lnTo>
                    <a:lnTo>
                      <a:pt x="54" y="13"/>
                    </a:lnTo>
                    <a:lnTo>
                      <a:pt x="65" y="13"/>
                    </a:lnTo>
                    <a:lnTo>
                      <a:pt x="65" y="16"/>
                    </a:lnTo>
                    <a:lnTo>
                      <a:pt x="63" y="23"/>
                    </a:lnTo>
                    <a:lnTo>
                      <a:pt x="43" y="26"/>
                    </a:lnTo>
                    <a:lnTo>
                      <a:pt x="40" y="25"/>
                    </a:lnTo>
                    <a:lnTo>
                      <a:pt x="18" y="29"/>
                    </a:lnTo>
                    <a:lnTo>
                      <a:pt x="15" y="29"/>
                    </a:lnTo>
                    <a:lnTo>
                      <a:pt x="12" y="26"/>
                    </a:lnTo>
                    <a:lnTo>
                      <a:pt x="12" y="25"/>
                    </a:lnTo>
                    <a:lnTo>
                      <a:pt x="2" y="24"/>
                    </a:lnTo>
                    <a:lnTo>
                      <a:pt x="0" y="21"/>
                    </a:lnTo>
                    <a:lnTo>
                      <a:pt x="0" y="20"/>
                    </a:lnTo>
                    <a:lnTo>
                      <a:pt x="1" y="19"/>
                    </a:lnTo>
                    <a:lnTo>
                      <a:pt x="1" y="18"/>
                    </a:lnTo>
                    <a:lnTo>
                      <a:pt x="2" y="15"/>
                    </a:lnTo>
                    <a:lnTo>
                      <a:pt x="1" y="11"/>
                    </a:lnTo>
                    <a:lnTo>
                      <a:pt x="3" y="9"/>
                    </a:lnTo>
                    <a:lnTo>
                      <a:pt x="15" y="6"/>
                    </a:lnTo>
                    <a:lnTo>
                      <a:pt x="17" y="5"/>
                    </a:lnTo>
                    <a:lnTo>
                      <a:pt x="21" y="4"/>
                    </a:lnTo>
                    <a:lnTo>
                      <a:pt x="23" y="5"/>
                    </a:lnTo>
                    <a:lnTo>
                      <a:pt x="27" y="3"/>
                    </a:lnTo>
                    <a:lnTo>
                      <a:pt x="33" y="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05" name="Freeform 1235">
                <a:extLst>
                  <a:ext uri="{FF2B5EF4-FFF2-40B4-BE49-F238E27FC236}">
                    <a16:creationId xmlns:a16="http://schemas.microsoft.com/office/drawing/2014/main" id="{96866E6F-0783-465D-AAD4-6519FB22EC9A}"/>
                  </a:ext>
                </a:extLst>
              </p:cNvPr>
              <p:cNvSpPr>
                <a:spLocks noChangeAspect="1"/>
              </p:cNvSpPr>
              <p:nvPr/>
            </p:nvSpPr>
            <p:spPr bwMode="auto">
              <a:xfrm>
                <a:off x="961" y="633"/>
                <a:ext cx="24" cy="9"/>
              </a:xfrm>
              <a:custGeom>
                <a:avLst/>
                <a:gdLst>
                  <a:gd name="T0" fmla="*/ 0 w 79"/>
                  <a:gd name="T1" fmla="*/ 0 h 29"/>
                  <a:gd name="T2" fmla="*/ 0 w 79"/>
                  <a:gd name="T3" fmla="*/ 0 h 29"/>
                  <a:gd name="T4" fmla="*/ 0 w 79"/>
                  <a:gd name="T5" fmla="*/ 0 h 29"/>
                  <a:gd name="T6" fmla="*/ 0 w 79"/>
                  <a:gd name="T7" fmla="*/ 0 h 29"/>
                  <a:gd name="T8" fmla="*/ 0 w 79"/>
                  <a:gd name="T9" fmla="*/ 0 h 29"/>
                  <a:gd name="T10" fmla="*/ 0 w 79"/>
                  <a:gd name="T11" fmla="*/ 0 h 29"/>
                  <a:gd name="T12" fmla="*/ 0 w 79"/>
                  <a:gd name="T13" fmla="*/ 0 h 29"/>
                  <a:gd name="T14" fmla="*/ 0 w 79"/>
                  <a:gd name="T15" fmla="*/ 0 h 29"/>
                  <a:gd name="T16" fmla="*/ 0 w 79"/>
                  <a:gd name="T17" fmla="*/ 0 h 29"/>
                  <a:gd name="T18" fmla="*/ 0 w 79"/>
                  <a:gd name="T19" fmla="*/ 0 h 29"/>
                  <a:gd name="T20" fmla="*/ 0 w 79"/>
                  <a:gd name="T21" fmla="*/ 0 h 29"/>
                  <a:gd name="T22" fmla="*/ 0 w 79"/>
                  <a:gd name="T23" fmla="*/ 0 h 29"/>
                  <a:gd name="T24" fmla="*/ 0 w 79"/>
                  <a:gd name="T25" fmla="*/ 0 h 29"/>
                  <a:gd name="T26" fmla="*/ 0 w 79"/>
                  <a:gd name="T27" fmla="*/ 0 h 29"/>
                  <a:gd name="T28" fmla="*/ 0 w 79"/>
                  <a:gd name="T29" fmla="*/ 0 h 29"/>
                  <a:gd name="T30" fmla="*/ 0 w 79"/>
                  <a:gd name="T31" fmla="*/ 0 h 29"/>
                  <a:gd name="T32" fmla="*/ 0 w 79"/>
                  <a:gd name="T33" fmla="*/ 0 h 29"/>
                  <a:gd name="T34" fmla="*/ 0 w 79"/>
                  <a:gd name="T35" fmla="*/ 0 h 29"/>
                  <a:gd name="T36" fmla="*/ 0 w 79"/>
                  <a:gd name="T37" fmla="*/ 0 h 29"/>
                  <a:gd name="T38" fmla="*/ 0 w 79"/>
                  <a:gd name="T39" fmla="*/ 0 h 29"/>
                  <a:gd name="T40" fmla="*/ 0 w 79"/>
                  <a:gd name="T41" fmla="*/ 0 h 29"/>
                  <a:gd name="T42" fmla="*/ 0 w 79"/>
                  <a:gd name="T43" fmla="*/ 0 h 29"/>
                  <a:gd name="T44" fmla="*/ 0 w 79"/>
                  <a:gd name="T45" fmla="*/ 0 h 29"/>
                  <a:gd name="T46" fmla="*/ 0 w 79"/>
                  <a:gd name="T47" fmla="*/ 0 h 29"/>
                  <a:gd name="T48" fmla="*/ 0 w 79"/>
                  <a:gd name="T49" fmla="*/ 0 h 29"/>
                  <a:gd name="T50" fmla="*/ 0 w 79"/>
                  <a:gd name="T51" fmla="*/ 0 h 29"/>
                  <a:gd name="T52" fmla="*/ 0 w 79"/>
                  <a:gd name="T53" fmla="*/ 0 h 29"/>
                  <a:gd name="T54" fmla="*/ 0 w 79"/>
                  <a:gd name="T55" fmla="*/ 0 h 29"/>
                  <a:gd name="T56" fmla="*/ 0 w 79"/>
                  <a:gd name="T57" fmla="*/ 0 h 29"/>
                  <a:gd name="T58" fmla="*/ 0 w 79"/>
                  <a:gd name="T59" fmla="*/ 0 h 29"/>
                  <a:gd name="T60" fmla="*/ 0 w 79"/>
                  <a:gd name="T61" fmla="*/ 0 h 29"/>
                  <a:gd name="T62" fmla="*/ 0 w 79"/>
                  <a:gd name="T63" fmla="*/ 0 h 29"/>
                  <a:gd name="T64" fmla="*/ 0 w 79"/>
                  <a:gd name="T65" fmla="*/ 0 h 29"/>
                  <a:gd name="T66" fmla="*/ 0 w 79"/>
                  <a:gd name="T67" fmla="*/ 0 h 29"/>
                  <a:gd name="T68" fmla="*/ 0 w 79"/>
                  <a:gd name="T69" fmla="*/ 0 h 29"/>
                  <a:gd name="T70" fmla="*/ 0 w 79"/>
                  <a:gd name="T71" fmla="*/ 0 h 29"/>
                  <a:gd name="T72" fmla="*/ 0 w 79"/>
                  <a:gd name="T73" fmla="*/ 0 h 29"/>
                  <a:gd name="T74" fmla="*/ 0 w 79"/>
                  <a:gd name="T75" fmla="*/ 0 h 29"/>
                  <a:gd name="T76" fmla="*/ 0 w 79"/>
                  <a:gd name="T77" fmla="*/ 0 h 29"/>
                  <a:gd name="T78" fmla="*/ 0 w 79"/>
                  <a:gd name="T79" fmla="*/ 0 h 29"/>
                  <a:gd name="T80" fmla="*/ 0 w 79"/>
                  <a:gd name="T81" fmla="*/ 0 h 29"/>
                  <a:gd name="T82" fmla="*/ 0 w 79"/>
                  <a:gd name="T83" fmla="*/ 0 h 29"/>
                  <a:gd name="T84" fmla="*/ 0 w 79"/>
                  <a:gd name="T85" fmla="*/ 0 h 29"/>
                  <a:gd name="T86" fmla="*/ 0 w 79"/>
                  <a:gd name="T87" fmla="*/ 0 h 29"/>
                  <a:gd name="T88" fmla="*/ 0 w 79"/>
                  <a:gd name="T89" fmla="*/ 0 h 29"/>
                  <a:gd name="T90" fmla="*/ 0 w 79"/>
                  <a:gd name="T91" fmla="*/ 0 h 29"/>
                  <a:gd name="T92" fmla="*/ 0 w 79"/>
                  <a:gd name="T93" fmla="*/ 0 h 29"/>
                  <a:gd name="T94" fmla="*/ 0 w 79"/>
                  <a:gd name="T95" fmla="*/ 0 h 29"/>
                  <a:gd name="T96" fmla="*/ 0 w 79"/>
                  <a:gd name="T97" fmla="*/ 0 h 29"/>
                  <a:gd name="T98" fmla="*/ 0 w 79"/>
                  <a:gd name="T99" fmla="*/ 0 h 2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79"/>
                  <a:gd name="T151" fmla="*/ 0 h 29"/>
                  <a:gd name="T152" fmla="*/ 79 w 79"/>
                  <a:gd name="T153" fmla="*/ 29 h 2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79" h="29">
                    <a:moveTo>
                      <a:pt x="33" y="3"/>
                    </a:moveTo>
                    <a:lnTo>
                      <a:pt x="36" y="3"/>
                    </a:lnTo>
                    <a:lnTo>
                      <a:pt x="52" y="0"/>
                    </a:lnTo>
                    <a:lnTo>
                      <a:pt x="52" y="2"/>
                    </a:lnTo>
                    <a:lnTo>
                      <a:pt x="55" y="2"/>
                    </a:lnTo>
                    <a:lnTo>
                      <a:pt x="59" y="0"/>
                    </a:lnTo>
                    <a:lnTo>
                      <a:pt x="78" y="0"/>
                    </a:lnTo>
                    <a:lnTo>
                      <a:pt x="79" y="3"/>
                    </a:lnTo>
                    <a:lnTo>
                      <a:pt x="78" y="5"/>
                    </a:lnTo>
                    <a:lnTo>
                      <a:pt x="75" y="6"/>
                    </a:lnTo>
                    <a:lnTo>
                      <a:pt x="49" y="10"/>
                    </a:lnTo>
                    <a:lnTo>
                      <a:pt x="52" y="10"/>
                    </a:lnTo>
                    <a:lnTo>
                      <a:pt x="49" y="11"/>
                    </a:lnTo>
                    <a:lnTo>
                      <a:pt x="39" y="11"/>
                    </a:lnTo>
                    <a:lnTo>
                      <a:pt x="40" y="13"/>
                    </a:lnTo>
                    <a:lnTo>
                      <a:pt x="40" y="14"/>
                    </a:lnTo>
                    <a:lnTo>
                      <a:pt x="43" y="13"/>
                    </a:lnTo>
                    <a:lnTo>
                      <a:pt x="44" y="14"/>
                    </a:lnTo>
                    <a:lnTo>
                      <a:pt x="42" y="15"/>
                    </a:lnTo>
                    <a:lnTo>
                      <a:pt x="47" y="13"/>
                    </a:lnTo>
                    <a:lnTo>
                      <a:pt x="49" y="13"/>
                    </a:lnTo>
                    <a:lnTo>
                      <a:pt x="48" y="15"/>
                    </a:lnTo>
                    <a:lnTo>
                      <a:pt x="50" y="14"/>
                    </a:lnTo>
                    <a:lnTo>
                      <a:pt x="50" y="13"/>
                    </a:lnTo>
                    <a:lnTo>
                      <a:pt x="53" y="11"/>
                    </a:lnTo>
                    <a:lnTo>
                      <a:pt x="54" y="13"/>
                    </a:lnTo>
                    <a:lnTo>
                      <a:pt x="65" y="13"/>
                    </a:lnTo>
                    <a:lnTo>
                      <a:pt x="65" y="16"/>
                    </a:lnTo>
                    <a:lnTo>
                      <a:pt x="63" y="23"/>
                    </a:lnTo>
                    <a:lnTo>
                      <a:pt x="43" y="26"/>
                    </a:lnTo>
                    <a:lnTo>
                      <a:pt x="40" y="25"/>
                    </a:lnTo>
                    <a:lnTo>
                      <a:pt x="18" y="29"/>
                    </a:lnTo>
                    <a:lnTo>
                      <a:pt x="15" y="29"/>
                    </a:lnTo>
                    <a:lnTo>
                      <a:pt x="12" y="26"/>
                    </a:lnTo>
                    <a:lnTo>
                      <a:pt x="12" y="25"/>
                    </a:lnTo>
                    <a:lnTo>
                      <a:pt x="2" y="24"/>
                    </a:lnTo>
                    <a:lnTo>
                      <a:pt x="0" y="21"/>
                    </a:lnTo>
                    <a:lnTo>
                      <a:pt x="0" y="20"/>
                    </a:lnTo>
                    <a:lnTo>
                      <a:pt x="1" y="19"/>
                    </a:lnTo>
                    <a:lnTo>
                      <a:pt x="1" y="18"/>
                    </a:lnTo>
                    <a:lnTo>
                      <a:pt x="2" y="15"/>
                    </a:lnTo>
                    <a:lnTo>
                      <a:pt x="1" y="11"/>
                    </a:lnTo>
                    <a:lnTo>
                      <a:pt x="3" y="9"/>
                    </a:lnTo>
                    <a:lnTo>
                      <a:pt x="15" y="6"/>
                    </a:lnTo>
                    <a:lnTo>
                      <a:pt x="17" y="5"/>
                    </a:lnTo>
                    <a:lnTo>
                      <a:pt x="21" y="4"/>
                    </a:lnTo>
                    <a:lnTo>
                      <a:pt x="23" y="5"/>
                    </a:lnTo>
                    <a:lnTo>
                      <a:pt x="27" y="3"/>
                    </a:lnTo>
                    <a:lnTo>
                      <a:pt x="33" y="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06" name="Freeform 1236">
                <a:extLst>
                  <a:ext uri="{FF2B5EF4-FFF2-40B4-BE49-F238E27FC236}">
                    <a16:creationId xmlns:a16="http://schemas.microsoft.com/office/drawing/2014/main" id="{A51FE324-B051-4D49-A7DA-D5C1ADB46F93}"/>
                  </a:ext>
                </a:extLst>
              </p:cNvPr>
              <p:cNvSpPr>
                <a:spLocks noChangeAspect="1"/>
              </p:cNvSpPr>
              <p:nvPr/>
            </p:nvSpPr>
            <p:spPr bwMode="auto">
              <a:xfrm>
                <a:off x="953" y="633"/>
                <a:ext cx="7" cy="5"/>
              </a:xfrm>
              <a:custGeom>
                <a:avLst/>
                <a:gdLst>
                  <a:gd name="T0" fmla="*/ 0 w 27"/>
                  <a:gd name="T1" fmla="*/ 0 h 13"/>
                  <a:gd name="T2" fmla="*/ 0 w 27"/>
                  <a:gd name="T3" fmla="*/ 0 h 13"/>
                  <a:gd name="T4" fmla="*/ 0 w 27"/>
                  <a:gd name="T5" fmla="*/ 0 h 13"/>
                  <a:gd name="T6" fmla="*/ 0 w 27"/>
                  <a:gd name="T7" fmla="*/ 0 h 13"/>
                  <a:gd name="T8" fmla="*/ 0 w 27"/>
                  <a:gd name="T9" fmla="*/ 0 h 13"/>
                  <a:gd name="T10" fmla="*/ 0 w 27"/>
                  <a:gd name="T11" fmla="*/ 0 h 13"/>
                  <a:gd name="T12" fmla="*/ 0 w 27"/>
                  <a:gd name="T13" fmla="*/ 0 h 13"/>
                  <a:gd name="T14" fmla="*/ 0 w 27"/>
                  <a:gd name="T15" fmla="*/ 0 h 13"/>
                  <a:gd name="T16" fmla="*/ 0 w 27"/>
                  <a:gd name="T17" fmla="*/ 0 h 13"/>
                  <a:gd name="T18" fmla="*/ 0 w 27"/>
                  <a:gd name="T19" fmla="*/ 0 h 13"/>
                  <a:gd name="T20" fmla="*/ 0 w 27"/>
                  <a:gd name="T21" fmla="*/ 0 h 13"/>
                  <a:gd name="T22" fmla="*/ 0 w 27"/>
                  <a:gd name="T23" fmla="*/ 0 h 13"/>
                  <a:gd name="T24" fmla="*/ 0 w 27"/>
                  <a:gd name="T25" fmla="*/ 0 h 13"/>
                  <a:gd name="T26" fmla="*/ 0 w 27"/>
                  <a:gd name="T27" fmla="*/ 0 h 13"/>
                  <a:gd name="T28" fmla="*/ 0 w 27"/>
                  <a:gd name="T29" fmla="*/ 0 h 13"/>
                  <a:gd name="T30" fmla="*/ 0 w 27"/>
                  <a:gd name="T31" fmla="*/ 0 h 13"/>
                  <a:gd name="T32" fmla="*/ 0 w 27"/>
                  <a:gd name="T33" fmla="*/ 0 h 13"/>
                  <a:gd name="T34" fmla="*/ 0 w 27"/>
                  <a:gd name="T35" fmla="*/ 0 h 13"/>
                  <a:gd name="T36" fmla="*/ 0 w 27"/>
                  <a:gd name="T37" fmla="*/ 0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
                  <a:gd name="T58" fmla="*/ 0 h 13"/>
                  <a:gd name="T59" fmla="*/ 27 w 27"/>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 h="13">
                    <a:moveTo>
                      <a:pt x="2" y="3"/>
                    </a:moveTo>
                    <a:lnTo>
                      <a:pt x="4" y="3"/>
                    </a:lnTo>
                    <a:lnTo>
                      <a:pt x="7" y="4"/>
                    </a:lnTo>
                    <a:lnTo>
                      <a:pt x="7" y="2"/>
                    </a:lnTo>
                    <a:lnTo>
                      <a:pt x="9" y="1"/>
                    </a:lnTo>
                    <a:lnTo>
                      <a:pt x="14" y="0"/>
                    </a:lnTo>
                    <a:lnTo>
                      <a:pt x="16" y="1"/>
                    </a:lnTo>
                    <a:lnTo>
                      <a:pt x="14" y="2"/>
                    </a:lnTo>
                    <a:lnTo>
                      <a:pt x="16" y="3"/>
                    </a:lnTo>
                    <a:lnTo>
                      <a:pt x="27" y="8"/>
                    </a:lnTo>
                    <a:lnTo>
                      <a:pt x="27" y="11"/>
                    </a:lnTo>
                    <a:lnTo>
                      <a:pt x="24" y="12"/>
                    </a:lnTo>
                    <a:lnTo>
                      <a:pt x="13" y="13"/>
                    </a:lnTo>
                    <a:lnTo>
                      <a:pt x="8" y="11"/>
                    </a:lnTo>
                    <a:lnTo>
                      <a:pt x="6" y="7"/>
                    </a:lnTo>
                    <a:lnTo>
                      <a:pt x="3" y="8"/>
                    </a:lnTo>
                    <a:lnTo>
                      <a:pt x="2" y="6"/>
                    </a:lnTo>
                    <a:lnTo>
                      <a:pt x="0" y="4"/>
                    </a:lnTo>
                    <a:lnTo>
                      <a:pt x="2" y="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07" name="Freeform 1237">
                <a:extLst>
                  <a:ext uri="{FF2B5EF4-FFF2-40B4-BE49-F238E27FC236}">
                    <a16:creationId xmlns:a16="http://schemas.microsoft.com/office/drawing/2014/main" id="{012762FD-E605-424C-B31A-9AAE2C41ECBA}"/>
                  </a:ext>
                </a:extLst>
              </p:cNvPr>
              <p:cNvSpPr>
                <a:spLocks noChangeAspect="1"/>
              </p:cNvSpPr>
              <p:nvPr/>
            </p:nvSpPr>
            <p:spPr bwMode="auto">
              <a:xfrm>
                <a:off x="953" y="633"/>
                <a:ext cx="7" cy="5"/>
              </a:xfrm>
              <a:custGeom>
                <a:avLst/>
                <a:gdLst>
                  <a:gd name="T0" fmla="*/ 0 w 27"/>
                  <a:gd name="T1" fmla="*/ 0 h 13"/>
                  <a:gd name="T2" fmla="*/ 0 w 27"/>
                  <a:gd name="T3" fmla="*/ 0 h 13"/>
                  <a:gd name="T4" fmla="*/ 0 w 27"/>
                  <a:gd name="T5" fmla="*/ 0 h 13"/>
                  <a:gd name="T6" fmla="*/ 0 w 27"/>
                  <a:gd name="T7" fmla="*/ 0 h 13"/>
                  <a:gd name="T8" fmla="*/ 0 w 27"/>
                  <a:gd name="T9" fmla="*/ 0 h 13"/>
                  <a:gd name="T10" fmla="*/ 0 w 27"/>
                  <a:gd name="T11" fmla="*/ 0 h 13"/>
                  <a:gd name="T12" fmla="*/ 0 w 27"/>
                  <a:gd name="T13" fmla="*/ 0 h 13"/>
                  <a:gd name="T14" fmla="*/ 0 w 27"/>
                  <a:gd name="T15" fmla="*/ 0 h 13"/>
                  <a:gd name="T16" fmla="*/ 0 w 27"/>
                  <a:gd name="T17" fmla="*/ 0 h 13"/>
                  <a:gd name="T18" fmla="*/ 0 w 27"/>
                  <a:gd name="T19" fmla="*/ 0 h 13"/>
                  <a:gd name="T20" fmla="*/ 0 w 27"/>
                  <a:gd name="T21" fmla="*/ 0 h 13"/>
                  <a:gd name="T22" fmla="*/ 0 w 27"/>
                  <a:gd name="T23" fmla="*/ 0 h 13"/>
                  <a:gd name="T24" fmla="*/ 0 w 27"/>
                  <a:gd name="T25" fmla="*/ 0 h 13"/>
                  <a:gd name="T26" fmla="*/ 0 w 27"/>
                  <a:gd name="T27" fmla="*/ 0 h 13"/>
                  <a:gd name="T28" fmla="*/ 0 w 27"/>
                  <a:gd name="T29" fmla="*/ 0 h 13"/>
                  <a:gd name="T30" fmla="*/ 0 w 27"/>
                  <a:gd name="T31" fmla="*/ 0 h 13"/>
                  <a:gd name="T32" fmla="*/ 0 w 27"/>
                  <a:gd name="T33" fmla="*/ 0 h 13"/>
                  <a:gd name="T34" fmla="*/ 0 w 27"/>
                  <a:gd name="T35" fmla="*/ 0 h 13"/>
                  <a:gd name="T36" fmla="*/ 0 w 27"/>
                  <a:gd name="T37" fmla="*/ 0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
                  <a:gd name="T58" fmla="*/ 0 h 13"/>
                  <a:gd name="T59" fmla="*/ 27 w 27"/>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 h="13">
                    <a:moveTo>
                      <a:pt x="2" y="3"/>
                    </a:moveTo>
                    <a:lnTo>
                      <a:pt x="4" y="3"/>
                    </a:lnTo>
                    <a:lnTo>
                      <a:pt x="7" y="4"/>
                    </a:lnTo>
                    <a:lnTo>
                      <a:pt x="7" y="2"/>
                    </a:lnTo>
                    <a:lnTo>
                      <a:pt x="9" y="1"/>
                    </a:lnTo>
                    <a:lnTo>
                      <a:pt x="14" y="0"/>
                    </a:lnTo>
                    <a:lnTo>
                      <a:pt x="16" y="1"/>
                    </a:lnTo>
                    <a:lnTo>
                      <a:pt x="14" y="2"/>
                    </a:lnTo>
                    <a:lnTo>
                      <a:pt x="16" y="3"/>
                    </a:lnTo>
                    <a:lnTo>
                      <a:pt x="27" y="8"/>
                    </a:lnTo>
                    <a:lnTo>
                      <a:pt x="27" y="11"/>
                    </a:lnTo>
                    <a:lnTo>
                      <a:pt x="24" y="12"/>
                    </a:lnTo>
                    <a:lnTo>
                      <a:pt x="13" y="13"/>
                    </a:lnTo>
                    <a:lnTo>
                      <a:pt x="8" y="11"/>
                    </a:lnTo>
                    <a:lnTo>
                      <a:pt x="6" y="7"/>
                    </a:lnTo>
                    <a:lnTo>
                      <a:pt x="3" y="8"/>
                    </a:lnTo>
                    <a:lnTo>
                      <a:pt x="2" y="6"/>
                    </a:lnTo>
                    <a:lnTo>
                      <a:pt x="0" y="4"/>
                    </a:lnTo>
                    <a:lnTo>
                      <a:pt x="2" y="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08" name="Freeform 1238">
                <a:extLst>
                  <a:ext uri="{FF2B5EF4-FFF2-40B4-BE49-F238E27FC236}">
                    <a16:creationId xmlns:a16="http://schemas.microsoft.com/office/drawing/2014/main" id="{813E1AF2-79E6-4683-884B-C147E80AC724}"/>
                  </a:ext>
                </a:extLst>
              </p:cNvPr>
              <p:cNvSpPr>
                <a:spLocks noChangeAspect="1"/>
              </p:cNvSpPr>
              <p:nvPr/>
            </p:nvSpPr>
            <p:spPr bwMode="auto">
              <a:xfrm>
                <a:off x="964" y="626"/>
                <a:ext cx="24" cy="6"/>
              </a:xfrm>
              <a:custGeom>
                <a:avLst/>
                <a:gdLst>
                  <a:gd name="T0" fmla="*/ 0 w 82"/>
                  <a:gd name="T1" fmla="*/ 0 h 20"/>
                  <a:gd name="T2" fmla="*/ 0 w 82"/>
                  <a:gd name="T3" fmla="*/ 0 h 20"/>
                  <a:gd name="T4" fmla="*/ 0 w 82"/>
                  <a:gd name="T5" fmla="*/ 0 h 20"/>
                  <a:gd name="T6" fmla="*/ 0 w 82"/>
                  <a:gd name="T7" fmla="*/ 0 h 20"/>
                  <a:gd name="T8" fmla="*/ 0 w 82"/>
                  <a:gd name="T9" fmla="*/ 0 h 20"/>
                  <a:gd name="T10" fmla="*/ 0 w 82"/>
                  <a:gd name="T11" fmla="*/ 0 h 20"/>
                  <a:gd name="T12" fmla="*/ 0 w 82"/>
                  <a:gd name="T13" fmla="*/ 0 h 20"/>
                  <a:gd name="T14" fmla="*/ 0 w 82"/>
                  <a:gd name="T15" fmla="*/ 0 h 20"/>
                  <a:gd name="T16" fmla="*/ 0 w 82"/>
                  <a:gd name="T17" fmla="*/ 0 h 20"/>
                  <a:gd name="T18" fmla="*/ 0 w 82"/>
                  <a:gd name="T19" fmla="*/ 0 h 20"/>
                  <a:gd name="T20" fmla="*/ 0 w 82"/>
                  <a:gd name="T21" fmla="*/ 0 h 20"/>
                  <a:gd name="T22" fmla="*/ 0 w 82"/>
                  <a:gd name="T23" fmla="*/ 0 h 20"/>
                  <a:gd name="T24" fmla="*/ 0 w 82"/>
                  <a:gd name="T25" fmla="*/ 0 h 20"/>
                  <a:gd name="T26" fmla="*/ 0 w 82"/>
                  <a:gd name="T27" fmla="*/ 0 h 20"/>
                  <a:gd name="T28" fmla="*/ 0 w 82"/>
                  <a:gd name="T29" fmla="*/ 0 h 20"/>
                  <a:gd name="T30" fmla="*/ 0 w 82"/>
                  <a:gd name="T31" fmla="*/ 0 h 20"/>
                  <a:gd name="T32" fmla="*/ 0 w 82"/>
                  <a:gd name="T33" fmla="*/ 0 h 20"/>
                  <a:gd name="T34" fmla="*/ 0 w 82"/>
                  <a:gd name="T35" fmla="*/ 0 h 20"/>
                  <a:gd name="T36" fmla="*/ 0 w 82"/>
                  <a:gd name="T37" fmla="*/ 0 h 20"/>
                  <a:gd name="T38" fmla="*/ 0 w 82"/>
                  <a:gd name="T39" fmla="*/ 0 h 20"/>
                  <a:gd name="T40" fmla="*/ 0 w 82"/>
                  <a:gd name="T41" fmla="*/ 0 h 20"/>
                  <a:gd name="T42" fmla="*/ 0 w 82"/>
                  <a:gd name="T43" fmla="*/ 0 h 20"/>
                  <a:gd name="T44" fmla="*/ 0 w 82"/>
                  <a:gd name="T45" fmla="*/ 0 h 20"/>
                  <a:gd name="T46" fmla="*/ 0 w 82"/>
                  <a:gd name="T47" fmla="*/ 0 h 20"/>
                  <a:gd name="T48" fmla="*/ 0 w 82"/>
                  <a:gd name="T49" fmla="*/ 0 h 20"/>
                  <a:gd name="T50" fmla="*/ 0 w 82"/>
                  <a:gd name="T51" fmla="*/ 0 h 20"/>
                  <a:gd name="T52" fmla="*/ 0 w 82"/>
                  <a:gd name="T53" fmla="*/ 0 h 20"/>
                  <a:gd name="T54" fmla="*/ 0 w 82"/>
                  <a:gd name="T55" fmla="*/ 0 h 20"/>
                  <a:gd name="T56" fmla="*/ 0 w 82"/>
                  <a:gd name="T57" fmla="*/ 0 h 20"/>
                  <a:gd name="T58" fmla="*/ 0 w 82"/>
                  <a:gd name="T59" fmla="*/ 0 h 20"/>
                  <a:gd name="T60" fmla="*/ 0 w 82"/>
                  <a:gd name="T61" fmla="*/ 0 h 20"/>
                  <a:gd name="T62" fmla="*/ 0 w 82"/>
                  <a:gd name="T63" fmla="*/ 0 h 20"/>
                  <a:gd name="T64" fmla="*/ 0 w 82"/>
                  <a:gd name="T65" fmla="*/ 0 h 20"/>
                  <a:gd name="T66" fmla="*/ 0 w 82"/>
                  <a:gd name="T67" fmla="*/ 0 h 20"/>
                  <a:gd name="T68" fmla="*/ 0 w 82"/>
                  <a:gd name="T69" fmla="*/ 0 h 20"/>
                  <a:gd name="T70" fmla="*/ 0 w 82"/>
                  <a:gd name="T71" fmla="*/ 0 h 20"/>
                  <a:gd name="T72" fmla="*/ 0 w 82"/>
                  <a:gd name="T73" fmla="*/ 0 h 20"/>
                  <a:gd name="T74" fmla="*/ 0 w 82"/>
                  <a:gd name="T75" fmla="*/ 0 h 20"/>
                  <a:gd name="T76" fmla="*/ 0 w 82"/>
                  <a:gd name="T77" fmla="*/ 0 h 20"/>
                  <a:gd name="T78" fmla="*/ 0 w 82"/>
                  <a:gd name="T79" fmla="*/ 0 h 20"/>
                  <a:gd name="T80" fmla="*/ 0 w 82"/>
                  <a:gd name="T81" fmla="*/ 0 h 20"/>
                  <a:gd name="T82" fmla="*/ 0 w 82"/>
                  <a:gd name="T83" fmla="*/ 0 h 20"/>
                  <a:gd name="T84" fmla="*/ 0 w 82"/>
                  <a:gd name="T85" fmla="*/ 0 h 20"/>
                  <a:gd name="T86" fmla="*/ 0 w 82"/>
                  <a:gd name="T87" fmla="*/ 0 h 20"/>
                  <a:gd name="T88" fmla="*/ 0 w 82"/>
                  <a:gd name="T89" fmla="*/ 0 h 20"/>
                  <a:gd name="T90" fmla="*/ 0 w 82"/>
                  <a:gd name="T91" fmla="*/ 0 h 20"/>
                  <a:gd name="T92" fmla="*/ 0 w 82"/>
                  <a:gd name="T93" fmla="*/ 0 h 20"/>
                  <a:gd name="T94" fmla="*/ 0 w 82"/>
                  <a:gd name="T95" fmla="*/ 0 h 20"/>
                  <a:gd name="T96" fmla="*/ 0 w 82"/>
                  <a:gd name="T97" fmla="*/ 0 h 20"/>
                  <a:gd name="T98" fmla="*/ 0 w 82"/>
                  <a:gd name="T99" fmla="*/ 0 h 20"/>
                  <a:gd name="T100" fmla="*/ 0 w 82"/>
                  <a:gd name="T101" fmla="*/ 0 h 20"/>
                  <a:gd name="T102" fmla="*/ 0 w 82"/>
                  <a:gd name="T103" fmla="*/ 0 h 20"/>
                  <a:gd name="T104" fmla="*/ 0 w 82"/>
                  <a:gd name="T105" fmla="*/ 0 h 20"/>
                  <a:gd name="T106" fmla="*/ 0 w 82"/>
                  <a:gd name="T107" fmla="*/ 0 h 2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2"/>
                  <a:gd name="T163" fmla="*/ 0 h 20"/>
                  <a:gd name="T164" fmla="*/ 82 w 82"/>
                  <a:gd name="T165" fmla="*/ 20 h 2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2" h="20">
                    <a:moveTo>
                      <a:pt x="71" y="5"/>
                    </a:moveTo>
                    <a:lnTo>
                      <a:pt x="72" y="5"/>
                    </a:lnTo>
                    <a:lnTo>
                      <a:pt x="73" y="8"/>
                    </a:lnTo>
                    <a:lnTo>
                      <a:pt x="78" y="8"/>
                    </a:lnTo>
                    <a:lnTo>
                      <a:pt x="78" y="9"/>
                    </a:lnTo>
                    <a:lnTo>
                      <a:pt x="82" y="10"/>
                    </a:lnTo>
                    <a:lnTo>
                      <a:pt x="82" y="11"/>
                    </a:lnTo>
                    <a:lnTo>
                      <a:pt x="81" y="15"/>
                    </a:lnTo>
                    <a:lnTo>
                      <a:pt x="79" y="18"/>
                    </a:lnTo>
                    <a:lnTo>
                      <a:pt x="72" y="19"/>
                    </a:lnTo>
                    <a:lnTo>
                      <a:pt x="68" y="18"/>
                    </a:lnTo>
                    <a:lnTo>
                      <a:pt x="54" y="19"/>
                    </a:lnTo>
                    <a:lnTo>
                      <a:pt x="49" y="15"/>
                    </a:lnTo>
                    <a:lnTo>
                      <a:pt x="45" y="15"/>
                    </a:lnTo>
                    <a:lnTo>
                      <a:pt x="44" y="14"/>
                    </a:lnTo>
                    <a:lnTo>
                      <a:pt x="41" y="14"/>
                    </a:lnTo>
                    <a:lnTo>
                      <a:pt x="40" y="15"/>
                    </a:lnTo>
                    <a:lnTo>
                      <a:pt x="41" y="18"/>
                    </a:lnTo>
                    <a:lnTo>
                      <a:pt x="39" y="18"/>
                    </a:lnTo>
                    <a:lnTo>
                      <a:pt x="39" y="19"/>
                    </a:lnTo>
                    <a:lnTo>
                      <a:pt x="31" y="20"/>
                    </a:lnTo>
                    <a:lnTo>
                      <a:pt x="29" y="16"/>
                    </a:lnTo>
                    <a:lnTo>
                      <a:pt x="23" y="15"/>
                    </a:lnTo>
                    <a:lnTo>
                      <a:pt x="19" y="15"/>
                    </a:lnTo>
                    <a:lnTo>
                      <a:pt x="19" y="16"/>
                    </a:lnTo>
                    <a:lnTo>
                      <a:pt x="16" y="15"/>
                    </a:lnTo>
                    <a:lnTo>
                      <a:pt x="11" y="16"/>
                    </a:lnTo>
                    <a:lnTo>
                      <a:pt x="11" y="19"/>
                    </a:lnTo>
                    <a:lnTo>
                      <a:pt x="10" y="19"/>
                    </a:lnTo>
                    <a:lnTo>
                      <a:pt x="5" y="20"/>
                    </a:lnTo>
                    <a:lnTo>
                      <a:pt x="3" y="19"/>
                    </a:lnTo>
                    <a:lnTo>
                      <a:pt x="3" y="18"/>
                    </a:lnTo>
                    <a:lnTo>
                      <a:pt x="0" y="18"/>
                    </a:lnTo>
                    <a:lnTo>
                      <a:pt x="4" y="14"/>
                    </a:lnTo>
                    <a:lnTo>
                      <a:pt x="10" y="11"/>
                    </a:lnTo>
                    <a:lnTo>
                      <a:pt x="13" y="13"/>
                    </a:lnTo>
                    <a:lnTo>
                      <a:pt x="15" y="11"/>
                    </a:lnTo>
                    <a:lnTo>
                      <a:pt x="42" y="6"/>
                    </a:lnTo>
                    <a:lnTo>
                      <a:pt x="47" y="4"/>
                    </a:lnTo>
                    <a:lnTo>
                      <a:pt x="49" y="4"/>
                    </a:lnTo>
                    <a:lnTo>
                      <a:pt x="57" y="2"/>
                    </a:lnTo>
                    <a:lnTo>
                      <a:pt x="63" y="0"/>
                    </a:lnTo>
                    <a:lnTo>
                      <a:pt x="65" y="2"/>
                    </a:lnTo>
                    <a:lnTo>
                      <a:pt x="65" y="3"/>
                    </a:lnTo>
                    <a:lnTo>
                      <a:pt x="66" y="3"/>
                    </a:lnTo>
                    <a:lnTo>
                      <a:pt x="67" y="4"/>
                    </a:lnTo>
                    <a:lnTo>
                      <a:pt x="72" y="4"/>
                    </a:lnTo>
                    <a:lnTo>
                      <a:pt x="71" y="5"/>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09" name="Freeform 1239">
                <a:extLst>
                  <a:ext uri="{FF2B5EF4-FFF2-40B4-BE49-F238E27FC236}">
                    <a16:creationId xmlns:a16="http://schemas.microsoft.com/office/drawing/2014/main" id="{415B4B89-CE63-458D-84DA-0D3EC2824D7E}"/>
                  </a:ext>
                </a:extLst>
              </p:cNvPr>
              <p:cNvSpPr>
                <a:spLocks noChangeAspect="1"/>
              </p:cNvSpPr>
              <p:nvPr/>
            </p:nvSpPr>
            <p:spPr bwMode="auto">
              <a:xfrm>
                <a:off x="964" y="626"/>
                <a:ext cx="24" cy="6"/>
              </a:xfrm>
              <a:custGeom>
                <a:avLst/>
                <a:gdLst>
                  <a:gd name="T0" fmla="*/ 0 w 82"/>
                  <a:gd name="T1" fmla="*/ 0 h 20"/>
                  <a:gd name="T2" fmla="*/ 0 w 82"/>
                  <a:gd name="T3" fmla="*/ 0 h 20"/>
                  <a:gd name="T4" fmla="*/ 0 w 82"/>
                  <a:gd name="T5" fmla="*/ 0 h 20"/>
                  <a:gd name="T6" fmla="*/ 0 w 82"/>
                  <a:gd name="T7" fmla="*/ 0 h 20"/>
                  <a:gd name="T8" fmla="*/ 0 w 82"/>
                  <a:gd name="T9" fmla="*/ 0 h 20"/>
                  <a:gd name="T10" fmla="*/ 0 w 82"/>
                  <a:gd name="T11" fmla="*/ 0 h 20"/>
                  <a:gd name="T12" fmla="*/ 0 w 82"/>
                  <a:gd name="T13" fmla="*/ 0 h 20"/>
                  <a:gd name="T14" fmla="*/ 0 w 82"/>
                  <a:gd name="T15" fmla="*/ 0 h 20"/>
                  <a:gd name="T16" fmla="*/ 0 w 82"/>
                  <a:gd name="T17" fmla="*/ 0 h 20"/>
                  <a:gd name="T18" fmla="*/ 0 w 82"/>
                  <a:gd name="T19" fmla="*/ 0 h 20"/>
                  <a:gd name="T20" fmla="*/ 0 w 82"/>
                  <a:gd name="T21" fmla="*/ 0 h 20"/>
                  <a:gd name="T22" fmla="*/ 0 w 82"/>
                  <a:gd name="T23" fmla="*/ 0 h 20"/>
                  <a:gd name="T24" fmla="*/ 0 w 82"/>
                  <a:gd name="T25" fmla="*/ 0 h 20"/>
                  <a:gd name="T26" fmla="*/ 0 w 82"/>
                  <a:gd name="T27" fmla="*/ 0 h 20"/>
                  <a:gd name="T28" fmla="*/ 0 w 82"/>
                  <a:gd name="T29" fmla="*/ 0 h 20"/>
                  <a:gd name="T30" fmla="*/ 0 w 82"/>
                  <a:gd name="T31" fmla="*/ 0 h 20"/>
                  <a:gd name="T32" fmla="*/ 0 w 82"/>
                  <a:gd name="T33" fmla="*/ 0 h 20"/>
                  <a:gd name="T34" fmla="*/ 0 w 82"/>
                  <a:gd name="T35" fmla="*/ 0 h 20"/>
                  <a:gd name="T36" fmla="*/ 0 w 82"/>
                  <a:gd name="T37" fmla="*/ 0 h 20"/>
                  <a:gd name="T38" fmla="*/ 0 w 82"/>
                  <a:gd name="T39" fmla="*/ 0 h 20"/>
                  <a:gd name="T40" fmla="*/ 0 w 82"/>
                  <a:gd name="T41" fmla="*/ 0 h 20"/>
                  <a:gd name="T42" fmla="*/ 0 w 82"/>
                  <a:gd name="T43" fmla="*/ 0 h 20"/>
                  <a:gd name="T44" fmla="*/ 0 w 82"/>
                  <a:gd name="T45" fmla="*/ 0 h 20"/>
                  <a:gd name="T46" fmla="*/ 0 w 82"/>
                  <a:gd name="T47" fmla="*/ 0 h 20"/>
                  <a:gd name="T48" fmla="*/ 0 w 82"/>
                  <a:gd name="T49" fmla="*/ 0 h 20"/>
                  <a:gd name="T50" fmla="*/ 0 w 82"/>
                  <a:gd name="T51" fmla="*/ 0 h 20"/>
                  <a:gd name="T52" fmla="*/ 0 w 82"/>
                  <a:gd name="T53" fmla="*/ 0 h 20"/>
                  <a:gd name="T54" fmla="*/ 0 w 82"/>
                  <a:gd name="T55" fmla="*/ 0 h 20"/>
                  <a:gd name="T56" fmla="*/ 0 w 82"/>
                  <a:gd name="T57" fmla="*/ 0 h 20"/>
                  <a:gd name="T58" fmla="*/ 0 w 82"/>
                  <a:gd name="T59" fmla="*/ 0 h 20"/>
                  <a:gd name="T60" fmla="*/ 0 w 82"/>
                  <a:gd name="T61" fmla="*/ 0 h 20"/>
                  <a:gd name="T62" fmla="*/ 0 w 82"/>
                  <a:gd name="T63" fmla="*/ 0 h 20"/>
                  <a:gd name="T64" fmla="*/ 0 w 82"/>
                  <a:gd name="T65" fmla="*/ 0 h 20"/>
                  <a:gd name="T66" fmla="*/ 0 w 82"/>
                  <a:gd name="T67" fmla="*/ 0 h 20"/>
                  <a:gd name="T68" fmla="*/ 0 w 82"/>
                  <a:gd name="T69" fmla="*/ 0 h 20"/>
                  <a:gd name="T70" fmla="*/ 0 w 82"/>
                  <a:gd name="T71" fmla="*/ 0 h 20"/>
                  <a:gd name="T72" fmla="*/ 0 w 82"/>
                  <a:gd name="T73" fmla="*/ 0 h 20"/>
                  <a:gd name="T74" fmla="*/ 0 w 82"/>
                  <a:gd name="T75" fmla="*/ 0 h 20"/>
                  <a:gd name="T76" fmla="*/ 0 w 82"/>
                  <a:gd name="T77" fmla="*/ 0 h 20"/>
                  <a:gd name="T78" fmla="*/ 0 w 82"/>
                  <a:gd name="T79" fmla="*/ 0 h 20"/>
                  <a:gd name="T80" fmla="*/ 0 w 82"/>
                  <a:gd name="T81" fmla="*/ 0 h 20"/>
                  <a:gd name="T82" fmla="*/ 0 w 82"/>
                  <a:gd name="T83" fmla="*/ 0 h 20"/>
                  <a:gd name="T84" fmla="*/ 0 w 82"/>
                  <a:gd name="T85" fmla="*/ 0 h 20"/>
                  <a:gd name="T86" fmla="*/ 0 w 82"/>
                  <a:gd name="T87" fmla="*/ 0 h 20"/>
                  <a:gd name="T88" fmla="*/ 0 w 82"/>
                  <a:gd name="T89" fmla="*/ 0 h 20"/>
                  <a:gd name="T90" fmla="*/ 0 w 82"/>
                  <a:gd name="T91" fmla="*/ 0 h 20"/>
                  <a:gd name="T92" fmla="*/ 0 w 82"/>
                  <a:gd name="T93" fmla="*/ 0 h 20"/>
                  <a:gd name="T94" fmla="*/ 0 w 82"/>
                  <a:gd name="T95" fmla="*/ 0 h 20"/>
                  <a:gd name="T96" fmla="*/ 0 w 82"/>
                  <a:gd name="T97" fmla="*/ 0 h 20"/>
                  <a:gd name="T98" fmla="*/ 0 w 82"/>
                  <a:gd name="T99" fmla="*/ 0 h 20"/>
                  <a:gd name="T100" fmla="*/ 0 w 82"/>
                  <a:gd name="T101" fmla="*/ 0 h 20"/>
                  <a:gd name="T102" fmla="*/ 0 w 82"/>
                  <a:gd name="T103" fmla="*/ 0 h 20"/>
                  <a:gd name="T104" fmla="*/ 0 w 82"/>
                  <a:gd name="T105" fmla="*/ 0 h 20"/>
                  <a:gd name="T106" fmla="*/ 0 w 82"/>
                  <a:gd name="T107" fmla="*/ 0 h 2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2"/>
                  <a:gd name="T163" fmla="*/ 0 h 20"/>
                  <a:gd name="T164" fmla="*/ 82 w 82"/>
                  <a:gd name="T165" fmla="*/ 20 h 2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2" h="20">
                    <a:moveTo>
                      <a:pt x="71" y="5"/>
                    </a:moveTo>
                    <a:lnTo>
                      <a:pt x="72" y="5"/>
                    </a:lnTo>
                    <a:lnTo>
                      <a:pt x="73" y="8"/>
                    </a:lnTo>
                    <a:lnTo>
                      <a:pt x="78" y="8"/>
                    </a:lnTo>
                    <a:lnTo>
                      <a:pt x="78" y="9"/>
                    </a:lnTo>
                    <a:lnTo>
                      <a:pt x="82" y="10"/>
                    </a:lnTo>
                    <a:lnTo>
                      <a:pt x="82" y="11"/>
                    </a:lnTo>
                    <a:lnTo>
                      <a:pt x="81" y="15"/>
                    </a:lnTo>
                    <a:lnTo>
                      <a:pt x="79" y="18"/>
                    </a:lnTo>
                    <a:lnTo>
                      <a:pt x="72" y="19"/>
                    </a:lnTo>
                    <a:lnTo>
                      <a:pt x="68" y="18"/>
                    </a:lnTo>
                    <a:lnTo>
                      <a:pt x="54" y="19"/>
                    </a:lnTo>
                    <a:lnTo>
                      <a:pt x="49" y="15"/>
                    </a:lnTo>
                    <a:lnTo>
                      <a:pt x="45" y="15"/>
                    </a:lnTo>
                    <a:lnTo>
                      <a:pt x="44" y="14"/>
                    </a:lnTo>
                    <a:lnTo>
                      <a:pt x="41" y="14"/>
                    </a:lnTo>
                    <a:lnTo>
                      <a:pt x="40" y="15"/>
                    </a:lnTo>
                    <a:lnTo>
                      <a:pt x="41" y="18"/>
                    </a:lnTo>
                    <a:lnTo>
                      <a:pt x="39" y="18"/>
                    </a:lnTo>
                    <a:lnTo>
                      <a:pt x="39" y="19"/>
                    </a:lnTo>
                    <a:lnTo>
                      <a:pt x="31" y="20"/>
                    </a:lnTo>
                    <a:lnTo>
                      <a:pt x="29" y="16"/>
                    </a:lnTo>
                    <a:lnTo>
                      <a:pt x="23" y="15"/>
                    </a:lnTo>
                    <a:lnTo>
                      <a:pt x="19" y="15"/>
                    </a:lnTo>
                    <a:lnTo>
                      <a:pt x="19" y="16"/>
                    </a:lnTo>
                    <a:lnTo>
                      <a:pt x="16" y="15"/>
                    </a:lnTo>
                    <a:lnTo>
                      <a:pt x="11" y="16"/>
                    </a:lnTo>
                    <a:lnTo>
                      <a:pt x="11" y="19"/>
                    </a:lnTo>
                    <a:lnTo>
                      <a:pt x="10" y="19"/>
                    </a:lnTo>
                    <a:lnTo>
                      <a:pt x="5" y="20"/>
                    </a:lnTo>
                    <a:lnTo>
                      <a:pt x="3" y="19"/>
                    </a:lnTo>
                    <a:lnTo>
                      <a:pt x="3" y="18"/>
                    </a:lnTo>
                    <a:lnTo>
                      <a:pt x="0" y="18"/>
                    </a:lnTo>
                    <a:lnTo>
                      <a:pt x="4" y="14"/>
                    </a:lnTo>
                    <a:lnTo>
                      <a:pt x="10" y="11"/>
                    </a:lnTo>
                    <a:lnTo>
                      <a:pt x="13" y="13"/>
                    </a:lnTo>
                    <a:lnTo>
                      <a:pt x="15" y="11"/>
                    </a:lnTo>
                    <a:lnTo>
                      <a:pt x="42" y="6"/>
                    </a:lnTo>
                    <a:lnTo>
                      <a:pt x="47" y="4"/>
                    </a:lnTo>
                    <a:lnTo>
                      <a:pt x="49" y="4"/>
                    </a:lnTo>
                    <a:lnTo>
                      <a:pt x="57" y="2"/>
                    </a:lnTo>
                    <a:lnTo>
                      <a:pt x="63" y="0"/>
                    </a:lnTo>
                    <a:lnTo>
                      <a:pt x="65" y="2"/>
                    </a:lnTo>
                    <a:lnTo>
                      <a:pt x="65" y="3"/>
                    </a:lnTo>
                    <a:lnTo>
                      <a:pt x="66" y="3"/>
                    </a:lnTo>
                    <a:lnTo>
                      <a:pt x="67" y="4"/>
                    </a:lnTo>
                    <a:lnTo>
                      <a:pt x="72" y="4"/>
                    </a:lnTo>
                    <a:lnTo>
                      <a:pt x="71" y="5"/>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10" name="Freeform 1240">
                <a:extLst>
                  <a:ext uri="{FF2B5EF4-FFF2-40B4-BE49-F238E27FC236}">
                    <a16:creationId xmlns:a16="http://schemas.microsoft.com/office/drawing/2014/main" id="{C105750A-C914-43DB-886A-3B31D94519FC}"/>
                  </a:ext>
                </a:extLst>
              </p:cNvPr>
              <p:cNvSpPr>
                <a:spLocks noChangeAspect="1"/>
              </p:cNvSpPr>
              <p:nvPr/>
            </p:nvSpPr>
            <p:spPr bwMode="auto">
              <a:xfrm>
                <a:off x="1047" y="611"/>
                <a:ext cx="7" cy="5"/>
              </a:xfrm>
              <a:custGeom>
                <a:avLst/>
                <a:gdLst>
                  <a:gd name="T0" fmla="*/ 0 w 24"/>
                  <a:gd name="T1" fmla="*/ 0 h 17"/>
                  <a:gd name="T2" fmla="*/ 0 w 24"/>
                  <a:gd name="T3" fmla="*/ 0 h 17"/>
                  <a:gd name="T4" fmla="*/ 0 w 24"/>
                  <a:gd name="T5" fmla="*/ 0 h 17"/>
                  <a:gd name="T6" fmla="*/ 0 w 24"/>
                  <a:gd name="T7" fmla="*/ 0 h 17"/>
                  <a:gd name="T8" fmla="*/ 0 w 24"/>
                  <a:gd name="T9" fmla="*/ 0 h 17"/>
                  <a:gd name="T10" fmla="*/ 0 w 24"/>
                  <a:gd name="T11" fmla="*/ 0 h 17"/>
                  <a:gd name="T12" fmla="*/ 0 w 24"/>
                  <a:gd name="T13" fmla="*/ 0 h 17"/>
                  <a:gd name="T14" fmla="*/ 0 w 24"/>
                  <a:gd name="T15" fmla="*/ 0 h 17"/>
                  <a:gd name="T16" fmla="*/ 0 w 24"/>
                  <a:gd name="T17" fmla="*/ 0 h 17"/>
                  <a:gd name="T18" fmla="*/ 0 w 24"/>
                  <a:gd name="T19" fmla="*/ 0 h 17"/>
                  <a:gd name="T20" fmla="*/ 0 w 24"/>
                  <a:gd name="T21" fmla="*/ 0 h 17"/>
                  <a:gd name="T22" fmla="*/ 0 w 24"/>
                  <a:gd name="T23" fmla="*/ 0 h 17"/>
                  <a:gd name="T24" fmla="*/ 0 w 24"/>
                  <a:gd name="T25" fmla="*/ 0 h 17"/>
                  <a:gd name="T26" fmla="*/ 0 w 24"/>
                  <a:gd name="T27" fmla="*/ 0 h 17"/>
                  <a:gd name="T28" fmla="*/ 0 w 24"/>
                  <a:gd name="T29" fmla="*/ 0 h 17"/>
                  <a:gd name="T30" fmla="*/ 0 w 24"/>
                  <a:gd name="T31" fmla="*/ 0 h 17"/>
                  <a:gd name="T32" fmla="*/ 0 w 24"/>
                  <a:gd name="T33" fmla="*/ 0 h 17"/>
                  <a:gd name="T34" fmla="*/ 0 w 24"/>
                  <a:gd name="T35" fmla="*/ 0 h 17"/>
                  <a:gd name="T36" fmla="*/ 0 w 24"/>
                  <a:gd name="T37" fmla="*/ 0 h 17"/>
                  <a:gd name="T38" fmla="*/ 0 w 24"/>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4"/>
                  <a:gd name="T61" fmla="*/ 0 h 17"/>
                  <a:gd name="T62" fmla="*/ 24 w 24"/>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4" h="17">
                    <a:moveTo>
                      <a:pt x="7" y="0"/>
                    </a:moveTo>
                    <a:lnTo>
                      <a:pt x="8" y="0"/>
                    </a:lnTo>
                    <a:lnTo>
                      <a:pt x="12" y="1"/>
                    </a:lnTo>
                    <a:lnTo>
                      <a:pt x="19" y="1"/>
                    </a:lnTo>
                    <a:lnTo>
                      <a:pt x="22" y="2"/>
                    </a:lnTo>
                    <a:lnTo>
                      <a:pt x="22" y="4"/>
                    </a:lnTo>
                    <a:lnTo>
                      <a:pt x="23" y="6"/>
                    </a:lnTo>
                    <a:lnTo>
                      <a:pt x="24" y="11"/>
                    </a:lnTo>
                    <a:lnTo>
                      <a:pt x="23" y="15"/>
                    </a:lnTo>
                    <a:lnTo>
                      <a:pt x="21" y="17"/>
                    </a:lnTo>
                    <a:lnTo>
                      <a:pt x="18" y="17"/>
                    </a:lnTo>
                    <a:lnTo>
                      <a:pt x="12" y="12"/>
                    </a:lnTo>
                    <a:lnTo>
                      <a:pt x="12" y="10"/>
                    </a:lnTo>
                    <a:lnTo>
                      <a:pt x="9" y="10"/>
                    </a:lnTo>
                    <a:lnTo>
                      <a:pt x="0" y="8"/>
                    </a:lnTo>
                    <a:lnTo>
                      <a:pt x="0" y="5"/>
                    </a:lnTo>
                    <a:lnTo>
                      <a:pt x="1" y="4"/>
                    </a:lnTo>
                    <a:lnTo>
                      <a:pt x="3" y="1"/>
                    </a:lnTo>
                    <a:lnTo>
                      <a:pt x="7"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11" name="Freeform 1241">
                <a:extLst>
                  <a:ext uri="{FF2B5EF4-FFF2-40B4-BE49-F238E27FC236}">
                    <a16:creationId xmlns:a16="http://schemas.microsoft.com/office/drawing/2014/main" id="{A0F91C6A-10E6-4AA0-80A4-6ECF8CF237E5}"/>
                  </a:ext>
                </a:extLst>
              </p:cNvPr>
              <p:cNvSpPr>
                <a:spLocks noChangeAspect="1"/>
              </p:cNvSpPr>
              <p:nvPr/>
            </p:nvSpPr>
            <p:spPr bwMode="auto">
              <a:xfrm>
                <a:off x="1047" y="611"/>
                <a:ext cx="7" cy="5"/>
              </a:xfrm>
              <a:custGeom>
                <a:avLst/>
                <a:gdLst>
                  <a:gd name="T0" fmla="*/ 0 w 24"/>
                  <a:gd name="T1" fmla="*/ 0 h 17"/>
                  <a:gd name="T2" fmla="*/ 0 w 24"/>
                  <a:gd name="T3" fmla="*/ 0 h 17"/>
                  <a:gd name="T4" fmla="*/ 0 w 24"/>
                  <a:gd name="T5" fmla="*/ 0 h 17"/>
                  <a:gd name="T6" fmla="*/ 0 w 24"/>
                  <a:gd name="T7" fmla="*/ 0 h 17"/>
                  <a:gd name="T8" fmla="*/ 0 w 24"/>
                  <a:gd name="T9" fmla="*/ 0 h 17"/>
                  <a:gd name="T10" fmla="*/ 0 w 24"/>
                  <a:gd name="T11" fmla="*/ 0 h 17"/>
                  <a:gd name="T12" fmla="*/ 0 w 24"/>
                  <a:gd name="T13" fmla="*/ 0 h 17"/>
                  <a:gd name="T14" fmla="*/ 0 w 24"/>
                  <a:gd name="T15" fmla="*/ 0 h 17"/>
                  <a:gd name="T16" fmla="*/ 0 w 24"/>
                  <a:gd name="T17" fmla="*/ 0 h 17"/>
                  <a:gd name="T18" fmla="*/ 0 w 24"/>
                  <a:gd name="T19" fmla="*/ 0 h 17"/>
                  <a:gd name="T20" fmla="*/ 0 w 24"/>
                  <a:gd name="T21" fmla="*/ 0 h 17"/>
                  <a:gd name="T22" fmla="*/ 0 w 24"/>
                  <a:gd name="T23" fmla="*/ 0 h 17"/>
                  <a:gd name="T24" fmla="*/ 0 w 24"/>
                  <a:gd name="T25" fmla="*/ 0 h 17"/>
                  <a:gd name="T26" fmla="*/ 0 w 24"/>
                  <a:gd name="T27" fmla="*/ 0 h 17"/>
                  <a:gd name="T28" fmla="*/ 0 w 24"/>
                  <a:gd name="T29" fmla="*/ 0 h 17"/>
                  <a:gd name="T30" fmla="*/ 0 w 24"/>
                  <a:gd name="T31" fmla="*/ 0 h 17"/>
                  <a:gd name="T32" fmla="*/ 0 w 24"/>
                  <a:gd name="T33" fmla="*/ 0 h 17"/>
                  <a:gd name="T34" fmla="*/ 0 w 24"/>
                  <a:gd name="T35" fmla="*/ 0 h 17"/>
                  <a:gd name="T36" fmla="*/ 0 w 24"/>
                  <a:gd name="T37" fmla="*/ 0 h 17"/>
                  <a:gd name="T38" fmla="*/ 0 w 24"/>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4"/>
                  <a:gd name="T61" fmla="*/ 0 h 17"/>
                  <a:gd name="T62" fmla="*/ 24 w 24"/>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4" h="17">
                    <a:moveTo>
                      <a:pt x="7" y="0"/>
                    </a:moveTo>
                    <a:lnTo>
                      <a:pt x="8" y="0"/>
                    </a:lnTo>
                    <a:lnTo>
                      <a:pt x="12" y="1"/>
                    </a:lnTo>
                    <a:lnTo>
                      <a:pt x="19" y="1"/>
                    </a:lnTo>
                    <a:lnTo>
                      <a:pt x="22" y="2"/>
                    </a:lnTo>
                    <a:lnTo>
                      <a:pt x="22" y="4"/>
                    </a:lnTo>
                    <a:lnTo>
                      <a:pt x="23" y="6"/>
                    </a:lnTo>
                    <a:lnTo>
                      <a:pt x="24" y="11"/>
                    </a:lnTo>
                    <a:lnTo>
                      <a:pt x="23" y="15"/>
                    </a:lnTo>
                    <a:lnTo>
                      <a:pt x="21" y="17"/>
                    </a:lnTo>
                    <a:lnTo>
                      <a:pt x="18" y="17"/>
                    </a:lnTo>
                    <a:lnTo>
                      <a:pt x="12" y="12"/>
                    </a:lnTo>
                    <a:lnTo>
                      <a:pt x="12" y="10"/>
                    </a:lnTo>
                    <a:lnTo>
                      <a:pt x="9" y="10"/>
                    </a:lnTo>
                    <a:lnTo>
                      <a:pt x="0" y="8"/>
                    </a:lnTo>
                    <a:lnTo>
                      <a:pt x="0" y="5"/>
                    </a:lnTo>
                    <a:lnTo>
                      <a:pt x="1" y="4"/>
                    </a:lnTo>
                    <a:lnTo>
                      <a:pt x="3" y="1"/>
                    </a:lnTo>
                    <a:lnTo>
                      <a:pt x="7"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12" name="Freeform 1242">
                <a:extLst>
                  <a:ext uri="{FF2B5EF4-FFF2-40B4-BE49-F238E27FC236}">
                    <a16:creationId xmlns:a16="http://schemas.microsoft.com/office/drawing/2014/main" id="{CFC27A86-8DD8-4746-9094-F06F0F106A8A}"/>
                  </a:ext>
                </a:extLst>
              </p:cNvPr>
              <p:cNvSpPr>
                <a:spLocks noChangeAspect="1"/>
              </p:cNvSpPr>
              <p:nvPr/>
            </p:nvSpPr>
            <p:spPr bwMode="auto">
              <a:xfrm>
                <a:off x="1063" y="598"/>
                <a:ext cx="64" cy="35"/>
              </a:xfrm>
              <a:custGeom>
                <a:avLst/>
                <a:gdLst>
                  <a:gd name="T0" fmla="*/ 0 w 217"/>
                  <a:gd name="T1" fmla="*/ 0 h 120"/>
                  <a:gd name="T2" fmla="*/ 0 w 217"/>
                  <a:gd name="T3" fmla="*/ 0 h 120"/>
                  <a:gd name="T4" fmla="*/ 0 w 217"/>
                  <a:gd name="T5" fmla="*/ 0 h 120"/>
                  <a:gd name="T6" fmla="*/ 0 w 217"/>
                  <a:gd name="T7" fmla="*/ 0 h 120"/>
                  <a:gd name="T8" fmla="*/ 0 w 217"/>
                  <a:gd name="T9" fmla="*/ 0 h 120"/>
                  <a:gd name="T10" fmla="*/ 0 w 217"/>
                  <a:gd name="T11" fmla="*/ 0 h 120"/>
                  <a:gd name="T12" fmla="*/ 0 w 217"/>
                  <a:gd name="T13" fmla="*/ 0 h 120"/>
                  <a:gd name="T14" fmla="*/ 0 w 217"/>
                  <a:gd name="T15" fmla="*/ 0 h 120"/>
                  <a:gd name="T16" fmla="*/ 0 w 217"/>
                  <a:gd name="T17" fmla="*/ 0 h 120"/>
                  <a:gd name="T18" fmla="*/ 0 w 217"/>
                  <a:gd name="T19" fmla="*/ 0 h 120"/>
                  <a:gd name="T20" fmla="*/ 0 w 217"/>
                  <a:gd name="T21" fmla="*/ 0 h 120"/>
                  <a:gd name="T22" fmla="*/ 0 w 217"/>
                  <a:gd name="T23" fmla="*/ 0 h 120"/>
                  <a:gd name="T24" fmla="*/ 0 w 217"/>
                  <a:gd name="T25" fmla="*/ 0 h 120"/>
                  <a:gd name="T26" fmla="*/ 0 w 217"/>
                  <a:gd name="T27" fmla="*/ 0 h 120"/>
                  <a:gd name="T28" fmla="*/ 0 w 217"/>
                  <a:gd name="T29" fmla="*/ 0 h 120"/>
                  <a:gd name="T30" fmla="*/ 0 w 217"/>
                  <a:gd name="T31" fmla="*/ 0 h 120"/>
                  <a:gd name="T32" fmla="*/ 0 w 217"/>
                  <a:gd name="T33" fmla="*/ 0 h 120"/>
                  <a:gd name="T34" fmla="*/ 0 w 217"/>
                  <a:gd name="T35" fmla="*/ 0 h 120"/>
                  <a:gd name="T36" fmla="*/ 0 w 217"/>
                  <a:gd name="T37" fmla="*/ 0 h 120"/>
                  <a:gd name="T38" fmla="*/ 0 w 217"/>
                  <a:gd name="T39" fmla="*/ 0 h 120"/>
                  <a:gd name="T40" fmla="*/ 0 w 217"/>
                  <a:gd name="T41" fmla="*/ 0 h 120"/>
                  <a:gd name="T42" fmla="*/ 0 w 217"/>
                  <a:gd name="T43" fmla="*/ 0 h 120"/>
                  <a:gd name="T44" fmla="*/ 0 w 217"/>
                  <a:gd name="T45" fmla="*/ 0 h 120"/>
                  <a:gd name="T46" fmla="*/ 0 w 217"/>
                  <a:gd name="T47" fmla="*/ 0 h 120"/>
                  <a:gd name="T48" fmla="*/ 0 w 217"/>
                  <a:gd name="T49" fmla="*/ 0 h 120"/>
                  <a:gd name="T50" fmla="*/ 0 w 217"/>
                  <a:gd name="T51" fmla="*/ 0 h 120"/>
                  <a:gd name="T52" fmla="*/ 0 w 217"/>
                  <a:gd name="T53" fmla="*/ 0 h 120"/>
                  <a:gd name="T54" fmla="*/ 0 w 217"/>
                  <a:gd name="T55" fmla="*/ 0 h 120"/>
                  <a:gd name="T56" fmla="*/ 0 w 217"/>
                  <a:gd name="T57" fmla="*/ 0 h 120"/>
                  <a:gd name="T58" fmla="*/ 0 w 217"/>
                  <a:gd name="T59" fmla="*/ 0 h 120"/>
                  <a:gd name="T60" fmla="*/ 0 w 217"/>
                  <a:gd name="T61" fmla="*/ 0 h 120"/>
                  <a:gd name="T62" fmla="*/ 0 w 217"/>
                  <a:gd name="T63" fmla="*/ 0 h 120"/>
                  <a:gd name="T64" fmla="*/ 0 w 217"/>
                  <a:gd name="T65" fmla="*/ 0 h 120"/>
                  <a:gd name="T66" fmla="*/ 0 w 217"/>
                  <a:gd name="T67" fmla="*/ 0 h 120"/>
                  <a:gd name="T68" fmla="*/ 0 w 217"/>
                  <a:gd name="T69" fmla="*/ 0 h 120"/>
                  <a:gd name="T70" fmla="*/ 0 w 217"/>
                  <a:gd name="T71" fmla="*/ 0 h 120"/>
                  <a:gd name="T72" fmla="*/ 0 w 217"/>
                  <a:gd name="T73" fmla="*/ 0 h 120"/>
                  <a:gd name="T74" fmla="*/ 0 w 217"/>
                  <a:gd name="T75" fmla="*/ 0 h 120"/>
                  <a:gd name="T76" fmla="*/ 0 w 217"/>
                  <a:gd name="T77" fmla="*/ 0 h 120"/>
                  <a:gd name="T78" fmla="*/ 0 w 217"/>
                  <a:gd name="T79" fmla="*/ 0 h 120"/>
                  <a:gd name="T80" fmla="*/ 0 w 217"/>
                  <a:gd name="T81" fmla="*/ 0 h 120"/>
                  <a:gd name="T82" fmla="*/ 0 w 217"/>
                  <a:gd name="T83" fmla="*/ 0 h 120"/>
                  <a:gd name="T84" fmla="*/ 0 w 217"/>
                  <a:gd name="T85" fmla="*/ 0 h 120"/>
                  <a:gd name="T86" fmla="*/ 0 w 217"/>
                  <a:gd name="T87" fmla="*/ 0 h 120"/>
                  <a:gd name="T88" fmla="*/ 0 w 217"/>
                  <a:gd name="T89" fmla="*/ 0 h 120"/>
                  <a:gd name="T90" fmla="*/ 0 w 217"/>
                  <a:gd name="T91" fmla="*/ 0 h 120"/>
                  <a:gd name="T92" fmla="*/ 0 w 217"/>
                  <a:gd name="T93" fmla="*/ 0 h 120"/>
                  <a:gd name="T94" fmla="*/ 0 w 217"/>
                  <a:gd name="T95" fmla="*/ 0 h 120"/>
                  <a:gd name="T96" fmla="*/ 0 w 217"/>
                  <a:gd name="T97" fmla="*/ 0 h 120"/>
                  <a:gd name="T98" fmla="*/ 0 w 217"/>
                  <a:gd name="T99" fmla="*/ 0 h 120"/>
                  <a:gd name="T100" fmla="*/ 0 w 217"/>
                  <a:gd name="T101" fmla="*/ 0 h 120"/>
                  <a:gd name="T102" fmla="*/ 0 w 217"/>
                  <a:gd name="T103" fmla="*/ 0 h 120"/>
                  <a:gd name="T104" fmla="*/ 0 w 217"/>
                  <a:gd name="T105" fmla="*/ 0 h 120"/>
                  <a:gd name="T106" fmla="*/ 0 w 217"/>
                  <a:gd name="T107" fmla="*/ 0 h 120"/>
                  <a:gd name="T108" fmla="*/ 0 w 217"/>
                  <a:gd name="T109" fmla="*/ 0 h 120"/>
                  <a:gd name="T110" fmla="*/ 0 w 217"/>
                  <a:gd name="T111" fmla="*/ 0 h 120"/>
                  <a:gd name="T112" fmla="*/ 0 w 217"/>
                  <a:gd name="T113" fmla="*/ 0 h 120"/>
                  <a:gd name="T114" fmla="*/ 0 w 217"/>
                  <a:gd name="T115" fmla="*/ 0 h 120"/>
                  <a:gd name="T116" fmla="*/ 0 w 217"/>
                  <a:gd name="T117" fmla="*/ 0 h 1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17"/>
                  <a:gd name="T178" fmla="*/ 0 h 120"/>
                  <a:gd name="T179" fmla="*/ 217 w 217"/>
                  <a:gd name="T180" fmla="*/ 120 h 1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17" h="120">
                    <a:moveTo>
                      <a:pt x="18" y="28"/>
                    </a:moveTo>
                    <a:lnTo>
                      <a:pt x="27" y="28"/>
                    </a:lnTo>
                    <a:lnTo>
                      <a:pt x="29" y="29"/>
                    </a:lnTo>
                    <a:lnTo>
                      <a:pt x="45" y="30"/>
                    </a:lnTo>
                    <a:lnTo>
                      <a:pt x="45" y="28"/>
                    </a:lnTo>
                    <a:lnTo>
                      <a:pt x="44" y="28"/>
                    </a:lnTo>
                    <a:lnTo>
                      <a:pt x="34" y="26"/>
                    </a:lnTo>
                    <a:lnTo>
                      <a:pt x="33" y="25"/>
                    </a:lnTo>
                    <a:lnTo>
                      <a:pt x="47" y="24"/>
                    </a:lnTo>
                    <a:lnTo>
                      <a:pt x="43" y="23"/>
                    </a:lnTo>
                    <a:lnTo>
                      <a:pt x="40" y="23"/>
                    </a:lnTo>
                    <a:lnTo>
                      <a:pt x="39" y="21"/>
                    </a:lnTo>
                    <a:lnTo>
                      <a:pt x="34" y="23"/>
                    </a:lnTo>
                    <a:lnTo>
                      <a:pt x="27" y="23"/>
                    </a:lnTo>
                    <a:lnTo>
                      <a:pt x="26" y="21"/>
                    </a:lnTo>
                    <a:lnTo>
                      <a:pt x="27" y="21"/>
                    </a:lnTo>
                    <a:lnTo>
                      <a:pt x="29" y="20"/>
                    </a:lnTo>
                    <a:lnTo>
                      <a:pt x="21" y="20"/>
                    </a:lnTo>
                    <a:lnTo>
                      <a:pt x="19" y="20"/>
                    </a:lnTo>
                    <a:lnTo>
                      <a:pt x="19" y="19"/>
                    </a:lnTo>
                    <a:lnTo>
                      <a:pt x="23" y="18"/>
                    </a:lnTo>
                    <a:lnTo>
                      <a:pt x="19" y="16"/>
                    </a:lnTo>
                    <a:lnTo>
                      <a:pt x="19" y="14"/>
                    </a:lnTo>
                    <a:lnTo>
                      <a:pt x="21" y="13"/>
                    </a:lnTo>
                    <a:lnTo>
                      <a:pt x="24" y="13"/>
                    </a:lnTo>
                    <a:lnTo>
                      <a:pt x="24" y="11"/>
                    </a:lnTo>
                    <a:lnTo>
                      <a:pt x="27" y="13"/>
                    </a:lnTo>
                    <a:lnTo>
                      <a:pt x="32" y="13"/>
                    </a:lnTo>
                    <a:lnTo>
                      <a:pt x="33" y="14"/>
                    </a:lnTo>
                    <a:lnTo>
                      <a:pt x="34" y="15"/>
                    </a:lnTo>
                    <a:lnTo>
                      <a:pt x="36" y="14"/>
                    </a:lnTo>
                    <a:lnTo>
                      <a:pt x="39" y="14"/>
                    </a:lnTo>
                    <a:lnTo>
                      <a:pt x="39" y="13"/>
                    </a:lnTo>
                    <a:lnTo>
                      <a:pt x="42" y="13"/>
                    </a:lnTo>
                    <a:lnTo>
                      <a:pt x="43" y="13"/>
                    </a:lnTo>
                    <a:lnTo>
                      <a:pt x="39" y="11"/>
                    </a:lnTo>
                    <a:lnTo>
                      <a:pt x="37" y="11"/>
                    </a:lnTo>
                    <a:lnTo>
                      <a:pt x="34" y="10"/>
                    </a:lnTo>
                    <a:lnTo>
                      <a:pt x="55" y="10"/>
                    </a:lnTo>
                    <a:lnTo>
                      <a:pt x="57" y="8"/>
                    </a:lnTo>
                    <a:lnTo>
                      <a:pt x="57" y="7"/>
                    </a:lnTo>
                    <a:lnTo>
                      <a:pt x="54" y="7"/>
                    </a:lnTo>
                    <a:lnTo>
                      <a:pt x="52" y="5"/>
                    </a:lnTo>
                    <a:lnTo>
                      <a:pt x="47" y="5"/>
                    </a:lnTo>
                    <a:lnTo>
                      <a:pt x="45" y="7"/>
                    </a:lnTo>
                    <a:lnTo>
                      <a:pt x="39" y="7"/>
                    </a:lnTo>
                    <a:lnTo>
                      <a:pt x="37" y="7"/>
                    </a:lnTo>
                    <a:lnTo>
                      <a:pt x="36" y="7"/>
                    </a:lnTo>
                    <a:lnTo>
                      <a:pt x="28" y="7"/>
                    </a:lnTo>
                    <a:lnTo>
                      <a:pt x="26" y="5"/>
                    </a:lnTo>
                    <a:lnTo>
                      <a:pt x="26" y="4"/>
                    </a:lnTo>
                    <a:lnTo>
                      <a:pt x="27" y="3"/>
                    </a:lnTo>
                    <a:lnTo>
                      <a:pt x="23" y="3"/>
                    </a:lnTo>
                    <a:lnTo>
                      <a:pt x="23" y="2"/>
                    </a:lnTo>
                    <a:lnTo>
                      <a:pt x="24" y="2"/>
                    </a:lnTo>
                    <a:lnTo>
                      <a:pt x="28" y="0"/>
                    </a:lnTo>
                    <a:lnTo>
                      <a:pt x="42" y="3"/>
                    </a:lnTo>
                    <a:lnTo>
                      <a:pt x="43" y="2"/>
                    </a:lnTo>
                    <a:lnTo>
                      <a:pt x="39" y="0"/>
                    </a:lnTo>
                    <a:lnTo>
                      <a:pt x="65" y="4"/>
                    </a:lnTo>
                    <a:lnTo>
                      <a:pt x="68" y="5"/>
                    </a:lnTo>
                    <a:lnTo>
                      <a:pt x="71" y="7"/>
                    </a:lnTo>
                    <a:lnTo>
                      <a:pt x="75" y="9"/>
                    </a:lnTo>
                    <a:lnTo>
                      <a:pt x="76" y="11"/>
                    </a:lnTo>
                    <a:lnTo>
                      <a:pt x="75" y="11"/>
                    </a:lnTo>
                    <a:lnTo>
                      <a:pt x="76" y="11"/>
                    </a:lnTo>
                    <a:lnTo>
                      <a:pt x="80" y="14"/>
                    </a:lnTo>
                    <a:lnTo>
                      <a:pt x="81" y="16"/>
                    </a:lnTo>
                    <a:lnTo>
                      <a:pt x="84" y="18"/>
                    </a:lnTo>
                    <a:lnTo>
                      <a:pt x="86" y="18"/>
                    </a:lnTo>
                    <a:lnTo>
                      <a:pt x="87" y="19"/>
                    </a:lnTo>
                    <a:lnTo>
                      <a:pt x="89" y="21"/>
                    </a:lnTo>
                    <a:lnTo>
                      <a:pt x="90" y="23"/>
                    </a:lnTo>
                    <a:lnTo>
                      <a:pt x="91" y="23"/>
                    </a:lnTo>
                    <a:lnTo>
                      <a:pt x="94" y="24"/>
                    </a:lnTo>
                    <a:lnTo>
                      <a:pt x="97" y="26"/>
                    </a:lnTo>
                    <a:lnTo>
                      <a:pt x="96" y="30"/>
                    </a:lnTo>
                    <a:lnTo>
                      <a:pt x="97" y="30"/>
                    </a:lnTo>
                    <a:lnTo>
                      <a:pt x="97" y="28"/>
                    </a:lnTo>
                    <a:lnTo>
                      <a:pt x="100" y="28"/>
                    </a:lnTo>
                    <a:lnTo>
                      <a:pt x="101" y="29"/>
                    </a:lnTo>
                    <a:lnTo>
                      <a:pt x="116" y="30"/>
                    </a:lnTo>
                    <a:lnTo>
                      <a:pt x="115" y="30"/>
                    </a:lnTo>
                    <a:lnTo>
                      <a:pt x="121" y="30"/>
                    </a:lnTo>
                    <a:lnTo>
                      <a:pt x="126" y="30"/>
                    </a:lnTo>
                    <a:lnTo>
                      <a:pt x="128" y="32"/>
                    </a:lnTo>
                    <a:lnTo>
                      <a:pt x="130" y="34"/>
                    </a:lnTo>
                    <a:lnTo>
                      <a:pt x="127" y="35"/>
                    </a:lnTo>
                    <a:lnTo>
                      <a:pt x="130" y="35"/>
                    </a:lnTo>
                    <a:lnTo>
                      <a:pt x="130" y="36"/>
                    </a:lnTo>
                    <a:lnTo>
                      <a:pt x="130" y="37"/>
                    </a:lnTo>
                    <a:lnTo>
                      <a:pt x="131" y="41"/>
                    </a:lnTo>
                    <a:lnTo>
                      <a:pt x="139" y="45"/>
                    </a:lnTo>
                    <a:lnTo>
                      <a:pt x="143" y="46"/>
                    </a:lnTo>
                    <a:lnTo>
                      <a:pt x="143" y="45"/>
                    </a:lnTo>
                    <a:lnTo>
                      <a:pt x="147" y="45"/>
                    </a:lnTo>
                    <a:lnTo>
                      <a:pt x="147" y="44"/>
                    </a:lnTo>
                    <a:lnTo>
                      <a:pt x="146" y="42"/>
                    </a:lnTo>
                    <a:lnTo>
                      <a:pt x="137" y="39"/>
                    </a:lnTo>
                    <a:lnTo>
                      <a:pt x="137" y="35"/>
                    </a:lnTo>
                    <a:lnTo>
                      <a:pt x="138" y="34"/>
                    </a:lnTo>
                    <a:lnTo>
                      <a:pt x="153" y="35"/>
                    </a:lnTo>
                    <a:lnTo>
                      <a:pt x="154" y="37"/>
                    </a:lnTo>
                    <a:lnTo>
                      <a:pt x="157" y="40"/>
                    </a:lnTo>
                    <a:lnTo>
                      <a:pt x="157" y="42"/>
                    </a:lnTo>
                    <a:lnTo>
                      <a:pt x="155" y="42"/>
                    </a:lnTo>
                    <a:lnTo>
                      <a:pt x="155" y="44"/>
                    </a:lnTo>
                    <a:lnTo>
                      <a:pt x="152" y="45"/>
                    </a:lnTo>
                    <a:lnTo>
                      <a:pt x="151" y="45"/>
                    </a:lnTo>
                    <a:lnTo>
                      <a:pt x="153" y="46"/>
                    </a:lnTo>
                    <a:lnTo>
                      <a:pt x="157" y="45"/>
                    </a:lnTo>
                    <a:lnTo>
                      <a:pt x="164" y="46"/>
                    </a:lnTo>
                    <a:lnTo>
                      <a:pt x="168" y="50"/>
                    </a:lnTo>
                    <a:lnTo>
                      <a:pt x="165" y="51"/>
                    </a:lnTo>
                    <a:lnTo>
                      <a:pt x="165" y="52"/>
                    </a:lnTo>
                    <a:lnTo>
                      <a:pt x="170" y="51"/>
                    </a:lnTo>
                    <a:lnTo>
                      <a:pt x="170" y="52"/>
                    </a:lnTo>
                    <a:lnTo>
                      <a:pt x="169" y="55"/>
                    </a:lnTo>
                    <a:lnTo>
                      <a:pt x="168" y="60"/>
                    </a:lnTo>
                    <a:lnTo>
                      <a:pt x="165" y="60"/>
                    </a:lnTo>
                    <a:lnTo>
                      <a:pt x="163" y="62"/>
                    </a:lnTo>
                    <a:lnTo>
                      <a:pt x="164" y="63"/>
                    </a:lnTo>
                    <a:lnTo>
                      <a:pt x="165" y="63"/>
                    </a:lnTo>
                    <a:lnTo>
                      <a:pt x="168" y="61"/>
                    </a:lnTo>
                    <a:lnTo>
                      <a:pt x="172" y="61"/>
                    </a:lnTo>
                    <a:lnTo>
                      <a:pt x="175" y="60"/>
                    </a:lnTo>
                    <a:lnTo>
                      <a:pt x="189" y="63"/>
                    </a:lnTo>
                    <a:lnTo>
                      <a:pt x="190" y="65"/>
                    </a:lnTo>
                    <a:lnTo>
                      <a:pt x="190" y="66"/>
                    </a:lnTo>
                    <a:lnTo>
                      <a:pt x="191" y="67"/>
                    </a:lnTo>
                    <a:lnTo>
                      <a:pt x="190" y="68"/>
                    </a:lnTo>
                    <a:lnTo>
                      <a:pt x="191" y="70"/>
                    </a:lnTo>
                    <a:lnTo>
                      <a:pt x="194" y="68"/>
                    </a:lnTo>
                    <a:lnTo>
                      <a:pt x="195" y="67"/>
                    </a:lnTo>
                    <a:lnTo>
                      <a:pt x="194" y="66"/>
                    </a:lnTo>
                    <a:lnTo>
                      <a:pt x="195" y="65"/>
                    </a:lnTo>
                    <a:lnTo>
                      <a:pt x="194" y="63"/>
                    </a:lnTo>
                    <a:lnTo>
                      <a:pt x="196" y="62"/>
                    </a:lnTo>
                    <a:lnTo>
                      <a:pt x="209" y="68"/>
                    </a:lnTo>
                    <a:lnTo>
                      <a:pt x="211" y="71"/>
                    </a:lnTo>
                    <a:lnTo>
                      <a:pt x="215" y="72"/>
                    </a:lnTo>
                    <a:lnTo>
                      <a:pt x="216" y="73"/>
                    </a:lnTo>
                    <a:lnTo>
                      <a:pt x="217" y="76"/>
                    </a:lnTo>
                    <a:lnTo>
                      <a:pt x="189" y="84"/>
                    </a:lnTo>
                    <a:lnTo>
                      <a:pt x="189" y="86"/>
                    </a:lnTo>
                    <a:lnTo>
                      <a:pt x="190" y="87"/>
                    </a:lnTo>
                    <a:lnTo>
                      <a:pt x="186" y="89"/>
                    </a:lnTo>
                    <a:lnTo>
                      <a:pt x="184" y="86"/>
                    </a:lnTo>
                    <a:lnTo>
                      <a:pt x="180" y="84"/>
                    </a:lnTo>
                    <a:lnTo>
                      <a:pt x="184" y="91"/>
                    </a:lnTo>
                    <a:lnTo>
                      <a:pt x="180" y="94"/>
                    </a:lnTo>
                    <a:lnTo>
                      <a:pt x="177" y="99"/>
                    </a:lnTo>
                    <a:lnTo>
                      <a:pt x="175" y="99"/>
                    </a:lnTo>
                    <a:lnTo>
                      <a:pt x="167" y="96"/>
                    </a:lnTo>
                    <a:lnTo>
                      <a:pt x="164" y="89"/>
                    </a:lnTo>
                    <a:lnTo>
                      <a:pt x="162" y="88"/>
                    </a:lnTo>
                    <a:lnTo>
                      <a:pt x="162" y="82"/>
                    </a:lnTo>
                    <a:lnTo>
                      <a:pt x="160" y="83"/>
                    </a:lnTo>
                    <a:lnTo>
                      <a:pt x="160" y="87"/>
                    </a:lnTo>
                    <a:lnTo>
                      <a:pt x="159" y="89"/>
                    </a:lnTo>
                    <a:lnTo>
                      <a:pt x="159" y="92"/>
                    </a:lnTo>
                    <a:lnTo>
                      <a:pt x="159" y="93"/>
                    </a:lnTo>
                    <a:lnTo>
                      <a:pt x="160" y="96"/>
                    </a:lnTo>
                    <a:lnTo>
                      <a:pt x="163" y="98"/>
                    </a:lnTo>
                    <a:lnTo>
                      <a:pt x="163" y="99"/>
                    </a:lnTo>
                    <a:lnTo>
                      <a:pt x="168" y="100"/>
                    </a:lnTo>
                    <a:lnTo>
                      <a:pt x="170" y="103"/>
                    </a:lnTo>
                    <a:lnTo>
                      <a:pt x="169" y="105"/>
                    </a:lnTo>
                    <a:lnTo>
                      <a:pt x="170" y="107"/>
                    </a:lnTo>
                    <a:lnTo>
                      <a:pt x="165" y="107"/>
                    </a:lnTo>
                    <a:lnTo>
                      <a:pt x="157" y="102"/>
                    </a:lnTo>
                    <a:lnTo>
                      <a:pt x="155" y="100"/>
                    </a:lnTo>
                    <a:lnTo>
                      <a:pt x="154" y="100"/>
                    </a:lnTo>
                    <a:lnTo>
                      <a:pt x="154" y="104"/>
                    </a:lnTo>
                    <a:lnTo>
                      <a:pt x="155" y="105"/>
                    </a:lnTo>
                    <a:lnTo>
                      <a:pt x="163" y="110"/>
                    </a:lnTo>
                    <a:lnTo>
                      <a:pt x="163" y="118"/>
                    </a:lnTo>
                    <a:lnTo>
                      <a:pt x="162" y="119"/>
                    </a:lnTo>
                    <a:lnTo>
                      <a:pt x="159" y="119"/>
                    </a:lnTo>
                    <a:lnTo>
                      <a:pt x="148" y="113"/>
                    </a:lnTo>
                    <a:lnTo>
                      <a:pt x="147" y="110"/>
                    </a:lnTo>
                    <a:lnTo>
                      <a:pt x="138" y="108"/>
                    </a:lnTo>
                    <a:lnTo>
                      <a:pt x="130" y="102"/>
                    </a:lnTo>
                    <a:lnTo>
                      <a:pt x="128" y="102"/>
                    </a:lnTo>
                    <a:lnTo>
                      <a:pt x="128" y="105"/>
                    </a:lnTo>
                    <a:lnTo>
                      <a:pt x="149" y="119"/>
                    </a:lnTo>
                    <a:lnTo>
                      <a:pt x="148" y="120"/>
                    </a:lnTo>
                    <a:lnTo>
                      <a:pt x="146" y="118"/>
                    </a:lnTo>
                    <a:lnTo>
                      <a:pt x="141" y="118"/>
                    </a:lnTo>
                    <a:lnTo>
                      <a:pt x="137" y="114"/>
                    </a:lnTo>
                    <a:lnTo>
                      <a:pt x="123" y="114"/>
                    </a:lnTo>
                    <a:lnTo>
                      <a:pt x="126" y="115"/>
                    </a:lnTo>
                    <a:lnTo>
                      <a:pt x="132" y="118"/>
                    </a:lnTo>
                    <a:lnTo>
                      <a:pt x="134" y="119"/>
                    </a:lnTo>
                    <a:lnTo>
                      <a:pt x="133" y="120"/>
                    </a:lnTo>
                    <a:lnTo>
                      <a:pt x="96" y="118"/>
                    </a:lnTo>
                    <a:lnTo>
                      <a:pt x="94" y="115"/>
                    </a:lnTo>
                    <a:lnTo>
                      <a:pt x="90" y="114"/>
                    </a:lnTo>
                    <a:lnTo>
                      <a:pt x="92" y="114"/>
                    </a:lnTo>
                    <a:lnTo>
                      <a:pt x="91" y="113"/>
                    </a:lnTo>
                    <a:lnTo>
                      <a:pt x="90" y="113"/>
                    </a:lnTo>
                    <a:lnTo>
                      <a:pt x="90" y="114"/>
                    </a:lnTo>
                    <a:lnTo>
                      <a:pt x="87" y="114"/>
                    </a:lnTo>
                    <a:lnTo>
                      <a:pt x="79" y="110"/>
                    </a:lnTo>
                    <a:lnTo>
                      <a:pt x="78" y="109"/>
                    </a:lnTo>
                    <a:lnTo>
                      <a:pt x="76" y="107"/>
                    </a:lnTo>
                    <a:lnTo>
                      <a:pt x="100" y="104"/>
                    </a:lnTo>
                    <a:lnTo>
                      <a:pt x="84" y="103"/>
                    </a:lnTo>
                    <a:lnTo>
                      <a:pt x="81" y="102"/>
                    </a:lnTo>
                    <a:lnTo>
                      <a:pt x="73" y="102"/>
                    </a:lnTo>
                    <a:lnTo>
                      <a:pt x="70" y="100"/>
                    </a:lnTo>
                    <a:lnTo>
                      <a:pt x="70" y="99"/>
                    </a:lnTo>
                    <a:lnTo>
                      <a:pt x="68" y="99"/>
                    </a:lnTo>
                    <a:lnTo>
                      <a:pt x="65" y="98"/>
                    </a:lnTo>
                    <a:lnTo>
                      <a:pt x="64" y="96"/>
                    </a:lnTo>
                    <a:lnTo>
                      <a:pt x="66" y="94"/>
                    </a:lnTo>
                    <a:lnTo>
                      <a:pt x="69" y="96"/>
                    </a:lnTo>
                    <a:lnTo>
                      <a:pt x="76" y="96"/>
                    </a:lnTo>
                    <a:lnTo>
                      <a:pt x="76" y="94"/>
                    </a:lnTo>
                    <a:lnTo>
                      <a:pt x="68" y="93"/>
                    </a:lnTo>
                    <a:lnTo>
                      <a:pt x="62" y="93"/>
                    </a:lnTo>
                    <a:lnTo>
                      <a:pt x="55" y="88"/>
                    </a:lnTo>
                    <a:lnTo>
                      <a:pt x="54" y="87"/>
                    </a:lnTo>
                    <a:lnTo>
                      <a:pt x="58" y="84"/>
                    </a:lnTo>
                    <a:lnTo>
                      <a:pt x="64" y="84"/>
                    </a:lnTo>
                    <a:lnTo>
                      <a:pt x="69" y="81"/>
                    </a:lnTo>
                    <a:lnTo>
                      <a:pt x="118" y="77"/>
                    </a:lnTo>
                    <a:lnTo>
                      <a:pt x="120" y="75"/>
                    </a:lnTo>
                    <a:lnTo>
                      <a:pt x="83" y="77"/>
                    </a:lnTo>
                    <a:lnTo>
                      <a:pt x="80" y="76"/>
                    </a:lnTo>
                    <a:lnTo>
                      <a:pt x="84" y="76"/>
                    </a:lnTo>
                    <a:lnTo>
                      <a:pt x="85" y="75"/>
                    </a:lnTo>
                    <a:lnTo>
                      <a:pt x="102" y="75"/>
                    </a:lnTo>
                    <a:lnTo>
                      <a:pt x="104" y="73"/>
                    </a:lnTo>
                    <a:lnTo>
                      <a:pt x="104" y="72"/>
                    </a:lnTo>
                    <a:lnTo>
                      <a:pt x="87" y="73"/>
                    </a:lnTo>
                    <a:lnTo>
                      <a:pt x="83" y="72"/>
                    </a:lnTo>
                    <a:lnTo>
                      <a:pt x="83" y="70"/>
                    </a:lnTo>
                    <a:lnTo>
                      <a:pt x="74" y="71"/>
                    </a:lnTo>
                    <a:lnTo>
                      <a:pt x="74" y="73"/>
                    </a:lnTo>
                    <a:lnTo>
                      <a:pt x="68" y="75"/>
                    </a:lnTo>
                    <a:lnTo>
                      <a:pt x="66" y="73"/>
                    </a:lnTo>
                    <a:lnTo>
                      <a:pt x="68" y="70"/>
                    </a:lnTo>
                    <a:lnTo>
                      <a:pt x="68" y="68"/>
                    </a:lnTo>
                    <a:lnTo>
                      <a:pt x="66" y="70"/>
                    </a:lnTo>
                    <a:lnTo>
                      <a:pt x="65" y="72"/>
                    </a:lnTo>
                    <a:lnTo>
                      <a:pt x="63" y="73"/>
                    </a:lnTo>
                    <a:lnTo>
                      <a:pt x="62" y="75"/>
                    </a:lnTo>
                    <a:lnTo>
                      <a:pt x="59" y="77"/>
                    </a:lnTo>
                    <a:lnTo>
                      <a:pt x="57" y="77"/>
                    </a:lnTo>
                    <a:lnTo>
                      <a:pt x="54" y="76"/>
                    </a:lnTo>
                    <a:lnTo>
                      <a:pt x="53" y="76"/>
                    </a:lnTo>
                    <a:lnTo>
                      <a:pt x="53" y="73"/>
                    </a:lnTo>
                    <a:lnTo>
                      <a:pt x="53" y="72"/>
                    </a:lnTo>
                    <a:lnTo>
                      <a:pt x="57" y="71"/>
                    </a:lnTo>
                    <a:lnTo>
                      <a:pt x="48" y="70"/>
                    </a:lnTo>
                    <a:lnTo>
                      <a:pt x="45" y="71"/>
                    </a:lnTo>
                    <a:lnTo>
                      <a:pt x="45" y="72"/>
                    </a:lnTo>
                    <a:lnTo>
                      <a:pt x="45" y="73"/>
                    </a:lnTo>
                    <a:lnTo>
                      <a:pt x="42" y="75"/>
                    </a:lnTo>
                    <a:lnTo>
                      <a:pt x="39" y="76"/>
                    </a:lnTo>
                    <a:lnTo>
                      <a:pt x="38" y="77"/>
                    </a:lnTo>
                    <a:lnTo>
                      <a:pt x="34" y="75"/>
                    </a:lnTo>
                    <a:lnTo>
                      <a:pt x="34" y="73"/>
                    </a:lnTo>
                    <a:lnTo>
                      <a:pt x="33" y="72"/>
                    </a:lnTo>
                    <a:lnTo>
                      <a:pt x="32" y="71"/>
                    </a:lnTo>
                    <a:lnTo>
                      <a:pt x="28" y="72"/>
                    </a:lnTo>
                    <a:lnTo>
                      <a:pt x="27" y="71"/>
                    </a:lnTo>
                    <a:lnTo>
                      <a:pt x="24" y="71"/>
                    </a:lnTo>
                    <a:lnTo>
                      <a:pt x="21" y="70"/>
                    </a:lnTo>
                    <a:lnTo>
                      <a:pt x="21" y="68"/>
                    </a:lnTo>
                    <a:lnTo>
                      <a:pt x="19" y="67"/>
                    </a:lnTo>
                    <a:lnTo>
                      <a:pt x="21" y="66"/>
                    </a:lnTo>
                    <a:lnTo>
                      <a:pt x="23" y="66"/>
                    </a:lnTo>
                    <a:lnTo>
                      <a:pt x="29" y="67"/>
                    </a:lnTo>
                    <a:lnTo>
                      <a:pt x="34" y="66"/>
                    </a:lnTo>
                    <a:lnTo>
                      <a:pt x="42" y="65"/>
                    </a:lnTo>
                    <a:lnTo>
                      <a:pt x="48" y="63"/>
                    </a:lnTo>
                    <a:lnTo>
                      <a:pt x="49" y="61"/>
                    </a:lnTo>
                    <a:lnTo>
                      <a:pt x="43" y="63"/>
                    </a:lnTo>
                    <a:lnTo>
                      <a:pt x="37" y="62"/>
                    </a:lnTo>
                    <a:lnTo>
                      <a:pt x="27" y="63"/>
                    </a:lnTo>
                    <a:lnTo>
                      <a:pt x="24" y="62"/>
                    </a:lnTo>
                    <a:lnTo>
                      <a:pt x="18" y="61"/>
                    </a:lnTo>
                    <a:lnTo>
                      <a:pt x="12" y="56"/>
                    </a:lnTo>
                    <a:lnTo>
                      <a:pt x="8" y="55"/>
                    </a:lnTo>
                    <a:lnTo>
                      <a:pt x="10" y="55"/>
                    </a:lnTo>
                    <a:lnTo>
                      <a:pt x="6" y="53"/>
                    </a:lnTo>
                    <a:lnTo>
                      <a:pt x="13" y="52"/>
                    </a:lnTo>
                    <a:lnTo>
                      <a:pt x="13" y="51"/>
                    </a:lnTo>
                    <a:lnTo>
                      <a:pt x="6" y="51"/>
                    </a:lnTo>
                    <a:lnTo>
                      <a:pt x="5" y="50"/>
                    </a:lnTo>
                    <a:lnTo>
                      <a:pt x="6" y="49"/>
                    </a:lnTo>
                    <a:lnTo>
                      <a:pt x="12" y="46"/>
                    </a:lnTo>
                    <a:lnTo>
                      <a:pt x="5" y="47"/>
                    </a:lnTo>
                    <a:lnTo>
                      <a:pt x="2" y="45"/>
                    </a:lnTo>
                    <a:lnTo>
                      <a:pt x="2" y="44"/>
                    </a:lnTo>
                    <a:lnTo>
                      <a:pt x="7" y="42"/>
                    </a:lnTo>
                    <a:lnTo>
                      <a:pt x="18" y="45"/>
                    </a:lnTo>
                    <a:lnTo>
                      <a:pt x="19" y="46"/>
                    </a:lnTo>
                    <a:lnTo>
                      <a:pt x="26" y="47"/>
                    </a:lnTo>
                    <a:lnTo>
                      <a:pt x="27" y="47"/>
                    </a:lnTo>
                    <a:lnTo>
                      <a:pt x="29" y="49"/>
                    </a:lnTo>
                    <a:lnTo>
                      <a:pt x="34" y="47"/>
                    </a:lnTo>
                    <a:lnTo>
                      <a:pt x="42" y="50"/>
                    </a:lnTo>
                    <a:lnTo>
                      <a:pt x="37" y="47"/>
                    </a:lnTo>
                    <a:lnTo>
                      <a:pt x="37" y="46"/>
                    </a:lnTo>
                    <a:lnTo>
                      <a:pt x="39" y="45"/>
                    </a:lnTo>
                    <a:lnTo>
                      <a:pt x="49" y="44"/>
                    </a:lnTo>
                    <a:lnTo>
                      <a:pt x="48" y="42"/>
                    </a:lnTo>
                    <a:lnTo>
                      <a:pt x="42" y="42"/>
                    </a:lnTo>
                    <a:lnTo>
                      <a:pt x="40" y="42"/>
                    </a:lnTo>
                    <a:lnTo>
                      <a:pt x="39" y="41"/>
                    </a:lnTo>
                    <a:lnTo>
                      <a:pt x="38" y="41"/>
                    </a:lnTo>
                    <a:lnTo>
                      <a:pt x="34" y="44"/>
                    </a:lnTo>
                    <a:lnTo>
                      <a:pt x="27" y="45"/>
                    </a:lnTo>
                    <a:lnTo>
                      <a:pt x="18" y="42"/>
                    </a:lnTo>
                    <a:lnTo>
                      <a:pt x="22" y="41"/>
                    </a:lnTo>
                    <a:lnTo>
                      <a:pt x="18" y="42"/>
                    </a:lnTo>
                    <a:lnTo>
                      <a:pt x="22" y="41"/>
                    </a:lnTo>
                    <a:lnTo>
                      <a:pt x="28" y="42"/>
                    </a:lnTo>
                    <a:lnTo>
                      <a:pt x="29" y="40"/>
                    </a:lnTo>
                    <a:lnTo>
                      <a:pt x="24" y="41"/>
                    </a:lnTo>
                    <a:lnTo>
                      <a:pt x="19" y="40"/>
                    </a:lnTo>
                    <a:lnTo>
                      <a:pt x="18" y="41"/>
                    </a:lnTo>
                    <a:lnTo>
                      <a:pt x="12" y="41"/>
                    </a:lnTo>
                    <a:lnTo>
                      <a:pt x="12" y="40"/>
                    </a:lnTo>
                    <a:lnTo>
                      <a:pt x="3" y="40"/>
                    </a:lnTo>
                    <a:lnTo>
                      <a:pt x="3" y="39"/>
                    </a:lnTo>
                    <a:lnTo>
                      <a:pt x="3" y="37"/>
                    </a:lnTo>
                    <a:lnTo>
                      <a:pt x="0" y="36"/>
                    </a:lnTo>
                    <a:lnTo>
                      <a:pt x="3" y="35"/>
                    </a:lnTo>
                    <a:lnTo>
                      <a:pt x="6" y="35"/>
                    </a:lnTo>
                    <a:lnTo>
                      <a:pt x="7" y="35"/>
                    </a:lnTo>
                    <a:lnTo>
                      <a:pt x="15" y="35"/>
                    </a:lnTo>
                    <a:lnTo>
                      <a:pt x="8" y="31"/>
                    </a:lnTo>
                    <a:lnTo>
                      <a:pt x="10" y="31"/>
                    </a:lnTo>
                    <a:lnTo>
                      <a:pt x="10" y="29"/>
                    </a:lnTo>
                    <a:lnTo>
                      <a:pt x="8" y="28"/>
                    </a:lnTo>
                    <a:lnTo>
                      <a:pt x="18" y="28"/>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13" name="Freeform 1243">
                <a:extLst>
                  <a:ext uri="{FF2B5EF4-FFF2-40B4-BE49-F238E27FC236}">
                    <a16:creationId xmlns:a16="http://schemas.microsoft.com/office/drawing/2014/main" id="{2E27BB95-99A8-455B-8E01-E8DE26568672}"/>
                  </a:ext>
                </a:extLst>
              </p:cNvPr>
              <p:cNvSpPr>
                <a:spLocks noChangeAspect="1"/>
              </p:cNvSpPr>
              <p:nvPr/>
            </p:nvSpPr>
            <p:spPr bwMode="auto">
              <a:xfrm>
                <a:off x="1063" y="598"/>
                <a:ext cx="64" cy="35"/>
              </a:xfrm>
              <a:custGeom>
                <a:avLst/>
                <a:gdLst>
                  <a:gd name="T0" fmla="*/ 0 w 217"/>
                  <a:gd name="T1" fmla="*/ 0 h 120"/>
                  <a:gd name="T2" fmla="*/ 0 w 217"/>
                  <a:gd name="T3" fmla="*/ 0 h 120"/>
                  <a:gd name="T4" fmla="*/ 0 w 217"/>
                  <a:gd name="T5" fmla="*/ 0 h 120"/>
                  <a:gd name="T6" fmla="*/ 0 w 217"/>
                  <a:gd name="T7" fmla="*/ 0 h 120"/>
                  <a:gd name="T8" fmla="*/ 0 w 217"/>
                  <a:gd name="T9" fmla="*/ 0 h 120"/>
                  <a:gd name="T10" fmla="*/ 0 w 217"/>
                  <a:gd name="T11" fmla="*/ 0 h 120"/>
                  <a:gd name="T12" fmla="*/ 0 w 217"/>
                  <a:gd name="T13" fmla="*/ 0 h 120"/>
                  <a:gd name="T14" fmla="*/ 0 w 217"/>
                  <a:gd name="T15" fmla="*/ 0 h 120"/>
                  <a:gd name="T16" fmla="*/ 0 w 217"/>
                  <a:gd name="T17" fmla="*/ 0 h 120"/>
                  <a:gd name="T18" fmla="*/ 0 w 217"/>
                  <a:gd name="T19" fmla="*/ 0 h 120"/>
                  <a:gd name="T20" fmla="*/ 0 w 217"/>
                  <a:gd name="T21" fmla="*/ 0 h 120"/>
                  <a:gd name="T22" fmla="*/ 0 w 217"/>
                  <a:gd name="T23" fmla="*/ 0 h 120"/>
                  <a:gd name="T24" fmla="*/ 0 w 217"/>
                  <a:gd name="T25" fmla="*/ 0 h 120"/>
                  <a:gd name="T26" fmla="*/ 0 w 217"/>
                  <a:gd name="T27" fmla="*/ 0 h 120"/>
                  <a:gd name="T28" fmla="*/ 0 w 217"/>
                  <a:gd name="T29" fmla="*/ 0 h 120"/>
                  <a:gd name="T30" fmla="*/ 0 w 217"/>
                  <a:gd name="T31" fmla="*/ 0 h 120"/>
                  <a:gd name="T32" fmla="*/ 0 w 217"/>
                  <a:gd name="T33" fmla="*/ 0 h 120"/>
                  <a:gd name="T34" fmla="*/ 0 w 217"/>
                  <a:gd name="T35" fmla="*/ 0 h 120"/>
                  <a:gd name="T36" fmla="*/ 0 w 217"/>
                  <a:gd name="T37" fmla="*/ 0 h 120"/>
                  <a:gd name="T38" fmla="*/ 0 w 217"/>
                  <a:gd name="T39" fmla="*/ 0 h 120"/>
                  <a:gd name="T40" fmla="*/ 0 w 217"/>
                  <a:gd name="T41" fmla="*/ 0 h 120"/>
                  <a:gd name="T42" fmla="*/ 0 w 217"/>
                  <a:gd name="T43" fmla="*/ 0 h 120"/>
                  <a:gd name="T44" fmla="*/ 0 w 217"/>
                  <a:gd name="T45" fmla="*/ 0 h 120"/>
                  <a:gd name="T46" fmla="*/ 0 w 217"/>
                  <a:gd name="T47" fmla="*/ 0 h 120"/>
                  <a:gd name="T48" fmla="*/ 0 w 217"/>
                  <a:gd name="T49" fmla="*/ 0 h 120"/>
                  <a:gd name="T50" fmla="*/ 0 w 217"/>
                  <a:gd name="T51" fmla="*/ 0 h 120"/>
                  <a:gd name="T52" fmla="*/ 0 w 217"/>
                  <a:gd name="T53" fmla="*/ 0 h 120"/>
                  <a:gd name="T54" fmla="*/ 0 w 217"/>
                  <a:gd name="T55" fmla="*/ 0 h 120"/>
                  <a:gd name="T56" fmla="*/ 0 w 217"/>
                  <a:gd name="T57" fmla="*/ 0 h 120"/>
                  <a:gd name="T58" fmla="*/ 0 w 217"/>
                  <a:gd name="T59" fmla="*/ 0 h 120"/>
                  <a:gd name="T60" fmla="*/ 0 w 217"/>
                  <a:gd name="T61" fmla="*/ 0 h 120"/>
                  <a:gd name="T62" fmla="*/ 0 w 217"/>
                  <a:gd name="T63" fmla="*/ 0 h 120"/>
                  <a:gd name="T64" fmla="*/ 0 w 217"/>
                  <a:gd name="T65" fmla="*/ 0 h 120"/>
                  <a:gd name="T66" fmla="*/ 0 w 217"/>
                  <a:gd name="T67" fmla="*/ 0 h 120"/>
                  <a:gd name="T68" fmla="*/ 0 w 217"/>
                  <a:gd name="T69" fmla="*/ 0 h 120"/>
                  <a:gd name="T70" fmla="*/ 0 w 217"/>
                  <a:gd name="T71" fmla="*/ 0 h 120"/>
                  <a:gd name="T72" fmla="*/ 0 w 217"/>
                  <a:gd name="T73" fmla="*/ 0 h 120"/>
                  <a:gd name="T74" fmla="*/ 0 w 217"/>
                  <a:gd name="T75" fmla="*/ 0 h 120"/>
                  <a:gd name="T76" fmla="*/ 0 w 217"/>
                  <a:gd name="T77" fmla="*/ 0 h 120"/>
                  <a:gd name="T78" fmla="*/ 0 w 217"/>
                  <a:gd name="T79" fmla="*/ 0 h 120"/>
                  <a:gd name="T80" fmla="*/ 0 w 217"/>
                  <a:gd name="T81" fmla="*/ 0 h 120"/>
                  <a:gd name="T82" fmla="*/ 0 w 217"/>
                  <a:gd name="T83" fmla="*/ 0 h 120"/>
                  <a:gd name="T84" fmla="*/ 0 w 217"/>
                  <a:gd name="T85" fmla="*/ 0 h 120"/>
                  <a:gd name="T86" fmla="*/ 0 w 217"/>
                  <a:gd name="T87" fmla="*/ 0 h 120"/>
                  <a:gd name="T88" fmla="*/ 0 w 217"/>
                  <a:gd name="T89" fmla="*/ 0 h 120"/>
                  <a:gd name="T90" fmla="*/ 0 w 217"/>
                  <a:gd name="T91" fmla="*/ 0 h 120"/>
                  <a:gd name="T92" fmla="*/ 0 w 217"/>
                  <a:gd name="T93" fmla="*/ 0 h 120"/>
                  <a:gd name="T94" fmla="*/ 0 w 217"/>
                  <a:gd name="T95" fmla="*/ 0 h 120"/>
                  <a:gd name="T96" fmla="*/ 0 w 217"/>
                  <a:gd name="T97" fmla="*/ 0 h 120"/>
                  <a:gd name="T98" fmla="*/ 0 w 217"/>
                  <a:gd name="T99" fmla="*/ 0 h 120"/>
                  <a:gd name="T100" fmla="*/ 0 w 217"/>
                  <a:gd name="T101" fmla="*/ 0 h 120"/>
                  <a:gd name="T102" fmla="*/ 0 w 217"/>
                  <a:gd name="T103" fmla="*/ 0 h 120"/>
                  <a:gd name="T104" fmla="*/ 0 w 217"/>
                  <a:gd name="T105" fmla="*/ 0 h 120"/>
                  <a:gd name="T106" fmla="*/ 0 w 217"/>
                  <a:gd name="T107" fmla="*/ 0 h 120"/>
                  <a:gd name="T108" fmla="*/ 0 w 217"/>
                  <a:gd name="T109" fmla="*/ 0 h 120"/>
                  <a:gd name="T110" fmla="*/ 0 w 217"/>
                  <a:gd name="T111" fmla="*/ 0 h 120"/>
                  <a:gd name="T112" fmla="*/ 0 w 217"/>
                  <a:gd name="T113" fmla="*/ 0 h 120"/>
                  <a:gd name="T114" fmla="*/ 0 w 217"/>
                  <a:gd name="T115" fmla="*/ 0 h 120"/>
                  <a:gd name="T116" fmla="*/ 0 w 217"/>
                  <a:gd name="T117" fmla="*/ 0 h 1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17"/>
                  <a:gd name="T178" fmla="*/ 0 h 120"/>
                  <a:gd name="T179" fmla="*/ 217 w 217"/>
                  <a:gd name="T180" fmla="*/ 120 h 1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17" h="120">
                    <a:moveTo>
                      <a:pt x="18" y="28"/>
                    </a:moveTo>
                    <a:lnTo>
                      <a:pt x="27" y="28"/>
                    </a:lnTo>
                    <a:lnTo>
                      <a:pt x="29" y="29"/>
                    </a:lnTo>
                    <a:lnTo>
                      <a:pt x="45" y="30"/>
                    </a:lnTo>
                    <a:lnTo>
                      <a:pt x="45" y="28"/>
                    </a:lnTo>
                    <a:lnTo>
                      <a:pt x="44" y="28"/>
                    </a:lnTo>
                    <a:lnTo>
                      <a:pt x="34" y="26"/>
                    </a:lnTo>
                    <a:lnTo>
                      <a:pt x="33" y="25"/>
                    </a:lnTo>
                    <a:lnTo>
                      <a:pt x="47" y="24"/>
                    </a:lnTo>
                    <a:lnTo>
                      <a:pt x="43" y="23"/>
                    </a:lnTo>
                    <a:lnTo>
                      <a:pt x="40" y="23"/>
                    </a:lnTo>
                    <a:lnTo>
                      <a:pt x="39" y="21"/>
                    </a:lnTo>
                    <a:lnTo>
                      <a:pt x="34" y="23"/>
                    </a:lnTo>
                    <a:lnTo>
                      <a:pt x="27" y="23"/>
                    </a:lnTo>
                    <a:lnTo>
                      <a:pt x="26" y="21"/>
                    </a:lnTo>
                    <a:lnTo>
                      <a:pt x="27" y="21"/>
                    </a:lnTo>
                    <a:lnTo>
                      <a:pt x="29" y="20"/>
                    </a:lnTo>
                    <a:lnTo>
                      <a:pt x="21" y="20"/>
                    </a:lnTo>
                    <a:lnTo>
                      <a:pt x="19" y="20"/>
                    </a:lnTo>
                    <a:lnTo>
                      <a:pt x="19" y="19"/>
                    </a:lnTo>
                    <a:lnTo>
                      <a:pt x="23" y="18"/>
                    </a:lnTo>
                    <a:lnTo>
                      <a:pt x="19" y="16"/>
                    </a:lnTo>
                    <a:lnTo>
                      <a:pt x="19" y="14"/>
                    </a:lnTo>
                    <a:lnTo>
                      <a:pt x="21" y="13"/>
                    </a:lnTo>
                    <a:lnTo>
                      <a:pt x="24" y="13"/>
                    </a:lnTo>
                    <a:lnTo>
                      <a:pt x="24" y="11"/>
                    </a:lnTo>
                    <a:lnTo>
                      <a:pt x="27" y="13"/>
                    </a:lnTo>
                    <a:lnTo>
                      <a:pt x="32" y="13"/>
                    </a:lnTo>
                    <a:lnTo>
                      <a:pt x="33" y="14"/>
                    </a:lnTo>
                    <a:lnTo>
                      <a:pt x="34" y="15"/>
                    </a:lnTo>
                    <a:lnTo>
                      <a:pt x="36" y="14"/>
                    </a:lnTo>
                    <a:lnTo>
                      <a:pt x="39" y="14"/>
                    </a:lnTo>
                    <a:lnTo>
                      <a:pt x="39" y="13"/>
                    </a:lnTo>
                    <a:lnTo>
                      <a:pt x="42" y="13"/>
                    </a:lnTo>
                    <a:lnTo>
                      <a:pt x="43" y="13"/>
                    </a:lnTo>
                    <a:lnTo>
                      <a:pt x="39" y="11"/>
                    </a:lnTo>
                    <a:lnTo>
                      <a:pt x="37" y="11"/>
                    </a:lnTo>
                    <a:lnTo>
                      <a:pt x="34" y="10"/>
                    </a:lnTo>
                    <a:lnTo>
                      <a:pt x="55" y="10"/>
                    </a:lnTo>
                    <a:lnTo>
                      <a:pt x="57" y="8"/>
                    </a:lnTo>
                    <a:lnTo>
                      <a:pt x="57" y="7"/>
                    </a:lnTo>
                    <a:lnTo>
                      <a:pt x="54" y="7"/>
                    </a:lnTo>
                    <a:lnTo>
                      <a:pt x="52" y="5"/>
                    </a:lnTo>
                    <a:lnTo>
                      <a:pt x="47" y="5"/>
                    </a:lnTo>
                    <a:lnTo>
                      <a:pt x="45" y="7"/>
                    </a:lnTo>
                    <a:lnTo>
                      <a:pt x="39" y="7"/>
                    </a:lnTo>
                    <a:lnTo>
                      <a:pt x="37" y="7"/>
                    </a:lnTo>
                    <a:lnTo>
                      <a:pt x="36" y="7"/>
                    </a:lnTo>
                    <a:lnTo>
                      <a:pt x="28" y="7"/>
                    </a:lnTo>
                    <a:lnTo>
                      <a:pt x="26" y="5"/>
                    </a:lnTo>
                    <a:lnTo>
                      <a:pt x="26" y="4"/>
                    </a:lnTo>
                    <a:lnTo>
                      <a:pt x="27" y="3"/>
                    </a:lnTo>
                    <a:lnTo>
                      <a:pt x="23" y="3"/>
                    </a:lnTo>
                    <a:lnTo>
                      <a:pt x="23" y="2"/>
                    </a:lnTo>
                    <a:lnTo>
                      <a:pt x="24" y="2"/>
                    </a:lnTo>
                    <a:lnTo>
                      <a:pt x="28" y="0"/>
                    </a:lnTo>
                    <a:lnTo>
                      <a:pt x="42" y="3"/>
                    </a:lnTo>
                    <a:lnTo>
                      <a:pt x="43" y="2"/>
                    </a:lnTo>
                    <a:lnTo>
                      <a:pt x="39" y="0"/>
                    </a:lnTo>
                    <a:lnTo>
                      <a:pt x="65" y="4"/>
                    </a:lnTo>
                    <a:lnTo>
                      <a:pt x="68" y="5"/>
                    </a:lnTo>
                    <a:lnTo>
                      <a:pt x="71" y="7"/>
                    </a:lnTo>
                    <a:lnTo>
                      <a:pt x="75" y="9"/>
                    </a:lnTo>
                    <a:lnTo>
                      <a:pt x="76" y="11"/>
                    </a:lnTo>
                    <a:lnTo>
                      <a:pt x="75" y="11"/>
                    </a:lnTo>
                    <a:lnTo>
                      <a:pt x="76" y="11"/>
                    </a:lnTo>
                    <a:lnTo>
                      <a:pt x="80" y="14"/>
                    </a:lnTo>
                    <a:lnTo>
                      <a:pt x="81" y="16"/>
                    </a:lnTo>
                    <a:lnTo>
                      <a:pt x="84" y="18"/>
                    </a:lnTo>
                    <a:lnTo>
                      <a:pt x="86" y="18"/>
                    </a:lnTo>
                    <a:lnTo>
                      <a:pt x="87" y="19"/>
                    </a:lnTo>
                    <a:lnTo>
                      <a:pt x="89" y="21"/>
                    </a:lnTo>
                    <a:lnTo>
                      <a:pt x="90" y="23"/>
                    </a:lnTo>
                    <a:lnTo>
                      <a:pt x="91" y="23"/>
                    </a:lnTo>
                    <a:lnTo>
                      <a:pt x="94" y="24"/>
                    </a:lnTo>
                    <a:lnTo>
                      <a:pt x="97" y="26"/>
                    </a:lnTo>
                    <a:lnTo>
                      <a:pt x="96" y="30"/>
                    </a:lnTo>
                    <a:lnTo>
                      <a:pt x="97" y="30"/>
                    </a:lnTo>
                    <a:lnTo>
                      <a:pt x="97" y="28"/>
                    </a:lnTo>
                    <a:lnTo>
                      <a:pt x="100" y="28"/>
                    </a:lnTo>
                    <a:lnTo>
                      <a:pt x="101" y="29"/>
                    </a:lnTo>
                    <a:lnTo>
                      <a:pt x="116" y="30"/>
                    </a:lnTo>
                    <a:lnTo>
                      <a:pt x="115" y="30"/>
                    </a:lnTo>
                    <a:lnTo>
                      <a:pt x="121" y="30"/>
                    </a:lnTo>
                    <a:lnTo>
                      <a:pt x="126" y="30"/>
                    </a:lnTo>
                    <a:lnTo>
                      <a:pt x="128" y="32"/>
                    </a:lnTo>
                    <a:lnTo>
                      <a:pt x="130" y="34"/>
                    </a:lnTo>
                    <a:lnTo>
                      <a:pt x="127" y="35"/>
                    </a:lnTo>
                    <a:lnTo>
                      <a:pt x="130" y="35"/>
                    </a:lnTo>
                    <a:lnTo>
                      <a:pt x="130" y="36"/>
                    </a:lnTo>
                    <a:lnTo>
                      <a:pt x="130" y="37"/>
                    </a:lnTo>
                    <a:lnTo>
                      <a:pt x="131" y="41"/>
                    </a:lnTo>
                    <a:lnTo>
                      <a:pt x="139" y="45"/>
                    </a:lnTo>
                    <a:lnTo>
                      <a:pt x="143" y="46"/>
                    </a:lnTo>
                    <a:lnTo>
                      <a:pt x="143" y="45"/>
                    </a:lnTo>
                    <a:lnTo>
                      <a:pt x="147" y="45"/>
                    </a:lnTo>
                    <a:lnTo>
                      <a:pt x="147" y="44"/>
                    </a:lnTo>
                    <a:lnTo>
                      <a:pt x="146" y="42"/>
                    </a:lnTo>
                    <a:lnTo>
                      <a:pt x="137" y="39"/>
                    </a:lnTo>
                    <a:lnTo>
                      <a:pt x="137" y="35"/>
                    </a:lnTo>
                    <a:lnTo>
                      <a:pt x="138" y="34"/>
                    </a:lnTo>
                    <a:lnTo>
                      <a:pt x="153" y="35"/>
                    </a:lnTo>
                    <a:lnTo>
                      <a:pt x="154" y="37"/>
                    </a:lnTo>
                    <a:lnTo>
                      <a:pt x="157" y="40"/>
                    </a:lnTo>
                    <a:lnTo>
                      <a:pt x="157" y="42"/>
                    </a:lnTo>
                    <a:lnTo>
                      <a:pt x="155" y="42"/>
                    </a:lnTo>
                    <a:lnTo>
                      <a:pt x="155" y="44"/>
                    </a:lnTo>
                    <a:lnTo>
                      <a:pt x="152" y="45"/>
                    </a:lnTo>
                    <a:lnTo>
                      <a:pt x="151" y="45"/>
                    </a:lnTo>
                    <a:lnTo>
                      <a:pt x="153" y="46"/>
                    </a:lnTo>
                    <a:lnTo>
                      <a:pt x="157" y="45"/>
                    </a:lnTo>
                    <a:lnTo>
                      <a:pt x="164" y="46"/>
                    </a:lnTo>
                    <a:lnTo>
                      <a:pt x="168" y="50"/>
                    </a:lnTo>
                    <a:lnTo>
                      <a:pt x="165" y="51"/>
                    </a:lnTo>
                    <a:lnTo>
                      <a:pt x="165" y="52"/>
                    </a:lnTo>
                    <a:lnTo>
                      <a:pt x="170" y="51"/>
                    </a:lnTo>
                    <a:lnTo>
                      <a:pt x="170" y="52"/>
                    </a:lnTo>
                    <a:lnTo>
                      <a:pt x="169" y="55"/>
                    </a:lnTo>
                    <a:lnTo>
                      <a:pt x="168" y="60"/>
                    </a:lnTo>
                    <a:lnTo>
                      <a:pt x="165" y="60"/>
                    </a:lnTo>
                    <a:lnTo>
                      <a:pt x="163" y="62"/>
                    </a:lnTo>
                    <a:lnTo>
                      <a:pt x="164" y="63"/>
                    </a:lnTo>
                    <a:lnTo>
                      <a:pt x="165" y="63"/>
                    </a:lnTo>
                    <a:lnTo>
                      <a:pt x="168" y="61"/>
                    </a:lnTo>
                    <a:lnTo>
                      <a:pt x="172" y="61"/>
                    </a:lnTo>
                    <a:lnTo>
                      <a:pt x="175" y="60"/>
                    </a:lnTo>
                    <a:lnTo>
                      <a:pt x="189" y="63"/>
                    </a:lnTo>
                    <a:lnTo>
                      <a:pt x="190" y="65"/>
                    </a:lnTo>
                    <a:lnTo>
                      <a:pt x="190" y="66"/>
                    </a:lnTo>
                    <a:lnTo>
                      <a:pt x="191" y="67"/>
                    </a:lnTo>
                    <a:lnTo>
                      <a:pt x="190" y="68"/>
                    </a:lnTo>
                    <a:lnTo>
                      <a:pt x="191" y="70"/>
                    </a:lnTo>
                    <a:lnTo>
                      <a:pt x="194" y="68"/>
                    </a:lnTo>
                    <a:lnTo>
                      <a:pt x="195" y="67"/>
                    </a:lnTo>
                    <a:lnTo>
                      <a:pt x="194" y="66"/>
                    </a:lnTo>
                    <a:lnTo>
                      <a:pt x="195" y="65"/>
                    </a:lnTo>
                    <a:lnTo>
                      <a:pt x="194" y="63"/>
                    </a:lnTo>
                    <a:lnTo>
                      <a:pt x="196" y="62"/>
                    </a:lnTo>
                    <a:lnTo>
                      <a:pt x="209" y="68"/>
                    </a:lnTo>
                    <a:lnTo>
                      <a:pt x="211" y="71"/>
                    </a:lnTo>
                    <a:lnTo>
                      <a:pt x="215" y="72"/>
                    </a:lnTo>
                    <a:lnTo>
                      <a:pt x="216" y="73"/>
                    </a:lnTo>
                    <a:lnTo>
                      <a:pt x="217" y="76"/>
                    </a:lnTo>
                    <a:lnTo>
                      <a:pt x="189" y="84"/>
                    </a:lnTo>
                    <a:lnTo>
                      <a:pt x="189" y="86"/>
                    </a:lnTo>
                    <a:lnTo>
                      <a:pt x="190" y="87"/>
                    </a:lnTo>
                    <a:lnTo>
                      <a:pt x="186" y="89"/>
                    </a:lnTo>
                    <a:lnTo>
                      <a:pt x="184" y="86"/>
                    </a:lnTo>
                    <a:lnTo>
                      <a:pt x="180" y="84"/>
                    </a:lnTo>
                    <a:lnTo>
                      <a:pt x="184" y="91"/>
                    </a:lnTo>
                    <a:lnTo>
                      <a:pt x="180" y="94"/>
                    </a:lnTo>
                    <a:lnTo>
                      <a:pt x="177" y="99"/>
                    </a:lnTo>
                    <a:lnTo>
                      <a:pt x="175" y="99"/>
                    </a:lnTo>
                    <a:lnTo>
                      <a:pt x="167" y="96"/>
                    </a:lnTo>
                    <a:lnTo>
                      <a:pt x="164" y="89"/>
                    </a:lnTo>
                    <a:lnTo>
                      <a:pt x="162" y="88"/>
                    </a:lnTo>
                    <a:lnTo>
                      <a:pt x="162" y="82"/>
                    </a:lnTo>
                    <a:lnTo>
                      <a:pt x="160" y="83"/>
                    </a:lnTo>
                    <a:lnTo>
                      <a:pt x="160" y="87"/>
                    </a:lnTo>
                    <a:lnTo>
                      <a:pt x="159" y="89"/>
                    </a:lnTo>
                    <a:lnTo>
                      <a:pt x="159" y="92"/>
                    </a:lnTo>
                    <a:lnTo>
                      <a:pt x="159" y="93"/>
                    </a:lnTo>
                    <a:lnTo>
                      <a:pt x="160" y="96"/>
                    </a:lnTo>
                    <a:lnTo>
                      <a:pt x="163" y="98"/>
                    </a:lnTo>
                    <a:lnTo>
                      <a:pt x="163" y="99"/>
                    </a:lnTo>
                    <a:lnTo>
                      <a:pt x="168" y="100"/>
                    </a:lnTo>
                    <a:lnTo>
                      <a:pt x="170" y="103"/>
                    </a:lnTo>
                    <a:lnTo>
                      <a:pt x="169" y="105"/>
                    </a:lnTo>
                    <a:lnTo>
                      <a:pt x="170" y="107"/>
                    </a:lnTo>
                    <a:lnTo>
                      <a:pt x="165" y="107"/>
                    </a:lnTo>
                    <a:lnTo>
                      <a:pt x="157" y="102"/>
                    </a:lnTo>
                    <a:lnTo>
                      <a:pt x="155" y="100"/>
                    </a:lnTo>
                    <a:lnTo>
                      <a:pt x="154" y="100"/>
                    </a:lnTo>
                    <a:lnTo>
                      <a:pt x="154" y="104"/>
                    </a:lnTo>
                    <a:lnTo>
                      <a:pt x="155" y="105"/>
                    </a:lnTo>
                    <a:lnTo>
                      <a:pt x="163" y="110"/>
                    </a:lnTo>
                    <a:lnTo>
                      <a:pt x="163" y="118"/>
                    </a:lnTo>
                    <a:lnTo>
                      <a:pt x="162" y="119"/>
                    </a:lnTo>
                    <a:lnTo>
                      <a:pt x="159" y="119"/>
                    </a:lnTo>
                    <a:lnTo>
                      <a:pt x="148" y="113"/>
                    </a:lnTo>
                    <a:lnTo>
                      <a:pt x="147" y="110"/>
                    </a:lnTo>
                    <a:lnTo>
                      <a:pt x="138" y="108"/>
                    </a:lnTo>
                    <a:lnTo>
                      <a:pt x="130" y="102"/>
                    </a:lnTo>
                    <a:lnTo>
                      <a:pt x="128" y="102"/>
                    </a:lnTo>
                    <a:lnTo>
                      <a:pt x="128" y="105"/>
                    </a:lnTo>
                    <a:lnTo>
                      <a:pt x="149" y="119"/>
                    </a:lnTo>
                    <a:lnTo>
                      <a:pt x="148" y="120"/>
                    </a:lnTo>
                    <a:lnTo>
                      <a:pt x="146" y="118"/>
                    </a:lnTo>
                    <a:lnTo>
                      <a:pt x="141" y="118"/>
                    </a:lnTo>
                    <a:lnTo>
                      <a:pt x="137" y="114"/>
                    </a:lnTo>
                    <a:lnTo>
                      <a:pt x="123" y="114"/>
                    </a:lnTo>
                    <a:lnTo>
                      <a:pt x="126" y="115"/>
                    </a:lnTo>
                    <a:lnTo>
                      <a:pt x="132" y="118"/>
                    </a:lnTo>
                    <a:lnTo>
                      <a:pt x="134" y="119"/>
                    </a:lnTo>
                    <a:lnTo>
                      <a:pt x="133" y="120"/>
                    </a:lnTo>
                    <a:lnTo>
                      <a:pt x="96" y="118"/>
                    </a:lnTo>
                    <a:lnTo>
                      <a:pt x="94" y="115"/>
                    </a:lnTo>
                    <a:lnTo>
                      <a:pt x="90" y="114"/>
                    </a:lnTo>
                    <a:lnTo>
                      <a:pt x="92" y="114"/>
                    </a:lnTo>
                    <a:lnTo>
                      <a:pt x="91" y="113"/>
                    </a:lnTo>
                    <a:lnTo>
                      <a:pt x="90" y="113"/>
                    </a:lnTo>
                    <a:lnTo>
                      <a:pt x="90" y="114"/>
                    </a:lnTo>
                    <a:lnTo>
                      <a:pt x="87" y="114"/>
                    </a:lnTo>
                    <a:lnTo>
                      <a:pt x="79" y="110"/>
                    </a:lnTo>
                    <a:lnTo>
                      <a:pt x="78" y="109"/>
                    </a:lnTo>
                    <a:lnTo>
                      <a:pt x="76" y="107"/>
                    </a:lnTo>
                    <a:lnTo>
                      <a:pt x="100" y="104"/>
                    </a:lnTo>
                    <a:lnTo>
                      <a:pt x="84" y="103"/>
                    </a:lnTo>
                    <a:lnTo>
                      <a:pt x="81" y="102"/>
                    </a:lnTo>
                    <a:lnTo>
                      <a:pt x="73" y="102"/>
                    </a:lnTo>
                    <a:lnTo>
                      <a:pt x="70" y="100"/>
                    </a:lnTo>
                    <a:lnTo>
                      <a:pt x="70" y="99"/>
                    </a:lnTo>
                    <a:lnTo>
                      <a:pt x="68" y="99"/>
                    </a:lnTo>
                    <a:lnTo>
                      <a:pt x="65" y="98"/>
                    </a:lnTo>
                    <a:lnTo>
                      <a:pt x="64" y="96"/>
                    </a:lnTo>
                    <a:lnTo>
                      <a:pt x="66" y="94"/>
                    </a:lnTo>
                    <a:lnTo>
                      <a:pt x="69" y="96"/>
                    </a:lnTo>
                    <a:lnTo>
                      <a:pt x="76" y="96"/>
                    </a:lnTo>
                    <a:lnTo>
                      <a:pt x="76" y="94"/>
                    </a:lnTo>
                    <a:lnTo>
                      <a:pt x="68" y="93"/>
                    </a:lnTo>
                    <a:lnTo>
                      <a:pt x="62" y="93"/>
                    </a:lnTo>
                    <a:lnTo>
                      <a:pt x="55" y="88"/>
                    </a:lnTo>
                    <a:lnTo>
                      <a:pt x="54" y="87"/>
                    </a:lnTo>
                    <a:lnTo>
                      <a:pt x="58" y="84"/>
                    </a:lnTo>
                    <a:lnTo>
                      <a:pt x="64" y="84"/>
                    </a:lnTo>
                    <a:lnTo>
                      <a:pt x="69" y="81"/>
                    </a:lnTo>
                    <a:lnTo>
                      <a:pt x="118" y="77"/>
                    </a:lnTo>
                    <a:lnTo>
                      <a:pt x="120" y="75"/>
                    </a:lnTo>
                    <a:lnTo>
                      <a:pt x="83" y="77"/>
                    </a:lnTo>
                    <a:lnTo>
                      <a:pt x="80" y="76"/>
                    </a:lnTo>
                    <a:lnTo>
                      <a:pt x="84" y="76"/>
                    </a:lnTo>
                    <a:lnTo>
                      <a:pt x="85" y="75"/>
                    </a:lnTo>
                    <a:lnTo>
                      <a:pt x="102" y="75"/>
                    </a:lnTo>
                    <a:lnTo>
                      <a:pt x="104" y="73"/>
                    </a:lnTo>
                    <a:lnTo>
                      <a:pt x="104" y="72"/>
                    </a:lnTo>
                    <a:lnTo>
                      <a:pt x="87" y="73"/>
                    </a:lnTo>
                    <a:lnTo>
                      <a:pt x="83" y="72"/>
                    </a:lnTo>
                    <a:lnTo>
                      <a:pt x="83" y="70"/>
                    </a:lnTo>
                    <a:lnTo>
                      <a:pt x="74" y="71"/>
                    </a:lnTo>
                    <a:lnTo>
                      <a:pt x="74" y="73"/>
                    </a:lnTo>
                    <a:lnTo>
                      <a:pt x="68" y="75"/>
                    </a:lnTo>
                    <a:lnTo>
                      <a:pt x="66" y="73"/>
                    </a:lnTo>
                    <a:lnTo>
                      <a:pt x="68" y="70"/>
                    </a:lnTo>
                    <a:lnTo>
                      <a:pt x="68" y="68"/>
                    </a:lnTo>
                    <a:lnTo>
                      <a:pt x="66" y="70"/>
                    </a:lnTo>
                    <a:lnTo>
                      <a:pt x="65" y="72"/>
                    </a:lnTo>
                    <a:lnTo>
                      <a:pt x="63" y="73"/>
                    </a:lnTo>
                    <a:lnTo>
                      <a:pt x="62" y="75"/>
                    </a:lnTo>
                    <a:lnTo>
                      <a:pt x="59" y="77"/>
                    </a:lnTo>
                    <a:lnTo>
                      <a:pt x="57" y="77"/>
                    </a:lnTo>
                    <a:lnTo>
                      <a:pt x="54" y="76"/>
                    </a:lnTo>
                    <a:lnTo>
                      <a:pt x="53" y="76"/>
                    </a:lnTo>
                    <a:lnTo>
                      <a:pt x="53" y="73"/>
                    </a:lnTo>
                    <a:lnTo>
                      <a:pt x="53" y="72"/>
                    </a:lnTo>
                    <a:lnTo>
                      <a:pt x="57" y="71"/>
                    </a:lnTo>
                    <a:lnTo>
                      <a:pt x="48" y="70"/>
                    </a:lnTo>
                    <a:lnTo>
                      <a:pt x="45" y="71"/>
                    </a:lnTo>
                    <a:lnTo>
                      <a:pt x="45" y="72"/>
                    </a:lnTo>
                    <a:lnTo>
                      <a:pt x="45" y="73"/>
                    </a:lnTo>
                    <a:lnTo>
                      <a:pt x="42" y="75"/>
                    </a:lnTo>
                    <a:lnTo>
                      <a:pt x="39" y="76"/>
                    </a:lnTo>
                    <a:lnTo>
                      <a:pt x="38" y="77"/>
                    </a:lnTo>
                    <a:lnTo>
                      <a:pt x="34" y="75"/>
                    </a:lnTo>
                    <a:lnTo>
                      <a:pt x="34" y="73"/>
                    </a:lnTo>
                    <a:lnTo>
                      <a:pt x="33" y="72"/>
                    </a:lnTo>
                    <a:lnTo>
                      <a:pt x="32" y="71"/>
                    </a:lnTo>
                    <a:lnTo>
                      <a:pt x="28" y="72"/>
                    </a:lnTo>
                    <a:lnTo>
                      <a:pt x="27" y="71"/>
                    </a:lnTo>
                    <a:lnTo>
                      <a:pt x="24" y="71"/>
                    </a:lnTo>
                    <a:lnTo>
                      <a:pt x="21" y="70"/>
                    </a:lnTo>
                    <a:lnTo>
                      <a:pt x="21" y="68"/>
                    </a:lnTo>
                    <a:lnTo>
                      <a:pt x="19" y="67"/>
                    </a:lnTo>
                    <a:lnTo>
                      <a:pt x="21" y="66"/>
                    </a:lnTo>
                    <a:lnTo>
                      <a:pt x="23" y="66"/>
                    </a:lnTo>
                    <a:lnTo>
                      <a:pt x="29" y="67"/>
                    </a:lnTo>
                    <a:lnTo>
                      <a:pt x="34" y="66"/>
                    </a:lnTo>
                    <a:lnTo>
                      <a:pt x="42" y="65"/>
                    </a:lnTo>
                    <a:lnTo>
                      <a:pt x="48" y="63"/>
                    </a:lnTo>
                    <a:lnTo>
                      <a:pt x="49" y="61"/>
                    </a:lnTo>
                    <a:lnTo>
                      <a:pt x="43" y="63"/>
                    </a:lnTo>
                    <a:lnTo>
                      <a:pt x="37" y="62"/>
                    </a:lnTo>
                    <a:lnTo>
                      <a:pt x="27" y="63"/>
                    </a:lnTo>
                    <a:lnTo>
                      <a:pt x="24" y="62"/>
                    </a:lnTo>
                    <a:lnTo>
                      <a:pt x="18" y="61"/>
                    </a:lnTo>
                    <a:lnTo>
                      <a:pt x="12" y="56"/>
                    </a:lnTo>
                    <a:lnTo>
                      <a:pt x="8" y="55"/>
                    </a:lnTo>
                    <a:lnTo>
                      <a:pt x="10" y="55"/>
                    </a:lnTo>
                    <a:lnTo>
                      <a:pt x="6" y="53"/>
                    </a:lnTo>
                    <a:lnTo>
                      <a:pt x="13" y="52"/>
                    </a:lnTo>
                    <a:lnTo>
                      <a:pt x="13" y="51"/>
                    </a:lnTo>
                    <a:lnTo>
                      <a:pt x="6" y="51"/>
                    </a:lnTo>
                    <a:lnTo>
                      <a:pt x="5" y="50"/>
                    </a:lnTo>
                    <a:lnTo>
                      <a:pt x="6" y="49"/>
                    </a:lnTo>
                    <a:lnTo>
                      <a:pt x="12" y="46"/>
                    </a:lnTo>
                    <a:lnTo>
                      <a:pt x="5" y="47"/>
                    </a:lnTo>
                    <a:lnTo>
                      <a:pt x="2" y="45"/>
                    </a:lnTo>
                    <a:lnTo>
                      <a:pt x="2" y="44"/>
                    </a:lnTo>
                    <a:lnTo>
                      <a:pt x="7" y="42"/>
                    </a:lnTo>
                    <a:lnTo>
                      <a:pt x="18" y="45"/>
                    </a:lnTo>
                    <a:lnTo>
                      <a:pt x="19" y="46"/>
                    </a:lnTo>
                    <a:lnTo>
                      <a:pt x="26" y="47"/>
                    </a:lnTo>
                    <a:lnTo>
                      <a:pt x="27" y="47"/>
                    </a:lnTo>
                    <a:lnTo>
                      <a:pt x="29" y="49"/>
                    </a:lnTo>
                    <a:lnTo>
                      <a:pt x="34" y="47"/>
                    </a:lnTo>
                    <a:lnTo>
                      <a:pt x="42" y="50"/>
                    </a:lnTo>
                    <a:lnTo>
                      <a:pt x="37" y="47"/>
                    </a:lnTo>
                    <a:lnTo>
                      <a:pt x="37" y="46"/>
                    </a:lnTo>
                    <a:lnTo>
                      <a:pt x="39" y="45"/>
                    </a:lnTo>
                    <a:lnTo>
                      <a:pt x="49" y="44"/>
                    </a:lnTo>
                    <a:lnTo>
                      <a:pt x="48" y="42"/>
                    </a:lnTo>
                    <a:lnTo>
                      <a:pt x="42" y="42"/>
                    </a:lnTo>
                    <a:lnTo>
                      <a:pt x="40" y="42"/>
                    </a:lnTo>
                    <a:lnTo>
                      <a:pt x="39" y="41"/>
                    </a:lnTo>
                    <a:lnTo>
                      <a:pt x="38" y="41"/>
                    </a:lnTo>
                    <a:lnTo>
                      <a:pt x="34" y="44"/>
                    </a:lnTo>
                    <a:lnTo>
                      <a:pt x="27" y="45"/>
                    </a:lnTo>
                    <a:lnTo>
                      <a:pt x="18" y="42"/>
                    </a:lnTo>
                    <a:lnTo>
                      <a:pt x="22" y="41"/>
                    </a:lnTo>
                    <a:lnTo>
                      <a:pt x="18" y="42"/>
                    </a:lnTo>
                    <a:lnTo>
                      <a:pt x="22" y="41"/>
                    </a:lnTo>
                    <a:lnTo>
                      <a:pt x="28" y="42"/>
                    </a:lnTo>
                    <a:lnTo>
                      <a:pt x="29" y="40"/>
                    </a:lnTo>
                    <a:lnTo>
                      <a:pt x="24" y="41"/>
                    </a:lnTo>
                    <a:lnTo>
                      <a:pt x="19" y="40"/>
                    </a:lnTo>
                    <a:lnTo>
                      <a:pt x="18" y="41"/>
                    </a:lnTo>
                    <a:lnTo>
                      <a:pt x="12" y="41"/>
                    </a:lnTo>
                    <a:lnTo>
                      <a:pt x="12" y="40"/>
                    </a:lnTo>
                    <a:lnTo>
                      <a:pt x="3" y="40"/>
                    </a:lnTo>
                    <a:lnTo>
                      <a:pt x="3" y="39"/>
                    </a:lnTo>
                    <a:lnTo>
                      <a:pt x="3" y="37"/>
                    </a:lnTo>
                    <a:lnTo>
                      <a:pt x="0" y="36"/>
                    </a:lnTo>
                    <a:lnTo>
                      <a:pt x="3" y="35"/>
                    </a:lnTo>
                    <a:lnTo>
                      <a:pt x="6" y="35"/>
                    </a:lnTo>
                    <a:lnTo>
                      <a:pt x="7" y="35"/>
                    </a:lnTo>
                    <a:lnTo>
                      <a:pt x="15" y="35"/>
                    </a:lnTo>
                    <a:lnTo>
                      <a:pt x="8" y="31"/>
                    </a:lnTo>
                    <a:lnTo>
                      <a:pt x="10" y="31"/>
                    </a:lnTo>
                    <a:lnTo>
                      <a:pt x="10" y="29"/>
                    </a:lnTo>
                    <a:lnTo>
                      <a:pt x="8" y="28"/>
                    </a:lnTo>
                    <a:lnTo>
                      <a:pt x="18" y="28"/>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14" name="Freeform 1244">
                <a:extLst>
                  <a:ext uri="{FF2B5EF4-FFF2-40B4-BE49-F238E27FC236}">
                    <a16:creationId xmlns:a16="http://schemas.microsoft.com/office/drawing/2014/main" id="{FD128F25-5555-4F0B-BDDB-6BD2F43B148B}"/>
                  </a:ext>
                </a:extLst>
              </p:cNvPr>
              <p:cNvSpPr>
                <a:spLocks noChangeAspect="1"/>
              </p:cNvSpPr>
              <p:nvPr/>
            </p:nvSpPr>
            <p:spPr bwMode="auto">
              <a:xfrm>
                <a:off x="1067" y="636"/>
                <a:ext cx="18" cy="5"/>
              </a:xfrm>
              <a:custGeom>
                <a:avLst/>
                <a:gdLst>
                  <a:gd name="T0" fmla="*/ 0 w 62"/>
                  <a:gd name="T1" fmla="*/ 0 h 16"/>
                  <a:gd name="T2" fmla="*/ 0 w 62"/>
                  <a:gd name="T3" fmla="*/ 0 h 16"/>
                  <a:gd name="T4" fmla="*/ 0 w 62"/>
                  <a:gd name="T5" fmla="*/ 0 h 16"/>
                  <a:gd name="T6" fmla="*/ 0 w 62"/>
                  <a:gd name="T7" fmla="*/ 0 h 16"/>
                  <a:gd name="T8" fmla="*/ 0 w 62"/>
                  <a:gd name="T9" fmla="*/ 0 h 16"/>
                  <a:gd name="T10" fmla="*/ 0 w 62"/>
                  <a:gd name="T11" fmla="*/ 0 h 16"/>
                  <a:gd name="T12" fmla="*/ 0 w 62"/>
                  <a:gd name="T13" fmla="*/ 0 h 16"/>
                  <a:gd name="T14" fmla="*/ 0 w 62"/>
                  <a:gd name="T15" fmla="*/ 0 h 16"/>
                  <a:gd name="T16" fmla="*/ 0 w 62"/>
                  <a:gd name="T17" fmla="*/ 0 h 16"/>
                  <a:gd name="T18" fmla="*/ 0 w 62"/>
                  <a:gd name="T19" fmla="*/ 0 h 16"/>
                  <a:gd name="T20" fmla="*/ 0 w 62"/>
                  <a:gd name="T21" fmla="*/ 0 h 16"/>
                  <a:gd name="T22" fmla="*/ 0 w 62"/>
                  <a:gd name="T23" fmla="*/ 0 h 16"/>
                  <a:gd name="T24" fmla="*/ 0 w 62"/>
                  <a:gd name="T25" fmla="*/ 0 h 16"/>
                  <a:gd name="T26" fmla="*/ 0 w 62"/>
                  <a:gd name="T27" fmla="*/ 0 h 16"/>
                  <a:gd name="T28" fmla="*/ 0 w 62"/>
                  <a:gd name="T29" fmla="*/ 0 h 16"/>
                  <a:gd name="T30" fmla="*/ 0 w 62"/>
                  <a:gd name="T31" fmla="*/ 0 h 16"/>
                  <a:gd name="T32" fmla="*/ 0 w 62"/>
                  <a:gd name="T33" fmla="*/ 0 h 16"/>
                  <a:gd name="T34" fmla="*/ 0 w 62"/>
                  <a:gd name="T35" fmla="*/ 0 h 16"/>
                  <a:gd name="T36" fmla="*/ 0 w 62"/>
                  <a:gd name="T37" fmla="*/ 0 h 16"/>
                  <a:gd name="T38" fmla="*/ 0 w 62"/>
                  <a:gd name="T39" fmla="*/ 0 h 16"/>
                  <a:gd name="T40" fmla="*/ 0 w 62"/>
                  <a:gd name="T41" fmla="*/ 0 h 16"/>
                  <a:gd name="T42" fmla="*/ 0 w 62"/>
                  <a:gd name="T43" fmla="*/ 0 h 16"/>
                  <a:gd name="T44" fmla="*/ 0 w 62"/>
                  <a:gd name="T45" fmla="*/ 0 h 16"/>
                  <a:gd name="T46" fmla="*/ 0 w 62"/>
                  <a:gd name="T47" fmla="*/ 0 h 16"/>
                  <a:gd name="T48" fmla="*/ 0 w 62"/>
                  <a:gd name="T49" fmla="*/ 0 h 16"/>
                  <a:gd name="T50" fmla="*/ 0 w 62"/>
                  <a:gd name="T51" fmla="*/ 0 h 16"/>
                  <a:gd name="T52" fmla="*/ 0 w 62"/>
                  <a:gd name="T53" fmla="*/ 0 h 16"/>
                  <a:gd name="T54" fmla="*/ 0 w 62"/>
                  <a:gd name="T55" fmla="*/ 0 h 16"/>
                  <a:gd name="T56" fmla="*/ 0 w 62"/>
                  <a:gd name="T57" fmla="*/ 0 h 16"/>
                  <a:gd name="T58" fmla="*/ 0 w 62"/>
                  <a:gd name="T59" fmla="*/ 0 h 16"/>
                  <a:gd name="T60" fmla="*/ 0 w 62"/>
                  <a:gd name="T61" fmla="*/ 0 h 16"/>
                  <a:gd name="T62" fmla="*/ 0 w 62"/>
                  <a:gd name="T63" fmla="*/ 0 h 16"/>
                  <a:gd name="T64" fmla="*/ 0 w 62"/>
                  <a:gd name="T65" fmla="*/ 0 h 16"/>
                  <a:gd name="T66" fmla="*/ 0 w 62"/>
                  <a:gd name="T67" fmla="*/ 0 h 16"/>
                  <a:gd name="T68" fmla="*/ 0 w 62"/>
                  <a:gd name="T69" fmla="*/ 0 h 16"/>
                  <a:gd name="T70" fmla="*/ 0 w 62"/>
                  <a:gd name="T71" fmla="*/ 0 h 16"/>
                  <a:gd name="T72" fmla="*/ 0 w 62"/>
                  <a:gd name="T73" fmla="*/ 0 h 16"/>
                  <a:gd name="T74" fmla="*/ 0 w 62"/>
                  <a:gd name="T75" fmla="*/ 0 h 16"/>
                  <a:gd name="T76" fmla="*/ 0 w 62"/>
                  <a:gd name="T77" fmla="*/ 0 h 16"/>
                  <a:gd name="T78" fmla="*/ 0 w 62"/>
                  <a:gd name="T79" fmla="*/ 0 h 16"/>
                  <a:gd name="T80" fmla="*/ 0 w 62"/>
                  <a:gd name="T81" fmla="*/ 0 h 16"/>
                  <a:gd name="T82" fmla="*/ 0 w 62"/>
                  <a:gd name="T83" fmla="*/ 0 h 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2"/>
                  <a:gd name="T127" fmla="*/ 0 h 16"/>
                  <a:gd name="T128" fmla="*/ 62 w 62"/>
                  <a:gd name="T129" fmla="*/ 16 h 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2" h="16">
                    <a:moveTo>
                      <a:pt x="23" y="3"/>
                    </a:moveTo>
                    <a:lnTo>
                      <a:pt x="26" y="3"/>
                    </a:lnTo>
                    <a:lnTo>
                      <a:pt x="27" y="3"/>
                    </a:lnTo>
                    <a:lnTo>
                      <a:pt x="34" y="2"/>
                    </a:lnTo>
                    <a:lnTo>
                      <a:pt x="34" y="3"/>
                    </a:lnTo>
                    <a:lnTo>
                      <a:pt x="39" y="3"/>
                    </a:lnTo>
                    <a:lnTo>
                      <a:pt x="40" y="3"/>
                    </a:lnTo>
                    <a:lnTo>
                      <a:pt x="46" y="4"/>
                    </a:lnTo>
                    <a:lnTo>
                      <a:pt x="51" y="4"/>
                    </a:lnTo>
                    <a:lnTo>
                      <a:pt x="52" y="3"/>
                    </a:lnTo>
                    <a:lnTo>
                      <a:pt x="56" y="4"/>
                    </a:lnTo>
                    <a:lnTo>
                      <a:pt x="60" y="5"/>
                    </a:lnTo>
                    <a:lnTo>
                      <a:pt x="62" y="8"/>
                    </a:lnTo>
                    <a:lnTo>
                      <a:pt x="57" y="9"/>
                    </a:lnTo>
                    <a:lnTo>
                      <a:pt x="56" y="9"/>
                    </a:lnTo>
                    <a:lnTo>
                      <a:pt x="58" y="10"/>
                    </a:lnTo>
                    <a:lnTo>
                      <a:pt x="58" y="12"/>
                    </a:lnTo>
                    <a:lnTo>
                      <a:pt x="58" y="14"/>
                    </a:lnTo>
                    <a:lnTo>
                      <a:pt x="57" y="16"/>
                    </a:lnTo>
                    <a:lnTo>
                      <a:pt x="41" y="16"/>
                    </a:lnTo>
                    <a:lnTo>
                      <a:pt x="39" y="14"/>
                    </a:lnTo>
                    <a:lnTo>
                      <a:pt x="32" y="15"/>
                    </a:lnTo>
                    <a:lnTo>
                      <a:pt x="31" y="14"/>
                    </a:lnTo>
                    <a:lnTo>
                      <a:pt x="26" y="15"/>
                    </a:lnTo>
                    <a:lnTo>
                      <a:pt x="25" y="15"/>
                    </a:lnTo>
                    <a:lnTo>
                      <a:pt x="14" y="14"/>
                    </a:lnTo>
                    <a:lnTo>
                      <a:pt x="10" y="13"/>
                    </a:lnTo>
                    <a:lnTo>
                      <a:pt x="6" y="13"/>
                    </a:lnTo>
                    <a:lnTo>
                      <a:pt x="3" y="10"/>
                    </a:lnTo>
                    <a:lnTo>
                      <a:pt x="2" y="8"/>
                    </a:lnTo>
                    <a:lnTo>
                      <a:pt x="0" y="7"/>
                    </a:lnTo>
                    <a:lnTo>
                      <a:pt x="0" y="5"/>
                    </a:lnTo>
                    <a:lnTo>
                      <a:pt x="11" y="3"/>
                    </a:lnTo>
                    <a:lnTo>
                      <a:pt x="13" y="0"/>
                    </a:lnTo>
                    <a:lnTo>
                      <a:pt x="15" y="0"/>
                    </a:lnTo>
                    <a:lnTo>
                      <a:pt x="16" y="3"/>
                    </a:lnTo>
                    <a:lnTo>
                      <a:pt x="19" y="3"/>
                    </a:lnTo>
                    <a:lnTo>
                      <a:pt x="20" y="3"/>
                    </a:lnTo>
                    <a:lnTo>
                      <a:pt x="23" y="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15" name="Freeform 1245">
                <a:extLst>
                  <a:ext uri="{FF2B5EF4-FFF2-40B4-BE49-F238E27FC236}">
                    <a16:creationId xmlns:a16="http://schemas.microsoft.com/office/drawing/2014/main" id="{6D626AC5-E417-4976-B33B-5949BE15A83D}"/>
                  </a:ext>
                </a:extLst>
              </p:cNvPr>
              <p:cNvSpPr>
                <a:spLocks noChangeAspect="1"/>
              </p:cNvSpPr>
              <p:nvPr/>
            </p:nvSpPr>
            <p:spPr bwMode="auto">
              <a:xfrm>
                <a:off x="1067" y="636"/>
                <a:ext cx="18" cy="5"/>
              </a:xfrm>
              <a:custGeom>
                <a:avLst/>
                <a:gdLst>
                  <a:gd name="T0" fmla="*/ 0 w 62"/>
                  <a:gd name="T1" fmla="*/ 0 h 16"/>
                  <a:gd name="T2" fmla="*/ 0 w 62"/>
                  <a:gd name="T3" fmla="*/ 0 h 16"/>
                  <a:gd name="T4" fmla="*/ 0 w 62"/>
                  <a:gd name="T5" fmla="*/ 0 h 16"/>
                  <a:gd name="T6" fmla="*/ 0 w 62"/>
                  <a:gd name="T7" fmla="*/ 0 h 16"/>
                  <a:gd name="T8" fmla="*/ 0 w 62"/>
                  <a:gd name="T9" fmla="*/ 0 h 16"/>
                  <a:gd name="T10" fmla="*/ 0 w 62"/>
                  <a:gd name="T11" fmla="*/ 0 h 16"/>
                  <a:gd name="T12" fmla="*/ 0 w 62"/>
                  <a:gd name="T13" fmla="*/ 0 h 16"/>
                  <a:gd name="T14" fmla="*/ 0 w 62"/>
                  <a:gd name="T15" fmla="*/ 0 h 16"/>
                  <a:gd name="T16" fmla="*/ 0 w 62"/>
                  <a:gd name="T17" fmla="*/ 0 h 16"/>
                  <a:gd name="T18" fmla="*/ 0 w 62"/>
                  <a:gd name="T19" fmla="*/ 0 h 16"/>
                  <a:gd name="T20" fmla="*/ 0 w 62"/>
                  <a:gd name="T21" fmla="*/ 0 h 16"/>
                  <a:gd name="T22" fmla="*/ 0 w 62"/>
                  <a:gd name="T23" fmla="*/ 0 h 16"/>
                  <a:gd name="T24" fmla="*/ 0 w 62"/>
                  <a:gd name="T25" fmla="*/ 0 h 16"/>
                  <a:gd name="T26" fmla="*/ 0 w 62"/>
                  <a:gd name="T27" fmla="*/ 0 h 16"/>
                  <a:gd name="T28" fmla="*/ 0 w 62"/>
                  <a:gd name="T29" fmla="*/ 0 h 16"/>
                  <a:gd name="T30" fmla="*/ 0 w 62"/>
                  <a:gd name="T31" fmla="*/ 0 h 16"/>
                  <a:gd name="T32" fmla="*/ 0 w 62"/>
                  <a:gd name="T33" fmla="*/ 0 h 16"/>
                  <a:gd name="T34" fmla="*/ 0 w 62"/>
                  <a:gd name="T35" fmla="*/ 0 h 16"/>
                  <a:gd name="T36" fmla="*/ 0 w 62"/>
                  <a:gd name="T37" fmla="*/ 0 h 16"/>
                  <a:gd name="T38" fmla="*/ 0 w 62"/>
                  <a:gd name="T39" fmla="*/ 0 h 16"/>
                  <a:gd name="T40" fmla="*/ 0 w 62"/>
                  <a:gd name="T41" fmla="*/ 0 h 16"/>
                  <a:gd name="T42" fmla="*/ 0 w 62"/>
                  <a:gd name="T43" fmla="*/ 0 h 16"/>
                  <a:gd name="T44" fmla="*/ 0 w 62"/>
                  <a:gd name="T45" fmla="*/ 0 h 16"/>
                  <a:gd name="T46" fmla="*/ 0 w 62"/>
                  <a:gd name="T47" fmla="*/ 0 h 16"/>
                  <a:gd name="T48" fmla="*/ 0 w 62"/>
                  <a:gd name="T49" fmla="*/ 0 h 16"/>
                  <a:gd name="T50" fmla="*/ 0 w 62"/>
                  <a:gd name="T51" fmla="*/ 0 h 16"/>
                  <a:gd name="T52" fmla="*/ 0 w 62"/>
                  <a:gd name="T53" fmla="*/ 0 h 16"/>
                  <a:gd name="T54" fmla="*/ 0 w 62"/>
                  <a:gd name="T55" fmla="*/ 0 h 16"/>
                  <a:gd name="T56" fmla="*/ 0 w 62"/>
                  <a:gd name="T57" fmla="*/ 0 h 16"/>
                  <a:gd name="T58" fmla="*/ 0 w 62"/>
                  <a:gd name="T59" fmla="*/ 0 h 16"/>
                  <a:gd name="T60" fmla="*/ 0 w 62"/>
                  <a:gd name="T61" fmla="*/ 0 h 16"/>
                  <a:gd name="T62" fmla="*/ 0 w 62"/>
                  <a:gd name="T63" fmla="*/ 0 h 16"/>
                  <a:gd name="T64" fmla="*/ 0 w 62"/>
                  <a:gd name="T65" fmla="*/ 0 h 16"/>
                  <a:gd name="T66" fmla="*/ 0 w 62"/>
                  <a:gd name="T67" fmla="*/ 0 h 16"/>
                  <a:gd name="T68" fmla="*/ 0 w 62"/>
                  <a:gd name="T69" fmla="*/ 0 h 16"/>
                  <a:gd name="T70" fmla="*/ 0 w 62"/>
                  <a:gd name="T71" fmla="*/ 0 h 16"/>
                  <a:gd name="T72" fmla="*/ 0 w 62"/>
                  <a:gd name="T73" fmla="*/ 0 h 16"/>
                  <a:gd name="T74" fmla="*/ 0 w 62"/>
                  <a:gd name="T75" fmla="*/ 0 h 16"/>
                  <a:gd name="T76" fmla="*/ 0 w 62"/>
                  <a:gd name="T77" fmla="*/ 0 h 16"/>
                  <a:gd name="T78" fmla="*/ 0 w 62"/>
                  <a:gd name="T79" fmla="*/ 0 h 16"/>
                  <a:gd name="T80" fmla="*/ 0 w 62"/>
                  <a:gd name="T81" fmla="*/ 0 h 16"/>
                  <a:gd name="T82" fmla="*/ 0 w 62"/>
                  <a:gd name="T83" fmla="*/ 0 h 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2"/>
                  <a:gd name="T127" fmla="*/ 0 h 16"/>
                  <a:gd name="T128" fmla="*/ 62 w 62"/>
                  <a:gd name="T129" fmla="*/ 16 h 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2" h="16">
                    <a:moveTo>
                      <a:pt x="23" y="3"/>
                    </a:moveTo>
                    <a:lnTo>
                      <a:pt x="26" y="3"/>
                    </a:lnTo>
                    <a:lnTo>
                      <a:pt x="27" y="3"/>
                    </a:lnTo>
                    <a:lnTo>
                      <a:pt x="34" y="2"/>
                    </a:lnTo>
                    <a:lnTo>
                      <a:pt x="34" y="3"/>
                    </a:lnTo>
                    <a:lnTo>
                      <a:pt x="39" y="3"/>
                    </a:lnTo>
                    <a:lnTo>
                      <a:pt x="40" y="3"/>
                    </a:lnTo>
                    <a:lnTo>
                      <a:pt x="46" y="4"/>
                    </a:lnTo>
                    <a:lnTo>
                      <a:pt x="51" y="4"/>
                    </a:lnTo>
                    <a:lnTo>
                      <a:pt x="52" y="3"/>
                    </a:lnTo>
                    <a:lnTo>
                      <a:pt x="56" y="4"/>
                    </a:lnTo>
                    <a:lnTo>
                      <a:pt x="60" y="5"/>
                    </a:lnTo>
                    <a:lnTo>
                      <a:pt x="62" y="8"/>
                    </a:lnTo>
                    <a:lnTo>
                      <a:pt x="57" y="9"/>
                    </a:lnTo>
                    <a:lnTo>
                      <a:pt x="56" y="9"/>
                    </a:lnTo>
                    <a:lnTo>
                      <a:pt x="58" y="10"/>
                    </a:lnTo>
                    <a:lnTo>
                      <a:pt x="58" y="12"/>
                    </a:lnTo>
                    <a:lnTo>
                      <a:pt x="58" y="14"/>
                    </a:lnTo>
                    <a:lnTo>
                      <a:pt x="57" y="16"/>
                    </a:lnTo>
                    <a:lnTo>
                      <a:pt x="41" y="16"/>
                    </a:lnTo>
                    <a:lnTo>
                      <a:pt x="39" y="14"/>
                    </a:lnTo>
                    <a:lnTo>
                      <a:pt x="32" y="15"/>
                    </a:lnTo>
                    <a:lnTo>
                      <a:pt x="31" y="14"/>
                    </a:lnTo>
                    <a:lnTo>
                      <a:pt x="26" y="15"/>
                    </a:lnTo>
                    <a:lnTo>
                      <a:pt x="25" y="15"/>
                    </a:lnTo>
                    <a:lnTo>
                      <a:pt x="14" y="14"/>
                    </a:lnTo>
                    <a:lnTo>
                      <a:pt x="10" y="13"/>
                    </a:lnTo>
                    <a:lnTo>
                      <a:pt x="6" y="13"/>
                    </a:lnTo>
                    <a:lnTo>
                      <a:pt x="3" y="10"/>
                    </a:lnTo>
                    <a:lnTo>
                      <a:pt x="2" y="8"/>
                    </a:lnTo>
                    <a:lnTo>
                      <a:pt x="0" y="7"/>
                    </a:lnTo>
                    <a:lnTo>
                      <a:pt x="0" y="5"/>
                    </a:lnTo>
                    <a:lnTo>
                      <a:pt x="11" y="3"/>
                    </a:lnTo>
                    <a:lnTo>
                      <a:pt x="13" y="0"/>
                    </a:lnTo>
                    <a:lnTo>
                      <a:pt x="15" y="0"/>
                    </a:lnTo>
                    <a:lnTo>
                      <a:pt x="16" y="3"/>
                    </a:lnTo>
                    <a:lnTo>
                      <a:pt x="19" y="3"/>
                    </a:lnTo>
                    <a:lnTo>
                      <a:pt x="20" y="3"/>
                    </a:lnTo>
                    <a:lnTo>
                      <a:pt x="23" y="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16" name="Freeform 1246">
                <a:extLst>
                  <a:ext uri="{FF2B5EF4-FFF2-40B4-BE49-F238E27FC236}">
                    <a16:creationId xmlns:a16="http://schemas.microsoft.com/office/drawing/2014/main" id="{DD807F45-0299-40B9-BBD3-CC44C8558AE2}"/>
                  </a:ext>
                </a:extLst>
              </p:cNvPr>
              <p:cNvSpPr>
                <a:spLocks noChangeAspect="1"/>
              </p:cNvSpPr>
              <p:nvPr/>
            </p:nvSpPr>
            <p:spPr bwMode="auto">
              <a:xfrm>
                <a:off x="1063" y="645"/>
                <a:ext cx="120" cy="32"/>
              </a:xfrm>
              <a:custGeom>
                <a:avLst/>
                <a:gdLst>
                  <a:gd name="T0" fmla="*/ 0 w 407"/>
                  <a:gd name="T1" fmla="*/ 0 h 110"/>
                  <a:gd name="T2" fmla="*/ 0 w 407"/>
                  <a:gd name="T3" fmla="*/ 0 h 110"/>
                  <a:gd name="T4" fmla="*/ 0 w 407"/>
                  <a:gd name="T5" fmla="*/ 0 h 110"/>
                  <a:gd name="T6" fmla="*/ 0 w 407"/>
                  <a:gd name="T7" fmla="*/ 0 h 110"/>
                  <a:gd name="T8" fmla="*/ 0 w 407"/>
                  <a:gd name="T9" fmla="*/ 0 h 110"/>
                  <a:gd name="T10" fmla="*/ 0 w 407"/>
                  <a:gd name="T11" fmla="*/ 0 h 110"/>
                  <a:gd name="T12" fmla="*/ 0 w 407"/>
                  <a:gd name="T13" fmla="*/ 0 h 110"/>
                  <a:gd name="T14" fmla="*/ 0 w 407"/>
                  <a:gd name="T15" fmla="*/ 0 h 110"/>
                  <a:gd name="T16" fmla="*/ 0 w 407"/>
                  <a:gd name="T17" fmla="*/ 0 h 110"/>
                  <a:gd name="T18" fmla="*/ 0 w 407"/>
                  <a:gd name="T19" fmla="*/ 0 h 110"/>
                  <a:gd name="T20" fmla="*/ 0 w 407"/>
                  <a:gd name="T21" fmla="*/ 0 h 110"/>
                  <a:gd name="T22" fmla="*/ 0 w 407"/>
                  <a:gd name="T23" fmla="*/ 0 h 110"/>
                  <a:gd name="T24" fmla="*/ 0 w 407"/>
                  <a:gd name="T25" fmla="*/ 0 h 110"/>
                  <a:gd name="T26" fmla="*/ 0 w 407"/>
                  <a:gd name="T27" fmla="*/ 0 h 110"/>
                  <a:gd name="T28" fmla="*/ 0 w 407"/>
                  <a:gd name="T29" fmla="*/ 0 h 110"/>
                  <a:gd name="T30" fmla="*/ 0 w 407"/>
                  <a:gd name="T31" fmla="*/ 0 h 110"/>
                  <a:gd name="T32" fmla="*/ 0 w 407"/>
                  <a:gd name="T33" fmla="*/ 0 h 110"/>
                  <a:gd name="T34" fmla="*/ 0 w 407"/>
                  <a:gd name="T35" fmla="*/ 0 h 110"/>
                  <a:gd name="T36" fmla="*/ 0 w 407"/>
                  <a:gd name="T37" fmla="*/ 0 h 110"/>
                  <a:gd name="T38" fmla="*/ 0 w 407"/>
                  <a:gd name="T39" fmla="*/ 0 h 110"/>
                  <a:gd name="T40" fmla="*/ 0 w 407"/>
                  <a:gd name="T41" fmla="*/ 0 h 110"/>
                  <a:gd name="T42" fmla="*/ 0 w 407"/>
                  <a:gd name="T43" fmla="*/ 0 h 110"/>
                  <a:gd name="T44" fmla="*/ 0 w 407"/>
                  <a:gd name="T45" fmla="*/ 0 h 110"/>
                  <a:gd name="T46" fmla="*/ 0 w 407"/>
                  <a:gd name="T47" fmla="*/ 0 h 110"/>
                  <a:gd name="T48" fmla="*/ 0 w 407"/>
                  <a:gd name="T49" fmla="*/ 0 h 110"/>
                  <a:gd name="T50" fmla="*/ 0 w 407"/>
                  <a:gd name="T51" fmla="*/ 0 h 110"/>
                  <a:gd name="T52" fmla="*/ 0 w 407"/>
                  <a:gd name="T53" fmla="*/ 0 h 110"/>
                  <a:gd name="T54" fmla="*/ 0 w 407"/>
                  <a:gd name="T55" fmla="*/ 0 h 110"/>
                  <a:gd name="T56" fmla="*/ 0 w 407"/>
                  <a:gd name="T57" fmla="*/ 0 h 110"/>
                  <a:gd name="T58" fmla="*/ 0 w 407"/>
                  <a:gd name="T59" fmla="*/ 0 h 110"/>
                  <a:gd name="T60" fmla="*/ 0 w 407"/>
                  <a:gd name="T61" fmla="*/ 0 h 110"/>
                  <a:gd name="T62" fmla="*/ 0 w 407"/>
                  <a:gd name="T63" fmla="*/ 0 h 110"/>
                  <a:gd name="T64" fmla="*/ 0 w 407"/>
                  <a:gd name="T65" fmla="*/ 0 h 110"/>
                  <a:gd name="T66" fmla="*/ 0 w 407"/>
                  <a:gd name="T67" fmla="*/ 0 h 110"/>
                  <a:gd name="T68" fmla="*/ 0 w 407"/>
                  <a:gd name="T69" fmla="*/ 0 h 110"/>
                  <a:gd name="T70" fmla="*/ 0 w 407"/>
                  <a:gd name="T71" fmla="*/ 0 h 110"/>
                  <a:gd name="T72" fmla="*/ 0 w 407"/>
                  <a:gd name="T73" fmla="*/ 0 h 110"/>
                  <a:gd name="T74" fmla="*/ 0 w 407"/>
                  <a:gd name="T75" fmla="*/ 0 h 110"/>
                  <a:gd name="T76" fmla="*/ 0 w 407"/>
                  <a:gd name="T77" fmla="*/ 0 h 110"/>
                  <a:gd name="T78" fmla="*/ 0 w 407"/>
                  <a:gd name="T79" fmla="*/ 0 h 110"/>
                  <a:gd name="T80" fmla="*/ 0 w 407"/>
                  <a:gd name="T81" fmla="*/ 0 h 110"/>
                  <a:gd name="T82" fmla="*/ 0 w 407"/>
                  <a:gd name="T83" fmla="*/ 0 h 110"/>
                  <a:gd name="T84" fmla="*/ 0 w 407"/>
                  <a:gd name="T85" fmla="*/ 0 h 110"/>
                  <a:gd name="T86" fmla="*/ 0 w 407"/>
                  <a:gd name="T87" fmla="*/ 0 h 110"/>
                  <a:gd name="T88" fmla="*/ 0 w 407"/>
                  <a:gd name="T89" fmla="*/ 0 h 110"/>
                  <a:gd name="T90" fmla="*/ 0 w 407"/>
                  <a:gd name="T91" fmla="*/ 0 h 110"/>
                  <a:gd name="T92" fmla="*/ 0 w 407"/>
                  <a:gd name="T93" fmla="*/ 0 h 110"/>
                  <a:gd name="T94" fmla="*/ 0 w 407"/>
                  <a:gd name="T95" fmla="*/ 0 h 110"/>
                  <a:gd name="T96" fmla="*/ 0 w 407"/>
                  <a:gd name="T97" fmla="*/ 0 h 110"/>
                  <a:gd name="T98" fmla="*/ 0 w 407"/>
                  <a:gd name="T99" fmla="*/ 0 h 110"/>
                  <a:gd name="T100" fmla="*/ 0 w 407"/>
                  <a:gd name="T101" fmla="*/ 0 h 110"/>
                  <a:gd name="T102" fmla="*/ 0 w 407"/>
                  <a:gd name="T103" fmla="*/ 0 h 110"/>
                  <a:gd name="T104" fmla="*/ 0 w 407"/>
                  <a:gd name="T105" fmla="*/ 0 h 110"/>
                  <a:gd name="T106" fmla="*/ 0 w 407"/>
                  <a:gd name="T107" fmla="*/ 0 h 110"/>
                  <a:gd name="T108" fmla="*/ 0 w 407"/>
                  <a:gd name="T109" fmla="*/ 0 h 110"/>
                  <a:gd name="T110" fmla="*/ 0 w 407"/>
                  <a:gd name="T111" fmla="*/ 0 h 110"/>
                  <a:gd name="T112" fmla="*/ 0 w 407"/>
                  <a:gd name="T113" fmla="*/ 0 h 110"/>
                  <a:gd name="T114" fmla="*/ 0 w 407"/>
                  <a:gd name="T115" fmla="*/ 0 h 11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07"/>
                  <a:gd name="T175" fmla="*/ 0 h 110"/>
                  <a:gd name="T176" fmla="*/ 407 w 407"/>
                  <a:gd name="T177" fmla="*/ 110 h 11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07" h="110">
                    <a:moveTo>
                      <a:pt x="42" y="3"/>
                    </a:moveTo>
                    <a:lnTo>
                      <a:pt x="21" y="0"/>
                    </a:lnTo>
                    <a:lnTo>
                      <a:pt x="8" y="2"/>
                    </a:lnTo>
                    <a:lnTo>
                      <a:pt x="8" y="3"/>
                    </a:lnTo>
                    <a:lnTo>
                      <a:pt x="6" y="5"/>
                    </a:lnTo>
                    <a:lnTo>
                      <a:pt x="1" y="5"/>
                    </a:lnTo>
                    <a:lnTo>
                      <a:pt x="2" y="6"/>
                    </a:lnTo>
                    <a:lnTo>
                      <a:pt x="1" y="7"/>
                    </a:lnTo>
                    <a:lnTo>
                      <a:pt x="2" y="8"/>
                    </a:lnTo>
                    <a:lnTo>
                      <a:pt x="6" y="8"/>
                    </a:lnTo>
                    <a:lnTo>
                      <a:pt x="13" y="13"/>
                    </a:lnTo>
                    <a:lnTo>
                      <a:pt x="7" y="13"/>
                    </a:lnTo>
                    <a:lnTo>
                      <a:pt x="1" y="11"/>
                    </a:lnTo>
                    <a:lnTo>
                      <a:pt x="0" y="11"/>
                    </a:lnTo>
                    <a:lnTo>
                      <a:pt x="0" y="14"/>
                    </a:lnTo>
                    <a:lnTo>
                      <a:pt x="2" y="14"/>
                    </a:lnTo>
                    <a:lnTo>
                      <a:pt x="8" y="16"/>
                    </a:lnTo>
                    <a:lnTo>
                      <a:pt x="8" y="17"/>
                    </a:lnTo>
                    <a:lnTo>
                      <a:pt x="13" y="18"/>
                    </a:lnTo>
                    <a:lnTo>
                      <a:pt x="15" y="18"/>
                    </a:lnTo>
                    <a:lnTo>
                      <a:pt x="17" y="21"/>
                    </a:lnTo>
                    <a:lnTo>
                      <a:pt x="19" y="21"/>
                    </a:lnTo>
                    <a:lnTo>
                      <a:pt x="28" y="28"/>
                    </a:lnTo>
                    <a:lnTo>
                      <a:pt x="37" y="29"/>
                    </a:lnTo>
                    <a:lnTo>
                      <a:pt x="40" y="31"/>
                    </a:lnTo>
                    <a:lnTo>
                      <a:pt x="45" y="35"/>
                    </a:lnTo>
                    <a:lnTo>
                      <a:pt x="45" y="33"/>
                    </a:lnTo>
                    <a:lnTo>
                      <a:pt x="48" y="34"/>
                    </a:lnTo>
                    <a:lnTo>
                      <a:pt x="71" y="35"/>
                    </a:lnTo>
                    <a:lnTo>
                      <a:pt x="69" y="34"/>
                    </a:lnTo>
                    <a:lnTo>
                      <a:pt x="69" y="33"/>
                    </a:lnTo>
                    <a:lnTo>
                      <a:pt x="71" y="33"/>
                    </a:lnTo>
                    <a:lnTo>
                      <a:pt x="73" y="34"/>
                    </a:lnTo>
                    <a:lnTo>
                      <a:pt x="78" y="32"/>
                    </a:lnTo>
                    <a:lnTo>
                      <a:pt x="78" y="31"/>
                    </a:lnTo>
                    <a:lnTo>
                      <a:pt x="80" y="31"/>
                    </a:lnTo>
                    <a:lnTo>
                      <a:pt x="84" y="31"/>
                    </a:lnTo>
                    <a:lnTo>
                      <a:pt x="89" y="38"/>
                    </a:lnTo>
                    <a:lnTo>
                      <a:pt x="92" y="39"/>
                    </a:lnTo>
                    <a:lnTo>
                      <a:pt x="95" y="44"/>
                    </a:lnTo>
                    <a:lnTo>
                      <a:pt x="96" y="47"/>
                    </a:lnTo>
                    <a:lnTo>
                      <a:pt x="107" y="54"/>
                    </a:lnTo>
                    <a:lnTo>
                      <a:pt x="108" y="58"/>
                    </a:lnTo>
                    <a:lnTo>
                      <a:pt x="111" y="60"/>
                    </a:lnTo>
                    <a:lnTo>
                      <a:pt x="115" y="63"/>
                    </a:lnTo>
                    <a:lnTo>
                      <a:pt x="110" y="65"/>
                    </a:lnTo>
                    <a:lnTo>
                      <a:pt x="104" y="70"/>
                    </a:lnTo>
                    <a:lnTo>
                      <a:pt x="107" y="71"/>
                    </a:lnTo>
                    <a:lnTo>
                      <a:pt x="105" y="79"/>
                    </a:lnTo>
                    <a:lnTo>
                      <a:pt x="108" y="81"/>
                    </a:lnTo>
                    <a:lnTo>
                      <a:pt x="117" y="81"/>
                    </a:lnTo>
                    <a:lnTo>
                      <a:pt x="116" y="84"/>
                    </a:lnTo>
                    <a:lnTo>
                      <a:pt x="115" y="87"/>
                    </a:lnTo>
                    <a:lnTo>
                      <a:pt x="117" y="92"/>
                    </a:lnTo>
                    <a:lnTo>
                      <a:pt x="116" y="95"/>
                    </a:lnTo>
                    <a:lnTo>
                      <a:pt x="122" y="97"/>
                    </a:lnTo>
                    <a:lnTo>
                      <a:pt x="131" y="99"/>
                    </a:lnTo>
                    <a:lnTo>
                      <a:pt x="127" y="100"/>
                    </a:lnTo>
                    <a:lnTo>
                      <a:pt x="128" y="101"/>
                    </a:lnTo>
                    <a:lnTo>
                      <a:pt x="131" y="102"/>
                    </a:lnTo>
                    <a:lnTo>
                      <a:pt x="139" y="101"/>
                    </a:lnTo>
                    <a:lnTo>
                      <a:pt x="138" y="99"/>
                    </a:lnTo>
                    <a:lnTo>
                      <a:pt x="147" y="94"/>
                    </a:lnTo>
                    <a:lnTo>
                      <a:pt x="143" y="99"/>
                    </a:lnTo>
                    <a:lnTo>
                      <a:pt x="152" y="102"/>
                    </a:lnTo>
                    <a:lnTo>
                      <a:pt x="151" y="97"/>
                    </a:lnTo>
                    <a:lnTo>
                      <a:pt x="155" y="102"/>
                    </a:lnTo>
                    <a:lnTo>
                      <a:pt x="160" y="102"/>
                    </a:lnTo>
                    <a:lnTo>
                      <a:pt x="159" y="105"/>
                    </a:lnTo>
                    <a:lnTo>
                      <a:pt x="164" y="106"/>
                    </a:lnTo>
                    <a:lnTo>
                      <a:pt x="165" y="103"/>
                    </a:lnTo>
                    <a:lnTo>
                      <a:pt x="168" y="106"/>
                    </a:lnTo>
                    <a:lnTo>
                      <a:pt x="180" y="107"/>
                    </a:lnTo>
                    <a:lnTo>
                      <a:pt x="186" y="102"/>
                    </a:lnTo>
                    <a:lnTo>
                      <a:pt x="186" y="101"/>
                    </a:lnTo>
                    <a:lnTo>
                      <a:pt x="181" y="99"/>
                    </a:lnTo>
                    <a:lnTo>
                      <a:pt x="181" y="96"/>
                    </a:lnTo>
                    <a:lnTo>
                      <a:pt x="180" y="96"/>
                    </a:lnTo>
                    <a:lnTo>
                      <a:pt x="184" y="96"/>
                    </a:lnTo>
                    <a:lnTo>
                      <a:pt x="188" y="97"/>
                    </a:lnTo>
                    <a:lnTo>
                      <a:pt x="186" y="94"/>
                    </a:lnTo>
                    <a:lnTo>
                      <a:pt x="194" y="101"/>
                    </a:lnTo>
                    <a:lnTo>
                      <a:pt x="196" y="97"/>
                    </a:lnTo>
                    <a:lnTo>
                      <a:pt x="196" y="94"/>
                    </a:lnTo>
                    <a:lnTo>
                      <a:pt x="202" y="96"/>
                    </a:lnTo>
                    <a:lnTo>
                      <a:pt x="204" y="108"/>
                    </a:lnTo>
                    <a:lnTo>
                      <a:pt x="211" y="110"/>
                    </a:lnTo>
                    <a:lnTo>
                      <a:pt x="214" y="108"/>
                    </a:lnTo>
                    <a:lnTo>
                      <a:pt x="219" y="110"/>
                    </a:lnTo>
                    <a:lnTo>
                      <a:pt x="222" y="107"/>
                    </a:lnTo>
                    <a:lnTo>
                      <a:pt x="225" y="110"/>
                    </a:lnTo>
                    <a:lnTo>
                      <a:pt x="232" y="108"/>
                    </a:lnTo>
                    <a:lnTo>
                      <a:pt x="232" y="106"/>
                    </a:lnTo>
                    <a:lnTo>
                      <a:pt x="235" y="106"/>
                    </a:lnTo>
                    <a:lnTo>
                      <a:pt x="236" y="108"/>
                    </a:lnTo>
                    <a:lnTo>
                      <a:pt x="249" y="110"/>
                    </a:lnTo>
                    <a:lnTo>
                      <a:pt x="252" y="108"/>
                    </a:lnTo>
                    <a:lnTo>
                      <a:pt x="247" y="105"/>
                    </a:lnTo>
                    <a:lnTo>
                      <a:pt x="249" y="107"/>
                    </a:lnTo>
                    <a:lnTo>
                      <a:pt x="257" y="108"/>
                    </a:lnTo>
                    <a:lnTo>
                      <a:pt x="259" y="107"/>
                    </a:lnTo>
                    <a:lnTo>
                      <a:pt x="259" y="105"/>
                    </a:lnTo>
                    <a:lnTo>
                      <a:pt x="267" y="110"/>
                    </a:lnTo>
                    <a:lnTo>
                      <a:pt x="275" y="108"/>
                    </a:lnTo>
                    <a:lnTo>
                      <a:pt x="278" y="106"/>
                    </a:lnTo>
                    <a:lnTo>
                      <a:pt x="275" y="101"/>
                    </a:lnTo>
                    <a:lnTo>
                      <a:pt x="284" y="107"/>
                    </a:lnTo>
                    <a:lnTo>
                      <a:pt x="287" y="108"/>
                    </a:lnTo>
                    <a:lnTo>
                      <a:pt x="288" y="106"/>
                    </a:lnTo>
                    <a:lnTo>
                      <a:pt x="290" y="105"/>
                    </a:lnTo>
                    <a:lnTo>
                      <a:pt x="288" y="101"/>
                    </a:lnTo>
                    <a:lnTo>
                      <a:pt x="288" y="99"/>
                    </a:lnTo>
                    <a:lnTo>
                      <a:pt x="289" y="102"/>
                    </a:lnTo>
                    <a:lnTo>
                      <a:pt x="294" y="107"/>
                    </a:lnTo>
                    <a:lnTo>
                      <a:pt x="325" y="105"/>
                    </a:lnTo>
                    <a:lnTo>
                      <a:pt x="330" y="97"/>
                    </a:lnTo>
                    <a:lnTo>
                      <a:pt x="324" y="95"/>
                    </a:lnTo>
                    <a:lnTo>
                      <a:pt x="319" y="91"/>
                    </a:lnTo>
                    <a:lnTo>
                      <a:pt x="324" y="91"/>
                    </a:lnTo>
                    <a:lnTo>
                      <a:pt x="327" y="95"/>
                    </a:lnTo>
                    <a:lnTo>
                      <a:pt x="332" y="95"/>
                    </a:lnTo>
                    <a:lnTo>
                      <a:pt x="336" y="102"/>
                    </a:lnTo>
                    <a:lnTo>
                      <a:pt x="346" y="107"/>
                    </a:lnTo>
                    <a:lnTo>
                      <a:pt x="351" y="107"/>
                    </a:lnTo>
                    <a:lnTo>
                      <a:pt x="351" y="105"/>
                    </a:lnTo>
                    <a:lnTo>
                      <a:pt x="355" y="107"/>
                    </a:lnTo>
                    <a:lnTo>
                      <a:pt x="368" y="110"/>
                    </a:lnTo>
                    <a:lnTo>
                      <a:pt x="372" y="107"/>
                    </a:lnTo>
                    <a:lnTo>
                      <a:pt x="407" y="103"/>
                    </a:lnTo>
                    <a:lnTo>
                      <a:pt x="403" y="97"/>
                    </a:lnTo>
                    <a:lnTo>
                      <a:pt x="400" y="96"/>
                    </a:lnTo>
                    <a:lnTo>
                      <a:pt x="402" y="95"/>
                    </a:lnTo>
                    <a:lnTo>
                      <a:pt x="390" y="90"/>
                    </a:lnTo>
                    <a:lnTo>
                      <a:pt x="388" y="84"/>
                    </a:lnTo>
                    <a:lnTo>
                      <a:pt x="395" y="81"/>
                    </a:lnTo>
                    <a:lnTo>
                      <a:pt x="397" y="79"/>
                    </a:lnTo>
                    <a:lnTo>
                      <a:pt x="402" y="78"/>
                    </a:lnTo>
                    <a:lnTo>
                      <a:pt x="405" y="74"/>
                    </a:lnTo>
                    <a:lnTo>
                      <a:pt x="400" y="66"/>
                    </a:lnTo>
                    <a:lnTo>
                      <a:pt x="397" y="66"/>
                    </a:lnTo>
                    <a:lnTo>
                      <a:pt x="395" y="65"/>
                    </a:lnTo>
                    <a:lnTo>
                      <a:pt x="395" y="64"/>
                    </a:lnTo>
                    <a:lnTo>
                      <a:pt x="381" y="64"/>
                    </a:lnTo>
                    <a:lnTo>
                      <a:pt x="385" y="63"/>
                    </a:lnTo>
                    <a:lnTo>
                      <a:pt x="384" y="61"/>
                    </a:lnTo>
                    <a:lnTo>
                      <a:pt x="382" y="60"/>
                    </a:lnTo>
                    <a:lnTo>
                      <a:pt x="374" y="58"/>
                    </a:lnTo>
                    <a:lnTo>
                      <a:pt x="369" y="59"/>
                    </a:lnTo>
                    <a:lnTo>
                      <a:pt x="361" y="58"/>
                    </a:lnTo>
                    <a:lnTo>
                      <a:pt x="360" y="54"/>
                    </a:lnTo>
                    <a:lnTo>
                      <a:pt x="358" y="53"/>
                    </a:lnTo>
                    <a:lnTo>
                      <a:pt x="331" y="50"/>
                    </a:lnTo>
                    <a:lnTo>
                      <a:pt x="316" y="55"/>
                    </a:lnTo>
                    <a:lnTo>
                      <a:pt x="310" y="54"/>
                    </a:lnTo>
                    <a:lnTo>
                      <a:pt x="308" y="53"/>
                    </a:lnTo>
                    <a:lnTo>
                      <a:pt x="304" y="53"/>
                    </a:lnTo>
                    <a:lnTo>
                      <a:pt x="300" y="52"/>
                    </a:lnTo>
                    <a:lnTo>
                      <a:pt x="296" y="52"/>
                    </a:lnTo>
                    <a:lnTo>
                      <a:pt x="294" y="54"/>
                    </a:lnTo>
                    <a:lnTo>
                      <a:pt x="282" y="58"/>
                    </a:lnTo>
                    <a:lnTo>
                      <a:pt x="283" y="59"/>
                    </a:lnTo>
                    <a:lnTo>
                      <a:pt x="284" y="60"/>
                    </a:lnTo>
                    <a:lnTo>
                      <a:pt x="275" y="59"/>
                    </a:lnTo>
                    <a:lnTo>
                      <a:pt x="272" y="59"/>
                    </a:lnTo>
                    <a:lnTo>
                      <a:pt x="269" y="61"/>
                    </a:lnTo>
                    <a:lnTo>
                      <a:pt x="268" y="61"/>
                    </a:lnTo>
                    <a:lnTo>
                      <a:pt x="270" y="64"/>
                    </a:lnTo>
                    <a:lnTo>
                      <a:pt x="270" y="65"/>
                    </a:lnTo>
                    <a:lnTo>
                      <a:pt x="269" y="64"/>
                    </a:lnTo>
                    <a:lnTo>
                      <a:pt x="264" y="63"/>
                    </a:lnTo>
                    <a:lnTo>
                      <a:pt x="262" y="61"/>
                    </a:lnTo>
                    <a:lnTo>
                      <a:pt x="258" y="64"/>
                    </a:lnTo>
                    <a:lnTo>
                      <a:pt x="248" y="65"/>
                    </a:lnTo>
                    <a:lnTo>
                      <a:pt x="249" y="66"/>
                    </a:lnTo>
                    <a:lnTo>
                      <a:pt x="262" y="69"/>
                    </a:lnTo>
                    <a:lnTo>
                      <a:pt x="264" y="71"/>
                    </a:lnTo>
                    <a:lnTo>
                      <a:pt x="249" y="70"/>
                    </a:lnTo>
                    <a:lnTo>
                      <a:pt x="238" y="73"/>
                    </a:lnTo>
                    <a:lnTo>
                      <a:pt x="236" y="71"/>
                    </a:lnTo>
                    <a:lnTo>
                      <a:pt x="242" y="70"/>
                    </a:lnTo>
                    <a:lnTo>
                      <a:pt x="240" y="69"/>
                    </a:lnTo>
                    <a:lnTo>
                      <a:pt x="230" y="66"/>
                    </a:lnTo>
                    <a:lnTo>
                      <a:pt x="223" y="64"/>
                    </a:lnTo>
                    <a:lnTo>
                      <a:pt x="216" y="61"/>
                    </a:lnTo>
                    <a:lnTo>
                      <a:pt x="215" y="64"/>
                    </a:lnTo>
                    <a:lnTo>
                      <a:pt x="216" y="66"/>
                    </a:lnTo>
                    <a:lnTo>
                      <a:pt x="215" y="69"/>
                    </a:lnTo>
                    <a:lnTo>
                      <a:pt x="211" y="64"/>
                    </a:lnTo>
                    <a:lnTo>
                      <a:pt x="209" y="63"/>
                    </a:lnTo>
                    <a:lnTo>
                      <a:pt x="205" y="65"/>
                    </a:lnTo>
                    <a:lnTo>
                      <a:pt x="205" y="66"/>
                    </a:lnTo>
                    <a:lnTo>
                      <a:pt x="202" y="68"/>
                    </a:lnTo>
                    <a:lnTo>
                      <a:pt x="199" y="68"/>
                    </a:lnTo>
                    <a:lnTo>
                      <a:pt x="200" y="65"/>
                    </a:lnTo>
                    <a:lnTo>
                      <a:pt x="188" y="60"/>
                    </a:lnTo>
                    <a:lnTo>
                      <a:pt x="185" y="61"/>
                    </a:lnTo>
                    <a:lnTo>
                      <a:pt x="184" y="63"/>
                    </a:lnTo>
                    <a:lnTo>
                      <a:pt x="188" y="68"/>
                    </a:lnTo>
                    <a:lnTo>
                      <a:pt x="185" y="70"/>
                    </a:lnTo>
                    <a:lnTo>
                      <a:pt x="184" y="69"/>
                    </a:lnTo>
                    <a:lnTo>
                      <a:pt x="180" y="64"/>
                    </a:lnTo>
                    <a:lnTo>
                      <a:pt x="173" y="63"/>
                    </a:lnTo>
                    <a:lnTo>
                      <a:pt x="170" y="65"/>
                    </a:lnTo>
                    <a:lnTo>
                      <a:pt x="169" y="65"/>
                    </a:lnTo>
                    <a:lnTo>
                      <a:pt x="168" y="64"/>
                    </a:lnTo>
                    <a:lnTo>
                      <a:pt x="169" y="63"/>
                    </a:lnTo>
                    <a:lnTo>
                      <a:pt x="165" y="64"/>
                    </a:lnTo>
                    <a:lnTo>
                      <a:pt x="165" y="63"/>
                    </a:lnTo>
                    <a:lnTo>
                      <a:pt x="174" y="61"/>
                    </a:lnTo>
                    <a:lnTo>
                      <a:pt x="175" y="55"/>
                    </a:lnTo>
                    <a:lnTo>
                      <a:pt x="173" y="55"/>
                    </a:lnTo>
                    <a:lnTo>
                      <a:pt x="170" y="53"/>
                    </a:lnTo>
                    <a:lnTo>
                      <a:pt x="165" y="54"/>
                    </a:lnTo>
                    <a:lnTo>
                      <a:pt x="160" y="54"/>
                    </a:lnTo>
                    <a:lnTo>
                      <a:pt x="162" y="52"/>
                    </a:lnTo>
                    <a:lnTo>
                      <a:pt x="158" y="48"/>
                    </a:lnTo>
                    <a:lnTo>
                      <a:pt x="155" y="48"/>
                    </a:lnTo>
                    <a:lnTo>
                      <a:pt x="154" y="49"/>
                    </a:lnTo>
                    <a:lnTo>
                      <a:pt x="152" y="50"/>
                    </a:lnTo>
                    <a:lnTo>
                      <a:pt x="149" y="48"/>
                    </a:lnTo>
                    <a:lnTo>
                      <a:pt x="146" y="50"/>
                    </a:lnTo>
                    <a:lnTo>
                      <a:pt x="144" y="48"/>
                    </a:lnTo>
                    <a:lnTo>
                      <a:pt x="139" y="48"/>
                    </a:lnTo>
                    <a:lnTo>
                      <a:pt x="138" y="48"/>
                    </a:lnTo>
                    <a:lnTo>
                      <a:pt x="137" y="50"/>
                    </a:lnTo>
                    <a:lnTo>
                      <a:pt x="130" y="54"/>
                    </a:lnTo>
                    <a:lnTo>
                      <a:pt x="130" y="50"/>
                    </a:lnTo>
                    <a:lnTo>
                      <a:pt x="132" y="50"/>
                    </a:lnTo>
                    <a:lnTo>
                      <a:pt x="133" y="49"/>
                    </a:lnTo>
                    <a:lnTo>
                      <a:pt x="131" y="47"/>
                    </a:lnTo>
                    <a:lnTo>
                      <a:pt x="147" y="45"/>
                    </a:lnTo>
                    <a:lnTo>
                      <a:pt x="142" y="44"/>
                    </a:lnTo>
                    <a:lnTo>
                      <a:pt x="137" y="45"/>
                    </a:lnTo>
                    <a:lnTo>
                      <a:pt x="134" y="43"/>
                    </a:lnTo>
                    <a:lnTo>
                      <a:pt x="136" y="43"/>
                    </a:lnTo>
                    <a:lnTo>
                      <a:pt x="134" y="43"/>
                    </a:lnTo>
                    <a:lnTo>
                      <a:pt x="132" y="40"/>
                    </a:lnTo>
                    <a:lnTo>
                      <a:pt x="120" y="39"/>
                    </a:lnTo>
                    <a:lnTo>
                      <a:pt x="123" y="38"/>
                    </a:lnTo>
                    <a:lnTo>
                      <a:pt x="121" y="37"/>
                    </a:lnTo>
                    <a:lnTo>
                      <a:pt x="121" y="35"/>
                    </a:lnTo>
                    <a:lnTo>
                      <a:pt x="128" y="38"/>
                    </a:lnTo>
                    <a:lnTo>
                      <a:pt x="138" y="39"/>
                    </a:lnTo>
                    <a:lnTo>
                      <a:pt x="144" y="42"/>
                    </a:lnTo>
                    <a:lnTo>
                      <a:pt x="147" y="42"/>
                    </a:lnTo>
                    <a:lnTo>
                      <a:pt x="143" y="40"/>
                    </a:lnTo>
                    <a:lnTo>
                      <a:pt x="165" y="40"/>
                    </a:lnTo>
                    <a:lnTo>
                      <a:pt x="170" y="38"/>
                    </a:lnTo>
                    <a:lnTo>
                      <a:pt x="172" y="35"/>
                    </a:lnTo>
                    <a:lnTo>
                      <a:pt x="170" y="33"/>
                    </a:lnTo>
                    <a:lnTo>
                      <a:pt x="142" y="29"/>
                    </a:lnTo>
                    <a:lnTo>
                      <a:pt x="141" y="31"/>
                    </a:lnTo>
                    <a:lnTo>
                      <a:pt x="139" y="29"/>
                    </a:lnTo>
                    <a:lnTo>
                      <a:pt x="120" y="27"/>
                    </a:lnTo>
                    <a:lnTo>
                      <a:pt x="118" y="26"/>
                    </a:lnTo>
                    <a:lnTo>
                      <a:pt x="118" y="24"/>
                    </a:lnTo>
                    <a:lnTo>
                      <a:pt x="128" y="26"/>
                    </a:lnTo>
                    <a:lnTo>
                      <a:pt x="130" y="24"/>
                    </a:lnTo>
                    <a:lnTo>
                      <a:pt x="139" y="27"/>
                    </a:lnTo>
                    <a:lnTo>
                      <a:pt x="142" y="27"/>
                    </a:lnTo>
                    <a:lnTo>
                      <a:pt x="141" y="26"/>
                    </a:lnTo>
                    <a:lnTo>
                      <a:pt x="141" y="23"/>
                    </a:lnTo>
                    <a:lnTo>
                      <a:pt x="127" y="18"/>
                    </a:lnTo>
                    <a:lnTo>
                      <a:pt x="122" y="18"/>
                    </a:lnTo>
                    <a:lnTo>
                      <a:pt x="120" y="17"/>
                    </a:lnTo>
                    <a:lnTo>
                      <a:pt x="116" y="16"/>
                    </a:lnTo>
                    <a:lnTo>
                      <a:pt x="115" y="17"/>
                    </a:lnTo>
                    <a:lnTo>
                      <a:pt x="107" y="18"/>
                    </a:lnTo>
                    <a:lnTo>
                      <a:pt x="104" y="21"/>
                    </a:lnTo>
                    <a:lnTo>
                      <a:pt x="99" y="21"/>
                    </a:lnTo>
                    <a:lnTo>
                      <a:pt x="96" y="19"/>
                    </a:lnTo>
                    <a:lnTo>
                      <a:pt x="92" y="21"/>
                    </a:lnTo>
                    <a:lnTo>
                      <a:pt x="84" y="21"/>
                    </a:lnTo>
                    <a:lnTo>
                      <a:pt x="78" y="26"/>
                    </a:lnTo>
                    <a:lnTo>
                      <a:pt x="73" y="28"/>
                    </a:lnTo>
                    <a:lnTo>
                      <a:pt x="73" y="26"/>
                    </a:lnTo>
                    <a:lnTo>
                      <a:pt x="76" y="21"/>
                    </a:lnTo>
                    <a:lnTo>
                      <a:pt x="75" y="19"/>
                    </a:lnTo>
                    <a:lnTo>
                      <a:pt x="78" y="14"/>
                    </a:lnTo>
                    <a:lnTo>
                      <a:pt x="75" y="14"/>
                    </a:lnTo>
                    <a:lnTo>
                      <a:pt x="75" y="12"/>
                    </a:lnTo>
                    <a:lnTo>
                      <a:pt x="73" y="11"/>
                    </a:lnTo>
                    <a:lnTo>
                      <a:pt x="68" y="6"/>
                    </a:lnTo>
                    <a:lnTo>
                      <a:pt x="64" y="7"/>
                    </a:lnTo>
                    <a:lnTo>
                      <a:pt x="62" y="6"/>
                    </a:lnTo>
                    <a:lnTo>
                      <a:pt x="60" y="7"/>
                    </a:lnTo>
                    <a:lnTo>
                      <a:pt x="55" y="8"/>
                    </a:lnTo>
                    <a:lnTo>
                      <a:pt x="52" y="6"/>
                    </a:lnTo>
                    <a:lnTo>
                      <a:pt x="42" y="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17" name="Freeform 1247">
                <a:extLst>
                  <a:ext uri="{FF2B5EF4-FFF2-40B4-BE49-F238E27FC236}">
                    <a16:creationId xmlns:a16="http://schemas.microsoft.com/office/drawing/2014/main" id="{7B569954-9EF1-4C90-876B-429F92FAA343}"/>
                  </a:ext>
                </a:extLst>
              </p:cNvPr>
              <p:cNvSpPr>
                <a:spLocks noChangeAspect="1"/>
              </p:cNvSpPr>
              <p:nvPr/>
            </p:nvSpPr>
            <p:spPr bwMode="auto">
              <a:xfrm>
                <a:off x="1063" y="645"/>
                <a:ext cx="120" cy="32"/>
              </a:xfrm>
              <a:custGeom>
                <a:avLst/>
                <a:gdLst>
                  <a:gd name="T0" fmla="*/ 0 w 407"/>
                  <a:gd name="T1" fmla="*/ 0 h 110"/>
                  <a:gd name="T2" fmla="*/ 0 w 407"/>
                  <a:gd name="T3" fmla="*/ 0 h 110"/>
                  <a:gd name="T4" fmla="*/ 0 w 407"/>
                  <a:gd name="T5" fmla="*/ 0 h 110"/>
                  <a:gd name="T6" fmla="*/ 0 w 407"/>
                  <a:gd name="T7" fmla="*/ 0 h 110"/>
                  <a:gd name="T8" fmla="*/ 0 w 407"/>
                  <a:gd name="T9" fmla="*/ 0 h 110"/>
                  <a:gd name="T10" fmla="*/ 0 w 407"/>
                  <a:gd name="T11" fmla="*/ 0 h 110"/>
                  <a:gd name="T12" fmla="*/ 0 w 407"/>
                  <a:gd name="T13" fmla="*/ 0 h 110"/>
                  <a:gd name="T14" fmla="*/ 0 w 407"/>
                  <a:gd name="T15" fmla="*/ 0 h 110"/>
                  <a:gd name="T16" fmla="*/ 0 w 407"/>
                  <a:gd name="T17" fmla="*/ 0 h 110"/>
                  <a:gd name="T18" fmla="*/ 0 w 407"/>
                  <a:gd name="T19" fmla="*/ 0 h 110"/>
                  <a:gd name="T20" fmla="*/ 0 w 407"/>
                  <a:gd name="T21" fmla="*/ 0 h 110"/>
                  <a:gd name="T22" fmla="*/ 0 w 407"/>
                  <a:gd name="T23" fmla="*/ 0 h 110"/>
                  <a:gd name="T24" fmla="*/ 0 w 407"/>
                  <a:gd name="T25" fmla="*/ 0 h 110"/>
                  <a:gd name="T26" fmla="*/ 0 w 407"/>
                  <a:gd name="T27" fmla="*/ 0 h 110"/>
                  <a:gd name="T28" fmla="*/ 0 w 407"/>
                  <a:gd name="T29" fmla="*/ 0 h 110"/>
                  <a:gd name="T30" fmla="*/ 0 w 407"/>
                  <a:gd name="T31" fmla="*/ 0 h 110"/>
                  <a:gd name="T32" fmla="*/ 0 w 407"/>
                  <a:gd name="T33" fmla="*/ 0 h 110"/>
                  <a:gd name="T34" fmla="*/ 0 w 407"/>
                  <a:gd name="T35" fmla="*/ 0 h 110"/>
                  <a:gd name="T36" fmla="*/ 0 w 407"/>
                  <a:gd name="T37" fmla="*/ 0 h 110"/>
                  <a:gd name="T38" fmla="*/ 0 w 407"/>
                  <a:gd name="T39" fmla="*/ 0 h 110"/>
                  <a:gd name="T40" fmla="*/ 0 w 407"/>
                  <a:gd name="T41" fmla="*/ 0 h 110"/>
                  <a:gd name="T42" fmla="*/ 0 w 407"/>
                  <a:gd name="T43" fmla="*/ 0 h 110"/>
                  <a:gd name="T44" fmla="*/ 0 w 407"/>
                  <a:gd name="T45" fmla="*/ 0 h 110"/>
                  <a:gd name="T46" fmla="*/ 0 w 407"/>
                  <a:gd name="T47" fmla="*/ 0 h 110"/>
                  <a:gd name="T48" fmla="*/ 0 w 407"/>
                  <a:gd name="T49" fmla="*/ 0 h 110"/>
                  <a:gd name="T50" fmla="*/ 0 w 407"/>
                  <a:gd name="T51" fmla="*/ 0 h 110"/>
                  <a:gd name="T52" fmla="*/ 0 w 407"/>
                  <a:gd name="T53" fmla="*/ 0 h 110"/>
                  <a:gd name="T54" fmla="*/ 0 w 407"/>
                  <a:gd name="T55" fmla="*/ 0 h 110"/>
                  <a:gd name="T56" fmla="*/ 0 w 407"/>
                  <a:gd name="T57" fmla="*/ 0 h 110"/>
                  <a:gd name="T58" fmla="*/ 0 w 407"/>
                  <a:gd name="T59" fmla="*/ 0 h 110"/>
                  <a:gd name="T60" fmla="*/ 0 w 407"/>
                  <a:gd name="T61" fmla="*/ 0 h 110"/>
                  <a:gd name="T62" fmla="*/ 0 w 407"/>
                  <a:gd name="T63" fmla="*/ 0 h 110"/>
                  <a:gd name="T64" fmla="*/ 0 w 407"/>
                  <a:gd name="T65" fmla="*/ 0 h 110"/>
                  <a:gd name="T66" fmla="*/ 0 w 407"/>
                  <a:gd name="T67" fmla="*/ 0 h 110"/>
                  <a:gd name="T68" fmla="*/ 0 w 407"/>
                  <a:gd name="T69" fmla="*/ 0 h 110"/>
                  <a:gd name="T70" fmla="*/ 0 w 407"/>
                  <a:gd name="T71" fmla="*/ 0 h 110"/>
                  <a:gd name="T72" fmla="*/ 0 w 407"/>
                  <a:gd name="T73" fmla="*/ 0 h 110"/>
                  <a:gd name="T74" fmla="*/ 0 w 407"/>
                  <a:gd name="T75" fmla="*/ 0 h 110"/>
                  <a:gd name="T76" fmla="*/ 0 w 407"/>
                  <a:gd name="T77" fmla="*/ 0 h 110"/>
                  <a:gd name="T78" fmla="*/ 0 w 407"/>
                  <a:gd name="T79" fmla="*/ 0 h 110"/>
                  <a:gd name="T80" fmla="*/ 0 w 407"/>
                  <a:gd name="T81" fmla="*/ 0 h 110"/>
                  <a:gd name="T82" fmla="*/ 0 w 407"/>
                  <a:gd name="T83" fmla="*/ 0 h 110"/>
                  <a:gd name="T84" fmla="*/ 0 w 407"/>
                  <a:gd name="T85" fmla="*/ 0 h 110"/>
                  <a:gd name="T86" fmla="*/ 0 w 407"/>
                  <a:gd name="T87" fmla="*/ 0 h 110"/>
                  <a:gd name="T88" fmla="*/ 0 w 407"/>
                  <a:gd name="T89" fmla="*/ 0 h 110"/>
                  <a:gd name="T90" fmla="*/ 0 w 407"/>
                  <a:gd name="T91" fmla="*/ 0 h 110"/>
                  <a:gd name="T92" fmla="*/ 0 w 407"/>
                  <a:gd name="T93" fmla="*/ 0 h 110"/>
                  <a:gd name="T94" fmla="*/ 0 w 407"/>
                  <a:gd name="T95" fmla="*/ 0 h 110"/>
                  <a:gd name="T96" fmla="*/ 0 w 407"/>
                  <a:gd name="T97" fmla="*/ 0 h 110"/>
                  <a:gd name="T98" fmla="*/ 0 w 407"/>
                  <a:gd name="T99" fmla="*/ 0 h 110"/>
                  <a:gd name="T100" fmla="*/ 0 w 407"/>
                  <a:gd name="T101" fmla="*/ 0 h 110"/>
                  <a:gd name="T102" fmla="*/ 0 w 407"/>
                  <a:gd name="T103" fmla="*/ 0 h 110"/>
                  <a:gd name="T104" fmla="*/ 0 w 407"/>
                  <a:gd name="T105" fmla="*/ 0 h 110"/>
                  <a:gd name="T106" fmla="*/ 0 w 407"/>
                  <a:gd name="T107" fmla="*/ 0 h 110"/>
                  <a:gd name="T108" fmla="*/ 0 w 407"/>
                  <a:gd name="T109" fmla="*/ 0 h 110"/>
                  <a:gd name="T110" fmla="*/ 0 w 407"/>
                  <a:gd name="T111" fmla="*/ 0 h 110"/>
                  <a:gd name="T112" fmla="*/ 0 w 407"/>
                  <a:gd name="T113" fmla="*/ 0 h 110"/>
                  <a:gd name="T114" fmla="*/ 0 w 407"/>
                  <a:gd name="T115" fmla="*/ 0 h 11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07"/>
                  <a:gd name="T175" fmla="*/ 0 h 110"/>
                  <a:gd name="T176" fmla="*/ 407 w 407"/>
                  <a:gd name="T177" fmla="*/ 110 h 11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07" h="110">
                    <a:moveTo>
                      <a:pt x="42" y="3"/>
                    </a:moveTo>
                    <a:lnTo>
                      <a:pt x="21" y="0"/>
                    </a:lnTo>
                    <a:lnTo>
                      <a:pt x="8" y="2"/>
                    </a:lnTo>
                    <a:lnTo>
                      <a:pt x="8" y="3"/>
                    </a:lnTo>
                    <a:lnTo>
                      <a:pt x="6" y="5"/>
                    </a:lnTo>
                    <a:lnTo>
                      <a:pt x="1" y="5"/>
                    </a:lnTo>
                    <a:lnTo>
                      <a:pt x="2" y="6"/>
                    </a:lnTo>
                    <a:lnTo>
                      <a:pt x="1" y="7"/>
                    </a:lnTo>
                    <a:lnTo>
                      <a:pt x="2" y="8"/>
                    </a:lnTo>
                    <a:lnTo>
                      <a:pt x="6" y="8"/>
                    </a:lnTo>
                    <a:lnTo>
                      <a:pt x="13" y="13"/>
                    </a:lnTo>
                    <a:lnTo>
                      <a:pt x="7" y="13"/>
                    </a:lnTo>
                    <a:lnTo>
                      <a:pt x="1" y="11"/>
                    </a:lnTo>
                    <a:lnTo>
                      <a:pt x="0" y="11"/>
                    </a:lnTo>
                    <a:lnTo>
                      <a:pt x="0" y="14"/>
                    </a:lnTo>
                    <a:lnTo>
                      <a:pt x="2" y="14"/>
                    </a:lnTo>
                    <a:lnTo>
                      <a:pt x="8" y="16"/>
                    </a:lnTo>
                    <a:lnTo>
                      <a:pt x="8" y="17"/>
                    </a:lnTo>
                    <a:lnTo>
                      <a:pt x="13" y="18"/>
                    </a:lnTo>
                    <a:lnTo>
                      <a:pt x="15" y="18"/>
                    </a:lnTo>
                    <a:lnTo>
                      <a:pt x="17" y="21"/>
                    </a:lnTo>
                    <a:lnTo>
                      <a:pt x="19" y="21"/>
                    </a:lnTo>
                    <a:lnTo>
                      <a:pt x="28" y="28"/>
                    </a:lnTo>
                    <a:lnTo>
                      <a:pt x="37" y="29"/>
                    </a:lnTo>
                    <a:lnTo>
                      <a:pt x="40" y="31"/>
                    </a:lnTo>
                    <a:lnTo>
                      <a:pt x="45" y="35"/>
                    </a:lnTo>
                    <a:lnTo>
                      <a:pt x="45" y="33"/>
                    </a:lnTo>
                    <a:lnTo>
                      <a:pt x="48" y="34"/>
                    </a:lnTo>
                    <a:lnTo>
                      <a:pt x="71" y="35"/>
                    </a:lnTo>
                    <a:lnTo>
                      <a:pt x="69" y="34"/>
                    </a:lnTo>
                    <a:lnTo>
                      <a:pt x="69" y="33"/>
                    </a:lnTo>
                    <a:lnTo>
                      <a:pt x="71" y="33"/>
                    </a:lnTo>
                    <a:lnTo>
                      <a:pt x="73" y="34"/>
                    </a:lnTo>
                    <a:lnTo>
                      <a:pt x="78" y="32"/>
                    </a:lnTo>
                    <a:lnTo>
                      <a:pt x="78" y="31"/>
                    </a:lnTo>
                    <a:lnTo>
                      <a:pt x="80" y="31"/>
                    </a:lnTo>
                    <a:lnTo>
                      <a:pt x="84" y="31"/>
                    </a:lnTo>
                    <a:lnTo>
                      <a:pt x="89" y="38"/>
                    </a:lnTo>
                    <a:lnTo>
                      <a:pt x="92" y="39"/>
                    </a:lnTo>
                    <a:lnTo>
                      <a:pt x="95" y="44"/>
                    </a:lnTo>
                    <a:lnTo>
                      <a:pt x="96" y="47"/>
                    </a:lnTo>
                    <a:lnTo>
                      <a:pt x="107" y="54"/>
                    </a:lnTo>
                    <a:lnTo>
                      <a:pt x="108" y="58"/>
                    </a:lnTo>
                    <a:lnTo>
                      <a:pt x="111" y="60"/>
                    </a:lnTo>
                    <a:lnTo>
                      <a:pt x="115" y="63"/>
                    </a:lnTo>
                    <a:lnTo>
                      <a:pt x="110" y="65"/>
                    </a:lnTo>
                    <a:lnTo>
                      <a:pt x="104" y="70"/>
                    </a:lnTo>
                    <a:lnTo>
                      <a:pt x="107" y="71"/>
                    </a:lnTo>
                    <a:lnTo>
                      <a:pt x="105" y="79"/>
                    </a:lnTo>
                    <a:lnTo>
                      <a:pt x="108" y="81"/>
                    </a:lnTo>
                    <a:lnTo>
                      <a:pt x="117" y="81"/>
                    </a:lnTo>
                    <a:lnTo>
                      <a:pt x="116" y="84"/>
                    </a:lnTo>
                    <a:lnTo>
                      <a:pt x="115" y="87"/>
                    </a:lnTo>
                    <a:lnTo>
                      <a:pt x="117" y="92"/>
                    </a:lnTo>
                    <a:lnTo>
                      <a:pt x="116" y="95"/>
                    </a:lnTo>
                    <a:lnTo>
                      <a:pt x="122" y="97"/>
                    </a:lnTo>
                    <a:lnTo>
                      <a:pt x="131" y="99"/>
                    </a:lnTo>
                    <a:lnTo>
                      <a:pt x="127" y="100"/>
                    </a:lnTo>
                    <a:lnTo>
                      <a:pt x="128" y="101"/>
                    </a:lnTo>
                    <a:lnTo>
                      <a:pt x="131" y="102"/>
                    </a:lnTo>
                    <a:lnTo>
                      <a:pt x="139" y="101"/>
                    </a:lnTo>
                    <a:lnTo>
                      <a:pt x="138" y="99"/>
                    </a:lnTo>
                    <a:lnTo>
                      <a:pt x="147" y="94"/>
                    </a:lnTo>
                    <a:lnTo>
                      <a:pt x="143" y="99"/>
                    </a:lnTo>
                    <a:lnTo>
                      <a:pt x="152" y="102"/>
                    </a:lnTo>
                    <a:lnTo>
                      <a:pt x="151" y="97"/>
                    </a:lnTo>
                    <a:lnTo>
                      <a:pt x="155" y="102"/>
                    </a:lnTo>
                    <a:lnTo>
                      <a:pt x="160" y="102"/>
                    </a:lnTo>
                    <a:lnTo>
                      <a:pt x="159" y="105"/>
                    </a:lnTo>
                    <a:lnTo>
                      <a:pt x="164" y="106"/>
                    </a:lnTo>
                    <a:lnTo>
                      <a:pt x="165" y="103"/>
                    </a:lnTo>
                    <a:lnTo>
                      <a:pt x="168" y="106"/>
                    </a:lnTo>
                    <a:lnTo>
                      <a:pt x="180" y="107"/>
                    </a:lnTo>
                    <a:lnTo>
                      <a:pt x="186" y="102"/>
                    </a:lnTo>
                    <a:lnTo>
                      <a:pt x="186" y="101"/>
                    </a:lnTo>
                    <a:lnTo>
                      <a:pt x="181" y="99"/>
                    </a:lnTo>
                    <a:lnTo>
                      <a:pt x="181" y="96"/>
                    </a:lnTo>
                    <a:lnTo>
                      <a:pt x="180" y="96"/>
                    </a:lnTo>
                    <a:lnTo>
                      <a:pt x="184" y="96"/>
                    </a:lnTo>
                    <a:lnTo>
                      <a:pt x="188" y="97"/>
                    </a:lnTo>
                    <a:lnTo>
                      <a:pt x="186" y="94"/>
                    </a:lnTo>
                    <a:lnTo>
                      <a:pt x="194" y="101"/>
                    </a:lnTo>
                    <a:lnTo>
                      <a:pt x="196" y="97"/>
                    </a:lnTo>
                    <a:lnTo>
                      <a:pt x="196" y="94"/>
                    </a:lnTo>
                    <a:lnTo>
                      <a:pt x="202" y="96"/>
                    </a:lnTo>
                    <a:lnTo>
                      <a:pt x="204" y="108"/>
                    </a:lnTo>
                    <a:lnTo>
                      <a:pt x="211" y="110"/>
                    </a:lnTo>
                    <a:lnTo>
                      <a:pt x="214" y="108"/>
                    </a:lnTo>
                    <a:lnTo>
                      <a:pt x="219" y="110"/>
                    </a:lnTo>
                    <a:lnTo>
                      <a:pt x="222" y="107"/>
                    </a:lnTo>
                    <a:lnTo>
                      <a:pt x="225" y="110"/>
                    </a:lnTo>
                    <a:lnTo>
                      <a:pt x="232" y="108"/>
                    </a:lnTo>
                    <a:lnTo>
                      <a:pt x="232" y="106"/>
                    </a:lnTo>
                    <a:lnTo>
                      <a:pt x="235" y="106"/>
                    </a:lnTo>
                    <a:lnTo>
                      <a:pt x="236" y="108"/>
                    </a:lnTo>
                    <a:lnTo>
                      <a:pt x="249" y="110"/>
                    </a:lnTo>
                    <a:lnTo>
                      <a:pt x="252" y="108"/>
                    </a:lnTo>
                    <a:lnTo>
                      <a:pt x="247" y="105"/>
                    </a:lnTo>
                    <a:lnTo>
                      <a:pt x="249" y="107"/>
                    </a:lnTo>
                    <a:lnTo>
                      <a:pt x="257" y="108"/>
                    </a:lnTo>
                    <a:lnTo>
                      <a:pt x="259" y="107"/>
                    </a:lnTo>
                    <a:lnTo>
                      <a:pt x="259" y="105"/>
                    </a:lnTo>
                    <a:lnTo>
                      <a:pt x="267" y="110"/>
                    </a:lnTo>
                    <a:lnTo>
                      <a:pt x="275" y="108"/>
                    </a:lnTo>
                    <a:lnTo>
                      <a:pt x="278" y="106"/>
                    </a:lnTo>
                    <a:lnTo>
                      <a:pt x="275" y="101"/>
                    </a:lnTo>
                    <a:lnTo>
                      <a:pt x="284" y="107"/>
                    </a:lnTo>
                    <a:lnTo>
                      <a:pt x="287" y="108"/>
                    </a:lnTo>
                    <a:lnTo>
                      <a:pt x="288" y="106"/>
                    </a:lnTo>
                    <a:lnTo>
                      <a:pt x="290" y="105"/>
                    </a:lnTo>
                    <a:lnTo>
                      <a:pt x="288" y="101"/>
                    </a:lnTo>
                    <a:lnTo>
                      <a:pt x="288" y="99"/>
                    </a:lnTo>
                    <a:lnTo>
                      <a:pt x="289" y="102"/>
                    </a:lnTo>
                    <a:lnTo>
                      <a:pt x="294" y="107"/>
                    </a:lnTo>
                    <a:lnTo>
                      <a:pt x="325" y="105"/>
                    </a:lnTo>
                    <a:lnTo>
                      <a:pt x="330" y="97"/>
                    </a:lnTo>
                    <a:lnTo>
                      <a:pt x="324" y="95"/>
                    </a:lnTo>
                    <a:lnTo>
                      <a:pt x="319" y="91"/>
                    </a:lnTo>
                    <a:lnTo>
                      <a:pt x="324" y="91"/>
                    </a:lnTo>
                    <a:lnTo>
                      <a:pt x="327" y="95"/>
                    </a:lnTo>
                    <a:lnTo>
                      <a:pt x="332" y="95"/>
                    </a:lnTo>
                    <a:lnTo>
                      <a:pt x="336" y="102"/>
                    </a:lnTo>
                    <a:lnTo>
                      <a:pt x="346" y="107"/>
                    </a:lnTo>
                    <a:lnTo>
                      <a:pt x="351" y="107"/>
                    </a:lnTo>
                    <a:lnTo>
                      <a:pt x="351" y="105"/>
                    </a:lnTo>
                    <a:lnTo>
                      <a:pt x="355" y="107"/>
                    </a:lnTo>
                    <a:lnTo>
                      <a:pt x="368" y="110"/>
                    </a:lnTo>
                    <a:lnTo>
                      <a:pt x="372" y="107"/>
                    </a:lnTo>
                    <a:lnTo>
                      <a:pt x="407" y="103"/>
                    </a:lnTo>
                    <a:lnTo>
                      <a:pt x="403" y="97"/>
                    </a:lnTo>
                    <a:lnTo>
                      <a:pt x="400" y="96"/>
                    </a:lnTo>
                    <a:lnTo>
                      <a:pt x="402" y="95"/>
                    </a:lnTo>
                    <a:lnTo>
                      <a:pt x="390" y="90"/>
                    </a:lnTo>
                    <a:lnTo>
                      <a:pt x="388" y="84"/>
                    </a:lnTo>
                    <a:lnTo>
                      <a:pt x="395" y="81"/>
                    </a:lnTo>
                    <a:lnTo>
                      <a:pt x="397" y="79"/>
                    </a:lnTo>
                    <a:lnTo>
                      <a:pt x="402" y="78"/>
                    </a:lnTo>
                    <a:lnTo>
                      <a:pt x="405" y="74"/>
                    </a:lnTo>
                    <a:lnTo>
                      <a:pt x="400" y="66"/>
                    </a:lnTo>
                    <a:lnTo>
                      <a:pt x="397" y="66"/>
                    </a:lnTo>
                    <a:lnTo>
                      <a:pt x="395" y="65"/>
                    </a:lnTo>
                    <a:lnTo>
                      <a:pt x="395" y="64"/>
                    </a:lnTo>
                    <a:lnTo>
                      <a:pt x="381" y="64"/>
                    </a:lnTo>
                    <a:lnTo>
                      <a:pt x="385" y="63"/>
                    </a:lnTo>
                    <a:lnTo>
                      <a:pt x="384" y="61"/>
                    </a:lnTo>
                    <a:lnTo>
                      <a:pt x="382" y="60"/>
                    </a:lnTo>
                    <a:lnTo>
                      <a:pt x="374" y="58"/>
                    </a:lnTo>
                    <a:lnTo>
                      <a:pt x="369" y="59"/>
                    </a:lnTo>
                    <a:lnTo>
                      <a:pt x="361" y="58"/>
                    </a:lnTo>
                    <a:lnTo>
                      <a:pt x="360" y="54"/>
                    </a:lnTo>
                    <a:lnTo>
                      <a:pt x="358" y="53"/>
                    </a:lnTo>
                    <a:lnTo>
                      <a:pt x="331" y="50"/>
                    </a:lnTo>
                    <a:lnTo>
                      <a:pt x="316" y="55"/>
                    </a:lnTo>
                    <a:lnTo>
                      <a:pt x="310" y="54"/>
                    </a:lnTo>
                    <a:lnTo>
                      <a:pt x="308" y="53"/>
                    </a:lnTo>
                    <a:lnTo>
                      <a:pt x="304" y="53"/>
                    </a:lnTo>
                    <a:lnTo>
                      <a:pt x="300" y="52"/>
                    </a:lnTo>
                    <a:lnTo>
                      <a:pt x="296" y="52"/>
                    </a:lnTo>
                    <a:lnTo>
                      <a:pt x="294" y="54"/>
                    </a:lnTo>
                    <a:lnTo>
                      <a:pt x="282" y="58"/>
                    </a:lnTo>
                    <a:lnTo>
                      <a:pt x="283" y="59"/>
                    </a:lnTo>
                    <a:lnTo>
                      <a:pt x="284" y="60"/>
                    </a:lnTo>
                    <a:lnTo>
                      <a:pt x="275" y="59"/>
                    </a:lnTo>
                    <a:lnTo>
                      <a:pt x="272" y="59"/>
                    </a:lnTo>
                    <a:lnTo>
                      <a:pt x="269" y="61"/>
                    </a:lnTo>
                    <a:lnTo>
                      <a:pt x="268" y="61"/>
                    </a:lnTo>
                    <a:lnTo>
                      <a:pt x="270" y="64"/>
                    </a:lnTo>
                    <a:lnTo>
                      <a:pt x="270" y="65"/>
                    </a:lnTo>
                    <a:lnTo>
                      <a:pt x="269" y="64"/>
                    </a:lnTo>
                    <a:lnTo>
                      <a:pt x="264" y="63"/>
                    </a:lnTo>
                    <a:lnTo>
                      <a:pt x="262" y="61"/>
                    </a:lnTo>
                    <a:lnTo>
                      <a:pt x="258" y="64"/>
                    </a:lnTo>
                    <a:lnTo>
                      <a:pt x="248" y="65"/>
                    </a:lnTo>
                    <a:lnTo>
                      <a:pt x="249" y="66"/>
                    </a:lnTo>
                    <a:lnTo>
                      <a:pt x="262" y="69"/>
                    </a:lnTo>
                    <a:lnTo>
                      <a:pt x="264" y="71"/>
                    </a:lnTo>
                    <a:lnTo>
                      <a:pt x="249" y="70"/>
                    </a:lnTo>
                    <a:lnTo>
                      <a:pt x="238" y="73"/>
                    </a:lnTo>
                    <a:lnTo>
                      <a:pt x="236" y="71"/>
                    </a:lnTo>
                    <a:lnTo>
                      <a:pt x="242" y="70"/>
                    </a:lnTo>
                    <a:lnTo>
                      <a:pt x="240" y="69"/>
                    </a:lnTo>
                    <a:lnTo>
                      <a:pt x="230" y="66"/>
                    </a:lnTo>
                    <a:lnTo>
                      <a:pt x="223" y="64"/>
                    </a:lnTo>
                    <a:lnTo>
                      <a:pt x="216" y="61"/>
                    </a:lnTo>
                    <a:lnTo>
                      <a:pt x="215" y="64"/>
                    </a:lnTo>
                    <a:lnTo>
                      <a:pt x="216" y="66"/>
                    </a:lnTo>
                    <a:lnTo>
                      <a:pt x="215" y="69"/>
                    </a:lnTo>
                    <a:lnTo>
                      <a:pt x="211" y="64"/>
                    </a:lnTo>
                    <a:lnTo>
                      <a:pt x="209" y="63"/>
                    </a:lnTo>
                    <a:lnTo>
                      <a:pt x="205" y="65"/>
                    </a:lnTo>
                    <a:lnTo>
                      <a:pt x="205" y="66"/>
                    </a:lnTo>
                    <a:lnTo>
                      <a:pt x="202" y="68"/>
                    </a:lnTo>
                    <a:lnTo>
                      <a:pt x="199" y="68"/>
                    </a:lnTo>
                    <a:lnTo>
                      <a:pt x="200" y="65"/>
                    </a:lnTo>
                    <a:lnTo>
                      <a:pt x="188" y="60"/>
                    </a:lnTo>
                    <a:lnTo>
                      <a:pt x="185" y="61"/>
                    </a:lnTo>
                    <a:lnTo>
                      <a:pt x="184" y="63"/>
                    </a:lnTo>
                    <a:lnTo>
                      <a:pt x="188" y="68"/>
                    </a:lnTo>
                    <a:lnTo>
                      <a:pt x="185" y="70"/>
                    </a:lnTo>
                    <a:lnTo>
                      <a:pt x="184" y="69"/>
                    </a:lnTo>
                    <a:lnTo>
                      <a:pt x="180" y="64"/>
                    </a:lnTo>
                    <a:lnTo>
                      <a:pt x="173" y="63"/>
                    </a:lnTo>
                    <a:lnTo>
                      <a:pt x="170" y="65"/>
                    </a:lnTo>
                    <a:lnTo>
                      <a:pt x="169" y="65"/>
                    </a:lnTo>
                    <a:lnTo>
                      <a:pt x="168" y="64"/>
                    </a:lnTo>
                    <a:lnTo>
                      <a:pt x="169" y="63"/>
                    </a:lnTo>
                    <a:lnTo>
                      <a:pt x="165" y="64"/>
                    </a:lnTo>
                    <a:lnTo>
                      <a:pt x="165" y="63"/>
                    </a:lnTo>
                    <a:lnTo>
                      <a:pt x="174" y="61"/>
                    </a:lnTo>
                    <a:lnTo>
                      <a:pt x="175" y="55"/>
                    </a:lnTo>
                    <a:lnTo>
                      <a:pt x="173" y="55"/>
                    </a:lnTo>
                    <a:lnTo>
                      <a:pt x="170" y="53"/>
                    </a:lnTo>
                    <a:lnTo>
                      <a:pt x="165" y="54"/>
                    </a:lnTo>
                    <a:lnTo>
                      <a:pt x="160" y="54"/>
                    </a:lnTo>
                    <a:lnTo>
                      <a:pt x="162" y="52"/>
                    </a:lnTo>
                    <a:lnTo>
                      <a:pt x="158" y="48"/>
                    </a:lnTo>
                    <a:lnTo>
                      <a:pt x="155" y="48"/>
                    </a:lnTo>
                    <a:lnTo>
                      <a:pt x="154" y="49"/>
                    </a:lnTo>
                    <a:lnTo>
                      <a:pt x="152" y="50"/>
                    </a:lnTo>
                    <a:lnTo>
                      <a:pt x="149" y="48"/>
                    </a:lnTo>
                    <a:lnTo>
                      <a:pt x="146" y="50"/>
                    </a:lnTo>
                    <a:lnTo>
                      <a:pt x="144" y="48"/>
                    </a:lnTo>
                    <a:lnTo>
                      <a:pt x="139" y="48"/>
                    </a:lnTo>
                    <a:lnTo>
                      <a:pt x="138" y="48"/>
                    </a:lnTo>
                    <a:lnTo>
                      <a:pt x="137" y="50"/>
                    </a:lnTo>
                    <a:lnTo>
                      <a:pt x="130" y="54"/>
                    </a:lnTo>
                    <a:lnTo>
                      <a:pt x="130" y="50"/>
                    </a:lnTo>
                    <a:lnTo>
                      <a:pt x="132" y="50"/>
                    </a:lnTo>
                    <a:lnTo>
                      <a:pt x="133" y="49"/>
                    </a:lnTo>
                    <a:lnTo>
                      <a:pt x="131" y="47"/>
                    </a:lnTo>
                    <a:lnTo>
                      <a:pt x="147" y="45"/>
                    </a:lnTo>
                    <a:lnTo>
                      <a:pt x="142" y="44"/>
                    </a:lnTo>
                    <a:lnTo>
                      <a:pt x="137" y="45"/>
                    </a:lnTo>
                    <a:lnTo>
                      <a:pt x="134" y="43"/>
                    </a:lnTo>
                    <a:lnTo>
                      <a:pt x="136" y="43"/>
                    </a:lnTo>
                    <a:lnTo>
                      <a:pt x="134" y="43"/>
                    </a:lnTo>
                    <a:lnTo>
                      <a:pt x="132" y="40"/>
                    </a:lnTo>
                    <a:lnTo>
                      <a:pt x="120" y="39"/>
                    </a:lnTo>
                    <a:lnTo>
                      <a:pt x="123" y="38"/>
                    </a:lnTo>
                    <a:lnTo>
                      <a:pt x="121" y="37"/>
                    </a:lnTo>
                    <a:lnTo>
                      <a:pt x="121" y="35"/>
                    </a:lnTo>
                    <a:lnTo>
                      <a:pt x="128" y="38"/>
                    </a:lnTo>
                    <a:lnTo>
                      <a:pt x="138" y="39"/>
                    </a:lnTo>
                    <a:lnTo>
                      <a:pt x="144" y="42"/>
                    </a:lnTo>
                    <a:lnTo>
                      <a:pt x="147" y="42"/>
                    </a:lnTo>
                    <a:lnTo>
                      <a:pt x="143" y="40"/>
                    </a:lnTo>
                    <a:lnTo>
                      <a:pt x="165" y="40"/>
                    </a:lnTo>
                    <a:lnTo>
                      <a:pt x="170" y="38"/>
                    </a:lnTo>
                    <a:lnTo>
                      <a:pt x="172" y="35"/>
                    </a:lnTo>
                    <a:lnTo>
                      <a:pt x="170" y="33"/>
                    </a:lnTo>
                    <a:lnTo>
                      <a:pt x="142" y="29"/>
                    </a:lnTo>
                    <a:lnTo>
                      <a:pt x="141" y="31"/>
                    </a:lnTo>
                    <a:lnTo>
                      <a:pt x="139" y="29"/>
                    </a:lnTo>
                    <a:lnTo>
                      <a:pt x="120" y="27"/>
                    </a:lnTo>
                    <a:lnTo>
                      <a:pt x="118" y="26"/>
                    </a:lnTo>
                    <a:lnTo>
                      <a:pt x="118" y="24"/>
                    </a:lnTo>
                    <a:lnTo>
                      <a:pt x="128" y="26"/>
                    </a:lnTo>
                    <a:lnTo>
                      <a:pt x="130" y="24"/>
                    </a:lnTo>
                    <a:lnTo>
                      <a:pt x="139" y="27"/>
                    </a:lnTo>
                    <a:lnTo>
                      <a:pt x="142" y="27"/>
                    </a:lnTo>
                    <a:lnTo>
                      <a:pt x="141" y="26"/>
                    </a:lnTo>
                    <a:lnTo>
                      <a:pt x="141" y="23"/>
                    </a:lnTo>
                    <a:lnTo>
                      <a:pt x="127" y="18"/>
                    </a:lnTo>
                    <a:lnTo>
                      <a:pt x="122" y="18"/>
                    </a:lnTo>
                    <a:lnTo>
                      <a:pt x="120" y="17"/>
                    </a:lnTo>
                    <a:lnTo>
                      <a:pt x="116" y="16"/>
                    </a:lnTo>
                    <a:lnTo>
                      <a:pt x="115" y="17"/>
                    </a:lnTo>
                    <a:lnTo>
                      <a:pt x="107" y="18"/>
                    </a:lnTo>
                    <a:lnTo>
                      <a:pt x="104" y="21"/>
                    </a:lnTo>
                    <a:lnTo>
                      <a:pt x="99" y="21"/>
                    </a:lnTo>
                    <a:lnTo>
                      <a:pt x="96" y="19"/>
                    </a:lnTo>
                    <a:lnTo>
                      <a:pt x="92" y="21"/>
                    </a:lnTo>
                    <a:lnTo>
                      <a:pt x="84" y="21"/>
                    </a:lnTo>
                    <a:lnTo>
                      <a:pt x="78" y="26"/>
                    </a:lnTo>
                    <a:lnTo>
                      <a:pt x="73" y="28"/>
                    </a:lnTo>
                    <a:lnTo>
                      <a:pt x="73" y="26"/>
                    </a:lnTo>
                    <a:lnTo>
                      <a:pt x="76" y="21"/>
                    </a:lnTo>
                    <a:lnTo>
                      <a:pt x="75" y="19"/>
                    </a:lnTo>
                    <a:lnTo>
                      <a:pt x="78" y="14"/>
                    </a:lnTo>
                    <a:lnTo>
                      <a:pt x="75" y="14"/>
                    </a:lnTo>
                    <a:lnTo>
                      <a:pt x="75" y="12"/>
                    </a:lnTo>
                    <a:lnTo>
                      <a:pt x="73" y="11"/>
                    </a:lnTo>
                    <a:lnTo>
                      <a:pt x="68" y="6"/>
                    </a:lnTo>
                    <a:lnTo>
                      <a:pt x="64" y="7"/>
                    </a:lnTo>
                    <a:lnTo>
                      <a:pt x="62" y="6"/>
                    </a:lnTo>
                    <a:lnTo>
                      <a:pt x="60" y="7"/>
                    </a:lnTo>
                    <a:lnTo>
                      <a:pt x="55" y="8"/>
                    </a:lnTo>
                    <a:lnTo>
                      <a:pt x="52" y="6"/>
                    </a:lnTo>
                    <a:lnTo>
                      <a:pt x="42" y="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18" name="Freeform 1248">
                <a:extLst>
                  <a:ext uri="{FF2B5EF4-FFF2-40B4-BE49-F238E27FC236}">
                    <a16:creationId xmlns:a16="http://schemas.microsoft.com/office/drawing/2014/main" id="{97BFCEE5-CA17-4F72-A33A-D5855F2450CF}"/>
                  </a:ext>
                </a:extLst>
              </p:cNvPr>
              <p:cNvSpPr>
                <a:spLocks noChangeAspect="1"/>
              </p:cNvSpPr>
              <p:nvPr/>
            </p:nvSpPr>
            <p:spPr bwMode="auto">
              <a:xfrm>
                <a:off x="1177" y="657"/>
                <a:ext cx="6" cy="4"/>
              </a:xfrm>
              <a:custGeom>
                <a:avLst/>
                <a:gdLst>
                  <a:gd name="T0" fmla="*/ 0 w 19"/>
                  <a:gd name="T1" fmla="*/ 0 h 14"/>
                  <a:gd name="T2" fmla="*/ 0 w 19"/>
                  <a:gd name="T3" fmla="*/ 0 h 14"/>
                  <a:gd name="T4" fmla="*/ 0 w 19"/>
                  <a:gd name="T5" fmla="*/ 0 h 14"/>
                  <a:gd name="T6" fmla="*/ 0 w 19"/>
                  <a:gd name="T7" fmla="*/ 0 h 14"/>
                  <a:gd name="T8" fmla="*/ 0 w 19"/>
                  <a:gd name="T9" fmla="*/ 0 h 14"/>
                  <a:gd name="T10" fmla="*/ 0 w 19"/>
                  <a:gd name="T11" fmla="*/ 0 h 14"/>
                  <a:gd name="T12" fmla="*/ 0 w 19"/>
                  <a:gd name="T13" fmla="*/ 0 h 14"/>
                  <a:gd name="T14" fmla="*/ 0 w 19"/>
                  <a:gd name="T15" fmla="*/ 0 h 14"/>
                  <a:gd name="T16" fmla="*/ 0 w 19"/>
                  <a:gd name="T17" fmla="*/ 0 h 14"/>
                  <a:gd name="T18" fmla="*/ 0 w 19"/>
                  <a:gd name="T19" fmla="*/ 0 h 14"/>
                  <a:gd name="T20" fmla="*/ 0 w 19"/>
                  <a:gd name="T21" fmla="*/ 0 h 14"/>
                  <a:gd name="T22" fmla="*/ 0 w 19"/>
                  <a:gd name="T23" fmla="*/ 0 h 14"/>
                  <a:gd name="T24" fmla="*/ 0 w 19"/>
                  <a:gd name="T25" fmla="*/ 0 h 14"/>
                  <a:gd name="T26" fmla="*/ 0 w 19"/>
                  <a:gd name="T27" fmla="*/ 0 h 14"/>
                  <a:gd name="T28" fmla="*/ 0 w 19"/>
                  <a:gd name="T29" fmla="*/ 0 h 14"/>
                  <a:gd name="T30" fmla="*/ 0 w 19"/>
                  <a:gd name="T31" fmla="*/ 0 h 14"/>
                  <a:gd name="T32" fmla="*/ 0 w 19"/>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4"/>
                  <a:gd name="T53" fmla="*/ 19 w 19"/>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4">
                    <a:moveTo>
                      <a:pt x="10" y="3"/>
                    </a:moveTo>
                    <a:lnTo>
                      <a:pt x="12" y="3"/>
                    </a:lnTo>
                    <a:lnTo>
                      <a:pt x="12" y="5"/>
                    </a:lnTo>
                    <a:lnTo>
                      <a:pt x="10" y="8"/>
                    </a:lnTo>
                    <a:lnTo>
                      <a:pt x="19" y="12"/>
                    </a:lnTo>
                    <a:lnTo>
                      <a:pt x="9" y="13"/>
                    </a:lnTo>
                    <a:lnTo>
                      <a:pt x="10" y="14"/>
                    </a:lnTo>
                    <a:lnTo>
                      <a:pt x="9" y="14"/>
                    </a:lnTo>
                    <a:lnTo>
                      <a:pt x="0" y="13"/>
                    </a:lnTo>
                    <a:lnTo>
                      <a:pt x="2" y="10"/>
                    </a:lnTo>
                    <a:lnTo>
                      <a:pt x="2" y="8"/>
                    </a:lnTo>
                    <a:lnTo>
                      <a:pt x="4" y="4"/>
                    </a:lnTo>
                    <a:lnTo>
                      <a:pt x="3" y="3"/>
                    </a:lnTo>
                    <a:lnTo>
                      <a:pt x="4" y="3"/>
                    </a:lnTo>
                    <a:lnTo>
                      <a:pt x="3" y="0"/>
                    </a:lnTo>
                    <a:lnTo>
                      <a:pt x="5" y="0"/>
                    </a:lnTo>
                    <a:lnTo>
                      <a:pt x="10" y="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19" name="Freeform 1249">
                <a:extLst>
                  <a:ext uri="{FF2B5EF4-FFF2-40B4-BE49-F238E27FC236}">
                    <a16:creationId xmlns:a16="http://schemas.microsoft.com/office/drawing/2014/main" id="{7A41F69C-4DC0-4ABE-AC13-4114AC5B7317}"/>
                  </a:ext>
                </a:extLst>
              </p:cNvPr>
              <p:cNvSpPr>
                <a:spLocks noChangeAspect="1"/>
              </p:cNvSpPr>
              <p:nvPr/>
            </p:nvSpPr>
            <p:spPr bwMode="auto">
              <a:xfrm>
                <a:off x="1177" y="657"/>
                <a:ext cx="6" cy="4"/>
              </a:xfrm>
              <a:custGeom>
                <a:avLst/>
                <a:gdLst>
                  <a:gd name="T0" fmla="*/ 0 w 19"/>
                  <a:gd name="T1" fmla="*/ 0 h 14"/>
                  <a:gd name="T2" fmla="*/ 0 w 19"/>
                  <a:gd name="T3" fmla="*/ 0 h 14"/>
                  <a:gd name="T4" fmla="*/ 0 w 19"/>
                  <a:gd name="T5" fmla="*/ 0 h 14"/>
                  <a:gd name="T6" fmla="*/ 0 w 19"/>
                  <a:gd name="T7" fmla="*/ 0 h 14"/>
                  <a:gd name="T8" fmla="*/ 0 w 19"/>
                  <a:gd name="T9" fmla="*/ 0 h 14"/>
                  <a:gd name="T10" fmla="*/ 0 w 19"/>
                  <a:gd name="T11" fmla="*/ 0 h 14"/>
                  <a:gd name="T12" fmla="*/ 0 w 19"/>
                  <a:gd name="T13" fmla="*/ 0 h 14"/>
                  <a:gd name="T14" fmla="*/ 0 w 19"/>
                  <a:gd name="T15" fmla="*/ 0 h 14"/>
                  <a:gd name="T16" fmla="*/ 0 w 19"/>
                  <a:gd name="T17" fmla="*/ 0 h 14"/>
                  <a:gd name="T18" fmla="*/ 0 w 19"/>
                  <a:gd name="T19" fmla="*/ 0 h 14"/>
                  <a:gd name="T20" fmla="*/ 0 w 19"/>
                  <a:gd name="T21" fmla="*/ 0 h 14"/>
                  <a:gd name="T22" fmla="*/ 0 w 19"/>
                  <a:gd name="T23" fmla="*/ 0 h 14"/>
                  <a:gd name="T24" fmla="*/ 0 w 19"/>
                  <a:gd name="T25" fmla="*/ 0 h 14"/>
                  <a:gd name="T26" fmla="*/ 0 w 19"/>
                  <a:gd name="T27" fmla="*/ 0 h 14"/>
                  <a:gd name="T28" fmla="*/ 0 w 19"/>
                  <a:gd name="T29" fmla="*/ 0 h 14"/>
                  <a:gd name="T30" fmla="*/ 0 w 19"/>
                  <a:gd name="T31" fmla="*/ 0 h 14"/>
                  <a:gd name="T32" fmla="*/ 0 w 19"/>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4"/>
                  <a:gd name="T53" fmla="*/ 19 w 19"/>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4">
                    <a:moveTo>
                      <a:pt x="10" y="3"/>
                    </a:moveTo>
                    <a:lnTo>
                      <a:pt x="12" y="3"/>
                    </a:lnTo>
                    <a:lnTo>
                      <a:pt x="12" y="5"/>
                    </a:lnTo>
                    <a:lnTo>
                      <a:pt x="10" y="8"/>
                    </a:lnTo>
                    <a:lnTo>
                      <a:pt x="19" y="12"/>
                    </a:lnTo>
                    <a:lnTo>
                      <a:pt x="9" y="13"/>
                    </a:lnTo>
                    <a:lnTo>
                      <a:pt x="10" y="14"/>
                    </a:lnTo>
                    <a:lnTo>
                      <a:pt x="9" y="14"/>
                    </a:lnTo>
                    <a:lnTo>
                      <a:pt x="0" y="13"/>
                    </a:lnTo>
                    <a:lnTo>
                      <a:pt x="2" y="10"/>
                    </a:lnTo>
                    <a:lnTo>
                      <a:pt x="2" y="8"/>
                    </a:lnTo>
                    <a:lnTo>
                      <a:pt x="4" y="4"/>
                    </a:lnTo>
                    <a:lnTo>
                      <a:pt x="3" y="3"/>
                    </a:lnTo>
                    <a:lnTo>
                      <a:pt x="4" y="3"/>
                    </a:lnTo>
                    <a:lnTo>
                      <a:pt x="3" y="0"/>
                    </a:lnTo>
                    <a:lnTo>
                      <a:pt x="5" y="0"/>
                    </a:lnTo>
                    <a:lnTo>
                      <a:pt x="10" y="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20" name="Freeform 1250">
                <a:extLst>
                  <a:ext uri="{FF2B5EF4-FFF2-40B4-BE49-F238E27FC236}">
                    <a16:creationId xmlns:a16="http://schemas.microsoft.com/office/drawing/2014/main" id="{ACF14F41-ECCD-4C9C-94AD-D80AFFCB86A8}"/>
                  </a:ext>
                </a:extLst>
              </p:cNvPr>
              <p:cNvSpPr>
                <a:spLocks noChangeAspect="1"/>
              </p:cNvSpPr>
              <p:nvPr/>
            </p:nvSpPr>
            <p:spPr bwMode="auto">
              <a:xfrm>
                <a:off x="1179" y="670"/>
                <a:ext cx="7" cy="3"/>
              </a:xfrm>
              <a:custGeom>
                <a:avLst/>
                <a:gdLst>
                  <a:gd name="T0" fmla="*/ 0 w 25"/>
                  <a:gd name="T1" fmla="*/ 0 h 9"/>
                  <a:gd name="T2" fmla="*/ 0 w 25"/>
                  <a:gd name="T3" fmla="*/ 0 h 9"/>
                  <a:gd name="T4" fmla="*/ 0 w 25"/>
                  <a:gd name="T5" fmla="*/ 0 h 9"/>
                  <a:gd name="T6" fmla="*/ 0 w 25"/>
                  <a:gd name="T7" fmla="*/ 0 h 9"/>
                  <a:gd name="T8" fmla="*/ 0 w 25"/>
                  <a:gd name="T9" fmla="*/ 0 h 9"/>
                  <a:gd name="T10" fmla="*/ 0 w 25"/>
                  <a:gd name="T11" fmla="*/ 0 h 9"/>
                  <a:gd name="T12" fmla="*/ 0 w 25"/>
                  <a:gd name="T13" fmla="*/ 0 h 9"/>
                  <a:gd name="T14" fmla="*/ 0 w 25"/>
                  <a:gd name="T15" fmla="*/ 0 h 9"/>
                  <a:gd name="T16" fmla="*/ 0 w 25"/>
                  <a:gd name="T17" fmla="*/ 0 h 9"/>
                  <a:gd name="T18" fmla="*/ 0 w 25"/>
                  <a:gd name="T19" fmla="*/ 0 h 9"/>
                  <a:gd name="T20" fmla="*/ 0 w 25"/>
                  <a:gd name="T21" fmla="*/ 0 h 9"/>
                  <a:gd name="T22" fmla="*/ 0 w 25"/>
                  <a:gd name="T23" fmla="*/ 0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
                  <a:gd name="T37" fmla="*/ 0 h 9"/>
                  <a:gd name="T38" fmla="*/ 25 w 25"/>
                  <a:gd name="T39" fmla="*/ 9 h 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 h="9">
                    <a:moveTo>
                      <a:pt x="21" y="7"/>
                    </a:moveTo>
                    <a:lnTo>
                      <a:pt x="24" y="6"/>
                    </a:lnTo>
                    <a:lnTo>
                      <a:pt x="25" y="5"/>
                    </a:lnTo>
                    <a:lnTo>
                      <a:pt x="21" y="4"/>
                    </a:lnTo>
                    <a:lnTo>
                      <a:pt x="19" y="1"/>
                    </a:lnTo>
                    <a:lnTo>
                      <a:pt x="17" y="0"/>
                    </a:lnTo>
                    <a:lnTo>
                      <a:pt x="6" y="1"/>
                    </a:lnTo>
                    <a:lnTo>
                      <a:pt x="6" y="2"/>
                    </a:lnTo>
                    <a:lnTo>
                      <a:pt x="3" y="2"/>
                    </a:lnTo>
                    <a:lnTo>
                      <a:pt x="0" y="4"/>
                    </a:lnTo>
                    <a:lnTo>
                      <a:pt x="10" y="9"/>
                    </a:lnTo>
                    <a:lnTo>
                      <a:pt x="21" y="7"/>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21" name="Freeform 1251">
                <a:extLst>
                  <a:ext uri="{FF2B5EF4-FFF2-40B4-BE49-F238E27FC236}">
                    <a16:creationId xmlns:a16="http://schemas.microsoft.com/office/drawing/2014/main" id="{F289D0DC-4820-49D6-8B51-8FE66BD62B48}"/>
                  </a:ext>
                </a:extLst>
              </p:cNvPr>
              <p:cNvSpPr>
                <a:spLocks noChangeAspect="1"/>
              </p:cNvSpPr>
              <p:nvPr/>
            </p:nvSpPr>
            <p:spPr bwMode="auto">
              <a:xfrm>
                <a:off x="1179" y="670"/>
                <a:ext cx="7" cy="3"/>
              </a:xfrm>
              <a:custGeom>
                <a:avLst/>
                <a:gdLst>
                  <a:gd name="T0" fmla="*/ 0 w 25"/>
                  <a:gd name="T1" fmla="*/ 0 h 9"/>
                  <a:gd name="T2" fmla="*/ 0 w 25"/>
                  <a:gd name="T3" fmla="*/ 0 h 9"/>
                  <a:gd name="T4" fmla="*/ 0 w 25"/>
                  <a:gd name="T5" fmla="*/ 0 h 9"/>
                  <a:gd name="T6" fmla="*/ 0 w 25"/>
                  <a:gd name="T7" fmla="*/ 0 h 9"/>
                  <a:gd name="T8" fmla="*/ 0 w 25"/>
                  <a:gd name="T9" fmla="*/ 0 h 9"/>
                  <a:gd name="T10" fmla="*/ 0 w 25"/>
                  <a:gd name="T11" fmla="*/ 0 h 9"/>
                  <a:gd name="T12" fmla="*/ 0 w 25"/>
                  <a:gd name="T13" fmla="*/ 0 h 9"/>
                  <a:gd name="T14" fmla="*/ 0 w 25"/>
                  <a:gd name="T15" fmla="*/ 0 h 9"/>
                  <a:gd name="T16" fmla="*/ 0 w 25"/>
                  <a:gd name="T17" fmla="*/ 0 h 9"/>
                  <a:gd name="T18" fmla="*/ 0 w 25"/>
                  <a:gd name="T19" fmla="*/ 0 h 9"/>
                  <a:gd name="T20" fmla="*/ 0 w 25"/>
                  <a:gd name="T21" fmla="*/ 0 h 9"/>
                  <a:gd name="T22" fmla="*/ 0 w 25"/>
                  <a:gd name="T23" fmla="*/ 0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
                  <a:gd name="T37" fmla="*/ 0 h 9"/>
                  <a:gd name="T38" fmla="*/ 25 w 25"/>
                  <a:gd name="T39" fmla="*/ 9 h 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 h="9">
                    <a:moveTo>
                      <a:pt x="21" y="7"/>
                    </a:moveTo>
                    <a:lnTo>
                      <a:pt x="24" y="6"/>
                    </a:lnTo>
                    <a:lnTo>
                      <a:pt x="25" y="5"/>
                    </a:lnTo>
                    <a:lnTo>
                      <a:pt x="21" y="4"/>
                    </a:lnTo>
                    <a:lnTo>
                      <a:pt x="19" y="1"/>
                    </a:lnTo>
                    <a:lnTo>
                      <a:pt x="17" y="0"/>
                    </a:lnTo>
                    <a:lnTo>
                      <a:pt x="6" y="1"/>
                    </a:lnTo>
                    <a:lnTo>
                      <a:pt x="6" y="2"/>
                    </a:lnTo>
                    <a:lnTo>
                      <a:pt x="3" y="2"/>
                    </a:lnTo>
                    <a:lnTo>
                      <a:pt x="0" y="4"/>
                    </a:lnTo>
                    <a:lnTo>
                      <a:pt x="10" y="9"/>
                    </a:lnTo>
                    <a:lnTo>
                      <a:pt x="21" y="7"/>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22" name="Freeform 1252">
                <a:extLst>
                  <a:ext uri="{FF2B5EF4-FFF2-40B4-BE49-F238E27FC236}">
                    <a16:creationId xmlns:a16="http://schemas.microsoft.com/office/drawing/2014/main" id="{74214999-0B14-41E1-8230-A9B1214EF316}"/>
                  </a:ext>
                </a:extLst>
              </p:cNvPr>
              <p:cNvSpPr>
                <a:spLocks noChangeAspect="1"/>
              </p:cNvSpPr>
              <p:nvPr/>
            </p:nvSpPr>
            <p:spPr bwMode="auto">
              <a:xfrm>
                <a:off x="1067" y="661"/>
                <a:ext cx="22" cy="13"/>
              </a:xfrm>
              <a:custGeom>
                <a:avLst/>
                <a:gdLst>
                  <a:gd name="T0" fmla="*/ 0 w 72"/>
                  <a:gd name="T1" fmla="*/ 0 h 44"/>
                  <a:gd name="T2" fmla="*/ 0 w 72"/>
                  <a:gd name="T3" fmla="*/ 0 h 44"/>
                  <a:gd name="T4" fmla="*/ 0 w 72"/>
                  <a:gd name="T5" fmla="*/ 0 h 44"/>
                  <a:gd name="T6" fmla="*/ 0 w 72"/>
                  <a:gd name="T7" fmla="*/ 0 h 44"/>
                  <a:gd name="T8" fmla="*/ 0 w 72"/>
                  <a:gd name="T9" fmla="*/ 0 h 44"/>
                  <a:gd name="T10" fmla="*/ 0 w 72"/>
                  <a:gd name="T11" fmla="*/ 0 h 44"/>
                  <a:gd name="T12" fmla="*/ 0 w 72"/>
                  <a:gd name="T13" fmla="*/ 0 h 44"/>
                  <a:gd name="T14" fmla="*/ 0 w 72"/>
                  <a:gd name="T15" fmla="*/ 0 h 44"/>
                  <a:gd name="T16" fmla="*/ 0 w 72"/>
                  <a:gd name="T17" fmla="*/ 0 h 44"/>
                  <a:gd name="T18" fmla="*/ 0 w 72"/>
                  <a:gd name="T19" fmla="*/ 0 h 44"/>
                  <a:gd name="T20" fmla="*/ 0 w 72"/>
                  <a:gd name="T21" fmla="*/ 0 h 44"/>
                  <a:gd name="T22" fmla="*/ 0 w 72"/>
                  <a:gd name="T23" fmla="*/ 0 h 44"/>
                  <a:gd name="T24" fmla="*/ 0 w 72"/>
                  <a:gd name="T25" fmla="*/ 0 h 44"/>
                  <a:gd name="T26" fmla="*/ 0 w 72"/>
                  <a:gd name="T27" fmla="*/ 0 h 44"/>
                  <a:gd name="T28" fmla="*/ 0 w 72"/>
                  <a:gd name="T29" fmla="*/ 0 h 44"/>
                  <a:gd name="T30" fmla="*/ 0 w 72"/>
                  <a:gd name="T31" fmla="*/ 0 h 44"/>
                  <a:gd name="T32" fmla="*/ 0 w 72"/>
                  <a:gd name="T33" fmla="*/ 0 h 44"/>
                  <a:gd name="T34" fmla="*/ 0 w 72"/>
                  <a:gd name="T35" fmla="*/ 0 h 44"/>
                  <a:gd name="T36" fmla="*/ 0 w 72"/>
                  <a:gd name="T37" fmla="*/ 0 h 44"/>
                  <a:gd name="T38" fmla="*/ 0 w 72"/>
                  <a:gd name="T39" fmla="*/ 0 h 44"/>
                  <a:gd name="T40" fmla="*/ 0 w 72"/>
                  <a:gd name="T41" fmla="*/ 0 h 44"/>
                  <a:gd name="T42" fmla="*/ 0 w 72"/>
                  <a:gd name="T43" fmla="*/ 0 h 44"/>
                  <a:gd name="T44" fmla="*/ 0 w 72"/>
                  <a:gd name="T45" fmla="*/ 0 h 44"/>
                  <a:gd name="T46" fmla="*/ 0 w 72"/>
                  <a:gd name="T47" fmla="*/ 0 h 44"/>
                  <a:gd name="T48" fmla="*/ 0 w 72"/>
                  <a:gd name="T49" fmla="*/ 0 h 44"/>
                  <a:gd name="T50" fmla="*/ 0 w 72"/>
                  <a:gd name="T51" fmla="*/ 0 h 44"/>
                  <a:gd name="T52" fmla="*/ 0 w 72"/>
                  <a:gd name="T53" fmla="*/ 0 h 44"/>
                  <a:gd name="T54" fmla="*/ 0 w 72"/>
                  <a:gd name="T55" fmla="*/ 0 h 44"/>
                  <a:gd name="T56" fmla="*/ 0 w 72"/>
                  <a:gd name="T57" fmla="*/ 0 h 44"/>
                  <a:gd name="T58" fmla="*/ 0 w 72"/>
                  <a:gd name="T59" fmla="*/ 0 h 44"/>
                  <a:gd name="T60" fmla="*/ 0 w 72"/>
                  <a:gd name="T61" fmla="*/ 0 h 44"/>
                  <a:gd name="T62" fmla="*/ 0 w 72"/>
                  <a:gd name="T63" fmla="*/ 0 h 44"/>
                  <a:gd name="T64" fmla="*/ 0 w 72"/>
                  <a:gd name="T65" fmla="*/ 0 h 44"/>
                  <a:gd name="T66" fmla="*/ 0 w 72"/>
                  <a:gd name="T67" fmla="*/ 0 h 4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2"/>
                  <a:gd name="T103" fmla="*/ 0 h 44"/>
                  <a:gd name="T104" fmla="*/ 72 w 72"/>
                  <a:gd name="T105" fmla="*/ 44 h 4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2" h="44">
                    <a:moveTo>
                      <a:pt x="33" y="1"/>
                    </a:moveTo>
                    <a:lnTo>
                      <a:pt x="33" y="0"/>
                    </a:lnTo>
                    <a:lnTo>
                      <a:pt x="34" y="1"/>
                    </a:lnTo>
                    <a:lnTo>
                      <a:pt x="50" y="6"/>
                    </a:lnTo>
                    <a:lnTo>
                      <a:pt x="50" y="8"/>
                    </a:lnTo>
                    <a:lnTo>
                      <a:pt x="53" y="8"/>
                    </a:lnTo>
                    <a:lnTo>
                      <a:pt x="55" y="11"/>
                    </a:lnTo>
                    <a:lnTo>
                      <a:pt x="54" y="13"/>
                    </a:lnTo>
                    <a:lnTo>
                      <a:pt x="59" y="11"/>
                    </a:lnTo>
                    <a:lnTo>
                      <a:pt x="63" y="13"/>
                    </a:lnTo>
                    <a:lnTo>
                      <a:pt x="61" y="15"/>
                    </a:lnTo>
                    <a:lnTo>
                      <a:pt x="66" y="16"/>
                    </a:lnTo>
                    <a:lnTo>
                      <a:pt x="69" y="18"/>
                    </a:lnTo>
                    <a:lnTo>
                      <a:pt x="66" y="20"/>
                    </a:lnTo>
                    <a:lnTo>
                      <a:pt x="69" y="23"/>
                    </a:lnTo>
                    <a:lnTo>
                      <a:pt x="69" y="27"/>
                    </a:lnTo>
                    <a:lnTo>
                      <a:pt x="72" y="34"/>
                    </a:lnTo>
                    <a:lnTo>
                      <a:pt x="71" y="41"/>
                    </a:lnTo>
                    <a:lnTo>
                      <a:pt x="70" y="42"/>
                    </a:lnTo>
                    <a:lnTo>
                      <a:pt x="68" y="43"/>
                    </a:lnTo>
                    <a:lnTo>
                      <a:pt x="45" y="44"/>
                    </a:lnTo>
                    <a:lnTo>
                      <a:pt x="40" y="42"/>
                    </a:lnTo>
                    <a:lnTo>
                      <a:pt x="39" y="41"/>
                    </a:lnTo>
                    <a:lnTo>
                      <a:pt x="35" y="39"/>
                    </a:lnTo>
                    <a:lnTo>
                      <a:pt x="30" y="36"/>
                    </a:lnTo>
                    <a:lnTo>
                      <a:pt x="28" y="36"/>
                    </a:lnTo>
                    <a:lnTo>
                      <a:pt x="27" y="36"/>
                    </a:lnTo>
                    <a:lnTo>
                      <a:pt x="28" y="37"/>
                    </a:lnTo>
                    <a:lnTo>
                      <a:pt x="25" y="38"/>
                    </a:lnTo>
                    <a:lnTo>
                      <a:pt x="24" y="37"/>
                    </a:lnTo>
                    <a:lnTo>
                      <a:pt x="23" y="34"/>
                    </a:lnTo>
                    <a:lnTo>
                      <a:pt x="23" y="33"/>
                    </a:lnTo>
                    <a:lnTo>
                      <a:pt x="19" y="33"/>
                    </a:lnTo>
                    <a:lnTo>
                      <a:pt x="18" y="34"/>
                    </a:lnTo>
                    <a:lnTo>
                      <a:pt x="16" y="33"/>
                    </a:lnTo>
                    <a:lnTo>
                      <a:pt x="12" y="29"/>
                    </a:lnTo>
                    <a:lnTo>
                      <a:pt x="12" y="28"/>
                    </a:lnTo>
                    <a:lnTo>
                      <a:pt x="13" y="27"/>
                    </a:lnTo>
                    <a:lnTo>
                      <a:pt x="12" y="27"/>
                    </a:lnTo>
                    <a:lnTo>
                      <a:pt x="11" y="26"/>
                    </a:lnTo>
                    <a:lnTo>
                      <a:pt x="9" y="29"/>
                    </a:lnTo>
                    <a:lnTo>
                      <a:pt x="7" y="29"/>
                    </a:lnTo>
                    <a:lnTo>
                      <a:pt x="4" y="27"/>
                    </a:lnTo>
                    <a:lnTo>
                      <a:pt x="3" y="27"/>
                    </a:lnTo>
                    <a:lnTo>
                      <a:pt x="1" y="23"/>
                    </a:lnTo>
                    <a:lnTo>
                      <a:pt x="0" y="21"/>
                    </a:lnTo>
                    <a:lnTo>
                      <a:pt x="0" y="20"/>
                    </a:lnTo>
                    <a:lnTo>
                      <a:pt x="3" y="20"/>
                    </a:lnTo>
                    <a:lnTo>
                      <a:pt x="4" y="18"/>
                    </a:lnTo>
                    <a:lnTo>
                      <a:pt x="3" y="17"/>
                    </a:lnTo>
                    <a:lnTo>
                      <a:pt x="14" y="15"/>
                    </a:lnTo>
                    <a:lnTo>
                      <a:pt x="14" y="13"/>
                    </a:lnTo>
                    <a:lnTo>
                      <a:pt x="9" y="13"/>
                    </a:lnTo>
                    <a:lnTo>
                      <a:pt x="9" y="12"/>
                    </a:lnTo>
                    <a:lnTo>
                      <a:pt x="12" y="10"/>
                    </a:lnTo>
                    <a:lnTo>
                      <a:pt x="13" y="11"/>
                    </a:lnTo>
                    <a:lnTo>
                      <a:pt x="16" y="11"/>
                    </a:lnTo>
                    <a:lnTo>
                      <a:pt x="16" y="8"/>
                    </a:lnTo>
                    <a:lnTo>
                      <a:pt x="12" y="8"/>
                    </a:lnTo>
                    <a:lnTo>
                      <a:pt x="9" y="11"/>
                    </a:lnTo>
                    <a:lnTo>
                      <a:pt x="8" y="8"/>
                    </a:lnTo>
                    <a:lnTo>
                      <a:pt x="11" y="7"/>
                    </a:lnTo>
                    <a:lnTo>
                      <a:pt x="17" y="8"/>
                    </a:lnTo>
                    <a:lnTo>
                      <a:pt x="17" y="7"/>
                    </a:lnTo>
                    <a:lnTo>
                      <a:pt x="16" y="5"/>
                    </a:lnTo>
                    <a:lnTo>
                      <a:pt x="25" y="0"/>
                    </a:lnTo>
                    <a:lnTo>
                      <a:pt x="29" y="0"/>
                    </a:lnTo>
                    <a:lnTo>
                      <a:pt x="33"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23" name="Freeform 1253">
                <a:extLst>
                  <a:ext uri="{FF2B5EF4-FFF2-40B4-BE49-F238E27FC236}">
                    <a16:creationId xmlns:a16="http://schemas.microsoft.com/office/drawing/2014/main" id="{6EB0DF83-DF3B-4AF4-B3C9-90E86524FCEA}"/>
                  </a:ext>
                </a:extLst>
              </p:cNvPr>
              <p:cNvSpPr>
                <a:spLocks noChangeAspect="1"/>
              </p:cNvSpPr>
              <p:nvPr/>
            </p:nvSpPr>
            <p:spPr bwMode="auto">
              <a:xfrm>
                <a:off x="1067" y="661"/>
                <a:ext cx="22" cy="13"/>
              </a:xfrm>
              <a:custGeom>
                <a:avLst/>
                <a:gdLst>
                  <a:gd name="T0" fmla="*/ 0 w 72"/>
                  <a:gd name="T1" fmla="*/ 0 h 44"/>
                  <a:gd name="T2" fmla="*/ 0 w 72"/>
                  <a:gd name="T3" fmla="*/ 0 h 44"/>
                  <a:gd name="T4" fmla="*/ 0 w 72"/>
                  <a:gd name="T5" fmla="*/ 0 h 44"/>
                  <a:gd name="T6" fmla="*/ 0 w 72"/>
                  <a:gd name="T7" fmla="*/ 0 h 44"/>
                  <a:gd name="T8" fmla="*/ 0 w 72"/>
                  <a:gd name="T9" fmla="*/ 0 h 44"/>
                  <a:gd name="T10" fmla="*/ 0 w 72"/>
                  <a:gd name="T11" fmla="*/ 0 h 44"/>
                  <a:gd name="T12" fmla="*/ 0 w 72"/>
                  <a:gd name="T13" fmla="*/ 0 h 44"/>
                  <a:gd name="T14" fmla="*/ 0 w 72"/>
                  <a:gd name="T15" fmla="*/ 0 h 44"/>
                  <a:gd name="T16" fmla="*/ 0 w 72"/>
                  <a:gd name="T17" fmla="*/ 0 h 44"/>
                  <a:gd name="T18" fmla="*/ 0 w 72"/>
                  <a:gd name="T19" fmla="*/ 0 h 44"/>
                  <a:gd name="T20" fmla="*/ 0 w 72"/>
                  <a:gd name="T21" fmla="*/ 0 h 44"/>
                  <a:gd name="T22" fmla="*/ 0 w 72"/>
                  <a:gd name="T23" fmla="*/ 0 h 44"/>
                  <a:gd name="T24" fmla="*/ 0 w 72"/>
                  <a:gd name="T25" fmla="*/ 0 h 44"/>
                  <a:gd name="T26" fmla="*/ 0 w 72"/>
                  <a:gd name="T27" fmla="*/ 0 h 44"/>
                  <a:gd name="T28" fmla="*/ 0 w 72"/>
                  <a:gd name="T29" fmla="*/ 0 h 44"/>
                  <a:gd name="T30" fmla="*/ 0 w 72"/>
                  <a:gd name="T31" fmla="*/ 0 h 44"/>
                  <a:gd name="T32" fmla="*/ 0 w 72"/>
                  <a:gd name="T33" fmla="*/ 0 h 44"/>
                  <a:gd name="T34" fmla="*/ 0 w 72"/>
                  <a:gd name="T35" fmla="*/ 0 h 44"/>
                  <a:gd name="T36" fmla="*/ 0 w 72"/>
                  <a:gd name="T37" fmla="*/ 0 h 44"/>
                  <a:gd name="T38" fmla="*/ 0 w 72"/>
                  <a:gd name="T39" fmla="*/ 0 h 44"/>
                  <a:gd name="T40" fmla="*/ 0 w 72"/>
                  <a:gd name="T41" fmla="*/ 0 h 44"/>
                  <a:gd name="T42" fmla="*/ 0 w 72"/>
                  <a:gd name="T43" fmla="*/ 0 h 44"/>
                  <a:gd name="T44" fmla="*/ 0 w 72"/>
                  <a:gd name="T45" fmla="*/ 0 h 44"/>
                  <a:gd name="T46" fmla="*/ 0 w 72"/>
                  <a:gd name="T47" fmla="*/ 0 h 44"/>
                  <a:gd name="T48" fmla="*/ 0 w 72"/>
                  <a:gd name="T49" fmla="*/ 0 h 44"/>
                  <a:gd name="T50" fmla="*/ 0 w 72"/>
                  <a:gd name="T51" fmla="*/ 0 h 44"/>
                  <a:gd name="T52" fmla="*/ 0 w 72"/>
                  <a:gd name="T53" fmla="*/ 0 h 44"/>
                  <a:gd name="T54" fmla="*/ 0 w 72"/>
                  <a:gd name="T55" fmla="*/ 0 h 44"/>
                  <a:gd name="T56" fmla="*/ 0 w 72"/>
                  <a:gd name="T57" fmla="*/ 0 h 44"/>
                  <a:gd name="T58" fmla="*/ 0 w 72"/>
                  <a:gd name="T59" fmla="*/ 0 h 44"/>
                  <a:gd name="T60" fmla="*/ 0 w 72"/>
                  <a:gd name="T61" fmla="*/ 0 h 44"/>
                  <a:gd name="T62" fmla="*/ 0 w 72"/>
                  <a:gd name="T63" fmla="*/ 0 h 44"/>
                  <a:gd name="T64" fmla="*/ 0 w 72"/>
                  <a:gd name="T65" fmla="*/ 0 h 44"/>
                  <a:gd name="T66" fmla="*/ 0 w 72"/>
                  <a:gd name="T67" fmla="*/ 0 h 4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2"/>
                  <a:gd name="T103" fmla="*/ 0 h 44"/>
                  <a:gd name="T104" fmla="*/ 72 w 72"/>
                  <a:gd name="T105" fmla="*/ 44 h 4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2" h="44">
                    <a:moveTo>
                      <a:pt x="33" y="1"/>
                    </a:moveTo>
                    <a:lnTo>
                      <a:pt x="33" y="0"/>
                    </a:lnTo>
                    <a:lnTo>
                      <a:pt x="34" y="1"/>
                    </a:lnTo>
                    <a:lnTo>
                      <a:pt x="50" y="6"/>
                    </a:lnTo>
                    <a:lnTo>
                      <a:pt x="50" y="8"/>
                    </a:lnTo>
                    <a:lnTo>
                      <a:pt x="53" y="8"/>
                    </a:lnTo>
                    <a:lnTo>
                      <a:pt x="55" y="11"/>
                    </a:lnTo>
                    <a:lnTo>
                      <a:pt x="54" y="13"/>
                    </a:lnTo>
                    <a:lnTo>
                      <a:pt x="59" y="11"/>
                    </a:lnTo>
                    <a:lnTo>
                      <a:pt x="63" y="13"/>
                    </a:lnTo>
                    <a:lnTo>
                      <a:pt x="61" y="15"/>
                    </a:lnTo>
                    <a:lnTo>
                      <a:pt x="66" y="16"/>
                    </a:lnTo>
                    <a:lnTo>
                      <a:pt x="69" y="18"/>
                    </a:lnTo>
                    <a:lnTo>
                      <a:pt x="66" y="20"/>
                    </a:lnTo>
                    <a:lnTo>
                      <a:pt x="69" y="23"/>
                    </a:lnTo>
                    <a:lnTo>
                      <a:pt x="69" y="27"/>
                    </a:lnTo>
                    <a:lnTo>
                      <a:pt x="72" y="34"/>
                    </a:lnTo>
                    <a:lnTo>
                      <a:pt x="71" y="41"/>
                    </a:lnTo>
                    <a:lnTo>
                      <a:pt x="70" y="42"/>
                    </a:lnTo>
                    <a:lnTo>
                      <a:pt x="68" y="43"/>
                    </a:lnTo>
                    <a:lnTo>
                      <a:pt x="45" y="44"/>
                    </a:lnTo>
                    <a:lnTo>
                      <a:pt x="40" y="42"/>
                    </a:lnTo>
                    <a:lnTo>
                      <a:pt x="39" y="41"/>
                    </a:lnTo>
                    <a:lnTo>
                      <a:pt x="35" y="39"/>
                    </a:lnTo>
                    <a:lnTo>
                      <a:pt x="30" y="36"/>
                    </a:lnTo>
                    <a:lnTo>
                      <a:pt x="28" y="36"/>
                    </a:lnTo>
                    <a:lnTo>
                      <a:pt x="27" y="36"/>
                    </a:lnTo>
                    <a:lnTo>
                      <a:pt x="28" y="37"/>
                    </a:lnTo>
                    <a:lnTo>
                      <a:pt x="25" y="38"/>
                    </a:lnTo>
                    <a:lnTo>
                      <a:pt x="24" y="37"/>
                    </a:lnTo>
                    <a:lnTo>
                      <a:pt x="23" y="34"/>
                    </a:lnTo>
                    <a:lnTo>
                      <a:pt x="23" y="33"/>
                    </a:lnTo>
                    <a:lnTo>
                      <a:pt x="19" y="33"/>
                    </a:lnTo>
                    <a:lnTo>
                      <a:pt x="18" y="34"/>
                    </a:lnTo>
                    <a:lnTo>
                      <a:pt x="16" y="33"/>
                    </a:lnTo>
                    <a:lnTo>
                      <a:pt x="12" y="29"/>
                    </a:lnTo>
                    <a:lnTo>
                      <a:pt x="12" y="28"/>
                    </a:lnTo>
                    <a:lnTo>
                      <a:pt x="13" y="27"/>
                    </a:lnTo>
                    <a:lnTo>
                      <a:pt x="12" y="27"/>
                    </a:lnTo>
                    <a:lnTo>
                      <a:pt x="11" y="26"/>
                    </a:lnTo>
                    <a:lnTo>
                      <a:pt x="9" y="29"/>
                    </a:lnTo>
                    <a:lnTo>
                      <a:pt x="7" y="29"/>
                    </a:lnTo>
                    <a:lnTo>
                      <a:pt x="4" y="27"/>
                    </a:lnTo>
                    <a:lnTo>
                      <a:pt x="3" y="27"/>
                    </a:lnTo>
                    <a:lnTo>
                      <a:pt x="1" y="23"/>
                    </a:lnTo>
                    <a:lnTo>
                      <a:pt x="0" y="21"/>
                    </a:lnTo>
                    <a:lnTo>
                      <a:pt x="0" y="20"/>
                    </a:lnTo>
                    <a:lnTo>
                      <a:pt x="3" y="20"/>
                    </a:lnTo>
                    <a:lnTo>
                      <a:pt x="4" y="18"/>
                    </a:lnTo>
                    <a:lnTo>
                      <a:pt x="3" y="17"/>
                    </a:lnTo>
                    <a:lnTo>
                      <a:pt x="14" y="15"/>
                    </a:lnTo>
                    <a:lnTo>
                      <a:pt x="14" y="13"/>
                    </a:lnTo>
                    <a:lnTo>
                      <a:pt x="9" y="13"/>
                    </a:lnTo>
                    <a:lnTo>
                      <a:pt x="9" y="12"/>
                    </a:lnTo>
                    <a:lnTo>
                      <a:pt x="12" y="10"/>
                    </a:lnTo>
                    <a:lnTo>
                      <a:pt x="13" y="11"/>
                    </a:lnTo>
                    <a:lnTo>
                      <a:pt x="16" y="11"/>
                    </a:lnTo>
                    <a:lnTo>
                      <a:pt x="16" y="8"/>
                    </a:lnTo>
                    <a:lnTo>
                      <a:pt x="12" y="8"/>
                    </a:lnTo>
                    <a:lnTo>
                      <a:pt x="9" y="11"/>
                    </a:lnTo>
                    <a:lnTo>
                      <a:pt x="8" y="8"/>
                    </a:lnTo>
                    <a:lnTo>
                      <a:pt x="11" y="7"/>
                    </a:lnTo>
                    <a:lnTo>
                      <a:pt x="17" y="8"/>
                    </a:lnTo>
                    <a:lnTo>
                      <a:pt x="17" y="7"/>
                    </a:lnTo>
                    <a:lnTo>
                      <a:pt x="16" y="5"/>
                    </a:lnTo>
                    <a:lnTo>
                      <a:pt x="25" y="0"/>
                    </a:lnTo>
                    <a:lnTo>
                      <a:pt x="29" y="0"/>
                    </a:lnTo>
                    <a:lnTo>
                      <a:pt x="33"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24" name="Freeform 1254">
                <a:extLst>
                  <a:ext uri="{FF2B5EF4-FFF2-40B4-BE49-F238E27FC236}">
                    <a16:creationId xmlns:a16="http://schemas.microsoft.com/office/drawing/2014/main" id="{44B77DB9-2C7E-47FC-9523-F711555DFF9C}"/>
                  </a:ext>
                </a:extLst>
              </p:cNvPr>
              <p:cNvSpPr>
                <a:spLocks noChangeAspect="1"/>
              </p:cNvSpPr>
              <p:nvPr/>
            </p:nvSpPr>
            <p:spPr bwMode="auto">
              <a:xfrm>
                <a:off x="1168" y="792"/>
                <a:ext cx="70" cy="41"/>
              </a:xfrm>
              <a:custGeom>
                <a:avLst/>
                <a:gdLst>
                  <a:gd name="T0" fmla="*/ 0 w 232"/>
                  <a:gd name="T1" fmla="*/ 0 h 138"/>
                  <a:gd name="T2" fmla="*/ 0 w 232"/>
                  <a:gd name="T3" fmla="*/ 0 h 138"/>
                  <a:gd name="T4" fmla="*/ 0 w 232"/>
                  <a:gd name="T5" fmla="*/ 0 h 138"/>
                  <a:gd name="T6" fmla="*/ 0 w 232"/>
                  <a:gd name="T7" fmla="*/ 0 h 138"/>
                  <a:gd name="T8" fmla="*/ 0 w 232"/>
                  <a:gd name="T9" fmla="*/ 0 h 138"/>
                  <a:gd name="T10" fmla="*/ 0 w 232"/>
                  <a:gd name="T11" fmla="*/ 0 h 138"/>
                  <a:gd name="T12" fmla="*/ 0 w 232"/>
                  <a:gd name="T13" fmla="*/ 0 h 138"/>
                  <a:gd name="T14" fmla="*/ 0 w 232"/>
                  <a:gd name="T15" fmla="*/ 0 h 138"/>
                  <a:gd name="T16" fmla="*/ 0 w 232"/>
                  <a:gd name="T17" fmla="*/ 0 h 138"/>
                  <a:gd name="T18" fmla="*/ 0 w 232"/>
                  <a:gd name="T19" fmla="*/ 0 h 138"/>
                  <a:gd name="T20" fmla="*/ 0 w 232"/>
                  <a:gd name="T21" fmla="*/ 0 h 138"/>
                  <a:gd name="T22" fmla="*/ 0 w 232"/>
                  <a:gd name="T23" fmla="*/ 0 h 138"/>
                  <a:gd name="T24" fmla="*/ 0 w 232"/>
                  <a:gd name="T25" fmla="*/ 0 h 138"/>
                  <a:gd name="T26" fmla="*/ 0 w 232"/>
                  <a:gd name="T27" fmla="*/ 0 h 138"/>
                  <a:gd name="T28" fmla="*/ 0 w 232"/>
                  <a:gd name="T29" fmla="*/ 0 h 138"/>
                  <a:gd name="T30" fmla="*/ 0 w 232"/>
                  <a:gd name="T31" fmla="*/ 0 h 138"/>
                  <a:gd name="T32" fmla="*/ 0 w 232"/>
                  <a:gd name="T33" fmla="*/ 0 h 138"/>
                  <a:gd name="T34" fmla="*/ 0 w 232"/>
                  <a:gd name="T35" fmla="*/ 0 h 138"/>
                  <a:gd name="T36" fmla="*/ 0 w 232"/>
                  <a:gd name="T37" fmla="*/ 0 h 138"/>
                  <a:gd name="T38" fmla="*/ 0 w 232"/>
                  <a:gd name="T39" fmla="*/ 0 h 138"/>
                  <a:gd name="T40" fmla="*/ 0 w 232"/>
                  <a:gd name="T41" fmla="*/ 0 h 138"/>
                  <a:gd name="T42" fmla="*/ 0 w 232"/>
                  <a:gd name="T43" fmla="*/ 0 h 138"/>
                  <a:gd name="T44" fmla="*/ 0 w 232"/>
                  <a:gd name="T45" fmla="*/ 0 h 138"/>
                  <a:gd name="T46" fmla="*/ 0 w 232"/>
                  <a:gd name="T47" fmla="*/ 0 h 138"/>
                  <a:gd name="T48" fmla="*/ 0 w 232"/>
                  <a:gd name="T49" fmla="*/ 0 h 138"/>
                  <a:gd name="T50" fmla="*/ 0 w 232"/>
                  <a:gd name="T51" fmla="*/ 0 h 138"/>
                  <a:gd name="T52" fmla="*/ 0 w 232"/>
                  <a:gd name="T53" fmla="*/ 0 h 138"/>
                  <a:gd name="T54" fmla="*/ 0 w 232"/>
                  <a:gd name="T55" fmla="*/ 0 h 138"/>
                  <a:gd name="T56" fmla="*/ 0 w 232"/>
                  <a:gd name="T57" fmla="*/ 0 h 138"/>
                  <a:gd name="T58" fmla="*/ 0 w 232"/>
                  <a:gd name="T59" fmla="*/ 0 h 138"/>
                  <a:gd name="T60" fmla="*/ 0 w 232"/>
                  <a:gd name="T61" fmla="*/ 0 h 138"/>
                  <a:gd name="T62" fmla="*/ 0 w 232"/>
                  <a:gd name="T63" fmla="*/ 0 h 138"/>
                  <a:gd name="T64" fmla="*/ 0 w 232"/>
                  <a:gd name="T65" fmla="*/ 0 h 138"/>
                  <a:gd name="T66" fmla="*/ 0 w 232"/>
                  <a:gd name="T67" fmla="*/ 0 h 138"/>
                  <a:gd name="T68" fmla="*/ 0 w 232"/>
                  <a:gd name="T69" fmla="*/ 0 h 138"/>
                  <a:gd name="T70" fmla="*/ 0 w 232"/>
                  <a:gd name="T71" fmla="*/ 0 h 138"/>
                  <a:gd name="T72" fmla="*/ 0 w 232"/>
                  <a:gd name="T73" fmla="*/ 0 h 138"/>
                  <a:gd name="T74" fmla="*/ 0 w 232"/>
                  <a:gd name="T75" fmla="*/ 0 h 138"/>
                  <a:gd name="T76" fmla="*/ 0 w 232"/>
                  <a:gd name="T77" fmla="*/ 0 h 138"/>
                  <a:gd name="T78" fmla="*/ 0 w 232"/>
                  <a:gd name="T79" fmla="*/ 0 h 138"/>
                  <a:gd name="T80" fmla="*/ 0 w 232"/>
                  <a:gd name="T81" fmla="*/ 0 h 138"/>
                  <a:gd name="T82" fmla="*/ 0 w 232"/>
                  <a:gd name="T83" fmla="*/ 0 h 138"/>
                  <a:gd name="T84" fmla="*/ 0 w 232"/>
                  <a:gd name="T85" fmla="*/ 0 h 138"/>
                  <a:gd name="T86" fmla="*/ 0 w 232"/>
                  <a:gd name="T87" fmla="*/ 0 h 138"/>
                  <a:gd name="T88" fmla="*/ 0 w 232"/>
                  <a:gd name="T89" fmla="*/ 0 h 138"/>
                  <a:gd name="T90" fmla="*/ 0 w 232"/>
                  <a:gd name="T91" fmla="*/ 0 h 138"/>
                  <a:gd name="T92" fmla="*/ 0 w 232"/>
                  <a:gd name="T93" fmla="*/ 0 h 138"/>
                  <a:gd name="T94" fmla="*/ 0 w 232"/>
                  <a:gd name="T95" fmla="*/ 0 h 138"/>
                  <a:gd name="T96" fmla="*/ 0 w 232"/>
                  <a:gd name="T97" fmla="*/ 0 h 138"/>
                  <a:gd name="T98" fmla="*/ 0 w 232"/>
                  <a:gd name="T99" fmla="*/ 0 h 138"/>
                  <a:gd name="T100" fmla="*/ 0 w 232"/>
                  <a:gd name="T101" fmla="*/ 0 h 138"/>
                  <a:gd name="T102" fmla="*/ 0 w 232"/>
                  <a:gd name="T103" fmla="*/ 0 h 138"/>
                  <a:gd name="T104" fmla="*/ 0 w 232"/>
                  <a:gd name="T105" fmla="*/ 0 h 138"/>
                  <a:gd name="T106" fmla="*/ 0 w 232"/>
                  <a:gd name="T107" fmla="*/ 0 h 13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32"/>
                  <a:gd name="T163" fmla="*/ 0 h 138"/>
                  <a:gd name="T164" fmla="*/ 232 w 232"/>
                  <a:gd name="T165" fmla="*/ 138 h 13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32" h="138">
                    <a:moveTo>
                      <a:pt x="24" y="6"/>
                    </a:moveTo>
                    <a:lnTo>
                      <a:pt x="27" y="1"/>
                    </a:lnTo>
                    <a:lnTo>
                      <a:pt x="30" y="0"/>
                    </a:lnTo>
                    <a:lnTo>
                      <a:pt x="33" y="5"/>
                    </a:lnTo>
                    <a:lnTo>
                      <a:pt x="39" y="4"/>
                    </a:lnTo>
                    <a:lnTo>
                      <a:pt x="44" y="10"/>
                    </a:lnTo>
                    <a:lnTo>
                      <a:pt x="50" y="15"/>
                    </a:lnTo>
                    <a:lnTo>
                      <a:pt x="48" y="18"/>
                    </a:lnTo>
                    <a:lnTo>
                      <a:pt x="54" y="31"/>
                    </a:lnTo>
                    <a:lnTo>
                      <a:pt x="59" y="32"/>
                    </a:lnTo>
                    <a:lnTo>
                      <a:pt x="61" y="26"/>
                    </a:lnTo>
                    <a:lnTo>
                      <a:pt x="65" y="22"/>
                    </a:lnTo>
                    <a:lnTo>
                      <a:pt x="70" y="22"/>
                    </a:lnTo>
                    <a:lnTo>
                      <a:pt x="77" y="26"/>
                    </a:lnTo>
                    <a:lnTo>
                      <a:pt x="82" y="27"/>
                    </a:lnTo>
                    <a:lnTo>
                      <a:pt x="84" y="33"/>
                    </a:lnTo>
                    <a:lnTo>
                      <a:pt x="107" y="38"/>
                    </a:lnTo>
                    <a:lnTo>
                      <a:pt x="118" y="48"/>
                    </a:lnTo>
                    <a:lnTo>
                      <a:pt x="126" y="51"/>
                    </a:lnTo>
                    <a:lnTo>
                      <a:pt x="133" y="54"/>
                    </a:lnTo>
                    <a:lnTo>
                      <a:pt x="140" y="57"/>
                    </a:lnTo>
                    <a:lnTo>
                      <a:pt x="147" y="57"/>
                    </a:lnTo>
                    <a:lnTo>
                      <a:pt x="160" y="62"/>
                    </a:lnTo>
                    <a:lnTo>
                      <a:pt x="169" y="70"/>
                    </a:lnTo>
                    <a:lnTo>
                      <a:pt x="175" y="83"/>
                    </a:lnTo>
                    <a:lnTo>
                      <a:pt x="179" y="86"/>
                    </a:lnTo>
                    <a:lnTo>
                      <a:pt x="179" y="91"/>
                    </a:lnTo>
                    <a:lnTo>
                      <a:pt x="183" y="93"/>
                    </a:lnTo>
                    <a:lnTo>
                      <a:pt x="192" y="91"/>
                    </a:lnTo>
                    <a:lnTo>
                      <a:pt x="195" y="94"/>
                    </a:lnTo>
                    <a:lnTo>
                      <a:pt x="201" y="88"/>
                    </a:lnTo>
                    <a:lnTo>
                      <a:pt x="207" y="90"/>
                    </a:lnTo>
                    <a:lnTo>
                      <a:pt x="211" y="94"/>
                    </a:lnTo>
                    <a:lnTo>
                      <a:pt x="216" y="95"/>
                    </a:lnTo>
                    <a:lnTo>
                      <a:pt x="217" y="99"/>
                    </a:lnTo>
                    <a:lnTo>
                      <a:pt x="217" y="101"/>
                    </a:lnTo>
                    <a:lnTo>
                      <a:pt x="231" y="104"/>
                    </a:lnTo>
                    <a:lnTo>
                      <a:pt x="232" y="106"/>
                    </a:lnTo>
                    <a:lnTo>
                      <a:pt x="227" y="106"/>
                    </a:lnTo>
                    <a:lnTo>
                      <a:pt x="211" y="120"/>
                    </a:lnTo>
                    <a:lnTo>
                      <a:pt x="206" y="121"/>
                    </a:lnTo>
                    <a:lnTo>
                      <a:pt x="192" y="117"/>
                    </a:lnTo>
                    <a:lnTo>
                      <a:pt x="191" y="115"/>
                    </a:lnTo>
                    <a:lnTo>
                      <a:pt x="187" y="116"/>
                    </a:lnTo>
                    <a:lnTo>
                      <a:pt x="184" y="112"/>
                    </a:lnTo>
                    <a:lnTo>
                      <a:pt x="178" y="111"/>
                    </a:lnTo>
                    <a:lnTo>
                      <a:pt x="173" y="111"/>
                    </a:lnTo>
                    <a:lnTo>
                      <a:pt x="169" y="109"/>
                    </a:lnTo>
                    <a:lnTo>
                      <a:pt x="166" y="111"/>
                    </a:lnTo>
                    <a:lnTo>
                      <a:pt x="159" y="110"/>
                    </a:lnTo>
                    <a:lnTo>
                      <a:pt x="157" y="107"/>
                    </a:lnTo>
                    <a:lnTo>
                      <a:pt x="159" y="103"/>
                    </a:lnTo>
                    <a:lnTo>
                      <a:pt x="157" y="99"/>
                    </a:lnTo>
                    <a:lnTo>
                      <a:pt x="152" y="96"/>
                    </a:lnTo>
                    <a:lnTo>
                      <a:pt x="139" y="95"/>
                    </a:lnTo>
                    <a:lnTo>
                      <a:pt x="138" y="95"/>
                    </a:lnTo>
                    <a:lnTo>
                      <a:pt x="138" y="98"/>
                    </a:lnTo>
                    <a:lnTo>
                      <a:pt x="132" y="95"/>
                    </a:lnTo>
                    <a:lnTo>
                      <a:pt x="134" y="90"/>
                    </a:lnTo>
                    <a:lnTo>
                      <a:pt x="137" y="88"/>
                    </a:lnTo>
                    <a:lnTo>
                      <a:pt x="136" y="86"/>
                    </a:lnTo>
                    <a:lnTo>
                      <a:pt x="115" y="90"/>
                    </a:lnTo>
                    <a:lnTo>
                      <a:pt x="116" y="100"/>
                    </a:lnTo>
                    <a:lnTo>
                      <a:pt x="118" y="103"/>
                    </a:lnTo>
                    <a:lnTo>
                      <a:pt x="118" y="106"/>
                    </a:lnTo>
                    <a:lnTo>
                      <a:pt x="113" y="106"/>
                    </a:lnTo>
                    <a:lnTo>
                      <a:pt x="112" y="110"/>
                    </a:lnTo>
                    <a:lnTo>
                      <a:pt x="108" y="110"/>
                    </a:lnTo>
                    <a:lnTo>
                      <a:pt x="107" y="114"/>
                    </a:lnTo>
                    <a:lnTo>
                      <a:pt x="105" y="116"/>
                    </a:lnTo>
                    <a:lnTo>
                      <a:pt x="100" y="115"/>
                    </a:lnTo>
                    <a:lnTo>
                      <a:pt x="96" y="120"/>
                    </a:lnTo>
                    <a:lnTo>
                      <a:pt x="95" y="124"/>
                    </a:lnTo>
                    <a:lnTo>
                      <a:pt x="91" y="124"/>
                    </a:lnTo>
                    <a:lnTo>
                      <a:pt x="92" y="125"/>
                    </a:lnTo>
                    <a:lnTo>
                      <a:pt x="91" y="128"/>
                    </a:lnTo>
                    <a:lnTo>
                      <a:pt x="87" y="132"/>
                    </a:lnTo>
                    <a:lnTo>
                      <a:pt x="71" y="138"/>
                    </a:lnTo>
                    <a:lnTo>
                      <a:pt x="69" y="137"/>
                    </a:lnTo>
                    <a:lnTo>
                      <a:pt x="64" y="138"/>
                    </a:lnTo>
                    <a:lnTo>
                      <a:pt x="58" y="130"/>
                    </a:lnTo>
                    <a:lnTo>
                      <a:pt x="54" y="114"/>
                    </a:lnTo>
                    <a:lnTo>
                      <a:pt x="51" y="110"/>
                    </a:lnTo>
                    <a:lnTo>
                      <a:pt x="48" y="101"/>
                    </a:lnTo>
                    <a:lnTo>
                      <a:pt x="45" y="103"/>
                    </a:lnTo>
                    <a:lnTo>
                      <a:pt x="47" y="110"/>
                    </a:lnTo>
                    <a:lnTo>
                      <a:pt x="42" y="110"/>
                    </a:lnTo>
                    <a:lnTo>
                      <a:pt x="38" y="112"/>
                    </a:lnTo>
                    <a:lnTo>
                      <a:pt x="28" y="111"/>
                    </a:lnTo>
                    <a:lnTo>
                      <a:pt x="25" y="110"/>
                    </a:lnTo>
                    <a:lnTo>
                      <a:pt x="22" y="111"/>
                    </a:lnTo>
                    <a:lnTo>
                      <a:pt x="14" y="115"/>
                    </a:lnTo>
                    <a:lnTo>
                      <a:pt x="6" y="117"/>
                    </a:lnTo>
                    <a:lnTo>
                      <a:pt x="2" y="115"/>
                    </a:lnTo>
                    <a:lnTo>
                      <a:pt x="0" y="110"/>
                    </a:lnTo>
                    <a:lnTo>
                      <a:pt x="4" y="100"/>
                    </a:lnTo>
                    <a:lnTo>
                      <a:pt x="9" y="96"/>
                    </a:lnTo>
                    <a:lnTo>
                      <a:pt x="17" y="95"/>
                    </a:lnTo>
                    <a:lnTo>
                      <a:pt x="27" y="86"/>
                    </a:lnTo>
                    <a:lnTo>
                      <a:pt x="24" y="81"/>
                    </a:lnTo>
                    <a:lnTo>
                      <a:pt x="22" y="79"/>
                    </a:lnTo>
                    <a:lnTo>
                      <a:pt x="19" y="69"/>
                    </a:lnTo>
                    <a:lnTo>
                      <a:pt x="18" y="67"/>
                    </a:lnTo>
                    <a:lnTo>
                      <a:pt x="18" y="27"/>
                    </a:lnTo>
                    <a:lnTo>
                      <a:pt x="17" y="22"/>
                    </a:lnTo>
                    <a:lnTo>
                      <a:pt x="19" y="11"/>
                    </a:lnTo>
                    <a:lnTo>
                      <a:pt x="22" y="7"/>
                    </a:lnTo>
                    <a:lnTo>
                      <a:pt x="24" y="6"/>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25" name="Freeform 1255">
                <a:extLst>
                  <a:ext uri="{FF2B5EF4-FFF2-40B4-BE49-F238E27FC236}">
                    <a16:creationId xmlns:a16="http://schemas.microsoft.com/office/drawing/2014/main" id="{18833707-4ED3-4D85-982B-BEF9DB635B63}"/>
                  </a:ext>
                </a:extLst>
              </p:cNvPr>
              <p:cNvSpPr>
                <a:spLocks noChangeAspect="1"/>
              </p:cNvSpPr>
              <p:nvPr/>
            </p:nvSpPr>
            <p:spPr bwMode="auto">
              <a:xfrm>
                <a:off x="1168" y="792"/>
                <a:ext cx="70" cy="41"/>
              </a:xfrm>
              <a:custGeom>
                <a:avLst/>
                <a:gdLst>
                  <a:gd name="T0" fmla="*/ 0 w 232"/>
                  <a:gd name="T1" fmla="*/ 0 h 138"/>
                  <a:gd name="T2" fmla="*/ 0 w 232"/>
                  <a:gd name="T3" fmla="*/ 0 h 138"/>
                  <a:gd name="T4" fmla="*/ 0 w 232"/>
                  <a:gd name="T5" fmla="*/ 0 h 138"/>
                  <a:gd name="T6" fmla="*/ 0 w 232"/>
                  <a:gd name="T7" fmla="*/ 0 h 138"/>
                  <a:gd name="T8" fmla="*/ 0 w 232"/>
                  <a:gd name="T9" fmla="*/ 0 h 138"/>
                  <a:gd name="T10" fmla="*/ 0 w 232"/>
                  <a:gd name="T11" fmla="*/ 0 h 138"/>
                  <a:gd name="T12" fmla="*/ 0 w 232"/>
                  <a:gd name="T13" fmla="*/ 0 h 138"/>
                  <a:gd name="T14" fmla="*/ 0 w 232"/>
                  <a:gd name="T15" fmla="*/ 0 h 138"/>
                  <a:gd name="T16" fmla="*/ 0 w 232"/>
                  <a:gd name="T17" fmla="*/ 0 h 138"/>
                  <a:gd name="T18" fmla="*/ 0 w 232"/>
                  <a:gd name="T19" fmla="*/ 0 h 138"/>
                  <a:gd name="T20" fmla="*/ 0 w 232"/>
                  <a:gd name="T21" fmla="*/ 0 h 138"/>
                  <a:gd name="T22" fmla="*/ 0 w 232"/>
                  <a:gd name="T23" fmla="*/ 0 h 138"/>
                  <a:gd name="T24" fmla="*/ 0 w 232"/>
                  <a:gd name="T25" fmla="*/ 0 h 138"/>
                  <a:gd name="T26" fmla="*/ 0 w 232"/>
                  <a:gd name="T27" fmla="*/ 0 h 138"/>
                  <a:gd name="T28" fmla="*/ 0 w 232"/>
                  <a:gd name="T29" fmla="*/ 0 h 138"/>
                  <a:gd name="T30" fmla="*/ 0 w 232"/>
                  <a:gd name="T31" fmla="*/ 0 h 138"/>
                  <a:gd name="T32" fmla="*/ 0 w 232"/>
                  <a:gd name="T33" fmla="*/ 0 h 138"/>
                  <a:gd name="T34" fmla="*/ 0 w 232"/>
                  <a:gd name="T35" fmla="*/ 0 h 138"/>
                  <a:gd name="T36" fmla="*/ 0 w 232"/>
                  <a:gd name="T37" fmla="*/ 0 h 138"/>
                  <a:gd name="T38" fmla="*/ 0 w 232"/>
                  <a:gd name="T39" fmla="*/ 0 h 138"/>
                  <a:gd name="T40" fmla="*/ 0 w 232"/>
                  <a:gd name="T41" fmla="*/ 0 h 138"/>
                  <a:gd name="T42" fmla="*/ 0 w 232"/>
                  <a:gd name="T43" fmla="*/ 0 h 138"/>
                  <a:gd name="T44" fmla="*/ 0 w 232"/>
                  <a:gd name="T45" fmla="*/ 0 h 138"/>
                  <a:gd name="T46" fmla="*/ 0 w 232"/>
                  <a:gd name="T47" fmla="*/ 0 h 138"/>
                  <a:gd name="T48" fmla="*/ 0 w 232"/>
                  <a:gd name="T49" fmla="*/ 0 h 138"/>
                  <a:gd name="T50" fmla="*/ 0 w 232"/>
                  <a:gd name="T51" fmla="*/ 0 h 138"/>
                  <a:gd name="T52" fmla="*/ 0 w 232"/>
                  <a:gd name="T53" fmla="*/ 0 h 138"/>
                  <a:gd name="T54" fmla="*/ 0 w 232"/>
                  <a:gd name="T55" fmla="*/ 0 h 138"/>
                  <a:gd name="T56" fmla="*/ 0 w 232"/>
                  <a:gd name="T57" fmla="*/ 0 h 138"/>
                  <a:gd name="T58" fmla="*/ 0 w 232"/>
                  <a:gd name="T59" fmla="*/ 0 h 138"/>
                  <a:gd name="T60" fmla="*/ 0 w 232"/>
                  <a:gd name="T61" fmla="*/ 0 h 138"/>
                  <a:gd name="T62" fmla="*/ 0 w 232"/>
                  <a:gd name="T63" fmla="*/ 0 h 138"/>
                  <a:gd name="T64" fmla="*/ 0 w 232"/>
                  <a:gd name="T65" fmla="*/ 0 h 138"/>
                  <a:gd name="T66" fmla="*/ 0 w 232"/>
                  <a:gd name="T67" fmla="*/ 0 h 138"/>
                  <a:gd name="T68" fmla="*/ 0 w 232"/>
                  <a:gd name="T69" fmla="*/ 0 h 138"/>
                  <a:gd name="T70" fmla="*/ 0 w 232"/>
                  <a:gd name="T71" fmla="*/ 0 h 138"/>
                  <a:gd name="T72" fmla="*/ 0 w 232"/>
                  <a:gd name="T73" fmla="*/ 0 h 138"/>
                  <a:gd name="T74" fmla="*/ 0 w 232"/>
                  <a:gd name="T75" fmla="*/ 0 h 138"/>
                  <a:gd name="T76" fmla="*/ 0 w 232"/>
                  <a:gd name="T77" fmla="*/ 0 h 138"/>
                  <a:gd name="T78" fmla="*/ 0 w 232"/>
                  <a:gd name="T79" fmla="*/ 0 h 138"/>
                  <a:gd name="T80" fmla="*/ 0 w 232"/>
                  <a:gd name="T81" fmla="*/ 0 h 138"/>
                  <a:gd name="T82" fmla="*/ 0 w 232"/>
                  <a:gd name="T83" fmla="*/ 0 h 138"/>
                  <a:gd name="T84" fmla="*/ 0 w 232"/>
                  <a:gd name="T85" fmla="*/ 0 h 138"/>
                  <a:gd name="T86" fmla="*/ 0 w 232"/>
                  <a:gd name="T87" fmla="*/ 0 h 138"/>
                  <a:gd name="T88" fmla="*/ 0 w 232"/>
                  <a:gd name="T89" fmla="*/ 0 h 138"/>
                  <a:gd name="T90" fmla="*/ 0 w 232"/>
                  <a:gd name="T91" fmla="*/ 0 h 138"/>
                  <a:gd name="T92" fmla="*/ 0 w 232"/>
                  <a:gd name="T93" fmla="*/ 0 h 138"/>
                  <a:gd name="T94" fmla="*/ 0 w 232"/>
                  <a:gd name="T95" fmla="*/ 0 h 138"/>
                  <a:gd name="T96" fmla="*/ 0 w 232"/>
                  <a:gd name="T97" fmla="*/ 0 h 138"/>
                  <a:gd name="T98" fmla="*/ 0 w 232"/>
                  <a:gd name="T99" fmla="*/ 0 h 138"/>
                  <a:gd name="T100" fmla="*/ 0 w 232"/>
                  <a:gd name="T101" fmla="*/ 0 h 138"/>
                  <a:gd name="T102" fmla="*/ 0 w 232"/>
                  <a:gd name="T103" fmla="*/ 0 h 138"/>
                  <a:gd name="T104" fmla="*/ 0 w 232"/>
                  <a:gd name="T105" fmla="*/ 0 h 138"/>
                  <a:gd name="T106" fmla="*/ 0 w 232"/>
                  <a:gd name="T107" fmla="*/ 0 h 13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32"/>
                  <a:gd name="T163" fmla="*/ 0 h 138"/>
                  <a:gd name="T164" fmla="*/ 232 w 232"/>
                  <a:gd name="T165" fmla="*/ 138 h 13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32" h="138">
                    <a:moveTo>
                      <a:pt x="24" y="6"/>
                    </a:moveTo>
                    <a:lnTo>
                      <a:pt x="27" y="1"/>
                    </a:lnTo>
                    <a:lnTo>
                      <a:pt x="30" y="0"/>
                    </a:lnTo>
                    <a:lnTo>
                      <a:pt x="33" y="5"/>
                    </a:lnTo>
                    <a:lnTo>
                      <a:pt x="39" y="4"/>
                    </a:lnTo>
                    <a:lnTo>
                      <a:pt x="44" y="10"/>
                    </a:lnTo>
                    <a:lnTo>
                      <a:pt x="50" y="15"/>
                    </a:lnTo>
                    <a:lnTo>
                      <a:pt x="48" y="18"/>
                    </a:lnTo>
                    <a:lnTo>
                      <a:pt x="54" y="31"/>
                    </a:lnTo>
                    <a:lnTo>
                      <a:pt x="59" y="32"/>
                    </a:lnTo>
                    <a:lnTo>
                      <a:pt x="61" y="26"/>
                    </a:lnTo>
                    <a:lnTo>
                      <a:pt x="65" y="22"/>
                    </a:lnTo>
                    <a:lnTo>
                      <a:pt x="70" y="22"/>
                    </a:lnTo>
                    <a:lnTo>
                      <a:pt x="77" y="26"/>
                    </a:lnTo>
                    <a:lnTo>
                      <a:pt x="82" y="27"/>
                    </a:lnTo>
                    <a:lnTo>
                      <a:pt x="84" y="33"/>
                    </a:lnTo>
                    <a:lnTo>
                      <a:pt x="107" y="38"/>
                    </a:lnTo>
                    <a:lnTo>
                      <a:pt x="118" y="48"/>
                    </a:lnTo>
                    <a:lnTo>
                      <a:pt x="126" y="51"/>
                    </a:lnTo>
                    <a:lnTo>
                      <a:pt x="133" y="54"/>
                    </a:lnTo>
                    <a:lnTo>
                      <a:pt x="140" y="57"/>
                    </a:lnTo>
                    <a:lnTo>
                      <a:pt x="147" y="57"/>
                    </a:lnTo>
                    <a:lnTo>
                      <a:pt x="160" y="62"/>
                    </a:lnTo>
                    <a:lnTo>
                      <a:pt x="169" y="70"/>
                    </a:lnTo>
                    <a:lnTo>
                      <a:pt x="175" y="83"/>
                    </a:lnTo>
                    <a:lnTo>
                      <a:pt x="179" y="86"/>
                    </a:lnTo>
                    <a:lnTo>
                      <a:pt x="179" y="91"/>
                    </a:lnTo>
                    <a:lnTo>
                      <a:pt x="183" y="93"/>
                    </a:lnTo>
                    <a:lnTo>
                      <a:pt x="192" y="91"/>
                    </a:lnTo>
                    <a:lnTo>
                      <a:pt x="195" y="94"/>
                    </a:lnTo>
                    <a:lnTo>
                      <a:pt x="201" y="88"/>
                    </a:lnTo>
                    <a:lnTo>
                      <a:pt x="207" y="90"/>
                    </a:lnTo>
                    <a:lnTo>
                      <a:pt x="211" y="94"/>
                    </a:lnTo>
                    <a:lnTo>
                      <a:pt x="216" y="95"/>
                    </a:lnTo>
                    <a:lnTo>
                      <a:pt x="217" y="99"/>
                    </a:lnTo>
                    <a:lnTo>
                      <a:pt x="217" y="101"/>
                    </a:lnTo>
                    <a:lnTo>
                      <a:pt x="231" y="104"/>
                    </a:lnTo>
                    <a:lnTo>
                      <a:pt x="232" y="106"/>
                    </a:lnTo>
                    <a:lnTo>
                      <a:pt x="227" y="106"/>
                    </a:lnTo>
                    <a:lnTo>
                      <a:pt x="211" y="120"/>
                    </a:lnTo>
                    <a:lnTo>
                      <a:pt x="206" y="121"/>
                    </a:lnTo>
                    <a:lnTo>
                      <a:pt x="192" y="117"/>
                    </a:lnTo>
                    <a:lnTo>
                      <a:pt x="191" y="115"/>
                    </a:lnTo>
                    <a:lnTo>
                      <a:pt x="187" y="116"/>
                    </a:lnTo>
                    <a:lnTo>
                      <a:pt x="184" y="112"/>
                    </a:lnTo>
                    <a:lnTo>
                      <a:pt x="178" y="111"/>
                    </a:lnTo>
                    <a:lnTo>
                      <a:pt x="173" y="111"/>
                    </a:lnTo>
                    <a:lnTo>
                      <a:pt x="169" y="109"/>
                    </a:lnTo>
                    <a:lnTo>
                      <a:pt x="166" y="111"/>
                    </a:lnTo>
                    <a:lnTo>
                      <a:pt x="159" y="110"/>
                    </a:lnTo>
                    <a:lnTo>
                      <a:pt x="157" y="107"/>
                    </a:lnTo>
                    <a:lnTo>
                      <a:pt x="159" y="103"/>
                    </a:lnTo>
                    <a:lnTo>
                      <a:pt x="157" y="99"/>
                    </a:lnTo>
                    <a:lnTo>
                      <a:pt x="152" y="96"/>
                    </a:lnTo>
                    <a:lnTo>
                      <a:pt x="139" y="95"/>
                    </a:lnTo>
                    <a:lnTo>
                      <a:pt x="138" y="95"/>
                    </a:lnTo>
                    <a:lnTo>
                      <a:pt x="138" y="98"/>
                    </a:lnTo>
                    <a:lnTo>
                      <a:pt x="132" y="95"/>
                    </a:lnTo>
                    <a:lnTo>
                      <a:pt x="134" y="90"/>
                    </a:lnTo>
                    <a:lnTo>
                      <a:pt x="137" y="88"/>
                    </a:lnTo>
                    <a:lnTo>
                      <a:pt x="136" y="86"/>
                    </a:lnTo>
                    <a:lnTo>
                      <a:pt x="115" y="90"/>
                    </a:lnTo>
                    <a:lnTo>
                      <a:pt x="116" y="100"/>
                    </a:lnTo>
                    <a:lnTo>
                      <a:pt x="118" y="103"/>
                    </a:lnTo>
                    <a:lnTo>
                      <a:pt x="118" y="106"/>
                    </a:lnTo>
                    <a:lnTo>
                      <a:pt x="113" y="106"/>
                    </a:lnTo>
                    <a:lnTo>
                      <a:pt x="112" y="110"/>
                    </a:lnTo>
                    <a:lnTo>
                      <a:pt x="108" y="110"/>
                    </a:lnTo>
                    <a:lnTo>
                      <a:pt x="107" y="114"/>
                    </a:lnTo>
                    <a:lnTo>
                      <a:pt x="105" y="116"/>
                    </a:lnTo>
                    <a:lnTo>
                      <a:pt x="100" y="115"/>
                    </a:lnTo>
                    <a:lnTo>
                      <a:pt x="96" y="120"/>
                    </a:lnTo>
                    <a:lnTo>
                      <a:pt x="95" y="124"/>
                    </a:lnTo>
                    <a:lnTo>
                      <a:pt x="91" y="124"/>
                    </a:lnTo>
                    <a:lnTo>
                      <a:pt x="92" y="125"/>
                    </a:lnTo>
                    <a:lnTo>
                      <a:pt x="91" y="128"/>
                    </a:lnTo>
                    <a:lnTo>
                      <a:pt x="87" y="132"/>
                    </a:lnTo>
                    <a:lnTo>
                      <a:pt x="71" y="138"/>
                    </a:lnTo>
                    <a:lnTo>
                      <a:pt x="69" y="137"/>
                    </a:lnTo>
                    <a:lnTo>
                      <a:pt x="64" y="138"/>
                    </a:lnTo>
                    <a:lnTo>
                      <a:pt x="58" y="130"/>
                    </a:lnTo>
                    <a:lnTo>
                      <a:pt x="54" y="114"/>
                    </a:lnTo>
                    <a:lnTo>
                      <a:pt x="51" y="110"/>
                    </a:lnTo>
                    <a:lnTo>
                      <a:pt x="48" y="101"/>
                    </a:lnTo>
                    <a:lnTo>
                      <a:pt x="45" y="103"/>
                    </a:lnTo>
                    <a:lnTo>
                      <a:pt x="47" y="110"/>
                    </a:lnTo>
                    <a:lnTo>
                      <a:pt x="42" y="110"/>
                    </a:lnTo>
                    <a:lnTo>
                      <a:pt x="38" y="112"/>
                    </a:lnTo>
                    <a:lnTo>
                      <a:pt x="28" y="111"/>
                    </a:lnTo>
                    <a:lnTo>
                      <a:pt x="25" y="110"/>
                    </a:lnTo>
                    <a:lnTo>
                      <a:pt x="22" y="111"/>
                    </a:lnTo>
                    <a:lnTo>
                      <a:pt x="14" y="115"/>
                    </a:lnTo>
                    <a:lnTo>
                      <a:pt x="6" y="117"/>
                    </a:lnTo>
                    <a:lnTo>
                      <a:pt x="2" y="115"/>
                    </a:lnTo>
                    <a:lnTo>
                      <a:pt x="0" y="110"/>
                    </a:lnTo>
                    <a:lnTo>
                      <a:pt x="4" y="100"/>
                    </a:lnTo>
                    <a:lnTo>
                      <a:pt x="9" y="96"/>
                    </a:lnTo>
                    <a:lnTo>
                      <a:pt x="17" y="95"/>
                    </a:lnTo>
                    <a:lnTo>
                      <a:pt x="27" y="86"/>
                    </a:lnTo>
                    <a:lnTo>
                      <a:pt x="24" y="81"/>
                    </a:lnTo>
                    <a:lnTo>
                      <a:pt x="22" y="79"/>
                    </a:lnTo>
                    <a:lnTo>
                      <a:pt x="19" y="69"/>
                    </a:lnTo>
                    <a:lnTo>
                      <a:pt x="18" y="67"/>
                    </a:lnTo>
                    <a:lnTo>
                      <a:pt x="18" y="27"/>
                    </a:lnTo>
                    <a:lnTo>
                      <a:pt x="17" y="22"/>
                    </a:lnTo>
                    <a:lnTo>
                      <a:pt x="19" y="11"/>
                    </a:lnTo>
                    <a:lnTo>
                      <a:pt x="22" y="7"/>
                    </a:lnTo>
                    <a:lnTo>
                      <a:pt x="24" y="6"/>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26" name="Freeform 1256">
                <a:extLst>
                  <a:ext uri="{FF2B5EF4-FFF2-40B4-BE49-F238E27FC236}">
                    <a16:creationId xmlns:a16="http://schemas.microsoft.com/office/drawing/2014/main" id="{033C39D3-E878-43BE-AC8B-D7F08D5C6FC0}"/>
                  </a:ext>
                </a:extLst>
              </p:cNvPr>
              <p:cNvSpPr>
                <a:spLocks noChangeAspect="1"/>
              </p:cNvSpPr>
              <p:nvPr/>
            </p:nvSpPr>
            <p:spPr bwMode="auto">
              <a:xfrm>
                <a:off x="1188" y="789"/>
                <a:ext cx="11" cy="7"/>
              </a:xfrm>
              <a:custGeom>
                <a:avLst/>
                <a:gdLst>
                  <a:gd name="T0" fmla="*/ 0 w 42"/>
                  <a:gd name="T1" fmla="*/ 0 h 25"/>
                  <a:gd name="T2" fmla="*/ 0 w 42"/>
                  <a:gd name="T3" fmla="*/ 0 h 25"/>
                  <a:gd name="T4" fmla="*/ 0 w 42"/>
                  <a:gd name="T5" fmla="*/ 0 h 25"/>
                  <a:gd name="T6" fmla="*/ 0 w 42"/>
                  <a:gd name="T7" fmla="*/ 0 h 25"/>
                  <a:gd name="T8" fmla="*/ 0 w 42"/>
                  <a:gd name="T9" fmla="*/ 0 h 25"/>
                  <a:gd name="T10" fmla="*/ 0 w 42"/>
                  <a:gd name="T11" fmla="*/ 0 h 25"/>
                  <a:gd name="T12" fmla="*/ 0 w 42"/>
                  <a:gd name="T13" fmla="*/ 0 h 25"/>
                  <a:gd name="T14" fmla="*/ 0 w 42"/>
                  <a:gd name="T15" fmla="*/ 0 h 25"/>
                  <a:gd name="T16" fmla="*/ 0 w 42"/>
                  <a:gd name="T17" fmla="*/ 0 h 25"/>
                  <a:gd name="T18" fmla="*/ 0 w 42"/>
                  <a:gd name="T19" fmla="*/ 0 h 25"/>
                  <a:gd name="T20" fmla="*/ 0 w 42"/>
                  <a:gd name="T21" fmla="*/ 0 h 25"/>
                  <a:gd name="T22" fmla="*/ 0 w 42"/>
                  <a:gd name="T23" fmla="*/ 0 h 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25"/>
                  <a:gd name="T38" fmla="*/ 42 w 42"/>
                  <a:gd name="T39" fmla="*/ 25 h 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25">
                    <a:moveTo>
                      <a:pt x="19" y="7"/>
                    </a:moveTo>
                    <a:lnTo>
                      <a:pt x="23" y="9"/>
                    </a:lnTo>
                    <a:lnTo>
                      <a:pt x="26" y="9"/>
                    </a:lnTo>
                    <a:lnTo>
                      <a:pt x="29" y="16"/>
                    </a:lnTo>
                    <a:lnTo>
                      <a:pt x="33" y="20"/>
                    </a:lnTo>
                    <a:lnTo>
                      <a:pt x="40" y="21"/>
                    </a:lnTo>
                    <a:lnTo>
                      <a:pt x="42" y="25"/>
                    </a:lnTo>
                    <a:lnTo>
                      <a:pt x="28" y="22"/>
                    </a:lnTo>
                    <a:lnTo>
                      <a:pt x="0" y="1"/>
                    </a:lnTo>
                    <a:lnTo>
                      <a:pt x="0" y="0"/>
                    </a:lnTo>
                    <a:lnTo>
                      <a:pt x="9" y="1"/>
                    </a:lnTo>
                    <a:lnTo>
                      <a:pt x="19" y="7"/>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27" name="Freeform 1257">
                <a:extLst>
                  <a:ext uri="{FF2B5EF4-FFF2-40B4-BE49-F238E27FC236}">
                    <a16:creationId xmlns:a16="http://schemas.microsoft.com/office/drawing/2014/main" id="{08800789-F114-4B1F-965B-9F30CB695293}"/>
                  </a:ext>
                </a:extLst>
              </p:cNvPr>
              <p:cNvSpPr>
                <a:spLocks noChangeAspect="1"/>
              </p:cNvSpPr>
              <p:nvPr/>
            </p:nvSpPr>
            <p:spPr bwMode="auto">
              <a:xfrm>
                <a:off x="1188" y="789"/>
                <a:ext cx="11" cy="7"/>
              </a:xfrm>
              <a:custGeom>
                <a:avLst/>
                <a:gdLst>
                  <a:gd name="T0" fmla="*/ 0 w 42"/>
                  <a:gd name="T1" fmla="*/ 0 h 25"/>
                  <a:gd name="T2" fmla="*/ 0 w 42"/>
                  <a:gd name="T3" fmla="*/ 0 h 25"/>
                  <a:gd name="T4" fmla="*/ 0 w 42"/>
                  <a:gd name="T5" fmla="*/ 0 h 25"/>
                  <a:gd name="T6" fmla="*/ 0 w 42"/>
                  <a:gd name="T7" fmla="*/ 0 h 25"/>
                  <a:gd name="T8" fmla="*/ 0 w 42"/>
                  <a:gd name="T9" fmla="*/ 0 h 25"/>
                  <a:gd name="T10" fmla="*/ 0 w 42"/>
                  <a:gd name="T11" fmla="*/ 0 h 25"/>
                  <a:gd name="T12" fmla="*/ 0 w 42"/>
                  <a:gd name="T13" fmla="*/ 0 h 25"/>
                  <a:gd name="T14" fmla="*/ 0 w 42"/>
                  <a:gd name="T15" fmla="*/ 0 h 25"/>
                  <a:gd name="T16" fmla="*/ 0 w 42"/>
                  <a:gd name="T17" fmla="*/ 0 h 25"/>
                  <a:gd name="T18" fmla="*/ 0 w 42"/>
                  <a:gd name="T19" fmla="*/ 0 h 25"/>
                  <a:gd name="T20" fmla="*/ 0 w 42"/>
                  <a:gd name="T21" fmla="*/ 0 h 25"/>
                  <a:gd name="T22" fmla="*/ 0 w 42"/>
                  <a:gd name="T23" fmla="*/ 0 h 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25"/>
                  <a:gd name="T38" fmla="*/ 42 w 42"/>
                  <a:gd name="T39" fmla="*/ 25 h 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25">
                    <a:moveTo>
                      <a:pt x="19" y="7"/>
                    </a:moveTo>
                    <a:lnTo>
                      <a:pt x="23" y="9"/>
                    </a:lnTo>
                    <a:lnTo>
                      <a:pt x="26" y="9"/>
                    </a:lnTo>
                    <a:lnTo>
                      <a:pt x="29" y="16"/>
                    </a:lnTo>
                    <a:lnTo>
                      <a:pt x="33" y="20"/>
                    </a:lnTo>
                    <a:lnTo>
                      <a:pt x="40" y="21"/>
                    </a:lnTo>
                    <a:lnTo>
                      <a:pt x="42" y="25"/>
                    </a:lnTo>
                    <a:lnTo>
                      <a:pt x="28" y="22"/>
                    </a:lnTo>
                    <a:lnTo>
                      <a:pt x="0" y="1"/>
                    </a:lnTo>
                    <a:lnTo>
                      <a:pt x="0" y="0"/>
                    </a:lnTo>
                    <a:lnTo>
                      <a:pt x="9" y="1"/>
                    </a:lnTo>
                    <a:lnTo>
                      <a:pt x="19" y="7"/>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28" name="Freeform 1258">
                <a:extLst>
                  <a:ext uri="{FF2B5EF4-FFF2-40B4-BE49-F238E27FC236}">
                    <a16:creationId xmlns:a16="http://schemas.microsoft.com/office/drawing/2014/main" id="{CC7671F0-55B5-4027-B602-B73821A3CFD8}"/>
                  </a:ext>
                </a:extLst>
              </p:cNvPr>
              <p:cNvSpPr>
                <a:spLocks noChangeAspect="1"/>
              </p:cNvSpPr>
              <p:nvPr/>
            </p:nvSpPr>
            <p:spPr bwMode="auto">
              <a:xfrm>
                <a:off x="1243" y="758"/>
                <a:ext cx="22" cy="16"/>
              </a:xfrm>
              <a:custGeom>
                <a:avLst/>
                <a:gdLst>
                  <a:gd name="T0" fmla="*/ 0 w 71"/>
                  <a:gd name="T1" fmla="*/ 0 h 55"/>
                  <a:gd name="T2" fmla="*/ 0 w 71"/>
                  <a:gd name="T3" fmla="*/ 0 h 55"/>
                  <a:gd name="T4" fmla="*/ 0 w 71"/>
                  <a:gd name="T5" fmla="*/ 0 h 55"/>
                  <a:gd name="T6" fmla="*/ 0 w 71"/>
                  <a:gd name="T7" fmla="*/ 0 h 55"/>
                  <a:gd name="T8" fmla="*/ 0 w 71"/>
                  <a:gd name="T9" fmla="*/ 0 h 55"/>
                  <a:gd name="T10" fmla="*/ 0 w 71"/>
                  <a:gd name="T11" fmla="*/ 0 h 55"/>
                  <a:gd name="T12" fmla="*/ 0 w 71"/>
                  <a:gd name="T13" fmla="*/ 0 h 55"/>
                  <a:gd name="T14" fmla="*/ 0 w 71"/>
                  <a:gd name="T15" fmla="*/ 0 h 55"/>
                  <a:gd name="T16" fmla="*/ 0 w 71"/>
                  <a:gd name="T17" fmla="*/ 0 h 55"/>
                  <a:gd name="T18" fmla="*/ 0 w 71"/>
                  <a:gd name="T19" fmla="*/ 0 h 55"/>
                  <a:gd name="T20" fmla="*/ 0 w 71"/>
                  <a:gd name="T21" fmla="*/ 0 h 55"/>
                  <a:gd name="T22" fmla="*/ 0 w 71"/>
                  <a:gd name="T23" fmla="*/ 0 h 55"/>
                  <a:gd name="T24" fmla="*/ 0 w 71"/>
                  <a:gd name="T25" fmla="*/ 0 h 55"/>
                  <a:gd name="T26" fmla="*/ 0 w 71"/>
                  <a:gd name="T27" fmla="*/ 0 h 55"/>
                  <a:gd name="T28" fmla="*/ 0 w 71"/>
                  <a:gd name="T29" fmla="*/ 0 h 55"/>
                  <a:gd name="T30" fmla="*/ 0 w 71"/>
                  <a:gd name="T31" fmla="*/ 0 h 55"/>
                  <a:gd name="T32" fmla="*/ 0 w 71"/>
                  <a:gd name="T33" fmla="*/ 0 h 55"/>
                  <a:gd name="T34" fmla="*/ 0 w 71"/>
                  <a:gd name="T35" fmla="*/ 0 h 55"/>
                  <a:gd name="T36" fmla="*/ 0 w 71"/>
                  <a:gd name="T37" fmla="*/ 0 h 55"/>
                  <a:gd name="T38" fmla="*/ 0 w 71"/>
                  <a:gd name="T39" fmla="*/ 0 h 55"/>
                  <a:gd name="T40" fmla="*/ 0 w 71"/>
                  <a:gd name="T41" fmla="*/ 0 h 55"/>
                  <a:gd name="T42" fmla="*/ 0 w 71"/>
                  <a:gd name="T43" fmla="*/ 0 h 55"/>
                  <a:gd name="T44" fmla="*/ 0 w 71"/>
                  <a:gd name="T45" fmla="*/ 0 h 5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1"/>
                  <a:gd name="T70" fmla="*/ 0 h 55"/>
                  <a:gd name="T71" fmla="*/ 71 w 71"/>
                  <a:gd name="T72" fmla="*/ 55 h 5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1" h="55">
                    <a:moveTo>
                      <a:pt x="19" y="2"/>
                    </a:moveTo>
                    <a:lnTo>
                      <a:pt x="22" y="0"/>
                    </a:lnTo>
                    <a:lnTo>
                      <a:pt x="23" y="3"/>
                    </a:lnTo>
                    <a:lnTo>
                      <a:pt x="26" y="4"/>
                    </a:lnTo>
                    <a:lnTo>
                      <a:pt x="31" y="2"/>
                    </a:lnTo>
                    <a:lnTo>
                      <a:pt x="38" y="3"/>
                    </a:lnTo>
                    <a:lnTo>
                      <a:pt x="43" y="7"/>
                    </a:lnTo>
                    <a:lnTo>
                      <a:pt x="47" y="7"/>
                    </a:lnTo>
                    <a:lnTo>
                      <a:pt x="54" y="7"/>
                    </a:lnTo>
                    <a:lnTo>
                      <a:pt x="60" y="12"/>
                    </a:lnTo>
                    <a:lnTo>
                      <a:pt x="71" y="33"/>
                    </a:lnTo>
                    <a:lnTo>
                      <a:pt x="71" y="40"/>
                    </a:lnTo>
                    <a:lnTo>
                      <a:pt x="60" y="51"/>
                    </a:lnTo>
                    <a:lnTo>
                      <a:pt x="33" y="55"/>
                    </a:lnTo>
                    <a:lnTo>
                      <a:pt x="29" y="52"/>
                    </a:lnTo>
                    <a:lnTo>
                      <a:pt x="20" y="51"/>
                    </a:lnTo>
                    <a:lnTo>
                      <a:pt x="12" y="45"/>
                    </a:lnTo>
                    <a:lnTo>
                      <a:pt x="2" y="30"/>
                    </a:lnTo>
                    <a:lnTo>
                      <a:pt x="0" y="24"/>
                    </a:lnTo>
                    <a:lnTo>
                      <a:pt x="3" y="21"/>
                    </a:lnTo>
                    <a:lnTo>
                      <a:pt x="5" y="9"/>
                    </a:lnTo>
                    <a:lnTo>
                      <a:pt x="9" y="5"/>
                    </a:lnTo>
                    <a:lnTo>
                      <a:pt x="19" y="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29" name="Freeform 1259">
                <a:extLst>
                  <a:ext uri="{FF2B5EF4-FFF2-40B4-BE49-F238E27FC236}">
                    <a16:creationId xmlns:a16="http://schemas.microsoft.com/office/drawing/2014/main" id="{B9BA4976-364C-44CF-8B8B-3DBBD8E9BF3A}"/>
                  </a:ext>
                </a:extLst>
              </p:cNvPr>
              <p:cNvSpPr>
                <a:spLocks noChangeAspect="1"/>
              </p:cNvSpPr>
              <p:nvPr/>
            </p:nvSpPr>
            <p:spPr bwMode="auto">
              <a:xfrm>
                <a:off x="1243" y="758"/>
                <a:ext cx="22" cy="16"/>
              </a:xfrm>
              <a:custGeom>
                <a:avLst/>
                <a:gdLst>
                  <a:gd name="T0" fmla="*/ 0 w 71"/>
                  <a:gd name="T1" fmla="*/ 0 h 55"/>
                  <a:gd name="T2" fmla="*/ 0 w 71"/>
                  <a:gd name="T3" fmla="*/ 0 h 55"/>
                  <a:gd name="T4" fmla="*/ 0 w 71"/>
                  <a:gd name="T5" fmla="*/ 0 h 55"/>
                  <a:gd name="T6" fmla="*/ 0 w 71"/>
                  <a:gd name="T7" fmla="*/ 0 h 55"/>
                  <a:gd name="T8" fmla="*/ 0 w 71"/>
                  <a:gd name="T9" fmla="*/ 0 h 55"/>
                  <a:gd name="T10" fmla="*/ 0 w 71"/>
                  <a:gd name="T11" fmla="*/ 0 h 55"/>
                  <a:gd name="T12" fmla="*/ 0 w 71"/>
                  <a:gd name="T13" fmla="*/ 0 h 55"/>
                  <a:gd name="T14" fmla="*/ 0 w 71"/>
                  <a:gd name="T15" fmla="*/ 0 h 55"/>
                  <a:gd name="T16" fmla="*/ 0 w 71"/>
                  <a:gd name="T17" fmla="*/ 0 h 55"/>
                  <a:gd name="T18" fmla="*/ 0 w 71"/>
                  <a:gd name="T19" fmla="*/ 0 h 55"/>
                  <a:gd name="T20" fmla="*/ 0 w 71"/>
                  <a:gd name="T21" fmla="*/ 0 h 55"/>
                  <a:gd name="T22" fmla="*/ 0 w 71"/>
                  <a:gd name="T23" fmla="*/ 0 h 55"/>
                  <a:gd name="T24" fmla="*/ 0 w 71"/>
                  <a:gd name="T25" fmla="*/ 0 h 55"/>
                  <a:gd name="T26" fmla="*/ 0 w 71"/>
                  <a:gd name="T27" fmla="*/ 0 h 55"/>
                  <a:gd name="T28" fmla="*/ 0 w 71"/>
                  <a:gd name="T29" fmla="*/ 0 h 55"/>
                  <a:gd name="T30" fmla="*/ 0 w 71"/>
                  <a:gd name="T31" fmla="*/ 0 h 55"/>
                  <a:gd name="T32" fmla="*/ 0 w 71"/>
                  <a:gd name="T33" fmla="*/ 0 h 55"/>
                  <a:gd name="T34" fmla="*/ 0 w 71"/>
                  <a:gd name="T35" fmla="*/ 0 h 55"/>
                  <a:gd name="T36" fmla="*/ 0 w 71"/>
                  <a:gd name="T37" fmla="*/ 0 h 55"/>
                  <a:gd name="T38" fmla="*/ 0 w 71"/>
                  <a:gd name="T39" fmla="*/ 0 h 55"/>
                  <a:gd name="T40" fmla="*/ 0 w 71"/>
                  <a:gd name="T41" fmla="*/ 0 h 55"/>
                  <a:gd name="T42" fmla="*/ 0 w 71"/>
                  <a:gd name="T43" fmla="*/ 0 h 55"/>
                  <a:gd name="T44" fmla="*/ 0 w 71"/>
                  <a:gd name="T45" fmla="*/ 0 h 5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1"/>
                  <a:gd name="T70" fmla="*/ 0 h 55"/>
                  <a:gd name="T71" fmla="*/ 71 w 71"/>
                  <a:gd name="T72" fmla="*/ 55 h 5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1" h="55">
                    <a:moveTo>
                      <a:pt x="19" y="2"/>
                    </a:moveTo>
                    <a:lnTo>
                      <a:pt x="22" y="0"/>
                    </a:lnTo>
                    <a:lnTo>
                      <a:pt x="23" y="3"/>
                    </a:lnTo>
                    <a:lnTo>
                      <a:pt x="26" y="4"/>
                    </a:lnTo>
                    <a:lnTo>
                      <a:pt x="31" y="2"/>
                    </a:lnTo>
                    <a:lnTo>
                      <a:pt x="38" y="3"/>
                    </a:lnTo>
                    <a:lnTo>
                      <a:pt x="43" y="7"/>
                    </a:lnTo>
                    <a:lnTo>
                      <a:pt x="47" y="7"/>
                    </a:lnTo>
                    <a:lnTo>
                      <a:pt x="54" y="7"/>
                    </a:lnTo>
                    <a:lnTo>
                      <a:pt x="60" y="12"/>
                    </a:lnTo>
                    <a:lnTo>
                      <a:pt x="71" y="33"/>
                    </a:lnTo>
                    <a:lnTo>
                      <a:pt x="71" y="40"/>
                    </a:lnTo>
                    <a:lnTo>
                      <a:pt x="60" y="51"/>
                    </a:lnTo>
                    <a:lnTo>
                      <a:pt x="33" y="55"/>
                    </a:lnTo>
                    <a:lnTo>
                      <a:pt x="29" y="52"/>
                    </a:lnTo>
                    <a:lnTo>
                      <a:pt x="20" y="51"/>
                    </a:lnTo>
                    <a:lnTo>
                      <a:pt x="12" y="45"/>
                    </a:lnTo>
                    <a:lnTo>
                      <a:pt x="2" y="30"/>
                    </a:lnTo>
                    <a:lnTo>
                      <a:pt x="0" y="24"/>
                    </a:lnTo>
                    <a:lnTo>
                      <a:pt x="3" y="21"/>
                    </a:lnTo>
                    <a:lnTo>
                      <a:pt x="5" y="9"/>
                    </a:lnTo>
                    <a:lnTo>
                      <a:pt x="9" y="5"/>
                    </a:lnTo>
                    <a:lnTo>
                      <a:pt x="19" y="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30" name="Freeform 1260">
                <a:extLst>
                  <a:ext uri="{FF2B5EF4-FFF2-40B4-BE49-F238E27FC236}">
                    <a16:creationId xmlns:a16="http://schemas.microsoft.com/office/drawing/2014/main" id="{3AB47E0B-92B2-4A8A-8D5E-6D344A4F8F71}"/>
                  </a:ext>
                </a:extLst>
              </p:cNvPr>
              <p:cNvSpPr>
                <a:spLocks noChangeAspect="1"/>
              </p:cNvSpPr>
              <p:nvPr/>
            </p:nvSpPr>
            <p:spPr bwMode="auto">
              <a:xfrm>
                <a:off x="1265" y="761"/>
                <a:ext cx="12" cy="6"/>
              </a:xfrm>
              <a:custGeom>
                <a:avLst/>
                <a:gdLst>
                  <a:gd name="T0" fmla="*/ 0 w 42"/>
                  <a:gd name="T1" fmla="*/ 0 h 20"/>
                  <a:gd name="T2" fmla="*/ 0 w 42"/>
                  <a:gd name="T3" fmla="*/ 0 h 20"/>
                  <a:gd name="T4" fmla="*/ 0 w 42"/>
                  <a:gd name="T5" fmla="*/ 0 h 20"/>
                  <a:gd name="T6" fmla="*/ 0 w 42"/>
                  <a:gd name="T7" fmla="*/ 0 h 20"/>
                  <a:gd name="T8" fmla="*/ 0 w 42"/>
                  <a:gd name="T9" fmla="*/ 0 h 20"/>
                  <a:gd name="T10" fmla="*/ 0 w 42"/>
                  <a:gd name="T11" fmla="*/ 0 h 20"/>
                  <a:gd name="T12" fmla="*/ 0 w 42"/>
                  <a:gd name="T13" fmla="*/ 0 h 20"/>
                  <a:gd name="T14" fmla="*/ 0 w 42"/>
                  <a:gd name="T15" fmla="*/ 0 h 20"/>
                  <a:gd name="T16" fmla="*/ 0 w 42"/>
                  <a:gd name="T17" fmla="*/ 0 h 20"/>
                  <a:gd name="T18" fmla="*/ 0 w 42"/>
                  <a:gd name="T19" fmla="*/ 0 h 20"/>
                  <a:gd name="T20" fmla="*/ 0 w 42"/>
                  <a:gd name="T21" fmla="*/ 0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2"/>
                  <a:gd name="T34" fmla="*/ 0 h 20"/>
                  <a:gd name="T35" fmla="*/ 42 w 42"/>
                  <a:gd name="T36" fmla="*/ 20 h 2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2" h="20">
                    <a:moveTo>
                      <a:pt x="0" y="7"/>
                    </a:moveTo>
                    <a:lnTo>
                      <a:pt x="1" y="5"/>
                    </a:lnTo>
                    <a:lnTo>
                      <a:pt x="6" y="4"/>
                    </a:lnTo>
                    <a:lnTo>
                      <a:pt x="11" y="0"/>
                    </a:lnTo>
                    <a:lnTo>
                      <a:pt x="14" y="5"/>
                    </a:lnTo>
                    <a:lnTo>
                      <a:pt x="34" y="9"/>
                    </a:lnTo>
                    <a:lnTo>
                      <a:pt x="42" y="17"/>
                    </a:lnTo>
                    <a:lnTo>
                      <a:pt x="37" y="20"/>
                    </a:lnTo>
                    <a:lnTo>
                      <a:pt x="15" y="19"/>
                    </a:lnTo>
                    <a:lnTo>
                      <a:pt x="4" y="14"/>
                    </a:lnTo>
                    <a:lnTo>
                      <a:pt x="0" y="7"/>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31" name="Freeform 1261">
                <a:extLst>
                  <a:ext uri="{FF2B5EF4-FFF2-40B4-BE49-F238E27FC236}">
                    <a16:creationId xmlns:a16="http://schemas.microsoft.com/office/drawing/2014/main" id="{591F788E-CE04-4519-9B57-1E42340C487A}"/>
                  </a:ext>
                </a:extLst>
              </p:cNvPr>
              <p:cNvSpPr>
                <a:spLocks noChangeAspect="1"/>
              </p:cNvSpPr>
              <p:nvPr/>
            </p:nvSpPr>
            <p:spPr bwMode="auto">
              <a:xfrm>
                <a:off x="1265" y="761"/>
                <a:ext cx="12" cy="6"/>
              </a:xfrm>
              <a:custGeom>
                <a:avLst/>
                <a:gdLst>
                  <a:gd name="T0" fmla="*/ 0 w 42"/>
                  <a:gd name="T1" fmla="*/ 0 h 20"/>
                  <a:gd name="T2" fmla="*/ 0 w 42"/>
                  <a:gd name="T3" fmla="*/ 0 h 20"/>
                  <a:gd name="T4" fmla="*/ 0 w 42"/>
                  <a:gd name="T5" fmla="*/ 0 h 20"/>
                  <a:gd name="T6" fmla="*/ 0 w 42"/>
                  <a:gd name="T7" fmla="*/ 0 h 20"/>
                  <a:gd name="T8" fmla="*/ 0 w 42"/>
                  <a:gd name="T9" fmla="*/ 0 h 20"/>
                  <a:gd name="T10" fmla="*/ 0 w 42"/>
                  <a:gd name="T11" fmla="*/ 0 h 20"/>
                  <a:gd name="T12" fmla="*/ 0 w 42"/>
                  <a:gd name="T13" fmla="*/ 0 h 20"/>
                  <a:gd name="T14" fmla="*/ 0 w 42"/>
                  <a:gd name="T15" fmla="*/ 0 h 20"/>
                  <a:gd name="T16" fmla="*/ 0 w 42"/>
                  <a:gd name="T17" fmla="*/ 0 h 20"/>
                  <a:gd name="T18" fmla="*/ 0 w 42"/>
                  <a:gd name="T19" fmla="*/ 0 h 20"/>
                  <a:gd name="T20" fmla="*/ 0 w 42"/>
                  <a:gd name="T21" fmla="*/ 0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2"/>
                  <a:gd name="T34" fmla="*/ 0 h 20"/>
                  <a:gd name="T35" fmla="*/ 42 w 42"/>
                  <a:gd name="T36" fmla="*/ 20 h 2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2" h="20">
                    <a:moveTo>
                      <a:pt x="0" y="7"/>
                    </a:moveTo>
                    <a:lnTo>
                      <a:pt x="1" y="5"/>
                    </a:lnTo>
                    <a:lnTo>
                      <a:pt x="6" y="4"/>
                    </a:lnTo>
                    <a:lnTo>
                      <a:pt x="11" y="0"/>
                    </a:lnTo>
                    <a:lnTo>
                      <a:pt x="14" y="5"/>
                    </a:lnTo>
                    <a:lnTo>
                      <a:pt x="34" y="9"/>
                    </a:lnTo>
                    <a:lnTo>
                      <a:pt x="42" y="17"/>
                    </a:lnTo>
                    <a:lnTo>
                      <a:pt x="37" y="20"/>
                    </a:lnTo>
                    <a:lnTo>
                      <a:pt x="15" y="19"/>
                    </a:lnTo>
                    <a:lnTo>
                      <a:pt x="4" y="14"/>
                    </a:lnTo>
                    <a:lnTo>
                      <a:pt x="0" y="7"/>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32" name="Freeform 1262">
                <a:extLst>
                  <a:ext uri="{FF2B5EF4-FFF2-40B4-BE49-F238E27FC236}">
                    <a16:creationId xmlns:a16="http://schemas.microsoft.com/office/drawing/2014/main" id="{F2529F5B-B5AE-4AAA-83B1-72D8A40109BE}"/>
                  </a:ext>
                </a:extLst>
              </p:cNvPr>
              <p:cNvSpPr>
                <a:spLocks noChangeAspect="1"/>
              </p:cNvSpPr>
              <p:nvPr/>
            </p:nvSpPr>
            <p:spPr bwMode="auto">
              <a:xfrm>
                <a:off x="1220" y="744"/>
                <a:ext cx="7" cy="7"/>
              </a:xfrm>
              <a:custGeom>
                <a:avLst/>
                <a:gdLst>
                  <a:gd name="T0" fmla="*/ 0 w 26"/>
                  <a:gd name="T1" fmla="*/ 0 h 22"/>
                  <a:gd name="T2" fmla="*/ 0 w 26"/>
                  <a:gd name="T3" fmla="*/ 0 h 22"/>
                  <a:gd name="T4" fmla="*/ 0 w 26"/>
                  <a:gd name="T5" fmla="*/ 0 h 22"/>
                  <a:gd name="T6" fmla="*/ 0 w 26"/>
                  <a:gd name="T7" fmla="*/ 0 h 22"/>
                  <a:gd name="T8" fmla="*/ 0 w 26"/>
                  <a:gd name="T9" fmla="*/ 0 h 22"/>
                  <a:gd name="T10" fmla="*/ 0 w 26"/>
                  <a:gd name="T11" fmla="*/ 0 h 22"/>
                  <a:gd name="T12" fmla="*/ 0 w 26"/>
                  <a:gd name="T13" fmla="*/ 0 h 22"/>
                  <a:gd name="T14" fmla="*/ 0 w 26"/>
                  <a:gd name="T15" fmla="*/ 0 h 22"/>
                  <a:gd name="T16" fmla="*/ 0 w 26"/>
                  <a:gd name="T17" fmla="*/ 0 h 22"/>
                  <a:gd name="T18" fmla="*/ 0 w 26"/>
                  <a:gd name="T19" fmla="*/ 0 h 22"/>
                  <a:gd name="T20" fmla="*/ 0 w 26"/>
                  <a:gd name="T21" fmla="*/ 0 h 22"/>
                  <a:gd name="T22" fmla="*/ 0 w 26"/>
                  <a:gd name="T23" fmla="*/ 0 h 22"/>
                  <a:gd name="T24" fmla="*/ 0 w 26"/>
                  <a:gd name="T25" fmla="*/ 0 h 22"/>
                  <a:gd name="T26" fmla="*/ 0 w 26"/>
                  <a:gd name="T27" fmla="*/ 0 h 22"/>
                  <a:gd name="T28" fmla="*/ 0 w 26"/>
                  <a:gd name="T29" fmla="*/ 0 h 22"/>
                  <a:gd name="T30" fmla="*/ 0 w 26"/>
                  <a:gd name="T31" fmla="*/ 0 h 22"/>
                  <a:gd name="T32" fmla="*/ 0 w 26"/>
                  <a:gd name="T33" fmla="*/ 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2"/>
                  <a:gd name="T53" fmla="*/ 26 w 26"/>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2">
                    <a:moveTo>
                      <a:pt x="21" y="9"/>
                    </a:moveTo>
                    <a:lnTo>
                      <a:pt x="18" y="11"/>
                    </a:lnTo>
                    <a:lnTo>
                      <a:pt x="16" y="19"/>
                    </a:lnTo>
                    <a:lnTo>
                      <a:pt x="12" y="21"/>
                    </a:lnTo>
                    <a:lnTo>
                      <a:pt x="0" y="22"/>
                    </a:lnTo>
                    <a:lnTo>
                      <a:pt x="0" y="19"/>
                    </a:lnTo>
                    <a:lnTo>
                      <a:pt x="2" y="13"/>
                    </a:lnTo>
                    <a:lnTo>
                      <a:pt x="8" y="11"/>
                    </a:lnTo>
                    <a:lnTo>
                      <a:pt x="13" y="5"/>
                    </a:lnTo>
                    <a:lnTo>
                      <a:pt x="13" y="1"/>
                    </a:lnTo>
                    <a:lnTo>
                      <a:pt x="16" y="0"/>
                    </a:lnTo>
                    <a:lnTo>
                      <a:pt x="21" y="0"/>
                    </a:lnTo>
                    <a:lnTo>
                      <a:pt x="23" y="0"/>
                    </a:lnTo>
                    <a:lnTo>
                      <a:pt x="26" y="5"/>
                    </a:lnTo>
                    <a:lnTo>
                      <a:pt x="24" y="6"/>
                    </a:lnTo>
                    <a:lnTo>
                      <a:pt x="22" y="6"/>
                    </a:lnTo>
                    <a:lnTo>
                      <a:pt x="21" y="9"/>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33" name="Freeform 1263">
                <a:extLst>
                  <a:ext uri="{FF2B5EF4-FFF2-40B4-BE49-F238E27FC236}">
                    <a16:creationId xmlns:a16="http://schemas.microsoft.com/office/drawing/2014/main" id="{C5BDB2E3-3D6D-488E-BBED-2D21CFE3755D}"/>
                  </a:ext>
                </a:extLst>
              </p:cNvPr>
              <p:cNvSpPr>
                <a:spLocks noChangeAspect="1"/>
              </p:cNvSpPr>
              <p:nvPr/>
            </p:nvSpPr>
            <p:spPr bwMode="auto">
              <a:xfrm>
                <a:off x="1220" y="744"/>
                <a:ext cx="7" cy="7"/>
              </a:xfrm>
              <a:custGeom>
                <a:avLst/>
                <a:gdLst>
                  <a:gd name="T0" fmla="*/ 0 w 26"/>
                  <a:gd name="T1" fmla="*/ 0 h 22"/>
                  <a:gd name="T2" fmla="*/ 0 w 26"/>
                  <a:gd name="T3" fmla="*/ 0 h 22"/>
                  <a:gd name="T4" fmla="*/ 0 w 26"/>
                  <a:gd name="T5" fmla="*/ 0 h 22"/>
                  <a:gd name="T6" fmla="*/ 0 w 26"/>
                  <a:gd name="T7" fmla="*/ 0 h 22"/>
                  <a:gd name="T8" fmla="*/ 0 w 26"/>
                  <a:gd name="T9" fmla="*/ 0 h 22"/>
                  <a:gd name="T10" fmla="*/ 0 w 26"/>
                  <a:gd name="T11" fmla="*/ 0 h 22"/>
                  <a:gd name="T12" fmla="*/ 0 w 26"/>
                  <a:gd name="T13" fmla="*/ 0 h 22"/>
                  <a:gd name="T14" fmla="*/ 0 w 26"/>
                  <a:gd name="T15" fmla="*/ 0 h 22"/>
                  <a:gd name="T16" fmla="*/ 0 w 26"/>
                  <a:gd name="T17" fmla="*/ 0 h 22"/>
                  <a:gd name="T18" fmla="*/ 0 w 26"/>
                  <a:gd name="T19" fmla="*/ 0 h 22"/>
                  <a:gd name="T20" fmla="*/ 0 w 26"/>
                  <a:gd name="T21" fmla="*/ 0 h 22"/>
                  <a:gd name="T22" fmla="*/ 0 w 26"/>
                  <a:gd name="T23" fmla="*/ 0 h 22"/>
                  <a:gd name="T24" fmla="*/ 0 w 26"/>
                  <a:gd name="T25" fmla="*/ 0 h 22"/>
                  <a:gd name="T26" fmla="*/ 0 w 26"/>
                  <a:gd name="T27" fmla="*/ 0 h 22"/>
                  <a:gd name="T28" fmla="*/ 0 w 26"/>
                  <a:gd name="T29" fmla="*/ 0 h 22"/>
                  <a:gd name="T30" fmla="*/ 0 w 26"/>
                  <a:gd name="T31" fmla="*/ 0 h 22"/>
                  <a:gd name="T32" fmla="*/ 0 w 26"/>
                  <a:gd name="T33" fmla="*/ 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2"/>
                  <a:gd name="T53" fmla="*/ 26 w 26"/>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2">
                    <a:moveTo>
                      <a:pt x="21" y="9"/>
                    </a:moveTo>
                    <a:lnTo>
                      <a:pt x="18" y="11"/>
                    </a:lnTo>
                    <a:lnTo>
                      <a:pt x="16" y="19"/>
                    </a:lnTo>
                    <a:lnTo>
                      <a:pt x="12" y="21"/>
                    </a:lnTo>
                    <a:lnTo>
                      <a:pt x="0" y="22"/>
                    </a:lnTo>
                    <a:lnTo>
                      <a:pt x="0" y="19"/>
                    </a:lnTo>
                    <a:lnTo>
                      <a:pt x="2" y="13"/>
                    </a:lnTo>
                    <a:lnTo>
                      <a:pt x="8" y="11"/>
                    </a:lnTo>
                    <a:lnTo>
                      <a:pt x="13" y="5"/>
                    </a:lnTo>
                    <a:lnTo>
                      <a:pt x="13" y="1"/>
                    </a:lnTo>
                    <a:lnTo>
                      <a:pt x="16" y="0"/>
                    </a:lnTo>
                    <a:lnTo>
                      <a:pt x="21" y="0"/>
                    </a:lnTo>
                    <a:lnTo>
                      <a:pt x="23" y="0"/>
                    </a:lnTo>
                    <a:lnTo>
                      <a:pt x="26" y="5"/>
                    </a:lnTo>
                    <a:lnTo>
                      <a:pt x="24" y="6"/>
                    </a:lnTo>
                    <a:lnTo>
                      <a:pt x="22" y="6"/>
                    </a:lnTo>
                    <a:lnTo>
                      <a:pt x="21" y="9"/>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34" name="Freeform 1264">
                <a:extLst>
                  <a:ext uri="{FF2B5EF4-FFF2-40B4-BE49-F238E27FC236}">
                    <a16:creationId xmlns:a16="http://schemas.microsoft.com/office/drawing/2014/main" id="{2359BAB1-9821-4201-920F-EB95C8047402}"/>
                  </a:ext>
                </a:extLst>
              </p:cNvPr>
              <p:cNvSpPr>
                <a:spLocks noChangeAspect="1"/>
              </p:cNvSpPr>
              <p:nvPr/>
            </p:nvSpPr>
            <p:spPr bwMode="auto">
              <a:xfrm>
                <a:off x="1207" y="738"/>
                <a:ext cx="9" cy="4"/>
              </a:xfrm>
              <a:custGeom>
                <a:avLst/>
                <a:gdLst>
                  <a:gd name="T0" fmla="*/ 0 w 32"/>
                  <a:gd name="T1" fmla="*/ 0 h 15"/>
                  <a:gd name="T2" fmla="*/ 0 w 32"/>
                  <a:gd name="T3" fmla="*/ 0 h 15"/>
                  <a:gd name="T4" fmla="*/ 0 w 32"/>
                  <a:gd name="T5" fmla="*/ 0 h 15"/>
                  <a:gd name="T6" fmla="*/ 0 w 32"/>
                  <a:gd name="T7" fmla="*/ 0 h 15"/>
                  <a:gd name="T8" fmla="*/ 0 w 32"/>
                  <a:gd name="T9" fmla="*/ 0 h 15"/>
                  <a:gd name="T10" fmla="*/ 0 w 32"/>
                  <a:gd name="T11" fmla="*/ 0 h 15"/>
                  <a:gd name="T12" fmla="*/ 0 w 32"/>
                  <a:gd name="T13" fmla="*/ 0 h 15"/>
                  <a:gd name="T14" fmla="*/ 0 w 32"/>
                  <a:gd name="T15" fmla="*/ 0 h 15"/>
                  <a:gd name="T16" fmla="*/ 0 w 32"/>
                  <a:gd name="T17" fmla="*/ 0 h 15"/>
                  <a:gd name="T18" fmla="*/ 0 w 32"/>
                  <a:gd name="T19" fmla="*/ 0 h 15"/>
                  <a:gd name="T20" fmla="*/ 0 w 32"/>
                  <a:gd name="T21" fmla="*/ 0 h 15"/>
                  <a:gd name="T22" fmla="*/ 0 w 32"/>
                  <a:gd name="T23" fmla="*/ 0 h 15"/>
                  <a:gd name="T24" fmla="*/ 0 w 32"/>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
                  <a:gd name="T40" fmla="*/ 0 h 15"/>
                  <a:gd name="T41" fmla="*/ 32 w 32"/>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 h="15">
                    <a:moveTo>
                      <a:pt x="7" y="0"/>
                    </a:moveTo>
                    <a:lnTo>
                      <a:pt x="13" y="3"/>
                    </a:lnTo>
                    <a:lnTo>
                      <a:pt x="17" y="3"/>
                    </a:lnTo>
                    <a:lnTo>
                      <a:pt x="20" y="0"/>
                    </a:lnTo>
                    <a:lnTo>
                      <a:pt x="22" y="0"/>
                    </a:lnTo>
                    <a:lnTo>
                      <a:pt x="32" y="3"/>
                    </a:lnTo>
                    <a:lnTo>
                      <a:pt x="32" y="7"/>
                    </a:lnTo>
                    <a:lnTo>
                      <a:pt x="22" y="9"/>
                    </a:lnTo>
                    <a:lnTo>
                      <a:pt x="16" y="7"/>
                    </a:lnTo>
                    <a:lnTo>
                      <a:pt x="18" y="15"/>
                    </a:lnTo>
                    <a:lnTo>
                      <a:pt x="7" y="8"/>
                    </a:lnTo>
                    <a:lnTo>
                      <a:pt x="0" y="0"/>
                    </a:lnTo>
                    <a:lnTo>
                      <a:pt x="7"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35" name="Freeform 1265">
                <a:extLst>
                  <a:ext uri="{FF2B5EF4-FFF2-40B4-BE49-F238E27FC236}">
                    <a16:creationId xmlns:a16="http://schemas.microsoft.com/office/drawing/2014/main" id="{20117FEE-D19B-497E-97EC-4F53EE5013EC}"/>
                  </a:ext>
                </a:extLst>
              </p:cNvPr>
              <p:cNvSpPr>
                <a:spLocks noChangeAspect="1"/>
              </p:cNvSpPr>
              <p:nvPr/>
            </p:nvSpPr>
            <p:spPr bwMode="auto">
              <a:xfrm>
                <a:off x="1207" y="738"/>
                <a:ext cx="9" cy="4"/>
              </a:xfrm>
              <a:custGeom>
                <a:avLst/>
                <a:gdLst>
                  <a:gd name="T0" fmla="*/ 0 w 32"/>
                  <a:gd name="T1" fmla="*/ 0 h 15"/>
                  <a:gd name="T2" fmla="*/ 0 w 32"/>
                  <a:gd name="T3" fmla="*/ 0 h 15"/>
                  <a:gd name="T4" fmla="*/ 0 w 32"/>
                  <a:gd name="T5" fmla="*/ 0 h 15"/>
                  <a:gd name="T6" fmla="*/ 0 w 32"/>
                  <a:gd name="T7" fmla="*/ 0 h 15"/>
                  <a:gd name="T8" fmla="*/ 0 w 32"/>
                  <a:gd name="T9" fmla="*/ 0 h 15"/>
                  <a:gd name="T10" fmla="*/ 0 w 32"/>
                  <a:gd name="T11" fmla="*/ 0 h 15"/>
                  <a:gd name="T12" fmla="*/ 0 w 32"/>
                  <a:gd name="T13" fmla="*/ 0 h 15"/>
                  <a:gd name="T14" fmla="*/ 0 w 32"/>
                  <a:gd name="T15" fmla="*/ 0 h 15"/>
                  <a:gd name="T16" fmla="*/ 0 w 32"/>
                  <a:gd name="T17" fmla="*/ 0 h 15"/>
                  <a:gd name="T18" fmla="*/ 0 w 32"/>
                  <a:gd name="T19" fmla="*/ 0 h 15"/>
                  <a:gd name="T20" fmla="*/ 0 w 32"/>
                  <a:gd name="T21" fmla="*/ 0 h 15"/>
                  <a:gd name="T22" fmla="*/ 0 w 32"/>
                  <a:gd name="T23" fmla="*/ 0 h 15"/>
                  <a:gd name="T24" fmla="*/ 0 w 32"/>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
                  <a:gd name="T40" fmla="*/ 0 h 15"/>
                  <a:gd name="T41" fmla="*/ 32 w 32"/>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 h="15">
                    <a:moveTo>
                      <a:pt x="7" y="0"/>
                    </a:moveTo>
                    <a:lnTo>
                      <a:pt x="13" y="3"/>
                    </a:lnTo>
                    <a:lnTo>
                      <a:pt x="17" y="3"/>
                    </a:lnTo>
                    <a:lnTo>
                      <a:pt x="20" y="0"/>
                    </a:lnTo>
                    <a:lnTo>
                      <a:pt x="22" y="0"/>
                    </a:lnTo>
                    <a:lnTo>
                      <a:pt x="32" y="3"/>
                    </a:lnTo>
                    <a:lnTo>
                      <a:pt x="32" y="7"/>
                    </a:lnTo>
                    <a:lnTo>
                      <a:pt x="22" y="9"/>
                    </a:lnTo>
                    <a:lnTo>
                      <a:pt x="16" y="7"/>
                    </a:lnTo>
                    <a:lnTo>
                      <a:pt x="18" y="15"/>
                    </a:lnTo>
                    <a:lnTo>
                      <a:pt x="7" y="8"/>
                    </a:lnTo>
                    <a:lnTo>
                      <a:pt x="0" y="0"/>
                    </a:lnTo>
                    <a:lnTo>
                      <a:pt x="7"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36" name="Freeform 1266">
                <a:extLst>
                  <a:ext uri="{FF2B5EF4-FFF2-40B4-BE49-F238E27FC236}">
                    <a16:creationId xmlns:a16="http://schemas.microsoft.com/office/drawing/2014/main" id="{BBBD8B9B-DCC0-49CC-B0F8-5AE63F95E4BC}"/>
                  </a:ext>
                </a:extLst>
              </p:cNvPr>
              <p:cNvSpPr>
                <a:spLocks noChangeAspect="1"/>
              </p:cNvSpPr>
              <p:nvPr/>
            </p:nvSpPr>
            <p:spPr bwMode="auto">
              <a:xfrm>
                <a:off x="1255" y="829"/>
                <a:ext cx="10" cy="6"/>
              </a:xfrm>
              <a:custGeom>
                <a:avLst/>
                <a:gdLst>
                  <a:gd name="T0" fmla="*/ 0 w 36"/>
                  <a:gd name="T1" fmla="*/ 0 h 20"/>
                  <a:gd name="T2" fmla="*/ 0 w 36"/>
                  <a:gd name="T3" fmla="*/ 0 h 20"/>
                  <a:gd name="T4" fmla="*/ 0 w 36"/>
                  <a:gd name="T5" fmla="*/ 0 h 20"/>
                  <a:gd name="T6" fmla="*/ 0 w 36"/>
                  <a:gd name="T7" fmla="*/ 0 h 20"/>
                  <a:gd name="T8" fmla="*/ 0 w 36"/>
                  <a:gd name="T9" fmla="*/ 0 h 20"/>
                  <a:gd name="T10" fmla="*/ 0 w 36"/>
                  <a:gd name="T11" fmla="*/ 0 h 20"/>
                  <a:gd name="T12" fmla="*/ 0 w 36"/>
                  <a:gd name="T13" fmla="*/ 0 h 20"/>
                  <a:gd name="T14" fmla="*/ 0 w 36"/>
                  <a:gd name="T15" fmla="*/ 0 h 20"/>
                  <a:gd name="T16" fmla="*/ 0 w 36"/>
                  <a:gd name="T17" fmla="*/ 0 h 20"/>
                  <a:gd name="T18" fmla="*/ 0 w 36"/>
                  <a:gd name="T19" fmla="*/ 0 h 20"/>
                  <a:gd name="T20" fmla="*/ 0 w 36"/>
                  <a:gd name="T21" fmla="*/ 0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
                  <a:gd name="T34" fmla="*/ 0 h 20"/>
                  <a:gd name="T35" fmla="*/ 36 w 36"/>
                  <a:gd name="T36" fmla="*/ 20 h 2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 h="20">
                    <a:moveTo>
                      <a:pt x="1" y="4"/>
                    </a:moveTo>
                    <a:lnTo>
                      <a:pt x="0" y="4"/>
                    </a:lnTo>
                    <a:lnTo>
                      <a:pt x="0" y="3"/>
                    </a:lnTo>
                    <a:lnTo>
                      <a:pt x="8" y="0"/>
                    </a:lnTo>
                    <a:lnTo>
                      <a:pt x="17" y="0"/>
                    </a:lnTo>
                    <a:lnTo>
                      <a:pt x="21" y="3"/>
                    </a:lnTo>
                    <a:lnTo>
                      <a:pt x="26" y="3"/>
                    </a:lnTo>
                    <a:lnTo>
                      <a:pt x="32" y="6"/>
                    </a:lnTo>
                    <a:lnTo>
                      <a:pt x="36" y="13"/>
                    </a:lnTo>
                    <a:lnTo>
                      <a:pt x="28" y="20"/>
                    </a:lnTo>
                    <a:lnTo>
                      <a:pt x="1" y="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37" name="Freeform 1267">
                <a:extLst>
                  <a:ext uri="{FF2B5EF4-FFF2-40B4-BE49-F238E27FC236}">
                    <a16:creationId xmlns:a16="http://schemas.microsoft.com/office/drawing/2014/main" id="{ECAD9091-791A-4A3D-829B-A1D4A28E9EE7}"/>
                  </a:ext>
                </a:extLst>
              </p:cNvPr>
              <p:cNvSpPr>
                <a:spLocks noChangeAspect="1"/>
              </p:cNvSpPr>
              <p:nvPr/>
            </p:nvSpPr>
            <p:spPr bwMode="auto">
              <a:xfrm>
                <a:off x="1255" y="829"/>
                <a:ext cx="10" cy="6"/>
              </a:xfrm>
              <a:custGeom>
                <a:avLst/>
                <a:gdLst>
                  <a:gd name="T0" fmla="*/ 0 w 36"/>
                  <a:gd name="T1" fmla="*/ 0 h 20"/>
                  <a:gd name="T2" fmla="*/ 0 w 36"/>
                  <a:gd name="T3" fmla="*/ 0 h 20"/>
                  <a:gd name="T4" fmla="*/ 0 w 36"/>
                  <a:gd name="T5" fmla="*/ 0 h 20"/>
                  <a:gd name="T6" fmla="*/ 0 w 36"/>
                  <a:gd name="T7" fmla="*/ 0 h 20"/>
                  <a:gd name="T8" fmla="*/ 0 w 36"/>
                  <a:gd name="T9" fmla="*/ 0 h 20"/>
                  <a:gd name="T10" fmla="*/ 0 w 36"/>
                  <a:gd name="T11" fmla="*/ 0 h 20"/>
                  <a:gd name="T12" fmla="*/ 0 w 36"/>
                  <a:gd name="T13" fmla="*/ 0 h 20"/>
                  <a:gd name="T14" fmla="*/ 0 w 36"/>
                  <a:gd name="T15" fmla="*/ 0 h 20"/>
                  <a:gd name="T16" fmla="*/ 0 w 36"/>
                  <a:gd name="T17" fmla="*/ 0 h 20"/>
                  <a:gd name="T18" fmla="*/ 0 w 36"/>
                  <a:gd name="T19" fmla="*/ 0 h 20"/>
                  <a:gd name="T20" fmla="*/ 0 w 36"/>
                  <a:gd name="T21" fmla="*/ 0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
                  <a:gd name="T34" fmla="*/ 0 h 20"/>
                  <a:gd name="T35" fmla="*/ 36 w 36"/>
                  <a:gd name="T36" fmla="*/ 20 h 2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 h="20">
                    <a:moveTo>
                      <a:pt x="1" y="4"/>
                    </a:moveTo>
                    <a:lnTo>
                      <a:pt x="0" y="4"/>
                    </a:lnTo>
                    <a:lnTo>
                      <a:pt x="0" y="3"/>
                    </a:lnTo>
                    <a:lnTo>
                      <a:pt x="8" y="0"/>
                    </a:lnTo>
                    <a:lnTo>
                      <a:pt x="17" y="0"/>
                    </a:lnTo>
                    <a:lnTo>
                      <a:pt x="21" y="3"/>
                    </a:lnTo>
                    <a:lnTo>
                      <a:pt x="26" y="3"/>
                    </a:lnTo>
                    <a:lnTo>
                      <a:pt x="32" y="6"/>
                    </a:lnTo>
                    <a:lnTo>
                      <a:pt x="36" y="13"/>
                    </a:lnTo>
                    <a:lnTo>
                      <a:pt x="28" y="20"/>
                    </a:lnTo>
                    <a:lnTo>
                      <a:pt x="1" y="4"/>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38" name="Freeform 1268">
                <a:extLst>
                  <a:ext uri="{FF2B5EF4-FFF2-40B4-BE49-F238E27FC236}">
                    <a16:creationId xmlns:a16="http://schemas.microsoft.com/office/drawing/2014/main" id="{DDBCD85B-D5C4-490C-AB69-FB68C73824DB}"/>
                  </a:ext>
                </a:extLst>
              </p:cNvPr>
              <p:cNvSpPr>
                <a:spLocks noChangeAspect="1"/>
              </p:cNvSpPr>
              <p:nvPr/>
            </p:nvSpPr>
            <p:spPr bwMode="auto">
              <a:xfrm>
                <a:off x="1265" y="824"/>
                <a:ext cx="9" cy="5"/>
              </a:xfrm>
              <a:custGeom>
                <a:avLst/>
                <a:gdLst>
                  <a:gd name="T0" fmla="*/ 0 w 30"/>
                  <a:gd name="T1" fmla="*/ 0 h 15"/>
                  <a:gd name="T2" fmla="*/ 0 w 30"/>
                  <a:gd name="T3" fmla="*/ 0 h 15"/>
                  <a:gd name="T4" fmla="*/ 0 w 30"/>
                  <a:gd name="T5" fmla="*/ 0 h 15"/>
                  <a:gd name="T6" fmla="*/ 0 w 30"/>
                  <a:gd name="T7" fmla="*/ 0 h 15"/>
                  <a:gd name="T8" fmla="*/ 0 w 30"/>
                  <a:gd name="T9" fmla="*/ 0 h 15"/>
                  <a:gd name="T10" fmla="*/ 0 w 30"/>
                  <a:gd name="T11" fmla="*/ 0 h 15"/>
                  <a:gd name="T12" fmla="*/ 0 w 30"/>
                  <a:gd name="T13" fmla="*/ 0 h 15"/>
                  <a:gd name="T14" fmla="*/ 0 60000 65536"/>
                  <a:gd name="T15" fmla="*/ 0 60000 65536"/>
                  <a:gd name="T16" fmla="*/ 0 60000 65536"/>
                  <a:gd name="T17" fmla="*/ 0 60000 65536"/>
                  <a:gd name="T18" fmla="*/ 0 60000 65536"/>
                  <a:gd name="T19" fmla="*/ 0 60000 65536"/>
                  <a:gd name="T20" fmla="*/ 0 60000 65536"/>
                  <a:gd name="T21" fmla="*/ 0 w 30"/>
                  <a:gd name="T22" fmla="*/ 0 h 15"/>
                  <a:gd name="T23" fmla="*/ 30 w 30"/>
                  <a:gd name="T24" fmla="*/ 15 h 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 h="15">
                    <a:moveTo>
                      <a:pt x="0" y="0"/>
                    </a:moveTo>
                    <a:lnTo>
                      <a:pt x="23" y="7"/>
                    </a:lnTo>
                    <a:lnTo>
                      <a:pt x="26" y="10"/>
                    </a:lnTo>
                    <a:lnTo>
                      <a:pt x="30" y="15"/>
                    </a:lnTo>
                    <a:lnTo>
                      <a:pt x="22" y="15"/>
                    </a:lnTo>
                    <a:lnTo>
                      <a:pt x="5" y="7"/>
                    </a:lnTo>
                    <a:lnTo>
                      <a:pt x="0"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39" name="Freeform 1269">
                <a:extLst>
                  <a:ext uri="{FF2B5EF4-FFF2-40B4-BE49-F238E27FC236}">
                    <a16:creationId xmlns:a16="http://schemas.microsoft.com/office/drawing/2014/main" id="{010C4FD5-0545-45B3-B556-E0484B0E0928}"/>
                  </a:ext>
                </a:extLst>
              </p:cNvPr>
              <p:cNvSpPr>
                <a:spLocks noChangeAspect="1"/>
              </p:cNvSpPr>
              <p:nvPr/>
            </p:nvSpPr>
            <p:spPr bwMode="auto">
              <a:xfrm>
                <a:off x="1265" y="824"/>
                <a:ext cx="9" cy="5"/>
              </a:xfrm>
              <a:custGeom>
                <a:avLst/>
                <a:gdLst>
                  <a:gd name="T0" fmla="*/ 0 w 30"/>
                  <a:gd name="T1" fmla="*/ 0 h 15"/>
                  <a:gd name="T2" fmla="*/ 0 w 30"/>
                  <a:gd name="T3" fmla="*/ 0 h 15"/>
                  <a:gd name="T4" fmla="*/ 0 w 30"/>
                  <a:gd name="T5" fmla="*/ 0 h 15"/>
                  <a:gd name="T6" fmla="*/ 0 w 30"/>
                  <a:gd name="T7" fmla="*/ 0 h 15"/>
                  <a:gd name="T8" fmla="*/ 0 w 30"/>
                  <a:gd name="T9" fmla="*/ 0 h 15"/>
                  <a:gd name="T10" fmla="*/ 0 w 30"/>
                  <a:gd name="T11" fmla="*/ 0 h 15"/>
                  <a:gd name="T12" fmla="*/ 0 w 30"/>
                  <a:gd name="T13" fmla="*/ 0 h 15"/>
                  <a:gd name="T14" fmla="*/ 0 60000 65536"/>
                  <a:gd name="T15" fmla="*/ 0 60000 65536"/>
                  <a:gd name="T16" fmla="*/ 0 60000 65536"/>
                  <a:gd name="T17" fmla="*/ 0 60000 65536"/>
                  <a:gd name="T18" fmla="*/ 0 60000 65536"/>
                  <a:gd name="T19" fmla="*/ 0 60000 65536"/>
                  <a:gd name="T20" fmla="*/ 0 60000 65536"/>
                  <a:gd name="T21" fmla="*/ 0 w 30"/>
                  <a:gd name="T22" fmla="*/ 0 h 15"/>
                  <a:gd name="T23" fmla="*/ 30 w 30"/>
                  <a:gd name="T24" fmla="*/ 15 h 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 h="15">
                    <a:moveTo>
                      <a:pt x="0" y="0"/>
                    </a:moveTo>
                    <a:lnTo>
                      <a:pt x="23" y="7"/>
                    </a:lnTo>
                    <a:lnTo>
                      <a:pt x="26" y="10"/>
                    </a:lnTo>
                    <a:lnTo>
                      <a:pt x="30" y="15"/>
                    </a:lnTo>
                    <a:lnTo>
                      <a:pt x="22" y="15"/>
                    </a:lnTo>
                    <a:lnTo>
                      <a:pt x="5" y="7"/>
                    </a:lnTo>
                    <a:lnTo>
                      <a:pt x="0"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40" name="Freeform 1270">
                <a:extLst>
                  <a:ext uri="{FF2B5EF4-FFF2-40B4-BE49-F238E27FC236}">
                    <a16:creationId xmlns:a16="http://schemas.microsoft.com/office/drawing/2014/main" id="{31C029FD-5900-4408-8E9A-9D7BFD2BC993}"/>
                  </a:ext>
                </a:extLst>
              </p:cNvPr>
              <p:cNvSpPr>
                <a:spLocks noChangeAspect="1"/>
              </p:cNvSpPr>
              <p:nvPr/>
            </p:nvSpPr>
            <p:spPr bwMode="auto">
              <a:xfrm>
                <a:off x="1082" y="580"/>
                <a:ext cx="136" cy="77"/>
              </a:xfrm>
              <a:custGeom>
                <a:avLst/>
                <a:gdLst>
                  <a:gd name="T0" fmla="*/ 0 w 467"/>
                  <a:gd name="T1" fmla="*/ 0 h 257"/>
                  <a:gd name="T2" fmla="*/ 0 w 467"/>
                  <a:gd name="T3" fmla="*/ 0 h 257"/>
                  <a:gd name="T4" fmla="*/ 0 w 467"/>
                  <a:gd name="T5" fmla="*/ 0 h 257"/>
                  <a:gd name="T6" fmla="*/ 0 w 467"/>
                  <a:gd name="T7" fmla="*/ 0 h 257"/>
                  <a:gd name="T8" fmla="*/ 0 w 467"/>
                  <a:gd name="T9" fmla="*/ 0 h 257"/>
                  <a:gd name="T10" fmla="*/ 0 w 467"/>
                  <a:gd name="T11" fmla="*/ 0 h 257"/>
                  <a:gd name="T12" fmla="*/ 0 w 467"/>
                  <a:gd name="T13" fmla="*/ 0 h 257"/>
                  <a:gd name="T14" fmla="*/ 0 w 467"/>
                  <a:gd name="T15" fmla="*/ 0 h 257"/>
                  <a:gd name="T16" fmla="*/ 0 w 467"/>
                  <a:gd name="T17" fmla="*/ 0 h 257"/>
                  <a:gd name="T18" fmla="*/ 0 w 467"/>
                  <a:gd name="T19" fmla="*/ 0 h 257"/>
                  <a:gd name="T20" fmla="*/ 0 w 467"/>
                  <a:gd name="T21" fmla="*/ 0 h 257"/>
                  <a:gd name="T22" fmla="*/ 0 w 467"/>
                  <a:gd name="T23" fmla="*/ 0 h 257"/>
                  <a:gd name="T24" fmla="*/ 0 w 467"/>
                  <a:gd name="T25" fmla="*/ 0 h 257"/>
                  <a:gd name="T26" fmla="*/ 0 w 467"/>
                  <a:gd name="T27" fmla="*/ 0 h 257"/>
                  <a:gd name="T28" fmla="*/ 0 w 467"/>
                  <a:gd name="T29" fmla="*/ 0 h 257"/>
                  <a:gd name="T30" fmla="*/ 0 w 467"/>
                  <a:gd name="T31" fmla="*/ 0 h 257"/>
                  <a:gd name="T32" fmla="*/ 0 w 467"/>
                  <a:gd name="T33" fmla="*/ 0 h 257"/>
                  <a:gd name="T34" fmla="*/ 0 w 467"/>
                  <a:gd name="T35" fmla="*/ 0 h 257"/>
                  <a:gd name="T36" fmla="*/ 0 w 467"/>
                  <a:gd name="T37" fmla="*/ 0 h 257"/>
                  <a:gd name="T38" fmla="*/ 0 w 467"/>
                  <a:gd name="T39" fmla="*/ 0 h 257"/>
                  <a:gd name="T40" fmla="*/ 0 w 467"/>
                  <a:gd name="T41" fmla="*/ 0 h 257"/>
                  <a:gd name="T42" fmla="*/ 0 w 467"/>
                  <a:gd name="T43" fmla="*/ 0 h 257"/>
                  <a:gd name="T44" fmla="*/ 0 w 467"/>
                  <a:gd name="T45" fmla="*/ 0 h 257"/>
                  <a:gd name="T46" fmla="*/ 0 w 467"/>
                  <a:gd name="T47" fmla="*/ 0 h 257"/>
                  <a:gd name="T48" fmla="*/ 0 w 467"/>
                  <a:gd name="T49" fmla="*/ 0 h 257"/>
                  <a:gd name="T50" fmla="*/ 0 w 467"/>
                  <a:gd name="T51" fmla="*/ 0 h 257"/>
                  <a:gd name="T52" fmla="*/ 0 w 467"/>
                  <a:gd name="T53" fmla="*/ 0 h 257"/>
                  <a:gd name="T54" fmla="*/ 0 w 467"/>
                  <a:gd name="T55" fmla="*/ 0 h 257"/>
                  <a:gd name="T56" fmla="*/ 0 w 467"/>
                  <a:gd name="T57" fmla="*/ 0 h 257"/>
                  <a:gd name="T58" fmla="*/ 0 w 467"/>
                  <a:gd name="T59" fmla="*/ 0 h 257"/>
                  <a:gd name="T60" fmla="*/ 0 w 467"/>
                  <a:gd name="T61" fmla="*/ 0 h 257"/>
                  <a:gd name="T62" fmla="*/ 0 w 467"/>
                  <a:gd name="T63" fmla="*/ 0 h 257"/>
                  <a:gd name="T64" fmla="*/ 0 w 467"/>
                  <a:gd name="T65" fmla="*/ 0 h 257"/>
                  <a:gd name="T66" fmla="*/ 0 w 467"/>
                  <a:gd name="T67" fmla="*/ 0 h 257"/>
                  <a:gd name="T68" fmla="*/ 0 w 467"/>
                  <a:gd name="T69" fmla="*/ 0 h 257"/>
                  <a:gd name="T70" fmla="*/ 0 w 467"/>
                  <a:gd name="T71" fmla="*/ 0 h 257"/>
                  <a:gd name="T72" fmla="*/ 0 w 467"/>
                  <a:gd name="T73" fmla="*/ 0 h 257"/>
                  <a:gd name="T74" fmla="*/ 0 w 467"/>
                  <a:gd name="T75" fmla="*/ 0 h 257"/>
                  <a:gd name="T76" fmla="*/ 0 w 467"/>
                  <a:gd name="T77" fmla="*/ 0 h 257"/>
                  <a:gd name="T78" fmla="*/ 0 w 467"/>
                  <a:gd name="T79" fmla="*/ 0 h 257"/>
                  <a:gd name="T80" fmla="*/ 0 w 467"/>
                  <a:gd name="T81" fmla="*/ 0 h 257"/>
                  <a:gd name="T82" fmla="*/ 0 w 467"/>
                  <a:gd name="T83" fmla="*/ 0 h 257"/>
                  <a:gd name="T84" fmla="*/ 0 w 467"/>
                  <a:gd name="T85" fmla="*/ 0 h 257"/>
                  <a:gd name="T86" fmla="*/ 0 w 467"/>
                  <a:gd name="T87" fmla="*/ 0 h 257"/>
                  <a:gd name="T88" fmla="*/ 0 w 467"/>
                  <a:gd name="T89" fmla="*/ 0 h 257"/>
                  <a:gd name="T90" fmla="*/ 0 w 467"/>
                  <a:gd name="T91" fmla="*/ 0 h 257"/>
                  <a:gd name="T92" fmla="*/ 0 w 467"/>
                  <a:gd name="T93" fmla="*/ 0 h 257"/>
                  <a:gd name="T94" fmla="*/ 0 w 467"/>
                  <a:gd name="T95" fmla="*/ 0 h 257"/>
                  <a:gd name="T96" fmla="*/ 0 w 467"/>
                  <a:gd name="T97" fmla="*/ 0 h 257"/>
                  <a:gd name="T98" fmla="*/ 0 w 467"/>
                  <a:gd name="T99" fmla="*/ 0 h 257"/>
                  <a:gd name="T100" fmla="*/ 0 w 467"/>
                  <a:gd name="T101" fmla="*/ 0 h 257"/>
                  <a:gd name="T102" fmla="*/ 0 w 467"/>
                  <a:gd name="T103" fmla="*/ 0 h 257"/>
                  <a:gd name="T104" fmla="*/ 0 w 467"/>
                  <a:gd name="T105" fmla="*/ 0 h 257"/>
                  <a:gd name="T106" fmla="*/ 0 w 467"/>
                  <a:gd name="T107" fmla="*/ 0 h 257"/>
                  <a:gd name="T108" fmla="*/ 0 w 467"/>
                  <a:gd name="T109" fmla="*/ 0 h 257"/>
                  <a:gd name="T110" fmla="*/ 0 w 467"/>
                  <a:gd name="T111" fmla="*/ 0 h 257"/>
                  <a:gd name="T112" fmla="*/ 0 w 467"/>
                  <a:gd name="T113" fmla="*/ 0 h 257"/>
                  <a:gd name="T114" fmla="*/ 0 w 467"/>
                  <a:gd name="T115" fmla="*/ 0 h 257"/>
                  <a:gd name="T116" fmla="*/ 0 w 467"/>
                  <a:gd name="T117" fmla="*/ 0 h 257"/>
                  <a:gd name="T118" fmla="*/ 0 w 467"/>
                  <a:gd name="T119" fmla="*/ 0 h 257"/>
                  <a:gd name="T120" fmla="*/ 0 w 467"/>
                  <a:gd name="T121" fmla="*/ 0 h 257"/>
                  <a:gd name="T122" fmla="*/ 0 w 467"/>
                  <a:gd name="T123" fmla="*/ 0 h 257"/>
                  <a:gd name="T124" fmla="*/ 0 w 467"/>
                  <a:gd name="T125" fmla="*/ 0 h 25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7"/>
                  <a:gd name="T190" fmla="*/ 0 h 257"/>
                  <a:gd name="T191" fmla="*/ 467 w 467"/>
                  <a:gd name="T192" fmla="*/ 257 h 25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7" h="257">
                    <a:moveTo>
                      <a:pt x="436" y="20"/>
                    </a:moveTo>
                    <a:lnTo>
                      <a:pt x="431" y="20"/>
                    </a:lnTo>
                    <a:lnTo>
                      <a:pt x="431" y="21"/>
                    </a:lnTo>
                    <a:lnTo>
                      <a:pt x="428" y="20"/>
                    </a:lnTo>
                    <a:lnTo>
                      <a:pt x="424" y="22"/>
                    </a:lnTo>
                    <a:lnTo>
                      <a:pt x="424" y="21"/>
                    </a:lnTo>
                    <a:lnTo>
                      <a:pt x="423" y="20"/>
                    </a:lnTo>
                    <a:lnTo>
                      <a:pt x="423" y="19"/>
                    </a:lnTo>
                    <a:lnTo>
                      <a:pt x="423" y="17"/>
                    </a:lnTo>
                    <a:lnTo>
                      <a:pt x="410" y="15"/>
                    </a:lnTo>
                    <a:lnTo>
                      <a:pt x="409" y="14"/>
                    </a:lnTo>
                    <a:lnTo>
                      <a:pt x="400" y="12"/>
                    </a:lnTo>
                    <a:lnTo>
                      <a:pt x="403" y="11"/>
                    </a:lnTo>
                    <a:lnTo>
                      <a:pt x="402" y="10"/>
                    </a:lnTo>
                    <a:lnTo>
                      <a:pt x="397" y="9"/>
                    </a:lnTo>
                    <a:lnTo>
                      <a:pt x="392" y="9"/>
                    </a:lnTo>
                    <a:lnTo>
                      <a:pt x="388" y="10"/>
                    </a:lnTo>
                    <a:lnTo>
                      <a:pt x="383" y="10"/>
                    </a:lnTo>
                    <a:lnTo>
                      <a:pt x="379" y="7"/>
                    </a:lnTo>
                    <a:lnTo>
                      <a:pt x="378" y="7"/>
                    </a:lnTo>
                    <a:lnTo>
                      <a:pt x="377" y="6"/>
                    </a:lnTo>
                    <a:lnTo>
                      <a:pt x="376" y="6"/>
                    </a:lnTo>
                    <a:lnTo>
                      <a:pt x="373" y="6"/>
                    </a:lnTo>
                    <a:lnTo>
                      <a:pt x="372" y="7"/>
                    </a:lnTo>
                    <a:lnTo>
                      <a:pt x="376" y="7"/>
                    </a:lnTo>
                    <a:lnTo>
                      <a:pt x="372" y="10"/>
                    </a:lnTo>
                    <a:lnTo>
                      <a:pt x="377" y="11"/>
                    </a:lnTo>
                    <a:lnTo>
                      <a:pt x="377" y="12"/>
                    </a:lnTo>
                    <a:lnTo>
                      <a:pt x="368" y="10"/>
                    </a:lnTo>
                    <a:lnTo>
                      <a:pt x="367" y="9"/>
                    </a:lnTo>
                    <a:lnTo>
                      <a:pt x="330" y="16"/>
                    </a:lnTo>
                    <a:lnTo>
                      <a:pt x="331" y="14"/>
                    </a:lnTo>
                    <a:lnTo>
                      <a:pt x="348" y="9"/>
                    </a:lnTo>
                    <a:lnTo>
                      <a:pt x="350" y="7"/>
                    </a:lnTo>
                    <a:lnTo>
                      <a:pt x="350" y="5"/>
                    </a:lnTo>
                    <a:lnTo>
                      <a:pt x="308" y="4"/>
                    </a:lnTo>
                    <a:lnTo>
                      <a:pt x="308" y="5"/>
                    </a:lnTo>
                    <a:lnTo>
                      <a:pt x="304" y="2"/>
                    </a:lnTo>
                    <a:lnTo>
                      <a:pt x="295" y="2"/>
                    </a:lnTo>
                    <a:lnTo>
                      <a:pt x="288" y="0"/>
                    </a:lnTo>
                    <a:lnTo>
                      <a:pt x="269" y="1"/>
                    </a:lnTo>
                    <a:lnTo>
                      <a:pt x="269" y="4"/>
                    </a:lnTo>
                    <a:lnTo>
                      <a:pt x="264" y="2"/>
                    </a:lnTo>
                    <a:lnTo>
                      <a:pt x="264" y="1"/>
                    </a:lnTo>
                    <a:lnTo>
                      <a:pt x="245" y="1"/>
                    </a:lnTo>
                    <a:lnTo>
                      <a:pt x="241" y="4"/>
                    </a:lnTo>
                    <a:lnTo>
                      <a:pt x="241" y="6"/>
                    </a:lnTo>
                    <a:lnTo>
                      <a:pt x="256" y="11"/>
                    </a:lnTo>
                    <a:lnTo>
                      <a:pt x="226" y="2"/>
                    </a:lnTo>
                    <a:lnTo>
                      <a:pt x="183" y="4"/>
                    </a:lnTo>
                    <a:lnTo>
                      <a:pt x="184" y="5"/>
                    </a:lnTo>
                    <a:lnTo>
                      <a:pt x="209" y="11"/>
                    </a:lnTo>
                    <a:lnTo>
                      <a:pt x="211" y="14"/>
                    </a:lnTo>
                    <a:lnTo>
                      <a:pt x="230" y="19"/>
                    </a:lnTo>
                    <a:lnTo>
                      <a:pt x="221" y="22"/>
                    </a:lnTo>
                    <a:lnTo>
                      <a:pt x="220" y="21"/>
                    </a:lnTo>
                    <a:lnTo>
                      <a:pt x="221" y="19"/>
                    </a:lnTo>
                    <a:lnTo>
                      <a:pt x="178" y="6"/>
                    </a:lnTo>
                    <a:lnTo>
                      <a:pt x="175" y="6"/>
                    </a:lnTo>
                    <a:lnTo>
                      <a:pt x="177" y="7"/>
                    </a:lnTo>
                    <a:lnTo>
                      <a:pt x="174" y="7"/>
                    </a:lnTo>
                    <a:lnTo>
                      <a:pt x="174" y="9"/>
                    </a:lnTo>
                    <a:lnTo>
                      <a:pt x="172" y="9"/>
                    </a:lnTo>
                    <a:lnTo>
                      <a:pt x="167" y="6"/>
                    </a:lnTo>
                    <a:lnTo>
                      <a:pt x="164" y="6"/>
                    </a:lnTo>
                    <a:lnTo>
                      <a:pt x="163" y="7"/>
                    </a:lnTo>
                    <a:lnTo>
                      <a:pt x="162" y="7"/>
                    </a:lnTo>
                    <a:lnTo>
                      <a:pt x="159" y="5"/>
                    </a:lnTo>
                    <a:lnTo>
                      <a:pt x="147" y="5"/>
                    </a:lnTo>
                    <a:lnTo>
                      <a:pt x="143" y="7"/>
                    </a:lnTo>
                    <a:lnTo>
                      <a:pt x="151" y="9"/>
                    </a:lnTo>
                    <a:lnTo>
                      <a:pt x="151" y="11"/>
                    </a:lnTo>
                    <a:lnTo>
                      <a:pt x="163" y="14"/>
                    </a:lnTo>
                    <a:lnTo>
                      <a:pt x="153" y="14"/>
                    </a:lnTo>
                    <a:lnTo>
                      <a:pt x="156" y="15"/>
                    </a:lnTo>
                    <a:lnTo>
                      <a:pt x="144" y="11"/>
                    </a:lnTo>
                    <a:lnTo>
                      <a:pt x="131" y="10"/>
                    </a:lnTo>
                    <a:lnTo>
                      <a:pt x="130" y="11"/>
                    </a:lnTo>
                    <a:lnTo>
                      <a:pt x="143" y="16"/>
                    </a:lnTo>
                    <a:lnTo>
                      <a:pt x="146" y="17"/>
                    </a:lnTo>
                    <a:lnTo>
                      <a:pt x="153" y="21"/>
                    </a:lnTo>
                    <a:lnTo>
                      <a:pt x="151" y="21"/>
                    </a:lnTo>
                    <a:lnTo>
                      <a:pt x="123" y="16"/>
                    </a:lnTo>
                    <a:lnTo>
                      <a:pt x="121" y="16"/>
                    </a:lnTo>
                    <a:lnTo>
                      <a:pt x="120" y="17"/>
                    </a:lnTo>
                    <a:lnTo>
                      <a:pt x="135" y="21"/>
                    </a:lnTo>
                    <a:lnTo>
                      <a:pt x="121" y="21"/>
                    </a:lnTo>
                    <a:lnTo>
                      <a:pt x="120" y="23"/>
                    </a:lnTo>
                    <a:lnTo>
                      <a:pt x="121" y="25"/>
                    </a:lnTo>
                    <a:lnTo>
                      <a:pt x="125" y="26"/>
                    </a:lnTo>
                    <a:lnTo>
                      <a:pt x="159" y="33"/>
                    </a:lnTo>
                    <a:lnTo>
                      <a:pt x="158" y="35"/>
                    </a:lnTo>
                    <a:lnTo>
                      <a:pt x="165" y="38"/>
                    </a:lnTo>
                    <a:lnTo>
                      <a:pt x="118" y="28"/>
                    </a:lnTo>
                    <a:lnTo>
                      <a:pt x="120" y="30"/>
                    </a:lnTo>
                    <a:lnTo>
                      <a:pt x="126" y="33"/>
                    </a:lnTo>
                    <a:lnTo>
                      <a:pt x="132" y="35"/>
                    </a:lnTo>
                    <a:lnTo>
                      <a:pt x="122" y="35"/>
                    </a:lnTo>
                    <a:lnTo>
                      <a:pt x="121" y="32"/>
                    </a:lnTo>
                    <a:lnTo>
                      <a:pt x="112" y="27"/>
                    </a:lnTo>
                    <a:lnTo>
                      <a:pt x="101" y="25"/>
                    </a:lnTo>
                    <a:lnTo>
                      <a:pt x="99" y="26"/>
                    </a:lnTo>
                    <a:lnTo>
                      <a:pt x="92" y="23"/>
                    </a:lnTo>
                    <a:lnTo>
                      <a:pt x="91" y="23"/>
                    </a:lnTo>
                    <a:lnTo>
                      <a:pt x="92" y="22"/>
                    </a:lnTo>
                    <a:lnTo>
                      <a:pt x="76" y="22"/>
                    </a:lnTo>
                    <a:lnTo>
                      <a:pt x="74" y="23"/>
                    </a:lnTo>
                    <a:lnTo>
                      <a:pt x="78" y="23"/>
                    </a:lnTo>
                    <a:lnTo>
                      <a:pt x="80" y="26"/>
                    </a:lnTo>
                    <a:lnTo>
                      <a:pt x="83" y="26"/>
                    </a:lnTo>
                    <a:lnTo>
                      <a:pt x="83" y="27"/>
                    </a:lnTo>
                    <a:lnTo>
                      <a:pt x="83" y="28"/>
                    </a:lnTo>
                    <a:lnTo>
                      <a:pt x="67" y="28"/>
                    </a:lnTo>
                    <a:lnTo>
                      <a:pt x="65" y="30"/>
                    </a:lnTo>
                    <a:lnTo>
                      <a:pt x="67" y="31"/>
                    </a:lnTo>
                    <a:lnTo>
                      <a:pt x="101" y="36"/>
                    </a:lnTo>
                    <a:lnTo>
                      <a:pt x="99" y="37"/>
                    </a:lnTo>
                    <a:lnTo>
                      <a:pt x="101" y="38"/>
                    </a:lnTo>
                    <a:lnTo>
                      <a:pt x="95" y="37"/>
                    </a:lnTo>
                    <a:lnTo>
                      <a:pt x="89" y="37"/>
                    </a:lnTo>
                    <a:lnTo>
                      <a:pt x="90" y="38"/>
                    </a:lnTo>
                    <a:lnTo>
                      <a:pt x="92" y="41"/>
                    </a:lnTo>
                    <a:lnTo>
                      <a:pt x="76" y="35"/>
                    </a:lnTo>
                    <a:lnTo>
                      <a:pt x="69" y="36"/>
                    </a:lnTo>
                    <a:lnTo>
                      <a:pt x="70" y="37"/>
                    </a:lnTo>
                    <a:lnTo>
                      <a:pt x="68" y="37"/>
                    </a:lnTo>
                    <a:lnTo>
                      <a:pt x="71" y="40"/>
                    </a:lnTo>
                    <a:lnTo>
                      <a:pt x="70" y="40"/>
                    </a:lnTo>
                    <a:lnTo>
                      <a:pt x="67" y="37"/>
                    </a:lnTo>
                    <a:lnTo>
                      <a:pt x="65" y="36"/>
                    </a:lnTo>
                    <a:lnTo>
                      <a:pt x="64" y="35"/>
                    </a:lnTo>
                    <a:lnTo>
                      <a:pt x="58" y="33"/>
                    </a:lnTo>
                    <a:lnTo>
                      <a:pt x="55" y="35"/>
                    </a:lnTo>
                    <a:lnTo>
                      <a:pt x="53" y="33"/>
                    </a:lnTo>
                    <a:lnTo>
                      <a:pt x="48" y="33"/>
                    </a:lnTo>
                    <a:lnTo>
                      <a:pt x="47" y="35"/>
                    </a:lnTo>
                    <a:lnTo>
                      <a:pt x="34" y="37"/>
                    </a:lnTo>
                    <a:lnTo>
                      <a:pt x="36" y="38"/>
                    </a:lnTo>
                    <a:lnTo>
                      <a:pt x="41" y="42"/>
                    </a:lnTo>
                    <a:lnTo>
                      <a:pt x="34" y="40"/>
                    </a:lnTo>
                    <a:lnTo>
                      <a:pt x="36" y="44"/>
                    </a:lnTo>
                    <a:lnTo>
                      <a:pt x="29" y="41"/>
                    </a:lnTo>
                    <a:lnTo>
                      <a:pt x="28" y="40"/>
                    </a:lnTo>
                    <a:lnTo>
                      <a:pt x="12" y="42"/>
                    </a:lnTo>
                    <a:lnTo>
                      <a:pt x="11" y="43"/>
                    </a:lnTo>
                    <a:lnTo>
                      <a:pt x="10" y="44"/>
                    </a:lnTo>
                    <a:lnTo>
                      <a:pt x="7" y="44"/>
                    </a:lnTo>
                    <a:lnTo>
                      <a:pt x="2" y="46"/>
                    </a:lnTo>
                    <a:lnTo>
                      <a:pt x="2" y="47"/>
                    </a:lnTo>
                    <a:lnTo>
                      <a:pt x="0" y="49"/>
                    </a:lnTo>
                    <a:lnTo>
                      <a:pt x="8" y="51"/>
                    </a:lnTo>
                    <a:lnTo>
                      <a:pt x="11" y="52"/>
                    </a:lnTo>
                    <a:lnTo>
                      <a:pt x="11" y="53"/>
                    </a:lnTo>
                    <a:lnTo>
                      <a:pt x="12" y="53"/>
                    </a:lnTo>
                    <a:lnTo>
                      <a:pt x="18" y="52"/>
                    </a:lnTo>
                    <a:lnTo>
                      <a:pt x="20" y="52"/>
                    </a:lnTo>
                    <a:lnTo>
                      <a:pt x="22" y="49"/>
                    </a:lnTo>
                    <a:lnTo>
                      <a:pt x="26" y="49"/>
                    </a:lnTo>
                    <a:lnTo>
                      <a:pt x="29" y="49"/>
                    </a:lnTo>
                    <a:lnTo>
                      <a:pt x="29" y="48"/>
                    </a:lnTo>
                    <a:lnTo>
                      <a:pt x="31" y="48"/>
                    </a:lnTo>
                    <a:lnTo>
                      <a:pt x="32" y="49"/>
                    </a:lnTo>
                    <a:lnTo>
                      <a:pt x="34" y="51"/>
                    </a:lnTo>
                    <a:lnTo>
                      <a:pt x="42" y="51"/>
                    </a:lnTo>
                    <a:lnTo>
                      <a:pt x="24" y="57"/>
                    </a:lnTo>
                    <a:lnTo>
                      <a:pt x="31" y="58"/>
                    </a:lnTo>
                    <a:lnTo>
                      <a:pt x="31" y="59"/>
                    </a:lnTo>
                    <a:lnTo>
                      <a:pt x="64" y="52"/>
                    </a:lnTo>
                    <a:lnTo>
                      <a:pt x="65" y="52"/>
                    </a:lnTo>
                    <a:lnTo>
                      <a:pt x="75" y="53"/>
                    </a:lnTo>
                    <a:lnTo>
                      <a:pt x="78" y="53"/>
                    </a:lnTo>
                    <a:lnTo>
                      <a:pt x="88" y="53"/>
                    </a:lnTo>
                    <a:lnTo>
                      <a:pt x="91" y="53"/>
                    </a:lnTo>
                    <a:lnTo>
                      <a:pt x="88" y="56"/>
                    </a:lnTo>
                    <a:lnTo>
                      <a:pt x="64" y="54"/>
                    </a:lnTo>
                    <a:lnTo>
                      <a:pt x="41" y="61"/>
                    </a:lnTo>
                    <a:lnTo>
                      <a:pt x="58" y="63"/>
                    </a:lnTo>
                    <a:lnTo>
                      <a:pt x="54" y="64"/>
                    </a:lnTo>
                    <a:lnTo>
                      <a:pt x="39" y="64"/>
                    </a:lnTo>
                    <a:lnTo>
                      <a:pt x="39" y="67"/>
                    </a:lnTo>
                    <a:lnTo>
                      <a:pt x="41" y="69"/>
                    </a:lnTo>
                    <a:lnTo>
                      <a:pt x="44" y="70"/>
                    </a:lnTo>
                    <a:lnTo>
                      <a:pt x="99" y="68"/>
                    </a:lnTo>
                    <a:lnTo>
                      <a:pt x="106" y="64"/>
                    </a:lnTo>
                    <a:lnTo>
                      <a:pt x="128" y="62"/>
                    </a:lnTo>
                    <a:lnTo>
                      <a:pt x="127" y="63"/>
                    </a:lnTo>
                    <a:lnTo>
                      <a:pt x="110" y="69"/>
                    </a:lnTo>
                    <a:lnTo>
                      <a:pt x="111" y="69"/>
                    </a:lnTo>
                    <a:lnTo>
                      <a:pt x="68" y="73"/>
                    </a:lnTo>
                    <a:lnTo>
                      <a:pt x="65" y="74"/>
                    </a:lnTo>
                    <a:lnTo>
                      <a:pt x="55" y="74"/>
                    </a:lnTo>
                    <a:lnTo>
                      <a:pt x="54" y="75"/>
                    </a:lnTo>
                    <a:lnTo>
                      <a:pt x="53" y="75"/>
                    </a:lnTo>
                    <a:lnTo>
                      <a:pt x="97" y="87"/>
                    </a:lnTo>
                    <a:lnTo>
                      <a:pt x="100" y="85"/>
                    </a:lnTo>
                    <a:lnTo>
                      <a:pt x="100" y="84"/>
                    </a:lnTo>
                    <a:lnTo>
                      <a:pt x="100" y="83"/>
                    </a:lnTo>
                    <a:lnTo>
                      <a:pt x="102" y="82"/>
                    </a:lnTo>
                    <a:lnTo>
                      <a:pt x="105" y="77"/>
                    </a:lnTo>
                    <a:lnTo>
                      <a:pt x="107" y="75"/>
                    </a:lnTo>
                    <a:lnTo>
                      <a:pt x="111" y="74"/>
                    </a:lnTo>
                    <a:lnTo>
                      <a:pt x="111" y="73"/>
                    </a:lnTo>
                    <a:lnTo>
                      <a:pt x="117" y="70"/>
                    </a:lnTo>
                    <a:lnTo>
                      <a:pt x="170" y="68"/>
                    </a:lnTo>
                    <a:lnTo>
                      <a:pt x="117" y="74"/>
                    </a:lnTo>
                    <a:lnTo>
                      <a:pt x="115" y="75"/>
                    </a:lnTo>
                    <a:lnTo>
                      <a:pt x="116" y="77"/>
                    </a:lnTo>
                    <a:lnTo>
                      <a:pt x="114" y="77"/>
                    </a:lnTo>
                    <a:lnTo>
                      <a:pt x="111" y="79"/>
                    </a:lnTo>
                    <a:lnTo>
                      <a:pt x="110" y="80"/>
                    </a:lnTo>
                    <a:lnTo>
                      <a:pt x="109" y="80"/>
                    </a:lnTo>
                    <a:lnTo>
                      <a:pt x="109" y="84"/>
                    </a:lnTo>
                    <a:lnTo>
                      <a:pt x="107" y="84"/>
                    </a:lnTo>
                    <a:lnTo>
                      <a:pt x="109" y="85"/>
                    </a:lnTo>
                    <a:lnTo>
                      <a:pt x="107" y="87"/>
                    </a:lnTo>
                    <a:lnTo>
                      <a:pt x="109" y="88"/>
                    </a:lnTo>
                    <a:lnTo>
                      <a:pt x="123" y="89"/>
                    </a:lnTo>
                    <a:lnTo>
                      <a:pt x="126" y="88"/>
                    </a:lnTo>
                    <a:lnTo>
                      <a:pt x="127" y="87"/>
                    </a:lnTo>
                    <a:lnTo>
                      <a:pt x="128" y="87"/>
                    </a:lnTo>
                    <a:lnTo>
                      <a:pt x="130" y="87"/>
                    </a:lnTo>
                    <a:lnTo>
                      <a:pt x="127" y="89"/>
                    </a:lnTo>
                    <a:lnTo>
                      <a:pt x="146" y="90"/>
                    </a:lnTo>
                    <a:lnTo>
                      <a:pt x="147" y="90"/>
                    </a:lnTo>
                    <a:lnTo>
                      <a:pt x="147" y="89"/>
                    </a:lnTo>
                    <a:lnTo>
                      <a:pt x="148" y="87"/>
                    </a:lnTo>
                    <a:lnTo>
                      <a:pt x="146" y="85"/>
                    </a:lnTo>
                    <a:lnTo>
                      <a:pt x="146" y="84"/>
                    </a:lnTo>
                    <a:lnTo>
                      <a:pt x="144" y="84"/>
                    </a:lnTo>
                    <a:lnTo>
                      <a:pt x="149" y="83"/>
                    </a:lnTo>
                    <a:lnTo>
                      <a:pt x="151" y="80"/>
                    </a:lnTo>
                    <a:lnTo>
                      <a:pt x="152" y="80"/>
                    </a:lnTo>
                    <a:lnTo>
                      <a:pt x="152" y="82"/>
                    </a:lnTo>
                    <a:lnTo>
                      <a:pt x="151" y="83"/>
                    </a:lnTo>
                    <a:lnTo>
                      <a:pt x="149" y="84"/>
                    </a:lnTo>
                    <a:lnTo>
                      <a:pt x="151" y="85"/>
                    </a:lnTo>
                    <a:lnTo>
                      <a:pt x="153" y="85"/>
                    </a:lnTo>
                    <a:lnTo>
                      <a:pt x="158" y="85"/>
                    </a:lnTo>
                    <a:lnTo>
                      <a:pt x="158" y="84"/>
                    </a:lnTo>
                    <a:lnTo>
                      <a:pt x="170" y="80"/>
                    </a:lnTo>
                    <a:lnTo>
                      <a:pt x="172" y="79"/>
                    </a:lnTo>
                    <a:lnTo>
                      <a:pt x="172" y="78"/>
                    </a:lnTo>
                    <a:lnTo>
                      <a:pt x="168" y="77"/>
                    </a:lnTo>
                    <a:lnTo>
                      <a:pt x="172" y="77"/>
                    </a:lnTo>
                    <a:lnTo>
                      <a:pt x="174" y="75"/>
                    </a:lnTo>
                    <a:lnTo>
                      <a:pt x="173" y="77"/>
                    </a:lnTo>
                    <a:lnTo>
                      <a:pt x="175" y="77"/>
                    </a:lnTo>
                    <a:lnTo>
                      <a:pt x="175" y="79"/>
                    </a:lnTo>
                    <a:lnTo>
                      <a:pt x="177" y="79"/>
                    </a:lnTo>
                    <a:lnTo>
                      <a:pt x="180" y="79"/>
                    </a:lnTo>
                    <a:lnTo>
                      <a:pt x="173" y="82"/>
                    </a:lnTo>
                    <a:lnTo>
                      <a:pt x="172" y="83"/>
                    </a:lnTo>
                    <a:lnTo>
                      <a:pt x="172" y="84"/>
                    </a:lnTo>
                    <a:lnTo>
                      <a:pt x="159" y="85"/>
                    </a:lnTo>
                    <a:lnTo>
                      <a:pt x="159" y="87"/>
                    </a:lnTo>
                    <a:lnTo>
                      <a:pt x="157" y="87"/>
                    </a:lnTo>
                    <a:lnTo>
                      <a:pt x="158" y="89"/>
                    </a:lnTo>
                    <a:lnTo>
                      <a:pt x="164" y="90"/>
                    </a:lnTo>
                    <a:lnTo>
                      <a:pt x="215" y="78"/>
                    </a:lnTo>
                    <a:lnTo>
                      <a:pt x="214" y="77"/>
                    </a:lnTo>
                    <a:lnTo>
                      <a:pt x="216" y="74"/>
                    </a:lnTo>
                    <a:lnTo>
                      <a:pt x="215" y="73"/>
                    </a:lnTo>
                    <a:lnTo>
                      <a:pt x="212" y="73"/>
                    </a:lnTo>
                    <a:lnTo>
                      <a:pt x="214" y="74"/>
                    </a:lnTo>
                    <a:lnTo>
                      <a:pt x="212" y="73"/>
                    </a:lnTo>
                    <a:lnTo>
                      <a:pt x="211" y="70"/>
                    </a:lnTo>
                    <a:lnTo>
                      <a:pt x="212" y="69"/>
                    </a:lnTo>
                    <a:lnTo>
                      <a:pt x="203" y="66"/>
                    </a:lnTo>
                    <a:lnTo>
                      <a:pt x="204" y="66"/>
                    </a:lnTo>
                    <a:lnTo>
                      <a:pt x="215" y="69"/>
                    </a:lnTo>
                    <a:lnTo>
                      <a:pt x="217" y="68"/>
                    </a:lnTo>
                    <a:lnTo>
                      <a:pt x="216" y="68"/>
                    </a:lnTo>
                    <a:lnTo>
                      <a:pt x="216" y="67"/>
                    </a:lnTo>
                    <a:lnTo>
                      <a:pt x="216" y="64"/>
                    </a:lnTo>
                    <a:lnTo>
                      <a:pt x="220" y="61"/>
                    </a:lnTo>
                    <a:lnTo>
                      <a:pt x="235" y="54"/>
                    </a:lnTo>
                    <a:lnTo>
                      <a:pt x="236" y="54"/>
                    </a:lnTo>
                    <a:lnTo>
                      <a:pt x="235" y="57"/>
                    </a:lnTo>
                    <a:lnTo>
                      <a:pt x="225" y="62"/>
                    </a:lnTo>
                    <a:lnTo>
                      <a:pt x="224" y="63"/>
                    </a:lnTo>
                    <a:lnTo>
                      <a:pt x="224" y="66"/>
                    </a:lnTo>
                    <a:lnTo>
                      <a:pt x="221" y="66"/>
                    </a:lnTo>
                    <a:lnTo>
                      <a:pt x="221" y="67"/>
                    </a:lnTo>
                    <a:lnTo>
                      <a:pt x="222" y="69"/>
                    </a:lnTo>
                    <a:lnTo>
                      <a:pt x="217" y="73"/>
                    </a:lnTo>
                    <a:lnTo>
                      <a:pt x="221" y="77"/>
                    </a:lnTo>
                    <a:lnTo>
                      <a:pt x="287" y="73"/>
                    </a:lnTo>
                    <a:lnTo>
                      <a:pt x="277" y="74"/>
                    </a:lnTo>
                    <a:lnTo>
                      <a:pt x="277" y="75"/>
                    </a:lnTo>
                    <a:lnTo>
                      <a:pt x="278" y="75"/>
                    </a:lnTo>
                    <a:lnTo>
                      <a:pt x="279" y="77"/>
                    </a:lnTo>
                    <a:lnTo>
                      <a:pt x="273" y="75"/>
                    </a:lnTo>
                    <a:lnTo>
                      <a:pt x="271" y="75"/>
                    </a:lnTo>
                    <a:lnTo>
                      <a:pt x="271" y="77"/>
                    </a:lnTo>
                    <a:lnTo>
                      <a:pt x="273" y="78"/>
                    </a:lnTo>
                    <a:lnTo>
                      <a:pt x="273" y="79"/>
                    </a:lnTo>
                    <a:lnTo>
                      <a:pt x="272" y="79"/>
                    </a:lnTo>
                    <a:lnTo>
                      <a:pt x="266" y="77"/>
                    </a:lnTo>
                    <a:lnTo>
                      <a:pt x="253" y="77"/>
                    </a:lnTo>
                    <a:lnTo>
                      <a:pt x="252" y="78"/>
                    </a:lnTo>
                    <a:lnTo>
                      <a:pt x="253" y="79"/>
                    </a:lnTo>
                    <a:lnTo>
                      <a:pt x="252" y="79"/>
                    </a:lnTo>
                    <a:lnTo>
                      <a:pt x="250" y="78"/>
                    </a:lnTo>
                    <a:lnTo>
                      <a:pt x="211" y="87"/>
                    </a:lnTo>
                    <a:lnTo>
                      <a:pt x="247" y="85"/>
                    </a:lnTo>
                    <a:lnTo>
                      <a:pt x="247" y="87"/>
                    </a:lnTo>
                    <a:lnTo>
                      <a:pt x="211" y="89"/>
                    </a:lnTo>
                    <a:lnTo>
                      <a:pt x="209" y="90"/>
                    </a:lnTo>
                    <a:lnTo>
                      <a:pt x="215" y="91"/>
                    </a:lnTo>
                    <a:lnTo>
                      <a:pt x="210" y="91"/>
                    </a:lnTo>
                    <a:lnTo>
                      <a:pt x="209" y="91"/>
                    </a:lnTo>
                    <a:lnTo>
                      <a:pt x="165" y="95"/>
                    </a:lnTo>
                    <a:lnTo>
                      <a:pt x="165" y="96"/>
                    </a:lnTo>
                    <a:lnTo>
                      <a:pt x="185" y="105"/>
                    </a:lnTo>
                    <a:lnTo>
                      <a:pt x="186" y="106"/>
                    </a:lnTo>
                    <a:lnTo>
                      <a:pt x="188" y="108"/>
                    </a:lnTo>
                    <a:lnTo>
                      <a:pt x="205" y="110"/>
                    </a:lnTo>
                    <a:lnTo>
                      <a:pt x="205" y="111"/>
                    </a:lnTo>
                    <a:lnTo>
                      <a:pt x="201" y="111"/>
                    </a:lnTo>
                    <a:lnTo>
                      <a:pt x="206" y="116"/>
                    </a:lnTo>
                    <a:lnTo>
                      <a:pt x="206" y="117"/>
                    </a:lnTo>
                    <a:lnTo>
                      <a:pt x="209" y="117"/>
                    </a:lnTo>
                    <a:lnTo>
                      <a:pt x="209" y="119"/>
                    </a:lnTo>
                    <a:lnTo>
                      <a:pt x="225" y="121"/>
                    </a:lnTo>
                    <a:lnTo>
                      <a:pt x="240" y="120"/>
                    </a:lnTo>
                    <a:lnTo>
                      <a:pt x="241" y="121"/>
                    </a:lnTo>
                    <a:lnTo>
                      <a:pt x="227" y="124"/>
                    </a:lnTo>
                    <a:lnTo>
                      <a:pt x="226" y="124"/>
                    </a:lnTo>
                    <a:lnTo>
                      <a:pt x="226" y="125"/>
                    </a:lnTo>
                    <a:lnTo>
                      <a:pt x="229" y="125"/>
                    </a:lnTo>
                    <a:lnTo>
                      <a:pt x="210" y="122"/>
                    </a:lnTo>
                    <a:lnTo>
                      <a:pt x="207" y="124"/>
                    </a:lnTo>
                    <a:lnTo>
                      <a:pt x="205" y="120"/>
                    </a:lnTo>
                    <a:lnTo>
                      <a:pt x="203" y="120"/>
                    </a:lnTo>
                    <a:lnTo>
                      <a:pt x="200" y="117"/>
                    </a:lnTo>
                    <a:lnTo>
                      <a:pt x="198" y="117"/>
                    </a:lnTo>
                    <a:lnTo>
                      <a:pt x="196" y="115"/>
                    </a:lnTo>
                    <a:lnTo>
                      <a:pt x="153" y="99"/>
                    </a:lnTo>
                    <a:lnTo>
                      <a:pt x="139" y="98"/>
                    </a:lnTo>
                    <a:lnTo>
                      <a:pt x="136" y="99"/>
                    </a:lnTo>
                    <a:lnTo>
                      <a:pt x="122" y="95"/>
                    </a:lnTo>
                    <a:lnTo>
                      <a:pt x="110" y="96"/>
                    </a:lnTo>
                    <a:lnTo>
                      <a:pt x="109" y="98"/>
                    </a:lnTo>
                    <a:lnTo>
                      <a:pt x="109" y="100"/>
                    </a:lnTo>
                    <a:lnTo>
                      <a:pt x="109" y="103"/>
                    </a:lnTo>
                    <a:lnTo>
                      <a:pt x="110" y="104"/>
                    </a:lnTo>
                    <a:lnTo>
                      <a:pt x="112" y="106"/>
                    </a:lnTo>
                    <a:lnTo>
                      <a:pt x="136" y="110"/>
                    </a:lnTo>
                    <a:lnTo>
                      <a:pt x="136" y="111"/>
                    </a:lnTo>
                    <a:lnTo>
                      <a:pt x="114" y="109"/>
                    </a:lnTo>
                    <a:lnTo>
                      <a:pt x="116" y="112"/>
                    </a:lnTo>
                    <a:lnTo>
                      <a:pt x="117" y="114"/>
                    </a:lnTo>
                    <a:lnTo>
                      <a:pt x="144" y="120"/>
                    </a:lnTo>
                    <a:lnTo>
                      <a:pt x="148" y="124"/>
                    </a:lnTo>
                    <a:lnTo>
                      <a:pt x="160" y="129"/>
                    </a:lnTo>
                    <a:lnTo>
                      <a:pt x="162" y="130"/>
                    </a:lnTo>
                    <a:lnTo>
                      <a:pt x="162" y="132"/>
                    </a:lnTo>
                    <a:lnTo>
                      <a:pt x="164" y="134"/>
                    </a:lnTo>
                    <a:lnTo>
                      <a:pt x="165" y="135"/>
                    </a:lnTo>
                    <a:lnTo>
                      <a:pt x="164" y="135"/>
                    </a:lnTo>
                    <a:lnTo>
                      <a:pt x="169" y="138"/>
                    </a:lnTo>
                    <a:lnTo>
                      <a:pt x="173" y="137"/>
                    </a:lnTo>
                    <a:lnTo>
                      <a:pt x="175" y="136"/>
                    </a:lnTo>
                    <a:lnTo>
                      <a:pt x="175" y="137"/>
                    </a:lnTo>
                    <a:lnTo>
                      <a:pt x="174" y="138"/>
                    </a:lnTo>
                    <a:lnTo>
                      <a:pt x="179" y="141"/>
                    </a:lnTo>
                    <a:lnTo>
                      <a:pt x="182" y="141"/>
                    </a:lnTo>
                    <a:lnTo>
                      <a:pt x="184" y="142"/>
                    </a:lnTo>
                    <a:lnTo>
                      <a:pt x="186" y="143"/>
                    </a:lnTo>
                    <a:lnTo>
                      <a:pt x="190" y="143"/>
                    </a:lnTo>
                    <a:lnTo>
                      <a:pt x="189" y="145"/>
                    </a:lnTo>
                    <a:lnTo>
                      <a:pt x="178" y="145"/>
                    </a:lnTo>
                    <a:lnTo>
                      <a:pt x="172" y="141"/>
                    </a:lnTo>
                    <a:lnTo>
                      <a:pt x="168" y="141"/>
                    </a:lnTo>
                    <a:lnTo>
                      <a:pt x="165" y="140"/>
                    </a:lnTo>
                    <a:lnTo>
                      <a:pt x="163" y="141"/>
                    </a:lnTo>
                    <a:lnTo>
                      <a:pt x="160" y="142"/>
                    </a:lnTo>
                    <a:lnTo>
                      <a:pt x="163" y="145"/>
                    </a:lnTo>
                    <a:lnTo>
                      <a:pt x="216" y="150"/>
                    </a:lnTo>
                    <a:lnTo>
                      <a:pt x="217" y="150"/>
                    </a:lnTo>
                    <a:lnTo>
                      <a:pt x="217" y="148"/>
                    </a:lnTo>
                    <a:lnTo>
                      <a:pt x="220" y="148"/>
                    </a:lnTo>
                    <a:lnTo>
                      <a:pt x="224" y="146"/>
                    </a:lnTo>
                    <a:lnTo>
                      <a:pt x="226" y="146"/>
                    </a:lnTo>
                    <a:lnTo>
                      <a:pt x="225" y="148"/>
                    </a:lnTo>
                    <a:lnTo>
                      <a:pt x="225" y="151"/>
                    </a:lnTo>
                    <a:lnTo>
                      <a:pt x="226" y="151"/>
                    </a:lnTo>
                    <a:lnTo>
                      <a:pt x="225" y="152"/>
                    </a:lnTo>
                    <a:lnTo>
                      <a:pt x="224" y="152"/>
                    </a:lnTo>
                    <a:lnTo>
                      <a:pt x="222" y="153"/>
                    </a:lnTo>
                    <a:lnTo>
                      <a:pt x="221" y="153"/>
                    </a:lnTo>
                    <a:lnTo>
                      <a:pt x="217" y="152"/>
                    </a:lnTo>
                    <a:lnTo>
                      <a:pt x="215" y="153"/>
                    </a:lnTo>
                    <a:lnTo>
                      <a:pt x="199" y="152"/>
                    </a:lnTo>
                    <a:lnTo>
                      <a:pt x="196" y="153"/>
                    </a:lnTo>
                    <a:lnTo>
                      <a:pt x="199" y="155"/>
                    </a:lnTo>
                    <a:lnTo>
                      <a:pt x="206" y="156"/>
                    </a:lnTo>
                    <a:lnTo>
                      <a:pt x="209" y="157"/>
                    </a:lnTo>
                    <a:lnTo>
                      <a:pt x="219" y="157"/>
                    </a:lnTo>
                    <a:lnTo>
                      <a:pt x="219" y="158"/>
                    </a:lnTo>
                    <a:lnTo>
                      <a:pt x="214" y="158"/>
                    </a:lnTo>
                    <a:lnTo>
                      <a:pt x="220" y="162"/>
                    </a:lnTo>
                    <a:lnTo>
                      <a:pt x="220" y="163"/>
                    </a:lnTo>
                    <a:lnTo>
                      <a:pt x="212" y="161"/>
                    </a:lnTo>
                    <a:lnTo>
                      <a:pt x="211" y="159"/>
                    </a:lnTo>
                    <a:lnTo>
                      <a:pt x="153" y="148"/>
                    </a:lnTo>
                    <a:lnTo>
                      <a:pt x="154" y="150"/>
                    </a:lnTo>
                    <a:lnTo>
                      <a:pt x="152" y="151"/>
                    </a:lnTo>
                    <a:lnTo>
                      <a:pt x="128" y="153"/>
                    </a:lnTo>
                    <a:lnTo>
                      <a:pt x="126" y="155"/>
                    </a:lnTo>
                    <a:lnTo>
                      <a:pt x="125" y="158"/>
                    </a:lnTo>
                    <a:lnTo>
                      <a:pt x="125" y="161"/>
                    </a:lnTo>
                    <a:lnTo>
                      <a:pt x="128" y="162"/>
                    </a:lnTo>
                    <a:lnTo>
                      <a:pt x="127" y="163"/>
                    </a:lnTo>
                    <a:lnTo>
                      <a:pt x="121" y="163"/>
                    </a:lnTo>
                    <a:lnTo>
                      <a:pt x="118" y="164"/>
                    </a:lnTo>
                    <a:lnTo>
                      <a:pt x="117" y="168"/>
                    </a:lnTo>
                    <a:lnTo>
                      <a:pt x="120" y="169"/>
                    </a:lnTo>
                    <a:lnTo>
                      <a:pt x="121" y="172"/>
                    </a:lnTo>
                    <a:lnTo>
                      <a:pt x="121" y="173"/>
                    </a:lnTo>
                    <a:lnTo>
                      <a:pt x="122" y="174"/>
                    </a:lnTo>
                    <a:lnTo>
                      <a:pt x="122" y="176"/>
                    </a:lnTo>
                    <a:lnTo>
                      <a:pt x="126" y="176"/>
                    </a:lnTo>
                    <a:lnTo>
                      <a:pt x="131" y="177"/>
                    </a:lnTo>
                    <a:lnTo>
                      <a:pt x="126" y="177"/>
                    </a:lnTo>
                    <a:lnTo>
                      <a:pt x="123" y="178"/>
                    </a:lnTo>
                    <a:lnTo>
                      <a:pt x="123" y="179"/>
                    </a:lnTo>
                    <a:lnTo>
                      <a:pt x="133" y="179"/>
                    </a:lnTo>
                    <a:lnTo>
                      <a:pt x="143" y="178"/>
                    </a:lnTo>
                    <a:lnTo>
                      <a:pt x="144" y="176"/>
                    </a:lnTo>
                    <a:lnTo>
                      <a:pt x="147" y="176"/>
                    </a:lnTo>
                    <a:lnTo>
                      <a:pt x="148" y="174"/>
                    </a:lnTo>
                    <a:lnTo>
                      <a:pt x="149" y="173"/>
                    </a:lnTo>
                    <a:lnTo>
                      <a:pt x="148" y="172"/>
                    </a:lnTo>
                    <a:lnTo>
                      <a:pt x="153" y="169"/>
                    </a:lnTo>
                    <a:lnTo>
                      <a:pt x="153" y="171"/>
                    </a:lnTo>
                    <a:lnTo>
                      <a:pt x="152" y="173"/>
                    </a:lnTo>
                    <a:lnTo>
                      <a:pt x="148" y="177"/>
                    </a:lnTo>
                    <a:lnTo>
                      <a:pt x="149" y="178"/>
                    </a:lnTo>
                    <a:lnTo>
                      <a:pt x="149" y="179"/>
                    </a:lnTo>
                    <a:lnTo>
                      <a:pt x="151" y="181"/>
                    </a:lnTo>
                    <a:lnTo>
                      <a:pt x="153" y="182"/>
                    </a:lnTo>
                    <a:lnTo>
                      <a:pt x="162" y="179"/>
                    </a:lnTo>
                    <a:lnTo>
                      <a:pt x="164" y="179"/>
                    </a:lnTo>
                    <a:lnTo>
                      <a:pt x="167" y="179"/>
                    </a:lnTo>
                    <a:lnTo>
                      <a:pt x="170" y="174"/>
                    </a:lnTo>
                    <a:lnTo>
                      <a:pt x="170" y="173"/>
                    </a:lnTo>
                    <a:lnTo>
                      <a:pt x="172" y="172"/>
                    </a:lnTo>
                    <a:lnTo>
                      <a:pt x="170" y="168"/>
                    </a:lnTo>
                    <a:lnTo>
                      <a:pt x="172" y="166"/>
                    </a:lnTo>
                    <a:lnTo>
                      <a:pt x="172" y="164"/>
                    </a:lnTo>
                    <a:lnTo>
                      <a:pt x="173" y="161"/>
                    </a:lnTo>
                    <a:lnTo>
                      <a:pt x="172" y="164"/>
                    </a:lnTo>
                    <a:lnTo>
                      <a:pt x="173" y="169"/>
                    </a:lnTo>
                    <a:lnTo>
                      <a:pt x="174" y="171"/>
                    </a:lnTo>
                    <a:lnTo>
                      <a:pt x="177" y="171"/>
                    </a:lnTo>
                    <a:lnTo>
                      <a:pt x="179" y="169"/>
                    </a:lnTo>
                    <a:lnTo>
                      <a:pt x="178" y="171"/>
                    </a:lnTo>
                    <a:lnTo>
                      <a:pt x="174" y="172"/>
                    </a:lnTo>
                    <a:lnTo>
                      <a:pt x="174" y="173"/>
                    </a:lnTo>
                    <a:lnTo>
                      <a:pt x="175" y="176"/>
                    </a:lnTo>
                    <a:lnTo>
                      <a:pt x="177" y="177"/>
                    </a:lnTo>
                    <a:lnTo>
                      <a:pt x="182" y="176"/>
                    </a:lnTo>
                    <a:lnTo>
                      <a:pt x="188" y="177"/>
                    </a:lnTo>
                    <a:lnTo>
                      <a:pt x="189" y="178"/>
                    </a:lnTo>
                    <a:lnTo>
                      <a:pt x="191" y="177"/>
                    </a:lnTo>
                    <a:lnTo>
                      <a:pt x="191" y="178"/>
                    </a:lnTo>
                    <a:lnTo>
                      <a:pt x="190" y="179"/>
                    </a:lnTo>
                    <a:lnTo>
                      <a:pt x="173" y="178"/>
                    </a:lnTo>
                    <a:lnTo>
                      <a:pt x="172" y="179"/>
                    </a:lnTo>
                    <a:lnTo>
                      <a:pt x="172" y="181"/>
                    </a:lnTo>
                    <a:lnTo>
                      <a:pt x="172" y="182"/>
                    </a:lnTo>
                    <a:lnTo>
                      <a:pt x="177" y="183"/>
                    </a:lnTo>
                    <a:lnTo>
                      <a:pt x="174" y="183"/>
                    </a:lnTo>
                    <a:lnTo>
                      <a:pt x="168" y="183"/>
                    </a:lnTo>
                    <a:lnTo>
                      <a:pt x="165" y="183"/>
                    </a:lnTo>
                    <a:lnTo>
                      <a:pt x="160" y="187"/>
                    </a:lnTo>
                    <a:lnTo>
                      <a:pt x="165" y="189"/>
                    </a:lnTo>
                    <a:lnTo>
                      <a:pt x="182" y="187"/>
                    </a:lnTo>
                    <a:lnTo>
                      <a:pt x="182" y="188"/>
                    </a:lnTo>
                    <a:lnTo>
                      <a:pt x="180" y="188"/>
                    </a:lnTo>
                    <a:lnTo>
                      <a:pt x="177" y="189"/>
                    </a:lnTo>
                    <a:lnTo>
                      <a:pt x="169" y="189"/>
                    </a:lnTo>
                    <a:lnTo>
                      <a:pt x="168" y="189"/>
                    </a:lnTo>
                    <a:lnTo>
                      <a:pt x="169" y="190"/>
                    </a:lnTo>
                    <a:lnTo>
                      <a:pt x="177" y="190"/>
                    </a:lnTo>
                    <a:lnTo>
                      <a:pt x="174" y="192"/>
                    </a:lnTo>
                    <a:lnTo>
                      <a:pt x="173" y="194"/>
                    </a:lnTo>
                    <a:lnTo>
                      <a:pt x="175" y="197"/>
                    </a:lnTo>
                    <a:lnTo>
                      <a:pt x="183" y="198"/>
                    </a:lnTo>
                    <a:lnTo>
                      <a:pt x="185" y="195"/>
                    </a:lnTo>
                    <a:lnTo>
                      <a:pt x="185" y="194"/>
                    </a:lnTo>
                    <a:lnTo>
                      <a:pt x="186" y="193"/>
                    </a:lnTo>
                    <a:lnTo>
                      <a:pt x="188" y="195"/>
                    </a:lnTo>
                    <a:lnTo>
                      <a:pt x="185" y="199"/>
                    </a:lnTo>
                    <a:lnTo>
                      <a:pt x="186" y="202"/>
                    </a:lnTo>
                    <a:lnTo>
                      <a:pt x="214" y="202"/>
                    </a:lnTo>
                    <a:lnTo>
                      <a:pt x="216" y="199"/>
                    </a:lnTo>
                    <a:lnTo>
                      <a:pt x="220" y="192"/>
                    </a:lnTo>
                    <a:lnTo>
                      <a:pt x="221" y="190"/>
                    </a:lnTo>
                    <a:lnTo>
                      <a:pt x="222" y="187"/>
                    </a:lnTo>
                    <a:lnTo>
                      <a:pt x="221" y="184"/>
                    </a:lnTo>
                    <a:lnTo>
                      <a:pt x="221" y="183"/>
                    </a:lnTo>
                    <a:lnTo>
                      <a:pt x="224" y="182"/>
                    </a:lnTo>
                    <a:lnTo>
                      <a:pt x="229" y="182"/>
                    </a:lnTo>
                    <a:lnTo>
                      <a:pt x="225" y="184"/>
                    </a:lnTo>
                    <a:lnTo>
                      <a:pt x="226" y="187"/>
                    </a:lnTo>
                    <a:lnTo>
                      <a:pt x="226" y="189"/>
                    </a:lnTo>
                    <a:lnTo>
                      <a:pt x="224" y="193"/>
                    </a:lnTo>
                    <a:lnTo>
                      <a:pt x="224" y="195"/>
                    </a:lnTo>
                    <a:lnTo>
                      <a:pt x="216" y="200"/>
                    </a:lnTo>
                    <a:lnTo>
                      <a:pt x="216" y="202"/>
                    </a:lnTo>
                    <a:lnTo>
                      <a:pt x="211" y="204"/>
                    </a:lnTo>
                    <a:lnTo>
                      <a:pt x="212" y="205"/>
                    </a:lnTo>
                    <a:lnTo>
                      <a:pt x="212" y="206"/>
                    </a:lnTo>
                    <a:lnTo>
                      <a:pt x="217" y="206"/>
                    </a:lnTo>
                    <a:lnTo>
                      <a:pt x="217" y="208"/>
                    </a:lnTo>
                    <a:lnTo>
                      <a:pt x="215" y="208"/>
                    </a:lnTo>
                    <a:lnTo>
                      <a:pt x="209" y="208"/>
                    </a:lnTo>
                    <a:lnTo>
                      <a:pt x="205" y="206"/>
                    </a:lnTo>
                    <a:lnTo>
                      <a:pt x="195" y="206"/>
                    </a:lnTo>
                    <a:lnTo>
                      <a:pt x="199" y="209"/>
                    </a:lnTo>
                    <a:lnTo>
                      <a:pt x="199" y="210"/>
                    </a:lnTo>
                    <a:lnTo>
                      <a:pt x="196" y="210"/>
                    </a:lnTo>
                    <a:lnTo>
                      <a:pt x="186" y="208"/>
                    </a:lnTo>
                    <a:lnTo>
                      <a:pt x="178" y="208"/>
                    </a:lnTo>
                    <a:lnTo>
                      <a:pt x="170" y="205"/>
                    </a:lnTo>
                    <a:lnTo>
                      <a:pt x="169" y="205"/>
                    </a:lnTo>
                    <a:lnTo>
                      <a:pt x="169" y="204"/>
                    </a:lnTo>
                    <a:lnTo>
                      <a:pt x="167" y="203"/>
                    </a:lnTo>
                    <a:lnTo>
                      <a:pt x="164" y="200"/>
                    </a:lnTo>
                    <a:lnTo>
                      <a:pt x="156" y="194"/>
                    </a:lnTo>
                    <a:lnTo>
                      <a:pt x="156" y="193"/>
                    </a:lnTo>
                    <a:lnTo>
                      <a:pt x="147" y="189"/>
                    </a:lnTo>
                    <a:lnTo>
                      <a:pt x="128" y="188"/>
                    </a:lnTo>
                    <a:lnTo>
                      <a:pt x="117" y="190"/>
                    </a:lnTo>
                    <a:lnTo>
                      <a:pt x="115" y="190"/>
                    </a:lnTo>
                    <a:lnTo>
                      <a:pt x="112" y="192"/>
                    </a:lnTo>
                    <a:lnTo>
                      <a:pt x="110" y="192"/>
                    </a:lnTo>
                    <a:lnTo>
                      <a:pt x="111" y="193"/>
                    </a:lnTo>
                    <a:lnTo>
                      <a:pt x="111" y="194"/>
                    </a:lnTo>
                    <a:lnTo>
                      <a:pt x="112" y="194"/>
                    </a:lnTo>
                    <a:lnTo>
                      <a:pt x="112" y="198"/>
                    </a:lnTo>
                    <a:lnTo>
                      <a:pt x="120" y="200"/>
                    </a:lnTo>
                    <a:lnTo>
                      <a:pt x="121" y="202"/>
                    </a:lnTo>
                    <a:lnTo>
                      <a:pt x="126" y="204"/>
                    </a:lnTo>
                    <a:lnTo>
                      <a:pt x="126" y="206"/>
                    </a:lnTo>
                    <a:lnTo>
                      <a:pt x="128" y="208"/>
                    </a:lnTo>
                    <a:lnTo>
                      <a:pt x="128" y="209"/>
                    </a:lnTo>
                    <a:lnTo>
                      <a:pt x="136" y="210"/>
                    </a:lnTo>
                    <a:lnTo>
                      <a:pt x="139" y="209"/>
                    </a:lnTo>
                    <a:lnTo>
                      <a:pt x="144" y="209"/>
                    </a:lnTo>
                    <a:lnTo>
                      <a:pt x="144" y="210"/>
                    </a:lnTo>
                    <a:lnTo>
                      <a:pt x="138" y="213"/>
                    </a:lnTo>
                    <a:lnTo>
                      <a:pt x="139" y="213"/>
                    </a:lnTo>
                    <a:lnTo>
                      <a:pt x="144" y="213"/>
                    </a:lnTo>
                    <a:lnTo>
                      <a:pt x="141" y="214"/>
                    </a:lnTo>
                    <a:lnTo>
                      <a:pt x="141" y="215"/>
                    </a:lnTo>
                    <a:lnTo>
                      <a:pt x="142" y="216"/>
                    </a:lnTo>
                    <a:lnTo>
                      <a:pt x="143" y="215"/>
                    </a:lnTo>
                    <a:lnTo>
                      <a:pt x="151" y="216"/>
                    </a:lnTo>
                    <a:lnTo>
                      <a:pt x="148" y="218"/>
                    </a:lnTo>
                    <a:lnTo>
                      <a:pt x="148" y="219"/>
                    </a:lnTo>
                    <a:lnTo>
                      <a:pt x="144" y="218"/>
                    </a:lnTo>
                    <a:lnTo>
                      <a:pt x="143" y="216"/>
                    </a:lnTo>
                    <a:lnTo>
                      <a:pt x="137" y="218"/>
                    </a:lnTo>
                    <a:lnTo>
                      <a:pt x="136" y="219"/>
                    </a:lnTo>
                    <a:lnTo>
                      <a:pt x="138" y="220"/>
                    </a:lnTo>
                    <a:lnTo>
                      <a:pt x="133" y="220"/>
                    </a:lnTo>
                    <a:lnTo>
                      <a:pt x="132" y="219"/>
                    </a:lnTo>
                    <a:lnTo>
                      <a:pt x="131" y="219"/>
                    </a:lnTo>
                    <a:lnTo>
                      <a:pt x="128" y="220"/>
                    </a:lnTo>
                    <a:lnTo>
                      <a:pt x="125" y="219"/>
                    </a:lnTo>
                    <a:lnTo>
                      <a:pt x="120" y="219"/>
                    </a:lnTo>
                    <a:lnTo>
                      <a:pt x="118" y="219"/>
                    </a:lnTo>
                    <a:lnTo>
                      <a:pt x="118" y="221"/>
                    </a:lnTo>
                    <a:lnTo>
                      <a:pt x="112" y="223"/>
                    </a:lnTo>
                    <a:lnTo>
                      <a:pt x="111" y="224"/>
                    </a:lnTo>
                    <a:lnTo>
                      <a:pt x="99" y="229"/>
                    </a:lnTo>
                    <a:lnTo>
                      <a:pt x="97" y="232"/>
                    </a:lnTo>
                    <a:lnTo>
                      <a:pt x="99" y="234"/>
                    </a:lnTo>
                    <a:lnTo>
                      <a:pt x="99" y="240"/>
                    </a:lnTo>
                    <a:lnTo>
                      <a:pt x="97" y="241"/>
                    </a:lnTo>
                    <a:lnTo>
                      <a:pt x="106" y="246"/>
                    </a:lnTo>
                    <a:lnTo>
                      <a:pt x="110" y="247"/>
                    </a:lnTo>
                    <a:lnTo>
                      <a:pt x="114" y="244"/>
                    </a:lnTo>
                    <a:lnTo>
                      <a:pt x="114" y="241"/>
                    </a:lnTo>
                    <a:lnTo>
                      <a:pt x="117" y="246"/>
                    </a:lnTo>
                    <a:lnTo>
                      <a:pt x="120" y="241"/>
                    </a:lnTo>
                    <a:lnTo>
                      <a:pt x="114" y="234"/>
                    </a:lnTo>
                    <a:lnTo>
                      <a:pt x="116" y="231"/>
                    </a:lnTo>
                    <a:lnTo>
                      <a:pt x="118" y="235"/>
                    </a:lnTo>
                    <a:lnTo>
                      <a:pt x="120" y="240"/>
                    </a:lnTo>
                    <a:lnTo>
                      <a:pt x="123" y="247"/>
                    </a:lnTo>
                    <a:lnTo>
                      <a:pt x="131" y="247"/>
                    </a:lnTo>
                    <a:lnTo>
                      <a:pt x="133" y="250"/>
                    </a:lnTo>
                    <a:lnTo>
                      <a:pt x="139" y="249"/>
                    </a:lnTo>
                    <a:lnTo>
                      <a:pt x="141" y="245"/>
                    </a:lnTo>
                    <a:lnTo>
                      <a:pt x="138" y="241"/>
                    </a:lnTo>
                    <a:lnTo>
                      <a:pt x="142" y="245"/>
                    </a:lnTo>
                    <a:lnTo>
                      <a:pt x="149" y="246"/>
                    </a:lnTo>
                    <a:lnTo>
                      <a:pt x="152" y="249"/>
                    </a:lnTo>
                    <a:lnTo>
                      <a:pt x="157" y="249"/>
                    </a:lnTo>
                    <a:lnTo>
                      <a:pt x="158" y="246"/>
                    </a:lnTo>
                    <a:lnTo>
                      <a:pt x="162" y="244"/>
                    </a:lnTo>
                    <a:lnTo>
                      <a:pt x="160" y="240"/>
                    </a:lnTo>
                    <a:lnTo>
                      <a:pt x="164" y="245"/>
                    </a:lnTo>
                    <a:lnTo>
                      <a:pt x="164" y="247"/>
                    </a:lnTo>
                    <a:lnTo>
                      <a:pt x="164" y="249"/>
                    </a:lnTo>
                    <a:lnTo>
                      <a:pt x="177" y="250"/>
                    </a:lnTo>
                    <a:lnTo>
                      <a:pt x="162" y="244"/>
                    </a:lnTo>
                    <a:lnTo>
                      <a:pt x="160" y="240"/>
                    </a:lnTo>
                    <a:lnTo>
                      <a:pt x="164" y="245"/>
                    </a:lnTo>
                    <a:lnTo>
                      <a:pt x="164" y="247"/>
                    </a:lnTo>
                    <a:lnTo>
                      <a:pt x="164" y="249"/>
                    </a:lnTo>
                    <a:lnTo>
                      <a:pt x="191" y="252"/>
                    </a:lnTo>
                    <a:lnTo>
                      <a:pt x="194" y="253"/>
                    </a:lnTo>
                    <a:lnTo>
                      <a:pt x="212" y="252"/>
                    </a:lnTo>
                    <a:lnTo>
                      <a:pt x="196" y="245"/>
                    </a:lnTo>
                    <a:lnTo>
                      <a:pt x="195" y="241"/>
                    </a:lnTo>
                    <a:lnTo>
                      <a:pt x="201" y="246"/>
                    </a:lnTo>
                    <a:lnTo>
                      <a:pt x="207" y="246"/>
                    </a:lnTo>
                    <a:lnTo>
                      <a:pt x="214" y="244"/>
                    </a:lnTo>
                    <a:lnTo>
                      <a:pt x="211" y="237"/>
                    </a:lnTo>
                    <a:lnTo>
                      <a:pt x="224" y="245"/>
                    </a:lnTo>
                    <a:lnTo>
                      <a:pt x="232" y="247"/>
                    </a:lnTo>
                    <a:lnTo>
                      <a:pt x="237" y="246"/>
                    </a:lnTo>
                    <a:lnTo>
                      <a:pt x="236" y="241"/>
                    </a:lnTo>
                    <a:lnTo>
                      <a:pt x="229" y="235"/>
                    </a:lnTo>
                    <a:lnTo>
                      <a:pt x="227" y="232"/>
                    </a:lnTo>
                    <a:lnTo>
                      <a:pt x="243" y="246"/>
                    </a:lnTo>
                    <a:lnTo>
                      <a:pt x="251" y="249"/>
                    </a:lnTo>
                    <a:lnTo>
                      <a:pt x="261" y="247"/>
                    </a:lnTo>
                    <a:lnTo>
                      <a:pt x="261" y="242"/>
                    </a:lnTo>
                    <a:lnTo>
                      <a:pt x="250" y="236"/>
                    </a:lnTo>
                    <a:lnTo>
                      <a:pt x="261" y="237"/>
                    </a:lnTo>
                    <a:lnTo>
                      <a:pt x="262" y="239"/>
                    </a:lnTo>
                    <a:lnTo>
                      <a:pt x="264" y="242"/>
                    </a:lnTo>
                    <a:lnTo>
                      <a:pt x="267" y="245"/>
                    </a:lnTo>
                    <a:lnTo>
                      <a:pt x="275" y="245"/>
                    </a:lnTo>
                    <a:lnTo>
                      <a:pt x="282" y="244"/>
                    </a:lnTo>
                    <a:lnTo>
                      <a:pt x="285" y="244"/>
                    </a:lnTo>
                    <a:lnTo>
                      <a:pt x="290" y="246"/>
                    </a:lnTo>
                    <a:lnTo>
                      <a:pt x="292" y="249"/>
                    </a:lnTo>
                    <a:lnTo>
                      <a:pt x="292" y="253"/>
                    </a:lnTo>
                    <a:lnTo>
                      <a:pt x="290" y="255"/>
                    </a:lnTo>
                    <a:lnTo>
                      <a:pt x="294" y="257"/>
                    </a:lnTo>
                    <a:lnTo>
                      <a:pt x="320" y="252"/>
                    </a:lnTo>
                    <a:lnTo>
                      <a:pt x="326" y="249"/>
                    </a:lnTo>
                    <a:lnTo>
                      <a:pt x="331" y="241"/>
                    </a:lnTo>
                    <a:lnTo>
                      <a:pt x="336" y="246"/>
                    </a:lnTo>
                    <a:lnTo>
                      <a:pt x="344" y="244"/>
                    </a:lnTo>
                    <a:lnTo>
                      <a:pt x="344" y="241"/>
                    </a:lnTo>
                    <a:lnTo>
                      <a:pt x="350" y="240"/>
                    </a:lnTo>
                    <a:lnTo>
                      <a:pt x="348" y="232"/>
                    </a:lnTo>
                    <a:lnTo>
                      <a:pt x="339" y="224"/>
                    </a:lnTo>
                    <a:lnTo>
                      <a:pt x="332" y="225"/>
                    </a:lnTo>
                    <a:lnTo>
                      <a:pt x="329" y="227"/>
                    </a:lnTo>
                    <a:lnTo>
                      <a:pt x="327" y="230"/>
                    </a:lnTo>
                    <a:lnTo>
                      <a:pt x="322" y="230"/>
                    </a:lnTo>
                    <a:lnTo>
                      <a:pt x="321" y="227"/>
                    </a:lnTo>
                    <a:lnTo>
                      <a:pt x="311" y="225"/>
                    </a:lnTo>
                    <a:lnTo>
                      <a:pt x="313" y="224"/>
                    </a:lnTo>
                    <a:lnTo>
                      <a:pt x="319" y="221"/>
                    </a:lnTo>
                    <a:lnTo>
                      <a:pt x="319" y="220"/>
                    </a:lnTo>
                    <a:lnTo>
                      <a:pt x="313" y="216"/>
                    </a:lnTo>
                    <a:lnTo>
                      <a:pt x="300" y="215"/>
                    </a:lnTo>
                    <a:lnTo>
                      <a:pt x="293" y="220"/>
                    </a:lnTo>
                    <a:lnTo>
                      <a:pt x="290" y="220"/>
                    </a:lnTo>
                    <a:lnTo>
                      <a:pt x="293" y="218"/>
                    </a:lnTo>
                    <a:lnTo>
                      <a:pt x="292" y="215"/>
                    </a:lnTo>
                    <a:lnTo>
                      <a:pt x="266" y="215"/>
                    </a:lnTo>
                    <a:lnTo>
                      <a:pt x="258" y="220"/>
                    </a:lnTo>
                    <a:lnTo>
                      <a:pt x="253" y="215"/>
                    </a:lnTo>
                    <a:lnTo>
                      <a:pt x="251" y="213"/>
                    </a:lnTo>
                    <a:lnTo>
                      <a:pt x="267" y="213"/>
                    </a:lnTo>
                    <a:lnTo>
                      <a:pt x="267" y="211"/>
                    </a:lnTo>
                    <a:lnTo>
                      <a:pt x="259" y="209"/>
                    </a:lnTo>
                    <a:lnTo>
                      <a:pt x="256" y="206"/>
                    </a:lnTo>
                    <a:lnTo>
                      <a:pt x="256" y="205"/>
                    </a:lnTo>
                    <a:lnTo>
                      <a:pt x="283" y="213"/>
                    </a:lnTo>
                    <a:lnTo>
                      <a:pt x="314" y="213"/>
                    </a:lnTo>
                    <a:lnTo>
                      <a:pt x="315" y="210"/>
                    </a:lnTo>
                    <a:lnTo>
                      <a:pt x="319" y="211"/>
                    </a:lnTo>
                    <a:lnTo>
                      <a:pt x="319" y="213"/>
                    </a:lnTo>
                    <a:lnTo>
                      <a:pt x="329" y="210"/>
                    </a:lnTo>
                    <a:lnTo>
                      <a:pt x="331" y="205"/>
                    </a:lnTo>
                    <a:lnTo>
                      <a:pt x="331" y="203"/>
                    </a:lnTo>
                    <a:lnTo>
                      <a:pt x="329" y="202"/>
                    </a:lnTo>
                    <a:lnTo>
                      <a:pt x="335" y="200"/>
                    </a:lnTo>
                    <a:lnTo>
                      <a:pt x="335" y="199"/>
                    </a:lnTo>
                    <a:lnTo>
                      <a:pt x="326" y="197"/>
                    </a:lnTo>
                    <a:lnTo>
                      <a:pt x="324" y="195"/>
                    </a:lnTo>
                    <a:lnTo>
                      <a:pt x="325" y="193"/>
                    </a:lnTo>
                    <a:lnTo>
                      <a:pt x="321" y="192"/>
                    </a:lnTo>
                    <a:lnTo>
                      <a:pt x="318" y="190"/>
                    </a:lnTo>
                    <a:lnTo>
                      <a:pt x="318" y="188"/>
                    </a:lnTo>
                    <a:lnTo>
                      <a:pt x="315" y="187"/>
                    </a:lnTo>
                    <a:lnTo>
                      <a:pt x="314" y="185"/>
                    </a:lnTo>
                    <a:lnTo>
                      <a:pt x="337" y="187"/>
                    </a:lnTo>
                    <a:lnTo>
                      <a:pt x="340" y="188"/>
                    </a:lnTo>
                    <a:lnTo>
                      <a:pt x="347" y="187"/>
                    </a:lnTo>
                    <a:lnTo>
                      <a:pt x="352" y="184"/>
                    </a:lnTo>
                    <a:lnTo>
                      <a:pt x="360" y="184"/>
                    </a:lnTo>
                    <a:lnTo>
                      <a:pt x="361" y="187"/>
                    </a:lnTo>
                    <a:lnTo>
                      <a:pt x="365" y="182"/>
                    </a:lnTo>
                    <a:lnTo>
                      <a:pt x="363" y="182"/>
                    </a:lnTo>
                    <a:lnTo>
                      <a:pt x="365" y="179"/>
                    </a:lnTo>
                    <a:lnTo>
                      <a:pt x="335" y="177"/>
                    </a:lnTo>
                    <a:lnTo>
                      <a:pt x="340" y="174"/>
                    </a:lnTo>
                    <a:lnTo>
                      <a:pt x="362" y="177"/>
                    </a:lnTo>
                    <a:lnTo>
                      <a:pt x="363" y="173"/>
                    </a:lnTo>
                    <a:lnTo>
                      <a:pt x="369" y="172"/>
                    </a:lnTo>
                    <a:lnTo>
                      <a:pt x="369" y="171"/>
                    </a:lnTo>
                    <a:lnTo>
                      <a:pt x="339" y="164"/>
                    </a:lnTo>
                    <a:lnTo>
                      <a:pt x="365" y="163"/>
                    </a:lnTo>
                    <a:lnTo>
                      <a:pt x="366" y="162"/>
                    </a:lnTo>
                    <a:lnTo>
                      <a:pt x="371" y="161"/>
                    </a:lnTo>
                    <a:lnTo>
                      <a:pt x="367" y="159"/>
                    </a:lnTo>
                    <a:lnTo>
                      <a:pt x="366" y="158"/>
                    </a:lnTo>
                    <a:lnTo>
                      <a:pt x="366" y="157"/>
                    </a:lnTo>
                    <a:lnTo>
                      <a:pt x="361" y="151"/>
                    </a:lnTo>
                    <a:lnTo>
                      <a:pt x="331" y="150"/>
                    </a:lnTo>
                    <a:lnTo>
                      <a:pt x="331" y="148"/>
                    </a:lnTo>
                    <a:lnTo>
                      <a:pt x="337" y="147"/>
                    </a:lnTo>
                    <a:lnTo>
                      <a:pt x="337" y="146"/>
                    </a:lnTo>
                    <a:lnTo>
                      <a:pt x="334" y="145"/>
                    </a:lnTo>
                    <a:lnTo>
                      <a:pt x="305" y="146"/>
                    </a:lnTo>
                    <a:lnTo>
                      <a:pt x="303" y="148"/>
                    </a:lnTo>
                    <a:lnTo>
                      <a:pt x="300" y="148"/>
                    </a:lnTo>
                    <a:lnTo>
                      <a:pt x="301" y="146"/>
                    </a:lnTo>
                    <a:lnTo>
                      <a:pt x="301" y="145"/>
                    </a:lnTo>
                    <a:lnTo>
                      <a:pt x="298" y="145"/>
                    </a:lnTo>
                    <a:lnTo>
                      <a:pt x="295" y="143"/>
                    </a:lnTo>
                    <a:lnTo>
                      <a:pt x="329" y="142"/>
                    </a:lnTo>
                    <a:lnTo>
                      <a:pt x="327" y="141"/>
                    </a:lnTo>
                    <a:lnTo>
                      <a:pt x="293" y="138"/>
                    </a:lnTo>
                    <a:lnTo>
                      <a:pt x="329" y="138"/>
                    </a:lnTo>
                    <a:lnTo>
                      <a:pt x="332" y="140"/>
                    </a:lnTo>
                    <a:lnTo>
                      <a:pt x="332" y="141"/>
                    </a:lnTo>
                    <a:lnTo>
                      <a:pt x="336" y="142"/>
                    </a:lnTo>
                    <a:lnTo>
                      <a:pt x="361" y="143"/>
                    </a:lnTo>
                    <a:lnTo>
                      <a:pt x="360" y="142"/>
                    </a:lnTo>
                    <a:lnTo>
                      <a:pt x="358" y="141"/>
                    </a:lnTo>
                    <a:lnTo>
                      <a:pt x="352" y="138"/>
                    </a:lnTo>
                    <a:lnTo>
                      <a:pt x="353" y="136"/>
                    </a:lnTo>
                    <a:lnTo>
                      <a:pt x="329" y="136"/>
                    </a:lnTo>
                    <a:lnTo>
                      <a:pt x="325" y="135"/>
                    </a:lnTo>
                    <a:lnTo>
                      <a:pt x="297" y="137"/>
                    </a:lnTo>
                    <a:lnTo>
                      <a:pt x="300" y="136"/>
                    </a:lnTo>
                    <a:lnTo>
                      <a:pt x="299" y="135"/>
                    </a:lnTo>
                    <a:lnTo>
                      <a:pt x="288" y="134"/>
                    </a:lnTo>
                    <a:lnTo>
                      <a:pt x="301" y="134"/>
                    </a:lnTo>
                    <a:lnTo>
                      <a:pt x="298" y="130"/>
                    </a:lnTo>
                    <a:lnTo>
                      <a:pt x="295" y="129"/>
                    </a:lnTo>
                    <a:lnTo>
                      <a:pt x="298" y="129"/>
                    </a:lnTo>
                    <a:lnTo>
                      <a:pt x="303" y="131"/>
                    </a:lnTo>
                    <a:lnTo>
                      <a:pt x="324" y="132"/>
                    </a:lnTo>
                    <a:lnTo>
                      <a:pt x="324" y="131"/>
                    </a:lnTo>
                    <a:lnTo>
                      <a:pt x="319" y="130"/>
                    </a:lnTo>
                    <a:lnTo>
                      <a:pt x="318" y="129"/>
                    </a:lnTo>
                    <a:lnTo>
                      <a:pt x="300" y="127"/>
                    </a:lnTo>
                    <a:lnTo>
                      <a:pt x="297" y="126"/>
                    </a:lnTo>
                    <a:lnTo>
                      <a:pt x="339" y="131"/>
                    </a:lnTo>
                    <a:lnTo>
                      <a:pt x="340" y="130"/>
                    </a:lnTo>
                    <a:lnTo>
                      <a:pt x="337" y="127"/>
                    </a:lnTo>
                    <a:lnTo>
                      <a:pt x="352" y="129"/>
                    </a:lnTo>
                    <a:lnTo>
                      <a:pt x="353" y="127"/>
                    </a:lnTo>
                    <a:lnTo>
                      <a:pt x="352" y="125"/>
                    </a:lnTo>
                    <a:lnTo>
                      <a:pt x="355" y="126"/>
                    </a:lnTo>
                    <a:lnTo>
                      <a:pt x="355" y="125"/>
                    </a:lnTo>
                    <a:lnTo>
                      <a:pt x="358" y="126"/>
                    </a:lnTo>
                    <a:lnTo>
                      <a:pt x="363" y="126"/>
                    </a:lnTo>
                    <a:lnTo>
                      <a:pt x="363" y="124"/>
                    </a:lnTo>
                    <a:lnTo>
                      <a:pt x="361" y="122"/>
                    </a:lnTo>
                    <a:lnTo>
                      <a:pt x="355" y="117"/>
                    </a:lnTo>
                    <a:lnTo>
                      <a:pt x="334" y="116"/>
                    </a:lnTo>
                    <a:lnTo>
                      <a:pt x="334" y="115"/>
                    </a:lnTo>
                    <a:lnTo>
                      <a:pt x="358" y="116"/>
                    </a:lnTo>
                    <a:lnTo>
                      <a:pt x="358" y="117"/>
                    </a:lnTo>
                    <a:lnTo>
                      <a:pt x="361" y="120"/>
                    </a:lnTo>
                    <a:lnTo>
                      <a:pt x="371" y="120"/>
                    </a:lnTo>
                    <a:lnTo>
                      <a:pt x="372" y="121"/>
                    </a:lnTo>
                    <a:lnTo>
                      <a:pt x="387" y="120"/>
                    </a:lnTo>
                    <a:lnTo>
                      <a:pt x="389" y="119"/>
                    </a:lnTo>
                    <a:lnTo>
                      <a:pt x="393" y="119"/>
                    </a:lnTo>
                    <a:lnTo>
                      <a:pt x="395" y="114"/>
                    </a:lnTo>
                    <a:lnTo>
                      <a:pt x="388" y="114"/>
                    </a:lnTo>
                    <a:lnTo>
                      <a:pt x="387" y="112"/>
                    </a:lnTo>
                    <a:lnTo>
                      <a:pt x="388" y="110"/>
                    </a:lnTo>
                    <a:lnTo>
                      <a:pt x="394" y="110"/>
                    </a:lnTo>
                    <a:lnTo>
                      <a:pt x="394" y="109"/>
                    </a:lnTo>
                    <a:lnTo>
                      <a:pt x="398" y="108"/>
                    </a:lnTo>
                    <a:lnTo>
                      <a:pt x="397" y="105"/>
                    </a:lnTo>
                    <a:lnTo>
                      <a:pt x="366" y="108"/>
                    </a:lnTo>
                    <a:lnTo>
                      <a:pt x="368" y="106"/>
                    </a:lnTo>
                    <a:lnTo>
                      <a:pt x="368" y="104"/>
                    </a:lnTo>
                    <a:lnTo>
                      <a:pt x="379" y="105"/>
                    </a:lnTo>
                    <a:lnTo>
                      <a:pt x="389" y="101"/>
                    </a:lnTo>
                    <a:lnTo>
                      <a:pt x="403" y="103"/>
                    </a:lnTo>
                    <a:lnTo>
                      <a:pt x="402" y="101"/>
                    </a:lnTo>
                    <a:lnTo>
                      <a:pt x="388" y="95"/>
                    </a:lnTo>
                    <a:lnTo>
                      <a:pt x="387" y="94"/>
                    </a:lnTo>
                    <a:lnTo>
                      <a:pt x="387" y="93"/>
                    </a:lnTo>
                    <a:lnTo>
                      <a:pt x="393" y="96"/>
                    </a:lnTo>
                    <a:lnTo>
                      <a:pt x="400" y="96"/>
                    </a:lnTo>
                    <a:lnTo>
                      <a:pt x="407" y="95"/>
                    </a:lnTo>
                    <a:lnTo>
                      <a:pt x="407" y="93"/>
                    </a:lnTo>
                    <a:lnTo>
                      <a:pt x="407" y="90"/>
                    </a:lnTo>
                    <a:lnTo>
                      <a:pt x="405" y="88"/>
                    </a:lnTo>
                    <a:lnTo>
                      <a:pt x="412" y="84"/>
                    </a:lnTo>
                    <a:lnTo>
                      <a:pt x="412" y="82"/>
                    </a:lnTo>
                    <a:lnTo>
                      <a:pt x="414" y="80"/>
                    </a:lnTo>
                    <a:lnTo>
                      <a:pt x="419" y="80"/>
                    </a:lnTo>
                    <a:lnTo>
                      <a:pt x="420" y="78"/>
                    </a:lnTo>
                    <a:lnTo>
                      <a:pt x="424" y="75"/>
                    </a:lnTo>
                    <a:lnTo>
                      <a:pt x="423" y="75"/>
                    </a:lnTo>
                    <a:lnTo>
                      <a:pt x="430" y="73"/>
                    </a:lnTo>
                    <a:lnTo>
                      <a:pt x="430" y="72"/>
                    </a:lnTo>
                    <a:lnTo>
                      <a:pt x="434" y="69"/>
                    </a:lnTo>
                    <a:lnTo>
                      <a:pt x="434" y="68"/>
                    </a:lnTo>
                    <a:lnTo>
                      <a:pt x="435" y="64"/>
                    </a:lnTo>
                    <a:lnTo>
                      <a:pt x="440" y="64"/>
                    </a:lnTo>
                    <a:lnTo>
                      <a:pt x="450" y="59"/>
                    </a:lnTo>
                    <a:lnTo>
                      <a:pt x="451" y="57"/>
                    </a:lnTo>
                    <a:lnTo>
                      <a:pt x="449" y="54"/>
                    </a:lnTo>
                    <a:lnTo>
                      <a:pt x="446" y="53"/>
                    </a:lnTo>
                    <a:lnTo>
                      <a:pt x="379" y="66"/>
                    </a:lnTo>
                    <a:lnTo>
                      <a:pt x="371" y="69"/>
                    </a:lnTo>
                    <a:lnTo>
                      <a:pt x="372" y="67"/>
                    </a:lnTo>
                    <a:lnTo>
                      <a:pt x="360" y="68"/>
                    </a:lnTo>
                    <a:lnTo>
                      <a:pt x="356" y="66"/>
                    </a:lnTo>
                    <a:lnTo>
                      <a:pt x="368" y="67"/>
                    </a:lnTo>
                    <a:lnTo>
                      <a:pt x="372" y="66"/>
                    </a:lnTo>
                    <a:lnTo>
                      <a:pt x="372" y="64"/>
                    </a:lnTo>
                    <a:lnTo>
                      <a:pt x="371" y="63"/>
                    </a:lnTo>
                    <a:lnTo>
                      <a:pt x="382" y="63"/>
                    </a:lnTo>
                    <a:lnTo>
                      <a:pt x="408" y="53"/>
                    </a:lnTo>
                    <a:lnTo>
                      <a:pt x="405" y="53"/>
                    </a:lnTo>
                    <a:lnTo>
                      <a:pt x="374" y="54"/>
                    </a:lnTo>
                    <a:lnTo>
                      <a:pt x="372" y="52"/>
                    </a:lnTo>
                    <a:lnTo>
                      <a:pt x="378" y="53"/>
                    </a:lnTo>
                    <a:lnTo>
                      <a:pt x="378" y="52"/>
                    </a:lnTo>
                    <a:lnTo>
                      <a:pt x="361" y="47"/>
                    </a:lnTo>
                    <a:lnTo>
                      <a:pt x="381" y="52"/>
                    </a:lnTo>
                    <a:lnTo>
                      <a:pt x="387" y="51"/>
                    </a:lnTo>
                    <a:lnTo>
                      <a:pt x="383" y="49"/>
                    </a:lnTo>
                    <a:lnTo>
                      <a:pt x="421" y="49"/>
                    </a:lnTo>
                    <a:lnTo>
                      <a:pt x="426" y="48"/>
                    </a:lnTo>
                    <a:lnTo>
                      <a:pt x="418" y="48"/>
                    </a:lnTo>
                    <a:lnTo>
                      <a:pt x="419" y="47"/>
                    </a:lnTo>
                    <a:lnTo>
                      <a:pt x="430" y="46"/>
                    </a:lnTo>
                    <a:lnTo>
                      <a:pt x="437" y="47"/>
                    </a:lnTo>
                    <a:lnTo>
                      <a:pt x="442" y="46"/>
                    </a:lnTo>
                    <a:lnTo>
                      <a:pt x="440" y="44"/>
                    </a:lnTo>
                    <a:lnTo>
                      <a:pt x="445" y="46"/>
                    </a:lnTo>
                    <a:lnTo>
                      <a:pt x="446" y="42"/>
                    </a:lnTo>
                    <a:lnTo>
                      <a:pt x="459" y="40"/>
                    </a:lnTo>
                    <a:lnTo>
                      <a:pt x="459" y="37"/>
                    </a:lnTo>
                    <a:lnTo>
                      <a:pt x="463" y="36"/>
                    </a:lnTo>
                    <a:lnTo>
                      <a:pt x="462" y="33"/>
                    </a:lnTo>
                    <a:lnTo>
                      <a:pt x="467" y="31"/>
                    </a:lnTo>
                    <a:lnTo>
                      <a:pt x="465" y="27"/>
                    </a:lnTo>
                    <a:lnTo>
                      <a:pt x="455" y="22"/>
                    </a:lnTo>
                    <a:lnTo>
                      <a:pt x="436" y="2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41" name="Freeform 1271">
                <a:extLst>
                  <a:ext uri="{FF2B5EF4-FFF2-40B4-BE49-F238E27FC236}">
                    <a16:creationId xmlns:a16="http://schemas.microsoft.com/office/drawing/2014/main" id="{92365CD8-1315-43B1-8F57-8DAF4784F020}"/>
                  </a:ext>
                </a:extLst>
              </p:cNvPr>
              <p:cNvSpPr>
                <a:spLocks noChangeAspect="1"/>
              </p:cNvSpPr>
              <p:nvPr/>
            </p:nvSpPr>
            <p:spPr bwMode="auto">
              <a:xfrm>
                <a:off x="1082" y="580"/>
                <a:ext cx="136" cy="77"/>
              </a:xfrm>
              <a:custGeom>
                <a:avLst/>
                <a:gdLst>
                  <a:gd name="T0" fmla="*/ 0 w 467"/>
                  <a:gd name="T1" fmla="*/ 0 h 257"/>
                  <a:gd name="T2" fmla="*/ 0 w 467"/>
                  <a:gd name="T3" fmla="*/ 0 h 257"/>
                  <a:gd name="T4" fmla="*/ 0 w 467"/>
                  <a:gd name="T5" fmla="*/ 0 h 257"/>
                  <a:gd name="T6" fmla="*/ 0 w 467"/>
                  <a:gd name="T7" fmla="*/ 0 h 257"/>
                  <a:gd name="T8" fmla="*/ 0 w 467"/>
                  <a:gd name="T9" fmla="*/ 0 h 257"/>
                  <a:gd name="T10" fmla="*/ 0 w 467"/>
                  <a:gd name="T11" fmla="*/ 0 h 257"/>
                  <a:gd name="T12" fmla="*/ 0 w 467"/>
                  <a:gd name="T13" fmla="*/ 0 h 257"/>
                  <a:gd name="T14" fmla="*/ 0 w 467"/>
                  <a:gd name="T15" fmla="*/ 0 h 257"/>
                  <a:gd name="T16" fmla="*/ 0 w 467"/>
                  <a:gd name="T17" fmla="*/ 0 h 257"/>
                  <a:gd name="T18" fmla="*/ 0 w 467"/>
                  <a:gd name="T19" fmla="*/ 0 h 257"/>
                  <a:gd name="T20" fmla="*/ 0 w 467"/>
                  <a:gd name="T21" fmla="*/ 0 h 257"/>
                  <a:gd name="T22" fmla="*/ 0 w 467"/>
                  <a:gd name="T23" fmla="*/ 0 h 257"/>
                  <a:gd name="T24" fmla="*/ 0 w 467"/>
                  <a:gd name="T25" fmla="*/ 0 h 257"/>
                  <a:gd name="T26" fmla="*/ 0 w 467"/>
                  <a:gd name="T27" fmla="*/ 0 h 257"/>
                  <a:gd name="T28" fmla="*/ 0 w 467"/>
                  <a:gd name="T29" fmla="*/ 0 h 257"/>
                  <a:gd name="T30" fmla="*/ 0 w 467"/>
                  <a:gd name="T31" fmla="*/ 0 h 257"/>
                  <a:gd name="T32" fmla="*/ 0 w 467"/>
                  <a:gd name="T33" fmla="*/ 0 h 257"/>
                  <a:gd name="T34" fmla="*/ 0 w 467"/>
                  <a:gd name="T35" fmla="*/ 0 h 257"/>
                  <a:gd name="T36" fmla="*/ 0 w 467"/>
                  <a:gd name="T37" fmla="*/ 0 h 257"/>
                  <a:gd name="T38" fmla="*/ 0 w 467"/>
                  <a:gd name="T39" fmla="*/ 0 h 257"/>
                  <a:gd name="T40" fmla="*/ 0 w 467"/>
                  <a:gd name="T41" fmla="*/ 0 h 257"/>
                  <a:gd name="T42" fmla="*/ 0 w 467"/>
                  <a:gd name="T43" fmla="*/ 0 h 257"/>
                  <a:gd name="T44" fmla="*/ 0 w 467"/>
                  <a:gd name="T45" fmla="*/ 0 h 257"/>
                  <a:gd name="T46" fmla="*/ 0 w 467"/>
                  <a:gd name="T47" fmla="*/ 0 h 257"/>
                  <a:gd name="T48" fmla="*/ 0 w 467"/>
                  <a:gd name="T49" fmla="*/ 0 h 257"/>
                  <a:gd name="T50" fmla="*/ 0 w 467"/>
                  <a:gd name="T51" fmla="*/ 0 h 257"/>
                  <a:gd name="T52" fmla="*/ 0 w 467"/>
                  <a:gd name="T53" fmla="*/ 0 h 257"/>
                  <a:gd name="T54" fmla="*/ 0 w 467"/>
                  <a:gd name="T55" fmla="*/ 0 h 257"/>
                  <a:gd name="T56" fmla="*/ 0 w 467"/>
                  <a:gd name="T57" fmla="*/ 0 h 257"/>
                  <a:gd name="T58" fmla="*/ 0 w 467"/>
                  <a:gd name="T59" fmla="*/ 0 h 257"/>
                  <a:gd name="T60" fmla="*/ 0 w 467"/>
                  <a:gd name="T61" fmla="*/ 0 h 257"/>
                  <a:gd name="T62" fmla="*/ 0 w 467"/>
                  <a:gd name="T63" fmla="*/ 0 h 257"/>
                  <a:gd name="T64" fmla="*/ 0 w 467"/>
                  <a:gd name="T65" fmla="*/ 0 h 257"/>
                  <a:gd name="T66" fmla="*/ 0 w 467"/>
                  <a:gd name="T67" fmla="*/ 0 h 257"/>
                  <a:gd name="T68" fmla="*/ 0 w 467"/>
                  <a:gd name="T69" fmla="*/ 0 h 257"/>
                  <a:gd name="T70" fmla="*/ 0 w 467"/>
                  <a:gd name="T71" fmla="*/ 0 h 257"/>
                  <a:gd name="T72" fmla="*/ 0 w 467"/>
                  <a:gd name="T73" fmla="*/ 0 h 257"/>
                  <a:gd name="T74" fmla="*/ 0 w 467"/>
                  <a:gd name="T75" fmla="*/ 0 h 257"/>
                  <a:gd name="T76" fmla="*/ 0 w 467"/>
                  <a:gd name="T77" fmla="*/ 0 h 257"/>
                  <a:gd name="T78" fmla="*/ 0 w 467"/>
                  <a:gd name="T79" fmla="*/ 0 h 257"/>
                  <a:gd name="T80" fmla="*/ 0 w 467"/>
                  <a:gd name="T81" fmla="*/ 0 h 257"/>
                  <a:gd name="T82" fmla="*/ 0 w 467"/>
                  <a:gd name="T83" fmla="*/ 0 h 257"/>
                  <a:gd name="T84" fmla="*/ 0 w 467"/>
                  <a:gd name="T85" fmla="*/ 0 h 257"/>
                  <a:gd name="T86" fmla="*/ 0 w 467"/>
                  <a:gd name="T87" fmla="*/ 0 h 257"/>
                  <a:gd name="T88" fmla="*/ 0 w 467"/>
                  <a:gd name="T89" fmla="*/ 0 h 257"/>
                  <a:gd name="T90" fmla="*/ 0 w 467"/>
                  <a:gd name="T91" fmla="*/ 0 h 257"/>
                  <a:gd name="T92" fmla="*/ 0 w 467"/>
                  <a:gd name="T93" fmla="*/ 0 h 257"/>
                  <a:gd name="T94" fmla="*/ 0 w 467"/>
                  <a:gd name="T95" fmla="*/ 0 h 257"/>
                  <a:gd name="T96" fmla="*/ 0 w 467"/>
                  <a:gd name="T97" fmla="*/ 0 h 257"/>
                  <a:gd name="T98" fmla="*/ 0 w 467"/>
                  <a:gd name="T99" fmla="*/ 0 h 257"/>
                  <a:gd name="T100" fmla="*/ 0 w 467"/>
                  <a:gd name="T101" fmla="*/ 0 h 257"/>
                  <a:gd name="T102" fmla="*/ 0 w 467"/>
                  <a:gd name="T103" fmla="*/ 0 h 257"/>
                  <a:gd name="T104" fmla="*/ 0 w 467"/>
                  <a:gd name="T105" fmla="*/ 0 h 257"/>
                  <a:gd name="T106" fmla="*/ 0 w 467"/>
                  <a:gd name="T107" fmla="*/ 0 h 257"/>
                  <a:gd name="T108" fmla="*/ 0 w 467"/>
                  <a:gd name="T109" fmla="*/ 0 h 257"/>
                  <a:gd name="T110" fmla="*/ 0 w 467"/>
                  <a:gd name="T111" fmla="*/ 0 h 257"/>
                  <a:gd name="T112" fmla="*/ 0 w 467"/>
                  <a:gd name="T113" fmla="*/ 0 h 257"/>
                  <a:gd name="T114" fmla="*/ 0 w 467"/>
                  <a:gd name="T115" fmla="*/ 0 h 257"/>
                  <a:gd name="T116" fmla="*/ 0 w 467"/>
                  <a:gd name="T117" fmla="*/ 0 h 257"/>
                  <a:gd name="T118" fmla="*/ 0 w 467"/>
                  <a:gd name="T119" fmla="*/ 0 h 257"/>
                  <a:gd name="T120" fmla="*/ 0 w 467"/>
                  <a:gd name="T121" fmla="*/ 0 h 257"/>
                  <a:gd name="T122" fmla="*/ 0 w 467"/>
                  <a:gd name="T123" fmla="*/ 0 h 257"/>
                  <a:gd name="T124" fmla="*/ 0 w 467"/>
                  <a:gd name="T125" fmla="*/ 0 h 25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7"/>
                  <a:gd name="T190" fmla="*/ 0 h 257"/>
                  <a:gd name="T191" fmla="*/ 467 w 467"/>
                  <a:gd name="T192" fmla="*/ 257 h 25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7" h="257">
                    <a:moveTo>
                      <a:pt x="436" y="20"/>
                    </a:moveTo>
                    <a:lnTo>
                      <a:pt x="431" y="20"/>
                    </a:lnTo>
                    <a:lnTo>
                      <a:pt x="431" y="21"/>
                    </a:lnTo>
                    <a:lnTo>
                      <a:pt x="428" y="20"/>
                    </a:lnTo>
                    <a:lnTo>
                      <a:pt x="424" y="22"/>
                    </a:lnTo>
                    <a:lnTo>
                      <a:pt x="424" y="21"/>
                    </a:lnTo>
                    <a:lnTo>
                      <a:pt x="423" y="20"/>
                    </a:lnTo>
                    <a:lnTo>
                      <a:pt x="423" y="19"/>
                    </a:lnTo>
                    <a:lnTo>
                      <a:pt x="423" y="17"/>
                    </a:lnTo>
                    <a:lnTo>
                      <a:pt x="410" y="15"/>
                    </a:lnTo>
                    <a:lnTo>
                      <a:pt x="409" y="14"/>
                    </a:lnTo>
                    <a:lnTo>
                      <a:pt x="400" y="12"/>
                    </a:lnTo>
                    <a:lnTo>
                      <a:pt x="403" y="11"/>
                    </a:lnTo>
                    <a:lnTo>
                      <a:pt x="402" y="10"/>
                    </a:lnTo>
                    <a:lnTo>
                      <a:pt x="397" y="9"/>
                    </a:lnTo>
                    <a:lnTo>
                      <a:pt x="392" y="9"/>
                    </a:lnTo>
                    <a:lnTo>
                      <a:pt x="388" y="10"/>
                    </a:lnTo>
                    <a:lnTo>
                      <a:pt x="383" y="10"/>
                    </a:lnTo>
                    <a:lnTo>
                      <a:pt x="379" y="7"/>
                    </a:lnTo>
                    <a:lnTo>
                      <a:pt x="378" y="7"/>
                    </a:lnTo>
                    <a:lnTo>
                      <a:pt x="377" y="6"/>
                    </a:lnTo>
                    <a:lnTo>
                      <a:pt x="376" y="6"/>
                    </a:lnTo>
                    <a:lnTo>
                      <a:pt x="373" y="6"/>
                    </a:lnTo>
                    <a:lnTo>
                      <a:pt x="372" y="7"/>
                    </a:lnTo>
                    <a:lnTo>
                      <a:pt x="376" y="7"/>
                    </a:lnTo>
                    <a:lnTo>
                      <a:pt x="372" y="10"/>
                    </a:lnTo>
                    <a:lnTo>
                      <a:pt x="377" y="11"/>
                    </a:lnTo>
                    <a:lnTo>
                      <a:pt x="377" y="12"/>
                    </a:lnTo>
                    <a:lnTo>
                      <a:pt x="368" y="10"/>
                    </a:lnTo>
                    <a:lnTo>
                      <a:pt x="367" y="9"/>
                    </a:lnTo>
                    <a:lnTo>
                      <a:pt x="330" y="16"/>
                    </a:lnTo>
                    <a:lnTo>
                      <a:pt x="331" y="14"/>
                    </a:lnTo>
                    <a:lnTo>
                      <a:pt x="348" y="9"/>
                    </a:lnTo>
                    <a:lnTo>
                      <a:pt x="350" y="7"/>
                    </a:lnTo>
                    <a:lnTo>
                      <a:pt x="350" y="5"/>
                    </a:lnTo>
                    <a:lnTo>
                      <a:pt x="308" y="4"/>
                    </a:lnTo>
                    <a:lnTo>
                      <a:pt x="308" y="5"/>
                    </a:lnTo>
                    <a:lnTo>
                      <a:pt x="304" y="2"/>
                    </a:lnTo>
                    <a:lnTo>
                      <a:pt x="295" y="2"/>
                    </a:lnTo>
                    <a:lnTo>
                      <a:pt x="288" y="0"/>
                    </a:lnTo>
                    <a:lnTo>
                      <a:pt x="269" y="1"/>
                    </a:lnTo>
                    <a:lnTo>
                      <a:pt x="269" y="4"/>
                    </a:lnTo>
                    <a:lnTo>
                      <a:pt x="264" y="2"/>
                    </a:lnTo>
                    <a:lnTo>
                      <a:pt x="264" y="1"/>
                    </a:lnTo>
                    <a:lnTo>
                      <a:pt x="245" y="1"/>
                    </a:lnTo>
                    <a:lnTo>
                      <a:pt x="241" y="4"/>
                    </a:lnTo>
                    <a:lnTo>
                      <a:pt x="241" y="6"/>
                    </a:lnTo>
                    <a:lnTo>
                      <a:pt x="256" y="11"/>
                    </a:lnTo>
                    <a:lnTo>
                      <a:pt x="226" y="2"/>
                    </a:lnTo>
                    <a:lnTo>
                      <a:pt x="183" y="4"/>
                    </a:lnTo>
                    <a:lnTo>
                      <a:pt x="184" y="5"/>
                    </a:lnTo>
                    <a:lnTo>
                      <a:pt x="209" y="11"/>
                    </a:lnTo>
                    <a:lnTo>
                      <a:pt x="211" y="14"/>
                    </a:lnTo>
                    <a:lnTo>
                      <a:pt x="230" y="19"/>
                    </a:lnTo>
                    <a:lnTo>
                      <a:pt x="221" y="22"/>
                    </a:lnTo>
                    <a:lnTo>
                      <a:pt x="220" y="21"/>
                    </a:lnTo>
                    <a:lnTo>
                      <a:pt x="221" y="19"/>
                    </a:lnTo>
                    <a:lnTo>
                      <a:pt x="178" y="6"/>
                    </a:lnTo>
                    <a:lnTo>
                      <a:pt x="175" y="6"/>
                    </a:lnTo>
                    <a:lnTo>
                      <a:pt x="177" y="7"/>
                    </a:lnTo>
                    <a:lnTo>
                      <a:pt x="174" y="7"/>
                    </a:lnTo>
                    <a:lnTo>
                      <a:pt x="174" y="9"/>
                    </a:lnTo>
                    <a:lnTo>
                      <a:pt x="172" y="9"/>
                    </a:lnTo>
                    <a:lnTo>
                      <a:pt x="167" y="6"/>
                    </a:lnTo>
                    <a:lnTo>
                      <a:pt x="164" y="6"/>
                    </a:lnTo>
                    <a:lnTo>
                      <a:pt x="163" y="7"/>
                    </a:lnTo>
                    <a:lnTo>
                      <a:pt x="162" y="7"/>
                    </a:lnTo>
                    <a:lnTo>
                      <a:pt x="159" y="5"/>
                    </a:lnTo>
                    <a:lnTo>
                      <a:pt x="147" y="5"/>
                    </a:lnTo>
                    <a:lnTo>
                      <a:pt x="143" y="7"/>
                    </a:lnTo>
                    <a:lnTo>
                      <a:pt x="151" y="9"/>
                    </a:lnTo>
                    <a:lnTo>
                      <a:pt x="151" y="11"/>
                    </a:lnTo>
                    <a:lnTo>
                      <a:pt x="163" y="14"/>
                    </a:lnTo>
                    <a:lnTo>
                      <a:pt x="153" y="14"/>
                    </a:lnTo>
                    <a:lnTo>
                      <a:pt x="156" y="15"/>
                    </a:lnTo>
                    <a:lnTo>
                      <a:pt x="144" y="11"/>
                    </a:lnTo>
                    <a:lnTo>
                      <a:pt x="131" y="10"/>
                    </a:lnTo>
                    <a:lnTo>
                      <a:pt x="130" y="11"/>
                    </a:lnTo>
                    <a:lnTo>
                      <a:pt x="143" y="16"/>
                    </a:lnTo>
                    <a:lnTo>
                      <a:pt x="146" y="17"/>
                    </a:lnTo>
                    <a:lnTo>
                      <a:pt x="153" y="21"/>
                    </a:lnTo>
                    <a:lnTo>
                      <a:pt x="151" y="21"/>
                    </a:lnTo>
                    <a:lnTo>
                      <a:pt x="123" y="16"/>
                    </a:lnTo>
                    <a:lnTo>
                      <a:pt x="121" y="16"/>
                    </a:lnTo>
                    <a:lnTo>
                      <a:pt x="120" y="17"/>
                    </a:lnTo>
                    <a:lnTo>
                      <a:pt x="135" y="21"/>
                    </a:lnTo>
                    <a:lnTo>
                      <a:pt x="121" y="21"/>
                    </a:lnTo>
                    <a:lnTo>
                      <a:pt x="120" y="23"/>
                    </a:lnTo>
                    <a:lnTo>
                      <a:pt x="121" y="25"/>
                    </a:lnTo>
                    <a:lnTo>
                      <a:pt x="125" y="26"/>
                    </a:lnTo>
                    <a:lnTo>
                      <a:pt x="159" y="33"/>
                    </a:lnTo>
                    <a:lnTo>
                      <a:pt x="158" y="35"/>
                    </a:lnTo>
                    <a:lnTo>
                      <a:pt x="165" y="38"/>
                    </a:lnTo>
                    <a:lnTo>
                      <a:pt x="118" y="28"/>
                    </a:lnTo>
                    <a:lnTo>
                      <a:pt x="120" y="30"/>
                    </a:lnTo>
                    <a:lnTo>
                      <a:pt x="126" y="33"/>
                    </a:lnTo>
                    <a:lnTo>
                      <a:pt x="132" y="35"/>
                    </a:lnTo>
                    <a:lnTo>
                      <a:pt x="122" y="35"/>
                    </a:lnTo>
                    <a:lnTo>
                      <a:pt x="121" y="32"/>
                    </a:lnTo>
                    <a:lnTo>
                      <a:pt x="112" y="27"/>
                    </a:lnTo>
                    <a:lnTo>
                      <a:pt x="101" y="25"/>
                    </a:lnTo>
                    <a:lnTo>
                      <a:pt x="99" y="26"/>
                    </a:lnTo>
                    <a:lnTo>
                      <a:pt x="92" y="23"/>
                    </a:lnTo>
                    <a:lnTo>
                      <a:pt x="91" y="23"/>
                    </a:lnTo>
                    <a:lnTo>
                      <a:pt x="92" y="22"/>
                    </a:lnTo>
                    <a:lnTo>
                      <a:pt x="76" y="22"/>
                    </a:lnTo>
                    <a:lnTo>
                      <a:pt x="74" y="23"/>
                    </a:lnTo>
                    <a:lnTo>
                      <a:pt x="78" y="23"/>
                    </a:lnTo>
                    <a:lnTo>
                      <a:pt x="80" y="26"/>
                    </a:lnTo>
                    <a:lnTo>
                      <a:pt x="83" y="26"/>
                    </a:lnTo>
                    <a:lnTo>
                      <a:pt x="83" y="27"/>
                    </a:lnTo>
                    <a:lnTo>
                      <a:pt x="83" y="28"/>
                    </a:lnTo>
                    <a:lnTo>
                      <a:pt x="67" y="28"/>
                    </a:lnTo>
                    <a:lnTo>
                      <a:pt x="65" y="30"/>
                    </a:lnTo>
                    <a:lnTo>
                      <a:pt x="67" y="31"/>
                    </a:lnTo>
                    <a:lnTo>
                      <a:pt x="101" y="36"/>
                    </a:lnTo>
                    <a:lnTo>
                      <a:pt x="99" y="37"/>
                    </a:lnTo>
                    <a:lnTo>
                      <a:pt x="101" y="38"/>
                    </a:lnTo>
                    <a:lnTo>
                      <a:pt x="95" y="37"/>
                    </a:lnTo>
                    <a:lnTo>
                      <a:pt x="89" y="37"/>
                    </a:lnTo>
                    <a:lnTo>
                      <a:pt x="90" y="38"/>
                    </a:lnTo>
                    <a:lnTo>
                      <a:pt x="92" y="41"/>
                    </a:lnTo>
                    <a:lnTo>
                      <a:pt x="76" y="35"/>
                    </a:lnTo>
                    <a:lnTo>
                      <a:pt x="69" y="36"/>
                    </a:lnTo>
                    <a:lnTo>
                      <a:pt x="70" y="37"/>
                    </a:lnTo>
                    <a:lnTo>
                      <a:pt x="68" y="37"/>
                    </a:lnTo>
                    <a:lnTo>
                      <a:pt x="71" y="40"/>
                    </a:lnTo>
                    <a:lnTo>
                      <a:pt x="70" y="40"/>
                    </a:lnTo>
                    <a:lnTo>
                      <a:pt x="67" y="37"/>
                    </a:lnTo>
                    <a:lnTo>
                      <a:pt x="65" y="36"/>
                    </a:lnTo>
                    <a:lnTo>
                      <a:pt x="64" y="35"/>
                    </a:lnTo>
                    <a:lnTo>
                      <a:pt x="58" y="33"/>
                    </a:lnTo>
                    <a:lnTo>
                      <a:pt x="55" y="35"/>
                    </a:lnTo>
                    <a:lnTo>
                      <a:pt x="53" y="33"/>
                    </a:lnTo>
                    <a:lnTo>
                      <a:pt x="48" y="33"/>
                    </a:lnTo>
                    <a:lnTo>
                      <a:pt x="47" y="35"/>
                    </a:lnTo>
                    <a:lnTo>
                      <a:pt x="34" y="37"/>
                    </a:lnTo>
                    <a:lnTo>
                      <a:pt x="36" y="38"/>
                    </a:lnTo>
                    <a:lnTo>
                      <a:pt x="41" y="42"/>
                    </a:lnTo>
                    <a:lnTo>
                      <a:pt x="34" y="40"/>
                    </a:lnTo>
                    <a:lnTo>
                      <a:pt x="36" y="44"/>
                    </a:lnTo>
                    <a:lnTo>
                      <a:pt x="29" y="41"/>
                    </a:lnTo>
                    <a:lnTo>
                      <a:pt x="28" y="40"/>
                    </a:lnTo>
                    <a:lnTo>
                      <a:pt x="12" y="42"/>
                    </a:lnTo>
                    <a:lnTo>
                      <a:pt x="11" y="43"/>
                    </a:lnTo>
                    <a:lnTo>
                      <a:pt x="10" y="44"/>
                    </a:lnTo>
                    <a:lnTo>
                      <a:pt x="7" y="44"/>
                    </a:lnTo>
                    <a:lnTo>
                      <a:pt x="2" y="46"/>
                    </a:lnTo>
                    <a:lnTo>
                      <a:pt x="2" y="47"/>
                    </a:lnTo>
                    <a:lnTo>
                      <a:pt x="0" y="49"/>
                    </a:lnTo>
                    <a:lnTo>
                      <a:pt x="8" y="51"/>
                    </a:lnTo>
                    <a:lnTo>
                      <a:pt x="11" y="52"/>
                    </a:lnTo>
                    <a:lnTo>
                      <a:pt x="11" y="53"/>
                    </a:lnTo>
                    <a:lnTo>
                      <a:pt x="12" y="53"/>
                    </a:lnTo>
                    <a:lnTo>
                      <a:pt x="18" y="52"/>
                    </a:lnTo>
                    <a:lnTo>
                      <a:pt x="20" y="52"/>
                    </a:lnTo>
                    <a:lnTo>
                      <a:pt x="22" y="49"/>
                    </a:lnTo>
                    <a:lnTo>
                      <a:pt x="26" y="49"/>
                    </a:lnTo>
                    <a:lnTo>
                      <a:pt x="29" y="49"/>
                    </a:lnTo>
                    <a:lnTo>
                      <a:pt x="29" y="48"/>
                    </a:lnTo>
                    <a:lnTo>
                      <a:pt x="31" y="48"/>
                    </a:lnTo>
                    <a:lnTo>
                      <a:pt x="32" y="49"/>
                    </a:lnTo>
                    <a:lnTo>
                      <a:pt x="34" y="51"/>
                    </a:lnTo>
                    <a:lnTo>
                      <a:pt x="42" y="51"/>
                    </a:lnTo>
                    <a:lnTo>
                      <a:pt x="24" y="57"/>
                    </a:lnTo>
                    <a:lnTo>
                      <a:pt x="31" y="58"/>
                    </a:lnTo>
                    <a:lnTo>
                      <a:pt x="31" y="59"/>
                    </a:lnTo>
                    <a:lnTo>
                      <a:pt x="64" y="52"/>
                    </a:lnTo>
                    <a:lnTo>
                      <a:pt x="65" y="52"/>
                    </a:lnTo>
                    <a:lnTo>
                      <a:pt x="75" y="53"/>
                    </a:lnTo>
                    <a:lnTo>
                      <a:pt x="78" y="53"/>
                    </a:lnTo>
                    <a:lnTo>
                      <a:pt x="88" y="53"/>
                    </a:lnTo>
                    <a:lnTo>
                      <a:pt x="91" y="53"/>
                    </a:lnTo>
                    <a:lnTo>
                      <a:pt x="88" y="56"/>
                    </a:lnTo>
                    <a:lnTo>
                      <a:pt x="64" y="54"/>
                    </a:lnTo>
                    <a:lnTo>
                      <a:pt x="41" y="61"/>
                    </a:lnTo>
                    <a:lnTo>
                      <a:pt x="58" y="63"/>
                    </a:lnTo>
                    <a:lnTo>
                      <a:pt x="54" y="64"/>
                    </a:lnTo>
                    <a:lnTo>
                      <a:pt x="39" y="64"/>
                    </a:lnTo>
                    <a:lnTo>
                      <a:pt x="39" y="67"/>
                    </a:lnTo>
                    <a:lnTo>
                      <a:pt x="41" y="69"/>
                    </a:lnTo>
                    <a:lnTo>
                      <a:pt x="44" y="70"/>
                    </a:lnTo>
                    <a:lnTo>
                      <a:pt x="99" y="68"/>
                    </a:lnTo>
                    <a:lnTo>
                      <a:pt x="106" y="64"/>
                    </a:lnTo>
                    <a:lnTo>
                      <a:pt x="128" y="62"/>
                    </a:lnTo>
                    <a:lnTo>
                      <a:pt x="127" y="63"/>
                    </a:lnTo>
                    <a:lnTo>
                      <a:pt x="110" y="69"/>
                    </a:lnTo>
                    <a:lnTo>
                      <a:pt x="111" y="69"/>
                    </a:lnTo>
                    <a:lnTo>
                      <a:pt x="68" y="73"/>
                    </a:lnTo>
                    <a:lnTo>
                      <a:pt x="65" y="74"/>
                    </a:lnTo>
                    <a:lnTo>
                      <a:pt x="55" y="74"/>
                    </a:lnTo>
                    <a:lnTo>
                      <a:pt x="54" y="75"/>
                    </a:lnTo>
                    <a:lnTo>
                      <a:pt x="53" y="75"/>
                    </a:lnTo>
                    <a:lnTo>
                      <a:pt x="97" y="87"/>
                    </a:lnTo>
                    <a:lnTo>
                      <a:pt x="100" y="85"/>
                    </a:lnTo>
                    <a:lnTo>
                      <a:pt x="100" y="84"/>
                    </a:lnTo>
                    <a:lnTo>
                      <a:pt x="100" y="83"/>
                    </a:lnTo>
                    <a:lnTo>
                      <a:pt x="102" y="82"/>
                    </a:lnTo>
                    <a:lnTo>
                      <a:pt x="105" y="77"/>
                    </a:lnTo>
                    <a:lnTo>
                      <a:pt x="107" y="75"/>
                    </a:lnTo>
                    <a:lnTo>
                      <a:pt x="111" y="74"/>
                    </a:lnTo>
                    <a:lnTo>
                      <a:pt x="111" y="73"/>
                    </a:lnTo>
                    <a:lnTo>
                      <a:pt x="117" y="70"/>
                    </a:lnTo>
                    <a:lnTo>
                      <a:pt x="170" y="68"/>
                    </a:lnTo>
                    <a:lnTo>
                      <a:pt x="117" y="74"/>
                    </a:lnTo>
                    <a:lnTo>
                      <a:pt x="115" y="75"/>
                    </a:lnTo>
                    <a:lnTo>
                      <a:pt x="116" y="77"/>
                    </a:lnTo>
                    <a:lnTo>
                      <a:pt x="114" y="77"/>
                    </a:lnTo>
                    <a:lnTo>
                      <a:pt x="111" y="79"/>
                    </a:lnTo>
                    <a:lnTo>
                      <a:pt x="110" y="80"/>
                    </a:lnTo>
                    <a:lnTo>
                      <a:pt x="109" y="80"/>
                    </a:lnTo>
                    <a:lnTo>
                      <a:pt x="109" y="84"/>
                    </a:lnTo>
                    <a:lnTo>
                      <a:pt x="107" y="84"/>
                    </a:lnTo>
                    <a:lnTo>
                      <a:pt x="109" y="85"/>
                    </a:lnTo>
                    <a:lnTo>
                      <a:pt x="107" y="87"/>
                    </a:lnTo>
                    <a:lnTo>
                      <a:pt x="109" y="88"/>
                    </a:lnTo>
                    <a:lnTo>
                      <a:pt x="123" y="89"/>
                    </a:lnTo>
                    <a:lnTo>
                      <a:pt x="126" y="88"/>
                    </a:lnTo>
                    <a:lnTo>
                      <a:pt x="127" y="87"/>
                    </a:lnTo>
                    <a:lnTo>
                      <a:pt x="128" y="87"/>
                    </a:lnTo>
                    <a:lnTo>
                      <a:pt x="130" y="87"/>
                    </a:lnTo>
                    <a:lnTo>
                      <a:pt x="127" y="89"/>
                    </a:lnTo>
                    <a:lnTo>
                      <a:pt x="146" y="90"/>
                    </a:lnTo>
                    <a:lnTo>
                      <a:pt x="147" y="90"/>
                    </a:lnTo>
                    <a:lnTo>
                      <a:pt x="147" y="89"/>
                    </a:lnTo>
                    <a:lnTo>
                      <a:pt x="148" y="87"/>
                    </a:lnTo>
                    <a:lnTo>
                      <a:pt x="146" y="85"/>
                    </a:lnTo>
                    <a:lnTo>
                      <a:pt x="146" y="84"/>
                    </a:lnTo>
                    <a:lnTo>
                      <a:pt x="144" y="84"/>
                    </a:lnTo>
                    <a:lnTo>
                      <a:pt x="149" y="83"/>
                    </a:lnTo>
                    <a:lnTo>
                      <a:pt x="151" y="80"/>
                    </a:lnTo>
                    <a:lnTo>
                      <a:pt x="152" y="80"/>
                    </a:lnTo>
                    <a:lnTo>
                      <a:pt x="152" y="82"/>
                    </a:lnTo>
                    <a:lnTo>
                      <a:pt x="151" y="83"/>
                    </a:lnTo>
                    <a:lnTo>
                      <a:pt x="149" y="84"/>
                    </a:lnTo>
                    <a:lnTo>
                      <a:pt x="151" y="85"/>
                    </a:lnTo>
                    <a:lnTo>
                      <a:pt x="153" y="85"/>
                    </a:lnTo>
                    <a:lnTo>
                      <a:pt x="158" y="85"/>
                    </a:lnTo>
                    <a:lnTo>
                      <a:pt x="158" y="84"/>
                    </a:lnTo>
                    <a:lnTo>
                      <a:pt x="170" y="80"/>
                    </a:lnTo>
                    <a:lnTo>
                      <a:pt x="172" y="79"/>
                    </a:lnTo>
                    <a:lnTo>
                      <a:pt x="172" y="78"/>
                    </a:lnTo>
                    <a:lnTo>
                      <a:pt x="168" y="77"/>
                    </a:lnTo>
                    <a:lnTo>
                      <a:pt x="172" y="77"/>
                    </a:lnTo>
                    <a:lnTo>
                      <a:pt x="174" y="75"/>
                    </a:lnTo>
                    <a:lnTo>
                      <a:pt x="173" y="77"/>
                    </a:lnTo>
                    <a:lnTo>
                      <a:pt x="175" y="77"/>
                    </a:lnTo>
                    <a:lnTo>
                      <a:pt x="175" y="79"/>
                    </a:lnTo>
                    <a:lnTo>
                      <a:pt x="177" y="79"/>
                    </a:lnTo>
                    <a:lnTo>
                      <a:pt x="180" y="79"/>
                    </a:lnTo>
                    <a:lnTo>
                      <a:pt x="173" y="82"/>
                    </a:lnTo>
                    <a:lnTo>
                      <a:pt x="172" y="83"/>
                    </a:lnTo>
                    <a:lnTo>
                      <a:pt x="172" y="84"/>
                    </a:lnTo>
                    <a:lnTo>
                      <a:pt x="159" y="85"/>
                    </a:lnTo>
                    <a:lnTo>
                      <a:pt x="159" y="87"/>
                    </a:lnTo>
                    <a:lnTo>
                      <a:pt x="157" y="87"/>
                    </a:lnTo>
                    <a:lnTo>
                      <a:pt x="158" y="89"/>
                    </a:lnTo>
                    <a:lnTo>
                      <a:pt x="164" y="90"/>
                    </a:lnTo>
                    <a:lnTo>
                      <a:pt x="215" y="78"/>
                    </a:lnTo>
                    <a:lnTo>
                      <a:pt x="214" y="77"/>
                    </a:lnTo>
                    <a:lnTo>
                      <a:pt x="216" y="74"/>
                    </a:lnTo>
                    <a:lnTo>
                      <a:pt x="215" y="73"/>
                    </a:lnTo>
                    <a:lnTo>
                      <a:pt x="212" y="73"/>
                    </a:lnTo>
                    <a:lnTo>
                      <a:pt x="214" y="74"/>
                    </a:lnTo>
                    <a:lnTo>
                      <a:pt x="212" y="73"/>
                    </a:lnTo>
                    <a:lnTo>
                      <a:pt x="211" y="70"/>
                    </a:lnTo>
                    <a:lnTo>
                      <a:pt x="212" y="69"/>
                    </a:lnTo>
                    <a:lnTo>
                      <a:pt x="203" y="66"/>
                    </a:lnTo>
                    <a:lnTo>
                      <a:pt x="204" y="66"/>
                    </a:lnTo>
                    <a:lnTo>
                      <a:pt x="215" y="69"/>
                    </a:lnTo>
                    <a:lnTo>
                      <a:pt x="217" y="68"/>
                    </a:lnTo>
                    <a:lnTo>
                      <a:pt x="216" y="68"/>
                    </a:lnTo>
                    <a:lnTo>
                      <a:pt x="216" y="67"/>
                    </a:lnTo>
                    <a:lnTo>
                      <a:pt x="216" y="64"/>
                    </a:lnTo>
                    <a:lnTo>
                      <a:pt x="220" y="61"/>
                    </a:lnTo>
                    <a:lnTo>
                      <a:pt x="235" y="54"/>
                    </a:lnTo>
                    <a:lnTo>
                      <a:pt x="236" y="54"/>
                    </a:lnTo>
                    <a:lnTo>
                      <a:pt x="235" y="57"/>
                    </a:lnTo>
                    <a:lnTo>
                      <a:pt x="225" y="62"/>
                    </a:lnTo>
                    <a:lnTo>
                      <a:pt x="224" y="63"/>
                    </a:lnTo>
                    <a:lnTo>
                      <a:pt x="224" y="66"/>
                    </a:lnTo>
                    <a:lnTo>
                      <a:pt x="221" y="66"/>
                    </a:lnTo>
                    <a:lnTo>
                      <a:pt x="221" y="67"/>
                    </a:lnTo>
                    <a:lnTo>
                      <a:pt x="222" y="69"/>
                    </a:lnTo>
                    <a:lnTo>
                      <a:pt x="217" y="73"/>
                    </a:lnTo>
                    <a:lnTo>
                      <a:pt x="221" y="77"/>
                    </a:lnTo>
                    <a:lnTo>
                      <a:pt x="287" y="73"/>
                    </a:lnTo>
                    <a:lnTo>
                      <a:pt x="277" y="74"/>
                    </a:lnTo>
                    <a:lnTo>
                      <a:pt x="277" y="75"/>
                    </a:lnTo>
                    <a:lnTo>
                      <a:pt x="278" y="75"/>
                    </a:lnTo>
                    <a:lnTo>
                      <a:pt x="279" y="77"/>
                    </a:lnTo>
                    <a:lnTo>
                      <a:pt x="273" y="75"/>
                    </a:lnTo>
                    <a:lnTo>
                      <a:pt x="271" y="75"/>
                    </a:lnTo>
                    <a:lnTo>
                      <a:pt x="271" y="77"/>
                    </a:lnTo>
                    <a:lnTo>
                      <a:pt x="273" y="78"/>
                    </a:lnTo>
                    <a:lnTo>
                      <a:pt x="273" y="79"/>
                    </a:lnTo>
                    <a:lnTo>
                      <a:pt x="272" y="79"/>
                    </a:lnTo>
                    <a:lnTo>
                      <a:pt x="266" y="77"/>
                    </a:lnTo>
                    <a:lnTo>
                      <a:pt x="253" y="77"/>
                    </a:lnTo>
                    <a:lnTo>
                      <a:pt x="252" y="78"/>
                    </a:lnTo>
                    <a:lnTo>
                      <a:pt x="253" y="79"/>
                    </a:lnTo>
                    <a:lnTo>
                      <a:pt x="252" y="79"/>
                    </a:lnTo>
                    <a:lnTo>
                      <a:pt x="250" y="78"/>
                    </a:lnTo>
                    <a:lnTo>
                      <a:pt x="211" y="87"/>
                    </a:lnTo>
                    <a:lnTo>
                      <a:pt x="247" y="85"/>
                    </a:lnTo>
                    <a:lnTo>
                      <a:pt x="247" y="87"/>
                    </a:lnTo>
                    <a:lnTo>
                      <a:pt x="211" y="89"/>
                    </a:lnTo>
                    <a:lnTo>
                      <a:pt x="209" y="90"/>
                    </a:lnTo>
                    <a:lnTo>
                      <a:pt x="215" y="91"/>
                    </a:lnTo>
                    <a:lnTo>
                      <a:pt x="210" y="91"/>
                    </a:lnTo>
                    <a:lnTo>
                      <a:pt x="209" y="91"/>
                    </a:lnTo>
                    <a:lnTo>
                      <a:pt x="165" y="95"/>
                    </a:lnTo>
                    <a:lnTo>
                      <a:pt x="165" y="96"/>
                    </a:lnTo>
                    <a:lnTo>
                      <a:pt x="185" y="105"/>
                    </a:lnTo>
                    <a:lnTo>
                      <a:pt x="186" y="106"/>
                    </a:lnTo>
                    <a:lnTo>
                      <a:pt x="188" y="108"/>
                    </a:lnTo>
                    <a:lnTo>
                      <a:pt x="205" y="110"/>
                    </a:lnTo>
                    <a:lnTo>
                      <a:pt x="205" y="111"/>
                    </a:lnTo>
                    <a:lnTo>
                      <a:pt x="201" y="111"/>
                    </a:lnTo>
                    <a:lnTo>
                      <a:pt x="206" y="116"/>
                    </a:lnTo>
                    <a:lnTo>
                      <a:pt x="206" y="117"/>
                    </a:lnTo>
                    <a:lnTo>
                      <a:pt x="209" y="117"/>
                    </a:lnTo>
                    <a:lnTo>
                      <a:pt x="209" y="119"/>
                    </a:lnTo>
                    <a:lnTo>
                      <a:pt x="225" y="121"/>
                    </a:lnTo>
                    <a:lnTo>
                      <a:pt x="240" y="120"/>
                    </a:lnTo>
                    <a:lnTo>
                      <a:pt x="241" y="121"/>
                    </a:lnTo>
                    <a:lnTo>
                      <a:pt x="227" y="124"/>
                    </a:lnTo>
                    <a:lnTo>
                      <a:pt x="226" y="124"/>
                    </a:lnTo>
                    <a:lnTo>
                      <a:pt x="226" y="125"/>
                    </a:lnTo>
                    <a:lnTo>
                      <a:pt x="229" y="125"/>
                    </a:lnTo>
                    <a:lnTo>
                      <a:pt x="210" y="122"/>
                    </a:lnTo>
                    <a:lnTo>
                      <a:pt x="207" y="124"/>
                    </a:lnTo>
                    <a:lnTo>
                      <a:pt x="205" y="120"/>
                    </a:lnTo>
                    <a:lnTo>
                      <a:pt x="203" y="120"/>
                    </a:lnTo>
                    <a:lnTo>
                      <a:pt x="200" y="117"/>
                    </a:lnTo>
                    <a:lnTo>
                      <a:pt x="198" y="117"/>
                    </a:lnTo>
                    <a:lnTo>
                      <a:pt x="196" y="115"/>
                    </a:lnTo>
                    <a:lnTo>
                      <a:pt x="153" y="99"/>
                    </a:lnTo>
                    <a:lnTo>
                      <a:pt x="139" y="98"/>
                    </a:lnTo>
                    <a:lnTo>
                      <a:pt x="136" y="99"/>
                    </a:lnTo>
                    <a:lnTo>
                      <a:pt x="122" y="95"/>
                    </a:lnTo>
                    <a:lnTo>
                      <a:pt x="110" y="96"/>
                    </a:lnTo>
                    <a:lnTo>
                      <a:pt x="109" y="98"/>
                    </a:lnTo>
                    <a:lnTo>
                      <a:pt x="109" y="100"/>
                    </a:lnTo>
                    <a:lnTo>
                      <a:pt x="109" y="103"/>
                    </a:lnTo>
                    <a:lnTo>
                      <a:pt x="110" y="104"/>
                    </a:lnTo>
                    <a:lnTo>
                      <a:pt x="112" y="106"/>
                    </a:lnTo>
                    <a:lnTo>
                      <a:pt x="136" y="110"/>
                    </a:lnTo>
                    <a:lnTo>
                      <a:pt x="136" y="111"/>
                    </a:lnTo>
                    <a:lnTo>
                      <a:pt x="114" y="109"/>
                    </a:lnTo>
                    <a:lnTo>
                      <a:pt x="116" y="112"/>
                    </a:lnTo>
                    <a:lnTo>
                      <a:pt x="117" y="114"/>
                    </a:lnTo>
                    <a:lnTo>
                      <a:pt x="144" y="120"/>
                    </a:lnTo>
                    <a:lnTo>
                      <a:pt x="148" y="124"/>
                    </a:lnTo>
                    <a:lnTo>
                      <a:pt x="160" y="129"/>
                    </a:lnTo>
                    <a:lnTo>
                      <a:pt x="162" y="130"/>
                    </a:lnTo>
                    <a:lnTo>
                      <a:pt x="162" y="132"/>
                    </a:lnTo>
                    <a:lnTo>
                      <a:pt x="164" y="134"/>
                    </a:lnTo>
                    <a:lnTo>
                      <a:pt x="165" y="135"/>
                    </a:lnTo>
                    <a:lnTo>
                      <a:pt x="164" y="135"/>
                    </a:lnTo>
                    <a:lnTo>
                      <a:pt x="169" y="138"/>
                    </a:lnTo>
                    <a:lnTo>
                      <a:pt x="173" y="137"/>
                    </a:lnTo>
                    <a:lnTo>
                      <a:pt x="175" y="136"/>
                    </a:lnTo>
                    <a:lnTo>
                      <a:pt x="175" y="137"/>
                    </a:lnTo>
                    <a:lnTo>
                      <a:pt x="174" y="138"/>
                    </a:lnTo>
                    <a:lnTo>
                      <a:pt x="179" y="141"/>
                    </a:lnTo>
                    <a:lnTo>
                      <a:pt x="182" y="141"/>
                    </a:lnTo>
                    <a:lnTo>
                      <a:pt x="184" y="142"/>
                    </a:lnTo>
                    <a:lnTo>
                      <a:pt x="186" y="143"/>
                    </a:lnTo>
                    <a:lnTo>
                      <a:pt x="190" y="143"/>
                    </a:lnTo>
                    <a:lnTo>
                      <a:pt x="189" y="145"/>
                    </a:lnTo>
                    <a:lnTo>
                      <a:pt x="178" y="145"/>
                    </a:lnTo>
                    <a:lnTo>
                      <a:pt x="172" y="141"/>
                    </a:lnTo>
                    <a:lnTo>
                      <a:pt x="168" y="141"/>
                    </a:lnTo>
                    <a:lnTo>
                      <a:pt x="165" y="140"/>
                    </a:lnTo>
                    <a:lnTo>
                      <a:pt x="163" y="141"/>
                    </a:lnTo>
                    <a:lnTo>
                      <a:pt x="160" y="142"/>
                    </a:lnTo>
                    <a:lnTo>
                      <a:pt x="163" y="145"/>
                    </a:lnTo>
                    <a:lnTo>
                      <a:pt x="216" y="150"/>
                    </a:lnTo>
                    <a:lnTo>
                      <a:pt x="217" y="150"/>
                    </a:lnTo>
                    <a:lnTo>
                      <a:pt x="217" y="148"/>
                    </a:lnTo>
                    <a:lnTo>
                      <a:pt x="220" y="148"/>
                    </a:lnTo>
                    <a:lnTo>
                      <a:pt x="224" y="146"/>
                    </a:lnTo>
                    <a:lnTo>
                      <a:pt x="226" y="146"/>
                    </a:lnTo>
                    <a:lnTo>
                      <a:pt x="225" y="148"/>
                    </a:lnTo>
                    <a:lnTo>
                      <a:pt x="225" y="151"/>
                    </a:lnTo>
                    <a:lnTo>
                      <a:pt x="226" y="151"/>
                    </a:lnTo>
                    <a:lnTo>
                      <a:pt x="225" y="152"/>
                    </a:lnTo>
                    <a:lnTo>
                      <a:pt x="224" y="152"/>
                    </a:lnTo>
                    <a:lnTo>
                      <a:pt x="222" y="153"/>
                    </a:lnTo>
                    <a:lnTo>
                      <a:pt x="221" y="153"/>
                    </a:lnTo>
                    <a:lnTo>
                      <a:pt x="217" y="152"/>
                    </a:lnTo>
                    <a:lnTo>
                      <a:pt x="215" y="153"/>
                    </a:lnTo>
                    <a:lnTo>
                      <a:pt x="199" y="152"/>
                    </a:lnTo>
                    <a:lnTo>
                      <a:pt x="196" y="153"/>
                    </a:lnTo>
                    <a:lnTo>
                      <a:pt x="199" y="155"/>
                    </a:lnTo>
                    <a:lnTo>
                      <a:pt x="206" y="156"/>
                    </a:lnTo>
                    <a:lnTo>
                      <a:pt x="209" y="157"/>
                    </a:lnTo>
                    <a:lnTo>
                      <a:pt x="219" y="157"/>
                    </a:lnTo>
                    <a:lnTo>
                      <a:pt x="219" y="158"/>
                    </a:lnTo>
                    <a:lnTo>
                      <a:pt x="214" y="158"/>
                    </a:lnTo>
                    <a:lnTo>
                      <a:pt x="220" y="162"/>
                    </a:lnTo>
                    <a:lnTo>
                      <a:pt x="220" y="163"/>
                    </a:lnTo>
                    <a:lnTo>
                      <a:pt x="212" y="161"/>
                    </a:lnTo>
                    <a:lnTo>
                      <a:pt x="211" y="159"/>
                    </a:lnTo>
                    <a:lnTo>
                      <a:pt x="153" y="148"/>
                    </a:lnTo>
                    <a:lnTo>
                      <a:pt x="154" y="150"/>
                    </a:lnTo>
                    <a:lnTo>
                      <a:pt x="152" y="151"/>
                    </a:lnTo>
                    <a:lnTo>
                      <a:pt x="128" y="153"/>
                    </a:lnTo>
                    <a:lnTo>
                      <a:pt x="126" y="155"/>
                    </a:lnTo>
                    <a:lnTo>
                      <a:pt x="125" y="158"/>
                    </a:lnTo>
                    <a:lnTo>
                      <a:pt x="125" y="161"/>
                    </a:lnTo>
                    <a:lnTo>
                      <a:pt x="128" y="162"/>
                    </a:lnTo>
                    <a:lnTo>
                      <a:pt x="127" y="163"/>
                    </a:lnTo>
                    <a:lnTo>
                      <a:pt x="121" y="163"/>
                    </a:lnTo>
                    <a:lnTo>
                      <a:pt x="118" y="164"/>
                    </a:lnTo>
                    <a:lnTo>
                      <a:pt x="117" y="168"/>
                    </a:lnTo>
                    <a:lnTo>
                      <a:pt x="120" y="169"/>
                    </a:lnTo>
                    <a:lnTo>
                      <a:pt x="121" y="172"/>
                    </a:lnTo>
                    <a:lnTo>
                      <a:pt x="121" y="173"/>
                    </a:lnTo>
                    <a:lnTo>
                      <a:pt x="122" y="174"/>
                    </a:lnTo>
                    <a:lnTo>
                      <a:pt x="122" y="176"/>
                    </a:lnTo>
                    <a:lnTo>
                      <a:pt x="126" y="176"/>
                    </a:lnTo>
                    <a:lnTo>
                      <a:pt x="131" y="177"/>
                    </a:lnTo>
                    <a:lnTo>
                      <a:pt x="126" y="177"/>
                    </a:lnTo>
                    <a:lnTo>
                      <a:pt x="123" y="178"/>
                    </a:lnTo>
                    <a:lnTo>
                      <a:pt x="123" y="179"/>
                    </a:lnTo>
                    <a:lnTo>
                      <a:pt x="133" y="179"/>
                    </a:lnTo>
                    <a:lnTo>
                      <a:pt x="143" y="178"/>
                    </a:lnTo>
                    <a:lnTo>
                      <a:pt x="144" y="176"/>
                    </a:lnTo>
                    <a:lnTo>
                      <a:pt x="147" y="176"/>
                    </a:lnTo>
                    <a:lnTo>
                      <a:pt x="148" y="174"/>
                    </a:lnTo>
                    <a:lnTo>
                      <a:pt x="149" y="173"/>
                    </a:lnTo>
                    <a:lnTo>
                      <a:pt x="148" y="172"/>
                    </a:lnTo>
                    <a:lnTo>
                      <a:pt x="153" y="169"/>
                    </a:lnTo>
                    <a:lnTo>
                      <a:pt x="153" y="171"/>
                    </a:lnTo>
                    <a:lnTo>
                      <a:pt x="152" y="173"/>
                    </a:lnTo>
                    <a:lnTo>
                      <a:pt x="148" y="177"/>
                    </a:lnTo>
                    <a:lnTo>
                      <a:pt x="149" y="178"/>
                    </a:lnTo>
                    <a:lnTo>
                      <a:pt x="149" y="179"/>
                    </a:lnTo>
                    <a:lnTo>
                      <a:pt x="151" y="181"/>
                    </a:lnTo>
                    <a:lnTo>
                      <a:pt x="153" y="182"/>
                    </a:lnTo>
                    <a:lnTo>
                      <a:pt x="162" y="179"/>
                    </a:lnTo>
                    <a:lnTo>
                      <a:pt x="164" y="179"/>
                    </a:lnTo>
                    <a:lnTo>
                      <a:pt x="167" y="179"/>
                    </a:lnTo>
                    <a:lnTo>
                      <a:pt x="170" y="174"/>
                    </a:lnTo>
                    <a:lnTo>
                      <a:pt x="170" y="173"/>
                    </a:lnTo>
                    <a:lnTo>
                      <a:pt x="172" y="172"/>
                    </a:lnTo>
                    <a:lnTo>
                      <a:pt x="170" y="168"/>
                    </a:lnTo>
                    <a:lnTo>
                      <a:pt x="172" y="166"/>
                    </a:lnTo>
                    <a:lnTo>
                      <a:pt x="172" y="164"/>
                    </a:lnTo>
                    <a:lnTo>
                      <a:pt x="173" y="161"/>
                    </a:lnTo>
                    <a:lnTo>
                      <a:pt x="172" y="164"/>
                    </a:lnTo>
                    <a:lnTo>
                      <a:pt x="173" y="169"/>
                    </a:lnTo>
                    <a:lnTo>
                      <a:pt x="174" y="171"/>
                    </a:lnTo>
                    <a:lnTo>
                      <a:pt x="177" y="171"/>
                    </a:lnTo>
                    <a:lnTo>
                      <a:pt x="179" y="169"/>
                    </a:lnTo>
                    <a:lnTo>
                      <a:pt x="178" y="171"/>
                    </a:lnTo>
                    <a:lnTo>
                      <a:pt x="174" y="172"/>
                    </a:lnTo>
                    <a:lnTo>
                      <a:pt x="174" y="173"/>
                    </a:lnTo>
                    <a:lnTo>
                      <a:pt x="175" y="176"/>
                    </a:lnTo>
                    <a:lnTo>
                      <a:pt x="177" y="177"/>
                    </a:lnTo>
                    <a:lnTo>
                      <a:pt x="182" y="176"/>
                    </a:lnTo>
                    <a:lnTo>
                      <a:pt x="188" y="177"/>
                    </a:lnTo>
                    <a:lnTo>
                      <a:pt x="189" y="178"/>
                    </a:lnTo>
                    <a:lnTo>
                      <a:pt x="191" y="177"/>
                    </a:lnTo>
                    <a:lnTo>
                      <a:pt x="191" y="178"/>
                    </a:lnTo>
                    <a:lnTo>
                      <a:pt x="190" y="179"/>
                    </a:lnTo>
                    <a:lnTo>
                      <a:pt x="173" y="178"/>
                    </a:lnTo>
                    <a:lnTo>
                      <a:pt x="172" y="179"/>
                    </a:lnTo>
                    <a:lnTo>
                      <a:pt x="172" y="181"/>
                    </a:lnTo>
                    <a:lnTo>
                      <a:pt x="172" y="182"/>
                    </a:lnTo>
                    <a:lnTo>
                      <a:pt x="177" y="183"/>
                    </a:lnTo>
                    <a:lnTo>
                      <a:pt x="174" y="183"/>
                    </a:lnTo>
                    <a:lnTo>
                      <a:pt x="168" y="183"/>
                    </a:lnTo>
                    <a:lnTo>
                      <a:pt x="165" y="183"/>
                    </a:lnTo>
                    <a:lnTo>
                      <a:pt x="160" y="187"/>
                    </a:lnTo>
                    <a:lnTo>
                      <a:pt x="165" y="189"/>
                    </a:lnTo>
                    <a:lnTo>
                      <a:pt x="182" y="187"/>
                    </a:lnTo>
                    <a:lnTo>
                      <a:pt x="182" y="188"/>
                    </a:lnTo>
                    <a:lnTo>
                      <a:pt x="180" y="188"/>
                    </a:lnTo>
                    <a:lnTo>
                      <a:pt x="177" y="189"/>
                    </a:lnTo>
                    <a:lnTo>
                      <a:pt x="169" y="189"/>
                    </a:lnTo>
                    <a:lnTo>
                      <a:pt x="168" y="189"/>
                    </a:lnTo>
                    <a:lnTo>
                      <a:pt x="169" y="190"/>
                    </a:lnTo>
                    <a:lnTo>
                      <a:pt x="177" y="190"/>
                    </a:lnTo>
                    <a:lnTo>
                      <a:pt x="174" y="192"/>
                    </a:lnTo>
                    <a:lnTo>
                      <a:pt x="173" y="194"/>
                    </a:lnTo>
                    <a:lnTo>
                      <a:pt x="175" y="197"/>
                    </a:lnTo>
                    <a:lnTo>
                      <a:pt x="183" y="198"/>
                    </a:lnTo>
                    <a:lnTo>
                      <a:pt x="185" y="195"/>
                    </a:lnTo>
                    <a:lnTo>
                      <a:pt x="185" y="194"/>
                    </a:lnTo>
                    <a:lnTo>
                      <a:pt x="186" y="193"/>
                    </a:lnTo>
                    <a:lnTo>
                      <a:pt x="188" y="195"/>
                    </a:lnTo>
                    <a:lnTo>
                      <a:pt x="185" y="199"/>
                    </a:lnTo>
                    <a:lnTo>
                      <a:pt x="186" y="202"/>
                    </a:lnTo>
                    <a:lnTo>
                      <a:pt x="214" y="202"/>
                    </a:lnTo>
                    <a:lnTo>
                      <a:pt x="216" y="199"/>
                    </a:lnTo>
                    <a:lnTo>
                      <a:pt x="220" y="192"/>
                    </a:lnTo>
                    <a:lnTo>
                      <a:pt x="221" y="190"/>
                    </a:lnTo>
                    <a:lnTo>
                      <a:pt x="222" y="187"/>
                    </a:lnTo>
                    <a:lnTo>
                      <a:pt x="221" y="184"/>
                    </a:lnTo>
                    <a:lnTo>
                      <a:pt x="221" y="183"/>
                    </a:lnTo>
                    <a:lnTo>
                      <a:pt x="224" y="182"/>
                    </a:lnTo>
                    <a:lnTo>
                      <a:pt x="229" y="182"/>
                    </a:lnTo>
                    <a:lnTo>
                      <a:pt x="225" y="184"/>
                    </a:lnTo>
                    <a:lnTo>
                      <a:pt x="226" y="187"/>
                    </a:lnTo>
                    <a:lnTo>
                      <a:pt x="226" y="189"/>
                    </a:lnTo>
                    <a:lnTo>
                      <a:pt x="224" y="193"/>
                    </a:lnTo>
                    <a:lnTo>
                      <a:pt x="224" y="195"/>
                    </a:lnTo>
                    <a:lnTo>
                      <a:pt x="216" y="200"/>
                    </a:lnTo>
                    <a:lnTo>
                      <a:pt x="216" y="202"/>
                    </a:lnTo>
                    <a:lnTo>
                      <a:pt x="211" y="204"/>
                    </a:lnTo>
                    <a:lnTo>
                      <a:pt x="212" y="205"/>
                    </a:lnTo>
                    <a:lnTo>
                      <a:pt x="212" y="206"/>
                    </a:lnTo>
                    <a:lnTo>
                      <a:pt x="217" y="206"/>
                    </a:lnTo>
                    <a:lnTo>
                      <a:pt x="217" y="208"/>
                    </a:lnTo>
                    <a:lnTo>
                      <a:pt x="215" y="208"/>
                    </a:lnTo>
                    <a:lnTo>
                      <a:pt x="209" y="208"/>
                    </a:lnTo>
                    <a:lnTo>
                      <a:pt x="205" y="206"/>
                    </a:lnTo>
                    <a:lnTo>
                      <a:pt x="195" y="206"/>
                    </a:lnTo>
                    <a:lnTo>
                      <a:pt x="199" y="209"/>
                    </a:lnTo>
                    <a:lnTo>
                      <a:pt x="199" y="210"/>
                    </a:lnTo>
                    <a:lnTo>
                      <a:pt x="196" y="210"/>
                    </a:lnTo>
                    <a:lnTo>
                      <a:pt x="186" y="208"/>
                    </a:lnTo>
                    <a:lnTo>
                      <a:pt x="178" y="208"/>
                    </a:lnTo>
                    <a:lnTo>
                      <a:pt x="170" y="205"/>
                    </a:lnTo>
                    <a:lnTo>
                      <a:pt x="169" y="205"/>
                    </a:lnTo>
                    <a:lnTo>
                      <a:pt x="169" y="204"/>
                    </a:lnTo>
                    <a:lnTo>
                      <a:pt x="167" y="203"/>
                    </a:lnTo>
                    <a:lnTo>
                      <a:pt x="164" y="200"/>
                    </a:lnTo>
                    <a:lnTo>
                      <a:pt x="156" y="194"/>
                    </a:lnTo>
                    <a:lnTo>
                      <a:pt x="156" y="193"/>
                    </a:lnTo>
                    <a:lnTo>
                      <a:pt x="147" y="189"/>
                    </a:lnTo>
                    <a:lnTo>
                      <a:pt x="128" y="188"/>
                    </a:lnTo>
                    <a:lnTo>
                      <a:pt x="117" y="190"/>
                    </a:lnTo>
                    <a:lnTo>
                      <a:pt x="115" y="190"/>
                    </a:lnTo>
                    <a:lnTo>
                      <a:pt x="112" y="192"/>
                    </a:lnTo>
                    <a:lnTo>
                      <a:pt x="110" y="192"/>
                    </a:lnTo>
                    <a:lnTo>
                      <a:pt x="111" y="193"/>
                    </a:lnTo>
                    <a:lnTo>
                      <a:pt x="111" y="194"/>
                    </a:lnTo>
                    <a:lnTo>
                      <a:pt x="112" y="194"/>
                    </a:lnTo>
                    <a:lnTo>
                      <a:pt x="112" y="198"/>
                    </a:lnTo>
                    <a:lnTo>
                      <a:pt x="120" y="200"/>
                    </a:lnTo>
                    <a:lnTo>
                      <a:pt x="121" y="202"/>
                    </a:lnTo>
                    <a:lnTo>
                      <a:pt x="126" y="204"/>
                    </a:lnTo>
                    <a:lnTo>
                      <a:pt x="126" y="206"/>
                    </a:lnTo>
                    <a:lnTo>
                      <a:pt x="128" y="208"/>
                    </a:lnTo>
                    <a:lnTo>
                      <a:pt x="128" y="209"/>
                    </a:lnTo>
                    <a:lnTo>
                      <a:pt x="136" y="210"/>
                    </a:lnTo>
                    <a:lnTo>
                      <a:pt x="139" y="209"/>
                    </a:lnTo>
                    <a:lnTo>
                      <a:pt x="144" y="209"/>
                    </a:lnTo>
                    <a:lnTo>
                      <a:pt x="144" y="210"/>
                    </a:lnTo>
                    <a:lnTo>
                      <a:pt x="138" y="213"/>
                    </a:lnTo>
                    <a:lnTo>
                      <a:pt x="139" y="213"/>
                    </a:lnTo>
                    <a:lnTo>
                      <a:pt x="144" y="213"/>
                    </a:lnTo>
                    <a:lnTo>
                      <a:pt x="141" y="214"/>
                    </a:lnTo>
                    <a:lnTo>
                      <a:pt x="141" y="215"/>
                    </a:lnTo>
                    <a:lnTo>
                      <a:pt x="142" y="216"/>
                    </a:lnTo>
                    <a:lnTo>
                      <a:pt x="143" y="215"/>
                    </a:lnTo>
                    <a:lnTo>
                      <a:pt x="151" y="216"/>
                    </a:lnTo>
                    <a:lnTo>
                      <a:pt x="148" y="218"/>
                    </a:lnTo>
                    <a:lnTo>
                      <a:pt x="148" y="219"/>
                    </a:lnTo>
                    <a:lnTo>
                      <a:pt x="144" y="218"/>
                    </a:lnTo>
                    <a:lnTo>
                      <a:pt x="143" y="216"/>
                    </a:lnTo>
                    <a:lnTo>
                      <a:pt x="137" y="218"/>
                    </a:lnTo>
                    <a:lnTo>
                      <a:pt x="136" y="219"/>
                    </a:lnTo>
                    <a:lnTo>
                      <a:pt x="138" y="220"/>
                    </a:lnTo>
                    <a:lnTo>
                      <a:pt x="133" y="220"/>
                    </a:lnTo>
                    <a:lnTo>
                      <a:pt x="132" y="219"/>
                    </a:lnTo>
                    <a:lnTo>
                      <a:pt x="131" y="219"/>
                    </a:lnTo>
                    <a:lnTo>
                      <a:pt x="128" y="220"/>
                    </a:lnTo>
                    <a:lnTo>
                      <a:pt x="125" y="219"/>
                    </a:lnTo>
                    <a:lnTo>
                      <a:pt x="120" y="219"/>
                    </a:lnTo>
                    <a:lnTo>
                      <a:pt x="118" y="219"/>
                    </a:lnTo>
                    <a:lnTo>
                      <a:pt x="118" y="221"/>
                    </a:lnTo>
                    <a:lnTo>
                      <a:pt x="112" y="223"/>
                    </a:lnTo>
                    <a:lnTo>
                      <a:pt x="111" y="224"/>
                    </a:lnTo>
                    <a:lnTo>
                      <a:pt x="99" y="229"/>
                    </a:lnTo>
                    <a:lnTo>
                      <a:pt x="97" y="232"/>
                    </a:lnTo>
                    <a:lnTo>
                      <a:pt x="99" y="234"/>
                    </a:lnTo>
                    <a:lnTo>
                      <a:pt x="99" y="240"/>
                    </a:lnTo>
                    <a:lnTo>
                      <a:pt x="97" y="241"/>
                    </a:lnTo>
                    <a:lnTo>
                      <a:pt x="106" y="246"/>
                    </a:lnTo>
                    <a:lnTo>
                      <a:pt x="110" y="247"/>
                    </a:lnTo>
                    <a:lnTo>
                      <a:pt x="114" y="244"/>
                    </a:lnTo>
                    <a:lnTo>
                      <a:pt x="114" y="241"/>
                    </a:lnTo>
                    <a:lnTo>
                      <a:pt x="117" y="246"/>
                    </a:lnTo>
                    <a:lnTo>
                      <a:pt x="120" y="241"/>
                    </a:lnTo>
                    <a:lnTo>
                      <a:pt x="114" y="234"/>
                    </a:lnTo>
                    <a:lnTo>
                      <a:pt x="116" y="231"/>
                    </a:lnTo>
                    <a:lnTo>
                      <a:pt x="118" y="235"/>
                    </a:lnTo>
                    <a:lnTo>
                      <a:pt x="120" y="240"/>
                    </a:lnTo>
                    <a:lnTo>
                      <a:pt x="123" y="247"/>
                    </a:lnTo>
                    <a:lnTo>
                      <a:pt x="131" y="247"/>
                    </a:lnTo>
                    <a:lnTo>
                      <a:pt x="133" y="250"/>
                    </a:lnTo>
                    <a:lnTo>
                      <a:pt x="139" y="249"/>
                    </a:lnTo>
                    <a:lnTo>
                      <a:pt x="141" y="245"/>
                    </a:lnTo>
                    <a:lnTo>
                      <a:pt x="138" y="241"/>
                    </a:lnTo>
                    <a:lnTo>
                      <a:pt x="142" y="245"/>
                    </a:lnTo>
                    <a:lnTo>
                      <a:pt x="149" y="246"/>
                    </a:lnTo>
                    <a:lnTo>
                      <a:pt x="152" y="249"/>
                    </a:lnTo>
                    <a:lnTo>
                      <a:pt x="157" y="249"/>
                    </a:lnTo>
                    <a:lnTo>
                      <a:pt x="158" y="246"/>
                    </a:lnTo>
                    <a:lnTo>
                      <a:pt x="162" y="244"/>
                    </a:lnTo>
                    <a:lnTo>
                      <a:pt x="160" y="240"/>
                    </a:lnTo>
                    <a:lnTo>
                      <a:pt x="164" y="245"/>
                    </a:lnTo>
                    <a:lnTo>
                      <a:pt x="164" y="247"/>
                    </a:lnTo>
                    <a:lnTo>
                      <a:pt x="164" y="249"/>
                    </a:lnTo>
                    <a:lnTo>
                      <a:pt x="177" y="250"/>
                    </a:lnTo>
                    <a:lnTo>
                      <a:pt x="162" y="244"/>
                    </a:lnTo>
                    <a:lnTo>
                      <a:pt x="160" y="240"/>
                    </a:lnTo>
                    <a:lnTo>
                      <a:pt x="164" y="245"/>
                    </a:lnTo>
                    <a:lnTo>
                      <a:pt x="164" y="247"/>
                    </a:lnTo>
                    <a:lnTo>
                      <a:pt x="164" y="249"/>
                    </a:lnTo>
                    <a:lnTo>
                      <a:pt x="191" y="252"/>
                    </a:lnTo>
                    <a:lnTo>
                      <a:pt x="194" y="253"/>
                    </a:lnTo>
                    <a:lnTo>
                      <a:pt x="212" y="252"/>
                    </a:lnTo>
                    <a:lnTo>
                      <a:pt x="196" y="245"/>
                    </a:lnTo>
                    <a:lnTo>
                      <a:pt x="195" y="241"/>
                    </a:lnTo>
                    <a:lnTo>
                      <a:pt x="201" y="246"/>
                    </a:lnTo>
                    <a:lnTo>
                      <a:pt x="207" y="246"/>
                    </a:lnTo>
                    <a:lnTo>
                      <a:pt x="214" y="244"/>
                    </a:lnTo>
                    <a:lnTo>
                      <a:pt x="211" y="237"/>
                    </a:lnTo>
                    <a:lnTo>
                      <a:pt x="224" y="245"/>
                    </a:lnTo>
                    <a:lnTo>
                      <a:pt x="232" y="247"/>
                    </a:lnTo>
                    <a:lnTo>
                      <a:pt x="237" y="246"/>
                    </a:lnTo>
                    <a:lnTo>
                      <a:pt x="236" y="241"/>
                    </a:lnTo>
                    <a:lnTo>
                      <a:pt x="229" y="235"/>
                    </a:lnTo>
                    <a:lnTo>
                      <a:pt x="227" y="232"/>
                    </a:lnTo>
                    <a:lnTo>
                      <a:pt x="243" y="246"/>
                    </a:lnTo>
                    <a:lnTo>
                      <a:pt x="251" y="249"/>
                    </a:lnTo>
                    <a:lnTo>
                      <a:pt x="261" y="247"/>
                    </a:lnTo>
                    <a:lnTo>
                      <a:pt x="261" y="242"/>
                    </a:lnTo>
                    <a:lnTo>
                      <a:pt x="250" y="236"/>
                    </a:lnTo>
                    <a:lnTo>
                      <a:pt x="261" y="237"/>
                    </a:lnTo>
                    <a:lnTo>
                      <a:pt x="262" y="239"/>
                    </a:lnTo>
                    <a:lnTo>
                      <a:pt x="264" y="242"/>
                    </a:lnTo>
                    <a:lnTo>
                      <a:pt x="267" y="245"/>
                    </a:lnTo>
                    <a:lnTo>
                      <a:pt x="275" y="245"/>
                    </a:lnTo>
                    <a:lnTo>
                      <a:pt x="282" y="244"/>
                    </a:lnTo>
                    <a:lnTo>
                      <a:pt x="285" y="244"/>
                    </a:lnTo>
                    <a:lnTo>
                      <a:pt x="290" y="246"/>
                    </a:lnTo>
                    <a:lnTo>
                      <a:pt x="292" y="249"/>
                    </a:lnTo>
                    <a:lnTo>
                      <a:pt x="292" y="253"/>
                    </a:lnTo>
                    <a:lnTo>
                      <a:pt x="290" y="255"/>
                    </a:lnTo>
                    <a:lnTo>
                      <a:pt x="294" y="257"/>
                    </a:lnTo>
                    <a:lnTo>
                      <a:pt x="320" y="252"/>
                    </a:lnTo>
                    <a:lnTo>
                      <a:pt x="326" y="249"/>
                    </a:lnTo>
                    <a:lnTo>
                      <a:pt x="331" y="241"/>
                    </a:lnTo>
                    <a:lnTo>
                      <a:pt x="336" y="246"/>
                    </a:lnTo>
                    <a:lnTo>
                      <a:pt x="344" y="244"/>
                    </a:lnTo>
                    <a:lnTo>
                      <a:pt x="344" y="241"/>
                    </a:lnTo>
                    <a:lnTo>
                      <a:pt x="350" y="240"/>
                    </a:lnTo>
                    <a:lnTo>
                      <a:pt x="348" y="232"/>
                    </a:lnTo>
                    <a:lnTo>
                      <a:pt x="339" y="224"/>
                    </a:lnTo>
                    <a:lnTo>
                      <a:pt x="332" y="225"/>
                    </a:lnTo>
                    <a:lnTo>
                      <a:pt x="329" y="227"/>
                    </a:lnTo>
                    <a:lnTo>
                      <a:pt x="327" y="230"/>
                    </a:lnTo>
                    <a:lnTo>
                      <a:pt x="322" y="230"/>
                    </a:lnTo>
                    <a:lnTo>
                      <a:pt x="321" y="227"/>
                    </a:lnTo>
                    <a:lnTo>
                      <a:pt x="311" y="225"/>
                    </a:lnTo>
                    <a:lnTo>
                      <a:pt x="313" y="224"/>
                    </a:lnTo>
                    <a:lnTo>
                      <a:pt x="319" y="221"/>
                    </a:lnTo>
                    <a:lnTo>
                      <a:pt x="319" y="220"/>
                    </a:lnTo>
                    <a:lnTo>
                      <a:pt x="313" y="216"/>
                    </a:lnTo>
                    <a:lnTo>
                      <a:pt x="300" y="215"/>
                    </a:lnTo>
                    <a:lnTo>
                      <a:pt x="293" y="220"/>
                    </a:lnTo>
                    <a:lnTo>
                      <a:pt x="290" y="220"/>
                    </a:lnTo>
                    <a:lnTo>
                      <a:pt x="293" y="218"/>
                    </a:lnTo>
                    <a:lnTo>
                      <a:pt x="292" y="215"/>
                    </a:lnTo>
                    <a:lnTo>
                      <a:pt x="266" y="215"/>
                    </a:lnTo>
                    <a:lnTo>
                      <a:pt x="258" y="220"/>
                    </a:lnTo>
                    <a:lnTo>
                      <a:pt x="253" y="215"/>
                    </a:lnTo>
                    <a:lnTo>
                      <a:pt x="251" y="213"/>
                    </a:lnTo>
                    <a:lnTo>
                      <a:pt x="267" y="213"/>
                    </a:lnTo>
                    <a:lnTo>
                      <a:pt x="267" y="211"/>
                    </a:lnTo>
                    <a:lnTo>
                      <a:pt x="259" y="209"/>
                    </a:lnTo>
                    <a:lnTo>
                      <a:pt x="256" y="206"/>
                    </a:lnTo>
                    <a:lnTo>
                      <a:pt x="256" y="205"/>
                    </a:lnTo>
                    <a:lnTo>
                      <a:pt x="283" y="213"/>
                    </a:lnTo>
                    <a:lnTo>
                      <a:pt x="314" y="213"/>
                    </a:lnTo>
                    <a:lnTo>
                      <a:pt x="315" y="210"/>
                    </a:lnTo>
                    <a:lnTo>
                      <a:pt x="319" y="211"/>
                    </a:lnTo>
                    <a:lnTo>
                      <a:pt x="319" y="213"/>
                    </a:lnTo>
                    <a:lnTo>
                      <a:pt x="329" y="210"/>
                    </a:lnTo>
                    <a:lnTo>
                      <a:pt x="331" y="205"/>
                    </a:lnTo>
                    <a:lnTo>
                      <a:pt x="331" y="203"/>
                    </a:lnTo>
                    <a:lnTo>
                      <a:pt x="329" y="202"/>
                    </a:lnTo>
                    <a:lnTo>
                      <a:pt x="335" y="200"/>
                    </a:lnTo>
                    <a:lnTo>
                      <a:pt x="335" y="199"/>
                    </a:lnTo>
                    <a:lnTo>
                      <a:pt x="326" y="197"/>
                    </a:lnTo>
                    <a:lnTo>
                      <a:pt x="324" y="195"/>
                    </a:lnTo>
                    <a:lnTo>
                      <a:pt x="325" y="193"/>
                    </a:lnTo>
                    <a:lnTo>
                      <a:pt x="321" y="192"/>
                    </a:lnTo>
                    <a:lnTo>
                      <a:pt x="318" y="190"/>
                    </a:lnTo>
                    <a:lnTo>
                      <a:pt x="318" y="188"/>
                    </a:lnTo>
                    <a:lnTo>
                      <a:pt x="315" y="187"/>
                    </a:lnTo>
                    <a:lnTo>
                      <a:pt x="314" y="185"/>
                    </a:lnTo>
                    <a:lnTo>
                      <a:pt x="337" y="187"/>
                    </a:lnTo>
                    <a:lnTo>
                      <a:pt x="340" y="188"/>
                    </a:lnTo>
                    <a:lnTo>
                      <a:pt x="347" y="187"/>
                    </a:lnTo>
                    <a:lnTo>
                      <a:pt x="352" y="184"/>
                    </a:lnTo>
                    <a:lnTo>
                      <a:pt x="360" y="184"/>
                    </a:lnTo>
                    <a:lnTo>
                      <a:pt x="361" y="187"/>
                    </a:lnTo>
                    <a:lnTo>
                      <a:pt x="365" y="182"/>
                    </a:lnTo>
                    <a:lnTo>
                      <a:pt x="363" y="182"/>
                    </a:lnTo>
                    <a:lnTo>
                      <a:pt x="365" y="179"/>
                    </a:lnTo>
                    <a:lnTo>
                      <a:pt x="335" y="177"/>
                    </a:lnTo>
                    <a:lnTo>
                      <a:pt x="340" y="174"/>
                    </a:lnTo>
                    <a:lnTo>
                      <a:pt x="362" y="177"/>
                    </a:lnTo>
                    <a:lnTo>
                      <a:pt x="363" y="173"/>
                    </a:lnTo>
                    <a:lnTo>
                      <a:pt x="369" y="172"/>
                    </a:lnTo>
                    <a:lnTo>
                      <a:pt x="369" y="171"/>
                    </a:lnTo>
                    <a:lnTo>
                      <a:pt x="339" y="164"/>
                    </a:lnTo>
                    <a:lnTo>
                      <a:pt x="365" y="163"/>
                    </a:lnTo>
                    <a:lnTo>
                      <a:pt x="366" y="162"/>
                    </a:lnTo>
                    <a:lnTo>
                      <a:pt x="371" y="161"/>
                    </a:lnTo>
                    <a:lnTo>
                      <a:pt x="367" y="159"/>
                    </a:lnTo>
                    <a:lnTo>
                      <a:pt x="366" y="158"/>
                    </a:lnTo>
                    <a:lnTo>
                      <a:pt x="366" y="157"/>
                    </a:lnTo>
                    <a:lnTo>
                      <a:pt x="361" y="151"/>
                    </a:lnTo>
                    <a:lnTo>
                      <a:pt x="331" y="150"/>
                    </a:lnTo>
                    <a:lnTo>
                      <a:pt x="331" y="148"/>
                    </a:lnTo>
                    <a:lnTo>
                      <a:pt x="337" y="147"/>
                    </a:lnTo>
                    <a:lnTo>
                      <a:pt x="337" y="146"/>
                    </a:lnTo>
                    <a:lnTo>
                      <a:pt x="334" y="145"/>
                    </a:lnTo>
                    <a:lnTo>
                      <a:pt x="305" y="146"/>
                    </a:lnTo>
                    <a:lnTo>
                      <a:pt x="303" y="148"/>
                    </a:lnTo>
                    <a:lnTo>
                      <a:pt x="300" y="148"/>
                    </a:lnTo>
                    <a:lnTo>
                      <a:pt x="301" y="146"/>
                    </a:lnTo>
                    <a:lnTo>
                      <a:pt x="301" y="145"/>
                    </a:lnTo>
                    <a:lnTo>
                      <a:pt x="298" y="145"/>
                    </a:lnTo>
                    <a:lnTo>
                      <a:pt x="295" y="143"/>
                    </a:lnTo>
                    <a:lnTo>
                      <a:pt x="329" y="142"/>
                    </a:lnTo>
                    <a:lnTo>
                      <a:pt x="327" y="141"/>
                    </a:lnTo>
                    <a:lnTo>
                      <a:pt x="293" y="138"/>
                    </a:lnTo>
                    <a:lnTo>
                      <a:pt x="329" y="138"/>
                    </a:lnTo>
                    <a:lnTo>
                      <a:pt x="332" y="140"/>
                    </a:lnTo>
                    <a:lnTo>
                      <a:pt x="332" y="141"/>
                    </a:lnTo>
                    <a:lnTo>
                      <a:pt x="336" y="142"/>
                    </a:lnTo>
                    <a:lnTo>
                      <a:pt x="361" y="143"/>
                    </a:lnTo>
                    <a:lnTo>
                      <a:pt x="360" y="142"/>
                    </a:lnTo>
                    <a:lnTo>
                      <a:pt x="358" y="141"/>
                    </a:lnTo>
                    <a:lnTo>
                      <a:pt x="352" y="138"/>
                    </a:lnTo>
                    <a:lnTo>
                      <a:pt x="353" y="136"/>
                    </a:lnTo>
                    <a:lnTo>
                      <a:pt x="329" y="136"/>
                    </a:lnTo>
                    <a:lnTo>
                      <a:pt x="325" y="135"/>
                    </a:lnTo>
                    <a:lnTo>
                      <a:pt x="297" y="137"/>
                    </a:lnTo>
                    <a:lnTo>
                      <a:pt x="300" y="136"/>
                    </a:lnTo>
                    <a:lnTo>
                      <a:pt x="299" y="135"/>
                    </a:lnTo>
                    <a:lnTo>
                      <a:pt x="288" y="134"/>
                    </a:lnTo>
                    <a:lnTo>
                      <a:pt x="301" y="134"/>
                    </a:lnTo>
                    <a:lnTo>
                      <a:pt x="298" y="130"/>
                    </a:lnTo>
                    <a:lnTo>
                      <a:pt x="295" y="129"/>
                    </a:lnTo>
                    <a:lnTo>
                      <a:pt x="298" y="129"/>
                    </a:lnTo>
                    <a:lnTo>
                      <a:pt x="303" y="131"/>
                    </a:lnTo>
                    <a:lnTo>
                      <a:pt x="324" y="132"/>
                    </a:lnTo>
                    <a:lnTo>
                      <a:pt x="324" y="131"/>
                    </a:lnTo>
                    <a:lnTo>
                      <a:pt x="319" y="130"/>
                    </a:lnTo>
                    <a:lnTo>
                      <a:pt x="318" y="129"/>
                    </a:lnTo>
                    <a:lnTo>
                      <a:pt x="300" y="127"/>
                    </a:lnTo>
                    <a:lnTo>
                      <a:pt x="297" y="126"/>
                    </a:lnTo>
                    <a:lnTo>
                      <a:pt x="339" y="131"/>
                    </a:lnTo>
                    <a:lnTo>
                      <a:pt x="340" y="130"/>
                    </a:lnTo>
                    <a:lnTo>
                      <a:pt x="337" y="127"/>
                    </a:lnTo>
                    <a:lnTo>
                      <a:pt x="352" y="129"/>
                    </a:lnTo>
                    <a:lnTo>
                      <a:pt x="353" y="127"/>
                    </a:lnTo>
                    <a:lnTo>
                      <a:pt x="352" y="125"/>
                    </a:lnTo>
                    <a:lnTo>
                      <a:pt x="355" y="126"/>
                    </a:lnTo>
                    <a:lnTo>
                      <a:pt x="355" y="125"/>
                    </a:lnTo>
                    <a:lnTo>
                      <a:pt x="358" y="126"/>
                    </a:lnTo>
                    <a:lnTo>
                      <a:pt x="363" y="126"/>
                    </a:lnTo>
                    <a:lnTo>
                      <a:pt x="363" y="124"/>
                    </a:lnTo>
                    <a:lnTo>
                      <a:pt x="361" y="122"/>
                    </a:lnTo>
                    <a:lnTo>
                      <a:pt x="355" y="117"/>
                    </a:lnTo>
                    <a:lnTo>
                      <a:pt x="334" y="116"/>
                    </a:lnTo>
                    <a:lnTo>
                      <a:pt x="334" y="115"/>
                    </a:lnTo>
                    <a:lnTo>
                      <a:pt x="358" y="116"/>
                    </a:lnTo>
                    <a:lnTo>
                      <a:pt x="358" y="117"/>
                    </a:lnTo>
                    <a:lnTo>
                      <a:pt x="361" y="120"/>
                    </a:lnTo>
                    <a:lnTo>
                      <a:pt x="371" y="120"/>
                    </a:lnTo>
                    <a:lnTo>
                      <a:pt x="372" y="121"/>
                    </a:lnTo>
                    <a:lnTo>
                      <a:pt x="387" y="120"/>
                    </a:lnTo>
                    <a:lnTo>
                      <a:pt x="389" y="119"/>
                    </a:lnTo>
                    <a:lnTo>
                      <a:pt x="393" y="119"/>
                    </a:lnTo>
                    <a:lnTo>
                      <a:pt x="395" y="114"/>
                    </a:lnTo>
                    <a:lnTo>
                      <a:pt x="388" y="114"/>
                    </a:lnTo>
                    <a:lnTo>
                      <a:pt x="387" y="112"/>
                    </a:lnTo>
                    <a:lnTo>
                      <a:pt x="388" y="110"/>
                    </a:lnTo>
                    <a:lnTo>
                      <a:pt x="394" y="110"/>
                    </a:lnTo>
                    <a:lnTo>
                      <a:pt x="394" y="109"/>
                    </a:lnTo>
                    <a:lnTo>
                      <a:pt x="398" y="108"/>
                    </a:lnTo>
                    <a:lnTo>
                      <a:pt x="397" y="105"/>
                    </a:lnTo>
                    <a:lnTo>
                      <a:pt x="366" y="108"/>
                    </a:lnTo>
                    <a:lnTo>
                      <a:pt x="368" y="106"/>
                    </a:lnTo>
                    <a:lnTo>
                      <a:pt x="368" y="104"/>
                    </a:lnTo>
                    <a:lnTo>
                      <a:pt x="379" y="105"/>
                    </a:lnTo>
                    <a:lnTo>
                      <a:pt x="389" y="101"/>
                    </a:lnTo>
                    <a:lnTo>
                      <a:pt x="403" y="103"/>
                    </a:lnTo>
                    <a:lnTo>
                      <a:pt x="402" y="101"/>
                    </a:lnTo>
                    <a:lnTo>
                      <a:pt x="388" y="95"/>
                    </a:lnTo>
                    <a:lnTo>
                      <a:pt x="387" y="94"/>
                    </a:lnTo>
                    <a:lnTo>
                      <a:pt x="387" y="93"/>
                    </a:lnTo>
                    <a:lnTo>
                      <a:pt x="393" y="96"/>
                    </a:lnTo>
                    <a:lnTo>
                      <a:pt x="400" y="96"/>
                    </a:lnTo>
                    <a:lnTo>
                      <a:pt x="407" y="95"/>
                    </a:lnTo>
                    <a:lnTo>
                      <a:pt x="407" y="93"/>
                    </a:lnTo>
                    <a:lnTo>
                      <a:pt x="407" y="90"/>
                    </a:lnTo>
                    <a:lnTo>
                      <a:pt x="405" y="88"/>
                    </a:lnTo>
                    <a:lnTo>
                      <a:pt x="412" y="84"/>
                    </a:lnTo>
                    <a:lnTo>
                      <a:pt x="412" y="82"/>
                    </a:lnTo>
                    <a:lnTo>
                      <a:pt x="414" y="80"/>
                    </a:lnTo>
                    <a:lnTo>
                      <a:pt x="419" y="80"/>
                    </a:lnTo>
                    <a:lnTo>
                      <a:pt x="420" y="78"/>
                    </a:lnTo>
                    <a:lnTo>
                      <a:pt x="424" y="75"/>
                    </a:lnTo>
                    <a:lnTo>
                      <a:pt x="423" y="75"/>
                    </a:lnTo>
                    <a:lnTo>
                      <a:pt x="430" y="73"/>
                    </a:lnTo>
                    <a:lnTo>
                      <a:pt x="430" y="72"/>
                    </a:lnTo>
                    <a:lnTo>
                      <a:pt x="434" y="69"/>
                    </a:lnTo>
                    <a:lnTo>
                      <a:pt x="434" y="68"/>
                    </a:lnTo>
                    <a:lnTo>
                      <a:pt x="435" y="64"/>
                    </a:lnTo>
                    <a:lnTo>
                      <a:pt x="440" y="64"/>
                    </a:lnTo>
                    <a:lnTo>
                      <a:pt x="450" y="59"/>
                    </a:lnTo>
                    <a:lnTo>
                      <a:pt x="451" y="57"/>
                    </a:lnTo>
                    <a:lnTo>
                      <a:pt x="449" y="54"/>
                    </a:lnTo>
                    <a:lnTo>
                      <a:pt x="446" y="53"/>
                    </a:lnTo>
                    <a:lnTo>
                      <a:pt x="379" y="66"/>
                    </a:lnTo>
                    <a:lnTo>
                      <a:pt x="371" y="69"/>
                    </a:lnTo>
                    <a:lnTo>
                      <a:pt x="372" y="67"/>
                    </a:lnTo>
                    <a:lnTo>
                      <a:pt x="360" y="68"/>
                    </a:lnTo>
                    <a:lnTo>
                      <a:pt x="356" y="66"/>
                    </a:lnTo>
                    <a:lnTo>
                      <a:pt x="368" y="67"/>
                    </a:lnTo>
                    <a:lnTo>
                      <a:pt x="372" y="66"/>
                    </a:lnTo>
                    <a:lnTo>
                      <a:pt x="372" y="64"/>
                    </a:lnTo>
                    <a:lnTo>
                      <a:pt x="371" y="63"/>
                    </a:lnTo>
                    <a:lnTo>
                      <a:pt x="382" y="63"/>
                    </a:lnTo>
                    <a:lnTo>
                      <a:pt x="408" y="53"/>
                    </a:lnTo>
                    <a:lnTo>
                      <a:pt x="405" y="53"/>
                    </a:lnTo>
                    <a:lnTo>
                      <a:pt x="374" y="54"/>
                    </a:lnTo>
                    <a:lnTo>
                      <a:pt x="372" y="52"/>
                    </a:lnTo>
                    <a:lnTo>
                      <a:pt x="378" y="53"/>
                    </a:lnTo>
                    <a:lnTo>
                      <a:pt x="378" y="52"/>
                    </a:lnTo>
                    <a:lnTo>
                      <a:pt x="361" y="47"/>
                    </a:lnTo>
                    <a:lnTo>
                      <a:pt x="381" y="52"/>
                    </a:lnTo>
                    <a:lnTo>
                      <a:pt x="387" y="51"/>
                    </a:lnTo>
                    <a:lnTo>
                      <a:pt x="383" y="49"/>
                    </a:lnTo>
                    <a:lnTo>
                      <a:pt x="421" y="49"/>
                    </a:lnTo>
                    <a:lnTo>
                      <a:pt x="426" y="48"/>
                    </a:lnTo>
                    <a:lnTo>
                      <a:pt x="418" y="48"/>
                    </a:lnTo>
                    <a:lnTo>
                      <a:pt x="419" y="47"/>
                    </a:lnTo>
                    <a:lnTo>
                      <a:pt x="430" y="46"/>
                    </a:lnTo>
                    <a:lnTo>
                      <a:pt x="437" y="47"/>
                    </a:lnTo>
                    <a:lnTo>
                      <a:pt x="442" y="46"/>
                    </a:lnTo>
                    <a:lnTo>
                      <a:pt x="440" y="44"/>
                    </a:lnTo>
                    <a:lnTo>
                      <a:pt x="445" y="46"/>
                    </a:lnTo>
                    <a:lnTo>
                      <a:pt x="446" y="42"/>
                    </a:lnTo>
                    <a:lnTo>
                      <a:pt x="459" y="40"/>
                    </a:lnTo>
                    <a:lnTo>
                      <a:pt x="459" y="37"/>
                    </a:lnTo>
                    <a:lnTo>
                      <a:pt x="463" y="36"/>
                    </a:lnTo>
                    <a:lnTo>
                      <a:pt x="462" y="33"/>
                    </a:lnTo>
                    <a:lnTo>
                      <a:pt x="467" y="31"/>
                    </a:lnTo>
                    <a:lnTo>
                      <a:pt x="465" y="27"/>
                    </a:lnTo>
                    <a:lnTo>
                      <a:pt x="455" y="22"/>
                    </a:lnTo>
                    <a:lnTo>
                      <a:pt x="436" y="2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42" name="Freeform 1272">
                <a:extLst>
                  <a:ext uri="{FF2B5EF4-FFF2-40B4-BE49-F238E27FC236}">
                    <a16:creationId xmlns:a16="http://schemas.microsoft.com/office/drawing/2014/main" id="{6B398F48-1183-48BE-9C0C-80D12B5F7625}"/>
                  </a:ext>
                </a:extLst>
              </p:cNvPr>
              <p:cNvSpPr>
                <a:spLocks noChangeAspect="1"/>
              </p:cNvSpPr>
              <p:nvPr/>
            </p:nvSpPr>
            <p:spPr bwMode="auto">
              <a:xfrm>
                <a:off x="1183" y="686"/>
                <a:ext cx="40" cy="13"/>
              </a:xfrm>
              <a:custGeom>
                <a:avLst/>
                <a:gdLst>
                  <a:gd name="T0" fmla="*/ 0 w 134"/>
                  <a:gd name="T1" fmla="*/ 0 h 43"/>
                  <a:gd name="T2" fmla="*/ 0 w 134"/>
                  <a:gd name="T3" fmla="*/ 0 h 43"/>
                  <a:gd name="T4" fmla="*/ 0 w 134"/>
                  <a:gd name="T5" fmla="*/ 0 h 43"/>
                  <a:gd name="T6" fmla="*/ 0 w 134"/>
                  <a:gd name="T7" fmla="*/ 0 h 43"/>
                  <a:gd name="T8" fmla="*/ 0 w 134"/>
                  <a:gd name="T9" fmla="*/ 0 h 43"/>
                  <a:gd name="T10" fmla="*/ 0 w 134"/>
                  <a:gd name="T11" fmla="*/ 0 h 43"/>
                  <a:gd name="T12" fmla="*/ 0 w 134"/>
                  <a:gd name="T13" fmla="*/ 0 h 43"/>
                  <a:gd name="T14" fmla="*/ 0 w 134"/>
                  <a:gd name="T15" fmla="*/ 0 h 43"/>
                  <a:gd name="T16" fmla="*/ 0 w 134"/>
                  <a:gd name="T17" fmla="*/ 0 h 43"/>
                  <a:gd name="T18" fmla="*/ 0 w 134"/>
                  <a:gd name="T19" fmla="*/ 0 h 43"/>
                  <a:gd name="T20" fmla="*/ 0 w 134"/>
                  <a:gd name="T21" fmla="*/ 0 h 43"/>
                  <a:gd name="T22" fmla="*/ 0 w 134"/>
                  <a:gd name="T23" fmla="*/ 0 h 43"/>
                  <a:gd name="T24" fmla="*/ 0 w 134"/>
                  <a:gd name="T25" fmla="*/ 0 h 43"/>
                  <a:gd name="T26" fmla="*/ 0 w 134"/>
                  <a:gd name="T27" fmla="*/ 0 h 43"/>
                  <a:gd name="T28" fmla="*/ 0 w 134"/>
                  <a:gd name="T29" fmla="*/ 0 h 43"/>
                  <a:gd name="T30" fmla="*/ 0 w 134"/>
                  <a:gd name="T31" fmla="*/ 0 h 43"/>
                  <a:gd name="T32" fmla="*/ 0 w 134"/>
                  <a:gd name="T33" fmla="*/ 0 h 43"/>
                  <a:gd name="T34" fmla="*/ 0 w 134"/>
                  <a:gd name="T35" fmla="*/ 0 h 43"/>
                  <a:gd name="T36" fmla="*/ 0 w 134"/>
                  <a:gd name="T37" fmla="*/ 0 h 43"/>
                  <a:gd name="T38" fmla="*/ 0 w 134"/>
                  <a:gd name="T39" fmla="*/ 0 h 4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34"/>
                  <a:gd name="T61" fmla="*/ 0 h 43"/>
                  <a:gd name="T62" fmla="*/ 134 w 134"/>
                  <a:gd name="T63" fmla="*/ 43 h 4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34" h="43">
                    <a:moveTo>
                      <a:pt x="48" y="4"/>
                    </a:moveTo>
                    <a:lnTo>
                      <a:pt x="92" y="10"/>
                    </a:lnTo>
                    <a:lnTo>
                      <a:pt x="126" y="28"/>
                    </a:lnTo>
                    <a:lnTo>
                      <a:pt x="126" y="31"/>
                    </a:lnTo>
                    <a:lnTo>
                      <a:pt x="129" y="33"/>
                    </a:lnTo>
                    <a:lnTo>
                      <a:pt x="134" y="36"/>
                    </a:lnTo>
                    <a:lnTo>
                      <a:pt x="133" y="38"/>
                    </a:lnTo>
                    <a:lnTo>
                      <a:pt x="81" y="36"/>
                    </a:lnTo>
                    <a:lnTo>
                      <a:pt x="53" y="43"/>
                    </a:lnTo>
                    <a:lnTo>
                      <a:pt x="35" y="37"/>
                    </a:lnTo>
                    <a:lnTo>
                      <a:pt x="29" y="32"/>
                    </a:lnTo>
                    <a:lnTo>
                      <a:pt x="24" y="22"/>
                    </a:lnTo>
                    <a:lnTo>
                      <a:pt x="10" y="20"/>
                    </a:lnTo>
                    <a:lnTo>
                      <a:pt x="3" y="16"/>
                    </a:lnTo>
                    <a:lnTo>
                      <a:pt x="1" y="11"/>
                    </a:lnTo>
                    <a:lnTo>
                      <a:pt x="3" y="10"/>
                    </a:lnTo>
                    <a:lnTo>
                      <a:pt x="0" y="4"/>
                    </a:lnTo>
                    <a:lnTo>
                      <a:pt x="3" y="0"/>
                    </a:lnTo>
                    <a:lnTo>
                      <a:pt x="45" y="5"/>
                    </a:lnTo>
                    <a:lnTo>
                      <a:pt x="48" y="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43" name="Freeform 1273">
                <a:extLst>
                  <a:ext uri="{FF2B5EF4-FFF2-40B4-BE49-F238E27FC236}">
                    <a16:creationId xmlns:a16="http://schemas.microsoft.com/office/drawing/2014/main" id="{1A56DFBE-3769-4D0E-85EC-7267A6AA0E33}"/>
                  </a:ext>
                </a:extLst>
              </p:cNvPr>
              <p:cNvSpPr>
                <a:spLocks noChangeAspect="1"/>
              </p:cNvSpPr>
              <p:nvPr/>
            </p:nvSpPr>
            <p:spPr bwMode="auto">
              <a:xfrm>
                <a:off x="1183" y="686"/>
                <a:ext cx="40" cy="13"/>
              </a:xfrm>
              <a:custGeom>
                <a:avLst/>
                <a:gdLst>
                  <a:gd name="T0" fmla="*/ 0 w 134"/>
                  <a:gd name="T1" fmla="*/ 0 h 43"/>
                  <a:gd name="T2" fmla="*/ 0 w 134"/>
                  <a:gd name="T3" fmla="*/ 0 h 43"/>
                  <a:gd name="T4" fmla="*/ 0 w 134"/>
                  <a:gd name="T5" fmla="*/ 0 h 43"/>
                  <a:gd name="T6" fmla="*/ 0 w 134"/>
                  <a:gd name="T7" fmla="*/ 0 h 43"/>
                  <a:gd name="T8" fmla="*/ 0 w 134"/>
                  <a:gd name="T9" fmla="*/ 0 h 43"/>
                  <a:gd name="T10" fmla="*/ 0 w 134"/>
                  <a:gd name="T11" fmla="*/ 0 h 43"/>
                  <a:gd name="T12" fmla="*/ 0 w 134"/>
                  <a:gd name="T13" fmla="*/ 0 h 43"/>
                  <a:gd name="T14" fmla="*/ 0 w 134"/>
                  <a:gd name="T15" fmla="*/ 0 h 43"/>
                  <a:gd name="T16" fmla="*/ 0 w 134"/>
                  <a:gd name="T17" fmla="*/ 0 h 43"/>
                  <a:gd name="T18" fmla="*/ 0 w 134"/>
                  <a:gd name="T19" fmla="*/ 0 h 43"/>
                  <a:gd name="T20" fmla="*/ 0 w 134"/>
                  <a:gd name="T21" fmla="*/ 0 h 43"/>
                  <a:gd name="T22" fmla="*/ 0 w 134"/>
                  <a:gd name="T23" fmla="*/ 0 h 43"/>
                  <a:gd name="T24" fmla="*/ 0 w 134"/>
                  <a:gd name="T25" fmla="*/ 0 h 43"/>
                  <a:gd name="T26" fmla="*/ 0 w 134"/>
                  <a:gd name="T27" fmla="*/ 0 h 43"/>
                  <a:gd name="T28" fmla="*/ 0 w 134"/>
                  <a:gd name="T29" fmla="*/ 0 h 43"/>
                  <a:gd name="T30" fmla="*/ 0 w 134"/>
                  <a:gd name="T31" fmla="*/ 0 h 43"/>
                  <a:gd name="T32" fmla="*/ 0 w 134"/>
                  <a:gd name="T33" fmla="*/ 0 h 43"/>
                  <a:gd name="T34" fmla="*/ 0 w 134"/>
                  <a:gd name="T35" fmla="*/ 0 h 43"/>
                  <a:gd name="T36" fmla="*/ 0 w 134"/>
                  <a:gd name="T37" fmla="*/ 0 h 43"/>
                  <a:gd name="T38" fmla="*/ 0 w 134"/>
                  <a:gd name="T39" fmla="*/ 0 h 4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34"/>
                  <a:gd name="T61" fmla="*/ 0 h 43"/>
                  <a:gd name="T62" fmla="*/ 134 w 134"/>
                  <a:gd name="T63" fmla="*/ 43 h 4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34" h="43">
                    <a:moveTo>
                      <a:pt x="48" y="4"/>
                    </a:moveTo>
                    <a:lnTo>
                      <a:pt x="92" y="10"/>
                    </a:lnTo>
                    <a:lnTo>
                      <a:pt x="126" y="28"/>
                    </a:lnTo>
                    <a:lnTo>
                      <a:pt x="126" y="31"/>
                    </a:lnTo>
                    <a:lnTo>
                      <a:pt x="129" y="33"/>
                    </a:lnTo>
                    <a:lnTo>
                      <a:pt x="134" y="36"/>
                    </a:lnTo>
                    <a:lnTo>
                      <a:pt x="133" y="38"/>
                    </a:lnTo>
                    <a:lnTo>
                      <a:pt x="81" y="36"/>
                    </a:lnTo>
                    <a:lnTo>
                      <a:pt x="53" y="43"/>
                    </a:lnTo>
                    <a:lnTo>
                      <a:pt x="35" y="37"/>
                    </a:lnTo>
                    <a:lnTo>
                      <a:pt x="29" y="32"/>
                    </a:lnTo>
                    <a:lnTo>
                      <a:pt x="24" y="22"/>
                    </a:lnTo>
                    <a:lnTo>
                      <a:pt x="10" y="20"/>
                    </a:lnTo>
                    <a:lnTo>
                      <a:pt x="3" y="16"/>
                    </a:lnTo>
                    <a:lnTo>
                      <a:pt x="1" y="11"/>
                    </a:lnTo>
                    <a:lnTo>
                      <a:pt x="3" y="10"/>
                    </a:lnTo>
                    <a:lnTo>
                      <a:pt x="0" y="4"/>
                    </a:lnTo>
                    <a:lnTo>
                      <a:pt x="3" y="0"/>
                    </a:lnTo>
                    <a:lnTo>
                      <a:pt x="45" y="5"/>
                    </a:lnTo>
                    <a:lnTo>
                      <a:pt x="48" y="4"/>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44" name="Freeform 1274">
                <a:extLst>
                  <a:ext uri="{FF2B5EF4-FFF2-40B4-BE49-F238E27FC236}">
                    <a16:creationId xmlns:a16="http://schemas.microsoft.com/office/drawing/2014/main" id="{40D62165-D6E4-487D-904D-66356CBD8F31}"/>
                  </a:ext>
                </a:extLst>
              </p:cNvPr>
              <p:cNvSpPr>
                <a:spLocks noChangeAspect="1"/>
              </p:cNvSpPr>
              <p:nvPr/>
            </p:nvSpPr>
            <p:spPr bwMode="auto">
              <a:xfrm>
                <a:off x="1208" y="836"/>
                <a:ext cx="15" cy="13"/>
              </a:xfrm>
              <a:custGeom>
                <a:avLst/>
                <a:gdLst>
                  <a:gd name="T0" fmla="*/ 0 w 53"/>
                  <a:gd name="T1" fmla="*/ 0 h 45"/>
                  <a:gd name="T2" fmla="*/ 0 w 53"/>
                  <a:gd name="T3" fmla="*/ 0 h 45"/>
                  <a:gd name="T4" fmla="*/ 0 w 53"/>
                  <a:gd name="T5" fmla="*/ 0 h 45"/>
                  <a:gd name="T6" fmla="*/ 0 w 53"/>
                  <a:gd name="T7" fmla="*/ 0 h 45"/>
                  <a:gd name="T8" fmla="*/ 0 w 53"/>
                  <a:gd name="T9" fmla="*/ 0 h 45"/>
                  <a:gd name="T10" fmla="*/ 0 w 53"/>
                  <a:gd name="T11" fmla="*/ 0 h 45"/>
                  <a:gd name="T12" fmla="*/ 0 w 53"/>
                  <a:gd name="T13" fmla="*/ 0 h 45"/>
                  <a:gd name="T14" fmla="*/ 0 w 53"/>
                  <a:gd name="T15" fmla="*/ 0 h 45"/>
                  <a:gd name="T16" fmla="*/ 0 w 53"/>
                  <a:gd name="T17" fmla="*/ 0 h 45"/>
                  <a:gd name="T18" fmla="*/ 0 w 53"/>
                  <a:gd name="T19" fmla="*/ 0 h 45"/>
                  <a:gd name="T20" fmla="*/ 0 w 53"/>
                  <a:gd name="T21" fmla="*/ 0 h 45"/>
                  <a:gd name="T22" fmla="*/ 0 w 53"/>
                  <a:gd name="T23" fmla="*/ 0 h 45"/>
                  <a:gd name="T24" fmla="*/ 0 w 53"/>
                  <a:gd name="T25" fmla="*/ 0 h 45"/>
                  <a:gd name="T26" fmla="*/ 0 w 53"/>
                  <a:gd name="T27" fmla="*/ 0 h 45"/>
                  <a:gd name="T28" fmla="*/ 0 w 53"/>
                  <a:gd name="T29" fmla="*/ 0 h 45"/>
                  <a:gd name="T30" fmla="*/ 0 w 53"/>
                  <a:gd name="T31" fmla="*/ 0 h 45"/>
                  <a:gd name="T32" fmla="*/ 0 w 53"/>
                  <a:gd name="T33" fmla="*/ 0 h 45"/>
                  <a:gd name="T34" fmla="*/ 0 w 53"/>
                  <a:gd name="T35" fmla="*/ 0 h 45"/>
                  <a:gd name="T36" fmla="*/ 0 w 53"/>
                  <a:gd name="T37" fmla="*/ 0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45"/>
                  <a:gd name="T59" fmla="*/ 53 w 53"/>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45">
                    <a:moveTo>
                      <a:pt x="35" y="1"/>
                    </a:moveTo>
                    <a:lnTo>
                      <a:pt x="17" y="8"/>
                    </a:lnTo>
                    <a:lnTo>
                      <a:pt x="12" y="11"/>
                    </a:lnTo>
                    <a:lnTo>
                      <a:pt x="0" y="36"/>
                    </a:lnTo>
                    <a:lnTo>
                      <a:pt x="0" y="44"/>
                    </a:lnTo>
                    <a:lnTo>
                      <a:pt x="5" y="45"/>
                    </a:lnTo>
                    <a:lnTo>
                      <a:pt x="13" y="40"/>
                    </a:lnTo>
                    <a:lnTo>
                      <a:pt x="21" y="40"/>
                    </a:lnTo>
                    <a:lnTo>
                      <a:pt x="24" y="35"/>
                    </a:lnTo>
                    <a:lnTo>
                      <a:pt x="33" y="32"/>
                    </a:lnTo>
                    <a:lnTo>
                      <a:pt x="31" y="29"/>
                    </a:lnTo>
                    <a:lnTo>
                      <a:pt x="33" y="24"/>
                    </a:lnTo>
                    <a:lnTo>
                      <a:pt x="39" y="23"/>
                    </a:lnTo>
                    <a:lnTo>
                      <a:pt x="52" y="14"/>
                    </a:lnTo>
                    <a:lnTo>
                      <a:pt x="52" y="9"/>
                    </a:lnTo>
                    <a:lnTo>
                      <a:pt x="53" y="6"/>
                    </a:lnTo>
                    <a:lnTo>
                      <a:pt x="52" y="3"/>
                    </a:lnTo>
                    <a:lnTo>
                      <a:pt x="42" y="0"/>
                    </a:lnTo>
                    <a:lnTo>
                      <a:pt x="35"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45" name="Freeform 1275">
                <a:extLst>
                  <a:ext uri="{FF2B5EF4-FFF2-40B4-BE49-F238E27FC236}">
                    <a16:creationId xmlns:a16="http://schemas.microsoft.com/office/drawing/2014/main" id="{79DD0385-216E-4FBC-85D7-A68CAE449703}"/>
                  </a:ext>
                </a:extLst>
              </p:cNvPr>
              <p:cNvSpPr>
                <a:spLocks noChangeAspect="1"/>
              </p:cNvSpPr>
              <p:nvPr/>
            </p:nvSpPr>
            <p:spPr bwMode="auto">
              <a:xfrm>
                <a:off x="1208" y="836"/>
                <a:ext cx="15" cy="13"/>
              </a:xfrm>
              <a:custGeom>
                <a:avLst/>
                <a:gdLst>
                  <a:gd name="T0" fmla="*/ 0 w 53"/>
                  <a:gd name="T1" fmla="*/ 0 h 45"/>
                  <a:gd name="T2" fmla="*/ 0 w 53"/>
                  <a:gd name="T3" fmla="*/ 0 h 45"/>
                  <a:gd name="T4" fmla="*/ 0 w 53"/>
                  <a:gd name="T5" fmla="*/ 0 h 45"/>
                  <a:gd name="T6" fmla="*/ 0 w 53"/>
                  <a:gd name="T7" fmla="*/ 0 h 45"/>
                  <a:gd name="T8" fmla="*/ 0 w 53"/>
                  <a:gd name="T9" fmla="*/ 0 h 45"/>
                  <a:gd name="T10" fmla="*/ 0 w 53"/>
                  <a:gd name="T11" fmla="*/ 0 h 45"/>
                  <a:gd name="T12" fmla="*/ 0 w 53"/>
                  <a:gd name="T13" fmla="*/ 0 h 45"/>
                  <a:gd name="T14" fmla="*/ 0 w 53"/>
                  <a:gd name="T15" fmla="*/ 0 h 45"/>
                  <a:gd name="T16" fmla="*/ 0 w 53"/>
                  <a:gd name="T17" fmla="*/ 0 h 45"/>
                  <a:gd name="T18" fmla="*/ 0 w 53"/>
                  <a:gd name="T19" fmla="*/ 0 h 45"/>
                  <a:gd name="T20" fmla="*/ 0 w 53"/>
                  <a:gd name="T21" fmla="*/ 0 h 45"/>
                  <a:gd name="T22" fmla="*/ 0 w 53"/>
                  <a:gd name="T23" fmla="*/ 0 h 45"/>
                  <a:gd name="T24" fmla="*/ 0 w 53"/>
                  <a:gd name="T25" fmla="*/ 0 h 45"/>
                  <a:gd name="T26" fmla="*/ 0 w 53"/>
                  <a:gd name="T27" fmla="*/ 0 h 45"/>
                  <a:gd name="T28" fmla="*/ 0 w 53"/>
                  <a:gd name="T29" fmla="*/ 0 h 45"/>
                  <a:gd name="T30" fmla="*/ 0 w 53"/>
                  <a:gd name="T31" fmla="*/ 0 h 45"/>
                  <a:gd name="T32" fmla="*/ 0 w 53"/>
                  <a:gd name="T33" fmla="*/ 0 h 45"/>
                  <a:gd name="T34" fmla="*/ 0 w 53"/>
                  <a:gd name="T35" fmla="*/ 0 h 45"/>
                  <a:gd name="T36" fmla="*/ 0 w 53"/>
                  <a:gd name="T37" fmla="*/ 0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45"/>
                  <a:gd name="T59" fmla="*/ 53 w 53"/>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45">
                    <a:moveTo>
                      <a:pt x="35" y="1"/>
                    </a:moveTo>
                    <a:lnTo>
                      <a:pt x="17" y="8"/>
                    </a:lnTo>
                    <a:lnTo>
                      <a:pt x="12" y="11"/>
                    </a:lnTo>
                    <a:lnTo>
                      <a:pt x="0" y="36"/>
                    </a:lnTo>
                    <a:lnTo>
                      <a:pt x="0" y="44"/>
                    </a:lnTo>
                    <a:lnTo>
                      <a:pt x="5" y="45"/>
                    </a:lnTo>
                    <a:lnTo>
                      <a:pt x="13" y="40"/>
                    </a:lnTo>
                    <a:lnTo>
                      <a:pt x="21" y="40"/>
                    </a:lnTo>
                    <a:lnTo>
                      <a:pt x="24" y="35"/>
                    </a:lnTo>
                    <a:lnTo>
                      <a:pt x="33" y="32"/>
                    </a:lnTo>
                    <a:lnTo>
                      <a:pt x="31" y="29"/>
                    </a:lnTo>
                    <a:lnTo>
                      <a:pt x="33" y="24"/>
                    </a:lnTo>
                    <a:lnTo>
                      <a:pt x="39" y="23"/>
                    </a:lnTo>
                    <a:lnTo>
                      <a:pt x="52" y="14"/>
                    </a:lnTo>
                    <a:lnTo>
                      <a:pt x="52" y="9"/>
                    </a:lnTo>
                    <a:lnTo>
                      <a:pt x="53" y="6"/>
                    </a:lnTo>
                    <a:lnTo>
                      <a:pt x="52" y="3"/>
                    </a:lnTo>
                    <a:lnTo>
                      <a:pt x="42" y="0"/>
                    </a:lnTo>
                    <a:lnTo>
                      <a:pt x="35"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46" name="Freeform 1276">
                <a:extLst>
                  <a:ext uri="{FF2B5EF4-FFF2-40B4-BE49-F238E27FC236}">
                    <a16:creationId xmlns:a16="http://schemas.microsoft.com/office/drawing/2014/main" id="{6F90F986-53D4-4A1E-A779-4ECF6813D788}"/>
                  </a:ext>
                </a:extLst>
              </p:cNvPr>
              <p:cNvSpPr>
                <a:spLocks noChangeAspect="1"/>
              </p:cNvSpPr>
              <p:nvPr/>
            </p:nvSpPr>
            <p:spPr bwMode="auto">
              <a:xfrm>
                <a:off x="1243" y="845"/>
                <a:ext cx="9" cy="13"/>
              </a:xfrm>
              <a:custGeom>
                <a:avLst/>
                <a:gdLst>
                  <a:gd name="T0" fmla="*/ 0 w 31"/>
                  <a:gd name="T1" fmla="*/ 0 h 42"/>
                  <a:gd name="T2" fmla="*/ 0 w 31"/>
                  <a:gd name="T3" fmla="*/ 0 h 42"/>
                  <a:gd name="T4" fmla="*/ 0 w 31"/>
                  <a:gd name="T5" fmla="*/ 0 h 42"/>
                  <a:gd name="T6" fmla="*/ 0 w 31"/>
                  <a:gd name="T7" fmla="*/ 0 h 42"/>
                  <a:gd name="T8" fmla="*/ 0 w 31"/>
                  <a:gd name="T9" fmla="*/ 0 h 42"/>
                  <a:gd name="T10" fmla="*/ 0 w 31"/>
                  <a:gd name="T11" fmla="*/ 0 h 42"/>
                  <a:gd name="T12" fmla="*/ 0 w 31"/>
                  <a:gd name="T13" fmla="*/ 0 h 42"/>
                  <a:gd name="T14" fmla="*/ 0 w 31"/>
                  <a:gd name="T15" fmla="*/ 0 h 42"/>
                  <a:gd name="T16" fmla="*/ 0 w 31"/>
                  <a:gd name="T17" fmla="*/ 0 h 42"/>
                  <a:gd name="T18" fmla="*/ 0 w 31"/>
                  <a:gd name="T19" fmla="*/ 0 h 42"/>
                  <a:gd name="T20" fmla="*/ 0 w 31"/>
                  <a:gd name="T21" fmla="*/ 0 h 42"/>
                  <a:gd name="T22" fmla="*/ 0 w 31"/>
                  <a:gd name="T23" fmla="*/ 0 h 42"/>
                  <a:gd name="T24" fmla="*/ 0 w 31"/>
                  <a:gd name="T25" fmla="*/ 0 h 42"/>
                  <a:gd name="T26" fmla="*/ 0 w 31"/>
                  <a:gd name="T27" fmla="*/ 0 h 42"/>
                  <a:gd name="T28" fmla="*/ 0 w 31"/>
                  <a:gd name="T29" fmla="*/ 0 h 4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1"/>
                  <a:gd name="T46" fmla="*/ 0 h 42"/>
                  <a:gd name="T47" fmla="*/ 31 w 31"/>
                  <a:gd name="T48" fmla="*/ 42 h 4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1" h="42">
                    <a:moveTo>
                      <a:pt x="6" y="0"/>
                    </a:moveTo>
                    <a:lnTo>
                      <a:pt x="6" y="0"/>
                    </a:lnTo>
                    <a:lnTo>
                      <a:pt x="4" y="1"/>
                    </a:lnTo>
                    <a:lnTo>
                      <a:pt x="2" y="4"/>
                    </a:lnTo>
                    <a:lnTo>
                      <a:pt x="0" y="5"/>
                    </a:lnTo>
                    <a:lnTo>
                      <a:pt x="4" y="30"/>
                    </a:lnTo>
                    <a:lnTo>
                      <a:pt x="15" y="36"/>
                    </a:lnTo>
                    <a:lnTo>
                      <a:pt x="19" y="41"/>
                    </a:lnTo>
                    <a:lnTo>
                      <a:pt x="24" y="42"/>
                    </a:lnTo>
                    <a:lnTo>
                      <a:pt x="26" y="37"/>
                    </a:lnTo>
                    <a:lnTo>
                      <a:pt x="25" y="32"/>
                    </a:lnTo>
                    <a:lnTo>
                      <a:pt x="31" y="8"/>
                    </a:lnTo>
                    <a:lnTo>
                      <a:pt x="30" y="4"/>
                    </a:lnTo>
                    <a:lnTo>
                      <a:pt x="24" y="0"/>
                    </a:lnTo>
                    <a:lnTo>
                      <a:pt x="6"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47" name="Freeform 1277">
                <a:extLst>
                  <a:ext uri="{FF2B5EF4-FFF2-40B4-BE49-F238E27FC236}">
                    <a16:creationId xmlns:a16="http://schemas.microsoft.com/office/drawing/2014/main" id="{6409D315-8DDF-4562-A42E-9A51A75361AC}"/>
                  </a:ext>
                </a:extLst>
              </p:cNvPr>
              <p:cNvSpPr>
                <a:spLocks noChangeAspect="1"/>
              </p:cNvSpPr>
              <p:nvPr/>
            </p:nvSpPr>
            <p:spPr bwMode="auto">
              <a:xfrm>
                <a:off x="1243" y="845"/>
                <a:ext cx="9" cy="13"/>
              </a:xfrm>
              <a:custGeom>
                <a:avLst/>
                <a:gdLst>
                  <a:gd name="T0" fmla="*/ 0 w 31"/>
                  <a:gd name="T1" fmla="*/ 0 h 42"/>
                  <a:gd name="T2" fmla="*/ 0 w 31"/>
                  <a:gd name="T3" fmla="*/ 0 h 42"/>
                  <a:gd name="T4" fmla="*/ 0 w 31"/>
                  <a:gd name="T5" fmla="*/ 0 h 42"/>
                  <a:gd name="T6" fmla="*/ 0 w 31"/>
                  <a:gd name="T7" fmla="*/ 0 h 42"/>
                  <a:gd name="T8" fmla="*/ 0 w 31"/>
                  <a:gd name="T9" fmla="*/ 0 h 42"/>
                  <a:gd name="T10" fmla="*/ 0 w 31"/>
                  <a:gd name="T11" fmla="*/ 0 h 42"/>
                  <a:gd name="T12" fmla="*/ 0 w 31"/>
                  <a:gd name="T13" fmla="*/ 0 h 42"/>
                  <a:gd name="T14" fmla="*/ 0 w 31"/>
                  <a:gd name="T15" fmla="*/ 0 h 42"/>
                  <a:gd name="T16" fmla="*/ 0 w 31"/>
                  <a:gd name="T17" fmla="*/ 0 h 42"/>
                  <a:gd name="T18" fmla="*/ 0 w 31"/>
                  <a:gd name="T19" fmla="*/ 0 h 42"/>
                  <a:gd name="T20" fmla="*/ 0 w 31"/>
                  <a:gd name="T21" fmla="*/ 0 h 42"/>
                  <a:gd name="T22" fmla="*/ 0 w 31"/>
                  <a:gd name="T23" fmla="*/ 0 h 42"/>
                  <a:gd name="T24" fmla="*/ 0 w 31"/>
                  <a:gd name="T25" fmla="*/ 0 h 42"/>
                  <a:gd name="T26" fmla="*/ 0 w 31"/>
                  <a:gd name="T27" fmla="*/ 0 h 42"/>
                  <a:gd name="T28" fmla="*/ 0 w 31"/>
                  <a:gd name="T29" fmla="*/ 0 h 4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1"/>
                  <a:gd name="T46" fmla="*/ 0 h 42"/>
                  <a:gd name="T47" fmla="*/ 31 w 31"/>
                  <a:gd name="T48" fmla="*/ 42 h 4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1" h="42">
                    <a:moveTo>
                      <a:pt x="6" y="0"/>
                    </a:moveTo>
                    <a:lnTo>
                      <a:pt x="6" y="0"/>
                    </a:lnTo>
                    <a:lnTo>
                      <a:pt x="4" y="1"/>
                    </a:lnTo>
                    <a:lnTo>
                      <a:pt x="2" y="4"/>
                    </a:lnTo>
                    <a:lnTo>
                      <a:pt x="0" y="5"/>
                    </a:lnTo>
                    <a:lnTo>
                      <a:pt x="4" y="30"/>
                    </a:lnTo>
                    <a:lnTo>
                      <a:pt x="15" y="36"/>
                    </a:lnTo>
                    <a:lnTo>
                      <a:pt x="19" y="41"/>
                    </a:lnTo>
                    <a:lnTo>
                      <a:pt x="24" y="42"/>
                    </a:lnTo>
                    <a:lnTo>
                      <a:pt x="26" y="37"/>
                    </a:lnTo>
                    <a:lnTo>
                      <a:pt x="25" y="32"/>
                    </a:lnTo>
                    <a:lnTo>
                      <a:pt x="31" y="8"/>
                    </a:lnTo>
                    <a:lnTo>
                      <a:pt x="30" y="4"/>
                    </a:lnTo>
                    <a:lnTo>
                      <a:pt x="24" y="0"/>
                    </a:lnTo>
                    <a:lnTo>
                      <a:pt x="6"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48" name="Freeform 1278">
                <a:extLst>
                  <a:ext uri="{FF2B5EF4-FFF2-40B4-BE49-F238E27FC236}">
                    <a16:creationId xmlns:a16="http://schemas.microsoft.com/office/drawing/2014/main" id="{F9A2ADF5-B056-460F-9CA6-F1DE39D6EC42}"/>
                  </a:ext>
                </a:extLst>
              </p:cNvPr>
              <p:cNvSpPr>
                <a:spLocks noChangeAspect="1"/>
              </p:cNvSpPr>
              <p:nvPr/>
            </p:nvSpPr>
            <p:spPr bwMode="auto">
              <a:xfrm>
                <a:off x="1376" y="873"/>
                <a:ext cx="6" cy="4"/>
              </a:xfrm>
              <a:custGeom>
                <a:avLst/>
                <a:gdLst>
                  <a:gd name="T0" fmla="*/ 0 w 18"/>
                  <a:gd name="T1" fmla="*/ 0 h 16"/>
                  <a:gd name="T2" fmla="*/ 0 w 18"/>
                  <a:gd name="T3" fmla="*/ 0 h 16"/>
                  <a:gd name="T4" fmla="*/ 0 w 18"/>
                  <a:gd name="T5" fmla="*/ 0 h 16"/>
                  <a:gd name="T6" fmla="*/ 0 w 18"/>
                  <a:gd name="T7" fmla="*/ 0 h 16"/>
                  <a:gd name="T8" fmla="*/ 0 w 18"/>
                  <a:gd name="T9" fmla="*/ 0 h 16"/>
                  <a:gd name="T10" fmla="*/ 0 w 18"/>
                  <a:gd name="T11" fmla="*/ 0 h 16"/>
                  <a:gd name="T12" fmla="*/ 0 w 18"/>
                  <a:gd name="T13" fmla="*/ 0 h 16"/>
                  <a:gd name="T14" fmla="*/ 0 w 18"/>
                  <a:gd name="T15" fmla="*/ 0 h 16"/>
                  <a:gd name="T16" fmla="*/ 0 w 18"/>
                  <a:gd name="T17" fmla="*/ 0 h 16"/>
                  <a:gd name="T18" fmla="*/ 0 w 18"/>
                  <a:gd name="T19" fmla="*/ 0 h 16"/>
                  <a:gd name="T20" fmla="*/ 0 w 18"/>
                  <a:gd name="T21" fmla="*/ 0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
                  <a:gd name="T34" fmla="*/ 0 h 16"/>
                  <a:gd name="T35" fmla="*/ 18 w 18"/>
                  <a:gd name="T36" fmla="*/ 16 h 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 h="16">
                    <a:moveTo>
                      <a:pt x="3" y="6"/>
                    </a:moveTo>
                    <a:lnTo>
                      <a:pt x="0" y="3"/>
                    </a:lnTo>
                    <a:lnTo>
                      <a:pt x="3" y="15"/>
                    </a:lnTo>
                    <a:lnTo>
                      <a:pt x="5" y="16"/>
                    </a:lnTo>
                    <a:lnTo>
                      <a:pt x="10" y="12"/>
                    </a:lnTo>
                    <a:lnTo>
                      <a:pt x="15" y="11"/>
                    </a:lnTo>
                    <a:lnTo>
                      <a:pt x="18" y="6"/>
                    </a:lnTo>
                    <a:lnTo>
                      <a:pt x="14" y="0"/>
                    </a:lnTo>
                    <a:lnTo>
                      <a:pt x="7" y="0"/>
                    </a:lnTo>
                    <a:lnTo>
                      <a:pt x="4" y="2"/>
                    </a:lnTo>
                    <a:lnTo>
                      <a:pt x="3" y="6"/>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49" name="Freeform 1279">
                <a:extLst>
                  <a:ext uri="{FF2B5EF4-FFF2-40B4-BE49-F238E27FC236}">
                    <a16:creationId xmlns:a16="http://schemas.microsoft.com/office/drawing/2014/main" id="{A3D48CE8-E2C8-46F1-8C0E-DE07D0F8B5EA}"/>
                  </a:ext>
                </a:extLst>
              </p:cNvPr>
              <p:cNvSpPr>
                <a:spLocks noChangeAspect="1"/>
              </p:cNvSpPr>
              <p:nvPr/>
            </p:nvSpPr>
            <p:spPr bwMode="auto">
              <a:xfrm>
                <a:off x="1376" y="873"/>
                <a:ext cx="6" cy="4"/>
              </a:xfrm>
              <a:custGeom>
                <a:avLst/>
                <a:gdLst>
                  <a:gd name="T0" fmla="*/ 0 w 18"/>
                  <a:gd name="T1" fmla="*/ 0 h 16"/>
                  <a:gd name="T2" fmla="*/ 0 w 18"/>
                  <a:gd name="T3" fmla="*/ 0 h 16"/>
                  <a:gd name="T4" fmla="*/ 0 w 18"/>
                  <a:gd name="T5" fmla="*/ 0 h 16"/>
                  <a:gd name="T6" fmla="*/ 0 w 18"/>
                  <a:gd name="T7" fmla="*/ 0 h 16"/>
                  <a:gd name="T8" fmla="*/ 0 w 18"/>
                  <a:gd name="T9" fmla="*/ 0 h 16"/>
                  <a:gd name="T10" fmla="*/ 0 w 18"/>
                  <a:gd name="T11" fmla="*/ 0 h 16"/>
                  <a:gd name="T12" fmla="*/ 0 w 18"/>
                  <a:gd name="T13" fmla="*/ 0 h 16"/>
                  <a:gd name="T14" fmla="*/ 0 w 18"/>
                  <a:gd name="T15" fmla="*/ 0 h 16"/>
                  <a:gd name="T16" fmla="*/ 0 w 18"/>
                  <a:gd name="T17" fmla="*/ 0 h 16"/>
                  <a:gd name="T18" fmla="*/ 0 w 18"/>
                  <a:gd name="T19" fmla="*/ 0 h 16"/>
                  <a:gd name="T20" fmla="*/ 0 w 18"/>
                  <a:gd name="T21" fmla="*/ 0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
                  <a:gd name="T34" fmla="*/ 0 h 16"/>
                  <a:gd name="T35" fmla="*/ 18 w 18"/>
                  <a:gd name="T36" fmla="*/ 16 h 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 h="16">
                    <a:moveTo>
                      <a:pt x="3" y="6"/>
                    </a:moveTo>
                    <a:lnTo>
                      <a:pt x="0" y="3"/>
                    </a:lnTo>
                    <a:lnTo>
                      <a:pt x="3" y="15"/>
                    </a:lnTo>
                    <a:lnTo>
                      <a:pt x="5" y="16"/>
                    </a:lnTo>
                    <a:lnTo>
                      <a:pt x="10" y="12"/>
                    </a:lnTo>
                    <a:lnTo>
                      <a:pt x="15" y="11"/>
                    </a:lnTo>
                    <a:lnTo>
                      <a:pt x="18" y="6"/>
                    </a:lnTo>
                    <a:lnTo>
                      <a:pt x="14" y="0"/>
                    </a:lnTo>
                    <a:lnTo>
                      <a:pt x="7" y="0"/>
                    </a:lnTo>
                    <a:lnTo>
                      <a:pt x="4" y="2"/>
                    </a:lnTo>
                    <a:lnTo>
                      <a:pt x="3" y="6"/>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50" name="Freeform 1280">
                <a:extLst>
                  <a:ext uri="{FF2B5EF4-FFF2-40B4-BE49-F238E27FC236}">
                    <a16:creationId xmlns:a16="http://schemas.microsoft.com/office/drawing/2014/main" id="{B5513EDB-7C1B-44FD-8070-A6B1CBFFDD8A}"/>
                  </a:ext>
                </a:extLst>
              </p:cNvPr>
              <p:cNvSpPr>
                <a:spLocks noChangeAspect="1"/>
              </p:cNvSpPr>
              <p:nvPr/>
            </p:nvSpPr>
            <p:spPr bwMode="auto">
              <a:xfrm>
                <a:off x="1396" y="855"/>
                <a:ext cx="11" cy="6"/>
              </a:xfrm>
              <a:custGeom>
                <a:avLst/>
                <a:gdLst>
                  <a:gd name="T0" fmla="*/ 0 w 32"/>
                  <a:gd name="T1" fmla="*/ 0 h 20"/>
                  <a:gd name="T2" fmla="*/ 0 w 32"/>
                  <a:gd name="T3" fmla="*/ 0 h 20"/>
                  <a:gd name="T4" fmla="*/ 0 w 32"/>
                  <a:gd name="T5" fmla="*/ 0 h 20"/>
                  <a:gd name="T6" fmla="*/ 0 w 32"/>
                  <a:gd name="T7" fmla="*/ 0 h 20"/>
                  <a:gd name="T8" fmla="*/ 0 w 32"/>
                  <a:gd name="T9" fmla="*/ 0 h 20"/>
                  <a:gd name="T10" fmla="*/ 0 w 32"/>
                  <a:gd name="T11" fmla="*/ 0 h 20"/>
                  <a:gd name="T12" fmla="*/ 0 w 32"/>
                  <a:gd name="T13" fmla="*/ 0 h 20"/>
                  <a:gd name="T14" fmla="*/ 0 w 32"/>
                  <a:gd name="T15" fmla="*/ 0 h 20"/>
                  <a:gd name="T16" fmla="*/ 0 w 32"/>
                  <a:gd name="T17" fmla="*/ 0 h 20"/>
                  <a:gd name="T18" fmla="*/ 0 w 32"/>
                  <a:gd name="T19" fmla="*/ 0 h 20"/>
                  <a:gd name="T20" fmla="*/ 0 w 32"/>
                  <a:gd name="T21" fmla="*/ 0 h 20"/>
                  <a:gd name="T22" fmla="*/ 0 w 32"/>
                  <a:gd name="T23" fmla="*/ 0 h 20"/>
                  <a:gd name="T24" fmla="*/ 0 w 32"/>
                  <a:gd name="T25" fmla="*/ 0 h 20"/>
                  <a:gd name="T26" fmla="*/ 0 w 32"/>
                  <a:gd name="T27" fmla="*/ 0 h 20"/>
                  <a:gd name="T28" fmla="*/ 0 w 32"/>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2"/>
                  <a:gd name="T46" fmla="*/ 0 h 20"/>
                  <a:gd name="T47" fmla="*/ 32 w 32"/>
                  <a:gd name="T48" fmla="*/ 20 h 2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2" h="20">
                    <a:moveTo>
                      <a:pt x="13" y="2"/>
                    </a:moveTo>
                    <a:lnTo>
                      <a:pt x="15" y="0"/>
                    </a:lnTo>
                    <a:lnTo>
                      <a:pt x="23" y="7"/>
                    </a:lnTo>
                    <a:lnTo>
                      <a:pt x="26" y="7"/>
                    </a:lnTo>
                    <a:lnTo>
                      <a:pt x="28" y="8"/>
                    </a:lnTo>
                    <a:lnTo>
                      <a:pt x="32" y="19"/>
                    </a:lnTo>
                    <a:lnTo>
                      <a:pt x="30" y="20"/>
                    </a:lnTo>
                    <a:lnTo>
                      <a:pt x="21" y="18"/>
                    </a:lnTo>
                    <a:lnTo>
                      <a:pt x="17" y="14"/>
                    </a:lnTo>
                    <a:lnTo>
                      <a:pt x="15" y="14"/>
                    </a:lnTo>
                    <a:lnTo>
                      <a:pt x="7" y="9"/>
                    </a:lnTo>
                    <a:lnTo>
                      <a:pt x="2" y="10"/>
                    </a:lnTo>
                    <a:lnTo>
                      <a:pt x="0" y="5"/>
                    </a:lnTo>
                    <a:lnTo>
                      <a:pt x="5" y="2"/>
                    </a:lnTo>
                    <a:lnTo>
                      <a:pt x="13" y="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51" name="Freeform 1281">
                <a:extLst>
                  <a:ext uri="{FF2B5EF4-FFF2-40B4-BE49-F238E27FC236}">
                    <a16:creationId xmlns:a16="http://schemas.microsoft.com/office/drawing/2014/main" id="{52DF1EE0-DBC7-43C5-8382-DD4479925B16}"/>
                  </a:ext>
                </a:extLst>
              </p:cNvPr>
              <p:cNvSpPr>
                <a:spLocks noChangeAspect="1"/>
              </p:cNvSpPr>
              <p:nvPr/>
            </p:nvSpPr>
            <p:spPr bwMode="auto">
              <a:xfrm>
                <a:off x="1396" y="855"/>
                <a:ext cx="11" cy="6"/>
              </a:xfrm>
              <a:custGeom>
                <a:avLst/>
                <a:gdLst>
                  <a:gd name="T0" fmla="*/ 0 w 32"/>
                  <a:gd name="T1" fmla="*/ 0 h 20"/>
                  <a:gd name="T2" fmla="*/ 0 w 32"/>
                  <a:gd name="T3" fmla="*/ 0 h 20"/>
                  <a:gd name="T4" fmla="*/ 0 w 32"/>
                  <a:gd name="T5" fmla="*/ 0 h 20"/>
                  <a:gd name="T6" fmla="*/ 0 w 32"/>
                  <a:gd name="T7" fmla="*/ 0 h 20"/>
                  <a:gd name="T8" fmla="*/ 0 w 32"/>
                  <a:gd name="T9" fmla="*/ 0 h 20"/>
                  <a:gd name="T10" fmla="*/ 0 w 32"/>
                  <a:gd name="T11" fmla="*/ 0 h 20"/>
                  <a:gd name="T12" fmla="*/ 0 w 32"/>
                  <a:gd name="T13" fmla="*/ 0 h 20"/>
                  <a:gd name="T14" fmla="*/ 0 w 32"/>
                  <a:gd name="T15" fmla="*/ 0 h 20"/>
                  <a:gd name="T16" fmla="*/ 0 w 32"/>
                  <a:gd name="T17" fmla="*/ 0 h 20"/>
                  <a:gd name="T18" fmla="*/ 0 w 32"/>
                  <a:gd name="T19" fmla="*/ 0 h 20"/>
                  <a:gd name="T20" fmla="*/ 0 w 32"/>
                  <a:gd name="T21" fmla="*/ 0 h 20"/>
                  <a:gd name="T22" fmla="*/ 0 w 32"/>
                  <a:gd name="T23" fmla="*/ 0 h 20"/>
                  <a:gd name="T24" fmla="*/ 0 w 32"/>
                  <a:gd name="T25" fmla="*/ 0 h 20"/>
                  <a:gd name="T26" fmla="*/ 0 w 32"/>
                  <a:gd name="T27" fmla="*/ 0 h 20"/>
                  <a:gd name="T28" fmla="*/ 0 w 32"/>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2"/>
                  <a:gd name="T46" fmla="*/ 0 h 20"/>
                  <a:gd name="T47" fmla="*/ 32 w 32"/>
                  <a:gd name="T48" fmla="*/ 20 h 2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2" h="20">
                    <a:moveTo>
                      <a:pt x="13" y="2"/>
                    </a:moveTo>
                    <a:lnTo>
                      <a:pt x="15" y="0"/>
                    </a:lnTo>
                    <a:lnTo>
                      <a:pt x="23" y="7"/>
                    </a:lnTo>
                    <a:lnTo>
                      <a:pt x="26" y="7"/>
                    </a:lnTo>
                    <a:lnTo>
                      <a:pt x="28" y="8"/>
                    </a:lnTo>
                    <a:lnTo>
                      <a:pt x="32" y="19"/>
                    </a:lnTo>
                    <a:lnTo>
                      <a:pt x="30" y="20"/>
                    </a:lnTo>
                    <a:lnTo>
                      <a:pt x="21" y="18"/>
                    </a:lnTo>
                    <a:lnTo>
                      <a:pt x="17" y="14"/>
                    </a:lnTo>
                    <a:lnTo>
                      <a:pt x="15" y="14"/>
                    </a:lnTo>
                    <a:lnTo>
                      <a:pt x="7" y="9"/>
                    </a:lnTo>
                    <a:lnTo>
                      <a:pt x="2" y="10"/>
                    </a:lnTo>
                    <a:lnTo>
                      <a:pt x="0" y="5"/>
                    </a:lnTo>
                    <a:lnTo>
                      <a:pt x="5" y="2"/>
                    </a:lnTo>
                    <a:lnTo>
                      <a:pt x="13" y="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52" name="Freeform 1282">
                <a:extLst>
                  <a:ext uri="{FF2B5EF4-FFF2-40B4-BE49-F238E27FC236}">
                    <a16:creationId xmlns:a16="http://schemas.microsoft.com/office/drawing/2014/main" id="{5E41A075-EFC6-462D-A115-A791CE2DA41E}"/>
                  </a:ext>
                </a:extLst>
              </p:cNvPr>
              <p:cNvSpPr>
                <a:spLocks noChangeAspect="1"/>
              </p:cNvSpPr>
              <p:nvPr/>
            </p:nvSpPr>
            <p:spPr bwMode="auto">
              <a:xfrm>
                <a:off x="1120" y="685"/>
                <a:ext cx="279" cy="167"/>
              </a:xfrm>
              <a:custGeom>
                <a:avLst/>
                <a:gdLst>
                  <a:gd name="T0" fmla="*/ 0 w 947"/>
                  <a:gd name="T1" fmla="*/ 0 h 570"/>
                  <a:gd name="T2" fmla="*/ 0 w 947"/>
                  <a:gd name="T3" fmla="*/ 0 h 570"/>
                  <a:gd name="T4" fmla="*/ 0 w 947"/>
                  <a:gd name="T5" fmla="*/ 0 h 570"/>
                  <a:gd name="T6" fmla="*/ 0 w 947"/>
                  <a:gd name="T7" fmla="*/ 0 h 570"/>
                  <a:gd name="T8" fmla="*/ 0 w 947"/>
                  <a:gd name="T9" fmla="*/ 0 h 570"/>
                  <a:gd name="T10" fmla="*/ 0 w 947"/>
                  <a:gd name="T11" fmla="*/ 0 h 570"/>
                  <a:gd name="T12" fmla="*/ 0 w 947"/>
                  <a:gd name="T13" fmla="*/ 0 h 570"/>
                  <a:gd name="T14" fmla="*/ 0 w 947"/>
                  <a:gd name="T15" fmla="*/ 0 h 570"/>
                  <a:gd name="T16" fmla="*/ 0 w 947"/>
                  <a:gd name="T17" fmla="*/ 0 h 570"/>
                  <a:gd name="T18" fmla="*/ 0 w 947"/>
                  <a:gd name="T19" fmla="*/ 0 h 570"/>
                  <a:gd name="T20" fmla="*/ 0 w 947"/>
                  <a:gd name="T21" fmla="*/ 0 h 570"/>
                  <a:gd name="T22" fmla="*/ 0 w 947"/>
                  <a:gd name="T23" fmla="*/ 0 h 570"/>
                  <a:gd name="T24" fmla="*/ 0 w 947"/>
                  <a:gd name="T25" fmla="*/ 0 h 570"/>
                  <a:gd name="T26" fmla="*/ 0 w 947"/>
                  <a:gd name="T27" fmla="*/ 0 h 570"/>
                  <a:gd name="T28" fmla="*/ 0 w 947"/>
                  <a:gd name="T29" fmla="*/ 0 h 570"/>
                  <a:gd name="T30" fmla="*/ 0 w 947"/>
                  <a:gd name="T31" fmla="*/ 0 h 570"/>
                  <a:gd name="T32" fmla="*/ 0 w 947"/>
                  <a:gd name="T33" fmla="*/ 0 h 570"/>
                  <a:gd name="T34" fmla="*/ 0 w 947"/>
                  <a:gd name="T35" fmla="*/ 0 h 570"/>
                  <a:gd name="T36" fmla="*/ 0 w 947"/>
                  <a:gd name="T37" fmla="*/ 0 h 570"/>
                  <a:gd name="T38" fmla="*/ 0 w 947"/>
                  <a:gd name="T39" fmla="*/ 0 h 570"/>
                  <a:gd name="T40" fmla="*/ 0 w 947"/>
                  <a:gd name="T41" fmla="*/ 0 h 570"/>
                  <a:gd name="T42" fmla="*/ 0 w 947"/>
                  <a:gd name="T43" fmla="*/ 0 h 570"/>
                  <a:gd name="T44" fmla="*/ 0 w 947"/>
                  <a:gd name="T45" fmla="*/ 0 h 570"/>
                  <a:gd name="T46" fmla="*/ 0 w 947"/>
                  <a:gd name="T47" fmla="*/ 0 h 570"/>
                  <a:gd name="T48" fmla="*/ 0 w 947"/>
                  <a:gd name="T49" fmla="*/ 0 h 570"/>
                  <a:gd name="T50" fmla="*/ 0 w 947"/>
                  <a:gd name="T51" fmla="*/ 0 h 570"/>
                  <a:gd name="T52" fmla="*/ 0 w 947"/>
                  <a:gd name="T53" fmla="*/ 0 h 570"/>
                  <a:gd name="T54" fmla="*/ 0 w 947"/>
                  <a:gd name="T55" fmla="*/ 0 h 570"/>
                  <a:gd name="T56" fmla="*/ 0 w 947"/>
                  <a:gd name="T57" fmla="*/ 0 h 570"/>
                  <a:gd name="T58" fmla="*/ 0 w 947"/>
                  <a:gd name="T59" fmla="*/ 0 h 570"/>
                  <a:gd name="T60" fmla="*/ 0 w 947"/>
                  <a:gd name="T61" fmla="*/ 0 h 570"/>
                  <a:gd name="T62" fmla="*/ 0 w 947"/>
                  <a:gd name="T63" fmla="*/ 0 h 570"/>
                  <a:gd name="T64" fmla="*/ 0 w 947"/>
                  <a:gd name="T65" fmla="*/ 0 h 570"/>
                  <a:gd name="T66" fmla="*/ 0 w 947"/>
                  <a:gd name="T67" fmla="*/ 0 h 570"/>
                  <a:gd name="T68" fmla="*/ 0 w 947"/>
                  <a:gd name="T69" fmla="*/ 0 h 570"/>
                  <a:gd name="T70" fmla="*/ 0 w 947"/>
                  <a:gd name="T71" fmla="*/ 0 h 570"/>
                  <a:gd name="T72" fmla="*/ 0 w 947"/>
                  <a:gd name="T73" fmla="*/ 0 h 570"/>
                  <a:gd name="T74" fmla="*/ 0 w 947"/>
                  <a:gd name="T75" fmla="*/ 0 h 570"/>
                  <a:gd name="T76" fmla="*/ 0 w 947"/>
                  <a:gd name="T77" fmla="*/ 0 h 570"/>
                  <a:gd name="T78" fmla="*/ 0 w 947"/>
                  <a:gd name="T79" fmla="*/ 0 h 570"/>
                  <a:gd name="T80" fmla="*/ 0 w 947"/>
                  <a:gd name="T81" fmla="*/ 0 h 570"/>
                  <a:gd name="T82" fmla="*/ 0 w 947"/>
                  <a:gd name="T83" fmla="*/ 0 h 570"/>
                  <a:gd name="T84" fmla="*/ 0 w 947"/>
                  <a:gd name="T85" fmla="*/ 0 h 570"/>
                  <a:gd name="T86" fmla="*/ 0 w 947"/>
                  <a:gd name="T87" fmla="*/ 0 h 570"/>
                  <a:gd name="T88" fmla="*/ 0 w 947"/>
                  <a:gd name="T89" fmla="*/ 0 h 570"/>
                  <a:gd name="T90" fmla="*/ 0 w 947"/>
                  <a:gd name="T91" fmla="*/ 0 h 570"/>
                  <a:gd name="T92" fmla="*/ 0 w 947"/>
                  <a:gd name="T93" fmla="*/ 0 h 570"/>
                  <a:gd name="T94" fmla="*/ 0 w 947"/>
                  <a:gd name="T95" fmla="*/ 0 h 570"/>
                  <a:gd name="T96" fmla="*/ 0 w 947"/>
                  <a:gd name="T97" fmla="*/ 0 h 570"/>
                  <a:gd name="T98" fmla="*/ 0 w 947"/>
                  <a:gd name="T99" fmla="*/ 0 h 570"/>
                  <a:gd name="T100" fmla="*/ 0 w 947"/>
                  <a:gd name="T101" fmla="*/ 0 h 570"/>
                  <a:gd name="T102" fmla="*/ 0 w 947"/>
                  <a:gd name="T103" fmla="*/ 0 h 570"/>
                  <a:gd name="T104" fmla="*/ 0 w 947"/>
                  <a:gd name="T105" fmla="*/ 0 h 570"/>
                  <a:gd name="T106" fmla="*/ 0 w 947"/>
                  <a:gd name="T107" fmla="*/ 0 h 570"/>
                  <a:gd name="T108" fmla="*/ 0 w 947"/>
                  <a:gd name="T109" fmla="*/ 0 h 570"/>
                  <a:gd name="T110" fmla="*/ 0 w 947"/>
                  <a:gd name="T111" fmla="*/ 0 h 570"/>
                  <a:gd name="T112" fmla="*/ 0 w 947"/>
                  <a:gd name="T113" fmla="*/ 0 h 570"/>
                  <a:gd name="T114" fmla="*/ 0 w 947"/>
                  <a:gd name="T115" fmla="*/ 0 h 570"/>
                  <a:gd name="T116" fmla="*/ 0 w 947"/>
                  <a:gd name="T117" fmla="*/ 0 h 57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47"/>
                  <a:gd name="T178" fmla="*/ 0 h 570"/>
                  <a:gd name="T179" fmla="*/ 947 w 947"/>
                  <a:gd name="T180" fmla="*/ 570 h 57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47" h="570">
                    <a:moveTo>
                      <a:pt x="712" y="512"/>
                    </a:moveTo>
                    <a:lnTo>
                      <a:pt x="736" y="517"/>
                    </a:lnTo>
                    <a:lnTo>
                      <a:pt x="737" y="520"/>
                    </a:lnTo>
                    <a:lnTo>
                      <a:pt x="742" y="520"/>
                    </a:lnTo>
                    <a:lnTo>
                      <a:pt x="750" y="524"/>
                    </a:lnTo>
                    <a:lnTo>
                      <a:pt x="755" y="520"/>
                    </a:lnTo>
                    <a:lnTo>
                      <a:pt x="759" y="515"/>
                    </a:lnTo>
                    <a:lnTo>
                      <a:pt x="760" y="518"/>
                    </a:lnTo>
                    <a:lnTo>
                      <a:pt x="762" y="523"/>
                    </a:lnTo>
                    <a:lnTo>
                      <a:pt x="768" y="525"/>
                    </a:lnTo>
                    <a:lnTo>
                      <a:pt x="769" y="522"/>
                    </a:lnTo>
                    <a:lnTo>
                      <a:pt x="775" y="523"/>
                    </a:lnTo>
                    <a:lnTo>
                      <a:pt x="779" y="522"/>
                    </a:lnTo>
                    <a:lnTo>
                      <a:pt x="779" y="525"/>
                    </a:lnTo>
                    <a:lnTo>
                      <a:pt x="783" y="530"/>
                    </a:lnTo>
                    <a:lnTo>
                      <a:pt x="786" y="530"/>
                    </a:lnTo>
                    <a:lnTo>
                      <a:pt x="790" y="532"/>
                    </a:lnTo>
                    <a:lnTo>
                      <a:pt x="792" y="537"/>
                    </a:lnTo>
                    <a:lnTo>
                      <a:pt x="801" y="543"/>
                    </a:lnTo>
                    <a:lnTo>
                      <a:pt x="809" y="544"/>
                    </a:lnTo>
                    <a:lnTo>
                      <a:pt x="810" y="539"/>
                    </a:lnTo>
                    <a:lnTo>
                      <a:pt x="811" y="544"/>
                    </a:lnTo>
                    <a:lnTo>
                      <a:pt x="816" y="545"/>
                    </a:lnTo>
                    <a:lnTo>
                      <a:pt x="820" y="548"/>
                    </a:lnTo>
                    <a:lnTo>
                      <a:pt x="828" y="550"/>
                    </a:lnTo>
                    <a:lnTo>
                      <a:pt x="832" y="549"/>
                    </a:lnTo>
                    <a:lnTo>
                      <a:pt x="839" y="553"/>
                    </a:lnTo>
                    <a:lnTo>
                      <a:pt x="853" y="553"/>
                    </a:lnTo>
                    <a:lnTo>
                      <a:pt x="857" y="556"/>
                    </a:lnTo>
                    <a:lnTo>
                      <a:pt x="869" y="561"/>
                    </a:lnTo>
                    <a:lnTo>
                      <a:pt x="878" y="561"/>
                    </a:lnTo>
                    <a:lnTo>
                      <a:pt x="884" y="558"/>
                    </a:lnTo>
                    <a:lnTo>
                      <a:pt x="906" y="570"/>
                    </a:lnTo>
                    <a:lnTo>
                      <a:pt x="917" y="569"/>
                    </a:lnTo>
                    <a:lnTo>
                      <a:pt x="915" y="565"/>
                    </a:lnTo>
                    <a:lnTo>
                      <a:pt x="909" y="561"/>
                    </a:lnTo>
                    <a:lnTo>
                      <a:pt x="907" y="559"/>
                    </a:lnTo>
                    <a:lnTo>
                      <a:pt x="909" y="556"/>
                    </a:lnTo>
                    <a:lnTo>
                      <a:pt x="906" y="550"/>
                    </a:lnTo>
                    <a:lnTo>
                      <a:pt x="903" y="546"/>
                    </a:lnTo>
                    <a:lnTo>
                      <a:pt x="849" y="520"/>
                    </a:lnTo>
                    <a:lnTo>
                      <a:pt x="844" y="515"/>
                    </a:lnTo>
                    <a:lnTo>
                      <a:pt x="834" y="512"/>
                    </a:lnTo>
                    <a:lnTo>
                      <a:pt x="832" y="507"/>
                    </a:lnTo>
                    <a:lnTo>
                      <a:pt x="826" y="508"/>
                    </a:lnTo>
                    <a:lnTo>
                      <a:pt x="820" y="502"/>
                    </a:lnTo>
                    <a:lnTo>
                      <a:pt x="817" y="501"/>
                    </a:lnTo>
                    <a:lnTo>
                      <a:pt x="816" y="502"/>
                    </a:lnTo>
                    <a:lnTo>
                      <a:pt x="775" y="475"/>
                    </a:lnTo>
                    <a:lnTo>
                      <a:pt x="783" y="472"/>
                    </a:lnTo>
                    <a:lnTo>
                      <a:pt x="811" y="487"/>
                    </a:lnTo>
                    <a:lnTo>
                      <a:pt x="820" y="488"/>
                    </a:lnTo>
                    <a:lnTo>
                      <a:pt x="816" y="483"/>
                    </a:lnTo>
                    <a:lnTo>
                      <a:pt x="821" y="482"/>
                    </a:lnTo>
                    <a:lnTo>
                      <a:pt x="842" y="497"/>
                    </a:lnTo>
                    <a:lnTo>
                      <a:pt x="849" y="501"/>
                    </a:lnTo>
                    <a:lnTo>
                      <a:pt x="857" y="501"/>
                    </a:lnTo>
                    <a:lnTo>
                      <a:pt x="865" y="509"/>
                    </a:lnTo>
                    <a:lnTo>
                      <a:pt x="884" y="511"/>
                    </a:lnTo>
                    <a:lnTo>
                      <a:pt x="896" y="517"/>
                    </a:lnTo>
                    <a:lnTo>
                      <a:pt x="896" y="513"/>
                    </a:lnTo>
                    <a:lnTo>
                      <a:pt x="907" y="517"/>
                    </a:lnTo>
                    <a:lnTo>
                      <a:pt x="909" y="513"/>
                    </a:lnTo>
                    <a:lnTo>
                      <a:pt x="912" y="514"/>
                    </a:lnTo>
                    <a:lnTo>
                      <a:pt x="920" y="522"/>
                    </a:lnTo>
                    <a:lnTo>
                      <a:pt x="925" y="519"/>
                    </a:lnTo>
                    <a:lnTo>
                      <a:pt x="926" y="522"/>
                    </a:lnTo>
                    <a:lnTo>
                      <a:pt x="926" y="527"/>
                    </a:lnTo>
                    <a:lnTo>
                      <a:pt x="926" y="529"/>
                    </a:lnTo>
                    <a:lnTo>
                      <a:pt x="935" y="532"/>
                    </a:lnTo>
                    <a:lnTo>
                      <a:pt x="940" y="535"/>
                    </a:lnTo>
                    <a:lnTo>
                      <a:pt x="945" y="534"/>
                    </a:lnTo>
                    <a:lnTo>
                      <a:pt x="927" y="518"/>
                    </a:lnTo>
                    <a:lnTo>
                      <a:pt x="927" y="514"/>
                    </a:lnTo>
                    <a:lnTo>
                      <a:pt x="933" y="515"/>
                    </a:lnTo>
                    <a:lnTo>
                      <a:pt x="940" y="519"/>
                    </a:lnTo>
                    <a:lnTo>
                      <a:pt x="947" y="520"/>
                    </a:lnTo>
                    <a:lnTo>
                      <a:pt x="947" y="517"/>
                    </a:lnTo>
                    <a:lnTo>
                      <a:pt x="945" y="514"/>
                    </a:lnTo>
                    <a:lnTo>
                      <a:pt x="941" y="513"/>
                    </a:lnTo>
                    <a:lnTo>
                      <a:pt x="940" y="512"/>
                    </a:lnTo>
                    <a:lnTo>
                      <a:pt x="937" y="511"/>
                    </a:lnTo>
                    <a:lnTo>
                      <a:pt x="931" y="511"/>
                    </a:lnTo>
                    <a:lnTo>
                      <a:pt x="917" y="498"/>
                    </a:lnTo>
                    <a:lnTo>
                      <a:pt x="914" y="488"/>
                    </a:lnTo>
                    <a:lnTo>
                      <a:pt x="932" y="497"/>
                    </a:lnTo>
                    <a:lnTo>
                      <a:pt x="932" y="496"/>
                    </a:lnTo>
                    <a:lnTo>
                      <a:pt x="927" y="490"/>
                    </a:lnTo>
                    <a:lnTo>
                      <a:pt x="928" y="488"/>
                    </a:lnTo>
                    <a:lnTo>
                      <a:pt x="925" y="476"/>
                    </a:lnTo>
                    <a:lnTo>
                      <a:pt x="910" y="460"/>
                    </a:lnTo>
                    <a:lnTo>
                      <a:pt x="901" y="460"/>
                    </a:lnTo>
                    <a:lnTo>
                      <a:pt x="886" y="454"/>
                    </a:lnTo>
                    <a:lnTo>
                      <a:pt x="881" y="446"/>
                    </a:lnTo>
                    <a:lnTo>
                      <a:pt x="889" y="445"/>
                    </a:lnTo>
                    <a:lnTo>
                      <a:pt x="888" y="438"/>
                    </a:lnTo>
                    <a:lnTo>
                      <a:pt x="883" y="431"/>
                    </a:lnTo>
                    <a:lnTo>
                      <a:pt x="875" y="433"/>
                    </a:lnTo>
                    <a:lnTo>
                      <a:pt x="874" y="430"/>
                    </a:lnTo>
                    <a:lnTo>
                      <a:pt x="872" y="426"/>
                    </a:lnTo>
                    <a:lnTo>
                      <a:pt x="868" y="425"/>
                    </a:lnTo>
                    <a:lnTo>
                      <a:pt x="862" y="431"/>
                    </a:lnTo>
                    <a:lnTo>
                      <a:pt x="853" y="418"/>
                    </a:lnTo>
                    <a:lnTo>
                      <a:pt x="846" y="418"/>
                    </a:lnTo>
                    <a:lnTo>
                      <a:pt x="839" y="423"/>
                    </a:lnTo>
                    <a:lnTo>
                      <a:pt x="833" y="420"/>
                    </a:lnTo>
                    <a:lnTo>
                      <a:pt x="837" y="414"/>
                    </a:lnTo>
                    <a:lnTo>
                      <a:pt x="825" y="413"/>
                    </a:lnTo>
                    <a:lnTo>
                      <a:pt x="820" y="414"/>
                    </a:lnTo>
                    <a:lnTo>
                      <a:pt x="822" y="420"/>
                    </a:lnTo>
                    <a:lnTo>
                      <a:pt x="802" y="402"/>
                    </a:lnTo>
                    <a:lnTo>
                      <a:pt x="792" y="400"/>
                    </a:lnTo>
                    <a:lnTo>
                      <a:pt x="792" y="398"/>
                    </a:lnTo>
                    <a:lnTo>
                      <a:pt x="794" y="396"/>
                    </a:lnTo>
                    <a:lnTo>
                      <a:pt x="789" y="392"/>
                    </a:lnTo>
                    <a:lnTo>
                      <a:pt x="791" y="391"/>
                    </a:lnTo>
                    <a:lnTo>
                      <a:pt x="784" y="387"/>
                    </a:lnTo>
                    <a:lnTo>
                      <a:pt x="781" y="384"/>
                    </a:lnTo>
                    <a:lnTo>
                      <a:pt x="783" y="381"/>
                    </a:lnTo>
                    <a:lnTo>
                      <a:pt x="771" y="378"/>
                    </a:lnTo>
                    <a:lnTo>
                      <a:pt x="763" y="382"/>
                    </a:lnTo>
                    <a:lnTo>
                      <a:pt x="762" y="381"/>
                    </a:lnTo>
                    <a:lnTo>
                      <a:pt x="760" y="375"/>
                    </a:lnTo>
                    <a:lnTo>
                      <a:pt x="755" y="367"/>
                    </a:lnTo>
                    <a:lnTo>
                      <a:pt x="759" y="366"/>
                    </a:lnTo>
                    <a:lnTo>
                      <a:pt x="763" y="367"/>
                    </a:lnTo>
                    <a:lnTo>
                      <a:pt x="771" y="365"/>
                    </a:lnTo>
                    <a:lnTo>
                      <a:pt x="778" y="363"/>
                    </a:lnTo>
                    <a:lnTo>
                      <a:pt x="770" y="357"/>
                    </a:lnTo>
                    <a:lnTo>
                      <a:pt x="759" y="352"/>
                    </a:lnTo>
                    <a:lnTo>
                      <a:pt x="747" y="351"/>
                    </a:lnTo>
                    <a:lnTo>
                      <a:pt x="742" y="349"/>
                    </a:lnTo>
                    <a:lnTo>
                      <a:pt x="734" y="342"/>
                    </a:lnTo>
                    <a:lnTo>
                      <a:pt x="744" y="342"/>
                    </a:lnTo>
                    <a:lnTo>
                      <a:pt x="741" y="339"/>
                    </a:lnTo>
                    <a:lnTo>
                      <a:pt x="745" y="339"/>
                    </a:lnTo>
                    <a:lnTo>
                      <a:pt x="762" y="346"/>
                    </a:lnTo>
                    <a:lnTo>
                      <a:pt x="766" y="346"/>
                    </a:lnTo>
                    <a:lnTo>
                      <a:pt x="758" y="340"/>
                    </a:lnTo>
                    <a:lnTo>
                      <a:pt x="763" y="340"/>
                    </a:lnTo>
                    <a:lnTo>
                      <a:pt x="753" y="336"/>
                    </a:lnTo>
                    <a:lnTo>
                      <a:pt x="755" y="332"/>
                    </a:lnTo>
                    <a:lnTo>
                      <a:pt x="763" y="336"/>
                    </a:lnTo>
                    <a:lnTo>
                      <a:pt x="770" y="336"/>
                    </a:lnTo>
                    <a:lnTo>
                      <a:pt x="774" y="342"/>
                    </a:lnTo>
                    <a:lnTo>
                      <a:pt x="773" y="345"/>
                    </a:lnTo>
                    <a:lnTo>
                      <a:pt x="811" y="356"/>
                    </a:lnTo>
                    <a:lnTo>
                      <a:pt x="817" y="363"/>
                    </a:lnTo>
                    <a:lnTo>
                      <a:pt x="827" y="365"/>
                    </a:lnTo>
                    <a:lnTo>
                      <a:pt x="833" y="362"/>
                    </a:lnTo>
                    <a:lnTo>
                      <a:pt x="834" y="368"/>
                    </a:lnTo>
                    <a:lnTo>
                      <a:pt x="846" y="381"/>
                    </a:lnTo>
                    <a:lnTo>
                      <a:pt x="862" y="389"/>
                    </a:lnTo>
                    <a:lnTo>
                      <a:pt x="869" y="387"/>
                    </a:lnTo>
                    <a:lnTo>
                      <a:pt x="873" y="391"/>
                    </a:lnTo>
                    <a:lnTo>
                      <a:pt x="872" y="397"/>
                    </a:lnTo>
                    <a:lnTo>
                      <a:pt x="881" y="403"/>
                    </a:lnTo>
                    <a:lnTo>
                      <a:pt x="889" y="399"/>
                    </a:lnTo>
                    <a:lnTo>
                      <a:pt x="899" y="408"/>
                    </a:lnTo>
                    <a:lnTo>
                      <a:pt x="904" y="405"/>
                    </a:lnTo>
                    <a:lnTo>
                      <a:pt x="915" y="414"/>
                    </a:lnTo>
                    <a:lnTo>
                      <a:pt x="920" y="417"/>
                    </a:lnTo>
                    <a:lnTo>
                      <a:pt x="916" y="397"/>
                    </a:lnTo>
                    <a:lnTo>
                      <a:pt x="920" y="397"/>
                    </a:lnTo>
                    <a:lnTo>
                      <a:pt x="904" y="378"/>
                    </a:lnTo>
                    <a:lnTo>
                      <a:pt x="901" y="373"/>
                    </a:lnTo>
                    <a:lnTo>
                      <a:pt x="919" y="382"/>
                    </a:lnTo>
                    <a:lnTo>
                      <a:pt x="928" y="382"/>
                    </a:lnTo>
                    <a:lnTo>
                      <a:pt x="927" y="378"/>
                    </a:lnTo>
                    <a:lnTo>
                      <a:pt x="927" y="375"/>
                    </a:lnTo>
                    <a:lnTo>
                      <a:pt x="932" y="372"/>
                    </a:lnTo>
                    <a:lnTo>
                      <a:pt x="927" y="363"/>
                    </a:lnTo>
                    <a:lnTo>
                      <a:pt x="936" y="361"/>
                    </a:lnTo>
                    <a:lnTo>
                      <a:pt x="928" y="357"/>
                    </a:lnTo>
                    <a:lnTo>
                      <a:pt x="917" y="357"/>
                    </a:lnTo>
                    <a:lnTo>
                      <a:pt x="915" y="354"/>
                    </a:lnTo>
                    <a:lnTo>
                      <a:pt x="924" y="354"/>
                    </a:lnTo>
                    <a:lnTo>
                      <a:pt x="921" y="349"/>
                    </a:lnTo>
                    <a:lnTo>
                      <a:pt x="911" y="346"/>
                    </a:lnTo>
                    <a:lnTo>
                      <a:pt x="916" y="345"/>
                    </a:lnTo>
                    <a:lnTo>
                      <a:pt x="933" y="350"/>
                    </a:lnTo>
                    <a:lnTo>
                      <a:pt x="941" y="350"/>
                    </a:lnTo>
                    <a:lnTo>
                      <a:pt x="942" y="346"/>
                    </a:lnTo>
                    <a:lnTo>
                      <a:pt x="933" y="342"/>
                    </a:lnTo>
                    <a:lnTo>
                      <a:pt x="935" y="341"/>
                    </a:lnTo>
                    <a:lnTo>
                      <a:pt x="933" y="336"/>
                    </a:lnTo>
                    <a:lnTo>
                      <a:pt x="938" y="336"/>
                    </a:lnTo>
                    <a:lnTo>
                      <a:pt x="940" y="331"/>
                    </a:lnTo>
                    <a:lnTo>
                      <a:pt x="904" y="314"/>
                    </a:lnTo>
                    <a:lnTo>
                      <a:pt x="881" y="314"/>
                    </a:lnTo>
                    <a:lnTo>
                      <a:pt x="872" y="319"/>
                    </a:lnTo>
                    <a:lnTo>
                      <a:pt x="868" y="308"/>
                    </a:lnTo>
                    <a:lnTo>
                      <a:pt x="872" y="303"/>
                    </a:lnTo>
                    <a:lnTo>
                      <a:pt x="868" y="299"/>
                    </a:lnTo>
                    <a:lnTo>
                      <a:pt x="862" y="299"/>
                    </a:lnTo>
                    <a:lnTo>
                      <a:pt x="859" y="302"/>
                    </a:lnTo>
                    <a:lnTo>
                      <a:pt x="834" y="303"/>
                    </a:lnTo>
                    <a:lnTo>
                      <a:pt x="838" y="300"/>
                    </a:lnTo>
                    <a:lnTo>
                      <a:pt x="831" y="299"/>
                    </a:lnTo>
                    <a:lnTo>
                      <a:pt x="832" y="297"/>
                    </a:lnTo>
                    <a:lnTo>
                      <a:pt x="839" y="297"/>
                    </a:lnTo>
                    <a:lnTo>
                      <a:pt x="837" y="293"/>
                    </a:lnTo>
                    <a:lnTo>
                      <a:pt x="804" y="273"/>
                    </a:lnTo>
                    <a:lnTo>
                      <a:pt x="792" y="276"/>
                    </a:lnTo>
                    <a:lnTo>
                      <a:pt x="789" y="273"/>
                    </a:lnTo>
                    <a:lnTo>
                      <a:pt x="788" y="269"/>
                    </a:lnTo>
                    <a:lnTo>
                      <a:pt x="790" y="267"/>
                    </a:lnTo>
                    <a:lnTo>
                      <a:pt x="786" y="263"/>
                    </a:lnTo>
                    <a:lnTo>
                      <a:pt x="766" y="264"/>
                    </a:lnTo>
                    <a:lnTo>
                      <a:pt x="762" y="269"/>
                    </a:lnTo>
                    <a:lnTo>
                      <a:pt x="757" y="266"/>
                    </a:lnTo>
                    <a:lnTo>
                      <a:pt x="749" y="264"/>
                    </a:lnTo>
                    <a:lnTo>
                      <a:pt x="749" y="262"/>
                    </a:lnTo>
                    <a:lnTo>
                      <a:pt x="753" y="260"/>
                    </a:lnTo>
                    <a:lnTo>
                      <a:pt x="745" y="255"/>
                    </a:lnTo>
                    <a:lnTo>
                      <a:pt x="729" y="256"/>
                    </a:lnTo>
                    <a:lnTo>
                      <a:pt x="724" y="253"/>
                    </a:lnTo>
                    <a:lnTo>
                      <a:pt x="726" y="250"/>
                    </a:lnTo>
                    <a:lnTo>
                      <a:pt x="726" y="246"/>
                    </a:lnTo>
                    <a:lnTo>
                      <a:pt x="675" y="239"/>
                    </a:lnTo>
                    <a:lnTo>
                      <a:pt x="671" y="236"/>
                    </a:lnTo>
                    <a:lnTo>
                      <a:pt x="680" y="236"/>
                    </a:lnTo>
                    <a:lnTo>
                      <a:pt x="679" y="232"/>
                    </a:lnTo>
                    <a:lnTo>
                      <a:pt x="687" y="232"/>
                    </a:lnTo>
                    <a:lnTo>
                      <a:pt x="681" y="230"/>
                    </a:lnTo>
                    <a:lnTo>
                      <a:pt x="681" y="227"/>
                    </a:lnTo>
                    <a:lnTo>
                      <a:pt x="669" y="222"/>
                    </a:lnTo>
                    <a:lnTo>
                      <a:pt x="668" y="219"/>
                    </a:lnTo>
                    <a:lnTo>
                      <a:pt x="677" y="220"/>
                    </a:lnTo>
                    <a:lnTo>
                      <a:pt x="677" y="217"/>
                    </a:lnTo>
                    <a:lnTo>
                      <a:pt x="659" y="211"/>
                    </a:lnTo>
                    <a:lnTo>
                      <a:pt x="651" y="211"/>
                    </a:lnTo>
                    <a:lnTo>
                      <a:pt x="649" y="209"/>
                    </a:lnTo>
                    <a:lnTo>
                      <a:pt x="656" y="208"/>
                    </a:lnTo>
                    <a:lnTo>
                      <a:pt x="660" y="209"/>
                    </a:lnTo>
                    <a:lnTo>
                      <a:pt x="664" y="208"/>
                    </a:lnTo>
                    <a:lnTo>
                      <a:pt x="661" y="204"/>
                    </a:lnTo>
                    <a:lnTo>
                      <a:pt x="682" y="210"/>
                    </a:lnTo>
                    <a:lnTo>
                      <a:pt x="691" y="210"/>
                    </a:lnTo>
                    <a:lnTo>
                      <a:pt x="698" y="208"/>
                    </a:lnTo>
                    <a:lnTo>
                      <a:pt x="707" y="210"/>
                    </a:lnTo>
                    <a:lnTo>
                      <a:pt x="708" y="208"/>
                    </a:lnTo>
                    <a:lnTo>
                      <a:pt x="706" y="204"/>
                    </a:lnTo>
                    <a:lnTo>
                      <a:pt x="654" y="194"/>
                    </a:lnTo>
                    <a:lnTo>
                      <a:pt x="653" y="198"/>
                    </a:lnTo>
                    <a:lnTo>
                      <a:pt x="634" y="189"/>
                    </a:lnTo>
                    <a:lnTo>
                      <a:pt x="632" y="192"/>
                    </a:lnTo>
                    <a:lnTo>
                      <a:pt x="634" y="187"/>
                    </a:lnTo>
                    <a:lnTo>
                      <a:pt x="645" y="188"/>
                    </a:lnTo>
                    <a:lnTo>
                      <a:pt x="650" y="185"/>
                    </a:lnTo>
                    <a:lnTo>
                      <a:pt x="653" y="182"/>
                    </a:lnTo>
                    <a:lnTo>
                      <a:pt x="660" y="180"/>
                    </a:lnTo>
                    <a:lnTo>
                      <a:pt x="673" y="183"/>
                    </a:lnTo>
                    <a:lnTo>
                      <a:pt x="674" y="178"/>
                    </a:lnTo>
                    <a:lnTo>
                      <a:pt x="642" y="159"/>
                    </a:lnTo>
                    <a:lnTo>
                      <a:pt x="629" y="157"/>
                    </a:lnTo>
                    <a:lnTo>
                      <a:pt x="628" y="161"/>
                    </a:lnTo>
                    <a:lnTo>
                      <a:pt x="632" y="166"/>
                    </a:lnTo>
                    <a:lnTo>
                      <a:pt x="626" y="169"/>
                    </a:lnTo>
                    <a:lnTo>
                      <a:pt x="624" y="173"/>
                    </a:lnTo>
                    <a:lnTo>
                      <a:pt x="614" y="173"/>
                    </a:lnTo>
                    <a:lnTo>
                      <a:pt x="621" y="166"/>
                    </a:lnTo>
                    <a:lnTo>
                      <a:pt x="618" y="162"/>
                    </a:lnTo>
                    <a:lnTo>
                      <a:pt x="600" y="163"/>
                    </a:lnTo>
                    <a:lnTo>
                      <a:pt x="595" y="166"/>
                    </a:lnTo>
                    <a:lnTo>
                      <a:pt x="591" y="163"/>
                    </a:lnTo>
                    <a:lnTo>
                      <a:pt x="597" y="159"/>
                    </a:lnTo>
                    <a:lnTo>
                      <a:pt x="609" y="156"/>
                    </a:lnTo>
                    <a:lnTo>
                      <a:pt x="611" y="149"/>
                    </a:lnTo>
                    <a:lnTo>
                      <a:pt x="618" y="153"/>
                    </a:lnTo>
                    <a:lnTo>
                      <a:pt x="617" y="149"/>
                    </a:lnTo>
                    <a:lnTo>
                      <a:pt x="613" y="145"/>
                    </a:lnTo>
                    <a:lnTo>
                      <a:pt x="579" y="136"/>
                    </a:lnTo>
                    <a:lnTo>
                      <a:pt x="570" y="137"/>
                    </a:lnTo>
                    <a:lnTo>
                      <a:pt x="566" y="142"/>
                    </a:lnTo>
                    <a:lnTo>
                      <a:pt x="564" y="145"/>
                    </a:lnTo>
                    <a:lnTo>
                      <a:pt x="561" y="147"/>
                    </a:lnTo>
                    <a:lnTo>
                      <a:pt x="560" y="146"/>
                    </a:lnTo>
                    <a:lnTo>
                      <a:pt x="560" y="141"/>
                    </a:lnTo>
                    <a:lnTo>
                      <a:pt x="565" y="137"/>
                    </a:lnTo>
                    <a:lnTo>
                      <a:pt x="565" y="132"/>
                    </a:lnTo>
                    <a:lnTo>
                      <a:pt x="562" y="133"/>
                    </a:lnTo>
                    <a:lnTo>
                      <a:pt x="558" y="136"/>
                    </a:lnTo>
                    <a:lnTo>
                      <a:pt x="551" y="137"/>
                    </a:lnTo>
                    <a:lnTo>
                      <a:pt x="545" y="141"/>
                    </a:lnTo>
                    <a:lnTo>
                      <a:pt x="544" y="138"/>
                    </a:lnTo>
                    <a:lnTo>
                      <a:pt x="545" y="135"/>
                    </a:lnTo>
                    <a:lnTo>
                      <a:pt x="545" y="128"/>
                    </a:lnTo>
                    <a:lnTo>
                      <a:pt x="541" y="124"/>
                    </a:lnTo>
                    <a:lnTo>
                      <a:pt x="535" y="122"/>
                    </a:lnTo>
                    <a:lnTo>
                      <a:pt x="529" y="126"/>
                    </a:lnTo>
                    <a:lnTo>
                      <a:pt x="522" y="127"/>
                    </a:lnTo>
                    <a:lnTo>
                      <a:pt x="517" y="124"/>
                    </a:lnTo>
                    <a:lnTo>
                      <a:pt x="501" y="122"/>
                    </a:lnTo>
                    <a:lnTo>
                      <a:pt x="522" y="121"/>
                    </a:lnTo>
                    <a:lnTo>
                      <a:pt x="524" y="117"/>
                    </a:lnTo>
                    <a:lnTo>
                      <a:pt x="524" y="115"/>
                    </a:lnTo>
                    <a:lnTo>
                      <a:pt x="508" y="102"/>
                    </a:lnTo>
                    <a:lnTo>
                      <a:pt x="472" y="93"/>
                    </a:lnTo>
                    <a:lnTo>
                      <a:pt x="472" y="98"/>
                    </a:lnTo>
                    <a:lnTo>
                      <a:pt x="468" y="101"/>
                    </a:lnTo>
                    <a:lnTo>
                      <a:pt x="461" y="99"/>
                    </a:lnTo>
                    <a:lnTo>
                      <a:pt x="455" y="100"/>
                    </a:lnTo>
                    <a:lnTo>
                      <a:pt x="462" y="109"/>
                    </a:lnTo>
                    <a:lnTo>
                      <a:pt x="462" y="111"/>
                    </a:lnTo>
                    <a:lnTo>
                      <a:pt x="461" y="109"/>
                    </a:lnTo>
                    <a:lnTo>
                      <a:pt x="455" y="109"/>
                    </a:lnTo>
                    <a:lnTo>
                      <a:pt x="454" y="107"/>
                    </a:lnTo>
                    <a:lnTo>
                      <a:pt x="449" y="105"/>
                    </a:lnTo>
                    <a:lnTo>
                      <a:pt x="447" y="99"/>
                    </a:lnTo>
                    <a:lnTo>
                      <a:pt x="441" y="99"/>
                    </a:lnTo>
                    <a:lnTo>
                      <a:pt x="438" y="104"/>
                    </a:lnTo>
                    <a:lnTo>
                      <a:pt x="440" y="96"/>
                    </a:lnTo>
                    <a:lnTo>
                      <a:pt x="445" y="90"/>
                    </a:lnTo>
                    <a:lnTo>
                      <a:pt x="443" y="89"/>
                    </a:lnTo>
                    <a:lnTo>
                      <a:pt x="423" y="90"/>
                    </a:lnTo>
                    <a:lnTo>
                      <a:pt x="418" y="95"/>
                    </a:lnTo>
                    <a:lnTo>
                      <a:pt x="414" y="98"/>
                    </a:lnTo>
                    <a:lnTo>
                      <a:pt x="413" y="93"/>
                    </a:lnTo>
                    <a:lnTo>
                      <a:pt x="407" y="94"/>
                    </a:lnTo>
                    <a:lnTo>
                      <a:pt x="413" y="89"/>
                    </a:lnTo>
                    <a:lnTo>
                      <a:pt x="419" y="86"/>
                    </a:lnTo>
                    <a:lnTo>
                      <a:pt x="420" y="83"/>
                    </a:lnTo>
                    <a:lnTo>
                      <a:pt x="417" y="78"/>
                    </a:lnTo>
                    <a:lnTo>
                      <a:pt x="396" y="77"/>
                    </a:lnTo>
                    <a:lnTo>
                      <a:pt x="392" y="74"/>
                    </a:lnTo>
                    <a:lnTo>
                      <a:pt x="394" y="70"/>
                    </a:lnTo>
                    <a:lnTo>
                      <a:pt x="383" y="60"/>
                    </a:lnTo>
                    <a:lnTo>
                      <a:pt x="378" y="59"/>
                    </a:lnTo>
                    <a:lnTo>
                      <a:pt x="379" y="57"/>
                    </a:lnTo>
                    <a:lnTo>
                      <a:pt x="314" y="47"/>
                    </a:lnTo>
                    <a:lnTo>
                      <a:pt x="302" y="49"/>
                    </a:lnTo>
                    <a:lnTo>
                      <a:pt x="293" y="56"/>
                    </a:lnTo>
                    <a:lnTo>
                      <a:pt x="294" y="60"/>
                    </a:lnTo>
                    <a:lnTo>
                      <a:pt x="304" y="64"/>
                    </a:lnTo>
                    <a:lnTo>
                      <a:pt x="299" y="65"/>
                    </a:lnTo>
                    <a:lnTo>
                      <a:pt x="290" y="65"/>
                    </a:lnTo>
                    <a:lnTo>
                      <a:pt x="287" y="69"/>
                    </a:lnTo>
                    <a:lnTo>
                      <a:pt x="276" y="63"/>
                    </a:lnTo>
                    <a:lnTo>
                      <a:pt x="271" y="67"/>
                    </a:lnTo>
                    <a:lnTo>
                      <a:pt x="266" y="65"/>
                    </a:lnTo>
                    <a:lnTo>
                      <a:pt x="264" y="60"/>
                    </a:lnTo>
                    <a:lnTo>
                      <a:pt x="261" y="57"/>
                    </a:lnTo>
                    <a:lnTo>
                      <a:pt x="257" y="63"/>
                    </a:lnTo>
                    <a:lnTo>
                      <a:pt x="258" y="65"/>
                    </a:lnTo>
                    <a:lnTo>
                      <a:pt x="258" y="70"/>
                    </a:lnTo>
                    <a:lnTo>
                      <a:pt x="255" y="70"/>
                    </a:lnTo>
                    <a:lnTo>
                      <a:pt x="253" y="74"/>
                    </a:lnTo>
                    <a:lnTo>
                      <a:pt x="250" y="80"/>
                    </a:lnTo>
                    <a:lnTo>
                      <a:pt x="243" y="83"/>
                    </a:lnTo>
                    <a:lnTo>
                      <a:pt x="243" y="80"/>
                    </a:lnTo>
                    <a:lnTo>
                      <a:pt x="238" y="78"/>
                    </a:lnTo>
                    <a:lnTo>
                      <a:pt x="240" y="75"/>
                    </a:lnTo>
                    <a:lnTo>
                      <a:pt x="247" y="77"/>
                    </a:lnTo>
                    <a:lnTo>
                      <a:pt x="248" y="75"/>
                    </a:lnTo>
                    <a:lnTo>
                      <a:pt x="242" y="72"/>
                    </a:lnTo>
                    <a:lnTo>
                      <a:pt x="240" y="73"/>
                    </a:lnTo>
                    <a:lnTo>
                      <a:pt x="243" y="47"/>
                    </a:lnTo>
                    <a:lnTo>
                      <a:pt x="229" y="39"/>
                    </a:lnTo>
                    <a:lnTo>
                      <a:pt x="227" y="37"/>
                    </a:lnTo>
                    <a:lnTo>
                      <a:pt x="231" y="34"/>
                    </a:lnTo>
                    <a:lnTo>
                      <a:pt x="231" y="32"/>
                    </a:lnTo>
                    <a:lnTo>
                      <a:pt x="217" y="26"/>
                    </a:lnTo>
                    <a:lnTo>
                      <a:pt x="206" y="25"/>
                    </a:lnTo>
                    <a:lnTo>
                      <a:pt x="211" y="21"/>
                    </a:lnTo>
                    <a:lnTo>
                      <a:pt x="204" y="10"/>
                    </a:lnTo>
                    <a:lnTo>
                      <a:pt x="196" y="4"/>
                    </a:lnTo>
                    <a:lnTo>
                      <a:pt x="166" y="5"/>
                    </a:lnTo>
                    <a:lnTo>
                      <a:pt x="140" y="15"/>
                    </a:lnTo>
                    <a:lnTo>
                      <a:pt x="149" y="18"/>
                    </a:lnTo>
                    <a:lnTo>
                      <a:pt x="148" y="22"/>
                    </a:lnTo>
                    <a:lnTo>
                      <a:pt x="142" y="17"/>
                    </a:lnTo>
                    <a:lnTo>
                      <a:pt x="135" y="15"/>
                    </a:lnTo>
                    <a:lnTo>
                      <a:pt x="127" y="17"/>
                    </a:lnTo>
                    <a:lnTo>
                      <a:pt x="126" y="20"/>
                    </a:lnTo>
                    <a:lnTo>
                      <a:pt x="132" y="26"/>
                    </a:lnTo>
                    <a:lnTo>
                      <a:pt x="127" y="25"/>
                    </a:lnTo>
                    <a:lnTo>
                      <a:pt x="120" y="20"/>
                    </a:lnTo>
                    <a:lnTo>
                      <a:pt x="115" y="21"/>
                    </a:lnTo>
                    <a:lnTo>
                      <a:pt x="114" y="25"/>
                    </a:lnTo>
                    <a:lnTo>
                      <a:pt x="120" y="28"/>
                    </a:lnTo>
                    <a:lnTo>
                      <a:pt x="149" y="33"/>
                    </a:lnTo>
                    <a:lnTo>
                      <a:pt x="149" y="36"/>
                    </a:lnTo>
                    <a:lnTo>
                      <a:pt x="112" y="31"/>
                    </a:lnTo>
                    <a:lnTo>
                      <a:pt x="112" y="32"/>
                    </a:lnTo>
                    <a:lnTo>
                      <a:pt x="109" y="32"/>
                    </a:lnTo>
                    <a:lnTo>
                      <a:pt x="105" y="33"/>
                    </a:lnTo>
                    <a:lnTo>
                      <a:pt x="148" y="46"/>
                    </a:lnTo>
                    <a:lnTo>
                      <a:pt x="142" y="46"/>
                    </a:lnTo>
                    <a:lnTo>
                      <a:pt x="104" y="38"/>
                    </a:lnTo>
                    <a:lnTo>
                      <a:pt x="102" y="41"/>
                    </a:lnTo>
                    <a:lnTo>
                      <a:pt x="105" y="47"/>
                    </a:lnTo>
                    <a:lnTo>
                      <a:pt x="111" y="53"/>
                    </a:lnTo>
                    <a:lnTo>
                      <a:pt x="110" y="56"/>
                    </a:lnTo>
                    <a:lnTo>
                      <a:pt x="114" y="60"/>
                    </a:lnTo>
                    <a:lnTo>
                      <a:pt x="123" y="63"/>
                    </a:lnTo>
                    <a:lnTo>
                      <a:pt x="128" y="63"/>
                    </a:lnTo>
                    <a:lnTo>
                      <a:pt x="131" y="62"/>
                    </a:lnTo>
                    <a:lnTo>
                      <a:pt x="132" y="63"/>
                    </a:lnTo>
                    <a:lnTo>
                      <a:pt x="132" y="67"/>
                    </a:lnTo>
                    <a:lnTo>
                      <a:pt x="127" y="69"/>
                    </a:lnTo>
                    <a:lnTo>
                      <a:pt x="119" y="69"/>
                    </a:lnTo>
                    <a:lnTo>
                      <a:pt x="117" y="73"/>
                    </a:lnTo>
                    <a:lnTo>
                      <a:pt x="117" y="75"/>
                    </a:lnTo>
                    <a:lnTo>
                      <a:pt x="109" y="80"/>
                    </a:lnTo>
                    <a:lnTo>
                      <a:pt x="110" y="83"/>
                    </a:lnTo>
                    <a:lnTo>
                      <a:pt x="119" y="85"/>
                    </a:lnTo>
                    <a:lnTo>
                      <a:pt x="121" y="89"/>
                    </a:lnTo>
                    <a:lnTo>
                      <a:pt x="128" y="94"/>
                    </a:lnTo>
                    <a:lnTo>
                      <a:pt x="147" y="95"/>
                    </a:lnTo>
                    <a:lnTo>
                      <a:pt x="149" y="99"/>
                    </a:lnTo>
                    <a:lnTo>
                      <a:pt x="149" y="106"/>
                    </a:lnTo>
                    <a:lnTo>
                      <a:pt x="148" y="109"/>
                    </a:lnTo>
                    <a:lnTo>
                      <a:pt x="152" y="122"/>
                    </a:lnTo>
                    <a:lnTo>
                      <a:pt x="149" y="127"/>
                    </a:lnTo>
                    <a:lnTo>
                      <a:pt x="146" y="126"/>
                    </a:lnTo>
                    <a:lnTo>
                      <a:pt x="146" y="121"/>
                    </a:lnTo>
                    <a:lnTo>
                      <a:pt x="146" y="119"/>
                    </a:lnTo>
                    <a:lnTo>
                      <a:pt x="144" y="117"/>
                    </a:lnTo>
                    <a:lnTo>
                      <a:pt x="141" y="117"/>
                    </a:lnTo>
                    <a:lnTo>
                      <a:pt x="127" y="119"/>
                    </a:lnTo>
                    <a:lnTo>
                      <a:pt x="111" y="125"/>
                    </a:lnTo>
                    <a:lnTo>
                      <a:pt x="102" y="124"/>
                    </a:lnTo>
                    <a:lnTo>
                      <a:pt x="114" y="120"/>
                    </a:lnTo>
                    <a:lnTo>
                      <a:pt x="119" y="116"/>
                    </a:lnTo>
                    <a:lnTo>
                      <a:pt x="131" y="114"/>
                    </a:lnTo>
                    <a:lnTo>
                      <a:pt x="133" y="112"/>
                    </a:lnTo>
                    <a:lnTo>
                      <a:pt x="137" y="111"/>
                    </a:lnTo>
                    <a:lnTo>
                      <a:pt x="144" y="112"/>
                    </a:lnTo>
                    <a:lnTo>
                      <a:pt x="143" y="110"/>
                    </a:lnTo>
                    <a:lnTo>
                      <a:pt x="138" y="104"/>
                    </a:lnTo>
                    <a:lnTo>
                      <a:pt x="130" y="102"/>
                    </a:lnTo>
                    <a:lnTo>
                      <a:pt x="100" y="84"/>
                    </a:lnTo>
                    <a:lnTo>
                      <a:pt x="94" y="78"/>
                    </a:lnTo>
                    <a:lnTo>
                      <a:pt x="91" y="70"/>
                    </a:lnTo>
                    <a:lnTo>
                      <a:pt x="94" y="63"/>
                    </a:lnTo>
                    <a:lnTo>
                      <a:pt x="80" y="52"/>
                    </a:lnTo>
                    <a:lnTo>
                      <a:pt x="80" y="44"/>
                    </a:lnTo>
                    <a:lnTo>
                      <a:pt x="86" y="34"/>
                    </a:lnTo>
                    <a:lnTo>
                      <a:pt x="85" y="27"/>
                    </a:lnTo>
                    <a:lnTo>
                      <a:pt x="90" y="22"/>
                    </a:lnTo>
                    <a:lnTo>
                      <a:pt x="95" y="18"/>
                    </a:lnTo>
                    <a:lnTo>
                      <a:pt x="98" y="13"/>
                    </a:lnTo>
                    <a:lnTo>
                      <a:pt x="112" y="5"/>
                    </a:lnTo>
                    <a:lnTo>
                      <a:pt x="112" y="4"/>
                    </a:lnTo>
                    <a:lnTo>
                      <a:pt x="104" y="1"/>
                    </a:lnTo>
                    <a:lnTo>
                      <a:pt x="68" y="0"/>
                    </a:lnTo>
                    <a:lnTo>
                      <a:pt x="23" y="16"/>
                    </a:lnTo>
                    <a:lnTo>
                      <a:pt x="21" y="22"/>
                    </a:lnTo>
                    <a:lnTo>
                      <a:pt x="13" y="27"/>
                    </a:lnTo>
                    <a:lnTo>
                      <a:pt x="10" y="33"/>
                    </a:lnTo>
                    <a:lnTo>
                      <a:pt x="15" y="36"/>
                    </a:lnTo>
                    <a:lnTo>
                      <a:pt x="8" y="38"/>
                    </a:lnTo>
                    <a:lnTo>
                      <a:pt x="10" y="44"/>
                    </a:lnTo>
                    <a:lnTo>
                      <a:pt x="15" y="46"/>
                    </a:lnTo>
                    <a:lnTo>
                      <a:pt x="6" y="46"/>
                    </a:lnTo>
                    <a:lnTo>
                      <a:pt x="5" y="52"/>
                    </a:lnTo>
                    <a:lnTo>
                      <a:pt x="1" y="53"/>
                    </a:lnTo>
                    <a:lnTo>
                      <a:pt x="2" y="59"/>
                    </a:lnTo>
                    <a:lnTo>
                      <a:pt x="0" y="63"/>
                    </a:lnTo>
                    <a:lnTo>
                      <a:pt x="4" y="72"/>
                    </a:lnTo>
                    <a:lnTo>
                      <a:pt x="11" y="72"/>
                    </a:lnTo>
                    <a:lnTo>
                      <a:pt x="6" y="73"/>
                    </a:lnTo>
                    <a:lnTo>
                      <a:pt x="2" y="77"/>
                    </a:lnTo>
                    <a:lnTo>
                      <a:pt x="0" y="80"/>
                    </a:lnTo>
                    <a:lnTo>
                      <a:pt x="7" y="89"/>
                    </a:lnTo>
                    <a:lnTo>
                      <a:pt x="4" y="95"/>
                    </a:lnTo>
                    <a:lnTo>
                      <a:pt x="6" y="105"/>
                    </a:lnTo>
                    <a:lnTo>
                      <a:pt x="11" y="110"/>
                    </a:lnTo>
                    <a:lnTo>
                      <a:pt x="63" y="114"/>
                    </a:lnTo>
                    <a:lnTo>
                      <a:pt x="89" y="125"/>
                    </a:lnTo>
                    <a:lnTo>
                      <a:pt x="62" y="128"/>
                    </a:lnTo>
                    <a:lnTo>
                      <a:pt x="26" y="122"/>
                    </a:lnTo>
                    <a:lnTo>
                      <a:pt x="31" y="125"/>
                    </a:lnTo>
                    <a:lnTo>
                      <a:pt x="28" y="130"/>
                    </a:lnTo>
                    <a:lnTo>
                      <a:pt x="42" y="141"/>
                    </a:lnTo>
                    <a:lnTo>
                      <a:pt x="74" y="154"/>
                    </a:lnTo>
                    <a:lnTo>
                      <a:pt x="68" y="156"/>
                    </a:lnTo>
                    <a:lnTo>
                      <a:pt x="78" y="158"/>
                    </a:lnTo>
                    <a:lnTo>
                      <a:pt x="79" y="156"/>
                    </a:lnTo>
                    <a:lnTo>
                      <a:pt x="109" y="156"/>
                    </a:lnTo>
                    <a:lnTo>
                      <a:pt x="111" y="149"/>
                    </a:lnTo>
                    <a:lnTo>
                      <a:pt x="115" y="158"/>
                    </a:lnTo>
                    <a:lnTo>
                      <a:pt x="133" y="169"/>
                    </a:lnTo>
                    <a:lnTo>
                      <a:pt x="153" y="172"/>
                    </a:lnTo>
                    <a:lnTo>
                      <a:pt x="144" y="169"/>
                    </a:lnTo>
                    <a:lnTo>
                      <a:pt x="152" y="168"/>
                    </a:lnTo>
                    <a:lnTo>
                      <a:pt x="203" y="175"/>
                    </a:lnTo>
                    <a:lnTo>
                      <a:pt x="203" y="173"/>
                    </a:lnTo>
                    <a:lnTo>
                      <a:pt x="214" y="170"/>
                    </a:lnTo>
                    <a:lnTo>
                      <a:pt x="242" y="178"/>
                    </a:lnTo>
                    <a:lnTo>
                      <a:pt x="245" y="179"/>
                    </a:lnTo>
                    <a:lnTo>
                      <a:pt x="246" y="177"/>
                    </a:lnTo>
                    <a:lnTo>
                      <a:pt x="246" y="178"/>
                    </a:lnTo>
                    <a:lnTo>
                      <a:pt x="251" y="179"/>
                    </a:lnTo>
                    <a:lnTo>
                      <a:pt x="252" y="174"/>
                    </a:lnTo>
                    <a:lnTo>
                      <a:pt x="258" y="173"/>
                    </a:lnTo>
                    <a:lnTo>
                      <a:pt x="267" y="175"/>
                    </a:lnTo>
                    <a:lnTo>
                      <a:pt x="276" y="182"/>
                    </a:lnTo>
                    <a:lnTo>
                      <a:pt x="281" y="182"/>
                    </a:lnTo>
                    <a:lnTo>
                      <a:pt x="264" y="170"/>
                    </a:lnTo>
                    <a:lnTo>
                      <a:pt x="253" y="169"/>
                    </a:lnTo>
                    <a:lnTo>
                      <a:pt x="253" y="164"/>
                    </a:lnTo>
                    <a:lnTo>
                      <a:pt x="290" y="172"/>
                    </a:lnTo>
                    <a:lnTo>
                      <a:pt x="297" y="169"/>
                    </a:lnTo>
                    <a:lnTo>
                      <a:pt x="300" y="172"/>
                    </a:lnTo>
                    <a:lnTo>
                      <a:pt x="304" y="172"/>
                    </a:lnTo>
                    <a:lnTo>
                      <a:pt x="313" y="179"/>
                    </a:lnTo>
                    <a:lnTo>
                      <a:pt x="336" y="175"/>
                    </a:lnTo>
                    <a:lnTo>
                      <a:pt x="340" y="172"/>
                    </a:lnTo>
                    <a:lnTo>
                      <a:pt x="323" y="156"/>
                    </a:lnTo>
                    <a:lnTo>
                      <a:pt x="314" y="156"/>
                    </a:lnTo>
                    <a:lnTo>
                      <a:pt x="309" y="153"/>
                    </a:lnTo>
                    <a:lnTo>
                      <a:pt x="314" y="149"/>
                    </a:lnTo>
                    <a:lnTo>
                      <a:pt x="329" y="152"/>
                    </a:lnTo>
                    <a:lnTo>
                      <a:pt x="350" y="162"/>
                    </a:lnTo>
                    <a:lnTo>
                      <a:pt x="351" y="158"/>
                    </a:lnTo>
                    <a:lnTo>
                      <a:pt x="358" y="161"/>
                    </a:lnTo>
                    <a:lnTo>
                      <a:pt x="365" y="161"/>
                    </a:lnTo>
                    <a:lnTo>
                      <a:pt x="373" y="179"/>
                    </a:lnTo>
                    <a:lnTo>
                      <a:pt x="378" y="182"/>
                    </a:lnTo>
                    <a:lnTo>
                      <a:pt x="381" y="177"/>
                    </a:lnTo>
                    <a:lnTo>
                      <a:pt x="387" y="179"/>
                    </a:lnTo>
                    <a:lnTo>
                      <a:pt x="393" y="179"/>
                    </a:lnTo>
                    <a:lnTo>
                      <a:pt x="396" y="180"/>
                    </a:lnTo>
                    <a:lnTo>
                      <a:pt x="397" y="184"/>
                    </a:lnTo>
                    <a:lnTo>
                      <a:pt x="392" y="188"/>
                    </a:lnTo>
                    <a:lnTo>
                      <a:pt x="398" y="188"/>
                    </a:lnTo>
                    <a:lnTo>
                      <a:pt x="438" y="205"/>
                    </a:lnTo>
                    <a:lnTo>
                      <a:pt x="443" y="211"/>
                    </a:lnTo>
                    <a:lnTo>
                      <a:pt x="435" y="216"/>
                    </a:lnTo>
                    <a:lnTo>
                      <a:pt x="415" y="215"/>
                    </a:lnTo>
                    <a:lnTo>
                      <a:pt x="421" y="222"/>
                    </a:lnTo>
                    <a:lnTo>
                      <a:pt x="425" y="234"/>
                    </a:lnTo>
                    <a:lnTo>
                      <a:pt x="447" y="225"/>
                    </a:lnTo>
                    <a:lnTo>
                      <a:pt x="450" y="220"/>
                    </a:lnTo>
                    <a:lnTo>
                      <a:pt x="457" y="221"/>
                    </a:lnTo>
                    <a:lnTo>
                      <a:pt x="465" y="217"/>
                    </a:lnTo>
                    <a:lnTo>
                      <a:pt x="486" y="216"/>
                    </a:lnTo>
                    <a:lnTo>
                      <a:pt x="470" y="220"/>
                    </a:lnTo>
                    <a:lnTo>
                      <a:pt x="473" y="221"/>
                    </a:lnTo>
                    <a:lnTo>
                      <a:pt x="472" y="226"/>
                    </a:lnTo>
                    <a:lnTo>
                      <a:pt x="498" y="240"/>
                    </a:lnTo>
                    <a:lnTo>
                      <a:pt x="501" y="237"/>
                    </a:lnTo>
                    <a:lnTo>
                      <a:pt x="494" y="234"/>
                    </a:lnTo>
                    <a:lnTo>
                      <a:pt x="493" y="231"/>
                    </a:lnTo>
                    <a:lnTo>
                      <a:pt x="506" y="232"/>
                    </a:lnTo>
                    <a:lnTo>
                      <a:pt x="509" y="245"/>
                    </a:lnTo>
                    <a:lnTo>
                      <a:pt x="515" y="248"/>
                    </a:lnTo>
                    <a:lnTo>
                      <a:pt x="527" y="252"/>
                    </a:lnTo>
                    <a:lnTo>
                      <a:pt x="532" y="251"/>
                    </a:lnTo>
                    <a:lnTo>
                      <a:pt x="544" y="257"/>
                    </a:lnTo>
                    <a:lnTo>
                      <a:pt x="548" y="266"/>
                    </a:lnTo>
                    <a:lnTo>
                      <a:pt x="560" y="274"/>
                    </a:lnTo>
                    <a:lnTo>
                      <a:pt x="565" y="282"/>
                    </a:lnTo>
                    <a:lnTo>
                      <a:pt x="570" y="285"/>
                    </a:lnTo>
                    <a:lnTo>
                      <a:pt x="579" y="298"/>
                    </a:lnTo>
                    <a:lnTo>
                      <a:pt x="583" y="299"/>
                    </a:lnTo>
                    <a:lnTo>
                      <a:pt x="582" y="304"/>
                    </a:lnTo>
                    <a:lnTo>
                      <a:pt x="580" y="308"/>
                    </a:lnTo>
                    <a:lnTo>
                      <a:pt x="574" y="310"/>
                    </a:lnTo>
                    <a:lnTo>
                      <a:pt x="570" y="314"/>
                    </a:lnTo>
                    <a:lnTo>
                      <a:pt x="575" y="326"/>
                    </a:lnTo>
                    <a:lnTo>
                      <a:pt x="574" y="328"/>
                    </a:lnTo>
                    <a:lnTo>
                      <a:pt x="566" y="329"/>
                    </a:lnTo>
                    <a:lnTo>
                      <a:pt x="562" y="335"/>
                    </a:lnTo>
                    <a:lnTo>
                      <a:pt x="555" y="340"/>
                    </a:lnTo>
                    <a:lnTo>
                      <a:pt x="550" y="346"/>
                    </a:lnTo>
                    <a:lnTo>
                      <a:pt x="541" y="354"/>
                    </a:lnTo>
                    <a:lnTo>
                      <a:pt x="555" y="366"/>
                    </a:lnTo>
                    <a:lnTo>
                      <a:pt x="569" y="372"/>
                    </a:lnTo>
                    <a:lnTo>
                      <a:pt x="574" y="378"/>
                    </a:lnTo>
                    <a:lnTo>
                      <a:pt x="580" y="379"/>
                    </a:lnTo>
                    <a:lnTo>
                      <a:pt x="583" y="388"/>
                    </a:lnTo>
                    <a:lnTo>
                      <a:pt x="570" y="384"/>
                    </a:lnTo>
                    <a:lnTo>
                      <a:pt x="571" y="387"/>
                    </a:lnTo>
                    <a:lnTo>
                      <a:pt x="562" y="384"/>
                    </a:lnTo>
                    <a:lnTo>
                      <a:pt x="561" y="387"/>
                    </a:lnTo>
                    <a:lnTo>
                      <a:pt x="556" y="388"/>
                    </a:lnTo>
                    <a:lnTo>
                      <a:pt x="549" y="392"/>
                    </a:lnTo>
                    <a:lnTo>
                      <a:pt x="534" y="392"/>
                    </a:lnTo>
                    <a:lnTo>
                      <a:pt x="535" y="397"/>
                    </a:lnTo>
                    <a:lnTo>
                      <a:pt x="530" y="398"/>
                    </a:lnTo>
                    <a:lnTo>
                      <a:pt x="473" y="391"/>
                    </a:lnTo>
                    <a:lnTo>
                      <a:pt x="468" y="388"/>
                    </a:lnTo>
                    <a:lnTo>
                      <a:pt x="462" y="389"/>
                    </a:lnTo>
                    <a:lnTo>
                      <a:pt x="468" y="393"/>
                    </a:lnTo>
                    <a:lnTo>
                      <a:pt x="462" y="393"/>
                    </a:lnTo>
                    <a:lnTo>
                      <a:pt x="467" y="402"/>
                    </a:lnTo>
                    <a:lnTo>
                      <a:pt x="460" y="404"/>
                    </a:lnTo>
                    <a:lnTo>
                      <a:pt x="451" y="410"/>
                    </a:lnTo>
                    <a:lnTo>
                      <a:pt x="447" y="415"/>
                    </a:lnTo>
                    <a:lnTo>
                      <a:pt x="451" y="428"/>
                    </a:lnTo>
                    <a:lnTo>
                      <a:pt x="468" y="441"/>
                    </a:lnTo>
                    <a:lnTo>
                      <a:pt x="475" y="441"/>
                    </a:lnTo>
                    <a:lnTo>
                      <a:pt x="485" y="447"/>
                    </a:lnTo>
                    <a:lnTo>
                      <a:pt x="488" y="446"/>
                    </a:lnTo>
                    <a:lnTo>
                      <a:pt x="502" y="449"/>
                    </a:lnTo>
                    <a:lnTo>
                      <a:pt x="506" y="450"/>
                    </a:lnTo>
                    <a:lnTo>
                      <a:pt x="507" y="449"/>
                    </a:lnTo>
                    <a:lnTo>
                      <a:pt x="519" y="446"/>
                    </a:lnTo>
                    <a:lnTo>
                      <a:pt x="517" y="443"/>
                    </a:lnTo>
                    <a:lnTo>
                      <a:pt x="530" y="441"/>
                    </a:lnTo>
                    <a:lnTo>
                      <a:pt x="529" y="438"/>
                    </a:lnTo>
                    <a:lnTo>
                      <a:pt x="525" y="433"/>
                    </a:lnTo>
                    <a:lnTo>
                      <a:pt x="540" y="431"/>
                    </a:lnTo>
                    <a:lnTo>
                      <a:pt x="545" y="434"/>
                    </a:lnTo>
                    <a:lnTo>
                      <a:pt x="548" y="439"/>
                    </a:lnTo>
                    <a:lnTo>
                      <a:pt x="570" y="440"/>
                    </a:lnTo>
                    <a:lnTo>
                      <a:pt x="567" y="436"/>
                    </a:lnTo>
                    <a:lnTo>
                      <a:pt x="570" y="433"/>
                    </a:lnTo>
                    <a:lnTo>
                      <a:pt x="572" y="435"/>
                    </a:lnTo>
                    <a:lnTo>
                      <a:pt x="564" y="429"/>
                    </a:lnTo>
                    <a:lnTo>
                      <a:pt x="555" y="426"/>
                    </a:lnTo>
                    <a:lnTo>
                      <a:pt x="553" y="422"/>
                    </a:lnTo>
                    <a:lnTo>
                      <a:pt x="560" y="420"/>
                    </a:lnTo>
                    <a:lnTo>
                      <a:pt x="561" y="418"/>
                    </a:lnTo>
                    <a:lnTo>
                      <a:pt x="566" y="425"/>
                    </a:lnTo>
                    <a:lnTo>
                      <a:pt x="569" y="423"/>
                    </a:lnTo>
                    <a:lnTo>
                      <a:pt x="571" y="426"/>
                    </a:lnTo>
                    <a:lnTo>
                      <a:pt x="577" y="429"/>
                    </a:lnTo>
                    <a:lnTo>
                      <a:pt x="580" y="428"/>
                    </a:lnTo>
                    <a:lnTo>
                      <a:pt x="585" y="426"/>
                    </a:lnTo>
                    <a:lnTo>
                      <a:pt x="588" y="426"/>
                    </a:lnTo>
                    <a:lnTo>
                      <a:pt x="596" y="431"/>
                    </a:lnTo>
                    <a:lnTo>
                      <a:pt x="600" y="429"/>
                    </a:lnTo>
                    <a:lnTo>
                      <a:pt x="604" y="430"/>
                    </a:lnTo>
                    <a:lnTo>
                      <a:pt x="608" y="434"/>
                    </a:lnTo>
                    <a:lnTo>
                      <a:pt x="608" y="436"/>
                    </a:lnTo>
                    <a:lnTo>
                      <a:pt x="611" y="441"/>
                    </a:lnTo>
                    <a:lnTo>
                      <a:pt x="614" y="446"/>
                    </a:lnTo>
                    <a:lnTo>
                      <a:pt x="617" y="445"/>
                    </a:lnTo>
                    <a:lnTo>
                      <a:pt x="627" y="451"/>
                    </a:lnTo>
                    <a:lnTo>
                      <a:pt x="629" y="455"/>
                    </a:lnTo>
                    <a:lnTo>
                      <a:pt x="630" y="457"/>
                    </a:lnTo>
                    <a:lnTo>
                      <a:pt x="633" y="460"/>
                    </a:lnTo>
                    <a:lnTo>
                      <a:pt x="635" y="464"/>
                    </a:lnTo>
                    <a:lnTo>
                      <a:pt x="639" y="462"/>
                    </a:lnTo>
                    <a:lnTo>
                      <a:pt x="643" y="464"/>
                    </a:lnTo>
                    <a:lnTo>
                      <a:pt x="649" y="470"/>
                    </a:lnTo>
                    <a:lnTo>
                      <a:pt x="653" y="471"/>
                    </a:lnTo>
                    <a:lnTo>
                      <a:pt x="656" y="469"/>
                    </a:lnTo>
                    <a:lnTo>
                      <a:pt x="660" y="469"/>
                    </a:lnTo>
                    <a:lnTo>
                      <a:pt x="661" y="472"/>
                    </a:lnTo>
                    <a:lnTo>
                      <a:pt x="666" y="476"/>
                    </a:lnTo>
                    <a:lnTo>
                      <a:pt x="671" y="477"/>
                    </a:lnTo>
                    <a:lnTo>
                      <a:pt x="670" y="473"/>
                    </a:lnTo>
                    <a:lnTo>
                      <a:pt x="671" y="469"/>
                    </a:lnTo>
                    <a:lnTo>
                      <a:pt x="681" y="476"/>
                    </a:lnTo>
                    <a:lnTo>
                      <a:pt x="686" y="477"/>
                    </a:lnTo>
                    <a:lnTo>
                      <a:pt x="690" y="481"/>
                    </a:lnTo>
                    <a:lnTo>
                      <a:pt x="697" y="481"/>
                    </a:lnTo>
                    <a:lnTo>
                      <a:pt x="691" y="487"/>
                    </a:lnTo>
                    <a:lnTo>
                      <a:pt x="682" y="490"/>
                    </a:lnTo>
                    <a:lnTo>
                      <a:pt x="674" y="483"/>
                    </a:lnTo>
                    <a:lnTo>
                      <a:pt x="695" y="504"/>
                    </a:lnTo>
                    <a:lnTo>
                      <a:pt x="711" y="511"/>
                    </a:lnTo>
                    <a:lnTo>
                      <a:pt x="712" y="51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53" name="Freeform 1283">
                <a:extLst>
                  <a:ext uri="{FF2B5EF4-FFF2-40B4-BE49-F238E27FC236}">
                    <a16:creationId xmlns:a16="http://schemas.microsoft.com/office/drawing/2014/main" id="{E423AAFD-158F-467D-B7BE-5EE702592885}"/>
                  </a:ext>
                </a:extLst>
              </p:cNvPr>
              <p:cNvSpPr>
                <a:spLocks noChangeAspect="1"/>
              </p:cNvSpPr>
              <p:nvPr/>
            </p:nvSpPr>
            <p:spPr bwMode="auto">
              <a:xfrm>
                <a:off x="1120" y="685"/>
                <a:ext cx="279" cy="167"/>
              </a:xfrm>
              <a:custGeom>
                <a:avLst/>
                <a:gdLst>
                  <a:gd name="T0" fmla="*/ 0 w 947"/>
                  <a:gd name="T1" fmla="*/ 0 h 570"/>
                  <a:gd name="T2" fmla="*/ 0 w 947"/>
                  <a:gd name="T3" fmla="*/ 0 h 570"/>
                  <a:gd name="T4" fmla="*/ 0 w 947"/>
                  <a:gd name="T5" fmla="*/ 0 h 570"/>
                  <a:gd name="T6" fmla="*/ 0 w 947"/>
                  <a:gd name="T7" fmla="*/ 0 h 570"/>
                  <a:gd name="T8" fmla="*/ 0 w 947"/>
                  <a:gd name="T9" fmla="*/ 0 h 570"/>
                  <a:gd name="T10" fmla="*/ 0 w 947"/>
                  <a:gd name="T11" fmla="*/ 0 h 570"/>
                  <a:gd name="T12" fmla="*/ 0 w 947"/>
                  <a:gd name="T13" fmla="*/ 0 h 570"/>
                  <a:gd name="T14" fmla="*/ 0 w 947"/>
                  <a:gd name="T15" fmla="*/ 0 h 570"/>
                  <a:gd name="T16" fmla="*/ 0 w 947"/>
                  <a:gd name="T17" fmla="*/ 0 h 570"/>
                  <a:gd name="T18" fmla="*/ 0 w 947"/>
                  <a:gd name="T19" fmla="*/ 0 h 570"/>
                  <a:gd name="T20" fmla="*/ 0 w 947"/>
                  <a:gd name="T21" fmla="*/ 0 h 570"/>
                  <a:gd name="T22" fmla="*/ 0 w 947"/>
                  <a:gd name="T23" fmla="*/ 0 h 570"/>
                  <a:gd name="T24" fmla="*/ 0 w 947"/>
                  <a:gd name="T25" fmla="*/ 0 h 570"/>
                  <a:gd name="T26" fmla="*/ 0 w 947"/>
                  <a:gd name="T27" fmla="*/ 0 h 570"/>
                  <a:gd name="T28" fmla="*/ 0 w 947"/>
                  <a:gd name="T29" fmla="*/ 0 h 570"/>
                  <a:gd name="T30" fmla="*/ 0 w 947"/>
                  <a:gd name="T31" fmla="*/ 0 h 570"/>
                  <a:gd name="T32" fmla="*/ 0 w 947"/>
                  <a:gd name="T33" fmla="*/ 0 h 570"/>
                  <a:gd name="T34" fmla="*/ 0 w 947"/>
                  <a:gd name="T35" fmla="*/ 0 h 570"/>
                  <a:gd name="T36" fmla="*/ 0 w 947"/>
                  <a:gd name="T37" fmla="*/ 0 h 570"/>
                  <a:gd name="T38" fmla="*/ 0 w 947"/>
                  <a:gd name="T39" fmla="*/ 0 h 570"/>
                  <a:gd name="T40" fmla="*/ 0 w 947"/>
                  <a:gd name="T41" fmla="*/ 0 h 570"/>
                  <a:gd name="T42" fmla="*/ 0 w 947"/>
                  <a:gd name="T43" fmla="*/ 0 h 570"/>
                  <a:gd name="T44" fmla="*/ 0 w 947"/>
                  <a:gd name="T45" fmla="*/ 0 h 570"/>
                  <a:gd name="T46" fmla="*/ 0 w 947"/>
                  <a:gd name="T47" fmla="*/ 0 h 570"/>
                  <a:gd name="T48" fmla="*/ 0 w 947"/>
                  <a:gd name="T49" fmla="*/ 0 h 570"/>
                  <a:gd name="T50" fmla="*/ 0 w 947"/>
                  <a:gd name="T51" fmla="*/ 0 h 570"/>
                  <a:gd name="T52" fmla="*/ 0 w 947"/>
                  <a:gd name="T53" fmla="*/ 0 h 570"/>
                  <a:gd name="T54" fmla="*/ 0 w 947"/>
                  <a:gd name="T55" fmla="*/ 0 h 570"/>
                  <a:gd name="T56" fmla="*/ 0 w 947"/>
                  <a:gd name="T57" fmla="*/ 0 h 570"/>
                  <a:gd name="T58" fmla="*/ 0 w 947"/>
                  <a:gd name="T59" fmla="*/ 0 h 570"/>
                  <a:gd name="T60" fmla="*/ 0 w 947"/>
                  <a:gd name="T61" fmla="*/ 0 h 570"/>
                  <a:gd name="T62" fmla="*/ 0 w 947"/>
                  <a:gd name="T63" fmla="*/ 0 h 570"/>
                  <a:gd name="T64" fmla="*/ 0 w 947"/>
                  <a:gd name="T65" fmla="*/ 0 h 570"/>
                  <a:gd name="T66" fmla="*/ 0 w 947"/>
                  <a:gd name="T67" fmla="*/ 0 h 570"/>
                  <a:gd name="T68" fmla="*/ 0 w 947"/>
                  <a:gd name="T69" fmla="*/ 0 h 570"/>
                  <a:gd name="T70" fmla="*/ 0 w 947"/>
                  <a:gd name="T71" fmla="*/ 0 h 570"/>
                  <a:gd name="T72" fmla="*/ 0 w 947"/>
                  <a:gd name="T73" fmla="*/ 0 h 570"/>
                  <a:gd name="T74" fmla="*/ 0 w 947"/>
                  <a:gd name="T75" fmla="*/ 0 h 570"/>
                  <a:gd name="T76" fmla="*/ 0 w 947"/>
                  <a:gd name="T77" fmla="*/ 0 h 570"/>
                  <a:gd name="T78" fmla="*/ 0 w 947"/>
                  <a:gd name="T79" fmla="*/ 0 h 570"/>
                  <a:gd name="T80" fmla="*/ 0 w 947"/>
                  <a:gd name="T81" fmla="*/ 0 h 570"/>
                  <a:gd name="T82" fmla="*/ 0 w 947"/>
                  <a:gd name="T83" fmla="*/ 0 h 570"/>
                  <a:gd name="T84" fmla="*/ 0 w 947"/>
                  <a:gd name="T85" fmla="*/ 0 h 570"/>
                  <a:gd name="T86" fmla="*/ 0 w 947"/>
                  <a:gd name="T87" fmla="*/ 0 h 570"/>
                  <a:gd name="T88" fmla="*/ 0 w 947"/>
                  <a:gd name="T89" fmla="*/ 0 h 570"/>
                  <a:gd name="T90" fmla="*/ 0 w 947"/>
                  <a:gd name="T91" fmla="*/ 0 h 570"/>
                  <a:gd name="T92" fmla="*/ 0 w 947"/>
                  <a:gd name="T93" fmla="*/ 0 h 570"/>
                  <a:gd name="T94" fmla="*/ 0 w 947"/>
                  <a:gd name="T95" fmla="*/ 0 h 570"/>
                  <a:gd name="T96" fmla="*/ 0 w 947"/>
                  <a:gd name="T97" fmla="*/ 0 h 570"/>
                  <a:gd name="T98" fmla="*/ 0 w 947"/>
                  <a:gd name="T99" fmla="*/ 0 h 570"/>
                  <a:gd name="T100" fmla="*/ 0 w 947"/>
                  <a:gd name="T101" fmla="*/ 0 h 570"/>
                  <a:gd name="T102" fmla="*/ 0 w 947"/>
                  <a:gd name="T103" fmla="*/ 0 h 570"/>
                  <a:gd name="T104" fmla="*/ 0 w 947"/>
                  <a:gd name="T105" fmla="*/ 0 h 570"/>
                  <a:gd name="T106" fmla="*/ 0 w 947"/>
                  <a:gd name="T107" fmla="*/ 0 h 570"/>
                  <a:gd name="T108" fmla="*/ 0 w 947"/>
                  <a:gd name="T109" fmla="*/ 0 h 570"/>
                  <a:gd name="T110" fmla="*/ 0 w 947"/>
                  <a:gd name="T111" fmla="*/ 0 h 570"/>
                  <a:gd name="T112" fmla="*/ 0 w 947"/>
                  <a:gd name="T113" fmla="*/ 0 h 570"/>
                  <a:gd name="T114" fmla="*/ 0 w 947"/>
                  <a:gd name="T115" fmla="*/ 0 h 570"/>
                  <a:gd name="T116" fmla="*/ 0 w 947"/>
                  <a:gd name="T117" fmla="*/ 0 h 57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47"/>
                  <a:gd name="T178" fmla="*/ 0 h 570"/>
                  <a:gd name="T179" fmla="*/ 947 w 947"/>
                  <a:gd name="T180" fmla="*/ 570 h 57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47" h="570">
                    <a:moveTo>
                      <a:pt x="712" y="512"/>
                    </a:moveTo>
                    <a:lnTo>
                      <a:pt x="736" y="517"/>
                    </a:lnTo>
                    <a:lnTo>
                      <a:pt x="737" y="520"/>
                    </a:lnTo>
                    <a:lnTo>
                      <a:pt x="742" y="520"/>
                    </a:lnTo>
                    <a:lnTo>
                      <a:pt x="750" y="524"/>
                    </a:lnTo>
                    <a:lnTo>
                      <a:pt x="755" y="520"/>
                    </a:lnTo>
                    <a:lnTo>
                      <a:pt x="759" y="515"/>
                    </a:lnTo>
                    <a:lnTo>
                      <a:pt x="760" y="518"/>
                    </a:lnTo>
                    <a:lnTo>
                      <a:pt x="762" y="523"/>
                    </a:lnTo>
                    <a:lnTo>
                      <a:pt x="768" y="525"/>
                    </a:lnTo>
                    <a:lnTo>
                      <a:pt x="769" y="522"/>
                    </a:lnTo>
                    <a:lnTo>
                      <a:pt x="775" y="523"/>
                    </a:lnTo>
                    <a:lnTo>
                      <a:pt x="779" y="522"/>
                    </a:lnTo>
                    <a:lnTo>
                      <a:pt x="779" y="525"/>
                    </a:lnTo>
                    <a:lnTo>
                      <a:pt x="783" y="530"/>
                    </a:lnTo>
                    <a:lnTo>
                      <a:pt x="786" y="530"/>
                    </a:lnTo>
                    <a:lnTo>
                      <a:pt x="790" y="532"/>
                    </a:lnTo>
                    <a:lnTo>
                      <a:pt x="792" y="537"/>
                    </a:lnTo>
                    <a:lnTo>
                      <a:pt x="801" y="543"/>
                    </a:lnTo>
                    <a:lnTo>
                      <a:pt x="809" y="544"/>
                    </a:lnTo>
                    <a:lnTo>
                      <a:pt x="810" y="539"/>
                    </a:lnTo>
                    <a:lnTo>
                      <a:pt x="811" y="544"/>
                    </a:lnTo>
                    <a:lnTo>
                      <a:pt x="816" y="545"/>
                    </a:lnTo>
                    <a:lnTo>
                      <a:pt x="820" y="548"/>
                    </a:lnTo>
                    <a:lnTo>
                      <a:pt x="828" y="550"/>
                    </a:lnTo>
                    <a:lnTo>
                      <a:pt x="832" y="549"/>
                    </a:lnTo>
                    <a:lnTo>
                      <a:pt x="839" y="553"/>
                    </a:lnTo>
                    <a:lnTo>
                      <a:pt x="853" y="553"/>
                    </a:lnTo>
                    <a:lnTo>
                      <a:pt x="857" y="556"/>
                    </a:lnTo>
                    <a:lnTo>
                      <a:pt x="869" y="561"/>
                    </a:lnTo>
                    <a:lnTo>
                      <a:pt x="878" y="561"/>
                    </a:lnTo>
                    <a:lnTo>
                      <a:pt x="884" y="558"/>
                    </a:lnTo>
                    <a:lnTo>
                      <a:pt x="906" y="570"/>
                    </a:lnTo>
                    <a:lnTo>
                      <a:pt x="917" y="569"/>
                    </a:lnTo>
                    <a:lnTo>
                      <a:pt x="915" y="565"/>
                    </a:lnTo>
                    <a:lnTo>
                      <a:pt x="909" y="561"/>
                    </a:lnTo>
                    <a:lnTo>
                      <a:pt x="907" y="559"/>
                    </a:lnTo>
                    <a:lnTo>
                      <a:pt x="909" y="556"/>
                    </a:lnTo>
                    <a:lnTo>
                      <a:pt x="906" y="550"/>
                    </a:lnTo>
                    <a:lnTo>
                      <a:pt x="903" y="546"/>
                    </a:lnTo>
                    <a:lnTo>
                      <a:pt x="849" y="520"/>
                    </a:lnTo>
                    <a:lnTo>
                      <a:pt x="844" y="515"/>
                    </a:lnTo>
                    <a:lnTo>
                      <a:pt x="834" y="512"/>
                    </a:lnTo>
                    <a:lnTo>
                      <a:pt x="832" y="507"/>
                    </a:lnTo>
                    <a:lnTo>
                      <a:pt x="826" y="508"/>
                    </a:lnTo>
                    <a:lnTo>
                      <a:pt x="820" y="502"/>
                    </a:lnTo>
                    <a:lnTo>
                      <a:pt x="817" y="501"/>
                    </a:lnTo>
                    <a:lnTo>
                      <a:pt x="816" y="502"/>
                    </a:lnTo>
                    <a:lnTo>
                      <a:pt x="775" y="475"/>
                    </a:lnTo>
                    <a:lnTo>
                      <a:pt x="783" y="472"/>
                    </a:lnTo>
                    <a:lnTo>
                      <a:pt x="811" y="487"/>
                    </a:lnTo>
                    <a:lnTo>
                      <a:pt x="820" y="488"/>
                    </a:lnTo>
                    <a:lnTo>
                      <a:pt x="816" y="483"/>
                    </a:lnTo>
                    <a:lnTo>
                      <a:pt x="821" y="482"/>
                    </a:lnTo>
                    <a:lnTo>
                      <a:pt x="842" y="497"/>
                    </a:lnTo>
                    <a:lnTo>
                      <a:pt x="849" y="501"/>
                    </a:lnTo>
                    <a:lnTo>
                      <a:pt x="857" y="501"/>
                    </a:lnTo>
                    <a:lnTo>
                      <a:pt x="865" y="509"/>
                    </a:lnTo>
                    <a:lnTo>
                      <a:pt x="884" y="511"/>
                    </a:lnTo>
                    <a:lnTo>
                      <a:pt x="896" y="517"/>
                    </a:lnTo>
                    <a:lnTo>
                      <a:pt x="896" y="513"/>
                    </a:lnTo>
                    <a:lnTo>
                      <a:pt x="907" y="517"/>
                    </a:lnTo>
                    <a:lnTo>
                      <a:pt x="909" y="513"/>
                    </a:lnTo>
                    <a:lnTo>
                      <a:pt x="912" y="514"/>
                    </a:lnTo>
                    <a:lnTo>
                      <a:pt x="920" y="522"/>
                    </a:lnTo>
                    <a:lnTo>
                      <a:pt x="925" y="519"/>
                    </a:lnTo>
                    <a:lnTo>
                      <a:pt x="926" y="522"/>
                    </a:lnTo>
                    <a:lnTo>
                      <a:pt x="926" y="527"/>
                    </a:lnTo>
                    <a:lnTo>
                      <a:pt x="926" y="529"/>
                    </a:lnTo>
                    <a:lnTo>
                      <a:pt x="935" y="532"/>
                    </a:lnTo>
                    <a:lnTo>
                      <a:pt x="940" y="535"/>
                    </a:lnTo>
                    <a:lnTo>
                      <a:pt x="945" y="534"/>
                    </a:lnTo>
                    <a:lnTo>
                      <a:pt x="927" y="518"/>
                    </a:lnTo>
                    <a:lnTo>
                      <a:pt x="927" y="514"/>
                    </a:lnTo>
                    <a:lnTo>
                      <a:pt x="933" y="515"/>
                    </a:lnTo>
                    <a:lnTo>
                      <a:pt x="940" y="519"/>
                    </a:lnTo>
                    <a:lnTo>
                      <a:pt x="947" y="520"/>
                    </a:lnTo>
                    <a:lnTo>
                      <a:pt x="947" y="517"/>
                    </a:lnTo>
                    <a:lnTo>
                      <a:pt x="945" y="514"/>
                    </a:lnTo>
                    <a:lnTo>
                      <a:pt x="941" y="513"/>
                    </a:lnTo>
                    <a:lnTo>
                      <a:pt x="940" y="512"/>
                    </a:lnTo>
                    <a:lnTo>
                      <a:pt x="937" y="511"/>
                    </a:lnTo>
                    <a:lnTo>
                      <a:pt x="931" y="511"/>
                    </a:lnTo>
                    <a:lnTo>
                      <a:pt x="917" y="498"/>
                    </a:lnTo>
                    <a:lnTo>
                      <a:pt x="914" y="488"/>
                    </a:lnTo>
                    <a:lnTo>
                      <a:pt x="932" y="497"/>
                    </a:lnTo>
                    <a:lnTo>
                      <a:pt x="932" y="496"/>
                    </a:lnTo>
                    <a:lnTo>
                      <a:pt x="927" y="490"/>
                    </a:lnTo>
                    <a:lnTo>
                      <a:pt x="928" y="488"/>
                    </a:lnTo>
                    <a:lnTo>
                      <a:pt x="925" y="476"/>
                    </a:lnTo>
                    <a:lnTo>
                      <a:pt x="910" y="460"/>
                    </a:lnTo>
                    <a:lnTo>
                      <a:pt x="901" y="460"/>
                    </a:lnTo>
                    <a:lnTo>
                      <a:pt x="886" y="454"/>
                    </a:lnTo>
                    <a:lnTo>
                      <a:pt x="881" y="446"/>
                    </a:lnTo>
                    <a:lnTo>
                      <a:pt x="889" y="445"/>
                    </a:lnTo>
                    <a:lnTo>
                      <a:pt x="888" y="438"/>
                    </a:lnTo>
                    <a:lnTo>
                      <a:pt x="883" y="431"/>
                    </a:lnTo>
                    <a:lnTo>
                      <a:pt x="875" y="433"/>
                    </a:lnTo>
                    <a:lnTo>
                      <a:pt x="874" y="430"/>
                    </a:lnTo>
                    <a:lnTo>
                      <a:pt x="872" y="426"/>
                    </a:lnTo>
                    <a:lnTo>
                      <a:pt x="868" y="425"/>
                    </a:lnTo>
                    <a:lnTo>
                      <a:pt x="862" y="431"/>
                    </a:lnTo>
                    <a:lnTo>
                      <a:pt x="853" y="418"/>
                    </a:lnTo>
                    <a:lnTo>
                      <a:pt x="846" y="418"/>
                    </a:lnTo>
                    <a:lnTo>
                      <a:pt x="839" y="423"/>
                    </a:lnTo>
                    <a:lnTo>
                      <a:pt x="833" y="420"/>
                    </a:lnTo>
                    <a:lnTo>
                      <a:pt x="837" y="414"/>
                    </a:lnTo>
                    <a:lnTo>
                      <a:pt x="825" y="413"/>
                    </a:lnTo>
                    <a:lnTo>
                      <a:pt x="820" y="414"/>
                    </a:lnTo>
                    <a:lnTo>
                      <a:pt x="822" y="420"/>
                    </a:lnTo>
                    <a:lnTo>
                      <a:pt x="802" y="402"/>
                    </a:lnTo>
                    <a:lnTo>
                      <a:pt x="792" y="400"/>
                    </a:lnTo>
                    <a:lnTo>
                      <a:pt x="792" y="398"/>
                    </a:lnTo>
                    <a:lnTo>
                      <a:pt x="794" y="396"/>
                    </a:lnTo>
                    <a:lnTo>
                      <a:pt x="789" y="392"/>
                    </a:lnTo>
                    <a:lnTo>
                      <a:pt x="791" y="391"/>
                    </a:lnTo>
                    <a:lnTo>
                      <a:pt x="784" y="387"/>
                    </a:lnTo>
                    <a:lnTo>
                      <a:pt x="781" y="384"/>
                    </a:lnTo>
                    <a:lnTo>
                      <a:pt x="783" y="381"/>
                    </a:lnTo>
                    <a:lnTo>
                      <a:pt x="771" y="378"/>
                    </a:lnTo>
                    <a:lnTo>
                      <a:pt x="763" y="382"/>
                    </a:lnTo>
                    <a:lnTo>
                      <a:pt x="762" y="381"/>
                    </a:lnTo>
                    <a:lnTo>
                      <a:pt x="760" y="375"/>
                    </a:lnTo>
                    <a:lnTo>
                      <a:pt x="755" y="367"/>
                    </a:lnTo>
                    <a:lnTo>
                      <a:pt x="759" y="366"/>
                    </a:lnTo>
                    <a:lnTo>
                      <a:pt x="763" y="367"/>
                    </a:lnTo>
                    <a:lnTo>
                      <a:pt x="771" y="365"/>
                    </a:lnTo>
                    <a:lnTo>
                      <a:pt x="778" y="363"/>
                    </a:lnTo>
                    <a:lnTo>
                      <a:pt x="770" y="357"/>
                    </a:lnTo>
                    <a:lnTo>
                      <a:pt x="759" y="352"/>
                    </a:lnTo>
                    <a:lnTo>
                      <a:pt x="747" y="351"/>
                    </a:lnTo>
                    <a:lnTo>
                      <a:pt x="742" y="349"/>
                    </a:lnTo>
                    <a:lnTo>
                      <a:pt x="734" y="342"/>
                    </a:lnTo>
                    <a:lnTo>
                      <a:pt x="744" y="342"/>
                    </a:lnTo>
                    <a:lnTo>
                      <a:pt x="741" y="339"/>
                    </a:lnTo>
                    <a:lnTo>
                      <a:pt x="745" y="339"/>
                    </a:lnTo>
                    <a:lnTo>
                      <a:pt x="762" y="346"/>
                    </a:lnTo>
                    <a:lnTo>
                      <a:pt x="766" y="346"/>
                    </a:lnTo>
                    <a:lnTo>
                      <a:pt x="758" y="340"/>
                    </a:lnTo>
                    <a:lnTo>
                      <a:pt x="763" y="340"/>
                    </a:lnTo>
                    <a:lnTo>
                      <a:pt x="753" y="336"/>
                    </a:lnTo>
                    <a:lnTo>
                      <a:pt x="755" y="332"/>
                    </a:lnTo>
                    <a:lnTo>
                      <a:pt x="763" y="336"/>
                    </a:lnTo>
                    <a:lnTo>
                      <a:pt x="770" y="336"/>
                    </a:lnTo>
                    <a:lnTo>
                      <a:pt x="774" y="342"/>
                    </a:lnTo>
                    <a:lnTo>
                      <a:pt x="773" y="345"/>
                    </a:lnTo>
                    <a:lnTo>
                      <a:pt x="811" y="356"/>
                    </a:lnTo>
                    <a:lnTo>
                      <a:pt x="817" y="363"/>
                    </a:lnTo>
                    <a:lnTo>
                      <a:pt x="827" y="365"/>
                    </a:lnTo>
                    <a:lnTo>
                      <a:pt x="833" y="362"/>
                    </a:lnTo>
                    <a:lnTo>
                      <a:pt x="834" y="368"/>
                    </a:lnTo>
                    <a:lnTo>
                      <a:pt x="846" y="381"/>
                    </a:lnTo>
                    <a:lnTo>
                      <a:pt x="862" y="389"/>
                    </a:lnTo>
                    <a:lnTo>
                      <a:pt x="869" y="387"/>
                    </a:lnTo>
                    <a:lnTo>
                      <a:pt x="873" y="391"/>
                    </a:lnTo>
                    <a:lnTo>
                      <a:pt x="872" y="397"/>
                    </a:lnTo>
                    <a:lnTo>
                      <a:pt x="881" y="403"/>
                    </a:lnTo>
                    <a:lnTo>
                      <a:pt x="889" y="399"/>
                    </a:lnTo>
                    <a:lnTo>
                      <a:pt x="899" y="408"/>
                    </a:lnTo>
                    <a:lnTo>
                      <a:pt x="904" y="405"/>
                    </a:lnTo>
                    <a:lnTo>
                      <a:pt x="915" y="414"/>
                    </a:lnTo>
                    <a:lnTo>
                      <a:pt x="920" y="417"/>
                    </a:lnTo>
                    <a:lnTo>
                      <a:pt x="916" y="397"/>
                    </a:lnTo>
                    <a:lnTo>
                      <a:pt x="920" y="397"/>
                    </a:lnTo>
                    <a:lnTo>
                      <a:pt x="904" y="378"/>
                    </a:lnTo>
                    <a:lnTo>
                      <a:pt x="901" y="373"/>
                    </a:lnTo>
                    <a:lnTo>
                      <a:pt x="919" y="382"/>
                    </a:lnTo>
                    <a:lnTo>
                      <a:pt x="928" y="382"/>
                    </a:lnTo>
                    <a:lnTo>
                      <a:pt x="927" y="378"/>
                    </a:lnTo>
                    <a:lnTo>
                      <a:pt x="927" y="375"/>
                    </a:lnTo>
                    <a:lnTo>
                      <a:pt x="932" y="372"/>
                    </a:lnTo>
                    <a:lnTo>
                      <a:pt x="927" y="363"/>
                    </a:lnTo>
                    <a:lnTo>
                      <a:pt x="936" y="361"/>
                    </a:lnTo>
                    <a:lnTo>
                      <a:pt x="928" y="357"/>
                    </a:lnTo>
                    <a:lnTo>
                      <a:pt x="917" y="357"/>
                    </a:lnTo>
                    <a:lnTo>
                      <a:pt x="915" y="354"/>
                    </a:lnTo>
                    <a:lnTo>
                      <a:pt x="924" y="354"/>
                    </a:lnTo>
                    <a:lnTo>
                      <a:pt x="921" y="349"/>
                    </a:lnTo>
                    <a:lnTo>
                      <a:pt x="911" y="346"/>
                    </a:lnTo>
                    <a:lnTo>
                      <a:pt x="916" y="345"/>
                    </a:lnTo>
                    <a:lnTo>
                      <a:pt x="933" y="350"/>
                    </a:lnTo>
                    <a:lnTo>
                      <a:pt x="941" y="350"/>
                    </a:lnTo>
                    <a:lnTo>
                      <a:pt x="942" y="346"/>
                    </a:lnTo>
                    <a:lnTo>
                      <a:pt x="933" y="342"/>
                    </a:lnTo>
                    <a:lnTo>
                      <a:pt x="935" y="341"/>
                    </a:lnTo>
                    <a:lnTo>
                      <a:pt x="933" y="336"/>
                    </a:lnTo>
                    <a:lnTo>
                      <a:pt x="938" y="336"/>
                    </a:lnTo>
                    <a:lnTo>
                      <a:pt x="940" y="331"/>
                    </a:lnTo>
                    <a:lnTo>
                      <a:pt x="904" y="314"/>
                    </a:lnTo>
                    <a:lnTo>
                      <a:pt x="881" y="314"/>
                    </a:lnTo>
                    <a:lnTo>
                      <a:pt x="872" y="319"/>
                    </a:lnTo>
                    <a:lnTo>
                      <a:pt x="868" y="308"/>
                    </a:lnTo>
                    <a:lnTo>
                      <a:pt x="872" y="303"/>
                    </a:lnTo>
                    <a:lnTo>
                      <a:pt x="868" y="299"/>
                    </a:lnTo>
                    <a:lnTo>
                      <a:pt x="862" y="299"/>
                    </a:lnTo>
                    <a:lnTo>
                      <a:pt x="859" y="302"/>
                    </a:lnTo>
                    <a:lnTo>
                      <a:pt x="834" y="303"/>
                    </a:lnTo>
                    <a:lnTo>
                      <a:pt x="838" y="300"/>
                    </a:lnTo>
                    <a:lnTo>
                      <a:pt x="831" y="299"/>
                    </a:lnTo>
                    <a:lnTo>
                      <a:pt x="832" y="297"/>
                    </a:lnTo>
                    <a:lnTo>
                      <a:pt x="839" y="297"/>
                    </a:lnTo>
                    <a:lnTo>
                      <a:pt x="837" y="293"/>
                    </a:lnTo>
                    <a:lnTo>
                      <a:pt x="804" y="273"/>
                    </a:lnTo>
                    <a:lnTo>
                      <a:pt x="792" y="276"/>
                    </a:lnTo>
                    <a:lnTo>
                      <a:pt x="789" y="273"/>
                    </a:lnTo>
                    <a:lnTo>
                      <a:pt x="788" y="269"/>
                    </a:lnTo>
                    <a:lnTo>
                      <a:pt x="790" y="267"/>
                    </a:lnTo>
                    <a:lnTo>
                      <a:pt x="786" y="263"/>
                    </a:lnTo>
                    <a:lnTo>
                      <a:pt x="766" y="264"/>
                    </a:lnTo>
                    <a:lnTo>
                      <a:pt x="762" y="269"/>
                    </a:lnTo>
                    <a:lnTo>
                      <a:pt x="757" y="266"/>
                    </a:lnTo>
                    <a:lnTo>
                      <a:pt x="749" y="264"/>
                    </a:lnTo>
                    <a:lnTo>
                      <a:pt x="749" y="262"/>
                    </a:lnTo>
                    <a:lnTo>
                      <a:pt x="753" y="260"/>
                    </a:lnTo>
                    <a:lnTo>
                      <a:pt x="745" y="255"/>
                    </a:lnTo>
                    <a:lnTo>
                      <a:pt x="729" y="256"/>
                    </a:lnTo>
                    <a:lnTo>
                      <a:pt x="724" y="253"/>
                    </a:lnTo>
                    <a:lnTo>
                      <a:pt x="726" y="250"/>
                    </a:lnTo>
                    <a:lnTo>
                      <a:pt x="726" y="246"/>
                    </a:lnTo>
                    <a:lnTo>
                      <a:pt x="675" y="239"/>
                    </a:lnTo>
                    <a:lnTo>
                      <a:pt x="671" y="236"/>
                    </a:lnTo>
                    <a:lnTo>
                      <a:pt x="680" y="236"/>
                    </a:lnTo>
                    <a:lnTo>
                      <a:pt x="679" y="232"/>
                    </a:lnTo>
                    <a:lnTo>
                      <a:pt x="687" y="232"/>
                    </a:lnTo>
                    <a:lnTo>
                      <a:pt x="681" y="230"/>
                    </a:lnTo>
                    <a:lnTo>
                      <a:pt x="681" y="227"/>
                    </a:lnTo>
                    <a:lnTo>
                      <a:pt x="669" y="222"/>
                    </a:lnTo>
                    <a:lnTo>
                      <a:pt x="668" y="219"/>
                    </a:lnTo>
                    <a:lnTo>
                      <a:pt x="677" y="220"/>
                    </a:lnTo>
                    <a:lnTo>
                      <a:pt x="677" y="217"/>
                    </a:lnTo>
                    <a:lnTo>
                      <a:pt x="659" y="211"/>
                    </a:lnTo>
                    <a:lnTo>
                      <a:pt x="651" y="211"/>
                    </a:lnTo>
                    <a:lnTo>
                      <a:pt x="649" y="209"/>
                    </a:lnTo>
                    <a:lnTo>
                      <a:pt x="656" y="208"/>
                    </a:lnTo>
                    <a:lnTo>
                      <a:pt x="660" y="209"/>
                    </a:lnTo>
                    <a:lnTo>
                      <a:pt x="664" y="208"/>
                    </a:lnTo>
                    <a:lnTo>
                      <a:pt x="661" y="204"/>
                    </a:lnTo>
                    <a:lnTo>
                      <a:pt x="682" y="210"/>
                    </a:lnTo>
                    <a:lnTo>
                      <a:pt x="691" y="210"/>
                    </a:lnTo>
                    <a:lnTo>
                      <a:pt x="698" y="208"/>
                    </a:lnTo>
                    <a:lnTo>
                      <a:pt x="707" y="210"/>
                    </a:lnTo>
                    <a:lnTo>
                      <a:pt x="708" y="208"/>
                    </a:lnTo>
                    <a:lnTo>
                      <a:pt x="706" y="204"/>
                    </a:lnTo>
                    <a:lnTo>
                      <a:pt x="654" y="194"/>
                    </a:lnTo>
                    <a:lnTo>
                      <a:pt x="653" y="198"/>
                    </a:lnTo>
                    <a:lnTo>
                      <a:pt x="634" y="189"/>
                    </a:lnTo>
                    <a:lnTo>
                      <a:pt x="632" y="192"/>
                    </a:lnTo>
                    <a:lnTo>
                      <a:pt x="634" y="187"/>
                    </a:lnTo>
                    <a:lnTo>
                      <a:pt x="645" y="188"/>
                    </a:lnTo>
                    <a:lnTo>
                      <a:pt x="650" y="185"/>
                    </a:lnTo>
                    <a:lnTo>
                      <a:pt x="653" y="182"/>
                    </a:lnTo>
                    <a:lnTo>
                      <a:pt x="660" y="180"/>
                    </a:lnTo>
                    <a:lnTo>
                      <a:pt x="673" y="183"/>
                    </a:lnTo>
                    <a:lnTo>
                      <a:pt x="674" y="178"/>
                    </a:lnTo>
                    <a:lnTo>
                      <a:pt x="642" y="159"/>
                    </a:lnTo>
                    <a:lnTo>
                      <a:pt x="629" y="157"/>
                    </a:lnTo>
                    <a:lnTo>
                      <a:pt x="628" y="161"/>
                    </a:lnTo>
                    <a:lnTo>
                      <a:pt x="632" y="166"/>
                    </a:lnTo>
                    <a:lnTo>
                      <a:pt x="626" y="169"/>
                    </a:lnTo>
                    <a:lnTo>
                      <a:pt x="624" y="173"/>
                    </a:lnTo>
                    <a:lnTo>
                      <a:pt x="614" y="173"/>
                    </a:lnTo>
                    <a:lnTo>
                      <a:pt x="621" y="166"/>
                    </a:lnTo>
                    <a:lnTo>
                      <a:pt x="618" y="162"/>
                    </a:lnTo>
                    <a:lnTo>
                      <a:pt x="600" y="163"/>
                    </a:lnTo>
                    <a:lnTo>
                      <a:pt x="595" y="166"/>
                    </a:lnTo>
                    <a:lnTo>
                      <a:pt x="591" y="163"/>
                    </a:lnTo>
                    <a:lnTo>
                      <a:pt x="597" y="159"/>
                    </a:lnTo>
                    <a:lnTo>
                      <a:pt x="609" y="156"/>
                    </a:lnTo>
                    <a:lnTo>
                      <a:pt x="611" y="149"/>
                    </a:lnTo>
                    <a:lnTo>
                      <a:pt x="618" y="153"/>
                    </a:lnTo>
                    <a:lnTo>
                      <a:pt x="617" y="149"/>
                    </a:lnTo>
                    <a:lnTo>
                      <a:pt x="613" y="145"/>
                    </a:lnTo>
                    <a:lnTo>
                      <a:pt x="579" y="136"/>
                    </a:lnTo>
                    <a:lnTo>
                      <a:pt x="570" y="137"/>
                    </a:lnTo>
                    <a:lnTo>
                      <a:pt x="566" y="142"/>
                    </a:lnTo>
                    <a:lnTo>
                      <a:pt x="564" y="145"/>
                    </a:lnTo>
                    <a:lnTo>
                      <a:pt x="561" y="147"/>
                    </a:lnTo>
                    <a:lnTo>
                      <a:pt x="560" y="146"/>
                    </a:lnTo>
                    <a:lnTo>
                      <a:pt x="560" y="141"/>
                    </a:lnTo>
                    <a:lnTo>
                      <a:pt x="565" y="137"/>
                    </a:lnTo>
                    <a:lnTo>
                      <a:pt x="565" y="132"/>
                    </a:lnTo>
                    <a:lnTo>
                      <a:pt x="562" y="133"/>
                    </a:lnTo>
                    <a:lnTo>
                      <a:pt x="558" y="136"/>
                    </a:lnTo>
                    <a:lnTo>
                      <a:pt x="551" y="137"/>
                    </a:lnTo>
                    <a:lnTo>
                      <a:pt x="545" y="141"/>
                    </a:lnTo>
                    <a:lnTo>
                      <a:pt x="544" y="138"/>
                    </a:lnTo>
                    <a:lnTo>
                      <a:pt x="545" y="135"/>
                    </a:lnTo>
                    <a:lnTo>
                      <a:pt x="545" y="128"/>
                    </a:lnTo>
                    <a:lnTo>
                      <a:pt x="541" y="124"/>
                    </a:lnTo>
                    <a:lnTo>
                      <a:pt x="535" y="122"/>
                    </a:lnTo>
                    <a:lnTo>
                      <a:pt x="529" y="126"/>
                    </a:lnTo>
                    <a:lnTo>
                      <a:pt x="522" y="127"/>
                    </a:lnTo>
                    <a:lnTo>
                      <a:pt x="517" y="124"/>
                    </a:lnTo>
                    <a:lnTo>
                      <a:pt x="501" y="122"/>
                    </a:lnTo>
                    <a:lnTo>
                      <a:pt x="522" y="121"/>
                    </a:lnTo>
                    <a:lnTo>
                      <a:pt x="524" y="117"/>
                    </a:lnTo>
                    <a:lnTo>
                      <a:pt x="524" y="115"/>
                    </a:lnTo>
                    <a:lnTo>
                      <a:pt x="508" y="102"/>
                    </a:lnTo>
                    <a:lnTo>
                      <a:pt x="472" y="93"/>
                    </a:lnTo>
                    <a:lnTo>
                      <a:pt x="472" y="98"/>
                    </a:lnTo>
                    <a:lnTo>
                      <a:pt x="468" y="101"/>
                    </a:lnTo>
                    <a:lnTo>
                      <a:pt x="461" y="99"/>
                    </a:lnTo>
                    <a:lnTo>
                      <a:pt x="455" y="100"/>
                    </a:lnTo>
                    <a:lnTo>
                      <a:pt x="462" y="109"/>
                    </a:lnTo>
                    <a:lnTo>
                      <a:pt x="462" y="111"/>
                    </a:lnTo>
                    <a:lnTo>
                      <a:pt x="461" y="109"/>
                    </a:lnTo>
                    <a:lnTo>
                      <a:pt x="455" y="109"/>
                    </a:lnTo>
                    <a:lnTo>
                      <a:pt x="454" y="107"/>
                    </a:lnTo>
                    <a:lnTo>
                      <a:pt x="449" y="105"/>
                    </a:lnTo>
                    <a:lnTo>
                      <a:pt x="447" y="99"/>
                    </a:lnTo>
                    <a:lnTo>
                      <a:pt x="441" y="99"/>
                    </a:lnTo>
                    <a:lnTo>
                      <a:pt x="438" y="104"/>
                    </a:lnTo>
                    <a:lnTo>
                      <a:pt x="440" y="96"/>
                    </a:lnTo>
                    <a:lnTo>
                      <a:pt x="445" y="90"/>
                    </a:lnTo>
                    <a:lnTo>
                      <a:pt x="443" y="89"/>
                    </a:lnTo>
                    <a:lnTo>
                      <a:pt x="423" y="90"/>
                    </a:lnTo>
                    <a:lnTo>
                      <a:pt x="418" y="95"/>
                    </a:lnTo>
                    <a:lnTo>
                      <a:pt x="414" y="98"/>
                    </a:lnTo>
                    <a:lnTo>
                      <a:pt x="413" y="93"/>
                    </a:lnTo>
                    <a:lnTo>
                      <a:pt x="407" y="94"/>
                    </a:lnTo>
                    <a:lnTo>
                      <a:pt x="413" y="89"/>
                    </a:lnTo>
                    <a:lnTo>
                      <a:pt x="419" y="86"/>
                    </a:lnTo>
                    <a:lnTo>
                      <a:pt x="420" y="83"/>
                    </a:lnTo>
                    <a:lnTo>
                      <a:pt x="417" y="78"/>
                    </a:lnTo>
                    <a:lnTo>
                      <a:pt x="396" y="77"/>
                    </a:lnTo>
                    <a:lnTo>
                      <a:pt x="392" y="74"/>
                    </a:lnTo>
                    <a:lnTo>
                      <a:pt x="394" y="70"/>
                    </a:lnTo>
                    <a:lnTo>
                      <a:pt x="383" y="60"/>
                    </a:lnTo>
                    <a:lnTo>
                      <a:pt x="378" y="59"/>
                    </a:lnTo>
                    <a:lnTo>
                      <a:pt x="379" y="57"/>
                    </a:lnTo>
                    <a:lnTo>
                      <a:pt x="314" y="47"/>
                    </a:lnTo>
                    <a:lnTo>
                      <a:pt x="302" y="49"/>
                    </a:lnTo>
                    <a:lnTo>
                      <a:pt x="293" y="56"/>
                    </a:lnTo>
                    <a:lnTo>
                      <a:pt x="294" y="60"/>
                    </a:lnTo>
                    <a:lnTo>
                      <a:pt x="304" y="64"/>
                    </a:lnTo>
                    <a:lnTo>
                      <a:pt x="299" y="65"/>
                    </a:lnTo>
                    <a:lnTo>
                      <a:pt x="290" y="65"/>
                    </a:lnTo>
                    <a:lnTo>
                      <a:pt x="287" y="69"/>
                    </a:lnTo>
                    <a:lnTo>
                      <a:pt x="276" y="63"/>
                    </a:lnTo>
                    <a:lnTo>
                      <a:pt x="271" y="67"/>
                    </a:lnTo>
                    <a:lnTo>
                      <a:pt x="266" y="65"/>
                    </a:lnTo>
                    <a:lnTo>
                      <a:pt x="264" y="60"/>
                    </a:lnTo>
                    <a:lnTo>
                      <a:pt x="261" y="57"/>
                    </a:lnTo>
                    <a:lnTo>
                      <a:pt x="257" y="63"/>
                    </a:lnTo>
                    <a:lnTo>
                      <a:pt x="258" y="65"/>
                    </a:lnTo>
                    <a:lnTo>
                      <a:pt x="258" y="70"/>
                    </a:lnTo>
                    <a:lnTo>
                      <a:pt x="255" y="70"/>
                    </a:lnTo>
                    <a:lnTo>
                      <a:pt x="253" y="74"/>
                    </a:lnTo>
                    <a:lnTo>
                      <a:pt x="250" y="80"/>
                    </a:lnTo>
                    <a:lnTo>
                      <a:pt x="243" y="83"/>
                    </a:lnTo>
                    <a:lnTo>
                      <a:pt x="243" y="80"/>
                    </a:lnTo>
                    <a:lnTo>
                      <a:pt x="238" y="78"/>
                    </a:lnTo>
                    <a:lnTo>
                      <a:pt x="240" y="75"/>
                    </a:lnTo>
                    <a:lnTo>
                      <a:pt x="247" y="77"/>
                    </a:lnTo>
                    <a:lnTo>
                      <a:pt x="248" y="75"/>
                    </a:lnTo>
                    <a:lnTo>
                      <a:pt x="242" y="72"/>
                    </a:lnTo>
                    <a:lnTo>
                      <a:pt x="240" y="73"/>
                    </a:lnTo>
                    <a:lnTo>
                      <a:pt x="243" y="47"/>
                    </a:lnTo>
                    <a:lnTo>
                      <a:pt x="229" y="39"/>
                    </a:lnTo>
                    <a:lnTo>
                      <a:pt x="227" y="37"/>
                    </a:lnTo>
                    <a:lnTo>
                      <a:pt x="231" y="34"/>
                    </a:lnTo>
                    <a:lnTo>
                      <a:pt x="231" y="32"/>
                    </a:lnTo>
                    <a:lnTo>
                      <a:pt x="217" y="26"/>
                    </a:lnTo>
                    <a:lnTo>
                      <a:pt x="206" y="25"/>
                    </a:lnTo>
                    <a:lnTo>
                      <a:pt x="211" y="21"/>
                    </a:lnTo>
                    <a:lnTo>
                      <a:pt x="204" y="10"/>
                    </a:lnTo>
                    <a:lnTo>
                      <a:pt x="196" y="4"/>
                    </a:lnTo>
                    <a:lnTo>
                      <a:pt x="166" y="5"/>
                    </a:lnTo>
                    <a:lnTo>
                      <a:pt x="140" y="15"/>
                    </a:lnTo>
                    <a:lnTo>
                      <a:pt x="149" y="18"/>
                    </a:lnTo>
                    <a:lnTo>
                      <a:pt x="148" y="22"/>
                    </a:lnTo>
                    <a:lnTo>
                      <a:pt x="142" y="17"/>
                    </a:lnTo>
                    <a:lnTo>
                      <a:pt x="135" y="15"/>
                    </a:lnTo>
                    <a:lnTo>
                      <a:pt x="127" y="17"/>
                    </a:lnTo>
                    <a:lnTo>
                      <a:pt x="126" y="20"/>
                    </a:lnTo>
                    <a:lnTo>
                      <a:pt x="132" y="26"/>
                    </a:lnTo>
                    <a:lnTo>
                      <a:pt x="127" y="25"/>
                    </a:lnTo>
                    <a:lnTo>
                      <a:pt x="120" y="20"/>
                    </a:lnTo>
                    <a:lnTo>
                      <a:pt x="115" y="21"/>
                    </a:lnTo>
                    <a:lnTo>
                      <a:pt x="114" y="25"/>
                    </a:lnTo>
                    <a:lnTo>
                      <a:pt x="120" y="28"/>
                    </a:lnTo>
                    <a:lnTo>
                      <a:pt x="149" y="33"/>
                    </a:lnTo>
                    <a:lnTo>
                      <a:pt x="149" y="36"/>
                    </a:lnTo>
                    <a:lnTo>
                      <a:pt x="112" y="31"/>
                    </a:lnTo>
                    <a:lnTo>
                      <a:pt x="112" y="32"/>
                    </a:lnTo>
                    <a:lnTo>
                      <a:pt x="109" y="32"/>
                    </a:lnTo>
                    <a:lnTo>
                      <a:pt x="105" y="33"/>
                    </a:lnTo>
                    <a:lnTo>
                      <a:pt x="148" y="46"/>
                    </a:lnTo>
                    <a:lnTo>
                      <a:pt x="142" y="46"/>
                    </a:lnTo>
                    <a:lnTo>
                      <a:pt x="104" y="38"/>
                    </a:lnTo>
                    <a:lnTo>
                      <a:pt x="102" y="41"/>
                    </a:lnTo>
                    <a:lnTo>
                      <a:pt x="105" y="47"/>
                    </a:lnTo>
                    <a:lnTo>
                      <a:pt x="111" y="53"/>
                    </a:lnTo>
                    <a:lnTo>
                      <a:pt x="110" y="56"/>
                    </a:lnTo>
                    <a:lnTo>
                      <a:pt x="114" y="60"/>
                    </a:lnTo>
                    <a:lnTo>
                      <a:pt x="123" y="63"/>
                    </a:lnTo>
                    <a:lnTo>
                      <a:pt x="128" y="63"/>
                    </a:lnTo>
                    <a:lnTo>
                      <a:pt x="131" y="62"/>
                    </a:lnTo>
                    <a:lnTo>
                      <a:pt x="132" y="63"/>
                    </a:lnTo>
                    <a:lnTo>
                      <a:pt x="132" y="67"/>
                    </a:lnTo>
                    <a:lnTo>
                      <a:pt x="127" y="69"/>
                    </a:lnTo>
                    <a:lnTo>
                      <a:pt x="119" y="69"/>
                    </a:lnTo>
                    <a:lnTo>
                      <a:pt x="117" y="73"/>
                    </a:lnTo>
                    <a:lnTo>
                      <a:pt x="117" y="75"/>
                    </a:lnTo>
                    <a:lnTo>
                      <a:pt x="109" y="80"/>
                    </a:lnTo>
                    <a:lnTo>
                      <a:pt x="110" y="83"/>
                    </a:lnTo>
                    <a:lnTo>
                      <a:pt x="119" y="85"/>
                    </a:lnTo>
                    <a:lnTo>
                      <a:pt x="121" y="89"/>
                    </a:lnTo>
                    <a:lnTo>
                      <a:pt x="128" y="94"/>
                    </a:lnTo>
                    <a:lnTo>
                      <a:pt x="147" y="95"/>
                    </a:lnTo>
                    <a:lnTo>
                      <a:pt x="149" y="99"/>
                    </a:lnTo>
                    <a:lnTo>
                      <a:pt x="149" y="106"/>
                    </a:lnTo>
                    <a:lnTo>
                      <a:pt x="148" y="109"/>
                    </a:lnTo>
                    <a:lnTo>
                      <a:pt x="152" y="122"/>
                    </a:lnTo>
                    <a:lnTo>
                      <a:pt x="149" y="127"/>
                    </a:lnTo>
                    <a:lnTo>
                      <a:pt x="146" y="126"/>
                    </a:lnTo>
                    <a:lnTo>
                      <a:pt x="146" y="121"/>
                    </a:lnTo>
                    <a:lnTo>
                      <a:pt x="146" y="119"/>
                    </a:lnTo>
                    <a:lnTo>
                      <a:pt x="144" y="117"/>
                    </a:lnTo>
                    <a:lnTo>
                      <a:pt x="141" y="117"/>
                    </a:lnTo>
                    <a:lnTo>
                      <a:pt x="127" y="119"/>
                    </a:lnTo>
                    <a:lnTo>
                      <a:pt x="111" y="125"/>
                    </a:lnTo>
                    <a:lnTo>
                      <a:pt x="102" y="124"/>
                    </a:lnTo>
                    <a:lnTo>
                      <a:pt x="114" y="120"/>
                    </a:lnTo>
                    <a:lnTo>
                      <a:pt x="119" y="116"/>
                    </a:lnTo>
                    <a:lnTo>
                      <a:pt x="131" y="114"/>
                    </a:lnTo>
                    <a:lnTo>
                      <a:pt x="133" y="112"/>
                    </a:lnTo>
                    <a:lnTo>
                      <a:pt x="137" y="111"/>
                    </a:lnTo>
                    <a:lnTo>
                      <a:pt x="144" y="112"/>
                    </a:lnTo>
                    <a:lnTo>
                      <a:pt x="143" y="110"/>
                    </a:lnTo>
                    <a:lnTo>
                      <a:pt x="138" y="104"/>
                    </a:lnTo>
                    <a:lnTo>
                      <a:pt x="130" y="102"/>
                    </a:lnTo>
                    <a:lnTo>
                      <a:pt x="100" y="84"/>
                    </a:lnTo>
                    <a:lnTo>
                      <a:pt x="94" y="78"/>
                    </a:lnTo>
                    <a:lnTo>
                      <a:pt x="91" y="70"/>
                    </a:lnTo>
                    <a:lnTo>
                      <a:pt x="94" y="63"/>
                    </a:lnTo>
                    <a:lnTo>
                      <a:pt x="80" y="52"/>
                    </a:lnTo>
                    <a:lnTo>
                      <a:pt x="80" y="44"/>
                    </a:lnTo>
                    <a:lnTo>
                      <a:pt x="86" y="34"/>
                    </a:lnTo>
                    <a:lnTo>
                      <a:pt x="85" y="27"/>
                    </a:lnTo>
                    <a:lnTo>
                      <a:pt x="90" y="22"/>
                    </a:lnTo>
                    <a:lnTo>
                      <a:pt x="95" y="18"/>
                    </a:lnTo>
                    <a:lnTo>
                      <a:pt x="98" y="13"/>
                    </a:lnTo>
                    <a:lnTo>
                      <a:pt x="112" y="5"/>
                    </a:lnTo>
                    <a:lnTo>
                      <a:pt x="112" y="4"/>
                    </a:lnTo>
                    <a:lnTo>
                      <a:pt x="104" y="1"/>
                    </a:lnTo>
                    <a:lnTo>
                      <a:pt x="68" y="0"/>
                    </a:lnTo>
                    <a:lnTo>
                      <a:pt x="23" y="16"/>
                    </a:lnTo>
                    <a:lnTo>
                      <a:pt x="21" y="22"/>
                    </a:lnTo>
                    <a:lnTo>
                      <a:pt x="13" y="27"/>
                    </a:lnTo>
                    <a:lnTo>
                      <a:pt x="10" y="33"/>
                    </a:lnTo>
                    <a:lnTo>
                      <a:pt x="15" y="36"/>
                    </a:lnTo>
                    <a:lnTo>
                      <a:pt x="8" y="38"/>
                    </a:lnTo>
                    <a:lnTo>
                      <a:pt x="10" y="44"/>
                    </a:lnTo>
                    <a:lnTo>
                      <a:pt x="15" y="46"/>
                    </a:lnTo>
                    <a:lnTo>
                      <a:pt x="6" y="46"/>
                    </a:lnTo>
                    <a:lnTo>
                      <a:pt x="5" y="52"/>
                    </a:lnTo>
                    <a:lnTo>
                      <a:pt x="1" y="53"/>
                    </a:lnTo>
                    <a:lnTo>
                      <a:pt x="2" y="59"/>
                    </a:lnTo>
                    <a:lnTo>
                      <a:pt x="0" y="63"/>
                    </a:lnTo>
                    <a:lnTo>
                      <a:pt x="4" y="72"/>
                    </a:lnTo>
                    <a:lnTo>
                      <a:pt x="11" y="72"/>
                    </a:lnTo>
                    <a:lnTo>
                      <a:pt x="6" y="73"/>
                    </a:lnTo>
                    <a:lnTo>
                      <a:pt x="2" y="77"/>
                    </a:lnTo>
                    <a:lnTo>
                      <a:pt x="0" y="80"/>
                    </a:lnTo>
                    <a:lnTo>
                      <a:pt x="7" y="89"/>
                    </a:lnTo>
                    <a:lnTo>
                      <a:pt x="4" y="95"/>
                    </a:lnTo>
                    <a:lnTo>
                      <a:pt x="6" y="105"/>
                    </a:lnTo>
                    <a:lnTo>
                      <a:pt x="11" y="110"/>
                    </a:lnTo>
                    <a:lnTo>
                      <a:pt x="63" y="114"/>
                    </a:lnTo>
                    <a:lnTo>
                      <a:pt x="89" y="125"/>
                    </a:lnTo>
                    <a:lnTo>
                      <a:pt x="62" y="128"/>
                    </a:lnTo>
                    <a:lnTo>
                      <a:pt x="26" y="122"/>
                    </a:lnTo>
                    <a:lnTo>
                      <a:pt x="31" y="125"/>
                    </a:lnTo>
                    <a:lnTo>
                      <a:pt x="28" y="130"/>
                    </a:lnTo>
                    <a:lnTo>
                      <a:pt x="42" y="141"/>
                    </a:lnTo>
                    <a:lnTo>
                      <a:pt x="74" y="154"/>
                    </a:lnTo>
                    <a:lnTo>
                      <a:pt x="68" y="156"/>
                    </a:lnTo>
                    <a:lnTo>
                      <a:pt x="78" y="158"/>
                    </a:lnTo>
                    <a:lnTo>
                      <a:pt x="79" y="156"/>
                    </a:lnTo>
                    <a:lnTo>
                      <a:pt x="109" y="156"/>
                    </a:lnTo>
                    <a:lnTo>
                      <a:pt x="111" y="149"/>
                    </a:lnTo>
                    <a:lnTo>
                      <a:pt x="115" y="158"/>
                    </a:lnTo>
                    <a:lnTo>
                      <a:pt x="133" y="169"/>
                    </a:lnTo>
                    <a:lnTo>
                      <a:pt x="153" y="172"/>
                    </a:lnTo>
                    <a:lnTo>
                      <a:pt x="144" y="169"/>
                    </a:lnTo>
                    <a:lnTo>
                      <a:pt x="152" y="168"/>
                    </a:lnTo>
                    <a:lnTo>
                      <a:pt x="203" y="175"/>
                    </a:lnTo>
                    <a:lnTo>
                      <a:pt x="203" y="173"/>
                    </a:lnTo>
                    <a:lnTo>
                      <a:pt x="214" y="170"/>
                    </a:lnTo>
                    <a:lnTo>
                      <a:pt x="242" y="178"/>
                    </a:lnTo>
                    <a:lnTo>
                      <a:pt x="245" y="179"/>
                    </a:lnTo>
                    <a:lnTo>
                      <a:pt x="246" y="177"/>
                    </a:lnTo>
                    <a:lnTo>
                      <a:pt x="246" y="178"/>
                    </a:lnTo>
                    <a:lnTo>
                      <a:pt x="251" y="179"/>
                    </a:lnTo>
                    <a:lnTo>
                      <a:pt x="252" y="174"/>
                    </a:lnTo>
                    <a:lnTo>
                      <a:pt x="258" y="173"/>
                    </a:lnTo>
                    <a:lnTo>
                      <a:pt x="267" y="175"/>
                    </a:lnTo>
                    <a:lnTo>
                      <a:pt x="276" y="182"/>
                    </a:lnTo>
                    <a:lnTo>
                      <a:pt x="281" y="182"/>
                    </a:lnTo>
                    <a:lnTo>
                      <a:pt x="264" y="170"/>
                    </a:lnTo>
                    <a:lnTo>
                      <a:pt x="253" y="169"/>
                    </a:lnTo>
                    <a:lnTo>
                      <a:pt x="253" y="164"/>
                    </a:lnTo>
                    <a:lnTo>
                      <a:pt x="290" y="172"/>
                    </a:lnTo>
                    <a:lnTo>
                      <a:pt x="297" y="169"/>
                    </a:lnTo>
                    <a:lnTo>
                      <a:pt x="300" y="172"/>
                    </a:lnTo>
                    <a:lnTo>
                      <a:pt x="304" y="172"/>
                    </a:lnTo>
                    <a:lnTo>
                      <a:pt x="313" y="179"/>
                    </a:lnTo>
                    <a:lnTo>
                      <a:pt x="336" y="175"/>
                    </a:lnTo>
                    <a:lnTo>
                      <a:pt x="340" y="172"/>
                    </a:lnTo>
                    <a:lnTo>
                      <a:pt x="323" y="156"/>
                    </a:lnTo>
                    <a:lnTo>
                      <a:pt x="314" y="156"/>
                    </a:lnTo>
                    <a:lnTo>
                      <a:pt x="309" y="153"/>
                    </a:lnTo>
                    <a:lnTo>
                      <a:pt x="314" y="149"/>
                    </a:lnTo>
                    <a:lnTo>
                      <a:pt x="329" y="152"/>
                    </a:lnTo>
                    <a:lnTo>
                      <a:pt x="350" y="162"/>
                    </a:lnTo>
                    <a:lnTo>
                      <a:pt x="351" y="158"/>
                    </a:lnTo>
                    <a:lnTo>
                      <a:pt x="358" y="161"/>
                    </a:lnTo>
                    <a:lnTo>
                      <a:pt x="365" y="161"/>
                    </a:lnTo>
                    <a:lnTo>
                      <a:pt x="373" y="179"/>
                    </a:lnTo>
                    <a:lnTo>
                      <a:pt x="378" y="182"/>
                    </a:lnTo>
                    <a:lnTo>
                      <a:pt x="381" y="177"/>
                    </a:lnTo>
                    <a:lnTo>
                      <a:pt x="387" y="179"/>
                    </a:lnTo>
                    <a:lnTo>
                      <a:pt x="393" y="179"/>
                    </a:lnTo>
                    <a:lnTo>
                      <a:pt x="396" y="180"/>
                    </a:lnTo>
                    <a:lnTo>
                      <a:pt x="397" y="184"/>
                    </a:lnTo>
                    <a:lnTo>
                      <a:pt x="392" y="188"/>
                    </a:lnTo>
                    <a:lnTo>
                      <a:pt x="398" y="188"/>
                    </a:lnTo>
                    <a:lnTo>
                      <a:pt x="438" y="205"/>
                    </a:lnTo>
                    <a:lnTo>
                      <a:pt x="443" y="211"/>
                    </a:lnTo>
                    <a:lnTo>
                      <a:pt x="435" y="216"/>
                    </a:lnTo>
                    <a:lnTo>
                      <a:pt x="415" y="215"/>
                    </a:lnTo>
                    <a:lnTo>
                      <a:pt x="421" y="222"/>
                    </a:lnTo>
                    <a:lnTo>
                      <a:pt x="425" y="234"/>
                    </a:lnTo>
                    <a:lnTo>
                      <a:pt x="447" y="225"/>
                    </a:lnTo>
                    <a:lnTo>
                      <a:pt x="450" y="220"/>
                    </a:lnTo>
                    <a:lnTo>
                      <a:pt x="457" y="221"/>
                    </a:lnTo>
                    <a:lnTo>
                      <a:pt x="465" y="217"/>
                    </a:lnTo>
                    <a:lnTo>
                      <a:pt x="486" y="216"/>
                    </a:lnTo>
                    <a:lnTo>
                      <a:pt x="470" y="220"/>
                    </a:lnTo>
                    <a:lnTo>
                      <a:pt x="473" y="221"/>
                    </a:lnTo>
                    <a:lnTo>
                      <a:pt x="472" y="226"/>
                    </a:lnTo>
                    <a:lnTo>
                      <a:pt x="498" y="240"/>
                    </a:lnTo>
                    <a:lnTo>
                      <a:pt x="501" y="237"/>
                    </a:lnTo>
                    <a:lnTo>
                      <a:pt x="494" y="234"/>
                    </a:lnTo>
                    <a:lnTo>
                      <a:pt x="493" y="231"/>
                    </a:lnTo>
                    <a:lnTo>
                      <a:pt x="506" y="232"/>
                    </a:lnTo>
                    <a:lnTo>
                      <a:pt x="509" y="245"/>
                    </a:lnTo>
                    <a:lnTo>
                      <a:pt x="515" y="248"/>
                    </a:lnTo>
                    <a:lnTo>
                      <a:pt x="527" y="252"/>
                    </a:lnTo>
                    <a:lnTo>
                      <a:pt x="532" y="251"/>
                    </a:lnTo>
                    <a:lnTo>
                      <a:pt x="544" y="257"/>
                    </a:lnTo>
                    <a:lnTo>
                      <a:pt x="548" y="266"/>
                    </a:lnTo>
                    <a:lnTo>
                      <a:pt x="560" y="274"/>
                    </a:lnTo>
                    <a:lnTo>
                      <a:pt x="565" y="282"/>
                    </a:lnTo>
                    <a:lnTo>
                      <a:pt x="570" y="285"/>
                    </a:lnTo>
                    <a:lnTo>
                      <a:pt x="579" y="298"/>
                    </a:lnTo>
                    <a:lnTo>
                      <a:pt x="583" y="299"/>
                    </a:lnTo>
                    <a:lnTo>
                      <a:pt x="582" y="304"/>
                    </a:lnTo>
                    <a:lnTo>
                      <a:pt x="580" y="308"/>
                    </a:lnTo>
                    <a:lnTo>
                      <a:pt x="574" y="310"/>
                    </a:lnTo>
                    <a:lnTo>
                      <a:pt x="570" y="314"/>
                    </a:lnTo>
                    <a:lnTo>
                      <a:pt x="575" y="326"/>
                    </a:lnTo>
                    <a:lnTo>
                      <a:pt x="574" y="328"/>
                    </a:lnTo>
                    <a:lnTo>
                      <a:pt x="566" y="329"/>
                    </a:lnTo>
                    <a:lnTo>
                      <a:pt x="562" y="335"/>
                    </a:lnTo>
                    <a:lnTo>
                      <a:pt x="555" y="340"/>
                    </a:lnTo>
                    <a:lnTo>
                      <a:pt x="550" y="346"/>
                    </a:lnTo>
                    <a:lnTo>
                      <a:pt x="541" y="354"/>
                    </a:lnTo>
                    <a:lnTo>
                      <a:pt x="555" y="366"/>
                    </a:lnTo>
                    <a:lnTo>
                      <a:pt x="569" y="372"/>
                    </a:lnTo>
                    <a:lnTo>
                      <a:pt x="574" y="378"/>
                    </a:lnTo>
                    <a:lnTo>
                      <a:pt x="580" y="379"/>
                    </a:lnTo>
                    <a:lnTo>
                      <a:pt x="583" y="388"/>
                    </a:lnTo>
                    <a:lnTo>
                      <a:pt x="570" y="384"/>
                    </a:lnTo>
                    <a:lnTo>
                      <a:pt x="571" y="387"/>
                    </a:lnTo>
                    <a:lnTo>
                      <a:pt x="562" y="384"/>
                    </a:lnTo>
                    <a:lnTo>
                      <a:pt x="561" y="387"/>
                    </a:lnTo>
                    <a:lnTo>
                      <a:pt x="556" y="388"/>
                    </a:lnTo>
                    <a:lnTo>
                      <a:pt x="549" y="392"/>
                    </a:lnTo>
                    <a:lnTo>
                      <a:pt x="534" y="392"/>
                    </a:lnTo>
                    <a:lnTo>
                      <a:pt x="535" y="397"/>
                    </a:lnTo>
                    <a:lnTo>
                      <a:pt x="530" y="398"/>
                    </a:lnTo>
                    <a:lnTo>
                      <a:pt x="473" y="391"/>
                    </a:lnTo>
                    <a:lnTo>
                      <a:pt x="468" y="388"/>
                    </a:lnTo>
                    <a:lnTo>
                      <a:pt x="462" y="389"/>
                    </a:lnTo>
                    <a:lnTo>
                      <a:pt x="468" y="393"/>
                    </a:lnTo>
                    <a:lnTo>
                      <a:pt x="462" y="393"/>
                    </a:lnTo>
                    <a:lnTo>
                      <a:pt x="467" y="402"/>
                    </a:lnTo>
                    <a:lnTo>
                      <a:pt x="460" y="404"/>
                    </a:lnTo>
                    <a:lnTo>
                      <a:pt x="451" y="410"/>
                    </a:lnTo>
                    <a:lnTo>
                      <a:pt x="447" y="415"/>
                    </a:lnTo>
                    <a:lnTo>
                      <a:pt x="451" y="428"/>
                    </a:lnTo>
                    <a:lnTo>
                      <a:pt x="468" y="441"/>
                    </a:lnTo>
                    <a:lnTo>
                      <a:pt x="475" y="441"/>
                    </a:lnTo>
                    <a:lnTo>
                      <a:pt x="485" y="447"/>
                    </a:lnTo>
                    <a:lnTo>
                      <a:pt x="488" y="446"/>
                    </a:lnTo>
                    <a:lnTo>
                      <a:pt x="502" y="449"/>
                    </a:lnTo>
                    <a:lnTo>
                      <a:pt x="506" y="450"/>
                    </a:lnTo>
                    <a:lnTo>
                      <a:pt x="507" y="449"/>
                    </a:lnTo>
                    <a:lnTo>
                      <a:pt x="519" y="446"/>
                    </a:lnTo>
                    <a:lnTo>
                      <a:pt x="517" y="443"/>
                    </a:lnTo>
                    <a:lnTo>
                      <a:pt x="530" y="441"/>
                    </a:lnTo>
                    <a:lnTo>
                      <a:pt x="529" y="438"/>
                    </a:lnTo>
                    <a:lnTo>
                      <a:pt x="525" y="433"/>
                    </a:lnTo>
                    <a:lnTo>
                      <a:pt x="540" y="431"/>
                    </a:lnTo>
                    <a:lnTo>
                      <a:pt x="545" y="434"/>
                    </a:lnTo>
                    <a:lnTo>
                      <a:pt x="548" y="439"/>
                    </a:lnTo>
                    <a:lnTo>
                      <a:pt x="570" y="440"/>
                    </a:lnTo>
                    <a:lnTo>
                      <a:pt x="567" y="436"/>
                    </a:lnTo>
                    <a:lnTo>
                      <a:pt x="570" y="433"/>
                    </a:lnTo>
                    <a:lnTo>
                      <a:pt x="572" y="435"/>
                    </a:lnTo>
                    <a:lnTo>
                      <a:pt x="564" y="429"/>
                    </a:lnTo>
                    <a:lnTo>
                      <a:pt x="555" y="426"/>
                    </a:lnTo>
                    <a:lnTo>
                      <a:pt x="553" y="422"/>
                    </a:lnTo>
                    <a:lnTo>
                      <a:pt x="560" y="420"/>
                    </a:lnTo>
                    <a:lnTo>
                      <a:pt x="561" y="418"/>
                    </a:lnTo>
                    <a:lnTo>
                      <a:pt x="566" y="425"/>
                    </a:lnTo>
                    <a:lnTo>
                      <a:pt x="569" y="423"/>
                    </a:lnTo>
                    <a:lnTo>
                      <a:pt x="571" y="426"/>
                    </a:lnTo>
                    <a:lnTo>
                      <a:pt x="577" y="429"/>
                    </a:lnTo>
                    <a:lnTo>
                      <a:pt x="580" y="428"/>
                    </a:lnTo>
                    <a:lnTo>
                      <a:pt x="585" y="426"/>
                    </a:lnTo>
                    <a:lnTo>
                      <a:pt x="588" y="426"/>
                    </a:lnTo>
                    <a:lnTo>
                      <a:pt x="596" y="431"/>
                    </a:lnTo>
                    <a:lnTo>
                      <a:pt x="600" y="429"/>
                    </a:lnTo>
                    <a:lnTo>
                      <a:pt x="604" y="430"/>
                    </a:lnTo>
                    <a:lnTo>
                      <a:pt x="608" y="434"/>
                    </a:lnTo>
                    <a:lnTo>
                      <a:pt x="608" y="436"/>
                    </a:lnTo>
                    <a:lnTo>
                      <a:pt x="611" y="441"/>
                    </a:lnTo>
                    <a:lnTo>
                      <a:pt x="614" y="446"/>
                    </a:lnTo>
                    <a:lnTo>
                      <a:pt x="617" y="445"/>
                    </a:lnTo>
                    <a:lnTo>
                      <a:pt x="627" y="451"/>
                    </a:lnTo>
                    <a:lnTo>
                      <a:pt x="629" y="455"/>
                    </a:lnTo>
                    <a:lnTo>
                      <a:pt x="630" y="457"/>
                    </a:lnTo>
                    <a:lnTo>
                      <a:pt x="633" y="460"/>
                    </a:lnTo>
                    <a:lnTo>
                      <a:pt x="635" y="464"/>
                    </a:lnTo>
                    <a:lnTo>
                      <a:pt x="639" y="462"/>
                    </a:lnTo>
                    <a:lnTo>
                      <a:pt x="643" y="464"/>
                    </a:lnTo>
                    <a:lnTo>
                      <a:pt x="649" y="470"/>
                    </a:lnTo>
                    <a:lnTo>
                      <a:pt x="653" y="471"/>
                    </a:lnTo>
                    <a:lnTo>
                      <a:pt x="656" y="469"/>
                    </a:lnTo>
                    <a:lnTo>
                      <a:pt x="660" y="469"/>
                    </a:lnTo>
                    <a:lnTo>
                      <a:pt x="661" y="472"/>
                    </a:lnTo>
                    <a:lnTo>
                      <a:pt x="666" y="476"/>
                    </a:lnTo>
                    <a:lnTo>
                      <a:pt x="671" y="477"/>
                    </a:lnTo>
                    <a:lnTo>
                      <a:pt x="670" y="473"/>
                    </a:lnTo>
                    <a:lnTo>
                      <a:pt x="671" y="469"/>
                    </a:lnTo>
                    <a:lnTo>
                      <a:pt x="681" y="476"/>
                    </a:lnTo>
                    <a:lnTo>
                      <a:pt x="686" y="477"/>
                    </a:lnTo>
                    <a:lnTo>
                      <a:pt x="690" y="481"/>
                    </a:lnTo>
                    <a:lnTo>
                      <a:pt x="697" y="481"/>
                    </a:lnTo>
                    <a:lnTo>
                      <a:pt x="691" y="487"/>
                    </a:lnTo>
                    <a:lnTo>
                      <a:pt x="682" y="490"/>
                    </a:lnTo>
                    <a:lnTo>
                      <a:pt x="674" y="483"/>
                    </a:lnTo>
                    <a:lnTo>
                      <a:pt x="695" y="504"/>
                    </a:lnTo>
                    <a:lnTo>
                      <a:pt x="711" y="511"/>
                    </a:lnTo>
                    <a:lnTo>
                      <a:pt x="712" y="51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54" name="Freeform 1284">
                <a:extLst>
                  <a:ext uri="{FF2B5EF4-FFF2-40B4-BE49-F238E27FC236}">
                    <a16:creationId xmlns:a16="http://schemas.microsoft.com/office/drawing/2014/main" id="{0110B9EC-60A7-49F3-8D5D-396DAB702199}"/>
                  </a:ext>
                </a:extLst>
              </p:cNvPr>
              <p:cNvSpPr>
                <a:spLocks noChangeAspect="1"/>
              </p:cNvSpPr>
              <p:nvPr/>
            </p:nvSpPr>
            <p:spPr bwMode="auto">
              <a:xfrm>
                <a:off x="1033" y="648"/>
                <a:ext cx="8" cy="3"/>
              </a:xfrm>
              <a:custGeom>
                <a:avLst/>
                <a:gdLst>
                  <a:gd name="T0" fmla="*/ 0 w 25"/>
                  <a:gd name="T1" fmla="*/ 0 h 9"/>
                  <a:gd name="T2" fmla="*/ 0 w 25"/>
                  <a:gd name="T3" fmla="*/ 0 h 9"/>
                  <a:gd name="T4" fmla="*/ 0 w 25"/>
                  <a:gd name="T5" fmla="*/ 0 h 9"/>
                  <a:gd name="T6" fmla="*/ 0 w 25"/>
                  <a:gd name="T7" fmla="*/ 0 h 9"/>
                  <a:gd name="T8" fmla="*/ 0 w 25"/>
                  <a:gd name="T9" fmla="*/ 0 h 9"/>
                  <a:gd name="T10" fmla="*/ 0 w 25"/>
                  <a:gd name="T11" fmla="*/ 0 h 9"/>
                  <a:gd name="T12" fmla="*/ 0 w 25"/>
                  <a:gd name="T13" fmla="*/ 0 h 9"/>
                  <a:gd name="T14" fmla="*/ 0 w 25"/>
                  <a:gd name="T15" fmla="*/ 0 h 9"/>
                  <a:gd name="T16" fmla="*/ 0 w 25"/>
                  <a:gd name="T17" fmla="*/ 0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9"/>
                  <a:gd name="T29" fmla="*/ 25 w 25"/>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9">
                    <a:moveTo>
                      <a:pt x="15" y="1"/>
                    </a:moveTo>
                    <a:lnTo>
                      <a:pt x="20" y="0"/>
                    </a:lnTo>
                    <a:lnTo>
                      <a:pt x="25" y="3"/>
                    </a:lnTo>
                    <a:lnTo>
                      <a:pt x="7" y="9"/>
                    </a:lnTo>
                    <a:lnTo>
                      <a:pt x="0" y="8"/>
                    </a:lnTo>
                    <a:lnTo>
                      <a:pt x="0" y="6"/>
                    </a:lnTo>
                    <a:lnTo>
                      <a:pt x="5" y="5"/>
                    </a:lnTo>
                    <a:lnTo>
                      <a:pt x="11" y="1"/>
                    </a:lnTo>
                    <a:lnTo>
                      <a:pt x="15"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55" name="Freeform 1285">
                <a:extLst>
                  <a:ext uri="{FF2B5EF4-FFF2-40B4-BE49-F238E27FC236}">
                    <a16:creationId xmlns:a16="http://schemas.microsoft.com/office/drawing/2014/main" id="{8C3C6BA3-B9D9-4F12-9B1C-44E7C0EA5B77}"/>
                  </a:ext>
                </a:extLst>
              </p:cNvPr>
              <p:cNvSpPr>
                <a:spLocks noChangeAspect="1"/>
              </p:cNvSpPr>
              <p:nvPr/>
            </p:nvSpPr>
            <p:spPr bwMode="auto">
              <a:xfrm>
                <a:off x="1033" y="648"/>
                <a:ext cx="8" cy="3"/>
              </a:xfrm>
              <a:custGeom>
                <a:avLst/>
                <a:gdLst>
                  <a:gd name="T0" fmla="*/ 0 w 25"/>
                  <a:gd name="T1" fmla="*/ 0 h 9"/>
                  <a:gd name="T2" fmla="*/ 0 w 25"/>
                  <a:gd name="T3" fmla="*/ 0 h 9"/>
                  <a:gd name="T4" fmla="*/ 0 w 25"/>
                  <a:gd name="T5" fmla="*/ 0 h 9"/>
                  <a:gd name="T6" fmla="*/ 0 w 25"/>
                  <a:gd name="T7" fmla="*/ 0 h 9"/>
                  <a:gd name="T8" fmla="*/ 0 w 25"/>
                  <a:gd name="T9" fmla="*/ 0 h 9"/>
                  <a:gd name="T10" fmla="*/ 0 w 25"/>
                  <a:gd name="T11" fmla="*/ 0 h 9"/>
                  <a:gd name="T12" fmla="*/ 0 w 25"/>
                  <a:gd name="T13" fmla="*/ 0 h 9"/>
                  <a:gd name="T14" fmla="*/ 0 w 25"/>
                  <a:gd name="T15" fmla="*/ 0 h 9"/>
                  <a:gd name="T16" fmla="*/ 0 w 25"/>
                  <a:gd name="T17" fmla="*/ 0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9"/>
                  <a:gd name="T29" fmla="*/ 25 w 25"/>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9">
                    <a:moveTo>
                      <a:pt x="15" y="1"/>
                    </a:moveTo>
                    <a:lnTo>
                      <a:pt x="20" y="0"/>
                    </a:lnTo>
                    <a:lnTo>
                      <a:pt x="25" y="3"/>
                    </a:lnTo>
                    <a:lnTo>
                      <a:pt x="7" y="9"/>
                    </a:lnTo>
                    <a:lnTo>
                      <a:pt x="0" y="8"/>
                    </a:lnTo>
                    <a:lnTo>
                      <a:pt x="0" y="6"/>
                    </a:lnTo>
                    <a:lnTo>
                      <a:pt x="5" y="5"/>
                    </a:lnTo>
                    <a:lnTo>
                      <a:pt x="11" y="1"/>
                    </a:lnTo>
                    <a:lnTo>
                      <a:pt x="15"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56" name="Freeform 1286">
                <a:extLst>
                  <a:ext uri="{FF2B5EF4-FFF2-40B4-BE49-F238E27FC236}">
                    <a16:creationId xmlns:a16="http://schemas.microsoft.com/office/drawing/2014/main" id="{337808CF-8384-4697-A6AA-CEEE38564452}"/>
                  </a:ext>
                </a:extLst>
              </p:cNvPr>
              <p:cNvSpPr>
                <a:spLocks noChangeAspect="1"/>
              </p:cNvSpPr>
              <p:nvPr/>
            </p:nvSpPr>
            <p:spPr bwMode="auto">
              <a:xfrm>
                <a:off x="1158" y="758"/>
                <a:ext cx="5" cy="8"/>
              </a:xfrm>
              <a:custGeom>
                <a:avLst/>
                <a:gdLst>
                  <a:gd name="T0" fmla="*/ 0 w 17"/>
                  <a:gd name="T1" fmla="*/ 0 h 26"/>
                  <a:gd name="T2" fmla="*/ 0 w 17"/>
                  <a:gd name="T3" fmla="*/ 0 h 26"/>
                  <a:gd name="T4" fmla="*/ 0 w 17"/>
                  <a:gd name="T5" fmla="*/ 0 h 26"/>
                  <a:gd name="T6" fmla="*/ 0 w 17"/>
                  <a:gd name="T7" fmla="*/ 0 h 26"/>
                  <a:gd name="T8" fmla="*/ 0 w 17"/>
                  <a:gd name="T9" fmla="*/ 0 h 26"/>
                  <a:gd name="T10" fmla="*/ 0 w 17"/>
                  <a:gd name="T11" fmla="*/ 0 h 26"/>
                  <a:gd name="T12" fmla="*/ 0 w 17"/>
                  <a:gd name="T13" fmla="*/ 0 h 26"/>
                  <a:gd name="T14" fmla="*/ 0 w 17"/>
                  <a:gd name="T15" fmla="*/ 0 h 26"/>
                  <a:gd name="T16" fmla="*/ 0 w 17"/>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26"/>
                  <a:gd name="T29" fmla="*/ 17 w 17"/>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26">
                    <a:moveTo>
                      <a:pt x="9" y="2"/>
                    </a:moveTo>
                    <a:lnTo>
                      <a:pt x="10" y="2"/>
                    </a:lnTo>
                    <a:lnTo>
                      <a:pt x="17" y="21"/>
                    </a:lnTo>
                    <a:lnTo>
                      <a:pt x="16" y="26"/>
                    </a:lnTo>
                    <a:lnTo>
                      <a:pt x="13" y="26"/>
                    </a:lnTo>
                    <a:lnTo>
                      <a:pt x="4" y="21"/>
                    </a:lnTo>
                    <a:lnTo>
                      <a:pt x="0" y="3"/>
                    </a:lnTo>
                    <a:lnTo>
                      <a:pt x="4" y="0"/>
                    </a:lnTo>
                    <a:lnTo>
                      <a:pt x="9" y="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57" name="Freeform 1287">
                <a:extLst>
                  <a:ext uri="{FF2B5EF4-FFF2-40B4-BE49-F238E27FC236}">
                    <a16:creationId xmlns:a16="http://schemas.microsoft.com/office/drawing/2014/main" id="{341D671C-8F70-4640-B09F-FB0463BF4E27}"/>
                  </a:ext>
                </a:extLst>
              </p:cNvPr>
              <p:cNvSpPr>
                <a:spLocks noChangeAspect="1"/>
              </p:cNvSpPr>
              <p:nvPr/>
            </p:nvSpPr>
            <p:spPr bwMode="auto">
              <a:xfrm>
                <a:off x="1158" y="758"/>
                <a:ext cx="5" cy="8"/>
              </a:xfrm>
              <a:custGeom>
                <a:avLst/>
                <a:gdLst>
                  <a:gd name="T0" fmla="*/ 0 w 17"/>
                  <a:gd name="T1" fmla="*/ 0 h 26"/>
                  <a:gd name="T2" fmla="*/ 0 w 17"/>
                  <a:gd name="T3" fmla="*/ 0 h 26"/>
                  <a:gd name="T4" fmla="*/ 0 w 17"/>
                  <a:gd name="T5" fmla="*/ 0 h 26"/>
                  <a:gd name="T6" fmla="*/ 0 w 17"/>
                  <a:gd name="T7" fmla="*/ 0 h 26"/>
                  <a:gd name="T8" fmla="*/ 0 w 17"/>
                  <a:gd name="T9" fmla="*/ 0 h 26"/>
                  <a:gd name="T10" fmla="*/ 0 w 17"/>
                  <a:gd name="T11" fmla="*/ 0 h 26"/>
                  <a:gd name="T12" fmla="*/ 0 w 17"/>
                  <a:gd name="T13" fmla="*/ 0 h 26"/>
                  <a:gd name="T14" fmla="*/ 0 w 17"/>
                  <a:gd name="T15" fmla="*/ 0 h 26"/>
                  <a:gd name="T16" fmla="*/ 0 w 17"/>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26"/>
                  <a:gd name="T29" fmla="*/ 17 w 17"/>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26">
                    <a:moveTo>
                      <a:pt x="9" y="2"/>
                    </a:moveTo>
                    <a:lnTo>
                      <a:pt x="10" y="2"/>
                    </a:lnTo>
                    <a:lnTo>
                      <a:pt x="17" y="21"/>
                    </a:lnTo>
                    <a:lnTo>
                      <a:pt x="16" y="26"/>
                    </a:lnTo>
                    <a:lnTo>
                      <a:pt x="13" y="26"/>
                    </a:lnTo>
                    <a:lnTo>
                      <a:pt x="4" y="21"/>
                    </a:lnTo>
                    <a:lnTo>
                      <a:pt x="0" y="3"/>
                    </a:lnTo>
                    <a:lnTo>
                      <a:pt x="4" y="0"/>
                    </a:lnTo>
                    <a:lnTo>
                      <a:pt x="9" y="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58" name="Freeform 1288">
                <a:extLst>
                  <a:ext uri="{FF2B5EF4-FFF2-40B4-BE49-F238E27FC236}">
                    <a16:creationId xmlns:a16="http://schemas.microsoft.com/office/drawing/2014/main" id="{8D3AB7D5-FC75-447F-9CCA-E9B81FCC8204}"/>
                  </a:ext>
                </a:extLst>
              </p:cNvPr>
              <p:cNvSpPr>
                <a:spLocks noChangeAspect="1"/>
              </p:cNvSpPr>
              <p:nvPr/>
            </p:nvSpPr>
            <p:spPr bwMode="auto">
              <a:xfrm>
                <a:off x="1296" y="839"/>
                <a:ext cx="8" cy="1"/>
              </a:xfrm>
              <a:custGeom>
                <a:avLst/>
                <a:gdLst>
                  <a:gd name="T0" fmla="*/ 0 w 26"/>
                  <a:gd name="T1" fmla="*/ 0 h 5"/>
                  <a:gd name="T2" fmla="*/ 0 w 26"/>
                  <a:gd name="T3" fmla="*/ 0 h 5"/>
                  <a:gd name="T4" fmla="*/ 0 w 26"/>
                  <a:gd name="T5" fmla="*/ 0 h 5"/>
                  <a:gd name="T6" fmla="*/ 0 w 26"/>
                  <a:gd name="T7" fmla="*/ 0 h 5"/>
                  <a:gd name="T8" fmla="*/ 0 w 26"/>
                  <a:gd name="T9" fmla="*/ 0 h 5"/>
                  <a:gd name="T10" fmla="*/ 0 w 26"/>
                  <a:gd name="T11" fmla="*/ 0 h 5"/>
                  <a:gd name="T12" fmla="*/ 0 w 26"/>
                  <a:gd name="T13" fmla="*/ 0 h 5"/>
                  <a:gd name="T14" fmla="*/ 0 w 26"/>
                  <a:gd name="T15" fmla="*/ 0 h 5"/>
                  <a:gd name="T16" fmla="*/ 0 w 26"/>
                  <a:gd name="T17" fmla="*/ 0 h 5"/>
                  <a:gd name="T18" fmla="*/ 0 w 26"/>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
                  <a:gd name="T31" fmla="*/ 0 h 5"/>
                  <a:gd name="T32" fmla="*/ 26 w 26"/>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 h="5">
                    <a:moveTo>
                      <a:pt x="24" y="3"/>
                    </a:moveTo>
                    <a:lnTo>
                      <a:pt x="23" y="0"/>
                    </a:lnTo>
                    <a:lnTo>
                      <a:pt x="26" y="4"/>
                    </a:lnTo>
                    <a:lnTo>
                      <a:pt x="23" y="5"/>
                    </a:lnTo>
                    <a:lnTo>
                      <a:pt x="4" y="4"/>
                    </a:lnTo>
                    <a:lnTo>
                      <a:pt x="0" y="3"/>
                    </a:lnTo>
                    <a:lnTo>
                      <a:pt x="2" y="0"/>
                    </a:lnTo>
                    <a:lnTo>
                      <a:pt x="8" y="3"/>
                    </a:lnTo>
                    <a:lnTo>
                      <a:pt x="19" y="0"/>
                    </a:lnTo>
                    <a:lnTo>
                      <a:pt x="24" y="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59" name="Freeform 1289">
                <a:extLst>
                  <a:ext uri="{FF2B5EF4-FFF2-40B4-BE49-F238E27FC236}">
                    <a16:creationId xmlns:a16="http://schemas.microsoft.com/office/drawing/2014/main" id="{BBE3A887-9FAD-4233-B9B9-566A94C91B27}"/>
                  </a:ext>
                </a:extLst>
              </p:cNvPr>
              <p:cNvSpPr>
                <a:spLocks noChangeAspect="1"/>
              </p:cNvSpPr>
              <p:nvPr/>
            </p:nvSpPr>
            <p:spPr bwMode="auto">
              <a:xfrm>
                <a:off x="1296" y="839"/>
                <a:ext cx="8" cy="1"/>
              </a:xfrm>
              <a:custGeom>
                <a:avLst/>
                <a:gdLst>
                  <a:gd name="T0" fmla="*/ 0 w 26"/>
                  <a:gd name="T1" fmla="*/ 0 h 5"/>
                  <a:gd name="T2" fmla="*/ 0 w 26"/>
                  <a:gd name="T3" fmla="*/ 0 h 5"/>
                  <a:gd name="T4" fmla="*/ 0 w 26"/>
                  <a:gd name="T5" fmla="*/ 0 h 5"/>
                  <a:gd name="T6" fmla="*/ 0 w 26"/>
                  <a:gd name="T7" fmla="*/ 0 h 5"/>
                  <a:gd name="T8" fmla="*/ 0 w 26"/>
                  <a:gd name="T9" fmla="*/ 0 h 5"/>
                  <a:gd name="T10" fmla="*/ 0 w 26"/>
                  <a:gd name="T11" fmla="*/ 0 h 5"/>
                  <a:gd name="T12" fmla="*/ 0 w 26"/>
                  <a:gd name="T13" fmla="*/ 0 h 5"/>
                  <a:gd name="T14" fmla="*/ 0 w 26"/>
                  <a:gd name="T15" fmla="*/ 0 h 5"/>
                  <a:gd name="T16" fmla="*/ 0 w 26"/>
                  <a:gd name="T17" fmla="*/ 0 h 5"/>
                  <a:gd name="T18" fmla="*/ 0 w 26"/>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
                  <a:gd name="T31" fmla="*/ 0 h 5"/>
                  <a:gd name="T32" fmla="*/ 26 w 26"/>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 h="5">
                    <a:moveTo>
                      <a:pt x="24" y="3"/>
                    </a:moveTo>
                    <a:lnTo>
                      <a:pt x="23" y="0"/>
                    </a:lnTo>
                    <a:lnTo>
                      <a:pt x="26" y="4"/>
                    </a:lnTo>
                    <a:lnTo>
                      <a:pt x="23" y="5"/>
                    </a:lnTo>
                    <a:lnTo>
                      <a:pt x="4" y="4"/>
                    </a:lnTo>
                    <a:lnTo>
                      <a:pt x="0" y="3"/>
                    </a:lnTo>
                    <a:lnTo>
                      <a:pt x="2" y="0"/>
                    </a:lnTo>
                    <a:lnTo>
                      <a:pt x="8" y="3"/>
                    </a:lnTo>
                    <a:lnTo>
                      <a:pt x="19" y="0"/>
                    </a:lnTo>
                    <a:lnTo>
                      <a:pt x="24" y="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60" name="Freeform 1290">
                <a:extLst>
                  <a:ext uri="{FF2B5EF4-FFF2-40B4-BE49-F238E27FC236}">
                    <a16:creationId xmlns:a16="http://schemas.microsoft.com/office/drawing/2014/main" id="{5E3B5051-E799-4E5E-8B1B-A47CC21C805B}"/>
                  </a:ext>
                </a:extLst>
              </p:cNvPr>
              <p:cNvSpPr>
                <a:spLocks noChangeAspect="1"/>
              </p:cNvSpPr>
              <p:nvPr/>
            </p:nvSpPr>
            <p:spPr bwMode="auto">
              <a:xfrm>
                <a:off x="1505" y="1095"/>
                <a:ext cx="32" cy="19"/>
              </a:xfrm>
              <a:custGeom>
                <a:avLst/>
                <a:gdLst>
                  <a:gd name="T0" fmla="*/ 0 w 109"/>
                  <a:gd name="T1" fmla="*/ 0 h 64"/>
                  <a:gd name="T2" fmla="*/ 0 w 109"/>
                  <a:gd name="T3" fmla="*/ 0 h 64"/>
                  <a:gd name="T4" fmla="*/ 0 w 109"/>
                  <a:gd name="T5" fmla="*/ 0 h 64"/>
                  <a:gd name="T6" fmla="*/ 0 w 109"/>
                  <a:gd name="T7" fmla="*/ 0 h 64"/>
                  <a:gd name="T8" fmla="*/ 0 w 109"/>
                  <a:gd name="T9" fmla="*/ 0 h 64"/>
                  <a:gd name="T10" fmla="*/ 0 w 109"/>
                  <a:gd name="T11" fmla="*/ 0 h 64"/>
                  <a:gd name="T12" fmla="*/ 0 w 109"/>
                  <a:gd name="T13" fmla="*/ 0 h 64"/>
                  <a:gd name="T14" fmla="*/ 0 w 109"/>
                  <a:gd name="T15" fmla="*/ 0 h 64"/>
                  <a:gd name="T16" fmla="*/ 0 w 109"/>
                  <a:gd name="T17" fmla="*/ 0 h 64"/>
                  <a:gd name="T18" fmla="*/ 0 w 109"/>
                  <a:gd name="T19" fmla="*/ 0 h 64"/>
                  <a:gd name="T20" fmla="*/ 0 w 109"/>
                  <a:gd name="T21" fmla="*/ 0 h 64"/>
                  <a:gd name="T22" fmla="*/ 0 w 109"/>
                  <a:gd name="T23" fmla="*/ 0 h 64"/>
                  <a:gd name="T24" fmla="*/ 0 w 109"/>
                  <a:gd name="T25" fmla="*/ 0 h 64"/>
                  <a:gd name="T26" fmla="*/ 0 w 109"/>
                  <a:gd name="T27" fmla="*/ 0 h 64"/>
                  <a:gd name="T28" fmla="*/ 0 w 109"/>
                  <a:gd name="T29" fmla="*/ 0 h 64"/>
                  <a:gd name="T30" fmla="*/ 0 w 109"/>
                  <a:gd name="T31" fmla="*/ 0 h 64"/>
                  <a:gd name="T32" fmla="*/ 0 w 109"/>
                  <a:gd name="T33" fmla="*/ 0 h 64"/>
                  <a:gd name="T34" fmla="*/ 0 w 109"/>
                  <a:gd name="T35" fmla="*/ 0 h 64"/>
                  <a:gd name="T36" fmla="*/ 0 w 109"/>
                  <a:gd name="T37" fmla="*/ 0 h 64"/>
                  <a:gd name="T38" fmla="*/ 0 w 109"/>
                  <a:gd name="T39" fmla="*/ 0 h 64"/>
                  <a:gd name="T40" fmla="*/ 0 w 109"/>
                  <a:gd name="T41" fmla="*/ 0 h 64"/>
                  <a:gd name="T42" fmla="*/ 0 w 109"/>
                  <a:gd name="T43" fmla="*/ 0 h 64"/>
                  <a:gd name="T44" fmla="*/ 0 w 109"/>
                  <a:gd name="T45" fmla="*/ 0 h 64"/>
                  <a:gd name="T46" fmla="*/ 0 w 109"/>
                  <a:gd name="T47" fmla="*/ 0 h 64"/>
                  <a:gd name="T48" fmla="*/ 0 w 109"/>
                  <a:gd name="T49" fmla="*/ 0 h 64"/>
                  <a:gd name="T50" fmla="*/ 0 w 109"/>
                  <a:gd name="T51" fmla="*/ 0 h 64"/>
                  <a:gd name="T52" fmla="*/ 0 w 109"/>
                  <a:gd name="T53" fmla="*/ 0 h 64"/>
                  <a:gd name="T54" fmla="*/ 0 w 109"/>
                  <a:gd name="T55" fmla="*/ 0 h 64"/>
                  <a:gd name="T56" fmla="*/ 0 w 109"/>
                  <a:gd name="T57" fmla="*/ 0 h 64"/>
                  <a:gd name="T58" fmla="*/ 0 w 109"/>
                  <a:gd name="T59" fmla="*/ 0 h 64"/>
                  <a:gd name="T60" fmla="*/ 0 w 109"/>
                  <a:gd name="T61" fmla="*/ 0 h 6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9"/>
                  <a:gd name="T94" fmla="*/ 0 h 64"/>
                  <a:gd name="T95" fmla="*/ 109 w 109"/>
                  <a:gd name="T96" fmla="*/ 64 h 6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9" h="64">
                    <a:moveTo>
                      <a:pt x="98" y="48"/>
                    </a:moveTo>
                    <a:lnTo>
                      <a:pt x="99" y="42"/>
                    </a:lnTo>
                    <a:lnTo>
                      <a:pt x="109" y="41"/>
                    </a:lnTo>
                    <a:lnTo>
                      <a:pt x="106" y="37"/>
                    </a:lnTo>
                    <a:lnTo>
                      <a:pt x="87" y="36"/>
                    </a:lnTo>
                    <a:lnTo>
                      <a:pt x="69" y="39"/>
                    </a:lnTo>
                    <a:lnTo>
                      <a:pt x="35" y="31"/>
                    </a:lnTo>
                    <a:lnTo>
                      <a:pt x="31" y="33"/>
                    </a:lnTo>
                    <a:lnTo>
                      <a:pt x="26" y="31"/>
                    </a:lnTo>
                    <a:lnTo>
                      <a:pt x="12" y="17"/>
                    </a:lnTo>
                    <a:lnTo>
                      <a:pt x="14" y="10"/>
                    </a:lnTo>
                    <a:lnTo>
                      <a:pt x="11" y="0"/>
                    </a:lnTo>
                    <a:lnTo>
                      <a:pt x="0" y="16"/>
                    </a:lnTo>
                    <a:lnTo>
                      <a:pt x="3" y="23"/>
                    </a:lnTo>
                    <a:lnTo>
                      <a:pt x="15" y="28"/>
                    </a:lnTo>
                    <a:lnTo>
                      <a:pt x="16" y="33"/>
                    </a:lnTo>
                    <a:lnTo>
                      <a:pt x="24" y="39"/>
                    </a:lnTo>
                    <a:lnTo>
                      <a:pt x="33" y="39"/>
                    </a:lnTo>
                    <a:lnTo>
                      <a:pt x="38" y="46"/>
                    </a:lnTo>
                    <a:lnTo>
                      <a:pt x="57" y="53"/>
                    </a:lnTo>
                    <a:lnTo>
                      <a:pt x="64" y="53"/>
                    </a:lnTo>
                    <a:lnTo>
                      <a:pt x="63" y="49"/>
                    </a:lnTo>
                    <a:lnTo>
                      <a:pt x="67" y="48"/>
                    </a:lnTo>
                    <a:lnTo>
                      <a:pt x="73" y="52"/>
                    </a:lnTo>
                    <a:lnTo>
                      <a:pt x="76" y="58"/>
                    </a:lnTo>
                    <a:lnTo>
                      <a:pt x="79" y="61"/>
                    </a:lnTo>
                    <a:lnTo>
                      <a:pt x="90" y="64"/>
                    </a:lnTo>
                    <a:lnTo>
                      <a:pt x="98" y="62"/>
                    </a:lnTo>
                    <a:lnTo>
                      <a:pt x="97" y="61"/>
                    </a:lnTo>
                    <a:lnTo>
                      <a:pt x="94" y="49"/>
                    </a:lnTo>
                    <a:lnTo>
                      <a:pt x="98" y="48"/>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61" name="Freeform 1291">
                <a:extLst>
                  <a:ext uri="{FF2B5EF4-FFF2-40B4-BE49-F238E27FC236}">
                    <a16:creationId xmlns:a16="http://schemas.microsoft.com/office/drawing/2014/main" id="{C8B22C36-4265-45C2-977C-DC33E898C4E0}"/>
                  </a:ext>
                </a:extLst>
              </p:cNvPr>
              <p:cNvSpPr>
                <a:spLocks noChangeAspect="1"/>
              </p:cNvSpPr>
              <p:nvPr/>
            </p:nvSpPr>
            <p:spPr bwMode="auto">
              <a:xfrm>
                <a:off x="1505" y="1095"/>
                <a:ext cx="32" cy="19"/>
              </a:xfrm>
              <a:custGeom>
                <a:avLst/>
                <a:gdLst>
                  <a:gd name="T0" fmla="*/ 0 w 109"/>
                  <a:gd name="T1" fmla="*/ 0 h 64"/>
                  <a:gd name="T2" fmla="*/ 0 w 109"/>
                  <a:gd name="T3" fmla="*/ 0 h 64"/>
                  <a:gd name="T4" fmla="*/ 0 w 109"/>
                  <a:gd name="T5" fmla="*/ 0 h 64"/>
                  <a:gd name="T6" fmla="*/ 0 w 109"/>
                  <a:gd name="T7" fmla="*/ 0 h 64"/>
                  <a:gd name="T8" fmla="*/ 0 w 109"/>
                  <a:gd name="T9" fmla="*/ 0 h 64"/>
                  <a:gd name="T10" fmla="*/ 0 w 109"/>
                  <a:gd name="T11" fmla="*/ 0 h 64"/>
                  <a:gd name="T12" fmla="*/ 0 w 109"/>
                  <a:gd name="T13" fmla="*/ 0 h 64"/>
                  <a:gd name="T14" fmla="*/ 0 w 109"/>
                  <a:gd name="T15" fmla="*/ 0 h 64"/>
                  <a:gd name="T16" fmla="*/ 0 w 109"/>
                  <a:gd name="T17" fmla="*/ 0 h 64"/>
                  <a:gd name="T18" fmla="*/ 0 w 109"/>
                  <a:gd name="T19" fmla="*/ 0 h 64"/>
                  <a:gd name="T20" fmla="*/ 0 w 109"/>
                  <a:gd name="T21" fmla="*/ 0 h 64"/>
                  <a:gd name="T22" fmla="*/ 0 w 109"/>
                  <a:gd name="T23" fmla="*/ 0 h 64"/>
                  <a:gd name="T24" fmla="*/ 0 w 109"/>
                  <a:gd name="T25" fmla="*/ 0 h 64"/>
                  <a:gd name="T26" fmla="*/ 0 w 109"/>
                  <a:gd name="T27" fmla="*/ 0 h 64"/>
                  <a:gd name="T28" fmla="*/ 0 w 109"/>
                  <a:gd name="T29" fmla="*/ 0 h 64"/>
                  <a:gd name="T30" fmla="*/ 0 w 109"/>
                  <a:gd name="T31" fmla="*/ 0 h 64"/>
                  <a:gd name="T32" fmla="*/ 0 w 109"/>
                  <a:gd name="T33" fmla="*/ 0 h 64"/>
                  <a:gd name="T34" fmla="*/ 0 w 109"/>
                  <a:gd name="T35" fmla="*/ 0 h 64"/>
                  <a:gd name="T36" fmla="*/ 0 w 109"/>
                  <a:gd name="T37" fmla="*/ 0 h 64"/>
                  <a:gd name="T38" fmla="*/ 0 w 109"/>
                  <a:gd name="T39" fmla="*/ 0 h 64"/>
                  <a:gd name="T40" fmla="*/ 0 w 109"/>
                  <a:gd name="T41" fmla="*/ 0 h 64"/>
                  <a:gd name="T42" fmla="*/ 0 w 109"/>
                  <a:gd name="T43" fmla="*/ 0 h 64"/>
                  <a:gd name="T44" fmla="*/ 0 w 109"/>
                  <a:gd name="T45" fmla="*/ 0 h 64"/>
                  <a:gd name="T46" fmla="*/ 0 w 109"/>
                  <a:gd name="T47" fmla="*/ 0 h 64"/>
                  <a:gd name="T48" fmla="*/ 0 w 109"/>
                  <a:gd name="T49" fmla="*/ 0 h 64"/>
                  <a:gd name="T50" fmla="*/ 0 w 109"/>
                  <a:gd name="T51" fmla="*/ 0 h 64"/>
                  <a:gd name="T52" fmla="*/ 0 w 109"/>
                  <a:gd name="T53" fmla="*/ 0 h 64"/>
                  <a:gd name="T54" fmla="*/ 0 w 109"/>
                  <a:gd name="T55" fmla="*/ 0 h 64"/>
                  <a:gd name="T56" fmla="*/ 0 w 109"/>
                  <a:gd name="T57" fmla="*/ 0 h 64"/>
                  <a:gd name="T58" fmla="*/ 0 w 109"/>
                  <a:gd name="T59" fmla="*/ 0 h 64"/>
                  <a:gd name="T60" fmla="*/ 0 w 109"/>
                  <a:gd name="T61" fmla="*/ 0 h 6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9"/>
                  <a:gd name="T94" fmla="*/ 0 h 64"/>
                  <a:gd name="T95" fmla="*/ 109 w 109"/>
                  <a:gd name="T96" fmla="*/ 64 h 6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9" h="64">
                    <a:moveTo>
                      <a:pt x="98" y="48"/>
                    </a:moveTo>
                    <a:lnTo>
                      <a:pt x="99" y="42"/>
                    </a:lnTo>
                    <a:lnTo>
                      <a:pt x="109" y="41"/>
                    </a:lnTo>
                    <a:lnTo>
                      <a:pt x="106" y="37"/>
                    </a:lnTo>
                    <a:lnTo>
                      <a:pt x="87" y="36"/>
                    </a:lnTo>
                    <a:lnTo>
                      <a:pt x="69" y="39"/>
                    </a:lnTo>
                    <a:lnTo>
                      <a:pt x="35" y="31"/>
                    </a:lnTo>
                    <a:lnTo>
                      <a:pt x="31" y="33"/>
                    </a:lnTo>
                    <a:lnTo>
                      <a:pt x="26" y="31"/>
                    </a:lnTo>
                    <a:lnTo>
                      <a:pt x="12" y="17"/>
                    </a:lnTo>
                    <a:lnTo>
                      <a:pt x="14" y="10"/>
                    </a:lnTo>
                    <a:lnTo>
                      <a:pt x="11" y="0"/>
                    </a:lnTo>
                    <a:lnTo>
                      <a:pt x="0" y="16"/>
                    </a:lnTo>
                    <a:lnTo>
                      <a:pt x="3" y="23"/>
                    </a:lnTo>
                    <a:lnTo>
                      <a:pt x="15" y="28"/>
                    </a:lnTo>
                    <a:lnTo>
                      <a:pt x="16" y="33"/>
                    </a:lnTo>
                    <a:lnTo>
                      <a:pt x="24" y="39"/>
                    </a:lnTo>
                    <a:lnTo>
                      <a:pt x="33" y="39"/>
                    </a:lnTo>
                    <a:lnTo>
                      <a:pt x="38" y="46"/>
                    </a:lnTo>
                    <a:lnTo>
                      <a:pt x="57" y="53"/>
                    </a:lnTo>
                    <a:lnTo>
                      <a:pt x="64" y="53"/>
                    </a:lnTo>
                    <a:lnTo>
                      <a:pt x="63" y="49"/>
                    </a:lnTo>
                    <a:lnTo>
                      <a:pt x="67" y="48"/>
                    </a:lnTo>
                    <a:lnTo>
                      <a:pt x="73" y="52"/>
                    </a:lnTo>
                    <a:lnTo>
                      <a:pt x="76" y="58"/>
                    </a:lnTo>
                    <a:lnTo>
                      <a:pt x="79" y="61"/>
                    </a:lnTo>
                    <a:lnTo>
                      <a:pt x="90" y="64"/>
                    </a:lnTo>
                    <a:lnTo>
                      <a:pt x="98" y="62"/>
                    </a:lnTo>
                    <a:lnTo>
                      <a:pt x="97" y="61"/>
                    </a:lnTo>
                    <a:lnTo>
                      <a:pt x="94" y="49"/>
                    </a:lnTo>
                    <a:lnTo>
                      <a:pt x="98" y="48"/>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62" name="Freeform 1292">
                <a:extLst>
                  <a:ext uri="{FF2B5EF4-FFF2-40B4-BE49-F238E27FC236}">
                    <a16:creationId xmlns:a16="http://schemas.microsoft.com/office/drawing/2014/main" id="{7C9E95C5-9702-4087-BD7C-A628E5CB550A}"/>
                  </a:ext>
                </a:extLst>
              </p:cNvPr>
              <p:cNvSpPr>
                <a:spLocks noChangeAspect="1"/>
              </p:cNvSpPr>
              <p:nvPr/>
            </p:nvSpPr>
            <p:spPr bwMode="auto">
              <a:xfrm>
                <a:off x="1564" y="984"/>
                <a:ext cx="1" cy="2"/>
              </a:xfrm>
              <a:custGeom>
                <a:avLst/>
                <a:gdLst>
                  <a:gd name="T0" fmla="*/ 0 w 2"/>
                  <a:gd name="T1" fmla="*/ 0 h 1"/>
                  <a:gd name="T2" fmla="*/ 1 w 2"/>
                  <a:gd name="T3" fmla="*/ 16384 h 1"/>
                  <a:gd name="T4" fmla="*/ 1 w 2"/>
                  <a:gd name="T5" fmla="*/ 16384 h 1"/>
                  <a:gd name="T6" fmla="*/ 0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1" y="1"/>
                    </a:lnTo>
                    <a:lnTo>
                      <a:pt x="2" y="1"/>
                    </a:lnTo>
                    <a:lnTo>
                      <a:pt x="0"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63" name="Freeform 1293">
                <a:extLst>
                  <a:ext uri="{FF2B5EF4-FFF2-40B4-BE49-F238E27FC236}">
                    <a16:creationId xmlns:a16="http://schemas.microsoft.com/office/drawing/2014/main" id="{A3B07D66-AB34-40DC-BD36-359664FDDD8D}"/>
                  </a:ext>
                </a:extLst>
              </p:cNvPr>
              <p:cNvSpPr>
                <a:spLocks noChangeAspect="1"/>
              </p:cNvSpPr>
              <p:nvPr/>
            </p:nvSpPr>
            <p:spPr bwMode="auto">
              <a:xfrm>
                <a:off x="1564" y="984"/>
                <a:ext cx="1" cy="2"/>
              </a:xfrm>
              <a:custGeom>
                <a:avLst/>
                <a:gdLst>
                  <a:gd name="T0" fmla="*/ 0 w 2"/>
                  <a:gd name="T1" fmla="*/ 0 h 1"/>
                  <a:gd name="T2" fmla="*/ 1 w 2"/>
                  <a:gd name="T3" fmla="*/ 16384 h 1"/>
                  <a:gd name="T4" fmla="*/ 1 w 2"/>
                  <a:gd name="T5" fmla="*/ 16384 h 1"/>
                  <a:gd name="T6" fmla="*/ 0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0"/>
                    </a:moveTo>
                    <a:lnTo>
                      <a:pt x="1" y="1"/>
                    </a:lnTo>
                    <a:lnTo>
                      <a:pt x="2" y="1"/>
                    </a:lnTo>
                    <a:lnTo>
                      <a:pt x="0"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64" name="Freeform 1294">
                <a:extLst>
                  <a:ext uri="{FF2B5EF4-FFF2-40B4-BE49-F238E27FC236}">
                    <a16:creationId xmlns:a16="http://schemas.microsoft.com/office/drawing/2014/main" id="{AF2D8CE3-A8A6-4554-9228-B89AC4328C3B}"/>
                  </a:ext>
                </a:extLst>
              </p:cNvPr>
              <p:cNvSpPr>
                <a:spLocks noChangeAspect="1"/>
              </p:cNvSpPr>
              <p:nvPr/>
            </p:nvSpPr>
            <p:spPr bwMode="auto">
              <a:xfrm>
                <a:off x="613" y="708"/>
                <a:ext cx="965" cy="478"/>
              </a:xfrm>
              <a:custGeom>
                <a:avLst/>
                <a:gdLst>
                  <a:gd name="T0" fmla="*/ 0 w 3287"/>
                  <a:gd name="T1" fmla="*/ 0 h 1624"/>
                  <a:gd name="T2" fmla="*/ 0 w 3287"/>
                  <a:gd name="T3" fmla="*/ 0 h 1624"/>
                  <a:gd name="T4" fmla="*/ 0 w 3287"/>
                  <a:gd name="T5" fmla="*/ 0 h 1624"/>
                  <a:gd name="T6" fmla="*/ 0 w 3287"/>
                  <a:gd name="T7" fmla="*/ 0 h 1624"/>
                  <a:gd name="T8" fmla="*/ 0 w 3287"/>
                  <a:gd name="T9" fmla="*/ 0 h 1624"/>
                  <a:gd name="T10" fmla="*/ 0 w 3287"/>
                  <a:gd name="T11" fmla="*/ 0 h 1624"/>
                  <a:gd name="T12" fmla="*/ 0 w 3287"/>
                  <a:gd name="T13" fmla="*/ 0 h 1624"/>
                  <a:gd name="T14" fmla="*/ 0 w 3287"/>
                  <a:gd name="T15" fmla="*/ 0 h 1624"/>
                  <a:gd name="T16" fmla="*/ 0 w 3287"/>
                  <a:gd name="T17" fmla="*/ 0 h 1624"/>
                  <a:gd name="T18" fmla="*/ 0 w 3287"/>
                  <a:gd name="T19" fmla="*/ 0 h 1624"/>
                  <a:gd name="T20" fmla="*/ 0 w 3287"/>
                  <a:gd name="T21" fmla="*/ 0 h 1624"/>
                  <a:gd name="T22" fmla="*/ 0 w 3287"/>
                  <a:gd name="T23" fmla="*/ 0 h 1624"/>
                  <a:gd name="T24" fmla="*/ 0 w 3287"/>
                  <a:gd name="T25" fmla="*/ 0 h 1624"/>
                  <a:gd name="T26" fmla="*/ 0 w 3287"/>
                  <a:gd name="T27" fmla="*/ 0 h 1624"/>
                  <a:gd name="T28" fmla="*/ 0 w 3287"/>
                  <a:gd name="T29" fmla="*/ 0 h 1624"/>
                  <a:gd name="T30" fmla="*/ 0 w 3287"/>
                  <a:gd name="T31" fmla="*/ 0 h 1624"/>
                  <a:gd name="T32" fmla="*/ 0 w 3287"/>
                  <a:gd name="T33" fmla="*/ 0 h 1624"/>
                  <a:gd name="T34" fmla="*/ 0 w 3287"/>
                  <a:gd name="T35" fmla="*/ 0 h 1624"/>
                  <a:gd name="T36" fmla="*/ 0 w 3287"/>
                  <a:gd name="T37" fmla="*/ 0 h 1624"/>
                  <a:gd name="T38" fmla="*/ 0 w 3287"/>
                  <a:gd name="T39" fmla="*/ 0 h 1624"/>
                  <a:gd name="T40" fmla="*/ 0 w 3287"/>
                  <a:gd name="T41" fmla="*/ 0 h 1624"/>
                  <a:gd name="T42" fmla="*/ 0 w 3287"/>
                  <a:gd name="T43" fmla="*/ 0 h 1624"/>
                  <a:gd name="T44" fmla="*/ 0 w 3287"/>
                  <a:gd name="T45" fmla="*/ 0 h 1624"/>
                  <a:gd name="T46" fmla="*/ 0 w 3287"/>
                  <a:gd name="T47" fmla="*/ 0 h 1624"/>
                  <a:gd name="T48" fmla="*/ 0 w 3287"/>
                  <a:gd name="T49" fmla="*/ 0 h 1624"/>
                  <a:gd name="T50" fmla="*/ 0 w 3287"/>
                  <a:gd name="T51" fmla="*/ 0 h 1624"/>
                  <a:gd name="T52" fmla="*/ 0 w 3287"/>
                  <a:gd name="T53" fmla="*/ 0 h 1624"/>
                  <a:gd name="T54" fmla="*/ 0 w 3287"/>
                  <a:gd name="T55" fmla="*/ 0 h 1624"/>
                  <a:gd name="T56" fmla="*/ 0 w 3287"/>
                  <a:gd name="T57" fmla="*/ 0 h 1624"/>
                  <a:gd name="T58" fmla="*/ 0 w 3287"/>
                  <a:gd name="T59" fmla="*/ 0 h 1624"/>
                  <a:gd name="T60" fmla="*/ 0 w 3287"/>
                  <a:gd name="T61" fmla="*/ 0 h 1624"/>
                  <a:gd name="T62" fmla="*/ 0 w 3287"/>
                  <a:gd name="T63" fmla="*/ 0 h 1624"/>
                  <a:gd name="T64" fmla="*/ 0 w 3287"/>
                  <a:gd name="T65" fmla="*/ 0 h 1624"/>
                  <a:gd name="T66" fmla="*/ 0 w 3287"/>
                  <a:gd name="T67" fmla="*/ 0 h 1624"/>
                  <a:gd name="T68" fmla="*/ 0 w 3287"/>
                  <a:gd name="T69" fmla="*/ 0 h 1624"/>
                  <a:gd name="T70" fmla="*/ 0 w 3287"/>
                  <a:gd name="T71" fmla="*/ 0 h 1624"/>
                  <a:gd name="T72" fmla="*/ 0 w 3287"/>
                  <a:gd name="T73" fmla="*/ 0 h 1624"/>
                  <a:gd name="T74" fmla="*/ 0 w 3287"/>
                  <a:gd name="T75" fmla="*/ 0 h 1624"/>
                  <a:gd name="T76" fmla="*/ 0 w 3287"/>
                  <a:gd name="T77" fmla="*/ 0 h 1624"/>
                  <a:gd name="T78" fmla="*/ 0 w 3287"/>
                  <a:gd name="T79" fmla="*/ 0 h 1624"/>
                  <a:gd name="T80" fmla="*/ 0 w 3287"/>
                  <a:gd name="T81" fmla="*/ 0 h 1624"/>
                  <a:gd name="T82" fmla="*/ 0 w 3287"/>
                  <a:gd name="T83" fmla="*/ 0 h 1624"/>
                  <a:gd name="T84" fmla="*/ 0 w 3287"/>
                  <a:gd name="T85" fmla="*/ 0 h 1624"/>
                  <a:gd name="T86" fmla="*/ 0 w 3287"/>
                  <a:gd name="T87" fmla="*/ 0 h 1624"/>
                  <a:gd name="T88" fmla="*/ 0 w 3287"/>
                  <a:gd name="T89" fmla="*/ 0 h 1624"/>
                  <a:gd name="T90" fmla="*/ 0 w 3287"/>
                  <a:gd name="T91" fmla="*/ 0 h 1624"/>
                  <a:gd name="T92" fmla="*/ 0 w 3287"/>
                  <a:gd name="T93" fmla="*/ 0 h 1624"/>
                  <a:gd name="T94" fmla="*/ 0 w 3287"/>
                  <a:gd name="T95" fmla="*/ 0 h 1624"/>
                  <a:gd name="T96" fmla="*/ 0 w 3287"/>
                  <a:gd name="T97" fmla="*/ 0 h 1624"/>
                  <a:gd name="T98" fmla="*/ 0 w 3287"/>
                  <a:gd name="T99" fmla="*/ 0 h 1624"/>
                  <a:gd name="T100" fmla="*/ 0 w 3287"/>
                  <a:gd name="T101" fmla="*/ 0 h 1624"/>
                  <a:gd name="T102" fmla="*/ 0 w 3287"/>
                  <a:gd name="T103" fmla="*/ 0 h 1624"/>
                  <a:gd name="T104" fmla="*/ 0 w 3287"/>
                  <a:gd name="T105" fmla="*/ 0 h 1624"/>
                  <a:gd name="T106" fmla="*/ 0 w 3287"/>
                  <a:gd name="T107" fmla="*/ 0 h 1624"/>
                  <a:gd name="T108" fmla="*/ 0 w 3287"/>
                  <a:gd name="T109" fmla="*/ 0 h 1624"/>
                  <a:gd name="T110" fmla="*/ 0 w 3287"/>
                  <a:gd name="T111" fmla="*/ 0 h 1624"/>
                  <a:gd name="T112" fmla="*/ 0 w 3287"/>
                  <a:gd name="T113" fmla="*/ 0 h 1624"/>
                  <a:gd name="T114" fmla="*/ 0 w 3287"/>
                  <a:gd name="T115" fmla="*/ 0 h 1624"/>
                  <a:gd name="T116" fmla="*/ 0 w 3287"/>
                  <a:gd name="T117" fmla="*/ 0 h 1624"/>
                  <a:gd name="T118" fmla="*/ 0 w 3287"/>
                  <a:gd name="T119" fmla="*/ 0 h 1624"/>
                  <a:gd name="T120" fmla="*/ 0 w 3287"/>
                  <a:gd name="T121" fmla="*/ 0 h 1624"/>
                  <a:gd name="T122" fmla="*/ 0 w 3287"/>
                  <a:gd name="T123" fmla="*/ 0 h 1624"/>
                  <a:gd name="T124" fmla="*/ 0 w 3287"/>
                  <a:gd name="T125" fmla="*/ 0 h 162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87"/>
                  <a:gd name="T190" fmla="*/ 0 h 1624"/>
                  <a:gd name="T191" fmla="*/ 3287 w 3287"/>
                  <a:gd name="T192" fmla="*/ 1624 h 162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87" h="1624">
                    <a:moveTo>
                      <a:pt x="3271" y="1008"/>
                    </a:moveTo>
                    <a:lnTo>
                      <a:pt x="3287" y="1018"/>
                    </a:lnTo>
                    <a:lnTo>
                      <a:pt x="3280" y="1034"/>
                    </a:lnTo>
                    <a:lnTo>
                      <a:pt x="3269" y="1042"/>
                    </a:lnTo>
                    <a:lnTo>
                      <a:pt x="3264" y="1055"/>
                    </a:lnTo>
                    <a:lnTo>
                      <a:pt x="3255" y="1056"/>
                    </a:lnTo>
                    <a:lnTo>
                      <a:pt x="3254" y="1059"/>
                    </a:lnTo>
                    <a:lnTo>
                      <a:pt x="3225" y="1059"/>
                    </a:lnTo>
                    <a:lnTo>
                      <a:pt x="3217" y="1063"/>
                    </a:lnTo>
                    <a:lnTo>
                      <a:pt x="3196" y="1068"/>
                    </a:lnTo>
                    <a:lnTo>
                      <a:pt x="3188" y="1073"/>
                    </a:lnTo>
                    <a:lnTo>
                      <a:pt x="3184" y="1082"/>
                    </a:lnTo>
                    <a:lnTo>
                      <a:pt x="3180" y="1082"/>
                    </a:lnTo>
                    <a:lnTo>
                      <a:pt x="3170" y="1111"/>
                    </a:lnTo>
                    <a:lnTo>
                      <a:pt x="3162" y="1115"/>
                    </a:lnTo>
                    <a:lnTo>
                      <a:pt x="3157" y="1124"/>
                    </a:lnTo>
                    <a:lnTo>
                      <a:pt x="3151" y="1128"/>
                    </a:lnTo>
                    <a:lnTo>
                      <a:pt x="3146" y="1128"/>
                    </a:lnTo>
                    <a:lnTo>
                      <a:pt x="3142" y="1126"/>
                    </a:lnTo>
                    <a:lnTo>
                      <a:pt x="3142" y="1117"/>
                    </a:lnTo>
                    <a:lnTo>
                      <a:pt x="3139" y="1120"/>
                    </a:lnTo>
                    <a:lnTo>
                      <a:pt x="3136" y="1127"/>
                    </a:lnTo>
                    <a:lnTo>
                      <a:pt x="3089" y="1137"/>
                    </a:lnTo>
                    <a:lnTo>
                      <a:pt x="3084" y="1136"/>
                    </a:lnTo>
                    <a:lnTo>
                      <a:pt x="3082" y="1132"/>
                    </a:lnTo>
                    <a:lnTo>
                      <a:pt x="3073" y="1128"/>
                    </a:lnTo>
                    <a:lnTo>
                      <a:pt x="3025" y="1126"/>
                    </a:lnTo>
                    <a:lnTo>
                      <a:pt x="3014" y="1129"/>
                    </a:lnTo>
                    <a:lnTo>
                      <a:pt x="2963" y="1123"/>
                    </a:lnTo>
                    <a:lnTo>
                      <a:pt x="2943" y="1128"/>
                    </a:lnTo>
                    <a:lnTo>
                      <a:pt x="2903" y="1127"/>
                    </a:lnTo>
                    <a:lnTo>
                      <a:pt x="2898" y="1129"/>
                    </a:lnTo>
                    <a:lnTo>
                      <a:pt x="2888" y="1129"/>
                    </a:lnTo>
                    <a:lnTo>
                      <a:pt x="2885" y="1131"/>
                    </a:lnTo>
                    <a:lnTo>
                      <a:pt x="2885" y="1136"/>
                    </a:lnTo>
                    <a:lnTo>
                      <a:pt x="2877" y="1134"/>
                    </a:lnTo>
                    <a:lnTo>
                      <a:pt x="2872" y="1139"/>
                    </a:lnTo>
                    <a:lnTo>
                      <a:pt x="2864" y="1154"/>
                    </a:lnTo>
                    <a:lnTo>
                      <a:pt x="2862" y="1180"/>
                    </a:lnTo>
                    <a:lnTo>
                      <a:pt x="2859" y="1181"/>
                    </a:lnTo>
                    <a:lnTo>
                      <a:pt x="2831" y="1183"/>
                    </a:lnTo>
                    <a:lnTo>
                      <a:pt x="2823" y="1191"/>
                    </a:lnTo>
                    <a:lnTo>
                      <a:pt x="2820" y="1191"/>
                    </a:lnTo>
                    <a:lnTo>
                      <a:pt x="2820" y="1195"/>
                    </a:lnTo>
                    <a:lnTo>
                      <a:pt x="2810" y="1207"/>
                    </a:lnTo>
                    <a:lnTo>
                      <a:pt x="2802" y="1210"/>
                    </a:lnTo>
                    <a:lnTo>
                      <a:pt x="2789" y="1242"/>
                    </a:lnTo>
                    <a:lnTo>
                      <a:pt x="2783" y="1248"/>
                    </a:lnTo>
                    <a:lnTo>
                      <a:pt x="2774" y="1249"/>
                    </a:lnTo>
                    <a:lnTo>
                      <a:pt x="2779" y="1261"/>
                    </a:lnTo>
                    <a:lnTo>
                      <a:pt x="2769" y="1290"/>
                    </a:lnTo>
                    <a:lnTo>
                      <a:pt x="2765" y="1291"/>
                    </a:lnTo>
                    <a:lnTo>
                      <a:pt x="2737" y="1327"/>
                    </a:lnTo>
                    <a:lnTo>
                      <a:pt x="2737" y="1329"/>
                    </a:lnTo>
                    <a:lnTo>
                      <a:pt x="2747" y="1326"/>
                    </a:lnTo>
                    <a:lnTo>
                      <a:pt x="2754" y="1321"/>
                    </a:lnTo>
                    <a:lnTo>
                      <a:pt x="2754" y="1319"/>
                    </a:lnTo>
                    <a:lnTo>
                      <a:pt x="2757" y="1316"/>
                    </a:lnTo>
                    <a:lnTo>
                      <a:pt x="2783" y="1280"/>
                    </a:lnTo>
                    <a:lnTo>
                      <a:pt x="2788" y="1262"/>
                    </a:lnTo>
                    <a:lnTo>
                      <a:pt x="2810" y="1237"/>
                    </a:lnTo>
                    <a:lnTo>
                      <a:pt x="2817" y="1236"/>
                    </a:lnTo>
                    <a:lnTo>
                      <a:pt x="2822" y="1230"/>
                    </a:lnTo>
                    <a:lnTo>
                      <a:pt x="2917" y="1186"/>
                    </a:lnTo>
                    <a:lnTo>
                      <a:pt x="2936" y="1185"/>
                    </a:lnTo>
                    <a:lnTo>
                      <a:pt x="2982" y="1195"/>
                    </a:lnTo>
                    <a:lnTo>
                      <a:pt x="2994" y="1201"/>
                    </a:lnTo>
                    <a:lnTo>
                      <a:pt x="3004" y="1212"/>
                    </a:lnTo>
                    <a:lnTo>
                      <a:pt x="2998" y="1210"/>
                    </a:lnTo>
                    <a:lnTo>
                      <a:pt x="2997" y="1211"/>
                    </a:lnTo>
                    <a:lnTo>
                      <a:pt x="3003" y="1217"/>
                    </a:lnTo>
                    <a:lnTo>
                      <a:pt x="3006" y="1228"/>
                    </a:lnTo>
                    <a:lnTo>
                      <a:pt x="2985" y="1249"/>
                    </a:lnTo>
                    <a:lnTo>
                      <a:pt x="2974" y="1256"/>
                    </a:lnTo>
                    <a:lnTo>
                      <a:pt x="2959" y="1254"/>
                    </a:lnTo>
                    <a:lnTo>
                      <a:pt x="2946" y="1249"/>
                    </a:lnTo>
                    <a:lnTo>
                      <a:pt x="2919" y="1256"/>
                    </a:lnTo>
                    <a:lnTo>
                      <a:pt x="2917" y="1258"/>
                    </a:lnTo>
                    <a:lnTo>
                      <a:pt x="2929" y="1258"/>
                    </a:lnTo>
                    <a:lnTo>
                      <a:pt x="2951" y="1264"/>
                    </a:lnTo>
                    <a:lnTo>
                      <a:pt x="2958" y="1274"/>
                    </a:lnTo>
                    <a:lnTo>
                      <a:pt x="2963" y="1278"/>
                    </a:lnTo>
                    <a:lnTo>
                      <a:pt x="2983" y="1265"/>
                    </a:lnTo>
                    <a:lnTo>
                      <a:pt x="2985" y="1267"/>
                    </a:lnTo>
                    <a:lnTo>
                      <a:pt x="2987" y="1270"/>
                    </a:lnTo>
                    <a:lnTo>
                      <a:pt x="2994" y="1272"/>
                    </a:lnTo>
                    <a:lnTo>
                      <a:pt x="2999" y="1274"/>
                    </a:lnTo>
                    <a:lnTo>
                      <a:pt x="3001" y="1283"/>
                    </a:lnTo>
                    <a:lnTo>
                      <a:pt x="2999" y="1300"/>
                    </a:lnTo>
                    <a:lnTo>
                      <a:pt x="2990" y="1311"/>
                    </a:lnTo>
                    <a:lnTo>
                      <a:pt x="2990" y="1314"/>
                    </a:lnTo>
                    <a:lnTo>
                      <a:pt x="2997" y="1312"/>
                    </a:lnTo>
                    <a:lnTo>
                      <a:pt x="3009" y="1315"/>
                    </a:lnTo>
                    <a:lnTo>
                      <a:pt x="3011" y="1330"/>
                    </a:lnTo>
                    <a:lnTo>
                      <a:pt x="3031" y="1354"/>
                    </a:lnTo>
                    <a:lnTo>
                      <a:pt x="3039" y="1359"/>
                    </a:lnTo>
                    <a:lnTo>
                      <a:pt x="3039" y="1362"/>
                    </a:lnTo>
                    <a:lnTo>
                      <a:pt x="3071" y="1371"/>
                    </a:lnTo>
                    <a:lnTo>
                      <a:pt x="3076" y="1373"/>
                    </a:lnTo>
                    <a:lnTo>
                      <a:pt x="3069" y="1377"/>
                    </a:lnTo>
                    <a:lnTo>
                      <a:pt x="3069" y="1382"/>
                    </a:lnTo>
                    <a:lnTo>
                      <a:pt x="3125" y="1393"/>
                    </a:lnTo>
                    <a:lnTo>
                      <a:pt x="3129" y="1398"/>
                    </a:lnTo>
                    <a:lnTo>
                      <a:pt x="3146" y="1397"/>
                    </a:lnTo>
                    <a:lnTo>
                      <a:pt x="3159" y="1385"/>
                    </a:lnTo>
                    <a:lnTo>
                      <a:pt x="3166" y="1393"/>
                    </a:lnTo>
                    <a:lnTo>
                      <a:pt x="3166" y="1400"/>
                    </a:lnTo>
                    <a:lnTo>
                      <a:pt x="3171" y="1399"/>
                    </a:lnTo>
                    <a:lnTo>
                      <a:pt x="3178" y="1400"/>
                    </a:lnTo>
                    <a:lnTo>
                      <a:pt x="3186" y="1399"/>
                    </a:lnTo>
                    <a:lnTo>
                      <a:pt x="3198" y="1409"/>
                    </a:lnTo>
                    <a:lnTo>
                      <a:pt x="3194" y="1413"/>
                    </a:lnTo>
                    <a:lnTo>
                      <a:pt x="3194" y="1416"/>
                    </a:lnTo>
                    <a:lnTo>
                      <a:pt x="3208" y="1418"/>
                    </a:lnTo>
                    <a:lnTo>
                      <a:pt x="3212" y="1420"/>
                    </a:lnTo>
                    <a:lnTo>
                      <a:pt x="3208" y="1422"/>
                    </a:lnTo>
                    <a:lnTo>
                      <a:pt x="3201" y="1422"/>
                    </a:lnTo>
                    <a:lnTo>
                      <a:pt x="3194" y="1427"/>
                    </a:lnTo>
                    <a:lnTo>
                      <a:pt x="3187" y="1425"/>
                    </a:lnTo>
                    <a:lnTo>
                      <a:pt x="3159" y="1444"/>
                    </a:lnTo>
                    <a:lnTo>
                      <a:pt x="3155" y="1444"/>
                    </a:lnTo>
                    <a:lnTo>
                      <a:pt x="3154" y="1448"/>
                    </a:lnTo>
                    <a:lnTo>
                      <a:pt x="3146" y="1447"/>
                    </a:lnTo>
                    <a:lnTo>
                      <a:pt x="3140" y="1453"/>
                    </a:lnTo>
                    <a:lnTo>
                      <a:pt x="3131" y="1455"/>
                    </a:lnTo>
                    <a:lnTo>
                      <a:pt x="3129" y="1453"/>
                    </a:lnTo>
                    <a:lnTo>
                      <a:pt x="3124" y="1456"/>
                    </a:lnTo>
                    <a:lnTo>
                      <a:pt x="3119" y="1460"/>
                    </a:lnTo>
                    <a:lnTo>
                      <a:pt x="3108" y="1456"/>
                    </a:lnTo>
                    <a:lnTo>
                      <a:pt x="3113" y="1466"/>
                    </a:lnTo>
                    <a:lnTo>
                      <a:pt x="3114" y="1469"/>
                    </a:lnTo>
                    <a:lnTo>
                      <a:pt x="3103" y="1469"/>
                    </a:lnTo>
                    <a:lnTo>
                      <a:pt x="3095" y="1463"/>
                    </a:lnTo>
                    <a:lnTo>
                      <a:pt x="3094" y="1460"/>
                    </a:lnTo>
                    <a:lnTo>
                      <a:pt x="3091" y="1469"/>
                    </a:lnTo>
                    <a:lnTo>
                      <a:pt x="3086" y="1463"/>
                    </a:lnTo>
                    <a:lnTo>
                      <a:pt x="3084" y="1471"/>
                    </a:lnTo>
                    <a:lnTo>
                      <a:pt x="3086" y="1482"/>
                    </a:lnTo>
                    <a:lnTo>
                      <a:pt x="3078" y="1488"/>
                    </a:lnTo>
                    <a:lnTo>
                      <a:pt x="3071" y="1505"/>
                    </a:lnTo>
                    <a:lnTo>
                      <a:pt x="3062" y="1509"/>
                    </a:lnTo>
                    <a:lnTo>
                      <a:pt x="3060" y="1519"/>
                    </a:lnTo>
                    <a:lnTo>
                      <a:pt x="3052" y="1516"/>
                    </a:lnTo>
                    <a:lnTo>
                      <a:pt x="3048" y="1518"/>
                    </a:lnTo>
                    <a:lnTo>
                      <a:pt x="3050" y="1526"/>
                    </a:lnTo>
                    <a:lnTo>
                      <a:pt x="3046" y="1530"/>
                    </a:lnTo>
                    <a:lnTo>
                      <a:pt x="3042" y="1530"/>
                    </a:lnTo>
                    <a:lnTo>
                      <a:pt x="3034" y="1528"/>
                    </a:lnTo>
                    <a:lnTo>
                      <a:pt x="3026" y="1516"/>
                    </a:lnTo>
                    <a:lnTo>
                      <a:pt x="3020" y="1512"/>
                    </a:lnTo>
                    <a:lnTo>
                      <a:pt x="3013" y="1512"/>
                    </a:lnTo>
                    <a:lnTo>
                      <a:pt x="3001" y="1488"/>
                    </a:lnTo>
                    <a:lnTo>
                      <a:pt x="3001" y="1478"/>
                    </a:lnTo>
                    <a:lnTo>
                      <a:pt x="3008" y="1463"/>
                    </a:lnTo>
                    <a:lnTo>
                      <a:pt x="3004" y="1468"/>
                    </a:lnTo>
                    <a:lnTo>
                      <a:pt x="2997" y="1473"/>
                    </a:lnTo>
                    <a:lnTo>
                      <a:pt x="2998" y="1467"/>
                    </a:lnTo>
                    <a:lnTo>
                      <a:pt x="3006" y="1458"/>
                    </a:lnTo>
                    <a:lnTo>
                      <a:pt x="3014" y="1458"/>
                    </a:lnTo>
                    <a:lnTo>
                      <a:pt x="3020" y="1455"/>
                    </a:lnTo>
                    <a:lnTo>
                      <a:pt x="3019" y="1451"/>
                    </a:lnTo>
                    <a:lnTo>
                      <a:pt x="3060" y="1420"/>
                    </a:lnTo>
                    <a:lnTo>
                      <a:pt x="3063" y="1424"/>
                    </a:lnTo>
                    <a:lnTo>
                      <a:pt x="3067" y="1430"/>
                    </a:lnTo>
                    <a:lnTo>
                      <a:pt x="3076" y="1434"/>
                    </a:lnTo>
                    <a:lnTo>
                      <a:pt x="3081" y="1425"/>
                    </a:lnTo>
                    <a:lnTo>
                      <a:pt x="3088" y="1421"/>
                    </a:lnTo>
                    <a:lnTo>
                      <a:pt x="3107" y="1419"/>
                    </a:lnTo>
                    <a:lnTo>
                      <a:pt x="3105" y="1414"/>
                    </a:lnTo>
                    <a:lnTo>
                      <a:pt x="3060" y="1413"/>
                    </a:lnTo>
                    <a:lnTo>
                      <a:pt x="3051" y="1418"/>
                    </a:lnTo>
                    <a:lnTo>
                      <a:pt x="3042" y="1419"/>
                    </a:lnTo>
                    <a:lnTo>
                      <a:pt x="3039" y="1409"/>
                    </a:lnTo>
                    <a:lnTo>
                      <a:pt x="3047" y="1401"/>
                    </a:lnTo>
                    <a:lnTo>
                      <a:pt x="3053" y="1390"/>
                    </a:lnTo>
                    <a:lnTo>
                      <a:pt x="3047" y="1390"/>
                    </a:lnTo>
                    <a:lnTo>
                      <a:pt x="3042" y="1384"/>
                    </a:lnTo>
                    <a:lnTo>
                      <a:pt x="3040" y="1398"/>
                    </a:lnTo>
                    <a:lnTo>
                      <a:pt x="3031" y="1400"/>
                    </a:lnTo>
                    <a:lnTo>
                      <a:pt x="3004" y="1422"/>
                    </a:lnTo>
                    <a:lnTo>
                      <a:pt x="2995" y="1424"/>
                    </a:lnTo>
                    <a:lnTo>
                      <a:pt x="2989" y="1422"/>
                    </a:lnTo>
                    <a:lnTo>
                      <a:pt x="2979" y="1431"/>
                    </a:lnTo>
                    <a:lnTo>
                      <a:pt x="2957" y="1434"/>
                    </a:lnTo>
                    <a:lnTo>
                      <a:pt x="2952" y="1430"/>
                    </a:lnTo>
                    <a:lnTo>
                      <a:pt x="2943" y="1429"/>
                    </a:lnTo>
                    <a:lnTo>
                      <a:pt x="2943" y="1430"/>
                    </a:lnTo>
                    <a:lnTo>
                      <a:pt x="2940" y="1431"/>
                    </a:lnTo>
                    <a:lnTo>
                      <a:pt x="2932" y="1430"/>
                    </a:lnTo>
                    <a:lnTo>
                      <a:pt x="2924" y="1425"/>
                    </a:lnTo>
                    <a:lnTo>
                      <a:pt x="2919" y="1418"/>
                    </a:lnTo>
                    <a:lnTo>
                      <a:pt x="2915" y="1405"/>
                    </a:lnTo>
                    <a:lnTo>
                      <a:pt x="2901" y="1400"/>
                    </a:lnTo>
                    <a:lnTo>
                      <a:pt x="2879" y="1319"/>
                    </a:lnTo>
                    <a:lnTo>
                      <a:pt x="2853" y="1300"/>
                    </a:lnTo>
                    <a:lnTo>
                      <a:pt x="2847" y="1300"/>
                    </a:lnTo>
                    <a:lnTo>
                      <a:pt x="2844" y="1307"/>
                    </a:lnTo>
                    <a:lnTo>
                      <a:pt x="2831" y="1311"/>
                    </a:lnTo>
                    <a:lnTo>
                      <a:pt x="2820" y="1307"/>
                    </a:lnTo>
                    <a:lnTo>
                      <a:pt x="2815" y="1300"/>
                    </a:lnTo>
                    <a:lnTo>
                      <a:pt x="2807" y="1295"/>
                    </a:lnTo>
                    <a:lnTo>
                      <a:pt x="2802" y="1294"/>
                    </a:lnTo>
                    <a:lnTo>
                      <a:pt x="2799" y="1298"/>
                    </a:lnTo>
                    <a:lnTo>
                      <a:pt x="2785" y="1331"/>
                    </a:lnTo>
                    <a:lnTo>
                      <a:pt x="2784" y="1363"/>
                    </a:lnTo>
                    <a:lnTo>
                      <a:pt x="2783" y="1368"/>
                    </a:lnTo>
                    <a:lnTo>
                      <a:pt x="2786" y="1401"/>
                    </a:lnTo>
                    <a:lnTo>
                      <a:pt x="2785" y="1404"/>
                    </a:lnTo>
                    <a:lnTo>
                      <a:pt x="2780" y="1408"/>
                    </a:lnTo>
                    <a:lnTo>
                      <a:pt x="2779" y="1411"/>
                    </a:lnTo>
                    <a:lnTo>
                      <a:pt x="2779" y="1415"/>
                    </a:lnTo>
                    <a:lnTo>
                      <a:pt x="2781" y="1419"/>
                    </a:lnTo>
                    <a:lnTo>
                      <a:pt x="2781" y="1421"/>
                    </a:lnTo>
                    <a:lnTo>
                      <a:pt x="2774" y="1419"/>
                    </a:lnTo>
                    <a:lnTo>
                      <a:pt x="2774" y="1425"/>
                    </a:lnTo>
                    <a:lnTo>
                      <a:pt x="2765" y="1421"/>
                    </a:lnTo>
                    <a:lnTo>
                      <a:pt x="2757" y="1425"/>
                    </a:lnTo>
                    <a:lnTo>
                      <a:pt x="2747" y="1426"/>
                    </a:lnTo>
                    <a:lnTo>
                      <a:pt x="2746" y="1429"/>
                    </a:lnTo>
                    <a:lnTo>
                      <a:pt x="2743" y="1441"/>
                    </a:lnTo>
                    <a:lnTo>
                      <a:pt x="2588" y="1441"/>
                    </a:lnTo>
                    <a:lnTo>
                      <a:pt x="2562" y="1461"/>
                    </a:lnTo>
                    <a:lnTo>
                      <a:pt x="2561" y="1466"/>
                    </a:lnTo>
                    <a:lnTo>
                      <a:pt x="2553" y="1478"/>
                    </a:lnTo>
                    <a:lnTo>
                      <a:pt x="2543" y="1479"/>
                    </a:lnTo>
                    <a:lnTo>
                      <a:pt x="2512" y="1495"/>
                    </a:lnTo>
                    <a:lnTo>
                      <a:pt x="2509" y="1491"/>
                    </a:lnTo>
                    <a:lnTo>
                      <a:pt x="2506" y="1489"/>
                    </a:lnTo>
                    <a:lnTo>
                      <a:pt x="2499" y="1491"/>
                    </a:lnTo>
                    <a:lnTo>
                      <a:pt x="2498" y="1493"/>
                    </a:lnTo>
                    <a:lnTo>
                      <a:pt x="2502" y="1493"/>
                    </a:lnTo>
                    <a:lnTo>
                      <a:pt x="2511" y="1507"/>
                    </a:lnTo>
                    <a:lnTo>
                      <a:pt x="2503" y="1508"/>
                    </a:lnTo>
                    <a:lnTo>
                      <a:pt x="2499" y="1504"/>
                    </a:lnTo>
                    <a:lnTo>
                      <a:pt x="2460" y="1502"/>
                    </a:lnTo>
                    <a:lnTo>
                      <a:pt x="2415" y="1515"/>
                    </a:lnTo>
                    <a:lnTo>
                      <a:pt x="2401" y="1529"/>
                    </a:lnTo>
                    <a:lnTo>
                      <a:pt x="2398" y="1534"/>
                    </a:lnTo>
                    <a:lnTo>
                      <a:pt x="2391" y="1544"/>
                    </a:lnTo>
                    <a:lnTo>
                      <a:pt x="2410" y="1550"/>
                    </a:lnTo>
                    <a:lnTo>
                      <a:pt x="2425" y="1547"/>
                    </a:lnTo>
                    <a:lnTo>
                      <a:pt x="2438" y="1571"/>
                    </a:lnTo>
                    <a:lnTo>
                      <a:pt x="2399" y="1568"/>
                    </a:lnTo>
                    <a:lnTo>
                      <a:pt x="2375" y="1576"/>
                    </a:lnTo>
                    <a:lnTo>
                      <a:pt x="2363" y="1587"/>
                    </a:lnTo>
                    <a:lnTo>
                      <a:pt x="2336" y="1581"/>
                    </a:lnTo>
                    <a:lnTo>
                      <a:pt x="2320" y="1586"/>
                    </a:lnTo>
                    <a:lnTo>
                      <a:pt x="2313" y="1592"/>
                    </a:lnTo>
                    <a:lnTo>
                      <a:pt x="2308" y="1603"/>
                    </a:lnTo>
                    <a:lnTo>
                      <a:pt x="2305" y="1603"/>
                    </a:lnTo>
                    <a:lnTo>
                      <a:pt x="2297" y="1607"/>
                    </a:lnTo>
                    <a:lnTo>
                      <a:pt x="2292" y="1612"/>
                    </a:lnTo>
                    <a:lnTo>
                      <a:pt x="2284" y="1617"/>
                    </a:lnTo>
                    <a:lnTo>
                      <a:pt x="2279" y="1620"/>
                    </a:lnTo>
                    <a:lnTo>
                      <a:pt x="2279" y="1624"/>
                    </a:lnTo>
                    <a:lnTo>
                      <a:pt x="2267" y="1623"/>
                    </a:lnTo>
                    <a:lnTo>
                      <a:pt x="2262" y="1624"/>
                    </a:lnTo>
                    <a:lnTo>
                      <a:pt x="2248" y="1623"/>
                    </a:lnTo>
                    <a:lnTo>
                      <a:pt x="2248" y="1613"/>
                    </a:lnTo>
                    <a:lnTo>
                      <a:pt x="2251" y="1603"/>
                    </a:lnTo>
                    <a:lnTo>
                      <a:pt x="2255" y="1599"/>
                    </a:lnTo>
                    <a:lnTo>
                      <a:pt x="2257" y="1602"/>
                    </a:lnTo>
                    <a:lnTo>
                      <a:pt x="2266" y="1604"/>
                    </a:lnTo>
                    <a:lnTo>
                      <a:pt x="2273" y="1603"/>
                    </a:lnTo>
                    <a:lnTo>
                      <a:pt x="2276" y="1602"/>
                    </a:lnTo>
                    <a:lnTo>
                      <a:pt x="2277" y="1596"/>
                    </a:lnTo>
                    <a:lnTo>
                      <a:pt x="2276" y="1592"/>
                    </a:lnTo>
                    <a:lnTo>
                      <a:pt x="2272" y="1589"/>
                    </a:lnTo>
                    <a:lnTo>
                      <a:pt x="2269" y="1584"/>
                    </a:lnTo>
                    <a:lnTo>
                      <a:pt x="2272" y="1556"/>
                    </a:lnTo>
                    <a:lnTo>
                      <a:pt x="2279" y="1556"/>
                    </a:lnTo>
                    <a:lnTo>
                      <a:pt x="2283" y="1552"/>
                    </a:lnTo>
                    <a:lnTo>
                      <a:pt x="2284" y="1547"/>
                    </a:lnTo>
                    <a:lnTo>
                      <a:pt x="2292" y="1547"/>
                    </a:lnTo>
                    <a:lnTo>
                      <a:pt x="2298" y="1540"/>
                    </a:lnTo>
                    <a:lnTo>
                      <a:pt x="2292" y="1491"/>
                    </a:lnTo>
                    <a:lnTo>
                      <a:pt x="2305" y="1462"/>
                    </a:lnTo>
                    <a:lnTo>
                      <a:pt x="2304" y="1451"/>
                    </a:lnTo>
                    <a:lnTo>
                      <a:pt x="2293" y="1430"/>
                    </a:lnTo>
                    <a:lnTo>
                      <a:pt x="2290" y="1429"/>
                    </a:lnTo>
                    <a:lnTo>
                      <a:pt x="2288" y="1425"/>
                    </a:lnTo>
                    <a:lnTo>
                      <a:pt x="2289" y="1422"/>
                    </a:lnTo>
                    <a:lnTo>
                      <a:pt x="2303" y="1425"/>
                    </a:lnTo>
                    <a:lnTo>
                      <a:pt x="2313" y="1446"/>
                    </a:lnTo>
                    <a:lnTo>
                      <a:pt x="2314" y="1446"/>
                    </a:lnTo>
                    <a:lnTo>
                      <a:pt x="2316" y="1444"/>
                    </a:lnTo>
                    <a:lnTo>
                      <a:pt x="2319" y="1441"/>
                    </a:lnTo>
                    <a:lnTo>
                      <a:pt x="2319" y="1452"/>
                    </a:lnTo>
                    <a:lnTo>
                      <a:pt x="2323" y="1452"/>
                    </a:lnTo>
                    <a:lnTo>
                      <a:pt x="2326" y="1463"/>
                    </a:lnTo>
                    <a:lnTo>
                      <a:pt x="2331" y="1457"/>
                    </a:lnTo>
                    <a:lnTo>
                      <a:pt x="2332" y="1456"/>
                    </a:lnTo>
                    <a:lnTo>
                      <a:pt x="2337" y="1462"/>
                    </a:lnTo>
                    <a:lnTo>
                      <a:pt x="2354" y="1468"/>
                    </a:lnTo>
                    <a:lnTo>
                      <a:pt x="2366" y="1468"/>
                    </a:lnTo>
                    <a:lnTo>
                      <a:pt x="2368" y="1463"/>
                    </a:lnTo>
                    <a:lnTo>
                      <a:pt x="2367" y="1460"/>
                    </a:lnTo>
                    <a:lnTo>
                      <a:pt x="2362" y="1452"/>
                    </a:lnTo>
                    <a:lnTo>
                      <a:pt x="2362" y="1448"/>
                    </a:lnTo>
                    <a:lnTo>
                      <a:pt x="2365" y="1447"/>
                    </a:lnTo>
                    <a:lnTo>
                      <a:pt x="2371" y="1452"/>
                    </a:lnTo>
                    <a:lnTo>
                      <a:pt x="2377" y="1452"/>
                    </a:lnTo>
                    <a:lnTo>
                      <a:pt x="2379" y="1451"/>
                    </a:lnTo>
                    <a:lnTo>
                      <a:pt x="2379" y="1450"/>
                    </a:lnTo>
                    <a:lnTo>
                      <a:pt x="2376" y="1445"/>
                    </a:lnTo>
                    <a:lnTo>
                      <a:pt x="2368" y="1441"/>
                    </a:lnTo>
                    <a:lnTo>
                      <a:pt x="2361" y="1432"/>
                    </a:lnTo>
                    <a:lnTo>
                      <a:pt x="2362" y="1430"/>
                    </a:lnTo>
                    <a:lnTo>
                      <a:pt x="2360" y="1422"/>
                    </a:lnTo>
                    <a:lnTo>
                      <a:pt x="2358" y="1418"/>
                    </a:lnTo>
                    <a:lnTo>
                      <a:pt x="2354" y="1418"/>
                    </a:lnTo>
                    <a:lnTo>
                      <a:pt x="2347" y="1415"/>
                    </a:lnTo>
                    <a:lnTo>
                      <a:pt x="2334" y="1403"/>
                    </a:lnTo>
                    <a:lnTo>
                      <a:pt x="2328" y="1389"/>
                    </a:lnTo>
                    <a:lnTo>
                      <a:pt x="2295" y="1380"/>
                    </a:lnTo>
                    <a:lnTo>
                      <a:pt x="2286" y="1382"/>
                    </a:lnTo>
                    <a:lnTo>
                      <a:pt x="2283" y="1379"/>
                    </a:lnTo>
                    <a:lnTo>
                      <a:pt x="2283" y="1376"/>
                    </a:lnTo>
                    <a:lnTo>
                      <a:pt x="2242" y="1371"/>
                    </a:lnTo>
                    <a:lnTo>
                      <a:pt x="2240" y="1372"/>
                    </a:lnTo>
                    <a:lnTo>
                      <a:pt x="2234" y="1371"/>
                    </a:lnTo>
                    <a:lnTo>
                      <a:pt x="2230" y="1367"/>
                    </a:lnTo>
                    <a:lnTo>
                      <a:pt x="2220" y="1369"/>
                    </a:lnTo>
                    <a:lnTo>
                      <a:pt x="2217" y="1371"/>
                    </a:lnTo>
                    <a:lnTo>
                      <a:pt x="2184" y="1359"/>
                    </a:lnTo>
                    <a:lnTo>
                      <a:pt x="2174" y="1361"/>
                    </a:lnTo>
                    <a:lnTo>
                      <a:pt x="2169" y="1363"/>
                    </a:lnTo>
                    <a:lnTo>
                      <a:pt x="2168" y="1357"/>
                    </a:lnTo>
                    <a:lnTo>
                      <a:pt x="2161" y="1346"/>
                    </a:lnTo>
                    <a:lnTo>
                      <a:pt x="2158" y="1343"/>
                    </a:lnTo>
                    <a:lnTo>
                      <a:pt x="2157" y="1345"/>
                    </a:lnTo>
                    <a:lnTo>
                      <a:pt x="2156" y="1347"/>
                    </a:lnTo>
                    <a:lnTo>
                      <a:pt x="2157" y="1351"/>
                    </a:lnTo>
                    <a:lnTo>
                      <a:pt x="2151" y="1351"/>
                    </a:lnTo>
                    <a:lnTo>
                      <a:pt x="2152" y="1351"/>
                    </a:lnTo>
                    <a:lnTo>
                      <a:pt x="2152" y="1350"/>
                    </a:lnTo>
                    <a:lnTo>
                      <a:pt x="2149" y="1348"/>
                    </a:lnTo>
                    <a:lnTo>
                      <a:pt x="2148" y="1342"/>
                    </a:lnTo>
                    <a:lnTo>
                      <a:pt x="2151" y="1337"/>
                    </a:lnTo>
                    <a:lnTo>
                      <a:pt x="2148" y="1337"/>
                    </a:lnTo>
                    <a:lnTo>
                      <a:pt x="2146" y="1333"/>
                    </a:lnTo>
                    <a:lnTo>
                      <a:pt x="2151" y="1329"/>
                    </a:lnTo>
                    <a:lnTo>
                      <a:pt x="2140" y="1322"/>
                    </a:lnTo>
                    <a:lnTo>
                      <a:pt x="2135" y="1312"/>
                    </a:lnTo>
                    <a:lnTo>
                      <a:pt x="2137" y="1300"/>
                    </a:lnTo>
                    <a:lnTo>
                      <a:pt x="2120" y="1282"/>
                    </a:lnTo>
                    <a:lnTo>
                      <a:pt x="2121" y="1262"/>
                    </a:lnTo>
                    <a:lnTo>
                      <a:pt x="2086" y="1265"/>
                    </a:lnTo>
                    <a:lnTo>
                      <a:pt x="2077" y="1259"/>
                    </a:lnTo>
                    <a:lnTo>
                      <a:pt x="2051" y="1218"/>
                    </a:lnTo>
                    <a:lnTo>
                      <a:pt x="2043" y="1218"/>
                    </a:lnTo>
                    <a:lnTo>
                      <a:pt x="2033" y="1215"/>
                    </a:lnTo>
                    <a:lnTo>
                      <a:pt x="2022" y="1215"/>
                    </a:lnTo>
                    <a:lnTo>
                      <a:pt x="2025" y="1243"/>
                    </a:lnTo>
                    <a:lnTo>
                      <a:pt x="2006" y="1211"/>
                    </a:lnTo>
                    <a:lnTo>
                      <a:pt x="1978" y="1202"/>
                    </a:lnTo>
                    <a:lnTo>
                      <a:pt x="1974" y="1205"/>
                    </a:lnTo>
                    <a:lnTo>
                      <a:pt x="1974" y="1206"/>
                    </a:lnTo>
                    <a:lnTo>
                      <a:pt x="1976" y="1221"/>
                    </a:lnTo>
                    <a:lnTo>
                      <a:pt x="1975" y="1223"/>
                    </a:lnTo>
                    <a:lnTo>
                      <a:pt x="1969" y="1227"/>
                    </a:lnTo>
                    <a:lnTo>
                      <a:pt x="1965" y="1233"/>
                    </a:lnTo>
                    <a:lnTo>
                      <a:pt x="1963" y="1236"/>
                    </a:lnTo>
                    <a:lnTo>
                      <a:pt x="1960" y="1231"/>
                    </a:lnTo>
                    <a:lnTo>
                      <a:pt x="1965" y="1217"/>
                    </a:lnTo>
                    <a:lnTo>
                      <a:pt x="1964" y="1214"/>
                    </a:lnTo>
                    <a:lnTo>
                      <a:pt x="1953" y="1238"/>
                    </a:lnTo>
                    <a:lnTo>
                      <a:pt x="1949" y="1241"/>
                    </a:lnTo>
                    <a:lnTo>
                      <a:pt x="1945" y="1235"/>
                    </a:lnTo>
                    <a:lnTo>
                      <a:pt x="1945" y="1227"/>
                    </a:lnTo>
                    <a:lnTo>
                      <a:pt x="1936" y="1238"/>
                    </a:lnTo>
                    <a:lnTo>
                      <a:pt x="1933" y="1249"/>
                    </a:lnTo>
                    <a:lnTo>
                      <a:pt x="1929" y="1252"/>
                    </a:lnTo>
                    <a:lnTo>
                      <a:pt x="1928" y="1256"/>
                    </a:lnTo>
                    <a:lnTo>
                      <a:pt x="1912" y="1263"/>
                    </a:lnTo>
                    <a:lnTo>
                      <a:pt x="1908" y="1263"/>
                    </a:lnTo>
                    <a:lnTo>
                      <a:pt x="1897" y="1258"/>
                    </a:lnTo>
                    <a:lnTo>
                      <a:pt x="1876" y="1257"/>
                    </a:lnTo>
                    <a:lnTo>
                      <a:pt x="1863" y="1252"/>
                    </a:lnTo>
                    <a:lnTo>
                      <a:pt x="1855" y="1253"/>
                    </a:lnTo>
                    <a:lnTo>
                      <a:pt x="1845" y="1258"/>
                    </a:lnTo>
                    <a:lnTo>
                      <a:pt x="1840" y="1258"/>
                    </a:lnTo>
                    <a:lnTo>
                      <a:pt x="1830" y="1253"/>
                    </a:lnTo>
                    <a:lnTo>
                      <a:pt x="1824" y="1247"/>
                    </a:lnTo>
                    <a:lnTo>
                      <a:pt x="1814" y="1244"/>
                    </a:lnTo>
                    <a:lnTo>
                      <a:pt x="1808" y="1239"/>
                    </a:lnTo>
                    <a:lnTo>
                      <a:pt x="1797" y="1236"/>
                    </a:lnTo>
                    <a:lnTo>
                      <a:pt x="1792" y="1231"/>
                    </a:lnTo>
                    <a:lnTo>
                      <a:pt x="1777" y="1225"/>
                    </a:lnTo>
                    <a:lnTo>
                      <a:pt x="1756" y="1222"/>
                    </a:lnTo>
                    <a:lnTo>
                      <a:pt x="1750" y="1226"/>
                    </a:lnTo>
                    <a:lnTo>
                      <a:pt x="1743" y="1227"/>
                    </a:lnTo>
                    <a:lnTo>
                      <a:pt x="1736" y="1225"/>
                    </a:lnTo>
                    <a:lnTo>
                      <a:pt x="1734" y="1222"/>
                    </a:lnTo>
                    <a:lnTo>
                      <a:pt x="1724" y="1220"/>
                    </a:lnTo>
                    <a:lnTo>
                      <a:pt x="1720" y="1217"/>
                    </a:lnTo>
                    <a:lnTo>
                      <a:pt x="1709" y="1220"/>
                    </a:lnTo>
                    <a:lnTo>
                      <a:pt x="1708" y="1217"/>
                    </a:lnTo>
                    <a:lnTo>
                      <a:pt x="1702" y="1218"/>
                    </a:lnTo>
                    <a:lnTo>
                      <a:pt x="1694" y="1204"/>
                    </a:lnTo>
                    <a:lnTo>
                      <a:pt x="1693" y="1202"/>
                    </a:lnTo>
                    <a:lnTo>
                      <a:pt x="1683" y="1180"/>
                    </a:lnTo>
                    <a:lnTo>
                      <a:pt x="1673" y="1179"/>
                    </a:lnTo>
                    <a:lnTo>
                      <a:pt x="1675" y="1204"/>
                    </a:lnTo>
                    <a:lnTo>
                      <a:pt x="495" y="1204"/>
                    </a:lnTo>
                    <a:lnTo>
                      <a:pt x="495" y="1200"/>
                    </a:lnTo>
                    <a:lnTo>
                      <a:pt x="490" y="1197"/>
                    </a:lnTo>
                    <a:lnTo>
                      <a:pt x="486" y="1197"/>
                    </a:lnTo>
                    <a:lnTo>
                      <a:pt x="486" y="1196"/>
                    </a:lnTo>
                    <a:lnTo>
                      <a:pt x="488" y="1194"/>
                    </a:lnTo>
                    <a:lnTo>
                      <a:pt x="496" y="1191"/>
                    </a:lnTo>
                    <a:lnTo>
                      <a:pt x="505" y="1192"/>
                    </a:lnTo>
                    <a:lnTo>
                      <a:pt x="505" y="1188"/>
                    </a:lnTo>
                    <a:lnTo>
                      <a:pt x="504" y="1188"/>
                    </a:lnTo>
                    <a:lnTo>
                      <a:pt x="502" y="1186"/>
                    </a:lnTo>
                    <a:lnTo>
                      <a:pt x="501" y="1185"/>
                    </a:lnTo>
                    <a:lnTo>
                      <a:pt x="491" y="1188"/>
                    </a:lnTo>
                    <a:lnTo>
                      <a:pt x="483" y="1186"/>
                    </a:lnTo>
                    <a:lnTo>
                      <a:pt x="481" y="1185"/>
                    </a:lnTo>
                    <a:lnTo>
                      <a:pt x="483" y="1184"/>
                    </a:lnTo>
                    <a:lnTo>
                      <a:pt x="481" y="1180"/>
                    </a:lnTo>
                    <a:lnTo>
                      <a:pt x="481" y="1178"/>
                    </a:lnTo>
                    <a:lnTo>
                      <a:pt x="484" y="1176"/>
                    </a:lnTo>
                    <a:lnTo>
                      <a:pt x="488" y="1160"/>
                    </a:lnTo>
                    <a:lnTo>
                      <a:pt x="485" y="1159"/>
                    </a:lnTo>
                    <a:lnTo>
                      <a:pt x="483" y="1163"/>
                    </a:lnTo>
                    <a:lnTo>
                      <a:pt x="469" y="1176"/>
                    </a:lnTo>
                    <a:lnTo>
                      <a:pt x="465" y="1175"/>
                    </a:lnTo>
                    <a:lnTo>
                      <a:pt x="464" y="1170"/>
                    </a:lnTo>
                    <a:lnTo>
                      <a:pt x="469" y="1160"/>
                    </a:lnTo>
                    <a:lnTo>
                      <a:pt x="463" y="1160"/>
                    </a:lnTo>
                    <a:lnTo>
                      <a:pt x="464" y="1157"/>
                    </a:lnTo>
                    <a:lnTo>
                      <a:pt x="462" y="1157"/>
                    </a:lnTo>
                    <a:lnTo>
                      <a:pt x="462" y="1153"/>
                    </a:lnTo>
                    <a:lnTo>
                      <a:pt x="462" y="1150"/>
                    </a:lnTo>
                    <a:lnTo>
                      <a:pt x="459" y="1147"/>
                    </a:lnTo>
                    <a:lnTo>
                      <a:pt x="459" y="1142"/>
                    </a:lnTo>
                    <a:lnTo>
                      <a:pt x="457" y="1142"/>
                    </a:lnTo>
                    <a:lnTo>
                      <a:pt x="458" y="1148"/>
                    </a:lnTo>
                    <a:lnTo>
                      <a:pt x="457" y="1152"/>
                    </a:lnTo>
                    <a:lnTo>
                      <a:pt x="453" y="1146"/>
                    </a:lnTo>
                    <a:lnTo>
                      <a:pt x="449" y="1153"/>
                    </a:lnTo>
                    <a:lnTo>
                      <a:pt x="446" y="1154"/>
                    </a:lnTo>
                    <a:lnTo>
                      <a:pt x="436" y="1154"/>
                    </a:lnTo>
                    <a:lnTo>
                      <a:pt x="429" y="1149"/>
                    </a:lnTo>
                    <a:lnTo>
                      <a:pt x="424" y="1142"/>
                    </a:lnTo>
                    <a:lnTo>
                      <a:pt x="423" y="1139"/>
                    </a:lnTo>
                    <a:lnTo>
                      <a:pt x="431" y="1134"/>
                    </a:lnTo>
                    <a:lnTo>
                      <a:pt x="432" y="1132"/>
                    </a:lnTo>
                    <a:lnTo>
                      <a:pt x="433" y="1127"/>
                    </a:lnTo>
                    <a:lnTo>
                      <a:pt x="432" y="1124"/>
                    </a:lnTo>
                    <a:lnTo>
                      <a:pt x="436" y="1118"/>
                    </a:lnTo>
                    <a:lnTo>
                      <a:pt x="432" y="1118"/>
                    </a:lnTo>
                    <a:lnTo>
                      <a:pt x="427" y="1121"/>
                    </a:lnTo>
                    <a:lnTo>
                      <a:pt x="422" y="1122"/>
                    </a:lnTo>
                    <a:lnTo>
                      <a:pt x="421" y="1118"/>
                    </a:lnTo>
                    <a:lnTo>
                      <a:pt x="421" y="1112"/>
                    </a:lnTo>
                    <a:lnTo>
                      <a:pt x="418" y="1112"/>
                    </a:lnTo>
                    <a:lnTo>
                      <a:pt x="408" y="1116"/>
                    </a:lnTo>
                    <a:lnTo>
                      <a:pt x="401" y="1113"/>
                    </a:lnTo>
                    <a:lnTo>
                      <a:pt x="397" y="1115"/>
                    </a:lnTo>
                    <a:lnTo>
                      <a:pt x="394" y="1111"/>
                    </a:lnTo>
                    <a:lnTo>
                      <a:pt x="391" y="1115"/>
                    </a:lnTo>
                    <a:lnTo>
                      <a:pt x="389" y="1116"/>
                    </a:lnTo>
                    <a:lnTo>
                      <a:pt x="385" y="1113"/>
                    </a:lnTo>
                    <a:lnTo>
                      <a:pt x="363" y="1112"/>
                    </a:lnTo>
                    <a:lnTo>
                      <a:pt x="361" y="1110"/>
                    </a:lnTo>
                    <a:lnTo>
                      <a:pt x="382" y="1105"/>
                    </a:lnTo>
                    <a:lnTo>
                      <a:pt x="385" y="1103"/>
                    </a:lnTo>
                    <a:lnTo>
                      <a:pt x="375" y="1102"/>
                    </a:lnTo>
                    <a:lnTo>
                      <a:pt x="379" y="1096"/>
                    </a:lnTo>
                    <a:lnTo>
                      <a:pt x="368" y="1092"/>
                    </a:lnTo>
                    <a:lnTo>
                      <a:pt x="369" y="1092"/>
                    </a:lnTo>
                    <a:lnTo>
                      <a:pt x="374" y="1092"/>
                    </a:lnTo>
                    <a:lnTo>
                      <a:pt x="377" y="1090"/>
                    </a:lnTo>
                    <a:lnTo>
                      <a:pt x="375" y="1086"/>
                    </a:lnTo>
                    <a:lnTo>
                      <a:pt x="363" y="1085"/>
                    </a:lnTo>
                    <a:lnTo>
                      <a:pt x="356" y="1090"/>
                    </a:lnTo>
                    <a:lnTo>
                      <a:pt x="354" y="1087"/>
                    </a:lnTo>
                    <a:lnTo>
                      <a:pt x="342" y="1086"/>
                    </a:lnTo>
                    <a:lnTo>
                      <a:pt x="339" y="1089"/>
                    </a:lnTo>
                    <a:lnTo>
                      <a:pt x="342" y="1091"/>
                    </a:lnTo>
                    <a:lnTo>
                      <a:pt x="337" y="1092"/>
                    </a:lnTo>
                    <a:lnTo>
                      <a:pt x="322" y="1085"/>
                    </a:lnTo>
                    <a:lnTo>
                      <a:pt x="318" y="1079"/>
                    </a:lnTo>
                    <a:lnTo>
                      <a:pt x="317" y="1074"/>
                    </a:lnTo>
                    <a:lnTo>
                      <a:pt x="318" y="1070"/>
                    </a:lnTo>
                    <a:lnTo>
                      <a:pt x="323" y="1069"/>
                    </a:lnTo>
                    <a:lnTo>
                      <a:pt x="328" y="1069"/>
                    </a:lnTo>
                    <a:lnTo>
                      <a:pt x="332" y="1068"/>
                    </a:lnTo>
                    <a:lnTo>
                      <a:pt x="332" y="1065"/>
                    </a:lnTo>
                    <a:lnTo>
                      <a:pt x="328" y="1063"/>
                    </a:lnTo>
                    <a:lnTo>
                      <a:pt x="319" y="1065"/>
                    </a:lnTo>
                    <a:lnTo>
                      <a:pt x="322" y="1061"/>
                    </a:lnTo>
                    <a:lnTo>
                      <a:pt x="331" y="1058"/>
                    </a:lnTo>
                    <a:lnTo>
                      <a:pt x="338" y="1059"/>
                    </a:lnTo>
                    <a:lnTo>
                      <a:pt x="342" y="1058"/>
                    </a:lnTo>
                    <a:lnTo>
                      <a:pt x="334" y="1055"/>
                    </a:lnTo>
                    <a:lnTo>
                      <a:pt x="333" y="1053"/>
                    </a:lnTo>
                    <a:lnTo>
                      <a:pt x="339" y="1047"/>
                    </a:lnTo>
                    <a:lnTo>
                      <a:pt x="337" y="1042"/>
                    </a:lnTo>
                    <a:lnTo>
                      <a:pt x="327" y="1050"/>
                    </a:lnTo>
                    <a:lnTo>
                      <a:pt x="322" y="1052"/>
                    </a:lnTo>
                    <a:lnTo>
                      <a:pt x="321" y="1050"/>
                    </a:lnTo>
                    <a:lnTo>
                      <a:pt x="321" y="1045"/>
                    </a:lnTo>
                    <a:lnTo>
                      <a:pt x="327" y="1029"/>
                    </a:lnTo>
                    <a:lnTo>
                      <a:pt x="324" y="1028"/>
                    </a:lnTo>
                    <a:lnTo>
                      <a:pt x="324" y="1027"/>
                    </a:lnTo>
                    <a:lnTo>
                      <a:pt x="326" y="1023"/>
                    </a:lnTo>
                    <a:lnTo>
                      <a:pt x="329" y="1016"/>
                    </a:lnTo>
                    <a:lnTo>
                      <a:pt x="329" y="1012"/>
                    </a:lnTo>
                    <a:lnTo>
                      <a:pt x="328" y="1011"/>
                    </a:lnTo>
                    <a:lnTo>
                      <a:pt x="329" y="1006"/>
                    </a:lnTo>
                    <a:lnTo>
                      <a:pt x="328" y="1003"/>
                    </a:lnTo>
                    <a:lnTo>
                      <a:pt x="313" y="1007"/>
                    </a:lnTo>
                    <a:lnTo>
                      <a:pt x="314" y="1005"/>
                    </a:lnTo>
                    <a:lnTo>
                      <a:pt x="316" y="1003"/>
                    </a:lnTo>
                    <a:lnTo>
                      <a:pt x="317" y="1000"/>
                    </a:lnTo>
                    <a:lnTo>
                      <a:pt x="316" y="997"/>
                    </a:lnTo>
                    <a:lnTo>
                      <a:pt x="305" y="998"/>
                    </a:lnTo>
                    <a:lnTo>
                      <a:pt x="297" y="998"/>
                    </a:lnTo>
                    <a:lnTo>
                      <a:pt x="296" y="996"/>
                    </a:lnTo>
                    <a:lnTo>
                      <a:pt x="297" y="987"/>
                    </a:lnTo>
                    <a:lnTo>
                      <a:pt x="292" y="986"/>
                    </a:lnTo>
                    <a:lnTo>
                      <a:pt x="290" y="979"/>
                    </a:lnTo>
                    <a:lnTo>
                      <a:pt x="290" y="976"/>
                    </a:lnTo>
                    <a:lnTo>
                      <a:pt x="288" y="971"/>
                    </a:lnTo>
                    <a:lnTo>
                      <a:pt x="296" y="961"/>
                    </a:lnTo>
                    <a:lnTo>
                      <a:pt x="301" y="946"/>
                    </a:lnTo>
                    <a:lnTo>
                      <a:pt x="300" y="945"/>
                    </a:lnTo>
                    <a:lnTo>
                      <a:pt x="298" y="943"/>
                    </a:lnTo>
                    <a:lnTo>
                      <a:pt x="292" y="945"/>
                    </a:lnTo>
                    <a:lnTo>
                      <a:pt x="292" y="948"/>
                    </a:lnTo>
                    <a:lnTo>
                      <a:pt x="290" y="946"/>
                    </a:lnTo>
                    <a:lnTo>
                      <a:pt x="290" y="945"/>
                    </a:lnTo>
                    <a:lnTo>
                      <a:pt x="288" y="945"/>
                    </a:lnTo>
                    <a:lnTo>
                      <a:pt x="281" y="934"/>
                    </a:lnTo>
                    <a:lnTo>
                      <a:pt x="279" y="929"/>
                    </a:lnTo>
                    <a:lnTo>
                      <a:pt x="267" y="918"/>
                    </a:lnTo>
                    <a:lnTo>
                      <a:pt x="267" y="914"/>
                    </a:lnTo>
                    <a:lnTo>
                      <a:pt x="270" y="911"/>
                    </a:lnTo>
                    <a:lnTo>
                      <a:pt x="279" y="906"/>
                    </a:lnTo>
                    <a:lnTo>
                      <a:pt x="279" y="902"/>
                    </a:lnTo>
                    <a:lnTo>
                      <a:pt x="269" y="903"/>
                    </a:lnTo>
                    <a:lnTo>
                      <a:pt x="266" y="902"/>
                    </a:lnTo>
                    <a:lnTo>
                      <a:pt x="262" y="893"/>
                    </a:lnTo>
                    <a:lnTo>
                      <a:pt x="261" y="892"/>
                    </a:lnTo>
                    <a:lnTo>
                      <a:pt x="264" y="885"/>
                    </a:lnTo>
                    <a:lnTo>
                      <a:pt x="271" y="876"/>
                    </a:lnTo>
                    <a:lnTo>
                      <a:pt x="276" y="875"/>
                    </a:lnTo>
                    <a:lnTo>
                      <a:pt x="280" y="878"/>
                    </a:lnTo>
                    <a:lnTo>
                      <a:pt x="281" y="876"/>
                    </a:lnTo>
                    <a:lnTo>
                      <a:pt x="280" y="872"/>
                    </a:lnTo>
                    <a:lnTo>
                      <a:pt x="281" y="870"/>
                    </a:lnTo>
                    <a:lnTo>
                      <a:pt x="285" y="864"/>
                    </a:lnTo>
                    <a:lnTo>
                      <a:pt x="288" y="862"/>
                    </a:lnTo>
                    <a:lnTo>
                      <a:pt x="290" y="860"/>
                    </a:lnTo>
                    <a:lnTo>
                      <a:pt x="290" y="856"/>
                    </a:lnTo>
                    <a:lnTo>
                      <a:pt x="287" y="856"/>
                    </a:lnTo>
                    <a:lnTo>
                      <a:pt x="290" y="851"/>
                    </a:lnTo>
                    <a:lnTo>
                      <a:pt x="292" y="850"/>
                    </a:lnTo>
                    <a:lnTo>
                      <a:pt x="295" y="846"/>
                    </a:lnTo>
                    <a:lnTo>
                      <a:pt x="296" y="844"/>
                    </a:lnTo>
                    <a:lnTo>
                      <a:pt x="295" y="834"/>
                    </a:lnTo>
                    <a:lnTo>
                      <a:pt x="306" y="810"/>
                    </a:lnTo>
                    <a:lnTo>
                      <a:pt x="308" y="808"/>
                    </a:lnTo>
                    <a:lnTo>
                      <a:pt x="308" y="807"/>
                    </a:lnTo>
                    <a:lnTo>
                      <a:pt x="306" y="801"/>
                    </a:lnTo>
                    <a:lnTo>
                      <a:pt x="295" y="798"/>
                    </a:lnTo>
                    <a:lnTo>
                      <a:pt x="277" y="782"/>
                    </a:lnTo>
                    <a:lnTo>
                      <a:pt x="255" y="777"/>
                    </a:lnTo>
                    <a:lnTo>
                      <a:pt x="248" y="773"/>
                    </a:lnTo>
                    <a:lnTo>
                      <a:pt x="244" y="765"/>
                    </a:lnTo>
                    <a:lnTo>
                      <a:pt x="245" y="756"/>
                    </a:lnTo>
                    <a:lnTo>
                      <a:pt x="245" y="754"/>
                    </a:lnTo>
                    <a:lnTo>
                      <a:pt x="244" y="750"/>
                    </a:lnTo>
                    <a:lnTo>
                      <a:pt x="239" y="745"/>
                    </a:lnTo>
                    <a:lnTo>
                      <a:pt x="239" y="742"/>
                    </a:lnTo>
                    <a:lnTo>
                      <a:pt x="241" y="740"/>
                    </a:lnTo>
                    <a:lnTo>
                      <a:pt x="243" y="737"/>
                    </a:lnTo>
                    <a:lnTo>
                      <a:pt x="237" y="724"/>
                    </a:lnTo>
                    <a:lnTo>
                      <a:pt x="235" y="714"/>
                    </a:lnTo>
                    <a:lnTo>
                      <a:pt x="234" y="714"/>
                    </a:lnTo>
                    <a:lnTo>
                      <a:pt x="234" y="703"/>
                    </a:lnTo>
                    <a:lnTo>
                      <a:pt x="219" y="660"/>
                    </a:lnTo>
                    <a:lnTo>
                      <a:pt x="216" y="653"/>
                    </a:lnTo>
                    <a:lnTo>
                      <a:pt x="203" y="648"/>
                    </a:lnTo>
                    <a:lnTo>
                      <a:pt x="202" y="645"/>
                    </a:lnTo>
                    <a:lnTo>
                      <a:pt x="203" y="643"/>
                    </a:lnTo>
                    <a:lnTo>
                      <a:pt x="203" y="636"/>
                    </a:lnTo>
                    <a:lnTo>
                      <a:pt x="198" y="630"/>
                    </a:lnTo>
                    <a:lnTo>
                      <a:pt x="198" y="626"/>
                    </a:lnTo>
                    <a:lnTo>
                      <a:pt x="196" y="619"/>
                    </a:lnTo>
                    <a:lnTo>
                      <a:pt x="196" y="614"/>
                    </a:lnTo>
                    <a:lnTo>
                      <a:pt x="192" y="614"/>
                    </a:lnTo>
                    <a:lnTo>
                      <a:pt x="191" y="611"/>
                    </a:lnTo>
                    <a:lnTo>
                      <a:pt x="190" y="603"/>
                    </a:lnTo>
                    <a:lnTo>
                      <a:pt x="187" y="599"/>
                    </a:lnTo>
                    <a:lnTo>
                      <a:pt x="183" y="599"/>
                    </a:lnTo>
                    <a:lnTo>
                      <a:pt x="150" y="610"/>
                    </a:lnTo>
                    <a:lnTo>
                      <a:pt x="145" y="613"/>
                    </a:lnTo>
                    <a:lnTo>
                      <a:pt x="141" y="619"/>
                    </a:lnTo>
                    <a:lnTo>
                      <a:pt x="139" y="621"/>
                    </a:lnTo>
                    <a:lnTo>
                      <a:pt x="135" y="622"/>
                    </a:lnTo>
                    <a:lnTo>
                      <a:pt x="125" y="632"/>
                    </a:lnTo>
                    <a:lnTo>
                      <a:pt x="89" y="645"/>
                    </a:lnTo>
                    <a:lnTo>
                      <a:pt x="88" y="643"/>
                    </a:lnTo>
                    <a:lnTo>
                      <a:pt x="89" y="642"/>
                    </a:lnTo>
                    <a:lnTo>
                      <a:pt x="88" y="639"/>
                    </a:lnTo>
                    <a:lnTo>
                      <a:pt x="88" y="627"/>
                    </a:lnTo>
                    <a:lnTo>
                      <a:pt x="79" y="620"/>
                    </a:lnTo>
                    <a:lnTo>
                      <a:pt x="94" y="614"/>
                    </a:lnTo>
                    <a:lnTo>
                      <a:pt x="94" y="611"/>
                    </a:lnTo>
                    <a:lnTo>
                      <a:pt x="86" y="606"/>
                    </a:lnTo>
                    <a:lnTo>
                      <a:pt x="91" y="611"/>
                    </a:lnTo>
                    <a:lnTo>
                      <a:pt x="88" y="614"/>
                    </a:lnTo>
                    <a:lnTo>
                      <a:pt x="81" y="613"/>
                    </a:lnTo>
                    <a:lnTo>
                      <a:pt x="77" y="616"/>
                    </a:lnTo>
                    <a:lnTo>
                      <a:pt x="66" y="598"/>
                    </a:lnTo>
                    <a:lnTo>
                      <a:pt x="66" y="593"/>
                    </a:lnTo>
                    <a:lnTo>
                      <a:pt x="57" y="584"/>
                    </a:lnTo>
                    <a:lnTo>
                      <a:pt x="60" y="584"/>
                    </a:lnTo>
                    <a:lnTo>
                      <a:pt x="67" y="571"/>
                    </a:lnTo>
                    <a:lnTo>
                      <a:pt x="45" y="571"/>
                    </a:lnTo>
                    <a:lnTo>
                      <a:pt x="32" y="578"/>
                    </a:lnTo>
                    <a:lnTo>
                      <a:pt x="30" y="578"/>
                    </a:lnTo>
                    <a:lnTo>
                      <a:pt x="23" y="572"/>
                    </a:lnTo>
                    <a:lnTo>
                      <a:pt x="10" y="578"/>
                    </a:lnTo>
                    <a:lnTo>
                      <a:pt x="0" y="572"/>
                    </a:lnTo>
                    <a:lnTo>
                      <a:pt x="302" y="102"/>
                    </a:lnTo>
                    <a:lnTo>
                      <a:pt x="302" y="103"/>
                    </a:lnTo>
                    <a:lnTo>
                      <a:pt x="309" y="106"/>
                    </a:lnTo>
                    <a:lnTo>
                      <a:pt x="335" y="106"/>
                    </a:lnTo>
                    <a:lnTo>
                      <a:pt x="335" y="108"/>
                    </a:lnTo>
                    <a:lnTo>
                      <a:pt x="344" y="108"/>
                    </a:lnTo>
                    <a:lnTo>
                      <a:pt x="349" y="113"/>
                    </a:lnTo>
                    <a:lnTo>
                      <a:pt x="354" y="124"/>
                    </a:lnTo>
                    <a:lnTo>
                      <a:pt x="358" y="124"/>
                    </a:lnTo>
                    <a:lnTo>
                      <a:pt x="359" y="125"/>
                    </a:lnTo>
                    <a:lnTo>
                      <a:pt x="361" y="124"/>
                    </a:lnTo>
                    <a:lnTo>
                      <a:pt x="361" y="127"/>
                    </a:lnTo>
                    <a:lnTo>
                      <a:pt x="368" y="133"/>
                    </a:lnTo>
                    <a:lnTo>
                      <a:pt x="371" y="134"/>
                    </a:lnTo>
                    <a:lnTo>
                      <a:pt x="375" y="138"/>
                    </a:lnTo>
                    <a:lnTo>
                      <a:pt x="387" y="139"/>
                    </a:lnTo>
                    <a:lnTo>
                      <a:pt x="392" y="141"/>
                    </a:lnTo>
                    <a:lnTo>
                      <a:pt x="397" y="141"/>
                    </a:lnTo>
                    <a:lnTo>
                      <a:pt x="400" y="140"/>
                    </a:lnTo>
                    <a:lnTo>
                      <a:pt x="402" y="141"/>
                    </a:lnTo>
                    <a:lnTo>
                      <a:pt x="403" y="140"/>
                    </a:lnTo>
                    <a:lnTo>
                      <a:pt x="403" y="138"/>
                    </a:lnTo>
                    <a:lnTo>
                      <a:pt x="413" y="140"/>
                    </a:lnTo>
                    <a:lnTo>
                      <a:pt x="415" y="141"/>
                    </a:lnTo>
                    <a:lnTo>
                      <a:pt x="418" y="143"/>
                    </a:lnTo>
                    <a:lnTo>
                      <a:pt x="429" y="151"/>
                    </a:lnTo>
                    <a:lnTo>
                      <a:pt x="433" y="151"/>
                    </a:lnTo>
                    <a:lnTo>
                      <a:pt x="437" y="151"/>
                    </a:lnTo>
                    <a:lnTo>
                      <a:pt x="436" y="150"/>
                    </a:lnTo>
                    <a:lnTo>
                      <a:pt x="432" y="145"/>
                    </a:lnTo>
                    <a:lnTo>
                      <a:pt x="433" y="141"/>
                    </a:lnTo>
                    <a:lnTo>
                      <a:pt x="432" y="140"/>
                    </a:lnTo>
                    <a:lnTo>
                      <a:pt x="436" y="140"/>
                    </a:lnTo>
                    <a:lnTo>
                      <a:pt x="443" y="141"/>
                    </a:lnTo>
                    <a:lnTo>
                      <a:pt x="448" y="141"/>
                    </a:lnTo>
                    <a:lnTo>
                      <a:pt x="453" y="141"/>
                    </a:lnTo>
                    <a:lnTo>
                      <a:pt x="455" y="143"/>
                    </a:lnTo>
                    <a:lnTo>
                      <a:pt x="453" y="148"/>
                    </a:lnTo>
                    <a:lnTo>
                      <a:pt x="454" y="150"/>
                    </a:lnTo>
                    <a:lnTo>
                      <a:pt x="460" y="155"/>
                    </a:lnTo>
                    <a:lnTo>
                      <a:pt x="460" y="156"/>
                    </a:lnTo>
                    <a:lnTo>
                      <a:pt x="464" y="154"/>
                    </a:lnTo>
                    <a:lnTo>
                      <a:pt x="467" y="149"/>
                    </a:lnTo>
                    <a:lnTo>
                      <a:pt x="465" y="146"/>
                    </a:lnTo>
                    <a:lnTo>
                      <a:pt x="462" y="136"/>
                    </a:lnTo>
                    <a:lnTo>
                      <a:pt x="462" y="134"/>
                    </a:lnTo>
                    <a:lnTo>
                      <a:pt x="463" y="133"/>
                    </a:lnTo>
                    <a:lnTo>
                      <a:pt x="492" y="120"/>
                    </a:lnTo>
                    <a:lnTo>
                      <a:pt x="495" y="120"/>
                    </a:lnTo>
                    <a:lnTo>
                      <a:pt x="499" y="119"/>
                    </a:lnTo>
                    <a:lnTo>
                      <a:pt x="516" y="117"/>
                    </a:lnTo>
                    <a:lnTo>
                      <a:pt x="522" y="113"/>
                    </a:lnTo>
                    <a:lnTo>
                      <a:pt x="526" y="107"/>
                    </a:lnTo>
                    <a:lnTo>
                      <a:pt x="531" y="106"/>
                    </a:lnTo>
                    <a:lnTo>
                      <a:pt x="532" y="106"/>
                    </a:lnTo>
                    <a:lnTo>
                      <a:pt x="535" y="106"/>
                    </a:lnTo>
                    <a:lnTo>
                      <a:pt x="537" y="103"/>
                    </a:lnTo>
                    <a:lnTo>
                      <a:pt x="542" y="102"/>
                    </a:lnTo>
                    <a:lnTo>
                      <a:pt x="544" y="102"/>
                    </a:lnTo>
                    <a:lnTo>
                      <a:pt x="544" y="103"/>
                    </a:lnTo>
                    <a:lnTo>
                      <a:pt x="552" y="103"/>
                    </a:lnTo>
                    <a:lnTo>
                      <a:pt x="577" y="94"/>
                    </a:lnTo>
                    <a:lnTo>
                      <a:pt x="579" y="91"/>
                    </a:lnTo>
                    <a:lnTo>
                      <a:pt x="588" y="93"/>
                    </a:lnTo>
                    <a:lnTo>
                      <a:pt x="593" y="91"/>
                    </a:lnTo>
                    <a:lnTo>
                      <a:pt x="595" y="87"/>
                    </a:lnTo>
                    <a:lnTo>
                      <a:pt x="599" y="85"/>
                    </a:lnTo>
                    <a:lnTo>
                      <a:pt x="611" y="82"/>
                    </a:lnTo>
                    <a:lnTo>
                      <a:pt x="615" y="83"/>
                    </a:lnTo>
                    <a:lnTo>
                      <a:pt x="619" y="85"/>
                    </a:lnTo>
                    <a:lnTo>
                      <a:pt x="620" y="86"/>
                    </a:lnTo>
                    <a:lnTo>
                      <a:pt x="626" y="85"/>
                    </a:lnTo>
                    <a:lnTo>
                      <a:pt x="632" y="80"/>
                    </a:lnTo>
                    <a:lnTo>
                      <a:pt x="637" y="77"/>
                    </a:lnTo>
                    <a:lnTo>
                      <a:pt x="637" y="80"/>
                    </a:lnTo>
                    <a:lnTo>
                      <a:pt x="638" y="82"/>
                    </a:lnTo>
                    <a:lnTo>
                      <a:pt x="638" y="86"/>
                    </a:lnTo>
                    <a:lnTo>
                      <a:pt x="582" y="109"/>
                    </a:lnTo>
                    <a:lnTo>
                      <a:pt x="574" y="108"/>
                    </a:lnTo>
                    <a:lnTo>
                      <a:pt x="547" y="114"/>
                    </a:lnTo>
                    <a:lnTo>
                      <a:pt x="544" y="117"/>
                    </a:lnTo>
                    <a:lnTo>
                      <a:pt x="548" y="117"/>
                    </a:lnTo>
                    <a:lnTo>
                      <a:pt x="537" y="120"/>
                    </a:lnTo>
                    <a:lnTo>
                      <a:pt x="535" y="123"/>
                    </a:lnTo>
                    <a:lnTo>
                      <a:pt x="532" y="123"/>
                    </a:lnTo>
                    <a:lnTo>
                      <a:pt x="525" y="128"/>
                    </a:lnTo>
                    <a:lnTo>
                      <a:pt x="525" y="125"/>
                    </a:lnTo>
                    <a:lnTo>
                      <a:pt x="523" y="124"/>
                    </a:lnTo>
                    <a:lnTo>
                      <a:pt x="514" y="130"/>
                    </a:lnTo>
                    <a:lnTo>
                      <a:pt x="511" y="133"/>
                    </a:lnTo>
                    <a:lnTo>
                      <a:pt x="552" y="120"/>
                    </a:lnTo>
                    <a:lnTo>
                      <a:pt x="553" y="119"/>
                    </a:lnTo>
                    <a:lnTo>
                      <a:pt x="552" y="118"/>
                    </a:lnTo>
                    <a:lnTo>
                      <a:pt x="559" y="115"/>
                    </a:lnTo>
                    <a:lnTo>
                      <a:pt x="562" y="115"/>
                    </a:lnTo>
                    <a:lnTo>
                      <a:pt x="559" y="120"/>
                    </a:lnTo>
                    <a:lnTo>
                      <a:pt x="564" y="117"/>
                    </a:lnTo>
                    <a:lnTo>
                      <a:pt x="564" y="119"/>
                    </a:lnTo>
                    <a:lnTo>
                      <a:pt x="572" y="114"/>
                    </a:lnTo>
                    <a:lnTo>
                      <a:pt x="577" y="113"/>
                    </a:lnTo>
                    <a:lnTo>
                      <a:pt x="579" y="115"/>
                    </a:lnTo>
                    <a:lnTo>
                      <a:pt x="570" y="127"/>
                    </a:lnTo>
                    <a:lnTo>
                      <a:pt x="603" y="103"/>
                    </a:lnTo>
                    <a:lnTo>
                      <a:pt x="651" y="91"/>
                    </a:lnTo>
                    <a:lnTo>
                      <a:pt x="647" y="96"/>
                    </a:lnTo>
                    <a:lnTo>
                      <a:pt x="645" y="96"/>
                    </a:lnTo>
                    <a:lnTo>
                      <a:pt x="637" y="103"/>
                    </a:lnTo>
                    <a:lnTo>
                      <a:pt x="666" y="91"/>
                    </a:lnTo>
                    <a:lnTo>
                      <a:pt x="671" y="87"/>
                    </a:lnTo>
                    <a:lnTo>
                      <a:pt x="669" y="85"/>
                    </a:lnTo>
                    <a:lnTo>
                      <a:pt x="693" y="78"/>
                    </a:lnTo>
                    <a:lnTo>
                      <a:pt x="685" y="77"/>
                    </a:lnTo>
                    <a:lnTo>
                      <a:pt x="683" y="76"/>
                    </a:lnTo>
                    <a:lnTo>
                      <a:pt x="687" y="71"/>
                    </a:lnTo>
                    <a:lnTo>
                      <a:pt x="687" y="70"/>
                    </a:lnTo>
                    <a:lnTo>
                      <a:pt x="680" y="71"/>
                    </a:lnTo>
                    <a:lnTo>
                      <a:pt x="683" y="68"/>
                    </a:lnTo>
                    <a:lnTo>
                      <a:pt x="689" y="65"/>
                    </a:lnTo>
                    <a:lnTo>
                      <a:pt x="694" y="66"/>
                    </a:lnTo>
                    <a:lnTo>
                      <a:pt x="704" y="76"/>
                    </a:lnTo>
                    <a:lnTo>
                      <a:pt x="706" y="80"/>
                    </a:lnTo>
                    <a:lnTo>
                      <a:pt x="703" y="87"/>
                    </a:lnTo>
                    <a:lnTo>
                      <a:pt x="705" y="91"/>
                    </a:lnTo>
                    <a:lnTo>
                      <a:pt x="706" y="103"/>
                    </a:lnTo>
                    <a:lnTo>
                      <a:pt x="708" y="107"/>
                    </a:lnTo>
                    <a:lnTo>
                      <a:pt x="711" y="108"/>
                    </a:lnTo>
                    <a:lnTo>
                      <a:pt x="713" y="113"/>
                    </a:lnTo>
                    <a:lnTo>
                      <a:pt x="714" y="113"/>
                    </a:lnTo>
                    <a:lnTo>
                      <a:pt x="720" y="118"/>
                    </a:lnTo>
                    <a:lnTo>
                      <a:pt x="736" y="119"/>
                    </a:lnTo>
                    <a:lnTo>
                      <a:pt x="736" y="118"/>
                    </a:lnTo>
                    <a:lnTo>
                      <a:pt x="744" y="117"/>
                    </a:lnTo>
                    <a:lnTo>
                      <a:pt x="745" y="115"/>
                    </a:lnTo>
                    <a:lnTo>
                      <a:pt x="741" y="114"/>
                    </a:lnTo>
                    <a:lnTo>
                      <a:pt x="731" y="115"/>
                    </a:lnTo>
                    <a:lnTo>
                      <a:pt x="734" y="113"/>
                    </a:lnTo>
                    <a:lnTo>
                      <a:pt x="747" y="111"/>
                    </a:lnTo>
                    <a:lnTo>
                      <a:pt x="745" y="111"/>
                    </a:lnTo>
                    <a:lnTo>
                      <a:pt x="741" y="106"/>
                    </a:lnTo>
                    <a:lnTo>
                      <a:pt x="752" y="103"/>
                    </a:lnTo>
                    <a:lnTo>
                      <a:pt x="753" y="101"/>
                    </a:lnTo>
                    <a:lnTo>
                      <a:pt x="750" y="99"/>
                    </a:lnTo>
                    <a:lnTo>
                      <a:pt x="752" y="96"/>
                    </a:lnTo>
                    <a:lnTo>
                      <a:pt x="752" y="99"/>
                    </a:lnTo>
                    <a:lnTo>
                      <a:pt x="767" y="89"/>
                    </a:lnTo>
                    <a:lnTo>
                      <a:pt x="766" y="88"/>
                    </a:lnTo>
                    <a:lnTo>
                      <a:pt x="761" y="89"/>
                    </a:lnTo>
                    <a:lnTo>
                      <a:pt x="758" y="92"/>
                    </a:lnTo>
                    <a:lnTo>
                      <a:pt x="757" y="92"/>
                    </a:lnTo>
                    <a:lnTo>
                      <a:pt x="757" y="88"/>
                    </a:lnTo>
                    <a:lnTo>
                      <a:pt x="760" y="87"/>
                    </a:lnTo>
                    <a:lnTo>
                      <a:pt x="763" y="88"/>
                    </a:lnTo>
                    <a:lnTo>
                      <a:pt x="768" y="87"/>
                    </a:lnTo>
                    <a:lnTo>
                      <a:pt x="771" y="88"/>
                    </a:lnTo>
                    <a:lnTo>
                      <a:pt x="771" y="91"/>
                    </a:lnTo>
                    <a:lnTo>
                      <a:pt x="774" y="88"/>
                    </a:lnTo>
                    <a:lnTo>
                      <a:pt x="778" y="88"/>
                    </a:lnTo>
                    <a:lnTo>
                      <a:pt x="779" y="86"/>
                    </a:lnTo>
                    <a:lnTo>
                      <a:pt x="774" y="86"/>
                    </a:lnTo>
                    <a:lnTo>
                      <a:pt x="773" y="83"/>
                    </a:lnTo>
                    <a:lnTo>
                      <a:pt x="781" y="83"/>
                    </a:lnTo>
                    <a:lnTo>
                      <a:pt x="781" y="85"/>
                    </a:lnTo>
                    <a:lnTo>
                      <a:pt x="781" y="87"/>
                    </a:lnTo>
                    <a:lnTo>
                      <a:pt x="774" y="98"/>
                    </a:lnTo>
                    <a:lnTo>
                      <a:pt x="772" y="99"/>
                    </a:lnTo>
                    <a:lnTo>
                      <a:pt x="772" y="102"/>
                    </a:lnTo>
                    <a:lnTo>
                      <a:pt x="774" y="103"/>
                    </a:lnTo>
                    <a:lnTo>
                      <a:pt x="778" y="102"/>
                    </a:lnTo>
                    <a:lnTo>
                      <a:pt x="784" y="102"/>
                    </a:lnTo>
                    <a:lnTo>
                      <a:pt x="765" y="117"/>
                    </a:lnTo>
                    <a:lnTo>
                      <a:pt x="766" y="114"/>
                    </a:lnTo>
                    <a:lnTo>
                      <a:pt x="763" y="117"/>
                    </a:lnTo>
                    <a:lnTo>
                      <a:pt x="762" y="119"/>
                    </a:lnTo>
                    <a:lnTo>
                      <a:pt x="773" y="119"/>
                    </a:lnTo>
                    <a:lnTo>
                      <a:pt x="778" y="118"/>
                    </a:lnTo>
                    <a:lnTo>
                      <a:pt x="781" y="119"/>
                    </a:lnTo>
                    <a:lnTo>
                      <a:pt x="789" y="119"/>
                    </a:lnTo>
                    <a:lnTo>
                      <a:pt x="794" y="117"/>
                    </a:lnTo>
                    <a:lnTo>
                      <a:pt x="797" y="114"/>
                    </a:lnTo>
                    <a:lnTo>
                      <a:pt x="803" y="112"/>
                    </a:lnTo>
                    <a:lnTo>
                      <a:pt x="804" y="108"/>
                    </a:lnTo>
                    <a:lnTo>
                      <a:pt x="809" y="103"/>
                    </a:lnTo>
                    <a:lnTo>
                      <a:pt x="813" y="98"/>
                    </a:lnTo>
                    <a:lnTo>
                      <a:pt x="825" y="97"/>
                    </a:lnTo>
                    <a:lnTo>
                      <a:pt x="830" y="98"/>
                    </a:lnTo>
                    <a:lnTo>
                      <a:pt x="839" y="98"/>
                    </a:lnTo>
                    <a:lnTo>
                      <a:pt x="861" y="101"/>
                    </a:lnTo>
                    <a:lnTo>
                      <a:pt x="873" y="107"/>
                    </a:lnTo>
                    <a:lnTo>
                      <a:pt x="881" y="115"/>
                    </a:lnTo>
                    <a:lnTo>
                      <a:pt x="919" y="124"/>
                    </a:lnTo>
                    <a:lnTo>
                      <a:pt x="924" y="124"/>
                    </a:lnTo>
                    <a:lnTo>
                      <a:pt x="928" y="124"/>
                    </a:lnTo>
                    <a:lnTo>
                      <a:pt x="930" y="128"/>
                    </a:lnTo>
                    <a:lnTo>
                      <a:pt x="955" y="138"/>
                    </a:lnTo>
                    <a:lnTo>
                      <a:pt x="965" y="138"/>
                    </a:lnTo>
                    <a:lnTo>
                      <a:pt x="967" y="139"/>
                    </a:lnTo>
                    <a:lnTo>
                      <a:pt x="974" y="140"/>
                    </a:lnTo>
                    <a:lnTo>
                      <a:pt x="972" y="139"/>
                    </a:lnTo>
                    <a:lnTo>
                      <a:pt x="996" y="140"/>
                    </a:lnTo>
                    <a:lnTo>
                      <a:pt x="999" y="144"/>
                    </a:lnTo>
                    <a:lnTo>
                      <a:pt x="1002" y="141"/>
                    </a:lnTo>
                    <a:lnTo>
                      <a:pt x="995" y="136"/>
                    </a:lnTo>
                    <a:lnTo>
                      <a:pt x="1002" y="135"/>
                    </a:lnTo>
                    <a:lnTo>
                      <a:pt x="1004" y="136"/>
                    </a:lnTo>
                    <a:lnTo>
                      <a:pt x="1009" y="138"/>
                    </a:lnTo>
                    <a:lnTo>
                      <a:pt x="1011" y="135"/>
                    </a:lnTo>
                    <a:lnTo>
                      <a:pt x="1024" y="138"/>
                    </a:lnTo>
                    <a:lnTo>
                      <a:pt x="1021" y="139"/>
                    </a:lnTo>
                    <a:lnTo>
                      <a:pt x="1028" y="141"/>
                    </a:lnTo>
                    <a:lnTo>
                      <a:pt x="1028" y="144"/>
                    </a:lnTo>
                    <a:lnTo>
                      <a:pt x="1034" y="143"/>
                    </a:lnTo>
                    <a:lnTo>
                      <a:pt x="1033" y="145"/>
                    </a:lnTo>
                    <a:lnTo>
                      <a:pt x="1042" y="149"/>
                    </a:lnTo>
                    <a:lnTo>
                      <a:pt x="1049" y="156"/>
                    </a:lnTo>
                    <a:lnTo>
                      <a:pt x="1048" y="164"/>
                    </a:lnTo>
                    <a:lnTo>
                      <a:pt x="1053" y="160"/>
                    </a:lnTo>
                    <a:lnTo>
                      <a:pt x="1051" y="164"/>
                    </a:lnTo>
                    <a:lnTo>
                      <a:pt x="1049" y="167"/>
                    </a:lnTo>
                    <a:lnTo>
                      <a:pt x="1051" y="169"/>
                    </a:lnTo>
                    <a:lnTo>
                      <a:pt x="1046" y="169"/>
                    </a:lnTo>
                    <a:lnTo>
                      <a:pt x="1044" y="171"/>
                    </a:lnTo>
                    <a:lnTo>
                      <a:pt x="1040" y="171"/>
                    </a:lnTo>
                    <a:lnTo>
                      <a:pt x="1039" y="169"/>
                    </a:lnTo>
                    <a:lnTo>
                      <a:pt x="1032" y="170"/>
                    </a:lnTo>
                    <a:lnTo>
                      <a:pt x="1022" y="169"/>
                    </a:lnTo>
                    <a:lnTo>
                      <a:pt x="1028" y="171"/>
                    </a:lnTo>
                    <a:lnTo>
                      <a:pt x="1023" y="174"/>
                    </a:lnTo>
                    <a:lnTo>
                      <a:pt x="1012" y="172"/>
                    </a:lnTo>
                    <a:lnTo>
                      <a:pt x="1014" y="175"/>
                    </a:lnTo>
                    <a:lnTo>
                      <a:pt x="1012" y="176"/>
                    </a:lnTo>
                    <a:lnTo>
                      <a:pt x="1011" y="181"/>
                    </a:lnTo>
                    <a:lnTo>
                      <a:pt x="1001" y="185"/>
                    </a:lnTo>
                    <a:lnTo>
                      <a:pt x="1003" y="186"/>
                    </a:lnTo>
                    <a:lnTo>
                      <a:pt x="1006" y="187"/>
                    </a:lnTo>
                    <a:lnTo>
                      <a:pt x="1011" y="186"/>
                    </a:lnTo>
                    <a:lnTo>
                      <a:pt x="1007" y="188"/>
                    </a:lnTo>
                    <a:lnTo>
                      <a:pt x="1024" y="193"/>
                    </a:lnTo>
                    <a:lnTo>
                      <a:pt x="1028" y="191"/>
                    </a:lnTo>
                    <a:lnTo>
                      <a:pt x="1032" y="192"/>
                    </a:lnTo>
                    <a:lnTo>
                      <a:pt x="1034" y="193"/>
                    </a:lnTo>
                    <a:lnTo>
                      <a:pt x="1075" y="195"/>
                    </a:lnTo>
                    <a:lnTo>
                      <a:pt x="1075" y="196"/>
                    </a:lnTo>
                    <a:lnTo>
                      <a:pt x="1095" y="196"/>
                    </a:lnTo>
                    <a:lnTo>
                      <a:pt x="1097" y="193"/>
                    </a:lnTo>
                    <a:lnTo>
                      <a:pt x="1107" y="193"/>
                    </a:lnTo>
                    <a:lnTo>
                      <a:pt x="1105" y="196"/>
                    </a:lnTo>
                    <a:lnTo>
                      <a:pt x="1111" y="196"/>
                    </a:lnTo>
                    <a:lnTo>
                      <a:pt x="1107" y="195"/>
                    </a:lnTo>
                    <a:lnTo>
                      <a:pt x="1112" y="192"/>
                    </a:lnTo>
                    <a:lnTo>
                      <a:pt x="1113" y="195"/>
                    </a:lnTo>
                    <a:lnTo>
                      <a:pt x="1119" y="195"/>
                    </a:lnTo>
                    <a:lnTo>
                      <a:pt x="1121" y="193"/>
                    </a:lnTo>
                    <a:lnTo>
                      <a:pt x="1124" y="193"/>
                    </a:lnTo>
                    <a:lnTo>
                      <a:pt x="1128" y="188"/>
                    </a:lnTo>
                    <a:lnTo>
                      <a:pt x="1134" y="187"/>
                    </a:lnTo>
                    <a:lnTo>
                      <a:pt x="1132" y="193"/>
                    </a:lnTo>
                    <a:lnTo>
                      <a:pt x="1138" y="193"/>
                    </a:lnTo>
                    <a:lnTo>
                      <a:pt x="1143" y="192"/>
                    </a:lnTo>
                    <a:lnTo>
                      <a:pt x="1150" y="186"/>
                    </a:lnTo>
                    <a:lnTo>
                      <a:pt x="1157" y="183"/>
                    </a:lnTo>
                    <a:lnTo>
                      <a:pt x="1163" y="183"/>
                    </a:lnTo>
                    <a:lnTo>
                      <a:pt x="1166" y="180"/>
                    </a:lnTo>
                    <a:lnTo>
                      <a:pt x="1170" y="185"/>
                    </a:lnTo>
                    <a:lnTo>
                      <a:pt x="1168" y="187"/>
                    </a:lnTo>
                    <a:lnTo>
                      <a:pt x="1171" y="188"/>
                    </a:lnTo>
                    <a:lnTo>
                      <a:pt x="1173" y="186"/>
                    </a:lnTo>
                    <a:lnTo>
                      <a:pt x="1174" y="190"/>
                    </a:lnTo>
                    <a:lnTo>
                      <a:pt x="1175" y="191"/>
                    </a:lnTo>
                    <a:lnTo>
                      <a:pt x="1175" y="193"/>
                    </a:lnTo>
                    <a:lnTo>
                      <a:pt x="1174" y="193"/>
                    </a:lnTo>
                    <a:lnTo>
                      <a:pt x="1182" y="196"/>
                    </a:lnTo>
                    <a:lnTo>
                      <a:pt x="1182" y="193"/>
                    </a:lnTo>
                    <a:lnTo>
                      <a:pt x="1197" y="193"/>
                    </a:lnTo>
                    <a:lnTo>
                      <a:pt x="1196" y="197"/>
                    </a:lnTo>
                    <a:lnTo>
                      <a:pt x="1196" y="198"/>
                    </a:lnTo>
                    <a:lnTo>
                      <a:pt x="1196" y="200"/>
                    </a:lnTo>
                    <a:lnTo>
                      <a:pt x="1197" y="203"/>
                    </a:lnTo>
                    <a:lnTo>
                      <a:pt x="1195" y="207"/>
                    </a:lnTo>
                    <a:lnTo>
                      <a:pt x="1199" y="209"/>
                    </a:lnTo>
                    <a:lnTo>
                      <a:pt x="1199" y="207"/>
                    </a:lnTo>
                    <a:lnTo>
                      <a:pt x="1200" y="209"/>
                    </a:lnTo>
                    <a:lnTo>
                      <a:pt x="1202" y="204"/>
                    </a:lnTo>
                    <a:lnTo>
                      <a:pt x="1205" y="200"/>
                    </a:lnTo>
                    <a:lnTo>
                      <a:pt x="1207" y="200"/>
                    </a:lnTo>
                    <a:lnTo>
                      <a:pt x="1206" y="203"/>
                    </a:lnTo>
                    <a:lnTo>
                      <a:pt x="1208" y="203"/>
                    </a:lnTo>
                    <a:lnTo>
                      <a:pt x="1207" y="206"/>
                    </a:lnTo>
                    <a:lnTo>
                      <a:pt x="1206" y="209"/>
                    </a:lnTo>
                    <a:lnTo>
                      <a:pt x="1211" y="211"/>
                    </a:lnTo>
                    <a:lnTo>
                      <a:pt x="1213" y="208"/>
                    </a:lnTo>
                    <a:lnTo>
                      <a:pt x="1216" y="214"/>
                    </a:lnTo>
                    <a:lnTo>
                      <a:pt x="1222" y="214"/>
                    </a:lnTo>
                    <a:lnTo>
                      <a:pt x="1223" y="217"/>
                    </a:lnTo>
                    <a:lnTo>
                      <a:pt x="1226" y="223"/>
                    </a:lnTo>
                    <a:lnTo>
                      <a:pt x="1222" y="227"/>
                    </a:lnTo>
                    <a:lnTo>
                      <a:pt x="1217" y="226"/>
                    </a:lnTo>
                    <a:lnTo>
                      <a:pt x="1212" y="228"/>
                    </a:lnTo>
                    <a:lnTo>
                      <a:pt x="1210" y="227"/>
                    </a:lnTo>
                    <a:lnTo>
                      <a:pt x="1211" y="229"/>
                    </a:lnTo>
                    <a:lnTo>
                      <a:pt x="1221" y="240"/>
                    </a:lnTo>
                    <a:lnTo>
                      <a:pt x="1226" y="242"/>
                    </a:lnTo>
                    <a:lnTo>
                      <a:pt x="1227" y="235"/>
                    </a:lnTo>
                    <a:lnTo>
                      <a:pt x="1231" y="234"/>
                    </a:lnTo>
                    <a:lnTo>
                      <a:pt x="1236" y="237"/>
                    </a:lnTo>
                    <a:lnTo>
                      <a:pt x="1239" y="233"/>
                    </a:lnTo>
                    <a:lnTo>
                      <a:pt x="1244" y="233"/>
                    </a:lnTo>
                    <a:lnTo>
                      <a:pt x="1239" y="227"/>
                    </a:lnTo>
                    <a:lnTo>
                      <a:pt x="1244" y="224"/>
                    </a:lnTo>
                    <a:lnTo>
                      <a:pt x="1244" y="223"/>
                    </a:lnTo>
                    <a:lnTo>
                      <a:pt x="1239" y="223"/>
                    </a:lnTo>
                    <a:lnTo>
                      <a:pt x="1236" y="214"/>
                    </a:lnTo>
                    <a:lnTo>
                      <a:pt x="1231" y="211"/>
                    </a:lnTo>
                    <a:lnTo>
                      <a:pt x="1234" y="208"/>
                    </a:lnTo>
                    <a:lnTo>
                      <a:pt x="1236" y="203"/>
                    </a:lnTo>
                    <a:lnTo>
                      <a:pt x="1233" y="202"/>
                    </a:lnTo>
                    <a:lnTo>
                      <a:pt x="1233" y="200"/>
                    </a:lnTo>
                    <a:lnTo>
                      <a:pt x="1226" y="197"/>
                    </a:lnTo>
                    <a:lnTo>
                      <a:pt x="1223" y="193"/>
                    </a:lnTo>
                    <a:lnTo>
                      <a:pt x="1228" y="188"/>
                    </a:lnTo>
                    <a:lnTo>
                      <a:pt x="1232" y="188"/>
                    </a:lnTo>
                    <a:lnTo>
                      <a:pt x="1234" y="186"/>
                    </a:lnTo>
                    <a:lnTo>
                      <a:pt x="1237" y="185"/>
                    </a:lnTo>
                    <a:lnTo>
                      <a:pt x="1233" y="183"/>
                    </a:lnTo>
                    <a:lnTo>
                      <a:pt x="1237" y="179"/>
                    </a:lnTo>
                    <a:lnTo>
                      <a:pt x="1244" y="179"/>
                    </a:lnTo>
                    <a:lnTo>
                      <a:pt x="1252" y="176"/>
                    </a:lnTo>
                    <a:lnTo>
                      <a:pt x="1253" y="175"/>
                    </a:lnTo>
                    <a:lnTo>
                      <a:pt x="1253" y="176"/>
                    </a:lnTo>
                    <a:lnTo>
                      <a:pt x="1265" y="176"/>
                    </a:lnTo>
                    <a:lnTo>
                      <a:pt x="1264" y="172"/>
                    </a:lnTo>
                    <a:lnTo>
                      <a:pt x="1270" y="171"/>
                    </a:lnTo>
                    <a:lnTo>
                      <a:pt x="1275" y="171"/>
                    </a:lnTo>
                    <a:lnTo>
                      <a:pt x="1275" y="166"/>
                    </a:lnTo>
                    <a:lnTo>
                      <a:pt x="1278" y="165"/>
                    </a:lnTo>
                    <a:lnTo>
                      <a:pt x="1279" y="169"/>
                    </a:lnTo>
                    <a:lnTo>
                      <a:pt x="1283" y="164"/>
                    </a:lnTo>
                    <a:lnTo>
                      <a:pt x="1286" y="161"/>
                    </a:lnTo>
                    <a:lnTo>
                      <a:pt x="1285" y="159"/>
                    </a:lnTo>
                    <a:lnTo>
                      <a:pt x="1293" y="156"/>
                    </a:lnTo>
                    <a:lnTo>
                      <a:pt x="1290" y="156"/>
                    </a:lnTo>
                    <a:lnTo>
                      <a:pt x="1294" y="154"/>
                    </a:lnTo>
                    <a:lnTo>
                      <a:pt x="1294" y="150"/>
                    </a:lnTo>
                    <a:lnTo>
                      <a:pt x="1290" y="151"/>
                    </a:lnTo>
                    <a:lnTo>
                      <a:pt x="1289" y="150"/>
                    </a:lnTo>
                    <a:lnTo>
                      <a:pt x="1272" y="155"/>
                    </a:lnTo>
                    <a:lnTo>
                      <a:pt x="1275" y="158"/>
                    </a:lnTo>
                    <a:lnTo>
                      <a:pt x="1267" y="159"/>
                    </a:lnTo>
                    <a:lnTo>
                      <a:pt x="1270" y="164"/>
                    </a:lnTo>
                    <a:lnTo>
                      <a:pt x="1272" y="161"/>
                    </a:lnTo>
                    <a:lnTo>
                      <a:pt x="1270" y="167"/>
                    </a:lnTo>
                    <a:lnTo>
                      <a:pt x="1269" y="169"/>
                    </a:lnTo>
                    <a:lnTo>
                      <a:pt x="1267" y="166"/>
                    </a:lnTo>
                    <a:lnTo>
                      <a:pt x="1268" y="165"/>
                    </a:lnTo>
                    <a:lnTo>
                      <a:pt x="1265" y="165"/>
                    </a:lnTo>
                    <a:lnTo>
                      <a:pt x="1265" y="164"/>
                    </a:lnTo>
                    <a:lnTo>
                      <a:pt x="1259" y="164"/>
                    </a:lnTo>
                    <a:lnTo>
                      <a:pt x="1257" y="165"/>
                    </a:lnTo>
                    <a:lnTo>
                      <a:pt x="1253" y="167"/>
                    </a:lnTo>
                    <a:lnTo>
                      <a:pt x="1252" y="166"/>
                    </a:lnTo>
                    <a:lnTo>
                      <a:pt x="1244" y="165"/>
                    </a:lnTo>
                    <a:lnTo>
                      <a:pt x="1243" y="164"/>
                    </a:lnTo>
                    <a:lnTo>
                      <a:pt x="1236" y="165"/>
                    </a:lnTo>
                    <a:lnTo>
                      <a:pt x="1231" y="167"/>
                    </a:lnTo>
                    <a:lnTo>
                      <a:pt x="1233" y="170"/>
                    </a:lnTo>
                    <a:lnTo>
                      <a:pt x="1237" y="170"/>
                    </a:lnTo>
                    <a:lnTo>
                      <a:pt x="1237" y="172"/>
                    </a:lnTo>
                    <a:lnTo>
                      <a:pt x="1239" y="172"/>
                    </a:lnTo>
                    <a:lnTo>
                      <a:pt x="1233" y="174"/>
                    </a:lnTo>
                    <a:lnTo>
                      <a:pt x="1228" y="175"/>
                    </a:lnTo>
                    <a:lnTo>
                      <a:pt x="1226" y="175"/>
                    </a:lnTo>
                    <a:lnTo>
                      <a:pt x="1229" y="174"/>
                    </a:lnTo>
                    <a:lnTo>
                      <a:pt x="1220" y="175"/>
                    </a:lnTo>
                    <a:lnTo>
                      <a:pt x="1220" y="172"/>
                    </a:lnTo>
                    <a:lnTo>
                      <a:pt x="1215" y="174"/>
                    </a:lnTo>
                    <a:lnTo>
                      <a:pt x="1217" y="171"/>
                    </a:lnTo>
                    <a:lnTo>
                      <a:pt x="1212" y="171"/>
                    </a:lnTo>
                    <a:lnTo>
                      <a:pt x="1213" y="169"/>
                    </a:lnTo>
                    <a:lnTo>
                      <a:pt x="1206" y="170"/>
                    </a:lnTo>
                    <a:lnTo>
                      <a:pt x="1205" y="169"/>
                    </a:lnTo>
                    <a:lnTo>
                      <a:pt x="1206" y="165"/>
                    </a:lnTo>
                    <a:lnTo>
                      <a:pt x="1212" y="160"/>
                    </a:lnTo>
                    <a:lnTo>
                      <a:pt x="1213" y="159"/>
                    </a:lnTo>
                    <a:lnTo>
                      <a:pt x="1218" y="154"/>
                    </a:lnTo>
                    <a:lnTo>
                      <a:pt x="1222" y="151"/>
                    </a:lnTo>
                    <a:lnTo>
                      <a:pt x="1260" y="145"/>
                    </a:lnTo>
                    <a:lnTo>
                      <a:pt x="1264" y="143"/>
                    </a:lnTo>
                    <a:lnTo>
                      <a:pt x="1273" y="140"/>
                    </a:lnTo>
                    <a:lnTo>
                      <a:pt x="1274" y="138"/>
                    </a:lnTo>
                    <a:lnTo>
                      <a:pt x="1281" y="139"/>
                    </a:lnTo>
                    <a:lnTo>
                      <a:pt x="1286" y="136"/>
                    </a:lnTo>
                    <a:lnTo>
                      <a:pt x="1291" y="138"/>
                    </a:lnTo>
                    <a:lnTo>
                      <a:pt x="1293" y="139"/>
                    </a:lnTo>
                    <a:lnTo>
                      <a:pt x="1296" y="140"/>
                    </a:lnTo>
                    <a:lnTo>
                      <a:pt x="1297" y="144"/>
                    </a:lnTo>
                    <a:lnTo>
                      <a:pt x="1305" y="146"/>
                    </a:lnTo>
                    <a:lnTo>
                      <a:pt x="1300" y="149"/>
                    </a:lnTo>
                    <a:lnTo>
                      <a:pt x="1304" y="151"/>
                    </a:lnTo>
                    <a:lnTo>
                      <a:pt x="1305" y="155"/>
                    </a:lnTo>
                    <a:lnTo>
                      <a:pt x="1310" y="156"/>
                    </a:lnTo>
                    <a:lnTo>
                      <a:pt x="1309" y="159"/>
                    </a:lnTo>
                    <a:lnTo>
                      <a:pt x="1301" y="159"/>
                    </a:lnTo>
                    <a:lnTo>
                      <a:pt x="1301" y="160"/>
                    </a:lnTo>
                    <a:lnTo>
                      <a:pt x="1304" y="160"/>
                    </a:lnTo>
                    <a:lnTo>
                      <a:pt x="1309" y="164"/>
                    </a:lnTo>
                    <a:lnTo>
                      <a:pt x="1312" y="165"/>
                    </a:lnTo>
                    <a:lnTo>
                      <a:pt x="1312" y="166"/>
                    </a:lnTo>
                    <a:lnTo>
                      <a:pt x="1317" y="170"/>
                    </a:lnTo>
                    <a:lnTo>
                      <a:pt x="1327" y="171"/>
                    </a:lnTo>
                    <a:lnTo>
                      <a:pt x="1326" y="171"/>
                    </a:lnTo>
                    <a:lnTo>
                      <a:pt x="1327" y="177"/>
                    </a:lnTo>
                    <a:lnTo>
                      <a:pt x="1331" y="180"/>
                    </a:lnTo>
                    <a:lnTo>
                      <a:pt x="1336" y="180"/>
                    </a:lnTo>
                    <a:lnTo>
                      <a:pt x="1343" y="181"/>
                    </a:lnTo>
                    <a:lnTo>
                      <a:pt x="1348" y="180"/>
                    </a:lnTo>
                    <a:lnTo>
                      <a:pt x="1353" y="181"/>
                    </a:lnTo>
                    <a:lnTo>
                      <a:pt x="1353" y="177"/>
                    </a:lnTo>
                    <a:lnTo>
                      <a:pt x="1357" y="180"/>
                    </a:lnTo>
                    <a:lnTo>
                      <a:pt x="1361" y="176"/>
                    </a:lnTo>
                    <a:lnTo>
                      <a:pt x="1361" y="174"/>
                    </a:lnTo>
                    <a:lnTo>
                      <a:pt x="1369" y="176"/>
                    </a:lnTo>
                    <a:lnTo>
                      <a:pt x="1369" y="181"/>
                    </a:lnTo>
                    <a:lnTo>
                      <a:pt x="1382" y="188"/>
                    </a:lnTo>
                    <a:lnTo>
                      <a:pt x="1385" y="193"/>
                    </a:lnTo>
                    <a:lnTo>
                      <a:pt x="1389" y="193"/>
                    </a:lnTo>
                    <a:lnTo>
                      <a:pt x="1398" y="197"/>
                    </a:lnTo>
                    <a:lnTo>
                      <a:pt x="1401" y="197"/>
                    </a:lnTo>
                    <a:lnTo>
                      <a:pt x="1401" y="193"/>
                    </a:lnTo>
                    <a:lnTo>
                      <a:pt x="1406" y="195"/>
                    </a:lnTo>
                    <a:lnTo>
                      <a:pt x="1408" y="193"/>
                    </a:lnTo>
                    <a:lnTo>
                      <a:pt x="1411" y="196"/>
                    </a:lnTo>
                    <a:lnTo>
                      <a:pt x="1414" y="195"/>
                    </a:lnTo>
                    <a:lnTo>
                      <a:pt x="1421" y="197"/>
                    </a:lnTo>
                    <a:lnTo>
                      <a:pt x="1431" y="193"/>
                    </a:lnTo>
                    <a:lnTo>
                      <a:pt x="1443" y="196"/>
                    </a:lnTo>
                    <a:lnTo>
                      <a:pt x="1452" y="193"/>
                    </a:lnTo>
                    <a:lnTo>
                      <a:pt x="1457" y="190"/>
                    </a:lnTo>
                    <a:lnTo>
                      <a:pt x="1478" y="191"/>
                    </a:lnTo>
                    <a:lnTo>
                      <a:pt x="1483" y="191"/>
                    </a:lnTo>
                    <a:lnTo>
                      <a:pt x="1490" y="195"/>
                    </a:lnTo>
                    <a:lnTo>
                      <a:pt x="1492" y="193"/>
                    </a:lnTo>
                    <a:lnTo>
                      <a:pt x="1495" y="193"/>
                    </a:lnTo>
                    <a:lnTo>
                      <a:pt x="1495" y="196"/>
                    </a:lnTo>
                    <a:lnTo>
                      <a:pt x="1516" y="193"/>
                    </a:lnTo>
                    <a:lnTo>
                      <a:pt x="1511" y="190"/>
                    </a:lnTo>
                    <a:lnTo>
                      <a:pt x="1511" y="188"/>
                    </a:lnTo>
                    <a:lnTo>
                      <a:pt x="1506" y="185"/>
                    </a:lnTo>
                    <a:lnTo>
                      <a:pt x="1505" y="181"/>
                    </a:lnTo>
                    <a:lnTo>
                      <a:pt x="1508" y="179"/>
                    </a:lnTo>
                    <a:lnTo>
                      <a:pt x="1510" y="179"/>
                    </a:lnTo>
                    <a:lnTo>
                      <a:pt x="1513" y="180"/>
                    </a:lnTo>
                    <a:lnTo>
                      <a:pt x="1515" y="183"/>
                    </a:lnTo>
                    <a:lnTo>
                      <a:pt x="1519" y="186"/>
                    </a:lnTo>
                    <a:lnTo>
                      <a:pt x="1519" y="190"/>
                    </a:lnTo>
                    <a:lnTo>
                      <a:pt x="1523" y="193"/>
                    </a:lnTo>
                    <a:lnTo>
                      <a:pt x="1527" y="195"/>
                    </a:lnTo>
                    <a:lnTo>
                      <a:pt x="1530" y="197"/>
                    </a:lnTo>
                    <a:lnTo>
                      <a:pt x="1539" y="200"/>
                    </a:lnTo>
                    <a:lnTo>
                      <a:pt x="1542" y="201"/>
                    </a:lnTo>
                    <a:lnTo>
                      <a:pt x="1549" y="201"/>
                    </a:lnTo>
                    <a:lnTo>
                      <a:pt x="1553" y="197"/>
                    </a:lnTo>
                    <a:lnTo>
                      <a:pt x="1552" y="186"/>
                    </a:lnTo>
                    <a:lnTo>
                      <a:pt x="1550" y="186"/>
                    </a:lnTo>
                    <a:lnTo>
                      <a:pt x="1549" y="188"/>
                    </a:lnTo>
                    <a:lnTo>
                      <a:pt x="1545" y="188"/>
                    </a:lnTo>
                    <a:lnTo>
                      <a:pt x="1545" y="186"/>
                    </a:lnTo>
                    <a:lnTo>
                      <a:pt x="1542" y="183"/>
                    </a:lnTo>
                    <a:lnTo>
                      <a:pt x="1530" y="183"/>
                    </a:lnTo>
                    <a:lnTo>
                      <a:pt x="1527" y="187"/>
                    </a:lnTo>
                    <a:lnTo>
                      <a:pt x="1529" y="188"/>
                    </a:lnTo>
                    <a:lnTo>
                      <a:pt x="1530" y="191"/>
                    </a:lnTo>
                    <a:lnTo>
                      <a:pt x="1525" y="190"/>
                    </a:lnTo>
                    <a:lnTo>
                      <a:pt x="1521" y="183"/>
                    </a:lnTo>
                    <a:lnTo>
                      <a:pt x="1514" y="176"/>
                    </a:lnTo>
                    <a:lnTo>
                      <a:pt x="1518" y="177"/>
                    </a:lnTo>
                    <a:lnTo>
                      <a:pt x="1518" y="174"/>
                    </a:lnTo>
                    <a:lnTo>
                      <a:pt x="1513" y="170"/>
                    </a:lnTo>
                    <a:lnTo>
                      <a:pt x="1513" y="169"/>
                    </a:lnTo>
                    <a:lnTo>
                      <a:pt x="1506" y="164"/>
                    </a:lnTo>
                    <a:lnTo>
                      <a:pt x="1510" y="164"/>
                    </a:lnTo>
                    <a:lnTo>
                      <a:pt x="1514" y="166"/>
                    </a:lnTo>
                    <a:lnTo>
                      <a:pt x="1516" y="165"/>
                    </a:lnTo>
                    <a:lnTo>
                      <a:pt x="1516" y="164"/>
                    </a:lnTo>
                    <a:lnTo>
                      <a:pt x="1521" y="164"/>
                    </a:lnTo>
                    <a:lnTo>
                      <a:pt x="1524" y="165"/>
                    </a:lnTo>
                    <a:lnTo>
                      <a:pt x="1535" y="165"/>
                    </a:lnTo>
                    <a:lnTo>
                      <a:pt x="1535" y="164"/>
                    </a:lnTo>
                    <a:lnTo>
                      <a:pt x="1526" y="158"/>
                    </a:lnTo>
                    <a:lnTo>
                      <a:pt x="1530" y="156"/>
                    </a:lnTo>
                    <a:lnTo>
                      <a:pt x="1536" y="158"/>
                    </a:lnTo>
                    <a:lnTo>
                      <a:pt x="1537" y="160"/>
                    </a:lnTo>
                    <a:lnTo>
                      <a:pt x="1544" y="164"/>
                    </a:lnTo>
                    <a:lnTo>
                      <a:pt x="1541" y="159"/>
                    </a:lnTo>
                    <a:lnTo>
                      <a:pt x="1549" y="159"/>
                    </a:lnTo>
                    <a:lnTo>
                      <a:pt x="1552" y="164"/>
                    </a:lnTo>
                    <a:lnTo>
                      <a:pt x="1560" y="166"/>
                    </a:lnTo>
                    <a:lnTo>
                      <a:pt x="1557" y="169"/>
                    </a:lnTo>
                    <a:lnTo>
                      <a:pt x="1561" y="170"/>
                    </a:lnTo>
                    <a:lnTo>
                      <a:pt x="1571" y="167"/>
                    </a:lnTo>
                    <a:lnTo>
                      <a:pt x="1571" y="170"/>
                    </a:lnTo>
                    <a:lnTo>
                      <a:pt x="1568" y="174"/>
                    </a:lnTo>
                    <a:lnTo>
                      <a:pt x="1567" y="176"/>
                    </a:lnTo>
                    <a:lnTo>
                      <a:pt x="1563" y="179"/>
                    </a:lnTo>
                    <a:lnTo>
                      <a:pt x="1567" y="181"/>
                    </a:lnTo>
                    <a:lnTo>
                      <a:pt x="1571" y="180"/>
                    </a:lnTo>
                    <a:lnTo>
                      <a:pt x="1573" y="182"/>
                    </a:lnTo>
                    <a:lnTo>
                      <a:pt x="1573" y="175"/>
                    </a:lnTo>
                    <a:lnTo>
                      <a:pt x="1586" y="170"/>
                    </a:lnTo>
                    <a:lnTo>
                      <a:pt x="1586" y="171"/>
                    </a:lnTo>
                    <a:lnTo>
                      <a:pt x="1586" y="174"/>
                    </a:lnTo>
                    <a:lnTo>
                      <a:pt x="1587" y="177"/>
                    </a:lnTo>
                    <a:lnTo>
                      <a:pt x="1586" y="183"/>
                    </a:lnTo>
                    <a:lnTo>
                      <a:pt x="1583" y="188"/>
                    </a:lnTo>
                    <a:lnTo>
                      <a:pt x="1583" y="193"/>
                    </a:lnTo>
                    <a:lnTo>
                      <a:pt x="1587" y="200"/>
                    </a:lnTo>
                    <a:lnTo>
                      <a:pt x="1577" y="203"/>
                    </a:lnTo>
                    <a:lnTo>
                      <a:pt x="1579" y="208"/>
                    </a:lnTo>
                    <a:lnTo>
                      <a:pt x="1588" y="208"/>
                    </a:lnTo>
                    <a:lnTo>
                      <a:pt x="1588" y="217"/>
                    </a:lnTo>
                    <a:lnTo>
                      <a:pt x="1597" y="212"/>
                    </a:lnTo>
                    <a:lnTo>
                      <a:pt x="1599" y="214"/>
                    </a:lnTo>
                    <a:lnTo>
                      <a:pt x="1604" y="211"/>
                    </a:lnTo>
                    <a:lnTo>
                      <a:pt x="1604" y="214"/>
                    </a:lnTo>
                    <a:lnTo>
                      <a:pt x="1602" y="216"/>
                    </a:lnTo>
                    <a:lnTo>
                      <a:pt x="1604" y="219"/>
                    </a:lnTo>
                    <a:lnTo>
                      <a:pt x="1610" y="219"/>
                    </a:lnTo>
                    <a:lnTo>
                      <a:pt x="1612" y="214"/>
                    </a:lnTo>
                    <a:lnTo>
                      <a:pt x="1609" y="208"/>
                    </a:lnTo>
                    <a:lnTo>
                      <a:pt x="1609" y="203"/>
                    </a:lnTo>
                    <a:lnTo>
                      <a:pt x="1607" y="198"/>
                    </a:lnTo>
                    <a:lnTo>
                      <a:pt x="1598" y="196"/>
                    </a:lnTo>
                    <a:lnTo>
                      <a:pt x="1598" y="193"/>
                    </a:lnTo>
                    <a:lnTo>
                      <a:pt x="1602" y="183"/>
                    </a:lnTo>
                    <a:lnTo>
                      <a:pt x="1600" y="182"/>
                    </a:lnTo>
                    <a:lnTo>
                      <a:pt x="1598" y="179"/>
                    </a:lnTo>
                    <a:lnTo>
                      <a:pt x="1602" y="179"/>
                    </a:lnTo>
                    <a:lnTo>
                      <a:pt x="1604" y="177"/>
                    </a:lnTo>
                    <a:lnTo>
                      <a:pt x="1607" y="179"/>
                    </a:lnTo>
                    <a:lnTo>
                      <a:pt x="1608" y="180"/>
                    </a:lnTo>
                    <a:lnTo>
                      <a:pt x="1615" y="179"/>
                    </a:lnTo>
                    <a:lnTo>
                      <a:pt x="1623" y="181"/>
                    </a:lnTo>
                    <a:lnTo>
                      <a:pt x="1626" y="180"/>
                    </a:lnTo>
                    <a:lnTo>
                      <a:pt x="1628" y="176"/>
                    </a:lnTo>
                    <a:lnTo>
                      <a:pt x="1638" y="171"/>
                    </a:lnTo>
                    <a:lnTo>
                      <a:pt x="1638" y="169"/>
                    </a:lnTo>
                    <a:lnTo>
                      <a:pt x="1640" y="164"/>
                    </a:lnTo>
                    <a:lnTo>
                      <a:pt x="1654" y="158"/>
                    </a:lnTo>
                    <a:lnTo>
                      <a:pt x="1657" y="154"/>
                    </a:lnTo>
                    <a:lnTo>
                      <a:pt x="1651" y="153"/>
                    </a:lnTo>
                    <a:lnTo>
                      <a:pt x="1651" y="146"/>
                    </a:lnTo>
                    <a:lnTo>
                      <a:pt x="1647" y="138"/>
                    </a:lnTo>
                    <a:lnTo>
                      <a:pt x="1641" y="135"/>
                    </a:lnTo>
                    <a:lnTo>
                      <a:pt x="1641" y="138"/>
                    </a:lnTo>
                    <a:lnTo>
                      <a:pt x="1640" y="140"/>
                    </a:lnTo>
                    <a:lnTo>
                      <a:pt x="1640" y="143"/>
                    </a:lnTo>
                    <a:lnTo>
                      <a:pt x="1642" y="141"/>
                    </a:lnTo>
                    <a:lnTo>
                      <a:pt x="1645" y="139"/>
                    </a:lnTo>
                    <a:lnTo>
                      <a:pt x="1639" y="146"/>
                    </a:lnTo>
                    <a:lnTo>
                      <a:pt x="1629" y="149"/>
                    </a:lnTo>
                    <a:lnTo>
                      <a:pt x="1621" y="148"/>
                    </a:lnTo>
                    <a:lnTo>
                      <a:pt x="1624" y="145"/>
                    </a:lnTo>
                    <a:lnTo>
                      <a:pt x="1624" y="138"/>
                    </a:lnTo>
                    <a:lnTo>
                      <a:pt x="1626" y="138"/>
                    </a:lnTo>
                    <a:lnTo>
                      <a:pt x="1630" y="138"/>
                    </a:lnTo>
                    <a:lnTo>
                      <a:pt x="1634" y="132"/>
                    </a:lnTo>
                    <a:lnTo>
                      <a:pt x="1633" y="128"/>
                    </a:lnTo>
                    <a:lnTo>
                      <a:pt x="1630" y="129"/>
                    </a:lnTo>
                    <a:lnTo>
                      <a:pt x="1630" y="124"/>
                    </a:lnTo>
                    <a:lnTo>
                      <a:pt x="1634" y="119"/>
                    </a:lnTo>
                    <a:lnTo>
                      <a:pt x="1644" y="118"/>
                    </a:lnTo>
                    <a:lnTo>
                      <a:pt x="1646" y="117"/>
                    </a:lnTo>
                    <a:lnTo>
                      <a:pt x="1642" y="120"/>
                    </a:lnTo>
                    <a:lnTo>
                      <a:pt x="1642" y="125"/>
                    </a:lnTo>
                    <a:lnTo>
                      <a:pt x="1645" y="128"/>
                    </a:lnTo>
                    <a:lnTo>
                      <a:pt x="1650" y="123"/>
                    </a:lnTo>
                    <a:lnTo>
                      <a:pt x="1651" y="118"/>
                    </a:lnTo>
                    <a:lnTo>
                      <a:pt x="1647" y="112"/>
                    </a:lnTo>
                    <a:lnTo>
                      <a:pt x="1641" y="112"/>
                    </a:lnTo>
                    <a:lnTo>
                      <a:pt x="1635" y="115"/>
                    </a:lnTo>
                    <a:lnTo>
                      <a:pt x="1628" y="115"/>
                    </a:lnTo>
                    <a:lnTo>
                      <a:pt x="1620" y="107"/>
                    </a:lnTo>
                    <a:lnTo>
                      <a:pt x="1617" y="106"/>
                    </a:lnTo>
                    <a:lnTo>
                      <a:pt x="1618" y="108"/>
                    </a:lnTo>
                    <a:lnTo>
                      <a:pt x="1615" y="109"/>
                    </a:lnTo>
                    <a:lnTo>
                      <a:pt x="1610" y="108"/>
                    </a:lnTo>
                    <a:lnTo>
                      <a:pt x="1610" y="106"/>
                    </a:lnTo>
                    <a:lnTo>
                      <a:pt x="1602" y="104"/>
                    </a:lnTo>
                    <a:lnTo>
                      <a:pt x="1600" y="102"/>
                    </a:lnTo>
                    <a:lnTo>
                      <a:pt x="1600" y="101"/>
                    </a:lnTo>
                    <a:lnTo>
                      <a:pt x="1587" y="101"/>
                    </a:lnTo>
                    <a:lnTo>
                      <a:pt x="1579" y="98"/>
                    </a:lnTo>
                    <a:lnTo>
                      <a:pt x="1577" y="96"/>
                    </a:lnTo>
                    <a:lnTo>
                      <a:pt x="1579" y="93"/>
                    </a:lnTo>
                    <a:lnTo>
                      <a:pt x="1570" y="91"/>
                    </a:lnTo>
                    <a:lnTo>
                      <a:pt x="1568" y="88"/>
                    </a:lnTo>
                    <a:lnTo>
                      <a:pt x="1563" y="86"/>
                    </a:lnTo>
                    <a:lnTo>
                      <a:pt x="1562" y="71"/>
                    </a:lnTo>
                    <a:lnTo>
                      <a:pt x="1566" y="70"/>
                    </a:lnTo>
                    <a:lnTo>
                      <a:pt x="1567" y="70"/>
                    </a:lnTo>
                    <a:lnTo>
                      <a:pt x="1572" y="62"/>
                    </a:lnTo>
                    <a:lnTo>
                      <a:pt x="1573" y="62"/>
                    </a:lnTo>
                    <a:lnTo>
                      <a:pt x="1574" y="65"/>
                    </a:lnTo>
                    <a:lnTo>
                      <a:pt x="1577" y="64"/>
                    </a:lnTo>
                    <a:lnTo>
                      <a:pt x="1577" y="59"/>
                    </a:lnTo>
                    <a:lnTo>
                      <a:pt x="1574" y="60"/>
                    </a:lnTo>
                    <a:lnTo>
                      <a:pt x="1565" y="51"/>
                    </a:lnTo>
                    <a:lnTo>
                      <a:pt x="1566" y="45"/>
                    </a:lnTo>
                    <a:lnTo>
                      <a:pt x="1568" y="41"/>
                    </a:lnTo>
                    <a:lnTo>
                      <a:pt x="1567" y="40"/>
                    </a:lnTo>
                    <a:lnTo>
                      <a:pt x="1567" y="38"/>
                    </a:lnTo>
                    <a:lnTo>
                      <a:pt x="1568" y="36"/>
                    </a:lnTo>
                    <a:lnTo>
                      <a:pt x="1567" y="31"/>
                    </a:lnTo>
                    <a:lnTo>
                      <a:pt x="1570" y="30"/>
                    </a:lnTo>
                    <a:lnTo>
                      <a:pt x="1572" y="30"/>
                    </a:lnTo>
                    <a:lnTo>
                      <a:pt x="1572" y="28"/>
                    </a:lnTo>
                    <a:lnTo>
                      <a:pt x="1576" y="26"/>
                    </a:lnTo>
                    <a:lnTo>
                      <a:pt x="1586" y="33"/>
                    </a:lnTo>
                    <a:lnTo>
                      <a:pt x="1588" y="31"/>
                    </a:lnTo>
                    <a:lnTo>
                      <a:pt x="1589" y="28"/>
                    </a:lnTo>
                    <a:lnTo>
                      <a:pt x="1587" y="23"/>
                    </a:lnTo>
                    <a:lnTo>
                      <a:pt x="1584" y="21"/>
                    </a:lnTo>
                    <a:lnTo>
                      <a:pt x="1581" y="20"/>
                    </a:lnTo>
                    <a:lnTo>
                      <a:pt x="1581" y="18"/>
                    </a:lnTo>
                    <a:lnTo>
                      <a:pt x="1583" y="13"/>
                    </a:lnTo>
                    <a:lnTo>
                      <a:pt x="1591" y="9"/>
                    </a:lnTo>
                    <a:lnTo>
                      <a:pt x="1592" y="7"/>
                    </a:lnTo>
                    <a:lnTo>
                      <a:pt x="1593" y="4"/>
                    </a:lnTo>
                    <a:lnTo>
                      <a:pt x="1596" y="0"/>
                    </a:lnTo>
                    <a:lnTo>
                      <a:pt x="1608" y="0"/>
                    </a:lnTo>
                    <a:lnTo>
                      <a:pt x="1614" y="3"/>
                    </a:lnTo>
                    <a:lnTo>
                      <a:pt x="1613" y="4"/>
                    </a:lnTo>
                    <a:lnTo>
                      <a:pt x="1612" y="5"/>
                    </a:lnTo>
                    <a:lnTo>
                      <a:pt x="1612" y="8"/>
                    </a:lnTo>
                    <a:lnTo>
                      <a:pt x="1612" y="10"/>
                    </a:lnTo>
                    <a:lnTo>
                      <a:pt x="1615" y="8"/>
                    </a:lnTo>
                    <a:lnTo>
                      <a:pt x="1617" y="13"/>
                    </a:lnTo>
                    <a:lnTo>
                      <a:pt x="1620" y="10"/>
                    </a:lnTo>
                    <a:lnTo>
                      <a:pt x="1621" y="8"/>
                    </a:lnTo>
                    <a:lnTo>
                      <a:pt x="1626" y="12"/>
                    </a:lnTo>
                    <a:lnTo>
                      <a:pt x="1635" y="9"/>
                    </a:lnTo>
                    <a:lnTo>
                      <a:pt x="1635" y="12"/>
                    </a:lnTo>
                    <a:lnTo>
                      <a:pt x="1634" y="17"/>
                    </a:lnTo>
                    <a:lnTo>
                      <a:pt x="1636" y="19"/>
                    </a:lnTo>
                    <a:lnTo>
                      <a:pt x="1641" y="19"/>
                    </a:lnTo>
                    <a:lnTo>
                      <a:pt x="1656" y="30"/>
                    </a:lnTo>
                    <a:lnTo>
                      <a:pt x="1660" y="39"/>
                    </a:lnTo>
                    <a:lnTo>
                      <a:pt x="1661" y="50"/>
                    </a:lnTo>
                    <a:lnTo>
                      <a:pt x="1660" y="50"/>
                    </a:lnTo>
                    <a:lnTo>
                      <a:pt x="1661" y="52"/>
                    </a:lnTo>
                    <a:lnTo>
                      <a:pt x="1666" y="52"/>
                    </a:lnTo>
                    <a:lnTo>
                      <a:pt x="1668" y="59"/>
                    </a:lnTo>
                    <a:lnTo>
                      <a:pt x="1676" y="59"/>
                    </a:lnTo>
                    <a:lnTo>
                      <a:pt x="1681" y="61"/>
                    </a:lnTo>
                    <a:lnTo>
                      <a:pt x="1681" y="65"/>
                    </a:lnTo>
                    <a:lnTo>
                      <a:pt x="1682" y="66"/>
                    </a:lnTo>
                    <a:lnTo>
                      <a:pt x="1689" y="73"/>
                    </a:lnTo>
                    <a:lnTo>
                      <a:pt x="1689" y="76"/>
                    </a:lnTo>
                    <a:lnTo>
                      <a:pt x="1691" y="76"/>
                    </a:lnTo>
                    <a:lnTo>
                      <a:pt x="1693" y="75"/>
                    </a:lnTo>
                    <a:lnTo>
                      <a:pt x="1693" y="73"/>
                    </a:lnTo>
                    <a:lnTo>
                      <a:pt x="1697" y="75"/>
                    </a:lnTo>
                    <a:lnTo>
                      <a:pt x="1699" y="80"/>
                    </a:lnTo>
                    <a:lnTo>
                      <a:pt x="1703" y="81"/>
                    </a:lnTo>
                    <a:lnTo>
                      <a:pt x="1706" y="83"/>
                    </a:lnTo>
                    <a:lnTo>
                      <a:pt x="1696" y="85"/>
                    </a:lnTo>
                    <a:lnTo>
                      <a:pt x="1683" y="81"/>
                    </a:lnTo>
                    <a:lnTo>
                      <a:pt x="1680" y="81"/>
                    </a:lnTo>
                    <a:lnTo>
                      <a:pt x="1681" y="82"/>
                    </a:lnTo>
                    <a:lnTo>
                      <a:pt x="1681" y="83"/>
                    </a:lnTo>
                    <a:lnTo>
                      <a:pt x="1678" y="85"/>
                    </a:lnTo>
                    <a:lnTo>
                      <a:pt x="1680" y="86"/>
                    </a:lnTo>
                    <a:lnTo>
                      <a:pt x="1689" y="87"/>
                    </a:lnTo>
                    <a:lnTo>
                      <a:pt x="1693" y="91"/>
                    </a:lnTo>
                    <a:lnTo>
                      <a:pt x="1688" y="96"/>
                    </a:lnTo>
                    <a:lnTo>
                      <a:pt x="1685" y="96"/>
                    </a:lnTo>
                    <a:lnTo>
                      <a:pt x="1682" y="97"/>
                    </a:lnTo>
                    <a:lnTo>
                      <a:pt x="1678" y="97"/>
                    </a:lnTo>
                    <a:lnTo>
                      <a:pt x="1678" y="99"/>
                    </a:lnTo>
                    <a:lnTo>
                      <a:pt x="1675" y="102"/>
                    </a:lnTo>
                    <a:lnTo>
                      <a:pt x="1676" y="103"/>
                    </a:lnTo>
                    <a:lnTo>
                      <a:pt x="1676" y="104"/>
                    </a:lnTo>
                    <a:lnTo>
                      <a:pt x="1686" y="104"/>
                    </a:lnTo>
                    <a:lnTo>
                      <a:pt x="1688" y="107"/>
                    </a:lnTo>
                    <a:lnTo>
                      <a:pt x="1692" y="111"/>
                    </a:lnTo>
                    <a:lnTo>
                      <a:pt x="1699" y="112"/>
                    </a:lnTo>
                    <a:lnTo>
                      <a:pt x="1706" y="112"/>
                    </a:lnTo>
                    <a:lnTo>
                      <a:pt x="1711" y="107"/>
                    </a:lnTo>
                    <a:lnTo>
                      <a:pt x="1714" y="107"/>
                    </a:lnTo>
                    <a:lnTo>
                      <a:pt x="1715" y="108"/>
                    </a:lnTo>
                    <a:lnTo>
                      <a:pt x="1713" y="112"/>
                    </a:lnTo>
                    <a:lnTo>
                      <a:pt x="1715" y="111"/>
                    </a:lnTo>
                    <a:lnTo>
                      <a:pt x="1719" y="113"/>
                    </a:lnTo>
                    <a:lnTo>
                      <a:pt x="1722" y="113"/>
                    </a:lnTo>
                    <a:lnTo>
                      <a:pt x="1727" y="114"/>
                    </a:lnTo>
                    <a:lnTo>
                      <a:pt x="1728" y="112"/>
                    </a:lnTo>
                    <a:lnTo>
                      <a:pt x="1730" y="117"/>
                    </a:lnTo>
                    <a:lnTo>
                      <a:pt x="1729" y="119"/>
                    </a:lnTo>
                    <a:lnTo>
                      <a:pt x="1728" y="122"/>
                    </a:lnTo>
                    <a:lnTo>
                      <a:pt x="1722" y="119"/>
                    </a:lnTo>
                    <a:lnTo>
                      <a:pt x="1719" y="120"/>
                    </a:lnTo>
                    <a:lnTo>
                      <a:pt x="1715" y="119"/>
                    </a:lnTo>
                    <a:lnTo>
                      <a:pt x="1729" y="129"/>
                    </a:lnTo>
                    <a:lnTo>
                      <a:pt x="1734" y="130"/>
                    </a:lnTo>
                    <a:lnTo>
                      <a:pt x="1735" y="134"/>
                    </a:lnTo>
                    <a:lnTo>
                      <a:pt x="1741" y="138"/>
                    </a:lnTo>
                    <a:lnTo>
                      <a:pt x="1741" y="140"/>
                    </a:lnTo>
                    <a:lnTo>
                      <a:pt x="1746" y="145"/>
                    </a:lnTo>
                    <a:lnTo>
                      <a:pt x="1745" y="150"/>
                    </a:lnTo>
                    <a:lnTo>
                      <a:pt x="1746" y="155"/>
                    </a:lnTo>
                    <a:lnTo>
                      <a:pt x="1745" y="159"/>
                    </a:lnTo>
                    <a:lnTo>
                      <a:pt x="1754" y="169"/>
                    </a:lnTo>
                    <a:lnTo>
                      <a:pt x="1762" y="159"/>
                    </a:lnTo>
                    <a:lnTo>
                      <a:pt x="1761" y="153"/>
                    </a:lnTo>
                    <a:lnTo>
                      <a:pt x="1761" y="151"/>
                    </a:lnTo>
                    <a:lnTo>
                      <a:pt x="1762" y="150"/>
                    </a:lnTo>
                    <a:lnTo>
                      <a:pt x="1766" y="150"/>
                    </a:lnTo>
                    <a:lnTo>
                      <a:pt x="1762" y="134"/>
                    </a:lnTo>
                    <a:lnTo>
                      <a:pt x="1769" y="129"/>
                    </a:lnTo>
                    <a:lnTo>
                      <a:pt x="1771" y="124"/>
                    </a:lnTo>
                    <a:lnTo>
                      <a:pt x="1777" y="123"/>
                    </a:lnTo>
                    <a:lnTo>
                      <a:pt x="1783" y="123"/>
                    </a:lnTo>
                    <a:lnTo>
                      <a:pt x="1787" y="129"/>
                    </a:lnTo>
                    <a:lnTo>
                      <a:pt x="1816" y="145"/>
                    </a:lnTo>
                    <a:lnTo>
                      <a:pt x="1828" y="169"/>
                    </a:lnTo>
                    <a:lnTo>
                      <a:pt x="1823" y="171"/>
                    </a:lnTo>
                    <a:lnTo>
                      <a:pt x="1818" y="171"/>
                    </a:lnTo>
                    <a:lnTo>
                      <a:pt x="1817" y="169"/>
                    </a:lnTo>
                    <a:lnTo>
                      <a:pt x="1816" y="164"/>
                    </a:lnTo>
                    <a:lnTo>
                      <a:pt x="1812" y="171"/>
                    </a:lnTo>
                    <a:lnTo>
                      <a:pt x="1814" y="176"/>
                    </a:lnTo>
                    <a:lnTo>
                      <a:pt x="1813" y="182"/>
                    </a:lnTo>
                    <a:lnTo>
                      <a:pt x="1814" y="186"/>
                    </a:lnTo>
                    <a:lnTo>
                      <a:pt x="1847" y="216"/>
                    </a:lnTo>
                    <a:lnTo>
                      <a:pt x="1850" y="217"/>
                    </a:lnTo>
                    <a:lnTo>
                      <a:pt x="1854" y="221"/>
                    </a:lnTo>
                    <a:lnTo>
                      <a:pt x="1860" y="218"/>
                    </a:lnTo>
                    <a:lnTo>
                      <a:pt x="1860" y="216"/>
                    </a:lnTo>
                    <a:lnTo>
                      <a:pt x="1860" y="212"/>
                    </a:lnTo>
                    <a:lnTo>
                      <a:pt x="1865" y="209"/>
                    </a:lnTo>
                    <a:lnTo>
                      <a:pt x="1868" y="212"/>
                    </a:lnTo>
                    <a:lnTo>
                      <a:pt x="1869" y="209"/>
                    </a:lnTo>
                    <a:lnTo>
                      <a:pt x="1871" y="212"/>
                    </a:lnTo>
                    <a:lnTo>
                      <a:pt x="1875" y="212"/>
                    </a:lnTo>
                    <a:lnTo>
                      <a:pt x="1875" y="204"/>
                    </a:lnTo>
                    <a:lnTo>
                      <a:pt x="1872" y="198"/>
                    </a:lnTo>
                    <a:lnTo>
                      <a:pt x="1874" y="196"/>
                    </a:lnTo>
                    <a:lnTo>
                      <a:pt x="1877" y="188"/>
                    </a:lnTo>
                    <a:lnTo>
                      <a:pt x="1882" y="185"/>
                    </a:lnTo>
                    <a:lnTo>
                      <a:pt x="1886" y="174"/>
                    </a:lnTo>
                    <a:lnTo>
                      <a:pt x="1885" y="169"/>
                    </a:lnTo>
                    <a:lnTo>
                      <a:pt x="1887" y="167"/>
                    </a:lnTo>
                    <a:lnTo>
                      <a:pt x="1886" y="155"/>
                    </a:lnTo>
                    <a:lnTo>
                      <a:pt x="1885" y="153"/>
                    </a:lnTo>
                    <a:lnTo>
                      <a:pt x="1887" y="150"/>
                    </a:lnTo>
                    <a:lnTo>
                      <a:pt x="1894" y="150"/>
                    </a:lnTo>
                    <a:lnTo>
                      <a:pt x="1895" y="148"/>
                    </a:lnTo>
                    <a:lnTo>
                      <a:pt x="1897" y="148"/>
                    </a:lnTo>
                    <a:lnTo>
                      <a:pt x="1902" y="146"/>
                    </a:lnTo>
                    <a:lnTo>
                      <a:pt x="1910" y="148"/>
                    </a:lnTo>
                    <a:lnTo>
                      <a:pt x="1915" y="146"/>
                    </a:lnTo>
                    <a:lnTo>
                      <a:pt x="1912" y="145"/>
                    </a:lnTo>
                    <a:lnTo>
                      <a:pt x="1905" y="145"/>
                    </a:lnTo>
                    <a:lnTo>
                      <a:pt x="1901" y="143"/>
                    </a:lnTo>
                    <a:lnTo>
                      <a:pt x="1903" y="140"/>
                    </a:lnTo>
                    <a:lnTo>
                      <a:pt x="1901" y="139"/>
                    </a:lnTo>
                    <a:lnTo>
                      <a:pt x="1906" y="139"/>
                    </a:lnTo>
                    <a:lnTo>
                      <a:pt x="1905" y="136"/>
                    </a:lnTo>
                    <a:lnTo>
                      <a:pt x="1907" y="135"/>
                    </a:lnTo>
                    <a:lnTo>
                      <a:pt x="1913" y="136"/>
                    </a:lnTo>
                    <a:lnTo>
                      <a:pt x="1911" y="134"/>
                    </a:lnTo>
                    <a:lnTo>
                      <a:pt x="1907" y="134"/>
                    </a:lnTo>
                    <a:lnTo>
                      <a:pt x="1903" y="130"/>
                    </a:lnTo>
                    <a:lnTo>
                      <a:pt x="1896" y="129"/>
                    </a:lnTo>
                    <a:lnTo>
                      <a:pt x="1890" y="127"/>
                    </a:lnTo>
                    <a:lnTo>
                      <a:pt x="1887" y="123"/>
                    </a:lnTo>
                    <a:lnTo>
                      <a:pt x="1886" y="119"/>
                    </a:lnTo>
                    <a:lnTo>
                      <a:pt x="1887" y="118"/>
                    </a:lnTo>
                    <a:lnTo>
                      <a:pt x="1884" y="113"/>
                    </a:lnTo>
                    <a:lnTo>
                      <a:pt x="1884" y="111"/>
                    </a:lnTo>
                    <a:lnTo>
                      <a:pt x="1881" y="106"/>
                    </a:lnTo>
                    <a:lnTo>
                      <a:pt x="1881" y="104"/>
                    </a:lnTo>
                    <a:lnTo>
                      <a:pt x="1881" y="98"/>
                    </a:lnTo>
                    <a:lnTo>
                      <a:pt x="1891" y="99"/>
                    </a:lnTo>
                    <a:lnTo>
                      <a:pt x="1895" y="97"/>
                    </a:lnTo>
                    <a:lnTo>
                      <a:pt x="1916" y="98"/>
                    </a:lnTo>
                    <a:lnTo>
                      <a:pt x="1936" y="106"/>
                    </a:lnTo>
                    <a:lnTo>
                      <a:pt x="1948" y="104"/>
                    </a:lnTo>
                    <a:lnTo>
                      <a:pt x="1953" y="106"/>
                    </a:lnTo>
                    <a:lnTo>
                      <a:pt x="1958" y="104"/>
                    </a:lnTo>
                    <a:lnTo>
                      <a:pt x="1962" y="103"/>
                    </a:lnTo>
                    <a:lnTo>
                      <a:pt x="1965" y="106"/>
                    </a:lnTo>
                    <a:lnTo>
                      <a:pt x="1966" y="111"/>
                    </a:lnTo>
                    <a:lnTo>
                      <a:pt x="1968" y="113"/>
                    </a:lnTo>
                    <a:lnTo>
                      <a:pt x="1964" y="114"/>
                    </a:lnTo>
                    <a:lnTo>
                      <a:pt x="1968" y="114"/>
                    </a:lnTo>
                    <a:lnTo>
                      <a:pt x="1980" y="123"/>
                    </a:lnTo>
                    <a:lnTo>
                      <a:pt x="1979" y="125"/>
                    </a:lnTo>
                    <a:lnTo>
                      <a:pt x="1980" y="125"/>
                    </a:lnTo>
                    <a:lnTo>
                      <a:pt x="1995" y="125"/>
                    </a:lnTo>
                    <a:lnTo>
                      <a:pt x="2006" y="128"/>
                    </a:lnTo>
                    <a:lnTo>
                      <a:pt x="2009" y="132"/>
                    </a:lnTo>
                    <a:lnTo>
                      <a:pt x="2005" y="135"/>
                    </a:lnTo>
                    <a:lnTo>
                      <a:pt x="1997" y="139"/>
                    </a:lnTo>
                    <a:lnTo>
                      <a:pt x="1995" y="143"/>
                    </a:lnTo>
                    <a:lnTo>
                      <a:pt x="2012" y="144"/>
                    </a:lnTo>
                    <a:lnTo>
                      <a:pt x="2017" y="149"/>
                    </a:lnTo>
                    <a:lnTo>
                      <a:pt x="2017" y="153"/>
                    </a:lnTo>
                    <a:lnTo>
                      <a:pt x="2016" y="155"/>
                    </a:lnTo>
                    <a:lnTo>
                      <a:pt x="2010" y="159"/>
                    </a:lnTo>
                    <a:lnTo>
                      <a:pt x="2007" y="159"/>
                    </a:lnTo>
                    <a:lnTo>
                      <a:pt x="2005" y="162"/>
                    </a:lnTo>
                    <a:lnTo>
                      <a:pt x="2004" y="165"/>
                    </a:lnTo>
                    <a:lnTo>
                      <a:pt x="2000" y="162"/>
                    </a:lnTo>
                    <a:lnTo>
                      <a:pt x="1996" y="158"/>
                    </a:lnTo>
                    <a:lnTo>
                      <a:pt x="1992" y="159"/>
                    </a:lnTo>
                    <a:lnTo>
                      <a:pt x="1991" y="161"/>
                    </a:lnTo>
                    <a:lnTo>
                      <a:pt x="1983" y="159"/>
                    </a:lnTo>
                    <a:lnTo>
                      <a:pt x="1983" y="161"/>
                    </a:lnTo>
                    <a:lnTo>
                      <a:pt x="1992" y="167"/>
                    </a:lnTo>
                    <a:lnTo>
                      <a:pt x="1990" y="169"/>
                    </a:lnTo>
                    <a:lnTo>
                      <a:pt x="1990" y="170"/>
                    </a:lnTo>
                    <a:lnTo>
                      <a:pt x="1994" y="171"/>
                    </a:lnTo>
                    <a:lnTo>
                      <a:pt x="1995" y="174"/>
                    </a:lnTo>
                    <a:lnTo>
                      <a:pt x="1995" y="176"/>
                    </a:lnTo>
                    <a:lnTo>
                      <a:pt x="2004" y="172"/>
                    </a:lnTo>
                    <a:lnTo>
                      <a:pt x="2002" y="179"/>
                    </a:lnTo>
                    <a:lnTo>
                      <a:pt x="2004" y="183"/>
                    </a:lnTo>
                    <a:lnTo>
                      <a:pt x="2005" y="188"/>
                    </a:lnTo>
                    <a:lnTo>
                      <a:pt x="2036" y="208"/>
                    </a:lnTo>
                    <a:lnTo>
                      <a:pt x="2037" y="211"/>
                    </a:lnTo>
                    <a:lnTo>
                      <a:pt x="2033" y="212"/>
                    </a:lnTo>
                    <a:lnTo>
                      <a:pt x="2036" y="217"/>
                    </a:lnTo>
                    <a:lnTo>
                      <a:pt x="2039" y="221"/>
                    </a:lnTo>
                    <a:lnTo>
                      <a:pt x="2037" y="223"/>
                    </a:lnTo>
                    <a:lnTo>
                      <a:pt x="2037" y="227"/>
                    </a:lnTo>
                    <a:lnTo>
                      <a:pt x="2030" y="229"/>
                    </a:lnTo>
                    <a:lnTo>
                      <a:pt x="2022" y="235"/>
                    </a:lnTo>
                    <a:lnTo>
                      <a:pt x="2022" y="238"/>
                    </a:lnTo>
                    <a:lnTo>
                      <a:pt x="2020" y="242"/>
                    </a:lnTo>
                    <a:lnTo>
                      <a:pt x="2007" y="251"/>
                    </a:lnTo>
                    <a:lnTo>
                      <a:pt x="1997" y="253"/>
                    </a:lnTo>
                    <a:lnTo>
                      <a:pt x="1996" y="256"/>
                    </a:lnTo>
                    <a:lnTo>
                      <a:pt x="1992" y="261"/>
                    </a:lnTo>
                    <a:lnTo>
                      <a:pt x="1987" y="261"/>
                    </a:lnTo>
                    <a:lnTo>
                      <a:pt x="1985" y="259"/>
                    </a:lnTo>
                    <a:lnTo>
                      <a:pt x="1983" y="256"/>
                    </a:lnTo>
                    <a:lnTo>
                      <a:pt x="1963" y="245"/>
                    </a:lnTo>
                    <a:lnTo>
                      <a:pt x="1960" y="248"/>
                    </a:lnTo>
                    <a:lnTo>
                      <a:pt x="1962" y="251"/>
                    </a:lnTo>
                    <a:lnTo>
                      <a:pt x="1970" y="258"/>
                    </a:lnTo>
                    <a:lnTo>
                      <a:pt x="1971" y="263"/>
                    </a:lnTo>
                    <a:lnTo>
                      <a:pt x="1978" y="269"/>
                    </a:lnTo>
                    <a:lnTo>
                      <a:pt x="1978" y="271"/>
                    </a:lnTo>
                    <a:lnTo>
                      <a:pt x="1976" y="269"/>
                    </a:lnTo>
                    <a:lnTo>
                      <a:pt x="1970" y="269"/>
                    </a:lnTo>
                    <a:lnTo>
                      <a:pt x="1962" y="264"/>
                    </a:lnTo>
                    <a:lnTo>
                      <a:pt x="1955" y="263"/>
                    </a:lnTo>
                    <a:lnTo>
                      <a:pt x="1954" y="261"/>
                    </a:lnTo>
                    <a:lnTo>
                      <a:pt x="1952" y="261"/>
                    </a:lnTo>
                    <a:lnTo>
                      <a:pt x="1954" y="270"/>
                    </a:lnTo>
                    <a:lnTo>
                      <a:pt x="1944" y="268"/>
                    </a:lnTo>
                    <a:lnTo>
                      <a:pt x="1941" y="268"/>
                    </a:lnTo>
                    <a:lnTo>
                      <a:pt x="1933" y="265"/>
                    </a:lnTo>
                    <a:lnTo>
                      <a:pt x="1933" y="266"/>
                    </a:lnTo>
                    <a:lnTo>
                      <a:pt x="1923" y="251"/>
                    </a:lnTo>
                    <a:lnTo>
                      <a:pt x="1918" y="251"/>
                    </a:lnTo>
                    <a:lnTo>
                      <a:pt x="1910" y="256"/>
                    </a:lnTo>
                    <a:lnTo>
                      <a:pt x="1908" y="255"/>
                    </a:lnTo>
                    <a:lnTo>
                      <a:pt x="1905" y="255"/>
                    </a:lnTo>
                    <a:lnTo>
                      <a:pt x="1887" y="251"/>
                    </a:lnTo>
                    <a:lnTo>
                      <a:pt x="1882" y="255"/>
                    </a:lnTo>
                    <a:lnTo>
                      <a:pt x="1884" y="258"/>
                    </a:lnTo>
                    <a:lnTo>
                      <a:pt x="1881" y="259"/>
                    </a:lnTo>
                    <a:lnTo>
                      <a:pt x="1884" y="261"/>
                    </a:lnTo>
                    <a:lnTo>
                      <a:pt x="1903" y="266"/>
                    </a:lnTo>
                    <a:lnTo>
                      <a:pt x="1907" y="270"/>
                    </a:lnTo>
                    <a:lnTo>
                      <a:pt x="1907" y="273"/>
                    </a:lnTo>
                    <a:lnTo>
                      <a:pt x="1907" y="276"/>
                    </a:lnTo>
                    <a:lnTo>
                      <a:pt x="1906" y="277"/>
                    </a:lnTo>
                    <a:lnTo>
                      <a:pt x="1906" y="280"/>
                    </a:lnTo>
                    <a:lnTo>
                      <a:pt x="1905" y="282"/>
                    </a:lnTo>
                    <a:lnTo>
                      <a:pt x="1901" y="285"/>
                    </a:lnTo>
                    <a:lnTo>
                      <a:pt x="1898" y="291"/>
                    </a:lnTo>
                    <a:lnTo>
                      <a:pt x="1896" y="295"/>
                    </a:lnTo>
                    <a:lnTo>
                      <a:pt x="1892" y="296"/>
                    </a:lnTo>
                    <a:lnTo>
                      <a:pt x="1891" y="300"/>
                    </a:lnTo>
                    <a:lnTo>
                      <a:pt x="1885" y="301"/>
                    </a:lnTo>
                    <a:lnTo>
                      <a:pt x="1882" y="308"/>
                    </a:lnTo>
                    <a:lnTo>
                      <a:pt x="1880" y="310"/>
                    </a:lnTo>
                    <a:lnTo>
                      <a:pt x="1853" y="312"/>
                    </a:lnTo>
                    <a:lnTo>
                      <a:pt x="1847" y="306"/>
                    </a:lnTo>
                    <a:lnTo>
                      <a:pt x="1828" y="296"/>
                    </a:lnTo>
                    <a:lnTo>
                      <a:pt x="1827" y="295"/>
                    </a:lnTo>
                    <a:lnTo>
                      <a:pt x="1796" y="285"/>
                    </a:lnTo>
                    <a:lnTo>
                      <a:pt x="1791" y="286"/>
                    </a:lnTo>
                    <a:lnTo>
                      <a:pt x="1782" y="285"/>
                    </a:lnTo>
                    <a:lnTo>
                      <a:pt x="1779" y="289"/>
                    </a:lnTo>
                    <a:lnTo>
                      <a:pt x="1819" y="312"/>
                    </a:lnTo>
                    <a:lnTo>
                      <a:pt x="1850" y="317"/>
                    </a:lnTo>
                    <a:lnTo>
                      <a:pt x="1856" y="316"/>
                    </a:lnTo>
                    <a:lnTo>
                      <a:pt x="1885" y="317"/>
                    </a:lnTo>
                    <a:lnTo>
                      <a:pt x="1886" y="319"/>
                    </a:lnTo>
                    <a:lnTo>
                      <a:pt x="1889" y="319"/>
                    </a:lnTo>
                    <a:lnTo>
                      <a:pt x="1886" y="327"/>
                    </a:lnTo>
                    <a:lnTo>
                      <a:pt x="1887" y="331"/>
                    </a:lnTo>
                    <a:lnTo>
                      <a:pt x="1881" y="336"/>
                    </a:lnTo>
                    <a:lnTo>
                      <a:pt x="1881" y="343"/>
                    </a:lnTo>
                    <a:lnTo>
                      <a:pt x="1877" y="344"/>
                    </a:lnTo>
                    <a:lnTo>
                      <a:pt x="1874" y="352"/>
                    </a:lnTo>
                    <a:lnTo>
                      <a:pt x="1866" y="354"/>
                    </a:lnTo>
                    <a:lnTo>
                      <a:pt x="1868" y="360"/>
                    </a:lnTo>
                    <a:lnTo>
                      <a:pt x="1860" y="371"/>
                    </a:lnTo>
                    <a:lnTo>
                      <a:pt x="1859" y="370"/>
                    </a:lnTo>
                    <a:lnTo>
                      <a:pt x="1853" y="375"/>
                    </a:lnTo>
                    <a:lnTo>
                      <a:pt x="1843" y="379"/>
                    </a:lnTo>
                    <a:lnTo>
                      <a:pt x="1830" y="378"/>
                    </a:lnTo>
                    <a:lnTo>
                      <a:pt x="1828" y="380"/>
                    </a:lnTo>
                    <a:lnTo>
                      <a:pt x="1816" y="375"/>
                    </a:lnTo>
                    <a:lnTo>
                      <a:pt x="1814" y="376"/>
                    </a:lnTo>
                    <a:lnTo>
                      <a:pt x="1816" y="379"/>
                    </a:lnTo>
                    <a:lnTo>
                      <a:pt x="1811" y="374"/>
                    </a:lnTo>
                    <a:lnTo>
                      <a:pt x="1808" y="375"/>
                    </a:lnTo>
                    <a:lnTo>
                      <a:pt x="1801" y="371"/>
                    </a:lnTo>
                    <a:lnTo>
                      <a:pt x="1803" y="375"/>
                    </a:lnTo>
                    <a:lnTo>
                      <a:pt x="1803" y="379"/>
                    </a:lnTo>
                    <a:lnTo>
                      <a:pt x="1806" y="383"/>
                    </a:lnTo>
                    <a:lnTo>
                      <a:pt x="1803" y="383"/>
                    </a:lnTo>
                    <a:lnTo>
                      <a:pt x="1798" y="381"/>
                    </a:lnTo>
                    <a:lnTo>
                      <a:pt x="1797" y="385"/>
                    </a:lnTo>
                    <a:lnTo>
                      <a:pt x="1802" y="389"/>
                    </a:lnTo>
                    <a:lnTo>
                      <a:pt x="1800" y="391"/>
                    </a:lnTo>
                    <a:lnTo>
                      <a:pt x="1798" y="396"/>
                    </a:lnTo>
                    <a:lnTo>
                      <a:pt x="1796" y="400"/>
                    </a:lnTo>
                    <a:lnTo>
                      <a:pt x="1791" y="399"/>
                    </a:lnTo>
                    <a:lnTo>
                      <a:pt x="1790" y="402"/>
                    </a:lnTo>
                    <a:lnTo>
                      <a:pt x="1787" y="402"/>
                    </a:lnTo>
                    <a:lnTo>
                      <a:pt x="1783" y="402"/>
                    </a:lnTo>
                    <a:lnTo>
                      <a:pt x="1781" y="406"/>
                    </a:lnTo>
                    <a:lnTo>
                      <a:pt x="1754" y="392"/>
                    </a:lnTo>
                    <a:lnTo>
                      <a:pt x="1753" y="394"/>
                    </a:lnTo>
                    <a:lnTo>
                      <a:pt x="1749" y="388"/>
                    </a:lnTo>
                    <a:lnTo>
                      <a:pt x="1745" y="391"/>
                    </a:lnTo>
                    <a:lnTo>
                      <a:pt x="1739" y="392"/>
                    </a:lnTo>
                    <a:lnTo>
                      <a:pt x="1736" y="390"/>
                    </a:lnTo>
                    <a:lnTo>
                      <a:pt x="1734" y="391"/>
                    </a:lnTo>
                    <a:lnTo>
                      <a:pt x="1729" y="391"/>
                    </a:lnTo>
                    <a:lnTo>
                      <a:pt x="1714" y="388"/>
                    </a:lnTo>
                    <a:lnTo>
                      <a:pt x="1713" y="386"/>
                    </a:lnTo>
                    <a:lnTo>
                      <a:pt x="1685" y="376"/>
                    </a:lnTo>
                    <a:lnTo>
                      <a:pt x="1680" y="383"/>
                    </a:lnTo>
                    <a:lnTo>
                      <a:pt x="1681" y="386"/>
                    </a:lnTo>
                    <a:lnTo>
                      <a:pt x="1687" y="388"/>
                    </a:lnTo>
                    <a:lnTo>
                      <a:pt x="1691" y="386"/>
                    </a:lnTo>
                    <a:lnTo>
                      <a:pt x="1689" y="385"/>
                    </a:lnTo>
                    <a:lnTo>
                      <a:pt x="1689" y="383"/>
                    </a:lnTo>
                    <a:lnTo>
                      <a:pt x="1696" y="386"/>
                    </a:lnTo>
                    <a:lnTo>
                      <a:pt x="1713" y="390"/>
                    </a:lnTo>
                    <a:lnTo>
                      <a:pt x="1715" y="392"/>
                    </a:lnTo>
                    <a:lnTo>
                      <a:pt x="1715" y="395"/>
                    </a:lnTo>
                    <a:lnTo>
                      <a:pt x="1719" y="391"/>
                    </a:lnTo>
                    <a:lnTo>
                      <a:pt x="1730" y="394"/>
                    </a:lnTo>
                    <a:lnTo>
                      <a:pt x="1732" y="396"/>
                    </a:lnTo>
                    <a:lnTo>
                      <a:pt x="1728" y="399"/>
                    </a:lnTo>
                    <a:lnTo>
                      <a:pt x="1725" y="401"/>
                    </a:lnTo>
                    <a:lnTo>
                      <a:pt x="1729" y="401"/>
                    </a:lnTo>
                    <a:lnTo>
                      <a:pt x="1730" y="399"/>
                    </a:lnTo>
                    <a:lnTo>
                      <a:pt x="1741" y="395"/>
                    </a:lnTo>
                    <a:lnTo>
                      <a:pt x="1748" y="396"/>
                    </a:lnTo>
                    <a:lnTo>
                      <a:pt x="1750" y="400"/>
                    </a:lnTo>
                    <a:lnTo>
                      <a:pt x="1757" y="404"/>
                    </a:lnTo>
                    <a:lnTo>
                      <a:pt x="1765" y="405"/>
                    </a:lnTo>
                    <a:lnTo>
                      <a:pt x="1767" y="407"/>
                    </a:lnTo>
                    <a:lnTo>
                      <a:pt x="1772" y="406"/>
                    </a:lnTo>
                    <a:lnTo>
                      <a:pt x="1774" y="407"/>
                    </a:lnTo>
                    <a:lnTo>
                      <a:pt x="1774" y="410"/>
                    </a:lnTo>
                    <a:lnTo>
                      <a:pt x="1780" y="415"/>
                    </a:lnTo>
                    <a:lnTo>
                      <a:pt x="1785" y="427"/>
                    </a:lnTo>
                    <a:lnTo>
                      <a:pt x="1785" y="431"/>
                    </a:lnTo>
                    <a:lnTo>
                      <a:pt x="1783" y="433"/>
                    </a:lnTo>
                    <a:lnTo>
                      <a:pt x="1781" y="436"/>
                    </a:lnTo>
                    <a:lnTo>
                      <a:pt x="1767" y="437"/>
                    </a:lnTo>
                    <a:lnTo>
                      <a:pt x="1764" y="439"/>
                    </a:lnTo>
                    <a:lnTo>
                      <a:pt x="1753" y="442"/>
                    </a:lnTo>
                    <a:lnTo>
                      <a:pt x="1738" y="441"/>
                    </a:lnTo>
                    <a:lnTo>
                      <a:pt x="1733" y="442"/>
                    </a:lnTo>
                    <a:lnTo>
                      <a:pt x="1725" y="439"/>
                    </a:lnTo>
                    <a:lnTo>
                      <a:pt x="1723" y="443"/>
                    </a:lnTo>
                    <a:lnTo>
                      <a:pt x="1729" y="449"/>
                    </a:lnTo>
                    <a:lnTo>
                      <a:pt x="1740" y="449"/>
                    </a:lnTo>
                    <a:lnTo>
                      <a:pt x="1741" y="452"/>
                    </a:lnTo>
                    <a:lnTo>
                      <a:pt x="1720" y="453"/>
                    </a:lnTo>
                    <a:lnTo>
                      <a:pt x="1719" y="462"/>
                    </a:lnTo>
                    <a:lnTo>
                      <a:pt x="1724" y="479"/>
                    </a:lnTo>
                    <a:lnTo>
                      <a:pt x="1713" y="470"/>
                    </a:lnTo>
                    <a:lnTo>
                      <a:pt x="1709" y="472"/>
                    </a:lnTo>
                    <a:lnTo>
                      <a:pt x="1709" y="475"/>
                    </a:lnTo>
                    <a:lnTo>
                      <a:pt x="1704" y="478"/>
                    </a:lnTo>
                    <a:lnTo>
                      <a:pt x="1706" y="481"/>
                    </a:lnTo>
                    <a:lnTo>
                      <a:pt x="1703" y="484"/>
                    </a:lnTo>
                    <a:lnTo>
                      <a:pt x="1703" y="486"/>
                    </a:lnTo>
                    <a:lnTo>
                      <a:pt x="1693" y="486"/>
                    </a:lnTo>
                    <a:lnTo>
                      <a:pt x="1694" y="491"/>
                    </a:lnTo>
                    <a:lnTo>
                      <a:pt x="1698" y="494"/>
                    </a:lnTo>
                    <a:lnTo>
                      <a:pt x="1693" y="503"/>
                    </a:lnTo>
                    <a:lnTo>
                      <a:pt x="1676" y="512"/>
                    </a:lnTo>
                    <a:lnTo>
                      <a:pt x="1660" y="512"/>
                    </a:lnTo>
                    <a:lnTo>
                      <a:pt x="1657" y="515"/>
                    </a:lnTo>
                    <a:lnTo>
                      <a:pt x="1672" y="522"/>
                    </a:lnTo>
                    <a:lnTo>
                      <a:pt x="1672" y="526"/>
                    </a:lnTo>
                    <a:lnTo>
                      <a:pt x="1670" y="537"/>
                    </a:lnTo>
                    <a:lnTo>
                      <a:pt x="1668" y="541"/>
                    </a:lnTo>
                    <a:lnTo>
                      <a:pt x="1662" y="542"/>
                    </a:lnTo>
                    <a:lnTo>
                      <a:pt x="1664" y="554"/>
                    </a:lnTo>
                    <a:lnTo>
                      <a:pt x="1661" y="558"/>
                    </a:lnTo>
                    <a:lnTo>
                      <a:pt x="1656" y="559"/>
                    </a:lnTo>
                    <a:lnTo>
                      <a:pt x="1655" y="562"/>
                    </a:lnTo>
                    <a:lnTo>
                      <a:pt x="1657" y="569"/>
                    </a:lnTo>
                    <a:lnTo>
                      <a:pt x="1657" y="630"/>
                    </a:lnTo>
                    <a:lnTo>
                      <a:pt x="1652" y="639"/>
                    </a:lnTo>
                    <a:lnTo>
                      <a:pt x="1659" y="640"/>
                    </a:lnTo>
                    <a:lnTo>
                      <a:pt x="1666" y="651"/>
                    </a:lnTo>
                    <a:lnTo>
                      <a:pt x="1671" y="653"/>
                    </a:lnTo>
                    <a:lnTo>
                      <a:pt x="1675" y="652"/>
                    </a:lnTo>
                    <a:lnTo>
                      <a:pt x="1678" y="667"/>
                    </a:lnTo>
                    <a:lnTo>
                      <a:pt x="1681" y="664"/>
                    </a:lnTo>
                    <a:lnTo>
                      <a:pt x="1680" y="653"/>
                    </a:lnTo>
                    <a:lnTo>
                      <a:pt x="1682" y="652"/>
                    </a:lnTo>
                    <a:lnTo>
                      <a:pt x="1701" y="652"/>
                    </a:lnTo>
                    <a:lnTo>
                      <a:pt x="1704" y="653"/>
                    </a:lnTo>
                    <a:lnTo>
                      <a:pt x="1709" y="653"/>
                    </a:lnTo>
                    <a:lnTo>
                      <a:pt x="1712" y="652"/>
                    </a:lnTo>
                    <a:lnTo>
                      <a:pt x="1718" y="655"/>
                    </a:lnTo>
                    <a:lnTo>
                      <a:pt x="1720" y="658"/>
                    </a:lnTo>
                    <a:lnTo>
                      <a:pt x="1724" y="672"/>
                    </a:lnTo>
                    <a:lnTo>
                      <a:pt x="1739" y="694"/>
                    </a:lnTo>
                    <a:lnTo>
                      <a:pt x="1740" y="713"/>
                    </a:lnTo>
                    <a:lnTo>
                      <a:pt x="1750" y="723"/>
                    </a:lnTo>
                    <a:lnTo>
                      <a:pt x="1753" y="737"/>
                    </a:lnTo>
                    <a:lnTo>
                      <a:pt x="1753" y="742"/>
                    </a:lnTo>
                    <a:lnTo>
                      <a:pt x="1750" y="746"/>
                    </a:lnTo>
                    <a:lnTo>
                      <a:pt x="1741" y="752"/>
                    </a:lnTo>
                    <a:lnTo>
                      <a:pt x="1743" y="755"/>
                    </a:lnTo>
                    <a:lnTo>
                      <a:pt x="1756" y="749"/>
                    </a:lnTo>
                    <a:lnTo>
                      <a:pt x="1757" y="752"/>
                    </a:lnTo>
                    <a:lnTo>
                      <a:pt x="1760" y="752"/>
                    </a:lnTo>
                    <a:lnTo>
                      <a:pt x="1802" y="734"/>
                    </a:lnTo>
                    <a:lnTo>
                      <a:pt x="1818" y="737"/>
                    </a:lnTo>
                    <a:lnTo>
                      <a:pt x="1830" y="745"/>
                    </a:lnTo>
                    <a:lnTo>
                      <a:pt x="1835" y="749"/>
                    </a:lnTo>
                    <a:lnTo>
                      <a:pt x="1865" y="760"/>
                    </a:lnTo>
                    <a:lnTo>
                      <a:pt x="1880" y="760"/>
                    </a:lnTo>
                    <a:lnTo>
                      <a:pt x="1922" y="779"/>
                    </a:lnTo>
                    <a:lnTo>
                      <a:pt x="1943" y="801"/>
                    </a:lnTo>
                    <a:lnTo>
                      <a:pt x="1943" y="804"/>
                    </a:lnTo>
                    <a:lnTo>
                      <a:pt x="1947" y="807"/>
                    </a:lnTo>
                    <a:lnTo>
                      <a:pt x="1950" y="805"/>
                    </a:lnTo>
                    <a:lnTo>
                      <a:pt x="1955" y="807"/>
                    </a:lnTo>
                    <a:lnTo>
                      <a:pt x="1958" y="809"/>
                    </a:lnTo>
                    <a:lnTo>
                      <a:pt x="1963" y="810"/>
                    </a:lnTo>
                    <a:lnTo>
                      <a:pt x="1969" y="809"/>
                    </a:lnTo>
                    <a:lnTo>
                      <a:pt x="2023" y="828"/>
                    </a:lnTo>
                    <a:lnTo>
                      <a:pt x="2026" y="833"/>
                    </a:lnTo>
                    <a:lnTo>
                      <a:pt x="2038" y="838"/>
                    </a:lnTo>
                    <a:lnTo>
                      <a:pt x="2039" y="843"/>
                    </a:lnTo>
                    <a:lnTo>
                      <a:pt x="2031" y="869"/>
                    </a:lnTo>
                    <a:lnTo>
                      <a:pt x="2043" y="845"/>
                    </a:lnTo>
                    <a:lnTo>
                      <a:pt x="2122" y="846"/>
                    </a:lnTo>
                    <a:lnTo>
                      <a:pt x="2126" y="845"/>
                    </a:lnTo>
                    <a:lnTo>
                      <a:pt x="2133" y="846"/>
                    </a:lnTo>
                    <a:lnTo>
                      <a:pt x="2136" y="850"/>
                    </a:lnTo>
                    <a:lnTo>
                      <a:pt x="2142" y="850"/>
                    </a:lnTo>
                    <a:lnTo>
                      <a:pt x="2149" y="851"/>
                    </a:lnTo>
                    <a:lnTo>
                      <a:pt x="2156" y="855"/>
                    </a:lnTo>
                    <a:lnTo>
                      <a:pt x="2159" y="852"/>
                    </a:lnTo>
                    <a:lnTo>
                      <a:pt x="2166" y="866"/>
                    </a:lnTo>
                    <a:lnTo>
                      <a:pt x="2168" y="908"/>
                    </a:lnTo>
                    <a:lnTo>
                      <a:pt x="2177" y="922"/>
                    </a:lnTo>
                    <a:lnTo>
                      <a:pt x="2185" y="956"/>
                    </a:lnTo>
                    <a:lnTo>
                      <a:pt x="2183" y="961"/>
                    </a:lnTo>
                    <a:lnTo>
                      <a:pt x="2184" y="974"/>
                    </a:lnTo>
                    <a:lnTo>
                      <a:pt x="2188" y="977"/>
                    </a:lnTo>
                    <a:lnTo>
                      <a:pt x="2193" y="980"/>
                    </a:lnTo>
                    <a:lnTo>
                      <a:pt x="2194" y="984"/>
                    </a:lnTo>
                    <a:lnTo>
                      <a:pt x="2201" y="991"/>
                    </a:lnTo>
                    <a:lnTo>
                      <a:pt x="2209" y="993"/>
                    </a:lnTo>
                    <a:lnTo>
                      <a:pt x="2227" y="1012"/>
                    </a:lnTo>
                    <a:lnTo>
                      <a:pt x="2227" y="1013"/>
                    </a:lnTo>
                    <a:lnTo>
                      <a:pt x="2217" y="1014"/>
                    </a:lnTo>
                    <a:lnTo>
                      <a:pt x="2200" y="1026"/>
                    </a:lnTo>
                    <a:lnTo>
                      <a:pt x="2201" y="1026"/>
                    </a:lnTo>
                    <a:lnTo>
                      <a:pt x="2225" y="1021"/>
                    </a:lnTo>
                    <a:lnTo>
                      <a:pt x="2232" y="1022"/>
                    </a:lnTo>
                    <a:lnTo>
                      <a:pt x="2263" y="1043"/>
                    </a:lnTo>
                    <a:lnTo>
                      <a:pt x="2274" y="1061"/>
                    </a:lnTo>
                    <a:lnTo>
                      <a:pt x="2272" y="1065"/>
                    </a:lnTo>
                    <a:lnTo>
                      <a:pt x="2257" y="1084"/>
                    </a:lnTo>
                    <a:lnTo>
                      <a:pt x="2273" y="1071"/>
                    </a:lnTo>
                    <a:lnTo>
                      <a:pt x="2277" y="1068"/>
                    </a:lnTo>
                    <a:lnTo>
                      <a:pt x="2281" y="1068"/>
                    </a:lnTo>
                    <a:lnTo>
                      <a:pt x="2292" y="1075"/>
                    </a:lnTo>
                    <a:lnTo>
                      <a:pt x="2298" y="1075"/>
                    </a:lnTo>
                    <a:lnTo>
                      <a:pt x="2310" y="1082"/>
                    </a:lnTo>
                    <a:lnTo>
                      <a:pt x="2313" y="1081"/>
                    </a:lnTo>
                    <a:lnTo>
                      <a:pt x="2307" y="1064"/>
                    </a:lnTo>
                    <a:lnTo>
                      <a:pt x="2308" y="1060"/>
                    </a:lnTo>
                    <a:lnTo>
                      <a:pt x="2314" y="1060"/>
                    </a:lnTo>
                    <a:lnTo>
                      <a:pt x="2313" y="1052"/>
                    </a:lnTo>
                    <a:lnTo>
                      <a:pt x="2324" y="1050"/>
                    </a:lnTo>
                    <a:lnTo>
                      <a:pt x="2325" y="1053"/>
                    </a:lnTo>
                    <a:lnTo>
                      <a:pt x="2336" y="1059"/>
                    </a:lnTo>
                    <a:lnTo>
                      <a:pt x="2341" y="1071"/>
                    </a:lnTo>
                    <a:lnTo>
                      <a:pt x="2345" y="1070"/>
                    </a:lnTo>
                    <a:lnTo>
                      <a:pt x="2350" y="1068"/>
                    </a:lnTo>
                    <a:lnTo>
                      <a:pt x="2349" y="1063"/>
                    </a:lnTo>
                    <a:lnTo>
                      <a:pt x="2351" y="1060"/>
                    </a:lnTo>
                    <a:lnTo>
                      <a:pt x="2351" y="1056"/>
                    </a:lnTo>
                    <a:lnTo>
                      <a:pt x="2345" y="1054"/>
                    </a:lnTo>
                    <a:lnTo>
                      <a:pt x="2334" y="1043"/>
                    </a:lnTo>
                    <a:lnTo>
                      <a:pt x="2331" y="1038"/>
                    </a:lnTo>
                    <a:lnTo>
                      <a:pt x="2340" y="1037"/>
                    </a:lnTo>
                    <a:lnTo>
                      <a:pt x="2340" y="1034"/>
                    </a:lnTo>
                    <a:lnTo>
                      <a:pt x="2346" y="1031"/>
                    </a:lnTo>
                    <a:lnTo>
                      <a:pt x="2347" y="1024"/>
                    </a:lnTo>
                    <a:lnTo>
                      <a:pt x="2350" y="1019"/>
                    </a:lnTo>
                    <a:lnTo>
                      <a:pt x="2354" y="1017"/>
                    </a:lnTo>
                    <a:lnTo>
                      <a:pt x="2367" y="1018"/>
                    </a:lnTo>
                    <a:lnTo>
                      <a:pt x="2372" y="1016"/>
                    </a:lnTo>
                    <a:lnTo>
                      <a:pt x="2371" y="1013"/>
                    </a:lnTo>
                    <a:lnTo>
                      <a:pt x="2360" y="1016"/>
                    </a:lnTo>
                    <a:lnTo>
                      <a:pt x="2355" y="1014"/>
                    </a:lnTo>
                    <a:lnTo>
                      <a:pt x="2347" y="1011"/>
                    </a:lnTo>
                    <a:lnTo>
                      <a:pt x="2345" y="1005"/>
                    </a:lnTo>
                    <a:lnTo>
                      <a:pt x="2342" y="1002"/>
                    </a:lnTo>
                    <a:lnTo>
                      <a:pt x="2336" y="1000"/>
                    </a:lnTo>
                    <a:lnTo>
                      <a:pt x="2330" y="988"/>
                    </a:lnTo>
                    <a:lnTo>
                      <a:pt x="2331" y="986"/>
                    </a:lnTo>
                    <a:lnTo>
                      <a:pt x="2331" y="982"/>
                    </a:lnTo>
                    <a:lnTo>
                      <a:pt x="2328" y="981"/>
                    </a:lnTo>
                    <a:lnTo>
                      <a:pt x="2311" y="932"/>
                    </a:lnTo>
                    <a:lnTo>
                      <a:pt x="2311" y="925"/>
                    </a:lnTo>
                    <a:lnTo>
                      <a:pt x="2279" y="887"/>
                    </a:lnTo>
                    <a:lnTo>
                      <a:pt x="2269" y="885"/>
                    </a:lnTo>
                    <a:lnTo>
                      <a:pt x="2332" y="848"/>
                    </a:lnTo>
                    <a:lnTo>
                      <a:pt x="2349" y="830"/>
                    </a:lnTo>
                    <a:lnTo>
                      <a:pt x="2341" y="836"/>
                    </a:lnTo>
                    <a:lnTo>
                      <a:pt x="2361" y="796"/>
                    </a:lnTo>
                    <a:lnTo>
                      <a:pt x="2363" y="793"/>
                    </a:lnTo>
                    <a:lnTo>
                      <a:pt x="2370" y="793"/>
                    </a:lnTo>
                    <a:lnTo>
                      <a:pt x="2377" y="797"/>
                    </a:lnTo>
                    <a:lnTo>
                      <a:pt x="2383" y="796"/>
                    </a:lnTo>
                    <a:lnTo>
                      <a:pt x="2383" y="791"/>
                    </a:lnTo>
                    <a:lnTo>
                      <a:pt x="2379" y="789"/>
                    </a:lnTo>
                    <a:lnTo>
                      <a:pt x="2368" y="772"/>
                    </a:lnTo>
                    <a:lnTo>
                      <a:pt x="2365" y="789"/>
                    </a:lnTo>
                    <a:lnTo>
                      <a:pt x="2362" y="787"/>
                    </a:lnTo>
                    <a:lnTo>
                      <a:pt x="2303" y="679"/>
                    </a:lnTo>
                    <a:lnTo>
                      <a:pt x="2297" y="679"/>
                    </a:lnTo>
                    <a:lnTo>
                      <a:pt x="2250" y="655"/>
                    </a:lnTo>
                    <a:lnTo>
                      <a:pt x="2248" y="651"/>
                    </a:lnTo>
                    <a:lnTo>
                      <a:pt x="2250" y="650"/>
                    </a:lnTo>
                    <a:lnTo>
                      <a:pt x="2245" y="640"/>
                    </a:lnTo>
                    <a:lnTo>
                      <a:pt x="2245" y="636"/>
                    </a:lnTo>
                    <a:lnTo>
                      <a:pt x="2248" y="635"/>
                    </a:lnTo>
                    <a:lnTo>
                      <a:pt x="2256" y="631"/>
                    </a:lnTo>
                    <a:lnTo>
                      <a:pt x="2268" y="631"/>
                    </a:lnTo>
                    <a:lnTo>
                      <a:pt x="2271" y="627"/>
                    </a:lnTo>
                    <a:lnTo>
                      <a:pt x="2281" y="626"/>
                    </a:lnTo>
                    <a:lnTo>
                      <a:pt x="2278" y="620"/>
                    </a:lnTo>
                    <a:lnTo>
                      <a:pt x="2274" y="619"/>
                    </a:lnTo>
                    <a:lnTo>
                      <a:pt x="2273" y="613"/>
                    </a:lnTo>
                    <a:lnTo>
                      <a:pt x="2274" y="606"/>
                    </a:lnTo>
                    <a:lnTo>
                      <a:pt x="2288" y="611"/>
                    </a:lnTo>
                    <a:lnTo>
                      <a:pt x="2300" y="609"/>
                    </a:lnTo>
                    <a:lnTo>
                      <a:pt x="2288" y="606"/>
                    </a:lnTo>
                    <a:lnTo>
                      <a:pt x="2284" y="604"/>
                    </a:lnTo>
                    <a:lnTo>
                      <a:pt x="2283" y="598"/>
                    </a:lnTo>
                    <a:lnTo>
                      <a:pt x="2284" y="595"/>
                    </a:lnTo>
                    <a:lnTo>
                      <a:pt x="2287" y="595"/>
                    </a:lnTo>
                    <a:lnTo>
                      <a:pt x="2289" y="588"/>
                    </a:lnTo>
                    <a:lnTo>
                      <a:pt x="2286" y="590"/>
                    </a:lnTo>
                    <a:lnTo>
                      <a:pt x="2269" y="588"/>
                    </a:lnTo>
                    <a:lnTo>
                      <a:pt x="2268" y="584"/>
                    </a:lnTo>
                    <a:lnTo>
                      <a:pt x="2272" y="585"/>
                    </a:lnTo>
                    <a:lnTo>
                      <a:pt x="2276" y="583"/>
                    </a:lnTo>
                    <a:lnTo>
                      <a:pt x="2276" y="579"/>
                    </a:lnTo>
                    <a:lnTo>
                      <a:pt x="2271" y="574"/>
                    </a:lnTo>
                    <a:lnTo>
                      <a:pt x="2269" y="574"/>
                    </a:lnTo>
                    <a:lnTo>
                      <a:pt x="2261" y="566"/>
                    </a:lnTo>
                    <a:lnTo>
                      <a:pt x="2261" y="557"/>
                    </a:lnTo>
                    <a:lnTo>
                      <a:pt x="2257" y="556"/>
                    </a:lnTo>
                    <a:lnTo>
                      <a:pt x="2256" y="552"/>
                    </a:lnTo>
                    <a:lnTo>
                      <a:pt x="2267" y="549"/>
                    </a:lnTo>
                    <a:lnTo>
                      <a:pt x="2266" y="548"/>
                    </a:lnTo>
                    <a:lnTo>
                      <a:pt x="2260" y="548"/>
                    </a:lnTo>
                    <a:lnTo>
                      <a:pt x="2256" y="547"/>
                    </a:lnTo>
                    <a:lnTo>
                      <a:pt x="2251" y="548"/>
                    </a:lnTo>
                    <a:lnTo>
                      <a:pt x="2246" y="547"/>
                    </a:lnTo>
                    <a:lnTo>
                      <a:pt x="2240" y="543"/>
                    </a:lnTo>
                    <a:lnTo>
                      <a:pt x="2239" y="538"/>
                    </a:lnTo>
                    <a:lnTo>
                      <a:pt x="2243" y="531"/>
                    </a:lnTo>
                    <a:lnTo>
                      <a:pt x="2243" y="522"/>
                    </a:lnTo>
                    <a:lnTo>
                      <a:pt x="2247" y="520"/>
                    </a:lnTo>
                    <a:lnTo>
                      <a:pt x="2245" y="514"/>
                    </a:lnTo>
                    <a:lnTo>
                      <a:pt x="2247" y="514"/>
                    </a:lnTo>
                    <a:lnTo>
                      <a:pt x="2250" y="510"/>
                    </a:lnTo>
                    <a:lnTo>
                      <a:pt x="2248" y="505"/>
                    </a:lnTo>
                    <a:lnTo>
                      <a:pt x="2253" y="505"/>
                    </a:lnTo>
                    <a:lnTo>
                      <a:pt x="2252" y="496"/>
                    </a:lnTo>
                    <a:lnTo>
                      <a:pt x="2250" y="499"/>
                    </a:lnTo>
                    <a:lnTo>
                      <a:pt x="2245" y="501"/>
                    </a:lnTo>
                    <a:lnTo>
                      <a:pt x="2240" y="499"/>
                    </a:lnTo>
                    <a:lnTo>
                      <a:pt x="2235" y="498"/>
                    </a:lnTo>
                    <a:lnTo>
                      <a:pt x="2227" y="493"/>
                    </a:lnTo>
                    <a:lnTo>
                      <a:pt x="2225" y="488"/>
                    </a:lnTo>
                    <a:lnTo>
                      <a:pt x="2220" y="484"/>
                    </a:lnTo>
                    <a:lnTo>
                      <a:pt x="2216" y="472"/>
                    </a:lnTo>
                    <a:lnTo>
                      <a:pt x="2216" y="469"/>
                    </a:lnTo>
                    <a:lnTo>
                      <a:pt x="2222" y="467"/>
                    </a:lnTo>
                    <a:lnTo>
                      <a:pt x="2227" y="458"/>
                    </a:lnTo>
                    <a:lnTo>
                      <a:pt x="2231" y="453"/>
                    </a:lnTo>
                    <a:lnTo>
                      <a:pt x="2235" y="452"/>
                    </a:lnTo>
                    <a:lnTo>
                      <a:pt x="2236" y="456"/>
                    </a:lnTo>
                    <a:lnTo>
                      <a:pt x="2278" y="459"/>
                    </a:lnTo>
                    <a:lnTo>
                      <a:pt x="2282" y="460"/>
                    </a:lnTo>
                    <a:lnTo>
                      <a:pt x="2283" y="462"/>
                    </a:lnTo>
                    <a:lnTo>
                      <a:pt x="2305" y="467"/>
                    </a:lnTo>
                    <a:lnTo>
                      <a:pt x="2304" y="470"/>
                    </a:lnTo>
                    <a:lnTo>
                      <a:pt x="2307" y="470"/>
                    </a:lnTo>
                    <a:lnTo>
                      <a:pt x="2311" y="468"/>
                    </a:lnTo>
                    <a:lnTo>
                      <a:pt x="2321" y="468"/>
                    </a:lnTo>
                    <a:lnTo>
                      <a:pt x="2325" y="470"/>
                    </a:lnTo>
                    <a:lnTo>
                      <a:pt x="2325" y="473"/>
                    </a:lnTo>
                    <a:lnTo>
                      <a:pt x="2336" y="473"/>
                    </a:lnTo>
                    <a:lnTo>
                      <a:pt x="2335" y="470"/>
                    </a:lnTo>
                    <a:lnTo>
                      <a:pt x="2337" y="468"/>
                    </a:lnTo>
                    <a:lnTo>
                      <a:pt x="2356" y="463"/>
                    </a:lnTo>
                    <a:lnTo>
                      <a:pt x="2362" y="458"/>
                    </a:lnTo>
                    <a:lnTo>
                      <a:pt x="2386" y="465"/>
                    </a:lnTo>
                    <a:lnTo>
                      <a:pt x="2393" y="470"/>
                    </a:lnTo>
                    <a:lnTo>
                      <a:pt x="2410" y="474"/>
                    </a:lnTo>
                    <a:lnTo>
                      <a:pt x="2413" y="477"/>
                    </a:lnTo>
                    <a:lnTo>
                      <a:pt x="2414" y="480"/>
                    </a:lnTo>
                    <a:lnTo>
                      <a:pt x="2412" y="493"/>
                    </a:lnTo>
                    <a:lnTo>
                      <a:pt x="2413" y="490"/>
                    </a:lnTo>
                    <a:lnTo>
                      <a:pt x="2418" y="491"/>
                    </a:lnTo>
                    <a:lnTo>
                      <a:pt x="2419" y="490"/>
                    </a:lnTo>
                    <a:lnTo>
                      <a:pt x="2418" y="485"/>
                    </a:lnTo>
                    <a:lnTo>
                      <a:pt x="2420" y="484"/>
                    </a:lnTo>
                    <a:lnTo>
                      <a:pt x="2428" y="486"/>
                    </a:lnTo>
                    <a:lnTo>
                      <a:pt x="2430" y="493"/>
                    </a:lnTo>
                    <a:lnTo>
                      <a:pt x="2439" y="500"/>
                    </a:lnTo>
                    <a:lnTo>
                      <a:pt x="2434" y="503"/>
                    </a:lnTo>
                    <a:lnTo>
                      <a:pt x="2436" y="506"/>
                    </a:lnTo>
                    <a:lnTo>
                      <a:pt x="2443" y="505"/>
                    </a:lnTo>
                    <a:lnTo>
                      <a:pt x="2444" y="501"/>
                    </a:lnTo>
                    <a:lnTo>
                      <a:pt x="2447" y="500"/>
                    </a:lnTo>
                    <a:lnTo>
                      <a:pt x="2459" y="504"/>
                    </a:lnTo>
                    <a:lnTo>
                      <a:pt x="2457" y="507"/>
                    </a:lnTo>
                    <a:lnTo>
                      <a:pt x="2454" y="507"/>
                    </a:lnTo>
                    <a:lnTo>
                      <a:pt x="2451" y="511"/>
                    </a:lnTo>
                    <a:lnTo>
                      <a:pt x="2452" y="515"/>
                    </a:lnTo>
                    <a:lnTo>
                      <a:pt x="2460" y="521"/>
                    </a:lnTo>
                    <a:lnTo>
                      <a:pt x="2466" y="522"/>
                    </a:lnTo>
                    <a:lnTo>
                      <a:pt x="2465" y="525"/>
                    </a:lnTo>
                    <a:lnTo>
                      <a:pt x="2466" y="526"/>
                    </a:lnTo>
                    <a:lnTo>
                      <a:pt x="2485" y="526"/>
                    </a:lnTo>
                    <a:lnTo>
                      <a:pt x="2488" y="531"/>
                    </a:lnTo>
                    <a:lnTo>
                      <a:pt x="2493" y="535"/>
                    </a:lnTo>
                    <a:lnTo>
                      <a:pt x="2496" y="531"/>
                    </a:lnTo>
                    <a:lnTo>
                      <a:pt x="2507" y="533"/>
                    </a:lnTo>
                    <a:lnTo>
                      <a:pt x="2514" y="531"/>
                    </a:lnTo>
                    <a:lnTo>
                      <a:pt x="2518" y="533"/>
                    </a:lnTo>
                    <a:lnTo>
                      <a:pt x="2520" y="537"/>
                    </a:lnTo>
                    <a:lnTo>
                      <a:pt x="2522" y="541"/>
                    </a:lnTo>
                    <a:lnTo>
                      <a:pt x="2525" y="541"/>
                    </a:lnTo>
                    <a:lnTo>
                      <a:pt x="2537" y="537"/>
                    </a:lnTo>
                    <a:lnTo>
                      <a:pt x="2534" y="533"/>
                    </a:lnTo>
                    <a:lnTo>
                      <a:pt x="2538" y="531"/>
                    </a:lnTo>
                    <a:lnTo>
                      <a:pt x="2549" y="540"/>
                    </a:lnTo>
                    <a:lnTo>
                      <a:pt x="2550" y="542"/>
                    </a:lnTo>
                    <a:lnTo>
                      <a:pt x="2550" y="545"/>
                    </a:lnTo>
                    <a:lnTo>
                      <a:pt x="2549" y="548"/>
                    </a:lnTo>
                    <a:lnTo>
                      <a:pt x="2544" y="551"/>
                    </a:lnTo>
                    <a:lnTo>
                      <a:pt x="2546" y="554"/>
                    </a:lnTo>
                    <a:lnTo>
                      <a:pt x="2546" y="559"/>
                    </a:lnTo>
                    <a:lnTo>
                      <a:pt x="2550" y="566"/>
                    </a:lnTo>
                    <a:lnTo>
                      <a:pt x="2553" y="567"/>
                    </a:lnTo>
                    <a:lnTo>
                      <a:pt x="2567" y="583"/>
                    </a:lnTo>
                    <a:lnTo>
                      <a:pt x="2558" y="583"/>
                    </a:lnTo>
                    <a:lnTo>
                      <a:pt x="2558" y="585"/>
                    </a:lnTo>
                    <a:lnTo>
                      <a:pt x="2556" y="587"/>
                    </a:lnTo>
                    <a:lnTo>
                      <a:pt x="2519" y="585"/>
                    </a:lnTo>
                    <a:lnTo>
                      <a:pt x="2511" y="582"/>
                    </a:lnTo>
                    <a:lnTo>
                      <a:pt x="2504" y="583"/>
                    </a:lnTo>
                    <a:lnTo>
                      <a:pt x="2502" y="584"/>
                    </a:lnTo>
                    <a:lnTo>
                      <a:pt x="2561" y="593"/>
                    </a:lnTo>
                    <a:lnTo>
                      <a:pt x="2571" y="598"/>
                    </a:lnTo>
                    <a:lnTo>
                      <a:pt x="2575" y="603"/>
                    </a:lnTo>
                    <a:lnTo>
                      <a:pt x="2574" y="604"/>
                    </a:lnTo>
                    <a:lnTo>
                      <a:pt x="2576" y="606"/>
                    </a:lnTo>
                    <a:lnTo>
                      <a:pt x="2574" y="622"/>
                    </a:lnTo>
                    <a:lnTo>
                      <a:pt x="2576" y="624"/>
                    </a:lnTo>
                    <a:lnTo>
                      <a:pt x="2586" y="621"/>
                    </a:lnTo>
                    <a:lnTo>
                      <a:pt x="2591" y="624"/>
                    </a:lnTo>
                    <a:lnTo>
                      <a:pt x="2590" y="626"/>
                    </a:lnTo>
                    <a:lnTo>
                      <a:pt x="2584" y="631"/>
                    </a:lnTo>
                    <a:lnTo>
                      <a:pt x="2586" y="634"/>
                    </a:lnTo>
                    <a:lnTo>
                      <a:pt x="2592" y="634"/>
                    </a:lnTo>
                    <a:lnTo>
                      <a:pt x="2596" y="637"/>
                    </a:lnTo>
                    <a:lnTo>
                      <a:pt x="2597" y="640"/>
                    </a:lnTo>
                    <a:lnTo>
                      <a:pt x="2596" y="641"/>
                    </a:lnTo>
                    <a:lnTo>
                      <a:pt x="2592" y="641"/>
                    </a:lnTo>
                    <a:lnTo>
                      <a:pt x="2591" y="639"/>
                    </a:lnTo>
                    <a:lnTo>
                      <a:pt x="2590" y="642"/>
                    </a:lnTo>
                    <a:lnTo>
                      <a:pt x="2584" y="648"/>
                    </a:lnTo>
                    <a:lnTo>
                      <a:pt x="2580" y="643"/>
                    </a:lnTo>
                    <a:lnTo>
                      <a:pt x="2575" y="640"/>
                    </a:lnTo>
                    <a:lnTo>
                      <a:pt x="2567" y="641"/>
                    </a:lnTo>
                    <a:lnTo>
                      <a:pt x="2575" y="647"/>
                    </a:lnTo>
                    <a:lnTo>
                      <a:pt x="2575" y="651"/>
                    </a:lnTo>
                    <a:lnTo>
                      <a:pt x="2562" y="652"/>
                    </a:lnTo>
                    <a:lnTo>
                      <a:pt x="2567" y="655"/>
                    </a:lnTo>
                    <a:lnTo>
                      <a:pt x="2577" y="655"/>
                    </a:lnTo>
                    <a:lnTo>
                      <a:pt x="2584" y="660"/>
                    </a:lnTo>
                    <a:lnTo>
                      <a:pt x="2592" y="651"/>
                    </a:lnTo>
                    <a:lnTo>
                      <a:pt x="2596" y="648"/>
                    </a:lnTo>
                    <a:lnTo>
                      <a:pt x="2621" y="645"/>
                    </a:lnTo>
                    <a:lnTo>
                      <a:pt x="2628" y="647"/>
                    </a:lnTo>
                    <a:lnTo>
                      <a:pt x="2637" y="660"/>
                    </a:lnTo>
                    <a:lnTo>
                      <a:pt x="2642" y="662"/>
                    </a:lnTo>
                    <a:lnTo>
                      <a:pt x="2645" y="671"/>
                    </a:lnTo>
                    <a:lnTo>
                      <a:pt x="2648" y="686"/>
                    </a:lnTo>
                    <a:lnTo>
                      <a:pt x="2619" y="703"/>
                    </a:lnTo>
                    <a:lnTo>
                      <a:pt x="2638" y="697"/>
                    </a:lnTo>
                    <a:lnTo>
                      <a:pt x="2649" y="689"/>
                    </a:lnTo>
                    <a:lnTo>
                      <a:pt x="2652" y="682"/>
                    </a:lnTo>
                    <a:lnTo>
                      <a:pt x="2650" y="667"/>
                    </a:lnTo>
                    <a:lnTo>
                      <a:pt x="2653" y="661"/>
                    </a:lnTo>
                    <a:lnTo>
                      <a:pt x="2656" y="672"/>
                    </a:lnTo>
                    <a:lnTo>
                      <a:pt x="2656" y="676"/>
                    </a:lnTo>
                    <a:lnTo>
                      <a:pt x="2660" y="669"/>
                    </a:lnTo>
                    <a:lnTo>
                      <a:pt x="2664" y="674"/>
                    </a:lnTo>
                    <a:lnTo>
                      <a:pt x="2664" y="678"/>
                    </a:lnTo>
                    <a:lnTo>
                      <a:pt x="2669" y="687"/>
                    </a:lnTo>
                    <a:lnTo>
                      <a:pt x="2671" y="689"/>
                    </a:lnTo>
                    <a:lnTo>
                      <a:pt x="2673" y="679"/>
                    </a:lnTo>
                    <a:lnTo>
                      <a:pt x="2689" y="671"/>
                    </a:lnTo>
                    <a:lnTo>
                      <a:pt x="2702" y="667"/>
                    </a:lnTo>
                    <a:lnTo>
                      <a:pt x="2700" y="661"/>
                    </a:lnTo>
                    <a:lnTo>
                      <a:pt x="2703" y="648"/>
                    </a:lnTo>
                    <a:lnTo>
                      <a:pt x="2721" y="656"/>
                    </a:lnTo>
                    <a:lnTo>
                      <a:pt x="2724" y="661"/>
                    </a:lnTo>
                    <a:lnTo>
                      <a:pt x="2726" y="671"/>
                    </a:lnTo>
                    <a:lnTo>
                      <a:pt x="2728" y="657"/>
                    </a:lnTo>
                    <a:lnTo>
                      <a:pt x="2712" y="645"/>
                    </a:lnTo>
                    <a:lnTo>
                      <a:pt x="2721" y="648"/>
                    </a:lnTo>
                    <a:lnTo>
                      <a:pt x="2723" y="647"/>
                    </a:lnTo>
                    <a:lnTo>
                      <a:pt x="2726" y="645"/>
                    </a:lnTo>
                    <a:lnTo>
                      <a:pt x="2722" y="642"/>
                    </a:lnTo>
                    <a:lnTo>
                      <a:pt x="2721" y="639"/>
                    </a:lnTo>
                    <a:lnTo>
                      <a:pt x="2727" y="639"/>
                    </a:lnTo>
                    <a:lnTo>
                      <a:pt x="2726" y="632"/>
                    </a:lnTo>
                    <a:lnTo>
                      <a:pt x="2720" y="625"/>
                    </a:lnTo>
                    <a:lnTo>
                      <a:pt x="2724" y="629"/>
                    </a:lnTo>
                    <a:lnTo>
                      <a:pt x="2726" y="624"/>
                    </a:lnTo>
                    <a:lnTo>
                      <a:pt x="2729" y="621"/>
                    </a:lnTo>
                    <a:lnTo>
                      <a:pt x="2728" y="618"/>
                    </a:lnTo>
                    <a:lnTo>
                      <a:pt x="2733" y="615"/>
                    </a:lnTo>
                    <a:lnTo>
                      <a:pt x="2713" y="600"/>
                    </a:lnTo>
                    <a:lnTo>
                      <a:pt x="2718" y="584"/>
                    </a:lnTo>
                    <a:lnTo>
                      <a:pt x="2722" y="582"/>
                    </a:lnTo>
                    <a:lnTo>
                      <a:pt x="2726" y="578"/>
                    </a:lnTo>
                    <a:lnTo>
                      <a:pt x="2724" y="575"/>
                    </a:lnTo>
                    <a:lnTo>
                      <a:pt x="2726" y="571"/>
                    </a:lnTo>
                    <a:lnTo>
                      <a:pt x="2738" y="572"/>
                    </a:lnTo>
                    <a:lnTo>
                      <a:pt x="2741" y="574"/>
                    </a:lnTo>
                    <a:lnTo>
                      <a:pt x="2739" y="577"/>
                    </a:lnTo>
                    <a:lnTo>
                      <a:pt x="2744" y="578"/>
                    </a:lnTo>
                    <a:lnTo>
                      <a:pt x="2747" y="582"/>
                    </a:lnTo>
                    <a:lnTo>
                      <a:pt x="2749" y="585"/>
                    </a:lnTo>
                    <a:lnTo>
                      <a:pt x="2752" y="590"/>
                    </a:lnTo>
                    <a:lnTo>
                      <a:pt x="2750" y="594"/>
                    </a:lnTo>
                    <a:lnTo>
                      <a:pt x="2754" y="592"/>
                    </a:lnTo>
                    <a:lnTo>
                      <a:pt x="2759" y="594"/>
                    </a:lnTo>
                    <a:lnTo>
                      <a:pt x="2764" y="605"/>
                    </a:lnTo>
                    <a:lnTo>
                      <a:pt x="2771" y="605"/>
                    </a:lnTo>
                    <a:lnTo>
                      <a:pt x="2769" y="606"/>
                    </a:lnTo>
                    <a:lnTo>
                      <a:pt x="2771" y="611"/>
                    </a:lnTo>
                    <a:lnTo>
                      <a:pt x="2778" y="610"/>
                    </a:lnTo>
                    <a:lnTo>
                      <a:pt x="2785" y="613"/>
                    </a:lnTo>
                    <a:lnTo>
                      <a:pt x="2784" y="616"/>
                    </a:lnTo>
                    <a:lnTo>
                      <a:pt x="2780" y="620"/>
                    </a:lnTo>
                    <a:lnTo>
                      <a:pt x="2788" y="621"/>
                    </a:lnTo>
                    <a:lnTo>
                      <a:pt x="2791" y="625"/>
                    </a:lnTo>
                    <a:lnTo>
                      <a:pt x="2792" y="621"/>
                    </a:lnTo>
                    <a:lnTo>
                      <a:pt x="2796" y="621"/>
                    </a:lnTo>
                    <a:lnTo>
                      <a:pt x="2799" y="627"/>
                    </a:lnTo>
                    <a:lnTo>
                      <a:pt x="2802" y="626"/>
                    </a:lnTo>
                    <a:lnTo>
                      <a:pt x="2806" y="627"/>
                    </a:lnTo>
                    <a:lnTo>
                      <a:pt x="2809" y="632"/>
                    </a:lnTo>
                    <a:lnTo>
                      <a:pt x="2802" y="636"/>
                    </a:lnTo>
                    <a:lnTo>
                      <a:pt x="2788" y="636"/>
                    </a:lnTo>
                    <a:lnTo>
                      <a:pt x="2781" y="639"/>
                    </a:lnTo>
                    <a:lnTo>
                      <a:pt x="2781" y="642"/>
                    </a:lnTo>
                    <a:lnTo>
                      <a:pt x="2785" y="639"/>
                    </a:lnTo>
                    <a:lnTo>
                      <a:pt x="2790" y="640"/>
                    </a:lnTo>
                    <a:lnTo>
                      <a:pt x="2815" y="636"/>
                    </a:lnTo>
                    <a:lnTo>
                      <a:pt x="2817" y="637"/>
                    </a:lnTo>
                    <a:lnTo>
                      <a:pt x="2817" y="642"/>
                    </a:lnTo>
                    <a:lnTo>
                      <a:pt x="2820" y="642"/>
                    </a:lnTo>
                    <a:lnTo>
                      <a:pt x="2821" y="647"/>
                    </a:lnTo>
                    <a:lnTo>
                      <a:pt x="2822" y="651"/>
                    </a:lnTo>
                    <a:lnTo>
                      <a:pt x="2825" y="650"/>
                    </a:lnTo>
                    <a:lnTo>
                      <a:pt x="2832" y="651"/>
                    </a:lnTo>
                    <a:lnTo>
                      <a:pt x="2833" y="656"/>
                    </a:lnTo>
                    <a:lnTo>
                      <a:pt x="2835" y="658"/>
                    </a:lnTo>
                    <a:lnTo>
                      <a:pt x="2841" y="660"/>
                    </a:lnTo>
                    <a:lnTo>
                      <a:pt x="2841" y="662"/>
                    </a:lnTo>
                    <a:lnTo>
                      <a:pt x="2827" y="664"/>
                    </a:lnTo>
                    <a:lnTo>
                      <a:pt x="2821" y="663"/>
                    </a:lnTo>
                    <a:lnTo>
                      <a:pt x="2818" y="664"/>
                    </a:lnTo>
                    <a:lnTo>
                      <a:pt x="2818" y="667"/>
                    </a:lnTo>
                    <a:lnTo>
                      <a:pt x="2822" y="668"/>
                    </a:lnTo>
                    <a:lnTo>
                      <a:pt x="2853" y="667"/>
                    </a:lnTo>
                    <a:lnTo>
                      <a:pt x="2858" y="673"/>
                    </a:lnTo>
                    <a:lnTo>
                      <a:pt x="2854" y="676"/>
                    </a:lnTo>
                    <a:lnTo>
                      <a:pt x="2853" y="678"/>
                    </a:lnTo>
                    <a:lnTo>
                      <a:pt x="2858" y="679"/>
                    </a:lnTo>
                    <a:lnTo>
                      <a:pt x="2854" y="683"/>
                    </a:lnTo>
                    <a:lnTo>
                      <a:pt x="2847" y="684"/>
                    </a:lnTo>
                    <a:lnTo>
                      <a:pt x="2842" y="692"/>
                    </a:lnTo>
                    <a:lnTo>
                      <a:pt x="2848" y="692"/>
                    </a:lnTo>
                    <a:lnTo>
                      <a:pt x="2852" y="688"/>
                    </a:lnTo>
                    <a:lnTo>
                      <a:pt x="2859" y="687"/>
                    </a:lnTo>
                    <a:lnTo>
                      <a:pt x="2863" y="686"/>
                    </a:lnTo>
                    <a:lnTo>
                      <a:pt x="2874" y="693"/>
                    </a:lnTo>
                    <a:lnTo>
                      <a:pt x="2870" y="693"/>
                    </a:lnTo>
                    <a:lnTo>
                      <a:pt x="2868" y="697"/>
                    </a:lnTo>
                    <a:lnTo>
                      <a:pt x="2869" y="700"/>
                    </a:lnTo>
                    <a:lnTo>
                      <a:pt x="2875" y="697"/>
                    </a:lnTo>
                    <a:lnTo>
                      <a:pt x="2882" y="699"/>
                    </a:lnTo>
                    <a:lnTo>
                      <a:pt x="2883" y="702"/>
                    </a:lnTo>
                    <a:lnTo>
                      <a:pt x="2899" y="710"/>
                    </a:lnTo>
                    <a:lnTo>
                      <a:pt x="2903" y="714"/>
                    </a:lnTo>
                    <a:lnTo>
                      <a:pt x="2894" y="723"/>
                    </a:lnTo>
                    <a:lnTo>
                      <a:pt x="2885" y="723"/>
                    </a:lnTo>
                    <a:lnTo>
                      <a:pt x="2886" y="726"/>
                    </a:lnTo>
                    <a:lnTo>
                      <a:pt x="2905" y="725"/>
                    </a:lnTo>
                    <a:lnTo>
                      <a:pt x="2912" y="730"/>
                    </a:lnTo>
                    <a:lnTo>
                      <a:pt x="2912" y="735"/>
                    </a:lnTo>
                    <a:lnTo>
                      <a:pt x="2930" y="740"/>
                    </a:lnTo>
                    <a:lnTo>
                      <a:pt x="2936" y="747"/>
                    </a:lnTo>
                    <a:lnTo>
                      <a:pt x="2926" y="758"/>
                    </a:lnTo>
                    <a:lnTo>
                      <a:pt x="2932" y="766"/>
                    </a:lnTo>
                    <a:lnTo>
                      <a:pt x="2927" y="766"/>
                    </a:lnTo>
                    <a:lnTo>
                      <a:pt x="2904" y="758"/>
                    </a:lnTo>
                    <a:lnTo>
                      <a:pt x="2903" y="761"/>
                    </a:lnTo>
                    <a:lnTo>
                      <a:pt x="2914" y="763"/>
                    </a:lnTo>
                    <a:lnTo>
                      <a:pt x="2915" y="765"/>
                    </a:lnTo>
                    <a:lnTo>
                      <a:pt x="2888" y="768"/>
                    </a:lnTo>
                    <a:lnTo>
                      <a:pt x="2932" y="771"/>
                    </a:lnTo>
                    <a:lnTo>
                      <a:pt x="2935" y="773"/>
                    </a:lnTo>
                    <a:lnTo>
                      <a:pt x="2930" y="775"/>
                    </a:lnTo>
                    <a:lnTo>
                      <a:pt x="2926" y="778"/>
                    </a:lnTo>
                    <a:lnTo>
                      <a:pt x="2927" y="779"/>
                    </a:lnTo>
                    <a:lnTo>
                      <a:pt x="2940" y="784"/>
                    </a:lnTo>
                    <a:lnTo>
                      <a:pt x="2942" y="788"/>
                    </a:lnTo>
                    <a:lnTo>
                      <a:pt x="2936" y="787"/>
                    </a:lnTo>
                    <a:lnTo>
                      <a:pt x="2936" y="793"/>
                    </a:lnTo>
                    <a:lnTo>
                      <a:pt x="2958" y="792"/>
                    </a:lnTo>
                    <a:lnTo>
                      <a:pt x="2966" y="803"/>
                    </a:lnTo>
                    <a:lnTo>
                      <a:pt x="2969" y="807"/>
                    </a:lnTo>
                    <a:lnTo>
                      <a:pt x="2967" y="809"/>
                    </a:lnTo>
                    <a:lnTo>
                      <a:pt x="2989" y="810"/>
                    </a:lnTo>
                    <a:lnTo>
                      <a:pt x="2995" y="814"/>
                    </a:lnTo>
                    <a:lnTo>
                      <a:pt x="2999" y="819"/>
                    </a:lnTo>
                    <a:lnTo>
                      <a:pt x="3001" y="817"/>
                    </a:lnTo>
                    <a:lnTo>
                      <a:pt x="3009" y="817"/>
                    </a:lnTo>
                    <a:lnTo>
                      <a:pt x="3011" y="823"/>
                    </a:lnTo>
                    <a:lnTo>
                      <a:pt x="3011" y="826"/>
                    </a:lnTo>
                    <a:lnTo>
                      <a:pt x="3016" y="830"/>
                    </a:lnTo>
                    <a:lnTo>
                      <a:pt x="3020" y="835"/>
                    </a:lnTo>
                    <a:lnTo>
                      <a:pt x="3015" y="841"/>
                    </a:lnTo>
                    <a:lnTo>
                      <a:pt x="3016" y="844"/>
                    </a:lnTo>
                    <a:lnTo>
                      <a:pt x="3022" y="840"/>
                    </a:lnTo>
                    <a:lnTo>
                      <a:pt x="3036" y="846"/>
                    </a:lnTo>
                    <a:lnTo>
                      <a:pt x="3039" y="844"/>
                    </a:lnTo>
                    <a:lnTo>
                      <a:pt x="3044" y="840"/>
                    </a:lnTo>
                    <a:lnTo>
                      <a:pt x="3047" y="845"/>
                    </a:lnTo>
                    <a:lnTo>
                      <a:pt x="3055" y="848"/>
                    </a:lnTo>
                    <a:lnTo>
                      <a:pt x="3055" y="865"/>
                    </a:lnTo>
                    <a:lnTo>
                      <a:pt x="3058" y="861"/>
                    </a:lnTo>
                    <a:lnTo>
                      <a:pt x="3062" y="851"/>
                    </a:lnTo>
                    <a:lnTo>
                      <a:pt x="3068" y="846"/>
                    </a:lnTo>
                    <a:lnTo>
                      <a:pt x="3071" y="854"/>
                    </a:lnTo>
                    <a:lnTo>
                      <a:pt x="3072" y="854"/>
                    </a:lnTo>
                    <a:lnTo>
                      <a:pt x="3076" y="850"/>
                    </a:lnTo>
                    <a:lnTo>
                      <a:pt x="3084" y="862"/>
                    </a:lnTo>
                    <a:lnTo>
                      <a:pt x="3112" y="871"/>
                    </a:lnTo>
                    <a:lnTo>
                      <a:pt x="3116" y="870"/>
                    </a:lnTo>
                    <a:lnTo>
                      <a:pt x="3114" y="866"/>
                    </a:lnTo>
                    <a:lnTo>
                      <a:pt x="3118" y="861"/>
                    </a:lnTo>
                    <a:lnTo>
                      <a:pt x="3126" y="867"/>
                    </a:lnTo>
                    <a:lnTo>
                      <a:pt x="3126" y="871"/>
                    </a:lnTo>
                    <a:lnTo>
                      <a:pt x="3146" y="877"/>
                    </a:lnTo>
                    <a:lnTo>
                      <a:pt x="3154" y="882"/>
                    </a:lnTo>
                    <a:lnTo>
                      <a:pt x="3151" y="886"/>
                    </a:lnTo>
                    <a:lnTo>
                      <a:pt x="3152" y="890"/>
                    </a:lnTo>
                    <a:lnTo>
                      <a:pt x="3152" y="891"/>
                    </a:lnTo>
                    <a:lnTo>
                      <a:pt x="3146" y="892"/>
                    </a:lnTo>
                    <a:lnTo>
                      <a:pt x="3141" y="891"/>
                    </a:lnTo>
                    <a:lnTo>
                      <a:pt x="3136" y="892"/>
                    </a:lnTo>
                    <a:lnTo>
                      <a:pt x="3129" y="894"/>
                    </a:lnTo>
                    <a:lnTo>
                      <a:pt x="3125" y="897"/>
                    </a:lnTo>
                    <a:lnTo>
                      <a:pt x="3126" y="898"/>
                    </a:lnTo>
                    <a:lnTo>
                      <a:pt x="3118" y="903"/>
                    </a:lnTo>
                    <a:lnTo>
                      <a:pt x="3087" y="909"/>
                    </a:lnTo>
                    <a:lnTo>
                      <a:pt x="3082" y="916"/>
                    </a:lnTo>
                    <a:lnTo>
                      <a:pt x="3092" y="914"/>
                    </a:lnTo>
                    <a:lnTo>
                      <a:pt x="3109" y="907"/>
                    </a:lnTo>
                    <a:lnTo>
                      <a:pt x="3114" y="908"/>
                    </a:lnTo>
                    <a:lnTo>
                      <a:pt x="3083" y="922"/>
                    </a:lnTo>
                    <a:lnTo>
                      <a:pt x="3073" y="922"/>
                    </a:lnTo>
                    <a:lnTo>
                      <a:pt x="3067" y="935"/>
                    </a:lnTo>
                    <a:lnTo>
                      <a:pt x="3037" y="925"/>
                    </a:lnTo>
                    <a:lnTo>
                      <a:pt x="3026" y="927"/>
                    </a:lnTo>
                    <a:lnTo>
                      <a:pt x="3030" y="932"/>
                    </a:lnTo>
                    <a:lnTo>
                      <a:pt x="3065" y="941"/>
                    </a:lnTo>
                    <a:lnTo>
                      <a:pt x="3069" y="956"/>
                    </a:lnTo>
                    <a:lnTo>
                      <a:pt x="3083" y="946"/>
                    </a:lnTo>
                    <a:lnTo>
                      <a:pt x="3086" y="941"/>
                    </a:lnTo>
                    <a:lnTo>
                      <a:pt x="3097" y="930"/>
                    </a:lnTo>
                    <a:lnTo>
                      <a:pt x="3108" y="927"/>
                    </a:lnTo>
                    <a:lnTo>
                      <a:pt x="3112" y="918"/>
                    </a:lnTo>
                    <a:lnTo>
                      <a:pt x="3118" y="914"/>
                    </a:lnTo>
                    <a:lnTo>
                      <a:pt x="3138" y="909"/>
                    </a:lnTo>
                    <a:lnTo>
                      <a:pt x="3149" y="911"/>
                    </a:lnTo>
                    <a:lnTo>
                      <a:pt x="3154" y="909"/>
                    </a:lnTo>
                    <a:lnTo>
                      <a:pt x="3134" y="906"/>
                    </a:lnTo>
                    <a:lnTo>
                      <a:pt x="3123" y="907"/>
                    </a:lnTo>
                    <a:lnTo>
                      <a:pt x="3140" y="902"/>
                    </a:lnTo>
                    <a:lnTo>
                      <a:pt x="3167" y="903"/>
                    </a:lnTo>
                    <a:lnTo>
                      <a:pt x="3171" y="907"/>
                    </a:lnTo>
                    <a:lnTo>
                      <a:pt x="3173" y="913"/>
                    </a:lnTo>
                    <a:lnTo>
                      <a:pt x="3182" y="927"/>
                    </a:lnTo>
                    <a:lnTo>
                      <a:pt x="3180" y="933"/>
                    </a:lnTo>
                    <a:lnTo>
                      <a:pt x="3188" y="948"/>
                    </a:lnTo>
                    <a:lnTo>
                      <a:pt x="3191" y="932"/>
                    </a:lnTo>
                    <a:lnTo>
                      <a:pt x="3196" y="928"/>
                    </a:lnTo>
                    <a:lnTo>
                      <a:pt x="3204" y="927"/>
                    </a:lnTo>
                    <a:lnTo>
                      <a:pt x="3210" y="929"/>
                    </a:lnTo>
                    <a:lnTo>
                      <a:pt x="3209" y="932"/>
                    </a:lnTo>
                    <a:lnTo>
                      <a:pt x="3239" y="939"/>
                    </a:lnTo>
                    <a:lnTo>
                      <a:pt x="3240" y="941"/>
                    </a:lnTo>
                    <a:lnTo>
                      <a:pt x="3236" y="944"/>
                    </a:lnTo>
                    <a:lnTo>
                      <a:pt x="3244" y="950"/>
                    </a:lnTo>
                    <a:lnTo>
                      <a:pt x="3249" y="951"/>
                    </a:lnTo>
                    <a:lnTo>
                      <a:pt x="3253" y="956"/>
                    </a:lnTo>
                    <a:lnTo>
                      <a:pt x="3256" y="956"/>
                    </a:lnTo>
                    <a:lnTo>
                      <a:pt x="3257" y="961"/>
                    </a:lnTo>
                    <a:lnTo>
                      <a:pt x="3255" y="964"/>
                    </a:lnTo>
                    <a:lnTo>
                      <a:pt x="3254" y="966"/>
                    </a:lnTo>
                    <a:lnTo>
                      <a:pt x="3234" y="961"/>
                    </a:lnTo>
                    <a:lnTo>
                      <a:pt x="3243" y="969"/>
                    </a:lnTo>
                    <a:lnTo>
                      <a:pt x="3248" y="970"/>
                    </a:lnTo>
                    <a:lnTo>
                      <a:pt x="3254" y="970"/>
                    </a:lnTo>
                    <a:lnTo>
                      <a:pt x="3260" y="979"/>
                    </a:lnTo>
                    <a:lnTo>
                      <a:pt x="3259" y="981"/>
                    </a:lnTo>
                    <a:lnTo>
                      <a:pt x="3259" y="982"/>
                    </a:lnTo>
                    <a:lnTo>
                      <a:pt x="3270" y="992"/>
                    </a:lnTo>
                    <a:lnTo>
                      <a:pt x="3271" y="993"/>
                    </a:lnTo>
                    <a:lnTo>
                      <a:pt x="3262" y="992"/>
                    </a:lnTo>
                    <a:lnTo>
                      <a:pt x="3262" y="996"/>
                    </a:lnTo>
                    <a:lnTo>
                      <a:pt x="3276" y="1000"/>
                    </a:lnTo>
                    <a:lnTo>
                      <a:pt x="3283" y="1007"/>
                    </a:lnTo>
                    <a:lnTo>
                      <a:pt x="3266" y="1005"/>
                    </a:lnTo>
                    <a:lnTo>
                      <a:pt x="3271" y="1008"/>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65" name="Freeform 1295">
                <a:extLst>
                  <a:ext uri="{FF2B5EF4-FFF2-40B4-BE49-F238E27FC236}">
                    <a16:creationId xmlns:a16="http://schemas.microsoft.com/office/drawing/2014/main" id="{B847D185-DCC6-4025-9356-3BDEE68609F6}"/>
                  </a:ext>
                </a:extLst>
              </p:cNvPr>
              <p:cNvSpPr>
                <a:spLocks noChangeAspect="1"/>
              </p:cNvSpPr>
              <p:nvPr/>
            </p:nvSpPr>
            <p:spPr bwMode="auto">
              <a:xfrm>
                <a:off x="613" y="708"/>
                <a:ext cx="965" cy="478"/>
              </a:xfrm>
              <a:custGeom>
                <a:avLst/>
                <a:gdLst>
                  <a:gd name="T0" fmla="*/ 0 w 3287"/>
                  <a:gd name="T1" fmla="*/ 0 h 1624"/>
                  <a:gd name="T2" fmla="*/ 0 w 3287"/>
                  <a:gd name="T3" fmla="*/ 0 h 1624"/>
                  <a:gd name="T4" fmla="*/ 0 w 3287"/>
                  <a:gd name="T5" fmla="*/ 0 h 1624"/>
                  <a:gd name="T6" fmla="*/ 0 w 3287"/>
                  <a:gd name="T7" fmla="*/ 0 h 1624"/>
                  <a:gd name="T8" fmla="*/ 0 w 3287"/>
                  <a:gd name="T9" fmla="*/ 0 h 1624"/>
                  <a:gd name="T10" fmla="*/ 0 w 3287"/>
                  <a:gd name="T11" fmla="*/ 0 h 1624"/>
                  <a:gd name="T12" fmla="*/ 0 w 3287"/>
                  <a:gd name="T13" fmla="*/ 0 h 1624"/>
                  <a:gd name="T14" fmla="*/ 0 w 3287"/>
                  <a:gd name="T15" fmla="*/ 0 h 1624"/>
                  <a:gd name="T16" fmla="*/ 0 w 3287"/>
                  <a:gd name="T17" fmla="*/ 0 h 1624"/>
                  <a:gd name="T18" fmla="*/ 0 w 3287"/>
                  <a:gd name="T19" fmla="*/ 0 h 1624"/>
                  <a:gd name="T20" fmla="*/ 0 w 3287"/>
                  <a:gd name="T21" fmla="*/ 0 h 1624"/>
                  <a:gd name="T22" fmla="*/ 0 w 3287"/>
                  <a:gd name="T23" fmla="*/ 0 h 1624"/>
                  <a:gd name="T24" fmla="*/ 0 w 3287"/>
                  <a:gd name="T25" fmla="*/ 0 h 1624"/>
                  <a:gd name="T26" fmla="*/ 0 w 3287"/>
                  <a:gd name="T27" fmla="*/ 0 h 1624"/>
                  <a:gd name="T28" fmla="*/ 0 w 3287"/>
                  <a:gd name="T29" fmla="*/ 0 h 1624"/>
                  <a:gd name="T30" fmla="*/ 0 w 3287"/>
                  <a:gd name="T31" fmla="*/ 0 h 1624"/>
                  <a:gd name="T32" fmla="*/ 0 w 3287"/>
                  <a:gd name="T33" fmla="*/ 0 h 1624"/>
                  <a:gd name="T34" fmla="*/ 0 w 3287"/>
                  <a:gd name="T35" fmla="*/ 0 h 1624"/>
                  <a:gd name="T36" fmla="*/ 0 w 3287"/>
                  <a:gd name="T37" fmla="*/ 0 h 1624"/>
                  <a:gd name="T38" fmla="*/ 0 w 3287"/>
                  <a:gd name="T39" fmla="*/ 0 h 1624"/>
                  <a:gd name="T40" fmla="*/ 0 w 3287"/>
                  <a:gd name="T41" fmla="*/ 0 h 1624"/>
                  <a:gd name="T42" fmla="*/ 0 w 3287"/>
                  <a:gd name="T43" fmla="*/ 0 h 1624"/>
                  <a:gd name="T44" fmla="*/ 0 w 3287"/>
                  <a:gd name="T45" fmla="*/ 0 h 1624"/>
                  <a:gd name="T46" fmla="*/ 0 w 3287"/>
                  <a:gd name="T47" fmla="*/ 0 h 1624"/>
                  <a:gd name="T48" fmla="*/ 0 w 3287"/>
                  <a:gd name="T49" fmla="*/ 0 h 1624"/>
                  <a:gd name="T50" fmla="*/ 0 w 3287"/>
                  <a:gd name="T51" fmla="*/ 0 h 1624"/>
                  <a:gd name="T52" fmla="*/ 0 w 3287"/>
                  <a:gd name="T53" fmla="*/ 0 h 1624"/>
                  <a:gd name="T54" fmla="*/ 0 w 3287"/>
                  <a:gd name="T55" fmla="*/ 0 h 1624"/>
                  <a:gd name="T56" fmla="*/ 0 w 3287"/>
                  <a:gd name="T57" fmla="*/ 0 h 1624"/>
                  <a:gd name="T58" fmla="*/ 0 w 3287"/>
                  <a:gd name="T59" fmla="*/ 0 h 1624"/>
                  <a:gd name="T60" fmla="*/ 0 w 3287"/>
                  <a:gd name="T61" fmla="*/ 0 h 1624"/>
                  <a:gd name="T62" fmla="*/ 0 w 3287"/>
                  <a:gd name="T63" fmla="*/ 0 h 1624"/>
                  <a:gd name="T64" fmla="*/ 0 w 3287"/>
                  <a:gd name="T65" fmla="*/ 0 h 1624"/>
                  <a:gd name="T66" fmla="*/ 0 w 3287"/>
                  <a:gd name="T67" fmla="*/ 0 h 1624"/>
                  <a:gd name="T68" fmla="*/ 0 w 3287"/>
                  <a:gd name="T69" fmla="*/ 0 h 1624"/>
                  <a:gd name="T70" fmla="*/ 0 w 3287"/>
                  <a:gd name="T71" fmla="*/ 0 h 1624"/>
                  <a:gd name="T72" fmla="*/ 0 w 3287"/>
                  <a:gd name="T73" fmla="*/ 0 h 1624"/>
                  <a:gd name="T74" fmla="*/ 0 w 3287"/>
                  <a:gd name="T75" fmla="*/ 0 h 1624"/>
                  <a:gd name="T76" fmla="*/ 0 w 3287"/>
                  <a:gd name="T77" fmla="*/ 0 h 1624"/>
                  <a:gd name="T78" fmla="*/ 0 w 3287"/>
                  <a:gd name="T79" fmla="*/ 0 h 1624"/>
                  <a:gd name="T80" fmla="*/ 0 w 3287"/>
                  <a:gd name="T81" fmla="*/ 0 h 1624"/>
                  <a:gd name="T82" fmla="*/ 0 w 3287"/>
                  <a:gd name="T83" fmla="*/ 0 h 1624"/>
                  <a:gd name="T84" fmla="*/ 0 w 3287"/>
                  <a:gd name="T85" fmla="*/ 0 h 1624"/>
                  <a:gd name="T86" fmla="*/ 0 w 3287"/>
                  <a:gd name="T87" fmla="*/ 0 h 1624"/>
                  <a:gd name="T88" fmla="*/ 0 w 3287"/>
                  <a:gd name="T89" fmla="*/ 0 h 1624"/>
                  <a:gd name="T90" fmla="*/ 0 w 3287"/>
                  <a:gd name="T91" fmla="*/ 0 h 1624"/>
                  <a:gd name="T92" fmla="*/ 0 w 3287"/>
                  <a:gd name="T93" fmla="*/ 0 h 1624"/>
                  <a:gd name="T94" fmla="*/ 0 w 3287"/>
                  <a:gd name="T95" fmla="*/ 0 h 1624"/>
                  <a:gd name="T96" fmla="*/ 0 w 3287"/>
                  <a:gd name="T97" fmla="*/ 0 h 1624"/>
                  <a:gd name="T98" fmla="*/ 0 w 3287"/>
                  <a:gd name="T99" fmla="*/ 0 h 1624"/>
                  <a:gd name="T100" fmla="*/ 0 w 3287"/>
                  <a:gd name="T101" fmla="*/ 0 h 1624"/>
                  <a:gd name="T102" fmla="*/ 0 w 3287"/>
                  <a:gd name="T103" fmla="*/ 0 h 1624"/>
                  <a:gd name="T104" fmla="*/ 0 w 3287"/>
                  <a:gd name="T105" fmla="*/ 0 h 1624"/>
                  <a:gd name="T106" fmla="*/ 0 w 3287"/>
                  <a:gd name="T107" fmla="*/ 0 h 1624"/>
                  <a:gd name="T108" fmla="*/ 0 w 3287"/>
                  <a:gd name="T109" fmla="*/ 0 h 1624"/>
                  <a:gd name="T110" fmla="*/ 0 w 3287"/>
                  <a:gd name="T111" fmla="*/ 0 h 1624"/>
                  <a:gd name="T112" fmla="*/ 0 w 3287"/>
                  <a:gd name="T113" fmla="*/ 0 h 1624"/>
                  <a:gd name="T114" fmla="*/ 0 w 3287"/>
                  <a:gd name="T115" fmla="*/ 0 h 1624"/>
                  <a:gd name="T116" fmla="*/ 0 w 3287"/>
                  <a:gd name="T117" fmla="*/ 0 h 1624"/>
                  <a:gd name="T118" fmla="*/ 0 w 3287"/>
                  <a:gd name="T119" fmla="*/ 0 h 1624"/>
                  <a:gd name="T120" fmla="*/ 0 w 3287"/>
                  <a:gd name="T121" fmla="*/ 0 h 1624"/>
                  <a:gd name="T122" fmla="*/ 0 w 3287"/>
                  <a:gd name="T123" fmla="*/ 0 h 1624"/>
                  <a:gd name="T124" fmla="*/ 0 w 3287"/>
                  <a:gd name="T125" fmla="*/ 0 h 162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87"/>
                  <a:gd name="T190" fmla="*/ 0 h 1624"/>
                  <a:gd name="T191" fmla="*/ 3287 w 3287"/>
                  <a:gd name="T192" fmla="*/ 1624 h 162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87" h="1624">
                    <a:moveTo>
                      <a:pt x="3271" y="1008"/>
                    </a:moveTo>
                    <a:lnTo>
                      <a:pt x="3287" y="1018"/>
                    </a:lnTo>
                    <a:lnTo>
                      <a:pt x="3280" y="1034"/>
                    </a:lnTo>
                    <a:lnTo>
                      <a:pt x="3269" y="1042"/>
                    </a:lnTo>
                    <a:lnTo>
                      <a:pt x="3264" y="1055"/>
                    </a:lnTo>
                    <a:lnTo>
                      <a:pt x="3255" y="1056"/>
                    </a:lnTo>
                    <a:lnTo>
                      <a:pt x="3254" y="1059"/>
                    </a:lnTo>
                    <a:lnTo>
                      <a:pt x="3225" y="1059"/>
                    </a:lnTo>
                    <a:lnTo>
                      <a:pt x="3217" y="1063"/>
                    </a:lnTo>
                    <a:lnTo>
                      <a:pt x="3196" y="1068"/>
                    </a:lnTo>
                    <a:lnTo>
                      <a:pt x="3188" y="1073"/>
                    </a:lnTo>
                    <a:lnTo>
                      <a:pt x="3184" y="1082"/>
                    </a:lnTo>
                    <a:lnTo>
                      <a:pt x="3180" y="1082"/>
                    </a:lnTo>
                    <a:lnTo>
                      <a:pt x="3170" y="1111"/>
                    </a:lnTo>
                    <a:lnTo>
                      <a:pt x="3162" y="1115"/>
                    </a:lnTo>
                    <a:lnTo>
                      <a:pt x="3157" y="1124"/>
                    </a:lnTo>
                    <a:lnTo>
                      <a:pt x="3151" y="1128"/>
                    </a:lnTo>
                    <a:lnTo>
                      <a:pt x="3146" y="1128"/>
                    </a:lnTo>
                    <a:lnTo>
                      <a:pt x="3142" y="1126"/>
                    </a:lnTo>
                    <a:lnTo>
                      <a:pt x="3142" y="1117"/>
                    </a:lnTo>
                    <a:lnTo>
                      <a:pt x="3139" y="1120"/>
                    </a:lnTo>
                    <a:lnTo>
                      <a:pt x="3136" y="1127"/>
                    </a:lnTo>
                    <a:lnTo>
                      <a:pt x="3089" y="1137"/>
                    </a:lnTo>
                    <a:lnTo>
                      <a:pt x="3084" y="1136"/>
                    </a:lnTo>
                    <a:lnTo>
                      <a:pt x="3082" y="1132"/>
                    </a:lnTo>
                    <a:lnTo>
                      <a:pt x="3073" y="1128"/>
                    </a:lnTo>
                    <a:lnTo>
                      <a:pt x="3025" y="1126"/>
                    </a:lnTo>
                    <a:lnTo>
                      <a:pt x="3014" y="1129"/>
                    </a:lnTo>
                    <a:lnTo>
                      <a:pt x="2963" y="1123"/>
                    </a:lnTo>
                    <a:lnTo>
                      <a:pt x="2943" y="1128"/>
                    </a:lnTo>
                    <a:lnTo>
                      <a:pt x="2903" y="1127"/>
                    </a:lnTo>
                    <a:lnTo>
                      <a:pt x="2898" y="1129"/>
                    </a:lnTo>
                    <a:lnTo>
                      <a:pt x="2888" y="1129"/>
                    </a:lnTo>
                    <a:lnTo>
                      <a:pt x="2885" y="1131"/>
                    </a:lnTo>
                    <a:lnTo>
                      <a:pt x="2885" y="1136"/>
                    </a:lnTo>
                    <a:lnTo>
                      <a:pt x="2877" y="1134"/>
                    </a:lnTo>
                    <a:lnTo>
                      <a:pt x="2872" y="1139"/>
                    </a:lnTo>
                    <a:lnTo>
                      <a:pt x="2864" y="1154"/>
                    </a:lnTo>
                    <a:lnTo>
                      <a:pt x="2862" y="1180"/>
                    </a:lnTo>
                    <a:lnTo>
                      <a:pt x="2859" y="1181"/>
                    </a:lnTo>
                    <a:lnTo>
                      <a:pt x="2831" y="1183"/>
                    </a:lnTo>
                    <a:lnTo>
                      <a:pt x="2823" y="1191"/>
                    </a:lnTo>
                    <a:lnTo>
                      <a:pt x="2820" y="1191"/>
                    </a:lnTo>
                    <a:lnTo>
                      <a:pt x="2820" y="1195"/>
                    </a:lnTo>
                    <a:lnTo>
                      <a:pt x="2810" y="1207"/>
                    </a:lnTo>
                    <a:lnTo>
                      <a:pt x="2802" y="1210"/>
                    </a:lnTo>
                    <a:lnTo>
                      <a:pt x="2789" y="1242"/>
                    </a:lnTo>
                    <a:lnTo>
                      <a:pt x="2783" y="1248"/>
                    </a:lnTo>
                    <a:lnTo>
                      <a:pt x="2774" y="1249"/>
                    </a:lnTo>
                    <a:lnTo>
                      <a:pt x="2779" y="1261"/>
                    </a:lnTo>
                    <a:lnTo>
                      <a:pt x="2769" y="1290"/>
                    </a:lnTo>
                    <a:lnTo>
                      <a:pt x="2765" y="1291"/>
                    </a:lnTo>
                    <a:lnTo>
                      <a:pt x="2737" y="1327"/>
                    </a:lnTo>
                    <a:lnTo>
                      <a:pt x="2737" y="1329"/>
                    </a:lnTo>
                    <a:lnTo>
                      <a:pt x="2747" y="1326"/>
                    </a:lnTo>
                    <a:lnTo>
                      <a:pt x="2754" y="1321"/>
                    </a:lnTo>
                    <a:lnTo>
                      <a:pt x="2754" y="1319"/>
                    </a:lnTo>
                    <a:lnTo>
                      <a:pt x="2757" y="1316"/>
                    </a:lnTo>
                    <a:lnTo>
                      <a:pt x="2783" y="1280"/>
                    </a:lnTo>
                    <a:lnTo>
                      <a:pt x="2788" y="1262"/>
                    </a:lnTo>
                    <a:lnTo>
                      <a:pt x="2810" y="1237"/>
                    </a:lnTo>
                    <a:lnTo>
                      <a:pt x="2817" y="1236"/>
                    </a:lnTo>
                    <a:lnTo>
                      <a:pt x="2822" y="1230"/>
                    </a:lnTo>
                    <a:lnTo>
                      <a:pt x="2917" y="1186"/>
                    </a:lnTo>
                    <a:lnTo>
                      <a:pt x="2936" y="1185"/>
                    </a:lnTo>
                    <a:lnTo>
                      <a:pt x="2982" y="1195"/>
                    </a:lnTo>
                    <a:lnTo>
                      <a:pt x="2994" y="1201"/>
                    </a:lnTo>
                    <a:lnTo>
                      <a:pt x="3004" y="1212"/>
                    </a:lnTo>
                    <a:lnTo>
                      <a:pt x="2998" y="1210"/>
                    </a:lnTo>
                    <a:lnTo>
                      <a:pt x="2997" y="1211"/>
                    </a:lnTo>
                    <a:lnTo>
                      <a:pt x="3003" y="1217"/>
                    </a:lnTo>
                    <a:lnTo>
                      <a:pt x="3006" y="1228"/>
                    </a:lnTo>
                    <a:lnTo>
                      <a:pt x="2985" y="1249"/>
                    </a:lnTo>
                    <a:lnTo>
                      <a:pt x="2974" y="1256"/>
                    </a:lnTo>
                    <a:lnTo>
                      <a:pt x="2959" y="1254"/>
                    </a:lnTo>
                    <a:lnTo>
                      <a:pt x="2946" y="1249"/>
                    </a:lnTo>
                    <a:lnTo>
                      <a:pt x="2919" y="1256"/>
                    </a:lnTo>
                    <a:lnTo>
                      <a:pt x="2917" y="1258"/>
                    </a:lnTo>
                    <a:lnTo>
                      <a:pt x="2929" y="1258"/>
                    </a:lnTo>
                    <a:lnTo>
                      <a:pt x="2951" y="1264"/>
                    </a:lnTo>
                    <a:lnTo>
                      <a:pt x="2958" y="1274"/>
                    </a:lnTo>
                    <a:lnTo>
                      <a:pt x="2963" y="1278"/>
                    </a:lnTo>
                    <a:lnTo>
                      <a:pt x="2983" y="1265"/>
                    </a:lnTo>
                    <a:lnTo>
                      <a:pt x="2985" y="1267"/>
                    </a:lnTo>
                    <a:lnTo>
                      <a:pt x="2987" y="1270"/>
                    </a:lnTo>
                    <a:lnTo>
                      <a:pt x="2994" y="1272"/>
                    </a:lnTo>
                    <a:lnTo>
                      <a:pt x="2999" y="1274"/>
                    </a:lnTo>
                    <a:lnTo>
                      <a:pt x="3001" y="1283"/>
                    </a:lnTo>
                    <a:lnTo>
                      <a:pt x="2999" y="1300"/>
                    </a:lnTo>
                    <a:lnTo>
                      <a:pt x="2990" y="1311"/>
                    </a:lnTo>
                    <a:lnTo>
                      <a:pt x="2990" y="1314"/>
                    </a:lnTo>
                    <a:lnTo>
                      <a:pt x="2997" y="1312"/>
                    </a:lnTo>
                    <a:lnTo>
                      <a:pt x="3009" y="1315"/>
                    </a:lnTo>
                    <a:lnTo>
                      <a:pt x="3011" y="1330"/>
                    </a:lnTo>
                    <a:lnTo>
                      <a:pt x="3031" y="1354"/>
                    </a:lnTo>
                    <a:lnTo>
                      <a:pt x="3039" y="1359"/>
                    </a:lnTo>
                    <a:lnTo>
                      <a:pt x="3039" y="1362"/>
                    </a:lnTo>
                    <a:lnTo>
                      <a:pt x="3071" y="1371"/>
                    </a:lnTo>
                    <a:lnTo>
                      <a:pt x="3076" y="1373"/>
                    </a:lnTo>
                    <a:lnTo>
                      <a:pt x="3069" y="1377"/>
                    </a:lnTo>
                    <a:lnTo>
                      <a:pt x="3069" y="1382"/>
                    </a:lnTo>
                    <a:lnTo>
                      <a:pt x="3125" y="1393"/>
                    </a:lnTo>
                    <a:lnTo>
                      <a:pt x="3129" y="1398"/>
                    </a:lnTo>
                    <a:lnTo>
                      <a:pt x="3146" y="1397"/>
                    </a:lnTo>
                    <a:lnTo>
                      <a:pt x="3159" y="1385"/>
                    </a:lnTo>
                    <a:lnTo>
                      <a:pt x="3166" y="1393"/>
                    </a:lnTo>
                    <a:lnTo>
                      <a:pt x="3166" y="1400"/>
                    </a:lnTo>
                    <a:lnTo>
                      <a:pt x="3171" y="1399"/>
                    </a:lnTo>
                    <a:lnTo>
                      <a:pt x="3178" y="1400"/>
                    </a:lnTo>
                    <a:lnTo>
                      <a:pt x="3186" y="1399"/>
                    </a:lnTo>
                    <a:lnTo>
                      <a:pt x="3198" y="1409"/>
                    </a:lnTo>
                    <a:lnTo>
                      <a:pt x="3194" y="1413"/>
                    </a:lnTo>
                    <a:lnTo>
                      <a:pt x="3194" y="1416"/>
                    </a:lnTo>
                    <a:lnTo>
                      <a:pt x="3208" y="1418"/>
                    </a:lnTo>
                    <a:lnTo>
                      <a:pt x="3212" y="1420"/>
                    </a:lnTo>
                    <a:lnTo>
                      <a:pt x="3208" y="1422"/>
                    </a:lnTo>
                    <a:lnTo>
                      <a:pt x="3201" y="1422"/>
                    </a:lnTo>
                    <a:lnTo>
                      <a:pt x="3194" y="1427"/>
                    </a:lnTo>
                    <a:lnTo>
                      <a:pt x="3187" y="1425"/>
                    </a:lnTo>
                    <a:lnTo>
                      <a:pt x="3159" y="1444"/>
                    </a:lnTo>
                    <a:lnTo>
                      <a:pt x="3155" y="1444"/>
                    </a:lnTo>
                    <a:lnTo>
                      <a:pt x="3154" y="1448"/>
                    </a:lnTo>
                    <a:lnTo>
                      <a:pt x="3146" y="1447"/>
                    </a:lnTo>
                    <a:lnTo>
                      <a:pt x="3140" y="1453"/>
                    </a:lnTo>
                    <a:lnTo>
                      <a:pt x="3131" y="1455"/>
                    </a:lnTo>
                    <a:lnTo>
                      <a:pt x="3129" y="1453"/>
                    </a:lnTo>
                    <a:lnTo>
                      <a:pt x="3124" y="1456"/>
                    </a:lnTo>
                    <a:lnTo>
                      <a:pt x="3119" y="1460"/>
                    </a:lnTo>
                    <a:lnTo>
                      <a:pt x="3108" y="1456"/>
                    </a:lnTo>
                    <a:lnTo>
                      <a:pt x="3113" y="1466"/>
                    </a:lnTo>
                    <a:lnTo>
                      <a:pt x="3114" y="1469"/>
                    </a:lnTo>
                    <a:lnTo>
                      <a:pt x="3103" y="1469"/>
                    </a:lnTo>
                    <a:lnTo>
                      <a:pt x="3095" y="1463"/>
                    </a:lnTo>
                    <a:lnTo>
                      <a:pt x="3094" y="1460"/>
                    </a:lnTo>
                    <a:lnTo>
                      <a:pt x="3091" y="1469"/>
                    </a:lnTo>
                    <a:lnTo>
                      <a:pt x="3086" y="1463"/>
                    </a:lnTo>
                    <a:lnTo>
                      <a:pt x="3084" y="1471"/>
                    </a:lnTo>
                    <a:lnTo>
                      <a:pt x="3086" y="1482"/>
                    </a:lnTo>
                    <a:lnTo>
                      <a:pt x="3078" y="1488"/>
                    </a:lnTo>
                    <a:lnTo>
                      <a:pt x="3071" y="1505"/>
                    </a:lnTo>
                    <a:lnTo>
                      <a:pt x="3062" y="1509"/>
                    </a:lnTo>
                    <a:lnTo>
                      <a:pt x="3060" y="1519"/>
                    </a:lnTo>
                    <a:lnTo>
                      <a:pt x="3052" y="1516"/>
                    </a:lnTo>
                    <a:lnTo>
                      <a:pt x="3048" y="1518"/>
                    </a:lnTo>
                    <a:lnTo>
                      <a:pt x="3050" y="1526"/>
                    </a:lnTo>
                    <a:lnTo>
                      <a:pt x="3046" y="1530"/>
                    </a:lnTo>
                    <a:lnTo>
                      <a:pt x="3042" y="1530"/>
                    </a:lnTo>
                    <a:lnTo>
                      <a:pt x="3034" y="1528"/>
                    </a:lnTo>
                    <a:lnTo>
                      <a:pt x="3026" y="1516"/>
                    </a:lnTo>
                    <a:lnTo>
                      <a:pt x="3020" y="1512"/>
                    </a:lnTo>
                    <a:lnTo>
                      <a:pt x="3013" y="1512"/>
                    </a:lnTo>
                    <a:lnTo>
                      <a:pt x="3001" y="1488"/>
                    </a:lnTo>
                    <a:lnTo>
                      <a:pt x="3001" y="1478"/>
                    </a:lnTo>
                    <a:lnTo>
                      <a:pt x="3008" y="1463"/>
                    </a:lnTo>
                    <a:lnTo>
                      <a:pt x="3004" y="1468"/>
                    </a:lnTo>
                    <a:lnTo>
                      <a:pt x="2997" y="1473"/>
                    </a:lnTo>
                    <a:lnTo>
                      <a:pt x="2998" y="1467"/>
                    </a:lnTo>
                    <a:lnTo>
                      <a:pt x="3006" y="1458"/>
                    </a:lnTo>
                    <a:lnTo>
                      <a:pt x="3014" y="1458"/>
                    </a:lnTo>
                    <a:lnTo>
                      <a:pt x="3020" y="1455"/>
                    </a:lnTo>
                    <a:lnTo>
                      <a:pt x="3019" y="1451"/>
                    </a:lnTo>
                    <a:lnTo>
                      <a:pt x="3060" y="1420"/>
                    </a:lnTo>
                    <a:lnTo>
                      <a:pt x="3063" y="1424"/>
                    </a:lnTo>
                    <a:lnTo>
                      <a:pt x="3067" y="1430"/>
                    </a:lnTo>
                    <a:lnTo>
                      <a:pt x="3076" y="1434"/>
                    </a:lnTo>
                    <a:lnTo>
                      <a:pt x="3081" y="1425"/>
                    </a:lnTo>
                    <a:lnTo>
                      <a:pt x="3088" y="1421"/>
                    </a:lnTo>
                    <a:lnTo>
                      <a:pt x="3107" y="1419"/>
                    </a:lnTo>
                    <a:lnTo>
                      <a:pt x="3105" y="1414"/>
                    </a:lnTo>
                    <a:lnTo>
                      <a:pt x="3060" y="1413"/>
                    </a:lnTo>
                    <a:lnTo>
                      <a:pt x="3051" y="1418"/>
                    </a:lnTo>
                    <a:lnTo>
                      <a:pt x="3042" y="1419"/>
                    </a:lnTo>
                    <a:lnTo>
                      <a:pt x="3039" y="1409"/>
                    </a:lnTo>
                    <a:lnTo>
                      <a:pt x="3047" y="1401"/>
                    </a:lnTo>
                    <a:lnTo>
                      <a:pt x="3053" y="1390"/>
                    </a:lnTo>
                    <a:lnTo>
                      <a:pt x="3047" y="1390"/>
                    </a:lnTo>
                    <a:lnTo>
                      <a:pt x="3042" y="1384"/>
                    </a:lnTo>
                    <a:lnTo>
                      <a:pt x="3040" y="1398"/>
                    </a:lnTo>
                    <a:lnTo>
                      <a:pt x="3031" y="1400"/>
                    </a:lnTo>
                    <a:lnTo>
                      <a:pt x="3004" y="1422"/>
                    </a:lnTo>
                    <a:lnTo>
                      <a:pt x="2995" y="1424"/>
                    </a:lnTo>
                    <a:lnTo>
                      <a:pt x="2989" y="1422"/>
                    </a:lnTo>
                    <a:lnTo>
                      <a:pt x="2979" y="1431"/>
                    </a:lnTo>
                    <a:lnTo>
                      <a:pt x="2957" y="1434"/>
                    </a:lnTo>
                    <a:lnTo>
                      <a:pt x="2952" y="1430"/>
                    </a:lnTo>
                    <a:lnTo>
                      <a:pt x="2943" y="1429"/>
                    </a:lnTo>
                    <a:lnTo>
                      <a:pt x="2943" y="1430"/>
                    </a:lnTo>
                    <a:lnTo>
                      <a:pt x="2940" y="1431"/>
                    </a:lnTo>
                    <a:lnTo>
                      <a:pt x="2932" y="1430"/>
                    </a:lnTo>
                    <a:lnTo>
                      <a:pt x="2924" y="1425"/>
                    </a:lnTo>
                    <a:lnTo>
                      <a:pt x="2919" y="1418"/>
                    </a:lnTo>
                    <a:lnTo>
                      <a:pt x="2915" y="1405"/>
                    </a:lnTo>
                    <a:lnTo>
                      <a:pt x="2901" y="1400"/>
                    </a:lnTo>
                    <a:lnTo>
                      <a:pt x="2879" y="1319"/>
                    </a:lnTo>
                    <a:lnTo>
                      <a:pt x="2853" y="1300"/>
                    </a:lnTo>
                    <a:lnTo>
                      <a:pt x="2847" y="1300"/>
                    </a:lnTo>
                    <a:lnTo>
                      <a:pt x="2844" y="1307"/>
                    </a:lnTo>
                    <a:lnTo>
                      <a:pt x="2831" y="1311"/>
                    </a:lnTo>
                    <a:lnTo>
                      <a:pt x="2820" y="1307"/>
                    </a:lnTo>
                    <a:lnTo>
                      <a:pt x="2815" y="1300"/>
                    </a:lnTo>
                    <a:lnTo>
                      <a:pt x="2807" y="1295"/>
                    </a:lnTo>
                    <a:lnTo>
                      <a:pt x="2802" y="1294"/>
                    </a:lnTo>
                    <a:lnTo>
                      <a:pt x="2799" y="1298"/>
                    </a:lnTo>
                    <a:lnTo>
                      <a:pt x="2785" y="1331"/>
                    </a:lnTo>
                    <a:lnTo>
                      <a:pt x="2784" y="1363"/>
                    </a:lnTo>
                    <a:lnTo>
                      <a:pt x="2783" y="1368"/>
                    </a:lnTo>
                    <a:lnTo>
                      <a:pt x="2786" y="1401"/>
                    </a:lnTo>
                    <a:lnTo>
                      <a:pt x="2785" y="1404"/>
                    </a:lnTo>
                    <a:lnTo>
                      <a:pt x="2780" y="1408"/>
                    </a:lnTo>
                    <a:lnTo>
                      <a:pt x="2779" y="1411"/>
                    </a:lnTo>
                    <a:lnTo>
                      <a:pt x="2779" y="1415"/>
                    </a:lnTo>
                    <a:lnTo>
                      <a:pt x="2781" y="1419"/>
                    </a:lnTo>
                    <a:lnTo>
                      <a:pt x="2781" y="1421"/>
                    </a:lnTo>
                    <a:lnTo>
                      <a:pt x="2774" y="1419"/>
                    </a:lnTo>
                    <a:lnTo>
                      <a:pt x="2774" y="1425"/>
                    </a:lnTo>
                    <a:lnTo>
                      <a:pt x="2765" y="1421"/>
                    </a:lnTo>
                    <a:lnTo>
                      <a:pt x="2757" y="1425"/>
                    </a:lnTo>
                    <a:lnTo>
                      <a:pt x="2747" y="1426"/>
                    </a:lnTo>
                    <a:lnTo>
                      <a:pt x="2746" y="1429"/>
                    </a:lnTo>
                    <a:lnTo>
                      <a:pt x="2743" y="1441"/>
                    </a:lnTo>
                    <a:lnTo>
                      <a:pt x="2588" y="1441"/>
                    </a:lnTo>
                    <a:lnTo>
                      <a:pt x="2562" y="1461"/>
                    </a:lnTo>
                    <a:lnTo>
                      <a:pt x="2561" y="1466"/>
                    </a:lnTo>
                    <a:lnTo>
                      <a:pt x="2553" y="1478"/>
                    </a:lnTo>
                    <a:lnTo>
                      <a:pt x="2543" y="1479"/>
                    </a:lnTo>
                    <a:lnTo>
                      <a:pt x="2512" y="1495"/>
                    </a:lnTo>
                    <a:lnTo>
                      <a:pt x="2509" y="1491"/>
                    </a:lnTo>
                    <a:lnTo>
                      <a:pt x="2506" y="1489"/>
                    </a:lnTo>
                    <a:lnTo>
                      <a:pt x="2499" y="1491"/>
                    </a:lnTo>
                    <a:lnTo>
                      <a:pt x="2498" y="1493"/>
                    </a:lnTo>
                    <a:lnTo>
                      <a:pt x="2502" y="1493"/>
                    </a:lnTo>
                    <a:lnTo>
                      <a:pt x="2511" y="1507"/>
                    </a:lnTo>
                    <a:lnTo>
                      <a:pt x="2503" y="1508"/>
                    </a:lnTo>
                    <a:lnTo>
                      <a:pt x="2499" y="1504"/>
                    </a:lnTo>
                    <a:lnTo>
                      <a:pt x="2460" y="1502"/>
                    </a:lnTo>
                    <a:lnTo>
                      <a:pt x="2415" y="1515"/>
                    </a:lnTo>
                    <a:lnTo>
                      <a:pt x="2401" y="1529"/>
                    </a:lnTo>
                    <a:lnTo>
                      <a:pt x="2398" y="1534"/>
                    </a:lnTo>
                    <a:lnTo>
                      <a:pt x="2391" y="1544"/>
                    </a:lnTo>
                    <a:lnTo>
                      <a:pt x="2410" y="1550"/>
                    </a:lnTo>
                    <a:lnTo>
                      <a:pt x="2425" y="1547"/>
                    </a:lnTo>
                    <a:lnTo>
                      <a:pt x="2438" y="1571"/>
                    </a:lnTo>
                    <a:lnTo>
                      <a:pt x="2399" y="1568"/>
                    </a:lnTo>
                    <a:lnTo>
                      <a:pt x="2375" y="1576"/>
                    </a:lnTo>
                    <a:lnTo>
                      <a:pt x="2363" y="1587"/>
                    </a:lnTo>
                    <a:lnTo>
                      <a:pt x="2336" y="1581"/>
                    </a:lnTo>
                    <a:lnTo>
                      <a:pt x="2320" y="1586"/>
                    </a:lnTo>
                    <a:lnTo>
                      <a:pt x="2313" y="1592"/>
                    </a:lnTo>
                    <a:lnTo>
                      <a:pt x="2308" y="1603"/>
                    </a:lnTo>
                    <a:lnTo>
                      <a:pt x="2305" y="1603"/>
                    </a:lnTo>
                    <a:lnTo>
                      <a:pt x="2297" y="1607"/>
                    </a:lnTo>
                    <a:lnTo>
                      <a:pt x="2292" y="1612"/>
                    </a:lnTo>
                    <a:lnTo>
                      <a:pt x="2284" y="1617"/>
                    </a:lnTo>
                    <a:lnTo>
                      <a:pt x="2279" y="1620"/>
                    </a:lnTo>
                    <a:lnTo>
                      <a:pt x="2279" y="1624"/>
                    </a:lnTo>
                    <a:lnTo>
                      <a:pt x="2267" y="1623"/>
                    </a:lnTo>
                    <a:lnTo>
                      <a:pt x="2262" y="1624"/>
                    </a:lnTo>
                    <a:lnTo>
                      <a:pt x="2248" y="1623"/>
                    </a:lnTo>
                    <a:lnTo>
                      <a:pt x="2248" y="1613"/>
                    </a:lnTo>
                    <a:lnTo>
                      <a:pt x="2251" y="1603"/>
                    </a:lnTo>
                    <a:lnTo>
                      <a:pt x="2255" y="1599"/>
                    </a:lnTo>
                    <a:lnTo>
                      <a:pt x="2257" y="1602"/>
                    </a:lnTo>
                    <a:lnTo>
                      <a:pt x="2266" y="1604"/>
                    </a:lnTo>
                    <a:lnTo>
                      <a:pt x="2273" y="1603"/>
                    </a:lnTo>
                    <a:lnTo>
                      <a:pt x="2276" y="1602"/>
                    </a:lnTo>
                    <a:lnTo>
                      <a:pt x="2277" y="1596"/>
                    </a:lnTo>
                    <a:lnTo>
                      <a:pt x="2276" y="1592"/>
                    </a:lnTo>
                    <a:lnTo>
                      <a:pt x="2272" y="1589"/>
                    </a:lnTo>
                    <a:lnTo>
                      <a:pt x="2269" y="1584"/>
                    </a:lnTo>
                    <a:lnTo>
                      <a:pt x="2272" y="1556"/>
                    </a:lnTo>
                    <a:lnTo>
                      <a:pt x="2279" y="1556"/>
                    </a:lnTo>
                    <a:lnTo>
                      <a:pt x="2283" y="1552"/>
                    </a:lnTo>
                    <a:lnTo>
                      <a:pt x="2284" y="1547"/>
                    </a:lnTo>
                    <a:lnTo>
                      <a:pt x="2292" y="1547"/>
                    </a:lnTo>
                    <a:lnTo>
                      <a:pt x="2298" y="1540"/>
                    </a:lnTo>
                    <a:lnTo>
                      <a:pt x="2292" y="1491"/>
                    </a:lnTo>
                    <a:lnTo>
                      <a:pt x="2305" y="1462"/>
                    </a:lnTo>
                    <a:lnTo>
                      <a:pt x="2304" y="1451"/>
                    </a:lnTo>
                    <a:lnTo>
                      <a:pt x="2293" y="1430"/>
                    </a:lnTo>
                    <a:lnTo>
                      <a:pt x="2290" y="1429"/>
                    </a:lnTo>
                    <a:lnTo>
                      <a:pt x="2288" y="1425"/>
                    </a:lnTo>
                    <a:lnTo>
                      <a:pt x="2289" y="1422"/>
                    </a:lnTo>
                    <a:lnTo>
                      <a:pt x="2303" y="1425"/>
                    </a:lnTo>
                    <a:lnTo>
                      <a:pt x="2313" y="1446"/>
                    </a:lnTo>
                    <a:lnTo>
                      <a:pt x="2314" y="1446"/>
                    </a:lnTo>
                    <a:lnTo>
                      <a:pt x="2316" y="1444"/>
                    </a:lnTo>
                    <a:lnTo>
                      <a:pt x="2319" y="1441"/>
                    </a:lnTo>
                    <a:lnTo>
                      <a:pt x="2319" y="1452"/>
                    </a:lnTo>
                    <a:lnTo>
                      <a:pt x="2323" y="1452"/>
                    </a:lnTo>
                    <a:lnTo>
                      <a:pt x="2326" y="1463"/>
                    </a:lnTo>
                    <a:lnTo>
                      <a:pt x="2331" y="1457"/>
                    </a:lnTo>
                    <a:lnTo>
                      <a:pt x="2332" y="1456"/>
                    </a:lnTo>
                    <a:lnTo>
                      <a:pt x="2337" y="1462"/>
                    </a:lnTo>
                    <a:lnTo>
                      <a:pt x="2354" y="1468"/>
                    </a:lnTo>
                    <a:lnTo>
                      <a:pt x="2366" y="1468"/>
                    </a:lnTo>
                    <a:lnTo>
                      <a:pt x="2368" y="1463"/>
                    </a:lnTo>
                    <a:lnTo>
                      <a:pt x="2367" y="1460"/>
                    </a:lnTo>
                    <a:lnTo>
                      <a:pt x="2362" y="1452"/>
                    </a:lnTo>
                    <a:lnTo>
                      <a:pt x="2362" y="1448"/>
                    </a:lnTo>
                    <a:lnTo>
                      <a:pt x="2365" y="1447"/>
                    </a:lnTo>
                    <a:lnTo>
                      <a:pt x="2371" y="1452"/>
                    </a:lnTo>
                    <a:lnTo>
                      <a:pt x="2377" y="1452"/>
                    </a:lnTo>
                    <a:lnTo>
                      <a:pt x="2379" y="1451"/>
                    </a:lnTo>
                    <a:lnTo>
                      <a:pt x="2379" y="1450"/>
                    </a:lnTo>
                    <a:lnTo>
                      <a:pt x="2376" y="1445"/>
                    </a:lnTo>
                    <a:lnTo>
                      <a:pt x="2368" y="1441"/>
                    </a:lnTo>
                    <a:lnTo>
                      <a:pt x="2361" y="1432"/>
                    </a:lnTo>
                    <a:lnTo>
                      <a:pt x="2362" y="1430"/>
                    </a:lnTo>
                    <a:lnTo>
                      <a:pt x="2360" y="1422"/>
                    </a:lnTo>
                    <a:lnTo>
                      <a:pt x="2358" y="1418"/>
                    </a:lnTo>
                    <a:lnTo>
                      <a:pt x="2354" y="1418"/>
                    </a:lnTo>
                    <a:lnTo>
                      <a:pt x="2347" y="1415"/>
                    </a:lnTo>
                    <a:lnTo>
                      <a:pt x="2334" y="1403"/>
                    </a:lnTo>
                    <a:lnTo>
                      <a:pt x="2328" y="1389"/>
                    </a:lnTo>
                    <a:lnTo>
                      <a:pt x="2295" y="1380"/>
                    </a:lnTo>
                    <a:lnTo>
                      <a:pt x="2286" y="1382"/>
                    </a:lnTo>
                    <a:lnTo>
                      <a:pt x="2283" y="1379"/>
                    </a:lnTo>
                    <a:lnTo>
                      <a:pt x="2283" y="1376"/>
                    </a:lnTo>
                    <a:lnTo>
                      <a:pt x="2242" y="1371"/>
                    </a:lnTo>
                    <a:lnTo>
                      <a:pt x="2240" y="1372"/>
                    </a:lnTo>
                    <a:lnTo>
                      <a:pt x="2234" y="1371"/>
                    </a:lnTo>
                    <a:lnTo>
                      <a:pt x="2230" y="1367"/>
                    </a:lnTo>
                    <a:lnTo>
                      <a:pt x="2220" y="1369"/>
                    </a:lnTo>
                    <a:lnTo>
                      <a:pt x="2217" y="1371"/>
                    </a:lnTo>
                    <a:lnTo>
                      <a:pt x="2184" y="1359"/>
                    </a:lnTo>
                    <a:lnTo>
                      <a:pt x="2174" y="1361"/>
                    </a:lnTo>
                    <a:lnTo>
                      <a:pt x="2169" y="1363"/>
                    </a:lnTo>
                    <a:lnTo>
                      <a:pt x="2168" y="1357"/>
                    </a:lnTo>
                    <a:lnTo>
                      <a:pt x="2161" y="1346"/>
                    </a:lnTo>
                    <a:lnTo>
                      <a:pt x="2158" y="1343"/>
                    </a:lnTo>
                    <a:lnTo>
                      <a:pt x="2157" y="1345"/>
                    </a:lnTo>
                    <a:lnTo>
                      <a:pt x="2156" y="1347"/>
                    </a:lnTo>
                    <a:lnTo>
                      <a:pt x="2157" y="1351"/>
                    </a:lnTo>
                    <a:lnTo>
                      <a:pt x="2151" y="1351"/>
                    </a:lnTo>
                    <a:lnTo>
                      <a:pt x="2152" y="1351"/>
                    </a:lnTo>
                    <a:lnTo>
                      <a:pt x="2152" y="1350"/>
                    </a:lnTo>
                    <a:lnTo>
                      <a:pt x="2149" y="1348"/>
                    </a:lnTo>
                    <a:lnTo>
                      <a:pt x="2148" y="1342"/>
                    </a:lnTo>
                    <a:lnTo>
                      <a:pt x="2151" y="1337"/>
                    </a:lnTo>
                    <a:lnTo>
                      <a:pt x="2148" y="1337"/>
                    </a:lnTo>
                    <a:lnTo>
                      <a:pt x="2146" y="1333"/>
                    </a:lnTo>
                    <a:lnTo>
                      <a:pt x="2151" y="1329"/>
                    </a:lnTo>
                    <a:lnTo>
                      <a:pt x="2140" y="1322"/>
                    </a:lnTo>
                    <a:lnTo>
                      <a:pt x="2135" y="1312"/>
                    </a:lnTo>
                    <a:lnTo>
                      <a:pt x="2137" y="1300"/>
                    </a:lnTo>
                    <a:lnTo>
                      <a:pt x="2120" y="1282"/>
                    </a:lnTo>
                    <a:lnTo>
                      <a:pt x="2121" y="1262"/>
                    </a:lnTo>
                    <a:lnTo>
                      <a:pt x="2086" y="1265"/>
                    </a:lnTo>
                    <a:lnTo>
                      <a:pt x="2077" y="1259"/>
                    </a:lnTo>
                    <a:lnTo>
                      <a:pt x="2051" y="1218"/>
                    </a:lnTo>
                    <a:lnTo>
                      <a:pt x="2043" y="1218"/>
                    </a:lnTo>
                    <a:lnTo>
                      <a:pt x="2033" y="1215"/>
                    </a:lnTo>
                    <a:lnTo>
                      <a:pt x="2022" y="1215"/>
                    </a:lnTo>
                    <a:lnTo>
                      <a:pt x="2025" y="1243"/>
                    </a:lnTo>
                    <a:lnTo>
                      <a:pt x="2006" y="1211"/>
                    </a:lnTo>
                    <a:lnTo>
                      <a:pt x="1978" y="1202"/>
                    </a:lnTo>
                    <a:lnTo>
                      <a:pt x="1974" y="1205"/>
                    </a:lnTo>
                    <a:lnTo>
                      <a:pt x="1974" y="1206"/>
                    </a:lnTo>
                    <a:lnTo>
                      <a:pt x="1976" y="1221"/>
                    </a:lnTo>
                    <a:lnTo>
                      <a:pt x="1975" y="1223"/>
                    </a:lnTo>
                    <a:lnTo>
                      <a:pt x="1969" y="1227"/>
                    </a:lnTo>
                    <a:lnTo>
                      <a:pt x="1965" y="1233"/>
                    </a:lnTo>
                    <a:lnTo>
                      <a:pt x="1963" y="1236"/>
                    </a:lnTo>
                    <a:lnTo>
                      <a:pt x="1960" y="1231"/>
                    </a:lnTo>
                    <a:lnTo>
                      <a:pt x="1965" y="1217"/>
                    </a:lnTo>
                    <a:lnTo>
                      <a:pt x="1964" y="1214"/>
                    </a:lnTo>
                    <a:lnTo>
                      <a:pt x="1953" y="1238"/>
                    </a:lnTo>
                    <a:lnTo>
                      <a:pt x="1949" y="1241"/>
                    </a:lnTo>
                    <a:lnTo>
                      <a:pt x="1945" y="1235"/>
                    </a:lnTo>
                    <a:lnTo>
                      <a:pt x="1945" y="1227"/>
                    </a:lnTo>
                    <a:lnTo>
                      <a:pt x="1936" y="1238"/>
                    </a:lnTo>
                    <a:lnTo>
                      <a:pt x="1933" y="1249"/>
                    </a:lnTo>
                    <a:lnTo>
                      <a:pt x="1929" y="1252"/>
                    </a:lnTo>
                    <a:lnTo>
                      <a:pt x="1928" y="1256"/>
                    </a:lnTo>
                    <a:lnTo>
                      <a:pt x="1912" y="1263"/>
                    </a:lnTo>
                    <a:lnTo>
                      <a:pt x="1908" y="1263"/>
                    </a:lnTo>
                    <a:lnTo>
                      <a:pt x="1897" y="1258"/>
                    </a:lnTo>
                    <a:lnTo>
                      <a:pt x="1876" y="1257"/>
                    </a:lnTo>
                    <a:lnTo>
                      <a:pt x="1863" y="1252"/>
                    </a:lnTo>
                    <a:lnTo>
                      <a:pt x="1855" y="1253"/>
                    </a:lnTo>
                    <a:lnTo>
                      <a:pt x="1845" y="1258"/>
                    </a:lnTo>
                    <a:lnTo>
                      <a:pt x="1840" y="1258"/>
                    </a:lnTo>
                    <a:lnTo>
                      <a:pt x="1830" y="1253"/>
                    </a:lnTo>
                    <a:lnTo>
                      <a:pt x="1824" y="1247"/>
                    </a:lnTo>
                    <a:lnTo>
                      <a:pt x="1814" y="1244"/>
                    </a:lnTo>
                    <a:lnTo>
                      <a:pt x="1808" y="1239"/>
                    </a:lnTo>
                    <a:lnTo>
                      <a:pt x="1797" y="1236"/>
                    </a:lnTo>
                    <a:lnTo>
                      <a:pt x="1792" y="1231"/>
                    </a:lnTo>
                    <a:lnTo>
                      <a:pt x="1777" y="1225"/>
                    </a:lnTo>
                    <a:lnTo>
                      <a:pt x="1756" y="1222"/>
                    </a:lnTo>
                    <a:lnTo>
                      <a:pt x="1750" y="1226"/>
                    </a:lnTo>
                    <a:lnTo>
                      <a:pt x="1743" y="1227"/>
                    </a:lnTo>
                    <a:lnTo>
                      <a:pt x="1736" y="1225"/>
                    </a:lnTo>
                    <a:lnTo>
                      <a:pt x="1734" y="1222"/>
                    </a:lnTo>
                    <a:lnTo>
                      <a:pt x="1724" y="1220"/>
                    </a:lnTo>
                    <a:lnTo>
                      <a:pt x="1720" y="1217"/>
                    </a:lnTo>
                    <a:lnTo>
                      <a:pt x="1709" y="1220"/>
                    </a:lnTo>
                    <a:lnTo>
                      <a:pt x="1708" y="1217"/>
                    </a:lnTo>
                    <a:lnTo>
                      <a:pt x="1702" y="1218"/>
                    </a:lnTo>
                    <a:lnTo>
                      <a:pt x="1694" y="1204"/>
                    </a:lnTo>
                    <a:lnTo>
                      <a:pt x="1693" y="1202"/>
                    </a:lnTo>
                    <a:lnTo>
                      <a:pt x="1683" y="1180"/>
                    </a:lnTo>
                    <a:lnTo>
                      <a:pt x="1673" y="1179"/>
                    </a:lnTo>
                    <a:lnTo>
                      <a:pt x="1675" y="1204"/>
                    </a:lnTo>
                    <a:lnTo>
                      <a:pt x="495" y="1204"/>
                    </a:lnTo>
                    <a:lnTo>
                      <a:pt x="495" y="1200"/>
                    </a:lnTo>
                    <a:lnTo>
                      <a:pt x="490" y="1197"/>
                    </a:lnTo>
                    <a:lnTo>
                      <a:pt x="486" y="1197"/>
                    </a:lnTo>
                    <a:lnTo>
                      <a:pt x="486" y="1196"/>
                    </a:lnTo>
                    <a:lnTo>
                      <a:pt x="488" y="1194"/>
                    </a:lnTo>
                    <a:lnTo>
                      <a:pt x="496" y="1191"/>
                    </a:lnTo>
                    <a:lnTo>
                      <a:pt x="505" y="1192"/>
                    </a:lnTo>
                    <a:lnTo>
                      <a:pt x="505" y="1188"/>
                    </a:lnTo>
                    <a:lnTo>
                      <a:pt x="504" y="1188"/>
                    </a:lnTo>
                    <a:lnTo>
                      <a:pt x="502" y="1186"/>
                    </a:lnTo>
                    <a:lnTo>
                      <a:pt x="501" y="1185"/>
                    </a:lnTo>
                    <a:lnTo>
                      <a:pt x="491" y="1188"/>
                    </a:lnTo>
                    <a:lnTo>
                      <a:pt x="483" y="1186"/>
                    </a:lnTo>
                    <a:lnTo>
                      <a:pt x="481" y="1185"/>
                    </a:lnTo>
                    <a:lnTo>
                      <a:pt x="483" y="1184"/>
                    </a:lnTo>
                    <a:lnTo>
                      <a:pt x="481" y="1180"/>
                    </a:lnTo>
                    <a:lnTo>
                      <a:pt x="481" y="1178"/>
                    </a:lnTo>
                    <a:lnTo>
                      <a:pt x="484" y="1176"/>
                    </a:lnTo>
                    <a:lnTo>
                      <a:pt x="488" y="1160"/>
                    </a:lnTo>
                    <a:lnTo>
                      <a:pt x="485" y="1159"/>
                    </a:lnTo>
                    <a:lnTo>
                      <a:pt x="483" y="1163"/>
                    </a:lnTo>
                    <a:lnTo>
                      <a:pt x="469" y="1176"/>
                    </a:lnTo>
                    <a:lnTo>
                      <a:pt x="465" y="1175"/>
                    </a:lnTo>
                    <a:lnTo>
                      <a:pt x="464" y="1170"/>
                    </a:lnTo>
                    <a:lnTo>
                      <a:pt x="469" y="1160"/>
                    </a:lnTo>
                    <a:lnTo>
                      <a:pt x="463" y="1160"/>
                    </a:lnTo>
                    <a:lnTo>
                      <a:pt x="464" y="1157"/>
                    </a:lnTo>
                    <a:lnTo>
                      <a:pt x="462" y="1157"/>
                    </a:lnTo>
                    <a:lnTo>
                      <a:pt x="462" y="1153"/>
                    </a:lnTo>
                    <a:lnTo>
                      <a:pt x="462" y="1150"/>
                    </a:lnTo>
                    <a:lnTo>
                      <a:pt x="459" y="1147"/>
                    </a:lnTo>
                    <a:lnTo>
                      <a:pt x="459" y="1142"/>
                    </a:lnTo>
                    <a:lnTo>
                      <a:pt x="457" y="1142"/>
                    </a:lnTo>
                    <a:lnTo>
                      <a:pt x="458" y="1148"/>
                    </a:lnTo>
                    <a:lnTo>
                      <a:pt x="457" y="1152"/>
                    </a:lnTo>
                    <a:lnTo>
                      <a:pt x="453" y="1146"/>
                    </a:lnTo>
                    <a:lnTo>
                      <a:pt x="449" y="1153"/>
                    </a:lnTo>
                    <a:lnTo>
                      <a:pt x="446" y="1154"/>
                    </a:lnTo>
                    <a:lnTo>
                      <a:pt x="436" y="1154"/>
                    </a:lnTo>
                    <a:lnTo>
                      <a:pt x="429" y="1149"/>
                    </a:lnTo>
                    <a:lnTo>
                      <a:pt x="424" y="1142"/>
                    </a:lnTo>
                    <a:lnTo>
                      <a:pt x="423" y="1139"/>
                    </a:lnTo>
                    <a:lnTo>
                      <a:pt x="431" y="1134"/>
                    </a:lnTo>
                    <a:lnTo>
                      <a:pt x="432" y="1132"/>
                    </a:lnTo>
                    <a:lnTo>
                      <a:pt x="433" y="1127"/>
                    </a:lnTo>
                    <a:lnTo>
                      <a:pt x="432" y="1124"/>
                    </a:lnTo>
                    <a:lnTo>
                      <a:pt x="436" y="1118"/>
                    </a:lnTo>
                    <a:lnTo>
                      <a:pt x="432" y="1118"/>
                    </a:lnTo>
                    <a:lnTo>
                      <a:pt x="427" y="1121"/>
                    </a:lnTo>
                    <a:lnTo>
                      <a:pt x="422" y="1122"/>
                    </a:lnTo>
                    <a:lnTo>
                      <a:pt x="421" y="1118"/>
                    </a:lnTo>
                    <a:lnTo>
                      <a:pt x="421" y="1112"/>
                    </a:lnTo>
                    <a:lnTo>
                      <a:pt x="418" y="1112"/>
                    </a:lnTo>
                    <a:lnTo>
                      <a:pt x="408" y="1116"/>
                    </a:lnTo>
                    <a:lnTo>
                      <a:pt x="401" y="1113"/>
                    </a:lnTo>
                    <a:lnTo>
                      <a:pt x="397" y="1115"/>
                    </a:lnTo>
                    <a:lnTo>
                      <a:pt x="394" y="1111"/>
                    </a:lnTo>
                    <a:lnTo>
                      <a:pt x="391" y="1115"/>
                    </a:lnTo>
                    <a:lnTo>
                      <a:pt x="389" y="1116"/>
                    </a:lnTo>
                    <a:lnTo>
                      <a:pt x="385" y="1113"/>
                    </a:lnTo>
                    <a:lnTo>
                      <a:pt x="363" y="1112"/>
                    </a:lnTo>
                    <a:lnTo>
                      <a:pt x="361" y="1110"/>
                    </a:lnTo>
                    <a:lnTo>
                      <a:pt x="382" y="1105"/>
                    </a:lnTo>
                    <a:lnTo>
                      <a:pt x="385" y="1103"/>
                    </a:lnTo>
                    <a:lnTo>
                      <a:pt x="375" y="1102"/>
                    </a:lnTo>
                    <a:lnTo>
                      <a:pt x="379" y="1096"/>
                    </a:lnTo>
                    <a:lnTo>
                      <a:pt x="368" y="1092"/>
                    </a:lnTo>
                    <a:lnTo>
                      <a:pt x="369" y="1092"/>
                    </a:lnTo>
                    <a:lnTo>
                      <a:pt x="374" y="1092"/>
                    </a:lnTo>
                    <a:lnTo>
                      <a:pt x="377" y="1090"/>
                    </a:lnTo>
                    <a:lnTo>
                      <a:pt x="375" y="1086"/>
                    </a:lnTo>
                    <a:lnTo>
                      <a:pt x="363" y="1085"/>
                    </a:lnTo>
                    <a:lnTo>
                      <a:pt x="356" y="1090"/>
                    </a:lnTo>
                    <a:lnTo>
                      <a:pt x="354" y="1087"/>
                    </a:lnTo>
                    <a:lnTo>
                      <a:pt x="342" y="1086"/>
                    </a:lnTo>
                    <a:lnTo>
                      <a:pt x="339" y="1089"/>
                    </a:lnTo>
                    <a:lnTo>
                      <a:pt x="342" y="1091"/>
                    </a:lnTo>
                    <a:lnTo>
                      <a:pt x="337" y="1092"/>
                    </a:lnTo>
                    <a:lnTo>
                      <a:pt x="322" y="1085"/>
                    </a:lnTo>
                    <a:lnTo>
                      <a:pt x="318" y="1079"/>
                    </a:lnTo>
                    <a:lnTo>
                      <a:pt x="317" y="1074"/>
                    </a:lnTo>
                    <a:lnTo>
                      <a:pt x="318" y="1070"/>
                    </a:lnTo>
                    <a:lnTo>
                      <a:pt x="323" y="1069"/>
                    </a:lnTo>
                    <a:lnTo>
                      <a:pt x="328" y="1069"/>
                    </a:lnTo>
                    <a:lnTo>
                      <a:pt x="332" y="1068"/>
                    </a:lnTo>
                    <a:lnTo>
                      <a:pt x="332" y="1065"/>
                    </a:lnTo>
                    <a:lnTo>
                      <a:pt x="328" y="1063"/>
                    </a:lnTo>
                    <a:lnTo>
                      <a:pt x="319" y="1065"/>
                    </a:lnTo>
                    <a:lnTo>
                      <a:pt x="322" y="1061"/>
                    </a:lnTo>
                    <a:lnTo>
                      <a:pt x="331" y="1058"/>
                    </a:lnTo>
                    <a:lnTo>
                      <a:pt x="338" y="1059"/>
                    </a:lnTo>
                    <a:lnTo>
                      <a:pt x="342" y="1058"/>
                    </a:lnTo>
                    <a:lnTo>
                      <a:pt x="334" y="1055"/>
                    </a:lnTo>
                    <a:lnTo>
                      <a:pt x="333" y="1053"/>
                    </a:lnTo>
                    <a:lnTo>
                      <a:pt x="339" y="1047"/>
                    </a:lnTo>
                    <a:lnTo>
                      <a:pt x="337" y="1042"/>
                    </a:lnTo>
                    <a:lnTo>
                      <a:pt x="327" y="1050"/>
                    </a:lnTo>
                    <a:lnTo>
                      <a:pt x="322" y="1052"/>
                    </a:lnTo>
                    <a:lnTo>
                      <a:pt x="321" y="1050"/>
                    </a:lnTo>
                    <a:lnTo>
                      <a:pt x="321" y="1045"/>
                    </a:lnTo>
                    <a:lnTo>
                      <a:pt x="327" y="1029"/>
                    </a:lnTo>
                    <a:lnTo>
                      <a:pt x="324" y="1028"/>
                    </a:lnTo>
                    <a:lnTo>
                      <a:pt x="324" y="1027"/>
                    </a:lnTo>
                    <a:lnTo>
                      <a:pt x="326" y="1023"/>
                    </a:lnTo>
                    <a:lnTo>
                      <a:pt x="329" y="1016"/>
                    </a:lnTo>
                    <a:lnTo>
                      <a:pt x="329" y="1012"/>
                    </a:lnTo>
                    <a:lnTo>
                      <a:pt x="328" y="1011"/>
                    </a:lnTo>
                    <a:lnTo>
                      <a:pt x="329" y="1006"/>
                    </a:lnTo>
                    <a:lnTo>
                      <a:pt x="328" y="1003"/>
                    </a:lnTo>
                    <a:lnTo>
                      <a:pt x="313" y="1007"/>
                    </a:lnTo>
                    <a:lnTo>
                      <a:pt x="314" y="1005"/>
                    </a:lnTo>
                    <a:lnTo>
                      <a:pt x="316" y="1003"/>
                    </a:lnTo>
                    <a:lnTo>
                      <a:pt x="317" y="1000"/>
                    </a:lnTo>
                    <a:lnTo>
                      <a:pt x="316" y="997"/>
                    </a:lnTo>
                    <a:lnTo>
                      <a:pt x="305" y="998"/>
                    </a:lnTo>
                    <a:lnTo>
                      <a:pt x="297" y="998"/>
                    </a:lnTo>
                    <a:lnTo>
                      <a:pt x="296" y="996"/>
                    </a:lnTo>
                    <a:lnTo>
                      <a:pt x="297" y="987"/>
                    </a:lnTo>
                    <a:lnTo>
                      <a:pt x="292" y="986"/>
                    </a:lnTo>
                    <a:lnTo>
                      <a:pt x="290" y="979"/>
                    </a:lnTo>
                    <a:lnTo>
                      <a:pt x="290" y="976"/>
                    </a:lnTo>
                    <a:lnTo>
                      <a:pt x="288" y="971"/>
                    </a:lnTo>
                    <a:lnTo>
                      <a:pt x="296" y="961"/>
                    </a:lnTo>
                    <a:lnTo>
                      <a:pt x="301" y="946"/>
                    </a:lnTo>
                    <a:lnTo>
                      <a:pt x="300" y="945"/>
                    </a:lnTo>
                    <a:lnTo>
                      <a:pt x="298" y="943"/>
                    </a:lnTo>
                    <a:lnTo>
                      <a:pt x="292" y="945"/>
                    </a:lnTo>
                    <a:lnTo>
                      <a:pt x="292" y="948"/>
                    </a:lnTo>
                    <a:lnTo>
                      <a:pt x="290" y="946"/>
                    </a:lnTo>
                    <a:lnTo>
                      <a:pt x="290" y="945"/>
                    </a:lnTo>
                    <a:lnTo>
                      <a:pt x="288" y="945"/>
                    </a:lnTo>
                    <a:lnTo>
                      <a:pt x="281" y="934"/>
                    </a:lnTo>
                    <a:lnTo>
                      <a:pt x="279" y="929"/>
                    </a:lnTo>
                    <a:lnTo>
                      <a:pt x="267" y="918"/>
                    </a:lnTo>
                    <a:lnTo>
                      <a:pt x="267" y="914"/>
                    </a:lnTo>
                    <a:lnTo>
                      <a:pt x="270" y="911"/>
                    </a:lnTo>
                    <a:lnTo>
                      <a:pt x="279" y="906"/>
                    </a:lnTo>
                    <a:lnTo>
                      <a:pt x="279" y="902"/>
                    </a:lnTo>
                    <a:lnTo>
                      <a:pt x="269" y="903"/>
                    </a:lnTo>
                    <a:lnTo>
                      <a:pt x="266" y="902"/>
                    </a:lnTo>
                    <a:lnTo>
                      <a:pt x="262" y="893"/>
                    </a:lnTo>
                    <a:lnTo>
                      <a:pt x="261" y="892"/>
                    </a:lnTo>
                    <a:lnTo>
                      <a:pt x="264" y="885"/>
                    </a:lnTo>
                    <a:lnTo>
                      <a:pt x="271" y="876"/>
                    </a:lnTo>
                    <a:lnTo>
                      <a:pt x="276" y="875"/>
                    </a:lnTo>
                    <a:lnTo>
                      <a:pt x="280" y="878"/>
                    </a:lnTo>
                    <a:lnTo>
                      <a:pt x="281" y="876"/>
                    </a:lnTo>
                    <a:lnTo>
                      <a:pt x="280" y="872"/>
                    </a:lnTo>
                    <a:lnTo>
                      <a:pt x="281" y="870"/>
                    </a:lnTo>
                    <a:lnTo>
                      <a:pt x="285" y="864"/>
                    </a:lnTo>
                    <a:lnTo>
                      <a:pt x="288" y="862"/>
                    </a:lnTo>
                    <a:lnTo>
                      <a:pt x="290" y="860"/>
                    </a:lnTo>
                    <a:lnTo>
                      <a:pt x="290" y="856"/>
                    </a:lnTo>
                    <a:lnTo>
                      <a:pt x="287" y="856"/>
                    </a:lnTo>
                    <a:lnTo>
                      <a:pt x="290" y="851"/>
                    </a:lnTo>
                    <a:lnTo>
                      <a:pt x="292" y="850"/>
                    </a:lnTo>
                    <a:lnTo>
                      <a:pt x="295" y="846"/>
                    </a:lnTo>
                    <a:lnTo>
                      <a:pt x="296" y="844"/>
                    </a:lnTo>
                    <a:lnTo>
                      <a:pt x="295" y="834"/>
                    </a:lnTo>
                    <a:lnTo>
                      <a:pt x="306" y="810"/>
                    </a:lnTo>
                    <a:lnTo>
                      <a:pt x="308" y="808"/>
                    </a:lnTo>
                    <a:lnTo>
                      <a:pt x="308" y="807"/>
                    </a:lnTo>
                    <a:lnTo>
                      <a:pt x="306" y="801"/>
                    </a:lnTo>
                    <a:lnTo>
                      <a:pt x="295" y="798"/>
                    </a:lnTo>
                    <a:lnTo>
                      <a:pt x="277" y="782"/>
                    </a:lnTo>
                    <a:lnTo>
                      <a:pt x="255" y="777"/>
                    </a:lnTo>
                    <a:lnTo>
                      <a:pt x="248" y="773"/>
                    </a:lnTo>
                    <a:lnTo>
                      <a:pt x="244" y="765"/>
                    </a:lnTo>
                    <a:lnTo>
                      <a:pt x="245" y="756"/>
                    </a:lnTo>
                    <a:lnTo>
                      <a:pt x="245" y="754"/>
                    </a:lnTo>
                    <a:lnTo>
                      <a:pt x="244" y="750"/>
                    </a:lnTo>
                    <a:lnTo>
                      <a:pt x="239" y="745"/>
                    </a:lnTo>
                    <a:lnTo>
                      <a:pt x="239" y="742"/>
                    </a:lnTo>
                    <a:lnTo>
                      <a:pt x="241" y="740"/>
                    </a:lnTo>
                    <a:lnTo>
                      <a:pt x="243" y="737"/>
                    </a:lnTo>
                    <a:lnTo>
                      <a:pt x="237" y="724"/>
                    </a:lnTo>
                    <a:lnTo>
                      <a:pt x="235" y="714"/>
                    </a:lnTo>
                    <a:lnTo>
                      <a:pt x="234" y="714"/>
                    </a:lnTo>
                    <a:lnTo>
                      <a:pt x="234" y="703"/>
                    </a:lnTo>
                    <a:lnTo>
                      <a:pt x="219" y="660"/>
                    </a:lnTo>
                    <a:lnTo>
                      <a:pt x="216" y="653"/>
                    </a:lnTo>
                    <a:lnTo>
                      <a:pt x="203" y="648"/>
                    </a:lnTo>
                    <a:lnTo>
                      <a:pt x="202" y="645"/>
                    </a:lnTo>
                    <a:lnTo>
                      <a:pt x="203" y="643"/>
                    </a:lnTo>
                    <a:lnTo>
                      <a:pt x="203" y="636"/>
                    </a:lnTo>
                    <a:lnTo>
                      <a:pt x="198" y="630"/>
                    </a:lnTo>
                    <a:lnTo>
                      <a:pt x="198" y="626"/>
                    </a:lnTo>
                    <a:lnTo>
                      <a:pt x="196" y="619"/>
                    </a:lnTo>
                    <a:lnTo>
                      <a:pt x="196" y="614"/>
                    </a:lnTo>
                    <a:lnTo>
                      <a:pt x="192" y="614"/>
                    </a:lnTo>
                    <a:lnTo>
                      <a:pt x="191" y="611"/>
                    </a:lnTo>
                    <a:lnTo>
                      <a:pt x="190" y="603"/>
                    </a:lnTo>
                    <a:lnTo>
                      <a:pt x="187" y="599"/>
                    </a:lnTo>
                    <a:lnTo>
                      <a:pt x="183" y="599"/>
                    </a:lnTo>
                    <a:lnTo>
                      <a:pt x="150" y="610"/>
                    </a:lnTo>
                    <a:lnTo>
                      <a:pt x="145" y="613"/>
                    </a:lnTo>
                    <a:lnTo>
                      <a:pt x="141" y="619"/>
                    </a:lnTo>
                    <a:lnTo>
                      <a:pt x="139" y="621"/>
                    </a:lnTo>
                    <a:lnTo>
                      <a:pt x="135" y="622"/>
                    </a:lnTo>
                    <a:lnTo>
                      <a:pt x="125" y="632"/>
                    </a:lnTo>
                    <a:lnTo>
                      <a:pt x="89" y="645"/>
                    </a:lnTo>
                    <a:lnTo>
                      <a:pt x="88" y="643"/>
                    </a:lnTo>
                    <a:lnTo>
                      <a:pt x="89" y="642"/>
                    </a:lnTo>
                    <a:lnTo>
                      <a:pt x="88" y="639"/>
                    </a:lnTo>
                    <a:lnTo>
                      <a:pt x="88" y="627"/>
                    </a:lnTo>
                    <a:lnTo>
                      <a:pt x="79" y="620"/>
                    </a:lnTo>
                    <a:lnTo>
                      <a:pt x="94" y="614"/>
                    </a:lnTo>
                    <a:lnTo>
                      <a:pt x="94" y="611"/>
                    </a:lnTo>
                    <a:lnTo>
                      <a:pt x="86" y="606"/>
                    </a:lnTo>
                    <a:lnTo>
                      <a:pt x="91" y="611"/>
                    </a:lnTo>
                    <a:lnTo>
                      <a:pt x="88" y="614"/>
                    </a:lnTo>
                    <a:lnTo>
                      <a:pt x="81" y="613"/>
                    </a:lnTo>
                    <a:lnTo>
                      <a:pt x="77" y="616"/>
                    </a:lnTo>
                    <a:lnTo>
                      <a:pt x="66" y="598"/>
                    </a:lnTo>
                    <a:lnTo>
                      <a:pt x="66" y="593"/>
                    </a:lnTo>
                    <a:lnTo>
                      <a:pt x="57" y="584"/>
                    </a:lnTo>
                    <a:lnTo>
                      <a:pt x="60" y="584"/>
                    </a:lnTo>
                    <a:lnTo>
                      <a:pt x="67" y="571"/>
                    </a:lnTo>
                    <a:lnTo>
                      <a:pt x="45" y="571"/>
                    </a:lnTo>
                    <a:lnTo>
                      <a:pt x="32" y="578"/>
                    </a:lnTo>
                    <a:lnTo>
                      <a:pt x="30" y="578"/>
                    </a:lnTo>
                    <a:lnTo>
                      <a:pt x="23" y="572"/>
                    </a:lnTo>
                    <a:lnTo>
                      <a:pt x="10" y="578"/>
                    </a:lnTo>
                    <a:lnTo>
                      <a:pt x="0" y="572"/>
                    </a:lnTo>
                    <a:lnTo>
                      <a:pt x="302" y="102"/>
                    </a:lnTo>
                    <a:lnTo>
                      <a:pt x="302" y="103"/>
                    </a:lnTo>
                    <a:lnTo>
                      <a:pt x="309" y="106"/>
                    </a:lnTo>
                    <a:lnTo>
                      <a:pt x="335" y="106"/>
                    </a:lnTo>
                    <a:lnTo>
                      <a:pt x="335" y="108"/>
                    </a:lnTo>
                    <a:lnTo>
                      <a:pt x="344" y="108"/>
                    </a:lnTo>
                    <a:lnTo>
                      <a:pt x="349" y="113"/>
                    </a:lnTo>
                    <a:lnTo>
                      <a:pt x="354" y="124"/>
                    </a:lnTo>
                    <a:lnTo>
                      <a:pt x="358" y="124"/>
                    </a:lnTo>
                    <a:lnTo>
                      <a:pt x="359" y="125"/>
                    </a:lnTo>
                    <a:lnTo>
                      <a:pt x="361" y="124"/>
                    </a:lnTo>
                    <a:lnTo>
                      <a:pt x="361" y="127"/>
                    </a:lnTo>
                    <a:lnTo>
                      <a:pt x="368" y="133"/>
                    </a:lnTo>
                    <a:lnTo>
                      <a:pt x="371" y="134"/>
                    </a:lnTo>
                    <a:lnTo>
                      <a:pt x="375" y="138"/>
                    </a:lnTo>
                    <a:lnTo>
                      <a:pt x="387" y="139"/>
                    </a:lnTo>
                    <a:lnTo>
                      <a:pt x="392" y="141"/>
                    </a:lnTo>
                    <a:lnTo>
                      <a:pt x="397" y="141"/>
                    </a:lnTo>
                    <a:lnTo>
                      <a:pt x="400" y="140"/>
                    </a:lnTo>
                    <a:lnTo>
                      <a:pt x="402" y="141"/>
                    </a:lnTo>
                    <a:lnTo>
                      <a:pt x="403" y="140"/>
                    </a:lnTo>
                    <a:lnTo>
                      <a:pt x="403" y="138"/>
                    </a:lnTo>
                    <a:lnTo>
                      <a:pt x="413" y="140"/>
                    </a:lnTo>
                    <a:lnTo>
                      <a:pt x="415" y="141"/>
                    </a:lnTo>
                    <a:lnTo>
                      <a:pt x="418" y="143"/>
                    </a:lnTo>
                    <a:lnTo>
                      <a:pt x="429" y="151"/>
                    </a:lnTo>
                    <a:lnTo>
                      <a:pt x="433" y="151"/>
                    </a:lnTo>
                    <a:lnTo>
                      <a:pt x="437" y="151"/>
                    </a:lnTo>
                    <a:lnTo>
                      <a:pt x="436" y="150"/>
                    </a:lnTo>
                    <a:lnTo>
                      <a:pt x="432" y="145"/>
                    </a:lnTo>
                    <a:lnTo>
                      <a:pt x="433" y="141"/>
                    </a:lnTo>
                    <a:lnTo>
                      <a:pt x="432" y="140"/>
                    </a:lnTo>
                    <a:lnTo>
                      <a:pt x="436" y="140"/>
                    </a:lnTo>
                    <a:lnTo>
                      <a:pt x="443" y="141"/>
                    </a:lnTo>
                    <a:lnTo>
                      <a:pt x="448" y="141"/>
                    </a:lnTo>
                    <a:lnTo>
                      <a:pt x="453" y="141"/>
                    </a:lnTo>
                    <a:lnTo>
                      <a:pt x="455" y="143"/>
                    </a:lnTo>
                    <a:lnTo>
                      <a:pt x="453" y="148"/>
                    </a:lnTo>
                    <a:lnTo>
                      <a:pt x="454" y="150"/>
                    </a:lnTo>
                    <a:lnTo>
                      <a:pt x="460" y="155"/>
                    </a:lnTo>
                    <a:lnTo>
                      <a:pt x="460" y="156"/>
                    </a:lnTo>
                    <a:lnTo>
                      <a:pt x="464" y="154"/>
                    </a:lnTo>
                    <a:lnTo>
                      <a:pt x="467" y="149"/>
                    </a:lnTo>
                    <a:lnTo>
                      <a:pt x="465" y="146"/>
                    </a:lnTo>
                    <a:lnTo>
                      <a:pt x="462" y="136"/>
                    </a:lnTo>
                    <a:lnTo>
                      <a:pt x="462" y="134"/>
                    </a:lnTo>
                    <a:lnTo>
                      <a:pt x="463" y="133"/>
                    </a:lnTo>
                    <a:lnTo>
                      <a:pt x="492" y="120"/>
                    </a:lnTo>
                    <a:lnTo>
                      <a:pt x="495" y="120"/>
                    </a:lnTo>
                    <a:lnTo>
                      <a:pt x="499" y="119"/>
                    </a:lnTo>
                    <a:lnTo>
                      <a:pt x="516" y="117"/>
                    </a:lnTo>
                    <a:lnTo>
                      <a:pt x="522" y="113"/>
                    </a:lnTo>
                    <a:lnTo>
                      <a:pt x="526" y="107"/>
                    </a:lnTo>
                    <a:lnTo>
                      <a:pt x="531" y="106"/>
                    </a:lnTo>
                    <a:lnTo>
                      <a:pt x="532" y="106"/>
                    </a:lnTo>
                    <a:lnTo>
                      <a:pt x="535" y="106"/>
                    </a:lnTo>
                    <a:lnTo>
                      <a:pt x="537" y="103"/>
                    </a:lnTo>
                    <a:lnTo>
                      <a:pt x="542" y="102"/>
                    </a:lnTo>
                    <a:lnTo>
                      <a:pt x="544" y="102"/>
                    </a:lnTo>
                    <a:lnTo>
                      <a:pt x="544" y="103"/>
                    </a:lnTo>
                    <a:lnTo>
                      <a:pt x="552" y="103"/>
                    </a:lnTo>
                    <a:lnTo>
                      <a:pt x="577" y="94"/>
                    </a:lnTo>
                    <a:lnTo>
                      <a:pt x="579" y="91"/>
                    </a:lnTo>
                    <a:lnTo>
                      <a:pt x="588" y="93"/>
                    </a:lnTo>
                    <a:lnTo>
                      <a:pt x="593" y="91"/>
                    </a:lnTo>
                    <a:lnTo>
                      <a:pt x="595" y="87"/>
                    </a:lnTo>
                    <a:lnTo>
                      <a:pt x="599" y="85"/>
                    </a:lnTo>
                    <a:lnTo>
                      <a:pt x="611" y="82"/>
                    </a:lnTo>
                    <a:lnTo>
                      <a:pt x="615" y="83"/>
                    </a:lnTo>
                    <a:lnTo>
                      <a:pt x="619" y="85"/>
                    </a:lnTo>
                    <a:lnTo>
                      <a:pt x="620" y="86"/>
                    </a:lnTo>
                    <a:lnTo>
                      <a:pt x="626" y="85"/>
                    </a:lnTo>
                    <a:lnTo>
                      <a:pt x="632" y="80"/>
                    </a:lnTo>
                    <a:lnTo>
                      <a:pt x="637" y="77"/>
                    </a:lnTo>
                    <a:lnTo>
                      <a:pt x="637" y="80"/>
                    </a:lnTo>
                    <a:lnTo>
                      <a:pt x="638" y="82"/>
                    </a:lnTo>
                    <a:lnTo>
                      <a:pt x="638" y="86"/>
                    </a:lnTo>
                    <a:lnTo>
                      <a:pt x="582" y="109"/>
                    </a:lnTo>
                    <a:lnTo>
                      <a:pt x="574" y="108"/>
                    </a:lnTo>
                    <a:lnTo>
                      <a:pt x="547" y="114"/>
                    </a:lnTo>
                    <a:lnTo>
                      <a:pt x="544" y="117"/>
                    </a:lnTo>
                    <a:lnTo>
                      <a:pt x="548" y="117"/>
                    </a:lnTo>
                    <a:lnTo>
                      <a:pt x="537" y="120"/>
                    </a:lnTo>
                    <a:lnTo>
                      <a:pt x="535" y="123"/>
                    </a:lnTo>
                    <a:lnTo>
                      <a:pt x="532" y="123"/>
                    </a:lnTo>
                    <a:lnTo>
                      <a:pt x="525" y="128"/>
                    </a:lnTo>
                    <a:lnTo>
                      <a:pt x="525" y="125"/>
                    </a:lnTo>
                    <a:lnTo>
                      <a:pt x="523" y="124"/>
                    </a:lnTo>
                    <a:lnTo>
                      <a:pt x="514" y="130"/>
                    </a:lnTo>
                    <a:lnTo>
                      <a:pt x="511" y="133"/>
                    </a:lnTo>
                    <a:lnTo>
                      <a:pt x="552" y="120"/>
                    </a:lnTo>
                    <a:lnTo>
                      <a:pt x="553" y="119"/>
                    </a:lnTo>
                    <a:lnTo>
                      <a:pt x="552" y="118"/>
                    </a:lnTo>
                    <a:lnTo>
                      <a:pt x="559" y="115"/>
                    </a:lnTo>
                    <a:lnTo>
                      <a:pt x="562" y="115"/>
                    </a:lnTo>
                    <a:lnTo>
                      <a:pt x="559" y="120"/>
                    </a:lnTo>
                    <a:lnTo>
                      <a:pt x="564" y="117"/>
                    </a:lnTo>
                    <a:lnTo>
                      <a:pt x="564" y="119"/>
                    </a:lnTo>
                    <a:lnTo>
                      <a:pt x="572" y="114"/>
                    </a:lnTo>
                    <a:lnTo>
                      <a:pt x="577" y="113"/>
                    </a:lnTo>
                    <a:lnTo>
                      <a:pt x="579" y="115"/>
                    </a:lnTo>
                    <a:lnTo>
                      <a:pt x="570" y="127"/>
                    </a:lnTo>
                    <a:lnTo>
                      <a:pt x="603" y="103"/>
                    </a:lnTo>
                    <a:lnTo>
                      <a:pt x="651" y="91"/>
                    </a:lnTo>
                    <a:lnTo>
                      <a:pt x="647" y="96"/>
                    </a:lnTo>
                    <a:lnTo>
                      <a:pt x="645" y="96"/>
                    </a:lnTo>
                    <a:lnTo>
                      <a:pt x="637" y="103"/>
                    </a:lnTo>
                    <a:lnTo>
                      <a:pt x="666" y="91"/>
                    </a:lnTo>
                    <a:lnTo>
                      <a:pt x="671" y="87"/>
                    </a:lnTo>
                    <a:lnTo>
                      <a:pt x="669" y="85"/>
                    </a:lnTo>
                    <a:lnTo>
                      <a:pt x="693" y="78"/>
                    </a:lnTo>
                    <a:lnTo>
                      <a:pt x="685" y="77"/>
                    </a:lnTo>
                    <a:lnTo>
                      <a:pt x="683" y="76"/>
                    </a:lnTo>
                    <a:lnTo>
                      <a:pt x="687" y="71"/>
                    </a:lnTo>
                    <a:lnTo>
                      <a:pt x="687" y="70"/>
                    </a:lnTo>
                    <a:lnTo>
                      <a:pt x="680" y="71"/>
                    </a:lnTo>
                    <a:lnTo>
                      <a:pt x="683" y="68"/>
                    </a:lnTo>
                    <a:lnTo>
                      <a:pt x="689" y="65"/>
                    </a:lnTo>
                    <a:lnTo>
                      <a:pt x="694" y="66"/>
                    </a:lnTo>
                    <a:lnTo>
                      <a:pt x="704" y="76"/>
                    </a:lnTo>
                    <a:lnTo>
                      <a:pt x="706" y="80"/>
                    </a:lnTo>
                    <a:lnTo>
                      <a:pt x="703" y="87"/>
                    </a:lnTo>
                    <a:lnTo>
                      <a:pt x="705" y="91"/>
                    </a:lnTo>
                    <a:lnTo>
                      <a:pt x="706" y="103"/>
                    </a:lnTo>
                    <a:lnTo>
                      <a:pt x="708" y="107"/>
                    </a:lnTo>
                    <a:lnTo>
                      <a:pt x="711" y="108"/>
                    </a:lnTo>
                    <a:lnTo>
                      <a:pt x="713" y="113"/>
                    </a:lnTo>
                    <a:lnTo>
                      <a:pt x="714" y="113"/>
                    </a:lnTo>
                    <a:lnTo>
                      <a:pt x="720" y="118"/>
                    </a:lnTo>
                    <a:lnTo>
                      <a:pt x="736" y="119"/>
                    </a:lnTo>
                    <a:lnTo>
                      <a:pt x="736" y="118"/>
                    </a:lnTo>
                    <a:lnTo>
                      <a:pt x="744" y="117"/>
                    </a:lnTo>
                    <a:lnTo>
                      <a:pt x="745" y="115"/>
                    </a:lnTo>
                    <a:lnTo>
                      <a:pt x="741" y="114"/>
                    </a:lnTo>
                    <a:lnTo>
                      <a:pt x="731" y="115"/>
                    </a:lnTo>
                    <a:lnTo>
                      <a:pt x="734" y="113"/>
                    </a:lnTo>
                    <a:lnTo>
                      <a:pt x="747" y="111"/>
                    </a:lnTo>
                    <a:lnTo>
                      <a:pt x="745" y="111"/>
                    </a:lnTo>
                    <a:lnTo>
                      <a:pt x="741" y="106"/>
                    </a:lnTo>
                    <a:lnTo>
                      <a:pt x="752" y="103"/>
                    </a:lnTo>
                    <a:lnTo>
                      <a:pt x="753" y="101"/>
                    </a:lnTo>
                    <a:lnTo>
                      <a:pt x="750" y="99"/>
                    </a:lnTo>
                    <a:lnTo>
                      <a:pt x="752" y="96"/>
                    </a:lnTo>
                    <a:lnTo>
                      <a:pt x="752" y="99"/>
                    </a:lnTo>
                    <a:lnTo>
                      <a:pt x="767" y="89"/>
                    </a:lnTo>
                    <a:lnTo>
                      <a:pt x="766" y="88"/>
                    </a:lnTo>
                    <a:lnTo>
                      <a:pt x="761" y="89"/>
                    </a:lnTo>
                    <a:lnTo>
                      <a:pt x="758" y="92"/>
                    </a:lnTo>
                    <a:lnTo>
                      <a:pt x="757" y="92"/>
                    </a:lnTo>
                    <a:lnTo>
                      <a:pt x="757" y="88"/>
                    </a:lnTo>
                    <a:lnTo>
                      <a:pt x="760" y="87"/>
                    </a:lnTo>
                    <a:lnTo>
                      <a:pt x="763" y="88"/>
                    </a:lnTo>
                    <a:lnTo>
                      <a:pt x="768" y="87"/>
                    </a:lnTo>
                    <a:lnTo>
                      <a:pt x="771" y="88"/>
                    </a:lnTo>
                    <a:lnTo>
                      <a:pt x="771" y="91"/>
                    </a:lnTo>
                    <a:lnTo>
                      <a:pt x="774" y="88"/>
                    </a:lnTo>
                    <a:lnTo>
                      <a:pt x="778" y="88"/>
                    </a:lnTo>
                    <a:lnTo>
                      <a:pt x="779" y="86"/>
                    </a:lnTo>
                    <a:lnTo>
                      <a:pt x="774" y="86"/>
                    </a:lnTo>
                    <a:lnTo>
                      <a:pt x="773" y="83"/>
                    </a:lnTo>
                    <a:lnTo>
                      <a:pt x="781" y="83"/>
                    </a:lnTo>
                    <a:lnTo>
                      <a:pt x="781" y="85"/>
                    </a:lnTo>
                    <a:lnTo>
                      <a:pt x="781" y="87"/>
                    </a:lnTo>
                    <a:lnTo>
                      <a:pt x="774" y="98"/>
                    </a:lnTo>
                    <a:lnTo>
                      <a:pt x="772" y="99"/>
                    </a:lnTo>
                    <a:lnTo>
                      <a:pt x="772" y="102"/>
                    </a:lnTo>
                    <a:lnTo>
                      <a:pt x="774" y="103"/>
                    </a:lnTo>
                    <a:lnTo>
                      <a:pt x="778" y="102"/>
                    </a:lnTo>
                    <a:lnTo>
                      <a:pt x="784" y="102"/>
                    </a:lnTo>
                    <a:lnTo>
                      <a:pt x="765" y="117"/>
                    </a:lnTo>
                    <a:lnTo>
                      <a:pt x="766" y="114"/>
                    </a:lnTo>
                    <a:lnTo>
                      <a:pt x="763" y="117"/>
                    </a:lnTo>
                    <a:lnTo>
                      <a:pt x="762" y="119"/>
                    </a:lnTo>
                    <a:lnTo>
                      <a:pt x="773" y="119"/>
                    </a:lnTo>
                    <a:lnTo>
                      <a:pt x="778" y="118"/>
                    </a:lnTo>
                    <a:lnTo>
                      <a:pt x="781" y="119"/>
                    </a:lnTo>
                    <a:lnTo>
                      <a:pt x="789" y="119"/>
                    </a:lnTo>
                    <a:lnTo>
                      <a:pt x="794" y="117"/>
                    </a:lnTo>
                    <a:lnTo>
                      <a:pt x="797" y="114"/>
                    </a:lnTo>
                    <a:lnTo>
                      <a:pt x="803" y="112"/>
                    </a:lnTo>
                    <a:lnTo>
                      <a:pt x="804" y="108"/>
                    </a:lnTo>
                    <a:lnTo>
                      <a:pt x="809" y="103"/>
                    </a:lnTo>
                    <a:lnTo>
                      <a:pt x="813" y="98"/>
                    </a:lnTo>
                    <a:lnTo>
                      <a:pt x="825" y="97"/>
                    </a:lnTo>
                    <a:lnTo>
                      <a:pt x="830" y="98"/>
                    </a:lnTo>
                    <a:lnTo>
                      <a:pt x="839" y="98"/>
                    </a:lnTo>
                    <a:lnTo>
                      <a:pt x="861" y="101"/>
                    </a:lnTo>
                    <a:lnTo>
                      <a:pt x="873" y="107"/>
                    </a:lnTo>
                    <a:lnTo>
                      <a:pt x="881" y="115"/>
                    </a:lnTo>
                    <a:lnTo>
                      <a:pt x="919" y="124"/>
                    </a:lnTo>
                    <a:lnTo>
                      <a:pt x="924" y="124"/>
                    </a:lnTo>
                    <a:lnTo>
                      <a:pt x="928" y="124"/>
                    </a:lnTo>
                    <a:lnTo>
                      <a:pt x="930" y="128"/>
                    </a:lnTo>
                    <a:lnTo>
                      <a:pt x="955" y="138"/>
                    </a:lnTo>
                    <a:lnTo>
                      <a:pt x="965" y="138"/>
                    </a:lnTo>
                    <a:lnTo>
                      <a:pt x="967" y="139"/>
                    </a:lnTo>
                    <a:lnTo>
                      <a:pt x="974" y="140"/>
                    </a:lnTo>
                    <a:lnTo>
                      <a:pt x="972" y="139"/>
                    </a:lnTo>
                    <a:lnTo>
                      <a:pt x="996" y="140"/>
                    </a:lnTo>
                    <a:lnTo>
                      <a:pt x="999" y="144"/>
                    </a:lnTo>
                    <a:lnTo>
                      <a:pt x="1002" y="141"/>
                    </a:lnTo>
                    <a:lnTo>
                      <a:pt x="995" y="136"/>
                    </a:lnTo>
                    <a:lnTo>
                      <a:pt x="1002" y="135"/>
                    </a:lnTo>
                    <a:lnTo>
                      <a:pt x="1004" y="136"/>
                    </a:lnTo>
                    <a:lnTo>
                      <a:pt x="1009" y="138"/>
                    </a:lnTo>
                    <a:lnTo>
                      <a:pt x="1011" y="135"/>
                    </a:lnTo>
                    <a:lnTo>
                      <a:pt x="1024" y="138"/>
                    </a:lnTo>
                    <a:lnTo>
                      <a:pt x="1021" y="139"/>
                    </a:lnTo>
                    <a:lnTo>
                      <a:pt x="1028" y="141"/>
                    </a:lnTo>
                    <a:lnTo>
                      <a:pt x="1028" y="144"/>
                    </a:lnTo>
                    <a:lnTo>
                      <a:pt x="1034" y="143"/>
                    </a:lnTo>
                    <a:lnTo>
                      <a:pt x="1033" y="145"/>
                    </a:lnTo>
                    <a:lnTo>
                      <a:pt x="1042" y="149"/>
                    </a:lnTo>
                    <a:lnTo>
                      <a:pt x="1049" y="156"/>
                    </a:lnTo>
                    <a:lnTo>
                      <a:pt x="1048" y="164"/>
                    </a:lnTo>
                    <a:lnTo>
                      <a:pt x="1053" y="160"/>
                    </a:lnTo>
                    <a:lnTo>
                      <a:pt x="1051" y="164"/>
                    </a:lnTo>
                    <a:lnTo>
                      <a:pt x="1049" y="167"/>
                    </a:lnTo>
                    <a:lnTo>
                      <a:pt x="1051" y="169"/>
                    </a:lnTo>
                    <a:lnTo>
                      <a:pt x="1046" y="169"/>
                    </a:lnTo>
                    <a:lnTo>
                      <a:pt x="1044" y="171"/>
                    </a:lnTo>
                    <a:lnTo>
                      <a:pt x="1040" y="171"/>
                    </a:lnTo>
                    <a:lnTo>
                      <a:pt x="1039" y="169"/>
                    </a:lnTo>
                    <a:lnTo>
                      <a:pt x="1032" y="170"/>
                    </a:lnTo>
                    <a:lnTo>
                      <a:pt x="1022" y="169"/>
                    </a:lnTo>
                    <a:lnTo>
                      <a:pt x="1028" y="171"/>
                    </a:lnTo>
                    <a:lnTo>
                      <a:pt x="1023" y="174"/>
                    </a:lnTo>
                    <a:lnTo>
                      <a:pt x="1012" y="172"/>
                    </a:lnTo>
                    <a:lnTo>
                      <a:pt x="1014" y="175"/>
                    </a:lnTo>
                    <a:lnTo>
                      <a:pt x="1012" y="176"/>
                    </a:lnTo>
                    <a:lnTo>
                      <a:pt x="1011" y="181"/>
                    </a:lnTo>
                    <a:lnTo>
                      <a:pt x="1001" y="185"/>
                    </a:lnTo>
                    <a:lnTo>
                      <a:pt x="1003" y="186"/>
                    </a:lnTo>
                    <a:lnTo>
                      <a:pt x="1006" y="187"/>
                    </a:lnTo>
                    <a:lnTo>
                      <a:pt x="1011" y="186"/>
                    </a:lnTo>
                    <a:lnTo>
                      <a:pt x="1007" y="188"/>
                    </a:lnTo>
                    <a:lnTo>
                      <a:pt x="1024" y="193"/>
                    </a:lnTo>
                    <a:lnTo>
                      <a:pt x="1028" y="191"/>
                    </a:lnTo>
                    <a:lnTo>
                      <a:pt x="1032" y="192"/>
                    </a:lnTo>
                    <a:lnTo>
                      <a:pt x="1034" y="193"/>
                    </a:lnTo>
                    <a:lnTo>
                      <a:pt x="1075" y="195"/>
                    </a:lnTo>
                    <a:lnTo>
                      <a:pt x="1075" y="196"/>
                    </a:lnTo>
                    <a:lnTo>
                      <a:pt x="1095" y="196"/>
                    </a:lnTo>
                    <a:lnTo>
                      <a:pt x="1097" y="193"/>
                    </a:lnTo>
                    <a:lnTo>
                      <a:pt x="1107" y="193"/>
                    </a:lnTo>
                    <a:lnTo>
                      <a:pt x="1105" y="196"/>
                    </a:lnTo>
                    <a:lnTo>
                      <a:pt x="1111" y="196"/>
                    </a:lnTo>
                    <a:lnTo>
                      <a:pt x="1107" y="195"/>
                    </a:lnTo>
                    <a:lnTo>
                      <a:pt x="1112" y="192"/>
                    </a:lnTo>
                    <a:lnTo>
                      <a:pt x="1113" y="195"/>
                    </a:lnTo>
                    <a:lnTo>
                      <a:pt x="1119" y="195"/>
                    </a:lnTo>
                    <a:lnTo>
                      <a:pt x="1121" y="193"/>
                    </a:lnTo>
                    <a:lnTo>
                      <a:pt x="1124" y="193"/>
                    </a:lnTo>
                    <a:lnTo>
                      <a:pt x="1128" y="188"/>
                    </a:lnTo>
                    <a:lnTo>
                      <a:pt x="1134" y="187"/>
                    </a:lnTo>
                    <a:lnTo>
                      <a:pt x="1132" y="193"/>
                    </a:lnTo>
                    <a:lnTo>
                      <a:pt x="1138" y="193"/>
                    </a:lnTo>
                    <a:lnTo>
                      <a:pt x="1143" y="192"/>
                    </a:lnTo>
                    <a:lnTo>
                      <a:pt x="1150" y="186"/>
                    </a:lnTo>
                    <a:lnTo>
                      <a:pt x="1157" y="183"/>
                    </a:lnTo>
                    <a:lnTo>
                      <a:pt x="1163" y="183"/>
                    </a:lnTo>
                    <a:lnTo>
                      <a:pt x="1166" y="180"/>
                    </a:lnTo>
                    <a:lnTo>
                      <a:pt x="1170" y="185"/>
                    </a:lnTo>
                    <a:lnTo>
                      <a:pt x="1168" y="187"/>
                    </a:lnTo>
                    <a:lnTo>
                      <a:pt x="1171" y="188"/>
                    </a:lnTo>
                    <a:lnTo>
                      <a:pt x="1173" y="186"/>
                    </a:lnTo>
                    <a:lnTo>
                      <a:pt x="1174" y="190"/>
                    </a:lnTo>
                    <a:lnTo>
                      <a:pt x="1175" y="191"/>
                    </a:lnTo>
                    <a:lnTo>
                      <a:pt x="1175" y="193"/>
                    </a:lnTo>
                    <a:lnTo>
                      <a:pt x="1174" y="193"/>
                    </a:lnTo>
                    <a:lnTo>
                      <a:pt x="1182" y="196"/>
                    </a:lnTo>
                    <a:lnTo>
                      <a:pt x="1182" y="193"/>
                    </a:lnTo>
                    <a:lnTo>
                      <a:pt x="1197" y="193"/>
                    </a:lnTo>
                    <a:lnTo>
                      <a:pt x="1196" y="197"/>
                    </a:lnTo>
                    <a:lnTo>
                      <a:pt x="1196" y="198"/>
                    </a:lnTo>
                    <a:lnTo>
                      <a:pt x="1196" y="200"/>
                    </a:lnTo>
                    <a:lnTo>
                      <a:pt x="1197" y="203"/>
                    </a:lnTo>
                    <a:lnTo>
                      <a:pt x="1195" y="207"/>
                    </a:lnTo>
                    <a:lnTo>
                      <a:pt x="1199" y="209"/>
                    </a:lnTo>
                    <a:lnTo>
                      <a:pt x="1199" y="207"/>
                    </a:lnTo>
                    <a:lnTo>
                      <a:pt x="1200" y="209"/>
                    </a:lnTo>
                    <a:lnTo>
                      <a:pt x="1202" y="204"/>
                    </a:lnTo>
                    <a:lnTo>
                      <a:pt x="1205" y="200"/>
                    </a:lnTo>
                    <a:lnTo>
                      <a:pt x="1207" y="200"/>
                    </a:lnTo>
                    <a:lnTo>
                      <a:pt x="1206" y="203"/>
                    </a:lnTo>
                    <a:lnTo>
                      <a:pt x="1208" y="203"/>
                    </a:lnTo>
                    <a:lnTo>
                      <a:pt x="1207" y="206"/>
                    </a:lnTo>
                    <a:lnTo>
                      <a:pt x="1206" y="209"/>
                    </a:lnTo>
                    <a:lnTo>
                      <a:pt x="1211" y="211"/>
                    </a:lnTo>
                    <a:lnTo>
                      <a:pt x="1213" y="208"/>
                    </a:lnTo>
                    <a:lnTo>
                      <a:pt x="1216" y="214"/>
                    </a:lnTo>
                    <a:lnTo>
                      <a:pt x="1222" y="214"/>
                    </a:lnTo>
                    <a:lnTo>
                      <a:pt x="1223" y="217"/>
                    </a:lnTo>
                    <a:lnTo>
                      <a:pt x="1226" y="223"/>
                    </a:lnTo>
                    <a:lnTo>
                      <a:pt x="1222" y="227"/>
                    </a:lnTo>
                    <a:lnTo>
                      <a:pt x="1217" y="226"/>
                    </a:lnTo>
                    <a:lnTo>
                      <a:pt x="1212" y="228"/>
                    </a:lnTo>
                    <a:lnTo>
                      <a:pt x="1210" y="227"/>
                    </a:lnTo>
                    <a:lnTo>
                      <a:pt x="1211" y="229"/>
                    </a:lnTo>
                    <a:lnTo>
                      <a:pt x="1221" y="240"/>
                    </a:lnTo>
                    <a:lnTo>
                      <a:pt x="1226" y="242"/>
                    </a:lnTo>
                    <a:lnTo>
                      <a:pt x="1227" y="235"/>
                    </a:lnTo>
                    <a:lnTo>
                      <a:pt x="1231" y="234"/>
                    </a:lnTo>
                    <a:lnTo>
                      <a:pt x="1236" y="237"/>
                    </a:lnTo>
                    <a:lnTo>
                      <a:pt x="1239" y="233"/>
                    </a:lnTo>
                    <a:lnTo>
                      <a:pt x="1244" y="233"/>
                    </a:lnTo>
                    <a:lnTo>
                      <a:pt x="1239" y="227"/>
                    </a:lnTo>
                    <a:lnTo>
                      <a:pt x="1244" y="224"/>
                    </a:lnTo>
                    <a:lnTo>
                      <a:pt x="1244" y="223"/>
                    </a:lnTo>
                    <a:lnTo>
                      <a:pt x="1239" y="223"/>
                    </a:lnTo>
                    <a:lnTo>
                      <a:pt x="1236" y="214"/>
                    </a:lnTo>
                    <a:lnTo>
                      <a:pt x="1231" y="211"/>
                    </a:lnTo>
                    <a:lnTo>
                      <a:pt x="1234" y="208"/>
                    </a:lnTo>
                    <a:lnTo>
                      <a:pt x="1236" y="203"/>
                    </a:lnTo>
                    <a:lnTo>
                      <a:pt x="1233" y="202"/>
                    </a:lnTo>
                    <a:lnTo>
                      <a:pt x="1233" y="200"/>
                    </a:lnTo>
                    <a:lnTo>
                      <a:pt x="1226" y="197"/>
                    </a:lnTo>
                    <a:lnTo>
                      <a:pt x="1223" y="193"/>
                    </a:lnTo>
                    <a:lnTo>
                      <a:pt x="1228" y="188"/>
                    </a:lnTo>
                    <a:lnTo>
                      <a:pt x="1232" y="188"/>
                    </a:lnTo>
                    <a:lnTo>
                      <a:pt x="1234" y="186"/>
                    </a:lnTo>
                    <a:lnTo>
                      <a:pt x="1237" y="185"/>
                    </a:lnTo>
                    <a:lnTo>
                      <a:pt x="1233" y="183"/>
                    </a:lnTo>
                    <a:lnTo>
                      <a:pt x="1237" y="179"/>
                    </a:lnTo>
                    <a:lnTo>
                      <a:pt x="1244" y="179"/>
                    </a:lnTo>
                    <a:lnTo>
                      <a:pt x="1252" y="176"/>
                    </a:lnTo>
                    <a:lnTo>
                      <a:pt x="1253" y="175"/>
                    </a:lnTo>
                    <a:lnTo>
                      <a:pt x="1253" y="176"/>
                    </a:lnTo>
                    <a:lnTo>
                      <a:pt x="1265" y="176"/>
                    </a:lnTo>
                    <a:lnTo>
                      <a:pt x="1264" y="172"/>
                    </a:lnTo>
                    <a:lnTo>
                      <a:pt x="1270" y="171"/>
                    </a:lnTo>
                    <a:lnTo>
                      <a:pt x="1275" y="171"/>
                    </a:lnTo>
                    <a:lnTo>
                      <a:pt x="1275" y="166"/>
                    </a:lnTo>
                    <a:lnTo>
                      <a:pt x="1278" y="165"/>
                    </a:lnTo>
                    <a:lnTo>
                      <a:pt x="1279" y="169"/>
                    </a:lnTo>
                    <a:lnTo>
                      <a:pt x="1283" y="164"/>
                    </a:lnTo>
                    <a:lnTo>
                      <a:pt x="1286" y="161"/>
                    </a:lnTo>
                    <a:lnTo>
                      <a:pt x="1285" y="159"/>
                    </a:lnTo>
                    <a:lnTo>
                      <a:pt x="1293" y="156"/>
                    </a:lnTo>
                    <a:lnTo>
                      <a:pt x="1290" y="156"/>
                    </a:lnTo>
                    <a:lnTo>
                      <a:pt x="1294" y="154"/>
                    </a:lnTo>
                    <a:lnTo>
                      <a:pt x="1294" y="150"/>
                    </a:lnTo>
                    <a:lnTo>
                      <a:pt x="1290" y="151"/>
                    </a:lnTo>
                    <a:lnTo>
                      <a:pt x="1289" y="150"/>
                    </a:lnTo>
                    <a:lnTo>
                      <a:pt x="1272" y="155"/>
                    </a:lnTo>
                    <a:lnTo>
                      <a:pt x="1275" y="158"/>
                    </a:lnTo>
                    <a:lnTo>
                      <a:pt x="1267" y="159"/>
                    </a:lnTo>
                    <a:lnTo>
                      <a:pt x="1270" y="164"/>
                    </a:lnTo>
                    <a:lnTo>
                      <a:pt x="1272" y="161"/>
                    </a:lnTo>
                    <a:lnTo>
                      <a:pt x="1270" y="167"/>
                    </a:lnTo>
                    <a:lnTo>
                      <a:pt x="1269" y="169"/>
                    </a:lnTo>
                    <a:lnTo>
                      <a:pt x="1267" y="166"/>
                    </a:lnTo>
                    <a:lnTo>
                      <a:pt x="1268" y="165"/>
                    </a:lnTo>
                    <a:lnTo>
                      <a:pt x="1265" y="165"/>
                    </a:lnTo>
                    <a:lnTo>
                      <a:pt x="1265" y="164"/>
                    </a:lnTo>
                    <a:lnTo>
                      <a:pt x="1259" y="164"/>
                    </a:lnTo>
                    <a:lnTo>
                      <a:pt x="1257" y="165"/>
                    </a:lnTo>
                    <a:lnTo>
                      <a:pt x="1253" y="167"/>
                    </a:lnTo>
                    <a:lnTo>
                      <a:pt x="1252" y="166"/>
                    </a:lnTo>
                    <a:lnTo>
                      <a:pt x="1244" y="165"/>
                    </a:lnTo>
                    <a:lnTo>
                      <a:pt x="1243" y="164"/>
                    </a:lnTo>
                    <a:lnTo>
                      <a:pt x="1236" y="165"/>
                    </a:lnTo>
                    <a:lnTo>
                      <a:pt x="1231" y="167"/>
                    </a:lnTo>
                    <a:lnTo>
                      <a:pt x="1233" y="170"/>
                    </a:lnTo>
                    <a:lnTo>
                      <a:pt x="1237" y="170"/>
                    </a:lnTo>
                    <a:lnTo>
                      <a:pt x="1237" y="172"/>
                    </a:lnTo>
                    <a:lnTo>
                      <a:pt x="1239" y="172"/>
                    </a:lnTo>
                    <a:lnTo>
                      <a:pt x="1233" y="174"/>
                    </a:lnTo>
                    <a:lnTo>
                      <a:pt x="1228" y="175"/>
                    </a:lnTo>
                    <a:lnTo>
                      <a:pt x="1226" y="175"/>
                    </a:lnTo>
                    <a:lnTo>
                      <a:pt x="1229" y="174"/>
                    </a:lnTo>
                    <a:lnTo>
                      <a:pt x="1220" y="175"/>
                    </a:lnTo>
                    <a:lnTo>
                      <a:pt x="1220" y="172"/>
                    </a:lnTo>
                    <a:lnTo>
                      <a:pt x="1215" y="174"/>
                    </a:lnTo>
                    <a:lnTo>
                      <a:pt x="1217" y="171"/>
                    </a:lnTo>
                    <a:lnTo>
                      <a:pt x="1212" y="171"/>
                    </a:lnTo>
                    <a:lnTo>
                      <a:pt x="1213" y="169"/>
                    </a:lnTo>
                    <a:lnTo>
                      <a:pt x="1206" y="170"/>
                    </a:lnTo>
                    <a:lnTo>
                      <a:pt x="1205" y="169"/>
                    </a:lnTo>
                    <a:lnTo>
                      <a:pt x="1206" y="165"/>
                    </a:lnTo>
                    <a:lnTo>
                      <a:pt x="1212" y="160"/>
                    </a:lnTo>
                    <a:lnTo>
                      <a:pt x="1213" y="159"/>
                    </a:lnTo>
                    <a:lnTo>
                      <a:pt x="1218" y="154"/>
                    </a:lnTo>
                    <a:lnTo>
                      <a:pt x="1222" y="151"/>
                    </a:lnTo>
                    <a:lnTo>
                      <a:pt x="1260" y="145"/>
                    </a:lnTo>
                    <a:lnTo>
                      <a:pt x="1264" y="143"/>
                    </a:lnTo>
                    <a:lnTo>
                      <a:pt x="1273" y="140"/>
                    </a:lnTo>
                    <a:lnTo>
                      <a:pt x="1274" y="138"/>
                    </a:lnTo>
                    <a:lnTo>
                      <a:pt x="1281" y="139"/>
                    </a:lnTo>
                    <a:lnTo>
                      <a:pt x="1286" y="136"/>
                    </a:lnTo>
                    <a:lnTo>
                      <a:pt x="1291" y="138"/>
                    </a:lnTo>
                    <a:lnTo>
                      <a:pt x="1293" y="139"/>
                    </a:lnTo>
                    <a:lnTo>
                      <a:pt x="1296" y="140"/>
                    </a:lnTo>
                    <a:lnTo>
                      <a:pt x="1297" y="144"/>
                    </a:lnTo>
                    <a:lnTo>
                      <a:pt x="1305" y="146"/>
                    </a:lnTo>
                    <a:lnTo>
                      <a:pt x="1300" y="149"/>
                    </a:lnTo>
                    <a:lnTo>
                      <a:pt x="1304" y="151"/>
                    </a:lnTo>
                    <a:lnTo>
                      <a:pt x="1305" y="155"/>
                    </a:lnTo>
                    <a:lnTo>
                      <a:pt x="1310" y="156"/>
                    </a:lnTo>
                    <a:lnTo>
                      <a:pt x="1309" y="159"/>
                    </a:lnTo>
                    <a:lnTo>
                      <a:pt x="1301" y="159"/>
                    </a:lnTo>
                    <a:lnTo>
                      <a:pt x="1301" y="160"/>
                    </a:lnTo>
                    <a:lnTo>
                      <a:pt x="1304" y="160"/>
                    </a:lnTo>
                    <a:lnTo>
                      <a:pt x="1309" y="164"/>
                    </a:lnTo>
                    <a:lnTo>
                      <a:pt x="1312" y="165"/>
                    </a:lnTo>
                    <a:lnTo>
                      <a:pt x="1312" y="166"/>
                    </a:lnTo>
                    <a:lnTo>
                      <a:pt x="1317" y="170"/>
                    </a:lnTo>
                    <a:lnTo>
                      <a:pt x="1327" y="171"/>
                    </a:lnTo>
                    <a:lnTo>
                      <a:pt x="1326" y="171"/>
                    </a:lnTo>
                    <a:lnTo>
                      <a:pt x="1327" y="177"/>
                    </a:lnTo>
                    <a:lnTo>
                      <a:pt x="1331" y="180"/>
                    </a:lnTo>
                    <a:lnTo>
                      <a:pt x="1336" y="180"/>
                    </a:lnTo>
                    <a:lnTo>
                      <a:pt x="1343" y="181"/>
                    </a:lnTo>
                    <a:lnTo>
                      <a:pt x="1348" y="180"/>
                    </a:lnTo>
                    <a:lnTo>
                      <a:pt x="1353" y="181"/>
                    </a:lnTo>
                    <a:lnTo>
                      <a:pt x="1353" y="177"/>
                    </a:lnTo>
                    <a:lnTo>
                      <a:pt x="1357" y="180"/>
                    </a:lnTo>
                    <a:lnTo>
                      <a:pt x="1361" y="176"/>
                    </a:lnTo>
                    <a:lnTo>
                      <a:pt x="1361" y="174"/>
                    </a:lnTo>
                    <a:lnTo>
                      <a:pt x="1369" y="176"/>
                    </a:lnTo>
                    <a:lnTo>
                      <a:pt x="1369" y="181"/>
                    </a:lnTo>
                    <a:lnTo>
                      <a:pt x="1382" y="188"/>
                    </a:lnTo>
                    <a:lnTo>
                      <a:pt x="1385" y="193"/>
                    </a:lnTo>
                    <a:lnTo>
                      <a:pt x="1389" y="193"/>
                    </a:lnTo>
                    <a:lnTo>
                      <a:pt x="1398" y="197"/>
                    </a:lnTo>
                    <a:lnTo>
                      <a:pt x="1401" y="197"/>
                    </a:lnTo>
                    <a:lnTo>
                      <a:pt x="1401" y="193"/>
                    </a:lnTo>
                    <a:lnTo>
                      <a:pt x="1406" y="195"/>
                    </a:lnTo>
                    <a:lnTo>
                      <a:pt x="1408" y="193"/>
                    </a:lnTo>
                    <a:lnTo>
                      <a:pt x="1411" y="196"/>
                    </a:lnTo>
                    <a:lnTo>
                      <a:pt x="1414" y="195"/>
                    </a:lnTo>
                    <a:lnTo>
                      <a:pt x="1421" y="197"/>
                    </a:lnTo>
                    <a:lnTo>
                      <a:pt x="1431" y="193"/>
                    </a:lnTo>
                    <a:lnTo>
                      <a:pt x="1443" y="196"/>
                    </a:lnTo>
                    <a:lnTo>
                      <a:pt x="1452" y="193"/>
                    </a:lnTo>
                    <a:lnTo>
                      <a:pt x="1457" y="190"/>
                    </a:lnTo>
                    <a:lnTo>
                      <a:pt x="1478" y="191"/>
                    </a:lnTo>
                    <a:lnTo>
                      <a:pt x="1483" y="191"/>
                    </a:lnTo>
                    <a:lnTo>
                      <a:pt x="1490" y="195"/>
                    </a:lnTo>
                    <a:lnTo>
                      <a:pt x="1492" y="193"/>
                    </a:lnTo>
                    <a:lnTo>
                      <a:pt x="1495" y="193"/>
                    </a:lnTo>
                    <a:lnTo>
                      <a:pt x="1495" y="196"/>
                    </a:lnTo>
                    <a:lnTo>
                      <a:pt x="1516" y="193"/>
                    </a:lnTo>
                    <a:lnTo>
                      <a:pt x="1511" y="190"/>
                    </a:lnTo>
                    <a:lnTo>
                      <a:pt x="1511" y="188"/>
                    </a:lnTo>
                    <a:lnTo>
                      <a:pt x="1506" y="185"/>
                    </a:lnTo>
                    <a:lnTo>
                      <a:pt x="1505" y="181"/>
                    </a:lnTo>
                    <a:lnTo>
                      <a:pt x="1508" y="179"/>
                    </a:lnTo>
                    <a:lnTo>
                      <a:pt x="1510" y="179"/>
                    </a:lnTo>
                    <a:lnTo>
                      <a:pt x="1513" y="180"/>
                    </a:lnTo>
                    <a:lnTo>
                      <a:pt x="1515" y="183"/>
                    </a:lnTo>
                    <a:lnTo>
                      <a:pt x="1519" y="186"/>
                    </a:lnTo>
                    <a:lnTo>
                      <a:pt x="1519" y="190"/>
                    </a:lnTo>
                    <a:lnTo>
                      <a:pt x="1523" y="193"/>
                    </a:lnTo>
                    <a:lnTo>
                      <a:pt x="1527" y="195"/>
                    </a:lnTo>
                    <a:lnTo>
                      <a:pt x="1530" y="197"/>
                    </a:lnTo>
                    <a:lnTo>
                      <a:pt x="1539" y="200"/>
                    </a:lnTo>
                    <a:lnTo>
                      <a:pt x="1542" y="201"/>
                    </a:lnTo>
                    <a:lnTo>
                      <a:pt x="1549" y="201"/>
                    </a:lnTo>
                    <a:lnTo>
                      <a:pt x="1553" y="197"/>
                    </a:lnTo>
                    <a:lnTo>
                      <a:pt x="1552" y="186"/>
                    </a:lnTo>
                    <a:lnTo>
                      <a:pt x="1550" y="186"/>
                    </a:lnTo>
                    <a:lnTo>
                      <a:pt x="1549" y="188"/>
                    </a:lnTo>
                    <a:lnTo>
                      <a:pt x="1545" y="188"/>
                    </a:lnTo>
                    <a:lnTo>
                      <a:pt x="1545" y="186"/>
                    </a:lnTo>
                    <a:lnTo>
                      <a:pt x="1542" y="183"/>
                    </a:lnTo>
                    <a:lnTo>
                      <a:pt x="1530" y="183"/>
                    </a:lnTo>
                    <a:lnTo>
                      <a:pt x="1527" y="187"/>
                    </a:lnTo>
                    <a:lnTo>
                      <a:pt x="1529" y="188"/>
                    </a:lnTo>
                    <a:lnTo>
                      <a:pt x="1530" y="191"/>
                    </a:lnTo>
                    <a:lnTo>
                      <a:pt x="1525" y="190"/>
                    </a:lnTo>
                    <a:lnTo>
                      <a:pt x="1521" y="183"/>
                    </a:lnTo>
                    <a:lnTo>
                      <a:pt x="1514" y="176"/>
                    </a:lnTo>
                    <a:lnTo>
                      <a:pt x="1518" y="177"/>
                    </a:lnTo>
                    <a:lnTo>
                      <a:pt x="1518" y="174"/>
                    </a:lnTo>
                    <a:lnTo>
                      <a:pt x="1513" y="170"/>
                    </a:lnTo>
                    <a:lnTo>
                      <a:pt x="1513" y="169"/>
                    </a:lnTo>
                    <a:lnTo>
                      <a:pt x="1506" y="164"/>
                    </a:lnTo>
                    <a:lnTo>
                      <a:pt x="1510" y="164"/>
                    </a:lnTo>
                    <a:lnTo>
                      <a:pt x="1514" y="166"/>
                    </a:lnTo>
                    <a:lnTo>
                      <a:pt x="1516" y="165"/>
                    </a:lnTo>
                    <a:lnTo>
                      <a:pt x="1516" y="164"/>
                    </a:lnTo>
                    <a:lnTo>
                      <a:pt x="1521" y="164"/>
                    </a:lnTo>
                    <a:lnTo>
                      <a:pt x="1524" y="165"/>
                    </a:lnTo>
                    <a:lnTo>
                      <a:pt x="1535" y="165"/>
                    </a:lnTo>
                    <a:lnTo>
                      <a:pt x="1535" y="164"/>
                    </a:lnTo>
                    <a:lnTo>
                      <a:pt x="1526" y="158"/>
                    </a:lnTo>
                    <a:lnTo>
                      <a:pt x="1530" y="156"/>
                    </a:lnTo>
                    <a:lnTo>
                      <a:pt x="1536" y="158"/>
                    </a:lnTo>
                    <a:lnTo>
                      <a:pt x="1537" y="160"/>
                    </a:lnTo>
                    <a:lnTo>
                      <a:pt x="1544" y="164"/>
                    </a:lnTo>
                    <a:lnTo>
                      <a:pt x="1541" y="159"/>
                    </a:lnTo>
                    <a:lnTo>
                      <a:pt x="1549" y="159"/>
                    </a:lnTo>
                    <a:lnTo>
                      <a:pt x="1552" y="164"/>
                    </a:lnTo>
                    <a:lnTo>
                      <a:pt x="1560" y="166"/>
                    </a:lnTo>
                    <a:lnTo>
                      <a:pt x="1557" y="169"/>
                    </a:lnTo>
                    <a:lnTo>
                      <a:pt x="1561" y="170"/>
                    </a:lnTo>
                    <a:lnTo>
                      <a:pt x="1571" y="167"/>
                    </a:lnTo>
                    <a:lnTo>
                      <a:pt x="1571" y="170"/>
                    </a:lnTo>
                    <a:lnTo>
                      <a:pt x="1568" y="174"/>
                    </a:lnTo>
                    <a:lnTo>
                      <a:pt x="1567" y="176"/>
                    </a:lnTo>
                    <a:lnTo>
                      <a:pt x="1563" y="179"/>
                    </a:lnTo>
                    <a:lnTo>
                      <a:pt x="1567" y="181"/>
                    </a:lnTo>
                    <a:lnTo>
                      <a:pt x="1571" y="180"/>
                    </a:lnTo>
                    <a:lnTo>
                      <a:pt x="1573" y="182"/>
                    </a:lnTo>
                    <a:lnTo>
                      <a:pt x="1573" y="175"/>
                    </a:lnTo>
                    <a:lnTo>
                      <a:pt x="1586" y="170"/>
                    </a:lnTo>
                    <a:lnTo>
                      <a:pt x="1586" y="171"/>
                    </a:lnTo>
                    <a:lnTo>
                      <a:pt x="1586" y="174"/>
                    </a:lnTo>
                    <a:lnTo>
                      <a:pt x="1587" y="177"/>
                    </a:lnTo>
                    <a:lnTo>
                      <a:pt x="1586" y="183"/>
                    </a:lnTo>
                    <a:lnTo>
                      <a:pt x="1583" y="188"/>
                    </a:lnTo>
                    <a:lnTo>
                      <a:pt x="1583" y="193"/>
                    </a:lnTo>
                    <a:lnTo>
                      <a:pt x="1587" y="200"/>
                    </a:lnTo>
                    <a:lnTo>
                      <a:pt x="1577" y="203"/>
                    </a:lnTo>
                    <a:lnTo>
                      <a:pt x="1579" y="208"/>
                    </a:lnTo>
                    <a:lnTo>
                      <a:pt x="1588" y="208"/>
                    </a:lnTo>
                    <a:lnTo>
                      <a:pt x="1588" y="217"/>
                    </a:lnTo>
                    <a:lnTo>
                      <a:pt x="1597" y="212"/>
                    </a:lnTo>
                    <a:lnTo>
                      <a:pt x="1599" y="214"/>
                    </a:lnTo>
                    <a:lnTo>
                      <a:pt x="1604" y="211"/>
                    </a:lnTo>
                    <a:lnTo>
                      <a:pt x="1604" y="214"/>
                    </a:lnTo>
                    <a:lnTo>
                      <a:pt x="1602" y="216"/>
                    </a:lnTo>
                    <a:lnTo>
                      <a:pt x="1604" y="219"/>
                    </a:lnTo>
                    <a:lnTo>
                      <a:pt x="1610" y="219"/>
                    </a:lnTo>
                    <a:lnTo>
                      <a:pt x="1612" y="214"/>
                    </a:lnTo>
                    <a:lnTo>
                      <a:pt x="1609" y="208"/>
                    </a:lnTo>
                    <a:lnTo>
                      <a:pt x="1609" y="203"/>
                    </a:lnTo>
                    <a:lnTo>
                      <a:pt x="1607" y="198"/>
                    </a:lnTo>
                    <a:lnTo>
                      <a:pt x="1598" y="196"/>
                    </a:lnTo>
                    <a:lnTo>
                      <a:pt x="1598" y="193"/>
                    </a:lnTo>
                    <a:lnTo>
                      <a:pt x="1602" y="183"/>
                    </a:lnTo>
                    <a:lnTo>
                      <a:pt x="1600" y="182"/>
                    </a:lnTo>
                    <a:lnTo>
                      <a:pt x="1598" y="179"/>
                    </a:lnTo>
                    <a:lnTo>
                      <a:pt x="1602" y="179"/>
                    </a:lnTo>
                    <a:lnTo>
                      <a:pt x="1604" y="177"/>
                    </a:lnTo>
                    <a:lnTo>
                      <a:pt x="1607" y="179"/>
                    </a:lnTo>
                    <a:lnTo>
                      <a:pt x="1608" y="180"/>
                    </a:lnTo>
                    <a:lnTo>
                      <a:pt x="1615" y="179"/>
                    </a:lnTo>
                    <a:lnTo>
                      <a:pt x="1623" y="181"/>
                    </a:lnTo>
                    <a:lnTo>
                      <a:pt x="1626" y="180"/>
                    </a:lnTo>
                    <a:lnTo>
                      <a:pt x="1628" y="176"/>
                    </a:lnTo>
                    <a:lnTo>
                      <a:pt x="1638" y="171"/>
                    </a:lnTo>
                    <a:lnTo>
                      <a:pt x="1638" y="169"/>
                    </a:lnTo>
                    <a:lnTo>
                      <a:pt x="1640" y="164"/>
                    </a:lnTo>
                    <a:lnTo>
                      <a:pt x="1654" y="158"/>
                    </a:lnTo>
                    <a:lnTo>
                      <a:pt x="1657" y="154"/>
                    </a:lnTo>
                    <a:lnTo>
                      <a:pt x="1651" y="153"/>
                    </a:lnTo>
                    <a:lnTo>
                      <a:pt x="1651" y="146"/>
                    </a:lnTo>
                    <a:lnTo>
                      <a:pt x="1647" y="138"/>
                    </a:lnTo>
                    <a:lnTo>
                      <a:pt x="1641" y="135"/>
                    </a:lnTo>
                    <a:lnTo>
                      <a:pt x="1641" y="138"/>
                    </a:lnTo>
                    <a:lnTo>
                      <a:pt x="1640" y="140"/>
                    </a:lnTo>
                    <a:lnTo>
                      <a:pt x="1640" y="143"/>
                    </a:lnTo>
                    <a:lnTo>
                      <a:pt x="1642" y="141"/>
                    </a:lnTo>
                    <a:lnTo>
                      <a:pt x="1645" y="139"/>
                    </a:lnTo>
                    <a:lnTo>
                      <a:pt x="1639" y="146"/>
                    </a:lnTo>
                    <a:lnTo>
                      <a:pt x="1629" y="149"/>
                    </a:lnTo>
                    <a:lnTo>
                      <a:pt x="1621" y="148"/>
                    </a:lnTo>
                    <a:lnTo>
                      <a:pt x="1624" y="145"/>
                    </a:lnTo>
                    <a:lnTo>
                      <a:pt x="1624" y="138"/>
                    </a:lnTo>
                    <a:lnTo>
                      <a:pt x="1626" y="138"/>
                    </a:lnTo>
                    <a:lnTo>
                      <a:pt x="1630" y="138"/>
                    </a:lnTo>
                    <a:lnTo>
                      <a:pt x="1634" y="132"/>
                    </a:lnTo>
                    <a:lnTo>
                      <a:pt x="1633" y="128"/>
                    </a:lnTo>
                    <a:lnTo>
                      <a:pt x="1630" y="129"/>
                    </a:lnTo>
                    <a:lnTo>
                      <a:pt x="1630" y="124"/>
                    </a:lnTo>
                    <a:lnTo>
                      <a:pt x="1634" y="119"/>
                    </a:lnTo>
                    <a:lnTo>
                      <a:pt x="1644" y="118"/>
                    </a:lnTo>
                    <a:lnTo>
                      <a:pt x="1646" y="117"/>
                    </a:lnTo>
                    <a:lnTo>
                      <a:pt x="1642" y="120"/>
                    </a:lnTo>
                    <a:lnTo>
                      <a:pt x="1642" y="125"/>
                    </a:lnTo>
                    <a:lnTo>
                      <a:pt x="1645" y="128"/>
                    </a:lnTo>
                    <a:lnTo>
                      <a:pt x="1650" y="123"/>
                    </a:lnTo>
                    <a:lnTo>
                      <a:pt x="1651" y="118"/>
                    </a:lnTo>
                    <a:lnTo>
                      <a:pt x="1647" y="112"/>
                    </a:lnTo>
                    <a:lnTo>
                      <a:pt x="1641" y="112"/>
                    </a:lnTo>
                    <a:lnTo>
                      <a:pt x="1635" y="115"/>
                    </a:lnTo>
                    <a:lnTo>
                      <a:pt x="1628" y="115"/>
                    </a:lnTo>
                    <a:lnTo>
                      <a:pt x="1620" y="107"/>
                    </a:lnTo>
                    <a:lnTo>
                      <a:pt x="1617" y="106"/>
                    </a:lnTo>
                    <a:lnTo>
                      <a:pt x="1618" y="108"/>
                    </a:lnTo>
                    <a:lnTo>
                      <a:pt x="1615" y="109"/>
                    </a:lnTo>
                    <a:lnTo>
                      <a:pt x="1610" y="108"/>
                    </a:lnTo>
                    <a:lnTo>
                      <a:pt x="1610" y="106"/>
                    </a:lnTo>
                    <a:lnTo>
                      <a:pt x="1602" y="104"/>
                    </a:lnTo>
                    <a:lnTo>
                      <a:pt x="1600" y="102"/>
                    </a:lnTo>
                    <a:lnTo>
                      <a:pt x="1600" y="101"/>
                    </a:lnTo>
                    <a:lnTo>
                      <a:pt x="1587" y="101"/>
                    </a:lnTo>
                    <a:lnTo>
                      <a:pt x="1579" y="98"/>
                    </a:lnTo>
                    <a:lnTo>
                      <a:pt x="1577" y="96"/>
                    </a:lnTo>
                    <a:lnTo>
                      <a:pt x="1579" y="93"/>
                    </a:lnTo>
                    <a:lnTo>
                      <a:pt x="1570" y="91"/>
                    </a:lnTo>
                    <a:lnTo>
                      <a:pt x="1568" y="88"/>
                    </a:lnTo>
                    <a:lnTo>
                      <a:pt x="1563" y="86"/>
                    </a:lnTo>
                    <a:lnTo>
                      <a:pt x="1562" y="71"/>
                    </a:lnTo>
                    <a:lnTo>
                      <a:pt x="1566" y="70"/>
                    </a:lnTo>
                    <a:lnTo>
                      <a:pt x="1567" y="70"/>
                    </a:lnTo>
                    <a:lnTo>
                      <a:pt x="1572" y="62"/>
                    </a:lnTo>
                    <a:lnTo>
                      <a:pt x="1573" y="62"/>
                    </a:lnTo>
                    <a:lnTo>
                      <a:pt x="1574" y="65"/>
                    </a:lnTo>
                    <a:lnTo>
                      <a:pt x="1577" y="64"/>
                    </a:lnTo>
                    <a:lnTo>
                      <a:pt x="1577" y="59"/>
                    </a:lnTo>
                    <a:lnTo>
                      <a:pt x="1574" y="60"/>
                    </a:lnTo>
                    <a:lnTo>
                      <a:pt x="1565" y="51"/>
                    </a:lnTo>
                    <a:lnTo>
                      <a:pt x="1566" y="45"/>
                    </a:lnTo>
                    <a:lnTo>
                      <a:pt x="1568" y="41"/>
                    </a:lnTo>
                    <a:lnTo>
                      <a:pt x="1567" y="40"/>
                    </a:lnTo>
                    <a:lnTo>
                      <a:pt x="1567" y="38"/>
                    </a:lnTo>
                    <a:lnTo>
                      <a:pt x="1568" y="36"/>
                    </a:lnTo>
                    <a:lnTo>
                      <a:pt x="1567" y="31"/>
                    </a:lnTo>
                    <a:lnTo>
                      <a:pt x="1570" y="30"/>
                    </a:lnTo>
                    <a:lnTo>
                      <a:pt x="1572" y="30"/>
                    </a:lnTo>
                    <a:lnTo>
                      <a:pt x="1572" y="28"/>
                    </a:lnTo>
                    <a:lnTo>
                      <a:pt x="1576" y="26"/>
                    </a:lnTo>
                    <a:lnTo>
                      <a:pt x="1586" y="33"/>
                    </a:lnTo>
                    <a:lnTo>
                      <a:pt x="1588" y="31"/>
                    </a:lnTo>
                    <a:lnTo>
                      <a:pt x="1589" y="28"/>
                    </a:lnTo>
                    <a:lnTo>
                      <a:pt x="1587" y="23"/>
                    </a:lnTo>
                    <a:lnTo>
                      <a:pt x="1584" y="21"/>
                    </a:lnTo>
                    <a:lnTo>
                      <a:pt x="1581" y="20"/>
                    </a:lnTo>
                    <a:lnTo>
                      <a:pt x="1581" y="18"/>
                    </a:lnTo>
                    <a:lnTo>
                      <a:pt x="1583" y="13"/>
                    </a:lnTo>
                    <a:lnTo>
                      <a:pt x="1591" y="9"/>
                    </a:lnTo>
                    <a:lnTo>
                      <a:pt x="1592" y="7"/>
                    </a:lnTo>
                    <a:lnTo>
                      <a:pt x="1593" y="4"/>
                    </a:lnTo>
                    <a:lnTo>
                      <a:pt x="1596" y="0"/>
                    </a:lnTo>
                    <a:lnTo>
                      <a:pt x="1608" y="0"/>
                    </a:lnTo>
                    <a:lnTo>
                      <a:pt x="1614" y="3"/>
                    </a:lnTo>
                    <a:lnTo>
                      <a:pt x="1613" y="4"/>
                    </a:lnTo>
                    <a:lnTo>
                      <a:pt x="1612" y="5"/>
                    </a:lnTo>
                    <a:lnTo>
                      <a:pt x="1612" y="8"/>
                    </a:lnTo>
                    <a:lnTo>
                      <a:pt x="1612" y="10"/>
                    </a:lnTo>
                    <a:lnTo>
                      <a:pt x="1615" y="8"/>
                    </a:lnTo>
                    <a:lnTo>
                      <a:pt x="1617" y="13"/>
                    </a:lnTo>
                    <a:lnTo>
                      <a:pt x="1620" y="10"/>
                    </a:lnTo>
                    <a:lnTo>
                      <a:pt x="1621" y="8"/>
                    </a:lnTo>
                    <a:lnTo>
                      <a:pt x="1626" y="12"/>
                    </a:lnTo>
                    <a:lnTo>
                      <a:pt x="1635" y="9"/>
                    </a:lnTo>
                    <a:lnTo>
                      <a:pt x="1635" y="12"/>
                    </a:lnTo>
                    <a:lnTo>
                      <a:pt x="1634" y="17"/>
                    </a:lnTo>
                    <a:lnTo>
                      <a:pt x="1636" y="19"/>
                    </a:lnTo>
                    <a:lnTo>
                      <a:pt x="1641" y="19"/>
                    </a:lnTo>
                    <a:lnTo>
                      <a:pt x="1656" y="30"/>
                    </a:lnTo>
                    <a:lnTo>
                      <a:pt x="1660" y="39"/>
                    </a:lnTo>
                    <a:lnTo>
                      <a:pt x="1661" y="50"/>
                    </a:lnTo>
                    <a:lnTo>
                      <a:pt x="1660" y="50"/>
                    </a:lnTo>
                    <a:lnTo>
                      <a:pt x="1661" y="52"/>
                    </a:lnTo>
                    <a:lnTo>
                      <a:pt x="1666" y="52"/>
                    </a:lnTo>
                    <a:lnTo>
                      <a:pt x="1668" y="59"/>
                    </a:lnTo>
                    <a:lnTo>
                      <a:pt x="1676" y="59"/>
                    </a:lnTo>
                    <a:lnTo>
                      <a:pt x="1681" y="61"/>
                    </a:lnTo>
                    <a:lnTo>
                      <a:pt x="1681" y="65"/>
                    </a:lnTo>
                    <a:lnTo>
                      <a:pt x="1682" y="66"/>
                    </a:lnTo>
                    <a:lnTo>
                      <a:pt x="1689" y="73"/>
                    </a:lnTo>
                    <a:lnTo>
                      <a:pt x="1689" y="76"/>
                    </a:lnTo>
                    <a:lnTo>
                      <a:pt x="1691" y="76"/>
                    </a:lnTo>
                    <a:lnTo>
                      <a:pt x="1693" y="75"/>
                    </a:lnTo>
                    <a:lnTo>
                      <a:pt x="1693" y="73"/>
                    </a:lnTo>
                    <a:lnTo>
                      <a:pt x="1697" y="75"/>
                    </a:lnTo>
                    <a:lnTo>
                      <a:pt x="1699" y="80"/>
                    </a:lnTo>
                    <a:lnTo>
                      <a:pt x="1703" y="81"/>
                    </a:lnTo>
                    <a:lnTo>
                      <a:pt x="1706" y="83"/>
                    </a:lnTo>
                    <a:lnTo>
                      <a:pt x="1696" y="85"/>
                    </a:lnTo>
                    <a:lnTo>
                      <a:pt x="1683" y="81"/>
                    </a:lnTo>
                    <a:lnTo>
                      <a:pt x="1680" y="81"/>
                    </a:lnTo>
                    <a:lnTo>
                      <a:pt x="1681" y="82"/>
                    </a:lnTo>
                    <a:lnTo>
                      <a:pt x="1681" y="83"/>
                    </a:lnTo>
                    <a:lnTo>
                      <a:pt x="1678" y="85"/>
                    </a:lnTo>
                    <a:lnTo>
                      <a:pt x="1680" y="86"/>
                    </a:lnTo>
                    <a:lnTo>
                      <a:pt x="1689" y="87"/>
                    </a:lnTo>
                    <a:lnTo>
                      <a:pt x="1693" y="91"/>
                    </a:lnTo>
                    <a:lnTo>
                      <a:pt x="1688" y="96"/>
                    </a:lnTo>
                    <a:lnTo>
                      <a:pt x="1685" y="96"/>
                    </a:lnTo>
                    <a:lnTo>
                      <a:pt x="1682" y="97"/>
                    </a:lnTo>
                    <a:lnTo>
                      <a:pt x="1678" y="97"/>
                    </a:lnTo>
                    <a:lnTo>
                      <a:pt x="1678" y="99"/>
                    </a:lnTo>
                    <a:lnTo>
                      <a:pt x="1675" y="102"/>
                    </a:lnTo>
                    <a:lnTo>
                      <a:pt x="1676" y="103"/>
                    </a:lnTo>
                    <a:lnTo>
                      <a:pt x="1676" y="104"/>
                    </a:lnTo>
                    <a:lnTo>
                      <a:pt x="1686" y="104"/>
                    </a:lnTo>
                    <a:lnTo>
                      <a:pt x="1688" y="107"/>
                    </a:lnTo>
                    <a:lnTo>
                      <a:pt x="1692" y="111"/>
                    </a:lnTo>
                    <a:lnTo>
                      <a:pt x="1699" y="112"/>
                    </a:lnTo>
                    <a:lnTo>
                      <a:pt x="1706" y="112"/>
                    </a:lnTo>
                    <a:lnTo>
                      <a:pt x="1711" y="107"/>
                    </a:lnTo>
                    <a:lnTo>
                      <a:pt x="1714" y="107"/>
                    </a:lnTo>
                    <a:lnTo>
                      <a:pt x="1715" y="108"/>
                    </a:lnTo>
                    <a:lnTo>
                      <a:pt x="1713" y="112"/>
                    </a:lnTo>
                    <a:lnTo>
                      <a:pt x="1715" y="111"/>
                    </a:lnTo>
                    <a:lnTo>
                      <a:pt x="1719" y="113"/>
                    </a:lnTo>
                    <a:lnTo>
                      <a:pt x="1722" y="113"/>
                    </a:lnTo>
                    <a:lnTo>
                      <a:pt x="1727" y="114"/>
                    </a:lnTo>
                    <a:lnTo>
                      <a:pt x="1728" y="112"/>
                    </a:lnTo>
                    <a:lnTo>
                      <a:pt x="1730" y="117"/>
                    </a:lnTo>
                    <a:lnTo>
                      <a:pt x="1729" y="119"/>
                    </a:lnTo>
                    <a:lnTo>
                      <a:pt x="1728" y="122"/>
                    </a:lnTo>
                    <a:lnTo>
                      <a:pt x="1722" y="119"/>
                    </a:lnTo>
                    <a:lnTo>
                      <a:pt x="1719" y="120"/>
                    </a:lnTo>
                    <a:lnTo>
                      <a:pt x="1715" y="119"/>
                    </a:lnTo>
                    <a:lnTo>
                      <a:pt x="1729" y="129"/>
                    </a:lnTo>
                    <a:lnTo>
                      <a:pt x="1734" y="130"/>
                    </a:lnTo>
                    <a:lnTo>
                      <a:pt x="1735" y="134"/>
                    </a:lnTo>
                    <a:lnTo>
                      <a:pt x="1741" y="138"/>
                    </a:lnTo>
                    <a:lnTo>
                      <a:pt x="1741" y="140"/>
                    </a:lnTo>
                    <a:lnTo>
                      <a:pt x="1746" y="145"/>
                    </a:lnTo>
                    <a:lnTo>
                      <a:pt x="1745" y="150"/>
                    </a:lnTo>
                    <a:lnTo>
                      <a:pt x="1746" y="155"/>
                    </a:lnTo>
                    <a:lnTo>
                      <a:pt x="1745" y="159"/>
                    </a:lnTo>
                    <a:lnTo>
                      <a:pt x="1754" y="169"/>
                    </a:lnTo>
                    <a:lnTo>
                      <a:pt x="1762" y="159"/>
                    </a:lnTo>
                    <a:lnTo>
                      <a:pt x="1761" y="153"/>
                    </a:lnTo>
                    <a:lnTo>
                      <a:pt x="1761" y="151"/>
                    </a:lnTo>
                    <a:lnTo>
                      <a:pt x="1762" y="150"/>
                    </a:lnTo>
                    <a:lnTo>
                      <a:pt x="1766" y="150"/>
                    </a:lnTo>
                    <a:lnTo>
                      <a:pt x="1762" y="134"/>
                    </a:lnTo>
                    <a:lnTo>
                      <a:pt x="1769" y="129"/>
                    </a:lnTo>
                    <a:lnTo>
                      <a:pt x="1771" y="124"/>
                    </a:lnTo>
                    <a:lnTo>
                      <a:pt x="1777" y="123"/>
                    </a:lnTo>
                    <a:lnTo>
                      <a:pt x="1783" y="123"/>
                    </a:lnTo>
                    <a:lnTo>
                      <a:pt x="1787" y="129"/>
                    </a:lnTo>
                    <a:lnTo>
                      <a:pt x="1816" y="145"/>
                    </a:lnTo>
                    <a:lnTo>
                      <a:pt x="1828" y="169"/>
                    </a:lnTo>
                    <a:lnTo>
                      <a:pt x="1823" y="171"/>
                    </a:lnTo>
                    <a:lnTo>
                      <a:pt x="1818" y="171"/>
                    </a:lnTo>
                    <a:lnTo>
                      <a:pt x="1817" y="169"/>
                    </a:lnTo>
                    <a:lnTo>
                      <a:pt x="1816" y="164"/>
                    </a:lnTo>
                    <a:lnTo>
                      <a:pt x="1812" y="171"/>
                    </a:lnTo>
                    <a:lnTo>
                      <a:pt x="1814" y="176"/>
                    </a:lnTo>
                    <a:lnTo>
                      <a:pt x="1813" y="182"/>
                    </a:lnTo>
                    <a:lnTo>
                      <a:pt x="1814" y="186"/>
                    </a:lnTo>
                    <a:lnTo>
                      <a:pt x="1847" y="216"/>
                    </a:lnTo>
                    <a:lnTo>
                      <a:pt x="1850" y="217"/>
                    </a:lnTo>
                    <a:lnTo>
                      <a:pt x="1854" y="221"/>
                    </a:lnTo>
                    <a:lnTo>
                      <a:pt x="1860" y="218"/>
                    </a:lnTo>
                    <a:lnTo>
                      <a:pt x="1860" y="216"/>
                    </a:lnTo>
                    <a:lnTo>
                      <a:pt x="1860" y="212"/>
                    </a:lnTo>
                    <a:lnTo>
                      <a:pt x="1865" y="209"/>
                    </a:lnTo>
                    <a:lnTo>
                      <a:pt x="1868" y="212"/>
                    </a:lnTo>
                    <a:lnTo>
                      <a:pt x="1869" y="209"/>
                    </a:lnTo>
                    <a:lnTo>
                      <a:pt x="1871" y="212"/>
                    </a:lnTo>
                    <a:lnTo>
                      <a:pt x="1875" y="212"/>
                    </a:lnTo>
                    <a:lnTo>
                      <a:pt x="1875" y="204"/>
                    </a:lnTo>
                    <a:lnTo>
                      <a:pt x="1872" y="198"/>
                    </a:lnTo>
                    <a:lnTo>
                      <a:pt x="1874" y="196"/>
                    </a:lnTo>
                    <a:lnTo>
                      <a:pt x="1877" y="188"/>
                    </a:lnTo>
                    <a:lnTo>
                      <a:pt x="1882" y="185"/>
                    </a:lnTo>
                    <a:lnTo>
                      <a:pt x="1886" y="174"/>
                    </a:lnTo>
                    <a:lnTo>
                      <a:pt x="1885" y="169"/>
                    </a:lnTo>
                    <a:lnTo>
                      <a:pt x="1887" y="167"/>
                    </a:lnTo>
                    <a:lnTo>
                      <a:pt x="1886" y="155"/>
                    </a:lnTo>
                    <a:lnTo>
                      <a:pt x="1885" y="153"/>
                    </a:lnTo>
                    <a:lnTo>
                      <a:pt x="1887" y="150"/>
                    </a:lnTo>
                    <a:lnTo>
                      <a:pt x="1894" y="150"/>
                    </a:lnTo>
                    <a:lnTo>
                      <a:pt x="1895" y="148"/>
                    </a:lnTo>
                    <a:lnTo>
                      <a:pt x="1897" y="148"/>
                    </a:lnTo>
                    <a:lnTo>
                      <a:pt x="1902" y="146"/>
                    </a:lnTo>
                    <a:lnTo>
                      <a:pt x="1910" y="148"/>
                    </a:lnTo>
                    <a:lnTo>
                      <a:pt x="1915" y="146"/>
                    </a:lnTo>
                    <a:lnTo>
                      <a:pt x="1912" y="145"/>
                    </a:lnTo>
                    <a:lnTo>
                      <a:pt x="1905" y="145"/>
                    </a:lnTo>
                    <a:lnTo>
                      <a:pt x="1901" y="143"/>
                    </a:lnTo>
                    <a:lnTo>
                      <a:pt x="1903" y="140"/>
                    </a:lnTo>
                    <a:lnTo>
                      <a:pt x="1901" y="139"/>
                    </a:lnTo>
                    <a:lnTo>
                      <a:pt x="1906" y="139"/>
                    </a:lnTo>
                    <a:lnTo>
                      <a:pt x="1905" y="136"/>
                    </a:lnTo>
                    <a:lnTo>
                      <a:pt x="1907" y="135"/>
                    </a:lnTo>
                    <a:lnTo>
                      <a:pt x="1913" y="136"/>
                    </a:lnTo>
                    <a:lnTo>
                      <a:pt x="1911" y="134"/>
                    </a:lnTo>
                    <a:lnTo>
                      <a:pt x="1907" y="134"/>
                    </a:lnTo>
                    <a:lnTo>
                      <a:pt x="1903" y="130"/>
                    </a:lnTo>
                    <a:lnTo>
                      <a:pt x="1896" y="129"/>
                    </a:lnTo>
                    <a:lnTo>
                      <a:pt x="1890" y="127"/>
                    </a:lnTo>
                    <a:lnTo>
                      <a:pt x="1887" y="123"/>
                    </a:lnTo>
                    <a:lnTo>
                      <a:pt x="1886" y="119"/>
                    </a:lnTo>
                    <a:lnTo>
                      <a:pt x="1887" y="118"/>
                    </a:lnTo>
                    <a:lnTo>
                      <a:pt x="1884" y="113"/>
                    </a:lnTo>
                    <a:lnTo>
                      <a:pt x="1884" y="111"/>
                    </a:lnTo>
                    <a:lnTo>
                      <a:pt x="1881" y="106"/>
                    </a:lnTo>
                    <a:lnTo>
                      <a:pt x="1881" y="104"/>
                    </a:lnTo>
                    <a:lnTo>
                      <a:pt x="1881" y="98"/>
                    </a:lnTo>
                    <a:lnTo>
                      <a:pt x="1891" y="99"/>
                    </a:lnTo>
                    <a:lnTo>
                      <a:pt x="1895" y="97"/>
                    </a:lnTo>
                    <a:lnTo>
                      <a:pt x="1916" y="98"/>
                    </a:lnTo>
                    <a:lnTo>
                      <a:pt x="1936" y="106"/>
                    </a:lnTo>
                    <a:lnTo>
                      <a:pt x="1948" y="104"/>
                    </a:lnTo>
                    <a:lnTo>
                      <a:pt x="1953" y="106"/>
                    </a:lnTo>
                    <a:lnTo>
                      <a:pt x="1958" y="104"/>
                    </a:lnTo>
                    <a:lnTo>
                      <a:pt x="1962" y="103"/>
                    </a:lnTo>
                    <a:lnTo>
                      <a:pt x="1965" y="106"/>
                    </a:lnTo>
                    <a:lnTo>
                      <a:pt x="1966" y="111"/>
                    </a:lnTo>
                    <a:lnTo>
                      <a:pt x="1968" y="113"/>
                    </a:lnTo>
                    <a:lnTo>
                      <a:pt x="1964" y="114"/>
                    </a:lnTo>
                    <a:lnTo>
                      <a:pt x="1968" y="114"/>
                    </a:lnTo>
                    <a:lnTo>
                      <a:pt x="1980" y="123"/>
                    </a:lnTo>
                    <a:lnTo>
                      <a:pt x="1979" y="125"/>
                    </a:lnTo>
                    <a:lnTo>
                      <a:pt x="1980" y="125"/>
                    </a:lnTo>
                    <a:lnTo>
                      <a:pt x="1995" y="125"/>
                    </a:lnTo>
                    <a:lnTo>
                      <a:pt x="2006" y="128"/>
                    </a:lnTo>
                    <a:lnTo>
                      <a:pt x="2009" y="132"/>
                    </a:lnTo>
                    <a:lnTo>
                      <a:pt x="2005" y="135"/>
                    </a:lnTo>
                    <a:lnTo>
                      <a:pt x="1997" y="139"/>
                    </a:lnTo>
                    <a:lnTo>
                      <a:pt x="1995" y="143"/>
                    </a:lnTo>
                    <a:lnTo>
                      <a:pt x="2012" y="144"/>
                    </a:lnTo>
                    <a:lnTo>
                      <a:pt x="2017" y="149"/>
                    </a:lnTo>
                    <a:lnTo>
                      <a:pt x="2017" y="153"/>
                    </a:lnTo>
                    <a:lnTo>
                      <a:pt x="2016" y="155"/>
                    </a:lnTo>
                    <a:lnTo>
                      <a:pt x="2010" y="159"/>
                    </a:lnTo>
                    <a:lnTo>
                      <a:pt x="2007" y="159"/>
                    </a:lnTo>
                    <a:lnTo>
                      <a:pt x="2005" y="162"/>
                    </a:lnTo>
                    <a:lnTo>
                      <a:pt x="2004" y="165"/>
                    </a:lnTo>
                    <a:lnTo>
                      <a:pt x="2000" y="162"/>
                    </a:lnTo>
                    <a:lnTo>
                      <a:pt x="1996" y="158"/>
                    </a:lnTo>
                    <a:lnTo>
                      <a:pt x="1992" y="159"/>
                    </a:lnTo>
                    <a:lnTo>
                      <a:pt x="1991" y="161"/>
                    </a:lnTo>
                    <a:lnTo>
                      <a:pt x="1983" y="159"/>
                    </a:lnTo>
                    <a:lnTo>
                      <a:pt x="1983" y="161"/>
                    </a:lnTo>
                    <a:lnTo>
                      <a:pt x="1992" y="167"/>
                    </a:lnTo>
                    <a:lnTo>
                      <a:pt x="1990" y="169"/>
                    </a:lnTo>
                    <a:lnTo>
                      <a:pt x="1990" y="170"/>
                    </a:lnTo>
                    <a:lnTo>
                      <a:pt x="1994" y="171"/>
                    </a:lnTo>
                    <a:lnTo>
                      <a:pt x="1995" y="174"/>
                    </a:lnTo>
                    <a:lnTo>
                      <a:pt x="1995" y="176"/>
                    </a:lnTo>
                    <a:lnTo>
                      <a:pt x="2004" y="172"/>
                    </a:lnTo>
                    <a:lnTo>
                      <a:pt x="2002" y="179"/>
                    </a:lnTo>
                    <a:lnTo>
                      <a:pt x="2004" y="183"/>
                    </a:lnTo>
                    <a:lnTo>
                      <a:pt x="2005" y="188"/>
                    </a:lnTo>
                    <a:lnTo>
                      <a:pt x="2036" y="208"/>
                    </a:lnTo>
                    <a:lnTo>
                      <a:pt x="2037" y="211"/>
                    </a:lnTo>
                    <a:lnTo>
                      <a:pt x="2033" y="212"/>
                    </a:lnTo>
                    <a:lnTo>
                      <a:pt x="2036" y="217"/>
                    </a:lnTo>
                    <a:lnTo>
                      <a:pt x="2039" y="221"/>
                    </a:lnTo>
                    <a:lnTo>
                      <a:pt x="2037" y="223"/>
                    </a:lnTo>
                    <a:lnTo>
                      <a:pt x="2037" y="227"/>
                    </a:lnTo>
                    <a:lnTo>
                      <a:pt x="2030" y="229"/>
                    </a:lnTo>
                    <a:lnTo>
                      <a:pt x="2022" y="235"/>
                    </a:lnTo>
                    <a:lnTo>
                      <a:pt x="2022" y="238"/>
                    </a:lnTo>
                    <a:lnTo>
                      <a:pt x="2020" y="242"/>
                    </a:lnTo>
                    <a:lnTo>
                      <a:pt x="2007" y="251"/>
                    </a:lnTo>
                    <a:lnTo>
                      <a:pt x="1997" y="253"/>
                    </a:lnTo>
                    <a:lnTo>
                      <a:pt x="1996" y="256"/>
                    </a:lnTo>
                    <a:lnTo>
                      <a:pt x="1992" y="261"/>
                    </a:lnTo>
                    <a:lnTo>
                      <a:pt x="1987" y="261"/>
                    </a:lnTo>
                    <a:lnTo>
                      <a:pt x="1985" y="259"/>
                    </a:lnTo>
                    <a:lnTo>
                      <a:pt x="1983" y="256"/>
                    </a:lnTo>
                    <a:lnTo>
                      <a:pt x="1963" y="245"/>
                    </a:lnTo>
                    <a:lnTo>
                      <a:pt x="1960" y="248"/>
                    </a:lnTo>
                    <a:lnTo>
                      <a:pt x="1962" y="251"/>
                    </a:lnTo>
                    <a:lnTo>
                      <a:pt x="1970" y="258"/>
                    </a:lnTo>
                    <a:lnTo>
                      <a:pt x="1971" y="263"/>
                    </a:lnTo>
                    <a:lnTo>
                      <a:pt x="1978" y="269"/>
                    </a:lnTo>
                    <a:lnTo>
                      <a:pt x="1978" y="271"/>
                    </a:lnTo>
                    <a:lnTo>
                      <a:pt x="1976" y="269"/>
                    </a:lnTo>
                    <a:lnTo>
                      <a:pt x="1970" y="269"/>
                    </a:lnTo>
                    <a:lnTo>
                      <a:pt x="1962" y="264"/>
                    </a:lnTo>
                    <a:lnTo>
                      <a:pt x="1955" y="263"/>
                    </a:lnTo>
                    <a:lnTo>
                      <a:pt x="1954" y="261"/>
                    </a:lnTo>
                    <a:lnTo>
                      <a:pt x="1952" y="261"/>
                    </a:lnTo>
                    <a:lnTo>
                      <a:pt x="1954" y="270"/>
                    </a:lnTo>
                    <a:lnTo>
                      <a:pt x="1944" y="268"/>
                    </a:lnTo>
                    <a:lnTo>
                      <a:pt x="1941" y="268"/>
                    </a:lnTo>
                    <a:lnTo>
                      <a:pt x="1933" y="265"/>
                    </a:lnTo>
                    <a:lnTo>
                      <a:pt x="1933" y="266"/>
                    </a:lnTo>
                    <a:lnTo>
                      <a:pt x="1923" y="251"/>
                    </a:lnTo>
                    <a:lnTo>
                      <a:pt x="1918" y="251"/>
                    </a:lnTo>
                    <a:lnTo>
                      <a:pt x="1910" y="256"/>
                    </a:lnTo>
                    <a:lnTo>
                      <a:pt x="1908" y="255"/>
                    </a:lnTo>
                    <a:lnTo>
                      <a:pt x="1905" y="255"/>
                    </a:lnTo>
                    <a:lnTo>
                      <a:pt x="1887" y="251"/>
                    </a:lnTo>
                    <a:lnTo>
                      <a:pt x="1882" y="255"/>
                    </a:lnTo>
                    <a:lnTo>
                      <a:pt x="1884" y="258"/>
                    </a:lnTo>
                    <a:lnTo>
                      <a:pt x="1881" y="259"/>
                    </a:lnTo>
                    <a:lnTo>
                      <a:pt x="1884" y="261"/>
                    </a:lnTo>
                    <a:lnTo>
                      <a:pt x="1903" y="266"/>
                    </a:lnTo>
                    <a:lnTo>
                      <a:pt x="1907" y="270"/>
                    </a:lnTo>
                    <a:lnTo>
                      <a:pt x="1907" y="273"/>
                    </a:lnTo>
                    <a:lnTo>
                      <a:pt x="1907" y="276"/>
                    </a:lnTo>
                    <a:lnTo>
                      <a:pt x="1906" y="277"/>
                    </a:lnTo>
                    <a:lnTo>
                      <a:pt x="1906" y="280"/>
                    </a:lnTo>
                    <a:lnTo>
                      <a:pt x="1905" y="282"/>
                    </a:lnTo>
                    <a:lnTo>
                      <a:pt x="1901" y="285"/>
                    </a:lnTo>
                    <a:lnTo>
                      <a:pt x="1898" y="291"/>
                    </a:lnTo>
                    <a:lnTo>
                      <a:pt x="1896" y="295"/>
                    </a:lnTo>
                    <a:lnTo>
                      <a:pt x="1892" y="296"/>
                    </a:lnTo>
                    <a:lnTo>
                      <a:pt x="1891" y="300"/>
                    </a:lnTo>
                    <a:lnTo>
                      <a:pt x="1885" y="301"/>
                    </a:lnTo>
                    <a:lnTo>
                      <a:pt x="1882" y="308"/>
                    </a:lnTo>
                    <a:lnTo>
                      <a:pt x="1880" y="310"/>
                    </a:lnTo>
                    <a:lnTo>
                      <a:pt x="1853" y="312"/>
                    </a:lnTo>
                    <a:lnTo>
                      <a:pt x="1847" y="306"/>
                    </a:lnTo>
                    <a:lnTo>
                      <a:pt x="1828" y="296"/>
                    </a:lnTo>
                    <a:lnTo>
                      <a:pt x="1827" y="295"/>
                    </a:lnTo>
                    <a:lnTo>
                      <a:pt x="1796" y="285"/>
                    </a:lnTo>
                    <a:lnTo>
                      <a:pt x="1791" y="286"/>
                    </a:lnTo>
                    <a:lnTo>
                      <a:pt x="1782" y="285"/>
                    </a:lnTo>
                    <a:lnTo>
                      <a:pt x="1779" y="289"/>
                    </a:lnTo>
                    <a:lnTo>
                      <a:pt x="1819" y="312"/>
                    </a:lnTo>
                    <a:lnTo>
                      <a:pt x="1850" y="317"/>
                    </a:lnTo>
                    <a:lnTo>
                      <a:pt x="1856" y="316"/>
                    </a:lnTo>
                    <a:lnTo>
                      <a:pt x="1885" y="317"/>
                    </a:lnTo>
                    <a:lnTo>
                      <a:pt x="1886" y="319"/>
                    </a:lnTo>
                    <a:lnTo>
                      <a:pt x="1889" y="319"/>
                    </a:lnTo>
                    <a:lnTo>
                      <a:pt x="1886" y="327"/>
                    </a:lnTo>
                    <a:lnTo>
                      <a:pt x="1887" y="331"/>
                    </a:lnTo>
                    <a:lnTo>
                      <a:pt x="1881" y="336"/>
                    </a:lnTo>
                    <a:lnTo>
                      <a:pt x="1881" y="343"/>
                    </a:lnTo>
                    <a:lnTo>
                      <a:pt x="1877" y="344"/>
                    </a:lnTo>
                    <a:lnTo>
                      <a:pt x="1874" y="352"/>
                    </a:lnTo>
                    <a:lnTo>
                      <a:pt x="1866" y="354"/>
                    </a:lnTo>
                    <a:lnTo>
                      <a:pt x="1868" y="360"/>
                    </a:lnTo>
                    <a:lnTo>
                      <a:pt x="1860" y="371"/>
                    </a:lnTo>
                    <a:lnTo>
                      <a:pt x="1859" y="370"/>
                    </a:lnTo>
                    <a:lnTo>
                      <a:pt x="1853" y="375"/>
                    </a:lnTo>
                    <a:lnTo>
                      <a:pt x="1843" y="379"/>
                    </a:lnTo>
                    <a:lnTo>
                      <a:pt x="1830" y="378"/>
                    </a:lnTo>
                    <a:lnTo>
                      <a:pt x="1828" y="380"/>
                    </a:lnTo>
                    <a:lnTo>
                      <a:pt x="1816" y="375"/>
                    </a:lnTo>
                    <a:lnTo>
                      <a:pt x="1814" y="376"/>
                    </a:lnTo>
                    <a:lnTo>
                      <a:pt x="1816" y="379"/>
                    </a:lnTo>
                    <a:lnTo>
                      <a:pt x="1811" y="374"/>
                    </a:lnTo>
                    <a:lnTo>
                      <a:pt x="1808" y="375"/>
                    </a:lnTo>
                    <a:lnTo>
                      <a:pt x="1801" y="371"/>
                    </a:lnTo>
                    <a:lnTo>
                      <a:pt x="1803" y="375"/>
                    </a:lnTo>
                    <a:lnTo>
                      <a:pt x="1803" y="379"/>
                    </a:lnTo>
                    <a:lnTo>
                      <a:pt x="1806" y="383"/>
                    </a:lnTo>
                    <a:lnTo>
                      <a:pt x="1803" y="383"/>
                    </a:lnTo>
                    <a:lnTo>
                      <a:pt x="1798" y="381"/>
                    </a:lnTo>
                    <a:lnTo>
                      <a:pt x="1797" y="385"/>
                    </a:lnTo>
                    <a:lnTo>
                      <a:pt x="1802" y="389"/>
                    </a:lnTo>
                    <a:lnTo>
                      <a:pt x="1800" y="391"/>
                    </a:lnTo>
                    <a:lnTo>
                      <a:pt x="1798" y="396"/>
                    </a:lnTo>
                    <a:lnTo>
                      <a:pt x="1796" y="400"/>
                    </a:lnTo>
                    <a:lnTo>
                      <a:pt x="1791" y="399"/>
                    </a:lnTo>
                    <a:lnTo>
                      <a:pt x="1790" y="402"/>
                    </a:lnTo>
                    <a:lnTo>
                      <a:pt x="1787" y="402"/>
                    </a:lnTo>
                    <a:lnTo>
                      <a:pt x="1783" y="402"/>
                    </a:lnTo>
                    <a:lnTo>
                      <a:pt x="1781" y="406"/>
                    </a:lnTo>
                    <a:lnTo>
                      <a:pt x="1754" y="392"/>
                    </a:lnTo>
                    <a:lnTo>
                      <a:pt x="1753" y="394"/>
                    </a:lnTo>
                    <a:lnTo>
                      <a:pt x="1749" y="388"/>
                    </a:lnTo>
                    <a:lnTo>
                      <a:pt x="1745" y="391"/>
                    </a:lnTo>
                    <a:lnTo>
                      <a:pt x="1739" y="392"/>
                    </a:lnTo>
                    <a:lnTo>
                      <a:pt x="1736" y="390"/>
                    </a:lnTo>
                    <a:lnTo>
                      <a:pt x="1734" y="391"/>
                    </a:lnTo>
                    <a:lnTo>
                      <a:pt x="1729" y="391"/>
                    </a:lnTo>
                    <a:lnTo>
                      <a:pt x="1714" y="388"/>
                    </a:lnTo>
                    <a:lnTo>
                      <a:pt x="1713" y="386"/>
                    </a:lnTo>
                    <a:lnTo>
                      <a:pt x="1685" y="376"/>
                    </a:lnTo>
                    <a:lnTo>
                      <a:pt x="1680" y="383"/>
                    </a:lnTo>
                    <a:lnTo>
                      <a:pt x="1681" y="386"/>
                    </a:lnTo>
                    <a:lnTo>
                      <a:pt x="1687" y="388"/>
                    </a:lnTo>
                    <a:lnTo>
                      <a:pt x="1691" y="386"/>
                    </a:lnTo>
                    <a:lnTo>
                      <a:pt x="1689" y="385"/>
                    </a:lnTo>
                    <a:lnTo>
                      <a:pt x="1689" y="383"/>
                    </a:lnTo>
                    <a:lnTo>
                      <a:pt x="1696" y="386"/>
                    </a:lnTo>
                    <a:lnTo>
                      <a:pt x="1713" y="390"/>
                    </a:lnTo>
                    <a:lnTo>
                      <a:pt x="1715" y="392"/>
                    </a:lnTo>
                    <a:lnTo>
                      <a:pt x="1715" y="395"/>
                    </a:lnTo>
                    <a:lnTo>
                      <a:pt x="1719" y="391"/>
                    </a:lnTo>
                    <a:lnTo>
                      <a:pt x="1730" y="394"/>
                    </a:lnTo>
                    <a:lnTo>
                      <a:pt x="1732" y="396"/>
                    </a:lnTo>
                    <a:lnTo>
                      <a:pt x="1728" y="399"/>
                    </a:lnTo>
                    <a:lnTo>
                      <a:pt x="1725" y="401"/>
                    </a:lnTo>
                    <a:lnTo>
                      <a:pt x="1729" y="401"/>
                    </a:lnTo>
                    <a:lnTo>
                      <a:pt x="1730" y="399"/>
                    </a:lnTo>
                    <a:lnTo>
                      <a:pt x="1741" y="395"/>
                    </a:lnTo>
                    <a:lnTo>
                      <a:pt x="1748" y="396"/>
                    </a:lnTo>
                    <a:lnTo>
                      <a:pt x="1750" y="400"/>
                    </a:lnTo>
                    <a:lnTo>
                      <a:pt x="1757" y="404"/>
                    </a:lnTo>
                    <a:lnTo>
                      <a:pt x="1765" y="405"/>
                    </a:lnTo>
                    <a:lnTo>
                      <a:pt x="1767" y="407"/>
                    </a:lnTo>
                    <a:lnTo>
                      <a:pt x="1772" y="406"/>
                    </a:lnTo>
                    <a:lnTo>
                      <a:pt x="1774" y="407"/>
                    </a:lnTo>
                    <a:lnTo>
                      <a:pt x="1774" y="410"/>
                    </a:lnTo>
                    <a:lnTo>
                      <a:pt x="1780" y="415"/>
                    </a:lnTo>
                    <a:lnTo>
                      <a:pt x="1785" y="427"/>
                    </a:lnTo>
                    <a:lnTo>
                      <a:pt x="1785" y="431"/>
                    </a:lnTo>
                    <a:lnTo>
                      <a:pt x="1783" y="433"/>
                    </a:lnTo>
                    <a:lnTo>
                      <a:pt x="1781" y="436"/>
                    </a:lnTo>
                    <a:lnTo>
                      <a:pt x="1767" y="437"/>
                    </a:lnTo>
                    <a:lnTo>
                      <a:pt x="1764" y="439"/>
                    </a:lnTo>
                    <a:lnTo>
                      <a:pt x="1753" y="442"/>
                    </a:lnTo>
                    <a:lnTo>
                      <a:pt x="1738" y="441"/>
                    </a:lnTo>
                    <a:lnTo>
                      <a:pt x="1733" y="442"/>
                    </a:lnTo>
                    <a:lnTo>
                      <a:pt x="1725" y="439"/>
                    </a:lnTo>
                    <a:lnTo>
                      <a:pt x="1723" y="443"/>
                    </a:lnTo>
                    <a:lnTo>
                      <a:pt x="1729" y="449"/>
                    </a:lnTo>
                    <a:lnTo>
                      <a:pt x="1740" y="449"/>
                    </a:lnTo>
                    <a:lnTo>
                      <a:pt x="1741" y="452"/>
                    </a:lnTo>
                    <a:lnTo>
                      <a:pt x="1720" y="453"/>
                    </a:lnTo>
                    <a:lnTo>
                      <a:pt x="1719" y="462"/>
                    </a:lnTo>
                    <a:lnTo>
                      <a:pt x="1724" y="479"/>
                    </a:lnTo>
                    <a:lnTo>
                      <a:pt x="1713" y="470"/>
                    </a:lnTo>
                    <a:lnTo>
                      <a:pt x="1709" y="472"/>
                    </a:lnTo>
                    <a:lnTo>
                      <a:pt x="1709" y="475"/>
                    </a:lnTo>
                    <a:lnTo>
                      <a:pt x="1704" y="478"/>
                    </a:lnTo>
                    <a:lnTo>
                      <a:pt x="1706" y="481"/>
                    </a:lnTo>
                    <a:lnTo>
                      <a:pt x="1703" y="484"/>
                    </a:lnTo>
                    <a:lnTo>
                      <a:pt x="1703" y="486"/>
                    </a:lnTo>
                    <a:lnTo>
                      <a:pt x="1693" y="486"/>
                    </a:lnTo>
                    <a:lnTo>
                      <a:pt x="1694" y="491"/>
                    </a:lnTo>
                    <a:lnTo>
                      <a:pt x="1698" y="494"/>
                    </a:lnTo>
                    <a:lnTo>
                      <a:pt x="1693" y="503"/>
                    </a:lnTo>
                    <a:lnTo>
                      <a:pt x="1676" y="512"/>
                    </a:lnTo>
                    <a:lnTo>
                      <a:pt x="1660" y="512"/>
                    </a:lnTo>
                    <a:lnTo>
                      <a:pt x="1657" y="515"/>
                    </a:lnTo>
                    <a:lnTo>
                      <a:pt x="1672" y="522"/>
                    </a:lnTo>
                    <a:lnTo>
                      <a:pt x="1672" y="526"/>
                    </a:lnTo>
                    <a:lnTo>
                      <a:pt x="1670" y="537"/>
                    </a:lnTo>
                    <a:lnTo>
                      <a:pt x="1668" y="541"/>
                    </a:lnTo>
                    <a:lnTo>
                      <a:pt x="1662" y="542"/>
                    </a:lnTo>
                    <a:lnTo>
                      <a:pt x="1664" y="554"/>
                    </a:lnTo>
                    <a:lnTo>
                      <a:pt x="1661" y="558"/>
                    </a:lnTo>
                    <a:lnTo>
                      <a:pt x="1656" y="559"/>
                    </a:lnTo>
                    <a:lnTo>
                      <a:pt x="1655" y="562"/>
                    </a:lnTo>
                    <a:lnTo>
                      <a:pt x="1657" y="569"/>
                    </a:lnTo>
                    <a:lnTo>
                      <a:pt x="1657" y="630"/>
                    </a:lnTo>
                    <a:lnTo>
                      <a:pt x="1652" y="639"/>
                    </a:lnTo>
                    <a:lnTo>
                      <a:pt x="1659" y="640"/>
                    </a:lnTo>
                    <a:lnTo>
                      <a:pt x="1666" y="651"/>
                    </a:lnTo>
                    <a:lnTo>
                      <a:pt x="1671" y="653"/>
                    </a:lnTo>
                    <a:lnTo>
                      <a:pt x="1675" y="652"/>
                    </a:lnTo>
                    <a:lnTo>
                      <a:pt x="1678" y="667"/>
                    </a:lnTo>
                    <a:lnTo>
                      <a:pt x="1681" y="664"/>
                    </a:lnTo>
                    <a:lnTo>
                      <a:pt x="1680" y="653"/>
                    </a:lnTo>
                    <a:lnTo>
                      <a:pt x="1682" y="652"/>
                    </a:lnTo>
                    <a:lnTo>
                      <a:pt x="1701" y="652"/>
                    </a:lnTo>
                    <a:lnTo>
                      <a:pt x="1704" y="653"/>
                    </a:lnTo>
                    <a:lnTo>
                      <a:pt x="1709" y="653"/>
                    </a:lnTo>
                    <a:lnTo>
                      <a:pt x="1712" y="652"/>
                    </a:lnTo>
                    <a:lnTo>
                      <a:pt x="1718" y="655"/>
                    </a:lnTo>
                    <a:lnTo>
                      <a:pt x="1720" y="658"/>
                    </a:lnTo>
                    <a:lnTo>
                      <a:pt x="1724" y="672"/>
                    </a:lnTo>
                    <a:lnTo>
                      <a:pt x="1739" y="694"/>
                    </a:lnTo>
                    <a:lnTo>
                      <a:pt x="1740" y="713"/>
                    </a:lnTo>
                    <a:lnTo>
                      <a:pt x="1750" y="723"/>
                    </a:lnTo>
                    <a:lnTo>
                      <a:pt x="1753" y="737"/>
                    </a:lnTo>
                    <a:lnTo>
                      <a:pt x="1753" y="742"/>
                    </a:lnTo>
                    <a:lnTo>
                      <a:pt x="1750" y="746"/>
                    </a:lnTo>
                    <a:lnTo>
                      <a:pt x="1741" y="752"/>
                    </a:lnTo>
                    <a:lnTo>
                      <a:pt x="1743" y="755"/>
                    </a:lnTo>
                    <a:lnTo>
                      <a:pt x="1756" y="749"/>
                    </a:lnTo>
                    <a:lnTo>
                      <a:pt x="1757" y="752"/>
                    </a:lnTo>
                    <a:lnTo>
                      <a:pt x="1760" y="752"/>
                    </a:lnTo>
                    <a:lnTo>
                      <a:pt x="1802" y="734"/>
                    </a:lnTo>
                    <a:lnTo>
                      <a:pt x="1818" y="737"/>
                    </a:lnTo>
                    <a:lnTo>
                      <a:pt x="1830" y="745"/>
                    </a:lnTo>
                    <a:lnTo>
                      <a:pt x="1835" y="749"/>
                    </a:lnTo>
                    <a:lnTo>
                      <a:pt x="1865" y="760"/>
                    </a:lnTo>
                    <a:lnTo>
                      <a:pt x="1880" y="760"/>
                    </a:lnTo>
                    <a:lnTo>
                      <a:pt x="1922" y="779"/>
                    </a:lnTo>
                    <a:lnTo>
                      <a:pt x="1943" y="801"/>
                    </a:lnTo>
                    <a:lnTo>
                      <a:pt x="1943" y="804"/>
                    </a:lnTo>
                    <a:lnTo>
                      <a:pt x="1947" y="807"/>
                    </a:lnTo>
                    <a:lnTo>
                      <a:pt x="1950" y="805"/>
                    </a:lnTo>
                    <a:lnTo>
                      <a:pt x="1955" y="807"/>
                    </a:lnTo>
                    <a:lnTo>
                      <a:pt x="1958" y="809"/>
                    </a:lnTo>
                    <a:lnTo>
                      <a:pt x="1963" y="810"/>
                    </a:lnTo>
                    <a:lnTo>
                      <a:pt x="1969" y="809"/>
                    </a:lnTo>
                    <a:lnTo>
                      <a:pt x="2023" y="828"/>
                    </a:lnTo>
                    <a:lnTo>
                      <a:pt x="2026" y="833"/>
                    </a:lnTo>
                    <a:lnTo>
                      <a:pt x="2038" y="838"/>
                    </a:lnTo>
                    <a:lnTo>
                      <a:pt x="2039" y="843"/>
                    </a:lnTo>
                    <a:lnTo>
                      <a:pt x="2031" y="869"/>
                    </a:lnTo>
                    <a:lnTo>
                      <a:pt x="2043" y="845"/>
                    </a:lnTo>
                    <a:lnTo>
                      <a:pt x="2122" y="846"/>
                    </a:lnTo>
                    <a:lnTo>
                      <a:pt x="2126" y="845"/>
                    </a:lnTo>
                    <a:lnTo>
                      <a:pt x="2133" y="846"/>
                    </a:lnTo>
                    <a:lnTo>
                      <a:pt x="2136" y="850"/>
                    </a:lnTo>
                    <a:lnTo>
                      <a:pt x="2142" y="850"/>
                    </a:lnTo>
                    <a:lnTo>
                      <a:pt x="2149" y="851"/>
                    </a:lnTo>
                    <a:lnTo>
                      <a:pt x="2156" y="855"/>
                    </a:lnTo>
                    <a:lnTo>
                      <a:pt x="2159" y="852"/>
                    </a:lnTo>
                    <a:lnTo>
                      <a:pt x="2166" y="866"/>
                    </a:lnTo>
                    <a:lnTo>
                      <a:pt x="2168" y="908"/>
                    </a:lnTo>
                    <a:lnTo>
                      <a:pt x="2177" y="922"/>
                    </a:lnTo>
                    <a:lnTo>
                      <a:pt x="2185" y="956"/>
                    </a:lnTo>
                    <a:lnTo>
                      <a:pt x="2183" y="961"/>
                    </a:lnTo>
                    <a:lnTo>
                      <a:pt x="2184" y="974"/>
                    </a:lnTo>
                    <a:lnTo>
                      <a:pt x="2188" y="977"/>
                    </a:lnTo>
                    <a:lnTo>
                      <a:pt x="2193" y="980"/>
                    </a:lnTo>
                    <a:lnTo>
                      <a:pt x="2194" y="984"/>
                    </a:lnTo>
                    <a:lnTo>
                      <a:pt x="2201" y="991"/>
                    </a:lnTo>
                    <a:lnTo>
                      <a:pt x="2209" y="993"/>
                    </a:lnTo>
                    <a:lnTo>
                      <a:pt x="2227" y="1012"/>
                    </a:lnTo>
                    <a:lnTo>
                      <a:pt x="2227" y="1013"/>
                    </a:lnTo>
                    <a:lnTo>
                      <a:pt x="2217" y="1014"/>
                    </a:lnTo>
                    <a:lnTo>
                      <a:pt x="2200" y="1026"/>
                    </a:lnTo>
                    <a:lnTo>
                      <a:pt x="2201" y="1026"/>
                    </a:lnTo>
                    <a:lnTo>
                      <a:pt x="2225" y="1021"/>
                    </a:lnTo>
                    <a:lnTo>
                      <a:pt x="2232" y="1022"/>
                    </a:lnTo>
                    <a:lnTo>
                      <a:pt x="2263" y="1043"/>
                    </a:lnTo>
                    <a:lnTo>
                      <a:pt x="2274" y="1061"/>
                    </a:lnTo>
                    <a:lnTo>
                      <a:pt x="2272" y="1065"/>
                    </a:lnTo>
                    <a:lnTo>
                      <a:pt x="2257" y="1084"/>
                    </a:lnTo>
                    <a:lnTo>
                      <a:pt x="2273" y="1071"/>
                    </a:lnTo>
                    <a:lnTo>
                      <a:pt x="2277" y="1068"/>
                    </a:lnTo>
                    <a:lnTo>
                      <a:pt x="2281" y="1068"/>
                    </a:lnTo>
                    <a:lnTo>
                      <a:pt x="2292" y="1075"/>
                    </a:lnTo>
                    <a:lnTo>
                      <a:pt x="2298" y="1075"/>
                    </a:lnTo>
                    <a:lnTo>
                      <a:pt x="2310" y="1082"/>
                    </a:lnTo>
                    <a:lnTo>
                      <a:pt x="2313" y="1081"/>
                    </a:lnTo>
                    <a:lnTo>
                      <a:pt x="2307" y="1064"/>
                    </a:lnTo>
                    <a:lnTo>
                      <a:pt x="2308" y="1060"/>
                    </a:lnTo>
                    <a:lnTo>
                      <a:pt x="2314" y="1060"/>
                    </a:lnTo>
                    <a:lnTo>
                      <a:pt x="2313" y="1052"/>
                    </a:lnTo>
                    <a:lnTo>
                      <a:pt x="2324" y="1050"/>
                    </a:lnTo>
                    <a:lnTo>
                      <a:pt x="2325" y="1053"/>
                    </a:lnTo>
                    <a:lnTo>
                      <a:pt x="2336" y="1059"/>
                    </a:lnTo>
                    <a:lnTo>
                      <a:pt x="2341" y="1071"/>
                    </a:lnTo>
                    <a:lnTo>
                      <a:pt x="2345" y="1070"/>
                    </a:lnTo>
                    <a:lnTo>
                      <a:pt x="2350" y="1068"/>
                    </a:lnTo>
                    <a:lnTo>
                      <a:pt x="2349" y="1063"/>
                    </a:lnTo>
                    <a:lnTo>
                      <a:pt x="2351" y="1060"/>
                    </a:lnTo>
                    <a:lnTo>
                      <a:pt x="2351" y="1056"/>
                    </a:lnTo>
                    <a:lnTo>
                      <a:pt x="2345" y="1054"/>
                    </a:lnTo>
                    <a:lnTo>
                      <a:pt x="2334" y="1043"/>
                    </a:lnTo>
                    <a:lnTo>
                      <a:pt x="2331" y="1038"/>
                    </a:lnTo>
                    <a:lnTo>
                      <a:pt x="2340" y="1037"/>
                    </a:lnTo>
                    <a:lnTo>
                      <a:pt x="2340" y="1034"/>
                    </a:lnTo>
                    <a:lnTo>
                      <a:pt x="2346" y="1031"/>
                    </a:lnTo>
                    <a:lnTo>
                      <a:pt x="2347" y="1024"/>
                    </a:lnTo>
                    <a:lnTo>
                      <a:pt x="2350" y="1019"/>
                    </a:lnTo>
                    <a:lnTo>
                      <a:pt x="2354" y="1017"/>
                    </a:lnTo>
                    <a:lnTo>
                      <a:pt x="2367" y="1018"/>
                    </a:lnTo>
                    <a:lnTo>
                      <a:pt x="2372" y="1016"/>
                    </a:lnTo>
                    <a:lnTo>
                      <a:pt x="2371" y="1013"/>
                    </a:lnTo>
                    <a:lnTo>
                      <a:pt x="2360" y="1016"/>
                    </a:lnTo>
                    <a:lnTo>
                      <a:pt x="2355" y="1014"/>
                    </a:lnTo>
                    <a:lnTo>
                      <a:pt x="2347" y="1011"/>
                    </a:lnTo>
                    <a:lnTo>
                      <a:pt x="2345" y="1005"/>
                    </a:lnTo>
                    <a:lnTo>
                      <a:pt x="2342" y="1002"/>
                    </a:lnTo>
                    <a:lnTo>
                      <a:pt x="2336" y="1000"/>
                    </a:lnTo>
                    <a:lnTo>
                      <a:pt x="2330" y="988"/>
                    </a:lnTo>
                    <a:lnTo>
                      <a:pt x="2331" y="986"/>
                    </a:lnTo>
                    <a:lnTo>
                      <a:pt x="2331" y="982"/>
                    </a:lnTo>
                    <a:lnTo>
                      <a:pt x="2328" y="981"/>
                    </a:lnTo>
                    <a:lnTo>
                      <a:pt x="2311" y="932"/>
                    </a:lnTo>
                    <a:lnTo>
                      <a:pt x="2311" y="925"/>
                    </a:lnTo>
                    <a:lnTo>
                      <a:pt x="2279" y="887"/>
                    </a:lnTo>
                    <a:lnTo>
                      <a:pt x="2269" y="885"/>
                    </a:lnTo>
                    <a:lnTo>
                      <a:pt x="2332" y="848"/>
                    </a:lnTo>
                    <a:lnTo>
                      <a:pt x="2349" y="830"/>
                    </a:lnTo>
                    <a:lnTo>
                      <a:pt x="2341" y="836"/>
                    </a:lnTo>
                    <a:lnTo>
                      <a:pt x="2361" y="796"/>
                    </a:lnTo>
                    <a:lnTo>
                      <a:pt x="2363" y="793"/>
                    </a:lnTo>
                    <a:lnTo>
                      <a:pt x="2370" y="793"/>
                    </a:lnTo>
                    <a:lnTo>
                      <a:pt x="2377" y="797"/>
                    </a:lnTo>
                    <a:lnTo>
                      <a:pt x="2383" y="796"/>
                    </a:lnTo>
                    <a:lnTo>
                      <a:pt x="2383" y="791"/>
                    </a:lnTo>
                    <a:lnTo>
                      <a:pt x="2379" y="789"/>
                    </a:lnTo>
                    <a:lnTo>
                      <a:pt x="2368" y="772"/>
                    </a:lnTo>
                    <a:lnTo>
                      <a:pt x="2365" y="789"/>
                    </a:lnTo>
                    <a:lnTo>
                      <a:pt x="2362" y="787"/>
                    </a:lnTo>
                    <a:lnTo>
                      <a:pt x="2303" y="679"/>
                    </a:lnTo>
                    <a:lnTo>
                      <a:pt x="2297" y="679"/>
                    </a:lnTo>
                    <a:lnTo>
                      <a:pt x="2250" y="655"/>
                    </a:lnTo>
                    <a:lnTo>
                      <a:pt x="2248" y="651"/>
                    </a:lnTo>
                    <a:lnTo>
                      <a:pt x="2250" y="650"/>
                    </a:lnTo>
                    <a:lnTo>
                      <a:pt x="2245" y="640"/>
                    </a:lnTo>
                    <a:lnTo>
                      <a:pt x="2245" y="636"/>
                    </a:lnTo>
                    <a:lnTo>
                      <a:pt x="2248" y="635"/>
                    </a:lnTo>
                    <a:lnTo>
                      <a:pt x="2256" y="631"/>
                    </a:lnTo>
                    <a:lnTo>
                      <a:pt x="2268" y="631"/>
                    </a:lnTo>
                    <a:lnTo>
                      <a:pt x="2271" y="627"/>
                    </a:lnTo>
                    <a:lnTo>
                      <a:pt x="2281" y="626"/>
                    </a:lnTo>
                    <a:lnTo>
                      <a:pt x="2278" y="620"/>
                    </a:lnTo>
                    <a:lnTo>
                      <a:pt x="2274" y="619"/>
                    </a:lnTo>
                    <a:lnTo>
                      <a:pt x="2273" y="613"/>
                    </a:lnTo>
                    <a:lnTo>
                      <a:pt x="2274" y="606"/>
                    </a:lnTo>
                    <a:lnTo>
                      <a:pt x="2288" y="611"/>
                    </a:lnTo>
                    <a:lnTo>
                      <a:pt x="2300" y="609"/>
                    </a:lnTo>
                    <a:lnTo>
                      <a:pt x="2288" y="606"/>
                    </a:lnTo>
                    <a:lnTo>
                      <a:pt x="2284" y="604"/>
                    </a:lnTo>
                    <a:lnTo>
                      <a:pt x="2283" y="598"/>
                    </a:lnTo>
                    <a:lnTo>
                      <a:pt x="2284" y="595"/>
                    </a:lnTo>
                    <a:lnTo>
                      <a:pt x="2287" y="595"/>
                    </a:lnTo>
                    <a:lnTo>
                      <a:pt x="2289" y="588"/>
                    </a:lnTo>
                    <a:lnTo>
                      <a:pt x="2286" y="590"/>
                    </a:lnTo>
                    <a:lnTo>
                      <a:pt x="2269" y="588"/>
                    </a:lnTo>
                    <a:lnTo>
                      <a:pt x="2268" y="584"/>
                    </a:lnTo>
                    <a:lnTo>
                      <a:pt x="2272" y="585"/>
                    </a:lnTo>
                    <a:lnTo>
                      <a:pt x="2276" y="583"/>
                    </a:lnTo>
                    <a:lnTo>
                      <a:pt x="2276" y="579"/>
                    </a:lnTo>
                    <a:lnTo>
                      <a:pt x="2271" y="574"/>
                    </a:lnTo>
                    <a:lnTo>
                      <a:pt x="2269" y="574"/>
                    </a:lnTo>
                    <a:lnTo>
                      <a:pt x="2261" y="566"/>
                    </a:lnTo>
                    <a:lnTo>
                      <a:pt x="2261" y="557"/>
                    </a:lnTo>
                    <a:lnTo>
                      <a:pt x="2257" y="556"/>
                    </a:lnTo>
                    <a:lnTo>
                      <a:pt x="2256" y="552"/>
                    </a:lnTo>
                    <a:lnTo>
                      <a:pt x="2267" y="549"/>
                    </a:lnTo>
                    <a:lnTo>
                      <a:pt x="2266" y="548"/>
                    </a:lnTo>
                    <a:lnTo>
                      <a:pt x="2260" y="548"/>
                    </a:lnTo>
                    <a:lnTo>
                      <a:pt x="2256" y="547"/>
                    </a:lnTo>
                    <a:lnTo>
                      <a:pt x="2251" y="548"/>
                    </a:lnTo>
                    <a:lnTo>
                      <a:pt x="2246" y="547"/>
                    </a:lnTo>
                    <a:lnTo>
                      <a:pt x="2240" y="543"/>
                    </a:lnTo>
                    <a:lnTo>
                      <a:pt x="2239" y="538"/>
                    </a:lnTo>
                    <a:lnTo>
                      <a:pt x="2243" y="531"/>
                    </a:lnTo>
                    <a:lnTo>
                      <a:pt x="2243" y="522"/>
                    </a:lnTo>
                    <a:lnTo>
                      <a:pt x="2247" y="520"/>
                    </a:lnTo>
                    <a:lnTo>
                      <a:pt x="2245" y="514"/>
                    </a:lnTo>
                    <a:lnTo>
                      <a:pt x="2247" y="514"/>
                    </a:lnTo>
                    <a:lnTo>
                      <a:pt x="2250" y="510"/>
                    </a:lnTo>
                    <a:lnTo>
                      <a:pt x="2248" y="505"/>
                    </a:lnTo>
                    <a:lnTo>
                      <a:pt x="2253" y="505"/>
                    </a:lnTo>
                    <a:lnTo>
                      <a:pt x="2252" y="496"/>
                    </a:lnTo>
                    <a:lnTo>
                      <a:pt x="2250" y="499"/>
                    </a:lnTo>
                    <a:lnTo>
                      <a:pt x="2245" y="501"/>
                    </a:lnTo>
                    <a:lnTo>
                      <a:pt x="2240" y="499"/>
                    </a:lnTo>
                    <a:lnTo>
                      <a:pt x="2235" y="498"/>
                    </a:lnTo>
                    <a:lnTo>
                      <a:pt x="2227" y="493"/>
                    </a:lnTo>
                    <a:lnTo>
                      <a:pt x="2225" y="488"/>
                    </a:lnTo>
                    <a:lnTo>
                      <a:pt x="2220" y="484"/>
                    </a:lnTo>
                    <a:lnTo>
                      <a:pt x="2216" y="472"/>
                    </a:lnTo>
                    <a:lnTo>
                      <a:pt x="2216" y="469"/>
                    </a:lnTo>
                    <a:lnTo>
                      <a:pt x="2222" y="467"/>
                    </a:lnTo>
                    <a:lnTo>
                      <a:pt x="2227" y="458"/>
                    </a:lnTo>
                    <a:lnTo>
                      <a:pt x="2231" y="453"/>
                    </a:lnTo>
                    <a:lnTo>
                      <a:pt x="2235" y="452"/>
                    </a:lnTo>
                    <a:lnTo>
                      <a:pt x="2236" y="456"/>
                    </a:lnTo>
                    <a:lnTo>
                      <a:pt x="2278" y="459"/>
                    </a:lnTo>
                    <a:lnTo>
                      <a:pt x="2282" y="460"/>
                    </a:lnTo>
                    <a:lnTo>
                      <a:pt x="2283" y="462"/>
                    </a:lnTo>
                    <a:lnTo>
                      <a:pt x="2305" y="467"/>
                    </a:lnTo>
                    <a:lnTo>
                      <a:pt x="2304" y="470"/>
                    </a:lnTo>
                    <a:lnTo>
                      <a:pt x="2307" y="470"/>
                    </a:lnTo>
                    <a:lnTo>
                      <a:pt x="2311" y="468"/>
                    </a:lnTo>
                    <a:lnTo>
                      <a:pt x="2321" y="468"/>
                    </a:lnTo>
                    <a:lnTo>
                      <a:pt x="2325" y="470"/>
                    </a:lnTo>
                    <a:lnTo>
                      <a:pt x="2325" y="473"/>
                    </a:lnTo>
                    <a:lnTo>
                      <a:pt x="2336" y="473"/>
                    </a:lnTo>
                    <a:lnTo>
                      <a:pt x="2335" y="470"/>
                    </a:lnTo>
                    <a:lnTo>
                      <a:pt x="2337" y="468"/>
                    </a:lnTo>
                    <a:lnTo>
                      <a:pt x="2356" y="463"/>
                    </a:lnTo>
                    <a:lnTo>
                      <a:pt x="2362" y="458"/>
                    </a:lnTo>
                    <a:lnTo>
                      <a:pt x="2386" y="465"/>
                    </a:lnTo>
                    <a:lnTo>
                      <a:pt x="2393" y="470"/>
                    </a:lnTo>
                    <a:lnTo>
                      <a:pt x="2410" y="474"/>
                    </a:lnTo>
                    <a:lnTo>
                      <a:pt x="2413" y="477"/>
                    </a:lnTo>
                    <a:lnTo>
                      <a:pt x="2414" y="480"/>
                    </a:lnTo>
                    <a:lnTo>
                      <a:pt x="2412" y="493"/>
                    </a:lnTo>
                    <a:lnTo>
                      <a:pt x="2413" y="490"/>
                    </a:lnTo>
                    <a:lnTo>
                      <a:pt x="2418" y="491"/>
                    </a:lnTo>
                    <a:lnTo>
                      <a:pt x="2419" y="490"/>
                    </a:lnTo>
                    <a:lnTo>
                      <a:pt x="2418" y="485"/>
                    </a:lnTo>
                    <a:lnTo>
                      <a:pt x="2420" y="484"/>
                    </a:lnTo>
                    <a:lnTo>
                      <a:pt x="2428" y="486"/>
                    </a:lnTo>
                    <a:lnTo>
                      <a:pt x="2430" y="493"/>
                    </a:lnTo>
                    <a:lnTo>
                      <a:pt x="2439" y="500"/>
                    </a:lnTo>
                    <a:lnTo>
                      <a:pt x="2434" y="503"/>
                    </a:lnTo>
                    <a:lnTo>
                      <a:pt x="2436" y="506"/>
                    </a:lnTo>
                    <a:lnTo>
                      <a:pt x="2443" y="505"/>
                    </a:lnTo>
                    <a:lnTo>
                      <a:pt x="2444" y="501"/>
                    </a:lnTo>
                    <a:lnTo>
                      <a:pt x="2447" y="500"/>
                    </a:lnTo>
                    <a:lnTo>
                      <a:pt x="2459" y="504"/>
                    </a:lnTo>
                    <a:lnTo>
                      <a:pt x="2457" y="507"/>
                    </a:lnTo>
                    <a:lnTo>
                      <a:pt x="2454" y="507"/>
                    </a:lnTo>
                    <a:lnTo>
                      <a:pt x="2451" y="511"/>
                    </a:lnTo>
                    <a:lnTo>
                      <a:pt x="2452" y="515"/>
                    </a:lnTo>
                    <a:lnTo>
                      <a:pt x="2460" y="521"/>
                    </a:lnTo>
                    <a:lnTo>
                      <a:pt x="2466" y="522"/>
                    </a:lnTo>
                    <a:lnTo>
                      <a:pt x="2465" y="525"/>
                    </a:lnTo>
                    <a:lnTo>
                      <a:pt x="2466" y="526"/>
                    </a:lnTo>
                    <a:lnTo>
                      <a:pt x="2485" y="526"/>
                    </a:lnTo>
                    <a:lnTo>
                      <a:pt x="2488" y="531"/>
                    </a:lnTo>
                    <a:lnTo>
                      <a:pt x="2493" y="535"/>
                    </a:lnTo>
                    <a:lnTo>
                      <a:pt x="2496" y="531"/>
                    </a:lnTo>
                    <a:lnTo>
                      <a:pt x="2507" y="533"/>
                    </a:lnTo>
                    <a:lnTo>
                      <a:pt x="2514" y="531"/>
                    </a:lnTo>
                    <a:lnTo>
                      <a:pt x="2518" y="533"/>
                    </a:lnTo>
                    <a:lnTo>
                      <a:pt x="2520" y="537"/>
                    </a:lnTo>
                    <a:lnTo>
                      <a:pt x="2522" y="541"/>
                    </a:lnTo>
                    <a:lnTo>
                      <a:pt x="2525" y="541"/>
                    </a:lnTo>
                    <a:lnTo>
                      <a:pt x="2537" y="537"/>
                    </a:lnTo>
                    <a:lnTo>
                      <a:pt x="2534" y="533"/>
                    </a:lnTo>
                    <a:lnTo>
                      <a:pt x="2538" y="531"/>
                    </a:lnTo>
                    <a:lnTo>
                      <a:pt x="2549" y="540"/>
                    </a:lnTo>
                    <a:lnTo>
                      <a:pt x="2550" y="542"/>
                    </a:lnTo>
                    <a:lnTo>
                      <a:pt x="2550" y="545"/>
                    </a:lnTo>
                    <a:lnTo>
                      <a:pt x="2549" y="548"/>
                    </a:lnTo>
                    <a:lnTo>
                      <a:pt x="2544" y="551"/>
                    </a:lnTo>
                    <a:lnTo>
                      <a:pt x="2546" y="554"/>
                    </a:lnTo>
                    <a:lnTo>
                      <a:pt x="2546" y="559"/>
                    </a:lnTo>
                    <a:lnTo>
                      <a:pt x="2550" y="566"/>
                    </a:lnTo>
                    <a:lnTo>
                      <a:pt x="2553" y="567"/>
                    </a:lnTo>
                    <a:lnTo>
                      <a:pt x="2567" y="583"/>
                    </a:lnTo>
                    <a:lnTo>
                      <a:pt x="2558" y="583"/>
                    </a:lnTo>
                    <a:lnTo>
                      <a:pt x="2558" y="585"/>
                    </a:lnTo>
                    <a:lnTo>
                      <a:pt x="2556" y="587"/>
                    </a:lnTo>
                    <a:lnTo>
                      <a:pt x="2519" y="585"/>
                    </a:lnTo>
                    <a:lnTo>
                      <a:pt x="2511" y="582"/>
                    </a:lnTo>
                    <a:lnTo>
                      <a:pt x="2504" y="583"/>
                    </a:lnTo>
                    <a:lnTo>
                      <a:pt x="2502" y="584"/>
                    </a:lnTo>
                    <a:lnTo>
                      <a:pt x="2561" y="593"/>
                    </a:lnTo>
                    <a:lnTo>
                      <a:pt x="2571" y="598"/>
                    </a:lnTo>
                    <a:lnTo>
                      <a:pt x="2575" y="603"/>
                    </a:lnTo>
                    <a:lnTo>
                      <a:pt x="2574" y="604"/>
                    </a:lnTo>
                    <a:lnTo>
                      <a:pt x="2576" y="606"/>
                    </a:lnTo>
                    <a:lnTo>
                      <a:pt x="2574" y="622"/>
                    </a:lnTo>
                    <a:lnTo>
                      <a:pt x="2576" y="624"/>
                    </a:lnTo>
                    <a:lnTo>
                      <a:pt x="2586" y="621"/>
                    </a:lnTo>
                    <a:lnTo>
                      <a:pt x="2591" y="624"/>
                    </a:lnTo>
                    <a:lnTo>
                      <a:pt x="2590" y="626"/>
                    </a:lnTo>
                    <a:lnTo>
                      <a:pt x="2584" y="631"/>
                    </a:lnTo>
                    <a:lnTo>
                      <a:pt x="2586" y="634"/>
                    </a:lnTo>
                    <a:lnTo>
                      <a:pt x="2592" y="634"/>
                    </a:lnTo>
                    <a:lnTo>
                      <a:pt x="2596" y="637"/>
                    </a:lnTo>
                    <a:lnTo>
                      <a:pt x="2597" y="640"/>
                    </a:lnTo>
                    <a:lnTo>
                      <a:pt x="2596" y="641"/>
                    </a:lnTo>
                    <a:lnTo>
                      <a:pt x="2592" y="641"/>
                    </a:lnTo>
                    <a:lnTo>
                      <a:pt x="2591" y="639"/>
                    </a:lnTo>
                    <a:lnTo>
                      <a:pt x="2590" y="642"/>
                    </a:lnTo>
                    <a:lnTo>
                      <a:pt x="2584" y="648"/>
                    </a:lnTo>
                    <a:lnTo>
                      <a:pt x="2580" y="643"/>
                    </a:lnTo>
                    <a:lnTo>
                      <a:pt x="2575" y="640"/>
                    </a:lnTo>
                    <a:lnTo>
                      <a:pt x="2567" y="641"/>
                    </a:lnTo>
                    <a:lnTo>
                      <a:pt x="2575" y="647"/>
                    </a:lnTo>
                    <a:lnTo>
                      <a:pt x="2575" y="651"/>
                    </a:lnTo>
                    <a:lnTo>
                      <a:pt x="2562" y="652"/>
                    </a:lnTo>
                    <a:lnTo>
                      <a:pt x="2567" y="655"/>
                    </a:lnTo>
                    <a:lnTo>
                      <a:pt x="2577" y="655"/>
                    </a:lnTo>
                    <a:lnTo>
                      <a:pt x="2584" y="660"/>
                    </a:lnTo>
                    <a:lnTo>
                      <a:pt x="2592" y="651"/>
                    </a:lnTo>
                    <a:lnTo>
                      <a:pt x="2596" y="648"/>
                    </a:lnTo>
                    <a:lnTo>
                      <a:pt x="2621" y="645"/>
                    </a:lnTo>
                    <a:lnTo>
                      <a:pt x="2628" y="647"/>
                    </a:lnTo>
                    <a:lnTo>
                      <a:pt x="2637" y="660"/>
                    </a:lnTo>
                    <a:lnTo>
                      <a:pt x="2642" y="662"/>
                    </a:lnTo>
                    <a:lnTo>
                      <a:pt x="2645" y="671"/>
                    </a:lnTo>
                    <a:lnTo>
                      <a:pt x="2648" y="686"/>
                    </a:lnTo>
                    <a:lnTo>
                      <a:pt x="2619" y="703"/>
                    </a:lnTo>
                    <a:lnTo>
                      <a:pt x="2638" y="697"/>
                    </a:lnTo>
                    <a:lnTo>
                      <a:pt x="2649" y="689"/>
                    </a:lnTo>
                    <a:lnTo>
                      <a:pt x="2652" y="682"/>
                    </a:lnTo>
                    <a:lnTo>
                      <a:pt x="2650" y="667"/>
                    </a:lnTo>
                    <a:lnTo>
                      <a:pt x="2653" y="661"/>
                    </a:lnTo>
                    <a:lnTo>
                      <a:pt x="2656" y="672"/>
                    </a:lnTo>
                    <a:lnTo>
                      <a:pt x="2656" y="676"/>
                    </a:lnTo>
                    <a:lnTo>
                      <a:pt x="2660" y="669"/>
                    </a:lnTo>
                    <a:lnTo>
                      <a:pt x="2664" y="674"/>
                    </a:lnTo>
                    <a:lnTo>
                      <a:pt x="2664" y="678"/>
                    </a:lnTo>
                    <a:lnTo>
                      <a:pt x="2669" y="687"/>
                    </a:lnTo>
                    <a:lnTo>
                      <a:pt x="2671" y="689"/>
                    </a:lnTo>
                    <a:lnTo>
                      <a:pt x="2673" y="679"/>
                    </a:lnTo>
                    <a:lnTo>
                      <a:pt x="2689" y="671"/>
                    </a:lnTo>
                    <a:lnTo>
                      <a:pt x="2702" y="667"/>
                    </a:lnTo>
                    <a:lnTo>
                      <a:pt x="2700" y="661"/>
                    </a:lnTo>
                    <a:lnTo>
                      <a:pt x="2703" y="648"/>
                    </a:lnTo>
                    <a:lnTo>
                      <a:pt x="2721" y="656"/>
                    </a:lnTo>
                    <a:lnTo>
                      <a:pt x="2724" y="661"/>
                    </a:lnTo>
                    <a:lnTo>
                      <a:pt x="2726" y="671"/>
                    </a:lnTo>
                    <a:lnTo>
                      <a:pt x="2728" y="657"/>
                    </a:lnTo>
                    <a:lnTo>
                      <a:pt x="2712" y="645"/>
                    </a:lnTo>
                    <a:lnTo>
                      <a:pt x="2721" y="648"/>
                    </a:lnTo>
                    <a:lnTo>
                      <a:pt x="2723" y="647"/>
                    </a:lnTo>
                    <a:lnTo>
                      <a:pt x="2726" y="645"/>
                    </a:lnTo>
                    <a:lnTo>
                      <a:pt x="2722" y="642"/>
                    </a:lnTo>
                    <a:lnTo>
                      <a:pt x="2721" y="639"/>
                    </a:lnTo>
                    <a:lnTo>
                      <a:pt x="2727" y="639"/>
                    </a:lnTo>
                    <a:lnTo>
                      <a:pt x="2726" y="632"/>
                    </a:lnTo>
                    <a:lnTo>
                      <a:pt x="2720" y="625"/>
                    </a:lnTo>
                    <a:lnTo>
                      <a:pt x="2724" y="629"/>
                    </a:lnTo>
                    <a:lnTo>
                      <a:pt x="2726" y="624"/>
                    </a:lnTo>
                    <a:lnTo>
                      <a:pt x="2729" y="621"/>
                    </a:lnTo>
                    <a:lnTo>
                      <a:pt x="2728" y="618"/>
                    </a:lnTo>
                    <a:lnTo>
                      <a:pt x="2733" y="615"/>
                    </a:lnTo>
                    <a:lnTo>
                      <a:pt x="2713" y="600"/>
                    </a:lnTo>
                    <a:lnTo>
                      <a:pt x="2718" y="584"/>
                    </a:lnTo>
                    <a:lnTo>
                      <a:pt x="2722" y="582"/>
                    </a:lnTo>
                    <a:lnTo>
                      <a:pt x="2726" y="578"/>
                    </a:lnTo>
                    <a:lnTo>
                      <a:pt x="2724" y="575"/>
                    </a:lnTo>
                    <a:lnTo>
                      <a:pt x="2726" y="571"/>
                    </a:lnTo>
                    <a:lnTo>
                      <a:pt x="2738" y="572"/>
                    </a:lnTo>
                    <a:lnTo>
                      <a:pt x="2741" y="574"/>
                    </a:lnTo>
                    <a:lnTo>
                      <a:pt x="2739" y="577"/>
                    </a:lnTo>
                    <a:lnTo>
                      <a:pt x="2744" y="578"/>
                    </a:lnTo>
                    <a:lnTo>
                      <a:pt x="2747" y="582"/>
                    </a:lnTo>
                    <a:lnTo>
                      <a:pt x="2749" y="585"/>
                    </a:lnTo>
                    <a:lnTo>
                      <a:pt x="2752" y="590"/>
                    </a:lnTo>
                    <a:lnTo>
                      <a:pt x="2750" y="594"/>
                    </a:lnTo>
                    <a:lnTo>
                      <a:pt x="2754" y="592"/>
                    </a:lnTo>
                    <a:lnTo>
                      <a:pt x="2759" y="594"/>
                    </a:lnTo>
                    <a:lnTo>
                      <a:pt x="2764" y="605"/>
                    </a:lnTo>
                    <a:lnTo>
                      <a:pt x="2771" y="605"/>
                    </a:lnTo>
                    <a:lnTo>
                      <a:pt x="2769" y="606"/>
                    </a:lnTo>
                    <a:lnTo>
                      <a:pt x="2771" y="611"/>
                    </a:lnTo>
                    <a:lnTo>
                      <a:pt x="2778" y="610"/>
                    </a:lnTo>
                    <a:lnTo>
                      <a:pt x="2785" y="613"/>
                    </a:lnTo>
                    <a:lnTo>
                      <a:pt x="2784" y="616"/>
                    </a:lnTo>
                    <a:lnTo>
                      <a:pt x="2780" y="620"/>
                    </a:lnTo>
                    <a:lnTo>
                      <a:pt x="2788" y="621"/>
                    </a:lnTo>
                    <a:lnTo>
                      <a:pt x="2791" y="625"/>
                    </a:lnTo>
                    <a:lnTo>
                      <a:pt x="2792" y="621"/>
                    </a:lnTo>
                    <a:lnTo>
                      <a:pt x="2796" y="621"/>
                    </a:lnTo>
                    <a:lnTo>
                      <a:pt x="2799" y="627"/>
                    </a:lnTo>
                    <a:lnTo>
                      <a:pt x="2802" y="626"/>
                    </a:lnTo>
                    <a:lnTo>
                      <a:pt x="2806" y="627"/>
                    </a:lnTo>
                    <a:lnTo>
                      <a:pt x="2809" y="632"/>
                    </a:lnTo>
                    <a:lnTo>
                      <a:pt x="2802" y="636"/>
                    </a:lnTo>
                    <a:lnTo>
                      <a:pt x="2788" y="636"/>
                    </a:lnTo>
                    <a:lnTo>
                      <a:pt x="2781" y="639"/>
                    </a:lnTo>
                    <a:lnTo>
                      <a:pt x="2781" y="642"/>
                    </a:lnTo>
                    <a:lnTo>
                      <a:pt x="2785" y="639"/>
                    </a:lnTo>
                    <a:lnTo>
                      <a:pt x="2790" y="640"/>
                    </a:lnTo>
                    <a:lnTo>
                      <a:pt x="2815" y="636"/>
                    </a:lnTo>
                    <a:lnTo>
                      <a:pt x="2817" y="637"/>
                    </a:lnTo>
                    <a:lnTo>
                      <a:pt x="2817" y="642"/>
                    </a:lnTo>
                    <a:lnTo>
                      <a:pt x="2820" y="642"/>
                    </a:lnTo>
                    <a:lnTo>
                      <a:pt x="2821" y="647"/>
                    </a:lnTo>
                    <a:lnTo>
                      <a:pt x="2822" y="651"/>
                    </a:lnTo>
                    <a:lnTo>
                      <a:pt x="2825" y="650"/>
                    </a:lnTo>
                    <a:lnTo>
                      <a:pt x="2832" y="651"/>
                    </a:lnTo>
                    <a:lnTo>
                      <a:pt x="2833" y="656"/>
                    </a:lnTo>
                    <a:lnTo>
                      <a:pt x="2835" y="658"/>
                    </a:lnTo>
                    <a:lnTo>
                      <a:pt x="2841" y="660"/>
                    </a:lnTo>
                    <a:lnTo>
                      <a:pt x="2841" y="662"/>
                    </a:lnTo>
                    <a:lnTo>
                      <a:pt x="2827" y="664"/>
                    </a:lnTo>
                    <a:lnTo>
                      <a:pt x="2821" y="663"/>
                    </a:lnTo>
                    <a:lnTo>
                      <a:pt x="2818" y="664"/>
                    </a:lnTo>
                    <a:lnTo>
                      <a:pt x="2818" y="667"/>
                    </a:lnTo>
                    <a:lnTo>
                      <a:pt x="2822" y="668"/>
                    </a:lnTo>
                    <a:lnTo>
                      <a:pt x="2853" y="667"/>
                    </a:lnTo>
                    <a:lnTo>
                      <a:pt x="2858" y="673"/>
                    </a:lnTo>
                    <a:lnTo>
                      <a:pt x="2854" y="676"/>
                    </a:lnTo>
                    <a:lnTo>
                      <a:pt x="2853" y="678"/>
                    </a:lnTo>
                    <a:lnTo>
                      <a:pt x="2858" y="679"/>
                    </a:lnTo>
                    <a:lnTo>
                      <a:pt x="2854" y="683"/>
                    </a:lnTo>
                    <a:lnTo>
                      <a:pt x="2847" y="684"/>
                    </a:lnTo>
                    <a:lnTo>
                      <a:pt x="2842" y="692"/>
                    </a:lnTo>
                    <a:lnTo>
                      <a:pt x="2848" y="692"/>
                    </a:lnTo>
                    <a:lnTo>
                      <a:pt x="2852" y="688"/>
                    </a:lnTo>
                    <a:lnTo>
                      <a:pt x="2859" y="687"/>
                    </a:lnTo>
                    <a:lnTo>
                      <a:pt x="2863" y="686"/>
                    </a:lnTo>
                    <a:lnTo>
                      <a:pt x="2874" y="693"/>
                    </a:lnTo>
                    <a:lnTo>
                      <a:pt x="2870" y="693"/>
                    </a:lnTo>
                    <a:lnTo>
                      <a:pt x="2868" y="697"/>
                    </a:lnTo>
                    <a:lnTo>
                      <a:pt x="2869" y="700"/>
                    </a:lnTo>
                    <a:lnTo>
                      <a:pt x="2875" y="697"/>
                    </a:lnTo>
                    <a:lnTo>
                      <a:pt x="2882" y="699"/>
                    </a:lnTo>
                    <a:lnTo>
                      <a:pt x="2883" y="702"/>
                    </a:lnTo>
                    <a:lnTo>
                      <a:pt x="2899" y="710"/>
                    </a:lnTo>
                    <a:lnTo>
                      <a:pt x="2903" y="714"/>
                    </a:lnTo>
                    <a:lnTo>
                      <a:pt x="2894" y="723"/>
                    </a:lnTo>
                    <a:lnTo>
                      <a:pt x="2885" y="723"/>
                    </a:lnTo>
                    <a:lnTo>
                      <a:pt x="2886" y="726"/>
                    </a:lnTo>
                    <a:lnTo>
                      <a:pt x="2905" y="725"/>
                    </a:lnTo>
                    <a:lnTo>
                      <a:pt x="2912" y="730"/>
                    </a:lnTo>
                    <a:lnTo>
                      <a:pt x="2912" y="735"/>
                    </a:lnTo>
                    <a:lnTo>
                      <a:pt x="2930" y="740"/>
                    </a:lnTo>
                    <a:lnTo>
                      <a:pt x="2936" y="747"/>
                    </a:lnTo>
                    <a:lnTo>
                      <a:pt x="2926" y="758"/>
                    </a:lnTo>
                    <a:lnTo>
                      <a:pt x="2932" y="766"/>
                    </a:lnTo>
                    <a:lnTo>
                      <a:pt x="2927" y="766"/>
                    </a:lnTo>
                    <a:lnTo>
                      <a:pt x="2904" y="758"/>
                    </a:lnTo>
                    <a:lnTo>
                      <a:pt x="2903" y="761"/>
                    </a:lnTo>
                    <a:lnTo>
                      <a:pt x="2914" y="763"/>
                    </a:lnTo>
                    <a:lnTo>
                      <a:pt x="2915" y="765"/>
                    </a:lnTo>
                    <a:lnTo>
                      <a:pt x="2888" y="768"/>
                    </a:lnTo>
                    <a:lnTo>
                      <a:pt x="2932" y="771"/>
                    </a:lnTo>
                    <a:lnTo>
                      <a:pt x="2935" y="773"/>
                    </a:lnTo>
                    <a:lnTo>
                      <a:pt x="2930" y="775"/>
                    </a:lnTo>
                    <a:lnTo>
                      <a:pt x="2926" y="778"/>
                    </a:lnTo>
                    <a:lnTo>
                      <a:pt x="2927" y="779"/>
                    </a:lnTo>
                    <a:lnTo>
                      <a:pt x="2940" y="784"/>
                    </a:lnTo>
                    <a:lnTo>
                      <a:pt x="2942" y="788"/>
                    </a:lnTo>
                    <a:lnTo>
                      <a:pt x="2936" y="787"/>
                    </a:lnTo>
                    <a:lnTo>
                      <a:pt x="2936" y="793"/>
                    </a:lnTo>
                    <a:lnTo>
                      <a:pt x="2958" y="792"/>
                    </a:lnTo>
                    <a:lnTo>
                      <a:pt x="2966" y="803"/>
                    </a:lnTo>
                    <a:lnTo>
                      <a:pt x="2969" y="807"/>
                    </a:lnTo>
                    <a:lnTo>
                      <a:pt x="2967" y="809"/>
                    </a:lnTo>
                    <a:lnTo>
                      <a:pt x="2989" y="810"/>
                    </a:lnTo>
                    <a:lnTo>
                      <a:pt x="2995" y="814"/>
                    </a:lnTo>
                    <a:lnTo>
                      <a:pt x="2999" y="819"/>
                    </a:lnTo>
                    <a:lnTo>
                      <a:pt x="3001" y="817"/>
                    </a:lnTo>
                    <a:lnTo>
                      <a:pt x="3009" y="817"/>
                    </a:lnTo>
                    <a:lnTo>
                      <a:pt x="3011" y="823"/>
                    </a:lnTo>
                    <a:lnTo>
                      <a:pt x="3011" y="826"/>
                    </a:lnTo>
                    <a:lnTo>
                      <a:pt x="3016" y="830"/>
                    </a:lnTo>
                    <a:lnTo>
                      <a:pt x="3020" y="835"/>
                    </a:lnTo>
                    <a:lnTo>
                      <a:pt x="3015" y="841"/>
                    </a:lnTo>
                    <a:lnTo>
                      <a:pt x="3016" y="844"/>
                    </a:lnTo>
                    <a:lnTo>
                      <a:pt x="3022" y="840"/>
                    </a:lnTo>
                    <a:lnTo>
                      <a:pt x="3036" y="846"/>
                    </a:lnTo>
                    <a:lnTo>
                      <a:pt x="3039" y="844"/>
                    </a:lnTo>
                    <a:lnTo>
                      <a:pt x="3044" y="840"/>
                    </a:lnTo>
                    <a:lnTo>
                      <a:pt x="3047" y="845"/>
                    </a:lnTo>
                    <a:lnTo>
                      <a:pt x="3055" y="848"/>
                    </a:lnTo>
                    <a:lnTo>
                      <a:pt x="3055" y="865"/>
                    </a:lnTo>
                    <a:lnTo>
                      <a:pt x="3058" y="861"/>
                    </a:lnTo>
                    <a:lnTo>
                      <a:pt x="3062" y="851"/>
                    </a:lnTo>
                    <a:lnTo>
                      <a:pt x="3068" y="846"/>
                    </a:lnTo>
                    <a:lnTo>
                      <a:pt x="3071" y="854"/>
                    </a:lnTo>
                    <a:lnTo>
                      <a:pt x="3072" y="854"/>
                    </a:lnTo>
                    <a:lnTo>
                      <a:pt x="3076" y="850"/>
                    </a:lnTo>
                    <a:lnTo>
                      <a:pt x="3084" y="862"/>
                    </a:lnTo>
                    <a:lnTo>
                      <a:pt x="3112" y="871"/>
                    </a:lnTo>
                    <a:lnTo>
                      <a:pt x="3116" y="870"/>
                    </a:lnTo>
                    <a:lnTo>
                      <a:pt x="3114" y="866"/>
                    </a:lnTo>
                    <a:lnTo>
                      <a:pt x="3118" y="861"/>
                    </a:lnTo>
                    <a:lnTo>
                      <a:pt x="3126" y="867"/>
                    </a:lnTo>
                    <a:lnTo>
                      <a:pt x="3126" y="871"/>
                    </a:lnTo>
                    <a:lnTo>
                      <a:pt x="3146" y="877"/>
                    </a:lnTo>
                    <a:lnTo>
                      <a:pt x="3154" y="882"/>
                    </a:lnTo>
                    <a:lnTo>
                      <a:pt x="3151" y="886"/>
                    </a:lnTo>
                    <a:lnTo>
                      <a:pt x="3152" y="890"/>
                    </a:lnTo>
                    <a:lnTo>
                      <a:pt x="3152" y="891"/>
                    </a:lnTo>
                    <a:lnTo>
                      <a:pt x="3146" y="892"/>
                    </a:lnTo>
                    <a:lnTo>
                      <a:pt x="3141" y="891"/>
                    </a:lnTo>
                    <a:lnTo>
                      <a:pt x="3136" y="892"/>
                    </a:lnTo>
                    <a:lnTo>
                      <a:pt x="3129" y="894"/>
                    </a:lnTo>
                    <a:lnTo>
                      <a:pt x="3125" y="897"/>
                    </a:lnTo>
                    <a:lnTo>
                      <a:pt x="3126" y="898"/>
                    </a:lnTo>
                    <a:lnTo>
                      <a:pt x="3118" y="903"/>
                    </a:lnTo>
                    <a:lnTo>
                      <a:pt x="3087" y="909"/>
                    </a:lnTo>
                    <a:lnTo>
                      <a:pt x="3082" y="916"/>
                    </a:lnTo>
                    <a:lnTo>
                      <a:pt x="3092" y="914"/>
                    </a:lnTo>
                    <a:lnTo>
                      <a:pt x="3109" y="907"/>
                    </a:lnTo>
                    <a:lnTo>
                      <a:pt x="3114" y="908"/>
                    </a:lnTo>
                    <a:lnTo>
                      <a:pt x="3083" y="922"/>
                    </a:lnTo>
                    <a:lnTo>
                      <a:pt x="3073" y="922"/>
                    </a:lnTo>
                    <a:lnTo>
                      <a:pt x="3067" y="935"/>
                    </a:lnTo>
                    <a:lnTo>
                      <a:pt x="3037" y="925"/>
                    </a:lnTo>
                    <a:lnTo>
                      <a:pt x="3026" y="927"/>
                    </a:lnTo>
                    <a:lnTo>
                      <a:pt x="3030" y="932"/>
                    </a:lnTo>
                    <a:lnTo>
                      <a:pt x="3065" y="941"/>
                    </a:lnTo>
                    <a:lnTo>
                      <a:pt x="3069" y="956"/>
                    </a:lnTo>
                    <a:lnTo>
                      <a:pt x="3083" y="946"/>
                    </a:lnTo>
                    <a:lnTo>
                      <a:pt x="3086" y="941"/>
                    </a:lnTo>
                    <a:lnTo>
                      <a:pt x="3097" y="930"/>
                    </a:lnTo>
                    <a:lnTo>
                      <a:pt x="3108" y="927"/>
                    </a:lnTo>
                    <a:lnTo>
                      <a:pt x="3112" y="918"/>
                    </a:lnTo>
                    <a:lnTo>
                      <a:pt x="3118" y="914"/>
                    </a:lnTo>
                    <a:lnTo>
                      <a:pt x="3138" y="909"/>
                    </a:lnTo>
                    <a:lnTo>
                      <a:pt x="3149" y="911"/>
                    </a:lnTo>
                    <a:lnTo>
                      <a:pt x="3154" y="909"/>
                    </a:lnTo>
                    <a:lnTo>
                      <a:pt x="3134" y="906"/>
                    </a:lnTo>
                    <a:lnTo>
                      <a:pt x="3123" y="907"/>
                    </a:lnTo>
                    <a:lnTo>
                      <a:pt x="3140" y="902"/>
                    </a:lnTo>
                    <a:lnTo>
                      <a:pt x="3167" y="903"/>
                    </a:lnTo>
                    <a:lnTo>
                      <a:pt x="3171" y="907"/>
                    </a:lnTo>
                    <a:lnTo>
                      <a:pt x="3173" y="913"/>
                    </a:lnTo>
                    <a:lnTo>
                      <a:pt x="3182" y="927"/>
                    </a:lnTo>
                    <a:lnTo>
                      <a:pt x="3180" y="933"/>
                    </a:lnTo>
                    <a:lnTo>
                      <a:pt x="3188" y="948"/>
                    </a:lnTo>
                    <a:lnTo>
                      <a:pt x="3191" y="932"/>
                    </a:lnTo>
                    <a:lnTo>
                      <a:pt x="3196" y="928"/>
                    </a:lnTo>
                    <a:lnTo>
                      <a:pt x="3204" y="927"/>
                    </a:lnTo>
                    <a:lnTo>
                      <a:pt x="3210" y="929"/>
                    </a:lnTo>
                    <a:lnTo>
                      <a:pt x="3209" y="932"/>
                    </a:lnTo>
                    <a:lnTo>
                      <a:pt x="3239" y="939"/>
                    </a:lnTo>
                    <a:lnTo>
                      <a:pt x="3240" y="941"/>
                    </a:lnTo>
                    <a:lnTo>
                      <a:pt x="3236" y="944"/>
                    </a:lnTo>
                    <a:lnTo>
                      <a:pt x="3244" y="950"/>
                    </a:lnTo>
                    <a:lnTo>
                      <a:pt x="3249" y="951"/>
                    </a:lnTo>
                    <a:lnTo>
                      <a:pt x="3253" y="956"/>
                    </a:lnTo>
                    <a:lnTo>
                      <a:pt x="3256" y="956"/>
                    </a:lnTo>
                    <a:lnTo>
                      <a:pt x="3257" y="961"/>
                    </a:lnTo>
                    <a:lnTo>
                      <a:pt x="3255" y="964"/>
                    </a:lnTo>
                    <a:lnTo>
                      <a:pt x="3254" y="966"/>
                    </a:lnTo>
                    <a:lnTo>
                      <a:pt x="3234" y="961"/>
                    </a:lnTo>
                    <a:lnTo>
                      <a:pt x="3243" y="969"/>
                    </a:lnTo>
                    <a:lnTo>
                      <a:pt x="3248" y="970"/>
                    </a:lnTo>
                    <a:lnTo>
                      <a:pt x="3254" y="970"/>
                    </a:lnTo>
                    <a:lnTo>
                      <a:pt x="3260" y="979"/>
                    </a:lnTo>
                    <a:lnTo>
                      <a:pt x="3259" y="981"/>
                    </a:lnTo>
                    <a:lnTo>
                      <a:pt x="3259" y="982"/>
                    </a:lnTo>
                    <a:lnTo>
                      <a:pt x="3270" y="992"/>
                    </a:lnTo>
                    <a:lnTo>
                      <a:pt x="3271" y="993"/>
                    </a:lnTo>
                    <a:lnTo>
                      <a:pt x="3262" y="992"/>
                    </a:lnTo>
                    <a:lnTo>
                      <a:pt x="3262" y="996"/>
                    </a:lnTo>
                    <a:lnTo>
                      <a:pt x="3276" y="1000"/>
                    </a:lnTo>
                    <a:lnTo>
                      <a:pt x="3283" y="1007"/>
                    </a:lnTo>
                    <a:lnTo>
                      <a:pt x="3266" y="1005"/>
                    </a:lnTo>
                    <a:lnTo>
                      <a:pt x="3271" y="1008"/>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66" name="Freeform 1296">
                <a:extLst>
                  <a:ext uri="{FF2B5EF4-FFF2-40B4-BE49-F238E27FC236}">
                    <a16:creationId xmlns:a16="http://schemas.microsoft.com/office/drawing/2014/main" id="{EC1D724E-45FA-41E3-A981-B14D49C2E02F}"/>
                  </a:ext>
                </a:extLst>
              </p:cNvPr>
              <p:cNvSpPr>
                <a:spLocks noChangeAspect="1"/>
              </p:cNvSpPr>
              <p:nvPr/>
            </p:nvSpPr>
            <p:spPr bwMode="auto">
              <a:xfrm>
                <a:off x="1548" y="1096"/>
                <a:ext cx="20" cy="25"/>
              </a:xfrm>
              <a:custGeom>
                <a:avLst/>
                <a:gdLst>
                  <a:gd name="T0" fmla="*/ 0 w 71"/>
                  <a:gd name="T1" fmla="*/ 0 h 87"/>
                  <a:gd name="T2" fmla="*/ 0 w 71"/>
                  <a:gd name="T3" fmla="*/ 0 h 87"/>
                  <a:gd name="T4" fmla="*/ 0 w 71"/>
                  <a:gd name="T5" fmla="*/ 0 h 87"/>
                  <a:gd name="T6" fmla="*/ 0 w 71"/>
                  <a:gd name="T7" fmla="*/ 0 h 87"/>
                  <a:gd name="T8" fmla="*/ 0 w 71"/>
                  <a:gd name="T9" fmla="*/ 0 h 87"/>
                  <a:gd name="T10" fmla="*/ 0 w 71"/>
                  <a:gd name="T11" fmla="*/ 0 h 87"/>
                  <a:gd name="T12" fmla="*/ 0 w 71"/>
                  <a:gd name="T13" fmla="*/ 0 h 87"/>
                  <a:gd name="T14" fmla="*/ 0 w 71"/>
                  <a:gd name="T15" fmla="*/ 0 h 87"/>
                  <a:gd name="T16" fmla="*/ 0 w 71"/>
                  <a:gd name="T17" fmla="*/ 0 h 87"/>
                  <a:gd name="T18" fmla="*/ 0 w 71"/>
                  <a:gd name="T19" fmla="*/ 0 h 87"/>
                  <a:gd name="T20" fmla="*/ 0 w 71"/>
                  <a:gd name="T21" fmla="*/ 0 h 87"/>
                  <a:gd name="T22" fmla="*/ 0 w 71"/>
                  <a:gd name="T23" fmla="*/ 0 h 87"/>
                  <a:gd name="T24" fmla="*/ 0 w 71"/>
                  <a:gd name="T25" fmla="*/ 0 h 87"/>
                  <a:gd name="T26" fmla="*/ 0 w 71"/>
                  <a:gd name="T27" fmla="*/ 0 h 87"/>
                  <a:gd name="T28" fmla="*/ 0 w 71"/>
                  <a:gd name="T29" fmla="*/ 0 h 87"/>
                  <a:gd name="T30" fmla="*/ 0 w 71"/>
                  <a:gd name="T31" fmla="*/ 0 h 87"/>
                  <a:gd name="T32" fmla="*/ 0 w 71"/>
                  <a:gd name="T33" fmla="*/ 0 h 87"/>
                  <a:gd name="T34" fmla="*/ 0 w 71"/>
                  <a:gd name="T35" fmla="*/ 0 h 87"/>
                  <a:gd name="T36" fmla="*/ 0 w 71"/>
                  <a:gd name="T37" fmla="*/ 0 h 87"/>
                  <a:gd name="T38" fmla="*/ 0 w 71"/>
                  <a:gd name="T39" fmla="*/ 0 h 87"/>
                  <a:gd name="T40" fmla="*/ 0 w 71"/>
                  <a:gd name="T41" fmla="*/ 0 h 87"/>
                  <a:gd name="T42" fmla="*/ 0 w 71"/>
                  <a:gd name="T43" fmla="*/ 0 h 87"/>
                  <a:gd name="T44" fmla="*/ 0 w 71"/>
                  <a:gd name="T45" fmla="*/ 0 h 87"/>
                  <a:gd name="T46" fmla="*/ 0 w 71"/>
                  <a:gd name="T47" fmla="*/ 0 h 87"/>
                  <a:gd name="T48" fmla="*/ 0 w 71"/>
                  <a:gd name="T49" fmla="*/ 0 h 87"/>
                  <a:gd name="T50" fmla="*/ 0 w 71"/>
                  <a:gd name="T51" fmla="*/ 0 h 87"/>
                  <a:gd name="T52" fmla="*/ 0 w 71"/>
                  <a:gd name="T53" fmla="*/ 0 h 87"/>
                  <a:gd name="T54" fmla="*/ 0 w 71"/>
                  <a:gd name="T55" fmla="*/ 0 h 87"/>
                  <a:gd name="T56" fmla="*/ 0 w 71"/>
                  <a:gd name="T57" fmla="*/ 0 h 87"/>
                  <a:gd name="T58" fmla="*/ 0 w 71"/>
                  <a:gd name="T59" fmla="*/ 0 h 8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71"/>
                  <a:gd name="T91" fmla="*/ 0 h 87"/>
                  <a:gd name="T92" fmla="*/ 71 w 71"/>
                  <a:gd name="T93" fmla="*/ 87 h 8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71" h="87">
                    <a:moveTo>
                      <a:pt x="64" y="50"/>
                    </a:moveTo>
                    <a:lnTo>
                      <a:pt x="55" y="45"/>
                    </a:lnTo>
                    <a:lnTo>
                      <a:pt x="53" y="55"/>
                    </a:lnTo>
                    <a:lnTo>
                      <a:pt x="49" y="47"/>
                    </a:lnTo>
                    <a:lnTo>
                      <a:pt x="35" y="56"/>
                    </a:lnTo>
                    <a:lnTo>
                      <a:pt x="32" y="55"/>
                    </a:lnTo>
                    <a:lnTo>
                      <a:pt x="37" y="44"/>
                    </a:lnTo>
                    <a:lnTo>
                      <a:pt x="32" y="42"/>
                    </a:lnTo>
                    <a:lnTo>
                      <a:pt x="33" y="29"/>
                    </a:lnTo>
                    <a:lnTo>
                      <a:pt x="30" y="12"/>
                    </a:lnTo>
                    <a:lnTo>
                      <a:pt x="27" y="4"/>
                    </a:lnTo>
                    <a:lnTo>
                      <a:pt x="18" y="0"/>
                    </a:lnTo>
                    <a:lnTo>
                      <a:pt x="17" y="4"/>
                    </a:lnTo>
                    <a:lnTo>
                      <a:pt x="14" y="0"/>
                    </a:lnTo>
                    <a:lnTo>
                      <a:pt x="16" y="8"/>
                    </a:lnTo>
                    <a:lnTo>
                      <a:pt x="9" y="23"/>
                    </a:lnTo>
                    <a:lnTo>
                      <a:pt x="8" y="34"/>
                    </a:lnTo>
                    <a:lnTo>
                      <a:pt x="0" y="52"/>
                    </a:lnTo>
                    <a:lnTo>
                      <a:pt x="2" y="75"/>
                    </a:lnTo>
                    <a:lnTo>
                      <a:pt x="8" y="78"/>
                    </a:lnTo>
                    <a:lnTo>
                      <a:pt x="13" y="84"/>
                    </a:lnTo>
                    <a:lnTo>
                      <a:pt x="22" y="87"/>
                    </a:lnTo>
                    <a:lnTo>
                      <a:pt x="32" y="83"/>
                    </a:lnTo>
                    <a:lnTo>
                      <a:pt x="48" y="83"/>
                    </a:lnTo>
                    <a:lnTo>
                      <a:pt x="59" y="76"/>
                    </a:lnTo>
                    <a:lnTo>
                      <a:pt x="61" y="71"/>
                    </a:lnTo>
                    <a:lnTo>
                      <a:pt x="71" y="63"/>
                    </a:lnTo>
                    <a:lnTo>
                      <a:pt x="71" y="60"/>
                    </a:lnTo>
                    <a:lnTo>
                      <a:pt x="66" y="59"/>
                    </a:lnTo>
                    <a:lnTo>
                      <a:pt x="64" y="5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67" name="Freeform 1297">
                <a:extLst>
                  <a:ext uri="{FF2B5EF4-FFF2-40B4-BE49-F238E27FC236}">
                    <a16:creationId xmlns:a16="http://schemas.microsoft.com/office/drawing/2014/main" id="{69D45F8D-D73D-4381-BD6E-568DD8FF95A2}"/>
                  </a:ext>
                </a:extLst>
              </p:cNvPr>
              <p:cNvSpPr>
                <a:spLocks noChangeAspect="1"/>
              </p:cNvSpPr>
              <p:nvPr/>
            </p:nvSpPr>
            <p:spPr bwMode="auto">
              <a:xfrm>
                <a:off x="1548" y="1096"/>
                <a:ext cx="20" cy="25"/>
              </a:xfrm>
              <a:custGeom>
                <a:avLst/>
                <a:gdLst>
                  <a:gd name="T0" fmla="*/ 0 w 71"/>
                  <a:gd name="T1" fmla="*/ 0 h 87"/>
                  <a:gd name="T2" fmla="*/ 0 w 71"/>
                  <a:gd name="T3" fmla="*/ 0 h 87"/>
                  <a:gd name="T4" fmla="*/ 0 w 71"/>
                  <a:gd name="T5" fmla="*/ 0 h 87"/>
                  <a:gd name="T6" fmla="*/ 0 w 71"/>
                  <a:gd name="T7" fmla="*/ 0 h 87"/>
                  <a:gd name="T8" fmla="*/ 0 w 71"/>
                  <a:gd name="T9" fmla="*/ 0 h 87"/>
                  <a:gd name="T10" fmla="*/ 0 w 71"/>
                  <a:gd name="T11" fmla="*/ 0 h 87"/>
                  <a:gd name="T12" fmla="*/ 0 w 71"/>
                  <a:gd name="T13" fmla="*/ 0 h 87"/>
                  <a:gd name="T14" fmla="*/ 0 w 71"/>
                  <a:gd name="T15" fmla="*/ 0 h 87"/>
                  <a:gd name="T16" fmla="*/ 0 w 71"/>
                  <a:gd name="T17" fmla="*/ 0 h 87"/>
                  <a:gd name="T18" fmla="*/ 0 w 71"/>
                  <a:gd name="T19" fmla="*/ 0 h 87"/>
                  <a:gd name="T20" fmla="*/ 0 w 71"/>
                  <a:gd name="T21" fmla="*/ 0 h 87"/>
                  <a:gd name="T22" fmla="*/ 0 w 71"/>
                  <a:gd name="T23" fmla="*/ 0 h 87"/>
                  <a:gd name="T24" fmla="*/ 0 w 71"/>
                  <a:gd name="T25" fmla="*/ 0 h 87"/>
                  <a:gd name="T26" fmla="*/ 0 w 71"/>
                  <a:gd name="T27" fmla="*/ 0 h 87"/>
                  <a:gd name="T28" fmla="*/ 0 w 71"/>
                  <a:gd name="T29" fmla="*/ 0 h 87"/>
                  <a:gd name="T30" fmla="*/ 0 w 71"/>
                  <a:gd name="T31" fmla="*/ 0 h 87"/>
                  <a:gd name="T32" fmla="*/ 0 w 71"/>
                  <a:gd name="T33" fmla="*/ 0 h 87"/>
                  <a:gd name="T34" fmla="*/ 0 w 71"/>
                  <a:gd name="T35" fmla="*/ 0 h 87"/>
                  <a:gd name="T36" fmla="*/ 0 w 71"/>
                  <a:gd name="T37" fmla="*/ 0 h 87"/>
                  <a:gd name="T38" fmla="*/ 0 w 71"/>
                  <a:gd name="T39" fmla="*/ 0 h 87"/>
                  <a:gd name="T40" fmla="*/ 0 w 71"/>
                  <a:gd name="T41" fmla="*/ 0 h 87"/>
                  <a:gd name="T42" fmla="*/ 0 w 71"/>
                  <a:gd name="T43" fmla="*/ 0 h 87"/>
                  <a:gd name="T44" fmla="*/ 0 w 71"/>
                  <a:gd name="T45" fmla="*/ 0 h 87"/>
                  <a:gd name="T46" fmla="*/ 0 w 71"/>
                  <a:gd name="T47" fmla="*/ 0 h 87"/>
                  <a:gd name="T48" fmla="*/ 0 w 71"/>
                  <a:gd name="T49" fmla="*/ 0 h 87"/>
                  <a:gd name="T50" fmla="*/ 0 w 71"/>
                  <a:gd name="T51" fmla="*/ 0 h 87"/>
                  <a:gd name="T52" fmla="*/ 0 w 71"/>
                  <a:gd name="T53" fmla="*/ 0 h 87"/>
                  <a:gd name="T54" fmla="*/ 0 w 71"/>
                  <a:gd name="T55" fmla="*/ 0 h 87"/>
                  <a:gd name="T56" fmla="*/ 0 w 71"/>
                  <a:gd name="T57" fmla="*/ 0 h 87"/>
                  <a:gd name="T58" fmla="*/ 0 w 71"/>
                  <a:gd name="T59" fmla="*/ 0 h 8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71"/>
                  <a:gd name="T91" fmla="*/ 0 h 87"/>
                  <a:gd name="T92" fmla="*/ 71 w 71"/>
                  <a:gd name="T93" fmla="*/ 87 h 8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71" h="87">
                    <a:moveTo>
                      <a:pt x="64" y="50"/>
                    </a:moveTo>
                    <a:lnTo>
                      <a:pt x="55" y="45"/>
                    </a:lnTo>
                    <a:lnTo>
                      <a:pt x="53" y="55"/>
                    </a:lnTo>
                    <a:lnTo>
                      <a:pt x="49" y="47"/>
                    </a:lnTo>
                    <a:lnTo>
                      <a:pt x="35" y="56"/>
                    </a:lnTo>
                    <a:lnTo>
                      <a:pt x="32" y="55"/>
                    </a:lnTo>
                    <a:lnTo>
                      <a:pt x="37" y="44"/>
                    </a:lnTo>
                    <a:lnTo>
                      <a:pt x="32" y="42"/>
                    </a:lnTo>
                    <a:lnTo>
                      <a:pt x="33" y="29"/>
                    </a:lnTo>
                    <a:lnTo>
                      <a:pt x="30" y="12"/>
                    </a:lnTo>
                    <a:lnTo>
                      <a:pt x="27" y="4"/>
                    </a:lnTo>
                    <a:lnTo>
                      <a:pt x="18" y="0"/>
                    </a:lnTo>
                    <a:lnTo>
                      <a:pt x="17" y="4"/>
                    </a:lnTo>
                    <a:lnTo>
                      <a:pt x="14" y="0"/>
                    </a:lnTo>
                    <a:lnTo>
                      <a:pt x="16" y="8"/>
                    </a:lnTo>
                    <a:lnTo>
                      <a:pt x="9" y="23"/>
                    </a:lnTo>
                    <a:lnTo>
                      <a:pt x="8" y="34"/>
                    </a:lnTo>
                    <a:lnTo>
                      <a:pt x="0" y="52"/>
                    </a:lnTo>
                    <a:lnTo>
                      <a:pt x="2" y="75"/>
                    </a:lnTo>
                    <a:lnTo>
                      <a:pt x="8" y="78"/>
                    </a:lnTo>
                    <a:lnTo>
                      <a:pt x="13" y="84"/>
                    </a:lnTo>
                    <a:lnTo>
                      <a:pt x="22" y="87"/>
                    </a:lnTo>
                    <a:lnTo>
                      <a:pt x="32" y="83"/>
                    </a:lnTo>
                    <a:lnTo>
                      <a:pt x="48" y="83"/>
                    </a:lnTo>
                    <a:lnTo>
                      <a:pt x="59" y="76"/>
                    </a:lnTo>
                    <a:lnTo>
                      <a:pt x="61" y="71"/>
                    </a:lnTo>
                    <a:lnTo>
                      <a:pt x="71" y="63"/>
                    </a:lnTo>
                    <a:lnTo>
                      <a:pt x="71" y="60"/>
                    </a:lnTo>
                    <a:lnTo>
                      <a:pt x="66" y="59"/>
                    </a:lnTo>
                    <a:lnTo>
                      <a:pt x="64" y="5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68" name="Freeform 1298">
                <a:extLst>
                  <a:ext uri="{FF2B5EF4-FFF2-40B4-BE49-F238E27FC236}">
                    <a16:creationId xmlns:a16="http://schemas.microsoft.com/office/drawing/2014/main" id="{18BB917B-4920-4DB2-BEFC-280685964799}"/>
                  </a:ext>
                </a:extLst>
              </p:cNvPr>
              <p:cNvSpPr>
                <a:spLocks noChangeAspect="1"/>
              </p:cNvSpPr>
              <p:nvPr/>
            </p:nvSpPr>
            <p:spPr bwMode="auto">
              <a:xfrm>
                <a:off x="1268" y="936"/>
                <a:ext cx="6" cy="6"/>
              </a:xfrm>
              <a:custGeom>
                <a:avLst/>
                <a:gdLst>
                  <a:gd name="T0" fmla="*/ 0 w 17"/>
                  <a:gd name="T1" fmla="*/ 0 h 18"/>
                  <a:gd name="T2" fmla="*/ 0 w 17"/>
                  <a:gd name="T3" fmla="*/ 0 h 18"/>
                  <a:gd name="T4" fmla="*/ 0 w 17"/>
                  <a:gd name="T5" fmla="*/ 0 h 18"/>
                  <a:gd name="T6" fmla="*/ 0 w 17"/>
                  <a:gd name="T7" fmla="*/ 0 h 18"/>
                  <a:gd name="T8" fmla="*/ 0 w 17"/>
                  <a:gd name="T9" fmla="*/ 0 h 18"/>
                  <a:gd name="T10" fmla="*/ 0 w 17"/>
                  <a:gd name="T11" fmla="*/ 0 h 18"/>
                  <a:gd name="T12" fmla="*/ 0 w 17"/>
                  <a:gd name="T13" fmla="*/ 0 h 18"/>
                  <a:gd name="T14" fmla="*/ 0 w 17"/>
                  <a:gd name="T15" fmla="*/ 0 h 18"/>
                  <a:gd name="T16" fmla="*/ 0 w 17"/>
                  <a:gd name="T17" fmla="*/ 0 h 18"/>
                  <a:gd name="T18" fmla="*/ 0 w 17"/>
                  <a:gd name="T19" fmla="*/ 0 h 18"/>
                  <a:gd name="T20" fmla="*/ 0 w 17"/>
                  <a:gd name="T21" fmla="*/ 0 h 18"/>
                  <a:gd name="T22" fmla="*/ 0 w 17"/>
                  <a:gd name="T23" fmla="*/ 0 h 18"/>
                  <a:gd name="T24" fmla="*/ 0 w 17"/>
                  <a:gd name="T25" fmla="*/ 0 h 18"/>
                  <a:gd name="T26" fmla="*/ 0 w 17"/>
                  <a:gd name="T27" fmla="*/ 0 h 18"/>
                  <a:gd name="T28" fmla="*/ 0 w 17"/>
                  <a:gd name="T29" fmla="*/ 0 h 18"/>
                  <a:gd name="T30" fmla="*/ 0 w 17"/>
                  <a:gd name="T31" fmla="*/ 0 h 18"/>
                  <a:gd name="T32" fmla="*/ 0 w 17"/>
                  <a:gd name="T33" fmla="*/ 0 h 18"/>
                  <a:gd name="T34" fmla="*/ 0 w 17"/>
                  <a:gd name="T35" fmla="*/ 0 h 18"/>
                  <a:gd name="T36" fmla="*/ 0 w 17"/>
                  <a:gd name="T37" fmla="*/ 0 h 18"/>
                  <a:gd name="T38" fmla="*/ 0 w 17"/>
                  <a:gd name="T39" fmla="*/ 0 h 18"/>
                  <a:gd name="T40" fmla="*/ 0 w 17"/>
                  <a:gd name="T41" fmla="*/ 0 h 18"/>
                  <a:gd name="T42" fmla="*/ 0 w 17"/>
                  <a:gd name="T43" fmla="*/ 0 h 18"/>
                  <a:gd name="T44" fmla="*/ 0 w 17"/>
                  <a:gd name="T45" fmla="*/ 0 h 18"/>
                  <a:gd name="T46" fmla="*/ 0 w 17"/>
                  <a:gd name="T47" fmla="*/ 0 h 18"/>
                  <a:gd name="T48" fmla="*/ 0 w 17"/>
                  <a:gd name="T49" fmla="*/ 0 h 18"/>
                  <a:gd name="T50" fmla="*/ 0 w 17"/>
                  <a:gd name="T51" fmla="*/ 0 h 18"/>
                  <a:gd name="T52" fmla="*/ 0 w 17"/>
                  <a:gd name="T53" fmla="*/ 0 h 18"/>
                  <a:gd name="T54" fmla="*/ 0 w 17"/>
                  <a:gd name="T55" fmla="*/ 0 h 18"/>
                  <a:gd name="T56" fmla="*/ 0 w 17"/>
                  <a:gd name="T57" fmla="*/ 0 h 18"/>
                  <a:gd name="T58" fmla="*/ 0 w 17"/>
                  <a:gd name="T59" fmla="*/ 0 h 18"/>
                  <a:gd name="T60" fmla="*/ 0 w 17"/>
                  <a:gd name="T61" fmla="*/ 0 h 18"/>
                  <a:gd name="T62" fmla="*/ 0 w 17"/>
                  <a:gd name="T63" fmla="*/ 0 h 18"/>
                  <a:gd name="T64" fmla="*/ 0 w 17"/>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
                  <a:gd name="T100" fmla="*/ 0 h 18"/>
                  <a:gd name="T101" fmla="*/ 17 w 17"/>
                  <a:gd name="T102" fmla="*/ 18 h 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 h="18">
                    <a:moveTo>
                      <a:pt x="1" y="18"/>
                    </a:moveTo>
                    <a:lnTo>
                      <a:pt x="2" y="18"/>
                    </a:lnTo>
                    <a:lnTo>
                      <a:pt x="14" y="11"/>
                    </a:lnTo>
                    <a:lnTo>
                      <a:pt x="16" y="9"/>
                    </a:lnTo>
                    <a:lnTo>
                      <a:pt x="17" y="2"/>
                    </a:lnTo>
                    <a:lnTo>
                      <a:pt x="17" y="1"/>
                    </a:lnTo>
                    <a:lnTo>
                      <a:pt x="17" y="0"/>
                    </a:lnTo>
                    <a:lnTo>
                      <a:pt x="16" y="0"/>
                    </a:lnTo>
                    <a:lnTo>
                      <a:pt x="16" y="1"/>
                    </a:lnTo>
                    <a:lnTo>
                      <a:pt x="16" y="2"/>
                    </a:lnTo>
                    <a:lnTo>
                      <a:pt x="16" y="3"/>
                    </a:lnTo>
                    <a:lnTo>
                      <a:pt x="16" y="6"/>
                    </a:lnTo>
                    <a:lnTo>
                      <a:pt x="14" y="7"/>
                    </a:lnTo>
                    <a:lnTo>
                      <a:pt x="12" y="8"/>
                    </a:lnTo>
                    <a:lnTo>
                      <a:pt x="11" y="8"/>
                    </a:lnTo>
                    <a:lnTo>
                      <a:pt x="7" y="8"/>
                    </a:lnTo>
                    <a:lnTo>
                      <a:pt x="6" y="8"/>
                    </a:lnTo>
                    <a:lnTo>
                      <a:pt x="7" y="9"/>
                    </a:lnTo>
                    <a:lnTo>
                      <a:pt x="7" y="11"/>
                    </a:lnTo>
                    <a:lnTo>
                      <a:pt x="5" y="11"/>
                    </a:lnTo>
                    <a:lnTo>
                      <a:pt x="2" y="11"/>
                    </a:lnTo>
                    <a:lnTo>
                      <a:pt x="1" y="11"/>
                    </a:lnTo>
                    <a:lnTo>
                      <a:pt x="0" y="12"/>
                    </a:lnTo>
                    <a:lnTo>
                      <a:pt x="0" y="13"/>
                    </a:lnTo>
                    <a:lnTo>
                      <a:pt x="1" y="13"/>
                    </a:lnTo>
                    <a:lnTo>
                      <a:pt x="0" y="14"/>
                    </a:lnTo>
                    <a:lnTo>
                      <a:pt x="0" y="16"/>
                    </a:lnTo>
                    <a:lnTo>
                      <a:pt x="0" y="17"/>
                    </a:lnTo>
                    <a:lnTo>
                      <a:pt x="0" y="18"/>
                    </a:lnTo>
                    <a:lnTo>
                      <a:pt x="1" y="18"/>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69" name="Freeform 1299">
                <a:extLst>
                  <a:ext uri="{FF2B5EF4-FFF2-40B4-BE49-F238E27FC236}">
                    <a16:creationId xmlns:a16="http://schemas.microsoft.com/office/drawing/2014/main" id="{B70E8E75-3DE1-4767-89D5-9E2B141AF64A}"/>
                  </a:ext>
                </a:extLst>
              </p:cNvPr>
              <p:cNvSpPr>
                <a:spLocks noChangeAspect="1"/>
              </p:cNvSpPr>
              <p:nvPr/>
            </p:nvSpPr>
            <p:spPr bwMode="auto">
              <a:xfrm>
                <a:off x="1268" y="936"/>
                <a:ext cx="6" cy="6"/>
              </a:xfrm>
              <a:custGeom>
                <a:avLst/>
                <a:gdLst>
                  <a:gd name="T0" fmla="*/ 0 w 17"/>
                  <a:gd name="T1" fmla="*/ 0 h 18"/>
                  <a:gd name="T2" fmla="*/ 0 w 17"/>
                  <a:gd name="T3" fmla="*/ 0 h 18"/>
                  <a:gd name="T4" fmla="*/ 0 w 17"/>
                  <a:gd name="T5" fmla="*/ 0 h 18"/>
                  <a:gd name="T6" fmla="*/ 0 w 17"/>
                  <a:gd name="T7" fmla="*/ 0 h 18"/>
                  <a:gd name="T8" fmla="*/ 0 w 17"/>
                  <a:gd name="T9" fmla="*/ 0 h 18"/>
                  <a:gd name="T10" fmla="*/ 0 w 17"/>
                  <a:gd name="T11" fmla="*/ 0 h 18"/>
                  <a:gd name="T12" fmla="*/ 0 w 17"/>
                  <a:gd name="T13" fmla="*/ 0 h 18"/>
                  <a:gd name="T14" fmla="*/ 0 w 17"/>
                  <a:gd name="T15" fmla="*/ 0 h 18"/>
                  <a:gd name="T16" fmla="*/ 0 w 17"/>
                  <a:gd name="T17" fmla="*/ 0 h 18"/>
                  <a:gd name="T18" fmla="*/ 0 w 17"/>
                  <a:gd name="T19" fmla="*/ 0 h 18"/>
                  <a:gd name="T20" fmla="*/ 0 w 17"/>
                  <a:gd name="T21" fmla="*/ 0 h 18"/>
                  <a:gd name="T22" fmla="*/ 0 w 17"/>
                  <a:gd name="T23" fmla="*/ 0 h 18"/>
                  <a:gd name="T24" fmla="*/ 0 w 17"/>
                  <a:gd name="T25" fmla="*/ 0 h 18"/>
                  <a:gd name="T26" fmla="*/ 0 w 17"/>
                  <a:gd name="T27" fmla="*/ 0 h 18"/>
                  <a:gd name="T28" fmla="*/ 0 w 17"/>
                  <a:gd name="T29" fmla="*/ 0 h 18"/>
                  <a:gd name="T30" fmla="*/ 0 w 17"/>
                  <a:gd name="T31" fmla="*/ 0 h 18"/>
                  <a:gd name="T32" fmla="*/ 0 w 17"/>
                  <a:gd name="T33" fmla="*/ 0 h 18"/>
                  <a:gd name="T34" fmla="*/ 0 w 17"/>
                  <a:gd name="T35" fmla="*/ 0 h 18"/>
                  <a:gd name="T36" fmla="*/ 0 w 17"/>
                  <a:gd name="T37" fmla="*/ 0 h 18"/>
                  <a:gd name="T38" fmla="*/ 0 w 17"/>
                  <a:gd name="T39" fmla="*/ 0 h 18"/>
                  <a:gd name="T40" fmla="*/ 0 w 17"/>
                  <a:gd name="T41" fmla="*/ 0 h 18"/>
                  <a:gd name="T42" fmla="*/ 0 w 17"/>
                  <a:gd name="T43" fmla="*/ 0 h 18"/>
                  <a:gd name="T44" fmla="*/ 0 w 17"/>
                  <a:gd name="T45" fmla="*/ 0 h 18"/>
                  <a:gd name="T46" fmla="*/ 0 w 17"/>
                  <a:gd name="T47" fmla="*/ 0 h 18"/>
                  <a:gd name="T48" fmla="*/ 0 w 17"/>
                  <a:gd name="T49" fmla="*/ 0 h 18"/>
                  <a:gd name="T50" fmla="*/ 0 w 17"/>
                  <a:gd name="T51" fmla="*/ 0 h 18"/>
                  <a:gd name="T52" fmla="*/ 0 w 17"/>
                  <a:gd name="T53" fmla="*/ 0 h 18"/>
                  <a:gd name="T54" fmla="*/ 0 w 17"/>
                  <a:gd name="T55" fmla="*/ 0 h 18"/>
                  <a:gd name="T56" fmla="*/ 0 w 17"/>
                  <a:gd name="T57" fmla="*/ 0 h 18"/>
                  <a:gd name="T58" fmla="*/ 0 w 17"/>
                  <a:gd name="T59" fmla="*/ 0 h 18"/>
                  <a:gd name="T60" fmla="*/ 0 w 17"/>
                  <a:gd name="T61" fmla="*/ 0 h 18"/>
                  <a:gd name="T62" fmla="*/ 0 w 17"/>
                  <a:gd name="T63" fmla="*/ 0 h 18"/>
                  <a:gd name="T64" fmla="*/ 0 w 17"/>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
                  <a:gd name="T100" fmla="*/ 0 h 18"/>
                  <a:gd name="T101" fmla="*/ 17 w 17"/>
                  <a:gd name="T102" fmla="*/ 18 h 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 h="18">
                    <a:moveTo>
                      <a:pt x="1" y="18"/>
                    </a:moveTo>
                    <a:lnTo>
                      <a:pt x="2" y="18"/>
                    </a:lnTo>
                    <a:lnTo>
                      <a:pt x="14" y="11"/>
                    </a:lnTo>
                    <a:lnTo>
                      <a:pt x="16" y="9"/>
                    </a:lnTo>
                    <a:lnTo>
                      <a:pt x="17" y="2"/>
                    </a:lnTo>
                    <a:lnTo>
                      <a:pt x="17" y="1"/>
                    </a:lnTo>
                    <a:lnTo>
                      <a:pt x="17" y="0"/>
                    </a:lnTo>
                    <a:lnTo>
                      <a:pt x="16" y="0"/>
                    </a:lnTo>
                    <a:lnTo>
                      <a:pt x="16" y="1"/>
                    </a:lnTo>
                    <a:lnTo>
                      <a:pt x="16" y="2"/>
                    </a:lnTo>
                    <a:lnTo>
                      <a:pt x="16" y="3"/>
                    </a:lnTo>
                    <a:lnTo>
                      <a:pt x="16" y="6"/>
                    </a:lnTo>
                    <a:lnTo>
                      <a:pt x="14" y="7"/>
                    </a:lnTo>
                    <a:lnTo>
                      <a:pt x="12" y="8"/>
                    </a:lnTo>
                    <a:lnTo>
                      <a:pt x="11" y="8"/>
                    </a:lnTo>
                    <a:lnTo>
                      <a:pt x="7" y="8"/>
                    </a:lnTo>
                    <a:lnTo>
                      <a:pt x="6" y="8"/>
                    </a:lnTo>
                    <a:lnTo>
                      <a:pt x="7" y="9"/>
                    </a:lnTo>
                    <a:lnTo>
                      <a:pt x="7" y="11"/>
                    </a:lnTo>
                    <a:lnTo>
                      <a:pt x="5" y="11"/>
                    </a:lnTo>
                    <a:lnTo>
                      <a:pt x="2" y="11"/>
                    </a:lnTo>
                    <a:lnTo>
                      <a:pt x="1" y="11"/>
                    </a:lnTo>
                    <a:lnTo>
                      <a:pt x="0" y="12"/>
                    </a:lnTo>
                    <a:lnTo>
                      <a:pt x="0" y="13"/>
                    </a:lnTo>
                    <a:lnTo>
                      <a:pt x="1" y="13"/>
                    </a:lnTo>
                    <a:lnTo>
                      <a:pt x="0" y="14"/>
                    </a:lnTo>
                    <a:lnTo>
                      <a:pt x="0" y="16"/>
                    </a:lnTo>
                    <a:lnTo>
                      <a:pt x="0" y="17"/>
                    </a:lnTo>
                    <a:lnTo>
                      <a:pt x="0" y="18"/>
                    </a:lnTo>
                    <a:lnTo>
                      <a:pt x="1" y="18"/>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70" name="Freeform 1300">
                <a:extLst>
                  <a:ext uri="{FF2B5EF4-FFF2-40B4-BE49-F238E27FC236}">
                    <a16:creationId xmlns:a16="http://schemas.microsoft.com/office/drawing/2014/main" id="{1178001D-400F-402A-A0B4-69655F89049B}"/>
                  </a:ext>
                </a:extLst>
              </p:cNvPr>
              <p:cNvSpPr>
                <a:spLocks noChangeAspect="1"/>
              </p:cNvSpPr>
              <p:nvPr/>
            </p:nvSpPr>
            <p:spPr bwMode="auto">
              <a:xfrm>
                <a:off x="1271" y="935"/>
                <a:ext cx="11" cy="13"/>
              </a:xfrm>
              <a:custGeom>
                <a:avLst/>
                <a:gdLst>
                  <a:gd name="T0" fmla="*/ 0 w 39"/>
                  <a:gd name="T1" fmla="*/ 0 h 45"/>
                  <a:gd name="T2" fmla="*/ 0 w 39"/>
                  <a:gd name="T3" fmla="*/ 0 h 45"/>
                  <a:gd name="T4" fmla="*/ 0 w 39"/>
                  <a:gd name="T5" fmla="*/ 0 h 45"/>
                  <a:gd name="T6" fmla="*/ 0 w 39"/>
                  <a:gd name="T7" fmla="*/ 0 h 45"/>
                  <a:gd name="T8" fmla="*/ 0 w 39"/>
                  <a:gd name="T9" fmla="*/ 0 h 45"/>
                  <a:gd name="T10" fmla="*/ 0 w 39"/>
                  <a:gd name="T11" fmla="*/ 0 h 45"/>
                  <a:gd name="T12" fmla="*/ 0 w 39"/>
                  <a:gd name="T13" fmla="*/ 0 h 45"/>
                  <a:gd name="T14" fmla="*/ 0 w 39"/>
                  <a:gd name="T15" fmla="*/ 0 h 45"/>
                  <a:gd name="T16" fmla="*/ 0 w 39"/>
                  <a:gd name="T17" fmla="*/ 0 h 45"/>
                  <a:gd name="T18" fmla="*/ 0 w 39"/>
                  <a:gd name="T19" fmla="*/ 0 h 45"/>
                  <a:gd name="T20" fmla="*/ 0 w 39"/>
                  <a:gd name="T21" fmla="*/ 0 h 45"/>
                  <a:gd name="T22" fmla="*/ 0 w 39"/>
                  <a:gd name="T23" fmla="*/ 0 h 45"/>
                  <a:gd name="T24" fmla="*/ 0 w 39"/>
                  <a:gd name="T25" fmla="*/ 0 h 45"/>
                  <a:gd name="T26" fmla="*/ 0 w 39"/>
                  <a:gd name="T27" fmla="*/ 0 h 45"/>
                  <a:gd name="T28" fmla="*/ 0 w 39"/>
                  <a:gd name="T29" fmla="*/ 0 h 45"/>
                  <a:gd name="T30" fmla="*/ 0 w 39"/>
                  <a:gd name="T31" fmla="*/ 0 h 45"/>
                  <a:gd name="T32" fmla="*/ 0 w 39"/>
                  <a:gd name="T33" fmla="*/ 0 h 45"/>
                  <a:gd name="T34" fmla="*/ 0 w 39"/>
                  <a:gd name="T35" fmla="*/ 0 h 45"/>
                  <a:gd name="T36" fmla="*/ 0 w 39"/>
                  <a:gd name="T37" fmla="*/ 0 h 45"/>
                  <a:gd name="T38" fmla="*/ 0 w 39"/>
                  <a:gd name="T39" fmla="*/ 0 h 45"/>
                  <a:gd name="T40" fmla="*/ 0 w 39"/>
                  <a:gd name="T41" fmla="*/ 0 h 45"/>
                  <a:gd name="T42" fmla="*/ 0 w 39"/>
                  <a:gd name="T43" fmla="*/ 0 h 45"/>
                  <a:gd name="T44" fmla="*/ 0 w 39"/>
                  <a:gd name="T45" fmla="*/ 0 h 45"/>
                  <a:gd name="T46" fmla="*/ 0 w 39"/>
                  <a:gd name="T47" fmla="*/ 0 h 45"/>
                  <a:gd name="T48" fmla="*/ 0 w 39"/>
                  <a:gd name="T49" fmla="*/ 0 h 45"/>
                  <a:gd name="T50" fmla="*/ 0 w 39"/>
                  <a:gd name="T51" fmla="*/ 0 h 45"/>
                  <a:gd name="T52" fmla="*/ 0 w 39"/>
                  <a:gd name="T53" fmla="*/ 0 h 45"/>
                  <a:gd name="T54" fmla="*/ 0 w 39"/>
                  <a:gd name="T55" fmla="*/ 0 h 45"/>
                  <a:gd name="T56" fmla="*/ 0 w 39"/>
                  <a:gd name="T57" fmla="*/ 0 h 45"/>
                  <a:gd name="T58" fmla="*/ 0 w 39"/>
                  <a:gd name="T59" fmla="*/ 0 h 45"/>
                  <a:gd name="T60" fmla="*/ 0 w 39"/>
                  <a:gd name="T61" fmla="*/ 0 h 45"/>
                  <a:gd name="T62" fmla="*/ 0 w 39"/>
                  <a:gd name="T63" fmla="*/ 0 h 45"/>
                  <a:gd name="T64" fmla="*/ 0 w 39"/>
                  <a:gd name="T65" fmla="*/ 0 h 45"/>
                  <a:gd name="T66" fmla="*/ 0 w 39"/>
                  <a:gd name="T67" fmla="*/ 0 h 45"/>
                  <a:gd name="T68" fmla="*/ 0 w 39"/>
                  <a:gd name="T69" fmla="*/ 0 h 45"/>
                  <a:gd name="T70" fmla="*/ 0 w 39"/>
                  <a:gd name="T71" fmla="*/ 0 h 45"/>
                  <a:gd name="T72" fmla="*/ 0 w 39"/>
                  <a:gd name="T73" fmla="*/ 0 h 45"/>
                  <a:gd name="T74" fmla="*/ 0 w 39"/>
                  <a:gd name="T75" fmla="*/ 0 h 45"/>
                  <a:gd name="T76" fmla="*/ 0 w 39"/>
                  <a:gd name="T77" fmla="*/ 0 h 45"/>
                  <a:gd name="T78" fmla="*/ 0 w 39"/>
                  <a:gd name="T79" fmla="*/ 0 h 45"/>
                  <a:gd name="T80" fmla="*/ 0 w 39"/>
                  <a:gd name="T81" fmla="*/ 0 h 45"/>
                  <a:gd name="T82" fmla="*/ 0 w 39"/>
                  <a:gd name="T83" fmla="*/ 0 h 45"/>
                  <a:gd name="T84" fmla="*/ 0 w 39"/>
                  <a:gd name="T85" fmla="*/ 0 h 45"/>
                  <a:gd name="T86" fmla="*/ 0 w 39"/>
                  <a:gd name="T87" fmla="*/ 0 h 45"/>
                  <a:gd name="T88" fmla="*/ 0 w 39"/>
                  <a:gd name="T89" fmla="*/ 0 h 45"/>
                  <a:gd name="T90" fmla="*/ 0 w 39"/>
                  <a:gd name="T91" fmla="*/ 0 h 45"/>
                  <a:gd name="T92" fmla="*/ 0 w 39"/>
                  <a:gd name="T93" fmla="*/ 0 h 45"/>
                  <a:gd name="T94" fmla="*/ 0 w 39"/>
                  <a:gd name="T95" fmla="*/ 0 h 45"/>
                  <a:gd name="T96" fmla="*/ 0 w 39"/>
                  <a:gd name="T97" fmla="*/ 0 h 45"/>
                  <a:gd name="T98" fmla="*/ 0 w 39"/>
                  <a:gd name="T99" fmla="*/ 0 h 45"/>
                  <a:gd name="T100" fmla="*/ 0 w 39"/>
                  <a:gd name="T101" fmla="*/ 0 h 45"/>
                  <a:gd name="T102" fmla="*/ 0 w 39"/>
                  <a:gd name="T103" fmla="*/ 0 h 4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9"/>
                  <a:gd name="T157" fmla="*/ 0 h 45"/>
                  <a:gd name="T158" fmla="*/ 39 w 39"/>
                  <a:gd name="T159" fmla="*/ 45 h 4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9" h="45">
                    <a:moveTo>
                      <a:pt x="33" y="35"/>
                    </a:moveTo>
                    <a:lnTo>
                      <a:pt x="34" y="33"/>
                    </a:lnTo>
                    <a:lnTo>
                      <a:pt x="34" y="32"/>
                    </a:lnTo>
                    <a:lnTo>
                      <a:pt x="37" y="18"/>
                    </a:lnTo>
                    <a:lnTo>
                      <a:pt x="38" y="17"/>
                    </a:lnTo>
                    <a:lnTo>
                      <a:pt x="39" y="16"/>
                    </a:lnTo>
                    <a:lnTo>
                      <a:pt x="37" y="16"/>
                    </a:lnTo>
                    <a:lnTo>
                      <a:pt x="36" y="16"/>
                    </a:lnTo>
                    <a:lnTo>
                      <a:pt x="37" y="14"/>
                    </a:lnTo>
                    <a:lnTo>
                      <a:pt x="36" y="11"/>
                    </a:lnTo>
                    <a:lnTo>
                      <a:pt x="34" y="9"/>
                    </a:lnTo>
                    <a:lnTo>
                      <a:pt x="33" y="11"/>
                    </a:lnTo>
                    <a:lnTo>
                      <a:pt x="29" y="9"/>
                    </a:lnTo>
                    <a:lnTo>
                      <a:pt x="26" y="3"/>
                    </a:lnTo>
                    <a:lnTo>
                      <a:pt x="26" y="5"/>
                    </a:lnTo>
                    <a:lnTo>
                      <a:pt x="24" y="5"/>
                    </a:lnTo>
                    <a:lnTo>
                      <a:pt x="24" y="3"/>
                    </a:lnTo>
                    <a:lnTo>
                      <a:pt x="22" y="3"/>
                    </a:lnTo>
                    <a:lnTo>
                      <a:pt x="21" y="1"/>
                    </a:lnTo>
                    <a:lnTo>
                      <a:pt x="21" y="0"/>
                    </a:lnTo>
                    <a:lnTo>
                      <a:pt x="20" y="0"/>
                    </a:lnTo>
                    <a:lnTo>
                      <a:pt x="20" y="1"/>
                    </a:lnTo>
                    <a:lnTo>
                      <a:pt x="21" y="9"/>
                    </a:lnTo>
                    <a:lnTo>
                      <a:pt x="20" y="22"/>
                    </a:lnTo>
                    <a:lnTo>
                      <a:pt x="17" y="23"/>
                    </a:lnTo>
                    <a:lnTo>
                      <a:pt x="15" y="26"/>
                    </a:lnTo>
                    <a:lnTo>
                      <a:pt x="15" y="27"/>
                    </a:lnTo>
                    <a:lnTo>
                      <a:pt x="13" y="27"/>
                    </a:lnTo>
                    <a:lnTo>
                      <a:pt x="13" y="24"/>
                    </a:lnTo>
                    <a:lnTo>
                      <a:pt x="15" y="24"/>
                    </a:lnTo>
                    <a:lnTo>
                      <a:pt x="15" y="23"/>
                    </a:lnTo>
                    <a:lnTo>
                      <a:pt x="16" y="22"/>
                    </a:lnTo>
                    <a:lnTo>
                      <a:pt x="16" y="21"/>
                    </a:lnTo>
                    <a:lnTo>
                      <a:pt x="16" y="17"/>
                    </a:lnTo>
                    <a:lnTo>
                      <a:pt x="16" y="14"/>
                    </a:lnTo>
                    <a:lnTo>
                      <a:pt x="17" y="9"/>
                    </a:lnTo>
                    <a:lnTo>
                      <a:pt x="16" y="8"/>
                    </a:lnTo>
                    <a:lnTo>
                      <a:pt x="16" y="7"/>
                    </a:lnTo>
                    <a:lnTo>
                      <a:pt x="16" y="6"/>
                    </a:lnTo>
                    <a:lnTo>
                      <a:pt x="15" y="3"/>
                    </a:lnTo>
                    <a:lnTo>
                      <a:pt x="13" y="5"/>
                    </a:lnTo>
                    <a:lnTo>
                      <a:pt x="15" y="11"/>
                    </a:lnTo>
                    <a:lnTo>
                      <a:pt x="15" y="12"/>
                    </a:lnTo>
                    <a:lnTo>
                      <a:pt x="16" y="12"/>
                    </a:lnTo>
                    <a:lnTo>
                      <a:pt x="15" y="14"/>
                    </a:lnTo>
                    <a:lnTo>
                      <a:pt x="15" y="17"/>
                    </a:lnTo>
                    <a:lnTo>
                      <a:pt x="13" y="21"/>
                    </a:lnTo>
                    <a:lnTo>
                      <a:pt x="8" y="24"/>
                    </a:lnTo>
                    <a:lnTo>
                      <a:pt x="7" y="27"/>
                    </a:lnTo>
                    <a:lnTo>
                      <a:pt x="7" y="28"/>
                    </a:lnTo>
                    <a:lnTo>
                      <a:pt x="1" y="37"/>
                    </a:lnTo>
                    <a:lnTo>
                      <a:pt x="0" y="37"/>
                    </a:lnTo>
                    <a:lnTo>
                      <a:pt x="0" y="39"/>
                    </a:lnTo>
                    <a:lnTo>
                      <a:pt x="1" y="39"/>
                    </a:lnTo>
                    <a:lnTo>
                      <a:pt x="2" y="39"/>
                    </a:lnTo>
                    <a:lnTo>
                      <a:pt x="3" y="40"/>
                    </a:lnTo>
                    <a:lnTo>
                      <a:pt x="6" y="43"/>
                    </a:lnTo>
                    <a:lnTo>
                      <a:pt x="7" y="43"/>
                    </a:lnTo>
                    <a:lnTo>
                      <a:pt x="8" y="40"/>
                    </a:lnTo>
                    <a:lnTo>
                      <a:pt x="16" y="27"/>
                    </a:lnTo>
                    <a:lnTo>
                      <a:pt x="18" y="27"/>
                    </a:lnTo>
                    <a:lnTo>
                      <a:pt x="20" y="28"/>
                    </a:lnTo>
                    <a:lnTo>
                      <a:pt x="11" y="45"/>
                    </a:lnTo>
                    <a:lnTo>
                      <a:pt x="12" y="45"/>
                    </a:lnTo>
                    <a:lnTo>
                      <a:pt x="15" y="40"/>
                    </a:lnTo>
                    <a:lnTo>
                      <a:pt x="16" y="39"/>
                    </a:lnTo>
                    <a:lnTo>
                      <a:pt x="17" y="40"/>
                    </a:lnTo>
                    <a:lnTo>
                      <a:pt x="20" y="42"/>
                    </a:lnTo>
                    <a:lnTo>
                      <a:pt x="21" y="42"/>
                    </a:lnTo>
                    <a:lnTo>
                      <a:pt x="22" y="42"/>
                    </a:lnTo>
                    <a:lnTo>
                      <a:pt x="22" y="40"/>
                    </a:lnTo>
                    <a:lnTo>
                      <a:pt x="29" y="22"/>
                    </a:lnTo>
                    <a:lnTo>
                      <a:pt x="29" y="21"/>
                    </a:lnTo>
                    <a:lnTo>
                      <a:pt x="31" y="22"/>
                    </a:lnTo>
                    <a:lnTo>
                      <a:pt x="32" y="27"/>
                    </a:lnTo>
                    <a:lnTo>
                      <a:pt x="31" y="34"/>
                    </a:lnTo>
                    <a:lnTo>
                      <a:pt x="31" y="35"/>
                    </a:lnTo>
                    <a:lnTo>
                      <a:pt x="29" y="38"/>
                    </a:lnTo>
                    <a:lnTo>
                      <a:pt x="29" y="39"/>
                    </a:lnTo>
                    <a:lnTo>
                      <a:pt x="29" y="40"/>
                    </a:lnTo>
                    <a:lnTo>
                      <a:pt x="33" y="23"/>
                    </a:lnTo>
                    <a:lnTo>
                      <a:pt x="33" y="22"/>
                    </a:lnTo>
                    <a:lnTo>
                      <a:pt x="32" y="22"/>
                    </a:lnTo>
                    <a:lnTo>
                      <a:pt x="32" y="14"/>
                    </a:lnTo>
                    <a:lnTo>
                      <a:pt x="34" y="12"/>
                    </a:lnTo>
                    <a:lnTo>
                      <a:pt x="34" y="13"/>
                    </a:lnTo>
                    <a:lnTo>
                      <a:pt x="34" y="14"/>
                    </a:lnTo>
                    <a:lnTo>
                      <a:pt x="36" y="16"/>
                    </a:lnTo>
                    <a:lnTo>
                      <a:pt x="33" y="29"/>
                    </a:lnTo>
                    <a:lnTo>
                      <a:pt x="33" y="31"/>
                    </a:lnTo>
                    <a:lnTo>
                      <a:pt x="32" y="37"/>
                    </a:lnTo>
                    <a:lnTo>
                      <a:pt x="32" y="38"/>
                    </a:lnTo>
                    <a:lnTo>
                      <a:pt x="32" y="42"/>
                    </a:lnTo>
                    <a:lnTo>
                      <a:pt x="33" y="35"/>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71" name="Freeform 1301">
                <a:extLst>
                  <a:ext uri="{FF2B5EF4-FFF2-40B4-BE49-F238E27FC236}">
                    <a16:creationId xmlns:a16="http://schemas.microsoft.com/office/drawing/2014/main" id="{099F0773-FCF6-493C-AA77-D9F400A973AA}"/>
                  </a:ext>
                </a:extLst>
              </p:cNvPr>
              <p:cNvSpPr>
                <a:spLocks noChangeAspect="1"/>
              </p:cNvSpPr>
              <p:nvPr/>
            </p:nvSpPr>
            <p:spPr bwMode="auto">
              <a:xfrm>
                <a:off x="1271" y="935"/>
                <a:ext cx="11" cy="13"/>
              </a:xfrm>
              <a:custGeom>
                <a:avLst/>
                <a:gdLst>
                  <a:gd name="T0" fmla="*/ 0 w 39"/>
                  <a:gd name="T1" fmla="*/ 0 h 45"/>
                  <a:gd name="T2" fmla="*/ 0 w 39"/>
                  <a:gd name="T3" fmla="*/ 0 h 45"/>
                  <a:gd name="T4" fmla="*/ 0 w 39"/>
                  <a:gd name="T5" fmla="*/ 0 h 45"/>
                  <a:gd name="T6" fmla="*/ 0 w 39"/>
                  <a:gd name="T7" fmla="*/ 0 h 45"/>
                  <a:gd name="T8" fmla="*/ 0 w 39"/>
                  <a:gd name="T9" fmla="*/ 0 h 45"/>
                  <a:gd name="T10" fmla="*/ 0 w 39"/>
                  <a:gd name="T11" fmla="*/ 0 h 45"/>
                  <a:gd name="T12" fmla="*/ 0 w 39"/>
                  <a:gd name="T13" fmla="*/ 0 h 45"/>
                  <a:gd name="T14" fmla="*/ 0 w 39"/>
                  <a:gd name="T15" fmla="*/ 0 h 45"/>
                  <a:gd name="T16" fmla="*/ 0 w 39"/>
                  <a:gd name="T17" fmla="*/ 0 h 45"/>
                  <a:gd name="T18" fmla="*/ 0 w 39"/>
                  <a:gd name="T19" fmla="*/ 0 h 45"/>
                  <a:gd name="T20" fmla="*/ 0 w 39"/>
                  <a:gd name="T21" fmla="*/ 0 h 45"/>
                  <a:gd name="T22" fmla="*/ 0 w 39"/>
                  <a:gd name="T23" fmla="*/ 0 h 45"/>
                  <a:gd name="T24" fmla="*/ 0 w 39"/>
                  <a:gd name="T25" fmla="*/ 0 h 45"/>
                  <a:gd name="T26" fmla="*/ 0 w 39"/>
                  <a:gd name="T27" fmla="*/ 0 h 45"/>
                  <a:gd name="T28" fmla="*/ 0 w 39"/>
                  <a:gd name="T29" fmla="*/ 0 h 45"/>
                  <a:gd name="T30" fmla="*/ 0 w 39"/>
                  <a:gd name="T31" fmla="*/ 0 h 45"/>
                  <a:gd name="T32" fmla="*/ 0 w 39"/>
                  <a:gd name="T33" fmla="*/ 0 h 45"/>
                  <a:gd name="T34" fmla="*/ 0 w 39"/>
                  <a:gd name="T35" fmla="*/ 0 h 45"/>
                  <a:gd name="T36" fmla="*/ 0 w 39"/>
                  <a:gd name="T37" fmla="*/ 0 h 45"/>
                  <a:gd name="T38" fmla="*/ 0 w 39"/>
                  <a:gd name="T39" fmla="*/ 0 h 45"/>
                  <a:gd name="T40" fmla="*/ 0 w 39"/>
                  <a:gd name="T41" fmla="*/ 0 h 45"/>
                  <a:gd name="T42" fmla="*/ 0 w 39"/>
                  <a:gd name="T43" fmla="*/ 0 h 45"/>
                  <a:gd name="T44" fmla="*/ 0 w 39"/>
                  <a:gd name="T45" fmla="*/ 0 h 45"/>
                  <a:gd name="T46" fmla="*/ 0 w 39"/>
                  <a:gd name="T47" fmla="*/ 0 h 45"/>
                  <a:gd name="T48" fmla="*/ 0 w 39"/>
                  <a:gd name="T49" fmla="*/ 0 h 45"/>
                  <a:gd name="T50" fmla="*/ 0 w 39"/>
                  <a:gd name="T51" fmla="*/ 0 h 45"/>
                  <a:gd name="T52" fmla="*/ 0 w 39"/>
                  <a:gd name="T53" fmla="*/ 0 h 45"/>
                  <a:gd name="T54" fmla="*/ 0 w 39"/>
                  <a:gd name="T55" fmla="*/ 0 h 45"/>
                  <a:gd name="T56" fmla="*/ 0 w 39"/>
                  <a:gd name="T57" fmla="*/ 0 h 45"/>
                  <a:gd name="T58" fmla="*/ 0 w 39"/>
                  <a:gd name="T59" fmla="*/ 0 h 45"/>
                  <a:gd name="T60" fmla="*/ 0 w 39"/>
                  <a:gd name="T61" fmla="*/ 0 h 45"/>
                  <a:gd name="T62" fmla="*/ 0 w 39"/>
                  <a:gd name="T63" fmla="*/ 0 h 45"/>
                  <a:gd name="T64" fmla="*/ 0 w 39"/>
                  <a:gd name="T65" fmla="*/ 0 h 45"/>
                  <a:gd name="T66" fmla="*/ 0 w 39"/>
                  <a:gd name="T67" fmla="*/ 0 h 45"/>
                  <a:gd name="T68" fmla="*/ 0 w 39"/>
                  <a:gd name="T69" fmla="*/ 0 h 45"/>
                  <a:gd name="T70" fmla="*/ 0 w 39"/>
                  <a:gd name="T71" fmla="*/ 0 h 45"/>
                  <a:gd name="T72" fmla="*/ 0 w 39"/>
                  <a:gd name="T73" fmla="*/ 0 h 45"/>
                  <a:gd name="T74" fmla="*/ 0 w 39"/>
                  <a:gd name="T75" fmla="*/ 0 h 45"/>
                  <a:gd name="T76" fmla="*/ 0 w 39"/>
                  <a:gd name="T77" fmla="*/ 0 h 45"/>
                  <a:gd name="T78" fmla="*/ 0 w 39"/>
                  <a:gd name="T79" fmla="*/ 0 h 45"/>
                  <a:gd name="T80" fmla="*/ 0 w 39"/>
                  <a:gd name="T81" fmla="*/ 0 h 45"/>
                  <a:gd name="T82" fmla="*/ 0 w 39"/>
                  <a:gd name="T83" fmla="*/ 0 h 45"/>
                  <a:gd name="T84" fmla="*/ 0 w 39"/>
                  <a:gd name="T85" fmla="*/ 0 h 45"/>
                  <a:gd name="T86" fmla="*/ 0 w 39"/>
                  <a:gd name="T87" fmla="*/ 0 h 45"/>
                  <a:gd name="T88" fmla="*/ 0 w 39"/>
                  <a:gd name="T89" fmla="*/ 0 h 45"/>
                  <a:gd name="T90" fmla="*/ 0 w 39"/>
                  <a:gd name="T91" fmla="*/ 0 h 45"/>
                  <a:gd name="T92" fmla="*/ 0 w 39"/>
                  <a:gd name="T93" fmla="*/ 0 h 45"/>
                  <a:gd name="T94" fmla="*/ 0 w 39"/>
                  <a:gd name="T95" fmla="*/ 0 h 45"/>
                  <a:gd name="T96" fmla="*/ 0 w 39"/>
                  <a:gd name="T97" fmla="*/ 0 h 45"/>
                  <a:gd name="T98" fmla="*/ 0 w 39"/>
                  <a:gd name="T99" fmla="*/ 0 h 45"/>
                  <a:gd name="T100" fmla="*/ 0 w 39"/>
                  <a:gd name="T101" fmla="*/ 0 h 45"/>
                  <a:gd name="T102" fmla="*/ 0 w 39"/>
                  <a:gd name="T103" fmla="*/ 0 h 4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9"/>
                  <a:gd name="T157" fmla="*/ 0 h 45"/>
                  <a:gd name="T158" fmla="*/ 39 w 39"/>
                  <a:gd name="T159" fmla="*/ 45 h 4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9" h="45">
                    <a:moveTo>
                      <a:pt x="33" y="35"/>
                    </a:moveTo>
                    <a:lnTo>
                      <a:pt x="34" y="33"/>
                    </a:lnTo>
                    <a:lnTo>
                      <a:pt x="34" y="32"/>
                    </a:lnTo>
                    <a:lnTo>
                      <a:pt x="37" y="18"/>
                    </a:lnTo>
                    <a:lnTo>
                      <a:pt x="38" y="17"/>
                    </a:lnTo>
                    <a:lnTo>
                      <a:pt x="39" y="16"/>
                    </a:lnTo>
                    <a:lnTo>
                      <a:pt x="37" y="16"/>
                    </a:lnTo>
                    <a:lnTo>
                      <a:pt x="36" y="16"/>
                    </a:lnTo>
                    <a:lnTo>
                      <a:pt x="37" y="14"/>
                    </a:lnTo>
                    <a:lnTo>
                      <a:pt x="36" y="11"/>
                    </a:lnTo>
                    <a:lnTo>
                      <a:pt x="34" y="9"/>
                    </a:lnTo>
                    <a:lnTo>
                      <a:pt x="33" y="11"/>
                    </a:lnTo>
                    <a:lnTo>
                      <a:pt x="29" y="9"/>
                    </a:lnTo>
                    <a:lnTo>
                      <a:pt x="26" y="3"/>
                    </a:lnTo>
                    <a:lnTo>
                      <a:pt x="26" y="5"/>
                    </a:lnTo>
                    <a:lnTo>
                      <a:pt x="24" y="5"/>
                    </a:lnTo>
                    <a:lnTo>
                      <a:pt x="24" y="3"/>
                    </a:lnTo>
                    <a:lnTo>
                      <a:pt x="22" y="3"/>
                    </a:lnTo>
                    <a:lnTo>
                      <a:pt x="21" y="1"/>
                    </a:lnTo>
                    <a:lnTo>
                      <a:pt x="21" y="0"/>
                    </a:lnTo>
                    <a:lnTo>
                      <a:pt x="20" y="0"/>
                    </a:lnTo>
                    <a:lnTo>
                      <a:pt x="20" y="1"/>
                    </a:lnTo>
                    <a:lnTo>
                      <a:pt x="21" y="9"/>
                    </a:lnTo>
                    <a:lnTo>
                      <a:pt x="20" y="22"/>
                    </a:lnTo>
                    <a:lnTo>
                      <a:pt x="17" y="23"/>
                    </a:lnTo>
                    <a:lnTo>
                      <a:pt x="15" y="26"/>
                    </a:lnTo>
                    <a:lnTo>
                      <a:pt x="15" y="27"/>
                    </a:lnTo>
                    <a:lnTo>
                      <a:pt x="13" y="27"/>
                    </a:lnTo>
                    <a:lnTo>
                      <a:pt x="13" y="24"/>
                    </a:lnTo>
                    <a:lnTo>
                      <a:pt x="15" y="24"/>
                    </a:lnTo>
                    <a:lnTo>
                      <a:pt x="15" y="23"/>
                    </a:lnTo>
                    <a:lnTo>
                      <a:pt x="16" y="22"/>
                    </a:lnTo>
                    <a:lnTo>
                      <a:pt x="16" y="21"/>
                    </a:lnTo>
                    <a:lnTo>
                      <a:pt x="16" y="17"/>
                    </a:lnTo>
                    <a:lnTo>
                      <a:pt x="16" y="14"/>
                    </a:lnTo>
                    <a:lnTo>
                      <a:pt x="17" y="9"/>
                    </a:lnTo>
                    <a:lnTo>
                      <a:pt x="16" y="8"/>
                    </a:lnTo>
                    <a:lnTo>
                      <a:pt x="16" y="7"/>
                    </a:lnTo>
                    <a:lnTo>
                      <a:pt x="16" y="6"/>
                    </a:lnTo>
                    <a:lnTo>
                      <a:pt x="15" y="3"/>
                    </a:lnTo>
                    <a:lnTo>
                      <a:pt x="13" y="5"/>
                    </a:lnTo>
                    <a:lnTo>
                      <a:pt x="15" y="11"/>
                    </a:lnTo>
                    <a:lnTo>
                      <a:pt x="15" y="12"/>
                    </a:lnTo>
                    <a:lnTo>
                      <a:pt x="16" y="12"/>
                    </a:lnTo>
                    <a:lnTo>
                      <a:pt x="15" y="14"/>
                    </a:lnTo>
                    <a:lnTo>
                      <a:pt x="15" y="17"/>
                    </a:lnTo>
                    <a:lnTo>
                      <a:pt x="13" y="21"/>
                    </a:lnTo>
                    <a:lnTo>
                      <a:pt x="8" y="24"/>
                    </a:lnTo>
                    <a:lnTo>
                      <a:pt x="7" y="27"/>
                    </a:lnTo>
                    <a:lnTo>
                      <a:pt x="7" y="28"/>
                    </a:lnTo>
                    <a:lnTo>
                      <a:pt x="1" y="37"/>
                    </a:lnTo>
                    <a:lnTo>
                      <a:pt x="0" y="37"/>
                    </a:lnTo>
                    <a:lnTo>
                      <a:pt x="0" y="39"/>
                    </a:lnTo>
                    <a:lnTo>
                      <a:pt x="1" y="39"/>
                    </a:lnTo>
                    <a:lnTo>
                      <a:pt x="2" y="39"/>
                    </a:lnTo>
                    <a:lnTo>
                      <a:pt x="3" y="40"/>
                    </a:lnTo>
                    <a:lnTo>
                      <a:pt x="6" y="43"/>
                    </a:lnTo>
                    <a:lnTo>
                      <a:pt x="7" y="43"/>
                    </a:lnTo>
                    <a:lnTo>
                      <a:pt x="8" y="40"/>
                    </a:lnTo>
                    <a:lnTo>
                      <a:pt x="16" y="27"/>
                    </a:lnTo>
                    <a:lnTo>
                      <a:pt x="18" y="27"/>
                    </a:lnTo>
                    <a:lnTo>
                      <a:pt x="20" y="28"/>
                    </a:lnTo>
                    <a:lnTo>
                      <a:pt x="11" y="45"/>
                    </a:lnTo>
                    <a:lnTo>
                      <a:pt x="12" y="45"/>
                    </a:lnTo>
                    <a:lnTo>
                      <a:pt x="15" y="40"/>
                    </a:lnTo>
                    <a:lnTo>
                      <a:pt x="16" y="39"/>
                    </a:lnTo>
                    <a:lnTo>
                      <a:pt x="17" y="40"/>
                    </a:lnTo>
                    <a:lnTo>
                      <a:pt x="20" y="42"/>
                    </a:lnTo>
                    <a:lnTo>
                      <a:pt x="21" y="42"/>
                    </a:lnTo>
                    <a:lnTo>
                      <a:pt x="22" y="42"/>
                    </a:lnTo>
                    <a:lnTo>
                      <a:pt x="22" y="40"/>
                    </a:lnTo>
                    <a:lnTo>
                      <a:pt x="29" y="22"/>
                    </a:lnTo>
                    <a:lnTo>
                      <a:pt x="29" y="21"/>
                    </a:lnTo>
                    <a:lnTo>
                      <a:pt x="31" y="22"/>
                    </a:lnTo>
                    <a:lnTo>
                      <a:pt x="32" y="27"/>
                    </a:lnTo>
                    <a:lnTo>
                      <a:pt x="31" y="34"/>
                    </a:lnTo>
                    <a:lnTo>
                      <a:pt x="31" y="35"/>
                    </a:lnTo>
                    <a:lnTo>
                      <a:pt x="29" y="38"/>
                    </a:lnTo>
                    <a:lnTo>
                      <a:pt x="29" y="39"/>
                    </a:lnTo>
                    <a:lnTo>
                      <a:pt x="29" y="40"/>
                    </a:lnTo>
                    <a:lnTo>
                      <a:pt x="33" y="23"/>
                    </a:lnTo>
                    <a:lnTo>
                      <a:pt x="33" y="22"/>
                    </a:lnTo>
                    <a:lnTo>
                      <a:pt x="32" y="22"/>
                    </a:lnTo>
                    <a:lnTo>
                      <a:pt x="32" y="14"/>
                    </a:lnTo>
                    <a:lnTo>
                      <a:pt x="34" y="12"/>
                    </a:lnTo>
                    <a:lnTo>
                      <a:pt x="34" y="13"/>
                    </a:lnTo>
                    <a:lnTo>
                      <a:pt x="34" y="14"/>
                    </a:lnTo>
                    <a:lnTo>
                      <a:pt x="36" y="16"/>
                    </a:lnTo>
                    <a:lnTo>
                      <a:pt x="33" y="29"/>
                    </a:lnTo>
                    <a:lnTo>
                      <a:pt x="33" y="31"/>
                    </a:lnTo>
                    <a:lnTo>
                      <a:pt x="32" y="37"/>
                    </a:lnTo>
                    <a:lnTo>
                      <a:pt x="32" y="38"/>
                    </a:lnTo>
                    <a:lnTo>
                      <a:pt x="32" y="42"/>
                    </a:lnTo>
                    <a:lnTo>
                      <a:pt x="33" y="35"/>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72" name="Freeform 1302">
                <a:extLst>
                  <a:ext uri="{FF2B5EF4-FFF2-40B4-BE49-F238E27FC236}">
                    <a16:creationId xmlns:a16="http://schemas.microsoft.com/office/drawing/2014/main" id="{458DB643-C7C2-4F7E-B4C3-851D7C30CAE9}"/>
                  </a:ext>
                </a:extLst>
              </p:cNvPr>
              <p:cNvSpPr>
                <a:spLocks noChangeAspect="1"/>
              </p:cNvSpPr>
              <p:nvPr/>
            </p:nvSpPr>
            <p:spPr bwMode="auto">
              <a:xfrm>
                <a:off x="1282" y="943"/>
                <a:ext cx="1" cy="5"/>
              </a:xfrm>
              <a:custGeom>
                <a:avLst/>
                <a:gdLst>
                  <a:gd name="T0" fmla="*/ 0 w 4"/>
                  <a:gd name="T1" fmla="*/ 0 h 16"/>
                  <a:gd name="T2" fmla="*/ 0 w 4"/>
                  <a:gd name="T3" fmla="*/ 0 h 16"/>
                  <a:gd name="T4" fmla="*/ 0 w 4"/>
                  <a:gd name="T5" fmla="*/ 0 h 16"/>
                  <a:gd name="T6" fmla="*/ 0 w 4"/>
                  <a:gd name="T7" fmla="*/ 0 h 16"/>
                  <a:gd name="T8" fmla="*/ 0 w 4"/>
                  <a:gd name="T9" fmla="*/ 0 h 16"/>
                  <a:gd name="T10" fmla="*/ 0 w 4"/>
                  <a:gd name="T11" fmla="*/ 0 h 16"/>
                  <a:gd name="T12" fmla="*/ 0 w 4"/>
                  <a:gd name="T13" fmla="*/ 0 h 16"/>
                  <a:gd name="T14" fmla="*/ 0 w 4"/>
                  <a:gd name="T15" fmla="*/ 0 h 16"/>
                  <a:gd name="T16" fmla="*/ 0 w 4"/>
                  <a:gd name="T17" fmla="*/ 0 h 16"/>
                  <a:gd name="T18" fmla="*/ 0 w 4"/>
                  <a:gd name="T19" fmla="*/ 0 h 16"/>
                  <a:gd name="T20" fmla="*/ 0 w 4"/>
                  <a:gd name="T21" fmla="*/ 0 h 16"/>
                  <a:gd name="T22" fmla="*/ 0 w 4"/>
                  <a:gd name="T23" fmla="*/ 0 h 16"/>
                  <a:gd name="T24" fmla="*/ 0 w 4"/>
                  <a:gd name="T25" fmla="*/ 0 h 16"/>
                  <a:gd name="T26" fmla="*/ 0 w 4"/>
                  <a:gd name="T27" fmla="*/ 0 h 16"/>
                  <a:gd name="T28" fmla="*/ 0 w 4"/>
                  <a:gd name="T29" fmla="*/ 0 h 1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
                  <a:gd name="T46" fmla="*/ 0 h 16"/>
                  <a:gd name="T47" fmla="*/ 4 w 4"/>
                  <a:gd name="T48" fmla="*/ 16 h 1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 h="16">
                    <a:moveTo>
                      <a:pt x="0" y="15"/>
                    </a:moveTo>
                    <a:lnTo>
                      <a:pt x="2" y="5"/>
                    </a:lnTo>
                    <a:lnTo>
                      <a:pt x="4" y="4"/>
                    </a:lnTo>
                    <a:lnTo>
                      <a:pt x="4" y="3"/>
                    </a:lnTo>
                    <a:lnTo>
                      <a:pt x="2" y="3"/>
                    </a:lnTo>
                    <a:lnTo>
                      <a:pt x="1" y="4"/>
                    </a:lnTo>
                    <a:lnTo>
                      <a:pt x="2" y="3"/>
                    </a:lnTo>
                    <a:lnTo>
                      <a:pt x="2" y="2"/>
                    </a:lnTo>
                    <a:lnTo>
                      <a:pt x="2" y="0"/>
                    </a:lnTo>
                    <a:lnTo>
                      <a:pt x="1" y="0"/>
                    </a:lnTo>
                    <a:lnTo>
                      <a:pt x="1" y="2"/>
                    </a:lnTo>
                    <a:lnTo>
                      <a:pt x="0" y="2"/>
                    </a:lnTo>
                    <a:lnTo>
                      <a:pt x="0" y="16"/>
                    </a:lnTo>
                    <a:lnTo>
                      <a:pt x="0" y="15"/>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73" name="Freeform 1303">
                <a:extLst>
                  <a:ext uri="{FF2B5EF4-FFF2-40B4-BE49-F238E27FC236}">
                    <a16:creationId xmlns:a16="http://schemas.microsoft.com/office/drawing/2014/main" id="{12BB35CE-9199-473C-B95F-4C4639DF0664}"/>
                  </a:ext>
                </a:extLst>
              </p:cNvPr>
              <p:cNvSpPr>
                <a:spLocks noChangeAspect="1"/>
              </p:cNvSpPr>
              <p:nvPr/>
            </p:nvSpPr>
            <p:spPr bwMode="auto">
              <a:xfrm>
                <a:off x="1282" y="943"/>
                <a:ext cx="1" cy="5"/>
              </a:xfrm>
              <a:custGeom>
                <a:avLst/>
                <a:gdLst>
                  <a:gd name="T0" fmla="*/ 0 w 4"/>
                  <a:gd name="T1" fmla="*/ 0 h 16"/>
                  <a:gd name="T2" fmla="*/ 0 w 4"/>
                  <a:gd name="T3" fmla="*/ 0 h 16"/>
                  <a:gd name="T4" fmla="*/ 0 w 4"/>
                  <a:gd name="T5" fmla="*/ 0 h 16"/>
                  <a:gd name="T6" fmla="*/ 0 w 4"/>
                  <a:gd name="T7" fmla="*/ 0 h 16"/>
                  <a:gd name="T8" fmla="*/ 0 w 4"/>
                  <a:gd name="T9" fmla="*/ 0 h 16"/>
                  <a:gd name="T10" fmla="*/ 0 w 4"/>
                  <a:gd name="T11" fmla="*/ 0 h 16"/>
                  <a:gd name="T12" fmla="*/ 0 w 4"/>
                  <a:gd name="T13" fmla="*/ 0 h 16"/>
                  <a:gd name="T14" fmla="*/ 0 w 4"/>
                  <a:gd name="T15" fmla="*/ 0 h 16"/>
                  <a:gd name="T16" fmla="*/ 0 w 4"/>
                  <a:gd name="T17" fmla="*/ 0 h 16"/>
                  <a:gd name="T18" fmla="*/ 0 w 4"/>
                  <a:gd name="T19" fmla="*/ 0 h 16"/>
                  <a:gd name="T20" fmla="*/ 0 w 4"/>
                  <a:gd name="T21" fmla="*/ 0 h 16"/>
                  <a:gd name="T22" fmla="*/ 0 w 4"/>
                  <a:gd name="T23" fmla="*/ 0 h 16"/>
                  <a:gd name="T24" fmla="*/ 0 w 4"/>
                  <a:gd name="T25" fmla="*/ 0 h 16"/>
                  <a:gd name="T26" fmla="*/ 0 w 4"/>
                  <a:gd name="T27" fmla="*/ 0 h 16"/>
                  <a:gd name="T28" fmla="*/ 0 w 4"/>
                  <a:gd name="T29" fmla="*/ 0 h 1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
                  <a:gd name="T46" fmla="*/ 0 h 16"/>
                  <a:gd name="T47" fmla="*/ 4 w 4"/>
                  <a:gd name="T48" fmla="*/ 16 h 1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 h="16">
                    <a:moveTo>
                      <a:pt x="0" y="15"/>
                    </a:moveTo>
                    <a:lnTo>
                      <a:pt x="2" y="5"/>
                    </a:lnTo>
                    <a:lnTo>
                      <a:pt x="4" y="4"/>
                    </a:lnTo>
                    <a:lnTo>
                      <a:pt x="4" y="3"/>
                    </a:lnTo>
                    <a:lnTo>
                      <a:pt x="2" y="3"/>
                    </a:lnTo>
                    <a:lnTo>
                      <a:pt x="1" y="4"/>
                    </a:lnTo>
                    <a:lnTo>
                      <a:pt x="2" y="3"/>
                    </a:lnTo>
                    <a:lnTo>
                      <a:pt x="2" y="2"/>
                    </a:lnTo>
                    <a:lnTo>
                      <a:pt x="2" y="0"/>
                    </a:lnTo>
                    <a:lnTo>
                      <a:pt x="1" y="0"/>
                    </a:lnTo>
                    <a:lnTo>
                      <a:pt x="1" y="2"/>
                    </a:lnTo>
                    <a:lnTo>
                      <a:pt x="0" y="2"/>
                    </a:lnTo>
                    <a:lnTo>
                      <a:pt x="0" y="16"/>
                    </a:lnTo>
                    <a:lnTo>
                      <a:pt x="0" y="15"/>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74" name="Freeform 1304">
                <a:extLst>
                  <a:ext uri="{FF2B5EF4-FFF2-40B4-BE49-F238E27FC236}">
                    <a16:creationId xmlns:a16="http://schemas.microsoft.com/office/drawing/2014/main" id="{C888D9BD-ADB6-4945-A19C-819D783E3A65}"/>
                  </a:ext>
                </a:extLst>
              </p:cNvPr>
              <p:cNvSpPr>
                <a:spLocks noChangeAspect="1"/>
              </p:cNvSpPr>
              <p:nvPr/>
            </p:nvSpPr>
            <p:spPr bwMode="auto">
              <a:xfrm>
                <a:off x="1282" y="937"/>
                <a:ext cx="3" cy="6"/>
              </a:xfrm>
              <a:custGeom>
                <a:avLst/>
                <a:gdLst>
                  <a:gd name="T0" fmla="*/ 0 w 10"/>
                  <a:gd name="T1" fmla="*/ 0 h 18"/>
                  <a:gd name="T2" fmla="*/ 0 w 10"/>
                  <a:gd name="T3" fmla="*/ 0 h 18"/>
                  <a:gd name="T4" fmla="*/ 0 w 10"/>
                  <a:gd name="T5" fmla="*/ 0 h 18"/>
                  <a:gd name="T6" fmla="*/ 0 w 10"/>
                  <a:gd name="T7" fmla="*/ 0 h 18"/>
                  <a:gd name="T8" fmla="*/ 0 w 10"/>
                  <a:gd name="T9" fmla="*/ 0 h 18"/>
                  <a:gd name="T10" fmla="*/ 0 w 10"/>
                  <a:gd name="T11" fmla="*/ 0 h 18"/>
                  <a:gd name="T12" fmla="*/ 0 w 10"/>
                  <a:gd name="T13" fmla="*/ 0 h 18"/>
                  <a:gd name="T14" fmla="*/ 0 w 10"/>
                  <a:gd name="T15" fmla="*/ 0 h 18"/>
                  <a:gd name="T16" fmla="*/ 0 w 10"/>
                  <a:gd name="T17" fmla="*/ 0 h 18"/>
                  <a:gd name="T18" fmla="*/ 0 w 10"/>
                  <a:gd name="T19" fmla="*/ 0 h 18"/>
                  <a:gd name="T20" fmla="*/ 0 w 10"/>
                  <a:gd name="T21" fmla="*/ 0 h 18"/>
                  <a:gd name="T22" fmla="*/ 0 w 10"/>
                  <a:gd name="T23" fmla="*/ 0 h 18"/>
                  <a:gd name="T24" fmla="*/ 0 w 10"/>
                  <a:gd name="T25" fmla="*/ 0 h 18"/>
                  <a:gd name="T26" fmla="*/ 0 w 10"/>
                  <a:gd name="T27" fmla="*/ 0 h 18"/>
                  <a:gd name="T28" fmla="*/ 0 w 10"/>
                  <a:gd name="T29" fmla="*/ 0 h 18"/>
                  <a:gd name="T30" fmla="*/ 0 w 10"/>
                  <a:gd name="T31" fmla="*/ 0 h 18"/>
                  <a:gd name="T32" fmla="*/ 0 w 10"/>
                  <a:gd name="T33" fmla="*/ 0 h 18"/>
                  <a:gd name="T34" fmla="*/ 0 w 10"/>
                  <a:gd name="T35" fmla="*/ 0 h 18"/>
                  <a:gd name="T36" fmla="*/ 0 w 10"/>
                  <a:gd name="T37" fmla="*/ 0 h 18"/>
                  <a:gd name="T38" fmla="*/ 0 w 10"/>
                  <a:gd name="T39" fmla="*/ 0 h 18"/>
                  <a:gd name="T40" fmla="*/ 0 w 10"/>
                  <a:gd name="T41" fmla="*/ 0 h 18"/>
                  <a:gd name="T42" fmla="*/ 0 w 10"/>
                  <a:gd name="T43" fmla="*/ 0 h 18"/>
                  <a:gd name="T44" fmla="*/ 0 w 10"/>
                  <a:gd name="T45" fmla="*/ 0 h 18"/>
                  <a:gd name="T46" fmla="*/ 0 w 10"/>
                  <a:gd name="T47" fmla="*/ 0 h 18"/>
                  <a:gd name="T48" fmla="*/ 0 w 10"/>
                  <a:gd name="T49" fmla="*/ 0 h 18"/>
                  <a:gd name="T50" fmla="*/ 0 w 10"/>
                  <a:gd name="T51" fmla="*/ 0 h 18"/>
                  <a:gd name="T52" fmla="*/ 0 w 10"/>
                  <a:gd name="T53" fmla="*/ 0 h 18"/>
                  <a:gd name="T54" fmla="*/ 0 w 10"/>
                  <a:gd name="T55" fmla="*/ 0 h 18"/>
                  <a:gd name="T56" fmla="*/ 0 w 10"/>
                  <a:gd name="T57" fmla="*/ 0 h 18"/>
                  <a:gd name="T58" fmla="*/ 0 w 10"/>
                  <a:gd name="T59" fmla="*/ 0 h 18"/>
                  <a:gd name="T60" fmla="*/ 0 w 10"/>
                  <a:gd name="T61" fmla="*/ 0 h 18"/>
                  <a:gd name="T62" fmla="*/ 0 w 10"/>
                  <a:gd name="T63" fmla="*/ 0 h 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
                  <a:gd name="T97" fmla="*/ 0 h 18"/>
                  <a:gd name="T98" fmla="*/ 10 w 10"/>
                  <a:gd name="T99" fmla="*/ 18 h 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 h="18">
                    <a:moveTo>
                      <a:pt x="3" y="18"/>
                    </a:moveTo>
                    <a:lnTo>
                      <a:pt x="5" y="18"/>
                    </a:lnTo>
                    <a:lnTo>
                      <a:pt x="7" y="15"/>
                    </a:lnTo>
                    <a:lnTo>
                      <a:pt x="7" y="17"/>
                    </a:lnTo>
                    <a:lnTo>
                      <a:pt x="8" y="15"/>
                    </a:lnTo>
                    <a:lnTo>
                      <a:pt x="9" y="15"/>
                    </a:lnTo>
                    <a:lnTo>
                      <a:pt x="9" y="14"/>
                    </a:lnTo>
                    <a:lnTo>
                      <a:pt x="9" y="13"/>
                    </a:lnTo>
                    <a:lnTo>
                      <a:pt x="10" y="13"/>
                    </a:lnTo>
                    <a:lnTo>
                      <a:pt x="9" y="10"/>
                    </a:lnTo>
                    <a:lnTo>
                      <a:pt x="9" y="9"/>
                    </a:lnTo>
                    <a:lnTo>
                      <a:pt x="7" y="0"/>
                    </a:lnTo>
                    <a:lnTo>
                      <a:pt x="5" y="0"/>
                    </a:lnTo>
                    <a:lnTo>
                      <a:pt x="4" y="0"/>
                    </a:lnTo>
                    <a:lnTo>
                      <a:pt x="3" y="2"/>
                    </a:lnTo>
                    <a:lnTo>
                      <a:pt x="3" y="3"/>
                    </a:lnTo>
                    <a:lnTo>
                      <a:pt x="2" y="4"/>
                    </a:lnTo>
                    <a:lnTo>
                      <a:pt x="2" y="5"/>
                    </a:lnTo>
                    <a:lnTo>
                      <a:pt x="3" y="7"/>
                    </a:lnTo>
                    <a:lnTo>
                      <a:pt x="3" y="8"/>
                    </a:lnTo>
                    <a:lnTo>
                      <a:pt x="3" y="9"/>
                    </a:lnTo>
                    <a:lnTo>
                      <a:pt x="2" y="9"/>
                    </a:lnTo>
                    <a:lnTo>
                      <a:pt x="3" y="10"/>
                    </a:lnTo>
                    <a:lnTo>
                      <a:pt x="3" y="12"/>
                    </a:lnTo>
                    <a:lnTo>
                      <a:pt x="0" y="15"/>
                    </a:lnTo>
                    <a:lnTo>
                      <a:pt x="0" y="17"/>
                    </a:lnTo>
                    <a:lnTo>
                      <a:pt x="2" y="18"/>
                    </a:lnTo>
                    <a:lnTo>
                      <a:pt x="3" y="18"/>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75" name="Freeform 1305">
                <a:extLst>
                  <a:ext uri="{FF2B5EF4-FFF2-40B4-BE49-F238E27FC236}">
                    <a16:creationId xmlns:a16="http://schemas.microsoft.com/office/drawing/2014/main" id="{E32D1B27-E34E-4FFA-9278-6C165326D984}"/>
                  </a:ext>
                </a:extLst>
              </p:cNvPr>
              <p:cNvSpPr>
                <a:spLocks noChangeAspect="1"/>
              </p:cNvSpPr>
              <p:nvPr/>
            </p:nvSpPr>
            <p:spPr bwMode="auto">
              <a:xfrm>
                <a:off x="1282" y="937"/>
                <a:ext cx="3" cy="6"/>
              </a:xfrm>
              <a:custGeom>
                <a:avLst/>
                <a:gdLst>
                  <a:gd name="T0" fmla="*/ 0 w 10"/>
                  <a:gd name="T1" fmla="*/ 0 h 18"/>
                  <a:gd name="T2" fmla="*/ 0 w 10"/>
                  <a:gd name="T3" fmla="*/ 0 h 18"/>
                  <a:gd name="T4" fmla="*/ 0 w 10"/>
                  <a:gd name="T5" fmla="*/ 0 h 18"/>
                  <a:gd name="T6" fmla="*/ 0 w 10"/>
                  <a:gd name="T7" fmla="*/ 0 h 18"/>
                  <a:gd name="T8" fmla="*/ 0 w 10"/>
                  <a:gd name="T9" fmla="*/ 0 h 18"/>
                  <a:gd name="T10" fmla="*/ 0 w 10"/>
                  <a:gd name="T11" fmla="*/ 0 h 18"/>
                  <a:gd name="T12" fmla="*/ 0 w 10"/>
                  <a:gd name="T13" fmla="*/ 0 h 18"/>
                  <a:gd name="T14" fmla="*/ 0 w 10"/>
                  <a:gd name="T15" fmla="*/ 0 h 18"/>
                  <a:gd name="T16" fmla="*/ 0 w 10"/>
                  <a:gd name="T17" fmla="*/ 0 h 18"/>
                  <a:gd name="T18" fmla="*/ 0 w 10"/>
                  <a:gd name="T19" fmla="*/ 0 h 18"/>
                  <a:gd name="T20" fmla="*/ 0 w 10"/>
                  <a:gd name="T21" fmla="*/ 0 h 18"/>
                  <a:gd name="T22" fmla="*/ 0 w 10"/>
                  <a:gd name="T23" fmla="*/ 0 h 18"/>
                  <a:gd name="T24" fmla="*/ 0 w 10"/>
                  <a:gd name="T25" fmla="*/ 0 h 18"/>
                  <a:gd name="T26" fmla="*/ 0 w 10"/>
                  <a:gd name="T27" fmla="*/ 0 h 18"/>
                  <a:gd name="T28" fmla="*/ 0 w 10"/>
                  <a:gd name="T29" fmla="*/ 0 h 18"/>
                  <a:gd name="T30" fmla="*/ 0 w 10"/>
                  <a:gd name="T31" fmla="*/ 0 h 18"/>
                  <a:gd name="T32" fmla="*/ 0 w 10"/>
                  <a:gd name="T33" fmla="*/ 0 h 18"/>
                  <a:gd name="T34" fmla="*/ 0 w 10"/>
                  <a:gd name="T35" fmla="*/ 0 h 18"/>
                  <a:gd name="T36" fmla="*/ 0 w 10"/>
                  <a:gd name="T37" fmla="*/ 0 h 18"/>
                  <a:gd name="T38" fmla="*/ 0 w 10"/>
                  <a:gd name="T39" fmla="*/ 0 h 18"/>
                  <a:gd name="T40" fmla="*/ 0 w 10"/>
                  <a:gd name="T41" fmla="*/ 0 h 18"/>
                  <a:gd name="T42" fmla="*/ 0 w 10"/>
                  <a:gd name="T43" fmla="*/ 0 h 18"/>
                  <a:gd name="T44" fmla="*/ 0 w 10"/>
                  <a:gd name="T45" fmla="*/ 0 h 18"/>
                  <a:gd name="T46" fmla="*/ 0 w 10"/>
                  <a:gd name="T47" fmla="*/ 0 h 18"/>
                  <a:gd name="T48" fmla="*/ 0 w 10"/>
                  <a:gd name="T49" fmla="*/ 0 h 18"/>
                  <a:gd name="T50" fmla="*/ 0 w 10"/>
                  <a:gd name="T51" fmla="*/ 0 h 18"/>
                  <a:gd name="T52" fmla="*/ 0 w 10"/>
                  <a:gd name="T53" fmla="*/ 0 h 18"/>
                  <a:gd name="T54" fmla="*/ 0 w 10"/>
                  <a:gd name="T55" fmla="*/ 0 h 18"/>
                  <a:gd name="T56" fmla="*/ 0 w 10"/>
                  <a:gd name="T57" fmla="*/ 0 h 18"/>
                  <a:gd name="T58" fmla="*/ 0 w 10"/>
                  <a:gd name="T59" fmla="*/ 0 h 18"/>
                  <a:gd name="T60" fmla="*/ 0 w 10"/>
                  <a:gd name="T61" fmla="*/ 0 h 18"/>
                  <a:gd name="T62" fmla="*/ 0 w 10"/>
                  <a:gd name="T63" fmla="*/ 0 h 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
                  <a:gd name="T97" fmla="*/ 0 h 18"/>
                  <a:gd name="T98" fmla="*/ 10 w 10"/>
                  <a:gd name="T99" fmla="*/ 18 h 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 h="18">
                    <a:moveTo>
                      <a:pt x="3" y="18"/>
                    </a:moveTo>
                    <a:lnTo>
                      <a:pt x="5" y="18"/>
                    </a:lnTo>
                    <a:lnTo>
                      <a:pt x="7" y="15"/>
                    </a:lnTo>
                    <a:lnTo>
                      <a:pt x="7" y="17"/>
                    </a:lnTo>
                    <a:lnTo>
                      <a:pt x="8" y="15"/>
                    </a:lnTo>
                    <a:lnTo>
                      <a:pt x="9" y="15"/>
                    </a:lnTo>
                    <a:lnTo>
                      <a:pt x="9" y="14"/>
                    </a:lnTo>
                    <a:lnTo>
                      <a:pt x="9" y="13"/>
                    </a:lnTo>
                    <a:lnTo>
                      <a:pt x="10" y="13"/>
                    </a:lnTo>
                    <a:lnTo>
                      <a:pt x="9" y="10"/>
                    </a:lnTo>
                    <a:lnTo>
                      <a:pt x="9" y="9"/>
                    </a:lnTo>
                    <a:lnTo>
                      <a:pt x="7" y="0"/>
                    </a:lnTo>
                    <a:lnTo>
                      <a:pt x="5" y="0"/>
                    </a:lnTo>
                    <a:lnTo>
                      <a:pt x="4" y="0"/>
                    </a:lnTo>
                    <a:lnTo>
                      <a:pt x="3" y="2"/>
                    </a:lnTo>
                    <a:lnTo>
                      <a:pt x="3" y="3"/>
                    </a:lnTo>
                    <a:lnTo>
                      <a:pt x="2" y="4"/>
                    </a:lnTo>
                    <a:lnTo>
                      <a:pt x="2" y="5"/>
                    </a:lnTo>
                    <a:lnTo>
                      <a:pt x="3" y="7"/>
                    </a:lnTo>
                    <a:lnTo>
                      <a:pt x="3" y="8"/>
                    </a:lnTo>
                    <a:lnTo>
                      <a:pt x="3" y="9"/>
                    </a:lnTo>
                    <a:lnTo>
                      <a:pt x="2" y="9"/>
                    </a:lnTo>
                    <a:lnTo>
                      <a:pt x="3" y="10"/>
                    </a:lnTo>
                    <a:lnTo>
                      <a:pt x="3" y="12"/>
                    </a:lnTo>
                    <a:lnTo>
                      <a:pt x="0" y="15"/>
                    </a:lnTo>
                    <a:lnTo>
                      <a:pt x="0" y="17"/>
                    </a:lnTo>
                    <a:lnTo>
                      <a:pt x="2" y="18"/>
                    </a:lnTo>
                    <a:lnTo>
                      <a:pt x="3" y="18"/>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76" name="Freeform 1306">
                <a:extLst>
                  <a:ext uri="{FF2B5EF4-FFF2-40B4-BE49-F238E27FC236}">
                    <a16:creationId xmlns:a16="http://schemas.microsoft.com/office/drawing/2014/main" id="{B6696031-50C0-4F9D-BD40-467196D25871}"/>
                  </a:ext>
                </a:extLst>
              </p:cNvPr>
              <p:cNvSpPr>
                <a:spLocks noChangeAspect="1"/>
              </p:cNvSpPr>
              <p:nvPr/>
            </p:nvSpPr>
            <p:spPr bwMode="auto">
              <a:xfrm>
                <a:off x="1074" y="680"/>
                <a:ext cx="40" cy="28"/>
              </a:xfrm>
              <a:custGeom>
                <a:avLst/>
                <a:gdLst>
                  <a:gd name="T0" fmla="*/ 0 w 135"/>
                  <a:gd name="T1" fmla="*/ 0 h 97"/>
                  <a:gd name="T2" fmla="*/ 0 w 135"/>
                  <a:gd name="T3" fmla="*/ 0 h 97"/>
                  <a:gd name="T4" fmla="*/ 0 w 135"/>
                  <a:gd name="T5" fmla="*/ 0 h 97"/>
                  <a:gd name="T6" fmla="*/ 0 w 135"/>
                  <a:gd name="T7" fmla="*/ 0 h 97"/>
                  <a:gd name="T8" fmla="*/ 0 w 135"/>
                  <a:gd name="T9" fmla="*/ 0 h 97"/>
                  <a:gd name="T10" fmla="*/ 0 w 135"/>
                  <a:gd name="T11" fmla="*/ 0 h 97"/>
                  <a:gd name="T12" fmla="*/ 0 w 135"/>
                  <a:gd name="T13" fmla="*/ 0 h 97"/>
                  <a:gd name="T14" fmla="*/ 0 w 135"/>
                  <a:gd name="T15" fmla="*/ 0 h 97"/>
                  <a:gd name="T16" fmla="*/ 0 w 135"/>
                  <a:gd name="T17" fmla="*/ 0 h 97"/>
                  <a:gd name="T18" fmla="*/ 0 w 135"/>
                  <a:gd name="T19" fmla="*/ 0 h 97"/>
                  <a:gd name="T20" fmla="*/ 0 w 135"/>
                  <a:gd name="T21" fmla="*/ 0 h 97"/>
                  <a:gd name="T22" fmla="*/ 0 w 135"/>
                  <a:gd name="T23" fmla="*/ 0 h 97"/>
                  <a:gd name="T24" fmla="*/ 0 w 135"/>
                  <a:gd name="T25" fmla="*/ 0 h 97"/>
                  <a:gd name="T26" fmla="*/ 0 w 135"/>
                  <a:gd name="T27" fmla="*/ 0 h 97"/>
                  <a:gd name="T28" fmla="*/ 0 w 135"/>
                  <a:gd name="T29" fmla="*/ 0 h 97"/>
                  <a:gd name="T30" fmla="*/ 0 w 135"/>
                  <a:gd name="T31" fmla="*/ 0 h 97"/>
                  <a:gd name="T32" fmla="*/ 0 w 135"/>
                  <a:gd name="T33" fmla="*/ 0 h 97"/>
                  <a:gd name="T34" fmla="*/ 0 w 135"/>
                  <a:gd name="T35" fmla="*/ 0 h 97"/>
                  <a:gd name="T36" fmla="*/ 0 w 135"/>
                  <a:gd name="T37" fmla="*/ 0 h 97"/>
                  <a:gd name="T38" fmla="*/ 0 w 135"/>
                  <a:gd name="T39" fmla="*/ 0 h 97"/>
                  <a:gd name="T40" fmla="*/ 0 w 135"/>
                  <a:gd name="T41" fmla="*/ 0 h 97"/>
                  <a:gd name="T42" fmla="*/ 0 w 135"/>
                  <a:gd name="T43" fmla="*/ 0 h 97"/>
                  <a:gd name="T44" fmla="*/ 0 w 135"/>
                  <a:gd name="T45" fmla="*/ 0 h 97"/>
                  <a:gd name="T46" fmla="*/ 0 w 135"/>
                  <a:gd name="T47" fmla="*/ 0 h 97"/>
                  <a:gd name="T48" fmla="*/ 0 w 135"/>
                  <a:gd name="T49" fmla="*/ 0 h 97"/>
                  <a:gd name="T50" fmla="*/ 0 w 135"/>
                  <a:gd name="T51" fmla="*/ 0 h 97"/>
                  <a:gd name="T52" fmla="*/ 0 w 135"/>
                  <a:gd name="T53" fmla="*/ 0 h 97"/>
                  <a:gd name="T54" fmla="*/ 0 w 135"/>
                  <a:gd name="T55" fmla="*/ 0 h 97"/>
                  <a:gd name="T56" fmla="*/ 0 w 135"/>
                  <a:gd name="T57" fmla="*/ 0 h 97"/>
                  <a:gd name="T58" fmla="*/ 0 w 135"/>
                  <a:gd name="T59" fmla="*/ 0 h 97"/>
                  <a:gd name="T60" fmla="*/ 0 w 135"/>
                  <a:gd name="T61" fmla="*/ 0 h 97"/>
                  <a:gd name="T62" fmla="*/ 0 w 135"/>
                  <a:gd name="T63" fmla="*/ 0 h 97"/>
                  <a:gd name="T64" fmla="*/ 0 w 135"/>
                  <a:gd name="T65" fmla="*/ 0 h 97"/>
                  <a:gd name="T66" fmla="*/ 0 w 135"/>
                  <a:gd name="T67" fmla="*/ 0 h 97"/>
                  <a:gd name="T68" fmla="*/ 0 w 135"/>
                  <a:gd name="T69" fmla="*/ 0 h 97"/>
                  <a:gd name="T70" fmla="*/ 0 w 135"/>
                  <a:gd name="T71" fmla="*/ 0 h 97"/>
                  <a:gd name="T72" fmla="*/ 0 w 135"/>
                  <a:gd name="T73" fmla="*/ 0 h 97"/>
                  <a:gd name="T74" fmla="*/ 0 w 135"/>
                  <a:gd name="T75" fmla="*/ 0 h 97"/>
                  <a:gd name="T76" fmla="*/ 0 w 135"/>
                  <a:gd name="T77" fmla="*/ 0 h 97"/>
                  <a:gd name="T78" fmla="*/ 0 w 135"/>
                  <a:gd name="T79" fmla="*/ 0 h 97"/>
                  <a:gd name="T80" fmla="*/ 0 w 135"/>
                  <a:gd name="T81" fmla="*/ 0 h 97"/>
                  <a:gd name="T82" fmla="*/ 0 w 135"/>
                  <a:gd name="T83" fmla="*/ 0 h 97"/>
                  <a:gd name="T84" fmla="*/ 0 w 135"/>
                  <a:gd name="T85" fmla="*/ 0 h 97"/>
                  <a:gd name="T86" fmla="*/ 0 w 135"/>
                  <a:gd name="T87" fmla="*/ 0 h 97"/>
                  <a:gd name="T88" fmla="*/ 0 w 135"/>
                  <a:gd name="T89" fmla="*/ 0 h 97"/>
                  <a:gd name="T90" fmla="*/ 0 w 135"/>
                  <a:gd name="T91" fmla="*/ 0 h 97"/>
                  <a:gd name="T92" fmla="*/ 0 w 135"/>
                  <a:gd name="T93" fmla="*/ 0 h 97"/>
                  <a:gd name="T94" fmla="*/ 0 w 135"/>
                  <a:gd name="T95" fmla="*/ 0 h 97"/>
                  <a:gd name="T96" fmla="*/ 0 w 135"/>
                  <a:gd name="T97" fmla="*/ 0 h 97"/>
                  <a:gd name="T98" fmla="*/ 0 w 135"/>
                  <a:gd name="T99" fmla="*/ 0 h 97"/>
                  <a:gd name="T100" fmla="*/ 0 w 135"/>
                  <a:gd name="T101" fmla="*/ 0 h 97"/>
                  <a:gd name="T102" fmla="*/ 0 w 135"/>
                  <a:gd name="T103" fmla="*/ 0 h 97"/>
                  <a:gd name="T104" fmla="*/ 0 w 135"/>
                  <a:gd name="T105" fmla="*/ 0 h 97"/>
                  <a:gd name="T106" fmla="*/ 0 w 135"/>
                  <a:gd name="T107" fmla="*/ 0 h 97"/>
                  <a:gd name="T108" fmla="*/ 0 w 135"/>
                  <a:gd name="T109" fmla="*/ 0 h 97"/>
                  <a:gd name="T110" fmla="*/ 0 w 135"/>
                  <a:gd name="T111" fmla="*/ 0 h 97"/>
                  <a:gd name="T112" fmla="*/ 0 w 135"/>
                  <a:gd name="T113" fmla="*/ 0 h 97"/>
                  <a:gd name="T114" fmla="*/ 0 w 135"/>
                  <a:gd name="T115" fmla="*/ 0 h 97"/>
                  <a:gd name="T116" fmla="*/ 0 w 135"/>
                  <a:gd name="T117" fmla="*/ 0 h 97"/>
                  <a:gd name="T118" fmla="*/ 0 w 135"/>
                  <a:gd name="T119" fmla="*/ 0 h 9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35"/>
                  <a:gd name="T181" fmla="*/ 0 h 97"/>
                  <a:gd name="T182" fmla="*/ 135 w 135"/>
                  <a:gd name="T183" fmla="*/ 97 h 9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35" h="97">
                    <a:moveTo>
                      <a:pt x="60" y="1"/>
                    </a:moveTo>
                    <a:lnTo>
                      <a:pt x="57" y="0"/>
                    </a:lnTo>
                    <a:lnTo>
                      <a:pt x="53" y="1"/>
                    </a:lnTo>
                    <a:lnTo>
                      <a:pt x="51" y="0"/>
                    </a:lnTo>
                    <a:lnTo>
                      <a:pt x="48" y="1"/>
                    </a:lnTo>
                    <a:lnTo>
                      <a:pt x="47" y="1"/>
                    </a:lnTo>
                    <a:lnTo>
                      <a:pt x="47" y="3"/>
                    </a:lnTo>
                    <a:lnTo>
                      <a:pt x="46" y="5"/>
                    </a:lnTo>
                    <a:lnTo>
                      <a:pt x="45" y="3"/>
                    </a:lnTo>
                    <a:lnTo>
                      <a:pt x="44" y="2"/>
                    </a:lnTo>
                    <a:lnTo>
                      <a:pt x="42" y="1"/>
                    </a:lnTo>
                    <a:lnTo>
                      <a:pt x="39" y="1"/>
                    </a:lnTo>
                    <a:lnTo>
                      <a:pt x="25" y="3"/>
                    </a:lnTo>
                    <a:lnTo>
                      <a:pt x="23" y="3"/>
                    </a:lnTo>
                    <a:lnTo>
                      <a:pt x="21" y="5"/>
                    </a:lnTo>
                    <a:lnTo>
                      <a:pt x="11" y="7"/>
                    </a:lnTo>
                    <a:lnTo>
                      <a:pt x="9" y="8"/>
                    </a:lnTo>
                    <a:lnTo>
                      <a:pt x="9" y="10"/>
                    </a:lnTo>
                    <a:lnTo>
                      <a:pt x="9" y="12"/>
                    </a:lnTo>
                    <a:lnTo>
                      <a:pt x="10" y="12"/>
                    </a:lnTo>
                    <a:lnTo>
                      <a:pt x="14" y="15"/>
                    </a:lnTo>
                    <a:lnTo>
                      <a:pt x="15" y="13"/>
                    </a:lnTo>
                    <a:lnTo>
                      <a:pt x="16" y="13"/>
                    </a:lnTo>
                    <a:lnTo>
                      <a:pt x="18" y="15"/>
                    </a:lnTo>
                    <a:lnTo>
                      <a:pt x="16" y="15"/>
                    </a:lnTo>
                    <a:lnTo>
                      <a:pt x="15" y="15"/>
                    </a:lnTo>
                    <a:lnTo>
                      <a:pt x="15" y="16"/>
                    </a:lnTo>
                    <a:lnTo>
                      <a:pt x="16" y="17"/>
                    </a:lnTo>
                    <a:lnTo>
                      <a:pt x="21" y="21"/>
                    </a:lnTo>
                    <a:lnTo>
                      <a:pt x="23" y="21"/>
                    </a:lnTo>
                    <a:lnTo>
                      <a:pt x="25" y="21"/>
                    </a:lnTo>
                    <a:lnTo>
                      <a:pt x="27" y="22"/>
                    </a:lnTo>
                    <a:lnTo>
                      <a:pt x="26" y="23"/>
                    </a:lnTo>
                    <a:lnTo>
                      <a:pt x="25" y="22"/>
                    </a:lnTo>
                    <a:lnTo>
                      <a:pt x="23" y="23"/>
                    </a:lnTo>
                    <a:lnTo>
                      <a:pt x="16" y="21"/>
                    </a:lnTo>
                    <a:lnTo>
                      <a:pt x="10" y="17"/>
                    </a:lnTo>
                    <a:lnTo>
                      <a:pt x="10" y="18"/>
                    </a:lnTo>
                    <a:lnTo>
                      <a:pt x="8" y="17"/>
                    </a:lnTo>
                    <a:lnTo>
                      <a:pt x="5" y="18"/>
                    </a:lnTo>
                    <a:lnTo>
                      <a:pt x="4" y="18"/>
                    </a:lnTo>
                    <a:lnTo>
                      <a:pt x="3" y="20"/>
                    </a:lnTo>
                    <a:lnTo>
                      <a:pt x="1" y="20"/>
                    </a:lnTo>
                    <a:lnTo>
                      <a:pt x="0" y="21"/>
                    </a:lnTo>
                    <a:lnTo>
                      <a:pt x="1" y="22"/>
                    </a:lnTo>
                    <a:lnTo>
                      <a:pt x="0" y="23"/>
                    </a:lnTo>
                    <a:lnTo>
                      <a:pt x="3" y="23"/>
                    </a:lnTo>
                    <a:lnTo>
                      <a:pt x="4" y="25"/>
                    </a:lnTo>
                    <a:lnTo>
                      <a:pt x="5" y="25"/>
                    </a:lnTo>
                    <a:lnTo>
                      <a:pt x="5" y="26"/>
                    </a:lnTo>
                    <a:lnTo>
                      <a:pt x="3" y="26"/>
                    </a:lnTo>
                    <a:lnTo>
                      <a:pt x="1" y="27"/>
                    </a:lnTo>
                    <a:lnTo>
                      <a:pt x="3" y="28"/>
                    </a:lnTo>
                    <a:lnTo>
                      <a:pt x="3" y="31"/>
                    </a:lnTo>
                    <a:lnTo>
                      <a:pt x="3" y="32"/>
                    </a:lnTo>
                    <a:lnTo>
                      <a:pt x="4" y="34"/>
                    </a:lnTo>
                    <a:lnTo>
                      <a:pt x="4" y="36"/>
                    </a:lnTo>
                    <a:lnTo>
                      <a:pt x="4" y="37"/>
                    </a:lnTo>
                    <a:lnTo>
                      <a:pt x="5" y="38"/>
                    </a:lnTo>
                    <a:lnTo>
                      <a:pt x="6" y="44"/>
                    </a:lnTo>
                    <a:lnTo>
                      <a:pt x="8" y="46"/>
                    </a:lnTo>
                    <a:lnTo>
                      <a:pt x="6" y="46"/>
                    </a:lnTo>
                    <a:lnTo>
                      <a:pt x="4" y="46"/>
                    </a:lnTo>
                    <a:lnTo>
                      <a:pt x="4" y="48"/>
                    </a:lnTo>
                    <a:lnTo>
                      <a:pt x="5" y="49"/>
                    </a:lnTo>
                    <a:lnTo>
                      <a:pt x="5" y="50"/>
                    </a:lnTo>
                    <a:lnTo>
                      <a:pt x="4" y="52"/>
                    </a:lnTo>
                    <a:lnTo>
                      <a:pt x="6" y="54"/>
                    </a:lnTo>
                    <a:lnTo>
                      <a:pt x="5" y="55"/>
                    </a:lnTo>
                    <a:lnTo>
                      <a:pt x="5" y="58"/>
                    </a:lnTo>
                    <a:lnTo>
                      <a:pt x="5" y="60"/>
                    </a:lnTo>
                    <a:lnTo>
                      <a:pt x="8" y="60"/>
                    </a:lnTo>
                    <a:lnTo>
                      <a:pt x="9" y="62"/>
                    </a:lnTo>
                    <a:lnTo>
                      <a:pt x="8" y="62"/>
                    </a:lnTo>
                    <a:lnTo>
                      <a:pt x="8" y="64"/>
                    </a:lnTo>
                    <a:lnTo>
                      <a:pt x="10" y="64"/>
                    </a:lnTo>
                    <a:lnTo>
                      <a:pt x="15" y="68"/>
                    </a:lnTo>
                    <a:lnTo>
                      <a:pt x="15" y="70"/>
                    </a:lnTo>
                    <a:lnTo>
                      <a:pt x="15" y="72"/>
                    </a:lnTo>
                    <a:lnTo>
                      <a:pt x="18" y="72"/>
                    </a:lnTo>
                    <a:lnTo>
                      <a:pt x="19" y="74"/>
                    </a:lnTo>
                    <a:lnTo>
                      <a:pt x="20" y="75"/>
                    </a:lnTo>
                    <a:lnTo>
                      <a:pt x="19" y="76"/>
                    </a:lnTo>
                    <a:lnTo>
                      <a:pt x="20" y="79"/>
                    </a:lnTo>
                    <a:lnTo>
                      <a:pt x="20" y="88"/>
                    </a:lnTo>
                    <a:lnTo>
                      <a:pt x="21" y="89"/>
                    </a:lnTo>
                    <a:lnTo>
                      <a:pt x="23" y="89"/>
                    </a:lnTo>
                    <a:lnTo>
                      <a:pt x="26" y="88"/>
                    </a:lnTo>
                    <a:lnTo>
                      <a:pt x="31" y="88"/>
                    </a:lnTo>
                    <a:lnTo>
                      <a:pt x="25" y="89"/>
                    </a:lnTo>
                    <a:lnTo>
                      <a:pt x="24" y="91"/>
                    </a:lnTo>
                    <a:lnTo>
                      <a:pt x="21" y="93"/>
                    </a:lnTo>
                    <a:lnTo>
                      <a:pt x="21" y="94"/>
                    </a:lnTo>
                    <a:lnTo>
                      <a:pt x="21" y="95"/>
                    </a:lnTo>
                    <a:lnTo>
                      <a:pt x="24" y="96"/>
                    </a:lnTo>
                    <a:lnTo>
                      <a:pt x="23" y="97"/>
                    </a:lnTo>
                    <a:lnTo>
                      <a:pt x="35" y="94"/>
                    </a:lnTo>
                    <a:lnTo>
                      <a:pt x="37" y="95"/>
                    </a:lnTo>
                    <a:lnTo>
                      <a:pt x="41" y="94"/>
                    </a:lnTo>
                    <a:lnTo>
                      <a:pt x="50" y="96"/>
                    </a:lnTo>
                    <a:lnTo>
                      <a:pt x="51" y="95"/>
                    </a:lnTo>
                    <a:lnTo>
                      <a:pt x="51" y="94"/>
                    </a:lnTo>
                    <a:lnTo>
                      <a:pt x="51" y="93"/>
                    </a:lnTo>
                    <a:lnTo>
                      <a:pt x="50" y="93"/>
                    </a:lnTo>
                    <a:lnTo>
                      <a:pt x="48" y="94"/>
                    </a:lnTo>
                    <a:lnTo>
                      <a:pt x="46" y="94"/>
                    </a:lnTo>
                    <a:lnTo>
                      <a:pt x="47" y="93"/>
                    </a:lnTo>
                    <a:lnTo>
                      <a:pt x="48" y="93"/>
                    </a:lnTo>
                    <a:lnTo>
                      <a:pt x="50" y="91"/>
                    </a:lnTo>
                    <a:lnTo>
                      <a:pt x="51" y="90"/>
                    </a:lnTo>
                    <a:lnTo>
                      <a:pt x="51" y="89"/>
                    </a:lnTo>
                    <a:lnTo>
                      <a:pt x="56" y="81"/>
                    </a:lnTo>
                    <a:lnTo>
                      <a:pt x="57" y="80"/>
                    </a:lnTo>
                    <a:lnTo>
                      <a:pt x="61" y="80"/>
                    </a:lnTo>
                    <a:lnTo>
                      <a:pt x="63" y="75"/>
                    </a:lnTo>
                    <a:lnTo>
                      <a:pt x="62" y="72"/>
                    </a:lnTo>
                    <a:lnTo>
                      <a:pt x="57" y="68"/>
                    </a:lnTo>
                    <a:lnTo>
                      <a:pt x="53" y="67"/>
                    </a:lnTo>
                    <a:lnTo>
                      <a:pt x="53" y="63"/>
                    </a:lnTo>
                    <a:lnTo>
                      <a:pt x="51" y="64"/>
                    </a:lnTo>
                    <a:lnTo>
                      <a:pt x="45" y="63"/>
                    </a:lnTo>
                    <a:lnTo>
                      <a:pt x="42" y="63"/>
                    </a:lnTo>
                    <a:lnTo>
                      <a:pt x="41" y="63"/>
                    </a:lnTo>
                    <a:lnTo>
                      <a:pt x="40" y="62"/>
                    </a:lnTo>
                    <a:lnTo>
                      <a:pt x="42" y="60"/>
                    </a:lnTo>
                    <a:lnTo>
                      <a:pt x="58" y="60"/>
                    </a:lnTo>
                    <a:lnTo>
                      <a:pt x="61" y="59"/>
                    </a:lnTo>
                    <a:lnTo>
                      <a:pt x="63" y="60"/>
                    </a:lnTo>
                    <a:lnTo>
                      <a:pt x="66" y="59"/>
                    </a:lnTo>
                    <a:lnTo>
                      <a:pt x="68" y="60"/>
                    </a:lnTo>
                    <a:lnTo>
                      <a:pt x="69" y="60"/>
                    </a:lnTo>
                    <a:lnTo>
                      <a:pt x="88" y="63"/>
                    </a:lnTo>
                    <a:lnTo>
                      <a:pt x="89" y="64"/>
                    </a:lnTo>
                    <a:lnTo>
                      <a:pt x="93" y="64"/>
                    </a:lnTo>
                    <a:lnTo>
                      <a:pt x="98" y="62"/>
                    </a:lnTo>
                    <a:lnTo>
                      <a:pt x="99" y="60"/>
                    </a:lnTo>
                    <a:lnTo>
                      <a:pt x="103" y="58"/>
                    </a:lnTo>
                    <a:lnTo>
                      <a:pt x="104" y="57"/>
                    </a:lnTo>
                    <a:lnTo>
                      <a:pt x="104" y="54"/>
                    </a:lnTo>
                    <a:lnTo>
                      <a:pt x="105" y="53"/>
                    </a:lnTo>
                    <a:lnTo>
                      <a:pt x="108" y="52"/>
                    </a:lnTo>
                    <a:lnTo>
                      <a:pt x="107" y="49"/>
                    </a:lnTo>
                    <a:lnTo>
                      <a:pt x="113" y="43"/>
                    </a:lnTo>
                    <a:lnTo>
                      <a:pt x="112" y="42"/>
                    </a:lnTo>
                    <a:lnTo>
                      <a:pt x="105" y="41"/>
                    </a:lnTo>
                    <a:lnTo>
                      <a:pt x="114" y="39"/>
                    </a:lnTo>
                    <a:lnTo>
                      <a:pt x="115" y="38"/>
                    </a:lnTo>
                    <a:lnTo>
                      <a:pt x="116" y="36"/>
                    </a:lnTo>
                    <a:lnTo>
                      <a:pt x="118" y="34"/>
                    </a:lnTo>
                    <a:lnTo>
                      <a:pt x="119" y="32"/>
                    </a:lnTo>
                    <a:lnTo>
                      <a:pt x="120" y="31"/>
                    </a:lnTo>
                    <a:lnTo>
                      <a:pt x="120" y="29"/>
                    </a:lnTo>
                    <a:lnTo>
                      <a:pt x="119" y="28"/>
                    </a:lnTo>
                    <a:lnTo>
                      <a:pt x="119" y="27"/>
                    </a:lnTo>
                    <a:lnTo>
                      <a:pt x="121" y="27"/>
                    </a:lnTo>
                    <a:lnTo>
                      <a:pt x="123" y="27"/>
                    </a:lnTo>
                    <a:lnTo>
                      <a:pt x="133" y="16"/>
                    </a:lnTo>
                    <a:lnTo>
                      <a:pt x="131" y="13"/>
                    </a:lnTo>
                    <a:lnTo>
                      <a:pt x="133" y="13"/>
                    </a:lnTo>
                    <a:lnTo>
                      <a:pt x="134" y="15"/>
                    </a:lnTo>
                    <a:lnTo>
                      <a:pt x="135" y="13"/>
                    </a:lnTo>
                    <a:lnTo>
                      <a:pt x="135" y="12"/>
                    </a:lnTo>
                    <a:lnTo>
                      <a:pt x="133" y="11"/>
                    </a:lnTo>
                    <a:lnTo>
                      <a:pt x="131" y="11"/>
                    </a:lnTo>
                    <a:lnTo>
                      <a:pt x="94" y="6"/>
                    </a:lnTo>
                    <a:lnTo>
                      <a:pt x="88" y="8"/>
                    </a:lnTo>
                    <a:lnTo>
                      <a:pt x="88" y="10"/>
                    </a:lnTo>
                    <a:lnTo>
                      <a:pt x="83" y="10"/>
                    </a:lnTo>
                    <a:lnTo>
                      <a:pt x="83" y="7"/>
                    </a:lnTo>
                    <a:lnTo>
                      <a:pt x="82" y="6"/>
                    </a:lnTo>
                    <a:lnTo>
                      <a:pt x="73" y="3"/>
                    </a:lnTo>
                    <a:lnTo>
                      <a:pt x="72" y="5"/>
                    </a:lnTo>
                    <a:lnTo>
                      <a:pt x="71" y="5"/>
                    </a:lnTo>
                    <a:lnTo>
                      <a:pt x="71" y="2"/>
                    </a:lnTo>
                    <a:lnTo>
                      <a:pt x="60"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77" name="Freeform 1307">
                <a:extLst>
                  <a:ext uri="{FF2B5EF4-FFF2-40B4-BE49-F238E27FC236}">
                    <a16:creationId xmlns:a16="http://schemas.microsoft.com/office/drawing/2014/main" id="{CECCBEBE-29E3-4F33-8FD1-A2F735B1A3AB}"/>
                  </a:ext>
                </a:extLst>
              </p:cNvPr>
              <p:cNvSpPr>
                <a:spLocks noChangeAspect="1"/>
              </p:cNvSpPr>
              <p:nvPr/>
            </p:nvSpPr>
            <p:spPr bwMode="auto">
              <a:xfrm>
                <a:off x="1074" y="680"/>
                <a:ext cx="40" cy="28"/>
              </a:xfrm>
              <a:custGeom>
                <a:avLst/>
                <a:gdLst>
                  <a:gd name="T0" fmla="*/ 0 w 135"/>
                  <a:gd name="T1" fmla="*/ 0 h 97"/>
                  <a:gd name="T2" fmla="*/ 0 w 135"/>
                  <a:gd name="T3" fmla="*/ 0 h 97"/>
                  <a:gd name="T4" fmla="*/ 0 w 135"/>
                  <a:gd name="T5" fmla="*/ 0 h 97"/>
                  <a:gd name="T6" fmla="*/ 0 w 135"/>
                  <a:gd name="T7" fmla="*/ 0 h 97"/>
                  <a:gd name="T8" fmla="*/ 0 w 135"/>
                  <a:gd name="T9" fmla="*/ 0 h 97"/>
                  <a:gd name="T10" fmla="*/ 0 w 135"/>
                  <a:gd name="T11" fmla="*/ 0 h 97"/>
                  <a:gd name="T12" fmla="*/ 0 w 135"/>
                  <a:gd name="T13" fmla="*/ 0 h 97"/>
                  <a:gd name="T14" fmla="*/ 0 w 135"/>
                  <a:gd name="T15" fmla="*/ 0 h 97"/>
                  <a:gd name="T16" fmla="*/ 0 w 135"/>
                  <a:gd name="T17" fmla="*/ 0 h 97"/>
                  <a:gd name="T18" fmla="*/ 0 w 135"/>
                  <a:gd name="T19" fmla="*/ 0 h 97"/>
                  <a:gd name="T20" fmla="*/ 0 w 135"/>
                  <a:gd name="T21" fmla="*/ 0 h 97"/>
                  <a:gd name="T22" fmla="*/ 0 w 135"/>
                  <a:gd name="T23" fmla="*/ 0 h 97"/>
                  <a:gd name="T24" fmla="*/ 0 w 135"/>
                  <a:gd name="T25" fmla="*/ 0 h 97"/>
                  <a:gd name="T26" fmla="*/ 0 w 135"/>
                  <a:gd name="T27" fmla="*/ 0 h 97"/>
                  <a:gd name="T28" fmla="*/ 0 w 135"/>
                  <a:gd name="T29" fmla="*/ 0 h 97"/>
                  <a:gd name="T30" fmla="*/ 0 w 135"/>
                  <a:gd name="T31" fmla="*/ 0 h 97"/>
                  <a:gd name="T32" fmla="*/ 0 w 135"/>
                  <a:gd name="T33" fmla="*/ 0 h 97"/>
                  <a:gd name="T34" fmla="*/ 0 w 135"/>
                  <a:gd name="T35" fmla="*/ 0 h 97"/>
                  <a:gd name="T36" fmla="*/ 0 w 135"/>
                  <a:gd name="T37" fmla="*/ 0 h 97"/>
                  <a:gd name="T38" fmla="*/ 0 w 135"/>
                  <a:gd name="T39" fmla="*/ 0 h 97"/>
                  <a:gd name="T40" fmla="*/ 0 w 135"/>
                  <a:gd name="T41" fmla="*/ 0 h 97"/>
                  <a:gd name="T42" fmla="*/ 0 w 135"/>
                  <a:gd name="T43" fmla="*/ 0 h 97"/>
                  <a:gd name="T44" fmla="*/ 0 w 135"/>
                  <a:gd name="T45" fmla="*/ 0 h 97"/>
                  <a:gd name="T46" fmla="*/ 0 w 135"/>
                  <a:gd name="T47" fmla="*/ 0 h 97"/>
                  <a:gd name="T48" fmla="*/ 0 w 135"/>
                  <a:gd name="T49" fmla="*/ 0 h 97"/>
                  <a:gd name="T50" fmla="*/ 0 w 135"/>
                  <a:gd name="T51" fmla="*/ 0 h 97"/>
                  <a:gd name="T52" fmla="*/ 0 w 135"/>
                  <a:gd name="T53" fmla="*/ 0 h 97"/>
                  <a:gd name="T54" fmla="*/ 0 w 135"/>
                  <a:gd name="T55" fmla="*/ 0 h 97"/>
                  <a:gd name="T56" fmla="*/ 0 w 135"/>
                  <a:gd name="T57" fmla="*/ 0 h 97"/>
                  <a:gd name="T58" fmla="*/ 0 w 135"/>
                  <a:gd name="T59" fmla="*/ 0 h 97"/>
                  <a:gd name="T60" fmla="*/ 0 w 135"/>
                  <a:gd name="T61" fmla="*/ 0 h 97"/>
                  <a:gd name="T62" fmla="*/ 0 w 135"/>
                  <a:gd name="T63" fmla="*/ 0 h 97"/>
                  <a:gd name="T64" fmla="*/ 0 w 135"/>
                  <a:gd name="T65" fmla="*/ 0 h 97"/>
                  <a:gd name="T66" fmla="*/ 0 w 135"/>
                  <a:gd name="T67" fmla="*/ 0 h 97"/>
                  <a:gd name="T68" fmla="*/ 0 w 135"/>
                  <a:gd name="T69" fmla="*/ 0 h 97"/>
                  <a:gd name="T70" fmla="*/ 0 w 135"/>
                  <a:gd name="T71" fmla="*/ 0 h 97"/>
                  <a:gd name="T72" fmla="*/ 0 w 135"/>
                  <a:gd name="T73" fmla="*/ 0 h 97"/>
                  <a:gd name="T74" fmla="*/ 0 w 135"/>
                  <a:gd name="T75" fmla="*/ 0 h 97"/>
                  <a:gd name="T76" fmla="*/ 0 w 135"/>
                  <a:gd name="T77" fmla="*/ 0 h 97"/>
                  <a:gd name="T78" fmla="*/ 0 w 135"/>
                  <a:gd name="T79" fmla="*/ 0 h 97"/>
                  <a:gd name="T80" fmla="*/ 0 w 135"/>
                  <a:gd name="T81" fmla="*/ 0 h 97"/>
                  <a:gd name="T82" fmla="*/ 0 w 135"/>
                  <a:gd name="T83" fmla="*/ 0 h 97"/>
                  <a:gd name="T84" fmla="*/ 0 w 135"/>
                  <a:gd name="T85" fmla="*/ 0 h 97"/>
                  <a:gd name="T86" fmla="*/ 0 w 135"/>
                  <a:gd name="T87" fmla="*/ 0 h 97"/>
                  <a:gd name="T88" fmla="*/ 0 w 135"/>
                  <a:gd name="T89" fmla="*/ 0 h 97"/>
                  <a:gd name="T90" fmla="*/ 0 w 135"/>
                  <a:gd name="T91" fmla="*/ 0 h 97"/>
                  <a:gd name="T92" fmla="*/ 0 w 135"/>
                  <a:gd name="T93" fmla="*/ 0 h 97"/>
                  <a:gd name="T94" fmla="*/ 0 w 135"/>
                  <a:gd name="T95" fmla="*/ 0 h 97"/>
                  <a:gd name="T96" fmla="*/ 0 w 135"/>
                  <a:gd name="T97" fmla="*/ 0 h 97"/>
                  <a:gd name="T98" fmla="*/ 0 w 135"/>
                  <a:gd name="T99" fmla="*/ 0 h 97"/>
                  <a:gd name="T100" fmla="*/ 0 w 135"/>
                  <a:gd name="T101" fmla="*/ 0 h 97"/>
                  <a:gd name="T102" fmla="*/ 0 w 135"/>
                  <a:gd name="T103" fmla="*/ 0 h 97"/>
                  <a:gd name="T104" fmla="*/ 0 w 135"/>
                  <a:gd name="T105" fmla="*/ 0 h 97"/>
                  <a:gd name="T106" fmla="*/ 0 w 135"/>
                  <a:gd name="T107" fmla="*/ 0 h 97"/>
                  <a:gd name="T108" fmla="*/ 0 w 135"/>
                  <a:gd name="T109" fmla="*/ 0 h 97"/>
                  <a:gd name="T110" fmla="*/ 0 w 135"/>
                  <a:gd name="T111" fmla="*/ 0 h 97"/>
                  <a:gd name="T112" fmla="*/ 0 w 135"/>
                  <a:gd name="T113" fmla="*/ 0 h 97"/>
                  <a:gd name="T114" fmla="*/ 0 w 135"/>
                  <a:gd name="T115" fmla="*/ 0 h 97"/>
                  <a:gd name="T116" fmla="*/ 0 w 135"/>
                  <a:gd name="T117" fmla="*/ 0 h 97"/>
                  <a:gd name="T118" fmla="*/ 0 w 135"/>
                  <a:gd name="T119" fmla="*/ 0 h 9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35"/>
                  <a:gd name="T181" fmla="*/ 0 h 97"/>
                  <a:gd name="T182" fmla="*/ 135 w 135"/>
                  <a:gd name="T183" fmla="*/ 97 h 9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35" h="97">
                    <a:moveTo>
                      <a:pt x="60" y="1"/>
                    </a:moveTo>
                    <a:lnTo>
                      <a:pt x="57" y="0"/>
                    </a:lnTo>
                    <a:lnTo>
                      <a:pt x="53" y="1"/>
                    </a:lnTo>
                    <a:lnTo>
                      <a:pt x="51" y="0"/>
                    </a:lnTo>
                    <a:lnTo>
                      <a:pt x="48" y="1"/>
                    </a:lnTo>
                    <a:lnTo>
                      <a:pt x="47" y="1"/>
                    </a:lnTo>
                    <a:lnTo>
                      <a:pt x="47" y="3"/>
                    </a:lnTo>
                    <a:lnTo>
                      <a:pt x="46" y="5"/>
                    </a:lnTo>
                    <a:lnTo>
                      <a:pt x="45" y="3"/>
                    </a:lnTo>
                    <a:lnTo>
                      <a:pt x="44" y="2"/>
                    </a:lnTo>
                    <a:lnTo>
                      <a:pt x="42" y="1"/>
                    </a:lnTo>
                    <a:lnTo>
                      <a:pt x="39" y="1"/>
                    </a:lnTo>
                    <a:lnTo>
                      <a:pt x="25" y="3"/>
                    </a:lnTo>
                    <a:lnTo>
                      <a:pt x="23" y="3"/>
                    </a:lnTo>
                    <a:lnTo>
                      <a:pt x="21" y="5"/>
                    </a:lnTo>
                    <a:lnTo>
                      <a:pt x="11" y="7"/>
                    </a:lnTo>
                    <a:lnTo>
                      <a:pt x="9" y="8"/>
                    </a:lnTo>
                    <a:lnTo>
                      <a:pt x="9" y="10"/>
                    </a:lnTo>
                    <a:lnTo>
                      <a:pt x="9" y="12"/>
                    </a:lnTo>
                    <a:lnTo>
                      <a:pt x="10" y="12"/>
                    </a:lnTo>
                    <a:lnTo>
                      <a:pt x="14" y="15"/>
                    </a:lnTo>
                    <a:lnTo>
                      <a:pt x="15" y="13"/>
                    </a:lnTo>
                    <a:lnTo>
                      <a:pt x="16" y="13"/>
                    </a:lnTo>
                    <a:lnTo>
                      <a:pt x="18" y="15"/>
                    </a:lnTo>
                    <a:lnTo>
                      <a:pt x="16" y="15"/>
                    </a:lnTo>
                    <a:lnTo>
                      <a:pt x="15" y="15"/>
                    </a:lnTo>
                    <a:lnTo>
                      <a:pt x="15" y="16"/>
                    </a:lnTo>
                    <a:lnTo>
                      <a:pt x="16" y="17"/>
                    </a:lnTo>
                    <a:lnTo>
                      <a:pt x="21" y="21"/>
                    </a:lnTo>
                    <a:lnTo>
                      <a:pt x="23" y="21"/>
                    </a:lnTo>
                    <a:lnTo>
                      <a:pt x="25" y="21"/>
                    </a:lnTo>
                    <a:lnTo>
                      <a:pt x="27" y="22"/>
                    </a:lnTo>
                    <a:lnTo>
                      <a:pt x="26" y="23"/>
                    </a:lnTo>
                    <a:lnTo>
                      <a:pt x="25" y="22"/>
                    </a:lnTo>
                    <a:lnTo>
                      <a:pt x="23" y="23"/>
                    </a:lnTo>
                    <a:lnTo>
                      <a:pt x="16" y="21"/>
                    </a:lnTo>
                    <a:lnTo>
                      <a:pt x="10" y="17"/>
                    </a:lnTo>
                    <a:lnTo>
                      <a:pt x="10" y="18"/>
                    </a:lnTo>
                    <a:lnTo>
                      <a:pt x="8" y="17"/>
                    </a:lnTo>
                    <a:lnTo>
                      <a:pt x="5" y="18"/>
                    </a:lnTo>
                    <a:lnTo>
                      <a:pt x="4" y="18"/>
                    </a:lnTo>
                    <a:lnTo>
                      <a:pt x="3" y="20"/>
                    </a:lnTo>
                    <a:lnTo>
                      <a:pt x="1" y="20"/>
                    </a:lnTo>
                    <a:lnTo>
                      <a:pt x="0" y="21"/>
                    </a:lnTo>
                    <a:lnTo>
                      <a:pt x="1" y="22"/>
                    </a:lnTo>
                    <a:lnTo>
                      <a:pt x="0" y="23"/>
                    </a:lnTo>
                    <a:lnTo>
                      <a:pt x="3" y="23"/>
                    </a:lnTo>
                    <a:lnTo>
                      <a:pt x="4" y="25"/>
                    </a:lnTo>
                    <a:lnTo>
                      <a:pt x="5" y="25"/>
                    </a:lnTo>
                    <a:lnTo>
                      <a:pt x="5" y="26"/>
                    </a:lnTo>
                    <a:lnTo>
                      <a:pt x="3" y="26"/>
                    </a:lnTo>
                    <a:lnTo>
                      <a:pt x="1" y="27"/>
                    </a:lnTo>
                    <a:lnTo>
                      <a:pt x="3" y="28"/>
                    </a:lnTo>
                    <a:lnTo>
                      <a:pt x="3" y="31"/>
                    </a:lnTo>
                    <a:lnTo>
                      <a:pt x="3" y="32"/>
                    </a:lnTo>
                    <a:lnTo>
                      <a:pt x="4" y="34"/>
                    </a:lnTo>
                    <a:lnTo>
                      <a:pt x="4" y="36"/>
                    </a:lnTo>
                    <a:lnTo>
                      <a:pt x="4" y="37"/>
                    </a:lnTo>
                    <a:lnTo>
                      <a:pt x="5" y="38"/>
                    </a:lnTo>
                    <a:lnTo>
                      <a:pt x="6" y="44"/>
                    </a:lnTo>
                    <a:lnTo>
                      <a:pt x="8" y="46"/>
                    </a:lnTo>
                    <a:lnTo>
                      <a:pt x="6" y="46"/>
                    </a:lnTo>
                    <a:lnTo>
                      <a:pt x="4" y="46"/>
                    </a:lnTo>
                    <a:lnTo>
                      <a:pt x="4" y="48"/>
                    </a:lnTo>
                    <a:lnTo>
                      <a:pt x="5" y="49"/>
                    </a:lnTo>
                    <a:lnTo>
                      <a:pt x="5" y="50"/>
                    </a:lnTo>
                    <a:lnTo>
                      <a:pt x="4" y="52"/>
                    </a:lnTo>
                    <a:lnTo>
                      <a:pt x="6" y="54"/>
                    </a:lnTo>
                    <a:lnTo>
                      <a:pt x="5" y="55"/>
                    </a:lnTo>
                    <a:lnTo>
                      <a:pt x="5" y="58"/>
                    </a:lnTo>
                    <a:lnTo>
                      <a:pt x="5" y="60"/>
                    </a:lnTo>
                    <a:lnTo>
                      <a:pt x="8" y="60"/>
                    </a:lnTo>
                    <a:lnTo>
                      <a:pt x="9" y="62"/>
                    </a:lnTo>
                    <a:lnTo>
                      <a:pt x="8" y="62"/>
                    </a:lnTo>
                    <a:lnTo>
                      <a:pt x="8" y="64"/>
                    </a:lnTo>
                    <a:lnTo>
                      <a:pt x="10" y="64"/>
                    </a:lnTo>
                    <a:lnTo>
                      <a:pt x="15" y="68"/>
                    </a:lnTo>
                    <a:lnTo>
                      <a:pt x="15" y="70"/>
                    </a:lnTo>
                    <a:lnTo>
                      <a:pt x="15" y="72"/>
                    </a:lnTo>
                    <a:lnTo>
                      <a:pt x="18" y="72"/>
                    </a:lnTo>
                    <a:lnTo>
                      <a:pt x="19" y="74"/>
                    </a:lnTo>
                    <a:lnTo>
                      <a:pt x="20" y="75"/>
                    </a:lnTo>
                    <a:lnTo>
                      <a:pt x="19" y="76"/>
                    </a:lnTo>
                    <a:lnTo>
                      <a:pt x="20" y="79"/>
                    </a:lnTo>
                    <a:lnTo>
                      <a:pt x="20" y="88"/>
                    </a:lnTo>
                    <a:lnTo>
                      <a:pt x="21" y="89"/>
                    </a:lnTo>
                    <a:lnTo>
                      <a:pt x="23" y="89"/>
                    </a:lnTo>
                    <a:lnTo>
                      <a:pt x="26" y="88"/>
                    </a:lnTo>
                    <a:lnTo>
                      <a:pt x="31" y="88"/>
                    </a:lnTo>
                    <a:lnTo>
                      <a:pt x="25" y="89"/>
                    </a:lnTo>
                    <a:lnTo>
                      <a:pt x="24" y="91"/>
                    </a:lnTo>
                    <a:lnTo>
                      <a:pt x="21" y="93"/>
                    </a:lnTo>
                    <a:lnTo>
                      <a:pt x="21" y="94"/>
                    </a:lnTo>
                    <a:lnTo>
                      <a:pt x="21" y="95"/>
                    </a:lnTo>
                    <a:lnTo>
                      <a:pt x="24" y="96"/>
                    </a:lnTo>
                    <a:lnTo>
                      <a:pt x="23" y="97"/>
                    </a:lnTo>
                    <a:lnTo>
                      <a:pt x="35" y="94"/>
                    </a:lnTo>
                    <a:lnTo>
                      <a:pt x="37" y="95"/>
                    </a:lnTo>
                    <a:lnTo>
                      <a:pt x="41" y="94"/>
                    </a:lnTo>
                    <a:lnTo>
                      <a:pt x="50" y="96"/>
                    </a:lnTo>
                    <a:lnTo>
                      <a:pt x="51" y="95"/>
                    </a:lnTo>
                    <a:lnTo>
                      <a:pt x="51" y="94"/>
                    </a:lnTo>
                    <a:lnTo>
                      <a:pt x="51" y="93"/>
                    </a:lnTo>
                    <a:lnTo>
                      <a:pt x="50" y="93"/>
                    </a:lnTo>
                    <a:lnTo>
                      <a:pt x="48" y="94"/>
                    </a:lnTo>
                    <a:lnTo>
                      <a:pt x="46" y="94"/>
                    </a:lnTo>
                    <a:lnTo>
                      <a:pt x="47" y="93"/>
                    </a:lnTo>
                    <a:lnTo>
                      <a:pt x="48" y="93"/>
                    </a:lnTo>
                    <a:lnTo>
                      <a:pt x="50" y="91"/>
                    </a:lnTo>
                    <a:lnTo>
                      <a:pt x="51" y="90"/>
                    </a:lnTo>
                    <a:lnTo>
                      <a:pt x="51" y="89"/>
                    </a:lnTo>
                    <a:lnTo>
                      <a:pt x="56" y="81"/>
                    </a:lnTo>
                    <a:lnTo>
                      <a:pt x="57" y="80"/>
                    </a:lnTo>
                    <a:lnTo>
                      <a:pt x="61" y="80"/>
                    </a:lnTo>
                    <a:lnTo>
                      <a:pt x="63" y="75"/>
                    </a:lnTo>
                    <a:lnTo>
                      <a:pt x="62" y="72"/>
                    </a:lnTo>
                    <a:lnTo>
                      <a:pt x="57" y="68"/>
                    </a:lnTo>
                    <a:lnTo>
                      <a:pt x="53" y="67"/>
                    </a:lnTo>
                    <a:lnTo>
                      <a:pt x="53" y="63"/>
                    </a:lnTo>
                    <a:lnTo>
                      <a:pt x="51" y="64"/>
                    </a:lnTo>
                    <a:lnTo>
                      <a:pt x="45" y="63"/>
                    </a:lnTo>
                    <a:lnTo>
                      <a:pt x="42" y="63"/>
                    </a:lnTo>
                    <a:lnTo>
                      <a:pt x="41" y="63"/>
                    </a:lnTo>
                    <a:lnTo>
                      <a:pt x="40" y="62"/>
                    </a:lnTo>
                    <a:lnTo>
                      <a:pt x="42" y="60"/>
                    </a:lnTo>
                    <a:lnTo>
                      <a:pt x="58" y="60"/>
                    </a:lnTo>
                    <a:lnTo>
                      <a:pt x="61" y="59"/>
                    </a:lnTo>
                    <a:lnTo>
                      <a:pt x="63" y="60"/>
                    </a:lnTo>
                    <a:lnTo>
                      <a:pt x="66" y="59"/>
                    </a:lnTo>
                    <a:lnTo>
                      <a:pt x="68" y="60"/>
                    </a:lnTo>
                    <a:lnTo>
                      <a:pt x="69" y="60"/>
                    </a:lnTo>
                    <a:lnTo>
                      <a:pt x="88" y="63"/>
                    </a:lnTo>
                    <a:lnTo>
                      <a:pt x="89" y="64"/>
                    </a:lnTo>
                    <a:lnTo>
                      <a:pt x="93" y="64"/>
                    </a:lnTo>
                    <a:lnTo>
                      <a:pt x="98" y="62"/>
                    </a:lnTo>
                    <a:lnTo>
                      <a:pt x="99" y="60"/>
                    </a:lnTo>
                    <a:lnTo>
                      <a:pt x="103" y="58"/>
                    </a:lnTo>
                    <a:lnTo>
                      <a:pt x="104" y="57"/>
                    </a:lnTo>
                    <a:lnTo>
                      <a:pt x="104" y="54"/>
                    </a:lnTo>
                    <a:lnTo>
                      <a:pt x="105" y="53"/>
                    </a:lnTo>
                    <a:lnTo>
                      <a:pt x="108" y="52"/>
                    </a:lnTo>
                    <a:lnTo>
                      <a:pt x="107" y="49"/>
                    </a:lnTo>
                    <a:lnTo>
                      <a:pt x="113" y="43"/>
                    </a:lnTo>
                    <a:lnTo>
                      <a:pt x="112" y="42"/>
                    </a:lnTo>
                    <a:lnTo>
                      <a:pt x="105" y="41"/>
                    </a:lnTo>
                    <a:lnTo>
                      <a:pt x="114" y="39"/>
                    </a:lnTo>
                    <a:lnTo>
                      <a:pt x="115" y="38"/>
                    </a:lnTo>
                    <a:lnTo>
                      <a:pt x="116" y="36"/>
                    </a:lnTo>
                    <a:lnTo>
                      <a:pt x="118" y="34"/>
                    </a:lnTo>
                    <a:lnTo>
                      <a:pt x="119" y="32"/>
                    </a:lnTo>
                    <a:lnTo>
                      <a:pt x="120" y="31"/>
                    </a:lnTo>
                    <a:lnTo>
                      <a:pt x="120" y="29"/>
                    </a:lnTo>
                    <a:lnTo>
                      <a:pt x="119" y="28"/>
                    </a:lnTo>
                    <a:lnTo>
                      <a:pt x="119" y="27"/>
                    </a:lnTo>
                    <a:lnTo>
                      <a:pt x="121" y="27"/>
                    </a:lnTo>
                    <a:lnTo>
                      <a:pt x="123" y="27"/>
                    </a:lnTo>
                    <a:lnTo>
                      <a:pt x="133" y="16"/>
                    </a:lnTo>
                    <a:lnTo>
                      <a:pt x="131" y="13"/>
                    </a:lnTo>
                    <a:lnTo>
                      <a:pt x="133" y="13"/>
                    </a:lnTo>
                    <a:lnTo>
                      <a:pt x="134" y="15"/>
                    </a:lnTo>
                    <a:lnTo>
                      <a:pt x="135" y="13"/>
                    </a:lnTo>
                    <a:lnTo>
                      <a:pt x="135" y="12"/>
                    </a:lnTo>
                    <a:lnTo>
                      <a:pt x="133" y="11"/>
                    </a:lnTo>
                    <a:lnTo>
                      <a:pt x="131" y="11"/>
                    </a:lnTo>
                    <a:lnTo>
                      <a:pt x="94" y="6"/>
                    </a:lnTo>
                    <a:lnTo>
                      <a:pt x="88" y="8"/>
                    </a:lnTo>
                    <a:lnTo>
                      <a:pt x="88" y="10"/>
                    </a:lnTo>
                    <a:lnTo>
                      <a:pt x="83" y="10"/>
                    </a:lnTo>
                    <a:lnTo>
                      <a:pt x="83" y="7"/>
                    </a:lnTo>
                    <a:lnTo>
                      <a:pt x="82" y="6"/>
                    </a:lnTo>
                    <a:lnTo>
                      <a:pt x="73" y="3"/>
                    </a:lnTo>
                    <a:lnTo>
                      <a:pt x="72" y="5"/>
                    </a:lnTo>
                    <a:lnTo>
                      <a:pt x="71" y="5"/>
                    </a:lnTo>
                    <a:lnTo>
                      <a:pt x="71" y="2"/>
                    </a:lnTo>
                    <a:lnTo>
                      <a:pt x="60"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78" name="Freeform 1308">
                <a:extLst>
                  <a:ext uri="{FF2B5EF4-FFF2-40B4-BE49-F238E27FC236}">
                    <a16:creationId xmlns:a16="http://schemas.microsoft.com/office/drawing/2014/main" id="{98A6F163-B2D0-4A8B-9474-AC81B5811A14}"/>
                  </a:ext>
                </a:extLst>
              </p:cNvPr>
              <p:cNvSpPr>
                <a:spLocks noChangeAspect="1"/>
              </p:cNvSpPr>
              <p:nvPr/>
            </p:nvSpPr>
            <p:spPr bwMode="auto">
              <a:xfrm>
                <a:off x="1280" y="1541"/>
                <a:ext cx="169" cy="65"/>
              </a:xfrm>
              <a:custGeom>
                <a:avLst/>
                <a:gdLst>
                  <a:gd name="T0" fmla="*/ 0 w 575"/>
                  <a:gd name="T1" fmla="*/ 0 h 222"/>
                  <a:gd name="T2" fmla="*/ 0 w 575"/>
                  <a:gd name="T3" fmla="*/ 0 h 222"/>
                  <a:gd name="T4" fmla="*/ 0 w 575"/>
                  <a:gd name="T5" fmla="*/ 0 h 222"/>
                  <a:gd name="T6" fmla="*/ 0 w 575"/>
                  <a:gd name="T7" fmla="*/ 0 h 222"/>
                  <a:gd name="T8" fmla="*/ 0 w 575"/>
                  <a:gd name="T9" fmla="*/ 0 h 222"/>
                  <a:gd name="T10" fmla="*/ 0 w 575"/>
                  <a:gd name="T11" fmla="*/ 0 h 222"/>
                  <a:gd name="T12" fmla="*/ 0 w 575"/>
                  <a:gd name="T13" fmla="*/ 0 h 222"/>
                  <a:gd name="T14" fmla="*/ 0 w 575"/>
                  <a:gd name="T15" fmla="*/ 0 h 222"/>
                  <a:gd name="T16" fmla="*/ 0 w 575"/>
                  <a:gd name="T17" fmla="*/ 0 h 222"/>
                  <a:gd name="T18" fmla="*/ 0 w 575"/>
                  <a:gd name="T19" fmla="*/ 0 h 222"/>
                  <a:gd name="T20" fmla="*/ 0 w 575"/>
                  <a:gd name="T21" fmla="*/ 0 h 222"/>
                  <a:gd name="T22" fmla="*/ 0 w 575"/>
                  <a:gd name="T23" fmla="*/ 0 h 222"/>
                  <a:gd name="T24" fmla="*/ 0 w 575"/>
                  <a:gd name="T25" fmla="*/ 0 h 222"/>
                  <a:gd name="T26" fmla="*/ 0 w 575"/>
                  <a:gd name="T27" fmla="*/ 0 h 222"/>
                  <a:gd name="T28" fmla="*/ 0 w 575"/>
                  <a:gd name="T29" fmla="*/ 0 h 222"/>
                  <a:gd name="T30" fmla="*/ 0 w 575"/>
                  <a:gd name="T31" fmla="*/ 0 h 222"/>
                  <a:gd name="T32" fmla="*/ 0 w 575"/>
                  <a:gd name="T33" fmla="*/ 0 h 222"/>
                  <a:gd name="T34" fmla="*/ 0 w 575"/>
                  <a:gd name="T35" fmla="*/ 0 h 222"/>
                  <a:gd name="T36" fmla="*/ 0 w 575"/>
                  <a:gd name="T37" fmla="*/ 0 h 222"/>
                  <a:gd name="T38" fmla="*/ 0 w 575"/>
                  <a:gd name="T39" fmla="*/ 0 h 222"/>
                  <a:gd name="T40" fmla="*/ 0 w 575"/>
                  <a:gd name="T41" fmla="*/ 0 h 222"/>
                  <a:gd name="T42" fmla="*/ 0 w 575"/>
                  <a:gd name="T43" fmla="*/ 0 h 222"/>
                  <a:gd name="T44" fmla="*/ 0 w 575"/>
                  <a:gd name="T45" fmla="*/ 0 h 222"/>
                  <a:gd name="T46" fmla="*/ 0 w 575"/>
                  <a:gd name="T47" fmla="*/ 0 h 222"/>
                  <a:gd name="T48" fmla="*/ 0 w 575"/>
                  <a:gd name="T49" fmla="*/ 0 h 222"/>
                  <a:gd name="T50" fmla="*/ 0 w 575"/>
                  <a:gd name="T51" fmla="*/ 0 h 222"/>
                  <a:gd name="T52" fmla="*/ 0 w 575"/>
                  <a:gd name="T53" fmla="*/ 0 h 222"/>
                  <a:gd name="T54" fmla="*/ 0 w 575"/>
                  <a:gd name="T55" fmla="*/ 0 h 222"/>
                  <a:gd name="T56" fmla="*/ 0 w 575"/>
                  <a:gd name="T57" fmla="*/ 0 h 222"/>
                  <a:gd name="T58" fmla="*/ 0 w 575"/>
                  <a:gd name="T59" fmla="*/ 0 h 222"/>
                  <a:gd name="T60" fmla="*/ 0 w 575"/>
                  <a:gd name="T61" fmla="*/ 0 h 222"/>
                  <a:gd name="T62" fmla="*/ 0 w 575"/>
                  <a:gd name="T63" fmla="*/ 0 h 222"/>
                  <a:gd name="T64" fmla="*/ 0 w 575"/>
                  <a:gd name="T65" fmla="*/ 0 h 222"/>
                  <a:gd name="T66" fmla="*/ 0 w 575"/>
                  <a:gd name="T67" fmla="*/ 0 h 222"/>
                  <a:gd name="T68" fmla="*/ 0 w 575"/>
                  <a:gd name="T69" fmla="*/ 0 h 222"/>
                  <a:gd name="T70" fmla="*/ 0 w 575"/>
                  <a:gd name="T71" fmla="*/ 0 h 222"/>
                  <a:gd name="T72" fmla="*/ 0 w 575"/>
                  <a:gd name="T73" fmla="*/ 0 h 222"/>
                  <a:gd name="T74" fmla="*/ 0 w 575"/>
                  <a:gd name="T75" fmla="*/ 0 h 222"/>
                  <a:gd name="T76" fmla="*/ 0 w 575"/>
                  <a:gd name="T77" fmla="*/ 0 h 222"/>
                  <a:gd name="T78" fmla="*/ 0 w 575"/>
                  <a:gd name="T79" fmla="*/ 0 h 222"/>
                  <a:gd name="T80" fmla="*/ 0 w 575"/>
                  <a:gd name="T81" fmla="*/ 0 h 222"/>
                  <a:gd name="T82" fmla="*/ 0 w 575"/>
                  <a:gd name="T83" fmla="*/ 0 h 222"/>
                  <a:gd name="T84" fmla="*/ 0 w 575"/>
                  <a:gd name="T85" fmla="*/ 0 h 222"/>
                  <a:gd name="T86" fmla="*/ 0 w 575"/>
                  <a:gd name="T87" fmla="*/ 0 h 222"/>
                  <a:gd name="T88" fmla="*/ 0 w 575"/>
                  <a:gd name="T89" fmla="*/ 0 h 222"/>
                  <a:gd name="T90" fmla="*/ 0 w 575"/>
                  <a:gd name="T91" fmla="*/ 0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75"/>
                  <a:gd name="T139" fmla="*/ 0 h 222"/>
                  <a:gd name="T140" fmla="*/ 575 w 575"/>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75" h="222">
                    <a:moveTo>
                      <a:pt x="405" y="99"/>
                    </a:moveTo>
                    <a:lnTo>
                      <a:pt x="406" y="101"/>
                    </a:lnTo>
                    <a:lnTo>
                      <a:pt x="442" y="126"/>
                    </a:lnTo>
                    <a:lnTo>
                      <a:pt x="449" y="126"/>
                    </a:lnTo>
                    <a:lnTo>
                      <a:pt x="453" y="129"/>
                    </a:lnTo>
                    <a:lnTo>
                      <a:pt x="457" y="131"/>
                    </a:lnTo>
                    <a:lnTo>
                      <a:pt x="468" y="135"/>
                    </a:lnTo>
                    <a:lnTo>
                      <a:pt x="482" y="133"/>
                    </a:lnTo>
                    <a:lnTo>
                      <a:pt x="488" y="135"/>
                    </a:lnTo>
                    <a:lnTo>
                      <a:pt x="492" y="141"/>
                    </a:lnTo>
                    <a:lnTo>
                      <a:pt x="492" y="146"/>
                    </a:lnTo>
                    <a:lnTo>
                      <a:pt x="489" y="154"/>
                    </a:lnTo>
                    <a:lnTo>
                      <a:pt x="489" y="158"/>
                    </a:lnTo>
                    <a:lnTo>
                      <a:pt x="491" y="159"/>
                    </a:lnTo>
                    <a:lnTo>
                      <a:pt x="529" y="161"/>
                    </a:lnTo>
                    <a:lnTo>
                      <a:pt x="534" y="163"/>
                    </a:lnTo>
                    <a:lnTo>
                      <a:pt x="543" y="172"/>
                    </a:lnTo>
                    <a:lnTo>
                      <a:pt x="545" y="176"/>
                    </a:lnTo>
                    <a:lnTo>
                      <a:pt x="559" y="187"/>
                    </a:lnTo>
                    <a:lnTo>
                      <a:pt x="567" y="188"/>
                    </a:lnTo>
                    <a:lnTo>
                      <a:pt x="573" y="190"/>
                    </a:lnTo>
                    <a:lnTo>
                      <a:pt x="575" y="198"/>
                    </a:lnTo>
                    <a:lnTo>
                      <a:pt x="529" y="218"/>
                    </a:lnTo>
                    <a:lnTo>
                      <a:pt x="414" y="218"/>
                    </a:lnTo>
                    <a:lnTo>
                      <a:pt x="400" y="222"/>
                    </a:lnTo>
                    <a:lnTo>
                      <a:pt x="393" y="222"/>
                    </a:lnTo>
                    <a:lnTo>
                      <a:pt x="388" y="221"/>
                    </a:lnTo>
                    <a:lnTo>
                      <a:pt x="387" y="216"/>
                    </a:lnTo>
                    <a:lnTo>
                      <a:pt x="399" y="201"/>
                    </a:lnTo>
                    <a:lnTo>
                      <a:pt x="421" y="188"/>
                    </a:lnTo>
                    <a:lnTo>
                      <a:pt x="423" y="180"/>
                    </a:lnTo>
                    <a:lnTo>
                      <a:pt x="421" y="178"/>
                    </a:lnTo>
                    <a:lnTo>
                      <a:pt x="397" y="167"/>
                    </a:lnTo>
                    <a:lnTo>
                      <a:pt x="367" y="164"/>
                    </a:lnTo>
                    <a:lnTo>
                      <a:pt x="345" y="143"/>
                    </a:lnTo>
                    <a:lnTo>
                      <a:pt x="336" y="119"/>
                    </a:lnTo>
                    <a:lnTo>
                      <a:pt x="329" y="110"/>
                    </a:lnTo>
                    <a:lnTo>
                      <a:pt x="288" y="108"/>
                    </a:lnTo>
                    <a:lnTo>
                      <a:pt x="248" y="91"/>
                    </a:lnTo>
                    <a:lnTo>
                      <a:pt x="236" y="80"/>
                    </a:lnTo>
                    <a:lnTo>
                      <a:pt x="227" y="75"/>
                    </a:lnTo>
                    <a:lnTo>
                      <a:pt x="205" y="74"/>
                    </a:lnTo>
                    <a:lnTo>
                      <a:pt x="199" y="70"/>
                    </a:lnTo>
                    <a:lnTo>
                      <a:pt x="194" y="70"/>
                    </a:lnTo>
                    <a:lnTo>
                      <a:pt x="189" y="73"/>
                    </a:lnTo>
                    <a:lnTo>
                      <a:pt x="183" y="74"/>
                    </a:lnTo>
                    <a:lnTo>
                      <a:pt x="175" y="72"/>
                    </a:lnTo>
                    <a:lnTo>
                      <a:pt x="173" y="69"/>
                    </a:lnTo>
                    <a:lnTo>
                      <a:pt x="151" y="65"/>
                    </a:lnTo>
                    <a:lnTo>
                      <a:pt x="148" y="63"/>
                    </a:lnTo>
                    <a:lnTo>
                      <a:pt x="144" y="57"/>
                    </a:lnTo>
                    <a:lnTo>
                      <a:pt x="144" y="53"/>
                    </a:lnTo>
                    <a:lnTo>
                      <a:pt x="162" y="48"/>
                    </a:lnTo>
                    <a:lnTo>
                      <a:pt x="164" y="44"/>
                    </a:lnTo>
                    <a:lnTo>
                      <a:pt x="162" y="41"/>
                    </a:lnTo>
                    <a:lnTo>
                      <a:pt x="155" y="38"/>
                    </a:lnTo>
                    <a:lnTo>
                      <a:pt x="153" y="36"/>
                    </a:lnTo>
                    <a:lnTo>
                      <a:pt x="107" y="33"/>
                    </a:lnTo>
                    <a:lnTo>
                      <a:pt x="99" y="39"/>
                    </a:lnTo>
                    <a:lnTo>
                      <a:pt x="85" y="58"/>
                    </a:lnTo>
                    <a:lnTo>
                      <a:pt x="53" y="68"/>
                    </a:lnTo>
                    <a:lnTo>
                      <a:pt x="47" y="78"/>
                    </a:lnTo>
                    <a:lnTo>
                      <a:pt x="38" y="80"/>
                    </a:lnTo>
                    <a:lnTo>
                      <a:pt x="21" y="94"/>
                    </a:lnTo>
                    <a:lnTo>
                      <a:pt x="19" y="94"/>
                    </a:lnTo>
                    <a:lnTo>
                      <a:pt x="19" y="91"/>
                    </a:lnTo>
                    <a:lnTo>
                      <a:pt x="16" y="88"/>
                    </a:lnTo>
                    <a:lnTo>
                      <a:pt x="0" y="89"/>
                    </a:lnTo>
                    <a:lnTo>
                      <a:pt x="0" y="86"/>
                    </a:lnTo>
                    <a:lnTo>
                      <a:pt x="12" y="77"/>
                    </a:lnTo>
                    <a:lnTo>
                      <a:pt x="21" y="77"/>
                    </a:lnTo>
                    <a:lnTo>
                      <a:pt x="22" y="74"/>
                    </a:lnTo>
                    <a:lnTo>
                      <a:pt x="22" y="49"/>
                    </a:lnTo>
                    <a:lnTo>
                      <a:pt x="24" y="43"/>
                    </a:lnTo>
                    <a:lnTo>
                      <a:pt x="121" y="0"/>
                    </a:lnTo>
                    <a:lnTo>
                      <a:pt x="212" y="2"/>
                    </a:lnTo>
                    <a:lnTo>
                      <a:pt x="225" y="12"/>
                    </a:lnTo>
                    <a:lnTo>
                      <a:pt x="246" y="11"/>
                    </a:lnTo>
                    <a:lnTo>
                      <a:pt x="268" y="28"/>
                    </a:lnTo>
                    <a:lnTo>
                      <a:pt x="272" y="36"/>
                    </a:lnTo>
                    <a:lnTo>
                      <a:pt x="284" y="46"/>
                    </a:lnTo>
                    <a:lnTo>
                      <a:pt x="293" y="49"/>
                    </a:lnTo>
                    <a:lnTo>
                      <a:pt x="314" y="48"/>
                    </a:lnTo>
                    <a:lnTo>
                      <a:pt x="320" y="53"/>
                    </a:lnTo>
                    <a:lnTo>
                      <a:pt x="330" y="53"/>
                    </a:lnTo>
                    <a:lnTo>
                      <a:pt x="332" y="57"/>
                    </a:lnTo>
                    <a:lnTo>
                      <a:pt x="330" y="57"/>
                    </a:lnTo>
                    <a:lnTo>
                      <a:pt x="329" y="61"/>
                    </a:lnTo>
                    <a:lnTo>
                      <a:pt x="334" y="63"/>
                    </a:lnTo>
                    <a:lnTo>
                      <a:pt x="345" y="65"/>
                    </a:lnTo>
                    <a:lnTo>
                      <a:pt x="353" y="69"/>
                    </a:lnTo>
                    <a:lnTo>
                      <a:pt x="366" y="83"/>
                    </a:lnTo>
                    <a:lnTo>
                      <a:pt x="405" y="99"/>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79" name="Freeform 1309">
                <a:extLst>
                  <a:ext uri="{FF2B5EF4-FFF2-40B4-BE49-F238E27FC236}">
                    <a16:creationId xmlns:a16="http://schemas.microsoft.com/office/drawing/2014/main" id="{C229C835-5DBA-4680-9FA9-E41C9E07CB5B}"/>
                  </a:ext>
                </a:extLst>
              </p:cNvPr>
              <p:cNvSpPr>
                <a:spLocks noChangeAspect="1"/>
              </p:cNvSpPr>
              <p:nvPr/>
            </p:nvSpPr>
            <p:spPr bwMode="auto">
              <a:xfrm>
                <a:off x="1280" y="1541"/>
                <a:ext cx="169" cy="65"/>
              </a:xfrm>
              <a:custGeom>
                <a:avLst/>
                <a:gdLst>
                  <a:gd name="T0" fmla="*/ 0 w 575"/>
                  <a:gd name="T1" fmla="*/ 0 h 222"/>
                  <a:gd name="T2" fmla="*/ 0 w 575"/>
                  <a:gd name="T3" fmla="*/ 0 h 222"/>
                  <a:gd name="T4" fmla="*/ 0 w 575"/>
                  <a:gd name="T5" fmla="*/ 0 h 222"/>
                  <a:gd name="T6" fmla="*/ 0 w 575"/>
                  <a:gd name="T7" fmla="*/ 0 h 222"/>
                  <a:gd name="T8" fmla="*/ 0 w 575"/>
                  <a:gd name="T9" fmla="*/ 0 h 222"/>
                  <a:gd name="T10" fmla="*/ 0 w 575"/>
                  <a:gd name="T11" fmla="*/ 0 h 222"/>
                  <a:gd name="T12" fmla="*/ 0 w 575"/>
                  <a:gd name="T13" fmla="*/ 0 h 222"/>
                  <a:gd name="T14" fmla="*/ 0 w 575"/>
                  <a:gd name="T15" fmla="*/ 0 h 222"/>
                  <a:gd name="T16" fmla="*/ 0 w 575"/>
                  <a:gd name="T17" fmla="*/ 0 h 222"/>
                  <a:gd name="T18" fmla="*/ 0 w 575"/>
                  <a:gd name="T19" fmla="*/ 0 h 222"/>
                  <a:gd name="T20" fmla="*/ 0 w 575"/>
                  <a:gd name="T21" fmla="*/ 0 h 222"/>
                  <a:gd name="T22" fmla="*/ 0 w 575"/>
                  <a:gd name="T23" fmla="*/ 0 h 222"/>
                  <a:gd name="T24" fmla="*/ 0 w 575"/>
                  <a:gd name="T25" fmla="*/ 0 h 222"/>
                  <a:gd name="T26" fmla="*/ 0 w 575"/>
                  <a:gd name="T27" fmla="*/ 0 h 222"/>
                  <a:gd name="T28" fmla="*/ 0 w 575"/>
                  <a:gd name="T29" fmla="*/ 0 h 222"/>
                  <a:gd name="T30" fmla="*/ 0 w 575"/>
                  <a:gd name="T31" fmla="*/ 0 h 222"/>
                  <a:gd name="T32" fmla="*/ 0 w 575"/>
                  <a:gd name="T33" fmla="*/ 0 h 222"/>
                  <a:gd name="T34" fmla="*/ 0 w 575"/>
                  <a:gd name="T35" fmla="*/ 0 h 222"/>
                  <a:gd name="T36" fmla="*/ 0 w 575"/>
                  <a:gd name="T37" fmla="*/ 0 h 222"/>
                  <a:gd name="T38" fmla="*/ 0 w 575"/>
                  <a:gd name="T39" fmla="*/ 0 h 222"/>
                  <a:gd name="T40" fmla="*/ 0 w 575"/>
                  <a:gd name="T41" fmla="*/ 0 h 222"/>
                  <a:gd name="T42" fmla="*/ 0 w 575"/>
                  <a:gd name="T43" fmla="*/ 0 h 222"/>
                  <a:gd name="T44" fmla="*/ 0 w 575"/>
                  <a:gd name="T45" fmla="*/ 0 h 222"/>
                  <a:gd name="T46" fmla="*/ 0 w 575"/>
                  <a:gd name="T47" fmla="*/ 0 h 222"/>
                  <a:gd name="T48" fmla="*/ 0 w 575"/>
                  <a:gd name="T49" fmla="*/ 0 h 222"/>
                  <a:gd name="T50" fmla="*/ 0 w 575"/>
                  <a:gd name="T51" fmla="*/ 0 h 222"/>
                  <a:gd name="T52" fmla="*/ 0 w 575"/>
                  <a:gd name="T53" fmla="*/ 0 h 222"/>
                  <a:gd name="T54" fmla="*/ 0 w 575"/>
                  <a:gd name="T55" fmla="*/ 0 h 222"/>
                  <a:gd name="T56" fmla="*/ 0 w 575"/>
                  <a:gd name="T57" fmla="*/ 0 h 222"/>
                  <a:gd name="T58" fmla="*/ 0 w 575"/>
                  <a:gd name="T59" fmla="*/ 0 h 222"/>
                  <a:gd name="T60" fmla="*/ 0 w 575"/>
                  <a:gd name="T61" fmla="*/ 0 h 222"/>
                  <a:gd name="T62" fmla="*/ 0 w 575"/>
                  <a:gd name="T63" fmla="*/ 0 h 222"/>
                  <a:gd name="T64" fmla="*/ 0 w 575"/>
                  <a:gd name="T65" fmla="*/ 0 h 222"/>
                  <a:gd name="T66" fmla="*/ 0 w 575"/>
                  <a:gd name="T67" fmla="*/ 0 h 222"/>
                  <a:gd name="T68" fmla="*/ 0 w 575"/>
                  <a:gd name="T69" fmla="*/ 0 h 222"/>
                  <a:gd name="T70" fmla="*/ 0 w 575"/>
                  <a:gd name="T71" fmla="*/ 0 h 222"/>
                  <a:gd name="T72" fmla="*/ 0 w 575"/>
                  <a:gd name="T73" fmla="*/ 0 h 222"/>
                  <a:gd name="T74" fmla="*/ 0 w 575"/>
                  <a:gd name="T75" fmla="*/ 0 h 222"/>
                  <a:gd name="T76" fmla="*/ 0 w 575"/>
                  <a:gd name="T77" fmla="*/ 0 h 222"/>
                  <a:gd name="T78" fmla="*/ 0 w 575"/>
                  <a:gd name="T79" fmla="*/ 0 h 222"/>
                  <a:gd name="T80" fmla="*/ 0 w 575"/>
                  <a:gd name="T81" fmla="*/ 0 h 222"/>
                  <a:gd name="T82" fmla="*/ 0 w 575"/>
                  <a:gd name="T83" fmla="*/ 0 h 222"/>
                  <a:gd name="T84" fmla="*/ 0 w 575"/>
                  <a:gd name="T85" fmla="*/ 0 h 222"/>
                  <a:gd name="T86" fmla="*/ 0 w 575"/>
                  <a:gd name="T87" fmla="*/ 0 h 222"/>
                  <a:gd name="T88" fmla="*/ 0 w 575"/>
                  <a:gd name="T89" fmla="*/ 0 h 222"/>
                  <a:gd name="T90" fmla="*/ 0 w 575"/>
                  <a:gd name="T91" fmla="*/ 0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75"/>
                  <a:gd name="T139" fmla="*/ 0 h 222"/>
                  <a:gd name="T140" fmla="*/ 575 w 575"/>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75" h="222">
                    <a:moveTo>
                      <a:pt x="405" y="99"/>
                    </a:moveTo>
                    <a:lnTo>
                      <a:pt x="406" y="101"/>
                    </a:lnTo>
                    <a:lnTo>
                      <a:pt x="442" y="126"/>
                    </a:lnTo>
                    <a:lnTo>
                      <a:pt x="449" y="126"/>
                    </a:lnTo>
                    <a:lnTo>
                      <a:pt x="453" y="129"/>
                    </a:lnTo>
                    <a:lnTo>
                      <a:pt x="457" y="131"/>
                    </a:lnTo>
                    <a:lnTo>
                      <a:pt x="468" y="135"/>
                    </a:lnTo>
                    <a:lnTo>
                      <a:pt x="482" y="133"/>
                    </a:lnTo>
                    <a:lnTo>
                      <a:pt x="488" y="135"/>
                    </a:lnTo>
                    <a:lnTo>
                      <a:pt x="492" y="141"/>
                    </a:lnTo>
                    <a:lnTo>
                      <a:pt x="492" y="146"/>
                    </a:lnTo>
                    <a:lnTo>
                      <a:pt x="489" y="154"/>
                    </a:lnTo>
                    <a:lnTo>
                      <a:pt x="489" y="158"/>
                    </a:lnTo>
                    <a:lnTo>
                      <a:pt x="491" y="159"/>
                    </a:lnTo>
                    <a:lnTo>
                      <a:pt x="529" y="161"/>
                    </a:lnTo>
                    <a:lnTo>
                      <a:pt x="534" y="163"/>
                    </a:lnTo>
                    <a:lnTo>
                      <a:pt x="543" y="172"/>
                    </a:lnTo>
                    <a:lnTo>
                      <a:pt x="545" y="176"/>
                    </a:lnTo>
                    <a:lnTo>
                      <a:pt x="559" y="187"/>
                    </a:lnTo>
                    <a:lnTo>
                      <a:pt x="567" y="188"/>
                    </a:lnTo>
                    <a:lnTo>
                      <a:pt x="573" y="190"/>
                    </a:lnTo>
                    <a:lnTo>
                      <a:pt x="575" y="198"/>
                    </a:lnTo>
                    <a:lnTo>
                      <a:pt x="529" y="218"/>
                    </a:lnTo>
                    <a:lnTo>
                      <a:pt x="414" y="218"/>
                    </a:lnTo>
                    <a:lnTo>
                      <a:pt x="400" y="222"/>
                    </a:lnTo>
                    <a:lnTo>
                      <a:pt x="393" y="222"/>
                    </a:lnTo>
                    <a:lnTo>
                      <a:pt x="388" y="221"/>
                    </a:lnTo>
                    <a:lnTo>
                      <a:pt x="387" y="216"/>
                    </a:lnTo>
                    <a:lnTo>
                      <a:pt x="399" y="201"/>
                    </a:lnTo>
                    <a:lnTo>
                      <a:pt x="421" y="188"/>
                    </a:lnTo>
                    <a:lnTo>
                      <a:pt x="423" y="180"/>
                    </a:lnTo>
                    <a:lnTo>
                      <a:pt x="421" y="178"/>
                    </a:lnTo>
                    <a:lnTo>
                      <a:pt x="397" y="167"/>
                    </a:lnTo>
                    <a:lnTo>
                      <a:pt x="367" y="164"/>
                    </a:lnTo>
                    <a:lnTo>
                      <a:pt x="345" y="143"/>
                    </a:lnTo>
                    <a:lnTo>
                      <a:pt x="336" y="119"/>
                    </a:lnTo>
                    <a:lnTo>
                      <a:pt x="329" y="110"/>
                    </a:lnTo>
                    <a:lnTo>
                      <a:pt x="288" y="108"/>
                    </a:lnTo>
                    <a:lnTo>
                      <a:pt x="248" y="91"/>
                    </a:lnTo>
                    <a:lnTo>
                      <a:pt x="236" y="80"/>
                    </a:lnTo>
                    <a:lnTo>
                      <a:pt x="227" y="75"/>
                    </a:lnTo>
                    <a:lnTo>
                      <a:pt x="205" y="74"/>
                    </a:lnTo>
                    <a:lnTo>
                      <a:pt x="199" y="70"/>
                    </a:lnTo>
                    <a:lnTo>
                      <a:pt x="194" y="70"/>
                    </a:lnTo>
                    <a:lnTo>
                      <a:pt x="189" y="73"/>
                    </a:lnTo>
                    <a:lnTo>
                      <a:pt x="183" y="74"/>
                    </a:lnTo>
                    <a:lnTo>
                      <a:pt x="175" y="72"/>
                    </a:lnTo>
                    <a:lnTo>
                      <a:pt x="173" y="69"/>
                    </a:lnTo>
                    <a:lnTo>
                      <a:pt x="151" y="65"/>
                    </a:lnTo>
                    <a:lnTo>
                      <a:pt x="148" y="63"/>
                    </a:lnTo>
                    <a:lnTo>
                      <a:pt x="144" y="57"/>
                    </a:lnTo>
                    <a:lnTo>
                      <a:pt x="144" y="53"/>
                    </a:lnTo>
                    <a:lnTo>
                      <a:pt x="162" y="48"/>
                    </a:lnTo>
                    <a:lnTo>
                      <a:pt x="164" y="44"/>
                    </a:lnTo>
                    <a:lnTo>
                      <a:pt x="162" y="41"/>
                    </a:lnTo>
                    <a:lnTo>
                      <a:pt x="155" y="38"/>
                    </a:lnTo>
                    <a:lnTo>
                      <a:pt x="153" y="36"/>
                    </a:lnTo>
                    <a:lnTo>
                      <a:pt x="107" y="33"/>
                    </a:lnTo>
                    <a:lnTo>
                      <a:pt x="99" y="39"/>
                    </a:lnTo>
                    <a:lnTo>
                      <a:pt x="85" y="58"/>
                    </a:lnTo>
                    <a:lnTo>
                      <a:pt x="53" y="68"/>
                    </a:lnTo>
                    <a:lnTo>
                      <a:pt x="47" y="78"/>
                    </a:lnTo>
                    <a:lnTo>
                      <a:pt x="38" y="80"/>
                    </a:lnTo>
                    <a:lnTo>
                      <a:pt x="21" y="94"/>
                    </a:lnTo>
                    <a:lnTo>
                      <a:pt x="19" y="94"/>
                    </a:lnTo>
                    <a:lnTo>
                      <a:pt x="19" y="91"/>
                    </a:lnTo>
                    <a:lnTo>
                      <a:pt x="16" y="88"/>
                    </a:lnTo>
                    <a:lnTo>
                      <a:pt x="0" y="89"/>
                    </a:lnTo>
                    <a:lnTo>
                      <a:pt x="0" y="86"/>
                    </a:lnTo>
                    <a:lnTo>
                      <a:pt x="12" y="77"/>
                    </a:lnTo>
                    <a:lnTo>
                      <a:pt x="21" y="77"/>
                    </a:lnTo>
                    <a:lnTo>
                      <a:pt x="22" y="74"/>
                    </a:lnTo>
                    <a:lnTo>
                      <a:pt x="22" y="49"/>
                    </a:lnTo>
                    <a:lnTo>
                      <a:pt x="24" y="43"/>
                    </a:lnTo>
                    <a:lnTo>
                      <a:pt x="121" y="0"/>
                    </a:lnTo>
                    <a:lnTo>
                      <a:pt x="212" y="2"/>
                    </a:lnTo>
                    <a:lnTo>
                      <a:pt x="225" y="12"/>
                    </a:lnTo>
                    <a:lnTo>
                      <a:pt x="246" y="11"/>
                    </a:lnTo>
                    <a:lnTo>
                      <a:pt x="268" y="28"/>
                    </a:lnTo>
                    <a:lnTo>
                      <a:pt x="272" y="36"/>
                    </a:lnTo>
                    <a:lnTo>
                      <a:pt x="284" y="46"/>
                    </a:lnTo>
                    <a:lnTo>
                      <a:pt x="293" y="49"/>
                    </a:lnTo>
                    <a:lnTo>
                      <a:pt x="314" y="48"/>
                    </a:lnTo>
                    <a:lnTo>
                      <a:pt x="320" y="53"/>
                    </a:lnTo>
                    <a:lnTo>
                      <a:pt x="330" y="53"/>
                    </a:lnTo>
                    <a:lnTo>
                      <a:pt x="332" y="57"/>
                    </a:lnTo>
                    <a:lnTo>
                      <a:pt x="330" y="57"/>
                    </a:lnTo>
                    <a:lnTo>
                      <a:pt x="329" y="61"/>
                    </a:lnTo>
                    <a:lnTo>
                      <a:pt x="334" y="63"/>
                    </a:lnTo>
                    <a:lnTo>
                      <a:pt x="345" y="65"/>
                    </a:lnTo>
                    <a:lnTo>
                      <a:pt x="353" y="69"/>
                    </a:lnTo>
                    <a:lnTo>
                      <a:pt x="366" y="83"/>
                    </a:lnTo>
                    <a:lnTo>
                      <a:pt x="405" y="99"/>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80" name="Freeform 1310">
                <a:extLst>
                  <a:ext uri="{FF2B5EF4-FFF2-40B4-BE49-F238E27FC236}">
                    <a16:creationId xmlns:a16="http://schemas.microsoft.com/office/drawing/2014/main" id="{C1585AEE-F4AD-4266-AF77-BEE6A96A7AF8}"/>
                  </a:ext>
                </a:extLst>
              </p:cNvPr>
              <p:cNvSpPr>
                <a:spLocks noChangeAspect="1"/>
              </p:cNvSpPr>
              <p:nvPr/>
            </p:nvSpPr>
            <p:spPr bwMode="auto">
              <a:xfrm>
                <a:off x="1307" y="1565"/>
                <a:ext cx="7" cy="10"/>
              </a:xfrm>
              <a:custGeom>
                <a:avLst/>
                <a:gdLst>
                  <a:gd name="T0" fmla="*/ 0 w 28"/>
                  <a:gd name="T1" fmla="*/ 0 h 31"/>
                  <a:gd name="T2" fmla="*/ 0 w 28"/>
                  <a:gd name="T3" fmla="*/ 0 h 31"/>
                  <a:gd name="T4" fmla="*/ 0 w 28"/>
                  <a:gd name="T5" fmla="*/ 0 h 31"/>
                  <a:gd name="T6" fmla="*/ 0 w 28"/>
                  <a:gd name="T7" fmla="*/ 0 h 31"/>
                  <a:gd name="T8" fmla="*/ 0 w 28"/>
                  <a:gd name="T9" fmla="*/ 0 h 31"/>
                  <a:gd name="T10" fmla="*/ 0 w 28"/>
                  <a:gd name="T11" fmla="*/ 0 h 31"/>
                  <a:gd name="T12" fmla="*/ 0 w 28"/>
                  <a:gd name="T13" fmla="*/ 0 h 31"/>
                  <a:gd name="T14" fmla="*/ 0 w 28"/>
                  <a:gd name="T15" fmla="*/ 0 h 31"/>
                  <a:gd name="T16" fmla="*/ 0 w 28"/>
                  <a:gd name="T17" fmla="*/ 0 h 31"/>
                  <a:gd name="T18" fmla="*/ 0 w 28"/>
                  <a:gd name="T19" fmla="*/ 0 h 31"/>
                  <a:gd name="T20" fmla="*/ 0 w 28"/>
                  <a:gd name="T21" fmla="*/ 0 h 31"/>
                  <a:gd name="T22" fmla="*/ 0 w 28"/>
                  <a:gd name="T23" fmla="*/ 0 h 31"/>
                  <a:gd name="T24" fmla="*/ 0 w 28"/>
                  <a:gd name="T25" fmla="*/ 0 h 31"/>
                  <a:gd name="T26" fmla="*/ 0 w 28"/>
                  <a:gd name="T27" fmla="*/ 0 h 31"/>
                  <a:gd name="T28" fmla="*/ 0 w 28"/>
                  <a:gd name="T29" fmla="*/ 0 h 31"/>
                  <a:gd name="T30" fmla="*/ 0 w 28"/>
                  <a:gd name="T31" fmla="*/ 0 h 3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8"/>
                  <a:gd name="T49" fmla="*/ 0 h 31"/>
                  <a:gd name="T50" fmla="*/ 28 w 28"/>
                  <a:gd name="T51" fmla="*/ 31 h 3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8" h="31">
                    <a:moveTo>
                      <a:pt x="21" y="1"/>
                    </a:moveTo>
                    <a:lnTo>
                      <a:pt x="22" y="9"/>
                    </a:lnTo>
                    <a:lnTo>
                      <a:pt x="26" y="12"/>
                    </a:lnTo>
                    <a:lnTo>
                      <a:pt x="28" y="26"/>
                    </a:lnTo>
                    <a:lnTo>
                      <a:pt x="13" y="31"/>
                    </a:lnTo>
                    <a:lnTo>
                      <a:pt x="7" y="31"/>
                    </a:lnTo>
                    <a:lnTo>
                      <a:pt x="2" y="26"/>
                    </a:lnTo>
                    <a:lnTo>
                      <a:pt x="0" y="20"/>
                    </a:lnTo>
                    <a:lnTo>
                      <a:pt x="10" y="25"/>
                    </a:lnTo>
                    <a:lnTo>
                      <a:pt x="11" y="17"/>
                    </a:lnTo>
                    <a:lnTo>
                      <a:pt x="8" y="14"/>
                    </a:lnTo>
                    <a:lnTo>
                      <a:pt x="7" y="2"/>
                    </a:lnTo>
                    <a:lnTo>
                      <a:pt x="15" y="0"/>
                    </a:lnTo>
                    <a:lnTo>
                      <a:pt x="18" y="1"/>
                    </a:lnTo>
                    <a:lnTo>
                      <a:pt x="21" y="2"/>
                    </a:lnTo>
                    <a:lnTo>
                      <a:pt x="21"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81" name="Freeform 1311">
                <a:extLst>
                  <a:ext uri="{FF2B5EF4-FFF2-40B4-BE49-F238E27FC236}">
                    <a16:creationId xmlns:a16="http://schemas.microsoft.com/office/drawing/2014/main" id="{2F0968F9-DF7F-4ABD-B059-1853C0EB6A7E}"/>
                  </a:ext>
                </a:extLst>
              </p:cNvPr>
              <p:cNvSpPr>
                <a:spLocks noChangeAspect="1"/>
              </p:cNvSpPr>
              <p:nvPr/>
            </p:nvSpPr>
            <p:spPr bwMode="auto">
              <a:xfrm>
                <a:off x="1307" y="1565"/>
                <a:ext cx="7" cy="10"/>
              </a:xfrm>
              <a:custGeom>
                <a:avLst/>
                <a:gdLst>
                  <a:gd name="T0" fmla="*/ 0 w 28"/>
                  <a:gd name="T1" fmla="*/ 0 h 31"/>
                  <a:gd name="T2" fmla="*/ 0 w 28"/>
                  <a:gd name="T3" fmla="*/ 0 h 31"/>
                  <a:gd name="T4" fmla="*/ 0 w 28"/>
                  <a:gd name="T5" fmla="*/ 0 h 31"/>
                  <a:gd name="T6" fmla="*/ 0 w 28"/>
                  <a:gd name="T7" fmla="*/ 0 h 31"/>
                  <a:gd name="T8" fmla="*/ 0 w 28"/>
                  <a:gd name="T9" fmla="*/ 0 h 31"/>
                  <a:gd name="T10" fmla="*/ 0 w 28"/>
                  <a:gd name="T11" fmla="*/ 0 h 31"/>
                  <a:gd name="T12" fmla="*/ 0 w 28"/>
                  <a:gd name="T13" fmla="*/ 0 h 31"/>
                  <a:gd name="T14" fmla="*/ 0 w 28"/>
                  <a:gd name="T15" fmla="*/ 0 h 31"/>
                  <a:gd name="T16" fmla="*/ 0 w 28"/>
                  <a:gd name="T17" fmla="*/ 0 h 31"/>
                  <a:gd name="T18" fmla="*/ 0 w 28"/>
                  <a:gd name="T19" fmla="*/ 0 h 31"/>
                  <a:gd name="T20" fmla="*/ 0 w 28"/>
                  <a:gd name="T21" fmla="*/ 0 h 31"/>
                  <a:gd name="T22" fmla="*/ 0 w 28"/>
                  <a:gd name="T23" fmla="*/ 0 h 31"/>
                  <a:gd name="T24" fmla="*/ 0 w 28"/>
                  <a:gd name="T25" fmla="*/ 0 h 31"/>
                  <a:gd name="T26" fmla="*/ 0 w 28"/>
                  <a:gd name="T27" fmla="*/ 0 h 31"/>
                  <a:gd name="T28" fmla="*/ 0 w 28"/>
                  <a:gd name="T29" fmla="*/ 0 h 31"/>
                  <a:gd name="T30" fmla="*/ 0 w 28"/>
                  <a:gd name="T31" fmla="*/ 0 h 3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8"/>
                  <a:gd name="T49" fmla="*/ 0 h 31"/>
                  <a:gd name="T50" fmla="*/ 28 w 28"/>
                  <a:gd name="T51" fmla="*/ 31 h 3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8" h="31">
                    <a:moveTo>
                      <a:pt x="21" y="1"/>
                    </a:moveTo>
                    <a:lnTo>
                      <a:pt x="22" y="9"/>
                    </a:lnTo>
                    <a:lnTo>
                      <a:pt x="26" y="12"/>
                    </a:lnTo>
                    <a:lnTo>
                      <a:pt x="28" y="26"/>
                    </a:lnTo>
                    <a:lnTo>
                      <a:pt x="13" y="31"/>
                    </a:lnTo>
                    <a:lnTo>
                      <a:pt x="7" y="31"/>
                    </a:lnTo>
                    <a:lnTo>
                      <a:pt x="2" y="26"/>
                    </a:lnTo>
                    <a:lnTo>
                      <a:pt x="0" y="20"/>
                    </a:lnTo>
                    <a:lnTo>
                      <a:pt x="10" y="25"/>
                    </a:lnTo>
                    <a:lnTo>
                      <a:pt x="11" y="17"/>
                    </a:lnTo>
                    <a:lnTo>
                      <a:pt x="8" y="14"/>
                    </a:lnTo>
                    <a:lnTo>
                      <a:pt x="7" y="2"/>
                    </a:lnTo>
                    <a:lnTo>
                      <a:pt x="15" y="0"/>
                    </a:lnTo>
                    <a:lnTo>
                      <a:pt x="18" y="1"/>
                    </a:lnTo>
                    <a:lnTo>
                      <a:pt x="21" y="2"/>
                    </a:lnTo>
                    <a:lnTo>
                      <a:pt x="21"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82" name="Freeform 1312">
                <a:extLst>
                  <a:ext uri="{FF2B5EF4-FFF2-40B4-BE49-F238E27FC236}">
                    <a16:creationId xmlns:a16="http://schemas.microsoft.com/office/drawing/2014/main" id="{04B5F078-694F-402E-8055-D51C22C54397}"/>
                  </a:ext>
                </a:extLst>
              </p:cNvPr>
              <p:cNvSpPr>
                <a:spLocks noChangeAspect="1"/>
              </p:cNvSpPr>
              <p:nvPr/>
            </p:nvSpPr>
            <p:spPr bwMode="auto">
              <a:xfrm>
                <a:off x="1376" y="1553"/>
                <a:ext cx="16" cy="12"/>
              </a:xfrm>
              <a:custGeom>
                <a:avLst/>
                <a:gdLst>
                  <a:gd name="T0" fmla="*/ 0 w 57"/>
                  <a:gd name="T1" fmla="*/ 0 h 41"/>
                  <a:gd name="T2" fmla="*/ 0 w 57"/>
                  <a:gd name="T3" fmla="*/ 0 h 41"/>
                  <a:gd name="T4" fmla="*/ 0 w 57"/>
                  <a:gd name="T5" fmla="*/ 0 h 41"/>
                  <a:gd name="T6" fmla="*/ 0 w 57"/>
                  <a:gd name="T7" fmla="*/ 0 h 41"/>
                  <a:gd name="T8" fmla="*/ 0 w 57"/>
                  <a:gd name="T9" fmla="*/ 0 h 41"/>
                  <a:gd name="T10" fmla="*/ 0 w 57"/>
                  <a:gd name="T11" fmla="*/ 0 h 41"/>
                  <a:gd name="T12" fmla="*/ 0 w 57"/>
                  <a:gd name="T13" fmla="*/ 0 h 41"/>
                  <a:gd name="T14" fmla="*/ 0 w 57"/>
                  <a:gd name="T15" fmla="*/ 0 h 41"/>
                  <a:gd name="T16" fmla="*/ 0 w 57"/>
                  <a:gd name="T17" fmla="*/ 0 h 41"/>
                  <a:gd name="T18" fmla="*/ 0 w 57"/>
                  <a:gd name="T19" fmla="*/ 0 h 41"/>
                  <a:gd name="T20" fmla="*/ 0 w 57"/>
                  <a:gd name="T21" fmla="*/ 0 h 41"/>
                  <a:gd name="T22" fmla="*/ 0 w 57"/>
                  <a:gd name="T23" fmla="*/ 0 h 41"/>
                  <a:gd name="T24" fmla="*/ 0 w 57"/>
                  <a:gd name="T25" fmla="*/ 0 h 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
                  <a:gd name="T40" fmla="*/ 0 h 41"/>
                  <a:gd name="T41" fmla="*/ 57 w 57"/>
                  <a:gd name="T42" fmla="*/ 41 h 4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 h="41">
                    <a:moveTo>
                      <a:pt x="37" y="17"/>
                    </a:moveTo>
                    <a:lnTo>
                      <a:pt x="49" y="24"/>
                    </a:lnTo>
                    <a:lnTo>
                      <a:pt x="54" y="31"/>
                    </a:lnTo>
                    <a:lnTo>
                      <a:pt x="57" y="41"/>
                    </a:lnTo>
                    <a:lnTo>
                      <a:pt x="48" y="39"/>
                    </a:lnTo>
                    <a:lnTo>
                      <a:pt x="37" y="31"/>
                    </a:lnTo>
                    <a:lnTo>
                      <a:pt x="23" y="13"/>
                    </a:lnTo>
                    <a:lnTo>
                      <a:pt x="11" y="12"/>
                    </a:lnTo>
                    <a:lnTo>
                      <a:pt x="1" y="6"/>
                    </a:lnTo>
                    <a:lnTo>
                      <a:pt x="0" y="3"/>
                    </a:lnTo>
                    <a:lnTo>
                      <a:pt x="0" y="0"/>
                    </a:lnTo>
                    <a:lnTo>
                      <a:pt x="15" y="1"/>
                    </a:lnTo>
                    <a:lnTo>
                      <a:pt x="37" y="17"/>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83" name="Freeform 1313">
                <a:extLst>
                  <a:ext uri="{FF2B5EF4-FFF2-40B4-BE49-F238E27FC236}">
                    <a16:creationId xmlns:a16="http://schemas.microsoft.com/office/drawing/2014/main" id="{CDF9E1B6-F763-4348-A521-508AA1D5C217}"/>
                  </a:ext>
                </a:extLst>
              </p:cNvPr>
              <p:cNvSpPr>
                <a:spLocks noChangeAspect="1"/>
              </p:cNvSpPr>
              <p:nvPr/>
            </p:nvSpPr>
            <p:spPr bwMode="auto">
              <a:xfrm>
                <a:off x="1376" y="1553"/>
                <a:ext cx="16" cy="12"/>
              </a:xfrm>
              <a:custGeom>
                <a:avLst/>
                <a:gdLst>
                  <a:gd name="T0" fmla="*/ 0 w 57"/>
                  <a:gd name="T1" fmla="*/ 0 h 41"/>
                  <a:gd name="T2" fmla="*/ 0 w 57"/>
                  <a:gd name="T3" fmla="*/ 0 h 41"/>
                  <a:gd name="T4" fmla="*/ 0 w 57"/>
                  <a:gd name="T5" fmla="*/ 0 h 41"/>
                  <a:gd name="T6" fmla="*/ 0 w 57"/>
                  <a:gd name="T7" fmla="*/ 0 h 41"/>
                  <a:gd name="T8" fmla="*/ 0 w 57"/>
                  <a:gd name="T9" fmla="*/ 0 h 41"/>
                  <a:gd name="T10" fmla="*/ 0 w 57"/>
                  <a:gd name="T11" fmla="*/ 0 h 41"/>
                  <a:gd name="T12" fmla="*/ 0 w 57"/>
                  <a:gd name="T13" fmla="*/ 0 h 41"/>
                  <a:gd name="T14" fmla="*/ 0 w 57"/>
                  <a:gd name="T15" fmla="*/ 0 h 41"/>
                  <a:gd name="T16" fmla="*/ 0 w 57"/>
                  <a:gd name="T17" fmla="*/ 0 h 41"/>
                  <a:gd name="T18" fmla="*/ 0 w 57"/>
                  <a:gd name="T19" fmla="*/ 0 h 41"/>
                  <a:gd name="T20" fmla="*/ 0 w 57"/>
                  <a:gd name="T21" fmla="*/ 0 h 41"/>
                  <a:gd name="T22" fmla="*/ 0 w 57"/>
                  <a:gd name="T23" fmla="*/ 0 h 41"/>
                  <a:gd name="T24" fmla="*/ 0 w 57"/>
                  <a:gd name="T25" fmla="*/ 0 h 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
                  <a:gd name="T40" fmla="*/ 0 h 41"/>
                  <a:gd name="T41" fmla="*/ 57 w 57"/>
                  <a:gd name="T42" fmla="*/ 41 h 4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 h="41">
                    <a:moveTo>
                      <a:pt x="37" y="17"/>
                    </a:moveTo>
                    <a:lnTo>
                      <a:pt x="49" y="24"/>
                    </a:lnTo>
                    <a:lnTo>
                      <a:pt x="54" y="31"/>
                    </a:lnTo>
                    <a:lnTo>
                      <a:pt x="57" y="41"/>
                    </a:lnTo>
                    <a:lnTo>
                      <a:pt x="48" y="39"/>
                    </a:lnTo>
                    <a:lnTo>
                      <a:pt x="37" y="31"/>
                    </a:lnTo>
                    <a:lnTo>
                      <a:pt x="23" y="13"/>
                    </a:lnTo>
                    <a:lnTo>
                      <a:pt x="11" y="12"/>
                    </a:lnTo>
                    <a:lnTo>
                      <a:pt x="1" y="6"/>
                    </a:lnTo>
                    <a:lnTo>
                      <a:pt x="0" y="3"/>
                    </a:lnTo>
                    <a:lnTo>
                      <a:pt x="0" y="0"/>
                    </a:lnTo>
                    <a:lnTo>
                      <a:pt x="15" y="1"/>
                    </a:lnTo>
                    <a:lnTo>
                      <a:pt x="37" y="17"/>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84" name="Freeform 1314">
                <a:extLst>
                  <a:ext uri="{FF2B5EF4-FFF2-40B4-BE49-F238E27FC236}">
                    <a16:creationId xmlns:a16="http://schemas.microsoft.com/office/drawing/2014/main" id="{BA22E925-13EB-43AA-93C4-998CB320A8A3}"/>
                  </a:ext>
                </a:extLst>
              </p:cNvPr>
              <p:cNvSpPr>
                <a:spLocks noChangeAspect="1"/>
              </p:cNvSpPr>
              <p:nvPr/>
            </p:nvSpPr>
            <p:spPr bwMode="auto">
              <a:xfrm>
                <a:off x="1645" y="3040"/>
                <a:ext cx="10" cy="3"/>
              </a:xfrm>
              <a:custGeom>
                <a:avLst/>
                <a:gdLst>
                  <a:gd name="T0" fmla="*/ 0 w 36"/>
                  <a:gd name="T1" fmla="*/ 0 h 10"/>
                  <a:gd name="T2" fmla="*/ 0 w 36"/>
                  <a:gd name="T3" fmla="*/ 0 h 10"/>
                  <a:gd name="T4" fmla="*/ 0 w 36"/>
                  <a:gd name="T5" fmla="*/ 0 h 10"/>
                  <a:gd name="T6" fmla="*/ 0 w 36"/>
                  <a:gd name="T7" fmla="*/ 0 h 10"/>
                  <a:gd name="T8" fmla="*/ 0 w 36"/>
                  <a:gd name="T9" fmla="*/ 0 h 10"/>
                  <a:gd name="T10" fmla="*/ 0 w 36"/>
                  <a:gd name="T11" fmla="*/ 0 h 10"/>
                  <a:gd name="T12" fmla="*/ 0 w 36"/>
                  <a:gd name="T13" fmla="*/ 0 h 10"/>
                  <a:gd name="T14" fmla="*/ 0 w 36"/>
                  <a:gd name="T15" fmla="*/ 0 h 10"/>
                  <a:gd name="T16" fmla="*/ 0 w 36"/>
                  <a:gd name="T17" fmla="*/ 0 h 10"/>
                  <a:gd name="T18" fmla="*/ 0 w 36"/>
                  <a:gd name="T19" fmla="*/ 0 h 10"/>
                  <a:gd name="T20" fmla="*/ 0 w 36"/>
                  <a:gd name="T21" fmla="*/ 0 h 10"/>
                  <a:gd name="T22" fmla="*/ 0 w 36"/>
                  <a:gd name="T23" fmla="*/ 0 h 10"/>
                  <a:gd name="T24" fmla="*/ 0 w 36"/>
                  <a:gd name="T25" fmla="*/ 0 h 10"/>
                  <a:gd name="T26" fmla="*/ 0 w 36"/>
                  <a:gd name="T27" fmla="*/ 0 h 10"/>
                  <a:gd name="T28" fmla="*/ 0 w 36"/>
                  <a:gd name="T29" fmla="*/ 0 h 10"/>
                  <a:gd name="T30" fmla="*/ 0 w 36"/>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6"/>
                  <a:gd name="T49" fmla="*/ 0 h 10"/>
                  <a:gd name="T50" fmla="*/ 36 w 36"/>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6" h="10">
                    <a:moveTo>
                      <a:pt x="8" y="3"/>
                    </a:moveTo>
                    <a:lnTo>
                      <a:pt x="16" y="1"/>
                    </a:lnTo>
                    <a:lnTo>
                      <a:pt x="25" y="1"/>
                    </a:lnTo>
                    <a:lnTo>
                      <a:pt x="35" y="0"/>
                    </a:lnTo>
                    <a:lnTo>
                      <a:pt x="36" y="0"/>
                    </a:lnTo>
                    <a:lnTo>
                      <a:pt x="36" y="4"/>
                    </a:lnTo>
                    <a:lnTo>
                      <a:pt x="34" y="5"/>
                    </a:lnTo>
                    <a:lnTo>
                      <a:pt x="26" y="4"/>
                    </a:lnTo>
                    <a:lnTo>
                      <a:pt x="21" y="5"/>
                    </a:lnTo>
                    <a:lnTo>
                      <a:pt x="20" y="8"/>
                    </a:lnTo>
                    <a:lnTo>
                      <a:pt x="14" y="6"/>
                    </a:lnTo>
                    <a:lnTo>
                      <a:pt x="8" y="10"/>
                    </a:lnTo>
                    <a:lnTo>
                      <a:pt x="0" y="9"/>
                    </a:lnTo>
                    <a:lnTo>
                      <a:pt x="3" y="4"/>
                    </a:lnTo>
                    <a:lnTo>
                      <a:pt x="4" y="1"/>
                    </a:lnTo>
                    <a:lnTo>
                      <a:pt x="8" y="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85" name="Freeform 1315">
                <a:extLst>
                  <a:ext uri="{FF2B5EF4-FFF2-40B4-BE49-F238E27FC236}">
                    <a16:creationId xmlns:a16="http://schemas.microsoft.com/office/drawing/2014/main" id="{41F00EBA-CDFA-42BE-9D13-A95EAA9CC594}"/>
                  </a:ext>
                </a:extLst>
              </p:cNvPr>
              <p:cNvSpPr>
                <a:spLocks noChangeAspect="1"/>
              </p:cNvSpPr>
              <p:nvPr/>
            </p:nvSpPr>
            <p:spPr bwMode="auto">
              <a:xfrm>
                <a:off x="1645" y="3040"/>
                <a:ext cx="10" cy="3"/>
              </a:xfrm>
              <a:custGeom>
                <a:avLst/>
                <a:gdLst>
                  <a:gd name="T0" fmla="*/ 0 w 36"/>
                  <a:gd name="T1" fmla="*/ 0 h 10"/>
                  <a:gd name="T2" fmla="*/ 0 w 36"/>
                  <a:gd name="T3" fmla="*/ 0 h 10"/>
                  <a:gd name="T4" fmla="*/ 0 w 36"/>
                  <a:gd name="T5" fmla="*/ 0 h 10"/>
                  <a:gd name="T6" fmla="*/ 0 w 36"/>
                  <a:gd name="T7" fmla="*/ 0 h 10"/>
                  <a:gd name="T8" fmla="*/ 0 w 36"/>
                  <a:gd name="T9" fmla="*/ 0 h 10"/>
                  <a:gd name="T10" fmla="*/ 0 w 36"/>
                  <a:gd name="T11" fmla="*/ 0 h 10"/>
                  <a:gd name="T12" fmla="*/ 0 w 36"/>
                  <a:gd name="T13" fmla="*/ 0 h 10"/>
                  <a:gd name="T14" fmla="*/ 0 w 36"/>
                  <a:gd name="T15" fmla="*/ 0 h 10"/>
                  <a:gd name="T16" fmla="*/ 0 w 36"/>
                  <a:gd name="T17" fmla="*/ 0 h 10"/>
                  <a:gd name="T18" fmla="*/ 0 w 36"/>
                  <a:gd name="T19" fmla="*/ 0 h 10"/>
                  <a:gd name="T20" fmla="*/ 0 w 36"/>
                  <a:gd name="T21" fmla="*/ 0 h 10"/>
                  <a:gd name="T22" fmla="*/ 0 w 36"/>
                  <a:gd name="T23" fmla="*/ 0 h 10"/>
                  <a:gd name="T24" fmla="*/ 0 w 36"/>
                  <a:gd name="T25" fmla="*/ 0 h 10"/>
                  <a:gd name="T26" fmla="*/ 0 w 36"/>
                  <a:gd name="T27" fmla="*/ 0 h 10"/>
                  <a:gd name="T28" fmla="*/ 0 w 36"/>
                  <a:gd name="T29" fmla="*/ 0 h 10"/>
                  <a:gd name="T30" fmla="*/ 0 w 36"/>
                  <a:gd name="T31" fmla="*/ 0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6"/>
                  <a:gd name="T49" fmla="*/ 0 h 10"/>
                  <a:gd name="T50" fmla="*/ 36 w 36"/>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6" h="10">
                    <a:moveTo>
                      <a:pt x="8" y="3"/>
                    </a:moveTo>
                    <a:lnTo>
                      <a:pt x="16" y="1"/>
                    </a:lnTo>
                    <a:lnTo>
                      <a:pt x="25" y="1"/>
                    </a:lnTo>
                    <a:lnTo>
                      <a:pt x="35" y="0"/>
                    </a:lnTo>
                    <a:lnTo>
                      <a:pt x="36" y="0"/>
                    </a:lnTo>
                    <a:lnTo>
                      <a:pt x="36" y="4"/>
                    </a:lnTo>
                    <a:lnTo>
                      <a:pt x="34" y="5"/>
                    </a:lnTo>
                    <a:lnTo>
                      <a:pt x="26" y="4"/>
                    </a:lnTo>
                    <a:lnTo>
                      <a:pt x="21" y="5"/>
                    </a:lnTo>
                    <a:lnTo>
                      <a:pt x="20" y="8"/>
                    </a:lnTo>
                    <a:lnTo>
                      <a:pt x="14" y="6"/>
                    </a:lnTo>
                    <a:lnTo>
                      <a:pt x="8" y="10"/>
                    </a:lnTo>
                    <a:lnTo>
                      <a:pt x="0" y="9"/>
                    </a:lnTo>
                    <a:lnTo>
                      <a:pt x="3" y="4"/>
                    </a:lnTo>
                    <a:lnTo>
                      <a:pt x="4" y="1"/>
                    </a:lnTo>
                    <a:lnTo>
                      <a:pt x="8" y="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86" name="Freeform 1316">
                <a:extLst>
                  <a:ext uri="{FF2B5EF4-FFF2-40B4-BE49-F238E27FC236}">
                    <a16:creationId xmlns:a16="http://schemas.microsoft.com/office/drawing/2014/main" id="{D496A59D-D5A8-4F03-96EB-CE5A5871BEDE}"/>
                  </a:ext>
                </a:extLst>
              </p:cNvPr>
              <p:cNvSpPr>
                <a:spLocks noChangeAspect="1"/>
              </p:cNvSpPr>
              <p:nvPr/>
            </p:nvSpPr>
            <p:spPr bwMode="auto">
              <a:xfrm>
                <a:off x="3355" y="1665"/>
                <a:ext cx="3" cy="3"/>
              </a:xfrm>
              <a:custGeom>
                <a:avLst/>
                <a:gdLst>
                  <a:gd name="T0" fmla="*/ 0 w 11"/>
                  <a:gd name="T1" fmla="*/ 0 h 12"/>
                  <a:gd name="T2" fmla="*/ 0 w 11"/>
                  <a:gd name="T3" fmla="*/ 0 h 12"/>
                  <a:gd name="T4" fmla="*/ 0 w 11"/>
                  <a:gd name="T5" fmla="*/ 0 h 12"/>
                  <a:gd name="T6" fmla="*/ 0 w 11"/>
                  <a:gd name="T7" fmla="*/ 0 h 12"/>
                  <a:gd name="T8" fmla="*/ 0 w 11"/>
                  <a:gd name="T9" fmla="*/ 0 h 12"/>
                  <a:gd name="T10" fmla="*/ 0 w 11"/>
                  <a:gd name="T11" fmla="*/ 0 h 12"/>
                  <a:gd name="T12" fmla="*/ 0 w 11"/>
                  <a:gd name="T13" fmla="*/ 0 h 12"/>
                  <a:gd name="T14" fmla="*/ 0 w 11"/>
                  <a:gd name="T15" fmla="*/ 0 h 12"/>
                  <a:gd name="T16" fmla="*/ 0 w 11"/>
                  <a:gd name="T17" fmla="*/ 0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12"/>
                  <a:gd name="T29" fmla="*/ 11 w 11"/>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12">
                    <a:moveTo>
                      <a:pt x="7" y="12"/>
                    </a:moveTo>
                    <a:lnTo>
                      <a:pt x="10" y="12"/>
                    </a:lnTo>
                    <a:lnTo>
                      <a:pt x="11" y="11"/>
                    </a:lnTo>
                    <a:lnTo>
                      <a:pt x="6" y="7"/>
                    </a:lnTo>
                    <a:lnTo>
                      <a:pt x="2" y="1"/>
                    </a:lnTo>
                    <a:lnTo>
                      <a:pt x="0" y="0"/>
                    </a:lnTo>
                    <a:lnTo>
                      <a:pt x="0" y="3"/>
                    </a:lnTo>
                    <a:lnTo>
                      <a:pt x="6" y="12"/>
                    </a:lnTo>
                    <a:lnTo>
                      <a:pt x="7" y="1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87" name="Freeform 1317">
                <a:extLst>
                  <a:ext uri="{FF2B5EF4-FFF2-40B4-BE49-F238E27FC236}">
                    <a16:creationId xmlns:a16="http://schemas.microsoft.com/office/drawing/2014/main" id="{708FD29B-1FCD-41A7-859F-8EEEE170E63A}"/>
                  </a:ext>
                </a:extLst>
              </p:cNvPr>
              <p:cNvSpPr>
                <a:spLocks noChangeAspect="1"/>
              </p:cNvSpPr>
              <p:nvPr/>
            </p:nvSpPr>
            <p:spPr bwMode="auto">
              <a:xfrm>
                <a:off x="3355" y="1665"/>
                <a:ext cx="3" cy="3"/>
              </a:xfrm>
              <a:custGeom>
                <a:avLst/>
                <a:gdLst>
                  <a:gd name="T0" fmla="*/ 0 w 11"/>
                  <a:gd name="T1" fmla="*/ 0 h 12"/>
                  <a:gd name="T2" fmla="*/ 0 w 11"/>
                  <a:gd name="T3" fmla="*/ 0 h 12"/>
                  <a:gd name="T4" fmla="*/ 0 w 11"/>
                  <a:gd name="T5" fmla="*/ 0 h 12"/>
                  <a:gd name="T6" fmla="*/ 0 w 11"/>
                  <a:gd name="T7" fmla="*/ 0 h 12"/>
                  <a:gd name="T8" fmla="*/ 0 w 11"/>
                  <a:gd name="T9" fmla="*/ 0 h 12"/>
                  <a:gd name="T10" fmla="*/ 0 w 11"/>
                  <a:gd name="T11" fmla="*/ 0 h 12"/>
                  <a:gd name="T12" fmla="*/ 0 w 11"/>
                  <a:gd name="T13" fmla="*/ 0 h 12"/>
                  <a:gd name="T14" fmla="*/ 0 w 11"/>
                  <a:gd name="T15" fmla="*/ 0 h 12"/>
                  <a:gd name="T16" fmla="*/ 0 w 11"/>
                  <a:gd name="T17" fmla="*/ 0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12"/>
                  <a:gd name="T29" fmla="*/ 11 w 11"/>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12">
                    <a:moveTo>
                      <a:pt x="7" y="12"/>
                    </a:moveTo>
                    <a:lnTo>
                      <a:pt x="10" y="12"/>
                    </a:lnTo>
                    <a:lnTo>
                      <a:pt x="11" y="11"/>
                    </a:lnTo>
                    <a:lnTo>
                      <a:pt x="6" y="7"/>
                    </a:lnTo>
                    <a:lnTo>
                      <a:pt x="2" y="1"/>
                    </a:lnTo>
                    <a:lnTo>
                      <a:pt x="0" y="0"/>
                    </a:lnTo>
                    <a:lnTo>
                      <a:pt x="0" y="3"/>
                    </a:lnTo>
                    <a:lnTo>
                      <a:pt x="6" y="12"/>
                    </a:lnTo>
                    <a:lnTo>
                      <a:pt x="7" y="1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88" name="Freeform 1318">
                <a:extLst>
                  <a:ext uri="{FF2B5EF4-FFF2-40B4-BE49-F238E27FC236}">
                    <a16:creationId xmlns:a16="http://schemas.microsoft.com/office/drawing/2014/main" id="{A825EB14-1DA1-48ED-9BAD-CD611E8B43D5}"/>
                  </a:ext>
                </a:extLst>
              </p:cNvPr>
              <p:cNvSpPr>
                <a:spLocks noChangeAspect="1"/>
              </p:cNvSpPr>
              <p:nvPr/>
            </p:nvSpPr>
            <p:spPr bwMode="auto">
              <a:xfrm>
                <a:off x="3356" y="1663"/>
                <a:ext cx="2" cy="3"/>
              </a:xfrm>
              <a:custGeom>
                <a:avLst/>
                <a:gdLst>
                  <a:gd name="T0" fmla="*/ 0 w 8"/>
                  <a:gd name="T1" fmla="*/ 0 h 11"/>
                  <a:gd name="T2" fmla="*/ 0 w 8"/>
                  <a:gd name="T3" fmla="*/ 0 h 11"/>
                  <a:gd name="T4" fmla="*/ 0 w 8"/>
                  <a:gd name="T5" fmla="*/ 0 h 11"/>
                  <a:gd name="T6" fmla="*/ 0 w 8"/>
                  <a:gd name="T7" fmla="*/ 0 h 11"/>
                  <a:gd name="T8" fmla="*/ 0 w 8"/>
                  <a:gd name="T9" fmla="*/ 0 h 11"/>
                  <a:gd name="T10" fmla="*/ 0 w 8"/>
                  <a:gd name="T11" fmla="*/ 0 h 11"/>
                  <a:gd name="T12" fmla="*/ 0 w 8"/>
                  <a:gd name="T13" fmla="*/ 0 h 11"/>
                  <a:gd name="T14" fmla="*/ 0 w 8"/>
                  <a:gd name="T15" fmla="*/ 0 h 11"/>
                  <a:gd name="T16" fmla="*/ 0 w 8"/>
                  <a:gd name="T17" fmla="*/ 0 h 11"/>
                  <a:gd name="T18" fmla="*/ 0 w 8"/>
                  <a:gd name="T19" fmla="*/ 0 h 11"/>
                  <a:gd name="T20" fmla="*/ 0 w 8"/>
                  <a:gd name="T21" fmla="*/ 0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11"/>
                  <a:gd name="T35" fmla="*/ 8 w 8"/>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11">
                    <a:moveTo>
                      <a:pt x="1" y="0"/>
                    </a:moveTo>
                    <a:lnTo>
                      <a:pt x="0" y="0"/>
                    </a:lnTo>
                    <a:lnTo>
                      <a:pt x="1" y="4"/>
                    </a:lnTo>
                    <a:lnTo>
                      <a:pt x="4" y="6"/>
                    </a:lnTo>
                    <a:lnTo>
                      <a:pt x="4" y="9"/>
                    </a:lnTo>
                    <a:lnTo>
                      <a:pt x="5" y="11"/>
                    </a:lnTo>
                    <a:lnTo>
                      <a:pt x="8" y="11"/>
                    </a:lnTo>
                    <a:lnTo>
                      <a:pt x="8" y="9"/>
                    </a:lnTo>
                    <a:lnTo>
                      <a:pt x="6" y="6"/>
                    </a:lnTo>
                    <a:lnTo>
                      <a:pt x="5" y="2"/>
                    </a:lnTo>
                    <a:lnTo>
                      <a:pt x="1"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89" name="Freeform 1319">
                <a:extLst>
                  <a:ext uri="{FF2B5EF4-FFF2-40B4-BE49-F238E27FC236}">
                    <a16:creationId xmlns:a16="http://schemas.microsoft.com/office/drawing/2014/main" id="{B2FA791F-D13B-4736-8E1D-5AEF143E7C60}"/>
                  </a:ext>
                </a:extLst>
              </p:cNvPr>
              <p:cNvSpPr>
                <a:spLocks noChangeAspect="1"/>
              </p:cNvSpPr>
              <p:nvPr/>
            </p:nvSpPr>
            <p:spPr bwMode="auto">
              <a:xfrm>
                <a:off x="3356" y="1663"/>
                <a:ext cx="2" cy="3"/>
              </a:xfrm>
              <a:custGeom>
                <a:avLst/>
                <a:gdLst>
                  <a:gd name="T0" fmla="*/ 0 w 8"/>
                  <a:gd name="T1" fmla="*/ 0 h 11"/>
                  <a:gd name="T2" fmla="*/ 0 w 8"/>
                  <a:gd name="T3" fmla="*/ 0 h 11"/>
                  <a:gd name="T4" fmla="*/ 0 w 8"/>
                  <a:gd name="T5" fmla="*/ 0 h 11"/>
                  <a:gd name="T6" fmla="*/ 0 w 8"/>
                  <a:gd name="T7" fmla="*/ 0 h 11"/>
                  <a:gd name="T8" fmla="*/ 0 w 8"/>
                  <a:gd name="T9" fmla="*/ 0 h 11"/>
                  <a:gd name="T10" fmla="*/ 0 w 8"/>
                  <a:gd name="T11" fmla="*/ 0 h 11"/>
                  <a:gd name="T12" fmla="*/ 0 w 8"/>
                  <a:gd name="T13" fmla="*/ 0 h 11"/>
                  <a:gd name="T14" fmla="*/ 0 w 8"/>
                  <a:gd name="T15" fmla="*/ 0 h 11"/>
                  <a:gd name="T16" fmla="*/ 0 w 8"/>
                  <a:gd name="T17" fmla="*/ 0 h 11"/>
                  <a:gd name="T18" fmla="*/ 0 w 8"/>
                  <a:gd name="T19" fmla="*/ 0 h 11"/>
                  <a:gd name="T20" fmla="*/ 0 w 8"/>
                  <a:gd name="T21" fmla="*/ 0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11"/>
                  <a:gd name="T35" fmla="*/ 8 w 8"/>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11">
                    <a:moveTo>
                      <a:pt x="1" y="0"/>
                    </a:moveTo>
                    <a:lnTo>
                      <a:pt x="0" y="0"/>
                    </a:lnTo>
                    <a:lnTo>
                      <a:pt x="1" y="4"/>
                    </a:lnTo>
                    <a:lnTo>
                      <a:pt x="4" y="6"/>
                    </a:lnTo>
                    <a:lnTo>
                      <a:pt x="4" y="9"/>
                    </a:lnTo>
                    <a:lnTo>
                      <a:pt x="5" y="11"/>
                    </a:lnTo>
                    <a:lnTo>
                      <a:pt x="8" y="11"/>
                    </a:lnTo>
                    <a:lnTo>
                      <a:pt x="8" y="9"/>
                    </a:lnTo>
                    <a:lnTo>
                      <a:pt x="6" y="6"/>
                    </a:lnTo>
                    <a:lnTo>
                      <a:pt x="5" y="2"/>
                    </a:lnTo>
                    <a:lnTo>
                      <a:pt x="1"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90" name="Freeform 1320">
                <a:extLst>
                  <a:ext uri="{FF2B5EF4-FFF2-40B4-BE49-F238E27FC236}">
                    <a16:creationId xmlns:a16="http://schemas.microsoft.com/office/drawing/2014/main" id="{9B84A305-EF1C-4169-A5D9-03884DBEC6FD}"/>
                  </a:ext>
                </a:extLst>
              </p:cNvPr>
              <p:cNvSpPr>
                <a:spLocks noChangeAspect="1"/>
              </p:cNvSpPr>
              <p:nvPr/>
            </p:nvSpPr>
            <p:spPr bwMode="auto">
              <a:xfrm>
                <a:off x="3359" y="1666"/>
                <a:ext cx="2" cy="3"/>
              </a:xfrm>
              <a:custGeom>
                <a:avLst/>
                <a:gdLst>
                  <a:gd name="T0" fmla="*/ 0 w 7"/>
                  <a:gd name="T1" fmla="*/ 0 h 10"/>
                  <a:gd name="T2" fmla="*/ 0 w 7"/>
                  <a:gd name="T3" fmla="*/ 0 h 10"/>
                  <a:gd name="T4" fmla="*/ 0 w 7"/>
                  <a:gd name="T5" fmla="*/ 0 h 10"/>
                  <a:gd name="T6" fmla="*/ 0 w 7"/>
                  <a:gd name="T7" fmla="*/ 0 h 10"/>
                  <a:gd name="T8" fmla="*/ 0 w 7"/>
                  <a:gd name="T9" fmla="*/ 0 h 10"/>
                  <a:gd name="T10" fmla="*/ 0 w 7"/>
                  <a:gd name="T11" fmla="*/ 0 h 10"/>
                  <a:gd name="T12" fmla="*/ 0 w 7"/>
                  <a:gd name="T13" fmla="*/ 0 h 10"/>
                  <a:gd name="T14" fmla="*/ 0 w 7"/>
                  <a:gd name="T15" fmla="*/ 0 h 10"/>
                  <a:gd name="T16" fmla="*/ 0 w 7"/>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10"/>
                  <a:gd name="T29" fmla="*/ 7 w 7"/>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10">
                    <a:moveTo>
                      <a:pt x="6" y="10"/>
                    </a:moveTo>
                    <a:lnTo>
                      <a:pt x="7" y="8"/>
                    </a:lnTo>
                    <a:lnTo>
                      <a:pt x="5" y="2"/>
                    </a:lnTo>
                    <a:lnTo>
                      <a:pt x="3" y="0"/>
                    </a:lnTo>
                    <a:lnTo>
                      <a:pt x="1" y="0"/>
                    </a:lnTo>
                    <a:lnTo>
                      <a:pt x="0" y="5"/>
                    </a:lnTo>
                    <a:lnTo>
                      <a:pt x="3" y="6"/>
                    </a:lnTo>
                    <a:lnTo>
                      <a:pt x="4" y="10"/>
                    </a:lnTo>
                    <a:lnTo>
                      <a:pt x="6" y="1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91" name="Freeform 1321">
                <a:extLst>
                  <a:ext uri="{FF2B5EF4-FFF2-40B4-BE49-F238E27FC236}">
                    <a16:creationId xmlns:a16="http://schemas.microsoft.com/office/drawing/2014/main" id="{A6341792-34F8-43E9-87FC-B4463123D032}"/>
                  </a:ext>
                </a:extLst>
              </p:cNvPr>
              <p:cNvSpPr>
                <a:spLocks noChangeAspect="1"/>
              </p:cNvSpPr>
              <p:nvPr/>
            </p:nvSpPr>
            <p:spPr bwMode="auto">
              <a:xfrm>
                <a:off x="3359" y="1666"/>
                <a:ext cx="2" cy="3"/>
              </a:xfrm>
              <a:custGeom>
                <a:avLst/>
                <a:gdLst>
                  <a:gd name="T0" fmla="*/ 0 w 7"/>
                  <a:gd name="T1" fmla="*/ 0 h 10"/>
                  <a:gd name="T2" fmla="*/ 0 w 7"/>
                  <a:gd name="T3" fmla="*/ 0 h 10"/>
                  <a:gd name="T4" fmla="*/ 0 w 7"/>
                  <a:gd name="T5" fmla="*/ 0 h 10"/>
                  <a:gd name="T6" fmla="*/ 0 w 7"/>
                  <a:gd name="T7" fmla="*/ 0 h 10"/>
                  <a:gd name="T8" fmla="*/ 0 w 7"/>
                  <a:gd name="T9" fmla="*/ 0 h 10"/>
                  <a:gd name="T10" fmla="*/ 0 w 7"/>
                  <a:gd name="T11" fmla="*/ 0 h 10"/>
                  <a:gd name="T12" fmla="*/ 0 w 7"/>
                  <a:gd name="T13" fmla="*/ 0 h 10"/>
                  <a:gd name="T14" fmla="*/ 0 w 7"/>
                  <a:gd name="T15" fmla="*/ 0 h 10"/>
                  <a:gd name="T16" fmla="*/ 0 w 7"/>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10"/>
                  <a:gd name="T29" fmla="*/ 7 w 7"/>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10">
                    <a:moveTo>
                      <a:pt x="6" y="10"/>
                    </a:moveTo>
                    <a:lnTo>
                      <a:pt x="7" y="8"/>
                    </a:lnTo>
                    <a:lnTo>
                      <a:pt x="5" y="2"/>
                    </a:lnTo>
                    <a:lnTo>
                      <a:pt x="3" y="0"/>
                    </a:lnTo>
                    <a:lnTo>
                      <a:pt x="1" y="0"/>
                    </a:lnTo>
                    <a:lnTo>
                      <a:pt x="0" y="5"/>
                    </a:lnTo>
                    <a:lnTo>
                      <a:pt x="3" y="6"/>
                    </a:lnTo>
                    <a:lnTo>
                      <a:pt x="4" y="10"/>
                    </a:lnTo>
                    <a:lnTo>
                      <a:pt x="6" y="1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92" name="Freeform 1322">
                <a:extLst>
                  <a:ext uri="{FF2B5EF4-FFF2-40B4-BE49-F238E27FC236}">
                    <a16:creationId xmlns:a16="http://schemas.microsoft.com/office/drawing/2014/main" id="{3ACDDC9C-3FBE-43BB-8B98-1E2DAAE61D68}"/>
                  </a:ext>
                </a:extLst>
              </p:cNvPr>
              <p:cNvSpPr>
                <a:spLocks noChangeAspect="1"/>
              </p:cNvSpPr>
              <p:nvPr/>
            </p:nvSpPr>
            <p:spPr bwMode="auto">
              <a:xfrm>
                <a:off x="4111" y="1549"/>
                <a:ext cx="5" cy="9"/>
              </a:xfrm>
              <a:custGeom>
                <a:avLst/>
                <a:gdLst>
                  <a:gd name="T0" fmla="*/ 0 w 16"/>
                  <a:gd name="T1" fmla="*/ 0 h 30"/>
                  <a:gd name="T2" fmla="*/ 0 w 16"/>
                  <a:gd name="T3" fmla="*/ 0 h 30"/>
                  <a:gd name="T4" fmla="*/ 0 w 16"/>
                  <a:gd name="T5" fmla="*/ 0 h 30"/>
                  <a:gd name="T6" fmla="*/ 0 w 16"/>
                  <a:gd name="T7" fmla="*/ 0 h 30"/>
                  <a:gd name="T8" fmla="*/ 0 w 16"/>
                  <a:gd name="T9" fmla="*/ 0 h 30"/>
                  <a:gd name="T10" fmla="*/ 0 w 16"/>
                  <a:gd name="T11" fmla="*/ 0 h 30"/>
                  <a:gd name="T12" fmla="*/ 0 w 16"/>
                  <a:gd name="T13" fmla="*/ 0 h 30"/>
                  <a:gd name="T14" fmla="*/ 0 w 16"/>
                  <a:gd name="T15" fmla="*/ 0 h 30"/>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30"/>
                  <a:gd name="T26" fmla="*/ 16 w 16"/>
                  <a:gd name="T27" fmla="*/ 30 h 3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30">
                    <a:moveTo>
                      <a:pt x="0" y="4"/>
                    </a:moveTo>
                    <a:lnTo>
                      <a:pt x="6" y="28"/>
                    </a:lnTo>
                    <a:lnTo>
                      <a:pt x="13" y="30"/>
                    </a:lnTo>
                    <a:lnTo>
                      <a:pt x="16" y="23"/>
                    </a:lnTo>
                    <a:lnTo>
                      <a:pt x="15" y="14"/>
                    </a:lnTo>
                    <a:lnTo>
                      <a:pt x="7" y="2"/>
                    </a:lnTo>
                    <a:lnTo>
                      <a:pt x="3" y="0"/>
                    </a:lnTo>
                    <a:lnTo>
                      <a:pt x="0" y="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93" name="Freeform 1323">
                <a:extLst>
                  <a:ext uri="{FF2B5EF4-FFF2-40B4-BE49-F238E27FC236}">
                    <a16:creationId xmlns:a16="http://schemas.microsoft.com/office/drawing/2014/main" id="{EB1690C7-7BE3-43E6-A2BE-88BC98F74688}"/>
                  </a:ext>
                </a:extLst>
              </p:cNvPr>
              <p:cNvSpPr>
                <a:spLocks noChangeAspect="1"/>
              </p:cNvSpPr>
              <p:nvPr/>
            </p:nvSpPr>
            <p:spPr bwMode="auto">
              <a:xfrm>
                <a:off x="4111" y="1549"/>
                <a:ext cx="5" cy="9"/>
              </a:xfrm>
              <a:custGeom>
                <a:avLst/>
                <a:gdLst>
                  <a:gd name="T0" fmla="*/ 0 w 16"/>
                  <a:gd name="T1" fmla="*/ 0 h 30"/>
                  <a:gd name="T2" fmla="*/ 0 w 16"/>
                  <a:gd name="T3" fmla="*/ 0 h 30"/>
                  <a:gd name="T4" fmla="*/ 0 w 16"/>
                  <a:gd name="T5" fmla="*/ 0 h 30"/>
                  <a:gd name="T6" fmla="*/ 0 w 16"/>
                  <a:gd name="T7" fmla="*/ 0 h 30"/>
                  <a:gd name="T8" fmla="*/ 0 w 16"/>
                  <a:gd name="T9" fmla="*/ 0 h 30"/>
                  <a:gd name="T10" fmla="*/ 0 w 16"/>
                  <a:gd name="T11" fmla="*/ 0 h 30"/>
                  <a:gd name="T12" fmla="*/ 0 w 16"/>
                  <a:gd name="T13" fmla="*/ 0 h 30"/>
                  <a:gd name="T14" fmla="*/ 0 w 16"/>
                  <a:gd name="T15" fmla="*/ 0 h 30"/>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30"/>
                  <a:gd name="T26" fmla="*/ 16 w 16"/>
                  <a:gd name="T27" fmla="*/ 30 h 3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30">
                    <a:moveTo>
                      <a:pt x="0" y="4"/>
                    </a:moveTo>
                    <a:lnTo>
                      <a:pt x="6" y="28"/>
                    </a:lnTo>
                    <a:lnTo>
                      <a:pt x="13" y="30"/>
                    </a:lnTo>
                    <a:lnTo>
                      <a:pt x="16" y="23"/>
                    </a:lnTo>
                    <a:lnTo>
                      <a:pt x="15" y="14"/>
                    </a:lnTo>
                    <a:lnTo>
                      <a:pt x="7" y="2"/>
                    </a:lnTo>
                    <a:lnTo>
                      <a:pt x="3" y="0"/>
                    </a:lnTo>
                    <a:lnTo>
                      <a:pt x="0" y="4"/>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94" name="Freeform 1324">
                <a:extLst>
                  <a:ext uri="{FF2B5EF4-FFF2-40B4-BE49-F238E27FC236}">
                    <a16:creationId xmlns:a16="http://schemas.microsoft.com/office/drawing/2014/main" id="{380E5CD2-2689-4C5D-A536-53184911696B}"/>
                  </a:ext>
                </a:extLst>
              </p:cNvPr>
              <p:cNvSpPr>
                <a:spLocks noChangeAspect="1"/>
              </p:cNvSpPr>
              <p:nvPr/>
            </p:nvSpPr>
            <p:spPr bwMode="auto">
              <a:xfrm>
                <a:off x="5341" y="2407"/>
                <a:ext cx="43" cy="45"/>
              </a:xfrm>
              <a:custGeom>
                <a:avLst/>
                <a:gdLst>
                  <a:gd name="T0" fmla="*/ 0 w 143"/>
                  <a:gd name="T1" fmla="*/ 0 h 151"/>
                  <a:gd name="T2" fmla="*/ 0 w 143"/>
                  <a:gd name="T3" fmla="*/ 0 h 151"/>
                  <a:gd name="T4" fmla="*/ 0 w 143"/>
                  <a:gd name="T5" fmla="*/ 0 h 151"/>
                  <a:gd name="T6" fmla="*/ 0 w 143"/>
                  <a:gd name="T7" fmla="*/ 0 h 151"/>
                  <a:gd name="T8" fmla="*/ 0 w 143"/>
                  <a:gd name="T9" fmla="*/ 0 h 151"/>
                  <a:gd name="T10" fmla="*/ 0 w 143"/>
                  <a:gd name="T11" fmla="*/ 0 h 151"/>
                  <a:gd name="T12" fmla="*/ 0 w 143"/>
                  <a:gd name="T13" fmla="*/ 0 h 151"/>
                  <a:gd name="T14" fmla="*/ 0 w 143"/>
                  <a:gd name="T15" fmla="*/ 0 h 151"/>
                  <a:gd name="T16" fmla="*/ 0 w 143"/>
                  <a:gd name="T17" fmla="*/ 0 h 151"/>
                  <a:gd name="T18" fmla="*/ 0 w 143"/>
                  <a:gd name="T19" fmla="*/ 0 h 151"/>
                  <a:gd name="T20" fmla="*/ 0 w 143"/>
                  <a:gd name="T21" fmla="*/ 0 h 151"/>
                  <a:gd name="T22" fmla="*/ 0 w 143"/>
                  <a:gd name="T23" fmla="*/ 0 h 151"/>
                  <a:gd name="T24" fmla="*/ 0 w 143"/>
                  <a:gd name="T25" fmla="*/ 0 h 151"/>
                  <a:gd name="T26" fmla="*/ 0 w 143"/>
                  <a:gd name="T27" fmla="*/ 0 h 151"/>
                  <a:gd name="T28" fmla="*/ 0 w 143"/>
                  <a:gd name="T29" fmla="*/ 0 h 151"/>
                  <a:gd name="T30" fmla="*/ 0 w 143"/>
                  <a:gd name="T31" fmla="*/ 0 h 151"/>
                  <a:gd name="T32" fmla="*/ 0 w 143"/>
                  <a:gd name="T33" fmla="*/ 0 h 151"/>
                  <a:gd name="T34" fmla="*/ 0 w 143"/>
                  <a:gd name="T35" fmla="*/ 0 h 151"/>
                  <a:gd name="T36" fmla="*/ 0 w 143"/>
                  <a:gd name="T37" fmla="*/ 0 h 151"/>
                  <a:gd name="T38" fmla="*/ 0 w 143"/>
                  <a:gd name="T39" fmla="*/ 0 h 151"/>
                  <a:gd name="T40" fmla="*/ 0 w 143"/>
                  <a:gd name="T41" fmla="*/ 0 h 151"/>
                  <a:gd name="T42" fmla="*/ 0 w 143"/>
                  <a:gd name="T43" fmla="*/ 0 h 151"/>
                  <a:gd name="T44" fmla="*/ 0 w 143"/>
                  <a:gd name="T45" fmla="*/ 0 h 151"/>
                  <a:gd name="T46" fmla="*/ 0 w 143"/>
                  <a:gd name="T47" fmla="*/ 0 h 151"/>
                  <a:gd name="T48" fmla="*/ 0 w 143"/>
                  <a:gd name="T49" fmla="*/ 0 h 151"/>
                  <a:gd name="T50" fmla="*/ 0 w 143"/>
                  <a:gd name="T51" fmla="*/ 0 h 151"/>
                  <a:gd name="T52" fmla="*/ 0 w 143"/>
                  <a:gd name="T53" fmla="*/ 0 h 151"/>
                  <a:gd name="T54" fmla="*/ 0 w 143"/>
                  <a:gd name="T55" fmla="*/ 0 h 151"/>
                  <a:gd name="T56" fmla="*/ 0 w 143"/>
                  <a:gd name="T57" fmla="*/ 0 h 151"/>
                  <a:gd name="T58" fmla="*/ 0 w 143"/>
                  <a:gd name="T59" fmla="*/ 0 h 151"/>
                  <a:gd name="T60" fmla="*/ 0 w 143"/>
                  <a:gd name="T61" fmla="*/ 0 h 151"/>
                  <a:gd name="T62" fmla="*/ 0 w 143"/>
                  <a:gd name="T63" fmla="*/ 0 h 151"/>
                  <a:gd name="T64" fmla="*/ 0 w 143"/>
                  <a:gd name="T65" fmla="*/ 0 h 151"/>
                  <a:gd name="T66" fmla="*/ 0 w 143"/>
                  <a:gd name="T67" fmla="*/ 0 h 151"/>
                  <a:gd name="T68" fmla="*/ 0 w 143"/>
                  <a:gd name="T69" fmla="*/ 0 h 151"/>
                  <a:gd name="T70" fmla="*/ 0 w 143"/>
                  <a:gd name="T71" fmla="*/ 0 h 151"/>
                  <a:gd name="T72" fmla="*/ 0 w 143"/>
                  <a:gd name="T73" fmla="*/ 0 h 151"/>
                  <a:gd name="T74" fmla="*/ 0 w 143"/>
                  <a:gd name="T75" fmla="*/ 0 h 151"/>
                  <a:gd name="T76" fmla="*/ 0 w 143"/>
                  <a:gd name="T77" fmla="*/ 0 h 151"/>
                  <a:gd name="T78" fmla="*/ 0 w 143"/>
                  <a:gd name="T79" fmla="*/ 0 h 151"/>
                  <a:gd name="T80" fmla="*/ 0 w 143"/>
                  <a:gd name="T81" fmla="*/ 0 h 151"/>
                  <a:gd name="T82" fmla="*/ 0 w 143"/>
                  <a:gd name="T83" fmla="*/ 0 h 151"/>
                  <a:gd name="T84" fmla="*/ 0 w 143"/>
                  <a:gd name="T85" fmla="*/ 0 h 151"/>
                  <a:gd name="T86" fmla="*/ 0 w 143"/>
                  <a:gd name="T87" fmla="*/ 0 h 151"/>
                  <a:gd name="T88" fmla="*/ 0 w 143"/>
                  <a:gd name="T89" fmla="*/ 0 h 151"/>
                  <a:gd name="T90" fmla="*/ 0 w 143"/>
                  <a:gd name="T91" fmla="*/ 0 h 151"/>
                  <a:gd name="T92" fmla="*/ 0 w 143"/>
                  <a:gd name="T93" fmla="*/ 0 h 151"/>
                  <a:gd name="T94" fmla="*/ 0 w 143"/>
                  <a:gd name="T95" fmla="*/ 0 h 151"/>
                  <a:gd name="T96" fmla="*/ 0 w 143"/>
                  <a:gd name="T97" fmla="*/ 0 h 151"/>
                  <a:gd name="T98" fmla="*/ 0 w 143"/>
                  <a:gd name="T99" fmla="*/ 0 h 151"/>
                  <a:gd name="T100" fmla="*/ 0 w 143"/>
                  <a:gd name="T101" fmla="*/ 0 h 151"/>
                  <a:gd name="T102" fmla="*/ 0 w 143"/>
                  <a:gd name="T103" fmla="*/ 0 h 151"/>
                  <a:gd name="T104" fmla="*/ 0 w 143"/>
                  <a:gd name="T105" fmla="*/ 0 h 151"/>
                  <a:gd name="T106" fmla="*/ 0 w 143"/>
                  <a:gd name="T107" fmla="*/ 0 h 151"/>
                  <a:gd name="T108" fmla="*/ 0 w 143"/>
                  <a:gd name="T109" fmla="*/ 0 h 151"/>
                  <a:gd name="T110" fmla="*/ 0 w 143"/>
                  <a:gd name="T111" fmla="*/ 0 h 151"/>
                  <a:gd name="T112" fmla="*/ 0 w 143"/>
                  <a:gd name="T113" fmla="*/ 0 h 15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43"/>
                  <a:gd name="T172" fmla="*/ 0 h 151"/>
                  <a:gd name="T173" fmla="*/ 143 w 143"/>
                  <a:gd name="T174" fmla="*/ 151 h 15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43" h="151">
                    <a:moveTo>
                      <a:pt x="52" y="82"/>
                    </a:moveTo>
                    <a:lnTo>
                      <a:pt x="33" y="69"/>
                    </a:lnTo>
                    <a:lnTo>
                      <a:pt x="22" y="50"/>
                    </a:lnTo>
                    <a:lnTo>
                      <a:pt x="17" y="43"/>
                    </a:lnTo>
                    <a:lnTo>
                      <a:pt x="14" y="30"/>
                    </a:lnTo>
                    <a:lnTo>
                      <a:pt x="4" y="20"/>
                    </a:lnTo>
                    <a:lnTo>
                      <a:pt x="5" y="10"/>
                    </a:lnTo>
                    <a:lnTo>
                      <a:pt x="0" y="3"/>
                    </a:lnTo>
                    <a:lnTo>
                      <a:pt x="6" y="0"/>
                    </a:lnTo>
                    <a:lnTo>
                      <a:pt x="14" y="6"/>
                    </a:lnTo>
                    <a:lnTo>
                      <a:pt x="19" y="5"/>
                    </a:lnTo>
                    <a:lnTo>
                      <a:pt x="31" y="16"/>
                    </a:lnTo>
                    <a:lnTo>
                      <a:pt x="38" y="19"/>
                    </a:lnTo>
                    <a:lnTo>
                      <a:pt x="38" y="25"/>
                    </a:lnTo>
                    <a:lnTo>
                      <a:pt x="42" y="30"/>
                    </a:lnTo>
                    <a:lnTo>
                      <a:pt x="48" y="31"/>
                    </a:lnTo>
                    <a:lnTo>
                      <a:pt x="56" y="33"/>
                    </a:lnTo>
                    <a:lnTo>
                      <a:pt x="62" y="50"/>
                    </a:lnTo>
                    <a:lnTo>
                      <a:pt x="67" y="53"/>
                    </a:lnTo>
                    <a:lnTo>
                      <a:pt x="68" y="66"/>
                    </a:lnTo>
                    <a:lnTo>
                      <a:pt x="72" y="67"/>
                    </a:lnTo>
                    <a:lnTo>
                      <a:pt x="74" y="72"/>
                    </a:lnTo>
                    <a:lnTo>
                      <a:pt x="80" y="77"/>
                    </a:lnTo>
                    <a:lnTo>
                      <a:pt x="85" y="85"/>
                    </a:lnTo>
                    <a:lnTo>
                      <a:pt x="89" y="85"/>
                    </a:lnTo>
                    <a:lnTo>
                      <a:pt x="91" y="93"/>
                    </a:lnTo>
                    <a:lnTo>
                      <a:pt x="99" y="94"/>
                    </a:lnTo>
                    <a:lnTo>
                      <a:pt x="111" y="98"/>
                    </a:lnTo>
                    <a:lnTo>
                      <a:pt x="127" y="118"/>
                    </a:lnTo>
                    <a:lnTo>
                      <a:pt x="129" y="125"/>
                    </a:lnTo>
                    <a:lnTo>
                      <a:pt x="136" y="123"/>
                    </a:lnTo>
                    <a:lnTo>
                      <a:pt x="142" y="130"/>
                    </a:lnTo>
                    <a:lnTo>
                      <a:pt x="143" y="141"/>
                    </a:lnTo>
                    <a:lnTo>
                      <a:pt x="142" y="144"/>
                    </a:lnTo>
                    <a:lnTo>
                      <a:pt x="137" y="144"/>
                    </a:lnTo>
                    <a:lnTo>
                      <a:pt x="135" y="151"/>
                    </a:lnTo>
                    <a:lnTo>
                      <a:pt x="132" y="150"/>
                    </a:lnTo>
                    <a:lnTo>
                      <a:pt x="131" y="145"/>
                    </a:lnTo>
                    <a:lnTo>
                      <a:pt x="125" y="140"/>
                    </a:lnTo>
                    <a:lnTo>
                      <a:pt x="124" y="136"/>
                    </a:lnTo>
                    <a:lnTo>
                      <a:pt x="115" y="136"/>
                    </a:lnTo>
                    <a:lnTo>
                      <a:pt x="110" y="131"/>
                    </a:lnTo>
                    <a:lnTo>
                      <a:pt x="103" y="131"/>
                    </a:lnTo>
                    <a:lnTo>
                      <a:pt x="100" y="127"/>
                    </a:lnTo>
                    <a:lnTo>
                      <a:pt x="100" y="120"/>
                    </a:lnTo>
                    <a:lnTo>
                      <a:pt x="95" y="120"/>
                    </a:lnTo>
                    <a:lnTo>
                      <a:pt x="91" y="116"/>
                    </a:lnTo>
                    <a:lnTo>
                      <a:pt x="88" y="116"/>
                    </a:lnTo>
                    <a:lnTo>
                      <a:pt x="85" y="111"/>
                    </a:lnTo>
                    <a:lnTo>
                      <a:pt x="83" y="111"/>
                    </a:lnTo>
                    <a:lnTo>
                      <a:pt x="80" y="108"/>
                    </a:lnTo>
                    <a:lnTo>
                      <a:pt x="74" y="106"/>
                    </a:lnTo>
                    <a:lnTo>
                      <a:pt x="68" y="99"/>
                    </a:lnTo>
                    <a:lnTo>
                      <a:pt x="62" y="98"/>
                    </a:lnTo>
                    <a:lnTo>
                      <a:pt x="57" y="95"/>
                    </a:lnTo>
                    <a:lnTo>
                      <a:pt x="57" y="88"/>
                    </a:lnTo>
                    <a:lnTo>
                      <a:pt x="52" y="8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95" name="Freeform 1325">
                <a:extLst>
                  <a:ext uri="{FF2B5EF4-FFF2-40B4-BE49-F238E27FC236}">
                    <a16:creationId xmlns:a16="http://schemas.microsoft.com/office/drawing/2014/main" id="{5935D765-B861-4AAD-B478-A5BDE68D3B61}"/>
                  </a:ext>
                </a:extLst>
              </p:cNvPr>
              <p:cNvSpPr>
                <a:spLocks noChangeAspect="1"/>
              </p:cNvSpPr>
              <p:nvPr/>
            </p:nvSpPr>
            <p:spPr bwMode="auto">
              <a:xfrm>
                <a:off x="5341" y="2407"/>
                <a:ext cx="43" cy="45"/>
              </a:xfrm>
              <a:custGeom>
                <a:avLst/>
                <a:gdLst>
                  <a:gd name="T0" fmla="*/ 0 w 143"/>
                  <a:gd name="T1" fmla="*/ 0 h 151"/>
                  <a:gd name="T2" fmla="*/ 0 w 143"/>
                  <a:gd name="T3" fmla="*/ 0 h 151"/>
                  <a:gd name="T4" fmla="*/ 0 w 143"/>
                  <a:gd name="T5" fmla="*/ 0 h 151"/>
                  <a:gd name="T6" fmla="*/ 0 w 143"/>
                  <a:gd name="T7" fmla="*/ 0 h 151"/>
                  <a:gd name="T8" fmla="*/ 0 w 143"/>
                  <a:gd name="T9" fmla="*/ 0 h 151"/>
                  <a:gd name="T10" fmla="*/ 0 w 143"/>
                  <a:gd name="T11" fmla="*/ 0 h 151"/>
                  <a:gd name="T12" fmla="*/ 0 w 143"/>
                  <a:gd name="T13" fmla="*/ 0 h 151"/>
                  <a:gd name="T14" fmla="*/ 0 w 143"/>
                  <a:gd name="T15" fmla="*/ 0 h 151"/>
                  <a:gd name="T16" fmla="*/ 0 w 143"/>
                  <a:gd name="T17" fmla="*/ 0 h 151"/>
                  <a:gd name="T18" fmla="*/ 0 w 143"/>
                  <a:gd name="T19" fmla="*/ 0 h 151"/>
                  <a:gd name="T20" fmla="*/ 0 w 143"/>
                  <a:gd name="T21" fmla="*/ 0 h 151"/>
                  <a:gd name="T22" fmla="*/ 0 w 143"/>
                  <a:gd name="T23" fmla="*/ 0 h 151"/>
                  <a:gd name="T24" fmla="*/ 0 w 143"/>
                  <a:gd name="T25" fmla="*/ 0 h 151"/>
                  <a:gd name="T26" fmla="*/ 0 w 143"/>
                  <a:gd name="T27" fmla="*/ 0 h 151"/>
                  <a:gd name="T28" fmla="*/ 0 w 143"/>
                  <a:gd name="T29" fmla="*/ 0 h 151"/>
                  <a:gd name="T30" fmla="*/ 0 w 143"/>
                  <a:gd name="T31" fmla="*/ 0 h 151"/>
                  <a:gd name="T32" fmla="*/ 0 w 143"/>
                  <a:gd name="T33" fmla="*/ 0 h 151"/>
                  <a:gd name="T34" fmla="*/ 0 w 143"/>
                  <a:gd name="T35" fmla="*/ 0 h 151"/>
                  <a:gd name="T36" fmla="*/ 0 w 143"/>
                  <a:gd name="T37" fmla="*/ 0 h 151"/>
                  <a:gd name="T38" fmla="*/ 0 w 143"/>
                  <a:gd name="T39" fmla="*/ 0 h 151"/>
                  <a:gd name="T40" fmla="*/ 0 w 143"/>
                  <a:gd name="T41" fmla="*/ 0 h 151"/>
                  <a:gd name="T42" fmla="*/ 0 w 143"/>
                  <a:gd name="T43" fmla="*/ 0 h 151"/>
                  <a:gd name="T44" fmla="*/ 0 w 143"/>
                  <a:gd name="T45" fmla="*/ 0 h 151"/>
                  <a:gd name="T46" fmla="*/ 0 w 143"/>
                  <a:gd name="T47" fmla="*/ 0 h 151"/>
                  <a:gd name="T48" fmla="*/ 0 w 143"/>
                  <a:gd name="T49" fmla="*/ 0 h 151"/>
                  <a:gd name="T50" fmla="*/ 0 w 143"/>
                  <a:gd name="T51" fmla="*/ 0 h 151"/>
                  <a:gd name="T52" fmla="*/ 0 w 143"/>
                  <a:gd name="T53" fmla="*/ 0 h 151"/>
                  <a:gd name="T54" fmla="*/ 0 w 143"/>
                  <a:gd name="T55" fmla="*/ 0 h 151"/>
                  <a:gd name="T56" fmla="*/ 0 w 143"/>
                  <a:gd name="T57" fmla="*/ 0 h 151"/>
                  <a:gd name="T58" fmla="*/ 0 w 143"/>
                  <a:gd name="T59" fmla="*/ 0 h 151"/>
                  <a:gd name="T60" fmla="*/ 0 w 143"/>
                  <a:gd name="T61" fmla="*/ 0 h 151"/>
                  <a:gd name="T62" fmla="*/ 0 w 143"/>
                  <a:gd name="T63" fmla="*/ 0 h 151"/>
                  <a:gd name="T64" fmla="*/ 0 w 143"/>
                  <a:gd name="T65" fmla="*/ 0 h 151"/>
                  <a:gd name="T66" fmla="*/ 0 w 143"/>
                  <a:gd name="T67" fmla="*/ 0 h 151"/>
                  <a:gd name="T68" fmla="*/ 0 w 143"/>
                  <a:gd name="T69" fmla="*/ 0 h 151"/>
                  <a:gd name="T70" fmla="*/ 0 w 143"/>
                  <a:gd name="T71" fmla="*/ 0 h 151"/>
                  <a:gd name="T72" fmla="*/ 0 w 143"/>
                  <a:gd name="T73" fmla="*/ 0 h 151"/>
                  <a:gd name="T74" fmla="*/ 0 w 143"/>
                  <a:gd name="T75" fmla="*/ 0 h 151"/>
                  <a:gd name="T76" fmla="*/ 0 w 143"/>
                  <a:gd name="T77" fmla="*/ 0 h 151"/>
                  <a:gd name="T78" fmla="*/ 0 w 143"/>
                  <a:gd name="T79" fmla="*/ 0 h 151"/>
                  <a:gd name="T80" fmla="*/ 0 w 143"/>
                  <a:gd name="T81" fmla="*/ 0 h 151"/>
                  <a:gd name="T82" fmla="*/ 0 w 143"/>
                  <a:gd name="T83" fmla="*/ 0 h 151"/>
                  <a:gd name="T84" fmla="*/ 0 w 143"/>
                  <a:gd name="T85" fmla="*/ 0 h 151"/>
                  <a:gd name="T86" fmla="*/ 0 w 143"/>
                  <a:gd name="T87" fmla="*/ 0 h 151"/>
                  <a:gd name="T88" fmla="*/ 0 w 143"/>
                  <a:gd name="T89" fmla="*/ 0 h 151"/>
                  <a:gd name="T90" fmla="*/ 0 w 143"/>
                  <a:gd name="T91" fmla="*/ 0 h 151"/>
                  <a:gd name="T92" fmla="*/ 0 w 143"/>
                  <a:gd name="T93" fmla="*/ 0 h 151"/>
                  <a:gd name="T94" fmla="*/ 0 w 143"/>
                  <a:gd name="T95" fmla="*/ 0 h 151"/>
                  <a:gd name="T96" fmla="*/ 0 w 143"/>
                  <a:gd name="T97" fmla="*/ 0 h 151"/>
                  <a:gd name="T98" fmla="*/ 0 w 143"/>
                  <a:gd name="T99" fmla="*/ 0 h 151"/>
                  <a:gd name="T100" fmla="*/ 0 w 143"/>
                  <a:gd name="T101" fmla="*/ 0 h 151"/>
                  <a:gd name="T102" fmla="*/ 0 w 143"/>
                  <a:gd name="T103" fmla="*/ 0 h 151"/>
                  <a:gd name="T104" fmla="*/ 0 w 143"/>
                  <a:gd name="T105" fmla="*/ 0 h 151"/>
                  <a:gd name="T106" fmla="*/ 0 w 143"/>
                  <a:gd name="T107" fmla="*/ 0 h 151"/>
                  <a:gd name="T108" fmla="*/ 0 w 143"/>
                  <a:gd name="T109" fmla="*/ 0 h 151"/>
                  <a:gd name="T110" fmla="*/ 0 w 143"/>
                  <a:gd name="T111" fmla="*/ 0 h 151"/>
                  <a:gd name="T112" fmla="*/ 0 w 143"/>
                  <a:gd name="T113" fmla="*/ 0 h 15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43"/>
                  <a:gd name="T172" fmla="*/ 0 h 151"/>
                  <a:gd name="T173" fmla="*/ 143 w 143"/>
                  <a:gd name="T174" fmla="*/ 151 h 15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43" h="151">
                    <a:moveTo>
                      <a:pt x="52" y="82"/>
                    </a:moveTo>
                    <a:lnTo>
                      <a:pt x="33" y="69"/>
                    </a:lnTo>
                    <a:lnTo>
                      <a:pt x="22" y="50"/>
                    </a:lnTo>
                    <a:lnTo>
                      <a:pt x="17" y="43"/>
                    </a:lnTo>
                    <a:lnTo>
                      <a:pt x="14" y="30"/>
                    </a:lnTo>
                    <a:lnTo>
                      <a:pt x="4" y="20"/>
                    </a:lnTo>
                    <a:lnTo>
                      <a:pt x="5" y="10"/>
                    </a:lnTo>
                    <a:lnTo>
                      <a:pt x="0" y="3"/>
                    </a:lnTo>
                    <a:lnTo>
                      <a:pt x="6" y="0"/>
                    </a:lnTo>
                    <a:lnTo>
                      <a:pt x="14" y="6"/>
                    </a:lnTo>
                    <a:lnTo>
                      <a:pt x="19" y="5"/>
                    </a:lnTo>
                    <a:lnTo>
                      <a:pt x="31" y="16"/>
                    </a:lnTo>
                    <a:lnTo>
                      <a:pt x="38" y="19"/>
                    </a:lnTo>
                    <a:lnTo>
                      <a:pt x="38" y="25"/>
                    </a:lnTo>
                    <a:lnTo>
                      <a:pt x="42" y="30"/>
                    </a:lnTo>
                    <a:lnTo>
                      <a:pt x="48" y="31"/>
                    </a:lnTo>
                    <a:lnTo>
                      <a:pt x="56" y="33"/>
                    </a:lnTo>
                    <a:lnTo>
                      <a:pt x="62" y="50"/>
                    </a:lnTo>
                    <a:lnTo>
                      <a:pt x="67" y="53"/>
                    </a:lnTo>
                    <a:lnTo>
                      <a:pt x="68" y="66"/>
                    </a:lnTo>
                    <a:lnTo>
                      <a:pt x="72" y="67"/>
                    </a:lnTo>
                    <a:lnTo>
                      <a:pt x="74" y="72"/>
                    </a:lnTo>
                    <a:lnTo>
                      <a:pt x="80" y="77"/>
                    </a:lnTo>
                    <a:lnTo>
                      <a:pt x="85" y="85"/>
                    </a:lnTo>
                    <a:lnTo>
                      <a:pt x="89" y="85"/>
                    </a:lnTo>
                    <a:lnTo>
                      <a:pt x="91" y="93"/>
                    </a:lnTo>
                    <a:lnTo>
                      <a:pt x="99" y="94"/>
                    </a:lnTo>
                    <a:lnTo>
                      <a:pt x="111" y="98"/>
                    </a:lnTo>
                    <a:lnTo>
                      <a:pt x="127" y="118"/>
                    </a:lnTo>
                    <a:lnTo>
                      <a:pt x="129" y="125"/>
                    </a:lnTo>
                    <a:lnTo>
                      <a:pt x="136" y="123"/>
                    </a:lnTo>
                    <a:lnTo>
                      <a:pt x="142" y="130"/>
                    </a:lnTo>
                    <a:lnTo>
                      <a:pt x="143" y="141"/>
                    </a:lnTo>
                    <a:lnTo>
                      <a:pt x="142" y="144"/>
                    </a:lnTo>
                    <a:lnTo>
                      <a:pt x="137" y="144"/>
                    </a:lnTo>
                    <a:lnTo>
                      <a:pt x="135" y="151"/>
                    </a:lnTo>
                    <a:lnTo>
                      <a:pt x="132" y="150"/>
                    </a:lnTo>
                    <a:lnTo>
                      <a:pt x="131" y="145"/>
                    </a:lnTo>
                    <a:lnTo>
                      <a:pt x="125" y="140"/>
                    </a:lnTo>
                    <a:lnTo>
                      <a:pt x="124" y="136"/>
                    </a:lnTo>
                    <a:lnTo>
                      <a:pt x="115" y="136"/>
                    </a:lnTo>
                    <a:lnTo>
                      <a:pt x="110" y="131"/>
                    </a:lnTo>
                    <a:lnTo>
                      <a:pt x="103" y="131"/>
                    </a:lnTo>
                    <a:lnTo>
                      <a:pt x="100" y="127"/>
                    </a:lnTo>
                    <a:lnTo>
                      <a:pt x="100" y="120"/>
                    </a:lnTo>
                    <a:lnTo>
                      <a:pt x="95" y="120"/>
                    </a:lnTo>
                    <a:lnTo>
                      <a:pt x="91" y="116"/>
                    </a:lnTo>
                    <a:lnTo>
                      <a:pt x="88" y="116"/>
                    </a:lnTo>
                    <a:lnTo>
                      <a:pt x="85" y="111"/>
                    </a:lnTo>
                    <a:lnTo>
                      <a:pt x="83" y="111"/>
                    </a:lnTo>
                    <a:lnTo>
                      <a:pt x="80" y="108"/>
                    </a:lnTo>
                    <a:lnTo>
                      <a:pt x="74" y="106"/>
                    </a:lnTo>
                    <a:lnTo>
                      <a:pt x="68" y="99"/>
                    </a:lnTo>
                    <a:lnTo>
                      <a:pt x="62" y="98"/>
                    </a:lnTo>
                    <a:lnTo>
                      <a:pt x="57" y="95"/>
                    </a:lnTo>
                    <a:lnTo>
                      <a:pt x="57" y="88"/>
                    </a:lnTo>
                    <a:lnTo>
                      <a:pt x="52" y="8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96" name="Freeform 1326">
                <a:extLst>
                  <a:ext uri="{FF2B5EF4-FFF2-40B4-BE49-F238E27FC236}">
                    <a16:creationId xmlns:a16="http://schemas.microsoft.com/office/drawing/2014/main" id="{489F7071-256C-4FC0-84E6-0D36D46B2CC1}"/>
                  </a:ext>
                </a:extLst>
              </p:cNvPr>
              <p:cNvSpPr>
                <a:spLocks noChangeAspect="1"/>
              </p:cNvSpPr>
              <p:nvPr/>
            </p:nvSpPr>
            <p:spPr bwMode="auto">
              <a:xfrm>
                <a:off x="5388" y="2419"/>
                <a:ext cx="4" cy="8"/>
              </a:xfrm>
              <a:custGeom>
                <a:avLst/>
                <a:gdLst>
                  <a:gd name="T0" fmla="*/ 0 w 17"/>
                  <a:gd name="T1" fmla="*/ 0 h 28"/>
                  <a:gd name="T2" fmla="*/ 0 w 17"/>
                  <a:gd name="T3" fmla="*/ 0 h 28"/>
                  <a:gd name="T4" fmla="*/ 0 w 17"/>
                  <a:gd name="T5" fmla="*/ 0 h 28"/>
                  <a:gd name="T6" fmla="*/ 0 w 17"/>
                  <a:gd name="T7" fmla="*/ 0 h 28"/>
                  <a:gd name="T8" fmla="*/ 0 w 17"/>
                  <a:gd name="T9" fmla="*/ 0 h 28"/>
                  <a:gd name="T10" fmla="*/ 0 w 17"/>
                  <a:gd name="T11" fmla="*/ 0 h 28"/>
                  <a:gd name="T12" fmla="*/ 0 w 17"/>
                  <a:gd name="T13" fmla="*/ 0 h 28"/>
                  <a:gd name="T14" fmla="*/ 0 w 17"/>
                  <a:gd name="T15" fmla="*/ 0 h 28"/>
                  <a:gd name="T16" fmla="*/ 0 w 17"/>
                  <a:gd name="T17" fmla="*/ 0 h 28"/>
                  <a:gd name="T18" fmla="*/ 0 w 17"/>
                  <a:gd name="T19" fmla="*/ 0 h 28"/>
                  <a:gd name="T20" fmla="*/ 0 w 17"/>
                  <a:gd name="T21" fmla="*/ 0 h 28"/>
                  <a:gd name="T22" fmla="*/ 0 w 17"/>
                  <a:gd name="T23" fmla="*/ 0 h 28"/>
                  <a:gd name="T24" fmla="*/ 0 w 17"/>
                  <a:gd name="T25" fmla="*/ 0 h 28"/>
                  <a:gd name="T26" fmla="*/ 0 w 17"/>
                  <a:gd name="T27" fmla="*/ 0 h 2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7"/>
                  <a:gd name="T43" fmla="*/ 0 h 28"/>
                  <a:gd name="T44" fmla="*/ 17 w 17"/>
                  <a:gd name="T45" fmla="*/ 28 h 2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7" h="28">
                    <a:moveTo>
                      <a:pt x="2" y="2"/>
                    </a:moveTo>
                    <a:lnTo>
                      <a:pt x="4" y="2"/>
                    </a:lnTo>
                    <a:lnTo>
                      <a:pt x="8" y="0"/>
                    </a:lnTo>
                    <a:lnTo>
                      <a:pt x="12" y="3"/>
                    </a:lnTo>
                    <a:lnTo>
                      <a:pt x="10" y="10"/>
                    </a:lnTo>
                    <a:lnTo>
                      <a:pt x="13" y="14"/>
                    </a:lnTo>
                    <a:lnTo>
                      <a:pt x="17" y="15"/>
                    </a:lnTo>
                    <a:lnTo>
                      <a:pt x="17" y="23"/>
                    </a:lnTo>
                    <a:lnTo>
                      <a:pt x="15" y="26"/>
                    </a:lnTo>
                    <a:lnTo>
                      <a:pt x="13" y="28"/>
                    </a:lnTo>
                    <a:lnTo>
                      <a:pt x="2" y="19"/>
                    </a:lnTo>
                    <a:lnTo>
                      <a:pt x="0" y="13"/>
                    </a:lnTo>
                    <a:lnTo>
                      <a:pt x="2" y="9"/>
                    </a:lnTo>
                    <a:lnTo>
                      <a:pt x="2" y="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97" name="Freeform 1327">
                <a:extLst>
                  <a:ext uri="{FF2B5EF4-FFF2-40B4-BE49-F238E27FC236}">
                    <a16:creationId xmlns:a16="http://schemas.microsoft.com/office/drawing/2014/main" id="{0592D558-2BDC-41EA-B171-A7D86FFF7886}"/>
                  </a:ext>
                </a:extLst>
              </p:cNvPr>
              <p:cNvSpPr>
                <a:spLocks noChangeAspect="1"/>
              </p:cNvSpPr>
              <p:nvPr/>
            </p:nvSpPr>
            <p:spPr bwMode="auto">
              <a:xfrm>
                <a:off x="5388" y="2419"/>
                <a:ext cx="4" cy="8"/>
              </a:xfrm>
              <a:custGeom>
                <a:avLst/>
                <a:gdLst>
                  <a:gd name="T0" fmla="*/ 0 w 17"/>
                  <a:gd name="T1" fmla="*/ 0 h 28"/>
                  <a:gd name="T2" fmla="*/ 0 w 17"/>
                  <a:gd name="T3" fmla="*/ 0 h 28"/>
                  <a:gd name="T4" fmla="*/ 0 w 17"/>
                  <a:gd name="T5" fmla="*/ 0 h 28"/>
                  <a:gd name="T6" fmla="*/ 0 w 17"/>
                  <a:gd name="T7" fmla="*/ 0 h 28"/>
                  <a:gd name="T8" fmla="*/ 0 w 17"/>
                  <a:gd name="T9" fmla="*/ 0 h 28"/>
                  <a:gd name="T10" fmla="*/ 0 w 17"/>
                  <a:gd name="T11" fmla="*/ 0 h 28"/>
                  <a:gd name="T12" fmla="*/ 0 w 17"/>
                  <a:gd name="T13" fmla="*/ 0 h 28"/>
                  <a:gd name="T14" fmla="*/ 0 w 17"/>
                  <a:gd name="T15" fmla="*/ 0 h 28"/>
                  <a:gd name="T16" fmla="*/ 0 w 17"/>
                  <a:gd name="T17" fmla="*/ 0 h 28"/>
                  <a:gd name="T18" fmla="*/ 0 w 17"/>
                  <a:gd name="T19" fmla="*/ 0 h 28"/>
                  <a:gd name="T20" fmla="*/ 0 w 17"/>
                  <a:gd name="T21" fmla="*/ 0 h 28"/>
                  <a:gd name="T22" fmla="*/ 0 w 17"/>
                  <a:gd name="T23" fmla="*/ 0 h 28"/>
                  <a:gd name="T24" fmla="*/ 0 w 17"/>
                  <a:gd name="T25" fmla="*/ 0 h 28"/>
                  <a:gd name="T26" fmla="*/ 0 w 17"/>
                  <a:gd name="T27" fmla="*/ 0 h 2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7"/>
                  <a:gd name="T43" fmla="*/ 0 h 28"/>
                  <a:gd name="T44" fmla="*/ 17 w 17"/>
                  <a:gd name="T45" fmla="*/ 28 h 2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7" h="28">
                    <a:moveTo>
                      <a:pt x="2" y="2"/>
                    </a:moveTo>
                    <a:lnTo>
                      <a:pt x="4" y="2"/>
                    </a:lnTo>
                    <a:lnTo>
                      <a:pt x="8" y="0"/>
                    </a:lnTo>
                    <a:lnTo>
                      <a:pt x="12" y="3"/>
                    </a:lnTo>
                    <a:lnTo>
                      <a:pt x="10" y="10"/>
                    </a:lnTo>
                    <a:lnTo>
                      <a:pt x="13" y="14"/>
                    </a:lnTo>
                    <a:lnTo>
                      <a:pt x="17" y="15"/>
                    </a:lnTo>
                    <a:lnTo>
                      <a:pt x="17" y="23"/>
                    </a:lnTo>
                    <a:lnTo>
                      <a:pt x="15" y="26"/>
                    </a:lnTo>
                    <a:lnTo>
                      <a:pt x="13" y="28"/>
                    </a:lnTo>
                    <a:lnTo>
                      <a:pt x="2" y="19"/>
                    </a:lnTo>
                    <a:lnTo>
                      <a:pt x="0" y="13"/>
                    </a:lnTo>
                    <a:lnTo>
                      <a:pt x="2" y="9"/>
                    </a:lnTo>
                    <a:lnTo>
                      <a:pt x="2" y="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98" name="Freeform 1328">
                <a:extLst>
                  <a:ext uri="{FF2B5EF4-FFF2-40B4-BE49-F238E27FC236}">
                    <a16:creationId xmlns:a16="http://schemas.microsoft.com/office/drawing/2014/main" id="{BC5D636E-BB52-4FD7-AADB-1975432021A3}"/>
                  </a:ext>
                </a:extLst>
              </p:cNvPr>
              <p:cNvSpPr>
                <a:spLocks noChangeAspect="1"/>
              </p:cNvSpPr>
              <p:nvPr/>
            </p:nvSpPr>
            <p:spPr bwMode="auto">
              <a:xfrm>
                <a:off x="5398" y="2430"/>
                <a:ext cx="5" cy="6"/>
              </a:xfrm>
              <a:custGeom>
                <a:avLst/>
                <a:gdLst>
                  <a:gd name="T0" fmla="*/ 0 w 16"/>
                  <a:gd name="T1" fmla="*/ 0 h 19"/>
                  <a:gd name="T2" fmla="*/ 0 w 16"/>
                  <a:gd name="T3" fmla="*/ 0 h 19"/>
                  <a:gd name="T4" fmla="*/ 0 w 16"/>
                  <a:gd name="T5" fmla="*/ 0 h 19"/>
                  <a:gd name="T6" fmla="*/ 0 w 16"/>
                  <a:gd name="T7" fmla="*/ 0 h 19"/>
                  <a:gd name="T8" fmla="*/ 0 w 16"/>
                  <a:gd name="T9" fmla="*/ 0 h 19"/>
                  <a:gd name="T10" fmla="*/ 0 w 16"/>
                  <a:gd name="T11" fmla="*/ 0 h 19"/>
                  <a:gd name="T12" fmla="*/ 0 w 16"/>
                  <a:gd name="T13" fmla="*/ 0 h 19"/>
                  <a:gd name="T14" fmla="*/ 0 w 16"/>
                  <a:gd name="T15" fmla="*/ 0 h 19"/>
                  <a:gd name="T16" fmla="*/ 0 w 16"/>
                  <a:gd name="T17" fmla="*/ 0 h 19"/>
                  <a:gd name="T18" fmla="*/ 0 w 16"/>
                  <a:gd name="T19" fmla="*/ 0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9"/>
                  <a:gd name="T32" fmla="*/ 16 w 16"/>
                  <a:gd name="T33" fmla="*/ 19 h 1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9">
                    <a:moveTo>
                      <a:pt x="2" y="5"/>
                    </a:moveTo>
                    <a:lnTo>
                      <a:pt x="0" y="2"/>
                    </a:lnTo>
                    <a:lnTo>
                      <a:pt x="9" y="0"/>
                    </a:lnTo>
                    <a:lnTo>
                      <a:pt x="11" y="4"/>
                    </a:lnTo>
                    <a:lnTo>
                      <a:pt x="15" y="4"/>
                    </a:lnTo>
                    <a:lnTo>
                      <a:pt x="16" y="14"/>
                    </a:lnTo>
                    <a:lnTo>
                      <a:pt x="13" y="19"/>
                    </a:lnTo>
                    <a:lnTo>
                      <a:pt x="6" y="17"/>
                    </a:lnTo>
                    <a:lnTo>
                      <a:pt x="4" y="11"/>
                    </a:lnTo>
                    <a:lnTo>
                      <a:pt x="2" y="5"/>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799" name="Freeform 1329">
                <a:extLst>
                  <a:ext uri="{FF2B5EF4-FFF2-40B4-BE49-F238E27FC236}">
                    <a16:creationId xmlns:a16="http://schemas.microsoft.com/office/drawing/2014/main" id="{8B53B417-74B8-430C-BC1E-833263817800}"/>
                  </a:ext>
                </a:extLst>
              </p:cNvPr>
              <p:cNvSpPr>
                <a:spLocks noChangeAspect="1"/>
              </p:cNvSpPr>
              <p:nvPr/>
            </p:nvSpPr>
            <p:spPr bwMode="auto">
              <a:xfrm>
                <a:off x="5398" y="2430"/>
                <a:ext cx="5" cy="6"/>
              </a:xfrm>
              <a:custGeom>
                <a:avLst/>
                <a:gdLst>
                  <a:gd name="T0" fmla="*/ 0 w 16"/>
                  <a:gd name="T1" fmla="*/ 0 h 19"/>
                  <a:gd name="T2" fmla="*/ 0 w 16"/>
                  <a:gd name="T3" fmla="*/ 0 h 19"/>
                  <a:gd name="T4" fmla="*/ 0 w 16"/>
                  <a:gd name="T5" fmla="*/ 0 h 19"/>
                  <a:gd name="T6" fmla="*/ 0 w 16"/>
                  <a:gd name="T7" fmla="*/ 0 h 19"/>
                  <a:gd name="T8" fmla="*/ 0 w 16"/>
                  <a:gd name="T9" fmla="*/ 0 h 19"/>
                  <a:gd name="T10" fmla="*/ 0 w 16"/>
                  <a:gd name="T11" fmla="*/ 0 h 19"/>
                  <a:gd name="T12" fmla="*/ 0 w 16"/>
                  <a:gd name="T13" fmla="*/ 0 h 19"/>
                  <a:gd name="T14" fmla="*/ 0 w 16"/>
                  <a:gd name="T15" fmla="*/ 0 h 19"/>
                  <a:gd name="T16" fmla="*/ 0 w 16"/>
                  <a:gd name="T17" fmla="*/ 0 h 19"/>
                  <a:gd name="T18" fmla="*/ 0 w 16"/>
                  <a:gd name="T19" fmla="*/ 0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9"/>
                  <a:gd name="T32" fmla="*/ 16 w 16"/>
                  <a:gd name="T33" fmla="*/ 19 h 1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9">
                    <a:moveTo>
                      <a:pt x="2" y="5"/>
                    </a:moveTo>
                    <a:lnTo>
                      <a:pt x="0" y="2"/>
                    </a:lnTo>
                    <a:lnTo>
                      <a:pt x="9" y="0"/>
                    </a:lnTo>
                    <a:lnTo>
                      <a:pt x="11" y="4"/>
                    </a:lnTo>
                    <a:lnTo>
                      <a:pt x="15" y="4"/>
                    </a:lnTo>
                    <a:lnTo>
                      <a:pt x="16" y="14"/>
                    </a:lnTo>
                    <a:lnTo>
                      <a:pt x="13" y="19"/>
                    </a:lnTo>
                    <a:lnTo>
                      <a:pt x="6" y="17"/>
                    </a:lnTo>
                    <a:lnTo>
                      <a:pt x="4" y="11"/>
                    </a:lnTo>
                    <a:lnTo>
                      <a:pt x="2" y="5"/>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00" name="Freeform 1330">
                <a:extLst>
                  <a:ext uri="{FF2B5EF4-FFF2-40B4-BE49-F238E27FC236}">
                    <a16:creationId xmlns:a16="http://schemas.microsoft.com/office/drawing/2014/main" id="{5205508C-D7EA-4FC7-8907-DE6A6F931BD8}"/>
                  </a:ext>
                </a:extLst>
              </p:cNvPr>
              <p:cNvSpPr>
                <a:spLocks noChangeAspect="1"/>
              </p:cNvSpPr>
              <p:nvPr/>
            </p:nvSpPr>
            <p:spPr bwMode="auto">
              <a:xfrm>
                <a:off x="1213" y="1682"/>
                <a:ext cx="98" cy="59"/>
              </a:xfrm>
              <a:custGeom>
                <a:avLst/>
                <a:gdLst>
                  <a:gd name="T0" fmla="*/ 0 w 333"/>
                  <a:gd name="T1" fmla="*/ 0 h 199"/>
                  <a:gd name="T2" fmla="*/ 0 w 333"/>
                  <a:gd name="T3" fmla="*/ 0 h 199"/>
                  <a:gd name="T4" fmla="*/ 0 w 333"/>
                  <a:gd name="T5" fmla="*/ 0 h 199"/>
                  <a:gd name="T6" fmla="*/ 0 w 333"/>
                  <a:gd name="T7" fmla="*/ 0 h 199"/>
                  <a:gd name="T8" fmla="*/ 0 w 333"/>
                  <a:gd name="T9" fmla="*/ 0 h 199"/>
                  <a:gd name="T10" fmla="*/ 0 w 333"/>
                  <a:gd name="T11" fmla="*/ 0 h 199"/>
                  <a:gd name="T12" fmla="*/ 0 w 333"/>
                  <a:gd name="T13" fmla="*/ 0 h 199"/>
                  <a:gd name="T14" fmla="*/ 0 w 333"/>
                  <a:gd name="T15" fmla="*/ 0 h 199"/>
                  <a:gd name="T16" fmla="*/ 0 w 333"/>
                  <a:gd name="T17" fmla="*/ 0 h 199"/>
                  <a:gd name="T18" fmla="*/ 0 w 333"/>
                  <a:gd name="T19" fmla="*/ 0 h 199"/>
                  <a:gd name="T20" fmla="*/ 0 w 333"/>
                  <a:gd name="T21" fmla="*/ 0 h 199"/>
                  <a:gd name="T22" fmla="*/ 0 w 333"/>
                  <a:gd name="T23" fmla="*/ 0 h 199"/>
                  <a:gd name="T24" fmla="*/ 0 w 333"/>
                  <a:gd name="T25" fmla="*/ 0 h 199"/>
                  <a:gd name="T26" fmla="*/ 0 w 333"/>
                  <a:gd name="T27" fmla="*/ 0 h 199"/>
                  <a:gd name="T28" fmla="*/ 0 w 333"/>
                  <a:gd name="T29" fmla="*/ 0 h 199"/>
                  <a:gd name="T30" fmla="*/ 0 w 333"/>
                  <a:gd name="T31" fmla="*/ 0 h 199"/>
                  <a:gd name="T32" fmla="*/ 0 w 333"/>
                  <a:gd name="T33" fmla="*/ 0 h 199"/>
                  <a:gd name="T34" fmla="*/ 0 w 333"/>
                  <a:gd name="T35" fmla="*/ 0 h 199"/>
                  <a:gd name="T36" fmla="*/ 0 w 333"/>
                  <a:gd name="T37" fmla="*/ 0 h 199"/>
                  <a:gd name="T38" fmla="*/ 0 w 333"/>
                  <a:gd name="T39" fmla="*/ 0 h 199"/>
                  <a:gd name="T40" fmla="*/ 0 w 333"/>
                  <a:gd name="T41" fmla="*/ 0 h 199"/>
                  <a:gd name="T42" fmla="*/ 0 w 333"/>
                  <a:gd name="T43" fmla="*/ 0 h 199"/>
                  <a:gd name="T44" fmla="*/ 0 w 333"/>
                  <a:gd name="T45" fmla="*/ 0 h 199"/>
                  <a:gd name="T46" fmla="*/ 0 w 333"/>
                  <a:gd name="T47" fmla="*/ 0 h 199"/>
                  <a:gd name="T48" fmla="*/ 0 w 333"/>
                  <a:gd name="T49" fmla="*/ 0 h 199"/>
                  <a:gd name="T50" fmla="*/ 0 w 333"/>
                  <a:gd name="T51" fmla="*/ 0 h 199"/>
                  <a:gd name="T52" fmla="*/ 0 w 333"/>
                  <a:gd name="T53" fmla="*/ 0 h 199"/>
                  <a:gd name="T54" fmla="*/ 0 w 333"/>
                  <a:gd name="T55" fmla="*/ 0 h 199"/>
                  <a:gd name="T56" fmla="*/ 0 w 333"/>
                  <a:gd name="T57" fmla="*/ 0 h 199"/>
                  <a:gd name="T58" fmla="*/ 0 w 333"/>
                  <a:gd name="T59" fmla="*/ 0 h 199"/>
                  <a:gd name="T60" fmla="*/ 0 w 333"/>
                  <a:gd name="T61" fmla="*/ 0 h 199"/>
                  <a:gd name="T62" fmla="*/ 0 w 333"/>
                  <a:gd name="T63" fmla="*/ 0 h 199"/>
                  <a:gd name="T64" fmla="*/ 0 w 333"/>
                  <a:gd name="T65" fmla="*/ 0 h 199"/>
                  <a:gd name="T66" fmla="*/ 0 w 333"/>
                  <a:gd name="T67" fmla="*/ 0 h 199"/>
                  <a:gd name="T68" fmla="*/ 0 w 333"/>
                  <a:gd name="T69" fmla="*/ 0 h 199"/>
                  <a:gd name="T70" fmla="*/ 0 w 333"/>
                  <a:gd name="T71" fmla="*/ 0 h 199"/>
                  <a:gd name="T72" fmla="*/ 0 w 333"/>
                  <a:gd name="T73" fmla="*/ 0 h 199"/>
                  <a:gd name="T74" fmla="*/ 0 w 333"/>
                  <a:gd name="T75" fmla="*/ 0 h 199"/>
                  <a:gd name="T76" fmla="*/ 0 w 333"/>
                  <a:gd name="T77" fmla="*/ 0 h 199"/>
                  <a:gd name="T78" fmla="*/ 0 w 333"/>
                  <a:gd name="T79" fmla="*/ 0 h 199"/>
                  <a:gd name="T80" fmla="*/ 0 w 333"/>
                  <a:gd name="T81" fmla="*/ 0 h 199"/>
                  <a:gd name="T82" fmla="*/ 0 w 333"/>
                  <a:gd name="T83" fmla="*/ 0 h 199"/>
                  <a:gd name="T84" fmla="*/ 0 w 333"/>
                  <a:gd name="T85" fmla="*/ 0 h 199"/>
                  <a:gd name="T86" fmla="*/ 0 w 333"/>
                  <a:gd name="T87" fmla="*/ 0 h 199"/>
                  <a:gd name="T88" fmla="*/ 0 w 333"/>
                  <a:gd name="T89" fmla="*/ 0 h 19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33"/>
                  <a:gd name="T136" fmla="*/ 0 h 199"/>
                  <a:gd name="T137" fmla="*/ 333 w 333"/>
                  <a:gd name="T138" fmla="*/ 199 h 19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33" h="199">
                    <a:moveTo>
                      <a:pt x="333" y="66"/>
                    </a:moveTo>
                    <a:lnTo>
                      <a:pt x="322" y="64"/>
                    </a:lnTo>
                    <a:lnTo>
                      <a:pt x="310" y="73"/>
                    </a:lnTo>
                    <a:lnTo>
                      <a:pt x="306" y="78"/>
                    </a:lnTo>
                    <a:lnTo>
                      <a:pt x="297" y="83"/>
                    </a:lnTo>
                    <a:lnTo>
                      <a:pt x="288" y="83"/>
                    </a:lnTo>
                    <a:lnTo>
                      <a:pt x="280" y="90"/>
                    </a:lnTo>
                    <a:lnTo>
                      <a:pt x="264" y="89"/>
                    </a:lnTo>
                    <a:lnTo>
                      <a:pt x="260" y="87"/>
                    </a:lnTo>
                    <a:lnTo>
                      <a:pt x="258" y="82"/>
                    </a:lnTo>
                    <a:lnTo>
                      <a:pt x="251" y="79"/>
                    </a:lnTo>
                    <a:lnTo>
                      <a:pt x="250" y="83"/>
                    </a:lnTo>
                    <a:lnTo>
                      <a:pt x="248" y="85"/>
                    </a:lnTo>
                    <a:lnTo>
                      <a:pt x="244" y="88"/>
                    </a:lnTo>
                    <a:lnTo>
                      <a:pt x="240" y="94"/>
                    </a:lnTo>
                    <a:lnTo>
                      <a:pt x="238" y="110"/>
                    </a:lnTo>
                    <a:lnTo>
                      <a:pt x="235" y="114"/>
                    </a:lnTo>
                    <a:lnTo>
                      <a:pt x="225" y="116"/>
                    </a:lnTo>
                    <a:lnTo>
                      <a:pt x="220" y="123"/>
                    </a:lnTo>
                    <a:lnTo>
                      <a:pt x="219" y="125"/>
                    </a:lnTo>
                    <a:lnTo>
                      <a:pt x="216" y="128"/>
                    </a:lnTo>
                    <a:lnTo>
                      <a:pt x="212" y="134"/>
                    </a:lnTo>
                    <a:lnTo>
                      <a:pt x="204" y="136"/>
                    </a:lnTo>
                    <a:lnTo>
                      <a:pt x="204" y="139"/>
                    </a:lnTo>
                    <a:lnTo>
                      <a:pt x="202" y="140"/>
                    </a:lnTo>
                    <a:lnTo>
                      <a:pt x="196" y="141"/>
                    </a:lnTo>
                    <a:lnTo>
                      <a:pt x="187" y="132"/>
                    </a:lnTo>
                    <a:lnTo>
                      <a:pt x="181" y="130"/>
                    </a:lnTo>
                    <a:lnTo>
                      <a:pt x="171" y="152"/>
                    </a:lnTo>
                    <a:lnTo>
                      <a:pt x="155" y="154"/>
                    </a:lnTo>
                    <a:lnTo>
                      <a:pt x="150" y="152"/>
                    </a:lnTo>
                    <a:lnTo>
                      <a:pt x="148" y="161"/>
                    </a:lnTo>
                    <a:lnTo>
                      <a:pt x="149" y="179"/>
                    </a:lnTo>
                    <a:lnTo>
                      <a:pt x="145" y="179"/>
                    </a:lnTo>
                    <a:lnTo>
                      <a:pt x="136" y="196"/>
                    </a:lnTo>
                    <a:lnTo>
                      <a:pt x="134" y="199"/>
                    </a:lnTo>
                    <a:lnTo>
                      <a:pt x="117" y="199"/>
                    </a:lnTo>
                    <a:lnTo>
                      <a:pt x="117" y="197"/>
                    </a:lnTo>
                    <a:lnTo>
                      <a:pt x="109" y="188"/>
                    </a:lnTo>
                    <a:lnTo>
                      <a:pt x="109" y="183"/>
                    </a:lnTo>
                    <a:lnTo>
                      <a:pt x="107" y="177"/>
                    </a:lnTo>
                    <a:lnTo>
                      <a:pt x="99" y="173"/>
                    </a:lnTo>
                    <a:lnTo>
                      <a:pt x="93" y="175"/>
                    </a:lnTo>
                    <a:lnTo>
                      <a:pt x="91" y="172"/>
                    </a:lnTo>
                    <a:lnTo>
                      <a:pt x="91" y="150"/>
                    </a:lnTo>
                    <a:lnTo>
                      <a:pt x="91" y="147"/>
                    </a:lnTo>
                    <a:lnTo>
                      <a:pt x="84" y="141"/>
                    </a:lnTo>
                    <a:lnTo>
                      <a:pt x="77" y="139"/>
                    </a:lnTo>
                    <a:lnTo>
                      <a:pt x="73" y="136"/>
                    </a:lnTo>
                    <a:lnTo>
                      <a:pt x="67" y="137"/>
                    </a:lnTo>
                    <a:lnTo>
                      <a:pt x="62" y="142"/>
                    </a:lnTo>
                    <a:lnTo>
                      <a:pt x="57" y="142"/>
                    </a:lnTo>
                    <a:lnTo>
                      <a:pt x="52" y="141"/>
                    </a:lnTo>
                    <a:lnTo>
                      <a:pt x="49" y="137"/>
                    </a:lnTo>
                    <a:lnTo>
                      <a:pt x="49" y="135"/>
                    </a:lnTo>
                    <a:lnTo>
                      <a:pt x="42" y="134"/>
                    </a:lnTo>
                    <a:lnTo>
                      <a:pt x="40" y="131"/>
                    </a:lnTo>
                    <a:lnTo>
                      <a:pt x="39" y="128"/>
                    </a:lnTo>
                    <a:lnTo>
                      <a:pt x="34" y="126"/>
                    </a:lnTo>
                    <a:lnTo>
                      <a:pt x="26" y="120"/>
                    </a:lnTo>
                    <a:lnTo>
                      <a:pt x="19" y="108"/>
                    </a:lnTo>
                    <a:lnTo>
                      <a:pt x="7" y="108"/>
                    </a:lnTo>
                    <a:lnTo>
                      <a:pt x="0" y="103"/>
                    </a:lnTo>
                    <a:lnTo>
                      <a:pt x="3" y="102"/>
                    </a:lnTo>
                    <a:lnTo>
                      <a:pt x="4" y="97"/>
                    </a:lnTo>
                    <a:lnTo>
                      <a:pt x="13" y="89"/>
                    </a:lnTo>
                    <a:lnTo>
                      <a:pt x="10" y="79"/>
                    </a:lnTo>
                    <a:lnTo>
                      <a:pt x="9" y="78"/>
                    </a:lnTo>
                    <a:lnTo>
                      <a:pt x="10" y="68"/>
                    </a:lnTo>
                    <a:lnTo>
                      <a:pt x="19" y="61"/>
                    </a:lnTo>
                    <a:lnTo>
                      <a:pt x="19" y="58"/>
                    </a:lnTo>
                    <a:lnTo>
                      <a:pt x="24" y="57"/>
                    </a:lnTo>
                    <a:lnTo>
                      <a:pt x="54" y="30"/>
                    </a:lnTo>
                    <a:lnTo>
                      <a:pt x="58" y="17"/>
                    </a:lnTo>
                    <a:lnTo>
                      <a:pt x="71" y="16"/>
                    </a:lnTo>
                    <a:lnTo>
                      <a:pt x="81" y="11"/>
                    </a:lnTo>
                    <a:lnTo>
                      <a:pt x="180" y="6"/>
                    </a:lnTo>
                    <a:lnTo>
                      <a:pt x="185" y="3"/>
                    </a:lnTo>
                    <a:lnTo>
                      <a:pt x="195" y="0"/>
                    </a:lnTo>
                    <a:lnTo>
                      <a:pt x="202" y="3"/>
                    </a:lnTo>
                    <a:lnTo>
                      <a:pt x="204" y="6"/>
                    </a:lnTo>
                    <a:lnTo>
                      <a:pt x="218" y="6"/>
                    </a:lnTo>
                    <a:lnTo>
                      <a:pt x="225" y="3"/>
                    </a:lnTo>
                    <a:lnTo>
                      <a:pt x="240" y="3"/>
                    </a:lnTo>
                    <a:lnTo>
                      <a:pt x="251" y="10"/>
                    </a:lnTo>
                    <a:lnTo>
                      <a:pt x="277" y="14"/>
                    </a:lnTo>
                    <a:lnTo>
                      <a:pt x="287" y="20"/>
                    </a:lnTo>
                    <a:lnTo>
                      <a:pt x="298" y="34"/>
                    </a:lnTo>
                    <a:lnTo>
                      <a:pt x="328" y="51"/>
                    </a:lnTo>
                    <a:lnTo>
                      <a:pt x="333" y="61"/>
                    </a:lnTo>
                    <a:lnTo>
                      <a:pt x="333" y="66"/>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01" name="Freeform 1331">
                <a:extLst>
                  <a:ext uri="{FF2B5EF4-FFF2-40B4-BE49-F238E27FC236}">
                    <a16:creationId xmlns:a16="http://schemas.microsoft.com/office/drawing/2014/main" id="{BACA113E-B6C1-4B99-92CB-0613C85BD23B}"/>
                  </a:ext>
                </a:extLst>
              </p:cNvPr>
              <p:cNvSpPr>
                <a:spLocks noChangeAspect="1"/>
              </p:cNvSpPr>
              <p:nvPr/>
            </p:nvSpPr>
            <p:spPr bwMode="auto">
              <a:xfrm>
                <a:off x="1213" y="1682"/>
                <a:ext cx="98" cy="59"/>
              </a:xfrm>
              <a:custGeom>
                <a:avLst/>
                <a:gdLst>
                  <a:gd name="T0" fmla="*/ 0 w 333"/>
                  <a:gd name="T1" fmla="*/ 0 h 199"/>
                  <a:gd name="T2" fmla="*/ 0 w 333"/>
                  <a:gd name="T3" fmla="*/ 0 h 199"/>
                  <a:gd name="T4" fmla="*/ 0 w 333"/>
                  <a:gd name="T5" fmla="*/ 0 h 199"/>
                  <a:gd name="T6" fmla="*/ 0 w 333"/>
                  <a:gd name="T7" fmla="*/ 0 h 199"/>
                  <a:gd name="T8" fmla="*/ 0 w 333"/>
                  <a:gd name="T9" fmla="*/ 0 h 199"/>
                  <a:gd name="T10" fmla="*/ 0 w 333"/>
                  <a:gd name="T11" fmla="*/ 0 h 199"/>
                  <a:gd name="T12" fmla="*/ 0 w 333"/>
                  <a:gd name="T13" fmla="*/ 0 h 199"/>
                  <a:gd name="T14" fmla="*/ 0 w 333"/>
                  <a:gd name="T15" fmla="*/ 0 h 199"/>
                  <a:gd name="T16" fmla="*/ 0 w 333"/>
                  <a:gd name="T17" fmla="*/ 0 h 199"/>
                  <a:gd name="T18" fmla="*/ 0 w 333"/>
                  <a:gd name="T19" fmla="*/ 0 h 199"/>
                  <a:gd name="T20" fmla="*/ 0 w 333"/>
                  <a:gd name="T21" fmla="*/ 0 h 199"/>
                  <a:gd name="T22" fmla="*/ 0 w 333"/>
                  <a:gd name="T23" fmla="*/ 0 h 199"/>
                  <a:gd name="T24" fmla="*/ 0 w 333"/>
                  <a:gd name="T25" fmla="*/ 0 h 199"/>
                  <a:gd name="T26" fmla="*/ 0 w 333"/>
                  <a:gd name="T27" fmla="*/ 0 h 199"/>
                  <a:gd name="T28" fmla="*/ 0 w 333"/>
                  <a:gd name="T29" fmla="*/ 0 h 199"/>
                  <a:gd name="T30" fmla="*/ 0 w 333"/>
                  <a:gd name="T31" fmla="*/ 0 h 199"/>
                  <a:gd name="T32" fmla="*/ 0 w 333"/>
                  <a:gd name="T33" fmla="*/ 0 h 199"/>
                  <a:gd name="T34" fmla="*/ 0 w 333"/>
                  <a:gd name="T35" fmla="*/ 0 h 199"/>
                  <a:gd name="T36" fmla="*/ 0 w 333"/>
                  <a:gd name="T37" fmla="*/ 0 h 199"/>
                  <a:gd name="T38" fmla="*/ 0 w 333"/>
                  <a:gd name="T39" fmla="*/ 0 h 199"/>
                  <a:gd name="T40" fmla="*/ 0 w 333"/>
                  <a:gd name="T41" fmla="*/ 0 h 199"/>
                  <a:gd name="T42" fmla="*/ 0 w 333"/>
                  <a:gd name="T43" fmla="*/ 0 h 199"/>
                  <a:gd name="T44" fmla="*/ 0 w 333"/>
                  <a:gd name="T45" fmla="*/ 0 h 199"/>
                  <a:gd name="T46" fmla="*/ 0 w 333"/>
                  <a:gd name="T47" fmla="*/ 0 h 199"/>
                  <a:gd name="T48" fmla="*/ 0 w 333"/>
                  <a:gd name="T49" fmla="*/ 0 h 199"/>
                  <a:gd name="T50" fmla="*/ 0 w 333"/>
                  <a:gd name="T51" fmla="*/ 0 h 199"/>
                  <a:gd name="T52" fmla="*/ 0 w 333"/>
                  <a:gd name="T53" fmla="*/ 0 h 199"/>
                  <a:gd name="T54" fmla="*/ 0 w 333"/>
                  <a:gd name="T55" fmla="*/ 0 h 199"/>
                  <a:gd name="T56" fmla="*/ 0 w 333"/>
                  <a:gd name="T57" fmla="*/ 0 h 199"/>
                  <a:gd name="T58" fmla="*/ 0 w 333"/>
                  <a:gd name="T59" fmla="*/ 0 h 199"/>
                  <a:gd name="T60" fmla="*/ 0 w 333"/>
                  <a:gd name="T61" fmla="*/ 0 h 199"/>
                  <a:gd name="T62" fmla="*/ 0 w 333"/>
                  <a:gd name="T63" fmla="*/ 0 h 199"/>
                  <a:gd name="T64" fmla="*/ 0 w 333"/>
                  <a:gd name="T65" fmla="*/ 0 h 199"/>
                  <a:gd name="T66" fmla="*/ 0 w 333"/>
                  <a:gd name="T67" fmla="*/ 0 h 199"/>
                  <a:gd name="T68" fmla="*/ 0 w 333"/>
                  <a:gd name="T69" fmla="*/ 0 h 199"/>
                  <a:gd name="T70" fmla="*/ 0 w 333"/>
                  <a:gd name="T71" fmla="*/ 0 h 199"/>
                  <a:gd name="T72" fmla="*/ 0 w 333"/>
                  <a:gd name="T73" fmla="*/ 0 h 199"/>
                  <a:gd name="T74" fmla="*/ 0 w 333"/>
                  <a:gd name="T75" fmla="*/ 0 h 199"/>
                  <a:gd name="T76" fmla="*/ 0 w 333"/>
                  <a:gd name="T77" fmla="*/ 0 h 199"/>
                  <a:gd name="T78" fmla="*/ 0 w 333"/>
                  <a:gd name="T79" fmla="*/ 0 h 199"/>
                  <a:gd name="T80" fmla="*/ 0 w 333"/>
                  <a:gd name="T81" fmla="*/ 0 h 199"/>
                  <a:gd name="T82" fmla="*/ 0 w 333"/>
                  <a:gd name="T83" fmla="*/ 0 h 199"/>
                  <a:gd name="T84" fmla="*/ 0 w 333"/>
                  <a:gd name="T85" fmla="*/ 0 h 199"/>
                  <a:gd name="T86" fmla="*/ 0 w 333"/>
                  <a:gd name="T87" fmla="*/ 0 h 199"/>
                  <a:gd name="T88" fmla="*/ 0 w 333"/>
                  <a:gd name="T89" fmla="*/ 0 h 19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33"/>
                  <a:gd name="T136" fmla="*/ 0 h 199"/>
                  <a:gd name="T137" fmla="*/ 333 w 333"/>
                  <a:gd name="T138" fmla="*/ 199 h 19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33" h="199">
                    <a:moveTo>
                      <a:pt x="333" y="66"/>
                    </a:moveTo>
                    <a:lnTo>
                      <a:pt x="322" y="64"/>
                    </a:lnTo>
                    <a:lnTo>
                      <a:pt x="310" y="73"/>
                    </a:lnTo>
                    <a:lnTo>
                      <a:pt x="306" y="78"/>
                    </a:lnTo>
                    <a:lnTo>
                      <a:pt x="297" y="83"/>
                    </a:lnTo>
                    <a:lnTo>
                      <a:pt x="288" y="83"/>
                    </a:lnTo>
                    <a:lnTo>
                      <a:pt x="280" y="90"/>
                    </a:lnTo>
                    <a:lnTo>
                      <a:pt x="264" y="89"/>
                    </a:lnTo>
                    <a:lnTo>
                      <a:pt x="260" y="87"/>
                    </a:lnTo>
                    <a:lnTo>
                      <a:pt x="258" y="82"/>
                    </a:lnTo>
                    <a:lnTo>
                      <a:pt x="251" y="79"/>
                    </a:lnTo>
                    <a:lnTo>
                      <a:pt x="250" y="83"/>
                    </a:lnTo>
                    <a:lnTo>
                      <a:pt x="248" y="85"/>
                    </a:lnTo>
                    <a:lnTo>
                      <a:pt x="244" y="88"/>
                    </a:lnTo>
                    <a:lnTo>
                      <a:pt x="240" y="94"/>
                    </a:lnTo>
                    <a:lnTo>
                      <a:pt x="238" y="110"/>
                    </a:lnTo>
                    <a:lnTo>
                      <a:pt x="235" y="114"/>
                    </a:lnTo>
                    <a:lnTo>
                      <a:pt x="225" y="116"/>
                    </a:lnTo>
                    <a:lnTo>
                      <a:pt x="220" y="123"/>
                    </a:lnTo>
                    <a:lnTo>
                      <a:pt x="219" y="125"/>
                    </a:lnTo>
                    <a:lnTo>
                      <a:pt x="216" y="128"/>
                    </a:lnTo>
                    <a:lnTo>
                      <a:pt x="212" y="134"/>
                    </a:lnTo>
                    <a:lnTo>
                      <a:pt x="204" y="136"/>
                    </a:lnTo>
                    <a:lnTo>
                      <a:pt x="204" y="139"/>
                    </a:lnTo>
                    <a:lnTo>
                      <a:pt x="202" y="140"/>
                    </a:lnTo>
                    <a:lnTo>
                      <a:pt x="196" y="141"/>
                    </a:lnTo>
                    <a:lnTo>
                      <a:pt x="187" y="132"/>
                    </a:lnTo>
                    <a:lnTo>
                      <a:pt x="181" y="130"/>
                    </a:lnTo>
                    <a:lnTo>
                      <a:pt x="171" y="152"/>
                    </a:lnTo>
                    <a:lnTo>
                      <a:pt x="155" y="154"/>
                    </a:lnTo>
                    <a:lnTo>
                      <a:pt x="150" y="152"/>
                    </a:lnTo>
                    <a:lnTo>
                      <a:pt x="148" y="161"/>
                    </a:lnTo>
                    <a:lnTo>
                      <a:pt x="149" y="179"/>
                    </a:lnTo>
                    <a:lnTo>
                      <a:pt x="145" y="179"/>
                    </a:lnTo>
                    <a:lnTo>
                      <a:pt x="136" y="196"/>
                    </a:lnTo>
                    <a:lnTo>
                      <a:pt x="134" y="199"/>
                    </a:lnTo>
                    <a:lnTo>
                      <a:pt x="117" y="199"/>
                    </a:lnTo>
                    <a:lnTo>
                      <a:pt x="117" y="197"/>
                    </a:lnTo>
                    <a:lnTo>
                      <a:pt x="109" y="188"/>
                    </a:lnTo>
                    <a:lnTo>
                      <a:pt x="109" y="183"/>
                    </a:lnTo>
                    <a:lnTo>
                      <a:pt x="107" y="177"/>
                    </a:lnTo>
                    <a:lnTo>
                      <a:pt x="99" y="173"/>
                    </a:lnTo>
                    <a:lnTo>
                      <a:pt x="93" y="175"/>
                    </a:lnTo>
                    <a:lnTo>
                      <a:pt x="91" y="172"/>
                    </a:lnTo>
                    <a:lnTo>
                      <a:pt x="91" y="150"/>
                    </a:lnTo>
                    <a:lnTo>
                      <a:pt x="91" y="147"/>
                    </a:lnTo>
                    <a:lnTo>
                      <a:pt x="84" y="141"/>
                    </a:lnTo>
                    <a:lnTo>
                      <a:pt x="77" y="139"/>
                    </a:lnTo>
                    <a:lnTo>
                      <a:pt x="73" y="136"/>
                    </a:lnTo>
                    <a:lnTo>
                      <a:pt x="67" y="137"/>
                    </a:lnTo>
                    <a:lnTo>
                      <a:pt x="62" y="142"/>
                    </a:lnTo>
                    <a:lnTo>
                      <a:pt x="57" y="142"/>
                    </a:lnTo>
                    <a:lnTo>
                      <a:pt x="52" y="141"/>
                    </a:lnTo>
                    <a:lnTo>
                      <a:pt x="49" y="137"/>
                    </a:lnTo>
                    <a:lnTo>
                      <a:pt x="49" y="135"/>
                    </a:lnTo>
                    <a:lnTo>
                      <a:pt x="42" y="134"/>
                    </a:lnTo>
                    <a:lnTo>
                      <a:pt x="40" y="131"/>
                    </a:lnTo>
                    <a:lnTo>
                      <a:pt x="39" y="128"/>
                    </a:lnTo>
                    <a:lnTo>
                      <a:pt x="34" y="126"/>
                    </a:lnTo>
                    <a:lnTo>
                      <a:pt x="26" y="120"/>
                    </a:lnTo>
                    <a:lnTo>
                      <a:pt x="19" y="108"/>
                    </a:lnTo>
                    <a:lnTo>
                      <a:pt x="7" y="108"/>
                    </a:lnTo>
                    <a:lnTo>
                      <a:pt x="0" y="103"/>
                    </a:lnTo>
                    <a:lnTo>
                      <a:pt x="3" y="102"/>
                    </a:lnTo>
                    <a:lnTo>
                      <a:pt x="4" y="97"/>
                    </a:lnTo>
                    <a:lnTo>
                      <a:pt x="13" y="89"/>
                    </a:lnTo>
                    <a:lnTo>
                      <a:pt x="10" y="79"/>
                    </a:lnTo>
                    <a:lnTo>
                      <a:pt x="9" y="78"/>
                    </a:lnTo>
                    <a:lnTo>
                      <a:pt x="10" y="68"/>
                    </a:lnTo>
                    <a:lnTo>
                      <a:pt x="19" y="61"/>
                    </a:lnTo>
                    <a:lnTo>
                      <a:pt x="19" y="58"/>
                    </a:lnTo>
                    <a:lnTo>
                      <a:pt x="24" y="57"/>
                    </a:lnTo>
                    <a:lnTo>
                      <a:pt x="54" y="30"/>
                    </a:lnTo>
                    <a:lnTo>
                      <a:pt x="58" y="17"/>
                    </a:lnTo>
                    <a:lnTo>
                      <a:pt x="71" y="16"/>
                    </a:lnTo>
                    <a:lnTo>
                      <a:pt x="81" y="11"/>
                    </a:lnTo>
                    <a:lnTo>
                      <a:pt x="180" y="6"/>
                    </a:lnTo>
                    <a:lnTo>
                      <a:pt x="185" y="3"/>
                    </a:lnTo>
                    <a:lnTo>
                      <a:pt x="195" y="0"/>
                    </a:lnTo>
                    <a:lnTo>
                      <a:pt x="202" y="3"/>
                    </a:lnTo>
                    <a:lnTo>
                      <a:pt x="204" y="6"/>
                    </a:lnTo>
                    <a:lnTo>
                      <a:pt x="218" y="6"/>
                    </a:lnTo>
                    <a:lnTo>
                      <a:pt x="225" y="3"/>
                    </a:lnTo>
                    <a:lnTo>
                      <a:pt x="240" y="3"/>
                    </a:lnTo>
                    <a:lnTo>
                      <a:pt x="251" y="10"/>
                    </a:lnTo>
                    <a:lnTo>
                      <a:pt x="277" y="14"/>
                    </a:lnTo>
                    <a:lnTo>
                      <a:pt x="287" y="20"/>
                    </a:lnTo>
                    <a:lnTo>
                      <a:pt x="298" y="34"/>
                    </a:lnTo>
                    <a:lnTo>
                      <a:pt x="328" y="51"/>
                    </a:lnTo>
                    <a:lnTo>
                      <a:pt x="333" y="61"/>
                    </a:lnTo>
                    <a:lnTo>
                      <a:pt x="333" y="66"/>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02" name="Freeform 1332">
                <a:extLst>
                  <a:ext uri="{FF2B5EF4-FFF2-40B4-BE49-F238E27FC236}">
                    <a16:creationId xmlns:a16="http://schemas.microsoft.com/office/drawing/2014/main" id="{86021D7C-7D66-443D-818B-3E306BB1E9C2}"/>
                  </a:ext>
                </a:extLst>
              </p:cNvPr>
              <p:cNvSpPr>
                <a:spLocks noChangeAspect="1"/>
              </p:cNvSpPr>
              <p:nvPr/>
            </p:nvSpPr>
            <p:spPr bwMode="auto">
              <a:xfrm>
                <a:off x="1351" y="2006"/>
                <a:ext cx="205" cy="361"/>
              </a:xfrm>
              <a:custGeom>
                <a:avLst/>
                <a:gdLst>
                  <a:gd name="T0" fmla="*/ 0 w 696"/>
                  <a:gd name="T1" fmla="*/ 0 h 1234"/>
                  <a:gd name="T2" fmla="*/ 0 w 696"/>
                  <a:gd name="T3" fmla="*/ 0 h 1234"/>
                  <a:gd name="T4" fmla="*/ 0 w 696"/>
                  <a:gd name="T5" fmla="*/ 0 h 1234"/>
                  <a:gd name="T6" fmla="*/ 0 w 696"/>
                  <a:gd name="T7" fmla="*/ 0 h 1234"/>
                  <a:gd name="T8" fmla="*/ 0 w 696"/>
                  <a:gd name="T9" fmla="*/ 0 h 1234"/>
                  <a:gd name="T10" fmla="*/ 0 w 696"/>
                  <a:gd name="T11" fmla="*/ 0 h 1234"/>
                  <a:gd name="T12" fmla="*/ 0 w 696"/>
                  <a:gd name="T13" fmla="*/ 0 h 1234"/>
                  <a:gd name="T14" fmla="*/ 0 w 696"/>
                  <a:gd name="T15" fmla="*/ 0 h 1234"/>
                  <a:gd name="T16" fmla="*/ 0 w 696"/>
                  <a:gd name="T17" fmla="*/ 0 h 1234"/>
                  <a:gd name="T18" fmla="*/ 0 w 696"/>
                  <a:gd name="T19" fmla="*/ 0 h 1234"/>
                  <a:gd name="T20" fmla="*/ 0 w 696"/>
                  <a:gd name="T21" fmla="*/ 0 h 1234"/>
                  <a:gd name="T22" fmla="*/ 0 w 696"/>
                  <a:gd name="T23" fmla="*/ 0 h 1234"/>
                  <a:gd name="T24" fmla="*/ 0 w 696"/>
                  <a:gd name="T25" fmla="*/ 0 h 1234"/>
                  <a:gd name="T26" fmla="*/ 0 w 696"/>
                  <a:gd name="T27" fmla="*/ 0 h 1234"/>
                  <a:gd name="T28" fmla="*/ 0 w 696"/>
                  <a:gd name="T29" fmla="*/ 0 h 1234"/>
                  <a:gd name="T30" fmla="*/ 0 w 696"/>
                  <a:gd name="T31" fmla="*/ 0 h 1234"/>
                  <a:gd name="T32" fmla="*/ 0 w 696"/>
                  <a:gd name="T33" fmla="*/ 0 h 1234"/>
                  <a:gd name="T34" fmla="*/ 0 w 696"/>
                  <a:gd name="T35" fmla="*/ 0 h 1234"/>
                  <a:gd name="T36" fmla="*/ 0 w 696"/>
                  <a:gd name="T37" fmla="*/ 0 h 1234"/>
                  <a:gd name="T38" fmla="*/ 0 w 696"/>
                  <a:gd name="T39" fmla="*/ 0 h 1234"/>
                  <a:gd name="T40" fmla="*/ 0 w 696"/>
                  <a:gd name="T41" fmla="*/ 0 h 1234"/>
                  <a:gd name="T42" fmla="*/ 0 w 696"/>
                  <a:gd name="T43" fmla="*/ 0 h 1234"/>
                  <a:gd name="T44" fmla="*/ 0 w 696"/>
                  <a:gd name="T45" fmla="*/ 0 h 1234"/>
                  <a:gd name="T46" fmla="*/ 0 w 696"/>
                  <a:gd name="T47" fmla="*/ 0 h 1234"/>
                  <a:gd name="T48" fmla="*/ 0 w 696"/>
                  <a:gd name="T49" fmla="*/ 0 h 1234"/>
                  <a:gd name="T50" fmla="*/ 0 w 696"/>
                  <a:gd name="T51" fmla="*/ 0 h 1234"/>
                  <a:gd name="T52" fmla="*/ 0 w 696"/>
                  <a:gd name="T53" fmla="*/ 0 h 1234"/>
                  <a:gd name="T54" fmla="*/ 0 w 696"/>
                  <a:gd name="T55" fmla="*/ 0 h 1234"/>
                  <a:gd name="T56" fmla="*/ 0 w 696"/>
                  <a:gd name="T57" fmla="*/ 0 h 1234"/>
                  <a:gd name="T58" fmla="*/ 0 w 696"/>
                  <a:gd name="T59" fmla="*/ 0 h 1234"/>
                  <a:gd name="T60" fmla="*/ 0 w 696"/>
                  <a:gd name="T61" fmla="*/ 0 h 1234"/>
                  <a:gd name="T62" fmla="*/ 0 w 696"/>
                  <a:gd name="T63" fmla="*/ 0 h 1234"/>
                  <a:gd name="T64" fmla="*/ 0 w 696"/>
                  <a:gd name="T65" fmla="*/ 0 h 1234"/>
                  <a:gd name="T66" fmla="*/ 0 w 696"/>
                  <a:gd name="T67" fmla="*/ 0 h 1234"/>
                  <a:gd name="T68" fmla="*/ 0 w 696"/>
                  <a:gd name="T69" fmla="*/ 0 h 1234"/>
                  <a:gd name="T70" fmla="*/ 0 w 696"/>
                  <a:gd name="T71" fmla="*/ 0 h 1234"/>
                  <a:gd name="T72" fmla="*/ 0 w 696"/>
                  <a:gd name="T73" fmla="*/ 0 h 1234"/>
                  <a:gd name="T74" fmla="*/ 0 w 696"/>
                  <a:gd name="T75" fmla="*/ 0 h 1234"/>
                  <a:gd name="T76" fmla="*/ 0 w 696"/>
                  <a:gd name="T77" fmla="*/ 0 h 1234"/>
                  <a:gd name="T78" fmla="*/ 0 w 696"/>
                  <a:gd name="T79" fmla="*/ 0 h 1234"/>
                  <a:gd name="T80" fmla="*/ 0 w 696"/>
                  <a:gd name="T81" fmla="*/ 0 h 1234"/>
                  <a:gd name="T82" fmla="*/ 0 w 696"/>
                  <a:gd name="T83" fmla="*/ 0 h 1234"/>
                  <a:gd name="T84" fmla="*/ 0 w 696"/>
                  <a:gd name="T85" fmla="*/ 0 h 1234"/>
                  <a:gd name="T86" fmla="*/ 0 w 696"/>
                  <a:gd name="T87" fmla="*/ 0 h 1234"/>
                  <a:gd name="T88" fmla="*/ 0 w 696"/>
                  <a:gd name="T89" fmla="*/ 0 h 1234"/>
                  <a:gd name="T90" fmla="*/ 0 w 696"/>
                  <a:gd name="T91" fmla="*/ 0 h 1234"/>
                  <a:gd name="T92" fmla="*/ 0 w 696"/>
                  <a:gd name="T93" fmla="*/ 0 h 1234"/>
                  <a:gd name="T94" fmla="*/ 0 w 696"/>
                  <a:gd name="T95" fmla="*/ 0 h 1234"/>
                  <a:gd name="T96" fmla="*/ 0 w 696"/>
                  <a:gd name="T97" fmla="*/ 0 h 1234"/>
                  <a:gd name="T98" fmla="*/ 0 w 696"/>
                  <a:gd name="T99" fmla="*/ 0 h 1234"/>
                  <a:gd name="T100" fmla="*/ 0 w 696"/>
                  <a:gd name="T101" fmla="*/ 0 h 1234"/>
                  <a:gd name="T102" fmla="*/ 0 w 696"/>
                  <a:gd name="T103" fmla="*/ 0 h 1234"/>
                  <a:gd name="T104" fmla="*/ 0 w 696"/>
                  <a:gd name="T105" fmla="*/ 0 h 1234"/>
                  <a:gd name="T106" fmla="*/ 0 w 696"/>
                  <a:gd name="T107" fmla="*/ 0 h 1234"/>
                  <a:gd name="T108" fmla="*/ 0 w 696"/>
                  <a:gd name="T109" fmla="*/ 0 h 1234"/>
                  <a:gd name="T110" fmla="*/ 0 w 696"/>
                  <a:gd name="T111" fmla="*/ 0 h 1234"/>
                  <a:gd name="T112" fmla="*/ 0 w 696"/>
                  <a:gd name="T113" fmla="*/ 0 h 1234"/>
                  <a:gd name="T114" fmla="*/ 0 w 696"/>
                  <a:gd name="T115" fmla="*/ 0 h 1234"/>
                  <a:gd name="T116" fmla="*/ 0 w 696"/>
                  <a:gd name="T117" fmla="*/ 0 h 1234"/>
                  <a:gd name="T118" fmla="*/ 0 w 696"/>
                  <a:gd name="T119" fmla="*/ 0 h 123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96"/>
                  <a:gd name="T181" fmla="*/ 0 h 1234"/>
                  <a:gd name="T182" fmla="*/ 696 w 696"/>
                  <a:gd name="T183" fmla="*/ 1234 h 123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96" h="1234">
                    <a:moveTo>
                      <a:pt x="328" y="0"/>
                    </a:moveTo>
                    <a:lnTo>
                      <a:pt x="325" y="3"/>
                    </a:lnTo>
                    <a:lnTo>
                      <a:pt x="314" y="3"/>
                    </a:lnTo>
                    <a:lnTo>
                      <a:pt x="313" y="13"/>
                    </a:lnTo>
                    <a:lnTo>
                      <a:pt x="318" y="15"/>
                    </a:lnTo>
                    <a:lnTo>
                      <a:pt x="325" y="34"/>
                    </a:lnTo>
                    <a:lnTo>
                      <a:pt x="325" y="40"/>
                    </a:lnTo>
                    <a:lnTo>
                      <a:pt x="334" y="61"/>
                    </a:lnTo>
                    <a:lnTo>
                      <a:pt x="334" y="62"/>
                    </a:lnTo>
                    <a:lnTo>
                      <a:pt x="325" y="62"/>
                    </a:lnTo>
                    <a:lnTo>
                      <a:pt x="255" y="173"/>
                    </a:lnTo>
                    <a:lnTo>
                      <a:pt x="177" y="210"/>
                    </a:lnTo>
                    <a:lnTo>
                      <a:pt x="170" y="227"/>
                    </a:lnTo>
                    <a:lnTo>
                      <a:pt x="168" y="239"/>
                    </a:lnTo>
                    <a:lnTo>
                      <a:pt x="165" y="241"/>
                    </a:lnTo>
                    <a:lnTo>
                      <a:pt x="162" y="241"/>
                    </a:lnTo>
                    <a:lnTo>
                      <a:pt x="159" y="238"/>
                    </a:lnTo>
                    <a:lnTo>
                      <a:pt x="156" y="238"/>
                    </a:lnTo>
                    <a:lnTo>
                      <a:pt x="156" y="239"/>
                    </a:lnTo>
                    <a:lnTo>
                      <a:pt x="142" y="264"/>
                    </a:lnTo>
                    <a:lnTo>
                      <a:pt x="138" y="316"/>
                    </a:lnTo>
                    <a:lnTo>
                      <a:pt x="136" y="318"/>
                    </a:lnTo>
                    <a:lnTo>
                      <a:pt x="128" y="322"/>
                    </a:lnTo>
                    <a:lnTo>
                      <a:pt x="120" y="332"/>
                    </a:lnTo>
                    <a:lnTo>
                      <a:pt x="109" y="337"/>
                    </a:lnTo>
                    <a:lnTo>
                      <a:pt x="100" y="337"/>
                    </a:lnTo>
                    <a:lnTo>
                      <a:pt x="88" y="308"/>
                    </a:lnTo>
                    <a:lnTo>
                      <a:pt x="72" y="308"/>
                    </a:lnTo>
                    <a:lnTo>
                      <a:pt x="68" y="303"/>
                    </a:lnTo>
                    <a:lnTo>
                      <a:pt x="65" y="299"/>
                    </a:lnTo>
                    <a:lnTo>
                      <a:pt x="56" y="298"/>
                    </a:lnTo>
                    <a:lnTo>
                      <a:pt x="42" y="307"/>
                    </a:lnTo>
                    <a:lnTo>
                      <a:pt x="41" y="304"/>
                    </a:lnTo>
                    <a:lnTo>
                      <a:pt x="39" y="286"/>
                    </a:lnTo>
                    <a:lnTo>
                      <a:pt x="36" y="281"/>
                    </a:lnTo>
                    <a:lnTo>
                      <a:pt x="36" y="277"/>
                    </a:lnTo>
                    <a:lnTo>
                      <a:pt x="39" y="271"/>
                    </a:lnTo>
                    <a:lnTo>
                      <a:pt x="50" y="269"/>
                    </a:lnTo>
                    <a:lnTo>
                      <a:pt x="53" y="261"/>
                    </a:lnTo>
                    <a:lnTo>
                      <a:pt x="53" y="251"/>
                    </a:lnTo>
                    <a:lnTo>
                      <a:pt x="51" y="249"/>
                    </a:lnTo>
                    <a:lnTo>
                      <a:pt x="48" y="236"/>
                    </a:lnTo>
                    <a:lnTo>
                      <a:pt x="47" y="236"/>
                    </a:lnTo>
                    <a:lnTo>
                      <a:pt x="47" y="231"/>
                    </a:lnTo>
                    <a:lnTo>
                      <a:pt x="0" y="290"/>
                    </a:lnTo>
                    <a:lnTo>
                      <a:pt x="2" y="330"/>
                    </a:lnTo>
                    <a:lnTo>
                      <a:pt x="6" y="340"/>
                    </a:lnTo>
                    <a:lnTo>
                      <a:pt x="9" y="356"/>
                    </a:lnTo>
                    <a:lnTo>
                      <a:pt x="23" y="375"/>
                    </a:lnTo>
                    <a:lnTo>
                      <a:pt x="20" y="387"/>
                    </a:lnTo>
                    <a:lnTo>
                      <a:pt x="9" y="398"/>
                    </a:lnTo>
                    <a:lnTo>
                      <a:pt x="13" y="406"/>
                    </a:lnTo>
                    <a:lnTo>
                      <a:pt x="82" y="475"/>
                    </a:lnTo>
                    <a:lnTo>
                      <a:pt x="84" y="476"/>
                    </a:lnTo>
                    <a:lnTo>
                      <a:pt x="91" y="485"/>
                    </a:lnTo>
                    <a:lnTo>
                      <a:pt x="105" y="529"/>
                    </a:lnTo>
                    <a:lnTo>
                      <a:pt x="136" y="565"/>
                    </a:lnTo>
                    <a:lnTo>
                      <a:pt x="209" y="778"/>
                    </a:lnTo>
                    <a:lnTo>
                      <a:pt x="228" y="797"/>
                    </a:lnTo>
                    <a:lnTo>
                      <a:pt x="291" y="936"/>
                    </a:lnTo>
                    <a:lnTo>
                      <a:pt x="286" y="941"/>
                    </a:lnTo>
                    <a:lnTo>
                      <a:pt x="282" y="949"/>
                    </a:lnTo>
                    <a:lnTo>
                      <a:pt x="286" y="963"/>
                    </a:lnTo>
                    <a:lnTo>
                      <a:pt x="501" y="1138"/>
                    </a:lnTo>
                    <a:lnTo>
                      <a:pt x="505" y="1138"/>
                    </a:lnTo>
                    <a:lnTo>
                      <a:pt x="510" y="1139"/>
                    </a:lnTo>
                    <a:lnTo>
                      <a:pt x="605" y="1231"/>
                    </a:lnTo>
                    <a:lnTo>
                      <a:pt x="606" y="1231"/>
                    </a:lnTo>
                    <a:lnTo>
                      <a:pt x="610" y="1234"/>
                    </a:lnTo>
                    <a:lnTo>
                      <a:pt x="620" y="1224"/>
                    </a:lnTo>
                    <a:lnTo>
                      <a:pt x="622" y="1224"/>
                    </a:lnTo>
                    <a:lnTo>
                      <a:pt x="640" y="1223"/>
                    </a:lnTo>
                    <a:lnTo>
                      <a:pt x="646" y="1221"/>
                    </a:lnTo>
                    <a:lnTo>
                      <a:pt x="647" y="1218"/>
                    </a:lnTo>
                    <a:lnTo>
                      <a:pt x="647" y="1208"/>
                    </a:lnTo>
                    <a:lnTo>
                      <a:pt x="657" y="1192"/>
                    </a:lnTo>
                    <a:lnTo>
                      <a:pt x="661" y="1191"/>
                    </a:lnTo>
                    <a:lnTo>
                      <a:pt x="657" y="1184"/>
                    </a:lnTo>
                    <a:lnTo>
                      <a:pt x="656" y="1182"/>
                    </a:lnTo>
                    <a:lnTo>
                      <a:pt x="656" y="1176"/>
                    </a:lnTo>
                    <a:lnTo>
                      <a:pt x="689" y="1119"/>
                    </a:lnTo>
                    <a:lnTo>
                      <a:pt x="689" y="1108"/>
                    </a:lnTo>
                    <a:lnTo>
                      <a:pt x="688" y="1103"/>
                    </a:lnTo>
                    <a:lnTo>
                      <a:pt x="682" y="1096"/>
                    </a:lnTo>
                    <a:lnTo>
                      <a:pt x="677" y="1095"/>
                    </a:lnTo>
                    <a:lnTo>
                      <a:pt x="673" y="1088"/>
                    </a:lnTo>
                    <a:lnTo>
                      <a:pt x="670" y="1087"/>
                    </a:lnTo>
                    <a:lnTo>
                      <a:pt x="668" y="1054"/>
                    </a:lnTo>
                    <a:lnTo>
                      <a:pt x="673" y="1043"/>
                    </a:lnTo>
                    <a:lnTo>
                      <a:pt x="678" y="1038"/>
                    </a:lnTo>
                    <a:lnTo>
                      <a:pt x="680" y="1024"/>
                    </a:lnTo>
                    <a:lnTo>
                      <a:pt x="678" y="1017"/>
                    </a:lnTo>
                    <a:lnTo>
                      <a:pt x="668" y="1003"/>
                    </a:lnTo>
                    <a:lnTo>
                      <a:pt x="668" y="998"/>
                    </a:lnTo>
                    <a:lnTo>
                      <a:pt x="672" y="991"/>
                    </a:lnTo>
                    <a:lnTo>
                      <a:pt x="685" y="983"/>
                    </a:lnTo>
                    <a:lnTo>
                      <a:pt x="687" y="981"/>
                    </a:lnTo>
                    <a:lnTo>
                      <a:pt x="683" y="871"/>
                    </a:lnTo>
                    <a:lnTo>
                      <a:pt x="688" y="857"/>
                    </a:lnTo>
                    <a:lnTo>
                      <a:pt x="696" y="844"/>
                    </a:lnTo>
                    <a:lnTo>
                      <a:pt x="696" y="841"/>
                    </a:lnTo>
                    <a:lnTo>
                      <a:pt x="647" y="740"/>
                    </a:lnTo>
                    <a:lnTo>
                      <a:pt x="630" y="742"/>
                    </a:lnTo>
                    <a:lnTo>
                      <a:pt x="622" y="746"/>
                    </a:lnTo>
                    <a:lnTo>
                      <a:pt x="622" y="747"/>
                    </a:lnTo>
                    <a:lnTo>
                      <a:pt x="614" y="750"/>
                    </a:lnTo>
                    <a:lnTo>
                      <a:pt x="610" y="750"/>
                    </a:lnTo>
                    <a:lnTo>
                      <a:pt x="604" y="745"/>
                    </a:lnTo>
                    <a:lnTo>
                      <a:pt x="600" y="740"/>
                    </a:lnTo>
                    <a:lnTo>
                      <a:pt x="599" y="630"/>
                    </a:lnTo>
                    <a:lnTo>
                      <a:pt x="547" y="674"/>
                    </a:lnTo>
                    <a:lnTo>
                      <a:pt x="523" y="675"/>
                    </a:lnTo>
                    <a:lnTo>
                      <a:pt x="510" y="670"/>
                    </a:lnTo>
                    <a:lnTo>
                      <a:pt x="507" y="665"/>
                    </a:lnTo>
                    <a:lnTo>
                      <a:pt x="501" y="646"/>
                    </a:lnTo>
                    <a:lnTo>
                      <a:pt x="495" y="642"/>
                    </a:lnTo>
                    <a:lnTo>
                      <a:pt x="463" y="637"/>
                    </a:lnTo>
                    <a:lnTo>
                      <a:pt x="462" y="631"/>
                    </a:lnTo>
                    <a:lnTo>
                      <a:pt x="468" y="618"/>
                    </a:lnTo>
                    <a:lnTo>
                      <a:pt x="466" y="609"/>
                    </a:lnTo>
                    <a:lnTo>
                      <a:pt x="457" y="601"/>
                    </a:lnTo>
                    <a:lnTo>
                      <a:pt x="431" y="560"/>
                    </a:lnTo>
                    <a:lnTo>
                      <a:pt x="415" y="512"/>
                    </a:lnTo>
                    <a:lnTo>
                      <a:pt x="432" y="454"/>
                    </a:lnTo>
                    <a:lnTo>
                      <a:pt x="436" y="448"/>
                    </a:lnTo>
                    <a:lnTo>
                      <a:pt x="454" y="443"/>
                    </a:lnTo>
                    <a:lnTo>
                      <a:pt x="454" y="406"/>
                    </a:lnTo>
                    <a:lnTo>
                      <a:pt x="486" y="344"/>
                    </a:lnTo>
                    <a:lnTo>
                      <a:pt x="513" y="319"/>
                    </a:lnTo>
                    <a:lnTo>
                      <a:pt x="598" y="285"/>
                    </a:lnTo>
                    <a:lnTo>
                      <a:pt x="617" y="286"/>
                    </a:lnTo>
                    <a:lnTo>
                      <a:pt x="624" y="282"/>
                    </a:lnTo>
                    <a:lnTo>
                      <a:pt x="625" y="278"/>
                    </a:lnTo>
                    <a:lnTo>
                      <a:pt x="617" y="278"/>
                    </a:lnTo>
                    <a:lnTo>
                      <a:pt x="605" y="259"/>
                    </a:lnTo>
                    <a:lnTo>
                      <a:pt x="600" y="257"/>
                    </a:lnTo>
                    <a:lnTo>
                      <a:pt x="595" y="259"/>
                    </a:lnTo>
                    <a:lnTo>
                      <a:pt x="590" y="257"/>
                    </a:lnTo>
                    <a:lnTo>
                      <a:pt x="589" y="255"/>
                    </a:lnTo>
                    <a:lnTo>
                      <a:pt x="589" y="243"/>
                    </a:lnTo>
                    <a:lnTo>
                      <a:pt x="619" y="194"/>
                    </a:lnTo>
                    <a:lnTo>
                      <a:pt x="619" y="187"/>
                    </a:lnTo>
                    <a:lnTo>
                      <a:pt x="607" y="173"/>
                    </a:lnTo>
                    <a:lnTo>
                      <a:pt x="575" y="152"/>
                    </a:lnTo>
                    <a:lnTo>
                      <a:pt x="565" y="151"/>
                    </a:lnTo>
                    <a:lnTo>
                      <a:pt x="557" y="159"/>
                    </a:lnTo>
                    <a:lnTo>
                      <a:pt x="548" y="160"/>
                    </a:lnTo>
                    <a:lnTo>
                      <a:pt x="541" y="159"/>
                    </a:lnTo>
                    <a:lnTo>
                      <a:pt x="534" y="152"/>
                    </a:lnTo>
                    <a:lnTo>
                      <a:pt x="518" y="151"/>
                    </a:lnTo>
                    <a:lnTo>
                      <a:pt x="515" y="152"/>
                    </a:lnTo>
                    <a:lnTo>
                      <a:pt x="511" y="157"/>
                    </a:lnTo>
                    <a:lnTo>
                      <a:pt x="507" y="159"/>
                    </a:lnTo>
                    <a:lnTo>
                      <a:pt x="505" y="163"/>
                    </a:lnTo>
                    <a:lnTo>
                      <a:pt x="501" y="166"/>
                    </a:lnTo>
                    <a:lnTo>
                      <a:pt x="490" y="167"/>
                    </a:lnTo>
                    <a:lnTo>
                      <a:pt x="481" y="162"/>
                    </a:lnTo>
                    <a:lnTo>
                      <a:pt x="468" y="162"/>
                    </a:lnTo>
                    <a:lnTo>
                      <a:pt x="463" y="163"/>
                    </a:lnTo>
                    <a:lnTo>
                      <a:pt x="453" y="162"/>
                    </a:lnTo>
                    <a:lnTo>
                      <a:pt x="444" y="149"/>
                    </a:lnTo>
                    <a:lnTo>
                      <a:pt x="444" y="123"/>
                    </a:lnTo>
                    <a:lnTo>
                      <a:pt x="439" y="119"/>
                    </a:lnTo>
                    <a:lnTo>
                      <a:pt x="431" y="119"/>
                    </a:lnTo>
                    <a:lnTo>
                      <a:pt x="427" y="116"/>
                    </a:lnTo>
                    <a:lnTo>
                      <a:pt x="424" y="113"/>
                    </a:lnTo>
                    <a:lnTo>
                      <a:pt x="421" y="86"/>
                    </a:lnTo>
                    <a:lnTo>
                      <a:pt x="416" y="78"/>
                    </a:lnTo>
                    <a:lnTo>
                      <a:pt x="411" y="73"/>
                    </a:lnTo>
                    <a:lnTo>
                      <a:pt x="405" y="71"/>
                    </a:lnTo>
                    <a:lnTo>
                      <a:pt x="400" y="71"/>
                    </a:lnTo>
                    <a:lnTo>
                      <a:pt x="395" y="68"/>
                    </a:lnTo>
                    <a:lnTo>
                      <a:pt x="391" y="63"/>
                    </a:lnTo>
                    <a:lnTo>
                      <a:pt x="385" y="58"/>
                    </a:lnTo>
                    <a:lnTo>
                      <a:pt x="375" y="30"/>
                    </a:lnTo>
                    <a:lnTo>
                      <a:pt x="365" y="25"/>
                    </a:lnTo>
                    <a:lnTo>
                      <a:pt x="356" y="10"/>
                    </a:lnTo>
                    <a:lnTo>
                      <a:pt x="351" y="6"/>
                    </a:lnTo>
                    <a:lnTo>
                      <a:pt x="332" y="0"/>
                    </a:lnTo>
                    <a:lnTo>
                      <a:pt x="328"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03" name="Freeform 1333">
                <a:extLst>
                  <a:ext uri="{FF2B5EF4-FFF2-40B4-BE49-F238E27FC236}">
                    <a16:creationId xmlns:a16="http://schemas.microsoft.com/office/drawing/2014/main" id="{B7223EA8-4C15-42F1-8B14-813B346569D7}"/>
                  </a:ext>
                </a:extLst>
              </p:cNvPr>
              <p:cNvSpPr>
                <a:spLocks noChangeAspect="1"/>
              </p:cNvSpPr>
              <p:nvPr/>
            </p:nvSpPr>
            <p:spPr bwMode="auto">
              <a:xfrm>
                <a:off x="1351" y="2006"/>
                <a:ext cx="205" cy="361"/>
              </a:xfrm>
              <a:custGeom>
                <a:avLst/>
                <a:gdLst>
                  <a:gd name="T0" fmla="*/ 0 w 696"/>
                  <a:gd name="T1" fmla="*/ 0 h 1234"/>
                  <a:gd name="T2" fmla="*/ 0 w 696"/>
                  <a:gd name="T3" fmla="*/ 0 h 1234"/>
                  <a:gd name="T4" fmla="*/ 0 w 696"/>
                  <a:gd name="T5" fmla="*/ 0 h 1234"/>
                  <a:gd name="T6" fmla="*/ 0 w 696"/>
                  <a:gd name="T7" fmla="*/ 0 h 1234"/>
                  <a:gd name="T8" fmla="*/ 0 w 696"/>
                  <a:gd name="T9" fmla="*/ 0 h 1234"/>
                  <a:gd name="T10" fmla="*/ 0 w 696"/>
                  <a:gd name="T11" fmla="*/ 0 h 1234"/>
                  <a:gd name="T12" fmla="*/ 0 w 696"/>
                  <a:gd name="T13" fmla="*/ 0 h 1234"/>
                  <a:gd name="T14" fmla="*/ 0 w 696"/>
                  <a:gd name="T15" fmla="*/ 0 h 1234"/>
                  <a:gd name="T16" fmla="*/ 0 w 696"/>
                  <a:gd name="T17" fmla="*/ 0 h 1234"/>
                  <a:gd name="T18" fmla="*/ 0 w 696"/>
                  <a:gd name="T19" fmla="*/ 0 h 1234"/>
                  <a:gd name="T20" fmla="*/ 0 w 696"/>
                  <a:gd name="T21" fmla="*/ 0 h 1234"/>
                  <a:gd name="T22" fmla="*/ 0 w 696"/>
                  <a:gd name="T23" fmla="*/ 0 h 1234"/>
                  <a:gd name="T24" fmla="*/ 0 w 696"/>
                  <a:gd name="T25" fmla="*/ 0 h 1234"/>
                  <a:gd name="T26" fmla="*/ 0 w 696"/>
                  <a:gd name="T27" fmla="*/ 0 h 1234"/>
                  <a:gd name="T28" fmla="*/ 0 w 696"/>
                  <a:gd name="T29" fmla="*/ 0 h 1234"/>
                  <a:gd name="T30" fmla="*/ 0 w 696"/>
                  <a:gd name="T31" fmla="*/ 0 h 1234"/>
                  <a:gd name="T32" fmla="*/ 0 w 696"/>
                  <a:gd name="T33" fmla="*/ 0 h 1234"/>
                  <a:gd name="T34" fmla="*/ 0 w 696"/>
                  <a:gd name="T35" fmla="*/ 0 h 1234"/>
                  <a:gd name="T36" fmla="*/ 0 w 696"/>
                  <a:gd name="T37" fmla="*/ 0 h 1234"/>
                  <a:gd name="T38" fmla="*/ 0 w 696"/>
                  <a:gd name="T39" fmla="*/ 0 h 1234"/>
                  <a:gd name="T40" fmla="*/ 0 w 696"/>
                  <a:gd name="T41" fmla="*/ 0 h 1234"/>
                  <a:gd name="T42" fmla="*/ 0 w 696"/>
                  <a:gd name="T43" fmla="*/ 0 h 1234"/>
                  <a:gd name="T44" fmla="*/ 0 w 696"/>
                  <a:gd name="T45" fmla="*/ 0 h 1234"/>
                  <a:gd name="T46" fmla="*/ 0 w 696"/>
                  <a:gd name="T47" fmla="*/ 0 h 1234"/>
                  <a:gd name="T48" fmla="*/ 0 w 696"/>
                  <a:gd name="T49" fmla="*/ 0 h 1234"/>
                  <a:gd name="T50" fmla="*/ 0 w 696"/>
                  <a:gd name="T51" fmla="*/ 0 h 1234"/>
                  <a:gd name="T52" fmla="*/ 0 w 696"/>
                  <a:gd name="T53" fmla="*/ 0 h 1234"/>
                  <a:gd name="T54" fmla="*/ 0 w 696"/>
                  <a:gd name="T55" fmla="*/ 0 h 1234"/>
                  <a:gd name="T56" fmla="*/ 0 w 696"/>
                  <a:gd name="T57" fmla="*/ 0 h 1234"/>
                  <a:gd name="T58" fmla="*/ 0 w 696"/>
                  <a:gd name="T59" fmla="*/ 0 h 1234"/>
                  <a:gd name="T60" fmla="*/ 0 w 696"/>
                  <a:gd name="T61" fmla="*/ 0 h 1234"/>
                  <a:gd name="T62" fmla="*/ 0 w 696"/>
                  <a:gd name="T63" fmla="*/ 0 h 1234"/>
                  <a:gd name="T64" fmla="*/ 0 w 696"/>
                  <a:gd name="T65" fmla="*/ 0 h 1234"/>
                  <a:gd name="T66" fmla="*/ 0 w 696"/>
                  <a:gd name="T67" fmla="*/ 0 h 1234"/>
                  <a:gd name="T68" fmla="*/ 0 w 696"/>
                  <a:gd name="T69" fmla="*/ 0 h 1234"/>
                  <a:gd name="T70" fmla="*/ 0 w 696"/>
                  <a:gd name="T71" fmla="*/ 0 h 1234"/>
                  <a:gd name="T72" fmla="*/ 0 w 696"/>
                  <a:gd name="T73" fmla="*/ 0 h 1234"/>
                  <a:gd name="T74" fmla="*/ 0 w 696"/>
                  <a:gd name="T75" fmla="*/ 0 h 1234"/>
                  <a:gd name="T76" fmla="*/ 0 w 696"/>
                  <a:gd name="T77" fmla="*/ 0 h 1234"/>
                  <a:gd name="T78" fmla="*/ 0 w 696"/>
                  <a:gd name="T79" fmla="*/ 0 h 1234"/>
                  <a:gd name="T80" fmla="*/ 0 w 696"/>
                  <a:gd name="T81" fmla="*/ 0 h 1234"/>
                  <a:gd name="T82" fmla="*/ 0 w 696"/>
                  <a:gd name="T83" fmla="*/ 0 h 1234"/>
                  <a:gd name="T84" fmla="*/ 0 w 696"/>
                  <a:gd name="T85" fmla="*/ 0 h 1234"/>
                  <a:gd name="T86" fmla="*/ 0 w 696"/>
                  <a:gd name="T87" fmla="*/ 0 h 1234"/>
                  <a:gd name="T88" fmla="*/ 0 w 696"/>
                  <a:gd name="T89" fmla="*/ 0 h 1234"/>
                  <a:gd name="T90" fmla="*/ 0 w 696"/>
                  <a:gd name="T91" fmla="*/ 0 h 1234"/>
                  <a:gd name="T92" fmla="*/ 0 w 696"/>
                  <a:gd name="T93" fmla="*/ 0 h 1234"/>
                  <a:gd name="T94" fmla="*/ 0 w 696"/>
                  <a:gd name="T95" fmla="*/ 0 h 1234"/>
                  <a:gd name="T96" fmla="*/ 0 w 696"/>
                  <a:gd name="T97" fmla="*/ 0 h 1234"/>
                  <a:gd name="T98" fmla="*/ 0 w 696"/>
                  <a:gd name="T99" fmla="*/ 0 h 1234"/>
                  <a:gd name="T100" fmla="*/ 0 w 696"/>
                  <a:gd name="T101" fmla="*/ 0 h 1234"/>
                  <a:gd name="T102" fmla="*/ 0 w 696"/>
                  <a:gd name="T103" fmla="*/ 0 h 1234"/>
                  <a:gd name="T104" fmla="*/ 0 w 696"/>
                  <a:gd name="T105" fmla="*/ 0 h 1234"/>
                  <a:gd name="T106" fmla="*/ 0 w 696"/>
                  <a:gd name="T107" fmla="*/ 0 h 1234"/>
                  <a:gd name="T108" fmla="*/ 0 w 696"/>
                  <a:gd name="T109" fmla="*/ 0 h 1234"/>
                  <a:gd name="T110" fmla="*/ 0 w 696"/>
                  <a:gd name="T111" fmla="*/ 0 h 1234"/>
                  <a:gd name="T112" fmla="*/ 0 w 696"/>
                  <a:gd name="T113" fmla="*/ 0 h 1234"/>
                  <a:gd name="T114" fmla="*/ 0 w 696"/>
                  <a:gd name="T115" fmla="*/ 0 h 1234"/>
                  <a:gd name="T116" fmla="*/ 0 w 696"/>
                  <a:gd name="T117" fmla="*/ 0 h 1234"/>
                  <a:gd name="T118" fmla="*/ 0 w 696"/>
                  <a:gd name="T119" fmla="*/ 0 h 123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96"/>
                  <a:gd name="T181" fmla="*/ 0 h 1234"/>
                  <a:gd name="T182" fmla="*/ 696 w 696"/>
                  <a:gd name="T183" fmla="*/ 1234 h 123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96" h="1234">
                    <a:moveTo>
                      <a:pt x="328" y="0"/>
                    </a:moveTo>
                    <a:lnTo>
                      <a:pt x="325" y="3"/>
                    </a:lnTo>
                    <a:lnTo>
                      <a:pt x="314" y="3"/>
                    </a:lnTo>
                    <a:lnTo>
                      <a:pt x="313" y="13"/>
                    </a:lnTo>
                    <a:lnTo>
                      <a:pt x="318" y="15"/>
                    </a:lnTo>
                    <a:lnTo>
                      <a:pt x="325" y="34"/>
                    </a:lnTo>
                    <a:lnTo>
                      <a:pt x="325" y="40"/>
                    </a:lnTo>
                    <a:lnTo>
                      <a:pt x="334" y="61"/>
                    </a:lnTo>
                    <a:lnTo>
                      <a:pt x="334" y="62"/>
                    </a:lnTo>
                    <a:lnTo>
                      <a:pt x="325" y="62"/>
                    </a:lnTo>
                    <a:lnTo>
                      <a:pt x="255" y="173"/>
                    </a:lnTo>
                    <a:lnTo>
                      <a:pt x="177" y="210"/>
                    </a:lnTo>
                    <a:lnTo>
                      <a:pt x="170" y="227"/>
                    </a:lnTo>
                    <a:lnTo>
                      <a:pt x="168" y="239"/>
                    </a:lnTo>
                    <a:lnTo>
                      <a:pt x="165" y="241"/>
                    </a:lnTo>
                    <a:lnTo>
                      <a:pt x="162" y="241"/>
                    </a:lnTo>
                    <a:lnTo>
                      <a:pt x="159" y="238"/>
                    </a:lnTo>
                    <a:lnTo>
                      <a:pt x="156" y="238"/>
                    </a:lnTo>
                    <a:lnTo>
                      <a:pt x="156" y="239"/>
                    </a:lnTo>
                    <a:lnTo>
                      <a:pt x="142" y="264"/>
                    </a:lnTo>
                    <a:lnTo>
                      <a:pt x="138" y="316"/>
                    </a:lnTo>
                    <a:lnTo>
                      <a:pt x="136" y="318"/>
                    </a:lnTo>
                    <a:lnTo>
                      <a:pt x="128" y="322"/>
                    </a:lnTo>
                    <a:lnTo>
                      <a:pt x="120" y="332"/>
                    </a:lnTo>
                    <a:lnTo>
                      <a:pt x="109" y="337"/>
                    </a:lnTo>
                    <a:lnTo>
                      <a:pt x="100" y="337"/>
                    </a:lnTo>
                    <a:lnTo>
                      <a:pt x="88" y="308"/>
                    </a:lnTo>
                    <a:lnTo>
                      <a:pt x="72" y="308"/>
                    </a:lnTo>
                    <a:lnTo>
                      <a:pt x="68" y="303"/>
                    </a:lnTo>
                    <a:lnTo>
                      <a:pt x="65" y="299"/>
                    </a:lnTo>
                    <a:lnTo>
                      <a:pt x="56" y="298"/>
                    </a:lnTo>
                    <a:lnTo>
                      <a:pt x="42" y="307"/>
                    </a:lnTo>
                    <a:lnTo>
                      <a:pt x="41" y="304"/>
                    </a:lnTo>
                    <a:lnTo>
                      <a:pt x="39" y="286"/>
                    </a:lnTo>
                    <a:lnTo>
                      <a:pt x="36" y="281"/>
                    </a:lnTo>
                    <a:lnTo>
                      <a:pt x="36" y="277"/>
                    </a:lnTo>
                    <a:lnTo>
                      <a:pt x="39" y="271"/>
                    </a:lnTo>
                    <a:lnTo>
                      <a:pt x="50" y="269"/>
                    </a:lnTo>
                    <a:lnTo>
                      <a:pt x="53" y="261"/>
                    </a:lnTo>
                    <a:lnTo>
                      <a:pt x="53" y="251"/>
                    </a:lnTo>
                    <a:lnTo>
                      <a:pt x="51" y="249"/>
                    </a:lnTo>
                    <a:lnTo>
                      <a:pt x="48" y="236"/>
                    </a:lnTo>
                    <a:lnTo>
                      <a:pt x="47" y="236"/>
                    </a:lnTo>
                    <a:lnTo>
                      <a:pt x="47" y="231"/>
                    </a:lnTo>
                    <a:lnTo>
                      <a:pt x="0" y="290"/>
                    </a:lnTo>
                    <a:lnTo>
                      <a:pt x="2" y="330"/>
                    </a:lnTo>
                    <a:lnTo>
                      <a:pt x="6" y="340"/>
                    </a:lnTo>
                    <a:lnTo>
                      <a:pt x="9" y="356"/>
                    </a:lnTo>
                    <a:lnTo>
                      <a:pt x="23" y="375"/>
                    </a:lnTo>
                    <a:lnTo>
                      <a:pt x="20" y="387"/>
                    </a:lnTo>
                    <a:lnTo>
                      <a:pt x="9" y="398"/>
                    </a:lnTo>
                    <a:lnTo>
                      <a:pt x="13" y="406"/>
                    </a:lnTo>
                    <a:lnTo>
                      <a:pt x="82" y="475"/>
                    </a:lnTo>
                    <a:lnTo>
                      <a:pt x="84" y="476"/>
                    </a:lnTo>
                    <a:lnTo>
                      <a:pt x="91" y="485"/>
                    </a:lnTo>
                    <a:lnTo>
                      <a:pt x="105" y="529"/>
                    </a:lnTo>
                    <a:lnTo>
                      <a:pt x="136" y="565"/>
                    </a:lnTo>
                    <a:lnTo>
                      <a:pt x="209" y="778"/>
                    </a:lnTo>
                    <a:lnTo>
                      <a:pt x="228" y="797"/>
                    </a:lnTo>
                    <a:lnTo>
                      <a:pt x="291" y="936"/>
                    </a:lnTo>
                    <a:lnTo>
                      <a:pt x="286" y="941"/>
                    </a:lnTo>
                    <a:lnTo>
                      <a:pt x="282" y="949"/>
                    </a:lnTo>
                    <a:lnTo>
                      <a:pt x="286" y="963"/>
                    </a:lnTo>
                    <a:lnTo>
                      <a:pt x="501" y="1138"/>
                    </a:lnTo>
                    <a:lnTo>
                      <a:pt x="505" y="1138"/>
                    </a:lnTo>
                    <a:lnTo>
                      <a:pt x="510" y="1139"/>
                    </a:lnTo>
                    <a:lnTo>
                      <a:pt x="605" y="1231"/>
                    </a:lnTo>
                    <a:lnTo>
                      <a:pt x="606" y="1231"/>
                    </a:lnTo>
                    <a:lnTo>
                      <a:pt x="610" y="1234"/>
                    </a:lnTo>
                    <a:lnTo>
                      <a:pt x="620" y="1224"/>
                    </a:lnTo>
                    <a:lnTo>
                      <a:pt x="622" y="1224"/>
                    </a:lnTo>
                    <a:lnTo>
                      <a:pt x="640" y="1223"/>
                    </a:lnTo>
                    <a:lnTo>
                      <a:pt x="646" y="1221"/>
                    </a:lnTo>
                    <a:lnTo>
                      <a:pt x="647" y="1218"/>
                    </a:lnTo>
                    <a:lnTo>
                      <a:pt x="647" y="1208"/>
                    </a:lnTo>
                    <a:lnTo>
                      <a:pt x="657" y="1192"/>
                    </a:lnTo>
                    <a:lnTo>
                      <a:pt x="661" y="1191"/>
                    </a:lnTo>
                    <a:lnTo>
                      <a:pt x="657" y="1184"/>
                    </a:lnTo>
                    <a:lnTo>
                      <a:pt x="656" y="1182"/>
                    </a:lnTo>
                    <a:lnTo>
                      <a:pt x="656" y="1176"/>
                    </a:lnTo>
                    <a:lnTo>
                      <a:pt x="689" y="1119"/>
                    </a:lnTo>
                    <a:lnTo>
                      <a:pt x="689" y="1108"/>
                    </a:lnTo>
                    <a:lnTo>
                      <a:pt x="688" y="1103"/>
                    </a:lnTo>
                    <a:lnTo>
                      <a:pt x="682" y="1096"/>
                    </a:lnTo>
                    <a:lnTo>
                      <a:pt x="677" y="1095"/>
                    </a:lnTo>
                    <a:lnTo>
                      <a:pt x="673" y="1088"/>
                    </a:lnTo>
                    <a:lnTo>
                      <a:pt x="670" y="1087"/>
                    </a:lnTo>
                    <a:lnTo>
                      <a:pt x="668" y="1054"/>
                    </a:lnTo>
                    <a:lnTo>
                      <a:pt x="673" y="1043"/>
                    </a:lnTo>
                    <a:lnTo>
                      <a:pt x="678" y="1038"/>
                    </a:lnTo>
                    <a:lnTo>
                      <a:pt x="680" y="1024"/>
                    </a:lnTo>
                    <a:lnTo>
                      <a:pt x="678" y="1017"/>
                    </a:lnTo>
                    <a:lnTo>
                      <a:pt x="668" y="1003"/>
                    </a:lnTo>
                    <a:lnTo>
                      <a:pt x="668" y="998"/>
                    </a:lnTo>
                    <a:lnTo>
                      <a:pt x="672" y="991"/>
                    </a:lnTo>
                    <a:lnTo>
                      <a:pt x="685" y="983"/>
                    </a:lnTo>
                    <a:lnTo>
                      <a:pt x="687" y="981"/>
                    </a:lnTo>
                    <a:lnTo>
                      <a:pt x="683" y="871"/>
                    </a:lnTo>
                    <a:lnTo>
                      <a:pt x="688" y="857"/>
                    </a:lnTo>
                    <a:lnTo>
                      <a:pt x="696" y="844"/>
                    </a:lnTo>
                    <a:lnTo>
                      <a:pt x="696" y="841"/>
                    </a:lnTo>
                    <a:lnTo>
                      <a:pt x="647" y="740"/>
                    </a:lnTo>
                    <a:lnTo>
                      <a:pt x="630" y="742"/>
                    </a:lnTo>
                    <a:lnTo>
                      <a:pt x="622" y="746"/>
                    </a:lnTo>
                    <a:lnTo>
                      <a:pt x="622" y="747"/>
                    </a:lnTo>
                    <a:lnTo>
                      <a:pt x="614" y="750"/>
                    </a:lnTo>
                    <a:lnTo>
                      <a:pt x="610" y="750"/>
                    </a:lnTo>
                    <a:lnTo>
                      <a:pt x="604" y="745"/>
                    </a:lnTo>
                    <a:lnTo>
                      <a:pt x="600" y="740"/>
                    </a:lnTo>
                    <a:lnTo>
                      <a:pt x="599" y="630"/>
                    </a:lnTo>
                    <a:lnTo>
                      <a:pt x="547" y="674"/>
                    </a:lnTo>
                    <a:lnTo>
                      <a:pt x="523" y="675"/>
                    </a:lnTo>
                    <a:lnTo>
                      <a:pt x="510" y="670"/>
                    </a:lnTo>
                    <a:lnTo>
                      <a:pt x="507" y="665"/>
                    </a:lnTo>
                    <a:lnTo>
                      <a:pt x="501" y="646"/>
                    </a:lnTo>
                    <a:lnTo>
                      <a:pt x="495" y="642"/>
                    </a:lnTo>
                    <a:lnTo>
                      <a:pt x="463" y="637"/>
                    </a:lnTo>
                    <a:lnTo>
                      <a:pt x="462" y="631"/>
                    </a:lnTo>
                    <a:lnTo>
                      <a:pt x="468" y="618"/>
                    </a:lnTo>
                    <a:lnTo>
                      <a:pt x="466" y="609"/>
                    </a:lnTo>
                    <a:lnTo>
                      <a:pt x="457" y="601"/>
                    </a:lnTo>
                    <a:lnTo>
                      <a:pt x="431" y="560"/>
                    </a:lnTo>
                    <a:lnTo>
                      <a:pt x="415" y="512"/>
                    </a:lnTo>
                    <a:lnTo>
                      <a:pt x="432" y="454"/>
                    </a:lnTo>
                    <a:lnTo>
                      <a:pt x="436" y="448"/>
                    </a:lnTo>
                    <a:lnTo>
                      <a:pt x="454" y="443"/>
                    </a:lnTo>
                    <a:lnTo>
                      <a:pt x="454" y="406"/>
                    </a:lnTo>
                    <a:lnTo>
                      <a:pt x="486" y="344"/>
                    </a:lnTo>
                    <a:lnTo>
                      <a:pt x="513" y="319"/>
                    </a:lnTo>
                    <a:lnTo>
                      <a:pt x="598" y="285"/>
                    </a:lnTo>
                    <a:lnTo>
                      <a:pt x="617" y="286"/>
                    </a:lnTo>
                    <a:lnTo>
                      <a:pt x="624" y="282"/>
                    </a:lnTo>
                    <a:lnTo>
                      <a:pt x="625" y="278"/>
                    </a:lnTo>
                    <a:lnTo>
                      <a:pt x="617" y="278"/>
                    </a:lnTo>
                    <a:lnTo>
                      <a:pt x="605" y="259"/>
                    </a:lnTo>
                    <a:lnTo>
                      <a:pt x="600" y="257"/>
                    </a:lnTo>
                    <a:lnTo>
                      <a:pt x="595" y="259"/>
                    </a:lnTo>
                    <a:lnTo>
                      <a:pt x="590" y="257"/>
                    </a:lnTo>
                    <a:lnTo>
                      <a:pt x="589" y="255"/>
                    </a:lnTo>
                    <a:lnTo>
                      <a:pt x="589" y="243"/>
                    </a:lnTo>
                    <a:lnTo>
                      <a:pt x="619" y="194"/>
                    </a:lnTo>
                    <a:lnTo>
                      <a:pt x="619" y="187"/>
                    </a:lnTo>
                    <a:lnTo>
                      <a:pt x="607" y="173"/>
                    </a:lnTo>
                    <a:lnTo>
                      <a:pt x="575" y="152"/>
                    </a:lnTo>
                    <a:lnTo>
                      <a:pt x="565" y="151"/>
                    </a:lnTo>
                    <a:lnTo>
                      <a:pt x="557" y="159"/>
                    </a:lnTo>
                    <a:lnTo>
                      <a:pt x="548" y="160"/>
                    </a:lnTo>
                    <a:lnTo>
                      <a:pt x="541" y="159"/>
                    </a:lnTo>
                    <a:lnTo>
                      <a:pt x="534" y="152"/>
                    </a:lnTo>
                    <a:lnTo>
                      <a:pt x="518" y="151"/>
                    </a:lnTo>
                    <a:lnTo>
                      <a:pt x="515" y="152"/>
                    </a:lnTo>
                    <a:lnTo>
                      <a:pt x="511" y="157"/>
                    </a:lnTo>
                    <a:lnTo>
                      <a:pt x="507" y="159"/>
                    </a:lnTo>
                    <a:lnTo>
                      <a:pt x="505" y="163"/>
                    </a:lnTo>
                    <a:lnTo>
                      <a:pt x="501" y="166"/>
                    </a:lnTo>
                    <a:lnTo>
                      <a:pt x="490" y="167"/>
                    </a:lnTo>
                    <a:lnTo>
                      <a:pt x="481" y="162"/>
                    </a:lnTo>
                    <a:lnTo>
                      <a:pt x="468" y="162"/>
                    </a:lnTo>
                    <a:lnTo>
                      <a:pt x="463" y="163"/>
                    </a:lnTo>
                    <a:lnTo>
                      <a:pt x="453" y="162"/>
                    </a:lnTo>
                    <a:lnTo>
                      <a:pt x="444" y="149"/>
                    </a:lnTo>
                    <a:lnTo>
                      <a:pt x="444" y="123"/>
                    </a:lnTo>
                    <a:lnTo>
                      <a:pt x="439" y="119"/>
                    </a:lnTo>
                    <a:lnTo>
                      <a:pt x="431" y="119"/>
                    </a:lnTo>
                    <a:lnTo>
                      <a:pt x="427" y="116"/>
                    </a:lnTo>
                    <a:lnTo>
                      <a:pt x="424" y="113"/>
                    </a:lnTo>
                    <a:lnTo>
                      <a:pt x="421" y="86"/>
                    </a:lnTo>
                    <a:lnTo>
                      <a:pt x="416" y="78"/>
                    </a:lnTo>
                    <a:lnTo>
                      <a:pt x="411" y="73"/>
                    </a:lnTo>
                    <a:lnTo>
                      <a:pt x="405" y="71"/>
                    </a:lnTo>
                    <a:lnTo>
                      <a:pt x="400" y="71"/>
                    </a:lnTo>
                    <a:lnTo>
                      <a:pt x="395" y="68"/>
                    </a:lnTo>
                    <a:lnTo>
                      <a:pt x="391" y="63"/>
                    </a:lnTo>
                    <a:lnTo>
                      <a:pt x="385" y="58"/>
                    </a:lnTo>
                    <a:lnTo>
                      <a:pt x="375" y="30"/>
                    </a:lnTo>
                    <a:lnTo>
                      <a:pt x="365" y="25"/>
                    </a:lnTo>
                    <a:lnTo>
                      <a:pt x="356" y="10"/>
                    </a:lnTo>
                    <a:lnTo>
                      <a:pt x="351" y="6"/>
                    </a:lnTo>
                    <a:lnTo>
                      <a:pt x="332" y="0"/>
                    </a:lnTo>
                    <a:lnTo>
                      <a:pt x="328"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04" name="Freeform 1334">
                <a:extLst>
                  <a:ext uri="{FF2B5EF4-FFF2-40B4-BE49-F238E27FC236}">
                    <a16:creationId xmlns:a16="http://schemas.microsoft.com/office/drawing/2014/main" id="{F589699A-A8A8-4A8E-92B2-633C3D2306A2}"/>
                  </a:ext>
                </a:extLst>
              </p:cNvPr>
              <p:cNvSpPr>
                <a:spLocks noChangeAspect="1"/>
              </p:cNvSpPr>
              <p:nvPr/>
            </p:nvSpPr>
            <p:spPr bwMode="auto">
              <a:xfrm>
                <a:off x="1531" y="2438"/>
                <a:ext cx="263" cy="562"/>
              </a:xfrm>
              <a:custGeom>
                <a:avLst/>
                <a:gdLst>
                  <a:gd name="T0" fmla="*/ 0 w 893"/>
                  <a:gd name="T1" fmla="*/ 0 h 1912"/>
                  <a:gd name="T2" fmla="*/ 0 w 893"/>
                  <a:gd name="T3" fmla="*/ 0 h 1912"/>
                  <a:gd name="T4" fmla="*/ 0 w 893"/>
                  <a:gd name="T5" fmla="*/ 0 h 1912"/>
                  <a:gd name="T6" fmla="*/ 0 w 893"/>
                  <a:gd name="T7" fmla="*/ 0 h 1912"/>
                  <a:gd name="T8" fmla="*/ 0 w 893"/>
                  <a:gd name="T9" fmla="*/ 0 h 1912"/>
                  <a:gd name="T10" fmla="*/ 0 w 893"/>
                  <a:gd name="T11" fmla="*/ 0 h 1912"/>
                  <a:gd name="T12" fmla="*/ 0 w 893"/>
                  <a:gd name="T13" fmla="*/ 0 h 1912"/>
                  <a:gd name="T14" fmla="*/ 0 w 893"/>
                  <a:gd name="T15" fmla="*/ 0 h 1912"/>
                  <a:gd name="T16" fmla="*/ 0 w 893"/>
                  <a:gd name="T17" fmla="*/ 0 h 1912"/>
                  <a:gd name="T18" fmla="*/ 0 w 893"/>
                  <a:gd name="T19" fmla="*/ 0 h 1912"/>
                  <a:gd name="T20" fmla="*/ 0 w 893"/>
                  <a:gd name="T21" fmla="*/ 0 h 1912"/>
                  <a:gd name="T22" fmla="*/ 0 w 893"/>
                  <a:gd name="T23" fmla="*/ 0 h 1912"/>
                  <a:gd name="T24" fmla="*/ 0 w 893"/>
                  <a:gd name="T25" fmla="*/ 0 h 1912"/>
                  <a:gd name="T26" fmla="*/ 0 w 893"/>
                  <a:gd name="T27" fmla="*/ 0 h 1912"/>
                  <a:gd name="T28" fmla="*/ 0 w 893"/>
                  <a:gd name="T29" fmla="*/ 0 h 1912"/>
                  <a:gd name="T30" fmla="*/ 0 w 893"/>
                  <a:gd name="T31" fmla="*/ 0 h 1912"/>
                  <a:gd name="T32" fmla="*/ 0 w 893"/>
                  <a:gd name="T33" fmla="*/ 0 h 1912"/>
                  <a:gd name="T34" fmla="*/ 0 w 893"/>
                  <a:gd name="T35" fmla="*/ 0 h 1912"/>
                  <a:gd name="T36" fmla="*/ 0 w 893"/>
                  <a:gd name="T37" fmla="*/ 0 h 1912"/>
                  <a:gd name="T38" fmla="*/ 0 w 893"/>
                  <a:gd name="T39" fmla="*/ 0 h 1912"/>
                  <a:gd name="T40" fmla="*/ 0 w 893"/>
                  <a:gd name="T41" fmla="*/ 0 h 1912"/>
                  <a:gd name="T42" fmla="*/ 0 w 893"/>
                  <a:gd name="T43" fmla="*/ 0 h 1912"/>
                  <a:gd name="T44" fmla="*/ 0 w 893"/>
                  <a:gd name="T45" fmla="*/ 0 h 1912"/>
                  <a:gd name="T46" fmla="*/ 0 w 893"/>
                  <a:gd name="T47" fmla="*/ 0 h 1912"/>
                  <a:gd name="T48" fmla="*/ 0 w 893"/>
                  <a:gd name="T49" fmla="*/ 0 h 1912"/>
                  <a:gd name="T50" fmla="*/ 0 w 893"/>
                  <a:gd name="T51" fmla="*/ 0 h 1912"/>
                  <a:gd name="T52" fmla="*/ 0 w 893"/>
                  <a:gd name="T53" fmla="*/ 0 h 1912"/>
                  <a:gd name="T54" fmla="*/ 0 w 893"/>
                  <a:gd name="T55" fmla="*/ 0 h 1912"/>
                  <a:gd name="T56" fmla="*/ 0 w 893"/>
                  <a:gd name="T57" fmla="*/ 0 h 1912"/>
                  <a:gd name="T58" fmla="*/ 0 w 893"/>
                  <a:gd name="T59" fmla="*/ 0 h 1912"/>
                  <a:gd name="T60" fmla="*/ 0 w 893"/>
                  <a:gd name="T61" fmla="*/ 0 h 1912"/>
                  <a:gd name="T62" fmla="*/ 0 w 893"/>
                  <a:gd name="T63" fmla="*/ 0 h 1912"/>
                  <a:gd name="T64" fmla="*/ 0 w 893"/>
                  <a:gd name="T65" fmla="*/ 0 h 1912"/>
                  <a:gd name="T66" fmla="*/ 0 w 893"/>
                  <a:gd name="T67" fmla="*/ 0 h 1912"/>
                  <a:gd name="T68" fmla="*/ 0 w 893"/>
                  <a:gd name="T69" fmla="*/ 0 h 1912"/>
                  <a:gd name="T70" fmla="*/ 0 w 893"/>
                  <a:gd name="T71" fmla="*/ 0 h 1912"/>
                  <a:gd name="T72" fmla="*/ 0 w 893"/>
                  <a:gd name="T73" fmla="*/ 0 h 1912"/>
                  <a:gd name="T74" fmla="*/ 0 w 893"/>
                  <a:gd name="T75" fmla="*/ 0 h 1912"/>
                  <a:gd name="T76" fmla="*/ 0 w 893"/>
                  <a:gd name="T77" fmla="*/ 0 h 1912"/>
                  <a:gd name="T78" fmla="*/ 0 w 893"/>
                  <a:gd name="T79" fmla="*/ 0 h 1912"/>
                  <a:gd name="T80" fmla="*/ 0 w 893"/>
                  <a:gd name="T81" fmla="*/ 0 h 1912"/>
                  <a:gd name="T82" fmla="*/ 0 w 893"/>
                  <a:gd name="T83" fmla="*/ 0 h 1912"/>
                  <a:gd name="T84" fmla="*/ 0 w 893"/>
                  <a:gd name="T85" fmla="*/ 0 h 1912"/>
                  <a:gd name="T86" fmla="*/ 0 w 893"/>
                  <a:gd name="T87" fmla="*/ 0 h 1912"/>
                  <a:gd name="T88" fmla="*/ 0 w 893"/>
                  <a:gd name="T89" fmla="*/ 0 h 1912"/>
                  <a:gd name="T90" fmla="*/ 0 w 893"/>
                  <a:gd name="T91" fmla="*/ 0 h 1912"/>
                  <a:gd name="T92" fmla="*/ 0 w 893"/>
                  <a:gd name="T93" fmla="*/ 0 h 1912"/>
                  <a:gd name="T94" fmla="*/ 0 w 893"/>
                  <a:gd name="T95" fmla="*/ 0 h 1912"/>
                  <a:gd name="T96" fmla="*/ 0 w 893"/>
                  <a:gd name="T97" fmla="*/ 0 h 1912"/>
                  <a:gd name="T98" fmla="*/ 0 w 893"/>
                  <a:gd name="T99" fmla="*/ 0 h 1912"/>
                  <a:gd name="T100" fmla="*/ 0 w 893"/>
                  <a:gd name="T101" fmla="*/ 0 h 1912"/>
                  <a:gd name="T102" fmla="*/ 0 w 893"/>
                  <a:gd name="T103" fmla="*/ 0 h 1912"/>
                  <a:gd name="T104" fmla="*/ 0 w 893"/>
                  <a:gd name="T105" fmla="*/ 0 h 1912"/>
                  <a:gd name="T106" fmla="*/ 0 w 893"/>
                  <a:gd name="T107" fmla="*/ 0 h 1912"/>
                  <a:gd name="T108" fmla="*/ 0 w 893"/>
                  <a:gd name="T109" fmla="*/ 0 h 1912"/>
                  <a:gd name="T110" fmla="*/ 0 w 893"/>
                  <a:gd name="T111" fmla="*/ 0 h 1912"/>
                  <a:gd name="T112" fmla="*/ 0 w 893"/>
                  <a:gd name="T113" fmla="*/ 0 h 1912"/>
                  <a:gd name="T114" fmla="*/ 0 w 893"/>
                  <a:gd name="T115" fmla="*/ 0 h 1912"/>
                  <a:gd name="T116" fmla="*/ 0 w 893"/>
                  <a:gd name="T117" fmla="*/ 0 h 191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93"/>
                  <a:gd name="T178" fmla="*/ 0 h 1912"/>
                  <a:gd name="T179" fmla="*/ 893 w 893"/>
                  <a:gd name="T180" fmla="*/ 1912 h 191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93" h="1912">
                    <a:moveTo>
                      <a:pt x="221" y="1912"/>
                    </a:moveTo>
                    <a:lnTo>
                      <a:pt x="154" y="1897"/>
                    </a:lnTo>
                    <a:lnTo>
                      <a:pt x="124" y="1900"/>
                    </a:lnTo>
                    <a:lnTo>
                      <a:pt x="120" y="1898"/>
                    </a:lnTo>
                    <a:lnTo>
                      <a:pt x="79" y="1898"/>
                    </a:lnTo>
                    <a:lnTo>
                      <a:pt x="68" y="1895"/>
                    </a:lnTo>
                    <a:lnTo>
                      <a:pt x="58" y="1883"/>
                    </a:lnTo>
                    <a:lnTo>
                      <a:pt x="47" y="1819"/>
                    </a:lnTo>
                    <a:lnTo>
                      <a:pt x="46" y="1818"/>
                    </a:lnTo>
                    <a:lnTo>
                      <a:pt x="42" y="1817"/>
                    </a:lnTo>
                    <a:lnTo>
                      <a:pt x="41" y="1817"/>
                    </a:lnTo>
                    <a:lnTo>
                      <a:pt x="38" y="1820"/>
                    </a:lnTo>
                    <a:lnTo>
                      <a:pt x="23" y="1819"/>
                    </a:lnTo>
                    <a:lnTo>
                      <a:pt x="17" y="1822"/>
                    </a:lnTo>
                    <a:lnTo>
                      <a:pt x="16" y="1827"/>
                    </a:lnTo>
                    <a:lnTo>
                      <a:pt x="13" y="1829"/>
                    </a:lnTo>
                    <a:lnTo>
                      <a:pt x="11" y="1828"/>
                    </a:lnTo>
                    <a:lnTo>
                      <a:pt x="7" y="1824"/>
                    </a:lnTo>
                    <a:lnTo>
                      <a:pt x="5" y="1813"/>
                    </a:lnTo>
                    <a:lnTo>
                      <a:pt x="4" y="1813"/>
                    </a:lnTo>
                    <a:lnTo>
                      <a:pt x="0" y="1776"/>
                    </a:lnTo>
                    <a:lnTo>
                      <a:pt x="6" y="1746"/>
                    </a:lnTo>
                    <a:lnTo>
                      <a:pt x="9" y="1744"/>
                    </a:lnTo>
                    <a:lnTo>
                      <a:pt x="26" y="1713"/>
                    </a:lnTo>
                    <a:lnTo>
                      <a:pt x="30" y="1686"/>
                    </a:lnTo>
                    <a:lnTo>
                      <a:pt x="32" y="1683"/>
                    </a:lnTo>
                    <a:lnTo>
                      <a:pt x="32" y="1677"/>
                    </a:lnTo>
                    <a:lnTo>
                      <a:pt x="28" y="1670"/>
                    </a:lnTo>
                    <a:lnTo>
                      <a:pt x="26" y="1666"/>
                    </a:lnTo>
                    <a:lnTo>
                      <a:pt x="25" y="1658"/>
                    </a:lnTo>
                    <a:lnTo>
                      <a:pt x="25" y="1644"/>
                    </a:lnTo>
                    <a:lnTo>
                      <a:pt x="42" y="1613"/>
                    </a:lnTo>
                    <a:lnTo>
                      <a:pt x="49" y="1583"/>
                    </a:lnTo>
                    <a:lnTo>
                      <a:pt x="48" y="1555"/>
                    </a:lnTo>
                    <a:lnTo>
                      <a:pt x="47" y="1550"/>
                    </a:lnTo>
                    <a:lnTo>
                      <a:pt x="44" y="1509"/>
                    </a:lnTo>
                    <a:lnTo>
                      <a:pt x="52" y="1501"/>
                    </a:lnTo>
                    <a:lnTo>
                      <a:pt x="51" y="1493"/>
                    </a:lnTo>
                    <a:lnTo>
                      <a:pt x="42" y="1484"/>
                    </a:lnTo>
                    <a:lnTo>
                      <a:pt x="31" y="1479"/>
                    </a:lnTo>
                    <a:lnTo>
                      <a:pt x="27" y="1470"/>
                    </a:lnTo>
                    <a:lnTo>
                      <a:pt x="30" y="1469"/>
                    </a:lnTo>
                    <a:lnTo>
                      <a:pt x="53" y="1470"/>
                    </a:lnTo>
                    <a:lnTo>
                      <a:pt x="54" y="1463"/>
                    </a:lnTo>
                    <a:lnTo>
                      <a:pt x="53" y="1457"/>
                    </a:lnTo>
                    <a:lnTo>
                      <a:pt x="47" y="1451"/>
                    </a:lnTo>
                    <a:lnTo>
                      <a:pt x="34" y="1447"/>
                    </a:lnTo>
                    <a:lnTo>
                      <a:pt x="28" y="1447"/>
                    </a:lnTo>
                    <a:lnTo>
                      <a:pt x="27" y="1442"/>
                    </a:lnTo>
                    <a:lnTo>
                      <a:pt x="28" y="1419"/>
                    </a:lnTo>
                    <a:lnTo>
                      <a:pt x="26" y="1407"/>
                    </a:lnTo>
                    <a:lnTo>
                      <a:pt x="20" y="1399"/>
                    </a:lnTo>
                    <a:lnTo>
                      <a:pt x="17" y="1370"/>
                    </a:lnTo>
                    <a:lnTo>
                      <a:pt x="13" y="1367"/>
                    </a:lnTo>
                    <a:lnTo>
                      <a:pt x="11" y="1362"/>
                    </a:lnTo>
                    <a:lnTo>
                      <a:pt x="7" y="1333"/>
                    </a:lnTo>
                    <a:lnTo>
                      <a:pt x="11" y="1316"/>
                    </a:lnTo>
                    <a:lnTo>
                      <a:pt x="18" y="1305"/>
                    </a:lnTo>
                    <a:lnTo>
                      <a:pt x="21" y="1294"/>
                    </a:lnTo>
                    <a:lnTo>
                      <a:pt x="21" y="1284"/>
                    </a:lnTo>
                    <a:lnTo>
                      <a:pt x="18" y="1280"/>
                    </a:lnTo>
                    <a:lnTo>
                      <a:pt x="11" y="1273"/>
                    </a:lnTo>
                    <a:lnTo>
                      <a:pt x="7" y="1260"/>
                    </a:lnTo>
                    <a:lnTo>
                      <a:pt x="23" y="1111"/>
                    </a:lnTo>
                    <a:lnTo>
                      <a:pt x="34" y="1098"/>
                    </a:lnTo>
                    <a:lnTo>
                      <a:pt x="36" y="1090"/>
                    </a:lnTo>
                    <a:lnTo>
                      <a:pt x="27" y="960"/>
                    </a:lnTo>
                    <a:lnTo>
                      <a:pt x="32" y="952"/>
                    </a:lnTo>
                    <a:lnTo>
                      <a:pt x="36" y="951"/>
                    </a:lnTo>
                    <a:lnTo>
                      <a:pt x="41" y="950"/>
                    </a:lnTo>
                    <a:lnTo>
                      <a:pt x="42" y="947"/>
                    </a:lnTo>
                    <a:lnTo>
                      <a:pt x="43" y="941"/>
                    </a:lnTo>
                    <a:lnTo>
                      <a:pt x="44" y="939"/>
                    </a:lnTo>
                    <a:lnTo>
                      <a:pt x="53" y="933"/>
                    </a:lnTo>
                    <a:lnTo>
                      <a:pt x="47" y="881"/>
                    </a:lnTo>
                    <a:lnTo>
                      <a:pt x="55" y="872"/>
                    </a:lnTo>
                    <a:lnTo>
                      <a:pt x="64" y="829"/>
                    </a:lnTo>
                    <a:lnTo>
                      <a:pt x="75" y="809"/>
                    </a:lnTo>
                    <a:lnTo>
                      <a:pt x="65" y="753"/>
                    </a:lnTo>
                    <a:lnTo>
                      <a:pt x="58" y="746"/>
                    </a:lnTo>
                    <a:lnTo>
                      <a:pt x="58" y="724"/>
                    </a:lnTo>
                    <a:lnTo>
                      <a:pt x="43" y="691"/>
                    </a:lnTo>
                    <a:lnTo>
                      <a:pt x="42" y="662"/>
                    </a:lnTo>
                    <a:lnTo>
                      <a:pt x="33" y="652"/>
                    </a:lnTo>
                    <a:lnTo>
                      <a:pt x="36" y="612"/>
                    </a:lnTo>
                    <a:lnTo>
                      <a:pt x="38" y="610"/>
                    </a:lnTo>
                    <a:lnTo>
                      <a:pt x="46" y="580"/>
                    </a:lnTo>
                    <a:lnTo>
                      <a:pt x="52" y="573"/>
                    </a:lnTo>
                    <a:lnTo>
                      <a:pt x="53" y="568"/>
                    </a:lnTo>
                    <a:lnTo>
                      <a:pt x="52" y="563"/>
                    </a:lnTo>
                    <a:lnTo>
                      <a:pt x="57" y="559"/>
                    </a:lnTo>
                    <a:lnTo>
                      <a:pt x="73" y="419"/>
                    </a:lnTo>
                    <a:lnTo>
                      <a:pt x="95" y="390"/>
                    </a:lnTo>
                    <a:lnTo>
                      <a:pt x="101" y="364"/>
                    </a:lnTo>
                    <a:lnTo>
                      <a:pt x="117" y="345"/>
                    </a:lnTo>
                    <a:lnTo>
                      <a:pt x="131" y="338"/>
                    </a:lnTo>
                    <a:lnTo>
                      <a:pt x="131" y="334"/>
                    </a:lnTo>
                    <a:lnTo>
                      <a:pt x="116" y="229"/>
                    </a:lnTo>
                    <a:lnTo>
                      <a:pt x="116" y="226"/>
                    </a:lnTo>
                    <a:lnTo>
                      <a:pt x="121" y="219"/>
                    </a:lnTo>
                    <a:lnTo>
                      <a:pt x="120" y="181"/>
                    </a:lnTo>
                    <a:lnTo>
                      <a:pt x="182" y="149"/>
                    </a:lnTo>
                    <a:lnTo>
                      <a:pt x="188" y="82"/>
                    </a:lnTo>
                    <a:lnTo>
                      <a:pt x="184" y="77"/>
                    </a:lnTo>
                    <a:lnTo>
                      <a:pt x="184" y="74"/>
                    </a:lnTo>
                    <a:lnTo>
                      <a:pt x="183" y="74"/>
                    </a:lnTo>
                    <a:lnTo>
                      <a:pt x="182" y="72"/>
                    </a:lnTo>
                    <a:lnTo>
                      <a:pt x="184" y="71"/>
                    </a:lnTo>
                    <a:lnTo>
                      <a:pt x="232" y="3"/>
                    </a:lnTo>
                    <a:lnTo>
                      <a:pt x="236" y="0"/>
                    </a:lnTo>
                    <a:lnTo>
                      <a:pt x="240" y="1"/>
                    </a:lnTo>
                    <a:lnTo>
                      <a:pt x="253" y="22"/>
                    </a:lnTo>
                    <a:lnTo>
                      <a:pt x="311" y="30"/>
                    </a:lnTo>
                    <a:lnTo>
                      <a:pt x="315" y="34"/>
                    </a:lnTo>
                    <a:lnTo>
                      <a:pt x="319" y="41"/>
                    </a:lnTo>
                    <a:lnTo>
                      <a:pt x="321" y="42"/>
                    </a:lnTo>
                    <a:lnTo>
                      <a:pt x="323" y="47"/>
                    </a:lnTo>
                    <a:lnTo>
                      <a:pt x="334" y="60"/>
                    </a:lnTo>
                    <a:lnTo>
                      <a:pt x="336" y="60"/>
                    </a:lnTo>
                    <a:lnTo>
                      <a:pt x="345" y="15"/>
                    </a:lnTo>
                    <a:lnTo>
                      <a:pt x="400" y="20"/>
                    </a:lnTo>
                    <a:lnTo>
                      <a:pt x="413" y="32"/>
                    </a:lnTo>
                    <a:lnTo>
                      <a:pt x="436" y="41"/>
                    </a:lnTo>
                    <a:lnTo>
                      <a:pt x="469" y="90"/>
                    </a:lnTo>
                    <a:lnTo>
                      <a:pt x="507" y="123"/>
                    </a:lnTo>
                    <a:lnTo>
                      <a:pt x="519" y="145"/>
                    </a:lnTo>
                    <a:lnTo>
                      <a:pt x="534" y="152"/>
                    </a:lnTo>
                    <a:lnTo>
                      <a:pt x="569" y="156"/>
                    </a:lnTo>
                    <a:lnTo>
                      <a:pt x="642" y="201"/>
                    </a:lnTo>
                    <a:lnTo>
                      <a:pt x="649" y="213"/>
                    </a:lnTo>
                    <a:lnTo>
                      <a:pt x="663" y="218"/>
                    </a:lnTo>
                    <a:lnTo>
                      <a:pt x="670" y="224"/>
                    </a:lnTo>
                    <a:lnTo>
                      <a:pt x="675" y="233"/>
                    </a:lnTo>
                    <a:lnTo>
                      <a:pt x="677" y="235"/>
                    </a:lnTo>
                    <a:lnTo>
                      <a:pt x="680" y="240"/>
                    </a:lnTo>
                    <a:lnTo>
                      <a:pt x="681" y="261"/>
                    </a:lnTo>
                    <a:lnTo>
                      <a:pt x="647" y="334"/>
                    </a:lnTo>
                    <a:lnTo>
                      <a:pt x="644" y="351"/>
                    </a:lnTo>
                    <a:lnTo>
                      <a:pt x="645" y="354"/>
                    </a:lnTo>
                    <a:lnTo>
                      <a:pt x="697" y="360"/>
                    </a:lnTo>
                    <a:lnTo>
                      <a:pt x="718" y="374"/>
                    </a:lnTo>
                    <a:lnTo>
                      <a:pt x="728" y="377"/>
                    </a:lnTo>
                    <a:lnTo>
                      <a:pt x="737" y="376"/>
                    </a:lnTo>
                    <a:lnTo>
                      <a:pt x="742" y="377"/>
                    </a:lnTo>
                    <a:lnTo>
                      <a:pt x="748" y="377"/>
                    </a:lnTo>
                    <a:lnTo>
                      <a:pt x="755" y="375"/>
                    </a:lnTo>
                    <a:lnTo>
                      <a:pt x="759" y="371"/>
                    </a:lnTo>
                    <a:lnTo>
                      <a:pt x="767" y="366"/>
                    </a:lnTo>
                    <a:lnTo>
                      <a:pt x="780" y="369"/>
                    </a:lnTo>
                    <a:lnTo>
                      <a:pt x="790" y="365"/>
                    </a:lnTo>
                    <a:lnTo>
                      <a:pt x="839" y="312"/>
                    </a:lnTo>
                    <a:lnTo>
                      <a:pt x="851" y="251"/>
                    </a:lnTo>
                    <a:lnTo>
                      <a:pt x="858" y="251"/>
                    </a:lnTo>
                    <a:lnTo>
                      <a:pt x="862" y="249"/>
                    </a:lnTo>
                    <a:lnTo>
                      <a:pt x="877" y="249"/>
                    </a:lnTo>
                    <a:lnTo>
                      <a:pt x="882" y="257"/>
                    </a:lnTo>
                    <a:lnTo>
                      <a:pt x="893" y="301"/>
                    </a:lnTo>
                    <a:lnTo>
                      <a:pt x="889" y="346"/>
                    </a:lnTo>
                    <a:lnTo>
                      <a:pt x="885" y="354"/>
                    </a:lnTo>
                    <a:lnTo>
                      <a:pt x="863" y="371"/>
                    </a:lnTo>
                    <a:lnTo>
                      <a:pt x="836" y="380"/>
                    </a:lnTo>
                    <a:lnTo>
                      <a:pt x="776" y="443"/>
                    </a:lnTo>
                    <a:lnTo>
                      <a:pt x="775" y="447"/>
                    </a:lnTo>
                    <a:lnTo>
                      <a:pt x="752" y="481"/>
                    </a:lnTo>
                    <a:lnTo>
                      <a:pt x="749" y="487"/>
                    </a:lnTo>
                    <a:lnTo>
                      <a:pt x="703" y="537"/>
                    </a:lnTo>
                    <a:lnTo>
                      <a:pt x="700" y="542"/>
                    </a:lnTo>
                    <a:lnTo>
                      <a:pt x="682" y="557"/>
                    </a:lnTo>
                    <a:lnTo>
                      <a:pt x="681" y="564"/>
                    </a:lnTo>
                    <a:lnTo>
                      <a:pt x="673" y="571"/>
                    </a:lnTo>
                    <a:lnTo>
                      <a:pt x="656" y="730"/>
                    </a:lnTo>
                    <a:lnTo>
                      <a:pt x="647" y="750"/>
                    </a:lnTo>
                    <a:lnTo>
                      <a:pt x="639" y="816"/>
                    </a:lnTo>
                    <a:lnTo>
                      <a:pt x="635" y="819"/>
                    </a:lnTo>
                    <a:lnTo>
                      <a:pt x="643" y="837"/>
                    </a:lnTo>
                    <a:lnTo>
                      <a:pt x="699" y="884"/>
                    </a:lnTo>
                    <a:lnTo>
                      <a:pt x="699" y="894"/>
                    </a:lnTo>
                    <a:lnTo>
                      <a:pt x="689" y="916"/>
                    </a:lnTo>
                    <a:lnTo>
                      <a:pt x="692" y="929"/>
                    </a:lnTo>
                    <a:lnTo>
                      <a:pt x="702" y="942"/>
                    </a:lnTo>
                    <a:lnTo>
                      <a:pt x="713" y="949"/>
                    </a:lnTo>
                    <a:lnTo>
                      <a:pt x="722" y="947"/>
                    </a:lnTo>
                    <a:lnTo>
                      <a:pt x="723" y="982"/>
                    </a:lnTo>
                    <a:lnTo>
                      <a:pt x="682" y="1043"/>
                    </a:lnTo>
                    <a:lnTo>
                      <a:pt x="677" y="1064"/>
                    </a:lnTo>
                    <a:lnTo>
                      <a:pt x="656" y="1078"/>
                    </a:lnTo>
                    <a:lnTo>
                      <a:pt x="514" y="1114"/>
                    </a:lnTo>
                    <a:lnTo>
                      <a:pt x="466" y="1111"/>
                    </a:lnTo>
                    <a:lnTo>
                      <a:pt x="454" y="1099"/>
                    </a:lnTo>
                    <a:lnTo>
                      <a:pt x="452" y="1108"/>
                    </a:lnTo>
                    <a:lnTo>
                      <a:pt x="455" y="1130"/>
                    </a:lnTo>
                    <a:lnTo>
                      <a:pt x="462" y="1138"/>
                    </a:lnTo>
                    <a:lnTo>
                      <a:pt x="465" y="1144"/>
                    </a:lnTo>
                    <a:lnTo>
                      <a:pt x="461" y="1166"/>
                    </a:lnTo>
                    <a:lnTo>
                      <a:pt x="459" y="1169"/>
                    </a:lnTo>
                    <a:lnTo>
                      <a:pt x="456" y="1167"/>
                    </a:lnTo>
                    <a:lnTo>
                      <a:pt x="451" y="1192"/>
                    </a:lnTo>
                    <a:lnTo>
                      <a:pt x="455" y="1223"/>
                    </a:lnTo>
                    <a:lnTo>
                      <a:pt x="452" y="1231"/>
                    </a:lnTo>
                    <a:lnTo>
                      <a:pt x="447" y="1237"/>
                    </a:lnTo>
                    <a:lnTo>
                      <a:pt x="433" y="1240"/>
                    </a:lnTo>
                    <a:lnTo>
                      <a:pt x="419" y="1250"/>
                    </a:lnTo>
                    <a:lnTo>
                      <a:pt x="387" y="1249"/>
                    </a:lnTo>
                    <a:lnTo>
                      <a:pt x="340" y="1229"/>
                    </a:lnTo>
                    <a:lnTo>
                      <a:pt x="332" y="1219"/>
                    </a:lnTo>
                    <a:lnTo>
                      <a:pt x="323" y="1231"/>
                    </a:lnTo>
                    <a:lnTo>
                      <a:pt x="324" y="1249"/>
                    </a:lnTo>
                    <a:lnTo>
                      <a:pt x="330" y="1265"/>
                    </a:lnTo>
                    <a:lnTo>
                      <a:pt x="332" y="1305"/>
                    </a:lnTo>
                    <a:lnTo>
                      <a:pt x="345" y="1315"/>
                    </a:lnTo>
                    <a:lnTo>
                      <a:pt x="356" y="1318"/>
                    </a:lnTo>
                    <a:lnTo>
                      <a:pt x="352" y="1325"/>
                    </a:lnTo>
                    <a:lnTo>
                      <a:pt x="357" y="1328"/>
                    </a:lnTo>
                    <a:lnTo>
                      <a:pt x="375" y="1325"/>
                    </a:lnTo>
                    <a:lnTo>
                      <a:pt x="372" y="1317"/>
                    </a:lnTo>
                    <a:lnTo>
                      <a:pt x="366" y="1313"/>
                    </a:lnTo>
                    <a:lnTo>
                      <a:pt x="379" y="1312"/>
                    </a:lnTo>
                    <a:lnTo>
                      <a:pt x="389" y="1305"/>
                    </a:lnTo>
                    <a:lnTo>
                      <a:pt x="397" y="1316"/>
                    </a:lnTo>
                    <a:lnTo>
                      <a:pt x="399" y="1337"/>
                    </a:lnTo>
                    <a:lnTo>
                      <a:pt x="398" y="1346"/>
                    </a:lnTo>
                    <a:lnTo>
                      <a:pt x="392" y="1350"/>
                    </a:lnTo>
                    <a:lnTo>
                      <a:pt x="383" y="1353"/>
                    </a:lnTo>
                    <a:lnTo>
                      <a:pt x="376" y="1353"/>
                    </a:lnTo>
                    <a:lnTo>
                      <a:pt x="370" y="1350"/>
                    </a:lnTo>
                    <a:lnTo>
                      <a:pt x="368" y="1341"/>
                    </a:lnTo>
                    <a:lnTo>
                      <a:pt x="363" y="1336"/>
                    </a:lnTo>
                    <a:lnTo>
                      <a:pt x="355" y="1333"/>
                    </a:lnTo>
                    <a:lnTo>
                      <a:pt x="347" y="1336"/>
                    </a:lnTo>
                    <a:lnTo>
                      <a:pt x="342" y="1341"/>
                    </a:lnTo>
                    <a:lnTo>
                      <a:pt x="337" y="1342"/>
                    </a:lnTo>
                    <a:lnTo>
                      <a:pt x="334" y="1346"/>
                    </a:lnTo>
                    <a:lnTo>
                      <a:pt x="334" y="1350"/>
                    </a:lnTo>
                    <a:lnTo>
                      <a:pt x="368" y="1362"/>
                    </a:lnTo>
                    <a:lnTo>
                      <a:pt x="368" y="1364"/>
                    </a:lnTo>
                    <a:lnTo>
                      <a:pt x="340" y="1379"/>
                    </a:lnTo>
                    <a:lnTo>
                      <a:pt x="328" y="1400"/>
                    </a:lnTo>
                    <a:lnTo>
                      <a:pt x="326" y="1410"/>
                    </a:lnTo>
                    <a:lnTo>
                      <a:pt x="330" y="1421"/>
                    </a:lnTo>
                    <a:lnTo>
                      <a:pt x="330" y="1444"/>
                    </a:lnTo>
                    <a:lnTo>
                      <a:pt x="326" y="1454"/>
                    </a:lnTo>
                    <a:lnTo>
                      <a:pt x="323" y="1458"/>
                    </a:lnTo>
                    <a:lnTo>
                      <a:pt x="316" y="1461"/>
                    </a:lnTo>
                    <a:lnTo>
                      <a:pt x="311" y="1468"/>
                    </a:lnTo>
                    <a:lnTo>
                      <a:pt x="318" y="1483"/>
                    </a:lnTo>
                    <a:lnTo>
                      <a:pt x="315" y="1488"/>
                    </a:lnTo>
                    <a:lnTo>
                      <a:pt x="288" y="1485"/>
                    </a:lnTo>
                    <a:lnTo>
                      <a:pt x="279" y="1490"/>
                    </a:lnTo>
                    <a:lnTo>
                      <a:pt x="274" y="1496"/>
                    </a:lnTo>
                    <a:lnTo>
                      <a:pt x="266" y="1496"/>
                    </a:lnTo>
                    <a:lnTo>
                      <a:pt x="258" y="1501"/>
                    </a:lnTo>
                    <a:lnTo>
                      <a:pt x="241" y="1522"/>
                    </a:lnTo>
                    <a:lnTo>
                      <a:pt x="239" y="1529"/>
                    </a:lnTo>
                    <a:lnTo>
                      <a:pt x="230" y="1542"/>
                    </a:lnTo>
                    <a:lnTo>
                      <a:pt x="229" y="1555"/>
                    </a:lnTo>
                    <a:lnTo>
                      <a:pt x="242" y="1579"/>
                    </a:lnTo>
                    <a:lnTo>
                      <a:pt x="268" y="1603"/>
                    </a:lnTo>
                    <a:lnTo>
                      <a:pt x="289" y="1610"/>
                    </a:lnTo>
                    <a:lnTo>
                      <a:pt x="309" y="1609"/>
                    </a:lnTo>
                    <a:lnTo>
                      <a:pt x="314" y="1615"/>
                    </a:lnTo>
                    <a:lnTo>
                      <a:pt x="318" y="1635"/>
                    </a:lnTo>
                    <a:lnTo>
                      <a:pt x="313" y="1644"/>
                    </a:lnTo>
                    <a:lnTo>
                      <a:pt x="309" y="1646"/>
                    </a:lnTo>
                    <a:lnTo>
                      <a:pt x="314" y="1662"/>
                    </a:lnTo>
                    <a:lnTo>
                      <a:pt x="308" y="1663"/>
                    </a:lnTo>
                    <a:lnTo>
                      <a:pt x="308" y="1672"/>
                    </a:lnTo>
                    <a:lnTo>
                      <a:pt x="302" y="1672"/>
                    </a:lnTo>
                    <a:lnTo>
                      <a:pt x="242" y="1723"/>
                    </a:lnTo>
                    <a:lnTo>
                      <a:pt x="236" y="1736"/>
                    </a:lnTo>
                    <a:lnTo>
                      <a:pt x="235" y="1745"/>
                    </a:lnTo>
                    <a:lnTo>
                      <a:pt x="241" y="1740"/>
                    </a:lnTo>
                    <a:lnTo>
                      <a:pt x="234" y="1776"/>
                    </a:lnTo>
                    <a:lnTo>
                      <a:pt x="227" y="1782"/>
                    </a:lnTo>
                    <a:lnTo>
                      <a:pt x="220" y="1786"/>
                    </a:lnTo>
                    <a:lnTo>
                      <a:pt x="213" y="1786"/>
                    </a:lnTo>
                    <a:lnTo>
                      <a:pt x="206" y="1781"/>
                    </a:lnTo>
                    <a:lnTo>
                      <a:pt x="196" y="1766"/>
                    </a:lnTo>
                    <a:lnTo>
                      <a:pt x="200" y="1780"/>
                    </a:lnTo>
                    <a:lnTo>
                      <a:pt x="206" y="1782"/>
                    </a:lnTo>
                    <a:lnTo>
                      <a:pt x="208" y="1786"/>
                    </a:lnTo>
                    <a:lnTo>
                      <a:pt x="208" y="1789"/>
                    </a:lnTo>
                    <a:lnTo>
                      <a:pt x="185" y="1806"/>
                    </a:lnTo>
                    <a:lnTo>
                      <a:pt x="178" y="1834"/>
                    </a:lnTo>
                    <a:lnTo>
                      <a:pt x="173" y="1841"/>
                    </a:lnTo>
                    <a:lnTo>
                      <a:pt x="178" y="1841"/>
                    </a:lnTo>
                    <a:lnTo>
                      <a:pt x="182" y="1839"/>
                    </a:lnTo>
                    <a:lnTo>
                      <a:pt x="192" y="1866"/>
                    </a:lnTo>
                    <a:lnTo>
                      <a:pt x="190" y="1870"/>
                    </a:lnTo>
                    <a:lnTo>
                      <a:pt x="180" y="1870"/>
                    </a:lnTo>
                    <a:lnTo>
                      <a:pt x="177" y="1871"/>
                    </a:lnTo>
                    <a:lnTo>
                      <a:pt x="184" y="1876"/>
                    </a:lnTo>
                    <a:lnTo>
                      <a:pt x="188" y="1875"/>
                    </a:lnTo>
                    <a:lnTo>
                      <a:pt x="193" y="1876"/>
                    </a:lnTo>
                    <a:lnTo>
                      <a:pt x="222" y="1912"/>
                    </a:lnTo>
                    <a:lnTo>
                      <a:pt x="221" y="191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05" name="Freeform 1335">
                <a:extLst>
                  <a:ext uri="{FF2B5EF4-FFF2-40B4-BE49-F238E27FC236}">
                    <a16:creationId xmlns:a16="http://schemas.microsoft.com/office/drawing/2014/main" id="{3CB7905B-168F-4786-9A3F-D7E889C253D4}"/>
                  </a:ext>
                </a:extLst>
              </p:cNvPr>
              <p:cNvSpPr>
                <a:spLocks noChangeAspect="1"/>
              </p:cNvSpPr>
              <p:nvPr/>
            </p:nvSpPr>
            <p:spPr bwMode="auto">
              <a:xfrm>
                <a:off x="1531" y="2438"/>
                <a:ext cx="263" cy="562"/>
              </a:xfrm>
              <a:custGeom>
                <a:avLst/>
                <a:gdLst>
                  <a:gd name="T0" fmla="*/ 0 w 893"/>
                  <a:gd name="T1" fmla="*/ 0 h 1912"/>
                  <a:gd name="T2" fmla="*/ 0 w 893"/>
                  <a:gd name="T3" fmla="*/ 0 h 1912"/>
                  <a:gd name="T4" fmla="*/ 0 w 893"/>
                  <a:gd name="T5" fmla="*/ 0 h 1912"/>
                  <a:gd name="T6" fmla="*/ 0 w 893"/>
                  <a:gd name="T7" fmla="*/ 0 h 1912"/>
                  <a:gd name="T8" fmla="*/ 0 w 893"/>
                  <a:gd name="T9" fmla="*/ 0 h 1912"/>
                  <a:gd name="T10" fmla="*/ 0 w 893"/>
                  <a:gd name="T11" fmla="*/ 0 h 1912"/>
                  <a:gd name="T12" fmla="*/ 0 w 893"/>
                  <a:gd name="T13" fmla="*/ 0 h 1912"/>
                  <a:gd name="T14" fmla="*/ 0 w 893"/>
                  <a:gd name="T15" fmla="*/ 0 h 1912"/>
                  <a:gd name="T16" fmla="*/ 0 w 893"/>
                  <a:gd name="T17" fmla="*/ 0 h 1912"/>
                  <a:gd name="T18" fmla="*/ 0 w 893"/>
                  <a:gd name="T19" fmla="*/ 0 h 1912"/>
                  <a:gd name="T20" fmla="*/ 0 w 893"/>
                  <a:gd name="T21" fmla="*/ 0 h 1912"/>
                  <a:gd name="T22" fmla="*/ 0 w 893"/>
                  <a:gd name="T23" fmla="*/ 0 h 1912"/>
                  <a:gd name="T24" fmla="*/ 0 w 893"/>
                  <a:gd name="T25" fmla="*/ 0 h 1912"/>
                  <a:gd name="T26" fmla="*/ 0 w 893"/>
                  <a:gd name="T27" fmla="*/ 0 h 1912"/>
                  <a:gd name="T28" fmla="*/ 0 w 893"/>
                  <a:gd name="T29" fmla="*/ 0 h 1912"/>
                  <a:gd name="T30" fmla="*/ 0 w 893"/>
                  <a:gd name="T31" fmla="*/ 0 h 1912"/>
                  <a:gd name="T32" fmla="*/ 0 w 893"/>
                  <a:gd name="T33" fmla="*/ 0 h 1912"/>
                  <a:gd name="T34" fmla="*/ 0 w 893"/>
                  <a:gd name="T35" fmla="*/ 0 h 1912"/>
                  <a:gd name="T36" fmla="*/ 0 w 893"/>
                  <a:gd name="T37" fmla="*/ 0 h 1912"/>
                  <a:gd name="T38" fmla="*/ 0 w 893"/>
                  <a:gd name="T39" fmla="*/ 0 h 1912"/>
                  <a:gd name="T40" fmla="*/ 0 w 893"/>
                  <a:gd name="T41" fmla="*/ 0 h 1912"/>
                  <a:gd name="T42" fmla="*/ 0 w 893"/>
                  <a:gd name="T43" fmla="*/ 0 h 1912"/>
                  <a:gd name="T44" fmla="*/ 0 w 893"/>
                  <a:gd name="T45" fmla="*/ 0 h 1912"/>
                  <a:gd name="T46" fmla="*/ 0 w 893"/>
                  <a:gd name="T47" fmla="*/ 0 h 1912"/>
                  <a:gd name="T48" fmla="*/ 0 w 893"/>
                  <a:gd name="T49" fmla="*/ 0 h 1912"/>
                  <a:gd name="T50" fmla="*/ 0 w 893"/>
                  <a:gd name="T51" fmla="*/ 0 h 1912"/>
                  <a:gd name="T52" fmla="*/ 0 w 893"/>
                  <a:gd name="T53" fmla="*/ 0 h 1912"/>
                  <a:gd name="T54" fmla="*/ 0 w 893"/>
                  <a:gd name="T55" fmla="*/ 0 h 1912"/>
                  <a:gd name="T56" fmla="*/ 0 w 893"/>
                  <a:gd name="T57" fmla="*/ 0 h 1912"/>
                  <a:gd name="T58" fmla="*/ 0 w 893"/>
                  <a:gd name="T59" fmla="*/ 0 h 1912"/>
                  <a:gd name="T60" fmla="*/ 0 w 893"/>
                  <a:gd name="T61" fmla="*/ 0 h 1912"/>
                  <a:gd name="T62" fmla="*/ 0 w 893"/>
                  <a:gd name="T63" fmla="*/ 0 h 1912"/>
                  <a:gd name="T64" fmla="*/ 0 w 893"/>
                  <a:gd name="T65" fmla="*/ 0 h 1912"/>
                  <a:gd name="T66" fmla="*/ 0 w 893"/>
                  <a:gd name="T67" fmla="*/ 0 h 1912"/>
                  <a:gd name="T68" fmla="*/ 0 w 893"/>
                  <a:gd name="T69" fmla="*/ 0 h 1912"/>
                  <a:gd name="T70" fmla="*/ 0 w 893"/>
                  <a:gd name="T71" fmla="*/ 0 h 1912"/>
                  <a:gd name="T72" fmla="*/ 0 w 893"/>
                  <a:gd name="T73" fmla="*/ 0 h 1912"/>
                  <a:gd name="T74" fmla="*/ 0 w 893"/>
                  <a:gd name="T75" fmla="*/ 0 h 1912"/>
                  <a:gd name="T76" fmla="*/ 0 w 893"/>
                  <a:gd name="T77" fmla="*/ 0 h 1912"/>
                  <a:gd name="T78" fmla="*/ 0 w 893"/>
                  <a:gd name="T79" fmla="*/ 0 h 1912"/>
                  <a:gd name="T80" fmla="*/ 0 w 893"/>
                  <a:gd name="T81" fmla="*/ 0 h 1912"/>
                  <a:gd name="T82" fmla="*/ 0 w 893"/>
                  <a:gd name="T83" fmla="*/ 0 h 1912"/>
                  <a:gd name="T84" fmla="*/ 0 w 893"/>
                  <a:gd name="T85" fmla="*/ 0 h 1912"/>
                  <a:gd name="T86" fmla="*/ 0 w 893"/>
                  <a:gd name="T87" fmla="*/ 0 h 1912"/>
                  <a:gd name="T88" fmla="*/ 0 w 893"/>
                  <a:gd name="T89" fmla="*/ 0 h 1912"/>
                  <a:gd name="T90" fmla="*/ 0 w 893"/>
                  <a:gd name="T91" fmla="*/ 0 h 1912"/>
                  <a:gd name="T92" fmla="*/ 0 w 893"/>
                  <a:gd name="T93" fmla="*/ 0 h 1912"/>
                  <a:gd name="T94" fmla="*/ 0 w 893"/>
                  <a:gd name="T95" fmla="*/ 0 h 1912"/>
                  <a:gd name="T96" fmla="*/ 0 w 893"/>
                  <a:gd name="T97" fmla="*/ 0 h 1912"/>
                  <a:gd name="T98" fmla="*/ 0 w 893"/>
                  <a:gd name="T99" fmla="*/ 0 h 1912"/>
                  <a:gd name="T100" fmla="*/ 0 w 893"/>
                  <a:gd name="T101" fmla="*/ 0 h 1912"/>
                  <a:gd name="T102" fmla="*/ 0 w 893"/>
                  <a:gd name="T103" fmla="*/ 0 h 1912"/>
                  <a:gd name="T104" fmla="*/ 0 w 893"/>
                  <a:gd name="T105" fmla="*/ 0 h 1912"/>
                  <a:gd name="T106" fmla="*/ 0 w 893"/>
                  <a:gd name="T107" fmla="*/ 0 h 1912"/>
                  <a:gd name="T108" fmla="*/ 0 w 893"/>
                  <a:gd name="T109" fmla="*/ 0 h 1912"/>
                  <a:gd name="T110" fmla="*/ 0 w 893"/>
                  <a:gd name="T111" fmla="*/ 0 h 1912"/>
                  <a:gd name="T112" fmla="*/ 0 w 893"/>
                  <a:gd name="T113" fmla="*/ 0 h 1912"/>
                  <a:gd name="T114" fmla="*/ 0 w 893"/>
                  <a:gd name="T115" fmla="*/ 0 h 1912"/>
                  <a:gd name="T116" fmla="*/ 0 w 893"/>
                  <a:gd name="T117" fmla="*/ 0 h 191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93"/>
                  <a:gd name="T178" fmla="*/ 0 h 1912"/>
                  <a:gd name="T179" fmla="*/ 893 w 893"/>
                  <a:gd name="T180" fmla="*/ 1912 h 191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93" h="1912">
                    <a:moveTo>
                      <a:pt x="221" y="1912"/>
                    </a:moveTo>
                    <a:lnTo>
                      <a:pt x="154" y="1897"/>
                    </a:lnTo>
                    <a:lnTo>
                      <a:pt x="124" y="1900"/>
                    </a:lnTo>
                    <a:lnTo>
                      <a:pt x="120" y="1898"/>
                    </a:lnTo>
                    <a:lnTo>
                      <a:pt x="79" y="1898"/>
                    </a:lnTo>
                    <a:lnTo>
                      <a:pt x="68" y="1895"/>
                    </a:lnTo>
                    <a:lnTo>
                      <a:pt x="58" y="1883"/>
                    </a:lnTo>
                    <a:lnTo>
                      <a:pt x="47" y="1819"/>
                    </a:lnTo>
                    <a:lnTo>
                      <a:pt x="46" y="1818"/>
                    </a:lnTo>
                    <a:lnTo>
                      <a:pt x="42" y="1817"/>
                    </a:lnTo>
                    <a:lnTo>
                      <a:pt x="41" y="1817"/>
                    </a:lnTo>
                    <a:lnTo>
                      <a:pt x="38" y="1820"/>
                    </a:lnTo>
                    <a:lnTo>
                      <a:pt x="23" y="1819"/>
                    </a:lnTo>
                    <a:lnTo>
                      <a:pt x="17" y="1822"/>
                    </a:lnTo>
                    <a:lnTo>
                      <a:pt x="16" y="1827"/>
                    </a:lnTo>
                    <a:lnTo>
                      <a:pt x="13" y="1829"/>
                    </a:lnTo>
                    <a:lnTo>
                      <a:pt x="11" y="1828"/>
                    </a:lnTo>
                    <a:lnTo>
                      <a:pt x="7" y="1824"/>
                    </a:lnTo>
                    <a:lnTo>
                      <a:pt x="5" y="1813"/>
                    </a:lnTo>
                    <a:lnTo>
                      <a:pt x="4" y="1813"/>
                    </a:lnTo>
                    <a:lnTo>
                      <a:pt x="0" y="1776"/>
                    </a:lnTo>
                    <a:lnTo>
                      <a:pt x="6" y="1746"/>
                    </a:lnTo>
                    <a:lnTo>
                      <a:pt x="9" y="1744"/>
                    </a:lnTo>
                    <a:lnTo>
                      <a:pt x="26" y="1713"/>
                    </a:lnTo>
                    <a:lnTo>
                      <a:pt x="30" y="1686"/>
                    </a:lnTo>
                    <a:lnTo>
                      <a:pt x="32" y="1683"/>
                    </a:lnTo>
                    <a:lnTo>
                      <a:pt x="32" y="1677"/>
                    </a:lnTo>
                    <a:lnTo>
                      <a:pt x="28" y="1670"/>
                    </a:lnTo>
                    <a:lnTo>
                      <a:pt x="26" y="1666"/>
                    </a:lnTo>
                    <a:lnTo>
                      <a:pt x="25" y="1658"/>
                    </a:lnTo>
                    <a:lnTo>
                      <a:pt x="25" y="1644"/>
                    </a:lnTo>
                    <a:lnTo>
                      <a:pt x="42" y="1613"/>
                    </a:lnTo>
                    <a:lnTo>
                      <a:pt x="49" y="1583"/>
                    </a:lnTo>
                    <a:lnTo>
                      <a:pt x="48" y="1555"/>
                    </a:lnTo>
                    <a:lnTo>
                      <a:pt x="47" y="1550"/>
                    </a:lnTo>
                    <a:lnTo>
                      <a:pt x="44" y="1509"/>
                    </a:lnTo>
                    <a:lnTo>
                      <a:pt x="52" y="1501"/>
                    </a:lnTo>
                    <a:lnTo>
                      <a:pt x="51" y="1493"/>
                    </a:lnTo>
                    <a:lnTo>
                      <a:pt x="42" y="1484"/>
                    </a:lnTo>
                    <a:lnTo>
                      <a:pt x="31" y="1479"/>
                    </a:lnTo>
                    <a:lnTo>
                      <a:pt x="27" y="1470"/>
                    </a:lnTo>
                    <a:lnTo>
                      <a:pt x="30" y="1469"/>
                    </a:lnTo>
                    <a:lnTo>
                      <a:pt x="53" y="1470"/>
                    </a:lnTo>
                    <a:lnTo>
                      <a:pt x="54" y="1463"/>
                    </a:lnTo>
                    <a:lnTo>
                      <a:pt x="53" y="1457"/>
                    </a:lnTo>
                    <a:lnTo>
                      <a:pt x="47" y="1451"/>
                    </a:lnTo>
                    <a:lnTo>
                      <a:pt x="34" y="1447"/>
                    </a:lnTo>
                    <a:lnTo>
                      <a:pt x="28" y="1447"/>
                    </a:lnTo>
                    <a:lnTo>
                      <a:pt x="27" y="1442"/>
                    </a:lnTo>
                    <a:lnTo>
                      <a:pt x="28" y="1419"/>
                    </a:lnTo>
                    <a:lnTo>
                      <a:pt x="26" y="1407"/>
                    </a:lnTo>
                    <a:lnTo>
                      <a:pt x="20" y="1399"/>
                    </a:lnTo>
                    <a:lnTo>
                      <a:pt x="17" y="1370"/>
                    </a:lnTo>
                    <a:lnTo>
                      <a:pt x="13" y="1367"/>
                    </a:lnTo>
                    <a:lnTo>
                      <a:pt x="11" y="1362"/>
                    </a:lnTo>
                    <a:lnTo>
                      <a:pt x="7" y="1333"/>
                    </a:lnTo>
                    <a:lnTo>
                      <a:pt x="11" y="1316"/>
                    </a:lnTo>
                    <a:lnTo>
                      <a:pt x="18" y="1305"/>
                    </a:lnTo>
                    <a:lnTo>
                      <a:pt x="21" y="1294"/>
                    </a:lnTo>
                    <a:lnTo>
                      <a:pt x="21" y="1284"/>
                    </a:lnTo>
                    <a:lnTo>
                      <a:pt x="18" y="1280"/>
                    </a:lnTo>
                    <a:lnTo>
                      <a:pt x="11" y="1273"/>
                    </a:lnTo>
                    <a:lnTo>
                      <a:pt x="7" y="1260"/>
                    </a:lnTo>
                    <a:lnTo>
                      <a:pt x="23" y="1111"/>
                    </a:lnTo>
                    <a:lnTo>
                      <a:pt x="34" y="1098"/>
                    </a:lnTo>
                    <a:lnTo>
                      <a:pt x="36" y="1090"/>
                    </a:lnTo>
                    <a:lnTo>
                      <a:pt x="27" y="960"/>
                    </a:lnTo>
                    <a:lnTo>
                      <a:pt x="32" y="952"/>
                    </a:lnTo>
                    <a:lnTo>
                      <a:pt x="36" y="951"/>
                    </a:lnTo>
                    <a:lnTo>
                      <a:pt x="41" y="950"/>
                    </a:lnTo>
                    <a:lnTo>
                      <a:pt x="42" y="947"/>
                    </a:lnTo>
                    <a:lnTo>
                      <a:pt x="43" y="941"/>
                    </a:lnTo>
                    <a:lnTo>
                      <a:pt x="44" y="939"/>
                    </a:lnTo>
                    <a:lnTo>
                      <a:pt x="53" y="933"/>
                    </a:lnTo>
                    <a:lnTo>
                      <a:pt x="47" y="881"/>
                    </a:lnTo>
                    <a:lnTo>
                      <a:pt x="55" y="872"/>
                    </a:lnTo>
                    <a:lnTo>
                      <a:pt x="64" y="829"/>
                    </a:lnTo>
                    <a:lnTo>
                      <a:pt x="75" y="809"/>
                    </a:lnTo>
                    <a:lnTo>
                      <a:pt x="65" y="753"/>
                    </a:lnTo>
                    <a:lnTo>
                      <a:pt x="58" y="746"/>
                    </a:lnTo>
                    <a:lnTo>
                      <a:pt x="58" y="724"/>
                    </a:lnTo>
                    <a:lnTo>
                      <a:pt x="43" y="691"/>
                    </a:lnTo>
                    <a:lnTo>
                      <a:pt x="42" y="662"/>
                    </a:lnTo>
                    <a:lnTo>
                      <a:pt x="33" y="652"/>
                    </a:lnTo>
                    <a:lnTo>
                      <a:pt x="36" y="612"/>
                    </a:lnTo>
                    <a:lnTo>
                      <a:pt x="38" y="610"/>
                    </a:lnTo>
                    <a:lnTo>
                      <a:pt x="46" y="580"/>
                    </a:lnTo>
                    <a:lnTo>
                      <a:pt x="52" y="573"/>
                    </a:lnTo>
                    <a:lnTo>
                      <a:pt x="53" y="568"/>
                    </a:lnTo>
                    <a:lnTo>
                      <a:pt x="52" y="563"/>
                    </a:lnTo>
                    <a:lnTo>
                      <a:pt x="57" y="559"/>
                    </a:lnTo>
                    <a:lnTo>
                      <a:pt x="73" y="419"/>
                    </a:lnTo>
                    <a:lnTo>
                      <a:pt x="95" y="390"/>
                    </a:lnTo>
                    <a:lnTo>
                      <a:pt x="101" y="364"/>
                    </a:lnTo>
                    <a:lnTo>
                      <a:pt x="117" y="345"/>
                    </a:lnTo>
                    <a:lnTo>
                      <a:pt x="131" y="338"/>
                    </a:lnTo>
                    <a:lnTo>
                      <a:pt x="131" y="334"/>
                    </a:lnTo>
                    <a:lnTo>
                      <a:pt x="116" y="229"/>
                    </a:lnTo>
                    <a:lnTo>
                      <a:pt x="116" y="226"/>
                    </a:lnTo>
                    <a:lnTo>
                      <a:pt x="121" y="219"/>
                    </a:lnTo>
                    <a:lnTo>
                      <a:pt x="120" y="181"/>
                    </a:lnTo>
                    <a:lnTo>
                      <a:pt x="182" y="149"/>
                    </a:lnTo>
                    <a:lnTo>
                      <a:pt x="188" y="82"/>
                    </a:lnTo>
                    <a:lnTo>
                      <a:pt x="184" y="77"/>
                    </a:lnTo>
                    <a:lnTo>
                      <a:pt x="184" y="74"/>
                    </a:lnTo>
                    <a:lnTo>
                      <a:pt x="183" y="74"/>
                    </a:lnTo>
                    <a:lnTo>
                      <a:pt x="182" y="72"/>
                    </a:lnTo>
                    <a:lnTo>
                      <a:pt x="184" y="71"/>
                    </a:lnTo>
                    <a:lnTo>
                      <a:pt x="232" y="3"/>
                    </a:lnTo>
                    <a:lnTo>
                      <a:pt x="236" y="0"/>
                    </a:lnTo>
                    <a:lnTo>
                      <a:pt x="240" y="1"/>
                    </a:lnTo>
                    <a:lnTo>
                      <a:pt x="253" y="22"/>
                    </a:lnTo>
                    <a:lnTo>
                      <a:pt x="311" y="30"/>
                    </a:lnTo>
                    <a:lnTo>
                      <a:pt x="315" y="34"/>
                    </a:lnTo>
                    <a:lnTo>
                      <a:pt x="319" y="41"/>
                    </a:lnTo>
                    <a:lnTo>
                      <a:pt x="321" y="42"/>
                    </a:lnTo>
                    <a:lnTo>
                      <a:pt x="323" y="47"/>
                    </a:lnTo>
                    <a:lnTo>
                      <a:pt x="334" y="60"/>
                    </a:lnTo>
                    <a:lnTo>
                      <a:pt x="336" y="60"/>
                    </a:lnTo>
                    <a:lnTo>
                      <a:pt x="345" y="15"/>
                    </a:lnTo>
                    <a:lnTo>
                      <a:pt x="400" y="20"/>
                    </a:lnTo>
                    <a:lnTo>
                      <a:pt x="413" y="32"/>
                    </a:lnTo>
                    <a:lnTo>
                      <a:pt x="436" y="41"/>
                    </a:lnTo>
                    <a:lnTo>
                      <a:pt x="469" y="90"/>
                    </a:lnTo>
                    <a:lnTo>
                      <a:pt x="507" y="123"/>
                    </a:lnTo>
                    <a:lnTo>
                      <a:pt x="519" y="145"/>
                    </a:lnTo>
                    <a:lnTo>
                      <a:pt x="534" y="152"/>
                    </a:lnTo>
                    <a:lnTo>
                      <a:pt x="569" y="156"/>
                    </a:lnTo>
                    <a:lnTo>
                      <a:pt x="642" y="201"/>
                    </a:lnTo>
                    <a:lnTo>
                      <a:pt x="649" y="213"/>
                    </a:lnTo>
                    <a:lnTo>
                      <a:pt x="663" y="218"/>
                    </a:lnTo>
                    <a:lnTo>
                      <a:pt x="670" y="224"/>
                    </a:lnTo>
                    <a:lnTo>
                      <a:pt x="675" y="233"/>
                    </a:lnTo>
                    <a:lnTo>
                      <a:pt x="677" y="235"/>
                    </a:lnTo>
                    <a:lnTo>
                      <a:pt x="680" y="240"/>
                    </a:lnTo>
                    <a:lnTo>
                      <a:pt x="681" y="261"/>
                    </a:lnTo>
                    <a:lnTo>
                      <a:pt x="647" y="334"/>
                    </a:lnTo>
                    <a:lnTo>
                      <a:pt x="644" y="351"/>
                    </a:lnTo>
                    <a:lnTo>
                      <a:pt x="645" y="354"/>
                    </a:lnTo>
                    <a:lnTo>
                      <a:pt x="697" y="360"/>
                    </a:lnTo>
                    <a:lnTo>
                      <a:pt x="718" y="374"/>
                    </a:lnTo>
                    <a:lnTo>
                      <a:pt x="728" y="377"/>
                    </a:lnTo>
                    <a:lnTo>
                      <a:pt x="737" y="376"/>
                    </a:lnTo>
                    <a:lnTo>
                      <a:pt x="742" y="377"/>
                    </a:lnTo>
                    <a:lnTo>
                      <a:pt x="748" y="377"/>
                    </a:lnTo>
                    <a:lnTo>
                      <a:pt x="755" y="375"/>
                    </a:lnTo>
                    <a:lnTo>
                      <a:pt x="759" y="371"/>
                    </a:lnTo>
                    <a:lnTo>
                      <a:pt x="767" y="366"/>
                    </a:lnTo>
                    <a:lnTo>
                      <a:pt x="780" y="369"/>
                    </a:lnTo>
                    <a:lnTo>
                      <a:pt x="790" y="365"/>
                    </a:lnTo>
                    <a:lnTo>
                      <a:pt x="839" y="312"/>
                    </a:lnTo>
                    <a:lnTo>
                      <a:pt x="851" y="251"/>
                    </a:lnTo>
                    <a:lnTo>
                      <a:pt x="858" y="251"/>
                    </a:lnTo>
                    <a:lnTo>
                      <a:pt x="862" y="249"/>
                    </a:lnTo>
                    <a:lnTo>
                      <a:pt x="877" y="249"/>
                    </a:lnTo>
                    <a:lnTo>
                      <a:pt x="882" y="257"/>
                    </a:lnTo>
                    <a:lnTo>
                      <a:pt x="893" y="301"/>
                    </a:lnTo>
                    <a:lnTo>
                      <a:pt x="889" y="346"/>
                    </a:lnTo>
                    <a:lnTo>
                      <a:pt x="885" y="354"/>
                    </a:lnTo>
                    <a:lnTo>
                      <a:pt x="863" y="371"/>
                    </a:lnTo>
                    <a:lnTo>
                      <a:pt x="836" y="380"/>
                    </a:lnTo>
                    <a:lnTo>
                      <a:pt x="776" y="443"/>
                    </a:lnTo>
                    <a:lnTo>
                      <a:pt x="775" y="447"/>
                    </a:lnTo>
                    <a:lnTo>
                      <a:pt x="752" y="481"/>
                    </a:lnTo>
                    <a:lnTo>
                      <a:pt x="749" y="487"/>
                    </a:lnTo>
                    <a:lnTo>
                      <a:pt x="703" y="537"/>
                    </a:lnTo>
                    <a:lnTo>
                      <a:pt x="700" y="542"/>
                    </a:lnTo>
                    <a:lnTo>
                      <a:pt x="682" y="557"/>
                    </a:lnTo>
                    <a:lnTo>
                      <a:pt x="681" y="564"/>
                    </a:lnTo>
                    <a:lnTo>
                      <a:pt x="673" y="571"/>
                    </a:lnTo>
                    <a:lnTo>
                      <a:pt x="656" y="730"/>
                    </a:lnTo>
                    <a:lnTo>
                      <a:pt x="647" y="750"/>
                    </a:lnTo>
                    <a:lnTo>
                      <a:pt x="639" y="816"/>
                    </a:lnTo>
                    <a:lnTo>
                      <a:pt x="635" y="819"/>
                    </a:lnTo>
                    <a:lnTo>
                      <a:pt x="643" y="837"/>
                    </a:lnTo>
                    <a:lnTo>
                      <a:pt x="699" y="884"/>
                    </a:lnTo>
                    <a:lnTo>
                      <a:pt x="699" y="894"/>
                    </a:lnTo>
                    <a:lnTo>
                      <a:pt x="689" y="916"/>
                    </a:lnTo>
                    <a:lnTo>
                      <a:pt x="692" y="929"/>
                    </a:lnTo>
                    <a:lnTo>
                      <a:pt x="702" y="942"/>
                    </a:lnTo>
                    <a:lnTo>
                      <a:pt x="713" y="949"/>
                    </a:lnTo>
                    <a:lnTo>
                      <a:pt x="722" y="947"/>
                    </a:lnTo>
                    <a:lnTo>
                      <a:pt x="723" y="982"/>
                    </a:lnTo>
                    <a:lnTo>
                      <a:pt x="682" y="1043"/>
                    </a:lnTo>
                    <a:lnTo>
                      <a:pt x="677" y="1064"/>
                    </a:lnTo>
                    <a:lnTo>
                      <a:pt x="656" y="1078"/>
                    </a:lnTo>
                    <a:lnTo>
                      <a:pt x="514" y="1114"/>
                    </a:lnTo>
                    <a:lnTo>
                      <a:pt x="466" y="1111"/>
                    </a:lnTo>
                    <a:lnTo>
                      <a:pt x="454" y="1099"/>
                    </a:lnTo>
                    <a:lnTo>
                      <a:pt x="452" y="1108"/>
                    </a:lnTo>
                    <a:lnTo>
                      <a:pt x="455" y="1130"/>
                    </a:lnTo>
                    <a:lnTo>
                      <a:pt x="462" y="1138"/>
                    </a:lnTo>
                    <a:lnTo>
                      <a:pt x="465" y="1144"/>
                    </a:lnTo>
                    <a:lnTo>
                      <a:pt x="461" y="1166"/>
                    </a:lnTo>
                    <a:lnTo>
                      <a:pt x="459" y="1169"/>
                    </a:lnTo>
                    <a:lnTo>
                      <a:pt x="456" y="1167"/>
                    </a:lnTo>
                    <a:lnTo>
                      <a:pt x="451" y="1192"/>
                    </a:lnTo>
                    <a:lnTo>
                      <a:pt x="455" y="1223"/>
                    </a:lnTo>
                    <a:lnTo>
                      <a:pt x="452" y="1231"/>
                    </a:lnTo>
                    <a:lnTo>
                      <a:pt x="447" y="1237"/>
                    </a:lnTo>
                    <a:lnTo>
                      <a:pt x="433" y="1240"/>
                    </a:lnTo>
                    <a:lnTo>
                      <a:pt x="419" y="1250"/>
                    </a:lnTo>
                    <a:lnTo>
                      <a:pt x="387" y="1249"/>
                    </a:lnTo>
                    <a:lnTo>
                      <a:pt x="340" y="1229"/>
                    </a:lnTo>
                    <a:lnTo>
                      <a:pt x="332" y="1219"/>
                    </a:lnTo>
                    <a:lnTo>
                      <a:pt x="323" y="1231"/>
                    </a:lnTo>
                    <a:lnTo>
                      <a:pt x="324" y="1249"/>
                    </a:lnTo>
                    <a:lnTo>
                      <a:pt x="330" y="1265"/>
                    </a:lnTo>
                    <a:lnTo>
                      <a:pt x="332" y="1305"/>
                    </a:lnTo>
                    <a:lnTo>
                      <a:pt x="345" y="1315"/>
                    </a:lnTo>
                    <a:lnTo>
                      <a:pt x="356" y="1318"/>
                    </a:lnTo>
                    <a:lnTo>
                      <a:pt x="352" y="1325"/>
                    </a:lnTo>
                    <a:lnTo>
                      <a:pt x="357" y="1328"/>
                    </a:lnTo>
                    <a:lnTo>
                      <a:pt x="375" y="1325"/>
                    </a:lnTo>
                    <a:lnTo>
                      <a:pt x="372" y="1317"/>
                    </a:lnTo>
                    <a:lnTo>
                      <a:pt x="366" y="1313"/>
                    </a:lnTo>
                    <a:lnTo>
                      <a:pt x="379" y="1312"/>
                    </a:lnTo>
                    <a:lnTo>
                      <a:pt x="389" y="1305"/>
                    </a:lnTo>
                    <a:lnTo>
                      <a:pt x="397" y="1316"/>
                    </a:lnTo>
                    <a:lnTo>
                      <a:pt x="399" y="1337"/>
                    </a:lnTo>
                    <a:lnTo>
                      <a:pt x="398" y="1346"/>
                    </a:lnTo>
                    <a:lnTo>
                      <a:pt x="392" y="1350"/>
                    </a:lnTo>
                    <a:lnTo>
                      <a:pt x="383" y="1353"/>
                    </a:lnTo>
                    <a:lnTo>
                      <a:pt x="376" y="1353"/>
                    </a:lnTo>
                    <a:lnTo>
                      <a:pt x="370" y="1350"/>
                    </a:lnTo>
                    <a:lnTo>
                      <a:pt x="368" y="1341"/>
                    </a:lnTo>
                    <a:lnTo>
                      <a:pt x="363" y="1336"/>
                    </a:lnTo>
                    <a:lnTo>
                      <a:pt x="355" y="1333"/>
                    </a:lnTo>
                    <a:lnTo>
                      <a:pt x="347" y="1336"/>
                    </a:lnTo>
                    <a:lnTo>
                      <a:pt x="342" y="1341"/>
                    </a:lnTo>
                    <a:lnTo>
                      <a:pt x="337" y="1342"/>
                    </a:lnTo>
                    <a:lnTo>
                      <a:pt x="334" y="1346"/>
                    </a:lnTo>
                    <a:lnTo>
                      <a:pt x="334" y="1350"/>
                    </a:lnTo>
                    <a:lnTo>
                      <a:pt x="368" y="1362"/>
                    </a:lnTo>
                    <a:lnTo>
                      <a:pt x="368" y="1364"/>
                    </a:lnTo>
                    <a:lnTo>
                      <a:pt x="340" y="1379"/>
                    </a:lnTo>
                    <a:lnTo>
                      <a:pt x="328" y="1400"/>
                    </a:lnTo>
                    <a:lnTo>
                      <a:pt x="326" y="1410"/>
                    </a:lnTo>
                    <a:lnTo>
                      <a:pt x="330" y="1421"/>
                    </a:lnTo>
                    <a:lnTo>
                      <a:pt x="330" y="1444"/>
                    </a:lnTo>
                    <a:lnTo>
                      <a:pt x="326" y="1454"/>
                    </a:lnTo>
                    <a:lnTo>
                      <a:pt x="323" y="1458"/>
                    </a:lnTo>
                    <a:lnTo>
                      <a:pt x="316" y="1461"/>
                    </a:lnTo>
                    <a:lnTo>
                      <a:pt x="311" y="1468"/>
                    </a:lnTo>
                    <a:lnTo>
                      <a:pt x="318" y="1483"/>
                    </a:lnTo>
                    <a:lnTo>
                      <a:pt x="315" y="1488"/>
                    </a:lnTo>
                    <a:lnTo>
                      <a:pt x="288" y="1485"/>
                    </a:lnTo>
                    <a:lnTo>
                      <a:pt x="279" y="1490"/>
                    </a:lnTo>
                    <a:lnTo>
                      <a:pt x="274" y="1496"/>
                    </a:lnTo>
                    <a:lnTo>
                      <a:pt x="266" y="1496"/>
                    </a:lnTo>
                    <a:lnTo>
                      <a:pt x="258" y="1501"/>
                    </a:lnTo>
                    <a:lnTo>
                      <a:pt x="241" y="1522"/>
                    </a:lnTo>
                    <a:lnTo>
                      <a:pt x="239" y="1529"/>
                    </a:lnTo>
                    <a:lnTo>
                      <a:pt x="230" y="1542"/>
                    </a:lnTo>
                    <a:lnTo>
                      <a:pt x="229" y="1555"/>
                    </a:lnTo>
                    <a:lnTo>
                      <a:pt x="242" y="1579"/>
                    </a:lnTo>
                    <a:lnTo>
                      <a:pt x="268" y="1603"/>
                    </a:lnTo>
                    <a:lnTo>
                      <a:pt x="289" y="1610"/>
                    </a:lnTo>
                    <a:lnTo>
                      <a:pt x="309" y="1609"/>
                    </a:lnTo>
                    <a:lnTo>
                      <a:pt x="314" y="1615"/>
                    </a:lnTo>
                    <a:lnTo>
                      <a:pt x="318" y="1635"/>
                    </a:lnTo>
                    <a:lnTo>
                      <a:pt x="313" y="1644"/>
                    </a:lnTo>
                    <a:lnTo>
                      <a:pt x="309" y="1646"/>
                    </a:lnTo>
                    <a:lnTo>
                      <a:pt x="314" y="1662"/>
                    </a:lnTo>
                    <a:lnTo>
                      <a:pt x="308" y="1663"/>
                    </a:lnTo>
                    <a:lnTo>
                      <a:pt x="308" y="1672"/>
                    </a:lnTo>
                    <a:lnTo>
                      <a:pt x="302" y="1672"/>
                    </a:lnTo>
                    <a:lnTo>
                      <a:pt x="242" y="1723"/>
                    </a:lnTo>
                    <a:lnTo>
                      <a:pt x="236" y="1736"/>
                    </a:lnTo>
                    <a:lnTo>
                      <a:pt x="235" y="1745"/>
                    </a:lnTo>
                    <a:lnTo>
                      <a:pt x="241" y="1740"/>
                    </a:lnTo>
                    <a:lnTo>
                      <a:pt x="234" y="1776"/>
                    </a:lnTo>
                    <a:lnTo>
                      <a:pt x="227" y="1782"/>
                    </a:lnTo>
                    <a:lnTo>
                      <a:pt x="220" y="1786"/>
                    </a:lnTo>
                    <a:lnTo>
                      <a:pt x="213" y="1786"/>
                    </a:lnTo>
                    <a:lnTo>
                      <a:pt x="206" y="1781"/>
                    </a:lnTo>
                    <a:lnTo>
                      <a:pt x="196" y="1766"/>
                    </a:lnTo>
                    <a:lnTo>
                      <a:pt x="200" y="1780"/>
                    </a:lnTo>
                    <a:lnTo>
                      <a:pt x="206" y="1782"/>
                    </a:lnTo>
                    <a:lnTo>
                      <a:pt x="208" y="1786"/>
                    </a:lnTo>
                    <a:lnTo>
                      <a:pt x="208" y="1789"/>
                    </a:lnTo>
                    <a:lnTo>
                      <a:pt x="185" y="1806"/>
                    </a:lnTo>
                    <a:lnTo>
                      <a:pt x="178" y="1834"/>
                    </a:lnTo>
                    <a:lnTo>
                      <a:pt x="173" y="1841"/>
                    </a:lnTo>
                    <a:lnTo>
                      <a:pt x="178" y="1841"/>
                    </a:lnTo>
                    <a:lnTo>
                      <a:pt x="182" y="1839"/>
                    </a:lnTo>
                    <a:lnTo>
                      <a:pt x="192" y="1866"/>
                    </a:lnTo>
                    <a:lnTo>
                      <a:pt x="190" y="1870"/>
                    </a:lnTo>
                    <a:lnTo>
                      <a:pt x="180" y="1870"/>
                    </a:lnTo>
                    <a:lnTo>
                      <a:pt x="177" y="1871"/>
                    </a:lnTo>
                    <a:lnTo>
                      <a:pt x="184" y="1876"/>
                    </a:lnTo>
                    <a:lnTo>
                      <a:pt x="188" y="1875"/>
                    </a:lnTo>
                    <a:lnTo>
                      <a:pt x="193" y="1876"/>
                    </a:lnTo>
                    <a:lnTo>
                      <a:pt x="222" y="1912"/>
                    </a:lnTo>
                    <a:lnTo>
                      <a:pt x="221" y="191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06" name="Freeform 1336">
                <a:extLst>
                  <a:ext uri="{FF2B5EF4-FFF2-40B4-BE49-F238E27FC236}">
                    <a16:creationId xmlns:a16="http://schemas.microsoft.com/office/drawing/2014/main" id="{BBD39479-D906-4369-BA04-E9B2A63BAFFF}"/>
                  </a:ext>
                </a:extLst>
              </p:cNvPr>
              <p:cNvSpPr>
                <a:spLocks noChangeAspect="1"/>
              </p:cNvSpPr>
              <p:nvPr/>
            </p:nvSpPr>
            <p:spPr bwMode="auto">
              <a:xfrm>
                <a:off x="1595" y="3006"/>
                <a:ext cx="44" cy="40"/>
              </a:xfrm>
              <a:custGeom>
                <a:avLst/>
                <a:gdLst>
                  <a:gd name="T0" fmla="*/ 0 w 148"/>
                  <a:gd name="T1" fmla="*/ 0 h 134"/>
                  <a:gd name="T2" fmla="*/ 0 w 148"/>
                  <a:gd name="T3" fmla="*/ 0 h 134"/>
                  <a:gd name="T4" fmla="*/ 0 w 148"/>
                  <a:gd name="T5" fmla="*/ 0 h 134"/>
                  <a:gd name="T6" fmla="*/ 0 w 148"/>
                  <a:gd name="T7" fmla="*/ 0 h 134"/>
                  <a:gd name="T8" fmla="*/ 0 w 148"/>
                  <a:gd name="T9" fmla="*/ 0 h 134"/>
                  <a:gd name="T10" fmla="*/ 0 w 148"/>
                  <a:gd name="T11" fmla="*/ 0 h 134"/>
                  <a:gd name="T12" fmla="*/ 0 w 148"/>
                  <a:gd name="T13" fmla="*/ 0 h 134"/>
                  <a:gd name="T14" fmla="*/ 0 w 148"/>
                  <a:gd name="T15" fmla="*/ 0 h 134"/>
                  <a:gd name="T16" fmla="*/ 0 w 148"/>
                  <a:gd name="T17" fmla="*/ 0 h 134"/>
                  <a:gd name="T18" fmla="*/ 0 w 148"/>
                  <a:gd name="T19" fmla="*/ 0 h 134"/>
                  <a:gd name="T20" fmla="*/ 0 w 148"/>
                  <a:gd name="T21" fmla="*/ 0 h 134"/>
                  <a:gd name="T22" fmla="*/ 0 w 148"/>
                  <a:gd name="T23" fmla="*/ 0 h 134"/>
                  <a:gd name="T24" fmla="*/ 0 w 148"/>
                  <a:gd name="T25" fmla="*/ 0 h 134"/>
                  <a:gd name="T26" fmla="*/ 0 w 148"/>
                  <a:gd name="T27" fmla="*/ 0 h 134"/>
                  <a:gd name="T28" fmla="*/ 0 w 148"/>
                  <a:gd name="T29" fmla="*/ 0 h 134"/>
                  <a:gd name="T30" fmla="*/ 0 w 148"/>
                  <a:gd name="T31" fmla="*/ 0 h 134"/>
                  <a:gd name="T32" fmla="*/ 0 w 148"/>
                  <a:gd name="T33" fmla="*/ 0 h 134"/>
                  <a:gd name="T34" fmla="*/ 0 w 148"/>
                  <a:gd name="T35" fmla="*/ 0 h 134"/>
                  <a:gd name="T36" fmla="*/ 0 w 148"/>
                  <a:gd name="T37" fmla="*/ 0 h 134"/>
                  <a:gd name="T38" fmla="*/ 0 w 148"/>
                  <a:gd name="T39" fmla="*/ 0 h 134"/>
                  <a:gd name="T40" fmla="*/ 0 w 148"/>
                  <a:gd name="T41" fmla="*/ 0 h 134"/>
                  <a:gd name="T42" fmla="*/ 0 w 148"/>
                  <a:gd name="T43" fmla="*/ 0 h 134"/>
                  <a:gd name="T44" fmla="*/ 0 w 148"/>
                  <a:gd name="T45" fmla="*/ 0 h 134"/>
                  <a:gd name="T46" fmla="*/ 0 w 148"/>
                  <a:gd name="T47" fmla="*/ 0 h 134"/>
                  <a:gd name="T48" fmla="*/ 0 w 148"/>
                  <a:gd name="T49" fmla="*/ 0 h 134"/>
                  <a:gd name="T50" fmla="*/ 0 w 148"/>
                  <a:gd name="T51" fmla="*/ 0 h 134"/>
                  <a:gd name="T52" fmla="*/ 0 w 148"/>
                  <a:gd name="T53" fmla="*/ 0 h 134"/>
                  <a:gd name="T54" fmla="*/ 0 w 148"/>
                  <a:gd name="T55" fmla="*/ 0 h 134"/>
                  <a:gd name="T56" fmla="*/ 0 w 148"/>
                  <a:gd name="T57" fmla="*/ 0 h 134"/>
                  <a:gd name="T58" fmla="*/ 0 w 148"/>
                  <a:gd name="T59" fmla="*/ 0 h 134"/>
                  <a:gd name="T60" fmla="*/ 0 w 148"/>
                  <a:gd name="T61" fmla="*/ 0 h 134"/>
                  <a:gd name="T62" fmla="*/ 0 w 148"/>
                  <a:gd name="T63" fmla="*/ 0 h 13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48"/>
                  <a:gd name="T97" fmla="*/ 0 h 134"/>
                  <a:gd name="T98" fmla="*/ 148 w 148"/>
                  <a:gd name="T99" fmla="*/ 134 h 13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48" h="134">
                    <a:moveTo>
                      <a:pt x="13" y="126"/>
                    </a:moveTo>
                    <a:lnTo>
                      <a:pt x="0" y="0"/>
                    </a:lnTo>
                    <a:lnTo>
                      <a:pt x="22" y="26"/>
                    </a:lnTo>
                    <a:lnTo>
                      <a:pt x="22" y="29"/>
                    </a:lnTo>
                    <a:lnTo>
                      <a:pt x="18" y="26"/>
                    </a:lnTo>
                    <a:lnTo>
                      <a:pt x="13" y="24"/>
                    </a:lnTo>
                    <a:lnTo>
                      <a:pt x="9" y="26"/>
                    </a:lnTo>
                    <a:lnTo>
                      <a:pt x="8" y="29"/>
                    </a:lnTo>
                    <a:lnTo>
                      <a:pt x="12" y="36"/>
                    </a:lnTo>
                    <a:lnTo>
                      <a:pt x="17" y="37"/>
                    </a:lnTo>
                    <a:lnTo>
                      <a:pt x="22" y="40"/>
                    </a:lnTo>
                    <a:lnTo>
                      <a:pt x="30" y="57"/>
                    </a:lnTo>
                    <a:lnTo>
                      <a:pt x="34" y="60"/>
                    </a:lnTo>
                    <a:lnTo>
                      <a:pt x="48" y="68"/>
                    </a:lnTo>
                    <a:lnTo>
                      <a:pt x="59" y="79"/>
                    </a:lnTo>
                    <a:lnTo>
                      <a:pt x="65" y="80"/>
                    </a:lnTo>
                    <a:lnTo>
                      <a:pt x="69" y="83"/>
                    </a:lnTo>
                    <a:lnTo>
                      <a:pt x="74" y="84"/>
                    </a:lnTo>
                    <a:lnTo>
                      <a:pt x="77" y="87"/>
                    </a:lnTo>
                    <a:lnTo>
                      <a:pt x="85" y="90"/>
                    </a:lnTo>
                    <a:lnTo>
                      <a:pt x="122" y="113"/>
                    </a:lnTo>
                    <a:lnTo>
                      <a:pt x="148" y="113"/>
                    </a:lnTo>
                    <a:lnTo>
                      <a:pt x="148" y="117"/>
                    </a:lnTo>
                    <a:lnTo>
                      <a:pt x="147" y="123"/>
                    </a:lnTo>
                    <a:lnTo>
                      <a:pt x="144" y="127"/>
                    </a:lnTo>
                    <a:lnTo>
                      <a:pt x="136" y="130"/>
                    </a:lnTo>
                    <a:lnTo>
                      <a:pt x="122" y="127"/>
                    </a:lnTo>
                    <a:lnTo>
                      <a:pt x="103" y="132"/>
                    </a:lnTo>
                    <a:lnTo>
                      <a:pt x="102" y="134"/>
                    </a:lnTo>
                    <a:lnTo>
                      <a:pt x="28" y="121"/>
                    </a:lnTo>
                    <a:lnTo>
                      <a:pt x="17" y="125"/>
                    </a:lnTo>
                    <a:lnTo>
                      <a:pt x="13" y="126"/>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07" name="Freeform 1337">
                <a:extLst>
                  <a:ext uri="{FF2B5EF4-FFF2-40B4-BE49-F238E27FC236}">
                    <a16:creationId xmlns:a16="http://schemas.microsoft.com/office/drawing/2014/main" id="{98FAA35B-1549-42FA-9FD0-15E2EE85C4B0}"/>
                  </a:ext>
                </a:extLst>
              </p:cNvPr>
              <p:cNvSpPr>
                <a:spLocks noChangeAspect="1"/>
              </p:cNvSpPr>
              <p:nvPr/>
            </p:nvSpPr>
            <p:spPr bwMode="auto">
              <a:xfrm>
                <a:off x="1595" y="3006"/>
                <a:ext cx="44" cy="40"/>
              </a:xfrm>
              <a:custGeom>
                <a:avLst/>
                <a:gdLst>
                  <a:gd name="T0" fmla="*/ 0 w 148"/>
                  <a:gd name="T1" fmla="*/ 0 h 134"/>
                  <a:gd name="T2" fmla="*/ 0 w 148"/>
                  <a:gd name="T3" fmla="*/ 0 h 134"/>
                  <a:gd name="T4" fmla="*/ 0 w 148"/>
                  <a:gd name="T5" fmla="*/ 0 h 134"/>
                  <a:gd name="T6" fmla="*/ 0 w 148"/>
                  <a:gd name="T7" fmla="*/ 0 h 134"/>
                  <a:gd name="T8" fmla="*/ 0 w 148"/>
                  <a:gd name="T9" fmla="*/ 0 h 134"/>
                  <a:gd name="T10" fmla="*/ 0 w 148"/>
                  <a:gd name="T11" fmla="*/ 0 h 134"/>
                  <a:gd name="T12" fmla="*/ 0 w 148"/>
                  <a:gd name="T13" fmla="*/ 0 h 134"/>
                  <a:gd name="T14" fmla="*/ 0 w 148"/>
                  <a:gd name="T15" fmla="*/ 0 h 134"/>
                  <a:gd name="T16" fmla="*/ 0 w 148"/>
                  <a:gd name="T17" fmla="*/ 0 h 134"/>
                  <a:gd name="T18" fmla="*/ 0 w 148"/>
                  <a:gd name="T19" fmla="*/ 0 h 134"/>
                  <a:gd name="T20" fmla="*/ 0 w 148"/>
                  <a:gd name="T21" fmla="*/ 0 h 134"/>
                  <a:gd name="T22" fmla="*/ 0 w 148"/>
                  <a:gd name="T23" fmla="*/ 0 h 134"/>
                  <a:gd name="T24" fmla="*/ 0 w 148"/>
                  <a:gd name="T25" fmla="*/ 0 h 134"/>
                  <a:gd name="T26" fmla="*/ 0 w 148"/>
                  <a:gd name="T27" fmla="*/ 0 h 134"/>
                  <a:gd name="T28" fmla="*/ 0 w 148"/>
                  <a:gd name="T29" fmla="*/ 0 h 134"/>
                  <a:gd name="T30" fmla="*/ 0 w 148"/>
                  <a:gd name="T31" fmla="*/ 0 h 134"/>
                  <a:gd name="T32" fmla="*/ 0 w 148"/>
                  <a:gd name="T33" fmla="*/ 0 h 134"/>
                  <a:gd name="T34" fmla="*/ 0 w 148"/>
                  <a:gd name="T35" fmla="*/ 0 h 134"/>
                  <a:gd name="T36" fmla="*/ 0 w 148"/>
                  <a:gd name="T37" fmla="*/ 0 h 134"/>
                  <a:gd name="T38" fmla="*/ 0 w 148"/>
                  <a:gd name="T39" fmla="*/ 0 h 134"/>
                  <a:gd name="T40" fmla="*/ 0 w 148"/>
                  <a:gd name="T41" fmla="*/ 0 h 134"/>
                  <a:gd name="T42" fmla="*/ 0 w 148"/>
                  <a:gd name="T43" fmla="*/ 0 h 134"/>
                  <a:gd name="T44" fmla="*/ 0 w 148"/>
                  <a:gd name="T45" fmla="*/ 0 h 134"/>
                  <a:gd name="T46" fmla="*/ 0 w 148"/>
                  <a:gd name="T47" fmla="*/ 0 h 134"/>
                  <a:gd name="T48" fmla="*/ 0 w 148"/>
                  <a:gd name="T49" fmla="*/ 0 h 134"/>
                  <a:gd name="T50" fmla="*/ 0 w 148"/>
                  <a:gd name="T51" fmla="*/ 0 h 134"/>
                  <a:gd name="T52" fmla="*/ 0 w 148"/>
                  <a:gd name="T53" fmla="*/ 0 h 134"/>
                  <a:gd name="T54" fmla="*/ 0 w 148"/>
                  <a:gd name="T55" fmla="*/ 0 h 134"/>
                  <a:gd name="T56" fmla="*/ 0 w 148"/>
                  <a:gd name="T57" fmla="*/ 0 h 134"/>
                  <a:gd name="T58" fmla="*/ 0 w 148"/>
                  <a:gd name="T59" fmla="*/ 0 h 134"/>
                  <a:gd name="T60" fmla="*/ 0 w 148"/>
                  <a:gd name="T61" fmla="*/ 0 h 134"/>
                  <a:gd name="T62" fmla="*/ 0 w 148"/>
                  <a:gd name="T63" fmla="*/ 0 h 13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48"/>
                  <a:gd name="T97" fmla="*/ 0 h 134"/>
                  <a:gd name="T98" fmla="*/ 148 w 148"/>
                  <a:gd name="T99" fmla="*/ 134 h 13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48" h="134">
                    <a:moveTo>
                      <a:pt x="13" y="126"/>
                    </a:moveTo>
                    <a:lnTo>
                      <a:pt x="0" y="0"/>
                    </a:lnTo>
                    <a:lnTo>
                      <a:pt x="22" y="26"/>
                    </a:lnTo>
                    <a:lnTo>
                      <a:pt x="22" y="29"/>
                    </a:lnTo>
                    <a:lnTo>
                      <a:pt x="18" y="26"/>
                    </a:lnTo>
                    <a:lnTo>
                      <a:pt x="13" y="24"/>
                    </a:lnTo>
                    <a:lnTo>
                      <a:pt x="9" y="26"/>
                    </a:lnTo>
                    <a:lnTo>
                      <a:pt x="8" y="29"/>
                    </a:lnTo>
                    <a:lnTo>
                      <a:pt x="12" y="36"/>
                    </a:lnTo>
                    <a:lnTo>
                      <a:pt x="17" y="37"/>
                    </a:lnTo>
                    <a:lnTo>
                      <a:pt x="22" y="40"/>
                    </a:lnTo>
                    <a:lnTo>
                      <a:pt x="30" y="57"/>
                    </a:lnTo>
                    <a:lnTo>
                      <a:pt x="34" y="60"/>
                    </a:lnTo>
                    <a:lnTo>
                      <a:pt x="48" y="68"/>
                    </a:lnTo>
                    <a:lnTo>
                      <a:pt x="59" y="79"/>
                    </a:lnTo>
                    <a:lnTo>
                      <a:pt x="65" y="80"/>
                    </a:lnTo>
                    <a:lnTo>
                      <a:pt x="69" y="83"/>
                    </a:lnTo>
                    <a:lnTo>
                      <a:pt x="74" y="84"/>
                    </a:lnTo>
                    <a:lnTo>
                      <a:pt x="77" y="87"/>
                    </a:lnTo>
                    <a:lnTo>
                      <a:pt x="85" y="90"/>
                    </a:lnTo>
                    <a:lnTo>
                      <a:pt x="122" y="113"/>
                    </a:lnTo>
                    <a:lnTo>
                      <a:pt x="148" y="113"/>
                    </a:lnTo>
                    <a:lnTo>
                      <a:pt x="148" y="117"/>
                    </a:lnTo>
                    <a:lnTo>
                      <a:pt x="147" y="123"/>
                    </a:lnTo>
                    <a:lnTo>
                      <a:pt x="144" y="127"/>
                    </a:lnTo>
                    <a:lnTo>
                      <a:pt x="136" y="130"/>
                    </a:lnTo>
                    <a:lnTo>
                      <a:pt x="122" y="127"/>
                    </a:lnTo>
                    <a:lnTo>
                      <a:pt x="103" y="132"/>
                    </a:lnTo>
                    <a:lnTo>
                      <a:pt x="102" y="134"/>
                    </a:lnTo>
                    <a:lnTo>
                      <a:pt x="28" y="121"/>
                    </a:lnTo>
                    <a:lnTo>
                      <a:pt x="17" y="125"/>
                    </a:lnTo>
                    <a:lnTo>
                      <a:pt x="13" y="126"/>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08" name="Freeform 1338">
                <a:extLst>
                  <a:ext uri="{FF2B5EF4-FFF2-40B4-BE49-F238E27FC236}">
                    <a16:creationId xmlns:a16="http://schemas.microsoft.com/office/drawing/2014/main" id="{FF022937-A02B-44C2-BE3B-2D195C96D338}"/>
                  </a:ext>
                </a:extLst>
              </p:cNvPr>
              <p:cNvSpPr>
                <a:spLocks noChangeAspect="1"/>
              </p:cNvSpPr>
              <p:nvPr/>
            </p:nvSpPr>
            <p:spPr bwMode="auto">
              <a:xfrm>
                <a:off x="1728" y="1884"/>
                <a:ext cx="68" cy="82"/>
              </a:xfrm>
              <a:custGeom>
                <a:avLst/>
                <a:gdLst>
                  <a:gd name="T0" fmla="*/ 0 w 232"/>
                  <a:gd name="T1" fmla="*/ 0 h 278"/>
                  <a:gd name="T2" fmla="*/ 0 w 232"/>
                  <a:gd name="T3" fmla="*/ 0 h 278"/>
                  <a:gd name="T4" fmla="*/ 0 w 232"/>
                  <a:gd name="T5" fmla="*/ 0 h 278"/>
                  <a:gd name="T6" fmla="*/ 0 w 232"/>
                  <a:gd name="T7" fmla="*/ 0 h 278"/>
                  <a:gd name="T8" fmla="*/ 0 w 232"/>
                  <a:gd name="T9" fmla="*/ 0 h 278"/>
                  <a:gd name="T10" fmla="*/ 0 w 232"/>
                  <a:gd name="T11" fmla="*/ 0 h 278"/>
                  <a:gd name="T12" fmla="*/ 0 w 232"/>
                  <a:gd name="T13" fmla="*/ 0 h 278"/>
                  <a:gd name="T14" fmla="*/ 0 w 232"/>
                  <a:gd name="T15" fmla="*/ 0 h 278"/>
                  <a:gd name="T16" fmla="*/ 0 w 232"/>
                  <a:gd name="T17" fmla="*/ 0 h 278"/>
                  <a:gd name="T18" fmla="*/ 0 w 232"/>
                  <a:gd name="T19" fmla="*/ 0 h 278"/>
                  <a:gd name="T20" fmla="*/ 0 w 232"/>
                  <a:gd name="T21" fmla="*/ 0 h 278"/>
                  <a:gd name="T22" fmla="*/ 0 w 232"/>
                  <a:gd name="T23" fmla="*/ 0 h 278"/>
                  <a:gd name="T24" fmla="*/ 0 w 232"/>
                  <a:gd name="T25" fmla="*/ 0 h 278"/>
                  <a:gd name="T26" fmla="*/ 0 w 232"/>
                  <a:gd name="T27" fmla="*/ 0 h 278"/>
                  <a:gd name="T28" fmla="*/ 0 w 232"/>
                  <a:gd name="T29" fmla="*/ 0 h 278"/>
                  <a:gd name="T30" fmla="*/ 0 w 232"/>
                  <a:gd name="T31" fmla="*/ 0 h 278"/>
                  <a:gd name="T32" fmla="*/ 0 w 232"/>
                  <a:gd name="T33" fmla="*/ 0 h 278"/>
                  <a:gd name="T34" fmla="*/ 0 w 232"/>
                  <a:gd name="T35" fmla="*/ 0 h 278"/>
                  <a:gd name="T36" fmla="*/ 0 w 232"/>
                  <a:gd name="T37" fmla="*/ 0 h 278"/>
                  <a:gd name="T38" fmla="*/ 0 w 232"/>
                  <a:gd name="T39" fmla="*/ 0 h 278"/>
                  <a:gd name="T40" fmla="*/ 0 w 232"/>
                  <a:gd name="T41" fmla="*/ 0 h 278"/>
                  <a:gd name="T42" fmla="*/ 0 w 232"/>
                  <a:gd name="T43" fmla="*/ 0 h 278"/>
                  <a:gd name="T44" fmla="*/ 0 w 232"/>
                  <a:gd name="T45" fmla="*/ 0 h 278"/>
                  <a:gd name="T46" fmla="*/ 0 w 232"/>
                  <a:gd name="T47" fmla="*/ 0 h 278"/>
                  <a:gd name="T48" fmla="*/ 0 w 232"/>
                  <a:gd name="T49" fmla="*/ 0 h 278"/>
                  <a:gd name="T50" fmla="*/ 0 w 232"/>
                  <a:gd name="T51" fmla="*/ 0 h 278"/>
                  <a:gd name="T52" fmla="*/ 0 w 232"/>
                  <a:gd name="T53" fmla="*/ 0 h 278"/>
                  <a:gd name="T54" fmla="*/ 0 w 232"/>
                  <a:gd name="T55" fmla="*/ 0 h 278"/>
                  <a:gd name="T56" fmla="*/ 0 w 232"/>
                  <a:gd name="T57" fmla="*/ 0 h 278"/>
                  <a:gd name="T58" fmla="*/ 0 w 232"/>
                  <a:gd name="T59" fmla="*/ 0 h 278"/>
                  <a:gd name="T60" fmla="*/ 0 w 232"/>
                  <a:gd name="T61" fmla="*/ 0 h 278"/>
                  <a:gd name="T62" fmla="*/ 0 w 232"/>
                  <a:gd name="T63" fmla="*/ 0 h 278"/>
                  <a:gd name="T64" fmla="*/ 0 w 232"/>
                  <a:gd name="T65" fmla="*/ 0 h 278"/>
                  <a:gd name="T66" fmla="*/ 0 w 232"/>
                  <a:gd name="T67" fmla="*/ 0 h 278"/>
                  <a:gd name="T68" fmla="*/ 0 w 232"/>
                  <a:gd name="T69" fmla="*/ 0 h 278"/>
                  <a:gd name="T70" fmla="*/ 0 w 232"/>
                  <a:gd name="T71" fmla="*/ 0 h 278"/>
                  <a:gd name="T72" fmla="*/ 0 w 232"/>
                  <a:gd name="T73" fmla="*/ 0 h 278"/>
                  <a:gd name="T74" fmla="*/ 0 w 232"/>
                  <a:gd name="T75" fmla="*/ 0 h 278"/>
                  <a:gd name="T76" fmla="*/ 0 w 232"/>
                  <a:gd name="T77" fmla="*/ 0 h 278"/>
                  <a:gd name="T78" fmla="*/ 0 w 232"/>
                  <a:gd name="T79" fmla="*/ 0 h 278"/>
                  <a:gd name="T80" fmla="*/ 0 w 232"/>
                  <a:gd name="T81" fmla="*/ 0 h 278"/>
                  <a:gd name="T82" fmla="*/ 0 w 232"/>
                  <a:gd name="T83" fmla="*/ 0 h 278"/>
                  <a:gd name="T84" fmla="*/ 0 w 232"/>
                  <a:gd name="T85" fmla="*/ 0 h 278"/>
                  <a:gd name="T86" fmla="*/ 0 w 232"/>
                  <a:gd name="T87" fmla="*/ 0 h 278"/>
                  <a:gd name="T88" fmla="*/ 0 w 232"/>
                  <a:gd name="T89" fmla="*/ 0 h 278"/>
                  <a:gd name="T90" fmla="*/ 0 w 232"/>
                  <a:gd name="T91" fmla="*/ 0 h 278"/>
                  <a:gd name="T92" fmla="*/ 0 w 232"/>
                  <a:gd name="T93" fmla="*/ 0 h 278"/>
                  <a:gd name="T94" fmla="*/ 0 w 232"/>
                  <a:gd name="T95" fmla="*/ 0 h 278"/>
                  <a:gd name="T96" fmla="*/ 0 w 232"/>
                  <a:gd name="T97" fmla="*/ 0 h 278"/>
                  <a:gd name="T98" fmla="*/ 0 w 232"/>
                  <a:gd name="T99" fmla="*/ 0 h 278"/>
                  <a:gd name="T100" fmla="*/ 0 w 232"/>
                  <a:gd name="T101" fmla="*/ 0 h 278"/>
                  <a:gd name="T102" fmla="*/ 0 w 232"/>
                  <a:gd name="T103" fmla="*/ 0 h 278"/>
                  <a:gd name="T104" fmla="*/ 0 w 232"/>
                  <a:gd name="T105" fmla="*/ 0 h 278"/>
                  <a:gd name="T106" fmla="*/ 0 w 232"/>
                  <a:gd name="T107" fmla="*/ 0 h 278"/>
                  <a:gd name="T108" fmla="*/ 0 w 232"/>
                  <a:gd name="T109" fmla="*/ 0 h 278"/>
                  <a:gd name="T110" fmla="*/ 0 w 232"/>
                  <a:gd name="T111" fmla="*/ 0 h 278"/>
                  <a:gd name="T112" fmla="*/ 0 w 232"/>
                  <a:gd name="T113" fmla="*/ 0 h 27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32"/>
                  <a:gd name="T172" fmla="*/ 0 h 278"/>
                  <a:gd name="T173" fmla="*/ 232 w 232"/>
                  <a:gd name="T174" fmla="*/ 278 h 27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32" h="278">
                    <a:moveTo>
                      <a:pt x="209" y="249"/>
                    </a:moveTo>
                    <a:lnTo>
                      <a:pt x="177" y="235"/>
                    </a:lnTo>
                    <a:lnTo>
                      <a:pt x="155" y="244"/>
                    </a:lnTo>
                    <a:lnTo>
                      <a:pt x="151" y="244"/>
                    </a:lnTo>
                    <a:lnTo>
                      <a:pt x="141" y="240"/>
                    </a:lnTo>
                    <a:lnTo>
                      <a:pt x="134" y="240"/>
                    </a:lnTo>
                    <a:lnTo>
                      <a:pt x="128" y="244"/>
                    </a:lnTo>
                    <a:lnTo>
                      <a:pt x="129" y="273"/>
                    </a:lnTo>
                    <a:lnTo>
                      <a:pt x="126" y="278"/>
                    </a:lnTo>
                    <a:lnTo>
                      <a:pt x="109" y="278"/>
                    </a:lnTo>
                    <a:lnTo>
                      <a:pt x="97" y="272"/>
                    </a:lnTo>
                    <a:lnTo>
                      <a:pt x="96" y="270"/>
                    </a:lnTo>
                    <a:lnTo>
                      <a:pt x="94" y="270"/>
                    </a:lnTo>
                    <a:lnTo>
                      <a:pt x="56" y="209"/>
                    </a:lnTo>
                    <a:lnTo>
                      <a:pt x="55" y="197"/>
                    </a:lnTo>
                    <a:lnTo>
                      <a:pt x="50" y="192"/>
                    </a:lnTo>
                    <a:lnTo>
                      <a:pt x="49" y="181"/>
                    </a:lnTo>
                    <a:lnTo>
                      <a:pt x="45" y="177"/>
                    </a:lnTo>
                    <a:lnTo>
                      <a:pt x="34" y="177"/>
                    </a:lnTo>
                    <a:lnTo>
                      <a:pt x="31" y="175"/>
                    </a:lnTo>
                    <a:lnTo>
                      <a:pt x="29" y="170"/>
                    </a:lnTo>
                    <a:lnTo>
                      <a:pt x="28" y="165"/>
                    </a:lnTo>
                    <a:lnTo>
                      <a:pt x="20" y="156"/>
                    </a:lnTo>
                    <a:lnTo>
                      <a:pt x="16" y="154"/>
                    </a:lnTo>
                    <a:lnTo>
                      <a:pt x="0" y="128"/>
                    </a:lnTo>
                    <a:lnTo>
                      <a:pt x="8" y="77"/>
                    </a:lnTo>
                    <a:lnTo>
                      <a:pt x="11" y="71"/>
                    </a:lnTo>
                    <a:lnTo>
                      <a:pt x="23" y="66"/>
                    </a:lnTo>
                    <a:lnTo>
                      <a:pt x="31" y="66"/>
                    </a:lnTo>
                    <a:lnTo>
                      <a:pt x="37" y="63"/>
                    </a:lnTo>
                    <a:lnTo>
                      <a:pt x="39" y="58"/>
                    </a:lnTo>
                    <a:lnTo>
                      <a:pt x="45" y="51"/>
                    </a:lnTo>
                    <a:lnTo>
                      <a:pt x="45" y="41"/>
                    </a:lnTo>
                    <a:lnTo>
                      <a:pt x="44" y="41"/>
                    </a:lnTo>
                    <a:lnTo>
                      <a:pt x="41" y="39"/>
                    </a:lnTo>
                    <a:lnTo>
                      <a:pt x="41" y="34"/>
                    </a:lnTo>
                    <a:lnTo>
                      <a:pt x="56" y="9"/>
                    </a:lnTo>
                    <a:lnTo>
                      <a:pt x="60" y="8"/>
                    </a:lnTo>
                    <a:lnTo>
                      <a:pt x="65" y="0"/>
                    </a:lnTo>
                    <a:lnTo>
                      <a:pt x="68" y="0"/>
                    </a:lnTo>
                    <a:lnTo>
                      <a:pt x="93" y="9"/>
                    </a:lnTo>
                    <a:lnTo>
                      <a:pt x="165" y="4"/>
                    </a:lnTo>
                    <a:lnTo>
                      <a:pt x="167" y="0"/>
                    </a:lnTo>
                    <a:lnTo>
                      <a:pt x="224" y="14"/>
                    </a:lnTo>
                    <a:lnTo>
                      <a:pt x="225" y="15"/>
                    </a:lnTo>
                    <a:lnTo>
                      <a:pt x="225" y="29"/>
                    </a:lnTo>
                    <a:lnTo>
                      <a:pt x="223" y="32"/>
                    </a:lnTo>
                    <a:lnTo>
                      <a:pt x="223" y="35"/>
                    </a:lnTo>
                    <a:lnTo>
                      <a:pt x="212" y="51"/>
                    </a:lnTo>
                    <a:lnTo>
                      <a:pt x="208" y="63"/>
                    </a:lnTo>
                    <a:lnTo>
                      <a:pt x="211" y="114"/>
                    </a:lnTo>
                    <a:lnTo>
                      <a:pt x="224" y="145"/>
                    </a:lnTo>
                    <a:lnTo>
                      <a:pt x="224" y="146"/>
                    </a:lnTo>
                    <a:lnTo>
                      <a:pt x="225" y="147"/>
                    </a:lnTo>
                    <a:lnTo>
                      <a:pt x="232" y="158"/>
                    </a:lnTo>
                    <a:lnTo>
                      <a:pt x="223" y="233"/>
                    </a:lnTo>
                    <a:lnTo>
                      <a:pt x="209" y="249"/>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09" name="Freeform 1339">
                <a:extLst>
                  <a:ext uri="{FF2B5EF4-FFF2-40B4-BE49-F238E27FC236}">
                    <a16:creationId xmlns:a16="http://schemas.microsoft.com/office/drawing/2014/main" id="{85A3B125-F277-4540-ABEC-0E96DDE91A4C}"/>
                  </a:ext>
                </a:extLst>
              </p:cNvPr>
              <p:cNvSpPr>
                <a:spLocks noChangeAspect="1"/>
              </p:cNvSpPr>
              <p:nvPr/>
            </p:nvSpPr>
            <p:spPr bwMode="auto">
              <a:xfrm>
                <a:off x="1728" y="1884"/>
                <a:ext cx="68" cy="82"/>
              </a:xfrm>
              <a:custGeom>
                <a:avLst/>
                <a:gdLst>
                  <a:gd name="T0" fmla="*/ 0 w 232"/>
                  <a:gd name="T1" fmla="*/ 0 h 278"/>
                  <a:gd name="T2" fmla="*/ 0 w 232"/>
                  <a:gd name="T3" fmla="*/ 0 h 278"/>
                  <a:gd name="T4" fmla="*/ 0 w 232"/>
                  <a:gd name="T5" fmla="*/ 0 h 278"/>
                  <a:gd name="T6" fmla="*/ 0 w 232"/>
                  <a:gd name="T7" fmla="*/ 0 h 278"/>
                  <a:gd name="T8" fmla="*/ 0 w 232"/>
                  <a:gd name="T9" fmla="*/ 0 h 278"/>
                  <a:gd name="T10" fmla="*/ 0 w 232"/>
                  <a:gd name="T11" fmla="*/ 0 h 278"/>
                  <a:gd name="T12" fmla="*/ 0 w 232"/>
                  <a:gd name="T13" fmla="*/ 0 h 278"/>
                  <a:gd name="T14" fmla="*/ 0 w 232"/>
                  <a:gd name="T15" fmla="*/ 0 h 278"/>
                  <a:gd name="T16" fmla="*/ 0 w 232"/>
                  <a:gd name="T17" fmla="*/ 0 h 278"/>
                  <a:gd name="T18" fmla="*/ 0 w 232"/>
                  <a:gd name="T19" fmla="*/ 0 h 278"/>
                  <a:gd name="T20" fmla="*/ 0 w 232"/>
                  <a:gd name="T21" fmla="*/ 0 h 278"/>
                  <a:gd name="T22" fmla="*/ 0 w 232"/>
                  <a:gd name="T23" fmla="*/ 0 h 278"/>
                  <a:gd name="T24" fmla="*/ 0 w 232"/>
                  <a:gd name="T25" fmla="*/ 0 h 278"/>
                  <a:gd name="T26" fmla="*/ 0 w 232"/>
                  <a:gd name="T27" fmla="*/ 0 h 278"/>
                  <a:gd name="T28" fmla="*/ 0 w 232"/>
                  <a:gd name="T29" fmla="*/ 0 h 278"/>
                  <a:gd name="T30" fmla="*/ 0 w 232"/>
                  <a:gd name="T31" fmla="*/ 0 h 278"/>
                  <a:gd name="T32" fmla="*/ 0 w 232"/>
                  <a:gd name="T33" fmla="*/ 0 h 278"/>
                  <a:gd name="T34" fmla="*/ 0 w 232"/>
                  <a:gd name="T35" fmla="*/ 0 h 278"/>
                  <a:gd name="T36" fmla="*/ 0 w 232"/>
                  <a:gd name="T37" fmla="*/ 0 h 278"/>
                  <a:gd name="T38" fmla="*/ 0 w 232"/>
                  <a:gd name="T39" fmla="*/ 0 h 278"/>
                  <a:gd name="T40" fmla="*/ 0 w 232"/>
                  <a:gd name="T41" fmla="*/ 0 h 278"/>
                  <a:gd name="T42" fmla="*/ 0 w 232"/>
                  <a:gd name="T43" fmla="*/ 0 h 278"/>
                  <a:gd name="T44" fmla="*/ 0 w 232"/>
                  <a:gd name="T45" fmla="*/ 0 h 278"/>
                  <a:gd name="T46" fmla="*/ 0 w 232"/>
                  <a:gd name="T47" fmla="*/ 0 h 278"/>
                  <a:gd name="T48" fmla="*/ 0 w 232"/>
                  <a:gd name="T49" fmla="*/ 0 h 278"/>
                  <a:gd name="T50" fmla="*/ 0 w 232"/>
                  <a:gd name="T51" fmla="*/ 0 h 278"/>
                  <a:gd name="T52" fmla="*/ 0 w 232"/>
                  <a:gd name="T53" fmla="*/ 0 h 278"/>
                  <a:gd name="T54" fmla="*/ 0 w 232"/>
                  <a:gd name="T55" fmla="*/ 0 h 278"/>
                  <a:gd name="T56" fmla="*/ 0 w 232"/>
                  <a:gd name="T57" fmla="*/ 0 h 278"/>
                  <a:gd name="T58" fmla="*/ 0 w 232"/>
                  <a:gd name="T59" fmla="*/ 0 h 278"/>
                  <a:gd name="T60" fmla="*/ 0 w 232"/>
                  <a:gd name="T61" fmla="*/ 0 h 278"/>
                  <a:gd name="T62" fmla="*/ 0 w 232"/>
                  <a:gd name="T63" fmla="*/ 0 h 278"/>
                  <a:gd name="T64" fmla="*/ 0 w 232"/>
                  <a:gd name="T65" fmla="*/ 0 h 278"/>
                  <a:gd name="T66" fmla="*/ 0 w 232"/>
                  <a:gd name="T67" fmla="*/ 0 h 278"/>
                  <a:gd name="T68" fmla="*/ 0 w 232"/>
                  <a:gd name="T69" fmla="*/ 0 h 278"/>
                  <a:gd name="T70" fmla="*/ 0 w 232"/>
                  <a:gd name="T71" fmla="*/ 0 h 278"/>
                  <a:gd name="T72" fmla="*/ 0 w 232"/>
                  <a:gd name="T73" fmla="*/ 0 h 278"/>
                  <a:gd name="T74" fmla="*/ 0 w 232"/>
                  <a:gd name="T75" fmla="*/ 0 h 278"/>
                  <a:gd name="T76" fmla="*/ 0 w 232"/>
                  <a:gd name="T77" fmla="*/ 0 h 278"/>
                  <a:gd name="T78" fmla="*/ 0 w 232"/>
                  <a:gd name="T79" fmla="*/ 0 h 278"/>
                  <a:gd name="T80" fmla="*/ 0 w 232"/>
                  <a:gd name="T81" fmla="*/ 0 h 278"/>
                  <a:gd name="T82" fmla="*/ 0 w 232"/>
                  <a:gd name="T83" fmla="*/ 0 h 278"/>
                  <a:gd name="T84" fmla="*/ 0 w 232"/>
                  <a:gd name="T85" fmla="*/ 0 h 278"/>
                  <a:gd name="T86" fmla="*/ 0 w 232"/>
                  <a:gd name="T87" fmla="*/ 0 h 278"/>
                  <a:gd name="T88" fmla="*/ 0 w 232"/>
                  <a:gd name="T89" fmla="*/ 0 h 278"/>
                  <a:gd name="T90" fmla="*/ 0 w 232"/>
                  <a:gd name="T91" fmla="*/ 0 h 278"/>
                  <a:gd name="T92" fmla="*/ 0 w 232"/>
                  <a:gd name="T93" fmla="*/ 0 h 278"/>
                  <a:gd name="T94" fmla="*/ 0 w 232"/>
                  <a:gd name="T95" fmla="*/ 0 h 278"/>
                  <a:gd name="T96" fmla="*/ 0 w 232"/>
                  <a:gd name="T97" fmla="*/ 0 h 278"/>
                  <a:gd name="T98" fmla="*/ 0 w 232"/>
                  <a:gd name="T99" fmla="*/ 0 h 278"/>
                  <a:gd name="T100" fmla="*/ 0 w 232"/>
                  <a:gd name="T101" fmla="*/ 0 h 278"/>
                  <a:gd name="T102" fmla="*/ 0 w 232"/>
                  <a:gd name="T103" fmla="*/ 0 h 278"/>
                  <a:gd name="T104" fmla="*/ 0 w 232"/>
                  <a:gd name="T105" fmla="*/ 0 h 278"/>
                  <a:gd name="T106" fmla="*/ 0 w 232"/>
                  <a:gd name="T107" fmla="*/ 0 h 278"/>
                  <a:gd name="T108" fmla="*/ 0 w 232"/>
                  <a:gd name="T109" fmla="*/ 0 h 278"/>
                  <a:gd name="T110" fmla="*/ 0 w 232"/>
                  <a:gd name="T111" fmla="*/ 0 h 278"/>
                  <a:gd name="T112" fmla="*/ 0 w 232"/>
                  <a:gd name="T113" fmla="*/ 0 h 27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32"/>
                  <a:gd name="T172" fmla="*/ 0 h 278"/>
                  <a:gd name="T173" fmla="*/ 232 w 232"/>
                  <a:gd name="T174" fmla="*/ 278 h 27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32" h="278">
                    <a:moveTo>
                      <a:pt x="209" y="249"/>
                    </a:moveTo>
                    <a:lnTo>
                      <a:pt x="177" y="235"/>
                    </a:lnTo>
                    <a:lnTo>
                      <a:pt x="155" y="244"/>
                    </a:lnTo>
                    <a:lnTo>
                      <a:pt x="151" y="244"/>
                    </a:lnTo>
                    <a:lnTo>
                      <a:pt x="141" y="240"/>
                    </a:lnTo>
                    <a:lnTo>
                      <a:pt x="134" y="240"/>
                    </a:lnTo>
                    <a:lnTo>
                      <a:pt x="128" y="244"/>
                    </a:lnTo>
                    <a:lnTo>
                      <a:pt x="129" y="273"/>
                    </a:lnTo>
                    <a:lnTo>
                      <a:pt x="126" y="278"/>
                    </a:lnTo>
                    <a:lnTo>
                      <a:pt x="109" y="278"/>
                    </a:lnTo>
                    <a:lnTo>
                      <a:pt x="97" y="272"/>
                    </a:lnTo>
                    <a:lnTo>
                      <a:pt x="96" y="270"/>
                    </a:lnTo>
                    <a:lnTo>
                      <a:pt x="94" y="270"/>
                    </a:lnTo>
                    <a:lnTo>
                      <a:pt x="56" y="209"/>
                    </a:lnTo>
                    <a:lnTo>
                      <a:pt x="55" y="197"/>
                    </a:lnTo>
                    <a:lnTo>
                      <a:pt x="50" y="192"/>
                    </a:lnTo>
                    <a:lnTo>
                      <a:pt x="49" y="181"/>
                    </a:lnTo>
                    <a:lnTo>
                      <a:pt x="45" y="177"/>
                    </a:lnTo>
                    <a:lnTo>
                      <a:pt x="34" y="177"/>
                    </a:lnTo>
                    <a:lnTo>
                      <a:pt x="31" y="175"/>
                    </a:lnTo>
                    <a:lnTo>
                      <a:pt x="29" y="170"/>
                    </a:lnTo>
                    <a:lnTo>
                      <a:pt x="28" y="165"/>
                    </a:lnTo>
                    <a:lnTo>
                      <a:pt x="20" y="156"/>
                    </a:lnTo>
                    <a:lnTo>
                      <a:pt x="16" y="154"/>
                    </a:lnTo>
                    <a:lnTo>
                      <a:pt x="0" y="128"/>
                    </a:lnTo>
                    <a:lnTo>
                      <a:pt x="8" y="77"/>
                    </a:lnTo>
                    <a:lnTo>
                      <a:pt x="11" y="71"/>
                    </a:lnTo>
                    <a:lnTo>
                      <a:pt x="23" y="66"/>
                    </a:lnTo>
                    <a:lnTo>
                      <a:pt x="31" y="66"/>
                    </a:lnTo>
                    <a:lnTo>
                      <a:pt x="37" y="63"/>
                    </a:lnTo>
                    <a:lnTo>
                      <a:pt x="39" y="58"/>
                    </a:lnTo>
                    <a:lnTo>
                      <a:pt x="45" y="51"/>
                    </a:lnTo>
                    <a:lnTo>
                      <a:pt x="45" y="41"/>
                    </a:lnTo>
                    <a:lnTo>
                      <a:pt x="44" y="41"/>
                    </a:lnTo>
                    <a:lnTo>
                      <a:pt x="41" y="39"/>
                    </a:lnTo>
                    <a:lnTo>
                      <a:pt x="41" y="34"/>
                    </a:lnTo>
                    <a:lnTo>
                      <a:pt x="56" y="9"/>
                    </a:lnTo>
                    <a:lnTo>
                      <a:pt x="60" y="8"/>
                    </a:lnTo>
                    <a:lnTo>
                      <a:pt x="65" y="0"/>
                    </a:lnTo>
                    <a:lnTo>
                      <a:pt x="68" y="0"/>
                    </a:lnTo>
                    <a:lnTo>
                      <a:pt x="93" y="9"/>
                    </a:lnTo>
                    <a:lnTo>
                      <a:pt x="165" y="4"/>
                    </a:lnTo>
                    <a:lnTo>
                      <a:pt x="167" y="0"/>
                    </a:lnTo>
                    <a:lnTo>
                      <a:pt x="224" y="14"/>
                    </a:lnTo>
                    <a:lnTo>
                      <a:pt x="225" y="15"/>
                    </a:lnTo>
                    <a:lnTo>
                      <a:pt x="225" y="29"/>
                    </a:lnTo>
                    <a:lnTo>
                      <a:pt x="223" y="32"/>
                    </a:lnTo>
                    <a:lnTo>
                      <a:pt x="223" y="35"/>
                    </a:lnTo>
                    <a:lnTo>
                      <a:pt x="212" y="51"/>
                    </a:lnTo>
                    <a:lnTo>
                      <a:pt x="208" y="63"/>
                    </a:lnTo>
                    <a:lnTo>
                      <a:pt x="211" y="114"/>
                    </a:lnTo>
                    <a:lnTo>
                      <a:pt x="224" y="145"/>
                    </a:lnTo>
                    <a:lnTo>
                      <a:pt x="224" y="146"/>
                    </a:lnTo>
                    <a:lnTo>
                      <a:pt x="225" y="147"/>
                    </a:lnTo>
                    <a:lnTo>
                      <a:pt x="232" y="158"/>
                    </a:lnTo>
                    <a:lnTo>
                      <a:pt x="223" y="233"/>
                    </a:lnTo>
                    <a:lnTo>
                      <a:pt x="209" y="249"/>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10" name="Freeform 1340">
                <a:extLst>
                  <a:ext uri="{FF2B5EF4-FFF2-40B4-BE49-F238E27FC236}">
                    <a16:creationId xmlns:a16="http://schemas.microsoft.com/office/drawing/2014/main" id="{AA6772BA-58C8-4C52-A889-31F34409FE32}"/>
                  </a:ext>
                </a:extLst>
              </p:cNvPr>
              <p:cNvSpPr>
                <a:spLocks noChangeAspect="1"/>
              </p:cNvSpPr>
              <p:nvPr/>
            </p:nvSpPr>
            <p:spPr bwMode="auto">
              <a:xfrm>
                <a:off x="3086" y="942"/>
                <a:ext cx="116" cy="81"/>
              </a:xfrm>
              <a:custGeom>
                <a:avLst/>
                <a:gdLst>
                  <a:gd name="T0" fmla="*/ 0 w 395"/>
                  <a:gd name="T1" fmla="*/ 0 h 275"/>
                  <a:gd name="T2" fmla="*/ 0 w 395"/>
                  <a:gd name="T3" fmla="*/ 0 h 275"/>
                  <a:gd name="T4" fmla="*/ 0 w 395"/>
                  <a:gd name="T5" fmla="*/ 0 h 275"/>
                  <a:gd name="T6" fmla="*/ 0 w 395"/>
                  <a:gd name="T7" fmla="*/ 0 h 275"/>
                  <a:gd name="T8" fmla="*/ 0 w 395"/>
                  <a:gd name="T9" fmla="*/ 0 h 275"/>
                  <a:gd name="T10" fmla="*/ 0 w 395"/>
                  <a:gd name="T11" fmla="*/ 0 h 275"/>
                  <a:gd name="T12" fmla="*/ 0 w 395"/>
                  <a:gd name="T13" fmla="*/ 0 h 275"/>
                  <a:gd name="T14" fmla="*/ 0 w 395"/>
                  <a:gd name="T15" fmla="*/ 0 h 275"/>
                  <a:gd name="T16" fmla="*/ 0 w 395"/>
                  <a:gd name="T17" fmla="*/ 0 h 275"/>
                  <a:gd name="T18" fmla="*/ 0 w 395"/>
                  <a:gd name="T19" fmla="*/ 0 h 275"/>
                  <a:gd name="T20" fmla="*/ 0 w 395"/>
                  <a:gd name="T21" fmla="*/ 0 h 275"/>
                  <a:gd name="T22" fmla="*/ 0 w 395"/>
                  <a:gd name="T23" fmla="*/ 0 h 275"/>
                  <a:gd name="T24" fmla="*/ 0 w 395"/>
                  <a:gd name="T25" fmla="*/ 0 h 275"/>
                  <a:gd name="T26" fmla="*/ 0 w 395"/>
                  <a:gd name="T27" fmla="*/ 0 h 275"/>
                  <a:gd name="T28" fmla="*/ 0 w 395"/>
                  <a:gd name="T29" fmla="*/ 0 h 275"/>
                  <a:gd name="T30" fmla="*/ 0 w 395"/>
                  <a:gd name="T31" fmla="*/ 0 h 275"/>
                  <a:gd name="T32" fmla="*/ 0 w 395"/>
                  <a:gd name="T33" fmla="*/ 0 h 275"/>
                  <a:gd name="T34" fmla="*/ 0 w 395"/>
                  <a:gd name="T35" fmla="*/ 0 h 275"/>
                  <a:gd name="T36" fmla="*/ 0 w 395"/>
                  <a:gd name="T37" fmla="*/ 0 h 275"/>
                  <a:gd name="T38" fmla="*/ 0 w 395"/>
                  <a:gd name="T39" fmla="*/ 0 h 275"/>
                  <a:gd name="T40" fmla="*/ 0 w 395"/>
                  <a:gd name="T41" fmla="*/ 0 h 275"/>
                  <a:gd name="T42" fmla="*/ 0 w 395"/>
                  <a:gd name="T43" fmla="*/ 0 h 275"/>
                  <a:gd name="T44" fmla="*/ 0 w 395"/>
                  <a:gd name="T45" fmla="*/ 0 h 275"/>
                  <a:gd name="T46" fmla="*/ 0 w 395"/>
                  <a:gd name="T47" fmla="*/ 0 h 275"/>
                  <a:gd name="T48" fmla="*/ 0 w 395"/>
                  <a:gd name="T49" fmla="*/ 0 h 275"/>
                  <a:gd name="T50" fmla="*/ 0 w 395"/>
                  <a:gd name="T51" fmla="*/ 0 h 275"/>
                  <a:gd name="T52" fmla="*/ 0 w 395"/>
                  <a:gd name="T53" fmla="*/ 0 h 275"/>
                  <a:gd name="T54" fmla="*/ 0 w 395"/>
                  <a:gd name="T55" fmla="*/ 0 h 275"/>
                  <a:gd name="T56" fmla="*/ 0 w 395"/>
                  <a:gd name="T57" fmla="*/ 0 h 275"/>
                  <a:gd name="T58" fmla="*/ 0 w 395"/>
                  <a:gd name="T59" fmla="*/ 0 h 275"/>
                  <a:gd name="T60" fmla="*/ 0 w 395"/>
                  <a:gd name="T61" fmla="*/ 0 h 275"/>
                  <a:gd name="T62" fmla="*/ 0 w 395"/>
                  <a:gd name="T63" fmla="*/ 0 h 275"/>
                  <a:gd name="T64" fmla="*/ 0 w 395"/>
                  <a:gd name="T65" fmla="*/ 0 h 275"/>
                  <a:gd name="T66" fmla="*/ 0 w 395"/>
                  <a:gd name="T67" fmla="*/ 0 h 275"/>
                  <a:gd name="T68" fmla="*/ 0 w 395"/>
                  <a:gd name="T69" fmla="*/ 0 h 275"/>
                  <a:gd name="T70" fmla="*/ 0 w 395"/>
                  <a:gd name="T71" fmla="*/ 0 h 275"/>
                  <a:gd name="T72" fmla="*/ 0 w 395"/>
                  <a:gd name="T73" fmla="*/ 0 h 275"/>
                  <a:gd name="T74" fmla="*/ 0 w 395"/>
                  <a:gd name="T75" fmla="*/ 0 h 275"/>
                  <a:gd name="T76" fmla="*/ 0 w 395"/>
                  <a:gd name="T77" fmla="*/ 0 h 275"/>
                  <a:gd name="T78" fmla="*/ 0 w 395"/>
                  <a:gd name="T79" fmla="*/ 0 h 275"/>
                  <a:gd name="T80" fmla="*/ 0 w 395"/>
                  <a:gd name="T81" fmla="*/ 0 h 275"/>
                  <a:gd name="T82" fmla="*/ 0 w 395"/>
                  <a:gd name="T83" fmla="*/ 0 h 275"/>
                  <a:gd name="T84" fmla="*/ 0 w 395"/>
                  <a:gd name="T85" fmla="*/ 0 h 275"/>
                  <a:gd name="T86" fmla="*/ 0 w 395"/>
                  <a:gd name="T87" fmla="*/ 0 h 275"/>
                  <a:gd name="T88" fmla="*/ 0 w 395"/>
                  <a:gd name="T89" fmla="*/ 0 h 275"/>
                  <a:gd name="T90" fmla="*/ 0 w 395"/>
                  <a:gd name="T91" fmla="*/ 0 h 275"/>
                  <a:gd name="T92" fmla="*/ 0 w 395"/>
                  <a:gd name="T93" fmla="*/ 0 h 275"/>
                  <a:gd name="T94" fmla="*/ 0 w 395"/>
                  <a:gd name="T95" fmla="*/ 0 h 275"/>
                  <a:gd name="T96" fmla="*/ 0 w 395"/>
                  <a:gd name="T97" fmla="*/ 0 h 275"/>
                  <a:gd name="T98" fmla="*/ 0 w 395"/>
                  <a:gd name="T99" fmla="*/ 0 h 275"/>
                  <a:gd name="T100" fmla="*/ 0 w 395"/>
                  <a:gd name="T101" fmla="*/ 0 h 27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95"/>
                  <a:gd name="T154" fmla="*/ 0 h 275"/>
                  <a:gd name="T155" fmla="*/ 395 w 395"/>
                  <a:gd name="T156" fmla="*/ 275 h 27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95" h="275">
                    <a:moveTo>
                      <a:pt x="10" y="259"/>
                    </a:moveTo>
                    <a:lnTo>
                      <a:pt x="15" y="233"/>
                    </a:lnTo>
                    <a:lnTo>
                      <a:pt x="4" y="224"/>
                    </a:lnTo>
                    <a:lnTo>
                      <a:pt x="0" y="216"/>
                    </a:lnTo>
                    <a:lnTo>
                      <a:pt x="9" y="209"/>
                    </a:lnTo>
                    <a:lnTo>
                      <a:pt x="21" y="203"/>
                    </a:lnTo>
                    <a:lnTo>
                      <a:pt x="30" y="193"/>
                    </a:lnTo>
                    <a:lnTo>
                      <a:pt x="31" y="172"/>
                    </a:lnTo>
                    <a:lnTo>
                      <a:pt x="21" y="121"/>
                    </a:lnTo>
                    <a:lnTo>
                      <a:pt x="31" y="124"/>
                    </a:lnTo>
                    <a:lnTo>
                      <a:pt x="44" y="123"/>
                    </a:lnTo>
                    <a:lnTo>
                      <a:pt x="55" y="124"/>
                    </a:lnTo>
                    <a:lnTo>
                      <a:pt x="65" y="119"/>
                    </a:lnTo>
                    <a:lnTo>
                      <a:pt x="70" y="121"/>
                    </a:lnTo>
                    <a:lnTo>
                      <a:pt x="76" y="120"/>
                    </a:lnTo>
                    <a:lnTo>
                      <a:pt x="75" y="111"/>
                    </a:lnTo>
                    <a:lnTo>
                      <a:pt x="80" y="109"/>
                    </a:lnTo>
                    <a:lnTo>
                      <a:pt x="84" y="109"/>
                    </a:lnTo>
                    <a:lnTo>
                      <a:pt x="89" y="105"/>
                    </a:lnTo>
                    <a:lnTo>
                      <a:pt x="94" y="104"/>
                    </a:lnTo>
                    <a:lnTo>
                      <a:pt x="101" y="105"/>
                    </a:lnTo>
                    <a:lnTo>
                      <a:pt x="103" y="109"/>
                    </a:lnTo>
                    <a:lnTo>
                      <a:pt x="108" y="111"/>
                    </a:lnTo>
                    <a:lnTo>
                      <a:pt x="114" y="109"/>
                    </a:lnTo>
                    <a:lnTo>
                      <a:pt x="113" y="105"/>
                    </a:lnTo>
                    <a:lnTo>
                      <a:pt x="109" y="101"/>
                    </a:lnTo>
                    <a:lnTo>
                      <a:pt x="107" y="97"/>
                    </a:lnTo>
                    <a:lnTo>
                      <a:pt x="108" y="92"/>
                    </a:lnTo>
                    <a:lnTo>
                      <a:pt x="115" y="84"/>
                    </a:lnTo>
                    <a:lnTo>
                      <a:pt x="115" y="79"/>
                    </a:lnTo>
                    <a:lnTo>
                      <a:pt x="117" y="74"/>
                    </a:lnTo>
                    <a:lnTo>
                      <a:pt x="117" y="69"/>
                    </a:lnTo>
                    <a:lnTo>
                      <a:pt x="118" y="64"/>
                    </a:lnTo>
                    <a:lnTo>
                      <a:pt x="124" y="62"/>
                    </a:lnTo>
                    <a:lnTo>
                      <a:pt x="129" y="61"/>
                    </a:lnTo>
                    <a:lnTo>
                      <a:pt x="139" y="56"/>
                    </a:lnTo>
                    <a:lnTo>
                      <a:pt x="149" y="56"/>
                    </a:lnTo>
                    <a:lnTo>
                      <a:pt x="155" y="46"/>
                    </a:lnTo>
                    <a:lnTo>
                      <a:pt x="150" y="43"/>
                    </a:lnTo>
                    <a:lnTo>
                      <a:pt x="144" y="43"/>
                    </a:lnTo>
                    <a:lnTo>
                      <a:pt x="144" y="35"/>
                    </a:lnTo>
                    <a:lnTo>
                      <a:pt x="154" y="29"/>
                    </a:lnTo>
                    <a:lnTo>
                      <a:pt x="154" y="27"/>
                    </a:lnTo>
                    <a:lnTo>
                      <a:pt x="159" y="27"/>
                    </a:lnTo>
                    <a:lnTo>
                      <a:pt x="164" y="26"/>
                    </a:lnTo>
                    <a:lnTo>
                      <a:pt x="165" y="21"/>
                    </a:lnTo>
                    <a:lnTo>
                      <a:pt x="170" y="17"/>
                    </a:lnTo>
                    <a:lnTo>
                      <a:pt x="181" y="21"/>
                    </a:lnTo>
                    <a:lnTo>
                      <a:pt x="187" y="21"/>
                    </a:lnTo>
                    <a:lnTo>
                      <a:pt x="195" y="14"/>
                    </a:lnTo>
                    <a:lnTo>
                      <a:pt x="196" y="9"/>
                    </a:lnTo>
                    <a:lnTo>
                      <a:pt x="209" y="0"/>
                    </a:lnTo>
                    <a:lnTo>
                      <a:pt x="216" y="0"/>
                    </a:lnTo>
                    <a:lnTo>
                      <a:pt x="218" y="4"/>
                    </a:lnTo>
                    <a:lnTo>
                      <a:pt x="229" y="3"/>
                    </a:lnTo>
                    <a:lnTo>
                      <a:pt x="234" y="4"/>
                    </a:lnTo>
                    <a:lnTo>
                      <a:pt x="238" y="8"/>
                    </a:lnTo>
                    <a:lnTo>
                      <a:pt x="249" y="6"/>
                    </a:lnTo>
                    <a:lnTo>
                      <a:pt x="254" y="8"/>
                    </a:lnTo>
                    <a:lnTo>
                      <a:pt x="263" y="12"/>
                    </a:lnTo>
                    <a:lnTo>
                      <a:pt x="261" y="24"/>
                    </a:lnTo>
                    <a:lnTo>
                      <a:pt x="277" y="19"/>
                    </a:lnTo>
                    <a:lnTo>
                      <a:pt x="281" y="16"/>
                    </a:lnTo>
                    <a:lnTo>
                      <a:pt x="298" y="16"/>
                    </a:lnTo>
                    <a:lnTo>
                      <a:pt x="302" y="19"/>
                    </a:lnTo>
                    <a:lnTo>
                      <a:pt x="313" y="30"/>
                    </a:lnTo>
                    <a:lnTo>
                      <a:pt x="319" y="30"/>
                    </a:lnTo>
                    <a:lnTo>
                      <a:pt x="321" y="36"/>
                    </a:lnTo>
                    <a:lnTo>
                      <a:pt x="318" y="41"/>
                    </a:lnTo>
                    <a:lnTo>
                      <a:pt x="318" y="46"/>
                    </a:lnTo>
                    <a:lnTo>
                      <a:pt x="322" y="50"/>
                    </a:lnTo>
                    <a:lnTo>
                      <a:pt x="324" y="53"/>
                    </a:lnTo>
                    <a:lnTo>
                      <a:pt x="322" y="63"/>
                    </a:lnTo>
                    <a:lnTo>
                      <a:pt x="317" y="66"/>
                    </a:lnTo>
                    <a:lnTo>
                      <a:pt x="316" y="71"/>
                    </a:lnTo>
                    <a:lnTo>
                      <a:pt x="317" y="74"/>
                    </a:lnTo>
                    <a:lnTo>
                      <a:pt x="326" y="82"/>
                    </a:lnTo>
                    <a:lnTo>
                      <a:pt x="340" y="108"/>
                    </a:lnTo>
                    <a:lnTo>
                      <a:pt x="352" y="113"/>
                    </a:lnTo>
                    <a:lnTo>
                      <a:pt x="354" y="116"/>
                    </a:lnTo>
                    <a:lnTo>
                      <a:pt x="355" y="121"/>
                    </a:lnTo>
                    <a:lnTo>
                      <a:pt x="355" y="126"/>
                    </a:lnTo>
                    <a:lnTo>
                      <a:pt x="358" y="131"/>
                    </a:lnTo>
                    <a:lnTo>
                      <a:pt x="375" y="129"/>
                    </a:lnTo>
                    <a:lnTo>
                      <a:pt x="379" y="131"/>
                    </a:lnTo>
                    <a:lnTo>
                      <a:pt x="385" y="134"/>
                    </a:lnTo>
                    <a:lnTo>
                      <a:pt x="384" y="137"/>
                    </a:lnTo>
                    <a:lnTo>
                      <a:pt x="387" y="141"/>
                    </a:lnTo>
                    <a:lnTo>
                      <a:pt x="394" y="142"/>
                    </a:lnTo>
                    <a:lnTo>
                      <a:pt x="395" y="151"/>
                    </a:lnTo>
                    <a:lnTo>
                      <a:pt x="373" y="167"/>
                    </a:lnTo>
                    <a:lnTo>
                      <a:pt x="361" y="166"/>
                    </a:lnTo>
                    <a:lnTo>
                      <a:pt x="352" y="160"/>
                    </a:lnTo>
                    <a:lnTo>
                      <a:pt x="345" y="158"/>
                    </a:lnTo>
                    <a:lnTo>
                      <a:pt x="340" y="161"/>
                    </a:lnTo>
                    <a:lnTo>
                      <a:pt x="340" y="166"/>
                    </a:lnTo>
                    <a:lnTo>
                      <a:pt x="334" y="168"/>
                    </a:lnTo>
                    <a:lnTo>
                      <a:pt x="334" y="173"/>
                    </a:lnTo>
                    <a:lnTo>
                      <a:pt x="344" y="179"/>
                    </a:lnTo>
                    <a:lnTo>
                      <a:pt x="345" y="184"/>
                    </a:lnTo>
                    <a:lnTo>
                      <a:pt x="343" y="189"/>
                    </a:lnTo>
                    <a:lnTo>
                      <a:pt x="348" y="193"/>
                    </a:lnTo>
                    <a:lnTo>
                      <a:pt x="347" y="198"/>
                    </a:lnTo>
                    <a:lnTo>
                      <a:pt x="352" y="200"/>
                    </a:lnTo>
                    <a:lnTo>
                      <a:pt x="354" y="205"/>
                    </a:lnTo>
                    <a:lnTo>
                      <a:pt x="354" y="210"/>
                    </a:lnTo>
                    <a:lnTo>
                      <a:pt x="358" y="224"/>
                    </a:lnTo>
                    <a:lnTo>
                      <a:pt x="342" y="225"/>
                    </a:lnTo>
                    <a:lnTo>
                      <a:pt x="337" y="228"/>
                    </a:lnTo>
                    <a:lnTo>
                      <a:pt x="331" y="228"/>
                    </a:lnTo>
                    <a:lnTo>
                      <a:pt x="324" y="230"/>
                    </a:lnTo>
                    <a:lnTo>
                      <a:pt x="312" y="241"/>
                    </a:lnTo>
                    <a:lnTo>
                      <a:pt x="310" y="246"/>
                    </a:lnTo>
                    <a:lnTo>
                      <a:pt x="310" y="252"/>
                    </a:lnTo>
                    <a:lnTo>
                      <a:pt x="307" y="257"/>
                    </a:lnTo>
                    <a:lnTo>
                      <a:pt x="310" y="268"/>
                    </a:lnTo>
                    <a:lnTo>
                      <a:pt x="307" y="273"/>
                    </a:lnTo>
                    <a:lnTo>
                      <a:pt x="301" y="275"/>
                    </a:lnTo>
                    <a:lnTo>
                      <a:pt x="297" y="271"/>
                    </a:lnTo>
                    <a:lnTo>
                      <a:pt x="291" y="268"/>
                    </a:lnTo>
                    <a:lnTo>
                      <a:pt x="266" y="270"/>
                    </a:lnTo>
                    <a:lnTo>
                      <a:pt x="260" y="272"/>
                    </a:lnTo>
                    <a:lnTo>
                      <a:pt x="255" y="270"/>
                    </a:lnTo>
                    <a:lnTo>
                      <a:pt x="254" y="263"/>
                    </a:lnTo>
                    <a:lnTo>
                      <a:pt x="244" y="257"/>
                    </a:lnTo>
                    <a:lnTo>
                      <a:pt x="230" y="270"/>
                    </a:lnTo>
                    <a:lnTo>
                      <a:pt x="225" y="266"/>
                    </a:lnTo>
                    <a:lnTo>
                      <a:pt x="222" y="262"/>
                    </a:lnTo>
                    <a:lnTo>
                      <a:pt x="216" y="263"/>
                    </a:lnTo>
                    <a:lnTo>
                      <a:pt x="209" y="262"/>
                    </a:lnTo>
                    <a:lnTo>
                      <a:pt x="206" y="259"/>
                    </a:lnTo>
                    <a:lnTo>
                      <a:pt x="201" y="262"/>
                    </a:lnTo>
                    <a:lnTo>
                      <a:pt x="195" y="262"/>
                    </a:lnTo>
                    <a:lnTo>
                      <a:pt x="188" y="265"/>
                    </a:lnTo>
                    <a:lnTo>
                      <a:pt x="183" y="268"/>
                    </a:lnTo>
                    <a:lnTo>
                      <a:pt x="178" y="265"/>
                    </a:lnTo>
                    <a:lnTo>
                      <a:pt x="177" y="259"/>
                    </a:lnTo>
                    <a:lnTo>
                      <a:pt x="166" y="260"/>
                    </a:lnTo>
                    <a:lnTo>
                      <a:pt x="161" y="256"/>
                    </a:lnTo>
                    <a:lnTo>
                      <a:pt x="160" y="251"/>
                    </a:lnTo>
                    <a:lnTo>
                      <a:pt x="143" y="245"/>
                    </a:lnTo>
                    <a:lnTo>
                      <a:pt x="131" y="245"/>
                    </a:lnTo>
                    <a:lnTo>
                      <a:pt x="109" y="236"/>
                    </a:lnTo>
                    <a:lnTo>
                      <a:pt x="89" y="236"/>
                    </a:lnTo>
                    <a:lnTo>
                      <a:pt x="83" y="235"/>
                    </a:lnTo>
                    <a:lnTo>
                      <a:pt x="52" y="239"/>
                    </a:lnTo>
                    <a:lnTo>
                      <a:pt x="47" y="241"/>
                    </a:lnTo>
                    <a:lnTo>
                      <a:pt x="45" y="246"/>
                    </a:lnTo>
                    <a:lnTo>
                      <a:pt x="40" y="250"/>
                    </a:lnTo>
                    <a:lnTo>
                      <a:pt x="28" y="255"/>
                    </a:lnTo>
                    <a:lnTo>
                      <a:pt x="23" y="254"/>
                    </a:lnTo>
                    <a:lnTo>
                      <a:pt x="15" y="255"/>
                    </a:lnTo>
                    <a:lnTo>
                      <a:pt x="10" y="259"/>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11" name="Freeform 1341">
                <a:extLst>
                  <a:ext uri="{FF2B5EF4-FFF2-40B4-BE49-F238E27FC236}">
                    <a16:creationId xmlns:a16="http://schemas.microsoft.com/office/drawing/2014/main" id="{0E45AF3B-8802-464E-91B4-3B0165DC99E7}"/>
                  </a:ext>
                </a:extLst>
              </p:cNvPr>
              <p:cNvSpPr>
                <a:spLocks noChangeAspect="1"/>
              </p:cNvSpPr>
              <p:nvPr/>
            </p:nvSpPr>
            <p:spPr bwMode="auto">
              <a:xfrm>
                <a:off x="3086" y="942"/>
                <a:ext cx="116" cy="81"/>
              </a:xfrm>
              <a:custGeom>
                <a:avLst/>
                <a:gdLst>
                  <a:gd name="T0" fmla="*/ 0 w 395"/>
                  <a:gd name="T1" fmla="*/ 0 h 275"/>
                  <a:gd name="T2" fmla="*/ 0 w 395"/>
                  <a:gd name="T3" fmla="*/ 0 h 275"/>
                  <a:gd name="T4" fmla="*/ 0 w 395"/>
                  <a:gd name="T5" fmla="*/ 0 h 275"/>
                  <a:gd name="T6" fmla="*/ 0 w 395"/>
                  <a:gd name="T7" fmla="*/ 0 h 275"/>
                  <a:gd name="T8" fmla="*/ 0 w 395"/>
                  <a:gd name="T9" fmla="*/ 0 h 275"/>
                  <a:gd name="T10" fmla="*/ 0 w 395"/>
                  <a:gd name="T11" fmla="*/ 0 h 275"/>
                  <a:gd name="T12" fmla="*/ 0 w 395"/>
                  <a:gd name="T13" fmla="*/ 0 h 275"/>
                  <a:gd name="T14" fmla="*/ 0 w 395"/>
                  <a:gd name="T15" fmla="*/ 0 h 275"/>
                  <a:gd name="T16" fmla="*/ 0 w 395"/>
                  <a:gd name="T17" fmla="*/ 0 h 275"/>
                  <a:gd name="T18" fmla="*/ 0 w 395"/>
                  <a:gd name="T19" fmla="*/ 0 h 275"/>
                  <a:gd name="T20" fmla="*/ 0 w 395"/>
                  <a:gd name="T21" fmla="*/ 0 h 275"/>
                  <a:gd name="T22" fmla="*/ 0 w 395"/>
                  <a:gd name="T23" fmla="*/ 0 h 275"/>
                  <a:gd name="T24" fmla="*/ 0 w 395"/>
                  <a:gd name="T25" fmla="*/ 0 h 275"/>
                  <a:gd name="T26" fmla="*/ 0 w 395"/>
                  <a:gd name="T27" fmla="*/ 0 h 275"/>
                  <a:gd name="T28" fmla="*/ 0 w 395"/>
                  <a:gd name="T29" fmla="*/ 0 h 275"/>
                  <a:gd name="T30" fmla="*/ 0 w 395"/>
                  <a:gd name="T31" fmla="*/ 0 h 275"/>
                  <a:gd name="T32" fmla="*/ 0 w 395"/>
                  <a:gd name="T33" fmla="*/ 0 h 275"/>
                  <a:gd name="T34" fmla="*/ 0 w 395"/>
                  <a:gd name="T35" fmla="*/ 0 h 275"/>
                  <a:gd name="T36" fmla="*/ 0 w 395"/>
                  <a:gd name="T37" fmla="*/ 0 h 275"/>
                  <a:gd name="T38" fmla="*/ 0 w 395"/>
                  <a:gd name="T39" fmla="*/ 0 h 275"/>
                  <a:gd name="T40" fmla="*/ 0 w 395"/>
                  <a:gd name="T41" fmla="*/ 0 h 275"/>
                  <a:gd name="T42" fmla="*/ 0 w 395"/>
                  <a:gd name="T43" fmla="*/ 0 h 275"/>
                  <a:gd name="T44" fmla="*/ 0 w 395"/>
                  <a:gd name="T45" fmla="*/ 0 h 275"/>
                  <a:gd name="T46" fmla="*/ 0 w 395"/>
                  <a:gd name="T47" fmla="*/ 0 h 275"/>
                  <a:gd name="T48" fmla="*/ 0 w 395"/>
                  <a:gd name="T49" fmla="*/ 0 h 275"/>
                  <a:gd name="T50" fmla="*/ 0 w 395"/>
                  <a:gd name="T51" fmla="*/ 0 h 275"/>
                  <a:gd name="T52" fmla="*/ 0 w 395"/>
                  <a:gd name="T53" fmla="*/ 0 h 275"/>
                  <a:gd name="T54" fmla="*/ 0 w 395"/>
                  <a:gd name="T55" fmla="*/ 0 h 275"/>
                  <a:gd name="T56" fmla="*/ 0 w 395"/>
                  <a:gd name="T57" fmla="*/ 0 h 275"/>
                  <a:gd name="T58" fmla="*/ 0 w 395"/>
                  <a:gd name="T59" fmla="*/ 0 h 275"/>
                  <a:gd name="T60" fmla="*/ 0 w 395"/>
                  <a:gd name="T61" fmla="*/ 0 h 275"/>
                  <a:gd name="T62" fmla="*/ 0 w 395"/>
                  <a:gd name="T63" fmla="*/ 0 h 275"/>
                  <a:gd name="T64" fmla="*/ 0 w 395"/>
                  <a:gd name="T65" fmla="*/ 0 h 275"/>
                  <a:gd name="T66" fmla="*/ 0 w 395"/>
                  <a:gd name="T67" fmla="*/ 0 h 275"/>
                  <a:gd name="T68" fmla="*/ 0 w 395"/>
                  <a:gd name="T69" fmla="*/ 0 h 275"/>
                  <a:gd name="T70" fmla="*/ 0 w 395"/>
                  <a:gd name="T71" fmla="*/ 0 h 275"/>
                  <a:gd name="T72" fmla="*/ 0 w 395"/>
                  <a:gd name="T73" fmla="*/ 0 h 275"/>
                  <a:gd name="T74" fmla="*/ 0 w 395"/>
                  <a:gd name="T75" fmla="*/ 0 h 275"/>
                  <a:gd name="T76" fmla="*/ 0 w 395"/>
                  <a:gd name="T77" fmla="*/ 0 h 275"/>
                  <a:gd name="T78" fmla="*/ 0 w 395"/>
                  <a:gd name="T79" fmla="*/ 0 h 275"/>
                  <a:gd name="T80" fmla="*/ 0 w 395"/>
                  <a:gd name="T81" fmla="*/ 0 h 275"/>
                  <a:gd name="T82" fmla="*/ 0 w 395"/>
                  <a:gd name="T83" fmla="*/ 0 h 275"/>
                  <a:gd name="T84" fmla="*/ 0 w 395"/>
                  <a:gd name="T85" fmla="*/ 0 h 275"/>
                  <a:gd name="T86" fmla="*/ 0 w 395"/>
                  <a:gd name="T87" fmla="*/ 0 h 275"/>
                  <a:gd name="T88" fmla="*/ 0 w 395"/>
                  <a:gd name="T89" fmla="*/ 0 h 275"/>
                  <a:gd name="T90" fmla="*/ 0 w 395"/>
                  <a:gd name="T91" fmla="*/ 0 h 275"/>
                  <a:gd name="T92" fmla="*/ 0 w 395"/>
                  <a:gd name="T93" fmla="*/ 0 h 275"/>
                  <a:gd name="T94" fmla="*/ 0 w 395"/>
                  <a:gd name="T95" fmla="*/ 0 h 275"/>
                  <a:gd name="T96" fmla="*/ 0 w 395"/>
                  <a:gd name="T97" fmla="*/ 0 h 275"/>
                  <a:gd name="T98" fmla="*/ 0 w 395"/>
                  <a:gd name="T99" fmla="*/ 0 h 275"/>
                  <a:gd name="T100" fmla="*/ 0 w 395"/>
                  <a:gd name="T101" fmla="*/ 0 h 27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95"/>
                  <a:gd name="T154" fmla="*/ 0 h 275"/>
                  <a:gd name="T155" fmla="*/ 395 w 395"/>
                  <a:gd name="T156" fmla="*/ 275 h 27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95" h="275">
                    <a:moveTo>
                      <a:pt x="10" y="259"/>
                    </a:moveTo>
                    <a:lnTo>
                      <a:pt x="15" y="233"/>
                    </a:lnTo>
                    <a:lnTo>
                      <a:pt x="4" y="224"/>
                    </a:lnTo>
                    <a:lnTo>
                      <a:pt x="0" y="216"/>
                    </a:lnTo>
                    <a:lnTo>
                      <a:pt x="9" y="209"/>
                    </a:lnTo>
                    <a:lnTo>
                      <a:pt x="21" y="203"/>
                    </a:lnTo>
                    <a:lnTo>
                      <a:pt x="30" y="193"/>
                    </a:lnTo>
                    <a:lnTo>
                      <a:pt x="31" y="172"/>
                    </a:lnTo>
                    <a:lnTo>
                      <a:pt x="21" y="121"/>
                    </a:lnTo>
                    <a:lnTo>
                      <a:pt x="31" y="124"/>
                    </a:lnTo>
                    <a:lnTo>
                      <a:pt x="44" y="123"/>
                    </a:lnTo>
                    <a:lnTo>
                      <a:pt x="55" y="124"/>
                    </a:lnTo>
                    <a:lnTo>
                      <a:pt x="65" y="119"/>
                    </a:lnTo>
                    <a:lnTo>
                      <a:pt x="70" y="121"/>
                    </a:lnTo>
                    <a:lnTo>
                      <a:pt x="76" y="120"/>
                    </a:lnTo>
                    <a:lnTo>
                      <a:pt x="75" y="111"/>
                    </a:lnTo>
                    <a:lnTo>
                      <a:pt x="80" y="109"/>
                    </a:lnTo>
                    <a:lnTo>
                      <a:pt x="84" y="109"/>
                    </a:lnTo>
                    <a:lnTo>
                      <a:pt x="89" y="105"/>
                    </a:lnTo>
                    <a:lnTo>
                      <a:pt x="94" y="104"/>
                    </a:lnTo>
                    <a:lnTo>
                      <a:pt x="101" y="105"/>
                    </a:lnTo>
                    <a:lnTo>
                      <a:pt x="103" y="109"/>
                    </a:lnTo>
                    <a:lnTo>
                      <a:pt x="108" y="111"/>
                    </a:lnTo>
                    <a:lnTo>
                      <a:pt x="114" y="109"/>
                    </a:lnTo>
                    <a:lnTo>
                      <a:pt x="113" y="105"/>
                    </a:lnTo>
                    <a:lnTo>
                      <a:pt x="109" y="101"/>
                    </a:lnTo>
                    <a:lnTo>
                      <a:pt x="107" y="97"/>
                    </a:lnTo>
                    <a:lnTo>
                      <a:pt x="108" y="92"/>
                    </a:lnTo>
                    <a:lnTo>
                      <a:pt x="115" y="84"/>
                    </a:lnTo>
                    <a:lnTo>
                      <a:pt x="115" y="79"/>
                    </a:lnTo>
                    <a:lnTo>
                      <a:pt x="117" y="74"/>
                    </a:lnTo>
                    <a:lnTo>
                      <a:pt x="117" y="69"/>
                    </a:lnTo>
                    <a:lnTo>
                      <a:pt x="118" y="64"/>
                    </a:lnTo>
                    <a:lnTo>
                      <a:pt x="124" y="62"/>
                    </a:lnTo>
                    <a:lnTo>
                      <a:pt x="129" y="61"/>
                    </a:lnTo>
                    <a:lnTo>
                      <a:pt x="139" y="56"/>
                    </a:lnTo>
                    <a:lnTo>
                      <a:pt x="149" y="56"/>
                    </a:lnTo>
                    <a:lnTo>
                      <a:pt x="155" y="46"/>
                    </a:lnTo>
                    <a:lnTo>
                      <a:pt x="150" y="43"/>
                    </a:lnTo>
                    <a:lnTo>
                      <a:pt x="144" y="43"/>
                    </a:lnTo>
                    <a:lnTo>
                      <a:pt x="144" y="35"/>
                    </a:lnTo>
                    <a:lnTo>
                      <a:pt x="154" y="29"/>
                    </a:lnTo>
                    <a:lnTo>
                      <a:pt x="154" y="27"/>
                    </a:lnTo>
                    <a:lnTo>
                      <a:pt x="159" y="27"/>
                    </a:lnTo>
                    <a:lnTo>
                      <a:pt x="164" y="26"/>
                    </a:lnTo>
                    <a:lnTo>
                      <a:pt x="165" y="21"/>
                    </a:lnTo>
                    <a:lnTo>
                      <a:pt x="170" y="17"/>
                    </a:lnTo>
                    <a:lnTo>
                      <a:pt x="181" y="21"/>
                    </a:lnTo>
                    <a:lnTo>
                      <a:pt x="187" y="21"/>
                    </a:lnTo>
                    <a:lnTo>
                      <a:pt x="195" y="14"/>
                    </a:lnTo>
                    <a:lnTo>
                      <a:pt x="196" y="9"/>
                    </a:lnTo>
                    <a:lnTo>
                      <a:pt x="209" y="0"/>
                    </a:lnTo>
                    <a:lnTo>
                      <a:pt x="216" y="0"/>
                    </a:lnTo>
                    <a:lnTo>
                      <a:pt x="218" y="4"/>
                    </a:lnTo>
                    <a:lnTo>
                      <a:pt x="229" y="3"/>
                    </a:lnTo>
                    <a:lnTo>
                      <a:pt x="234" y="4"/>
                    </a:lnTo>
                    <a:lnTo>
                      <a:pt x="238" y="8"/>
                    </a:lnTo>
                    <a:lnTo>
                      <a:pt x="249" y="6"/>
                    </a:lnTo>
                    <a:lnTo>
                      <a:pt x="254" y="8"/>
                    </a:lnTo>
                    <a:lnTo>
                      <a:pt x="263" y="12"/>
                    </a:lnTo>
                    <a:lnTo>
                      <a:pt x="261" y="24"/>
                    </a:lnTo>
                    <a:lnTo>
                      <a:pt x="277" y="19"/>
                    </a:lnTo>
                    <a:lnTo>
                      <a:pt x="281" y="16"/>
                    </a:lnTo>
                    <a:lnTo>
                      <a:pt x="298" y="16"/>
                    </a:lnTo>
                    <a:lnTo>
                      <a:pt x="302" y="19"/>
                    </a:lnTo>
                    <a:lnTo>
                      <a:pt x="313" y="30"/>
                    </a:lnTo>
                    <a:lnTo>
                      <a:pt x="319" y="30"/>
                    </a:lnTo>
                    <a:lnTo>
                      <a:pt x="321" y="36"/>
                    </a:lnTo>
                    <a:lnTo>
                      <a:pt x="318" y="41"/>
                    </a:lnTo>
                    <a:lnTo>
                      <a:pt x="318" y="46"/>
                    </a:lnTo>
                    <a:lnTo>
                      <a:pt x="322" y="50"/>
                    </a:lnTo>
                    <a:lnTo>
                      <a:pt x="324" y="53"/>
                    </a:lnTo>
                    <a:lnTo>
                      <a:pt x="322" y="63"/>
                    </a:lnTo>
                    <a:lnTo>
                      <a:pt x="317" y="66"/>
                    </a:lnTo>
                    <a:lnTo>
                      <a:pt x="316" y="71"/>
                    </a:lnTo>
                    <a:lnTo>
                      <a:pt x="317" y="74"/>
                    </a:lnTo>
                    <a:lnTo>
                      <a:pt x="326" y="82"/>
                    </a:lnTo>
                    <a:lnTo>
                      <a:pt x="340" y="108"/>
                    </a:lnTo>
                    <a:lnTo>
                      <a:pt x="352" y="113"/>
                    </a:lnTo>
                    <a:lnTo>
                      <a:pt x="354" y="116"/>
                    </a:lnTo>
                    <a:lnTo>
                      <a:pt x="355" y="121"/>
                    </a:lnTo>
                    <a:lnTo>
                      <a:pt x="355" y="126"/>
                    </a:lnTo>
                    <a:lnTo>
                      <a:pt x="358" y="131"/>
                    </a:lnTo>
                    <a:lnTo>
                      <a:pt x="375" y="129"/>
                    </a:lnTo>
                    <a:lnTo>
                      <a:pt x="379" y="131"/>
                    </a:lnTo>
                    <a:lnTo>
                      <a:pt x="385" y="134"/>
                    </a:lnTo>
                    <a:lnTo>
                      <a:pt x="384" y="137"/>
                    </a:lnTo>
                    <a:lnTo>
                      <a:pt x="387" y="141"/>
                    </a:lnTo>
                    <a:lnTo>
                      <a:pt x="394" y="142"/>
                    </a:lnTo>
                    <a:lnTo>
                      <a:pt x="395" y="151"/>
                    </a:lnTo>
                    <a:lnTo>
                      <a:pt x="373" y="167"/>
                    </a:lnTo>
                    <a:lnTo>
                      <a:pt x="361" y="166"/>
                    </a:lnTo>
                    <a:lnTo>
                      <a:pt x="352" y="160"/>
                    </a:lnTo>
                    <a:lnTo>
                      <a:pt x="345" y="158"/>
                    </a:lnTo>
                    <a:lnTo>
                      <a:pt x="340" y="161"/>
                    </a:lnTo>
                    <a:lnTo>
                      <a:pt x="340" y="166"/>
                    </a:lnTo>
                    <a:lnTo>
                      <a:pt x="334" y="168"/>
                    </a:lnTo>
                    <a:lnTo>
                      <a:pt x="334" y="173"/>
                    </a:lnTo>
                    <a:lnTo>
                      <a:pt x="344" y="179"/>
                    </a:lnTo>
                    <a:lnTo>
                      <a:pt x="345" y="184"/>
                    </a:lnTo>
                    <a:lnTo>
                      <a:pt x="343" y="189"/>
                    </a:lnTo>
                    <a:lnTo>
                      <a:pt x="348" y="193"/>
                    </a:lnTo>
                    <a:lnTo>
                      <a:pt x="347" y="198"/>
                    </a:lnTo>
                    <a:lnTo>
                      <a:pt x="352" y="200"/>
                    </a:lnTo>
                    <a:lnTo>
                      <a:pt x="354" y="205"/>
                    </a:lnTo>
                    <a:lnTo>
                      <a:pt x="354" y="210"/>
                    </a:lnTo>
                    <a:lnTo>
                      <a:pt x="358" y="224"/>
                    </a:lnTo>
                    <a:lnTo>
                      <a:pt x="342" y="225"/>
                    </a:lnTo>
                    <a:lnTo>
                      <a:pt x="337" y="228"/>
                    </a:lnTo>
                    <a:lnTo>
                      <a:pt x="331" y="228"/>
                    </a:lnTo>
                    <a:lnTo>
                      <a:pt x="324" y="230"/>
                    </a:lnTo>
                    <a:lnTo>
                      <a:pt x="312" y="241"/>
                    </a:lnTo>
                    <a:lnTo>
                      <a:pt x="310" y="246"/>
                    </a:lnTo>
                    <a:lnTo>
                      <a:pt x="310" y="252"/>
                    </a:lnTo>
                    <a:lnTo>
                      <a:pt x="307" y="257"/>
                    </a:lnTo>
                    <a:lnTo>
                      <a:pt x="310" y="268"/>
                    </a:lnTo>
                    <a:lnTo>
                      <a:pt x="307" y="273"/>
                    </a:lnTo>
                    <a:lnTo>
                      <a:pt x="301" y="275"/>
                    </a:lnTo>
                    <a:lnTo>
                      <a:pt x="297" y="271"/>
                    </a:lnTo>
                    <a:lnTo>
                      <a:pt x="291" y="268"/>
                    </a:lnTo>
                    <a:lnTo>
                      <a:pt x="266" y="270"/>
                    </a:lnTo>
                    <a:lnTo>
                      <a:pt x="260" y="272"/>
                    </a:lnTo>
                    <a:lnTo>
                      <a:pt x="255" y="270"/>
                    </a:lnTo>
                    <a:lnTo>
                      <a:pt x="254" y="263"/>
                    </a:lnTo>
                    <a:lnTo>
                      <a:pt x="244" y="257"/>
                    </a:lnTo>
                    <a:lnTo>
                      <a:pt x="230" y="270"/>
                    </a:lnTo>
                    <a:lnTo>
                      <a:pt x="225" y="266"/>
                    </a:lnTo>
                    <a:lnTo>
                      <a:pt x="222" y="262"/>
                    </a:lnTo>
                    <a:lnTo>
                      <a:pt x="216" y="263"/>
                    </a:lnTo>
                    <a:lnTo>
                      <a:pt x="209" y="262"/>
                    </a:lnTo>
                    <a:lnTo>
                      <a:pt x="206" y="259"/>
                    </a:lnTo>
                    <a:lnTo>
                      <a:pt x="201" y="262"/>
                    </a:lnTo>
                    <a:lnTo>
                      <a:pt x="195" y="262"/>
                    </a:lnTo>
                    <a:lnTo>
                      <a:pt x="188" y="265"/>
                    </a:lnTo>
                    <a:lnTo>
                      <a:pt x="183" y="268"/>
                    </a:lnTo>
                    <a:lnTo>
                      <a:pt x="178" y="265"/>
                    </a:lnTo>
                    <a:lnTo>
                      <a:pt x="177" y="259"/>
                    </a:lnTo>
                    <a:lnTo>
                      <a:pt x="166" y="260"/>
                    </a:lnTo>
                    <a:lnTo>
                      <a:pt x="161" y="256"/>
                    </a:lnTo>
                    <a:lnTo>
                      <a:pt x="160" y="251"/>
                    </a:lnTo>
                    <a:lnTo>
                      <a:pt x="143" y="245"/>
                    </a:lnTo>
                    <a:lnTo>
                      <a:pt x="131" y="245"/>
                    </a:lnTo>
                    <a:lnTo>
                      <a:pt x="109" y="236"/>
                    </a:lnTo>
                    <a:lnTo>
                      <a:pt x="89" y="236"/>
                    </a:lnTo>
                    <a:lnTo>
                      <a:pt x="83" y="235"/>
                    </a:lnTo>
                    <a:lnTo>
                      <a:pt x="52" y="239"/>
                    </a:lnTo>
                    <a:lnTo>
                      <a:pt x="47" y="241"/>
                    </a:lnTo>
                    <a:lnTo>
                      <a:pt x="45" y="246"/>
                    </a:lnTo>
                    <a:lnTo>
                      <a:pt x="40" y="250"/>
                    </a:lnTo>
                    <a:lnTo>
                      <a:pt x="28" y="255"/>
                    </a:lnTo>
                    <a:lnTo>
                      <a:pt x="23" y="254"/>
                    </a:lnTo>
                    <a:lnTo>
                      <a:pt x="15" y="255"/>
                    </a:lnTo>
                    <a:lnTo>
                      <a:pt x="10" y="259"/>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12" name="Freeform 1342">
                <a:extLst>
                  <a:ext uri="{FF2B5EF4-FFF2-40B4-BE49-F238E27FC236}">
                    <a16:creationId xmlns:a16="http://schemas.microsoft.com/office/drawing/2014/main" id="{211388E5-C6CC-46B6-876F-FE6332AB763F}"/>
                  </a:ext>
                </a:extLst>
              </p:cNvPr>
              <p:cNvSpPr>
                <a:spLocks noChangeAspect="1"/>
              </p:cNvSpPr>
              <p:nvPr/>
            </p:nvSpPr>
            <p:spPr bwMode="auto">
              <a:xfrm>
                <a:off x="3002" y="1052"/>
                <a:ext cx="71" cy="31"/>
              </a:xfrm>
              <a:custGeom>
                <a:avLst/>
                <a:gdLst>
                  <a:gd name="T0" fmla="*/ 0 w 241"/>
                  <a:gd name="T1" fmla="*/ 0 h 105"/>
                  <a:gd name="T2" fmla="*/ 0 w 241"/>
                  <a:gd name="T3" fmla="*/ 0 h 105"/>
                  <a:gd name="T4" fmla="*/ 0 w 241"/>
                  <a:gd name="T5" fmla="*/ 0 h 105"/>
                  <a:gd name="T6" fmla="*/ 0 w 241"/>
                  <a:gd name="T7" fmla="*/ 0 h 105"/>
                  <a:gd name="T8" fmla="*/ 0 w 241"/>
                  <a:gd name="T9" fmla="*/ 0 h 105"/>
                  <a:gd name="T10" fmla="*/ 0 w 241"/>
                  <a:gd name="T11" fmla="*/ 0 h 105"/>
                  <a:gd name="T12" fmla="*/ 0 w 241"/>
                  <a:gd name="T13" fmla="*/ 0 h 105"/>
                  <a:gd name="T14" fmla="*/ 0 w 241"/>
                  <a:gd name="T15" fmla="*/ 0 h 105"/>
                  <a:gd name="T16" fmla="*/ 0 w 241"/>
                  <a:gd name="T17" fmla="*/ 0 h 105"/>
                  <a:gd name="T18" fmla="*/ 0 w 241"/>
                  <a:gd name="T19" fmla="*/ 0 h 105"/>
                  <a:gd name="T20" fmla="*/ 0 w 241"/>
                  <a:gd name="T21" fmla="*/ 0 h 105"/>
                  <a:gd name="T22" fmla="*/ 0 w 241"/>
                  <a:gd name="T23" fmla="*/ 0 h 105"/>
                  <a:gd name="T24" fmla="*/ 0 w 241"/>
                  <a:gd name="T25" fmla="*/ 0 h 105"/>
                  <a:gd name="T26" fmla="*/ 0 w 241"/>
                  <a:gd name="T27" fmla="*/ 0 h 105"/>
                  <a:gd name="T28" fmla="*/ 0 w 241"/>
                  <a:gd name="T29" fmla="*/ 0 h 105"/>
                  <a:gd name="T30" fmla="*/ 0 w 241"/>
                  <a:gd name="T31" fmla="*/ 0 h 105"/>
                  <a:gd name="T32" fmla="*/ 0 w 241"/>
                  <a:gd name="T33" fmla="*/ 0 h 105"/>
                  <a:gd name="T34" fmla="*/ 0 w 241"/>
                  <a:gd name="T35" fmla="*/ 0 h 105"/>
                  <a:gd name="T36" fmla="*/ 0 w 241"/>
                  <a:gd name="T37" fmla="*/ 0 h 105"/>
                  <a:gd name="T38" fmla="*/ 0 w 241"/>
                  <a:gd name="T39" fmla="*/ 0 h 105"/>
                  <a:gd name="T40" fmla="*/ 0 w 241"/>
                  <a:gd name="T41" fmla="*/ 0 h 105"/>
                  <a:gd name="T42" fmla="*/ 0 w 241"/>
                  <a:gd name="T43" fmla="*/ 0 h 105"/>
                  <a:gd name="T44" fmla="*/ 0 w 241"/>
                  <a:gd name="T45" fmla="*/ 0 h 105"/>
                  <a:gd name="T46" fmla="*/ 0 w 241"/>
                  <a:gd name="T47" fmla="*/ 0 h 105"/>
                  <a:gd name="T48" fmla="*/ 0 w 241"/>
                  <a:gd name="T49" fmla="*/ 0 h 105"/>
                  <a:gd name="T50" fmla="*/ 0 w 241"/>
                  <a:gd name="T51" fmla="*/ 0 h 105"/>
                  <a:gd name="T52" fmla="*/ 0 w 241"/>
                  <a:gd name="T53" fmla="*/ 0 h 105"/>
                  <a:gd name="T54" fmla="*/ 0 w 241"/>
                  <a:gd name="T55" fmla="*/ 0 h 105"/>
                  <a:gd name="T56" fmla="*/ 0 w 241"/>
                  <a:gd name="T57" fmla="*/ 0 h 105"/>
                  <a:gd name="T58" fmla="*/ 0 w 241"/>
                  <a:gd name="T59" fmla="*/ 0 h 105"/>
                  <a:gd name="T60" fmla="*/ 0 w 241"/>
                  <a:gd name="T61" fmla="*/ 0 h 105"/>
                  <a:gd name="T62" fmla="*/ 0 w 241"/>
                  <a:gd name="T63" fmla="*/ 0 h 105"/>
                  <a:gd name="T64" fmla="*/ 0 w 241"/>
                  <a:gd name="T65" fmla="*/ 0 h 105"/>
                  <a:gd name="T66" fmla="*/ 0 w 241"/>
                  <a:gd name="T67" fmla="*/ 0 h 105"/>
                  <a:gd name="T68" fmla="*/ 0 w 241"/>
                  <a:gd name="T69" fmla="*/ 0 h 105"/>
                  <a:gd name="T70" fmla="*/ 0 w 241"/>
                  <a:gd name="T71" fmla="*/ 0 h 105"/>
                  <a:gd name="T72" fmla="*/ 0 w 241"/>
                  <a:gd name="T73" fmla="*/ 0 h 105"/>
                  <a:gd name="T74" fmla="*/ 0 w 241"/>
                  <a:gd name="T75" fmla="*/ 0 h 105"/>
                  <a:gd name="T76" fmla="*/ 0 w 241"/>
                  <a:gd name="T77" fmla="*/ 0 h 105"/>
                  <a:gd name="T78" fmla="*/ 0 w 241"/>
                  <a:gd name="T79" fmla="*/ 0 h 105"/>
                  <a:gd name="T80" fmla="*/ 0 w 241"/>
                  <a:gd name="T81" fmla="*/ 0 h 105"/>
                  <a:gd name="T82" fmla="*/ 0 w 241"/>
                  <a:gd name="T83" fmla="*/ 0 h 105"/>
                  <a:gd name="T84" fmla="*/ 0 w 241"/>
                  <a:gd name="T85" fmla="*/ 0 h 10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41"/>
                  <a:gd name="T130" fmla="*/ 0 h 105"/>
                  <a:gd name="T131" fmla="*/ 241 w 241"/>
                  <a:gd name="T132" fmla="*/ 105 h 10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41" h="105">
                    <a:moveTo>
                      <a:pt x="224" y="67"/>
                    </a:moveTo>
                    <a:lnTo>
                      <a:pt x="214" y="69"/>
                    </a:lnTo>
                    <a:lnTo>
                      <a:pt x="202" y="62"/>
                    </a:lnTo>
                    <a:lnTo>
                      <a:pt x="189" y="58"/>
                    </a:lnTo>
                    <a:lnTo>
                      <a:pt x="179" y="61"/>
                    </a:lnTo>
                    <a:lnTo>
                      <a:pt x="166" y="59"/>
                    </a:lnTo>
                    <a:lnTo>
                      <a:pt x="153" y="66"/>
                    </a:lnTo>
                    <a:lnTo>
                      <a:pt x="148" y="74"/>
                    </a:lnTo>
                    <a:lnTo>
                      <a:pt x="130" y="80"/>
                    </a:lnTo>
                    <a:lnTo>
                      <a:pt x="116" y="77"/>
                    </a:lnTo>
                    <a:lnTo>
                      <a:pt x="78" y="90"/>
                    </a:lnTo>
                    <a:lnTo>
                      <a:pt x="67" y="104"/>
                    </a:lnTo>
                    <a:lnTo>
                      <a:pt x="35" y="105"/>
                    </a:lnTo>
                    <a:lnTo>
                      <a:pt x="7" y="87"/>
                    </a:lnTo>
                    <a:lnTo>
                      <a:pt x="0" y="61"/>
                    </a:lnTo>
                    <a:lnTo>
                      <a:pt x="11" y="46"/>
                    </a:lnTo>
                    <a:lnTo>
                      <a:pt x="17" y="46"/>
                    </a:lnTo>
                    <a:lnTo>
                      <a:pt x="21" y="49"/>
                    </a:lnTo>
                    <a:lnTo>
                      <a:pt x="33" y="48"/>
                    </a:lnTo>
                    <a:lnTo>
                      <a:pt x="43" y="41"/>
                    </a:lnTo>
                    <a:lnTo>
                      <a:pt x="44" y="36"/>
                    </a:lnTo>
                    <a:lnTo>
                      <a:pt x="52" y="35"/>
                    </a:lnTo>
                    <a:lnTo>
                      <a:pt x="56" y="28"/>
                    </a:lnTo>
                    <a:lnTo>
                      <a:pt x="58" y="20"/>
                    </a:lnTo>
                    <a:lnTo>
                      <a:pt x="59" y="17"/>
                    </a:lnTo>
                    <a:lnTo>
                      <a:pt x="67" y="15"/>
                    </a:lnTo>
                    <a:lnTo>
                      <a:pt x="75" y="5"/>
                    </a:lnTo>
                    <a:lnTo>
                      <a:pt x="84" y="5"/>
                    </a:lnTo>
                    <a:lnTo>
                      <a:pt x="90" y="1"/>
                    </a:lnTo>
                    <a:lnTo>
                      <a:pt x="99" y="5"/>
                    </a:lnTo>
                    <a:lnTo>
                      <a:pt x="116" y="0"/>
                    </a:lnTo>
                    <a:lnTo>
                      <a:pt x="129" y="10"/>
                    </a:lnTo>
                    <a:lnTo>
                      <a:pt x="134" y="17"/>
                    </a:lnTo>
                    <a:lnTo>
                      <a:pt x="138" y="19"/>
                    </a:lnTo>
                    <a:lnTo>
                      <a:pt x="147" y="16"/>
                    </a:lnTo>
                    <a:lnTo>
                      <a:pt x="155" y="9"/>
                    </a:lnTo>
                    <a:lnTo>
                      <a:pt x="169" y="9"/>
                    </a:lnTo>
                    <a:lnTo>
                      <a:pt x="177" y="14"/>
                    </a:lnTo>
                    <a:lnTo>
                      <a:pt x="192" y="6"/>
                    </a:lnTo>
                    <a:lnTo>
                      <a:pt x="211" y="6"/>
                    </a:lnTo>
                    <a:lnTo>
                      <a:pt x="234" y="23"/>
                    </a:lnTo>
                    <a:lnTo>
                      <a:pt x="241" y="25"/>
                    </a:lnTo>
                    <a:lnTo>
                      <a:pt x="224" y="67"/>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13" name="Freeform 1343">
                <a:extLst>
                  <a:ext uri="{FF2B5EF4-FFF2-40B4-BE49-F238E27FC236}">
                    <a16:creationId xmlns:a16="http://schemas.microsoft.com/office/drawing/2014/main" id="{592F9BDF-8E91-4D94-9BCD-1A68086C8BF9}"/>
                  </a:ext>
                </a:extLst>
              </p:cNvPr>
              <p:cNvSpPr>
                <a:spLocks noChangeAspect="1"/>
              </p:cNvSpPr>
              <p:nvPr/>
            </p:nvSpPr>
            <p:spPr bwMode="auto">
              <a:xfrm>
                <a:off x="3002" y="1052"/>
                <a:ext cx="71" cy="31"/>
              </a:xfrm>
              <a:custGeom>
                <a:avLst/>
                <a:gdLst>
                  <a:gd name="T0" fmla="*/ 0 w 241"/>
                  <a:gd name="T1" fmla="*/ 0 h 105"/>
                  <a:gd name="T2" fmla="*/ 0 w 241"/>
                  <a:gd name="T3" fmla="*/ 0 h 105"/>
                  <a:gd name="T4" fmla="*/ 0 w 241"/>
                  <a:gd name="T5" fmla="*/ 0 h 105"/>
                  <a:gd name="T6" fmla="*/ 0 w 241"/>
                  <a:gd name="T7" fmla="*/ 0 h 105"/>
                  <a:gd name="T8" fmla="*/ 0 w 241"/>
                  <a:gd name="T9" fmla="*/ 0 h 105"/>
                  <a:gd name="T10" fmla="*/ 0 w 241"/>
                  <a:gd name="T11" fmla="*/ 0 h 105"/>
                  <a:gd name="T12" fmla="*/ 0 w 241"/>
                  <a:gd name="T13" fmla="*/ 0 h 105"/>
                  <a:gd name="T14" fmla="*/ 0 w 241"/>
                  <a:gd name="T15" fmla="*/ 0 h 105"/>
                  <a:gd name="T16" fmla="*/ 0 w 241"/>
                  <a:gd name="T17" fmla="*/ 0 h 105"/>
                  <a:gd name="T18" fmla="*/ 0 w 241"/>
                  <a:gd name="T19" fmla="*/ 0 h 105"/>
                  <a:gd name="T20" fmla="*/ 0 w 241"/>
                  <a:gd name="T21" fmla="*/ 0 h 105"/>
                  <a:gd name="T22" fmla="*/ 0 w 241"/>
                  <a:gd name="T23" fmla="*/ 0 h 105"/>
                  <a:gd name="T24" fmla="*/ 0 w 241"/>
                  <a:gd name="T25" fmla="*/ 0 h 105"/>
                  <a:gd name="T26" fmla="*/ 0 w 241"/>
                  <a:gd name="T27" fmla="*/ 0 h 105"/>
                  <a:gd name="T28" fmla="*/ 0 w 241"/>
                  <a:gd name="T29" fmla="*/ 0 h 105"/>
                  <a:gd name="T30" fmla="*/ 0 w 241"/>
                  <a:gd name="T31" fmla="*/ 0 h 105"/>
                  <a:gd name="T32" fmla="*/ 0 w 241"/>
                  <a:gd name="T33" fmla="*/ 0 h 105"/>
                  <a:gd name="T34" fmla="*/ 0 w 241"/>
                  <a:gd name="T35" fmla="*/ 0 h 105"/>
                  <a:gd name="T36" fmla="*/ 0 w 241"/>
                  <a:gd name="T37" fmla="*/ 0 h 105"/>
                  <a:gd name="T38" fmla="*/ 0 w 241"/>
                  <a:gd name="T39" fmla="*/ 0 h 105"/>
                  <a:gd name="T40" fmla="*/ 0 w 241"/>
                  <a:gd name="T41" fmla="*/ 0 h 105"/>
                  <a:gd name="T42" fmla="*/ 0 w 241"/>
                  <a:gd name="T43" fmla="*/ 0 h 105"/>
                  <a:gd name="T44" fmla="*/ 0 w 241"/>
                  <a:gd name="T45" fmla="*/ 0 h 105"/>
                  <a:gd name="T46" fmla="*/ 0 w 241"/>
                  <a:gd name="T47" fmla="*/ 0 h 105"/>
                  <a:gd name="T48" fmla="*/ 0 w 241"/>
                  <a:gd name="T49" fmla="*/ 0 h 105"/>
                  <a:gd name="T50" fmla="*/ 0 w 241"/>
                  <a:gd name="T51" fmla="*/ 0 h 105"/>
                  <a:gd name="T52" fmla="*/ 0 w 241"/>
                  <a:gd name="T53" fmla="*/ 0 h 105"/>
                  <a:gd name="T54" fmla="*/ 0 w 241"/>
                  <a:gd name="T55" fmla="*/ 0 h 105"/>
                  <a:gd name="T56" fmla="*/ 0 w 241"/>
                  <a:gd name="T57" fmla="*/ 0 h 105"/>
                  <a:gd name="T58" fmla="*/ 0 w 241"/>
                  <a:gd name="T59" fmla="*/ 0 h 105"/>
                  <a:gd name="T60" fmla="*/ 0 w 241"/>
                  <a:gd name="T61" fmla="*/ 0 h 105"/>
                  <a:gd name="T62" fmla="*/ 0 w 241"/>
                  <a:gd name="T63" fmla="*/ 0 h 105"/>
                  <a:gd name="T64" fmla="*/ 0 w 241"/>
                  <a:gd name="T65" fmla="*/ 0 h 105"/>
                  <a:gd name="T66" fmla="*/ 0 w 241"/>
                  <a:gd name="T67" fmla="*/ 0 h 105"/>
                  <a:gd name="T68" fmla="*/ 0 w 241"/>
                  <a:gd name="T69" fmla="*/ 0 h 105"/>
                  <a:gd name="T70" fmla="*/ 0 w 241"/>
                  <a:gd name="T71" fmla="*/ 0 h 105"/>
                  <a:gd name="T72" fmla="*/ 0 w 241"/>
                  <a:gd name="T73" fmla="*/ 0 h 105"/>
                  <a:gd name="T74" fmla="*/ 0 w 241"/>
                  <a:gd name="T75" fmla="*/ 0 h 105"/>
                  <a:gd name="T76" fmla="*/ 0 w 241"/>
                  <a:gd name="T77" fmla="*/ 0 h 105"/>
                  <a:gd name="T78" fmla="*/ 0 w 241"/>
                  <a:gd name="T79" fmla="*/ 0 h 105"/>
                  <a:gd name="T80" fmla="*/ 0 w 241"/>
                  <a:gd name="T81" fmla="*/ 0 h 105"/>
                  <a:gd name="T82" fmla="*/ 0 w 241"/>
                  <a:gd name="T83" fmla="*/ 0 h 105"/>
                  <a:gd name="T84" fmla="*/ 0 w 241"/>
                  <a:gd name="T85" fmla="*/ 0 h 10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41"/>
                  <a:gd name="T130" fmla="*/ 0 h 105"/>
                  <a:gd name="T131" fmla="*/ 241 w 241"/>
                  <a:gd name="T132" fmla="*/ 105 h 10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41" h="105">
                    <a:moveTo>
                      <a:pt x="224" y="67"/>
                    </a:moveTo>
                    <a:lnTo>
                      <a:pt x="214" y="69"/>
                    </a:lnTo>
                    <a:lnTo>
                      <a:pt x="202" y="62"/>
                    </a:lnTo>
                    <a:lnTo>
                      <a:pt x="189" y="58"/>
                    </a:lnTo>
                    <a:lnTo>
                      <a:pt x="179" y="61"/>
                    </a:lnTo>
                    <a:lnTo>
                      <a:pt x="166" y="59"/>
                    </a:lnTo>
                    <a:lnTo>
                      <a:pt x="153" y="66"/>
                    </a:lnTo>
                    <a:lnTo>
                      <a:pt x="148" y="74"/>
                    </a:lnTo>
                    <a:lnTo>
                      <a:pt x="130" y="80"/>
                    </a:lnTo>
                    <a:lnTo>
                      <a:pt x="116" y="77"/>
                    </a:lnTo>
                    <a:lnTo>
                      <a:pt x="78" y="90"/>
                    </a:lnTo>
                    <a:lnTo>
                      <a:pt x="67" y="104"/>
                    </a:lnTo>
                    <a:lnTo>
                      <a:pt x="35" y="105"/>
                    </a:lnTo>
                    <a:lnTo>
                      <a:pt x="7" y="87"/>
                    </a:lnTo>
                    <a:lnTo>
                      <a:pt x="0" y="61"/>
                    </a:lnTo>
                    <a:lnTo>
                      <a:pt x="11" y="46"/>
                    </a:lnTo>
                    <a:lnTo>
                      <a:pt x="17" y="46"/>
                    </a:lnTo>
                    <a:lnTo>
                      <a:pt x="21" y="49"/>
                    </a:lnTo>
                    <a:lnTo>
                      <a:pt x="33" y="48"/>
                    </a:lnTo>
                    <a:lnTo>
                      <a:pt x="43" y="41"/>
                    </a:lnTo>
                    <a:lnTo>
                      <a:pt x="44" y="36"/>
                    </a:lnTo>
                    <a:lnTo>
                      <a:pt x="52" y="35"/>
                    </a:lnTo>
                    <a:lnTo>
                      <a:pt x="56" y="28"/>
                    </a:lnTo>
                    <a:lnTo>
                      <a:pt x="58" y="20"/>
                    </a:lnTo>
                    <a:lnTo>
                      <a:pt x="59" y="17"/>
                    </a:lnTo>
                    <a:lnTo>
                      <a:pt x="67" y="15"/>
                    </a:lnTo>
                    <a:lnTo>
                      <a:pt x="75" y="5"/>
                    </a:lnTo>
                    <a:lnTo>
                      <a:pt x="84" y="5"/>
                    </a:lnTo>
                    <a:lnTo>
                      <a:pt x="90" y="1"/>
                    </a:lnTo>
                    <a:lnTo>
                      <a:pt x="99" y="5"/>
                    </a:lnTo>
                    <a:lnTo>
                      <a:pt x="116" y="0"/>
                    </a:lnTo>
                    <a:lnTo>
                      <a:pt x="129" y="10"/>
                    </a:lnTo>
                    <a:lnTo>
                      <a:pt x="134" y="17"/>
                    </a:lnTo>
                    <a:lnTo>
                      <a:pt x="138" y="19"/>
                    </a:lnTo>
                    <a:lnTo>
                      <a:pt x="147" y="16"/>
                    </a:lnTo>
                    <a:lnTo>
                      <a:pt x="155" y="9"/>
                    </a:lnTo>
                    <a:lnTo>
                      <a:pt x="169" y="9"/>
                    </a:lnTo>
                    <a:lnTo>
                      <a:pt x="177" y="14"/>
                    </a:lnTo>
                    <a:lnTo>
                      <a:pt x="192" y="6"/>
                    </a:lnTo>
                    <a:lnTo>
                      <a:pt x="211" y="6"/>
                    </a:lnTo>
                    <a:lnTo>
                      <a:pt x="234" y="23"/>
                    </a:lnTo>
                    <a:lnTo>
                      <a:pt x="241" y="25"/>
                    </a:lnTo>
                    <a:lnTo>
                      <a:pt x="224" y="67"/>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14" name="Freeform 1344">
                <a:extLst>
                  <a:ext uri="{FF2B5EF4-FFF2-40B4-BE49-F238E27FC236}">
                    <a16:creationId xmlns:a16="http://schemas.microsoft.com/office/drawing/2014/main" id="{AD8A28FF-F633-4BD2-993D-59F1A0429305}"/>
                  </a:ext>
                </a:extLst>
              </p:cNvPr>
              <p:cNvSpPr>
                <a:spLocks noChangeAspect="1"/>
              </p:cNvSpPr>
              <p:nvPr/>
            </p:nvSpPr>
            <p:spPr bwMode="auto">
              <a:xfrm>
                <a:off x="2905" y="1090"/>
                <a:ext cx="3" cy="6"/>
              </a:xfrm>
              <a:custGeom>
                <a:avLst/>
                <a:gdLst>
                  <a:gd name="T0" fmla="*/ 0 w 12"/>
                  <a:gd name="T1" fmla="*/ 0 h 24"/>
                  <a:gd name="T2" fmla="*/ 0 w 12"/>
                  <a:gd name="T3" fmla="*/ 0 h 24"/>
                  <a:gd name="T4" fmla="*/ 0 w 12"/>
                  <a:gd name="T5" fmla="*/ 0 h 24"/>
                  <a:gd name="T6" fmla="*/ 0 w 12"/>
                  <a:gd name="T7" fmla="*/ 0 h 24"/>
                  <a:gd name="T8" fmla="*/ 0 w 12"/>
                  <a:gd name="T9" fmla="*/ 0 h 24"/>
                  <a:gd name="T10" fmla="*/ 0 w 12"/>
                  <a:gd name="T11" fmla="*/ 0 h 24"/>
                  <a:gd name="T12" fmla="*/ 0 60000 65536"/>
                  <a:gd name="T13" fmla="*/ 0 60000 65536"/>
                  <a:gd name="T14" fmla="*/ 0 60000 65536"/>
                  <a:gd name="T15" fmla="*/ 0 60000 65536"/>
                  <a:gd name="T16" fmla="*/ 0 60000 65536"/>
                  <a:gd name="T17" fmla="*/ 0 60000 65536"/>
                  <a:gd name="T18" fmla="*/ 0 w 12"/>
                  <a:gd name="T19" fmla="*/ 0 h 24"/>
                  <a:gd name="T20" fmla="*/ 12 w 12"/>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12" h="24">
                    <a:moveTo>
                      <a:pt x="5" y="24"/>
                    </a:moveTo>
                    <a:lnTo>
                      <a:pt x="11" y="18"/>
                    </a:lnTo>
                    <a:lnTo>
                      <a:pt x="12" y="4"/>
                    </a:lnTo>
                    <a:lnTo>
                      <a:pt x="7" y="0"/>
                    </a:lnTo>
                    <a:lnTo>
                      <a:pt x="0" y="14"/>
                    </a:lnTo>
                    <a:lnTo>
                      <a:pt x="5" y="2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15" name="Freeform 1345">
                <a:extLst>
                  <a:ext uri="{FF2B5EF4-FFF2-40B4-BE49-F238E27FC236}">
                    <a16:creationId xmlns:a16="http://schemas.microsoft.com/office/drawing/2014/main" id="{0492BC15-9B57-42C5-9244-4D18237D2A87}"/>
                  </a:ext>
                </a:extLst>
              </p:cNvPr>
              <p:cNvSpPr>
                <a:spLocks noChangeAspect="1"/>
              </p:cNvSpPr>
              <p:nvPr/>
            </p:nvSpPr>
            <p:spPr bwMode="auto">
              <a:xfrm>
                <a:off x="2905" y="1090"/>
                <a:ext cx="3" cy="6"/>
              </a:xfrm>
              <a:custGeom>
                <a:avLst/>
                <a:gdLst>
                  <a:gd name="T0" fmla="*/ 0 w 12"/>
                  <a:gd name="T1" fmla="*/ 0 h 24"/>
                  <a:gd name="T2" fmla="*/ 0 w 12"/>
                  <a:gd name="T3" fmla="*/ 0 h 24"/>
                  <a:gd name="T4" fmla="*/ 0 w 12"/>
                  <a:gd name="T5" fmla="*/ 0 h 24"/>
                  <a:gd name="T6" fmla="*/ 0 w 12"/>
                  <a:gd name="T7" fmla="*/ 0 h 24"/>
                  <a:gd name="T8" fmla="*/ 0 w 12"/>
                  <a:gd name="T9" fmla="*/ 0 h 24"/>
                  <a:gd name="T10" fmla="*/ 0 w 12"/>
                  <a:gd name="T11" fmla="*/ 0 h 24"/>
                  <a:gd name="T12" fmla="*/ 0 60000 65536"/>
                  <a:gd name="T13" fmla="*/ 0 60000 65536"/>
                  <a:gd name="T14" fmla="*/ 0 60000 65536"/>
                  <a:gd name="T15" fmla="*/ 0 60000 65536"/>
                  <a:gd name="T16" fmla="*/ 0 60000 65536"/>
                  <a:gd name="T17" fmla="*/ 0 60000 65536"/>
                  <a:gd name="T18" fmla="*/ 0 w 12"/>
                  <a:gd name="T19" fmla="*/ 0 h 24"/>
                  <a:gd name="T20" fmla="*/ 12 w 12"/>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12" h="24">
                    <a:moveTo>
                      <a:pt x="5" y="24"/>
                    </a:moveTo>
                    <a:lnTo>
                      <a:pt x="11" y="18"/>
                    </a:lnTo>
                    <a:lnTo>
                      <a:pt x="12" y="4"/>
                    </a:lnTo>
                    <a:lnTo>
                      <a:pt x="7" y="0"/>
                    </a:lnTo>
                    <a:lnTo>
                      <a:pt x="0" y="14"/>
                    </a:lnTo>
                    <a:lnTo>
                      <a:pt x="5" y="24"/>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16" name="Freeform 1346">
                <a:extLst>
                  <a:ext uri="{FF2B5EF4-FFF2-40B4-BE49-F238E27FC236}">
                    <a16:creationId xmlns:a16="http://schemas.microsoft.com/office/drawing/2014/main" id="{C7EA91ED-C83F-4EB2-9C19-16035B4BEB1D}"/>
                  </a:ext>
                </a:extLst>
              </p:cNvPr>
              <p:cNvSpPr>
                <a:spLocks noChangeAspect="1"/>
              </p:cNvSpPr>
              <p:nvPr/>
            </p:nvSpPr>
            <p:spPr bwMode="auto">
              <a:xfrm>
                <a:off x="3249" y="1270"/>
                <a:ext cx="97" cy="95"/>
              </a:xfrm>
              <a:custGeom>
                <a:avLst/>
                <a:gdLst>
                  <a:gd name="T0" fmla="*/ 0 w 331"/>
                  <a:gd name="T1" fmla="*/ 0 h 322"/>
                  <a:gd name="T2" fmla="*/ 0 w 331"/>
                  <a:gd name="T3" fmla="*/ 0 h 322"/>
                  <a:gd name="T4" fmla="*/ 0 w 331"/>
                  <a:gd name="T5" fmla="*/ 0 h 322"/>
                  <a:gd name="T6" fmla="*/ 0 w 331"/>
                  <a:gd name="T7" fmla="*/ 0 h 322"/>
                  <a:gd name="T8" fmla="*/ 0 w 331"/>
                  <a:gd name="T9" fmla="*/ 0 h 322"/>
                  <a:gd name="T10" fmla="*/ 0 w 331"/>
                  <a:gd name="T11" fmla="*/ 0 h 322"/>
                  <a:gd name="T12" fmla="*/ 0 w 331"/>
                  <a:gd name="T13" fmla="*/ 0 h 322"/>
                  <a:gd name="T14" fmla="*/ 0 w 331"/>
                  <a:gd name="T15" fmla="*/ 0 h 322"/>
                  <a:gd name="T16" fmla="*/ 0 w 331"/>
                  <a:gd name="T17" fmla="*/ 0 h 322"/>
                  <a:gd name="T18" fmla="*/ 0 w 331"/>
                  <a:gd name="T19" fmla="*/ 0 h 322"/>
                  <a:gd name="T20" fmla="*/ 0 w 331"/>
                  <a:gd name="T21" fmla="*/ 0 h 322"/>
                  <a:gd name="T22" fmla="*/ 0 w 331"/>
                  <a:gd name="T23" fmla="*/ 0 h 322"/>
                  <a:gd name="T24" fmla="*/ 0 w 331"/>
                  <a:gd name="T25" fmla="*/ 0 h 322"/>
                  <a:gd name="T26" fmla="*/ 0 w 331"/>
                  <a:gd name="T27" fmla="*/ 0 h 322"/>
                  <a:gd name="T28" fmla="*/ 0 w 331"/>
                  <a:gd name="T29" fmla="*/ 0 h 322"/>
                  <a:gd name="T30" fmla="*/ 0 w 331"/>
                  <a:gd name="T31" fmla="*/ 0 h 322"/>
                  <a:gd name="T32" fmla="*/ 0 w 331"/>
                  <a:gd name="T33" fmla="*/ 0 h 322"/>
                  <a:gd name="T34" fmla="*/ 0 w 331"/>
                  <a:gd name="T35" fmla="*/ 0 h 322"/>
                  <a:gd name="T36" fmla="*/ 0 w 331"/>
                  <a:gd name="T37" fmla="*/ 0 h 322"/>
                  <a:gd name="T38" fmla="*/ 0 w 331"/>
                  <a:gd name="T39" fmla="*/ 0 h 322"/>
                  <a:gd name="T40" fmla="*/ 0 w 331"/>
                  <a:gd name="T41" fmla="*/ 0 h 322"/>
                  <a:gd name="T42" fmla="*/ 0 w 331"/>
                  <a:gd name="T43" fmla="*/ 0 h 322"/>
                  <a:gd name="T44" fmla="*/ 0 w 331"/>
                  <a:gd name="T45" fmla="*/ 0 h 322"/>
                  <a:gd name="T46" fmla="*/ 0 w 331"/>
                  <a:gd name="T47" fmla="*/ 0 h 322"/>
                  <a:gd name="T48" fmla="*/ 0 w 331"/>
                  <a:gd name="T49" fmla="*/ 0 h 322"/>
                  <a:gd name="T50" fmla="*/ 0 w 331"/>
                  <a:gd name="T51" fmla="*/ 0 h 322"/>
                  <a:gd name="T52" fmla="*/ 0 w 331"/>
                  <a:gd name="T53" fmla="*/ 0 h 322"/>
                  <a:gd name="T54" fmla="*/ 0 w 331"/>
                  <a:gd name="T55" fmla="*/ 0 h 322"/>
                  <a:gd name="T56" fmla="*/ 0 w 331"/>
                  <a:gd name="T57" fmla="*/ 0 h 322"/>
                  <a:gd name="T58" fmla="*/ 0 w 331"/>
                  <a:gd name="T59" fmla="*/ 0 h 322"/>
                  <a:gd name="T60" fmla="*/ 0 w 331"/>
                  <a:gd name="T61" fmla="*/ 0 h 322"/>
                  <a:gd name="T62" fmla="*/ 0 w 331"/>
                  <a:gd name="T63" fmla="*/ 0 h 322"/>
                  <a:gd name="T64" fmla="*/ 0 w 331"/>
                  <a:gd name="T65" fmla="*/ 0 h 322"/>
                  <a:gd name="T66" fmla="*/ 0 w 331"/>
                  <a:gd name="T67" fmla="*/ 0 h 322"/>
                  <a:gd name="T68" fmla="*/ 0 w 331"/>
                  <a:gd name="T69" fmla="*/ 0 h 322"/>
                  <a:gd name="T70" fmla="*/ 0 w 331"/>
                  <a:gd name="T71" fmla="*/ 0 h 322"/>
                  <a:gd name="T72" fmla="*/ 0 w 331"/>
                  <a:gd name="T73" fmla="*/ 0 h 322"/>
                  <a:gd name="T74" fmla="*/ 0 w 331"/>
                  <a:gd name="T75" fmla="*/ 0 h 322"/>
                  <a:gd name="T76" fmla="*/ 0 w 331"/>
                  <a:gd name="T77" fmla="*/ 0 h 322"/>
                  <a:gd name="T78" fmla="*/ 0 w 331"/>
                  <a:gd name="T79" fmla="*/ 0 h 322"/>
                  <a:gd name="T80" fmla="*/ 0 w 331"/>
                  <a:gd name="T81" fmla="*/ 0 h 322"/>
                  <a:gd name="T82" fmla="*/ 0 w 331"/>
                  <a:gd name="T83" fmla="*/ 0 h 322"/>
                  <a:gd name="T84" fmla="*/ 0 w 331"/>
                  <a:gd name="T85" fmla="*/ 0 h 322"/>
                  <a:gd name="T86" fmla="*/ 0 w 331"/>
                  <a:gd name="T87" fmla="*/ 0 h 322"/>
                  <a:gd name="T88" fmla="*/ 0 w 331"/>
                  <a:gd name="T89" fmla="*/ 0 h 322"/>
                  <a:gd name="T90" fmla="*/ 0 w 331"/>
                  <a:gd name="T91" fmla="*/ 0 h 322"/>
                  <a:gd name="T92" fmla="*/ 0 w 331"/>
                  <a:gd name="T93" fmla="*/ 0 h 322"/>
                  <a:gd name="T94" fmla="*/ 0 w 331"/>
                  <a:gd name="T95" fmla="*/ 0 h 322"/>
                  <a:gd name="T96" fmla="*/ 0 w 331"/>
                  <a:gd name="T97" fmla="*/ 0 h 322"/>
                  <a:gd name="T98" fmla="*/ 0 w 331"/>
                  <a:gd name="T99" fmla="*/ 0 h 322"/>
                  <a:gd name="T100" fmla="*/ 0 w 331"/>
                  <a:gd name="T101" fmla="*/ 0 h 322"/>
                  <a:gd name="T102" fmla="*/ 0 w 331"/>
                  <a:gd name="T103" fmla="*/ 0 h 322"/>
                  <a:gd name="T104" fmla="*/ 0 w 331"/>
                  <a:gd name="T105" fmla="*/ 0 h 322"/>
                  <a:gd name="T106" fmla="*/ 0 w 331"/>
                  <a:gd name="T107" fmla="*/ 0 h 322"/>
                  <a:gd name="T108" fmla="*/ 0 w 331"/>
                  <a:gd name="T109" fmla="*/ 0 h 322"/>
                  <a:gd name="T110" fmla="*/ 0 w 331"/>
                  <a:gd name="T111" fmla="*/ 0 h 322"/>
                  <a:gd name="T112" fmla="*/ 0 w 331"/>
                  <a:gd name="T113" fmla="*/ 0 h 322"/>
                  <a:gd name="T114" fmla="*/ 0 w 331"/>
                  <a:gd name="T115" fmla="*/ 0 h 32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31"/>
                  <a:gd name="T175" fmla="*/ 0 h 322"/>
                  <a:gd name="T176" fmla="*/ 331 w 331"/>
                  <a:gd name="T177" fmla="*/ 322 h 32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31" h="322">
                    <a:moveTo>
                      <a:pt x="164" y="254"/>
                    </a:moveTo>
                    <a:lnTo>
                      <a:pt x="257" y="190"/>
                    </a:lnTo>
                    <a:lnTo>
                      <a:pt x="261" y="186"/>
                    </a:lnTo>
                    <a:lnTo>
                      <a:pt x="270" y="183"/>
                    </a:lnTo>
                    <a:lnTo>
                      <a:pt x="278" y="58"/>
                    </a:lnTo>
                    <a:lnTo>
                      <a:pt x="304" y="47"/>
                    </a:lnTo>
                    <a:lnTo>
                      <a:pt x="319" y="19"/>
                    </a:lnTo>
                    <a:lnTo>
                      <a:pt x="331" y="11"/>
                    </a:lnTo>
                    <a:lnTo>
                      <a:pt x="324" y="11"/>
                    </a:lnTo>
                    <a:lnTo>
                      <a:pt x="322" y="10"/>
                    </a:lnTo>
                    <a:lnTo>
                      <a:pt x="322" y="5"/>
                    </a:lnTo>
                    <a:lnTo>
                      <a:pt x="319" y="2"/>
                    </a:lnTo>
                    <a:lnTo>
                      <a:pt x="316" y="0"/>
                    </a:lnTo>
                    <a:lnTo>
                      <a:pt x="309" y="7"/>
                    </a:lnTo>
                    <a:lnTo>
                      <a:pt x="294" y="13"/>
                    </a:lnTo>
                    <a:lnTo>
                      <a:pt x="263" y="16"/>
                    </a:lnTo>
                    <a:lnTo>
                      <a:pt x="254" y="12"/>
                    </a:lnTo>
                    <a:lnTo>
                      <a:pt x="233" y="17"/>
                    </a:lnTo>
                    <a:lnTo>
                      <a:pt x="217" y="28"/>
                    </a:lnTo>
                    <a:lnTo>
                      <a:pt x="207" y="31"/>
                    </a:lnTo>
                    <a:lnTo>
                      <a:pt x="202" y="34"/>
                    </a:lnTo>
                    <a:lnTo>
                      <a:pt x="174" y="41"/>
                    </a:lnTo>
                    <a:lnTo>
                      <a:pt x="149" y="37"/>
                    </a:lnTo>
                    <a:lnTo>
                      <a:pt x="139" y="27"/>
                    </a:lnTo>
                    <a:lnTo>
                      <a:pt x="132" y="26"/>
                    </a:lnTo>
                    <a:lnTo>
                      <a:pt x="121" y="27"/>
                    </a:lnTo>
                    <a:lnTo>
                      <a:pt x="100" y="38"/>
                    </a:lnTo>
                    <a:lnTo>
                      <a:pt x="94" y="39"/>
                    </a:lnTo>
                    <a:lnTo>
                      <a:pt x="90" y="43"/>
                    </a:lnTo>
                    <a:lnTo>
                      <a:pt x="76" y="41"/>
                    </a:lnTo>
                    <a:lnTo>
                      <a:pt x="70" y="43"/>
                    </a:lnTo>
                    <a:lnTo>
                      <a:pt x="69" y="41"/>
                    </a:lnTo>
                    <a:lnTo>
                      <a:pt x="68" y="38"/>
                    </a:lnTo>
                    <a:lnTo>
                      <a:pt x="68" y="37"/>
                    </a:lnTo>
                    <a:lnTo>
                      <a:pt x="63" y="33"/>
                    </a:lnTo>
                    <a:lnTo>
                      <a:pt x="55" y="33"/>
                    </a:lnTo>
                    <a:lnTo>
                      <a:pt x="50" y="31"/>
                    </a:lnTo>
                    <a:lnTo>
                      <a:pt x="47" y="41"/>
                    </a:lnTo>
                    <a:lnTo>
                      <a:pt x="45" y="42"/>
                    </a:lnTo>
                    <a:lnTo>
                      <a:pt x="45" y="45"/>
                    </a:lnTo>
                    <a:lnTo>
                      <a:pt x="44" y="54"/>
                    </a:lnTo>
                    <a:lnTo>
                      <a:pt x="53" y="65"/>
                    </a:lnTo>
                    <a:lnTo>
                      <a:pt x="53" y="68"/>
                    </a:lnTo>
                    <a:lnTo>
                      <a:pt x="52" y="69"/>
                    </a:lnTo>
                    <a:lnTo>
                      <a:pt x="44" y="69"/>
                    </a:lnTo>
                    <a:lnTo>
                      <a:pt x="37" y="71"/>
                    </a:lnTo>
                    <a:lnTo>
                      <a:pt x="37" y="75"/>
                    </a:lnTo>
                    <a:lnTo>
                      <a:pt x="37" y="83"/>
                    </a:lnTo>
                    <a:lnTo>
                      <a:pt x="33" y="87"/>
                    </a:lnTo>
                    <a:lnTo>
                      <a:pt x="29" y="89"/>
                    </a:lnTo>
                    <a:lnTo>
                      <a:pt x="27" y="95"/>
                    </a:lnTo>
                    <a:lnTo>
                      <a:pt x="21" y="91"/>
                    </a:lnTo>
                    <a:lnTo>
                      <a:pt x="19" y="86"/>
                    </a:lnTo>
                    <a:lnTo>
                      <a:pt x="16" y="86"/>
                    </a:lnTo>
                    <a:lnTo>
                      <a:pt x="16" y="99"/>
                    </a:lnTo>
                    <a:lnTo>
                      <a:pt x="12" y="111"/>
                    </a:lnTo>
                    <a:lnTo>
                      <a:pt x="14" y="115"/>
                    </a:lnTo>
                    <a:lnTo>
                      <a:pt x="19" y="127"/>
                    </a:lnTo>
                    <a:lnTo>
                      <a:pt x="18" y="157"/>
                    </a:lnTo>
                    <a:lnTo>
                      <a:pt x="21" y="167"/>
                    </a:lnTo>
                    <a:lnTo>
                      <a:pt x="35" y="167"/>
                    </a:lnTo>
                    <a:lnTo>
                      <a:pt x="38" y="163"/>
                    </a:lnTo>
                    <a:lnTo>
                      <a:pt x="40" y="163"/>
                    </a:lnTo>
                    <a:lnTo>
                      <a:pt x="42" y="167"/>
                    </a:lnTo>
                    <a:lnTo>
                      <a:pt x="45" y="167"/>
                    </a:lnTo>
                    <a:lnTo>
                      <a:pt x="47" y="169"/>
                    </a:lnTo>
                    <a:lnTo>
                      <a:pt x="47" y="172"/>
                    </a:lnTo>
                    <a:lnTo>
                      <a:pt x="43" y="172"/>
                    </a:lnTo>
                    <a:lnTo>
                      <a:pt x="43" y="173"/>
                    </a:lnTo>
                    <a:lnTo>
                      <a:pt x="42" y="175"/>
                    </a:lnTo>
                    <a:lnTo>
                      <a:pt x="40" y="177"/>
                    </a:lnTo>
                    <a:lnTo>
                      <a:pt x="45" y="177"/>
                    </a:lnTo>
                    <a:lnTo>
                      <a:pt x="48" y="181"/>
                    </a:lnTo>
                    <a:lnTo>
                      <a:pt x="53" y="183"/>
                    </a:lnTo>
                    <a:lnTo>
                      <a:pt x="50" y="186"/>
                    </a:lnTo>
                    <a:lnTo>
                      <a:pt x="55" y="191"/>
                    </a:lnTo>
                    <a:lnTo>
                      <a:pt x="54" y="195"/>
                    </a:lnTo>
                    <a:lnTo>
                      <a:pt x="56" y="198"/>
                    </a:lnTo>
                    <a:lnTo>
                      <a:pt x="54" y="200"/>
                    </a:lnTo>
                    <a:lnTo>
                      <a:pt x="53" y="204"/>
                    </a:lnTo>
                    <a:lnTo>
                      <a:pt x="52" y="204"/>
                    </a:lnTo>
                    <a:lnTo>
                      <a:pt x="45" y="209"/>
                    </a:lnTo>
                    <a:lnTo>
                      <a:pt x="42" y="209"/>
                    </a:lnTo>
                    <a:lnTo>
                      <a:pt x="42" y="212"/>
                    </a:lnTo>
                    <a:lnTo>
                      <a:pt x="39" y="215"/>
                    </a:lnTo>
                    <a:lnTo>
                      <a:pt x="38" y="217"/>
                    </a:lnTo>
                    <a:lnTo>
                      <a:pt x="44" y="222"/>
                    </a:lnTo>
                    <a:lnTo>
                      <a:pt x="44" y="224"/>
                    </a:lnTo>
                    <a:lnTo>
                      <a:pt x="42" y="224"/>
                    </a:lnTo>
                    <a:lnTo>
                      <a:pt x="38" y="222"/>
                    </a:lnTo>
                    <a:lnTo>
                      <a:pt x="26" y="224"/>
                    </a:lnTo>
                    <a:lnTo>
                      <a:pt x="24" y="228"/>
                    </a:lnTo>
                    <a:lnTo>
                      <a:pt x="23" y="230"/>
                    </a:lnTo>
                    <a:lnTo>
                      <a:pt x="21" y="235"/>
                    </a:lnTo>
                    <a:lnTo>
                      <a:pt x="21" y="236"/>
                    </a:lnTo>
                    <a:lnTo>
                      <a:pt x="26" y="237"/>
                    </a:lnTo>
                    <a:lnTo>
                      <a:pt x="26" y="242"/>
                    </a:lnTo>
                    <a:lnTo>
                      <a:pt x="23" y="243"/>
                    </a:lnTo>
                    <a:lnTo>
                      <a:pt x="19" y="248"/>
                    </a:lnTo>
                    <a:lnTo>
                      <a:pt x="14" y="252"/>
                    </a:lnTo>
                    <a:lnTo>
                      <a:pt x="13" y="256"/>
                    </a:lnTo>
                    <a:lnTo>
                      <a:pt x="9" y="256"/>
                    </a:lnTo>
                    <a:lnTo>
                      <a:pt x="2" y="262"/>
                    </a:lnTo>
                    <a:lnTo>
                      <a:pt x="3" y="272"/>
                    </a:lnTo>
                    <a:lnTo>
                      <a:pt x="1" y="275"/>
                    </a:lnTo>
                    <a:lnTo>
                      <a:pt x="2" y="280"/>
                    </a:lnTo>
                    <a:lnTo>
                      <a:pt x="1" y="285"/>
                    </a:lnTo>
                    <a:lnTo>
                      <a:pt x="3" y="290"/>
                    </a:lnTo>
                    <a:lnTo>
                      <a:pt x="0" y="296"/>
                    </a:lnTo>
                    <a:lnTo>
                      <a:pt x="11" y="294"/>
                    </a:lnTo>
                    <a:lnTo>
                      <a:pt x="14" y="295"/>
                    </a:lnTo>
                    <a:lnTo>
                      <a:pt x="19" y="305"/>
                    </a:lnTo>
                    <a:lnTo>
                      <a:pt x="27" y="309"/>
                    </a:lnTo>
                    <a:lnTo>
                      <a:pt x="40" y="321"/>
                    </a:lnTo>
                    <a:lnTo>
                      <a:pt x="50" y="322"/>
                    </a:lnTo>
                    <a:lnTo>
                      <a:pt x="58" y="320"/>
                    </a:lnTo>
                    <a:lnTo>
                      <a:pt x="164" y="25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17" name="Freeform 1347">
                <a:extLst>
                  <a:ext uri="{FF2B5EF4-FFF2-40B4-BE49-F238E27FC236}">
                    <a16:creationId xmlns:a16="http://schemas.microsoft.com/office/drawing/2014/main" id="{6646064D-6C84-4CBD-B39A-B45D9679937C}"/>
                  </a:ext>
                </a:extLst>
              </p:cNvPr>
              <p:cNvSpPr>
                <a:spLocks noChangeAspect="1"/>
              </p:cNvSpPr>
              <p:nvPr/>
            </p:nvSpPr>
            <p:spPr bwMode="auto">
              <a:xfrm>
                <a:off x="3249" y="1270"/>
                <a:ext cx="97" cy="95"/>
              </a:xfrm>
              <a:custGeom>
                <a:avLst/>
                <a:gdLst>
                  <a:gd name="T0" fmla="*/ 0 w 331"/>
                  <a:gd name="T1" fmla="*/ 0 h 322"/>
                  <a:gd name="T2" fmla="*/ 0 w 331"/>
                  <a:gd name="T3" fmla="*/ 0 h 322"/>
                  <a:gd name="T4" fmla="*/ 0 w 331"/>
                  <a:gd name="T5" fmla="*/ 0 h 322"/>
                  <a:gd name="T6" fmla="*/ 0 w 331"/>
                  <a:gd name="T7" fmla="*/ 0 h 322"/>
                  <a:gd name="T8" fmla="*/ 0 w 331"/>
                  <a:gd name="T9" fmla="*/ 0 h 322"/>
                  <a:gd name="T10" fmla="*/ 0 w 331"/>
                  <a:gd name="T11" fmla="*/ 0 h 322"/>
                  <a:gd name="T12" fmla="*/ 0 w 331"/>
                  <a:gd name="T13" fmla="*/ 0 h 322"/>
                  <a:gd name="T14" fmla="*/ 0 w 331"/>
                  <a:gd name="T15" fmla="*/ 0 h 322"/>
                  <a:gd name="T16" fmla="*/ 0 w 331"/>
                  <a:gd name="T17" fmla="*/ 0 h 322"/>
                  <a:gd name="T18" fmla="*/ 0 w 331"/>
                  <a:gd name="T19" fmla="*/ 0 h 322"/>
                  <a:gd name="T20" fmla="*/ 0 w 331"/>
                  <a:gd name="T21" fmla="*/ 0 h 322"/>
                  <a:gd name="T22" fmla="*/ 0 w 331"/>
                  <a:gd name="T23" fmla="*/ 0 h 322"/>
                  <a:gd name="T24" fmla="*/ 0 w 331"/>
                  <a:gd name="T25" fmla="*/ 0 h 322"/>
                  <a:gd name="T26" fmla="*/ 0 w 331"/>
                  <a:gd name="T27" fmla="*/ 0 h 322"/>
                  <a:gd name="T28" fmla="*/ 0 w 331"/>
                  <a:gd name="T29" fmla="*/ 0 h 322"/>
                  <a:gd name="T30" fmla="*/ 0 w 331"/>
                  <a:gd name="T31" fmla="*/ 0 h 322"/>
                  <a:gd name="T32" fmla="*/ 0 w 331"/>
                  <a:gd name="T33" fmla="*/ 0 h 322"/>
                  <a:gd name="T34" fmla="*/ 0 w 331"/>
                  <a:gd name="T35" fmla="*/ 0 h 322"/>
                  <a:gd name="T36" fmla="*/ 0 w 331"/>
                  <a:gd name="T37" fmla="*/ 0 h 322"/>
                  <a:gd name="T38" fmla="*/ 0 w 331"/>
                  <a:gd name="T39" fmla="*/ 0 h 322"/>
                  <a:gd name="T40" fmla="*/ 0 w 331"/>
                  <a:gd name="T41" fmla="*/ 0 h 322"/>
                  <a:gd name="T42" fmla="*/ 0 w 331"/>
                  <a:gd name="T43" fmla="*/ 0 h 322"/>
                  <a:gd name="T44" fmla="*/ 0 w 331"/>
                  <a:gd name="T45" fmla="*/ 0 h 322"/>
                  <a:gd name="T46" fmla="*/ 0 w 331"/>
                  <a:gd name="T47" fmla="*/ 0 h 322"/>
                  <a:gd name="T48" fmla="*/ 0 w 331"/>
                  <a:gd name="T49" fmla="*/ 0 h 322"/>
                  <a:gd name="T50" fmla="*/ 0 w 331"/>
                  <a:gd name="T51" fmla="*/ 0 h 322"/>
                  <a:gd name="T52" fmla="*/ 0 w 331"/>
                  <a:gd name="T53" fmla="*/ 0 h 322"/>
                  <a:gd name="T54" fmla="*/ 0 w 331"/>
                  <a:gd name="T55" fmla="*/ 0 h 322"/>
                  <a:gd name="T56" fmla="*/ 0 w 331"/>
                  <a:gd name="T57" fmla="*/ 0 h 322"/>
                  <a:gd name="T58" fmla="*/ 0 w 331"/>
                  <a:gd name="T59" fmla="*/ 0 h 322"/>
                  <a:gd name="T60" fmla="*/ 0 w 331"/>
                  <a:gd name="T61" fmla="*/ 0 h 322"/>
                  <a:gd name="T62" fmla="*/ 0 w 331"/>
                  <a:gd name="T63" fmla="*/ 0 h 322"/>
                  <a:gd name="T64" fmla="*/ 0 w 331"/>
                  <a:gd name="T65" fmla="*/ 0 h 322"/>
                  <a:gd name="T66" fmla="*/ 0 w 331"/>
                  <a:gd name="T67" fmla="*/ 0 h 322"/>
                  <a:gd name="T68" fmla="*/ 0 w 331"/>
                  <a:gd name="T69" fmla="*/ 0 h 322"/>
                  <a:gd name="T70" fmla="*/ 0 w 331"/>
                  <a:gd name="T71" fmla="*/ 0 h 322"/>
                  <a:gd name="T72" fmla="*/ 0 w 331"/>
                  <a:gd name="T73" fmla="*/ 0 h 322"/>
                  <a:gd name="T74" fmla="*/ 0 w 331"/>
                  <a:gd name="T75" fmla="*/ 0 h 322"/>
                  <a:gd name="T76" fmla="*/ 0 w 331"/>
                  <a:gd name="T77" fmla="*/ 0 h 322"/>
                  <a:gd name="T78" fmla="*/ 0 w 331"/>
                  <a:gd name="T79" fmla="*/ 0 h 322"/>
                  <a:gd name="T80" fmla="*/ 0 w 331"/>
                  <a:gd name="T81" fmla="*/ 0 h 322"/>
                  <a:gd name="T82" fmla="*/ 0 w 331"/>
                  <a:gd name="T83" fmla="*/ 0 h 322"/>
                  <a:gd name="T84" fmla="*/ 0 w 331"/>
                  <a:gd name="T85" fmla="*/ 0 h 322"/>
                  <a:gd name="T86" fmla="*/ 0 w 331"/>
                  <a:gd name="T87" fmla="*/ 0 h 322"/>
                  <a:gd name="T88" fmla="*/ 0 w 331"/>
                  <a:gd name="T89" fmla="*/ 0 h 322"/>
                  <a:gd name="T90" fmla="*/ 0 w 331"/>
                  <a:gd name="T91" fmla="*/ 0 h 322"/>
                  <a:gd name="T92" fmla="*/ 0 w 331"/>
                  <a:gd name="T93" fmla="*/ 0 h 322"/>
                  <a:gd name="T94" fmla="*/ 0 w 331"/>
                  <a:gd name="T95" fmla="*/ 0 h 322"/>
                  <a:gd name="T96" fmla="*/ 0 w 331"/>
                  <a:gd name="T97" fmla="*/ 0 h 322"/>
                  <a:gd name="T98" fmla="*/ 0 w 331"/>
                  <a:gd name="T99" fmla="*/ 0 h 322"/>
                  <a:gd name="T100" fmla="*/ 0 w 331"/>
                  <a:gd name="T101" fmla="*/ 0 h 322"/>
                  <a:gd name="T102" fmla="*/ 0 w 331"/>
                  <a:gd name="T103" fmla="*/ 0 h 322"/>
                  <a:gd name="T104" fmla="*/ 0 w 331"/>
                  <a:gd name="T105" fmla="*/ 0 h 322"/>
                  <a:gd name="T106" fmla="*/ 0 w 331"/>
                  <a:gd name="T107" fmla="*/ 0 h 322"/>
                  <a:gd name="T108" fmla="*/ 0 w 331"/>
                  <a:gd name="T109" fmla="*/ 0 h 322"/>
                  <a:gd name="T110" fmla="*/ 0 w 331"/>
                  <a:gd name="T111" fmla="*/ 0 h 322"/>
                  <a:gd name="T112" fmla="*/ 0 w 331"/>
                  <a:gd name="T113" fmla="*/ 0 h 322"/>
                  <a:gd name="T114" fmla="*/ 0 w 331"/>
                  <a:gd name="T115" fmla="*/ 0 h 32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31"/>
                  <a:gd name="T175" fmla="*/ 0 h 322"/>
                  <a:gd name="T176" fmla="*/ 331 w 331"/>
                  <a:gd name="T177" fmla="*/ 322 h 32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31" h="322">
                    <a:moveTo>
                      <a:pt x="164" y="254"/>
                    </a:moveTo>
                    <a:lnTo>
                      <a:pt x="257" y="190"/>
                    </a:lnTo>
                    <a:lnTo>
                      <a:pt x="261" y="186"/>
                    </a:lnTo>
                    <a:lnTo>
                      <a:pt x="270" y="183"/>
                    </a:lnTo>
                    <a:lnTo>
                      <a:pt x="278" y="58"/>
                    </a:lnTo>
                    <a:lnTo>
                      <a:pt x="304" y="47"/>
                    </a:lnTo>
                    <a:lnTo>
                      <a:pt x="319" y="19"/>
                    </a:lnTo>
                    <a:lnTo>
                      <a:pt x="331" y="11"/>
                    </a:lnTo>
                    <a:lnTo>
                      <a:pt x="324" y="11"/>
                    </a:lnTo>
                    <a:lnTo>
                      <a:pt x="322" y="10"/>
                    </a:lnTo>
                    <a:lnTo>
                      <a:pt x="322" y="5"/>
                    </a:lnTo>
                    <a:lnTo>
                      <a:pt x="319" y="2"/>
                    </a:lnTo>
                    <a:lnTo>
                      <a:pt x="316" y="0"/>
                    </a:lnTo>
                    <a:lnTo>
                      <a:pt x="309" y="7"/>
                    </a:lnTo>
                    <a:lnTo>
                      <a:pt x="294" y="13"/>
                    </a:lnTo>
                    <a:lnTo>
                      <a:pt x="263" y="16"/>
                    </a:lnTo>
                    <a:lnTo>
                      <a:pt x="254" y="12"/>
                    </a:lnTo>
                    <a:lnTo>
                      <a:pt x="233" y="17"/>
                    </a:lnTo>
                    <a:lnTo>
                      <a:pt x="217" y="28"/>
                    </a:lnTo>
                    <a:lnTo>
                      <a:pt x="207" y="31"/>
                    </a:lnTo>
                    <a:lnTo>
                      <a:pt x="202" y="34"/>
                    </a:lnTo>
                    <a:lnTo>
                      <a:pt x="174" y="41"/>
                    </a:lnTo>
                    <a:lnTo>
                      <a:pt x="149" y="37"/>
                    </a:lnTo>
                    <a:lnTo>
                      <a:pt x="139" y="27"/>
                    </a:lnTo>
                    <a:lnTo>
                      <a:pt x="132" y="26"/>
                    </a:lnTo>
                    <a:lnTo>
                      <a:pt x="121" y="27"/>
                    </a:lnTo>
                    <a:lnTo>
                      <a:pt x="100" y="38"/>
                    </a:lnTo>
                    <a:lnTo>
                      <a:pt x="94" y="39"/>
                    </a:lnTo>
                    <a:lnTo>
                      <a:pt x="90" y="43"/>
                    </a:lnTo>
                    <a:lnTo>
                      <a:pt x="76" y="41"/>
                    </a:lnTo>
                    <a:lnTo>
                      <a:pt x="70" y="43"/>
                    </a:lnTo>
                    <a:lnTo>
                      <a:pt x="69" y="41"/>
                    </a:lnTo>
                    <a:lnTo>
                      <a:pt x="68" y="38"/>
                    </a:lnTo>
                    <a:lnTo>
                      <a:pt x="68" y="37"/>
                    </a:lnTo>
                    <a:lnTo>
                      <a:pt x="63" y="33"/>
                    </a:lnTo>
                    <a:lnTo>
                      <a:pt x="55" y="33"/>
                    </a:lnTo>
                    <a:lnTo>
                      <a:pt x="50" y="31"/>
                    </a:lnTo>
                    <a:lnTo>
                      <a:pt x="47" y="41"/>
                    </a:lnTo>
                    <a:lnTo>
                      <a:pt x="45" y="42"/>
                    </a:lnTo>
                    <a:lnTo>
                      <a:pt x="45" y="45"/>
                    </a:lnTo>
                    <a:lnTo>
                      <a:pt x="44" y="54"/>
                    </a:lnTo>
                    <a:lnTo>
                      <a:pt x="53" y="65"/>
                    </a:lnTo>
                    <a:lnTo>
                      <a:pt x="53" y="68"/>
                    </a:lnTo>
                    <a:lnTo>
                      <a:pt x="52" y="69"/>
                    </a:lnTo>
                    <a:lnTo>
                      <a:pt x="44" y="69"/>
                    </a:lnTo>
                    <a:lnTo>
                      <a:pt x="37" y="71"/>
                    </a:lnTo>
                    <a:lnTo>
                      <a:pt x="37" y="75"/>
                    </a:lnTo>
                    <a:lnTo>
                      <a:pt x="37" y="83"/>
                    </a:lnTo>
                    <a:lnTo>
                      <a:pt x="33" y="87"/>
                    </a:lnTo>
                    <a:lnTo>
                      <a:pt x="29" y="89"/>
                    </a:lnTo>
                    <a:lnTo>
                      <a:pt x="27" y="95"/>
                    </a:lnTo>
                    <a:lnTo>
                      <a:pt x="21" y="91"/>
                    </a:lnTo>
                    <a:lnTo>
                      <a:pt x="19" y="86"/>
                    </a:lnTo>
                    <a:lnTo>
                      <a:pt x="16" y="86"/>
                    </a:lnTo>
                    <a:lnTo>
                      <a:pt x="16" y="99"/>
                    </a:lnTo>
                    <a:lnTo>
                      <a:pt x="12" y="111"/>
                    </a:lnTo>
                    <a:lnTo>
                      <a:pt x="14" y="115"/>
                    </a:lnTo>
                    <a:lnTo>
                      <a:pt x="19" y="127"/>
                    </a:lnTo>
                    <a:lnTo>
                      <a:pt x="18" y="157"/>
                    </a:lnTo>
                    <a:lnTo>
                      <a:pt x="21" y="167"/>
                    </a:lnTo>
                    <a:lnTo>
                      <a:pt x="35" y="167"/>
                    </a:lnTo>
                    <a:lnTo>
                      <a:pt x="38" y="163"/>
                    </a:lnTo>
                    <a:lnTo>
                      <a:pt x="40" y="163"/>
                    </a:lnTo>
                    <a:lnTo>
                      <a:pt x="42" y="167"/>
                    </a:lnTo>
                    <a:lnTo>
                      <a:pt x="45" y="167"/>
                    </a:lnTo>
                    <a:lnTo>
                      <a:pt x="47" y="169"/>
                    </a:lnTo>
                    <a:lnTo>
                      <a:pt x="47" y="172"/>
                    </a:lnTo>
                    <a:lnTo>
                      <a:pt x="43" y="172"/>
                    </a:lnTo>
                    <a:lnTo>
                      <a:pt x="43" y="173"/>
                    </a:lnTo>
                    <a:lnTo>
                      <a:pt x="42" y="175"/>
                    </a:lnTo>
                    <a:lnTo>
                      <a:pt x="40" y="177"/>
                    </a:lnTo>
                    <a:lnTo>
                      <a:pt x="45" y="177"/>
                    </a:lnTo>
                    <a:lnTo>
                      <a:pt x="48" y="181"/>
                    </a:lnTo>
                    <a:lnTo>
                      <a:pt x="53" y="183"/>
                    </a:lnTo>
                    <a:lnTo>
                      <a:pt x="50" y="186"/>
                    </a:lnTo>
                    <a:lnTo>
                      <a:pt x="55" y="191"/>
                    </a:lnTo>
                    <a:lnTo>
                      <a:pt x="54" y="195"/>
                    </a:lnTo>
                    <a:lnTo>
                      <a:pt x="56" y="198"/>
                    </a:lnTo>
                    <a:lnTo>
                      <a:pt x="54" y="200"/>
                    </a:lnTo>
                    <a:lnTo>
                      <a:pt x="53" y="204"/>
                    </a:lnTo>
                    <a:lnTo>
                      <a:pt x="52" y="204"/>
                    </a:lnTo>
                    <a:lnTo>
                      <a:pt x="45" y="209"/>
                    </a:lnTo>
                    <a:lnTo>
                      <a:pt x="42" y="209"/>
                    </a:lnTo>
                    <a:lnTo>
                      <a:pt x="42" y="212"/>
                    </a:lnTo>
                    <a:lnTo>
                      <a:pt x="39" y="215"/>
                    </a:lnTo>
                    <a:lnTo>
                      <a:pt x="38" y="217"/>
                    </a:lnTo>
                    <a:lnTo>
                      <a:pt x="44" y="222"/>
                    </a:lnTo>
                    <a:lnTo>
                      <a:pt x="44" y="224"/>
                    </a:lnTo>
                    <a:lnTo>
                      <a:pt x="42" y="224"/>
                    </a:lnTo>
                    <a:lnTo>
                      <a:pt x="38" y="222"/>
                    </a:lnTo>
                    <a:lnTo>
                      <a:pt x="26" y="224"/>
                    </a:lnTo>
                    <a:lnTo>
                      <a:pt x="24" y="228"/>
                    </a:lnTo>
                    <a:lnTo>
                      <a:pt x="23" y="230"/>
                    </a:lnTo>
                    <a:lnTo>
                      <a:pt x="21" y="235"/>
                    </a:lnTo>
                    <a:lnTo>
                      <a:pt x="21" y="236"/>
                    </a:lnTo>
                    <a:lnTo>
                      <a:pt x="26" y="237"/>
                    </a:lnTo>
                    <a:lnTo>
                      <a:pt x="26" y="242"/>
                    </a:lnTo>
                    <a:lnTo>
                      <a:pt x="23" y="243"/>
                    </a:lnTo>
                    <a:lnTo>
                      <a:pt x="19" y="248"/>
                    </a:lnTo>
                    <a:lnTo>
                      <a:pt x="14" y="252"/>
                    </a:lnTo>
                    <a:lnTo>
                      <a:pt x="13" y="256"/>
                    </a:lnTo>
                    <a:lnTo>
                      <a:pt x="9" y="256"/>
                    </a:lnTo>
                    <a:lnTo>
                      <a:pt x="2" y="262"/>
                    </a:lnTo>
                    <a:lnTo>
                      <a:pt x="3" y="272"/>
                    </a:lnTo>
                    <a:lnTo>
                      <a:pt x="1" y="275"/>
                    </a:lnTo>
                    <a:lnTo>
                      <a:pt x="2" y="280"/>
                    </a:lnTo>
                    <a:lnTo>
                      <a:pt x="1" y="285"/>
                    </a:lnTo>
                    <a:lnTo>
                      <a:pt x="3" y="290"/>
                    </a:lnTo>
                    <a:lnTo>
                      <a:pt x="0" y="296"/>
                    </a:lnTo>
                    <a:lnTo>
                      <a:pt x="11" y="294"/>
                    </a:lnTo>
                    <a:lnTo>
                      <a:pt x="14" y="295"/>
                    </a:lnTo>
                    <a:lnTo>
                      <a:pt x="19" y="305"/>
                    </a:lnTo>
                    <a:lnTo>
                      <a:pt x="27" y="309"/>
                    </a:lnTo>
                    <a:lnTo>
                      <a:pt x="40" y="321"/>
                    </a:lnTo>
                    <a:lnTo>
                      <a:pt x="50" y="322"/>
                    </a:lnTo>
                    <a:lnTo>
                      <a:pt x="58" y="320"/>
                    </a:lnTo>
                    <a:lnTo>
                      <a:pt x="164" y="254"/>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18" name="Freeform 1348">
                <a:extLst>
                  <a:ext uri="{FF2B5EF4-FFF2-40B4-BE49-F238E27FC236}">
                    <a16:creationId xmlns:a16="http://schemas.microsoft.com/office/drawing/2014/main" id="{517FB146-6F32-4C98-B88A-76535273ACE7}"/>
                  </a:ext>
                </a:extLst>
              </p:cNvPr>
              <p:cNvSpPr>
                <a:spLocks noChangeAspect="1"/>
              </p:cNvSpPr>
              <p:nvPr/>
            </p:nvSpPr>
            <p:spPr bwMode="auto">
              <a:xfrm>
                <a:off x="3610" y="1249"/>
                <a:ext cx="194" cy="170"/>
              </a:xfrm>
              <a:custGeom>
                <a:avLst/>
                <a:gdLst>
                  <a:gd name="T0" fmla="*/ 0 w 658"/>
                  <a:gd name="T1" fmla="*/ 0 h 580"/>
                  <a:gd name="T2" fmla="*/ 0 w 658"/>
                  <a:gd name="T3" fmla="*/ 0 h 580"/>
                  <a:gd name="T4" fmla="*/ 0 w 658"/>
                  <a:gd name="T5" fmla="*/ 0 h 580"/>
                  <a:gd name="T6" fmla="*/ 0 w 658"/>
                  <a:gd name="T7" fmla="*/ 0 h 580"/>
                  <a:gd name="T8" fmla="*/ 0 w 658"/>
                  <a:gd name="T9" fmla="*/ 0 h 580"/>
                  <a:gd name="T10" fmla="*/ 0 w 658"/>
                  <a:gd name="T11" fmla="*/ 0 h 580"/>
                  <a:gd name="T12" fmla="*/ 0 w 658"/>
                  <a:gd name="T13" fmla="*/ 0 h 580"/>
                  <a:gd name="T14" fmla="*/ 0 w 658"/>
                  <a:gd name="T15" fmla="*/ 0 h 580"/>
                  <a:gd name="T16" fmla="*/ 0 w 658"/>
                  <a:gd name="T17" fmla="*/ 0 h 580"/>
                  <a:gd name="T18" fmla="*/ 0 w 658"/>
                  <a:gd name="T19" fmla="*/ 0 h 580"/>
                  <a:gd name="T20" fmla="*/ 0 w 658"/>
                  <a:gd name="T21" fmla="*/ 0 h 580"/>
                  <a:gd name="T22" fmla="*/ 0 w 658"/>
                  <a:gd name="T23" fmla="*/ 0 h 580"/>
                  <a:gd name="T24" fmla="*/ 0 w 658"/>
                  <a:gd name="T25" fmla="*/ 0 h 580"/>
                  <a:gd name="T26" fmla="*/ 0 w 658"/>
                  <a:gd name="T27" fmla="*/ 0 h 580"/>
                  <a:gd name="T28" fmla="*/ 0 w 658"/>
                  <a:gd name="T29" fmla="*/ 0 h 580"/>
                  <a:gd name="T30" fmla="*/ 0 w 658"/>
                  <a:gd name="T31" fmla="*/ 0 h 580"/>
                  <a:gd name="T32" fmla="*/ 0 w 658"/>
                  <a:gd name="T33" fmla="*/ 0 h 580"/>
                  <a:gd name="T34" fmla="*/ 0 w 658"/>
                  <a:gd name="T35" fmla="*/ 0 h 580"/>
                  <a:gd name="T36" fmla="*/ 0 w 658"/>
                  <a:gd name="T37" fmla="*/ 0 h 580"/>
                  <a:gd name="T38" fmla="*/ 0 w 658"/>
                  <a:gd name="T39" fmla="*/ 0 h 580"/>
                  <a:gd name="T40" fmla="*/ 0 w 658"/>
                  <a:gd name="T41" fmla="*/ 0 h 580"/>
                  <a:gd name="T42" fmla="*/ 0 w 658"/>
                  <a:gd name="T43" fmla="*/ 0 h 580"/>
                  <a:gd name="T44" fmla="*/ 0 w 658"/>
                  <a:gd name="T45" fmla="*/ 0 h 580"/>
                  <a:gd name="T46" fmla="*/ 0 w 658"/>
                  <a:gd name="T47" fmla="*/ 0 h 580"/>
                  <a:gd name="T48" fmla="*/ 0 w 658"/>
                  <a:gd name="T49" fmla="*/ 0 h 580"/>
                  <a:gd name="T50" fmla="*/ 0 w 658"/>
                  <a:gd name="T51" fmla="*/ 0 h 580"/>
                  <a:gd name="T52" fmla="*/ 0 w 658"/>
                  <a:gd name="T53" fmla="*/ 0 h 580"/>
                  <a:gd name="T54" fmla="*/ 0 w 658"/>
                  <a:gd name="T55" fmla="*/ 0 h 580"/>
                  <a:gd name="T56" fmla="*/ 0 w 658"/>
                  <a:gd name="T57" fmla="*/ 0 h 580"/>
                  <a:gd name="T58" fmla="*/ 0 w 658"/>
                  <a:gd name="T59" fmla="*/ 0 h 580"/>
                  <a:gd name="T60" fmla="*/ 0 w 658"/>
                  <a:gd name="T61" fmla="*/ 0 h 580"/>
                  <a:gd name="T62" fmla="*/ 0 w 658"/>
                  <a:gd name="T63" fmla="*/ 0 h 580"/>
                  <a:gd name="T64" fmla="*/ 0 w 658"/>
                  <a:gd name="T65" fmla="*/ 0 h 580"/>
                  <a:gd name="T66" fmla="*/ 0 w 658"/>
                  <a:gd name="T67" fmla="*/ 0 h 580"/>
                  <a:gd name="T68" fmla="*/ 0 w 658"/>
                  <a:gd name="T69" fmla="*/ 0 h 580"/>
                  <a:gd name="T70" fmla="*/ 0 w 658"/>
                  <a:gd name="T71" fmla="*/ 0 h 580"/>
                  <a:gd name="T72" fmla="*/ 0 w 658"/>
                  <a:gd name="T73" fmla="*/ 0 h 580"/>
                  <a:gd name="T74" fmla="*/ 0 w 658"/>
                  <a:gd name="T75" fmla="*/ 0 h 580"/>
                  <a:gd name="T76" fmla="*/ 0 w 658"/>
                  <a:gd name="T77" fmla="*/ 0 h 580"/>
                  <a:gd name="T78" fmla="*/ 0 w 658"/>
                  <a:gd name="T79" fmla="*/ 0 h 580"/>
                  <a:gd name="T80" fmla="*/ 0 w 658"/>
                  <a:gd name="T81" fmla="*/ 0 h 580"/>
                  <a:gd name="T82" fmla="*/ 0 w 658"/>
                  <a:gd name="T83" fmla="*/ 0 h 580"/>
                  <a:gd name="T84" fmla="*/ 0 w 658"/>
                  <a:gd name="T85" fmla="*/ 0 h 580"/>
                  <a:gd name="T86" fmla="*/ 0 w 658"/>
                  <a:gd name="T87" fmla="*/ 0 h 580"/>
                  <a:gd name="T88" fmla="*/ 0 w 658"/>
                  <a:gd name="T89" fmla="*/ 0 h 580"/>
                  <a:gd name="T90" fmla="*/ 0 w 658"/>
                  <a:gd name="T91" fmla="*/ 0 h 580"/>
                  <a:gd name="T92" fmla="*/ 0 w 658"/>
                  <a:gd name="T93" fmla="*/ 0 h 580"/>
                  <a:gd name="T94" fmla="*/ 0 w 658"/>
                  <a:gd name="T95" fmla="*/ 0 h 580"/>
                  <a:gd name="T96" fmla="*/ 0 w 658"/>
                  <a:gd name="T97" fmla="*/ 0 h 580"/>
                  <a:gd name="T98" fmla="*/ 0 w 658"/>
                  <a:gd name="T99" fmla="*/ 0 h 580"/>
                  <a:gd name="T100" fmla="*/ 0 w 658"/>
                  <a:gd name="T101" fmla="*/ 0 h 580"/>
                  <a:gd name="T102" fmla="*/ 0 w 658"/>
                  <a:gd name="T103" fmla="*/ 0 h 5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58"/>
                  <a:gd name="T157" fmla="*/ 0 h 580"/>
                  <a:gd name="T158" fmla="*/ 658 w 658"/>
                  <a:gd name="T159" fmla="*/ 580 h 58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58" h="580">
                    <a:moveTo>
                      <a:pt x="68" y="552"/>
                    </a:moveTo>
                    <a:lnTo>
                      <a:pt x="76" y="526"/>
                    </a:lnTo>
                    <a:lnTo>
                      <a:pt x="93" y="499"/>
                    </a:lnTo>
                    <a:lnTo>
                      <a:pt x="96" y="480"/>
                    </a:lnTo>
                    <a:lnTo>
                      <a:pt x="93" y="467"/>
                    </a:lnTo>
                    <a:lnTo>
                      <a:pt x="85" y="449"/>
                    </a:lnTo>
                    <a:lnTo>
                      <a:pt x="73" y="439"/>
                    </a:lnTo>
                    <a:lnTo>
                      <a:pt x="50" y="436"/>
                    </a:lnTo>
                    <a:lnTo>
                      <a:pt x="40" y="426"/>
                    </a:lnTo>
                    <a:lnTo>
                      <a:pt x="18" y="349"/>
                    </a:lnTo>
                    <a:lnTo>
                      <a:pt x="21" y="313"/>
                    </a:lnTo>
                    <a:lnTo>
                      <a:pt x="19" y="302"/>
                    </a:lnTo>
                    <a:lnTo>
                      <a:pt x="5" y="298"/>
                    </a:lnTo>
                    <a:lnTo>
                      <a:pt x="0" y="270"/>
                    </a:lnTo>
                    <a:lnTo>
                      <a:pt x="19" y="261"/>
                    </a:lnTo>
                    <a:lnTo>
                      <a:pt x="17" y="248"/>
                    </a:lnTo>
                    <a:lnTo>
                      <a:pt x="24" y="227"/>
                    </a:lnTo>
                    <a:lnTo>
                      <a:pt x="21" y="177"/>
                    </a:lnTo>
                    <a:lnTo>
                      <a:pt x="35" y="186"/>
                    </a:lnTo>
                    <a:lnTo>
                      <a:pt x="38" y="190"/>
                    </a:lnTo>
                    <a:lnTo>
                      <a:pt x="47" y="192"/>
                    </a:lnTo>
                    <a:lnTo>
                      <a:pt x="59" y="190"/>
                    </a:lnTo>
                    <a:lnTo>
                      <a:pt x="71" y="197"/>
                    </a:lnTo>
                    <a:lnTo>
                      <a:pt x="77" y="204"/>
                    </a:lnTo>
                    <a:lnTo>
                      <a:pt x="82" y="204"/>
                    </a:lnTo>
                    <a:lnTo>
                      <a:pt x="87" y="202"/>
                    </a:lnTo>
                    <a:lnTo>
                      <a:pt x="99" y="203"/>
                    </a:lnTo>
                    <a:lnTo>
                      <a:pt x="104" y="197"/>
                    </a:lnTo>
                    <a:lnTo>
                      <a:pt x="112" y="193"/>
                    </a:lnTo>
                    <a:lnTo>
                      <a:pt x="114" y="191"/>
                    </a:lnTo>
                    <a:lnTo>
                      <a:pt x="114" y="179"/>
                    </a:lnTo>
                    <a:lnTo>
                      <a:pt x="118" y="179"/>
                    </a:lnTo>
                    <a:lnTo>
                      <a:pt x="119" y="174"/>
                    </a:lnTo>
                    <a:lnTo>
                      <a:pt x="113" y="169"/>
                    </a:lnTo>
                    <a:lnTo>
                      <a:pt x="112" y="164"/>
                    </a:lnTo>
                    <a:lnTo>
                      <a:pt x="119" y="165"/>
                    </a:lnTo>
                    <a:lnTo>
                      <a:pt x="139" y="159"/>
                    </a:lnTo>
                    <a:lnTo>
                      <a:pt x="145" y="154"/>
                    </a:lnTo>
                    <a:lnTo>
                      <a:pt x="153" y="150"/>
                    </a:lnTo>
                    <a:lnTo>
                      <a:pt x="156" y="144"/>
                    </a:lnTo>
                    <a:lnTo>
                      <a:pt x="162" y="144"/>
                    </a:lnTo>
                    <a:lnTo>
                      <a:pt x="174" y="134"/>
                    </a:lnTo>
                    <a:lnTo>
                      <a:pt x="174" y="130"/>
                    </a:lnTo>
                    <a:lnTo>
                      <a:pt x="172" y="112"/>
                    </a:lnTo>
                    <a:lnTo>
                      <a:pt x="174" y="108"/>
                    </a:lnTo>
                    <a:lnTo>
                      <a:pt x="175" y="92"/>
                    </a:lnTo>
                    <a:lnTo>
                      <a:pt x="174" y="87"/>
                    </a:lnTo>
                    <a:lnTo>
                      <a:pt x="175" y="83"/>
                    </a:lnTo>
                    <a:lnTo>
                      <a:pt x="177" y="82"/>
                    </a:lnTo>
                    <a:lnTo>
                      <a:pt x="180" y="76"/>
                    </a:lnTo>
                    <a:lnTo>
                      <a:pt x="187" y="75"/>
                    </a:lnTo>
                    <a:lnTo>
                      <a:pt x="193" y="76"/>
                    </a:lnTo>
                    <a:lnTo>
                      <a:pt x="207" y="75"/>
                    </a:lnTo>
                    <a:lnTo>
                      <a:pt x="208" y="73"/>
                    </a:lnTo>
                    <a:lnTo>
                      <a:pt x="209" y="70"/>
                    </a:lnTo>
                    <a:lnTo>
                      <a:pt x="208" y="61"/>
                    </a:lnTo>
                    <a:lnTo>
                      <a:pt x="209" y="59"/>
                    </a:lnTo>
                    <a:lnTo>
                      <a:pt x="218" y="59"/>
                    </a:lnTo>
                    <a:lnTo>
                      <a:pt x="242" y="70"/>
                    </a:lnTo>
                    <a:lnTo>
                      <a:pt x="280" y="68"/>
                    </a:lnTo>
                    <a:lnTo>
                      <a:pt x="294" y="76"/>
                    </a:lnTo>
                    <a:lnTo>
                      <a:pt x="302" y="73"/>
                    </a:lnTo>
                    <a:lnTo>
                      <a:pt x="313" y="75"/>
                    </a:lnTo>
                    <a:lnTo>
                      <a:pt x="334" y="93"/>
                    </a:lnTo>
                    <a:lnTo>
                      <a:pt x="339" y="89"/>
                    </a:lnTo>
                    <a:lnTo>
                      <a:pt x="345" y="89"/>
                    </a:lnTo>
                    <a:lnTo>
                      <a:pt x="347" y="86"/>
                    </a:lnTo>
                    <a:lnTo>
                      <a:pt x="362" y="77"/>
                    </a:lnTo>
                    <a:lnTo>
                      <a:pt x="365" y="78"/>
                    </a:lnTo>
                    <a:lnTo>
                      <a:pt x="366" y="76"/>
                    </a:lnTo>
                    <a:lnTo>
                      <a:pt x="371" y="73"/>
                    </a:lnTo>
                    <a:lnTo>
                      <a:pt x="375" y="73"/>
                    </a:lnTo>
                    <a:lnTo>
                      <a:pt x="380" y="80"/>
                    </a:lnTo>
                    <a:lnTo>
                      <a:pt x="394" y="83"/>
                    </a:lnTo>
                    <a:lnTo>
                      <a:pt x="396" y="81"/>
                    </a:lnTo>
                    <a:lnTo>
                      <a:pt x="396" y="78"/>
                    </a:lnTo>
                    <a:lnTo>
                      <a:pt x="396" y="75"/>
                    </a:lnTo>
                    <a:lnTo>
                      <a:pt x="392" y="71"/>
                    </a:lnTo>
                    <a:lnTo>
                      <a:pt x="390" y="65"/>
                    </a:lnTo>
                    <a:lnTo>
                      <a:pt x="396" y="54"/>
                    </a:lnTo>
                    <a:lnTo>
                      <a:pt x="400" y="52"/>
                    </a:lnTo>
                    <a:lnTo>
                      <a:pt x="406" y="55"/>
                    </a:lnTo>
                    <a:lnTo>
                      <a:pt x="412" y="54"/>
                    </a:lnTo>
                    <a:lnTo>
                      <a:pt x="421" y="59"/>
                    </a:lnTo>
                    <a:lnTo>
                      <a:pt x="425" y="59"/>
                    </a:lnTo>
                    <a:lnTo>
                      <a:pt x="426" y="57"/>
                    </a:lnTo>
                    <a:lnTo>
                      <a:pt x="431" y="50"/>
                    </a:lnTo>
                    <a:lnTo>
                      <a:pt x="431" y="46"/>
                    </a:lnTo>
                    <a:lnTo>
                      <a:pt x="425" y="40"/>
                    </a:lnTo>
                    <a:lnTo>
                      <a:pt x="423" y="36"/>
                    </a:lnTo>
                    <a:lnTo>
                      <a:pt x="434" y="9"/>
                    </a:lnTo>
                    <a:lnTo>
                      <a:pt x="437" y="8"/>
                    </a:lnTo>
                    <a:lnTo>
                      <a:pt x="437" y="3"/>
                    </a:lnTo>
                    <a:lnTo>
                      <a:pt x="438" y="2"/>
                    </a:lnTo>
                    <a:lnTo>
                      <a:pt x="444" y="3"/>
                    </a:lnTo>
                    <a:lnTo>
                      <a:pt x="448" y="0"/>
                    </a:lnTo>
                    <a:lnTo>
                      <a:pt x="457" y="2"/>
                    </a:lnTo>
                    <a:lnTo>
                      <a:pt x="472" y="13"/>
                    </a:lnTo>
                    <a:lnTo>
                      <a:pt x="473" y="19"/>
                    </a:lnTo>
                    <a:lnTo>
                      <a:pt x="472" y="25"/>
                    </a:lnTo>
                    <a:lnTo>
                      <a:pt x="472" y="29"/>
                    </a:lnTo>
                    <a:lnTo>
                      <a:pt x="474" y="31"/>
                    </a:lnTo>
                    <a:lnTo>
                      <a:pt x="479" y="35"/>
                    </a:lnTo>
                    <a:lnTo>
                      <a:pt x="484" y="33"/>
                    </a:lnTo>
                    <a:lnTo>
                      <a:pt x="486" y="35"/>
                    </a:lnTo>
                    <a:lnTo>
                      <a:pt x="490" y="39"/>
                    </a:lnTo>
                    <a:lnTo>
                      <a:pt x="488" y="42"/>
                    </a:lnTo>
                    <a:lnTo>
                      <a:pt x="491" y="56"/>
                    </a:lnTo>
                    <a:lnTo>
                      <a:pt x="491" y="66"/>
                    </a:lnTo>
                    <a:lnTo>
                      <a:pt x="494" y="75"/>
                    </a:lnTo>
                    <a:lnTo>
                      <a:pt x="494" y="83"/>
                    </a:lnTo>
                    <a:lnTo>
                      <a:pt x="512" y="112"/>
                    </a:lnTo>
                    <a:lnTo>
                      <a:pt x="515" y="113"/>
                    </a:lnTo>
                    <a:lnTo>
                      <a:pt x="519" y="113"/>
                    </a:lnTo>
                    <a:lnTo>
                      <a:pt x="541" y="96"/>
                    </a:lnTo>
                    <a:lnTo>
                      <a:pt x="558" y="91"/>
                    </a:lnTo>
                    <a:lnTo>
                      <a:pt x="561" y="89"/>
                    </a:lnTo>
                    <a:lnTo>
                      <a:pt x="562" y="83"/>
                    </a:lnTo>
                    <a:lnTo>
                      <a:pt x="568" y="80"/>
                    </a:lnTo>
                    <a:lnTo>
                      <a:pt x="568" y="76"/>
                    </a:lnTo>
                    <a:lnTo>
                      <a:pt x="572" y="76"/>
                    </a:lnTo>
                    <a:lnTo>
                      <a:pt x="578" y="70"/>
                    </a:lnTo>
                    <a:lnTo>
                      <a:pt x="583" y="68"/>
                    </a:lnTo>
                    <a:lnTo>
                      <a:pt x="588" y="64"/>
                    </a:lnTo>
                    <a:lnTo>
                      <a:pt x="593" y="64"/>
                    </a:lnTo>
                    <a:lnTo>
                      <a:pt x="596" y="66"/>
                    </a:lnTo>
                    <a:lnTo>
                      <a:pt x="603" y="66"/>
                    </a:lnTo>
                    <a:lnTo>
                      <a:pt x="609" y="78"/>
                    </a:lnTo>
                    <a:lnTo>
                      <a:pt x="611" y="77"/>
                    </a:lnTo>
                    <a:lnTo>
                      <a:pt x="616" y="72"/>
                    </a:lnTo>
                    <a:lnTo>
                      <a:pt x="617" y="73"/>
                    </a:lnTo>
                    <a:lnTo>
                      <a:pt x="619" y="73"/>
                    </a:lnTo>
                    <a:lnTo>
                      <a:pt x="629" y="68"/>
                    </a:lnTo>
                    <a:lnTo>
                      <a:pt x="643" y="67"/>
                    </a:lnTo>
                    <a:lnTo>
                      <a:pt x="648" y="70"/>
                    </a:lnTo>
                    <a:lnTo>
                      <a:pt x="655" y="70"/>
                    </a:lnTo>
                    <a:lnTo>
                      <a:pt x="657" y="73"/>
                    </a:lnTo>
                    <a:lnTo>
                      <a:pt x="658" y="76"/>
                    </a:lnTo>
                    <a:lnTo>
                      <a:pt x="655" y="77"/>
                    </a:lnTo>
                    <a:lnTo>
                      <a:pt x="657" y="76"/>
                    </a:lnTo>
                    <a:lnTo>
                      <a:pt x="655" y="77"/>
                    </a:lnTo>
                    <a:lnTo>
                      <a:pt x="650" y="75"/>
                    </a:lnTo>
                    <a:lnTo>
                      <a:pt x="647" y="76"/>
                    </a:lnTo>
                    <a:lnTo>
                      <a:pt x="641" y="83"/>
                    </a:lnTo>
                    <a:lnTo>
                      <a:pt x="643" y="86"/>
                    </a:lnTo>
                    <a:lnTo>
                      <a:pt x="650" y="88"/>
                    </a:lnTo>
                    <a:lnTo>
                      <a:pt x="652" y="92"/>
                    </a:lnTo>
                    <a:lnTo>
                      <a:pt x="653" y="96"/>
                    </a:lnTo>
                    <a:lnTo>
                      <a:pt x="643" y="96"/>
                    </a:lnTo>
                    <a:lnTo>
                      <a:pt x="640" y="98"/>
                    </a:lnTo>
                    <a:lnTo>
                      <a:pt x="637" y="98"/>
                    </a:lnTo>
                    <a:lnTo>
                      <a:pt x="634" y="102"/>
                    </a:lnTo>
                    <a:lnTo>
                      <a:pt x="630" y="102"/>
                    </a:lnTo>
                    <a:lnTo>
                      <a:pt x="615" y="98"/>
                    </a:lnTo>
                    <a:lnTo>
                      <a:pt x="609" y="99"/>
                    </a:lnTo>
                    <a:lnTo>
                      <a:pt x="606" y="98"/>
                    </a:lnTo>
                    <a:lnTo>
                      <a:pt x="575" y="101"/>
                    </a:lnTo>
                    <a:lnTo>
                      <a:pt x="572" y="99"/>
                    </a:lnTo>
                    <a:lnTo>
                      <a:pt x="564" y="103"/>
                    </a:lnTo>
                    <a:lnTo>
                      <a:pt x="558" y="104"/>
                    </a:lnTo>
                    <a:lnTo>
                      <a:pt x="552" y="109"/>
                    </a:lnTo>
                    <a:lnTo>
                      <a:pt x="545" y="111"/>
                    </a:lnTo>
                    <a:lnTo>
                      <a:pt x="541" y="113"/>
                    </a:lnTo>
                    <a:lnTo>
                      <a:pt x="537" y="113"/>
                    </a:lnTo>
                    <a:lnTo>
                      <a:pt x="538" y="117"/>
                    </a:lnTo>
                    <a:lnTo>
                      <a:pt x="536" y="120"/>
                    </a:lnTo>
                    <a:lnTo>
                      <a:pt x="528" y="122"/>
                    </a:lnTo>
                    <a:lnTo>
                      <a:pt x="527" y="124"/>
                    </a:lnTo>
                    <a:lnTo>
                      <a:pt x="528" y="128"/>
                    </a:lnTo>
                    <a:lnTo>
                      <a:pt x="526" y="129"/>
                    </a:lnTo>
                    <a:lnTo>
                      <a:pt x="522" y="127"/>
                    </a:lnTo>
                    <a:lnTo>
                      <a:pt x="516" y="127"/>
                    </a:lnTo>
                    <a:lnTo>
                      <a:pt x="516" y="128"/>
                    </a:lnTo>
                    <a:lnTo>
                      <a:pt x="517" y="133"/>
                    </a:lnTo>
                    <a:lnTo>
                      <a:pt x="505" y="144"/>
                    </a:lnTo>
                    <a:lnTo>
                      <a:pt x="504" y="149"/>
                    </a:lnTo>
                    <a:lnTo>
                      <a:pt x="504" y="154"/>
                    </a:lnTo>
                    <a:lnTo>
                      <a:pt x="505" y="156"/>
                    </a:lnTo>
                    <a:lnTo>
                      <a:pt x="521" y="167"/>
                    </a:lnTo>
                    <a:lnTo>
                      <a:pt x="533" y="190"/>
                    </a:lnTo>
                    <a:lnTo>
                      <a:pt x="533" y="192"/>
                    </a:lnTo>
                    <a:lnTo>
                      <a:pt x="532" y="200"/>
                    </a:lnTo>
                    <a:lnTo>
                      <a:pt x="533" y="202"/>
                    </a:lnTo>
                    <a:lnTo>
                      <a:pt x="536" y="204"/>
                    </a:lnTo>
                    <a:lnTo>
                      <a:pt x="537" y="211"/>
                    </a:lnTo>
                    <a:lnTo>
                      <a:pt x="535" y="218"/>
                    </a:lnTo>
                    <a:lnTo>
                      <a:pt x="531" y="224"/>
                    </a:lnTo>
                    <a:lnTo>
                      <a:pt x="525" y="230"/>
                    </a:lnTo>
                    <a:lnTo>
                      <a:pt x="521" y="239"/>
                    </a:lnTo>
                    <a:lnTo>
                      <a:pt x="520" y="245"/>
                    </a:lnTo>
                    <a:lnTo>
                      <a:pt x="517" y="250"/>
                    </a:lnTo>
                    <a:lnTo>
                      <a:pt x="519" y="255"/>
                    </a:lnTo>
                    <a:lnTo>
                      <a:pt x="524" y="258"/>
                    </a:lnTo>
                    <a:lnTo>
                      <a:pt x="527" y="260"/>
                    </a:lnTo>
                    <a:lnTo>
                      <a:pt x="525" y="264"/>
                    </a:lnTo>
                    <a:lnTo>
                      <a:pt x="527" y="271"/>
                    </a:lnTo>
                    <a:lnTo>
                      <a:pt x="522" y="280"/>
                    </a:lnTo>
                    <a:lnTo>
                      <a:pt x="516" y="284"/>
                    </a:lnTo>
                    <a:lnTo>
                      <a:pt x="507" y="286"/>
                    </a:lnTo>
                    <a:lnTo>
                      <a:pt x="475" y="280"/>
                    </a:lnTo>
                    <a:lnTo>
                      <a:pt x="472" y="281"/>
                    </a:lnTo>
                    <a:lnTo>
                      <a:pt x="472" y="287"/>
                    </a:lnTo>
                    <a:lnTo>
                      <a:pt x="481" y="298"/>
                    </a:lnTo>
                    <a:lnTo>
                      <a:pt x="485" y="300"/>
                    </a:lnTo>
                    <a:lnTo>
                      <a:pt x="493" y="315"/>
                    </a:lnTo>
                    <a:lnTo>
                      <a:pt x="499" y="319"/>
                    </a:lnTo>
                    <a:lnTo>
                      <a:pt x="499" y="323"/>
                    </a:lnTo>
                    <a:lnTo>
                      <a:pt x="496" y="329"/>
                    </a:lnTo>
                    <a:lnTo>
                      <a:pt x="490" y="332"/>
                    </a:lnTo>
                    <a:lnTo>
                      <a:pt x="484" y="339"/>
                    </a:lnTo>
                    <a:lnTo>
                      <a:pt x="475" y="338"/>
                    </a:lnTo>
                    <a:lnTo>
                      <a:pt x="465" y="342"/>
                    </a:lnTo>
                    <a:lnTo>
                      <a:pt x="467" y="355"/>
                    </a:lnTo>
                    <a:lnTo>
                      <a:pt x="463" y="357"/>
                    </a:lnTo>
                    <a:lnTo>
                      <a:pt x="462" y="363"/>
                    </a:lnTo>
                    <a:lnTo>
                      <a:pt x="465" y="368"/>
                    </a:lnTo>
                    <a:lnTo>
                      <a:pt x="465" y="373"/>
                    </a:lnTo>
                    <a:lnTo>
                      <a:pt x="463" y="373"/>
                    </a:lnTo>
                    <a:lnTo>
                      <a:pt x="458" y="381"/>
                    </a:lnTo>
                    <a:lnTo>
                      <a:pt x="458" y="386"/>
                    </a:lnTo>
                    <a:lnTo>
                      <a:pt x="468" y="415"/>
                    </a:lnTo>
                    <a:lnTo>
                      <a:pt x="468" y="417"/>
                    </a:lnTo>
                    <a:lnTo>
                      <a:pt x="454" y="438"/>
                    </a:lnTo>
                    <a:lnTo>
                      <a:pt x="452" y="439"/>
                    </a:lnTo>
                    <a:lnTo>
                      <a:pt x="447" y="436"/>
                    </a:lnTo>
                    <a:lnTo>
                      <a:pt x="443" y="432"/>
                    </a:lnTo>
                    <a:lnTo>
                      <a:pt x="442" y="428"/>
                    </a:lnTo>
                    <a:lnTo>
                      <a:pt x="433" y="425"/>
                    </a:lnTo>
                    <a:lnTo>
                      <a:pt x="430" y="423"/>
                    </a:lnTo>
                    <a:lnTo>
                      <a:pt x="428" y="427"/>
                    </a:lnTo>
                    <a:lnTo>
                      <a:pt x="432" y="430"/>
                    </a:lnTo>
                    <a:lnTo>
                      <a:pt x="433" y="431"/>
                    </a:lnTo>
                    <a:lnTo>
                      <a:pt x="417" y="427"/>
                    </a:lnTo>
                    <a:lnTo>
                      <a:pt x="411" y="427"/>
                    </a:lnTo>
                    <a:lnTo>
                      <a:pt x="407" y="430"/>
                    </a:lnTo>
                    <a:lnTo>
                      <a:pt x="406" y="433"/>
                    </a:lnTo>
                    <a:lnTo>
                      <a:pt x="392" y="442"/>
                    </a:lnTo>
                    <a:lnTo>
                      <a:pt x="390" y="446"/>
                    </a:lnTo>
                    <a:lnTo>
                      <a:pt x="391" y="448"/>
                    </a:lnTo>
                    <a:lnTo>
                      <a:pt x="399" y="451"/>
                    </a:lnTo>
                    <a:lnTo>
                      <a:pt x="399" y="453"/>
                    </a:lnTo>
                    <a:lnTo>
                      <a:pt x="397" y="457"/>
                    </a:lnTo>
                    <a:lnTo>
                      <a:pt x="362" y="460"/>
                    </a:lnTo>
                    <a:lnTo>
                      <a:pt x="360" y="457"/>
                    </a:lnTo>
                    <a:lnTo>
                      <a:pt x="355" y="454"/>
                    </a:lnTo>
                    <a:lnTo>
                      <a:pt x="350" y="459"/>
                    </a:lnTo>
                    <a:lnTo>
                      <a:pt x="347" y="469"/>
                    </a:lnTo>
                    <a:lnTo>
                      <a:pt x="338" y="479"/>
                    </a:lnTo>
                    <a:lnTo>
                      <a:pt x="336" y="484"/>
                    </a:lnTo>
                    <a:lnTo>
                      <a:pt x="341" y="536"/>
                    </a:lnTo>
                    <a:lnTo>
                      <a:pt x="343" y="540"/>
                    </a:lnTo>
                    <a:lnTo>
                      <a:pt x="344" y="546"/>
                    </a:lnTo>
                    <a:lnTo>
                      <a:pt x="338" y="553"/>
                    </a:lnTo>
                    <a:lnTo>
                      <a:pt x="284" y="569"/>
                    </a:lnTo>
                    <a:lnTo>
                      <a:pt x="248" y="567"/>
                    </a:lnTo>
                    <a:lnTo>
                      <a:pt x="242" y="570"/>
                    </a:lnTo>
                    <a:lnTo>
                      <a:pt x="239" y="573"/>
                    </a:lnTo>
                    <a:lnTo>
                      <a:pt x="238" y="578"/>
                    </a:lnTo>
                    <a:lnTo>
                      <a:pt x="234" y="580"/>
                    </a:lnTo>
                    <a:lnTo>
                      <a:pt x="218" y="573"/>
                    </a:lnTo>
                    <a:lnTo>
                      <a:pt x="159" y="577"/>
                    </a:lnTo>
                    <a:lnTo>
                      <a:pt x="155" y="579"/>
                    </a:lnTo>
                    <a:lnTo>
                      <a:pt x="151" y="580"/>
                    </a:lnTo>
                    <a:lnTo>
                      <a:pt x="68" y="55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19" name="Freeform 1349">
                <a:extLst>
                  <a:ext uri="{FF2B5EF4-FFF2-40B4-BE49-F238E27FC236}">
                    <a16:creationId xmlns:a16="http://schemas.microsoft.com/office/drawing/2014/main" id="{B29C4DC7-B16D-4042-A0F6-89A4E0EB7F1B}"/>
                  </a:ext>
                </a:extLst>
              </p:cNvPr>
              <p:cNvSpPr>
                <a:spLocks noChangeAspect="1"/>
              </p:cNvSpPr>
              <p:nvPr/>
            </p:nvSpPr>
            <p:spPr bwMode="auto">
              <a:xfrm>
                <a:off x="3610" y="1249"/>
                <a:ext cx="194" cy="170"/>
              </a:xfrm>
              <a:custGeom>
                <a:avLst/>
                <a:gdLst>
                  <a:gd name="T0" fmla="*/ 0 w 658"/>
                  <a:gd name="T1" fmla="*/ 0 h 580"/>
                  <a:gd name="T2" fmla="*/ 0 w 658"/>
                  <a:gd name="T3" fmla="*/ 0 h 580"/>
                  <a:gd name="T4" fmla="*/ 0 w 658"/>
                  <a:gd name="T5" fmla="*/ 0 h 580"/>
                  <a:gd name="T6" fmla="*/ 0 w 658"/>
                  <a:gd name="T7" fmla="*/ 0 h 580"/>
                  <a:gd name="T8" fmla="*/ 0 w 658"/>
                  <a:gd name="T9" fmla="*/ 0 h 580"/>
                  <a:gd name="T10" fmla="*/ 0 w 658"/>
                  <a:gd name="T11" fmla="*/ 0 h 580"/>
                  <a:gd name="T12" fmla="*/ 0 w 658"/>
                  <a:gd name="T13" fmla="*/ 0 h 580"/>
                  <a:gd name="T14" fmla="*/ 0 w 658"/>
                  <a:gd name="T15" fmla="*/ 0 h 580"/>
                  <a:gd name="T16" fmla="*/ 0 w 658"/>
                  <a:gd name="T17" fmla="*/ 0 h 580"/>
                  <a:gd name="T18" fmla="*/ 0 w 658"/>
                  <a:gd name="T19" fmla="*/ 0 h 580"/>
                  <a:gd name="T20" fmla="*/ 0 w 658"/>
                  <a:gd name="T21" fmla="*/ 0 h 580"/>
                  <a:gd name="T22" fmla="*/ 0 w 658"/>
                  <a:gd name="T23" fmla="*/ 0 h 580"/>
                  <a:gd name="T24" fmla="*/ 0 w 658"/>
                  <a:gd name="T25" fmla="*/ 0 h 580"/>
                  <a:gd name="T26" fmla="*/ 0 w 658"/>
                  <a:gd name="T27" fmla="*/ 0 h 580"/>
                  <a:gd name="T28" fmla="*/ 0 w 658"/>
                  <a:gd name="T29" fmla="*/ 0 h 580"/>
                  <a:gd name="T30" fmla="*/ 0 w 658"/>
                  <a:gd name="T31" fmla="*/ 0 h 580"/>
                  <a:gd name="T32" fmla="*/ 0 w 658"/>
                  <a:gd name="T33" fmla="*/ 0 h 580"/>
                  <a:gd name="T34" fmla="*/ 0 w 658"/>
                  <a:gd name="T35" fmla="*/ 0 h 580"/>
                  <a:gd name="T36" fmla="*/ 0 w 658"/>
                  <a:gd name="T37" fmla="*/ 0 h 580"/>
                  <a:gd name="T38" fmla="*/ 0 w 658"/>
                  <a:gd name="T39" fmla="*/ 0 h 580"/>
                  <a:gd name="T40" fmla="*/ 0 w 658"/>
                  <a:gd name="T41" fmla="*/ 0 h 580"/>
                  <a:gd name="T42" fmla="*/ 0 w 658"/>
                  <a:gd name="T43" fmla="*/ 0 h 580"/>
                  <a:gd name="T44" fmla="*/ 0 w 658"/>
                  <a:gd name="T45" fmla="*/ 0 h 580"/>
                  <a:gd name="T46" fmla="*/ 0 w 658"/>
                  <a:gd name="T47" fmla="*/ 0 h 580"/>
                  <a:gd name="T48" fmla="*/ 0 w 658"/>
                  <a:gd name="T49" fmla="*/ 0 h 580"/>
                  <a:gd name="T50" fmla="*/ 0 w 658"/>
                  <a:gd name="T51" fmla="*/ 0 h 580"/>
                  <a:gd name="T52" fmla="*/ 0 w 658"/>
                  <a:gd name="T53" fmla="*/ 0 h 580"/>
                  <a:gd name="T54" fmla="*/ 0 w 658"/>
                  <a:gd name="T55" fmla="*/ 0 h 580"/>
                  <a:gd name="T56" fmla="*/ 0 w 658"/>
                  <a:gd name="T57" fmla="*/ 0 h 580"/>
                  <a:gd name="T58" fmla="*/ 0 w 658"/>
                  <a:gd name="T59" fmla="*/ 0 h 580"/>
                  <a:gd name="T60" fmla="*/ 0 w 658"/>
                  <a:gd name="T61" fmla="*/ 0 h 580"/>
                  <a:gd name="T62" fmla="*/ 0 w 658"/>
                  <a:gd name="T63" fmla="*/ 0 h 580"/>
                  <a:gd name="T64" fmla="*/ 0 w 658"/>
                  <a:gd name="T65" fmla="*/ 0 h 580"/>
                  <a:gd name="T66" fmla="*/ 0 w 658"/>
                  <a:gd name="T67" fmla="*/ 0 h 580"/>
                  <a:gd name="T68" fmla="*/ 0 w 658"/>
                  <a:gd name="T69" fmla="*/ 0 h 580"/>
                  <a:gd name="T70" fmla="*/ 0 w 658"/>
                  <a:gd name="T71" fmla="*/ 0 h 580"/>
                  <a:gd name="T72" fmla="*/ 0 w 658"/>
                  <a:gd name="T73" fmla="*/ 0 h 580"/>
                  <a:gd name="T74" fmla="*/ 0 w 658"/>
                  <a:gd name="T75" fmla="*/ 0 h 580"/>
                  <a:gd name="T76" fmla="*/ 0 w 658"/>
                  <a:gd name="T77" fmla="*/ 0 h 580"/>
                  <a:gd name="T78" fmla="*/ 0 w 658"/>
                  <a:gd name="T79" fmla="*/ 0 h 580"/>
                  <a:gd name="T80" fmla="*/ 0 w 658"/>
                  <a:gd name="T81" fmla="*/ 0 h 580"/>
                  <a:gd name="T82" fmla="*/ 0 w 658"/>
                  <a:gd name="T83" fmla="*/ 0 h 580"/>
                  <a:gd name="T84" fmla="*/ 0 w 658"/>
                  <a:gd name="T85" fmla="*/ 0 h 580"/>
                  <a:gd name="T86" fmla="*/ 0 w 658"/>
                  <a:gd name="T87" fmla="*/ 0 h 580"/>
                  <a:gd name="T88" fmla="*/ 0 w 658"/>
                  <a:gd name="T89" fmla="*/ 0 h 580"/>
                  <a:gd name="T90" fmla="*/ 0 w 658"/>
                  <a:gd name="T91" fmla="*/ 0 h 580"/>
                  <a:gd name="T92" fmla="*/ 0 w 658"/>
                  <a:gd name="T93" fmla="*/ 0 h 580"/>
                  <a:gd name="T94" fmla="*/ 0 w 658"/>
                  <a:gd name="T95" fmla="*/ 0 h 580"/>
                  <a:gd name="T96" fmla="*/ 0 w 658"/>
                  <a:gd name="T97" fmla="*/ 0 h 580"/>
                  <a:gd name="T98" fmla="*/ 0 w 658"/>
                  <a:gd name="T99" fmla="*/ 0 h 580"/>
                  <a:gd name="T100" fmla="*/ 0 w 658"/>
                  <a:gd name="T101" fmla="*/ 0 h 580"/>
                  <a:gd name="T102" fmla="*/ 0 w 658"/>
                  <a:gd name="T103" fmla="*/ 0 h 5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58"/>
                  <a:gd name="T157" fmla="*/ 0 h 580"/>
                  <a:gd name="T158" fmla="*/ 658 w 658"/>
                  <a:gd name="T159" fmla="*/ 580 h 58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58" h="580">
                    <a:moveTo>
                      <a:pt x="68" y="552"/>
                    </a:moveTo>
                    <a:lnTo>
                      <a:pt x="76" y="526"/>
                    </a:lnTo>
                    <a:lnTo>
                      <a:pt x="93" y="499"/>
                    </a:lnTo>
                    <a:lnTo>
                      <a:pt x="96" y="480"/>
                    </a:lnTo>
                    <a:lnTo>
                      <a:pt x="93" y="467"/>
                    </a:lnTo>
                    <a:lnTo>
                      <a:pt x="85" y="449"/>
                    </a:lnTo>
                    <a:lnTo>
                      <a:pt x="73" y="439"/>
                    </a:lnTo>
                    <a:lnTo>
                      <a:pt x="50" y="436"/>
                    </a:lnTo>
                    <a:lnTo>
                      <a:pt x="40" y="426"/>
                    </a:lnTo>
                    <a:lnTo>
                      <a:pt x="18" y="349"/>
                    </a:lnTo>
                    <a:lnTo>
                      <a:pt x="21" y="313"/>
                    </a:lnTo>
                    <a:lnTo>
                      <a:pt x="19" y="302"/>
                    </a:lnTo>
                    <a:lnTo>
                      <a:pt x="5" y="298"/>
                    </a:lnTo>
                    <a:lnTo>
                      <a:pt x="0" y="270"/>
                    </a:lnTo>
                    <a:lnTo>
                      <a:pt x="19" y="261"/>
                    </a:lnTo>
                    <a:lnTo>
                      <a:pt x="17" y="248"/>
                    </a:lnTo>
                    <a:lnTo>
                      <a:pt x="24" y="227"/>
                    </a:lnTo>
                    <a:lnTo>
                      <a:pt x="21" y="177"/>
                    </a:lnTo>
                    <a:lnTo>
                      <a:pt x="35" y="186"/>
                    </a:lnTo>
                    <a:lnTo>
                      <a:pt x="38" y="190"/>
                    </a:lnTo>
                    <a:lnTo>
                      <a:pt x="47" y="192"/>
                    </a:lnTo>
                    <a:lnTo>
                      <a:pt x="59" y="190"/>
                    </a:lnTo>
                    <a:lnTo>
                      <a:pt x="71" y="197"/>
                    </a:lnTo>
                    <a:lnTo>
                      <a:pt x="77" y="204"/>
                    </a:lnTo>
                    <a:lnTo>
                      <a:pt x="82" y="204"/>
                    </a:lnTo>
                    <a:lnTo>
                      <a:pt x="87" y="202"/>
                    </a:lnTo>
                    <a:lnTo>
                      <a:pt x="99" y="203"/>
                    </a:lnTo>
                    <a:lnTo>
                      <a:pt x="104" y="197"/>
                    </a:lnTo>
                    <a:lnTo>
                      <a:pt x="112" y="193"/>
                    </a:lnTo>
                    <a:lnTo>
                      <a:pt x="114" y="191"/>
                    </a:lnTo>
                    <a:lnTo>
                      <a:pt x="114" y="179"/>
                    </a:lnTo>
                    <a:lnTo>
                      <a:pt x="118" y="179"/>
                    </a:lnTo>
                    <a:lnTo>
                      <a:pt x="119" y="174"/>
                    </a:lnTo>
                    <a:lnTo>
                      <a:pt x="113" y="169"/>
                    </a:lnTo>
                    <a:lnTo>
                      <a:pt x="112" y="164"/>
                    </a:lnTo>
                    <a:lnTo>
                      <a:pt x="119" y="165"/>
                    </a:lnTo>
                    <a:lnTo>
                      <a:pt x="139" y="159"/>
                    </a:lnTo>
                    <a:lnTo>
                      <a:pt x="145" y="154"/>
                    </a:lnTo>
                    <a:lnTo>
                      <a:pt x="153" y="150"/>
                    </a:lnTo>
                    <a:lnTo>
                      <a:pt x="156" y="144"/>
                    </a:lnTo>
                    <a:lnTo>
                      <a:pt x="162" y="144"/>
                    </a:lnTo>
                    <a:lnTo>
                      <a:pt x="174" y="134"/>
                    </a:lnTo>
                    <a:lnTo>
                      <a:pt x="174" y="130"/>
                    </a:lnTo>
                    <a:lnTo>
                      <a:pt x="172" y="112"/>
                    </a:lnTo>
                    <a:lnTo>
                      <a:pt x="174" y="108"/>
                    </a:lnTo>
                    <a:lnTo>
                      <a:pt x="175" y="92"/>
                    </a:lnTo>
                    <a:lnTo>
                      <a:pt x="174" y="87"/>
                    </a:lnTo>
                    <a:lnTo>
                      <a:pt x="175" y="83"/>
                    </a:lnTo>
                    <a:lnTo>
                      <a:pt x="177" y="82"/>
                    </a:lnTo>
                    <a:lnTo>
                      <a:pt x="180" y="76"/>
                    </a:lnTo>
                    <a:lnTo>
                      <a:pt x="187" y="75"/>
                    </a:lnTo>
                    <a:lnTo>
                      <a:pt x="193" y="76"/>
                    </a:lnTo>
                    <a:lnTo>
                      <a:pt x="207" y="75"/>
                    </a:lnTo>
                    <a:lnTo>
                      <a:pt x="208" y="73"/>
                    </a:lnTo>
                    <a:lnTo>
                      <a:pt x="209" y="70"/>
                    </a:lnTo>
                    <a:lnTo>
                      <a:pt x="208" y="61"/>
                    </a:lnTo>
                    <a:lnTo>
                      <a:pt x="209" y="59"/>
                    </a:lnTo>
                    <a:lnTo>
                      <a:pt x="218" y="59"/>
                    </a:lnTo>
                    <a:lnTo>
                      <a:pt x="242" y="70"/>
                    </a:lnTo>
                    <a:lnTo>
                      <a:pt x="280" y="68"/>
                    </a:lnTo>
                    <a:lnTo>
                      <a:pt x="294" y="76"/>
                    </a:lnTo>
                    <a:lnTo>
                      <a:pt x="302" y="73"/>
                    </a:lnTo>
                    <a:lnTo>
                      <a:pt x="313" y="75"/>
                    </a:lnTo>
                    <a:lnTo>
                      <a:pt x="334" y="93"/>
                    </a:lnTo>
                    <a:lnTo>
                      <a:pt x="339" y="89"/>
                    </a:lnTo>
                    <a:lnTo>
                      <a:pt x="345" y="89"/>
                    </a:lnTo>
                    <a:lnTo>
                      <a:pt x="347" y="86"/>
                    </a:lnTo>
                    <a:lnTo>
                      <a:pt x="362" y="77"/>
                    </a:lnTo>
                    <a:lnTo>
                      <a:pt x="365" y="78"/>
                    </a:lnTo>
                    <a:lnTo>
                      <a:pt x="366" y="76"/>
                    </a:lnTo>
                    <a:lnTo>
                      <a:pt x="371" y="73"/>
                    </a:lnTo>
                    <a:lnTo>
                      <a:pt x="375" y="73"/>
                    </a:lnTo>
                    <a:lnTo>
                      <a:pt x="380" y="80"/>
                    </a:lnTo>
                    <a:lnTo>
                      <a:pt x="394" y="83"/>
                    </a:lnTo>
                    <a:lnTo>
                      <a:pt x="396" y="81"/>
                    </a:lnTo>
                    <a:lnTo>
                      <a:pt x="396" y="78"/>
                    </a:lnTo>
                    <a:lnTo>
                      <a:pt x="396" y="75"/>
                    </a:lnTo>
                    <a:lnTo>
                      <a:pt x="392" y="71"/>
                    </a:lnTo>
                    <a:lnTo>
                      <a:pt x="390" y="65"/>
                    </a:lnTo>
                    <a:lnTo>
                      <a:pt x="396" y="54"/>
                    </a:lnTo>
                    <a:lnTo>
                      <a:pt x="400" y="52"/>
                    </a:lnTo>
                    <a:lnTo>
                      <a:pt x="406" y="55"/>
                    </a:lnTo>
                    <a:lnTo>
                      <a:pt x="412" y="54"/>
                    </a:lnTo>
                    <a:lnTo>
                      <a:pt x="421" y="59"/>
                    </a:lnTo>
                    <a:lnTo>
                      <a:pt x="425" y="59"/>
                    </a:lnTo>
                    <a:lnTo>
                      <a:pt x="426" y="57"/>
                    </a:lnTo>
                    <a:lnTo>
                      <a:pt x="431" y="50"/>
                    </a:lnTo>
                    <a:lnTo>
                      <a:pt x="431" y="46"/>
                    </a:lnTo>
                    <a:lnTo>
                      <a:pt x="425" y="40"/>
                    </a:lnTo>
                    <a:lnTo>
                      <a:pt x="423" y="36"/>
                    </a:lnTo>
                    <a:lnTo>
                      <a:pt x="434" y="9"/>
                    </a:lnTo>
                    <a:lnTo>
                      <a:pt x="437" y="8"/>
                    </a:lnTo>
                    <a:lnTo>
                      <a:pt x="437" y="3"/>
                    </a:lnTo>
                    <a:lnTo>
                      <a:pt x="438" y="2"/>
                    </a:lnTo>
                    <a:lnTo>
                      <a:pt x="444" y="3"/>
                    </a:lnTo>
                    <a:lnTo>
                      <a:pt x="448" y="0"/>
                    </a:lnTo>
                    <a:lnTo>
                      <a:pt x="457" y="2"/>
                    </a:lnTo>
                    <a:lnTo>
                      <a:pt x="472" y="13"/>
                    </a:lnTo>
                    <a:lnTo>
                      <a:pt x="473" y="19"/>
                    </a:lnTo>
                    <a:lnTo>
                      <a:pt x="472" y="25"/>
                    </a:lnTo>
                    <a:lnTo>
                      <a:pt x="472" y="29"/>
                    </a:lnTo>
                    <a:lnTo>
                      <a:pt x="474" y="31"/>
                    </a:lnTo>
                    <a:lnTo>
                      <a:pt x="479" y="35"/>
                    </a:lnTo>
                    <a:lnTo>
                      <a:pt x="484" y="33"/>
                    </a:lnTo>
                    <a:lnTo>
                      <a:pt x="486" y="35"/>
                    </a:lnTo>
                    <a:lnTo>
                      <a:pt x="490" y="39"/>
                    </a:lnTo>
                    <a:lnTo>
                      <a:pt x="488" y="42"/>
                    </a:lnTo>
                    <a:lnTo>
                      <a:pt x="491" y="56"/>
                    </a:lnTo>
                    <a:lnTo>
                      <a:pt x="491" y="66"/>
                    </a:lnTo>
                    <a:lnTo>
                      <a:pt x="494" y="75"/>
                    </a:lnTo>
                    <a:lnTo>
                      <a:pt x="494" y="83"/>
                    </a:lnTo>
                    <a:lnTo>
                      <a:pt x="512" y="112"/>
                    </a:lnTo>
                    <a:lnTo>
                      <a:pt x="515" y="113"/>
                    </a:lnTo>
                    <a:lnTo>
                      <a:pt x="519" y="113"/>
                    </a:lnTo>
                    <a:lnTo>
                      <a:pt x="541" y="96"/>
                    </a:lnTo>
                    <a:lnTo>
                      <a:pt x="558" y="91"/>
                    </a:lnTo>
                    <a:lnTo>
                      <a:pt x="561" y="89"/>
                    </a:lnTo>
                    <a:lnTo>
                      <a:pt x="562" y="83"/>
                    </a:lnTo>
                    <a:lnTo>
                      <a:pt x="568" y="80"/>
                    </a:lnTo>
                    <a:lnTo>
                      <a:pt x="568" y="76"/>
                    </a:lnTo>
                    <a:lnTo>
                      <a:pt x="572" y="76"/>
                    </a:lnTo>
                    <a:lnTo>
                      <a:pt x="578" y="70"/>
                    </a:lnTo>
                    <a:lnTo>
                      <a:pt x="583" y="68"/>
                    </a:lnTo>
                    <a:lnTo>
                      <a:pt x="588" y="64"/>
                    </a:lnTo>
                    <a:lnTo>
                      <a:pt x="593" y="64"/>
                    </a:lnTo>
                    <a:lnTo>
                      <a:pt x="596" y="66"/>
                    </a:lnTo>
                    <a:lnTo>
                      <a:pt x="603" y="66"/>
                    </a:lnTo>
                    <a:lnTo>
                      <a:pt x="609" y="78"/>
                    </a:lnTo>
                    <a:lnTo>
                      <a:pt x="611" y="77"/>
                    </a:lnTo>
                    <a:lnTo>
                      <a:pt x="616" y="72"/>
                    </a:lnTo>
                    <a:lnTo>
                      <a:pt x="617" y="73"/>
                    </a:lnTo>
                    <a:lnTo>
                      <a:pt x="619" y="73"/>
                    </a:lnTo>
                    <a:lnTo>
                      <a:pt x="629" y="68"/>
                    </a:lnTo>
                    <a:lnTo>
                      <a:pt x="643" y="67"/>
                    </a:lnTo>
                    <a:lnTo>
                      <a:pt x="648" y="70"/>
                    </a:lnTo>
                    <a:lnTo>
                      <a:pt x="655" y="70"/>
                    </a:lnTo>
                    <a:lnTo>
                      <a:pt x="657" y="73"/>
                    </a:lnTo>
                    <a:lnTo>
                      <a:pt x="658" y="76"/>
                    </a:lnTo>
                    <a:lnTo>
                      <a:pt x="655" y="77"/>
                    </a:lnTo>
                    <a:lnTo>
                      <a:pt x="657" y="76"/>
                    </a:lnTo>
                    <a:lnTo>
                      <a:pt x="655" y="77"/>
                    </a:lnTo>
                    <a:lnTo>
                      <a:pt x="650" y="75"/>
                    </a:lnTo>
                    <a:lnTo>
                      <a:pt x="647" y="76"/>
                    </a:lnTo>
                    <a:lnTo>
                      <a:pt x="641" y="83"/>
                    </a:lnTo>
                    <a:lnTo>
                      <a:pt x="643" y="86"/>
                    </a:lnTo>
                    <a:lnTo>
                      <a:pt x="650" y="88"/>
                    </a:lnTo>
                    <a:lnTo>
                      <a:pt x="652" y="92"/>
                    </a:lnTo>
                    <a:lnTo>
                      <a:pt x="653" y="96"/>
                    </a:lnTo>
                    <a:lnTo>
                      <a:pt x="643" y="96"/>
                    </a:lnTo>
                    <a:lnTo>
                      <a:pt x="640" y="98"/>
                    </a:lnTo>
                    <a:lnTo>
                      <a:pt x="637" y="98"/>
                    </a:lnTo>
                    <a:lnTo>
                      <a:pt x="634" y="102"/>
                    </a:lnTo>
                    <a:lnTo>
                      <a:pt x="630" y="102"/>
                    </a:lnTo>
                    <a:lnTo>
                      <a:pt x="615" y="98"/>
                    </a:lnTo>
                    <a:lnTo>
                      <a:pt x="609" y="99"/>
                    </a:lnTo>
                    <a:lnTo>
                      <a:pt x="606" y="98"/>
                    </a:lnTo>
                    <a:lnTo>
                      <a:pt x="575" y="101"/>
                    </a:lnTo>
                    <a:lnTo>
                      <a:pt x="572" y="99"/>
                    </a:lnTo>
                    <a:lnTo>
                      <a:pt x="564" y="103"/>
                    </a:lnTo>
                    <a:lnTo>
                      <a:pt x="558" y="104"/>
                    </a:lnTo>
                    <a:lnTo>
                      <a:pt x="552" y="109"/>
                    </a:lnTo>
                    <a:lnTo>
                      <a:pt x="545" y="111"/>
                    </a:lnTo>
                    <a:lnTo>
                      <a:pt x="541" y="113"/>
                    </a:lnTo>
                    <a:lnTo>
                      <a:pt x="537" y="113"/>
                    </a:lnTo>
                    <a:lnTo>
                      <a:pt x="538" y="117"/>
                    </a:lnTo>
                    <a:lnTo>
                      <a:pt x="536" y="120"/>
                    </a:lnTo>
                    <a:lnTo>
                      <a:pt x="528" y="122"/>
                    </a:lnTo>
                    <a:lnTo>
                      <a:pt x="527" y="124"/>
                    </a:lnTo>
                    <a:lnTo>
                      <a:pt x="528" y="128"/>
                    </a:lnTo>
                    <a:lnTo>
                      <a:pt x="526" y="129"/>
                    </a:lnTo>
                    <a:lnTo>
                      <a:pt x="522" y="127"/>
                    </a:lnTo>
                    <a:lnTo>
                      <a:pt x="516" y="127"/>
                    </a:lnTo>
                    <a:lnTo>
                      <a:pt x="516" y="128"/>
                    </a:lnTo>
                    <a:lnTo>
                      <a:pt x="517" y="133"/>
                    </a:lnTo>
                    <a:lnTo>
                      <a:pt x="505" y="144"/>
                    </a:lnTo>
                    <a:lnTo>
                      <a:pt x="504" y="149"/>
                    </a:lnTo>
                    <a:lnTo>
                      <a:pt x="504" y="154"/>
                    </a:lnTo>
                    <a:lnTo>
                      <a:pt x="505" y="156"/>
                    </a:lnTo>
                    <a:lnTo>
                      <a:pt x="521" y="167"/>
                    </a:lnTo>
                    <a:lnTo>
                      <a:pt x="533" y="190"/>
                    </a:lnTo>
                    <a:lnTo>
                      <a:pt x="533" y="192"/>
                    </a:lnTo>
                    <a:lnTo>
                      <a:pt x="532" y="200"/>
                    </a:lnTo>
                    <a:lnTo>
                      <a:pt x="533" y="202"/>
                    </a:lnTo>
                    <a:lnTo>
                      <a:pt x="536" y="204"/>
                    </a:lnTo>
                    <a:lnTo>
                      <a:pt x="537" y="211"/>
                    </a:lnTo>
                    <a:lnTo>
                      <a:pt x="535" y="218"/>
                    </a:lnTo>
                    <a:lnTo>
                      <a:pt x="531" y="224"/>
                    </a:lnTo>
                    <a:lnTo>
                      <a:pt x="525" y="230"/>
                    </a:lnTo>
                    <a:lnTo>
                      <a:pt x="521" y="239"/>
                    </a:lnTo>
                    <a:lnTo>
                      <a:pt x="520" y="245"/>
                    </a:lnTo>
                    <a:lnTo>
                      <a:pt x="517" y="250"/>
                    </a:lnTo>
                    <a:lnTo>
                      <a:pt x="519" y="255"/>
                    </a:lnTo>
                    <a:lnTo>
                      <a:pt x="524" y="258"/>
                    </a:lnTo>
                    <a:lnTo>
                      <a:pt x="527" y="260"/>
                    </a:lnTo>
                    <a:lnTo>
                      <a:pt x="525" y="264"/>
                    </a:lnTo>
                    <a:lnTo>
                      <a:pt x="527" y="271"/>
                    </a:lnTo>
                    <a:lnTo>
                      <a:pt x="522" y="280"/>
                    </a:lnTo>
                    <a:lnTo>
                      <a:pt x="516" y="284"/>
                    </a:lnTo>
                    <a:lnTo>
                      <a:pt x="507" y="286"/>
                    </a:lnTo>
                    <a:lnTo>
                      <a:pt x="475" y="280"/>
                    </a:lnTo>
                    <a:lnTo>
                      <a:pt x="472" y="281"/>
                    </a:lnTo>
                    <a:lnTo>
                      <a:pt x="472" y="287"/>
                    </a:lnTo>
                    <a:lnTo>
                      <a:pt x="481" y="298"/>
                    </a:lnTo>
                    <a:lnTo>
                      <a:pt x="485" y="300"/>
                    </a:lnTo>
                    <a:lnTo>
                      <a:pt x="493" y="315"/>
                    </a:lnTo>
                    <a:lnTo>
                      <a:pt x="499" y="319"/>
                    </a:lnTo>
                    <a:lnTo>
                      <a:pt x="499" y="323"/>
                    </a:lnTo>
                    <a:lnTo>
                      <a:pt x="496" y="329"/>
                    </a:lnTo>
                    <a:lnTo>
                      <a:pt x="490" y="332"/>
                    </a:lnTo>
                    <a:lnTo>
                      <a:pt x="484" y="339"/>
                    </a:lnTo>
                    <a:lnTo>
                      <a:pt x="475" y="338"/>
                    </a:lnTo>
                    <a:lnTo>
                      <a:pt x="465" y="342"/>
                    </a:lnTo>
                    <a:lnTo>
                      <a:pt x="467" y="355"/>
                    </a:lnTo>
                    <a:lnTo>
                      <a:pt x="463" y="357"/>
                    </a:lnTo>
                    <a:lnTo>
                      <a:pt x="462" y="363"/>
                    </a:lnTo>
                    <a:lnTo>
                      <a:pt x="465" y="368"/>
                    </a:lnTo>
                    <a:lnTo>
                      <a:pt x="465" y="373"/>
                    </a:lnTo>
                    <a:lnTo>
                      <a:pt x="463" y="373"/>
                    </a:lnTo>
                    <a:lnTo>
                      <a:pt x="458" y="381"/>
                    </a:lnTo>
                    <a:lnTo>
                      <a:pt x="458" y="386"/>
                    </a:lnTo>
                    <a:lnTo>
                      <a:pt x="468" y="415"/>
                    </a:lnTo>
                    <a:lnTo>
                      <a:pt x="468" y="417"/>
                    </a:lnTo>
                    <a:lnTo>
                      <a:pt x="454" y="438"/>
                    </a:lnTo>
                    <a:lnTo>
                      <a:pt x="452" y="439"/>
                    </a:lnTo>
                    <a:lnTo>
                      <a:pt x="447" y="436"/>
                    </a:lnTo>
                    <a:lnTo>
                      <a:pt x="443" y="432"/>
                    </a:lnTo>
                    <a:lnTo>
                      <a:pt x="442" y="428"/>
                    </a:lnTo>
                    <a:lnTo>
                      <a:pt x="433" y="425"/>
                    </a:lnTo>
                    <a:lnTo>
                      <a:pt x="430" y="423"/>
                    </a:lnTo>
                    <a:lnTo>
                      <a:pt x="428" y="427"/>
                    </a:lnTo>
                    <a:lnTo>
                      <a:pt x="432" y="430"/>
                    </a:lnTo>
                    <a:lnTo>
                      <a:pt x="433" y="431"/>
                    </a:lnTo>
                    <a:lnTo>
                      <a:pt x="417" y="427"/>
                    </a:lnTo>
                    <a:lnTo>
                      <a:pt x="411" y="427"/>
                    </a:lnTo>
                    <a:lnTo>
                      <a:pt x="407" y="430"/>
                    </a:lnTo>
                    <a:lnTo>
                      <a:pt x="406" y="433"/>
                    </a:lnTo>
                    <a:lnTo>
                      <a:pt x="392" y="442"/>
                    </a:lnTo>
                    <a:lnTo>
                      <a:pt x="390" y="446"/>
                    </a:lnTo>
                    <a:lnTo>
                      <a:pt x="391" y="448"/>
                    </a:lnTo>
                    <a:lnTo>
                      <a:pt x="399" y="451"/>
                    </a:lnTo>
                    <a:lnTo>
                      <a:pt x="399" y="453"/>
                    </a:lnTo>
                    <a:lnTo>
                      <a:pt x="397" y="457"/>
                    </a:lnTo>
                    <a:lnTo>
                      <a:pt x="362" y="460"/>
                    </a:lnTo>
                    <a:lnTo>
                      <a:pt x="360" y="457"/>
                    </a:lnTo>
                    <a:lnTo>
                      <a:pt x="355" y="454"/>
                    </a:lnTo>
                    <a:lnTo>
                      <a:pt x="350" y="459"/>
                    </a:lnTo>
                    <a:lnTo>
                      <a:pt x="347" y="469"/>
                    </a:lnTo>
                    <a:lnTo>
                      <a:pt x="338" y="479"/>
                    </a:lnTo>
                    <a:lnTo>
                      <a:pt x="336" y="484"/>
                    </a:lnTo>
                    <a:lnTo>
                      <a:pt x="341" y="536"/>
                    </a:lnTo>
                    <a:lnTo>
                      <a:pt x="343" y="540"/>
                    </a:lnTo>
                    <a:lnTo>
                      <a:pt x="344" y="546"/>
                    </a:lnTo>
                    <a:lnTo>
                      <a:pt x="338" y="553"/>
                    </a:lnTo>
                    <a:lnTo>
                      <a:pt x="284" y="569"/>
                    </a:lnTo>
                    <a:lnTo>
                      <a:pt x="248" y="567"/>
                    </a:lnTo>
                    <a:lnTo>
                      <a:pt x="242" y="570"/>
                    </a:lnTo>
                    <a:lnTo>
                      <a:pt x="239" y="573"/>
                    </a:lnTo>
                    <a:lnTo>
                      <a:pt x="238" y="578"/>
                    </a:lnTo>
                    <a:lnTo>
                      <a:pt x="234" y="580"/>
                    </a:lnTo>
                    <a:lnTo>
                      <a:pt x="218" y="573"/>
                    </a:lnTo>
                    <a:lnTo>
                      <a:pt x="159" y="577"/>
                    </a:lnTo>
                    <a:lnTo>
                      <a:pt x="155" y="579"/>
                    </a:lnTo>
                    <a:lnTo>
                      <a:pt x="151" y="580"/>
                    </a:lnTo>
                    <a:lnTo>
                      <a:pt x="68" y="55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20" name="Freeform 1350">
                <a:extLst>
                  <a:ext uri="{FF2B5EF4-FFF2-40B4-BE49-F238E27FC236}">
                    <a16:creationId xmlns:a16="http://schemas.microsoft.com/office/drawing/2014/main" id="{8E2314B2-597C-41BD-83A0-C1C8DDCDBD26}"/>
                  </a:ext>
                </a:extLst>
              </p:cNvPr>
              <p:cNvSpPr>
                <a:spLocks noChangeAspect="1"/>
              </p:cNvSpPr>
              <p:nvPr/>
            </p:nvSpPr>
            <p:spPr bwMode="auto">
              <a:xfrm>
                <a:off x="3922" y="1403"/>
                <a:ext cx="132" cy="75"/>
              </a:xfrm>
              <a:custGeom>
                <a:avLst/>
                <a:gdLst>
                  <a:gd name="T0" fmla="*/ 0 w 450"/>
                  <a:gd name="T1" fmla="*/ 0 h 257"/>
                  <a:gd name="T2" fmla="*/ 0 w 450"/>
                  <a:gd name="T3" fmla="*/ 0 h 257"/>
                  <a:gd name="T4" fmla="*/ 0 w 450"/>
                  <a:gd name="T5" fmla="*/ 0 h 257"/>
                  <a:gd name="T6" fmla="*/ 0 w 450"/>
                  <a:gd name="T7" fmla="*/ 0 h 257"/>
                  <a:gd name="T8" fmla="*/ 0 w 450"/>
                  <a:gd name="T9" fmla="*/ 0 h 257"/>
                  <a:gd name="T10" fmla="*/ 0 w 450"/>
                  <a:gd name="T11" fmla="*/ 0 h 257"/>
                  <a:gd name="T12" fmla="*/ 0 w 450"/>
                  <a:gd name="T13" fmla="*/ 0 h 257"/>
                  <a:gd name="T14" fmla="*/ 0 w 450"/>
                  <a:gd name="T15" fmla="*/ 0 h 257"/>
                  <a:gd name="T16" fmla="*/ 0 w 450"/>
                  <a:gd name="T17" fmla="*/ 0 h 257"/>
                  <a:gd name="T18" fmla="*/ 0 w 450"/>
                  <a:gd name="T19" fmla="*/ 0 h 257"/>
                  <a:gd name="T20" fmla="*/ 0 w 450"/>
                  <a:gd name="T21" fmla="*/ 0 h 257"/>
                  <a:gd name="T22" fmla="*/ 0 w 450"/>
                  <a:gd name="T23" fmla="*/ 0 h 257"/>
                  <a:gd name="T24" fmla="*/ 0 w 450"/>
                  <a:gd name="T25" fmla="*/ 0 h 257"/>
                  <a:gd name="T26" fmla="*/ 0 w 450"/>
                  <a:gd name="T27" fmla="*/ 0 h 257"/>
                  <a:gd name="T28" fmla="*/ 0 w 450"/>
                  <a:gd name="T29" fmla="*/ 0 h 257"/>
                  <a:gd name="T30" fmla="*/ 0 w 450"/>
                  <a:gd name="T31" fmla="*/ 0 h 257"/>
                  <a:gd name="T32" fmla="*/ 0 w 450"/>
                  <a:gd name="T33" fmla="*/ 0 h 257"/>
                  <a:gd name="T34" fmla="*/ 0 w 450"/>
                  <a:gd name="T35" fmla="*/ 0 h 257"/>
                  <a:gd name="T36" fmla="*/ 0 w 450"/>
                  <a:gd name="T37" fmla="*/ 0 h 257"/>
                  <a:gd name="T38" fmla="*/ 0 w 450"/>
                  <a:gd name="T39" fmla="*/ 0 h 257"/>
                  <a:gd name="T40" fmla="*/ 0 w 450"/>
                  <a:gd name="T41" fmla="*/ 0 h 257"/>
                  <a:gd name="T42" fmla="*/ 0 w 450"/>
                  <a:gd name="T43" fmla="*/ 0 h 257"/>
                  <a:gd name="T44" fmla="*/ 0 w 450"/>
                  <a:gd name="T45" fmla="*/ 0 h 257"/>
                  <a:gd name="T46" fmla="*/ 0 w 450"/>
                  <a:gd name="T47" fmla="*/ 0 h 257"/>
                  <a:gd name="T48" fmla="*/ 0 w 450"/>
                  <a:gd name="T49" fmla="*/ 0 h 257"/>
                  <a:gd name="T50" fmla="*/ 0 w 450"/>
                  <a:gd name="T51" fmla="*/ 0 h 257"/>
                  <a:gd name="T52" fmla="*/ 0 w 450"/>
                  <a:gd name="T53" fmla="*/ 0 h 257"/>
                  <a:gd name="T54" fmla="*/ 0 w 450"/>
                  <a:gd name="T55" fmla="*/ 0 h 257"/>
                  <a:gd name="T56" fmla="*/ 0 w 450"/>
                  <a:gd name="T57" fmla="*/ 0 h 257"/>
                  <a:gd name="T58" fmla="*/ 0 w 450"/>
                  <a:gd name="T59" fmla="*/ 0 h 257"/>
                  <a:gd name="T60" fmla="*/ 0 w 450"/>
                  <a:gd name="T61" fmla="*/ 0 h 257"/>
                  <a:gd name="T62" fmla="*/ 0 w 450"/>
                  <a:gd name="T63" fmla="*/ 0 h 257"/>
                  <a:gd name="T64" fmla="*/ 0 w 450"/>
                  <a:gd name="T65" fmla="*/ 0 h 257"/>
                  <a:gd name="T66" fmla="*/ 0 w 450"/>
                  <a:gd name="T67" fmla="*/ 0 h 257"/>
                  <a:gd name="T68" fmla="*/ 0 w 450"/>
                  <a:gd name="T69" fmla="*/ 0 h 257"/>
                  <a:gd name="T70" fmla="*/ 0 w 450"/>
                  <a:gd name="T71" fmla="*/ 0 h 257"/>
                  <a:gd name="T72" fmla="*/ 0 w 450"/>
                  <a:gd name="T73" fmla="*/ 0 h 257"/>
                  <a:gd name="T74" fmla="*/ 0 w 450"/>
                  <a:gd name="T75" fmla="*/ 0 h 257"/>
                  <a:gd name="T76" fmla="*/ 0 w 450"/>
                  <a:gd name="T77" fmla="*/ 0 h 257"/>
                  <a:gd name="T78" fmla="*/ 0 w 450"/>
                  <a:gd name="T79" fmla="*/ 0 h 257"/>
                  <a:gd name="T80" fmla="*/ 0 w 450"/>
                  <a:gd name="T81" fmla="*/ 0 h 257"/>
                  <a:gd name="T82" fmla="*/ 0 w 450"/>
                  <a:gd name="T83" fmla="*/ 0 h 257"/>
                  <a:gd name="T84" fmla="*/ 0 w 450"/>
                  <a:gd name="T85" fmla="*/ 0 h 257"/>
                  <a:gd name="T86" fmla="*/ 0 w 450"/>
                  <a:gd name="T87" fmla="*/ 0 h 257"/>
                  <a:gd name="T88" fmla="*/ 0 w 450"/>
                  <a:gd name="T89" fmla="*/ 0 h 257"/>
                  <a:gd name="T90" fmla="*/ 0 w 450"/>
                  <a:gd name="T91" fmla="*/ 0 h 257"/>
                  <a:gd name="T92" fmla="*/ 0 w 450"/>
                  <a:gd name="T93" fmla="*/ 0 h 257"/>
                  <a:gd name="T94" fmla="*/ 0 w 450"/>
                  <a:gd name="T95" fmla="*/ 0 h 257"/>
                  <a:gd name="T96" fmla="*/ 0 w 450"/>
                  <a:gd name="T97" fmla="*/ 0 h 257"/>
                  <a:gd name="T98" fmla="*/ 0 w 450"/>
                  <a:gd name="T99" fmla="*/ 0 h 257"/>
                  <a:gd name="T100" fmla="*/ 0 w 450"/>
                  <a:gd name="T101" fmla="*/ 0 h 257"/>
                  <a:gd name="T102" fmla="*/ 0 w 450"/>
                  <a:gd name="T103" fmla="*/ 0 h 257"/>
                  <a:gd name="T104" fmla="*/ 0 w 450"/>
                  <a:gd name="T105" fmla="*/ 0 h 257"/>
                  <a:gd name="T106" fmla="*/ 0 w 450"/>
                  <a:gd name="T107" fmla="*/ 0 h 257"/>
                  <a:gd name="T108" fmla="*/ 0 w 450"/>
                  <a:gd name="T109" fmla="*/ 0 h 257"/>
                  <a:gd name="T110" fmla="*/ 0 w 450"/>
                  <a:gd name="T111" fmla="*/ 0 h 257"/>
                  <a:gd name="T112" fmla="*/ 0 w 450"/>
                  <a:gd name="T113" fmla="*/ 0 h 257"/>
                  <a:gd name="T114" fmla="*/ 0 w 450"/>
                  <a:gd name="T115" fmla="*/ 0 h 257"/>
                  <a:gd name="T116" fmla="*/ 0 w 450"/>
                  <a:gd name="T117" fmla="*/ 0 h 257"/>
                  <a:gd name="T118" fmla="*/ 0 w 450"/>
                  <a:gd name="T119" fmla="*/ 0 h 257"/>
                  <a:gd name="T120" fmla="*/ 0 w 450"/>
                  <a:gd name="T121" fmla="*/ 0 h 257"/>
                  <a:gd name="T122" fmla="*/ 0 w 450"/>
                  <a:gd name="T123" fmla="*/ 0 h 2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50"/>
                  <a:gd name="T187" fmla="*/ 0 h 257"/>
                  <a:gd name="T188" fmla="*/ 450 w 450"/>
                  <a:gd name="T189" fmla="*/ 257 h 2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50" h="257">
                    <a:moveTo>
                      <a:pt x="429" y="159"/>
                    </a:moveTo>
                    <a:lnTo>
                      <a:pt x="426" y="166"/>
                    </a:lnTo>
                    <a:lnTo>
                      <a:pt x="435" y="208"/>
                    </a:lnTo>
                    <a:lnTo>
                      <a:pt x="431" y="214"/>
                    </a:lnTo>
                    <a:lnTo>
                      <a:pt x="433" y="218"/>
                    </a:lnTo>
                    <a:lnTo>
                      <a:pt x="441" y="223"/>
                    </a:lnTo>
                    <a:lnTo>
                      <a:pt x="449" y="233"/>
                    </a:lnTo>
                    <a:lnTo>
                      <a:pt x="450" y="240"/>
                    </a:lnTo>
                    <a:lnTo>
                      <a:pt x="447" y="253"/>
                    </a:lnTo>
                    <a:lnTo>
                      <a:pt x="447" y="255"/>
                    </a:lnTo>
                    <a:lnTo>
                      <a:pt x="436" y="254"/>
                    </a:lnTo>
                    <a:lnTo>
                      <a:pt x="426" y="256"/>
                    </a:lnTo>
                    <a:lnTo>
                      <a:pt x="413" y="255"/>
                    </a:lnTo>
                    <a:lnTo>
                      <a:pt x="404" y="257"/>
                    </a:lnTo>
                    <a:lnTo>
                      <a:pt x="394" y="253"/>
                    </a:lnTo>
                    <a:lnTo>
                      <a:pt x="332" y="244"/>
                    </a:lnTo>
                    <a:lnTo>
                      <a:pt x="324" y="236"/>
                    </a:lnTo>
                    <a:lnTo>
                      <a:pt x="315" y="233"/>
                    </a:lnTo>
                    <a:lnTo>
                      <a:pt x="304" y="234"/>
                    </a:lnTo>
                    <a:lnTo>
                      <a:pt x="284" y="230"/>
                    </a:lnTo>
                    <a:lnTo>
                      <a:pt x="243" y="197"/>
                    </a:lnTo>
                    <a:lnTo>
                      <a:pt x="221" y="193"/>
                    </a:lnTo>
                    <a:lnTo>
                      <a:pt x="220" y="197"/>
                    </a:lnTo>
                    <a:lnTo>
                      <a:pt x="195" y="191"/>
                    </a:lnTo>
                    <a:lnTo>
                      <a:pt x="188" y="197"/>
                    </a:lnTo>
                    <a:lnTo>
                      <a:pt x="163" y="192"/>
                    </a:lnTo>
                    <a:lnTo>
                      <a:pt x="147" y="176"/>
                    </a:lnTo>
                    <a:lnTo>
                      <a:pt x="138" y="175"/>
                    </a:lnTo>
                    <a:lnTo>
                      <a:pt x="135" y="175"/>
                    </a:lnTo>
                    <a:lnTo>
                      <a:pt x="125" y="167"/>
                    </a:lnTo>
                    <a:lnTo>
                      <a:pt x="113" y="162"/>
                    </a:lnTo>
                    <a:lnTo>
                      <a:pt x="104" y="160"/>
                    </a:lnTo>
                    <a:lnTo>
                      <a:pt x="34" y="114"/>
                    </a:lnTo>
                    <a:lnTo>
                      <a:pt x="32" y="114"/>
                    </a:lnTo>
                    <a:lnTo>
                      <a:pt x="32" y="118"/>
                    </a:lnTo>
                    <a:lnTo>
                      <a:pt x="28" y="118"/>
                    </a:lnTo>
                    <a:lnTo>
                      <a:pt x="22" y="114"/>
                    </a:lnTo>
                    <a:lnTo>
                      <a:pt x="20" y="108"/>
                    </a:lnTo>
                    <a:lnTo>
                      <a:pt x="13" y="102"/>
                    </a:lnTo>
                    <a:lnTo>
                      <a:pt x="3" y="100"/>
                    </a:lnTo>
                    <a:lnTo>
                      <a:pt x="1" y="98"/>
                    </a:lnTo>
                    <a:lnTo>
                      <a:pt x="0" y="91"/>
                    </a:lnTo>
                    <a:lnTo>
                      <a:pt x="3" y="83"/>
                    </a:lnTo>
                    <a:lnTo>
                      <a:pt x="6" y="81"/>
                    </a:lnTo>
                    <a:lnTo>
                      <a:pt x="6" y="74"/>
                    </a:lnTo>
                    <a:lnTo>
                      <a:pt x="8" y="70"/>
                    </a:lnTo>
                    <a:lnTo>
                      <a:pt x="3" y="61"/>
                    </a:lnTo>
                    <a:lnTo>
                      <a:pt x="3" y="53"/>
                    </a:lnTo>
                    <a:lnTo>
                      <a:pt x="7" y="47"/>
                    </a:lnTo>
                    <a:lnTo>
                      <a:pt x="2" y="36"/>
                    </a:lnTo>
                    <a:lnTo>
                      <a:pt x="5" y="31"/>
                    </a:lnTo>
                    <a:lnTo>
                      <a:pt x="10" y="30"/>
                    </a:lnTo>
                    <a:lnTo>
                      <a:pt x="11" y="23"/>
                    </a:lnTo>
                    <a:lnTo>
                      <a:pt x="17" y="18"/>
                    </a:lnTo>
                    <a:lnTo>
                      <a:pt x="20" y="11"/>
                    </a:lnTo>
                    <a:lnTo>
                      <a:pt x="20" y="6"/>
                    </a:lnTo>
                    <a:lnTo>
                      <a:pt x="21" y="5"/>
                    </a:lnTo>
                    <a:lnTo>
                      <a:pt x="24" y="6"/>
                    </a:lnTo>
                    <a:lnTo>
                      <a:pt x="29" y="5"/>
                    </a:lnTo>
                    <a:lnTo>
                      <a:pt x="31" y="6"/>
                    </a:lnTo>
                    <a:lnTo>
                      <a:pt x="36" y="11"/>
                    </a:lnTo>
                    <a:lnTo>
                      <a:pt x="44" y="19"/>
                    </a:lnTo>
                    <a:lnTo>
                      <a:pt x="45" y="15"/>
                    </a:lnTo>
                    <a:lnTo>
                      <a:pt x="43" y="13"/>
                    </a:lnTo>
                    <a:lnTo>
                      <a:pt x="45" y="8"/>
                    </a:lnTo>
                    <a:lnTo>
                      <a:pt x="44" y="3"/>
                    </a:lnTo>
                    <a:lnTo>
                      <a:pt x="44" y="2"/>
                    </a:lnTo>
                    <a:lnTo>
                      <a:pt x="45" y="0"/>
                    </a:lnTo>
                    <a:lnTo>
                      <a:pt x="60" y="3"/>
                    </a:lnTo>
                    <a:lnTo>
                      <a:pt x="64" y="4"/>
                    </a:lnTo>
                    <a:lnTo>
                      <a:pt x="106" y="16"/>
                    </a:lnTo>
                    <a:lnTo>
                      <a:pt x="126" y="34"/>
                    </a:lnTo>
                    <a:lnTo>
                      <a:pt x="139" y="39"/>
                    </a:lnTo>
                    <a:lnTo>
                      <a:pt x="160" y="57"/>
                    </a:lnTo>
                    <a:lnTo>
                      <a:pt x="167" y="76"/>
                    </a:lnTo>
                    <a:lnTo>
                      <a:pt x="172" y="79"/>
                    </a:lnTo>
                    <a:lnTo>
                      <a:pt x="180" y="83"/>
                    </a:lnTo>
                    <a:lnTo>
                      <a:pt x="184" y="77"/>
                    </a:lnTo>
                    <a:lnTo>
                      <a:pt x="186" y="77"/>
                    </a:lnTo>
                    <a:lnTo>
                      <a:pt x="189" y="73"/>
                    </a:lnTo>
                    <a:lnTo>
                      <a:pt x="189" y="71"/>
                    </a:lnTo>
                    <a:lnTo>
                      <a:pt x="191" y="67"/>
                    </a:lnTo>
                    <a:lnTo>
                      <a:pt x="195" y="67"/>
                    </a:lnTo>
                    <a:lnTo>
                      <a:pt x="200" y="66"/>
                    </a:lnTo>
                    <a:lnTo>
                      <a:pt x="206" y="68"/>
                    </a:lnTo>
                    <a:lnTo>
                      <a:pt x="209" y="71"/>
                    </a:lnTo>
                    <a:lnTo>
                      <a:pt x="206" y="76"/>
                    </a:lnTo>
                    <a:lnTo>
                      <a:pt x="210" y="83"/>
                    </a:lnTo>
                    <a:lnTo>
                      <a:pt x="211" y="97"/>
                    </a:lnTo>
                    <a:lnTo>
                      <a:pt x="212" y="100"/>
                    </a:lnTo>
                    <a:lnTo>
                      <a:pt x="217" y="97"/>
                    </a:lnTo>
                    <a:lnTo>
                      <a:pt x="224" y="105"/>
                    </a:lnTo>
                    <a:lnTo>
                      <a:pt x="228" y="107"/>
                    </a:lnTo>
                    <a:lnTo>
                      <a:pt x="235" y="109"/>
                    </a:lnTo>
                    <a:lnTo>
                      <a:pt x="240" y="109"/>
                    </a:lnTo>
                    <a:lnTo>
                      <a:pt x="246" y="112"/>
                    </a:lnTo>
                    <a:lnTo>
                      <a:pt x="256" y="113"/>
                    </a:lnTo>
                    <a:lnTo>
                      <a:pt x="259" y="112"/>
                    </a:lnTo>
                    <a:lnTo>
                      <a:pt x="263" y="108"/>
                    </a:lnTo>
                    <a:lnTo>
                      <a:pt x="266" y="109"/>
                    </a:lnTo>
                    <a:lnTo>
                      <a:pt x="267" y="124"/>
                    </a:lnTo>
                    <a:lnTo>
                      <a:pt x="271" y="129"/>
                    </a:lnTo>
                    <a:lnTo>
                      <a:pt x="285" y="139"/>
                    </a:lnTo>
                    <a:lnTo>
                      <a:pt x="292" y="136"/>
                    </a:lnTo>
                    <a:lnTo>
                      <a:pt x="300" y="139"/>
                    </a:lnTo>
                    <a:lnTo>
                      <a:pt x="308" y="145"/>
                    </a:lnTo>
                    <a:lnTo>
                      <a:pt x="309" y="150"/>
                    </a:lnTo>
                    <a:lnTo>
                      <a:pt x="319" y="159"/>
                    </a:lnTo>
                    <a:lnTo>
                      <a:pt x="324" y="156"/>
                    </a:lnTo>
                    <a:lnTo>
                      <a:pt x="326" y="154"/>
                    </a:lnTo>
                    <a:lnTo>
                      <a:pt x="334" y="159"/>
                    </a:lnTo>
                    <a:lnTo>
                      <a:pt x="339" y="156"/>
                    </a:lnTo>
                    <a:lnTo>
                      <a:pt x="345" y="159"/>
                    </a:lnTo>
                    <a:lnTo>
                      <a:pt x="346" y="159"/>
                    </a:lnTo>
                    <a:lnTo>
                      <a:pt x="348" y="151"/>
                    </a:lnTo>
                    <a:lnTo>
                      <a:pt x="352" y="150"/>
                    </a:lnTo>
                    <a:lnTo>
                      <a:pt x="361" y="151"/>
                    </a:lnTo>
                    <a:lnTo>
                      <a:pt x="369" y="157"/>
                    </a:lnTo>
                    <a:lnTo>
                      <a:pt x="392" y="166"/>
                    </a:lnTo>
                    <a:lnTo>
                      <a:pt x="398" y="163"/>
                    </a:lnTo>
                    <a:lnTo>
                      <a:pt x="411" y="167"/>
                    </a:lnTo>
                    <a:lnTo>
                      <a:pt x="414" y="167"/>
                    </a:lnTo>
                    <a:lnTo>
                      <a:pt x="418" y="159"/>
                    </a:lnTo>
                    <a:lnTo>
                      <a:pt x="424" y="156"/>
                    </a:lnTo>
                    <a:lnTo>
                      <a:pt x="429" y="159"/>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21" name="Freeform 1351">
                <a:extLst>
                  <a:ext uri="{FF2B5EF4-FFF2-40B4-BE49-F238E27FC236}">
                    <a16:creationId xmlns:a16="http://schemas.microsoft.com/office/drawing/2014/main" id="{4A84E19B-BC6C-4E21-9F9D-482EE7087481}"/>
                  </a:ext>
                </a:extLst>
              </p:cNvPr>
              <p:cNvSpPr>
                <a:spLocks noChangeAspect="1"/>
              </p:cNvSpPr>
              <p:nvPr/>
            </p:nvSpPr>
            <p:spPr bwMode="auto">
              <a:xfrm>
                <a:off x="3922" y="1403"/>
                <a:ext cx="132" cy="75"/>
              </a:xfrm>
              <a:custGeom>
                <a:avLst/>
                <a:gdLst>
                  <a:gd name="T0" fmla="*/ 0 w 450"/>
                  <a:gd name="T1" fmla="*/ 0 h 257"/>
                  <a:gd name="T2" fmla="*/ 0 w 450"/>
                  <a:gd name="T3" fmla="*/ 0 h 257"/>
                  <a:gd name="T4" fmla="*/ 0 w 450"/>
                  <a:gd name="T5" fmla="*/ 0 h 257"/>
                  <a:gd name="T6" fmla="*/ 0 w 450"/>
                  <a:gd name="T7" fmla="*/ 0 h 257"/>
                  <a:gd name="T8" fmla="*/ 0 w 450"/>
                  <a:gd name="T9" fmla="*/ 0 h 257"/>
                  <a:gd name="T10" fmla="*/ 0 w 450"/>
                  <a:gd name="T11" fmla="*/ 0 h 257"/>
                  <a:gd name="T12" fmla="*/ 0 w 450"/>
                  <a:gd name="T13" fmla="*/ 0 h 257"/>
                  <a:gd name="T14" fmla="*/ 0 w 450"/>
                  <a:gd name="T15" fmla="*/ 0 h 257"/>
                  <a:gd name="T16" fmla="*/ 0 w 450"/>
                  <a:gd name="T17" fmla="*/ 0 h 257"/>
                  <a:gd name="T18" fmla="*/ 0 w 450"/>
                  <a:gd name="T19" fmla="*/ 0 h 257"/>
                  <a:gd name="T20" fmla="*/ 0 w 450"/>
                  <a:gd name="T21" fmla="*/ 0 h 257"/>
                  <a:gd name="T22" fmla="*/ 0 w 450"/>
                  <a:gd name="T23" fmla="*/ 0 h 257"/>
                  <a:gd name="T24" fmla="*/ 0 w 450"/>
                  <a:gd name="T25" fmla="*/ 0 h 257"/>
                  <a:gd name="T26" fmla="*/ 0 w 450"/>
                  <a:gd name="T27" fmla="*/ 0 h 257"/>
                  <a:gd name="T28" fmla="*/ 0 w 450"/>
                  <a:gd name="T29" fmla="*/ 0 h 257"/>
                  <a:gd name="T30" fmla="*/ 0 w 450"/>
                  <a:gd name="T31" fmla="*/ 0 h 257"/>
                  <a:gd name="T32" fmla="*/ 0 w 450"/>
                  <a:gd name="T33" fmla="*/ 0 h 257"/>
                  <a:gd name="T34" fmla="*/ 0 w 450"/>
                  <a:gd name="T35" fmla="*/ 0 h 257"/>
                  <a:gd name="T36" fmla="*/ 0 w 450"/>
                  <a:gd name="T37" fmla="*/ 0 h 257"/>
                  <a:gd name="T38" fmla="*/ 0 w 450"/>
                  <a:gd name="T39" fmla="*/ 0 h 257"/>
                  <a:gd name="T40" fmla="*/ 0 w 450"/>
                  <a:gd name="T41" fmla="*/ 0 h 257"/>
                  <a:gd name="T42" fmla="*/ 0 w 450"/>
                  <a:gd name="T43" fmla="*/ 0 h 257"/>
                  <a:gd name="T44" fmla="*/ 0 w 450"/>
                  <a:gd name="T45" fmla="*/ 0 h 257"/>
                  <a:gd name="T46" fmla="*/ 0 w 450"/>
                  <a:gd name="T47" fmla="*/ 0 h 257"/>
                  <a:gd name="T48" fmla="*/ 0 w 450"/>
                  <a:gd name="T49" fmla="*/ 0 h 257"/>
                  <a:gd name="T50" fmla="*/ 0 w 450"/>
                  <a:gd name="T51" fmla="*/ 0 h 257"/>
                  <a:gd name="T52" fmla="*/ 0 w 450"/>
                  <a:gd name="T53" fmla="*/ 0 h 257"/>
                  <a:gd name="T54" fmla="*/ 0 w 450"/>
                  <a:gd name="T55" fmla="*/ 0 h 257"/>
                  <a:gd name="T56" fmla="*/ 0 w 450"/>
                  <a:gd name="T57" fmla="*/ 0 h 257"/>
                  <a:gd name="T58" fmla="*/ 0 w 450"/>
                  <a:gd name="T59" fmla="*/ 0 h 257"/>
                  <a:gd name="T60" fmla="*/ 0 w 450"/>
                  <a:gd name="T61" fmla="*/ 0 h 257"/>
                  <a:gd name="T62" fmla="*/ 0 w 450"/>
                  <a:gd name="T63" fmla="*/ 0 h 257"/>
                  <a:gd name="T64" fmla="*/ 0 w 450"/>
                  <a:gd name="T65" fmla="*/ 0 h 257"/>
                  <a:gd name="T66" fmla="*/ 0 w 450"/>
                  <a:gd name="T67" fmla="*/ 0 h 257"/>
                  <a:gd name="T68" fmla="*/ 0 w 450"/>
                  <a:gd name="T69" fmla="*/ 0 h 257"/>
                  <a:gd name="T70" fmla="*/ 0 w 450"/>
                  <a:gd name="T71" fmla="*/ 0 h 257"/>
                  <a:gd name="T72" fmla="*/ 0 w 450"/>
                  <a:gd name="T73" fmla="*/ 0 h 257"/>
                  <a:gd name="T74" fmla="*/ 0 w 450"/>
                  <a:gd name="T75" fmla="*/ 0 h 257"/>
                  <a:gd name="T76" fmla="*/ 0 w 450"/>
                  <a:gd name="T77" fmla="*/ 0 h 257"/>
                  <a:gd name="T78" fmla="*/ 0 w 450"/>
                  <a:gd name="T79" fmla="*/ 0 h 257"/>
                  <a:gd name="T80" fmla="*/ 0 w 450"/>
                  <a:gd name="T81" fmla="*/ 0 h 257"/>
                  <a:gd name="T82" fmla="*/ 0 w 450"/>
                  <a:gd name="T83" fmla="*/ 0 h 257"/>
                  <a:gd name="T84" fmla="*/ 0 w 450"/>
                  <a:gd name="T85" fmla="*/ 0 h 257"/>
                  <a:gd name="T86" fmla="*/ 0 w 450"/>
                  <a:gd name="T87" fmla="*/ 0 h 257"/>
                  <a:gd name="T88" fmla="*/ 0 w 450"/>
                  <a:gd name="T89" fmla="*/ 0 h 257"/>
                  <a:gd name="T90" fmla="*/ 0 w 450"/>
                  <a:gd name="T91" fmla="*/ 0 h 257"/>
                  <a:gd name="T92" fmla="*/ 0 w 450"/>
                  <a:gd name="T93" fmla="*/ 0 h 257"/>
                  <a:gd name="T94" fmla="*/ 0 w 450"/>
                  <a:gd name="T95" fmla="*/ 0 h 257"/>
                  <a:gd name="T96" fmla="*/ 0 w 450"/>
                  <a:gd name="T97" fmla="*/ 0 h 257"/>
                  <a:gd name="T98" fmla="*/ 0 w 450"/>
                  <a:gd name="T99" fmla="*/ 0 h 257"/>
                  <a:gd name="T100" fmla="*/ 0 w 450"/>
                  <a:gd name="T101" fmla="*/ 0 h 257"/>
                  <a:gd name="T102" fmla="*/ 0 w 450"/>
                  <a:gd name="T103" fmla="*/ 0 h 257"/>
                  <a:gd name="T104" fmla="*/ 0 w 450"/>
                  <a:gd name="T105" fmla="*/ 0 h 257"/>
                  <a:gd name="T106" fmla="*/ 0 w 450"/>
                  <a:gd name="T107" fmla="*/ 0 h 257"/>
                  <a:gd name="T108" fmla="*/ 0 w 450"/>
                  <a:gd name="T109" fmla="*/ 0 h 257"/>
                  <a:gd name="T110" fmla="*/ 0 w 450"/>
                  <a:gd name="T111" fmla="*/ 0 h 257"/>
                  <a:gd name="T112" fmla="*/ 0 w 450"/>
                  <a:gd name="T113" fmla="*/ 0 h 257"/>
                  <a:gd name="T114" fmla="*/ 0 w 450"/>
                  <a:gd name="T115" fmla="*/ 0 h 257"/>
                  <a:gd name="T116" fmla="*/ 0 w 450"/>
                  <a:gd name="T117" fmla="*/ 0 h 257"/>
                  <a:gd name="T118" fmla="*/ 0 w 450"/>
                  <a:gd name="T119" fmla="*/ 0 h 257"/>
                  <a:gd name="T120" fmla="*/ 0 w 450"/>
                  <a:gd name="T121" fmla="*/ 0 h 257"/>
                  <a:gd name="T122" fmla="*/ 0 w 450"/>
                  <a:gd name="T123" fmla="*/ 0 h 2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50"/>
                  <a:gd name="T187" fmla="*/ 0 h 257"/>
                  <a:gd name="T188" fmla="*/ 450 w 450"/>
                  <a:gd name="T189" fmla="*/ 257 h 2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50" h="257">
                    <a:moveTo>
                      <a:pt x="429" y="159"/>
                    </a:moveTo>
                    <a:lnTo>
                      <a:pt x="426" y="166"/>
                    </a:lnTo>
                    <a:lnTo>
                      <a:pt x="435" y="208"/>
                    </a:lnTo>
                    <a:lnTo>
                      <a:pt x="431" y="214"/>
                    </a:lnTo>
                    <a:lnTo>
                      <a:pt x="433" y="218"/>
                    </a:lnTo>
                    <a:lnTo>
                      <a:pt x="441" y="223"/>
                    </a:lnTo>
                    <a:lnTo>
                      <a:pt x="449" y="233"/>
                    </a:lnTo>
                    <a:lnTo>
                      <a:pt x="450" y="240"/>
                    </a:lnTo>
                    <a:lnTo>
                      <a:pt x="447" y="253"/>
                    </a:lnTo>
                    <a:lnTo>
                      <a:pt x="447" y="255"/>
                    </a:lnTo>
                    <a:lnTo>
                      <a:pt x="436" y="254"/>
                    </a:lnTo>
                    <a:lnTo>
                      <a:pt x="426" y="256"/>
                    </a:lnTo>
                    <a:lnTo>
                      <a:pt x="413" y="255"/>
                    </a:lnTo>
                    <a:lnTo>
                      <a:pt x="404" y="257"/>
                    </a:lnTo>
                    <a:lnTo>
                      <a:pt x="394" y="253"/>
                    </a:lnTo>
                    <a:lnTo>
                      <a:pt x="332" y="244"/>
                    </a:lnTo>
                    <a:lnTo>
                      <a:pt x="324" y="236"/>
                    </a:lnTo>
                    <a:lnTo>
                      <a:pt x="315" y="233"/>
                    </a:lnTo>
                    <a:lnTo>
                      <a:pt x="304" y="234"/>
                    </a:lnTo>
                    <a:lnTo>
                      <a:pt x="284" y="230"/>
                    </a:lnTo>
                    <a:lnTo>
                      <a:pt x="243" y="197"/>
                    </a:lnTo>
                    <a:lnTo>
                      <a:pt x="221" y="193"/>
                    </a:lnTo>
                    <a:lnTo>
                      <a:pt x="220" y="197"/>
                    </a:lnTo>
                    <a:lnTo>
                      <a:pt x="195" y="191"/>
                    </a:lnTo>
                    <a:lnTo>
                      <a:pt x="188" y="197"/>
                    </a:lnTo>
                    <a:lnTo>
                      <a:pt x="163" y="192"/>
                    </a:lnTo>
                    <a:lnTo>
                      <a:pt x="147" y="176"/>
                    </a:lnTo>
                    <a:lnTo>
                      <a:pt x="138" y="175"/>
                    </a:lnTo>
                    <a:lnTo>
                      <a:pt x="135" y="175"/>
                    </a:lnTo>
                    <a:lnTo>
                      <a:pt x="125" y="167"/>
                    </a:lnTo>
                    <a:lnTo>
                      <a:pt x="113" y="162"/>
                    </a:lnTo>
                    <a:lnTo>
                      <a:pt x="104" y="160"/>
                    </a:lnTo>
                    <a:lnTo>
                      <a:pt x="34" y="114"/>
                    </a:lnTo>
                    <a:lnTo>
                      <a:pt x="32" y="114"/>
                    </a:lnTo>
                    <a:lnTo>
                      <a:pt x="32" y="118"/>
                    </a:lnTo>
                    <a:lnTo>
                      <a:pt x="28" y="118"/>
                    </a:lnTo>
                    <a:lnTo>
                      <a:pt x="22" y="114"/>
                    </a:lnTo>
                    <a:lnTo>
                      <a:pt x="20" y="108"/>
                    </a:lnTo>
                    <a:lnTo>
                      <a:pt x="13" y="102"/>
                    </a:lnTo>
                    <a:lnTo>
                      <a:pt x="3" y="100"/>
                    </a:lnTo>
                    <a:lnTo>
                      <a:pt x="1" y="98"/>
                    </a:lnTo>
                    <a:lnTo>
                      <a:pt x="0" y="91"/>
                    </a:lnTo>
                    <a:lnTo>
                      <a:pt x="3" y="83"/>
                    </a:lnTo>
                    <a:lnTo>
                      <a:pt x="6" y="81"/>
                    </a:lnTo>
                    <a:lnTo>
                      <a:pt x="6" y="74"/>
                    </a:lnTo>
                    <a:lnTo>
                      <a:pt x="8" y="70"/>
                    </a:lnTo>
                    <a:lnTo>
                      <a:pt x="3" y="61"/>
                    </a:lnTo>
                    <a:lnTo>
                      <a:pt x="3" y="53"/>
                    </a:lnTo>
                    <a:lnTo>
                      <a:pt x="7" y="47"/>
                    </a:lnTo>
                    <a:lnTo>
                      <a:pt x="2" y="36"/>
                    </a:lnTo>
                    <a:lnTo>
                      <a:pt x="5" y="31"/>
                    </a:lnTo>
                    <a:lnTo>
                      <a:pt x="10" y="30"/>
                    </a:lnTo>
                    <a:lnTo>
                      <a:pt x="11" y="23"/>
                    </a:lnTo>
                    <a:lnTo>
                      <a:pt x="17" y="18"/>
                    </a:lnTo>
                    <a:lnTo>
                      <a:pt x="20" y="11"/>
                    </a:lnTo>
                    <a:lnTo>
                      <a:pt x="20" y="6"/>
                    </a:lnTo>
                    <a:lnTo>
                      <a:pt x="21" y="5"/>
                    </a:lnTo>
                    <a:lnTo>
                      <a:pt x="24" y="6"/>
                    </a:lnTo>
                    <a:lnTo>
                      <a:pt x="29" y="5"/>
                    </a:lnTo>
                    <a:lnTo>
                      <a:pt x="31" y="6"/>
                    </a:lnTo>
                    <a:lnTo>
                      <a:pt x="36" y="11"/>
                    </a:lnTo>
                    <a:lnTo>
                      <a:pt x="44" y="19"/>
                    </a:lnTo>
                    <a:lnTo>
                      <a:pt x="45" y="15"/>
                    </a:lnTo>
                    <a:lnTo>
                      <a:pt x="43" y="13"/>
                    </a:lnTo>
                    <a:lnTo>
                      <a:pt x="45" y="8"/>
                    </a:lnTo>
                    <a:lnTo>
                      <a:pt x="44" y="3"/>
                    </a:lnTo>
                    <a:lnTo>
                      <a:pt x="44" y="2"/>
                    </a:lnTo>
                    <a:lnTo>
                      <a:pt x="45" y="0"/>
                    </a:lnTo>
                    <a:lnTo>
                      <a:pt x="60" y="3"/>
                    </a:lnTo>
                    <a:lnTo>
                      <a:pt x="64" y="4"/>
                    </a:lnTo>
                    <a:lnTo>
                      <a:pt x="106" y="16"/>
                    </a:lnTo>
                    <a:lnTo>
                      <a:pt x="126" y="34"/>
                    </a:lnTo>
                    <a:lnTo>
                      <a:pt x="139" y="39"/>
                    </a:lnTo>
                    <a:lnTo>
                      <a:pt x="160" y="57"/>
                    </a:lnTo>
                    <a:lnTo>
                      <a:pt x="167" y="76"/>
                    </a:lnTo>
                    <a:lnTo>
                      <a:pt x="172" y="79"/>
                    </a:lnTo>
                    <a:lnTo>
                      <a:pt x="180" y="83"/>
                    </a:lnTo>
                    <a:lnTo>
                      <a:pt x="184" y="77"/>
                    </a:lnTo>
                    <a:lnTo>
                      <a:pt x="186" y="77"/>
                    </a:lnTo>
                    <a:lnTo>
                      <a:pt x="189" y="73"/>
                    </a:lnTo>
                    <a:lnTo>
                      <a:pt x="189" y="71"/>
                    </a:lnTo>
                    <a:lnTo>
                      <a:pt x="191" y="67"/>
                    </a:lnTo>
                    <a:lnTo>
                      <a:pt x="195" y="67"/>
                    </a:lnTo>
                    <a:lnTo>
                      <a:pt x="200" y="66"/>
                    </a:lnTo>
                    <a:lnTo>
                      <a:pt x="206" y="68"/>
                    </a:lnTo>
                    <a:lnTo>
                      <a:pt x="209" y="71"/>
                    </a:lnTo>
                    <a:lnTo>
                      <a:pt x="206" y="76"/>
                    </a:lnTo>
                    <a:lnTo>
                      <a:pt x="210" y="83"/>
                    </a:lnTo>
                    <a:lnTo>
                      <a:pt x="211" y="97"/>
                    </a:lnTo>
                    <a:lnTo>
                      <a:pt x="212" y="100"/>
                    </a:lnTo>
                    <a:lnTo>
                      <a:pt x="217" y="97"/>
                    </a:lnTo>
                    <a:lnTo>
                      <a:pt x="224" y="105"/>
                    </a:lnTo>
                    <a:lnTo>
                      <a:pt x="228" y="107"/>
                    </a:lnTo>
                    <a:lnTo>
                      <a:pt x="235" y="109"/>
                    </a:lnTo>
                    <a:lnTo>
                      <a:pt x="240" y="109"/>
                    </a:lnTo>
                    <a:lnTo>
                      <a:pt x="246" y="112"/>
                    </a:lnTo>
                    <a:lnTo>
                      <a:pt x="256" y="113"/>
                    </a:lnTo>
                    <a:lnTo>
                      <a:pt x="259" y="112"/>
                    </a:lnTo>
                    <a:lnTo>
                      <a:pt x="263" y="108"/>
                    </a:lnTo>
                    <a:lnTo>
                      <a:pt x="266" y="109"/>
                    </a:lnTo>
                    <a:lnTo>
                      <a:pt x="267" y="124"/>
                    </a:lnTo>
                    <a:lnTo>
                      <a:pt x="271" y="129"/>
                    </a:lnTo>
                    <a:lnTo>
                      <a:pt x="285" y="139"/>
                    </a:lnTo>
                    <a:lnTo>
                      <a:pt x="292" y="136"/>
                    </a:lnTo>
                    <a:lnTo>
                      <a:pt x="300" y="139"/>
                    </a:lnTo>
                    <a:lnTo>
                      <a:pt x="308" y="145"/>
                    </a:lnTo>
                    <a:lnTo>
                      <a:pt x="309" y="150"/>
                    </a:lnTo>
                    <a:lnTo>
                      <a:pt x="319" y="159"/>
                    </a:lnTo>
                    <a:lnTo>
                      <a:pt x="324" y="156"/>
                    </a:lnTo>
                    <a:lnTo>
                      <a:pt x="326" y="154"/>
                    </a:lnTo>
                    <a:lnTo>
                      <a:pt x="334" y="159"/>
                    </a:lnTo>
                    <a:lnTo>
                      <a:pt x="339" y="156"/>
                    </a:lnTo>
                    <a:lnTo>
                      <a:pt x="345" y="159"/>
                    </a:lnTo>
                    <a:lnTo>
                      <a:pt x="346" y="159"/>
                    </a:lnTo>
                    <a:lnTo>
                      <a:pt x="348" y="151"/>
                    </a:lnTo>
                    <a:lnTo>
                      <a:pt x="352" y="150"/>
                    </a:lnTo>
                    <a:lnTo>
                      <a:pt x="361" y="151"/>
                    </a:lnTo>
                    <a:lnTo>
                      <a:pt x="369" y="157"/>
                    </a:lnTo>
                    <a:lnTo>
                      <a:pt x="392" y="166"/>
                    </a:lnTo>
                    <a:lnTo>
                      <a:pt x="398" y="163"/>
                    </a:lnTo>
                    <a:lnTo>
                      <a:pt x="411" y="167"/>
                    </a:lnTo>
                    <a:lnTo>
                      <a:pt x="414" y="167"/>
                    </a:lnTo>
                    <a:lnTo>
                      <a:pt x="418" y="159"/>
                    </a:lnTo>
                    <a:lnTo>
                      <a:pt x="424" y="156"/>
                    </a:lnTo>
                    <a:lnTo>
                      <a:pt x="429" y="159"/>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22" name="Freeform 1352">
                <a:extLst>
                  <a:ext uri="{FF2B5EF4-FFF2-40B4-BE49-F238E27FC236}">
                    <a16:creationId xmlns:a16="http://schemas.microsoft.com/office/drawing/2014/main" id="{997DB56A-1110-4091-8041-F011E1D4DD78}"/>
                  </a:ext>
                </a:extLst>
              </p:cNvPr>
              <p:cNvSpPr>
                <a:spLocks noChangeAspect="1"/>
              </p:cNvSpPr>
              <p:nvPr/>
            </p:nvSpPr>
            <p:spPr bwMode="auto">
              <a:xfrm>
                <a:off x="4057" y="1475"/>
                <a:ext cx="91" cy="110"/>
              </a:xfrm>
              <a:custGeom>
                <a:avLst/>
                <a:gdLst>
                  <a:gd name="T0" fmla="*/ 0 w 310"/>
                  <a:gd name="T1" fmla="*/ 0 h 374"/>
                  <a:gd name="T2" fmla="*/ 0 w 310"/>
                  <a:gd name="T3" fmla="*/ 0 h 374"/>
                  <a:gd name="T4" fmla="*/ 0 w 310"/>
                  <a:gd name="T5" fmla="*/ 0 h 374"/>
                  <a:gd name="T6" fmla="*/ 0 w 310"/>
                  <a:gd name="T7" fmla="*/ 0 h 374"/>
                  <a:gd name="T8" fmla="*/ 0 w 310"/>
                  <a:gd name="T9" fmla="*/ 0 h 374"/>
                  <a:gd name="T10" fmla="*/ 0 w 310"/>
                  <a:gd name="T11" fmla="*/ 0 h 374"/>
                  <a:gd name="T12" fmla="*/ 0 w 310"/>
                  <a:gd name="T13" fmla="*/ 0 h 374"/>
                  <a:gd name="T14" fmla="*/ 0 w 310"/>
                  <a:gd name="T15" fmla="*/ 0 h 374"/>
                  <a:gd name="T16" fmla="*/ 0 w 310"/>
                  <a:gd name="T17" fmla="*/ 0 h 374"/>
                  <a:gd name="T18" fmla="*/ 0 w 310"/>
                  <a:gd name="T19" fmla="*/ 0 h 374"/>
                  <a:gd name="T20" fmla="*/ 0 w 310"/>
                  <a:gd name="T21" fmla="*/ 0 h 374"/>
                  <a:gd name="T22" fmla="*/ 0 w 310"/>
                  <a:gd name="T23" fmla="*/ 0 h 374"/>
                  <a:gd name="T24" fmla="*/ 0 w 310"/>
                  <a:gd name="T25" fmla="*/ 0 h 374"/>
                  <a:gd name="T26" fmla="*/ 0 w 310"/>
                  <a:gd name="T27" fmla="*/ 0 h 374"/>
                  <a:gd name="T28" fmla="*/ 0 w 310"/>
                  <a:gd name="T29" fmla="*/ 0 h 374"/>
                  <a:gd name="T30" fmla="*/ 0 w 310"/>
                  <a:gd name="T31" fmla="*/ 0 h 374"/>
                  <a:gd name="T32" fmla="*/ 0 w 310"/>
                  <a:gd name="T33" fmla="*/ 0 h 374"/>
                  <a:gd name="T34" fmla="*/ 0 w 310"/>
                  <a:gd name="T35" fmla="*/ 0 h 374"/>
                  <a:gd name="T36" fmla="*/ 0 w 310"/>
                  <a:gd name="T37" fmla="*/ 0 h 374"/>
                  <a:gd name="T38" fmla="*/ 0 w 310"/>
                  <a:gd name="T39" fmla="*/ 0 h 374"/>
                  <a:gd name="T40" fmla="*/ 0 w 310"/>
                  <a:gd name="T41" fmla="*/ 0 h 374"/>
                  <a:gd name="T42" fmla="*/ 0 w 310"/>
                  <a:gd name="T43" fmla="*/ 0 h 374"/>
                  <a:gd name="T44" fmla="*/ 0 w 310"/>
                  <a:gd name="T45" fmla="*/ 0 h 374"/>
                  <a:gd name="T46" fmla="*/ 0 w 310"/>
                  <a:gd name="T47" fmla="*/ 0 h 374"/>
                  <a:gd name="T48" fmla="*/ 0 w 310"/>
                  <a:gd name="T49" fmla="*/ 0 h 374"/>
                  <a:gd name="T50" fmla="*/ 0 w 310"/>
                  <a:gd name="T51" fmla="*/ 0 h 374"/>
                  <a:gd name="T52" fmla="*/ 0 w 310"/>
                  <a:gd name="T53" fmla="*/ 0 h 374"/>
                  <a:gd name="T54" fmla="*/ 0 w 310"/>
                  <a:gd name="T55" fmla="*/ 0 h 374"/>
                  <a:gd name="T56" fmla="*/ 0 w 310"/>
                  <a:gd name="T57" fmla="*/ 0 h 374"/>
                  <a:gd name="T58" fmla="*/ 0 w 310"/>
                  <a:gd name="T59" fmla="*/ 0 h 374"/>
                  <a:gd name="T60" fmla="*/ 0 w 310"/>
                  <a:gd name="T61" fmla="*/ 0 h 374"/>
                  <a:gd name="T62" fmla="*/ 0 w 310"/>
                  <a:gd name="T63" fmla="*/ 0 h 374"/>
                  <a:gd name="T64" fmla="*/ 0 w 310"/>
                  <a:gd name="T65" fmla="*/ 0 h 374"/>
                  <a:gd name="T66" fmla="*/ 0 w 310"/>
                  <a:gd name="T67" fmla="*/ 0 h 374"/>
                  <a:gd name="T68" fmla="*/ 0 w 310"/>
                  <a:gd name="T69" fmla="*/ 0 h 374"/>
                  <a:gd name="T70" fmla="*/ 0 w 310"/>
                  <a:gd name="T71" fmla="*/ 0 h 374"/>
                  <a:gd name="T72" fmla="*/ 0 w 310"/>
                  <a:gd name="T73" fmla="*/ 0 h 374"/>
                  <a:gd name="T74" fmla="*/ 0 w 310"/>
                  <a:gd name="T75" fmla="*/ 0 h 374"/>
                  <a:gd name="T76" fmla="*/ 0 w 310"/>
                  <a:gd name="T77" fmla="*/ 0 h 374"/>
                  <a:gd name="T78" fmla="*/ 0 w 310"/>
                  <a:gd name="T79" fmla="*/ 0 h 374"/>
                  <a:gd name="T80" fmla="*/ 0 w 310"/>
                  <a:gd name="T81" fmla="*/ 0 h 374"/>
                  <a:gd name="T82" fmla="*/ 0 w 310"/>
                  <a:gd name="T83" fmla="*/ 0 h 374"/>
                  <a:gd name="T84" fmla="*/ 0 w 310"/>
                  <a:gd name="T85" fmla="*/ 0 h 374"/>
                  <a:gd name="T86" fmla="*/ 0 w 310"/>
                  <a:gd name="T87" fmla="*/ 0 h 374"/>
                  <a:gd name="T88" fmla="*/ 0 w 310"/>
                  <a:gd name="T89" fmla="*/ 0 h 374"/>
                  <a:gd name="T90" fmla="*/ 0 w 310"/>
                  <a:gd name="T91" fmla="*/ 0 h 37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10"/>
                  <a:gd name="T139" fmla="*/ 0 h 374"/>
                  <a:gd name="T140" fmla="*/ 310 w 310"/>
                  <a:gd name="T141" fmla="*/ 374 h 37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10" h="374">
                    <a:moveTo>
                      <a:pt x="297" y="373"/>
                    </a:moveTo>
                    <a:lnTo>
                      <a:pt x="296" y="374"/>
                    </a:lnTo>
                    <a:lnTo>
                      <a:pt x="235" y="252"/>
                    </a:lnTo>
                    <a:lnTo>
                      <a:pt x="227" y="247"/>
                    </a:lnTo>
                    <a:lnTo>
                      <a:pt x="217" y="251"/>
                    </a:lnTo>
                    <a:lnTo>
                      <a:pt x="206" y="252"/>
                    </a:lnTo>
                    <a:lnTo>
                      <a:pt x="197" y="248"/>
                    </a:lnTo>
                    <a:lnTo>
                      <a:pt x="190" y="236"/>
                    </a:lnTo>
                    <a:lnTo>
                      <a:pt x="186" y="238"/>
                    </a:lnTo>
                    <a:lnTo>
                      <a:pt x="185" y="251"/>
                    </a:lnTo>
                    <a:lnTo>
                      <a:pt x="179" y="257"/>
                    </a:lnTo>
                    <a:lnTo>
                      <a:pt x="188" y="283"/>
                    </a:lnTo>
                    <a:lnTo>
                      <a:pt x="175" y="311"/>
                    </a:lnTo>
                    <a:lnTo>
                      <a:pt x="170" y="309"/>
                    </a:lnTo>
                    <a:lnTo>
                      <a:pt x="158" y="295"/>
                    </a:lnTo>
                    <a:lnTo>
                      <a:pt x="155" y="303"/>
                    </a:lnTo>
                    <a:lnTo>
                      <a:pt x="154" y="307"/>
                    </a:lnTo>
                    <a:lnTo>
                      <a:pt x="146" y="317"/>
                    </a:lnTo>
                    <a:lnTo>
                      <a:pt x="143" y="309"/>
                    </a:lnTo>
                    <a:lnTo>
                      <a:pt x="138" y="315"/>
                    </a:lnTo>
                    <a:lnTo>
                      <a:pt x="127" y="312"/>
                    </a:lnTo>
                    <a:lnTo>
                      <a:pt x="128" y="319"/>
                    </a:lnTo>
                    <a:lnTo>
                      <a:pt x="124" y="316"/>
                    </a:lnTo>
                    <a:lnTo>
                      <a:pt x="120" y="317"/>
                    </a:lnTo>
                    <a:lnTo>
                      <a:pt x="118" y="322"/>
                    </a:lnTo>
                    <a:lnTo>
                      <a:pt x="115" y="325"/>
                    </a:lnTo>
                    <a:lnTo>
                      <a:pt x="108" y="324"/>
                    </a:lnTo>
                    <a:lnTo>
                      <a:pt x="99" y="307"/>
                    </a:lnTo>
                    <a:lnTo>
                      <a:pt x="99" y="301"/>
                    </a:lnTo>
                    <a:lnTo>
                      <a:pt x="87" y="265"/>
                    </a:lnTo>
                    <a:lnTo>
                      <a:pt x="81" y="259"/>
                    </a:lnTo>
                    <a:lnTo>
                      <a:pt x="76" y="249"/>
                    </a:lnTo>
                    <a:lnTo>
                      <a:pt x="73" y="238"/>
                    </a:lnTo>
                    <a:lnTo>
                      <a:pt x="75" y="237"/>
                    </a:lnTo>
                    <a:lnTo>
                      <a:pt x="72" y="218"/>
                    </a:lnTo>
                    <a:lnTo>
                      <a:pt x="70" y="215"/>
                    </a:lnTo>
                    <a:lnTo>
                      <a:pt x="66" y="212"/>
                    </a:lnTo>
                    <a:lnTo>
                      <a:pt x="62" y="196"/>
                    </a:lnTo>
                    <a:lnTo>
                      <a:pt x="55" y="189"/>
                    </a:lnTo>
                    <a:lnTo>
                      <a:pt x="47" y="144"/>
                    </a:lnTo>
                    <a:lnTo>
                      <a:pt x="10" y="118"/>
                    </a:lnTo>
                    <a:lnTo>
                      <a:pt x="7" y="112"/>
                    </a:lnTo>
                    <a:lnTo>
                      <a:pt x="7" y="106"/>
                    </a:lnTo>
                    <a:lnTo>
                      <a:pt x="9" y="96"/>
                    </a:lnTo>
                    <a:lnTo>
                      <a:pt x="17" y="95"/>
                    </a:lnTo>
                    <a:lnTo>
                      <a:pt x="20" y="91"/>
                    </a:lnTo>
                    <a:lnTo>
                      <a:pt x="22" y="84"/>
                    </a:lnTo>
                    <a:lnTo>
                      <a:pt x="40" y="81"/>
                    </a:lnTo>
                    <a:lnTo>
                      <a:pt x="38" y="73"/>
                    </a:lnTo>
                    <a:lnTo>
                      <a:pt x="34" y="69"/>
                    </a:lnTo>
                    <a:lnTo>
                      <a:pt x="34" y="65"/>
                    </a:lnTo>
                    <a:lnTo>
                      <a:pt x="19" y="65"/>
                    </a:lnTo>
                    <a:lnTo>
                      <a:pt x="12" y="60"/>
                    </a:lnTo>
                    <a:lnTo>
                      <a:pt x="5" y="45"/>
                    </a:lnTo>
                    <a:lnTo>
                      <a:pt x="0" y="42"/>
                    </a:lnTo>
                    <a:lnTo>
                      <a:pt x="8" y="16"/>
                    </a:lnTo>
                    <a:lnTo>
                      <a:pt x="7" y="2"/>
                    </a:lnTo>
                    <a:lnTo>
                      <a:pt x="10" y="0"/>
                    </a:lnTo>
                    <a:lnTo>
                      <a:pt x="33" y="26"/>
                    </a:lnTo>
                    <a:lnTo>
                      <a:pt x="31" y="5"/>
                    </a:lnTo>
                    <a:lnTo>
                      <a:pt x="38" y="7"/>
                    </a:lnTo>
                    <a:lnTo>
                      <a:pt x="44" y="23"/>
                    </a:lnTo>
                    <a:lnTo>
                      <a:pt x="54" y="33"/>
                    </a:lnTo>
                    <a:lnTo>
                      <a:pt x="57" y="28"/>
                    </a:lnTo>
                    <a:lnTo>
                      <a:pt x="67" y="35"/>
                    </a:lnTo>
                    <a:lnTo>
                      <a:pt x="71" y="19"/>
                    </a:lnTo>
                    <a:lnTo>
                      <a:pt x="92" y="65"/>
                    </a:lnTo>
                    <a:lnTo>
                      <a:pt x="101" y="75"/>
                    </a:lnTo>
                    <a:lnTo>
                      <a:pt x="113" y="80"/>
                    </a:lnTo>
                    <a:lnTo>
                      <a:pt x="155" y="85"/>
                    </a:lnTo>
                    <a:lnTo>
                      <a:pt x="159" y="81"/>
                    </a:lnTo>
                    <a:lnTo>
                      <a:pt x="193" y="81"/>
                    </a:lnTo>
                    <a:lnTo>
                      <a:pt x="233" y="92"/>
                    </a:lnTo>
                    <a:lnTo>
                      <a:pt x="233" y="99"/>
                    </a:lnTo>
                    <a:lnTo>
                      <a:pt x="224" y="103"/>
                    </a:lnTo>
                    <a:lnTo>
                      <a:pt x="224" y="118"/>
                    </a:lnTo>
                    <a:lnTo>
                      <a:pt x="217" y="136"/>
                    </a:lnTo>
                    <a:lnTo>
                      <a:pt x="188" y="163"/>
                    </a:lnTo>
                    <a:lnTo>
                      <a:pt x="188" y="171"/>
                    </a:lnTo>
                    <a:lnTo>
                      <a:pt x="206" y="211"/>
                    </a:lnTo>
                    <a:lnTo>
                      <a:pt x="216" y="214"/>
                    </a:lnTo>
                    <a:lnTo>
                      <a:pt x="223" y="223"/>
                    </a:lnTo>
                    <a:lnTo>
                      <a:pt x="232" y="230"/>
                    </a:lnTo>
                    <a:lnTo>
                      <a:pt x="235" y="197"/>
                    </a:lnTo>
                    <a:lnTo>
                      <a:pt x="242" y="181"/>
                    </a:lnTo>
                    <a:lnTo>
                      <a:pt x="248" y="183"/>
                    </a:lnTo>
                    <a:lnTo>
                      <a:pt x="301" y="305"/>
                    </a:lnTo>
                    <a:lnTo>
                      <a:pt x="301" y="307"/>
                    </a:lnTo>
                    <a:lnTo>
                      <a:pt x="310" y="342"/>
                    </a:lnTo>
                    <a:lnTo>
                      <a:pt x="297" y="338"/>
                    </a:lnTo>
                    <a:lnTo>
                      <a:pt x="294" y="343"/>
                    </a:lnTo>
                    <a:lnTo>
                      <a:pt x="297" y="37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23" name="Freeform 1353">
                <a:extLst>
                  <a:ext uri="{FF2B5EF4-FFF2-40B4-BE49-F238E27FC236}">
                    <a16:creationId xmlns:a16="http://schemas.microsoft.com/office/drawing/2014/main" id="{5E9107AD-23CD-43EC-A17C-C8ABA1389F03}"/>
                  </a:ext>
                </a:extLst>
              </p:cNvPr>
              <p:cNvSpPr>
                <a:spLocks noChangeAspect="1"/>
              </p:cNvSpPr>
              <p:nvPr/>
            </p:nvSpPr>
            <p:spPr bwMode="auto">
              <a:xfrm>
                <a:off x="4057" y="1475"/>
                <a:ext cx="91" cy="110"/>
              </a:xfrm>
              <a:custGeom>
                <a:avLst/>
                <a:gdLst>
                  <a:gd name="T0" fmla="*/ 0 w 310"/>
                  <a:gd name="T1" fmla="*/ 0 h 374"/>
                  <a:gd name="T2" fmla="*/ 0 w 310"/>
                  <a:gd name="T3" fmla="*/ 0 h 374"/>
                  <a:gd name="T4" fmla="*/ 0 w 310"/>
                  <a:gd name="T5" fmla="*/ 0 h 374"/>
                  <a:gd name="T6" fmla="*/ 0 w 310"/>
                  <a:gd name="T7" fmla="*/ 0 h 374"/>
                  <a:gd name="T8" fmla="*/ 0 w 310"/>
                  <a:gd name="T9" fmla="*/ 0 h 374"/>
                  <a:gd name="T10" fmla="*/ 0 w 310"/>
                  <a:gd name="T11" fmla="*/ 0 h 374"/>
                  <a:gd name="T12" fmla="*/ 0 w 310"/>
                  <a:gd name="T13" fmla="*/ 0 h 374"/>
                  <a:gd name="T14" fmla="*/ 0 w 310"/>
                  <a:gd name="T15" fmla="*/ 0 h 374"/>
                  <a:gd name="T16" fmla="*/ 0 w 310"/>
                  <a:gd name="T17" fmla="*/ 0 h 374"/>
                  <a:gd name="T18" fmla="*/ 0 w 310"/>
                  <a:gd name="T19" fmla="*/ 0 h 374"/>
                  <a:gd name="T20" fmla="*/ 0 w 310"/>
                  <a:gd name="T21" fmla="*/ 0 h 374"/>
                  <a:gd name="T22" fmla="*/ 0 w 310"/>
                  <a:gd name="T23" fmla="*/ 0 h 374"/>
                  <a:gd name="T24" fmla="*/ 0 w 310"/>
                  <a:gd name="T25" fmla="*/ 0 h 374"/>
                  <a:gd name="T26" fmla="*/ 0 w 310"/>
                  <a:gd name="T27" fmla="*/ 0 h 374"/>
                  <a:gd name="T28" fmla="*/ 0 w 310"/>
                  <a:gd name="T29" fmla="*/ 0 h 374"/>
                  <a:gd name="T30" fmla="*/ 0 w 310"/>
                  <a:gd name="T31" fmla="*/ 0 h 374"/>
                  <a:gd name="T32" fmla="*/ 0 w 310"/>
                  <a:gd name="T33" fmla="*/ 0 h 374"/>
                  <a:gd name="T34" fmla="*/ 0 w 310"/>
                  <a:gd name="T35" fmla="*/ 0 h 374"/>
                  <a:gd name="T36" fmla="*/ 0 w 310"/>
                  <a:gd name="T37" fmla="*/ 0 h 374"/>
                  <a:gd name="T38" fmla="*/ 0 w 310"/>
                  <a:gd name="T39" fmla="*/ 0 h 374"/>
                  <a:gd name="T40" fmla="*/ 0 w 310"/>
                  <a:gd name="T41" fmla="*/ 0 h 374"/>
                  <a:gd name="T42" fmla="*/ 0 w 310"/>
                  <a:gd name="T43" fmla="*/ 0 h 374"/>
                  <a:gd name="T44" fmla="*/ 0 w 310"/>
                  <a:gd name="T45" fmla="*/ 0 h 374"/>
                  <a:gd name="T46" fmla="*/ 0 w 310"/>
                  <a:gd name="T47" fmla="*/ 0 h 374"/>
                  <a:gd name="T48" fmla="*/ 0 w 310"/>
                  <a:gd name="T49" fmla="*/ 0 h 374"/>
                  <a:gd name="T50" fmla="*/ 0 w 310"/>
                  <a:gd name="T51" fmla="*/ 0 h 374"/>
                  <a:gd name="T52" fmla="*/ 0 w 310"/>
                  <a:gd name="T53" fmla="*/ 0 h 374"/>
                  <a:gd name="T54" fmla="*/ 0 w 310"/>
                  <a:gd name="T55" fmla="*/ 0 h 374"/>
                  <a:gd name="T56" fmla="*/ 0 w 310"/>
                  <a:gd name="T57" fmla="*/ 0 h 374"/>
                  <a:gd name="T58" fmla="*/ 0 w 310"/>
                  <a:gd name="T59" fmla="*/ 0 h 374"/>
                  <a:gd name="T60" fmla="*/ 0 w 310"/>
                  <a:gd name="T61" fmla="*/ 0 h 374"/>
                  <a:gd name="T62" fmla="*/ 0 w 310"/>
                  <a:gd name="T63" fmla="*/ 0 h 374"/>
                  <a:gd name="T64" fmla="*/ 0 w 310"/>
                  <a:gd name="T65" fmla="*/ 0 h 374"/>
                  <a:gd name="T66" fmla="*/ 0 w 310"/>
                  <a:gd name="T67" fmla="*/ 0 h 374"/>
                  <a:gd name="T68" fmla="*/ 0 w 310"/>
                  <a:gd name="T69" fmla="*/ 0 h 374"/>
                  <a:gd name="T70" fmla="*/ 0 w 310"/>
                  <a:gd name="T71" fmla="*/ 0 h 374"/>
                  <a:gd name="T72" fmla="*/ 0 w 310"/>
                  <a:gd name="T73" fmla="*/ 0 h 374"/>
                  <a:gd name="T74" fmla="*/ 0 w 310"/>
                  <a:gd name="T75" fmla="*/ 0 h 374"/>
                  <a:gd name="T76" fmla="*/ 0 w 310"/>
                  <a:gd name="T77" fmla="*/ 0 h 374"/>
                  <a:gd name="T78" fmla="*/ 0 w 310"/>
                  <a:gd name="T79" fmla="*/ 0 h 374"/>
                  <a:gd name="T80" fmla="*/ 0 w 310"/>
                  <a:gd name="T81" fmla="*/ 0 h 374"/>
                  <a:gd name="T82" fmla="*/ 0 w 310"/>
                  <a:gd name="T83" fmla="*/ 0 h 374"/>
                  <a:gd name="T84" fmla="*/ 0 w 310"/>
                  <a:gd name="T85" fmla="*/ 0 h 374"/>
                  <a:gd name="T86" fmla="*/ 0 w 310"/>
                  <a:gd name="T87" fmla="*/ 0 h 374"/>
                  <a:gd name="T88" fmla="*/ 0 w 310"/>
                  <a:gd name="T89" fmla="*/ 0 h 374"/>
                  <a:gd name="T90" fmla="*/ 0 w 310"/>
                  <a:gd name="T91" fmla="*/ 0 h 37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10"/>
                  <a:gd name="T139" fmla="*/ 0 h 374"/>
                  <a:gd name="T140" fmla="*/ 310 w 310"/>
                  <a:gd name="T141" fmla="*/ 374 h 37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10" h="374">
                    <a:moveTo>
                      <a:pt x="297" y="373"/>
                    </a:moveTo>
                    <a:lnTo>
                      <a:pt x="296" y="374"/>
                    </a:lnTo>
                    <a:lnTo>
                      <a:pt x="235" y="252"/>
                    </a:lnTo>
                    <a:lnTo>
                      <a:pt x="227" y="247"/>
                    </a:lnTo>
                    <a:lnTo>
                      <a:pt x="217" y="251"/>
                    </a:lnTo>
                    <a:lnTo>
                      <a:pt x="206" y="252"/>
                    </a:lnTo>
                    <a:lnTo>
                      <a:pt x="197" y="248"/>
                    </a:lnTo>
                    <a:lnTo>
                      <a:pt x="190" y="236"/>
                    </a:lnTo>
                    <a:lnTo>
                      <a:pt x="186" y="238"/>
                    </a:lnTo>
                    <a:lnTo>
                      <a:pt x="185" y="251"/>
                    </a:lnTo>
                    <a:lnTo>
                      <a:pt x="179" y="257"/>
                    </a:lnTo>
                    <a:lnTo>
                      <a:pt x="188" y="283"/>
                    </a:lnTo>
                    <a:lnTo>
                      <a:pt x="175" y="311"/>
                    </a:lnTo>
                    <a:lnTo>
                      <a:pt x="170" y="309"/>
                    </a:lnTo>
                    <a:lnTo>
                      <a:pt x="158" y="295"/>
                    </a:lnTo>
                    <a:lnTo>
                      <a:pt x="155" y="303"/>
                    </a:lnTo>
                    <a:lnTo>
                      <a:pt x="154" y="307"/>
                    </a:lnTo>
                    <a:lnTo>
                      <a:pt x="146" y="317"/>
                    </a:lnTo>
                    <a:lnTo>
                      <a:pt x="143" y="309"/>
                    </a:lnTo>
                    <a:lnTo>
                      <a:pt x="138" y="315"/>
                    </a:lnTo>
                    <a:lnTo>
                      <a:pt x="127" y="312"/>
                    </a:lnTo>
                    <a:lnTo>
                      <a:pt x="128" y="319"/>
                    </a:lnTo>
                    <a:lnTo>
                      <a:pt x="124" y="316"/>
                    </a:lnTo>
                    <a:lnTo>
                      <a:pt x="120" y="317"/>
                    </a:lnTo>
                    <a:lnTo>
                      <a:pt x="118" y="322"/>
                    </a:lnTo>
                    <a:lnTo>
                      <a:pt x="115" y="325"/>
                    </a:lnTo>
                    <a:lnTo>
                      <a:pt x="108" y="324"/>
                    </a:lnTo>
                    <a:lnTo>
                      <a:pt x="99" y="307"/>
                    </a:lnTo>
                    <a:lnTo>
                      <a:pt x="99" y="301"/>
                    </a:lnTo>
                    <a:lnTo>
                      <a:pt x="87" y="265"/>
                    </a:lnTo>
                    <a:lnTo>
                      <a:pt x="81" y="259"/>
                    </a:lnTo>
                    <a:lnTo>
                      <a:pt x="76" y="249"/>
                    </a:lnTo>
                    <a:lnTo>
                      <a:pt x="73" y="238"/>
                    </a:lnTo>
                    <a:lnTo>
                      <a:pt x="75" y="237"/>
                    </a:lnTo>
                    <a:lnTo>
                      <a:pt x="72" y="218"/>
                    </a:lnTo>
                    <a:lnTo>
                      <a:pt x="70" y="215"/>
                    </a:lnTo>
                    <a:lnTo>
                      <a:pt x="66" y="212"/>
                    </a:lnTo>
                    <a:lnTo>
                      <a:pt x="62" y="196"/>
                    </a:lnTo>
                    <a:lnTo>
                      <a:pt x="55" y="189"/>
                    </a:lnTo>
                    <a:lnTo>
                      <a:pt x="47" y="144"/>
                    </a:lnTo>
                    <a:lnTo>
                      <a:pt x="10" y="118"/>
                    </a:lnTo>
                    <a:lnTo>
                      <a:pt x="7" y="112"/>
                    </a:lnTo>
                    <a:lnTo>
                      <a:pt x="7" y="106"/>
                    </a:lnTo>
                    <a:lnTo>
                      <a:pt x="9" y="96"/>
                    </a:lnTo>
                    <a:lnTo>
                      <a:pt x="17" y="95"/>
                    </a:lnTo>
                    <a:lnTo>
                      <a:pt x="20" y="91"/>
                    </a:lnTo>
                    <a:lnTo>
                      <a:pt x="22" y="84"/>
                    </a:lnTo>
                    <a:lnTo>
                      <a:pt x="40" y="81"/>
                    </a:lnTo>
                    <a:lnTo>
                      <a:pt x="38" y="73"/>
                    </a:lnTo>
                    <a:lnTo>
                      <a:pt x="34" y="69"/>
                    </a:lnTo>
                    <a:lnTo>
                      <a:pt x="34" y="65"/>
                    </a:lnTo>
                    <a:lnTo>
                      <a:pt x="19" y="65"/>
                    </a:lnTo>
                    <a:lnTo>
                      <a:pt x="12" y="60"/>
                    </a:lnTo>
                    <a:lnTo>
                      <a:pt x="5" y="45"/>
                    </a:lnTo>
                    <a:lnTo>
                      <a:pt x="0" y="42"/>
                    </a:lnTo>
                    <a:lnTo>
                      <a:pt x="8" y="16"/>
                    </a:lnTo>
                    <a:lnTo>
                      <a:pt x="7" y="2"/>
                    </a:lnTo>
                    <a:lnTo>
                      <a:pt x="10" y="0"/>
                    </a:lnTo>
                    <a:lnTo>
                      <a:pt x="33" y="26"/>
                    </a:lnTo>
                    <a:lnTo>
                      <a:pt x="31" y="5"/>
                    </a:lnTo>
                    <a:lnTo>
                      <a:pt x="38" y="7"/>
                    </a:lnTo>
                    <a:lnTo>
                      <a:pt x="44" y="23"/>
                    </a:lnTo>
                    <a:lnTo>
                      <a:pt x="54" y="33"/>
                    </a:lnTo>
                    <a:lnTo>
                      <a:pt x="57" y="28"/>
                    </a:lnTo>
                    <a:lnTo>
                      <a:pt x="67" y="35"/>
                    </a:lnTo>
                    <a:lnTo>
                      <a:pt x="71" y="19"/>
                    </a:lnTo>
                    <a:lnTo>
                      <a:pt x="92" y="65"/>
                    </a:lnTo>
                    <a:lnTo>
                      <a:pt x="101" y="75"/>
                    </a:lnTo>
                    <a:lnTo>
                      <a:pt x="113" y="80"/>
                    </a:lnTo>
                    <a:lnTo>
                      <a:pt x="155" y="85"/>
                    </a:lnTo>
                    <a:lnTo>
                      <a:pt x="159" y="81"/>
                    </a:lnTo>
                    <a:lnTo>
                      <a:pt x="193" y="81"/>
                    </a:lnTo>
                    <a:lnTo>
                      <a:pt x="233" y="92"/>
                    </a:lnTo>
                    <a:lnTo>
                      <a:pt x="233" y="99"/>
                    </a:lnTo>
                    <a:lnTo>
                      <a:pt x="224" y="103"/>
                    </a:lnTo>
                    <a:lnTo>
                      <a:pt x="224" y="118"/>
                    </a:lnTo>
                    <a:lnTo>
                      <a:pt x="217" y="136"/>
                    </a:lnTo>
                    <a:lnTo>
                      <a:pt x="188" y="163"/>
                    </a:lnTo>
                    <a:lnTo>
                      <a:pt x="188" y="171"/>
                    </a:lnTo>
                    <a:lnTo>
                      <a:pt x="206" y="211"/>
                    </a:lnTo>
                    <a:lnTo>
                      <a:pt x="216" y="214"/>
                    </a:lnTo>
                    <a:lnTo>
                      <a:pt x="223" y="223"/>
                    </a:lnTo>
                    <a:lnTo>
                      <a:pt x="232" y="230"/>
                    </a:lnTo>
                    <a:lnTo>
                      <a:pt x="235" y="197"/>
                    </a:lnTo>
                    <a:lnTo>
                      <a:pt x="242" y="181"/>
                    </a:lnTo>
                    <a:lnTo>
                      <a:pt x="248" y="183"/>
                    </a:lnTo>
                    <a:lnTo>
                      <a:pt x="301" y="305"/>
                    </a:lnTo>
                    <a:lnTo>
                      <a:pt x="301" y="307"/>
                    </a:lnTo>
                    <a:lnTo>
                      <a:pt x="310" y="342"/>
                    </a:lnTo>
                    <a:lnTo>
                      <a:pt x="297" y="338"/>
                    </a:lnTo>
                    <a:lnTo>
                      <a:pt x="294" y="343"/>
                    </a:lnTo>
                    <a:lnTo>
                      <a:pt x="297" y="37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24" name="Freeform 1354">
                <a:extLst>
                  <a:ext uri="{FF2B5EF4-FFF2-40B4-BE49-F238E27FC236}">
                    <a16:creationId xmlns:a16="http://schemas.microsoft.com/office/drawing/2014/main" id="{ADAC8A70-C153-446D-A5A3-A73F9A27D562}"/>
                  </a:ext>
                </a:extLst>
              </p:cNvPr>
              <p:cNvSpPr>
                <a:spLocks noChangeAspect="1"/>
              </p:cNvSpPr>
              <p:nvPr/>
            </p:nvSpPr>
            <p:spPr bwMode="auto">
              <a:xfrm>
                <a:off x="2695" y="1753"/>
                <a:ext cx="48" cy="123"/>
              </a:xfrm>
              <a:custGeom>
                <a:avLst/>
                <a:gdLst>
                  <a:gd name="T0" fmla="*/ 0 w 166"/>
                  <a:gd name="T1" fmla="*/ 0 h 421"/>
                  <a:gd name="T2" fmla="*/ 0 w 166"/>
                  <a:gd name="T3" fmla="*/ 0 h 421"/>
                  <a:gd name="T4" fmla="*/ 0 w 166"/>
                  <a:gd name="T5" fmla="*/ 0 h 421"/>
                  <a:gd name="T6" fmla="*/ 0 w 166"/>
                  <a:gd name="T7" fmla="*/ 0 h 421"/>
                  <a:gd name="T8" fmla="*/ 0 w 166"/>
                  <a:gd name="T9" fmla="*/ 0 h 421"/>
                  <a:gd name="T10" fmla="*/ 0 w 166"/>
                  <a:gd name="T11" fmla="*/ 0 h 421"/>
                  <a:gd name="T12" fmla="*/ 0 w 166"/>
                  <a:gd name="T13" fmla="*/ 0 h 421"/>
                  <a:gd name="T14" fmla="*/ 0 w 166"/>
                  <a:gd name="T15" fmla="*/ 0 h 421"/>
                  <a:gd name="T16" fmla="*/ 0 w 166"/>
                  <a:gd name="T17" fmla="*/ 0 h 421"/>
                  <a:gd name="T18" fmla="*/ 0 w 166"/>
                  <a:gd name="T19" fmla="*/ 0 h 421"/>
                  <a:gd name="T20" fmla="*/ 0 w 166"/>
                  <a:gd name="T21" fmla="*/ 0 h 421"/>
                  <a:gd name="T22" fmla="*/ 0 w 166"/>
                  <a:gd name="T23" fmla="*/ 0 h 421"/>
                  <a:gd name="T24" fmla="*/ 0 w 166"/>
                  <a:gd name="T25" fmla="*/ 0 h 421"/>
                  <a:gd name="T26" fmla="*/ 0 w 166"/>
                  <a:gd name="T27" fmla="*/ 0 h 421"/>
                  <a:gd name="T28" fmla="*/ 0 w 166"/>
                  <a:gd name="T29" fmla="*/ 0 h 421"/>
                  <a:gd name="T30" fmla="*/ 0 w 166"/>
                  <a:gd name="T31" fmla="*/ 0 h 421"/>
                  <a:gd name="T32" fmla="*/ 0 w 166"/>
                  <a:gd name="T33" fmla="*/ 0 h 421"/>
                  <a:gd name="T34" fmla="*/ 0 w 166"/>
                  <a:gd name="T35" fmla="*/ 0 h 421"/>
                  <a:gd name="T36" fmla="*/ 0 w 166"/>
                  <a:gd name="T37" fmla="*/ 0 h 421"/>
                  <a:gd name="T38" fmla="*/ 0 w 166"/>
                  <a:gd name="T39" fmla="*/ 0 h 421"/>
                  <a:gd name="T40" fmla="*/ 0 w 166"/>
                  <a:gd name="T41" fmla="*/ 0 h 421"/>
                  <a:gd name="T42" fmla="*/ 0 w 166"/>
                  <a:gd name="T43" fmla="*/ 0 h 421"/>
                  <a:gd name="T44" fmla="*/ 0 w 166"/>
                  <a:gd name="T45" fmla="*/ 0 h 421"/>
                  <a:gd name="T46" fmla="*/ 0 w 166"/>
                  <a:gd name="T47" fmla="*/ 0 h 421"/>
                  <a:gd name="T48" fmla="*/ 0 w 166"/>
                  <a:gd name="T49" fmla="*/ 0 h 421"/>
                  <a:gd name="T50" fmla="*/ 0 w 166"/>
                  <a:gd name="T51" fmla="*/ 0 h 421"/>
                  <a:gd name="T52" fmla="*/ 0 w 166"/>
                  <a:gd name="T53" fmla="*/ 0 h 421"/>
                  <a:gd name="T54" fmla="*/ 0 w 166"/>
                  <a:gd name="T55" fmla="*/ 0 h 421"/>
                  <a:gd name="T56" fmla="*/ 0 w 166"/>
                  <a:gd name="T57" fmla="*/ 0 h 421"/>
                  <a:gd name="T58" fmla="*/ 0 w 166"/>
                  <a:gd name="T59" fmla="*/ 0 h 421"/>
                  <a:gd name="T60" fmla="*/ 0 w 166"/>
                  <a:gd name="T61" fmla="*/ 0 h 421"/>
                  <a:gd name="T62" fmla="*/ 0 w 166"/>
                  <a:gd name="T63" fmla="*/ 0 h 421"/>
                  <a:gd name="T64" fmla="*/ 0 w 166"/>
                  <a:gd name="T65" fmla="*/ 0 h 421"/>
                  <a:gd name="T66" fmla="*/ 0 w 166"/>
                  <a:gd name="T67" fmla="*/ 0 h 421"/>
                  <a:gd name="T68" fmla="*/ 0 w 166"/>
                  <a:gd name="T69" fmla="*/ 0 h 421"/>
                  <a:gd name="T70" fmla="*/ 0 w 166"/>
                  <a:gd name="T71" fmla="*/ 0 h 421"/>
                  <a:gd name="T72" fmla="*/ 0 w 166"/>
                  <a:gd name="T73" fmla="*/ 0 h 421"/>
                  <a:gd name="T74" fmla="*/ 0 w 166"/>
                  <a:gd name="T75" fmla="*/ 0 h 421"/>
                  <a:gd name="T76" fmla="*/ 0 w 166"/>
                  <a:gd name="T77" fmla="*/ 0 h 421"/>
                  <a:gd name="T78" fmla="*/ 0 w 166"/>
                  <a:gd name="T79" fmla="*/ 0 h 421"/>
                  <a:gd name="T80" fmla="*/ 0 w 166"/>
                  <a:gd name="T81" fmla="*/ 0 h 421"/>
                  <a:gd name="T82" fmla="*/ 0 w 166"/>
                  <a:gd name="T83" fmla="*/ 0 h 421"/>
                  <a:gd name="T84" fmla="*/ 0 w 166"/>
                  <a:gd name="T85" fmla="*/ 0 h 421"/>
                  <a:gd name="T86" fmla="*/ 0 w 166"/>
                  <a:gd name="T87" fmla="*/ 0 h 421"/>
                  <a:gd name="T88" fmla="*/ 0 w 166"/>
                  <a:gd name="T89" fmla="*/ 0 h 421"/>
                  <a:gd name="T90" fmla="*/ 0 w 166"/>
                  <a:gd name="T91" fmla="*/ 0 h 421"/>
                  <a:gd name="T92" fmla="*/ 0 w 166"/>
                  <a:gd name="T93" fmla="*/ 0 h 421"/>
                  <a:gd name="T94" fmla="*/ 0 w 166"/>
                  <a:gd name="T95" fmla="*/ 0 h 421"/>
                  <a:gd name="T96" fmla="*/ 0 w 166"/>
                  <a:gd name="T97" fmla="*/ 0 h 421"/>
                  <a:gd name="T98" fmla="*/ 0 w 166"/>
                  <a:gd name="T99" fmla="*/ 0 h 421"/>
                  <a:gd name="T100" fmla="*/ 0 w 166"/>
                  <a:gd name="T101" fmla="*/ 0 h 421"/>
                  <a:gd name="T102" fmla="*/ 0 w 166"/>
                  <a:gd name="T103" fmla="*/ 0 h 421"/>
                  <a:gd name="T104" fmla="*/ 0 w 166"/>
                  <a:gd name="T105" fmla="*/ 0 h 421"/>
                  <a:gd name="T106" fmla="*/ 0 w 166"/>
                  <a:gd name="T107" fmla="*/ 0 h 42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66"/>
                  <a:gd name="T163" fmla="*/ 0 h 421"/>
                  <a:gd name="T164" fmla="*/ 166 w 166"/>
                  <a:gd name="T165" fmla="*/ 421 h 42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66" h="421">
                    <a:moveTo>
                      <a:pt x="161" y="46"/>
                    </a:moveTo>
                    <a:lnTo>
                      <a:pt x="120" y="0"/>
                    </a:lnTo>
                    <a:lnTo>
                      <a:pt x="113" y="5"/>
                    </a:lnTo>
                    <a:lnTo>
                      <a:pt x="96" y="10"/>
                    </a:lnTo>
                    <a:lnTo>
                      <a:pt x="97" y="15"/>
                    </a:lnTo>
                    <a:lnTo>
                      <a:pt x="102" y="25"/>
                    </a:lnTo>
                    <a:lnTo>
                      <a:pt x="94" y="31"/>
                    </a:lnTo>
                    <a:lnTo>
                      <a:pt x="96" y="30"/>
                    </a:lnTo>
                    <a:lnTo>
                      <a:pt x="93" y="37"/>
                    </a:lnTo>
                    <a:lnTo>
                      <a:pt x="89" y="44"/>
                    </a:lnTo>
                    <a:lnTo>
                      <a:pt x="89" y="45"/>
                    </a:lnTo>
                    <a:lnTo>
                      <a:pt x="88" y="49"/>
                    </a:lnTo>
                    <a:lnTo>
                      <a:pt x="75" y="62"/>
                    </a:lnTo>
                    <a:lnTo>
                      <a:pt x="70" y="65"/>
                    </a:lnTo>
                    <a:lnTo>
                      <a:pt x="63" y="62"/>
                    </a:lnTo>
                    <a:lnTo>
                      <a:pt x="55" y="65"/>
                    </a:lnTo>
                    <a:lnTo>
                      <a:pt x="47" y="61"/>
                    </a:lnTo>
                    <a:lnTo>
                      <a:pt x="41" y="61"/>
                    </a:lnTo>
                    <a:lnTo>
                      <a:pt x="39" y="62"/>
                    </a:lnTo>
                    <a:lnTo>
                      <a:pt x="30" y="77"/>
                    </a:lnTo>
                    <a:lnTo>
                      <a:pt x="26" y="76"/>
                    </a:lnTo>
                    <a:lnTo>
                      <a:pt x="24" y="78"/>
                    </a:lnTo>
                    <a:lnTo>
                      <a:pt x="23" y="81"/>
                    </a:lnTo>
                    <a:lnTo>
                      <a:pt x="19" y="84"/>
                    </a:lnTo>
                    <a:lnTo>
                      <a:pt x="18" y="91"/>
                    </a:lnTo>
                    <a:lnTo>
                      <a:pt x="14" y="91"/>
                    </a:lnTo>
                    <a:lnTo>
                      <a:pt x="8" y="98"/>
                    </a:lnTo>
                    <a:lnTo>
                      <a:pt x="0" y="139"/>
                    </a:lnTo>
                    <a:lnTo>
                      <a:pt x="4" y="144"/>
                    </a:lnTo>
                    <a:lnTo>
                      <a:pt x="11" y="149"/>
                    </a:lnTo>
                    <a:lnTo>
                      <a:pt x="14" y="149"/>
                    </a:lnTo>
                    <a:lnTo>
                      <a:pt x="19" y="152"/>
                    </a:lnTo>
                    <a:lnTo>
                      <a:pt x="31" y="171"/>
                    </a:lnTo>
                    <a:lnTo>
                      <a:pt x="51" y="419"/>
                    </a:lnTo>
                    <a:lnTo>
                      <a:pt x="57" y="421"/>
                    </a:lnTo>
                    <a:lnTo>
                      <a:pt x="103" y="417"/>
                    </a:lnTo>
                    <a:lnTo>
                      <a:pt x="99" y="413"/>
                    </a:lnTo>
                    <a:lnTo>
                      <a:pt x="113" y="250"/>
                    </a:lnTo>
                    <a:lnTo>
                      <a:pt x="125" y="225"/>
                    </a:lnTo>
                    <a:lnTo>
                      <a:pt x="130" y="194"/>
                    </a:lnTo>
                    <a:lnTo>
                      <a:pt x="155" y="170"/>
                    </a:lnTo>
                    <a:lnTo>
                      <a:pt x="155" y="162"/>
                    </a:lnTo>
                    <a:lnTo>
                      <a:pt x="159" y="160"/>
                    </a:lnTo>
                    <a:lnTo>
                      <a:pt x="159" y="154"/>
                    </a:lnTo>
                    <a:lnTo>
                      <a:pt x="155" y="147"/>
                    </a:lnTo>
                    <a:lnTo>
                      <a:pt x="154" y="143"/>
                    </a:lnTo>
                    <a:lnTo>
                      <a:pt x="157" y="136"/>
                    </a:lnTo>
                    <a:lnTo>
                      <a:pt x="161" y="134"/>
                    </a:lnTo>
                    <a:lnTo>
                      <a:pt x="166" y="134"/>
                    </a:lnTo>
                    <a:lnTo>
                      <a:pt x="164" y="84"/>
                    </a:lnTo>
                    <a:lnTo>
                      <a:pt x="155" y="72"/>
                    </a:lnTo>
                    <a:lnTo>
                      <a:pt x="154" y="67"/>
                    </a:lnTo>
                    <a:lnTo>
                      <a:pt x="155" y="53"/>
                    </a:lnTo>
                    <a:lnTo>
                      <a:pt x="161" y="46"/>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25" name="Freeform 1355">
                <a:extLst>
                  <a:ext uri="{FF2B5EF4-FFF2-40B4-BE49-F238E27FC236}">
                    <a16:creationId xmlns:a16="http://schemas.microsoft.com/office/drawing/2014/main" id="{6121AAC5-76DB-41D0-A49E-A6FCD688B632}"/>
                  </a:ext>
                </a:extLst>
              </p:cNvPr>
              <p:cNvSpPr>
                <a:spLocks noChangeAspect="1"/>
              </p:cNvSpPr>
              <p:nvPr/>
            </p:nvSpPr>
            <p:spPr bwMode="auto">
              <a:xfrm>
                <a:off x="2695" y="1753"/>
                <a:ext cx="48" cy="123"/>
              </a:xfrm>
              <a:custGeom>
                <a:avLst/>
                <a:gdLst>
                  <a:gd name="T0" fmla="*/ 0 w 166"/>
                  <a:gd name="T1" fmla="*/ 0 h 421"/>
                  <a:gd name="T2" fmla="*/ 0 w 166"/>
                  <a:gd name="T3" fmla="*/ 0 h 421"/>
                  <a:gd name="T4" fmla="*/ 0 w 166"/>
                  <a:gd name="T5" fmla="*/ 0 h 421"/>
                  <a:gd name="T6" fmla="*/ 0 w 166"/>
                  <a:gd name="T7" fmla="*/ 0 h 421"/>
                  <a:gd name="T8" fmla="*/ 0 w 166"/>
                  <a:gd name="T9" fmla="*/ 0 h 421"/>
                  <a:gd name="T10" fmla="*/ 0 w 166"/>
                  <a:gd name="T11" fmla="*/ 0 h 421"/>
                  <a:gd name="T12" fmla="*/ 0 w 166"/>
                  <a:gd name="T13" fmla="*/ 0 h 421"/>
                  <a:gd name="T14" fmla="*/ 0 w 166"/>
                  <a:gd name="T15" fmla="*/ 0 h 421"/>
                  <a:gd name="T16" fmla="*/ 0 w 166"/>
                  <a:gd name="T17" fmla="*/ 0 h 421"/>
                  <a:gd name="T18" fmla="*/ 0 w 166"/>
                  <a:gd name="T19" fmla="*/ 0 h 421"/>
                  <a:gd name="T20" fmla="*/ 0 w 166"/>
                  <a:gd name="T21" fmla="*/ 0 h 421"/>
                  <a:gd name="T22" fmla="*/ 0 w 166"/>
                  <a:gd name="T23" fmla="*/ 0 h 421"/>
                  <a:gd name="T24" fmla="*/ 0 w 166"/>
                  <a:gd name="T25" fmla="*/ 0 h 421"/>
                  <a:gd name="T26" fmla="*/ 0 w 166"/>
                  <a:gd name="T27" fmla="*/ 0 h 421"/>
                  <a:gd name="T28" fmla="*/ 0 w 166"/>
                  <a:gd name="T29" fmla="*/ 0 h 421"/>
                  <a:gd name="T30" fmla="*/ 0 w 166"/>
                  <a:gd name="T31" fmla="*/ 0 h 421"/>
                  <a:gd name="T32" fmla="*/ 0 w 166"/>
                  <a:gd name="T33" fmla="*/ 0 h 421"/>
                  <a:gd name="T34" fmla="*/ 0 w 166"/>
                  <a:gd name="T35" fmla="*/ 0 h 421"/>
                  <a:gd name="T36" fmla="*/ 0 w 166"/>
                  <a:gd name="T37" fmla="*/ 0 h 421"/>
                  <a:gd name="T38" fmla="*/ 0 w 166"/>
                  <a:gd name="T39" fmla="*/ 0 h 421"/>
                  <a:gd name="T40" fmla="*/ 0 w 166"/>
                  <a:gd name="T41" fmla="*/ 0 h 421"/>
                  <a:gd name="T42" fmla="*/ 0 w 166"/>
                  <a:gd name="T43" fmla="*/ 0 h 421"/>
                  <a:gd name="T44" fmla="*/ 0 w 166"/>
                  <a:gd name="T45" fmla="*/ 0 h 421"/>
                  <a:gd name="T46" fmla="*/ 0 w 166"/>
                  <a:gd name="T47" fmla="*/ 0 h 421"/>
                  <a:gd name="T48" fmla="*/ 0 w 166"/>
                  <a:gd name="T49" fmla="*/ 0 h 421"/>
                  <a:gd name="T50" fmla="*/ 0 w 166"/>
                  <a:gd name="T51" fmla="*/ 0 h 421"/>
                  <a:gd name="T52" fmla="*/ 0 w 166"/>
                  <a:gd name="T53" fmla="*/ 0 h 421"/>
                  <a:gd name="T54" fmla="*/ 0 w 166"/>
                  <a:gd name="T55" fmla="*/ 0 h 421"/>
                  <a:gd name="T56" fmla="*/ 0 w 166"/>
                  <a:gd name="T57" fmla="*/ 0 h 421"/>
                  <a:gd name="T58" fmla="*/ 0 w 166"/>
                  <a:gd name="T59" fmla="*/ 0 h 421"/>
                  <a:gd name="T60" fmla="*/ 0 w 166"/>
                  <a:gd name="T61" fmla="*/ 0 h 421"/>
                  <a:gd name="T62" fmla="*/ 0 w 166"/>
                  <a:gd name="T63" fmla="*/ 0 h 421"/>
                  <a:gd name="T64" fmla="*/ 0 w 166"/>
                  <a:gd name="T65" fmla="*/ 0 h 421"/>
                  <a:gd name="T66" fmla="*/ 0 w 166"/>
                  <a:gd name="T67" fmla="*/ 0 h 421"/>
                  <a:gd name="T68" fmla="*/ 0 w 166"/>
                  <a:gd name="T69" fmla="*/ 0 h 421"/>
                  <a:gd name="T70" fmla="*/ 0 w 166"/>
                  <a:gd name="T71" fmla="*/ 0 h 421"/>
                  <a:gd name="T72" fmla="*/ 0 w 166"/>
                  <a:gd name="T73" fmla="*/ 0 h 421"/>
                  <a:gd name="T74" fmla="*/ 0 w 166"/>
                  <a:gd name="T75" fmla="*/ 0 h 421"/>
                  <a:gd name="T76" fmla="*/ 0 w 166"/>
                  <a:gd name="T77" fmla="*/ 0 h 421"/>
                  <a:gd name="T78" fmla="*/ 0 w 166"/>
                  <a:gd name="T79" fmla="*/ 0 h 421"/>
                  <a:gd name="T80" fmla="*/ 0 w 166"/>
                  <a:gd name="T81" fmla="*/ 0 h 421"/>
                  <a:gd name="T82" fmla="*/ 0 w 166"/>
                  <a:gd name="T83" fmla="*/ 0 h 421"/>
                  <a:gd name="T84" fmla="*/ 0 w 166"/>
                  <a:gd name="T85" fmla="*/ 0 h 421"/>
                  <a:gd name="T86" fmla="*/ 0 w 166"/>
                  <a:gd name="T87" fmla="*/ 0 h 421"/>
                  <a:gd name="T88" fmla="*/ 0 w 166"/>
                  <a:gd name="T89" fmla="*/ 0 h 421"/>
                  <a:gd name="T90" fmla="*/ 0 w 166"/>
                  <a:gd name="T91" fmla="*/ 0 h 421"/>
                  <a:gd name="T92" fmla="*/ 0 w 166"/>
                  <a:gd name="T93" fmla="*/ 0 h 421"/>
                  <a:gd name="T94" fmla="*/ 0 w 166"/>
                  <a:gd name="T95" fmla="*/ 0 h 421"/>
                  <a:gd name="T96" fmla="*/ 0 w 166"/>
                  <a:gd name="T97" fmla="*/ 0 h 421"/>
                  <a:gd name="T98" fmla="*/ 0 w 166"/>
                  <a:gd name="T99" fmla="*/ 0 h 421"/>
                  <a:gd name="T100" fmla="*/ 0 w 166"/>
                  <a:gd name="T101" fmla="*/ 0 h 421"/>
                  <a:gd name="T102" fmla="*/ 0 w 166"/>
                  <a:gd name="T103" fmla="*/ 0 h 421"/>
                  <a:gd name="T104" fmla="*/ 0 w 166"/>
                  <a:gd name="T105" fmla="*/ 0 h 421"/>
                  <a:gd name="T106" fmla="*/ 0 w 166"/>
                  <a:gd name="T107" fmla="*/ 0 h 42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66"/>
                  <a:gd name="T163" fmla="*/ 0 h 421"/>
                  <a:gd name="T164" fmla="*/ 166 w 166"/>
                  <a:gd name="T165" fmla="*/ 421 h 42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66" h="421">
                    <a:moveTo>
                      <a:pt x="161" y="46"/>
                    </a:moveTo>
                    <a:lnTo>
                      <a:pt x="120" y="0"/>
                    </a:lnTo>
                    <a:lnTo>
                      <a:pt x="113" y="5"/>
                    </a:lnTo>
                    <a:lnTo>
                      <a:pt x="96" y="10"/>
                    </a:lnTo>
                    <a:lnTo>
                      <a:pt x="97" y="15"/>
                    </a:lnTo>
                    <a:lnTo>
                      <a:pt x="102" y="25"/>
                    </a:lnTo>
                    <a:lnTo>
                      <a:pt x="94" y="31"/>
                    </a:lnTo>
                    <a:lnTo>
                      <a:pt x="96" y="30"/>
                    </a:lnTo>
                    <a:lnTo>
                      <a:pt x="93" y="37"/>
                    </a:lnTo>
                    <a:lnTo>
                      <a:pt x="89" y="44"/>
                    </a:lnTo>
                    <a:lnTo>
                      <a:pt x="89" y="45"/>
                    </a:lnTo>
                    <a:lnTo>
                      <a:pt x="88" y="49"/>
                    </a:lnTo>
                    <a:lnTo>
                      <a:pt x="75" y="62"/>
                    </a:lnTo>
                    <a:lnTo>
                      <a:pt x="70" y="65"/>
                    </a:lnTo>
                    <a:lnTo>
                      <a:pt x="63" y="62"/>
                    </a:lnTo>
                    <a:lnTo>
                      <a:pt x="55" y="65"/>
                    </a:lnTo>
                    <a:lnTo>
                      <a:pt x="47" y="61"/>
                    </a:lnTo>
                    <a:lnTo>
                      <a:pt x="41" y="61"/>
                    </a:lnTo>
                    <a:lnTo>
                      <a:pt x="39" y="62"/>
                    </a:lnTo>
                    <a:lnTo>
                      <a:pt x="30" y="77"/>
                    </a:lnTo>
                    <a:lnTo>
                      <a:pt x="26" y="76"/>
                    </a:lnTo>
                    <a:lnTo>
                      <a:pt x="24" y="78"/>
                    </a:lnTo>
                    <a:lnTo>
                      <a:pt x="23" y="81"/>
                    </a:lnTo>
                    <a:lnTo>
                      <a:pt x="19" y="84"/>
                    </a:lnTo>
                    <a:lnTo>
                      <a:pt x="18" y="91"/>
                    </a:lnTo>
                    <a:lnTo>
                      <a:pt x="14" y="91"/>
                    </a:lnTo>
                    <a:lnTo>
                      <a:pt x="8" y="98"/>
                    </a:lnTo>
                    <a:lnTo>
                      <a:pt x="0" y="139"/>
                    </a:lnTo>
                    <a:lnTo>
                      <a:pt x="4" y="144"/>
                    </a:lnTo>
                    <a:lnTo>
                      <a:pt x="11" y="149"/>
                    </a:lnTo>
                    <a:lnTo>
                      <a:pt x="14" y="149"/>
                    </a:lnTo>
                    <a:lnTo>
                      <a:pt x="19" y="152"/>
                    </a:lnTo>
                    <a:lnTo>
                      <a:pt x="31" y="171"/>
                    </a:lnTo>
                    <a:lnTo>
                      <a:pt x="51" y="419"/>
                    </a:lnTo>
                    <a:lnTo>
                      <a:pt x="57" y="421"/>
                    </a:lnTo>
                    <a:lnTo>
                      <a:pt x="103" y="417"/>
                    </a:lnTo>
                    <a:lnTo>
                      <a:pt x="99" y="413"/>
                    </a:lnTo>
                    <a:lnTo>
                      <a:pt x="113" y="250"/>
                    </a:lnTo>
                    <a:lnTo>
                      <a:pt x="125" y="225"/>
                    </a:lnTo>
                    <a:lnTo>
                      <a:pt x="130" y="194"/>
                    </a:lnTo>
                    <a:lnTo>
                      <a:pt x="155" y="170"/>
                    </a:lnTo>
                    <a:lnTo>
                      <a:pt x="155" y="162"/>
                    </a:lnTo>
                    <a:lnTo>
                      <a:pt x="159" y="160"/>
                    </a:lnTo>
                    <a:lnTo>
                      <a:pt x="159" y="154"/>
                    </a:lnTo>
                    <a:lnTo>
                      <a:pt x="155" y="147"/>
                    </a:lnTo>
                    <a:lnTo>
                      <a:pt x="154" y="143"/>
                    </a:lnTo>
                    <a:lnTo>
                      <a:pt x="157" y="136"/>
                    </a:lnTo>
                    <a:lnTo>
                      <a:pt x="161" y="134"/>
                    </a:lnTo>
                    <a:lnTo>
                      <a:pt x="166" y="134"/>
                    </a:lnTo>
                    <a:lnTo>
                      <a:pt x="164" y="84"/>
                    </a:lnTo>
                    <a:lnTo>
                      <a:pt x="155" y="72"/>
                    </a:lnTo>
                    <a:lnTo>
                      <a:pt x="154" y="67"/>
                    </a:lnTo>
                    <a:lnTo>
                      <a:pt x="155" y="53"/>
                    </a:lnTo>
                    <a:lnTo>
                      <a:pt x="161" y="46"/>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26" name="Freeform 1356">
                <a:extLst>
                  <a:ext uri="{FF2B5EF4-FFF2-40B4-BE49-F238E27FC236}">
                    <a16:creationId xmlns:a16="http://schemas.microsoft.com/office/drawing/2014/main" id="{7D413310-D67C-4EBB-B218-9E1353B56069}"/>
                  </a:ext>
                </a:extLst>
              </p:cNvPr>
              <p:cNvSpPr>
                <a:spLocks noChangeAspect="1"/>
              </p:cNvSpPr>
              <p:nvPr/>
            </p:nvSpPr>
            <p:spPr bwMode="auto">
              <a:xfrm>
                <a:off x="2821" y="1957"/>
                <a:ext cx="90" cy="127"/>
              </a:xfrm>
              <a:custGeom>
                <a:avLst/>
                <a:gdLst>
                  <a:gd name="T0" fmla="*/ 0 w 308"/>
                  <a:gd name="T1" fmla="*/ 0 h 431"/>
                  <a:gd name="T2" fmla="*/ 0 w 308"/>
                  <a:gd name="T3" fmla="*/ 0 h 431"/>
                  <a:gd name="T4" fmla="*/ 0 w 308"/>
                  <a:gd name="T5" fmla="*/ 0 h 431"/>
                  <a:gd name="T6" fmla="*/ 0 w 308"/>
                  <a:gd name="T7" fmla="*/ 0 h 431"/>
                  <a:gd name="T8" fmla="*/ 0 w 308"/>
                  <a:gd name="T9" fmla="*/ 0 h 431"/>
                  <a:gd name="T10" fmla="*/ 0 w 308"/>
                  <a:gd name="T11" fmla="*/ 0 h 431"/>
                  <a:gd name="T12" fmla="*/ 0 w 308"/>
                  <a:gd name="T13" fmla="*/ 0 h 431"/>
                  <a:gd name="T14" fmla="*/ 0 w 308"/>
                  <a:gd name="T15" fmla="*/ 0 h 431"/>
                  <a:gd name="T16" fmla="*/ 0 w 308"/>
                  <a:gd name="T17" fmla="*/ 0 h 431"/>
                  <a:gd name="T18" fmla="*/ 0 w 308"/>
                  <a:gd name="T19" fmla="*/ 0 h 431"/>
                  <a:gd name="T20" fmla="*/ 0 w 308"/>
                  <a:gd name="T21" fmla="*/ 0 h 431"/>
                  <a:gd name="T22" fmla="*/ 0 w 308"/>
                  <a:gd name="T23" fmla="*/ 0 h 431"/>
                  <a:gd name="T24" fmla="*/ 0 w 308"/>
                  <a:gd name="T25" fmla="*/ 0 h 431"/>
                  <a:gd name="T26" fmla="*/ 0 w 308"/>
                  <a:gd name="T27" fmla="*/ 0 h 431"/>
                  <a:gd name="T28" fmla="*/ 0 w 308"/>
                  <a:gd name="T29" fmla="*/ 0 h 431"/>
                  <a:gd name="T30" fmla="*/ 0 w 308"/>
                  <a:gd name="T31" fmla="*/ 0 h 431"/>
                  <a:gd name="T32" fmla="*/ 0 w 308"/>
                  <a:gd name="T33" fmla="*/ 0 h 431"/>
                  <a:gd name="T34" fmla="*/ 0 w 308"/>
                  <a:gd name="T35" fmla="*/ 0 h 431"/>
                  <a:gd name="T36" fmla="*/ 0 w 308"/>
                  <a:gd name="T37" fmla="*/ 0 h 431"/>
                  <a:gd name="T38" fmla="*/ 0 w 308"/>
                  <a:gd name="T39" fmla="*/ 0 h 431"/>
                  <a:gd name="T40" fmla="*/ 0 w 308"/>
                  <a:gd name="T41" fmla="*/ 0 h 431"/>
                  <a:gd name="T42" fmla="*/ 0 w 308"/>
                  <a:gd name="T43" fmla="*/ 0 h 431"/>
                  <a:gd name="T44" fmla="*/ 0 w 308"/>
                  <a:gd name="T45" fmla="*/ 0 h 431"/>
                  <a:gd name="T46" fmla="*/ 0 w 308"/>
                  <a:gd name="T47" fmla="*/ 0 h 431"/>
                  <a:gd name="T48" fmla="*/ 0 w 308"/>
                  <a:gd name="T49" fmla="*/ 0 h 431"/>
                  <a:gd name="T50" fmla="*/ 0 w 308"/>
                  <a:gd name="T51" fmla="*/ 0 h 431"/>
                  <a:gd name="T52" fmla="*/ 0 w 308"/>
                  <a:gd name="T53" fmla="*/ 0 h 431"/>
                  <a:gd name="T54" fmla="*/ 0 w 308"/>
                  <a:gd name="T55" fmla="*/ 0 h 431"/>
                  <a:gd name="T56" fmla="*/ 0 w 308"/>
                  <a:gd name="T57" fmla="*/ 0 h 431"/>
                  <a:gd name="T58" fmla="*/ 0 w 308"/>
                  <a:gd name="T59" fmla="*/ 0 h 431"/>
                  <a:gd name="T60" fmla="*/ 0 w 308"/>
                  <a:gd name="T61" fmla="*/ 0 h 431"/>
                  <a:gd name="T62" fmla="*/ 0 w 308"/>
                  <a:gd name="T63" fmla="*/ 0 h 431"/>
                  <a:gd name="T64" fmla="*/ 0 w 308"/>
                  <a:gd name="T65" fmla="*/ 0 h 431"/>
                  <a:gd name="T66" fmla="*/ 0 w 308"/>
                  <a:gd name="T67" fmla="*/ 0 h 431"/>
                  <a:gd name="T68" fmla="*/ 0 w 308"/>
                  <a:gd name="T69" fmla="*/ 0 h 431"/>
                  <a:gd name="T70" fmla="*/ 0 w 308"/>
                  <a:gd name="T71" fmla="*/ 0 h 431"/>
                  <a:gd name="T72" fmla="*/ 0 w 308"/>
                  <a:gd name="T73" fmla="*/ 0 h 431"/>
                  <a:gd name="T74" fmla="*/ 0 w 308"/>
                  <a:gd name="T75" fmla="*/ 0 h 431"/>
                  <a:gd name="T76" fmla="*/ 0 w 308"/>
                  <a:gd name="T77" fmla="*/ 0 h 431"/>
                  <a:gd name="T78" fmla="*/ 0 w 308"/>
                  <a:gd name="T79" fmla="*/ 0 h 431"/>
                  <a:gd name="T80" fmla="*/ 0 w 308"/>
                  <a:gd name="T81" fmla="*/ 0 h 431"/>
                  <a:gd name="T82" fmla="*/ 0 w 308"/>
                  <a:gd name="T83" fmla="*/ 0 h 431"/>
                  <a:gd name="T84" fmla="*/ 0 w 308"/>
                  <a:gd name="T85" fmla="*/ 0 h 431"/>
                  <a:gd name="T86" fmla="*/ 0 w 308"/>
                  <a:gd name="T87" fmla="*/ 0 h 431"/>
                  <a:gd name="T88" fmla="*/ 0 w 308"/>
                  <a:gd name="T89" fmla="*/ 0 h 431"/>
                  <a:gd name="T90" fmla="*/ 0 w 308"/>
                  <a:gd name="T91" fmla="*/ 0 h 431"/>
                  <a:gd name="T92" fmla="*/ 0 w 308"/>
                  <a:gd name="T93" fmla="*/ 0 h 431"/>
                  <a:gd name="T94" fmla="*/ 0 w 308"/>
                  <a:gd name="T95" fmla="*/ 0 h 431"/>
                  <a:gd name="T96" fmla="*/ 0 w 308"/>
                  <a:gd name="T97" fmla="*/ 0 h 431"/>
                  <a:gd name="T98" fmla="*/ 0 w 308"/>
                  <a:gd name="T99" fmla="*/ 0 h 431"/>
                  <a:gd name="T100" fmla="*/ 0 w 308"/>
                  <a:gd name="T101" fmla="*/ 0 h 431"/>
                  <a:gd name="T102" fmla="*/ 0 w 308"/>
                  <a:gd name="T103" fmla="*/ 0 h 431"/>
                  <a:gd name="T104" fmla="*/ 0 w 308"/>
                  <a:gd name="T105" fmla="*/ 0 h 431"/>
                  <a:gd name="T106" fmla="*/ 0 w 308"/>
                  <a:gd name="T107" fmla="*/ 0 h 431"/>
                  <a:gd name="T108" fmla="*/ 0 w 308"/>
                  <a:gd name="T109" fmla="*/ 0 h 431"/>
                  <a:gd name="T110" fmla="*/ 0 w 308"/>
                  <a:gd name="T111" fmla="*/ 0 h 431"/>
                  <a:gd name="T112" fmla="*/ 0 w 308"/>
                  <a:gd name="T113" fmla="*/ 0 h 43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08"/>
                  <a:gd name="T172" fmla="*/ 0 h 431"/>
                  <a:gd name="T173" fmla="*/ 308 w 308"/>
                  <a:gd name="T174" fmla="*/ 431 h 43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08" h="431">
                    <a:moveTo>
                      <a:pt x="130" y="431"/>
                    </a:moveTo>
                    <a:lnTo>
                      <a:pt x="124" y="413"/>
                    </a:lnTo>
                    <a:lnTo>
                      <a:pt x="29" y="290"/>
                    </a:lnTo>
                    <a:lnTo>
                      <a:pt x="0" y="211"/>
                    </a:lnTo>
                    <a:lnTo>
                      <a:pt x="13" y="206"/>
                    </a:lnTo>
                    <a:lnTo>
                      <a:pt x="17" y="195"/>
                    </a:lnTo>
                    <a:lnTo>
                      <a:pt x="25" y="187"/>
                    </a:lnTo>
                    <a:lnTo>
                      <a:pt x="29" y="140"/>
                    </a:lnTo>
                    <a:lnTo>
                      <a:pt x="32" y="142"/>
                    </a:lnTo>
                    <a:lnTo>
                      <a:pt x="37" y="148"/>
                    </a:lnTo>
                    <a:lnTo>
                      <a:pt x="46" y="152"/>
                    </a:lnTo>
                    <a:lnTo>
                      <a:pt x="58" y="152"/>
                    </a:lnTo>
                    <a:lnTo>
                      <a:pt x="61" y="148"/>
                    </a:lnTo>
                    <a:lnTo>
                      <a:pt x="58" y="145"/>
                    </a:lnTo>
                    <a:lnTo>
                      <a:pt x="48" y="143"/>
                    </a:lnTo>
                    <a:lnTo>
                      <a:pt x="35" y="131"/>
                    </a:lnTo>
                    <a:lnTo>
                      <a:pt x="31" y="123"/>
                    </a:lnTo>
                    <a:lnTo>
                      <a:pt x="34" y="117"/>
                    </a:lnTo>
                    <a:lnTo>
                      <a:pt x="41" y="116"/>
                    </a:lnTo>
                    <a:lnTo>
                      <a:pt x="43" y="110"/>
                    </a:lnTo>
                    <a:lnTo>
                      <a:pt x="43" y="91"/>
                    </a:lnTo>
                    <a:lnTo>
                      <a:pt x="68" y="84"/>
                    </a:lnTo>
                    <a:lnTo>
                      <a:pt x="140" y="81"/>
                    </a:lnTo>
                    <a:lnTo>
                      <a:pt x="137" y="77"/>
                    </a:lnTo>
                    <a:lnTo>
                      <a:pt x="134" y="23"/>
                    </a:lnTo>
                    <a:lnTo>
                      <a:pt x="140" y="4"/>
                    </a:lnTo>
                    <a:lnTo>
                      <a:pt x="154" y="1"/>
                    </a:lnTo>
                    <a:lnTo>
                      <a:pt x="168" y="3"/>
                    </a:lnTo>
                    <a:lnTo>
                      <a:pt x="188" y="0"/>
                    </a:lnTo>
                    <a:lnTo>
                      <a:pt x="205" y="4"/>
                    </a:lnTo>
                    <a:lnTo>
                      <a:pt x="240" y="4"/>
                    </a:lnTo>
                    <a:lnTo>
                      <a:pt x="250" y="8"/>
                    </a:lnTo>
                    <a:lnTo>
                      <a:pt x="244" y="25"/>
                    </a:lnTo>
                    <a:lnTo>
                      <a:pt x="243" y="74"/>
                    </a:lnTo>
                    <a:lnTo>
                      <a:pt x="251" y="80"/>
                    </a:lnTo>
                    <a:lnTo>
                      <a:pt x="267" y="50"/>
                    </a:lnTo>
                    <a:lnTo>
                      <a:pt x="297" y="59"/>
                    </a:lnTo>
                    <a:lnTo>
                      <a:pt x="308" y="74"/>
                    </a:lnTo>
                    <a:lnTo>
                      <a:pt x="308" y="101"/>
                    </a:lnTo>
                    <a:lnTo>
                      <a:pt x="291" y="139"/>
                    </a:lnTo>
                    <a:lnTo>
                      <a:pt x="290" y="159"/>
                    </a:lnTo>
                    <a:lnTo>
                      <a:pt x="304" y="212"/>
                    </a:lnTo>
                    <a:lnTo>
                      <a:pt x="292" y="316"/>
                    </a:lnTo>
                    <a:lnTo>
                      <a:pt x="277" y="324"/>
                    </a:lnTo>
                    <a:lnTo>
                      <a:pt x="257" y="304"/>
                    </a:lnTo>
                    <a:lnTo>
                      <a:pt x="233" y="306"/>
                    </a:lnTo>
                    <a:lnTo>
                      <a:pt x="224" y="293"/>
                    </a:lnTo>
                    <a:lnTo>
                      <a:pt x="215" y="288"/>
                    </a:lnTo>
                    <a:lnTo>
                      <a:pt x="196" y="311"/>
                    </a:lnTo>
                    <a:lnTo>
                      <a:pt x="161" y="332"/>
                    </a:lnTo>
                    <a:lnTo>
                      <a:pt x="157" y="343"/>
                    </a:lnTo>
                    <a:lnTo>
                      <a:pt x="163" y="393"/>
                    </a:lnTo>
                    <a:lnTo>
                      <a:pt x="161" y="399"/>
                    </a:lnTo>
                    <a:lnTo>
                      <a:pt x="149" y="399"/>
                    </a:lnTo>
                    <a:lnTo>
                      <a:pt x="137" y="401"/>
                    </a:lnTo>
                    <a:lnTo>
                      <a:pt x="131" y="411"/>
                    </a:lnTo>
                    <a:lnTo>
                      <a:pt x="130" y="43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27" name="Freeform 1357">
                <a:extLst>
                  <a:ext uri="{FF2B5EF4-FFF2-40B4-BE49-F238E27FC236}">
                    <a16:creationId xmlns:a16="http://schemas.microsoft.com/office/drawing/2014/main" id="{2F58A975-126C-4CEA-AF59-A5262D774CD5}"/>
                  </a:ext>
                </a:extLst>
              </p:cNvPr>
              <p:cNvSpPr>
                <a:spLocks noChangeAspect="1"/>
              </p:cNvSpPr>
              <p:nvPr/>
            </p:nvSpPr>
            <p:spPr bwMode="auto">
              <a:xfrm>
                <a:off x="2821" y="1957"/>
                <a:ext cx="90" cy="127"/>
              </a:xfrm>
              <a:custGeom>
                <a:avLst/>
                <a:gdLst>
                  <a:gd name="T0" fmla="*/ 0 w 308"/>
                  <a:gd name="T1" fmla="*/ 0 h 431"/>
                  <a:gd name="T2" fmla="*/ 0 w 308"/>
                  <a:gd name="T3" fmla="*/ 0 h 431"/>
                  <a:gd name="T4" fmla="*/ 0 w 308"/>
                  <a:gd name="T5" fmla="*/ 0 h 431"/>
                  <a:gd name="T6" fmla="*/ 0 w 308"/>
                  <a:gd name="T7" fmla="*/ 0 h 431"/>
                  <a:gd name="T8" fmla="*/ 0 w 308"/>
                  <a:gd name="T9" fmla="*/ 0 h 431"/>
                  <a:gd name="T10" fmla="*/ 0 w 308"/>
                  <a:gd name="T11" fmla="*/ 0 h 431"/>
                  <a:gd name="T12" fmla="*/ 0 w 308"/>
                  <a:gd name="T13" fmla="*/ 0 h 431"/>
                  <a:gd name="T14" fmla="*/ 0 w 308"/>
                  <a:gd name="T15" fmla="*/ 0 h 431"/>
                  <a:gd name="T16" fmla="*/ 0 w 308"/>
                  <a:gd name="T17" fmla="*/ 0 h 431"/>
                  <a:gd name="T18" fmla="*/ 0 w 308"/>
                  <a:gd name="T19" fmla="*/ 0 h 431"/>
                  <a:gd name="T20" fmla="*/ 0 w 308"/>
                  <a:gd name="T21" fmla="*/ 0 h 431"/>
                  <a:gd name="T22" fmla="*/ 0 w 308"/>
                  <a:gd name="T23" fmla="*/ 0 h 431"/>
                  <a:gd name="T24" fmla="*/ 0 w 308"/>
                  <a:gd name="T25" fmla="*/ 0 h 431"/>
                  <a:gd name="T26" fmla="*/ 0 w 308"/>
                  <a:gd name="T27" fmla="*/ 0 h 431"/>
                  <a:gd name="T28" fmla="*/ 0 w 308"/>
                  <a:gd name="T29" fmla="*/ 0 h 431"/>
                  <a:gd name="T30" fmla="*/ 0 w 308"/>
                  <a:gd name="T31" fmla="*/ 0 h 431"/>
                  <a:gd name="T32" fmla="*/ 0 w 308"/>
                  <a:gd name="T33" fmla="*/ 0 h 431"/>
                  <a:gd name="T34" fmla="*/ 0 w 308"/>
                  <a:gd name="T35" fmla="*/ 0 h 431"/>
                  <a:gd name="T36" fmla="*/ 0 w 308"/>
                  <a:gd name="T37" fmla="*/ 0 h 431"/>
                  <a:gd name="T38" fmla="*/ 0 w 308"/>
                  <a:gd name="T39" fmla="*/ 0 h 431"/>
                  <a:gd name="T40" fmla="*/ 0 w 308"/>
                  <a:gd name="T41" fmla="*/ 0 h 431"/>
                  <a:gd name="T42" fmla="*/ 0 w 308"/>
                  <a:gd name="T43" fmla="*/ 0 h 431"/>
                  <a:gd name="T44" fmla="*/ 0 w 308"/>
                  <a:gd name="T45" fmla="*/ 0 h 431"/>
                  <a:gd name="T46" fmla="*/ 0 w 308"/>
                  <a:gd name="T47" fmla="*/ 0 h 431"/>
                  <a:gd name="T48" fmla="*/ 0 w 308"/>
                  <a:gd name="T49" fmla="*/ 0 h 431"/>
                  <a:gd name="T50" fmla="*/ 0 w 308"/>
                  <a:gd name="T51" fmla="*/ 0 h 431"/>
                  <a:gd name="T52" fmla="*/ 0 w 308"/>
                  <a:gd name="T53" fmla="*/ 0 h 431"/>
                  <a:gd name="T54" fmla="*/ 0 w 308"/>
                  <a:gd name="T55" fmla="*/ 0 h 431"/>
                  <a:gd name="T56" fmla="*/ 0 w 308"/>
                  <a:gd name="T57" fmla="*/ 0 h 431"/>
                  <a:gd name="T58" fmla="*/ 0 w 308"/>
                  <a:gd name="T59" fmla="*/ 0 h 431"/>
                  <a:gd name="T60" fmla="*/ 0 w 308"/>
                  <a:gd name="T61" fmla="*/ 0 h 431"/>
                  <a:gd name="T62" fmla="*/ 0 w 308"/>
                  <a:gd name="T63" fmla="*/ 0 h 431"/>
                  <a:gd name="T64" fmla="*/ 0 w 308"/>
                  <a:gd name="T65" fmla="*/ 0 h 431"/>
                  <a:gd name="T66" fmla="*/ 0 w 308"/>
                  <a:gd name="T67" fmla="*/ 0 h 431"/>
                  <a:gd name="T68" fmla="*/ 0 w 308"/>
                  <a:gd name="T69" fmla="*/ 0 h 431"/>
                  <a:gd name="T70" fmla="*/ 0 w 308"/>
                  <a:gd name="T71" fmla="*/ 0 h 431"/>
                  <a:gd name="T72" fmla="*/ 0 w 308"/>
                  <a:gd name="T73" fmla="*/ 0 h 431"/>
                  <a:gd name="T74" fmla="*/ 0 w 308"/>
                  <a:gd name="T75" fmla="*/ 0 h 431"/>
                  <a:gd name="T76" fmla="*/ 0 w 308"/>
                  <a:gd name="T77" fmla="*/ 0 h 431"/>
                  <a:gd name="T78" fmla="*/ 0 w 308"/>
                  <a:gd name="T79" fmla="*/ 0 h 431"/>
                  <a:gd name="T80" fmla="*/ 0 w 308"/>
                  <a:gd name="T81" fmla="*/ 0 h 431"/>
                  <a:gd name="T82" fmla="*/ 0 w 308"/>
                  <a:gd name="T83" fmla="*/ 0 h 431"/>
                  <a:gd name="T84" fmla="*/ 0 w 308"/>
                  <a:gd name="T85" fmla="*/ 0 h 431"/>
                  <a:gd name="T86" fmla="*/ 0 w 308"/>
                  <a:gd name="T87" fmla="*/ 0 h 431"/>
                  <a:gd name="T88" fmla="*/ 0 w 308"/>
                  <a:gd name="T89" fmla="*/ 0 h 431"/>
                  <a:gd name="T90" fmla="*/ 0 w 308"/>
                  <a:gd name="T91" fmla="*/ 0 h 431"/>
                  <a:gd name="T92" fmla="*/ 0 w 308"/>
                  <a:gd name="T93" fmla="*/ 0 h 431"/>
                  <a:gd name="T94" fmla="*/ 0 w 308"/>
                  <a:gd name="T95" fmla="*/ 0 h 431"/>
                  <a:gd name="T96" fmla="*/ 0 w 308"/>
                  <a:gd name="T97" fmla="*/ 0 h 431"/>
                  <a:gd name="T98" fmla="*/ 0 w 308"/>
                  <a:gd name="T99" fmla="*/ 0 h 431"/>
                  <a:gd name="T100" fmla="*/ 0 w 308"/>
                  <a:gd name="T101" fmla="*/ 0 h 431"/>
                  <a:gd name="T102" fmla="*/ 0 w 308"/>
                  <a:gd name="T103" fmla="*/ 0 h 431"/>
                  <a:gd name="T104" fmla="*/ 0 w 308"/>
                  <a:gd name="T105" fmla="*/ 0 h 431"/>
                  <a:gd name="T106" fmla="*/ 0 w 308"/>
                  <a:gd name="T107" fmla="*/ 0 h 431"/>
                  <a:gd name="T108" fmla="*/ 0 w 308"/>
                  <a:gd name="T109" fmla="*/ 0 h 431"/>
                  <a:gd name="T110" fmla="*/ 0 w 308"/>
                  <a:gd name="T111" fmla="*/ 0 h 431"/>
                  <a:gd name="T112" fmla="*/ 0 w 308"/>
                  <a:gd name="T113" fmla="*/ 0 h 43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08"/>
                  <a:gd name="T172" fmla="*/ 0 h 431"/>
                  <a:gd name="T173" fmla="*/ 308 w 308"/>
                  <a:gd name="T174" fmla="*/ 431 h 43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08" h="431">
                    <a:moveTo>
                      <a:pt x="130" y="431"/>
                    </a:moveTo>
                    <a:lnTo>
                      <a:pt x="124" y="413"/>
                    </a:lnTo>
                    <a:lnTo>
                      <a:pt x="29" y="290"/>
                    </a:lnTo>
                    <a:lnTo>
                      <a:pt x="0" y="211"/>
                    </a:lnTo>
                    <a:lnTo>
                      <a:pt x="13" y="206"/>
                    </a:lnTo>
                    <a:lnTo>
                      <a:pt x="17" y="195"/>
                    </a:lnTo>
                    <a:lnTo>
                      <a:pt x="25" y="187"/>
                    </a:lnTo>
                    <a:lnTo>
                      <a:pt x="29" y="140"/>
                    </a:lnTo>
                    <a:lnTo>
                      <a:pt x="32" y="142"/>
                    </a:lnTo>
                    <a:lnTo>
                      <a:pt x="37" y="148"/>
                    </a:lnTo>
                    <a:lnTo>
                      <a:pt x="46" y="152"/>
                    </a:lnTo>
                    <a:lnTo>
                      <a:pt x="58" y="152"/>
                    </a:lnTo>
                    <a:lnTo>
                      <a:pt x="61" y="148"/>
                    </a:lnTo>
                    <a:lnTo>
                      <a:pt x="58" y="145"/>
                    </a:lnTo>
                    <a:lnTo>
                      <a:pt x="48" y="143"/>
                    </a:lnTo>
                    <a:lnTo>
                      <a:pt x="35" y="131"/>
                    </a:lnTo>
                    <a:lnTo>
                      <a:pt x="31" y="123"/>
                    </a:lnTo>
                    <a:lnTo>
                      <a:pt x="34" y="117"/>
                    </a:lnTo>
                    <a:lnTo>
                      <a:pt x="41" y="116"/>
                    </a:lnTo>
                    <a:lnTo>
                      <a:pt x="43" y="110"/>
                    </a:lnTo>
                    <a:lnTo>
                      <a:pt x="43" y="91"/>
                    </a:lnTo>
                    <a:lnTo>
                      <a:pt x="68" y="84"/>
                    </a:lnTo>
                    <a:lnTo>
                      <a:pt x="140" y="81"/>
                    </a:lnTo>
                    <a:lnTo>
                      <a:pt x="137" y="77"/>
                    </a:lnTo>
                    <a:lnTo>
                      <a:pt x="134" y="23"/>
                    </a:lnTo>
                    <a:lnTo>
                      <a:pt x="140" y="4"/>
                    </a:lnTo>
                    <a:lnTo>
                      <a:pt x="154" y="1"/>
                    </a:lnTo>
                    <a:lnTo>
                      <a:pt x="168" y="3"/>
                    </a:lnTo>
                    <a:lnTo>
                      <a:pt x="188" y="0"/>
                    </a:lnTo>
                    <a:lnTo>
                      <a:pt x="205" y="4"/>
                    </a:lnTo>
                    <a:lnTo>
                      <a:pt x="240" y="4"/>
                    </a:lnTo>
                    <a:lnTo>
                      <a:pt x="250" y="8"/>
                    </a:lnTo>
                    <a:lnTo>
                      <a:pt x="244" y="25"/>
                    </a:lnTo>
                    <a:lnTo>
                      <a:pt x="243" y="74"/>
                    </a:lnTo>
                    <a:lnTo>
                      <a:pt x="251" y="80"/>
                    </a:lnTo>
                    <a:lnTo>
                      <a:pt x="267" y="50"/>
                    </a:lnTo>
                    <a:lnTo>
                      <a:pt x="297" y="59"/>
                    </a:lnTo>
                    <a:lnTo>
                      <a:pt x="308" y="74"/>
                    </a:lnTo>
                    <a:lnTo>
                      <a:pt x="308" y="101"/>
                    </a:lnTo>
                    <a:lnTo>
                      <a:pt x="291" y="139"/>
                    </a:lnTo>
                    <a:lnTo>
                      <a:pt x="290" y="159"/>
                    </a:lnTo>
                    <a:lnTo>
                      <a:pt x="304" y="212"/>
                    </a:lnTo>
                    <a:lnTo>
                      <a:pt x="292" y="316"/>
                    </a:lnTo>
                    <a:lnTo>
                      <a:pt x="277" y="324"/>
                    </a:lnTo>
                    <a:lnTo>
                      <a:pt x="257" y="304"/>
                    </a:lnTo>
                    <a:lnTo>
                      <a:pt x="233" y="306"/>
                    </a:lnTo>
                    <a:lnTo>
                      <a:pt x="224" y="293"/>
                    </a:lnTo>
                    <a:lnTo>
                      <a:pt x="215" y="288"/>
                    </a:lnTo>
                    <a:lnTo>
                      <a:pt x="196" y="311"/>
                    </a:lnTo>
                    <a:lnTo>
                      <a:pt x="161" y="332"/>
                    </a:lnTo>
                    <a:lnTo>
                      <a:pt x="157" y="343"/>
                    </a:lnTo>
                    <a:lnTo>
                      <a:pt x="163" y="393"/>
                    </a:lnTo>
                    <a:lnTo>
                      <a:pt x="161" y="399"/>
                    </a:lnTo>
                    <a:lnTo>
                      <a:pt x="149" y="399"/>
                    </a:lnTo>
                    <a:lnTo>
                      <a:pt x="137" y="401"/>
                    </a:lnTo>
                    <a:lnTo>
                      <a:pt x="131" y="411"/>
                    </a:lnTo>
                    <a:lnTo>
                      <a:pt x="130" y="43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28" name="Freeform 1358">
                <a:extLst>
                  <a:ext uri="{FF2B5EF4-FFF2-40B4-BE49-F238E27FC236}">
                    <a16:creationId xmlns:a16="http://schemas.microsoft.com/office/drawing/2014/main" id="{C848D4E7-1CE5-42EA-BDF3-2865A1D83B1C}"/>
                  </a:ext>
                </a:extLst>
              </p:cNvPr>
              <p:cNvSpPr>
                <a:spLocks noChangeAspect="1"/>
              </p:cNvSpPr>
              <p:nvPr/>
            </p:nvSpPr>
            <p:spPr bwMode="auto">
              <a:xfrm>
                <a:off x="3217" y="1704"/>
                <a:ext cx="245" cy="228"/>
              </a:xfrm>
              <a:custGeom>
                <a:avLst/>
                <a:gdLst>
                  <a:gd name="T0" fmla="*/ 0 w 831"/>
                  <a:gd name="T1" fmla="*/ 0 h 773"/>
                  <a:gd name="T2" fmla="*/ 0 w 831"/>
                  <a:gd name="T3" fmla="*/ 0 h 773"/>
                  <a:gd name="T4" fmla="*/ 0 w 831"/>
                  <a:gd name="T5" fmla="*/ 0 h 773"/>
                  <a:gd name="T6" fmla="*/ 0 w 831"/>
                  <a:gd name="T7" fmla="*/ 0 h 773"/>
                  <a:gd name="T8" fmla="*/ 0 w 831"/>
                  <a:gd name="T9" fmla="*/ 0 h 773"/>
                  <a:gd name="T10" fmla="*/ 0 w 831"/>
                  <a:gd name="T11" fmla="*/ 0 h 773"/>
                  <a:gd name="T12" fmla="*/ 0 w 831"/>
                  <a:gd name="T13" fmla="*/ 0 h 773"/>
                  <a:gd name="T14" fmla="*/ 0 w 831"/>
                  <a:gd name="T15" fmla="*/ 0 h 773"/>
                  <a:gd name="T16" fmla="*/ 0 w 831"/>
                  <a:gd name="T17" fmla="*/ 0 h 773"/>
                  <a:gd name="T18" fmla="*/ 0 w 831"/>
                  <a:gd name="T19" fmla="*/ 0 h 773"/>
                  <a:gd name="T20" fmla="*/ 0 w 831"/>
                  <a:gd name="T21" fmla="*/ 0 h 773"/>
                  <a:gd name="T22" fmla="*/ 0 w 831"/>
                  <a:gd name="T23" fmla="*/ 0 h 773"/>
                  <a:gd name="T24" fmla="*/ 0 w 831"/>
                  <a:gd name="T25" fmla="*/ 0 h 773"/>
                  <a:gd name="T26" fmla="*/ 0 w 831"/>
                  <a:gd name="T27" fmla="*/ 0 h 773"/>
                  <a:gd name="T28" fmla="*/ 0 w 831"/>
                  <a:gd name="T29" fmla="*/ 0 h 773"/>
                  <a:gd name="T30" fmla="*/ 0 w 831"/>
                  <a:gd name="T31" fmla="*/ 0 h 773"/>
                  <a:gd name="T32" fmla="*/ 0 w 831"/>
                  <a:gd name="T33" fmla="*/ 0 h 773"/>
                  <a:gd name="T34" fmla="*/ 0 w 831"/>
                  <a:gd name="T35" fmla="*/ 0 h 773"/>
                  <a:gd name="T36" fmla="*/ 0 w 831"/>
                  <a:gd name="T37" fmla="*/ 0 h 773"/>
                  <a:gd name="T38" fmla="*/ 0 w 831"/>
                  <a:gd name="T39" fmla="*/ 0 h 773"/>
                  <a:gd name="T40" fmla="*/ 0 w 831"/>
                  <a:gd name="T41" fmla="*/ 0 h 773"/>
                  <a:gd name="T42" fmla="*/ 0 w 831"/>
                  <a:gd name="T43" fmla="*/ 0 h 773"/>
                  <a:gd name="T44" fmla="*/ 0 w 831"/>
                  <a:gd name="T45" fmla="*/ 0 h 773"/>
                  <a:gd name="T46" fmla="*/ 0 w 831"/>
                  <a:gd name="T47" fmla="*/ 0 h 773"/>
                  <a:gd name="T48" fmla="*/ 0 w 831"/>
                  <a:gd name="T49" fmla="*/ 0 h 773"/>
                  <a:gd name="T50" fmla="*/ 0 w 831"/>
                  <a:gd name="T51" fmla="*/ 0 h 773"/>
                  <a:gd name="T52" fmla="*/ 0 w 831"/>
                  <a:gd name="T53" fmla="*/ 0 h 773"/>
                  <a:gd name="T54" fmla="*/ 0 w 831"/>
                  <a:gd name="T55" fmla="*/ 0 h 773"/>
                  <a:gd name="T56" fmla="*/ 0 w 831"/>
                  <a:gd name="T57" fmla="*/ 0 h 773"/>
                  <a:gd name="T58" fmla="*/ 0 w 831"/>
                  <a:gd name="T59" fmla="*/ 0 h 773"/>
                  <a:gd name="T60" fmla="*/ 0 w 831"/>
                  <a:gd name="T61" fmla="*/ 0 h 773"/>
                  <a:gd name="T62" fmla="*/ 0 w 831"/>
                  <a:gd name="T63" fmla="*/ 0 h 773"/>
                  <a:gd name="T64" fmla="*/ 0 w 831"/>
                  <a:gd name="T65" fmla="*/ 0 h 773"/>
                  <a:gd name="T66" fmla="*/ 0 w 831"/>
                  <a:gd name="T67" fmla="*/ 0 h 773"/>
                  <a:gd name="T68" fmla="*/ 0 w 831"/>
                  <a:gd name="T69" fmla="*/ 0 h 773"/>
                  <a:gd name="T70" fmla="*/ 0 w 831"/>
                  <a:gd name="T71" fmla="*/ 0 h 773"/>
                  <a:gd name="T72" fmla="*/ 0 w 831"/>
                  <a:gd name="T73" fmla="*/ 0 h 773"/>
                  <a:gd name="T74" fmla="*/ 0 w 831"/>
                  <a:gd name="T75" fmla="*/ 0 h 773"/>
                  <a:gd name="T76" fmla="*/ 0 w 831"/>
                  <a:gd name="T77" fmla="*/ 0 h 773"/>
                  <a:gd name="T78" fmla="*/ 0 w 831"/>
                  <a:gd name="T79" fmla="*/ 0 h 773"/>
                  <a:gd name="T80" fmla="*/ 0 w 831"/>
                  <a:gd name="T81" fmla="*/ 0 h 773"/>
                  <a:gd name="T82" fmla="*/ 0 w 831"/>
                  <a:gd name="T83" fmla="*/ 0 h 773"/>
                  <a:gd name="T84" fmla="*/ 0 w 831"/>
                  <a:gd name="T85" fmla="*/ 0 h 773"/>
                  <a:gd name="T86" fmla="*/ 0 w 831"/>
                  <a:gd name="T87" fmla="*/ 0 h 773"/>
                  <a:gd name="T88" fmla="*/ 0 w 831"/>
                  <a:gd name="T89" fmla="*/ 0 h 773"/>
                  <a:gd name="T90" fmla="*/ 0 w 831"/>
                  <a:gd name="T91" fmla="*/ 0 h 773"/>
                  <a:gd name="T92" fmla="*/ 0 w 831"/>
                  <a:gd name="T93" fmla="*/ 0 h 773"/>
                  <a:gd name="T94" fmla="*/ 0 w 831"/>
                  <a:gd name="T95" fmla="*/ 0 h 773"/>
                  <a:gd name="T96" fmla="*/ 0 w 831"/>
                  <a:gd name="T97" fmla="*/ 0 h 773"/>
                  <a:gd name="T98" fmla="*/ 0 w 831"/>
                  <a:gd name="T99" fmla="*/ 0 h 773"/>
                  <a:gd name="T100" fmla="*/ 0 w 831"/>
                  <a:gd name="T101" fmla="*/ 0 h 773"/>
                  <a:gd name="T102" fmla="*/ 0 w 831"/>
                  <a:gd name="T103" fmla="*/ 0 h 773"/>
                  <a:gd name="T104" fmla="*/ 0 w 831"/>
                  <a:gd name="T105" fmla="*/ 0 h 773"/>
                  <a:gd name="T106" fmla="*/ 0 w 831"/>
                  <a:gd name="T107" fmla="*/ 0 h 773"/>
                  <a:gd name="T108" fmla="*/ 0 w 831"/>
                  <a:gd name="T109" fmla="*/ 0 h 773"/>
                  <a:gd name="T110" fmla="*/ 0 w 831"/>
                  <a:gd name="T111" fmla="*/ 0 h 773"/>
                  <a:gd name="T112" fmla="*/ 0 w 831"/>
                  <a:gd name="T113" fmla="*/ 0 h 773"/>
                  <a:gd name="T114" fmla="*/ 0 w 831"/>
                  <a:gd name="T115" fmla="*/ 0 h 773"/>
                  <a:gd name="T116" fmla="*/ 0 w 831"/>
                  <a:gd name="T117" fmla="*/ 0 h 77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31"/>
                  <a:gd name="T178" fmla="*/ 0 h 773"/>
                  <a:gd name="T179" fmla="*/ 831 w 831"/>
                  <a:gd name="T180" fmla="*/ 773 h 77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31" h="773">
                    <a:moveTo>
                      <a:pt x="189" y="38"/>
                    </a:moveTo>
                    <a:lnTo>
                      <a:pt x="173" y="127"/>
                    </a:lnTo>
                    <a:lnTo>
                      <a:pt x="166" y="136"/>
                    </a:lnTo>
                    <a:lnTo>
                      <a:pt x="157" y="140"/>
                    </a:lnTo>
                    <a:lnTo>
                      <a:pt x="113" y="211"/>
                    </a:lnTo>
                    <a:lnTo>
                      <a:pt x="104" y="261"/>
                    </a:lnTo>
                    <a:lnTo>
                      <a:pt x="100" y="267"/>
                    </a:lnTo>
                    <a:lnTo>
                      <a:pt x="88" y="266"/>
                    </a:lnTo>
                    <a:lnTo>
                      <a:pt x="80" y="273"/>
                    </a:lnTo>
                    <a:lnTo>
                      <a:pt x="71" y="298"/>
                    </a:lnTo>
                    <a:lnTo>
                      <a:pt x="67" y="294"/>
                    </a:lnTo>
                    <a:lnTo>
                      <a:pt x="62" y="423"/>
                    </a:lnTo>
                    <a:lnTo>
                      <a:pt x="54" y="431"/>
                    </a:lnTo>
                    <a:lnTo>
                      <a:pt x="43" y="438"/>
                    </a:lnTo>
                    <a:lnTo>
                      <a:pt x="21" y="434"/>
                    </a:lnTo>
                    <a:lnTo>
                      <a:pt x="11" y="438"/>
                    </a:lnTo>
                    <a:lnTo>
                      <a:pt x="11" y="457"/>
                    </a:lnTo>
                    <a:lnTo>
                      <a:pt x="5" y="462"/>
                    </a:lnTo>
                    <a:lnTo>
                      <a:pt x="0" y="472"/>
                    </a:lnTo>
                    <a:lnTo>
                      <a:pt x="6" y="477"/>
                    </a:lnTo>
                    <a:lnTo>
                      <a:pt x="12" y="478"/>
                    </a:lnTo>
                    <a:lnTo>
                      <a:pt x="21" y="485"/>
                    </a:lnTo>
                    <a:lnTo>
                      <a:pt x="30" y="485"/>
                    </a:lnTo>
                    <a:lnTo>
                      <a:pt x="40" y="488"/>
                    </a:lnTo>
                    <a:lnTo>
                      <a:pt x="57" y="507"/>
                    </a:lnTo>
                    <a:lnTo>
                      <a:pt x="59" y="518"/>
                    </a:lnTo>
                    <a:lnTo>
                      <a:pt x="73" y="539"/>
                    </a:lnTo>
                    <a:lnTo>
                      <a:pt x="95" y="556"/>
                    </a:lnTo>
                    <a:lnTo>
                      <a:pt x="120" y="629"/>
                    </a:lnTo>
                    <a:lnTo>
                      <a:pt x="130" y="637"/>
                    </a:lnTo>
                    <a:lnTo>
                      <a:pt x="152" y="643"/>
                    </a:lnTo>
                    <a:lnTo>
                      <a:pt x="160" y="649"/>
                    </a:lnTo>
                    <a:lnTo>
                      <a:pt x="158" y="697"/>
                    </a:lnTo>
                    <a:lnTo>
                      <a:pt x="173" y="702"/>
                    </a:lnTo>
                    <a:lnTo>
                      <a:pt x="204" y="702"/>
                    </a:lnTo>
                    <a:lnTo>
                      <a:pt x="260" y="741"/>
                    </a:lnTo>
                    <a:lnTo>
                      <a:pt x="271" y="755"/>
                    </a:lnTo>
                    <a:lnTo>
                      <a:pt x="355" y="773"/>
                    </a:lnTo>
                    <a:lnTo>
                      <a:pt x="380" y="758"/>
                    </a:lnTo>
                    <a:lnTo>
                      <a:pt x="394" y="737"/>
                    </a:lnTo>
                    <a:lnTo>
                      <a:pt x="434" y="724"/>
                    </a:lnTo>
                    <a:lnTo>
                      <a:pt x="467" y="745"/>
                    </a:lnTo>
                    <a:lnTo>
                      <a:pt x="495" y="744"/>
                    </a:lnTo>
                    <a:lnTo>
                      <a:pt x="498" y="738"/>
                    </a:lnTo>
                    <a:lnTo>
                      <a:pt x="549" y="715"/>
                    </a:lnTo>
                    <a:lnTo>
                      <a:pt x="575" y="689"/>
                    </a:lnTo>
                    <a:lnTo>
                      <a:pt x="605" y="673"/>
                    </a:lnTo>
                    <a:lnTo>
                      <a:pt x="669" y="670"/>
                    </a:lnTo>
                    <a:lnTo>
                      <a:pt x="831" y="462"/>
                    </a:lnTo>
                    <a:lnTo>
                      <a:pt x="778" y="465"/>
                    </a:lnTo>
                    <a:lnTo>
                      <a:pt x="610" y="392"/>
                    </a:lnTo>
                    <a:lnTo>
                      <a:pt x="603" y="382"/>
                    </a:lnTo>
                    <a:lnTo>
                      <a:pt x="582" y="363"/>
                    </a:lnTo>
                    <a:lnTo>
                      <a:pt x="575" y="351"/>
                    </a:lnTo>
                    <a:lnTo>
                      <a:pt x="568" y="345"/>
                    </a:lnTo>
                    <a:lnTo>
                      <a:pt x="566" y="337"/>
                    </a:lnTo>
                    <a:lnTo>
                      <a:pt x="555" y="324"/>
                    </a:lnTo>
                    <a:lnTo>
                      <a:pt x="553" y="318"/>
                    </a:lnTo>
                    <a:lnTo>
                      <a:pt x="545" y="309"/>
                    </a:lnTo>
                    <a:lnTo>
                      <a:pt x="539" y="281"/>
                    </a:lnTo>
                    <a:lnTo>
                      <a:pt x="540" y="274"/>
                    </a:lnTo>
                    <a:lnTo>
                      <a:pt x="544" y="267"/>
                    </a:lnTo>
                    <a:lnTo>
                      <a:pt x="535" y="258"/>
                    </a:lnTo>
                    <a:lnTo>
                      <a:pt x="531" y="256"/>
                    </a:lnTo>
                    <a:lnTo>
                      <a:pt x="518" y="262"/>
                    </a:lnTo>
                    <a:lnTo>
                      <a:pt x="517" y="266"/>
                    </a:lnTo>
                    <a:lnTo>
                      <a:pt x="516" y="267"/>
                    </a:lnTo>
                    <a:lnTo>
                      <a:pt x="509" y="264"/>
                    </a:lnTo>
                    <a:lnTo>
                      <a:pt x="503" y="266"/>
                    </a:lnTo>
                    <a:lnTo>
                      <a:pt x="492" y="266"/>
                    </a:lnTo>
                    <a:lnTo>
                      <a:pt x="486" y="257"/>
                    </a:lnTo>
                    <a:lnTo>
                      <a:pt x="484" y="246"/>
                    </a:lnTo>
                    <a:lnTo>
                      <a:pt x="506" y="174"/>
                    </a:lnTo>
                    <a:lnTo>
                      <a:pt x="511" y="168"/>
                    </a:lnTo>
                    <a:lnTo>
                      <a:pt x="501" y="151"/>
                    </a:lnTo>
                    <a:lnTo>
                      <a:pt x="485" y="138"/>
                    </a:lnTo>
                    <a:lnTo>
                      <a:pt x="472" y="111"/>
                    </a:lnTo>
                    <a:lnTo>
                      <a:pt x="443" y="85"/>
                    </a:lnTo>
                    <a:lnTo>
                      <a:pt x="417" y="48"/>
                    </a:lnTo>
                    <a:lnTo>
                      <a:pt x="408" y="47"/>
                    </a:lnTo>
                    <a:lnTo>
                      <a:pt x="386" y="28"/>
                    </a:lnTo>
                    <a:lnTo>
                      <a:pt x="373" y="28"/>
                    </a:lnTo>
                    <a:lnTo>
                      <a:pt x="372" y="31"/>
                    </a:lnTo>
                    <a:lnTo>
                      <a:pt x="369" y="31"/>
                    </a:lnTo>
                    <a:lnTo>
                      <a:pt x="366" y="27"/>
                    </a:lnTo>
                    <a:lnTo>
                      <a:pt x="356" y="26"/>
                    </a:lnTo>
                    <a:lnTo>
                      <a:pt x="352" y="22"/>
                    </a:lnTo>
                    <a:lnTo>
                      <a:pt x="349" y="21"/>
                    </a:lnTo>
                    <a:lnTo>
                      <a:pt x="344" y="27"/>
                    </a:lnTo>
                    <a:lnTo>
                      <a:pt x="336" y="27"/>
                    </a:lnTo>
                    <a:lnTo>
                      <a:pt x="335" y="30"/>
                    </a:lnTo>
                    <a:lnTo>
                      <a:pt x="333" y="30"/>
                    </a:lnTo>
                    <a:lnTo>
                      <a:pt x="330" y="22"/>
                    </a:lnTo>
                    <a:lnTo>
                      <a:pt x="325" y="16"/>
                    </a:lnTo>
                    <a:lnTo>
                      <a:pt x="320" y="16"/>
                    </a:lnTo>
                    <a:lnTo>
                      <a:pt x="320" y="21"/>
                    </a:lnTo>
                    <a:lnTo>
                      <a:pt x="315" y="27"/>
                    </a:lnTo>
                    <a:lnTo>
                      <a:pt x="301" y="28"/>
                    </a:lnTo>
                    <a:lnTo>
                      <a:pt x="297" y="31"/>
                    </a:lnTo>
                    <a:lnTo>
                      <a:pt x="289" y="31"/>
                    </a:lnTo>
                    <a:lnTo>
                      <a:pt x="281" y="17"/>
                    </a:lnTo>
                    <a:lnTo>
                      <a:pt x="279" y="15"/>
                    </a:lnTo>
                    <a:lnTo>
                      <a:pt x="277" y="12"/>
                    </a:lnTo>
                    <a:lnTo>
                      <a:pt x="271" y="12"/>
                    </a:lnTo>
                    <a:lnTo>
                      <a:pt x="260" y="0"/>
                    </a:lnTo>
                    <a:lnTo>
                      <a:pt x="241" y="53"/>
                    </a:lnTo>
                    <a:lnTo>
                      <a:pt x="232" y="41"/>
                    </a:lnTo>
                    <a:lnTo>
                      <a:pt x="232" y="37"/>
                    </a:lnTo>
                    <a:lnTo>
                      <a:pt x="228" y="30"/>
                    </a:lnTo>
                    <a:lnTo>
                      <a:pt x="220" y="30"/>
                    </a:lnTo>
                    <a:lnTo>
                      <a:pt x="216" y="34"/>
                    </a:lnTo>
                    <a:lnTo>
                      <a:pt x="216" y="38"/>
                    </a:lnTo>
                    <a:lnTo>
                      <a:pt x="213" y="42"/>
                    </a:lnTo>
                    <a:lnTo>
                      <a:pt x="210" y="42"/>
                    </a:lnTo>
                    <a:lnTo>
                      <a:pt x="205" y="39"/>
                    </a:lnTo>
                    <a:lnTo>
                      <a:pt x="192" y="39"/>
                    </a:lnTo>
                    <a:lnTo>
                      <a:pt x="189" y="38"/>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29" name="Freeform 1359">
                <a:extLst>
                  <a:ext uri="{FF2B5EF4-FFF2-40B4-BE49-F238E27FC236}">
                    <a16:creationId xmlns:a16="http://schemas.microsoft.com/office/drawing/2014/main" id="{2BDDE16D-69C3-48B4-A44B-0292CB414BE6}"/>
                  </a:ext>
                </a:extLst>
              </p:cNvPr>
              <p:cNvSpPr>
                <a:spLocks noChangeAspect="1"/>
              </p:cNvSpPr>
              <p:nvPr/>
            </p:nvSpPr>
            <p:spPr bwMode="auto">
              <a:xfrm>
                <a:off x="3217" y="1704"/>
                <a:ext cx="245" cy="228"/>
              </a:xfrm>
              <a:custGeom>
                <a:avLst/>
                <a:gdLst>
                  <a:gd name="T0" fmla="*/ 0 w 831"/>
                  <a:gd name="T1" fmla="*/ 0 h 773"/>
                  <a:gd name="T2" fmla="*/ 0 w 831"/>
                  <a:gd name="T3" fmla="*/ 0 h 773"/>
                  <a:gd name="T4" fmla="*/ 0 w 831"/>
                  <a:gd name="T5" fmla="*/ 0 h 773"/>
                  <a:gd name="T6" fmla="*/ 0 w 831"/>
                  <a:gd name="T7" fmla="*/ 0 h 773"/>
                  <a:gd name="T8" fmla="*/ 0 w 831"/>
                  <a:gd name="T9" fmla="*/ 0 h 773"/>
                  <a:gd name="T10" fmla="*/ 0 w 831"/>
                  <a:gd name="T11" fmla="*/ 0 h 773"/>
                  <a:gd name="T12" fmla="*/ 0 w 831"/>
                  <a:gd name="T13" fmla="*/ 0 h 773"/>
                  <a:gd name="T14" fmla="*/ 0 w 831"/>
                  <a:gd name="T15" fmla="*/ 0 h 773"/>
                  <a:gd name="T16" fmla="*/ 0 w 831"/>
                  <a:gd name="T17" fmla="*/ 0 h 773"/>
                  <a:gd name="T18" fmla="*/ 0 w 831"/>
                  <a:gd name="T19" fmla="*/ 0 h 773"/>
                  <a:gd name="T20" fmla="*/ 0 w 831"/>
                  <a:gd name="T21" fmla="*/ 0 h 773"/>
                  <a:gd name="T22" fmla="*/ 0 w 831"/>
                  <a:gd name="T23" fmla="*/ 0 h 773"/>
                  <a:gd name="T24" fmla="*/ 0 w 831"/>
                  <a:gd name="T25" fmla="*/ 0 h 773"/>
                  <a:gd name="T26" fmla="*/ 0 w 831"/>
                  <a:gd name="T27" fmla="*/ 0 h 773"/>
                  <a:gd name="T28" fmla="*/ 0 w 831"/>
                  <a:gd name="T29" fmla="*/ 0 h 773"/>
                  <a:gd name="T30" fmla="*/ 0 w 831"/>
                  <a:gd name="T31" fmla="*/ 0 h 773"/>
                  <a:gd name="T32" fmla="*/ 0 w 831"/>
                  <a:gd name="T33" fmla="*/ 0 h 773"/>
                  <a:gd name="T34" fmla="*/ 0 w 831"/>
                  <a:gd name="T35" fmla="*/ 0 h 773"/>
                  <a:gd name="T36" fmla="*/ 0 w 831"/>
                  <a:gd name="T37" fmla="*/ 0 h 773"/>
                  <a:gd name="T38" fmla="*/ 0 w 831"/>
                  <a:gd name="T39" fmla="*/ 0 h 773"/>
                  <a:gd name="T40" fmla="*/ 0 w 831"/>
                  <a:gd name="T41" fmla="*/ 0 h 773"/>
                  <a:gd name="T42" fmla="*/ 0 w 831"/>
                  <a:gd name="T43" fmla="*/ 0 h 773"/>
                  <a:gd name="T44" fmla="*/ 0 w 831"/>
                  <a:gd name="T45" fmla="*/ 0 h 773"/>
                  <a:gd name="T46" fmla="*/ 0 w 831"/>
                  <a:gd name="T47" fmla="*/ 0 h 773"/>
                  <a:gd name="T48" fmla="*/ 0 w 831"/>
                  <a:gd name="T49" fmla="*/ 0 h 773"/>
                  <a:gd name="T50" fmla="*/ 0 w 831"/>
                  <a:gd name="T51" fmla="*/ 0 h 773"/>
                  <a:gd name="T52" fmla="*/ 0 w 831"/>
                  <a:gd name="T53" fmla="*/ 0 h 773"/>
                  <a:gd name="T54" fmla="*/ 0 w 831"/>
                  <a:gd name="T55" fmla="*/ 0 h 773"/>
                  <a:gd name="T56" fmla="*/ 0 w 831"/>
                  <a:gd name="T57" fmla="*/ 0 h 773"/>
                  <a:gd name="T58" fmla="*/ 0 w 831"/>
                  <a:gd name="T59" fmla="*/ 0 h 773"/>
                  <a:gd name="T60" fmla="*/ 0 w 831"/>
                  <a:gd name="T61" fmla="*/ 0 h 773"/>
                  <a:gd name="T62" fmla="*/ 0 w 831"/>
                  <a:gd name="T63" fmla="*/ 0 h 773"/>
                  <a:gd name="T64" fmla="*/ 0 w 831"/>
                  <a:gd name="T65" fmla="*/ 0 h 773"/>
                  <a:gd name="T66" fmla="*/ 0 w 831"/>
                  <a:gd name="T67" fmla="*/ 0 h 773"/>
                  <a:gd name="T68" fmla="*/ 0 w 831"/>
                  <a:gd name="T69" fmla="*/ 0 h 773"/>
                  <a:gd name="T70" fmla="*/ 0 w 831"/>
                  <a:gd name="T71" fmla="*/ 0 h 773"/>
                  <a:gd name="T72" fmla="*/ 0 w 831"/>
                  <a:gd name="T73" fmla="*/ 0 h 773"/>
                  <a:gd name="T74" fmla="*/ 0 w 831"/>
                  <a:gd name="T75" fmla="*/ 0 h 773"/>
                  <a:gd name="T76" fmla="*/ 0 w 831"/>
                  <a:gd name="T77" fmla="*/ 0 h 773"/>
                  <a:gd name="T78" fmla="*/ 0 w 831"/>
                  <a:gd name="T79" fmla="*/ 0 h 773"/>
                  <a:gd name="T80" fmla="*/ 0 w 831"/>
                  <a:gd name="T81" fmla="*/ 0 h 773"/>
                  <a:gd name="T82" fmla="*/ 0 w 831"/>
                  <a:gd name="T83" fmla="*/ 0 h 773"/>
                  <a:gd name="T84" fmla="*/ 0 w 831"/>
                  <a:gd name="T85" fmla="*/ 0 h 773"/>
                  <a:gd name="T86" fmla="*/ 0 w 831"/>
                  <a:gd name="T87" fmla="*/ 0 h 773"/>
                  <a:gd name="T88" fmla="*/ 0 w 831"/>
                  <a:gd name="T89" fmla="*/ 0 h 773"/>
                  <a:gd name="T90" fmla="*/ 0 w 831"/>
                  <a:gd name="T91" fmla="*/ 0 h 773"/>
                  <a:gd name="T92" fmla="*/ 0 w 831"/>
                  <a:gd name="T93" fmla="*/ 0 h 773"/>
                  <a:gd name="T94" fmla="*/ 0 w 831"/>
                  <a:gd name="T95" fmla="*/ 0 h 773"/>
                  <a:gd name="T96" fmla="*/ 0 w 831"/>
                  <a:gd name="T97" fmla="*/ 0 h 773"/>
                  <a:gd name="T98" fmla="*/ 0 w 831"/>
                  <a:gd name="T99" fmla="*/ 0 h 773"/>
                  <a:gd name="T100" fmla="*/ 0 w 831"/>
                  <a:gd name="T101" fmla="*/ 0 h 773"/>
                  <a:gd name="T102" fmla="*/ 0 w 831"/>
                  <a:gd name="T103" fmla="*/ 0 h 773"/>
                  <a:gd name="T104" fmla="*/ 0 w 831"/>
                  <a:gd name="T105" fmla="*/ 0 h 773"/>
                  <a:gd name="T106" fmla="*/ 0 w 831"/>
                  <a:gd name="T107" fmla="*/ 0 h 773"/>
                  <a:gd name="T108" fmla="*/ 0 w 831"/>
                  <a:gd name="T109" fmla="*/ 0 h 773"/>
                  <a:gd name="T110" fmla="*/ 0 w 831"/>
                  <a:gd name="T111" fmla="*/ 0 h 773"/>
                  <a:gd name="T112" fmla="*/ 0 w 831"/>
                  <a:gd name="T113" fmla="*/ 0 h 773"/>
                  <a:gd name="T114" fmla="*/ 0 w 831"/>
                  <a:gd name="T115" fmla="*/ 0 h 773"/>
                  <a:gd name="T116" fmla="*/ 0 w 831"/>
                  <a:gd name="T117" fmla="*/ 0 h 77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31"/>
                  <a:gd name="T178" fmla="*/ 0 h 773"/>
                  <a:gd name="T179" fmla="*/ 831 w 831"/>
                  <a:gd name="T180" fmla="*/ 773 h 77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31" h="773">
                    <a:moveTo>
                      <a:pt x="189" y="38"/>
                    </a:moveTo>
                    <a:lnTo>
                      <a:pt x="173" y="127"/>
                    </a:lnTo>
                    <a:lnTo>
                      <a:pt x="166" y="136"/>
                    </a:lnTo>
                    <a:lnTo>
                      <a:pt x="157" y="140"/>
                    </a:lnTo>
                    <a:lnTo>
                      <a:pt x="113" y="211"/>
                    </a:lnTo>
                    <a:lnTo>
                      <a:pt x="104" y="261"/>
                    </a:lnTo>
                    <a:lnTo>
                      <a:pt x="100" y="267"/>
                    </a:lnTo>
                    <a:lnTo>
                      <a:pt x="88" y="266"/>
                    </a:lnTo>
                    <a:lnTo>
                      <a:pt x="80" y="273"/>
                    </a:lnTo>
                    <a:lnTo>
                      <a:pt x="71" y="298"/>
                    </a:lnTo>
                    <a:lnTo>
                      <a:pt x="67" y="294"/>
                    </a:lnTo>
                    <a:lnTo>
                      <a:pt x="62" y="423"/>
                    </a:lnTo>
                    <a:lnTo>
                      <a:pt x="54" y="431"/>
                    </a:lnTo>
                    <a:lnTo>
                      <a:pt x="43" y="438"/>
                    </a:lnTo>
                    <a:lnTo>
                      <a:pt x="21" y="434"/>
                    </a:lnTo>
                    <a:lnTo>
                      <a:pt x="11" y="438"/>
                    </a:lnTo>
                    <a:lnTo>
                      <a:pt x="11" y="457"/>
                    </a:lnTo>
                    <a:lnTo>
                      <a:pt x="5" y="462"/>
                    </a:lnTo>
                    <a:lnTo>
                      <a:pt x="0" y="472"/>
                    </a:lnTo>
                    <a:lnTo>
                      <a:pt x="6" y="477"/>
                    </a:lnTo>
                    <a:lnTo>
                      <a:pt x="12" y="478"/>
                    </a:lnTo>
                    <a:lnTo>
                      <a:pt x="21" y="485"/>
                    </a:lnTo>
                    <a:lnTo>
                      <a:pt x="30" y="485"/>
                    </a:lnTo>
                    <a:lnTo>
                      <a:pt x="40" y="488"/>
                    </a:lnTo>
                    <a:lnTo>
                      <a:pt x="57" y="507"/>
                    </a:lnTo>
                    <a:lnTo>
                      <a:pt x="59" y="518"/>
                    </a:lnTo>
                    <a:lnTo>
                      <a:pt x="73" y="539"/>
                    </a:lnTo>
                    <a:lnTo>
                      <a:pt x="95" y="556"/>
                    </a:lnTo>
                    <a:lnTo>
                      <a:pt x="120" y="629"/>
                    </a:lnTo>
                    <a:lnTo>
                      <a:pt x="130" y="637"/>
                    </a:lnTo>
                    <a:lnTo>
                      <a:pt x="152" y="643"/>
                    </a:lnTo>
                    <a:lnTo>
                      <a:pt x="160" y="649"/>
                    </a:lnTo>
                    <a:lnTo>
                      <a:pt x="158" y="697"/>
                    </a:lnTo>
                    <a:lnTo>
                      <a:pt x="173" y="702"/>
                    </a:lnTo>
                    <a:lnTo>
                      <a:pt x="204" y="702"/>
                    </a:lnTo>
                    <a:lnTo>
                      <a:pt x="260" y="741"/>
                    </a:lnTo>
                    <a:lnTo>
                      <a:pt x="271" y="755"/>
                    </a:lnTo>
                    <a:lnTo>
                      <a:pt x="355" y="773"/>
                    </a:lnTo>
                    <a:lnTo>
                      <a:pt x="380" y="758"/>
                    </a:lnTo>
                    <a:lnTo>
                      <a:pt x="394" y="737"/>
                    </a:lnTo>
                    <a:lnTo>
                      <a:pt x="434" y="724"/>
                    </a:lnTo>
                    <a:lnTo>
                      <a:pt x="467" y="745"/>
                    </a:lnTo>
                    <a:lnTo>
                      <a:pt x="495" y="744"/>
                    </a:lnTo>
                    <a:lnTo>
                      <a:pt x="498" y="738"/>
                    </a:lnTo>
                    <a:lnTo>
                      <a:pt x="549" y="715"/>
                    </a:lnTo>
                    <a:lnTo>
                      <a:pt x="575" y="689"/>
                    </a:lnTo>
                    <a:lnTo>
                      <a:pt x="605" y="673"/>
                    </a:lnTo>
                    <a:lnTo>
                      <a:pt x="669" y="670"/>
                    </a:lnTo>
                    <a:lnTo>
                      <a:pt x="831" y="462"/>
                    </a:lnTo>
                    <a:lnTo>
                      <a:pt x="778" y="465"/>
                    </a:lnTo>
                    <a:lnTo>
                      <a:pt x="610" y="392"/>
                    </a:lnTo>
                    <a:lnTo>
                      <a:pt x="603" y="382"/>
                    </a:lnTo>
                    <a:lnTo>
                      <a:pt x="582" y="363"/>
                    </a:lnTo>
                    <a:lnTo>
                      <a:pt x="575" y="351"/>
                    </a:lnTo>
                    <a:lnTo>
                      <a:pt x="568" y="345"/>
                    </a:lnTo>
                    <a:lnTo>
                      <a:pt x="566" y="337"/>
                    </a:lnTo>
                    <a:lnTo>
                      <a:pt x="555" y="324"/>
                    </a:lnTo>
                    <a:lnTo>
                      <a:pt x="553" y="318"/>
                    </a:lnTo>
                    <a:lnTo>
                      <a:pt x="545" y="309"/>
                    </a:lnTo>
                    <a:lnTo>
                      <a:pt x="539" y="281"/>
                    </a:lnTo>
                    <a:lnTo>
                      <a:pt x="540" y="274"/>
                    </a:lnTo>
                    <a:lnTo>
                      <a:pt x="544" y="267"/>
                    </a:lnTo>
                    <a:lnTo>
                      <a:pt x="535" y="258"/>
                    </a:lnTo>
                    <a:lnTo>
                      <a:pt x="531" y="256"/>
                    </a:lnTo>
                    <a:lnTo>
                      <a:pt x="518" y="262"/>
                    </a:lnTo>
                    <a:lnTo>
                      <a:pt x="517" y="266"/>
                    </a:lnTo>
                    <a:lnTo>
                      <a:pt x="516" y="267"/>
                    </a:lnTo>
                    <a:lnTo>
                      <a:pt x="509" y="264"/>
                    </a:lnTo>
                    <a:lnTo>
                      <a:pt x="503" y="266"/>
                    </a:lnTo>
                    <a:lnTo>
                      <a:pt x="492" y="266"/>
                    </a:lnTo>
                    <a:lnTo>
                      <a:pt x="486" y="257"/>
                    </a:lnTo>
                    <a:lnTo>
                      <a:pt x="484" y="246"/>
                    </a:lnTo>
                    <a:lnTo>
                      <a:pt x="506" y="174"/>
                    </a:lnTo>
                    <a:lnTo>
                      <a:pt x="511" y="168"/>
                    </a:lnTo>
                    <a:lnTo>
                      <a:pt x="501" y="151"/>
                    </a:lnTo>
                    <a:lnTo>
                      <a:pt x="485" y="138"/>
                    </a:lnTo>
                    <a:lnTo>
                      <a:pt x="472" y="111"/>
                    </a:lnTo>
                    <a:lnTo>
                      <a:pt x="443" y="85"/>
                    </a:lnTo>
                    <a:lnTo>
                      <a:pt x="417" y="48"/>
                    </a:lnTo>
                    <a:lnTo>
                      <a:pt x="408" y="47"/>
                    </a:lnTo>
                    <a:lnTo>
                      <a:pt x="386" y="28"/>
                    </a:lnTo>
                    <a:lnTo>
                      <a:pt x="373" y="28"/>
                    </a:lnTo>
                    <a:lnTo>
                      <a:pt x="372" y="31"/>
                    </a:lnTo>
                    <a:lnTo>
                      <a:pt x="369" y="31"/>
                    </a:lnTo>
                    <a:lnTo>
                      <a:pt x="366" y="27"/>
                    </a:lnTo>
                    <a:lnTo>
                      <a:pt x="356" y="26"/>
                    </a:lnTo>
                    <a:lnTo>
                      <a:pt x="352" y="22"/>
                    </a:lnTo>
                    <a:lnTo>
                      <a:pt x="349" y="21"/>
                    </a:lnTo>
                    <a:lnTo>
                      <a:pt x="344" y="27"/>
                    </a:lnTo>
                    <a:lnTo>
                      <a:pt x="336" y="27"/>
                    </a:lnTo>
                    <a:lnTo>
                      <a:pt x="335" y="30"/>
                    </a:lnTo>
                    <a:lnTo>
                      <a:pt x="333" y="30"/>
                    </a:lnTo>
                    <a:lnTo>
                      <a:pt x="330" y="22"/>
                    </a:lnTo>
                    <a:lnTo>
                      <a:pt x="325" y="16"/>
                    </a:lnTo>
                    <a:lnTo>
                      <a:pt x="320" y="16"/>
                    </a:lnTo>
                    <a:lnTo>
                      <a:pt x="320" y="21"/>
                    </a:lnTo>
                    <a:lnTo>
                      <a:pt x="315" y="27"/>
                    </a:lnTo>
                    <a:lnTo>
                      <a:pt x="301" y="28"/>
                    </a:lnTo>
                    <a:lnTo>
                      <a:pt x="297" y="31"/>
                    </a:lnTo>
                    <a:lnTo>
                      <a:pt x="289" y="31"/>
                    </a:lnTo>
                    <a:lnTo>
                      <a:pt x="281" y="17"/>
                    </a:lnTo>
                    <a:lnTo>
                      <a:pt x="279" y="15"/>
                    </a:lnTo>
                    <a:lnTo>
                      <a:pt x="277" y="12"/>
                    </a:lnTo>
                    <a:lnTo>
                      <a:pt x="271" y="12"/>
                    </a:lnTo>
                    <a:lnTo>
                      <a:pt x="260" y="0"/>
                    </a:lnTo>
                    <a:lnTo>
                      <a:pt x="241" y="53"/>
                    </a:lnTo>
                    <a:lnTo>
                      <a:pt x="232" y="41"/>
                    </a:lnTo>
                    <a:lnTo>
                      <a:pt x="232" y="37"/>
                    </a:lnTo>
                    <a:lnTo>
                      <a:pt x="228" y="30"/>
                    </a:lnTo>
                    <a:lnTo>
                      <a:pt x="220" y="30"/>
                    </a:lnTo>
                    <a:lnTo>
                      <a:pt x="216" y="34"/>
                    </a:lnTo>
                    <a:lnTo>
                      <a:pt x="216" y="38"/>
                    </a:lnTo>
                    <a:lnTo>
                      <a:pt x="213" y="42"/>
                    </a:lnTo>
                    <a:lnTo>
                      <a:pt x="210" y="42"/>
                    </a:lnTo>
                    <a:lnTo>
                      <a:pt x="205" y="39"/>
                    </a:lnTo>
                    <a:lnTo>
                      <a:pt x="192" y="39"/>
                    </a:lnTo>
                    <a:lnTo>
                      <a:pt x="189" y="38"/>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30" name="Freeform 1360">
                <a:extLst>
                  <a:ext uri="{FF2B5EF4-FFF2-40B4-BE49-F238E27FC236}">
                    <a16:creationId xmlns:a16="http://schemas.microsoft.com/office/drawing/2014/main" id="{6E5B7D11-DE9C-4C76-BABA-654B8B5DCAF1}"/>
                  </a:ext>
                </a:extLst>
              </p:cNvPr>
              <p:cNvSpPr>
                <a:spLocks noChangeAspect="1"/>
              </p:cNvSpPr>
              <p:nvPr/>
            </p:nvSpPr>
            <p:spPr bwMode="auto">
              <a:xfrm>
                <a:off x="3165" y="2214"/>
                <a:ext cx="175" cy="321"/>
              </a:xfrm>
              <a:custGeom>
                <a:avLst/>
                <a:gdLst>
                  <a:gd name="T0" fmla="*/ 0 w 594"/>
                  <a:gd name="T1" fmla="*/ 0 h 1088"/>
                  <a:gd name="T2" fmla="*/ 0 w 594"/>
                  <a:gd name="T3" fmla="*/ 0 h 1088"/>
                  <a:gd name="T4" fmla="*/ 0 w 594"/>
                  <a:gd name="T5" fmla="*/ 0 h 1088"/>
                  <a:gd name="T6" fmla="*/ 0 w 594"/>
                  <a:gd name="T7" fmla="*/ 0 h 1088"/>
                  <a:gd name="T8" fmla="*/ 0 w 594"/>
                  <a:gd name="T9" fmla="*/ 0 h 1088"/>
                  <a:gd name="T10" fmla="*/ 0 w 594"/>
                  <a:gd name="T11" fmla="*/ 0 h 1088"/>
                  <a:gd name="T12" fmla="*/ 0 w 594"/>
                  <a:gd name="T13" fmla="*/ 0 h 1088"/>
                  <a:gd name="T14" fmla="*/ 0 w 594"/>
                  <a:gd name="T15" fmla="*/ 0 h 1088"/>
                  <a:gd name="T16" fmla="*/ 0 w 594"/>
                  <a:gd name="T17" fmla="*/ 0 h 1088"/>
                  <a:gd name="T18" fmla="*/ 0 w 594"/>
                  <a:gd name="T19" fmla="*/ 0 h 1088"/>
                  <a:gd name="T20" fmla="*/ 0 w 594"/>
                  <a:gd name="T21" fmla="*/ 0 h 1088"/>
                  <a:gd name="T22" fmla="*/ 0 w 594"/>
                  <a:gd name="T23" fmla="*/ 0 h 1088"/>
                  <a:gd name="T24" fmla="*/ 0 w 594"/>
                  <a:gd name="T25" fmla="*/ 0 h 1088"/>
                  <a:gd name="T26" fmla="*/ 0 w 594"/>
                  <a:gd name="T27" fmla="*/ 0 h 1088"/>
                  <a:gd name="T28" fmla="*/ 0 w 594"/>
                  <a:gd name="T29" fmla="*/ 0 h 1088"/>
                  <a:gd name="T30" fmla="*/ 0 w 594"/>
                  <a:gd name="T31" fmla="*/ 0 h 1088"/>
                  <a:gd name="T32" fmla="*/ 0 w 594"/>
                  <a:gd name="T33" fmla="*/ 0 h 1088"/>
                  <a:gd name="T34" fmla="*/ 0 w 594"/>
                  <a:gd name="T35" fmla="*/ 0 h 1088"/>
                  <a:gd name="T36" fmla="*/ 0 w 594"/>
                  <a:gd name="T37" fmla="*/ 0 h 1088"/>
                  <a:gd name="T38" fmla="*/ 0 w 594"/>
                  <a:gd name="T39" fmla="*/ 0 h 1088"/>
                  <a:gd name="T40" fmla="*/ 0 w 594"/>
                  <a:gd name="T41" fmla="*/ 0 h 1088"/>
                  <a:gd name="T42" fmla="*/ 0 w 594"/>
                  <a:gd name="T43" fmla="*/ 0 h 1088"/>
                  <a:gd name="T44" fmla="*/ 0 w 594"/>
                  <a:gd name="T45" fmla="*/ 0 h 1088"/>
                  <a:gd name="T46" fmla="*/ 0 w 594"/>
                  <a:gd name="T47" fmla="*/ 0 h 1088"/>
                  <a:gd name="T48" fmla="*/ 0 w 594"/>
                  <a:gd name="T49" fmla="*/ 0 h 1088"/>
                  <a:gd name="T50" fmla="*/ 0 w 594"/>
                  <a:gd name="T51" fmla="*/ 0 h 1088"/>
                  <a:gd name="T52" fmla="*/ 0 w 594"/>
                  <a:gd name="T53" fmla="*/ 0 h 1088"/>
                  <a:gd name="T54" fmla="*/ 0 w 594"/>
                  <a:gd name="T55" fmla="*/ 0 h 1088"/>
                  <a:gd name="T56" fmla="*/ 0 w 594"/>
                  <a:gd name="T57" fmla="*/ 0 h 1088"/>
                  <a:gd name="T58" fmla="*/ 0 w 594"/>
                  <a:gd name="T59" fmla="*/ 0 h 1088"/>
                  <a:gd name="T60" fmla="*/ 0 w 594"/>
                  <a:gd name="T61" fmla="*/ 0 h 1088"/>
                  <a:gd name="T62" fmla="*/ 0 w 594"/>
                  <a:gd name="T63" fmla="*/ 0 h 1088"/>
                  <a:gd name="T64" fmla="*/ 0 w 594"/>
                  <a:gd name="T65" fmla="*/ 0 h 1088"/>
                  <a:gd name="T66" fmla="*/ 0 w 594"/>
                  <a:gd name="T67" fmla="*/ 0 h 1088"/>
                  <a:gd name="T68" fmla="*/ 0 w 594"/>
                  <a:gd name="T69" fmla="*/ 0 h 1088"/>
                  <a:gd name="T70" fmla="*/ 0 w 594"/>
                  <a:gd name="T71" fmla="*/ 0 h 1088"/>
                  <a:gd name="T72" fmla="*/ 0 w 594"/>
                  <a:gd name="T73" fmla="*/ 0 h 1088"/>
                  <a:gd name="T74" fmla="*/ 0 w 594"/>
                  <a:gd name="T75" fmla="*/ 0 h 1088"/>
                  <a:gd name="T76" fmla="*/ 0 w 594"/>
                  <a:gd name="T77" fmla="*/ 0 h 1088"/>
                  <a:gd name="T78" fmla="*/ 0 w 594"/>
                  <a:gd name="T79" fmla="*/ 0 h 1088"/>
                  <a:gd name="T80" fmla="*/ 0 w 594"/>
                  <a:gd name="T81" fmla="*/ 0 h 1088"/>
                  <a:gd name="T82" fmla="*/ 0 w 594"/>
                  <a:gd name="T83" fmla="*/ 0 h 1088"/>
                  <a:gd name="T84" fmla="*/ 0 w 594"/>
                  <a:gd name="T85" fmla="*/ 0 h 1088"/>
                  <a:gd name="T86" fmla="*/ 0 w 594"/>
                  <a:gd name="T87" fmla="*/ 0 h 1088"/>
                  <a:gd name="T88" fmla="*/ 0 w 594"/>
                  <a:gd name="T89" fmla="*/ 0 h 1088"/>
                  <a:gd name="T90" fmla="*/ 0 w 594"/>
                  <a:gd name="T91" fmla="*/ 0 h 1088"/>
                  <a:gd name="T92" fmla="*/ 0 w 594"/>
                  <a:gd name="T93" fmla="*/ 0 h 1088"/>
                  <a:gd name="T94" fmla="*/ 0 w 594"/>
                  <a:gd name="T95" fmla="*/ 0 h 1088"/>
                  <a:gd name="T96" fmla="*/ 0 w 594"/>
                  <a:gd name="T97" fmla="*/ 0 h 1088"/>
                  <a:gd name="T98" fmla="*/ 0 w 594"/>
                  <a:gd name="T99" fmla="*/ 0 h 108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94"/>
                  <a:gd name="T151" fmla="*/ 0 h 1088"/>
                  <a:gd name="T152" fmla="*/ 594 w 594"/>
                  <a:gd name="T153" fmla="*/ 1088 h 108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94" h="1088">
                    <a:moveTo>
                      <a:pt x="589" y="0"/>
                    </a:moveTo>
                    <a:lnTo>
                      <a:pt x="592" y="2"/>
                    </a:lnTo>
                    <a:lnTo>
                      <a:pt x="594" y="8"/>
                    </a:lnTo>
                    <a:lnTo>
                      <a:pt x="591" y="11"/>
                    </a:lnTo>
                    <a:lnTo>
                      <a:pt x="592" y="32"/>
                    </a:lnTo>
                    <a:lnTo>
                      <a:pt x="571" y="85"/>
                    </a:lnTo>
                    <a:lnTo>
                      <a:pt x="574" y="154"/>
                    </a:lnTo>
                    <a:lnTo>
                      <a:pt x="568" y="162"/>
                    </a:lnTo>
                    <a:lnTo>
                      <a:pt x="569" y="173"/>
                    </a:lnTo>
                    <a:lnTo>
                      <a:pt x="572" y="173"/>
                    </a:lnTo>
                    <a:lnTo>
                      <a:pt x="569" y="249"/>
                    </a:lnTo>
                    <a:lnTo>
                      <a:pt x="572" y="252"/>
                    </a:lnTo>
                    <a:lnTo>
                      <a:pt x="576" y="249"/>
                    </a:lnTo>
                    <a:lnTo>
                      <a:pt x="579" y="258"/>
                    </a:lnTo>
                    <a:lnTo>
                      <a:pt x="574" y="267"/>
                    </a:lnTo>
                    <a:lnTo>
                      <a:pt x="577" y="267"/>
                    </a:lnTo>
                    <a:lnTo>
                      <a:pt x="582" y="271"/>
                    </a:lnTo>
                    <a:lnTo>
                      <a:pt x="581" y="282"/>
                    </a:lnTo>
                    <a:lnTo>
                      <a:pt x="572" y="306"/>
                    </a:lnTo>
                    <a:lnTo>
                      <a:pt x="563" y="318"/>
                    </a:lnTo>
                    <a:lnTo>
                      <a:pt x="570" y="321"/>
                    </a:lnTo>
                    <a:lnTo>
                      <a:pt x="566" y="340"/>
                    </a:lnTo>
                    <a:lnTo>
                      <a:pt x="558" y="346"/>
                    </a:lnTo>
                    <a:lnTo>
                      <a:pt x="535" y="379"/>
                    </a:lnTo>
                    <a:lnTo>
                      <a:pt x="519" y="390"/>
                    </a:lnTo>
                    <a:lnTo>
                      <a:pt x="524" y="395"/>
                    </a:lnTo>
                    <a:lnTo>
                      <a:pt x="519" y="405"/>
                    </a:lnTo>
                    <a:lnTo>
                      <a:pt x="487" y="428"/>
                    </a:lnTo>
                    <a:lnTo>
                      <a:pt x="481" y="441"/>
                    </a:lnTo>
                    <a:lnTo>
                      <a:pt x="467" y="450"/>
                    </a:lnTo>
                    <a:lnTo>
                      <a:pt x="450" y="450"/>
                    </a:lnTo>
                    <a:lnTo>
                      <a:pt x="364" y="505"/>
                    </a:lnTo>
                    <a:lnTo>
                      <a:pt x="361" y="517"/>
                    </a:lnTo>
                    <a:lnTo>
                      <a:pt x="356" y="520"/>
                    </a:lnTo>
                    <a:lnTo>
                      <a:pt x="347" y="522"/>
                    </a:lnTo>
                    <a:lnTo>
                      <a:pt x="344" y="524"/>
                    </a:lnTo>
                    <a:lnTo>
                      <a:pt x="350" y="530"/>
                    </a:lnTo>
                    <a:lnTo>
                      <a:pt x="325" y="566"/>
                    </a:lnTo>
                    <a:lnTo>
                      <a:pt x="320" y="564"/>
                    </a:lnTo>
                    <a:lnTo>
                      <a:pt x="318" y="552"/>
                    </a:lnTo>
                    <a:lnTo>
                      <a:pt x="310" y="571"/>
                    </a:lnTo>
                    <a:lnTo>
                      <a:pt x="302" y="576"/>
                    </a:lnTo>
                    <a:lnTo>
                      <a:pt x="250" y="633"/>
                    </a:lnTo>
                    <a:lnTo>
                      <a:pt x="240" y="637"/>
                    </a:lnTo>
                    <a:lnTo>
                      <a:pt x="236" y="681"/>
                    </a:lnTo>
                    <a:lnTo>
                      <a:pt x="249" y="693"/>
                    </a:lnTo>
                    <a:lnTo>
                      <a:pt x="252" y="701"/>
                    </a:lnTo>
                    <a:lnTo>
                      <a:pt x="252" y="711"/>
                    </a:lnTo>
                    <a:lnTo>
                      <a:pt x="255" y="712"/>
                    </a:lnTo>
                    <a:lnTo>
                      <a:pt x="266" y="789"/>
                    </a:lnTo>
                    <a:lnTo>
                      <a:pt x="272" y="784"/>
                    </a:lnTo>
                    <a:lnTo>
                      <a:pt x="276" y="787"/>
                    </a:lnTo>
                    <a:lnTo>
                      <a:pt x="253" y="907"/>
                    </a:lnTo>
                    <a:lnTo>
                      <a:pt x="253" y="920"/>
                    </a:lnTo>
                    <a:lnTo>
                      <a:pt x="258" y="909"/>
                    </a:lnTo>
                    <a:lnTo>
                      <a:pt x="266" y="899"/>
                    </a:lnTo>
                    <a:lnTo>
                      <a:pt x="262" y="917"/>
                    </a:lnTo>
                    <a:lnTo>
                      <a:pt x="240" y="951"/>
                    </a:lnTo>
                    <a:lnTo>
                      <a:pt x="226" y="963"/>
                    </a:lnTo>
                    <a:lnTo>
                      <a:pt x="208" y="970"/>
                    </a:lnTo>
                    <a:lnTo>
                      <a:pt x="197" y="972"/>
                    </a:lnTo>
                    <a:lnTo>
                      <a:pt x="162" y="985"/>
                    </a:lnTo>
                    <a:lnTo>
                      <a:pt x="136" y="1005"/>
                    </a:lnTo>
                    <a:lnTo>
                      <a:pt x="126" y="1007"/>
                    </a:lnTo>
                    <a:lnTo>
                      <a:pt x="105" y="1040"/>
                    </a:lnTo>
                    <a:lnTo>
                      <a:pt x="104" y="1040"/>
                    </a:lnTo>
                    <a:lnTo>
                      <a:pt x="116" y="1058"/>
                    </a:lnTo>
                    <a:lnTo>
                      <a:pt x="122" y="1053"/>
                    </a:lnTo>
                    <a:lnTo>
                      <a:pt x="125" y="1047"/>
                    </a:lnTo>
                    <a:lnTo>
                      <a:pt x="120" y="1088"/>
                    </a:lnTo>
                    <a:lnTo>
                      <a:pt x="114" y="1087"/>
                    </a:lnTo>
                    <a:lnTo>
                      <a:pt x="80" y="1087"/>
                    </a:lnTo>
                    <a:lnTo>
                      <a:pt x="67" y="815"/>
                    </a:lnTo>
                    <a:lnTo>
                      <a:pt x="68" y="813"/>
                    </a:lnTo>
                    <a:lnTo>
                      <a:pt x="68" y="797"/>
                    </a:lnTo>
                    <a:lnTo>
                      <a:pt x="78" y="773"/>
                    </a:lnTo>
                    <a:lnTo>
                      <a:pt x="96" y="755"/>
                    </a:lnTo>
                    <a:lnTo>
                      <a:pt x="143" y="639"/>
                    </a:lnTo>
                    <a:lnTo>
                      <a:pt x="137" y="573"/>
                    </a:lnTo>
                    <a:lnTo>
                      <a:pt x="153" y="523"/>
                    </a:lnTo>
                    <a:lnTo>
                      <a:pt x="148" y="414"/>
                    </a:lnTo>
                    <a:lnTo>
                      <a:pt x="141" y="404"/>
                    </a:lnTo>
                    <a:lnTo>
                      <a:pt x="53" y="366"/>
                    </a:lnTo>
                    <a:lnTo>
                      <a:pt x="14" y="367"/>
                    </a:lnTo>
                    <a:lnTo>
                      <a:pt x="14" y="343"/>
                    </a:lnTo>
                    <a:lnTo>
                      <a:pt x="10" y="341"/>
                    </a:lnTo>
                    <a:lnTo>
                      <a:pt x="0" y="308"/>
                    </a:lnTo>
                    <a:lnTo>
                      <a:pt x="166" y="238"/>
                    </a:lnTo>
                    <a:lnTo>
                      <a:pt x="174" y="237"/>
                    </a:lnTo>
                    <a:lnTo>
                      <a:pt x="176" y="241"/>
                    </a:lnTo>
                    <a:lnTo>
                      <a:pt x="182" y="243"/>
                    </a:lnTo>
                    <a:lnTo>
                      <a:pt x="198" y="274"/>
                    </a:lnTo>
                    <a:lnTo>
                      <a:pt x="202" y="275"/>
                    </a:lnTo>
                    <a:lnTo>
                      <a:pt x="240" y="267"/>
                    </a:lnTo>
                    <a:lnTo>
                      <a:pt x="244" y="268"/>
                    </a:lnTo>
                    <a:lnTo>
                      <a:pt x="247" y="274"/>
                    </a:lnTo>
                    <a:lnTo>
                      <a:pt x="251" y="321"/>
                    </a:lnTo>
                    <a:lnTo>
                      <a:pt x="241" y="339"/>
                    </a:lnTo>
                    <a:lnTo>
                      <a:pt x="242" y="347"/>
                    </a:lnTo>
                    <a:lnTo>
                      <a:pt x="236" y="352"/>
                    </a:lnTo>
                    <a:lnTo>
                      <a:pt x="234" y="366"/>
                    </a:lnTo>
                    <a:lnTo>
                      <a:pt x="240" y="388"/>
                    </a:lnTo>
                    <a:lnTo>
                      <a:pt x="244" y="393"/>
                    </a:lnTo>
                    <a:lnTo>
                      <a:pt x="246" y="395"/>
                    </a:lnTo>
                    <a:lnTo>
                      <a:pt x="262" y="419"/>
                    </a:lnTo>
                    <a:lnTo>
                      <a:pt x="266" y="423"/>
                    </a:lnTo>
                    <a:lnTo>
                      <a:pt x="272" y="424"/>
                    </a:lnTo>
                    <a:lnTo>
                      <a:pt x="276" y="430"/>
                    </a:lnTo>
                    <a:lnTo>
                      <a:pt x="276" y="435"/>
                    </a:lnTo>
                    <a:lnTo>
                      <a:pt x="271" y="441"/>
                    </a:lnTo>
                    <a:lnTo>
                      <a:pt x="272" y="444"/>
                    </a:lnTo>
                    <a:lnTo>
                      <a:pt x="283" y="444"/>
                    </a:lnTo>
                    <a:lnTo>
                      <a:pt x="286" y="442"/>
                    </a:lnTo>
                    <a:lnTo>
                      <a:pt x="284" y="431"/>
                    </a:lnTo>
                    <a:lnTo>
                      <a:pt x="286" y="424"/>
                    </a:lnTo>
                    <a:lnTo>
                      <a:pt x="281" y="414"/>
                    </a:lnTo>
                    <a:lnTo>
                      <a:pt x="281" y="407"/>
                    </a:lnTo>
                    <a:lnTo>
                      <a:pt x="284" y="398"/>
                    </a:lnTo>
                    <a:lnTo>
                      <a:pt x="284" y="393"/>
                    </a:lnTo>
                    <a:lnTo>
                      <a:pt x="286" y="388"/>
                    </a:lnTo>
                    <a:lnTo>
                      <a:pt x="298" y="381"/>
                    </a:lnTo>
                    <a:lnTo>
                      <a:pt x="305" y="378"/>
                    </a:lnTo>
                    <a:lnTo>
                      <a:pt x="312" y="374"/>
                    </a:lnTo>
                    <a:lnTo>
                      <a:pt x="315" y="368"/>
                    </a:lnTo>
                    <a:lnTo>
                      <a:pt x="318" y="343"/>
                    </a:lnTo>
                    <a:lnTo>
                      <a:pt x="320" y="334"/>
                    </a:lnTo>
                    <a:lnTo>
                      <a:pt x="317" y="318"/>
                    </a:lnTo>
                    <a:lnTo>
                      <a:pt x="324" y="296"/>
                    </a:lnTo>
                    <a:lnTo>
                      <a:pt x="321" y="282"/>
                    </a:lnTo>
                    <a:lnTo>
                      <a:pt x="268" y="203"/>
                    </a:lnTo>
                    <a:lnTo>
                      <a:pt x="267" y="204"/>
                    </a:lnTo>
                    <a:lnTo>
                      <a:pt x="261" y="130"/>
                    </a:lnTo>
                    <a:lnTo>
                      <a:pt x="278" y="70"/>
                    </a:lnTo>
                    <a:lnTo>
                      <a:pt x="323" y="70"/>
                    </a:lnTo>
                    <a:lnTo>
                      <a:pt x="329" y="64"/>
                    </a:lnTo>
                    <a:lnTo>
                      <a:pt x="336" y="64"/>
                    </a:lnTo>
                    <a:lnTo>
                      <a:pt x="344" y="66"/>
                    </a:lnTo>
                    <a:lnTo>
                      <a:pt x="350" y="75"/>
                    </a:lnTo>
                    <a:lnTo>
                      <a:pt x="354" y="79"/>
                    </a:lnTo>
                    <a:lnTo>
                      <a:pt x="359" y="80"/>
                    </a:lnTo>
                    <a:lnTo>
                      <a:pt x="367" y="78"/>
                    </a:lnTo>
                    <a:lnTo>
                      <a:pt x="375" y="78"/>
                    </a:lnTo>
                    <a:lnTo>
                      <a:pt x="386" y="69"/>
                    </a:lnTo>
                    <a:lnTo>
                      <a:pt x="425" y="70"/>
                    </a:lnTo>
                    <a:lnTo>
                      <a:pt x="428" y="69"/>
                    </a:lnTo>
                    <a:lnTo>
                      <a:pt x="443" y="52"/>
                    </a:lnTo>
                    <a:lnTo>
                      <a:pt x="456" y="50"/>
                    </a:lnTo>
                    <a:lnTo>
                      <a:pt x="465" y="47"/>
                    </a:lnTo>
                    <a:lnTo>
                      <a:pt x="479" y="55"/>
                    </a:lnTo>
                    <a:lnTo>
                      <a:pt x="497" y="54"/>
                    </a:lnTo>
                    <a:lnTo>
                      <a:pt x="550" y="32"/>
                    </a:lnTo>
                    <a:lnTo>
                      <a:pt x="589"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31" name="Freeform 1361">
                <a:extLst>
                  <a:ext uri="{FF2B5EF4-FFF2-40B4-BE49-F238E27FC236}">
                    <a16:creationId xmlns:a16="http://schemas.microsoft.com/office/drawing/2014/main" id="{BC2950EF-2EA5-4054-B86F-0D5D2790437B}"/>
                  </a:ext>
                </a:extLst>
              </p:cNvPr>
              <p:cNvSpPr>
                <a:spLocks noChangeAspect="1"/>
              </p:cNvSpPr>
              <p:nvPr/>
            </p:nvSpPr>
            <p:spPr bwMode="auto">
              <a:xfrm>
                <a:off x="3165" y="2214"/>
                <a:ext cx="175" cy="321"/>
              </a:xfrm>
              <a:custGeom>
                <a:avLst/>
                <a:gdLst>
                  <a:gd name="T0" fmla="*/ 0 w 594"/>
                  <a:gd name="T1" fmla="*/ 0 h 1088"/>
                  <a:gd name="T2" fmla="*/ 0 w 594"/>
                  <a:gd name="T3" fmla="*/ 0 h 1088"/>
                  <a:gd name="T4" fmla="*/ 0 w 594"/>
                  <a:gd name="T5" fmla="*/ 0 h 1088"/>
                  <a:gd name="T6" fmla="*/ 0 w 594"/>
                  <a:gd name="T7" fmla="*/ 0 h 1088"/>
                  <a:gd name="T8" fmla="*/ 0 w 594"/>
                  <a:gd name="T9" fmla="*/ 0 h 1088"/>
                  <a:gd name="T10" fmla="*/ 0 w 594"/>
                  <a:gd name="T11" fmla="*/ 0 h 1088"/>
                  <a:gd name="T12" fmla="*/ 0 w 594"/>
                  <a:gd name="T13" fmla="*/ 0 h 1088"/>
                  <a:gd name="T14" fmla="*/ 0 w 594"/>
                  <a:gd name="T15" fmla="*/ 0 h 1088"/>
                  <a:gd name="T16" fmla="*/ 0 w 594"/>
                  <a:gd name="T17" fmla="*/ 0 h 1088"/>
                  <a:gd name="T18" fmla="*/ 0 w 594"/>
                  <a:gd name="T19" fmla="*/ 0 h 1088"/>
                  <a:gd name="T20" fmla="*/ 0 w 594"/>
                  <a:gd name="T21" fmla="*/ 0 h 1088"/>
                  <a:gd name="T22" fmla="*/ 0 w 594"/>
                  <a:gd name="T23" fmla="*/ 0 h 1088"/>
                  <a:gd name="T24" fmla="*/ 0 w 594"/>
                  <a:gd name="T25" fmla="*/ 0 h 1088"/>
                  <a:gd name="T26" fmla="*/ 0 w 594"/>
                  <a:gd name="T27" fmla="*/ 0 h 1088"/>
                  <a:gd name="T28" fmla="*/ 0 w 594"/>
                  <a:gd name="T29" fmla="*/ 0 h 1088"/>
                  <a:gd name="T30" fmla="*/ 0 w 594"/>
                  <a:gd name="T31" fmla="*/ 0 h 1088"/>
                  <a:gd name="T32" fmla="*/ 0 w 594"/>
                  <a:gd name="T33" fmla="*/ 0 h 1088"/>
                  <a:gd name="T34" fmla="*/ 0 w 594"/>
                  <a:gd name="T35" fmla="*/ 0 h 1088"/>
                  <a:gd name="T36" fmla="*/ 0 w 594"/>
                  <a:gd name="T37" fmla="*/ 0 h 1088"/>
                  <a:gd name="T38" fmla="*/ 0 w 594"/>
                  <a:gd name="T39" fmla="*/ 0 h 1088"/>
                  <a:gd name="T40" fmla="*/ 0 w 594"/>
                  <a:gd name="T41" fmla="*/ 0 h 1088"/>
                  <a:gd name="T42" fmla="*/ 0 w 594"/>
                  <a:gd name="T43" fmla="*/ 0 h 1088"/>
                  <a:gd name="T44" fmla="*/ 0 w 594"/>
                  <a:gd name="T45" fmla="*/ 0 h 1088"/>
                  <a:gd name="T46" fmla="*/ 0 w 594"/>
                  <a:gd name="T47" fmla="*/ 0 h 1088"/>
                  <a:gd name="T48" fmla="*/ 0 w 594"/>
                  <a:gd name="T49" fmla="*/ 0 h 1088"/>
                  <a:gd name="T50" fmla="*/ 0 w 594"/>
                  <a:gd name="T51" fmla="*/ 0 h 1088"/>
                  <a:gd name="T52" fmla="*/ 0 w 594"/>
                  <a:gd name="T53" fmla="*/ 0 h 1088"/>
                  <a:gd name="T54" fmla="*/ 0 w 594"/>
                  <a:gd name="T55" fmla="*/ 0 h 1088"/>
                  <a:gd name="T56" fmla="*/ 0 w 594"/>
                  <a:gd name="T57" fmla="*/ 0 h 1088"/>
                  <a:gd name="T58" fmla="*/ 0 w 594"/>
                  <a:gd name="T59" fmla="*/ 0 h 1088"/>
                  <a:gd name="T60" fmla="*/ 0 w 594"/>
                  <a:gd name="T61" fmla="*/ 0 h 1088"/>
                  <a:gd name="T62" fmla="*/ 0 w 594"/>
                  <a:gd name="T63" fmla="*/ 0 h 1088"/>
                  <a:gd name="T64" fmla="*/ 0 w 594"/>
                  <a:gd name="T65" fmla="*/ 0 h 1088"/>
                  <a:gd name="T66" fmla="*/ 0 w 594"/>
                  <a:gd name="T67" fmla="*/ 0 h 1088"/>
                  <a:gd name="T68" fmla="*/ 0 w 594"/>
                  <a:gd name="T69" fmla="*/ 0 h 1088"/>
                  <a:gd name="T70" fmla="*/ 0 w 594"/>
                  <a:gd name="T71" fmla="*/ 0 h 1088"/>
                  <a:gd name="T72" fmla="*/ 0 w 594"/>
                  <a:gd name="T73" fmla="*/ 0 h 1088"/>
                  <a:gd name="T74" fmla="*/ 0 w 594"/>
                  <a:gd name="T75" fmla="*/ 0 h 1088"/>
                  <a:gd name="T76" fmla="*/ 0 w 594"/>
                  <a:gd name="T77" fmla="*/ 0 h 1088"/>
                  <a:gd name="T78" fmla="*/ 0 w 594"/>
                  <a:gd name="T79" fmla="*/ 0 h 1088"/>
                  <a:gd name="T80" fmla="*/ 0 w 594"/>
                  <a:gd name="T81" fmla="*/ 0 h 1088"/>
                  <a:gd name="T82" fmla="*/ 0 w 594"/>
                  <a:gd name="T83" fmla="*/ 0 h 1088"/>
                  <a:gd name="T84" fmla="*/ 0 w 594"/>
                  <a:gd name="T85" fmla="*/ 0 h 1088"/>
                  <a:gd name="T86" fmla="*/ 0 w 594"/>
                  <a:gd name="T87" fmla="*/ 0 h 1088"/>
                  <a:gd name="T88" fmla="*/ 0 w 594"/>
                  <a:gd name="T89" fmla="*/ 0 h 1088"/>
                  <a:gd name="T90" fmla="*/ 0 w 594"/>
                  <a:gd name="T91" fmla="*/ 0 h 1088"/>
                  <a:gd name="T92" fmla="*/ 0 w 594"/>
                  <a:gd name="T93" fmla="*/ 0 h 1088"/>
                  <a:gd name="T94" fmla="*/ 0 w 594"/>
                  <a:gd name="T95" fmla="*/ 0 h 1088"/>
                  <a:gd name="T96" fmla="*/ 0 w 594"/>
                  <a:gd name="T97" fmla="*/ 0 h 1088"/>
                  <a:gd name="T98" fmla="*/ 0 w 594"/>
                  <a:gd name="T99" fmla="*/ 0 h 108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94"/>
                  <a:gd name="T151" fmla="*/ 0 h 1088"/>
                  <a:gd name="T152" fmla="*/ 594 w 594"/>
                  <a:gd name="T153" fmla="*/ 1088 h 108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94" h="1088">
                    <a:moveTo>
                      <a:pt x="589" y="0"/>
                    </a:moveTo>
                    <a:lnTo>
                      <a:pt x="592" y="2"/>
                    </a:lnTo>
                    <a:lnTo>
                      <a:pt x="594" y="8"/>
                    </a:lnTo>
                    <a:lnTo>
                      <a:pt x="591" y="11"/>
                    </a:lnTo>
                    <a:lnTo>
                      <a:pt x="592" y="32"/>
                    </a:lnTo>
                    <a:lnTo>
                      <a:pt x="571" y="85"/>
                    </a:lnTo>
                    <a:lnTo>
                      <a:pt x="574" y="154"/>
                    </a:lnTo>
                    <a:lnTo>
                      <a:pt x="568" y="162"/>
                    </a:lnTo>
                    <a:lnTo>
                      <a:pt x="569" y="173"/>
                    </a:lnTo>
                    <a:lnTo>
                      <a:pt x="572" y="173"/>
                    </a:lnTo>
                    <a:lnTo>
                      <a:pt x="569" y="249"/>
                    </a:lnTo>
                    <a:lnTo>
                      <a:pt x="572" y="252"/>
                    </a:lnTo>
                    <a:lnTo>
                      <a:pt x="576" y="249"/>
                    </a:lnTo>
                    <a:lnTo>
                      <a:pt x="579" y="258"/>
                    </a:lnTo>
                    <a:lnTo>
                      <a:pt x="574" y="267"/>
                    </a:lnTo>
                    <a:lnTo>
                      <a:pt x="577" y="267"/>
                    </a:lnTo>
                    <a:lnTo>
                      <a:pt x="582" y="271"/>
                    </a:lnTo>
                    <a:lnTo>
                      <a:pt x="581" y="282"/>
                    </a:lnTo>
                    <a:lnTo>
                      <a:pt x="572" y="306"/>
                    </a:lnTo>
                    <a:lnTo>
                      <a:pt x="563" y="318"/>
                    </a:lnTo>
                    <a:lnTo>
                      <a:pt x="570" y="321"/>
                    </a:lnTo>
                    <a:lnTo>
                      <a:pt x="566" y="340"/>
                    </a:lnTo>
                    <a:lnTo>
                      <a:pt x="558" y="346"/>
                    </a:lnTo>
                    <a:lnTo>
                      <a:pt x="535" y="379"/>
                    </a:lnTo>
                    <a:lnTo>
                      <a:pt x="519" y="390"/>
                    </a:lnTo>
                    <a:lnTo>
                      <a:pt x="524" y="395"/>
                    </a:lnTo>
                    <a:lnTo>
                      <a:pt x="519" y="405"/>
                    </a:lnTo>
                    <a:lnTo>
                      <a:pt x="487" y="428"/>
                    </a:lnTo>
                    <a:lnTo>
                      <a:pt x="481" y="441"/>
                    </a:lnTo>
                    <a:lnTo>
                      <a:pt x="467" y="450"/>
                    </a:lnTo>
                    <a:lnTo>
                      <a:pt x="450" y="450"/>
                    </a:lnTo>
                    <a:lnTo>
                      <a:pt x="364" y="505"/>
                    </a:lnTo>
                    <a:lnTo>
                      <a:pt x="361" y="517"/>
                    </a:lnTo>
                    <a:lnTo>
                      <a:pt x="356" y="520"/>
                    </a:lnTo>
                    <a:lnTo>
                      <a:pt x="347" y="522"/>
                    </a:lnTo>
                    <a:lnTo>
                      <a:pt x="344" y="524"/>
                    </a:lnTo>
                    <a:lnTo>
                      <a:pt x="350" y="530"/>
                    </a:lnTo>
                    <a:lnTo>
                      <a:pt x="325" y="566"/>
                    </a:lnTo>
                    <a:lnTo>
                      <a:pt x="320" y="564"/>
                    </a:lnTo>
                    <a:lnTo>
                      <a:pt x="318" y="552"/>
                    </a:lnTo>
                    <a:lnTo>
                      <a:pt x="310" y="571"/>
                    </a:lnTo>
                    <a:lnTo>
                      <a:pt x="302" y="576"/>
                    </a:lnTo>
                    <a:lnTo>
                      <a:pt x="250" y="633"/>
                    </a:lnTo>
                    <a:lnTo>
                      <a:pt x="240" y="637"/>
                    </a:lnTo>
                    <a:lnTo>
                      <a:pt x="236" y="681"/>
                    </a:lnTo>
                    <a:lnTo>
                      <a:pt x="249" y="693"/>
                    </a:lnTo>
                    <a:lnTo>
                      <a:pt x="252" y="701"/>
                    </a:lnTo>
                    <a:lnTo>
                      <a:pt x="252" y="711"/>
                    </a:lnTo>
                    <a:lnTo>
                      <a:pt x="255" y="712"/>
                    </a:lnTo>
                    <a:lnTo>
                      <a:pt x="266" y="789"/>
                    </a:lnTo>
                    <a:lnTo>
                      <a:pt x="272" y="784"/>
                    </a:lnTo>
                    <a:lnTo>
                      <a:pt x="276" y="787"/>
                    </a:lnTo>
                    <a:lnTo>
                      <a:pt x="253" y="907"/>
                    </a:lnTo>
                    <a:lnTo>
                      <a:pt x="253" y="920"/>
                    </a:lnTo>
                    <a:lnTo>
                      <a:pt x="258" y="909"/>
                    </a:lnTo>
                    <a:lnTo>
                      <a:pt x="266" y="899"/>
                    </a:lnTo>
                    <a:lnTo>
                      <a:pt x="262" y="917"/>
                    </a:lnTo>
                    <a:lnTo>
                      <a:pt x="240" y="951"/>
                    </a:lnTo>
                    <a:lnTo>
                      <a:pt x="226" y="963"/>
                    </a:lnTo>
                    <a:lnTo>
                      <a:pt x="208" y="970"/>
                    </a:lnTo>
                    <a:lnTo>
                      <a:pt x="197" y="972"/>
                    </a:lnTo>
                    <a:lnTo>
                      <a:pt x="162" y="985"/>
                    </a:lnTo>
                    <a:lnTo>
                      <a:pt x="136" y="1005"/>
                    </a:lnTo>
                    <a:lnTo>
                      <a:pt x="126" y="1007"/>
                    </a:lnTo>
                    <a:lnTo>
                      <a:pt x="105" y="1040"/>
                    </a:lnTo>
                    <a:lnTo>
                      <a:pt x="104" y="1040"/>
                    </a:lnTo>
                    <a:lnTo>
                      <a:pt x="116" y="1058"/>
                    </a:lnTo>
                    <a:lnTo>
                      <a:pt x="122" y="1053"/>
                    </a:lnTo>
                    <a:lnTo>
                      <a:pt x="125" y="1047"/>
                    </a:lnTo>
                    <a:lnTo>
                      <a:pt x="120" y="1088"/>
                    </a:lnTo>
                    <a:lnTo>
                      <a:pt x="114" y="1087"/>
                    </a:lnTo>
                    <a:lnTo>
                      <a:pt x="80" y="1087"/>
                    </a:lnTo>
                    <a:lnTo>
                      <a:pt x="67" y="815"/>
                    </a:lnTo>
                    <a:lnTo>
                      <a:pt x="68" y="813"/>
                    </a:lnTo>
                    <a:lnTo>
                      <a:pt x="68" y="797"/>
                    </a:lnTo>
                    <a:lnTo>
                      <a:pt x="78" y="773"/>
                    </a:lnTo>
                    <a:lnTo>
                      <a:pt x="96" y="755"/>
                    </a:lnTo>
                    <a:lnTo>
                      <a:pt x="143" y="639"/>
                    </a:lnTo>
                    <a:lnTo>
                      <a:pt x="137" y="573"/>
                    </a:lnTo>
                    <a:lnTo>
                      <a:pt x="153" y="523"/>
                    </a:lnTo>
                    <a:lnTo>
                      <a:pt x="148" y="414"/>
                    </a:lnTo>
                    <a:lnTo>
                      <a:pt x="141" y="404"/>
                    </a:lnTo>
                    <a:lnTo>
                      <a:pt x="53" y="366"/>
                    </a:lnTo>
                    <a:lnTo>
                      <a:pt x="14" y="367"/>
                    </a:lnTo>
                    <a:lnTo>
                      <a:pt x="14" y="343"/>
                    </a:lnTo>
                    <a:lnTo>
                      <a:pt x="10" y="341"/>
                    </a:lnTo>
                    <a:lnTo>
                      <a:pt x="0" y="308"/>
                    </a:lnTo>
                    <a:lnTo>
                      <a:pt x="166" y="238"/>
                    </a:lnTo>
                    <a:lnTo>
                      <a:pt x="174" y="237"/>
                    </a:lnTo>
                    <a:lnTo>
                      <a:pt x="176" y="241"/>
                    </a:lnTo>
                    <a:lnTo>
                      <a:pt x="182" y="243"/>
                    </a:lnTo>
                    <a:lnTo>
                      <a:pt x="198" y="274"/>
                    </a:lnTo>
                    <a:lnTo>
                      <a:pt x="202" y="275"/>
                    </a:lnTo>
                    <a:lnTo>
                      <a:pt x="240" y="267"/>
                    </a:lnTo>
                    <a:lnTo>
                      <a:pt x="244" y="268"/>
                    </a:lnTo>
                    <a:lnTo>
                      <a:pt x="247" y="274"/>
                    </a:lnTo>
                    <a:lnTo>
                      <a:pt x="251" y="321"/>
                    </a:lnTo>
                    <a:lnTo>
                      <a:pt x="241" y="339"/>
                    </a:lnTo>
                    <a:lnTo>
                      <a:pt x="242" y="347"/>
                    </a:lnTo>
                    <a:lnTo>
                      <a:pt x="236" y="352"/>
                    </a:lnTo>
                    <a:lnTo>
                      <a:pt x="234" y="366"/>
                    </a:lnTo>
                    <a:lnTo>
                      <a:pt x="240" y="388"/>
                    </a:lnTo>
                    <a:lnTo>
                      <a:pt x="244" y="393"/>
                    </a:lnTo>
                    <a:lnTo>
                      <a:pt x="246" y="395"/>
                    </a:lnTo>
                    <a:lnTo>
                      <a:pt x="262" y="419"/>
                    </a:lnTo>
                    <a:lnTo>
                      <a:pt x="266" y="423"/>
                    </a:lnTo>
                    <a:lnTo>
                      <a:pt x="272" y="424"/>
                    </a:lnTo>
                    <a:lnTo>
                      <a:pt x="276" y="430"/>
                    </a:lnTo>
                    <a:lnTo>
                      <a:pt x="276" y="435"/>
                    </a:lnTo>
                    <a:lnTo>
                      <a:pt x="271" y="441"/>
                    </a:lnTo>
                    <a:lnTo>
                      <a:pt x="272" y="444"/>
                    </a:lnTo>
                    <a:lnTo>
                      <a:pt x="283" y="444"/>
                    </a:lnTo>
                    <a:lnTo>
                      <a:pt x="286" y="442"/>
                    </a:lnTo>
                    <a:lnTo>
                      <a:pt x="284" y="431"/>
                    </a:lnTo>
                    <a:lnTo>
                      <a:pt x="286" y="424"/>
                    </a:lnTo>
                    <a:lnTo>
                      <a:pt x="281" y="414"/>
                    </a:lnTo>
                    <a:lnTo>
                      <a:pt x="281" y="407"/>
                    </a:lnTo>
                    <a:lnTo>
                      <a:pt x="284" y="398"/>
                    </a:lnTo>
                    <a:lnTo>
                      <a:pt x="284" y="393"/>
                    </a:lnTo>
                    <a:lnTo>
                      <a:pt x="286" y="388"/>
                    </a:lnTo>
                    <a:lnTo>
                      <a:pt x="298" y="381"/>
                    </a:lnTo>
                    <a:lnTo>
                      <a:pt x="305" y="378"/>
                    </a:lnTo>
                    <a:lnTo>
                      <a:pt x="312" y="374"/>
                    </a:lnTo>
                    <a:lnTo>
                      <a:pt x="315" y="368"/>
                    </a:lnTo>
                    <a:lnTo>
                      <a:pt x="318" y="343"/>
                    </a:lnTo>
                    <a:lnTo>
                      <a:pt x="320" y="334"/>
                    </a:lnTo>
                    <a:lnTo>
                      <a:pt x="317" y="318"/>
                    </a:lnTo>
                    <a:lnTo>
                      <a:pt x="324" y="296"/>
                    </a:lnTo>
                    <a:lnTo>
                      <a:pt x="321" y="282"/>
                    </a:lnTo>
                    <a:lnTo>
                      <a:pt x="268" y="203"/>
                    </a:lnTo>
                    <a:lnTo>
                      <a:pt x="267" y="204"/>
                    </a:lnTo>
                    <a:lnTo>
                      <a:pt x="261" y="130"/>
                    </a:lnTo>
                    <a:lnTo>
                      <a:pt x="278" y="70"/>
                    </a:lnTo>
                    <a:lnTo>
                      <a:pt x="323" y="70"/>
                    </a:lnTo>
                    <a:lnTo>
                      <a:pt x="329" y="64"/>
                    </a:lnTo>
                    <a:lnTo>
                      <a:pt x="336" y="64"/>
                    </a:lnTo>
                    <a:lnTo>
                      <a:pt x="344" y="66"/>
                    </a:lnTo>
                    <a:lnTo>
                      <a:pt x="350" y="75"/>
                    </a:lnTo>
                    <a:lnTo>
                      <a:pt x="354" y="79"/>
                    </a:lnTo>
                    <a:lnTo>
                      <a:pt x="359" y="80"/>
                    </a:lnTo>
                    <a:lnTo>
                      <a:pt x="367" y="78"/>
                    </a:lnTo>
                    <a:lnTo>
                      <a:pt x="375" y="78"/>
                    </a:lnTo>
                    <a:lnTo>
                      <a:pt x="386" y="69"/>
                    </a:lnTo>
                    <a:lnTo>
                      <a:pt x="425" y="70"/>
                    </a:lnTo>
                    <a:lnTo>
                      <a:pt x="428" y="69"/>
                    </a:lnTo>
                    <a:lnTo>
                      <a:pt x="443" y="52"/>
                    </a:lnTo>
                    <a:lnTo>
                      <a:pt x="456" y="50"/>
                    </a:lnTo>
                    <a:lnTo>
                      <a:pt x="465" y="47"/>
                    </a:lnTo>
                    <a:lnTo>
                      <a:pt x="479" y="55"/>
                    </a:lnTo>
                    <a:lnTo>
                      <a:pt x="497" y="54"/>
                    </a:lnTo>
                    <a:lnTo>
                      <a:pt x="550" y="32"/>
                    </a:lnTo>
                    <a:lnTo>
                      <a:pt x="589"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32" name="Freeform 1362">
                <a:extLst>
                  <a:ext uri="{FF2B5EF4-FFF2-40B4-BE49-F238E27FC236}">
                    <a16:creationId xmlns:a16="http://schemas.microsoft.com/office/drawing/2014/main" id="{7D42F10E-D535-4A28-A0AD-395A92FE4B11}"/>
                  </a:ext>
                </a:extLst>
              </p:cNvPr>
              <p:cNvSpPr>
                <a:spLocks noChangeAspect="1"/>
              </p:cNvSpPr>
              <p:nvPr/>
            </p:nvSpPr>
            <p:spPr bwMode="auto">
              <a:xfrm>
                <a:off x="3374" y="1225"/>
                <a:ext cx="17" cy="17"/>
              </a:xfrm>
              <a:custGeom>
                <a:avLst/>
                <a:gdLst>
                  <a:gd name="T0" fmla="*/ 0 w 62"/>
                  <a:gd name="T1" fmla="*/ 0 h 52"/>
                  <a:gd name="T2" fmla="*/ 0 w 62"/>
                  <a:gd name="T3" fmla="*/ 0 h 52"/>
                  <a:gd name="T4" fmla="*/ 0 w 62"/>
                  <a:gd name="T5" fmla="*/ 0 h 52"/>
                  <a:gd name="T6" fmla="*/ 0 w 62"/>
                  <a:gd name="T7" fmla="*/ 0 h 52"/>
                  <a:gd name="T8" fmla="*/ 0 w 62"/>
                  <a:gd name="T9" fmla="*/ 0 h 52"/>
                  <a:gd name="T10" fmla="*/ 0 w 62"/>
                  <a:gd name="T11" fmla="*/ 0 h 52"/>
                  <a:gd name="T12" fmla="*/ 0 w 62"/>
                  <a:gd name="T13" fmla="*/ 0 h 52"/>
                  <a:gd name="T14" fmla="*/ 0 w 62"/>
                  <a:gd name="T15" fmla="*/ 0 h 52"/>
                  <a:gd name="T16" fmla="*/ 0 w 62"/>
                  <a:gd name="T17" fmla="*/ 0 h 52"/>
                  <a:gd name="T18" fmla="*/ 0 w 62"/>
                  <a:gd name="T19" fmla="*/ 0 h 52"/>
                  <a:gd name="T20" fmla="*/ 0 w 62"/>
                  <a:gd name="T21" fmla="*/ 0 h 52"/>
                  <a:gd name="T22" fmla="*/ 0 w 62"/>
                  <a:gd name="T23" fmla="*/ 0 h 5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2"/>
                  <a:gd name="T37" fmla="*/ 0 h 52"/>
                  <a:gd name="T38" fmla="*/ 62 w 62"/>
                  <a:gd name="T39" fmla="*/ 52 h 5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2" h="52">
                    <a:moveTo>
                      <a:pt x="62" y="52"/>
                    </a:moveTo>
                    <a:lnTo>
                      <a:pt x="35" y="47"/>
                    </a:lnTo>
                    <a:lnTo>
                      <a:pt x="0" y="3"/>
                    </a:lnTo>
                    <a:lnTo>
                      <a:pt x="7" y="0"/>
                    </a:lnTo>
                    <a:lnTo>
                      <a:pt x="15" y="1"/>
                    </a:lnTo>
                    <a:lnTo>
                      <a:pt x="19" y="7"/>
                    </a:lnTo>
                    <a:lnTo>
                      <a:pt x="26" y="11"/>
                    </a:lnTo>
                    <a:lnTo>
                      <a:pt x="32" y="11"/>
                    </a:lnTo>
                    <a:lnTo>
                      <a:pt x="38" y="9"/>
                    </a:lnTo>
                    <a:lnTo>
                      <a:pt x="46" y="11"/>
                    </a:lnTo>
                    <a:lnTo>
                      <a:pt x="57" y="31"/>
                    </a:lnTo>
                    <a:lnTo>
                      <a:pt x="62" y="5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33" name="Freeform 1363">
                <a:extLst>
                  <a:ext uri="{FF2B5EF4-FFF2-40B4-BE49-F238E27FC236}">
                    <a16:creationId xmlns:a16="http://schemas.microsoft.com/office/drawing/2014/main" id="{337A5819-2D80-4C3F-9AD8-7D76007A11B7}"/>
                  </a:ext>
                </a:extLst>
              </p:cNvPr>
              <p:cNvSpPr>
                <a:spLocks noChangeAspect="1"/>
              </p:cNvSpPr>
              <p:nvPr/>
            </p:nvSpPr>
            <p:spPr bwMode="auto">
              <a:xfrm>
                <a:off x="3374" y="1225"/>
                <a:ext cx="17" cy="17"/>
              </a:xfrm>
              <a:custGeom>
                <a:avLst/>
                <a:gdLst>
                  <a:gd name="T0" fmla="*/ 0 w 62"/>
                  <a:gd name="T1" fmla="*/ 0 h 52"/>
                  <a:gd name="T2" fmla="*/ 0 w 62"/>
                  <a:gd name="T3" fmla="*/ 0 h 52"/>
                  <a:gd name="T4" fmla="*/ 0 w 62"/>
                  <a:gd name="T5" fmla="*/ 0 h 52"/>
                  <a:gd name="T6" fmla="*/ 0 w 62"/>
                  <a:gd name="T7" fmla="*/ 0 h 52"/>
                  <a:gd name="T8" fmla="*/ 0 w 62"/>
                  <a:gd name="T9" fmla="*/ 0 h 52"/>
                  <a:gd name="T10" fmla="*/ 0 w 62"/>
                  <a:gd name="T11" fmla="*/ 0 h 52"/>
                  <a:gd name="T12" fmla="*/ 0 w 62"/>
                  <a:gd name="T13" fmla="*/ 0 h 52"/>
                  <a:gd name="T14" fmla="*/ 0 w 62"/>
                  <a:gd name="T15" fmla="*/ 0 h 52"/>
                  <a:gd name="T16" fmla="*/ 0 w 62"/>
                  <a:gd name="T17" fmla="*/ 0 h 52"/>
                  <a:gd name="T18" fmla="*/ 0 w 62"/>
                  <a:gd name="T19" fmla="*/ 0 h 52"/>
                  <a:gd name="T20" fmla="*/ 0 w 62"/>
                  <a:gd name="T21" fmla="*/ 0 h 52"/>
                  <a:gd name="T22" fmla="*/ 0 w 62"/>
                  <a:gd name="T23" fmla="*/ 0 h 5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2"/>
                  <a:gd name="T37" fmla="*/ 0 h 52"/>
                  <a:gd name="T38" fmla="*/ 62 w 62"/>
                  <a:gd name="T39" fmla="*/ 52 h 5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2" h="52">
                    <a:moveTo>
                      <a:pt x="62" y="52"/>
                    </a:moveTo>
                    <a:lnTo>
                      <a:pt x="35" y="47"/>
                    </a:lnTo>
                    <a:lnTo>
                      <a:pt x="0" y="3"/>
                    </a:lnTo>
                    <a:lnTo>
                      <a:pt x="7" y="0"/>
                    </a:lnTo>
                    <a:lnTo>
                      <a:pt x="15" y="1"/>
                    </a:lnTo>
                    <a:lnTo>
                      <a:pt x="19" y="7"/>
                    </a:lnTo>
                    <a:lnTo>
                      <a:pt x="26" y="11"/>
                    </a:lnTo>
                    <a:lnTo>
                      <a:pt x="32" y="11"/>
                    </a:lnTo>
                    <a:lnTo>
                      <a:pt x="38" y="9"/>
                    </a:lnTo>
                    <a:lnTo>
                      <a:pt x="46" y="11"/>
                    </a:lnTo>
                    <a:lnTo>
                      <a:pt x="57" y="31"/>
                    </a:lnTo>
                    <a:lnTo>
                      <a:pt x="62" y="5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34" name="Freeform 1364">
                <a:extLst>
                  <a:ext uri="{FF2B5EF4-FFF2-40B4-BE49-F238E27FC236}">
                    <a16:creationId xmlns:a16="http://schemas.microsoft.com/office/drawing/2014/main" id="{20529234-8100-4062-B76C-507917B5435B}"/>
                  </a:ext>
                </a:extLst>
              </p:cNvPr>
              <p:cNvSpPr>
                <a:spLocks noChangeAspect="1"/>
              </p:cNvSpPr>
              <p:nvPr/>
            </p:nvSpPr>
            <p:spPr bwMode="auto">
              <a:xfrm>
                <a:off x="3372" y="1186"/>
                <a:ext cx="77" cy="63"/>
              </a:xfrm>
              <a:custGeom>
                <a:avLst/>
                <a:gdLst>
                  <a:gd name="T0" fmla="*/ 0 w 260"/>
                  <a:gd name="T1" fmla="*/ 0 h 212"/>
                  <a:gd name="T2" fmla="*/ 0 w 260"/>
                  <a:gd name="T3" fmla="*/ 0 h 212"/>
                  <a:gd name="T4" fmla="*/ 0 w 260"/>
                  <a:gd name="T5" fmla="*/ 0 h 212"/>
                  <a:gd name="T6" fmla="*/ 0 w 260"/>
                  <a:gd name="T7" fmla="*/ 0 h 212"/>
                  <a:gd name="T8" fmla="*/ 0 w 260"/>
                  <a:gd name="T9" fmla="*/ 0 h 212"/>
                  <a:gd name="T10" fmla="*/ 0 w 260"/>
                  <a:gd name="T11" fmla="*/ 0 h 212"/>
                  <a:gd name="T12" fmla="*/ 0 w 260"/>
                  <a:gd name="T13" fmla="*/ 0 h 212"/>
                  <a:gd name="T14" fmla="*/ 0 w 260"/>
                  <a:gd name="T15" fmla="*/ 0 h 212"/>
                  <a:gd name="T16" fmla="*/ 0 w 260"/>
                  <a:gd name="T17" fmla="*/ 0 h 212"/>
                  <a:gd name="T18" fmla="*/ 0 w 260"/>
                  <a:gd name="T19" fmla="*/ 0 h 212"/>
                  <a:gd name="T20" fmla="*/ 0 w 260"/>
                  <a:gd name="T21" fmla="*/ 0 h 212"/>
                  <a:gd name="T22" fmla="*/ 0 w 260"/>
                  <a:gd name="T23" fmla="*/ 0 h 212"/>
                  <a:gd name="T24" fmla="*/ 0 w 260"/>
                  <a:gd name="T25" fmla="*/ 0 h 212"/>
                  <a:gd name="T26" fmla="*/ 0 w 260"/>
                  <a:gd name="T27" fmla="*/ 0 h 212"/>
                  <a:gd name="T28" fmla="*/ 0 w 260"/>
                  <a:gd name="T29" fmla="*/ 0 h 212"/>
                  <a:gd name="T30" fmla="*/ 0 w 260"/>
                  <a:gd name="T31" fmla="*/ 0 h 212"/>
                  <a:gd name="T32" fmla="*/ 0 w 260"/>
                  <a:gd name="T33" fmla="*/ 0 h 212"/>
                  <a:gd name="T34" fmla="*/ 0 w 260"/>
                  <a:gd name="T35" fmla="*/ 0 h 212"/>
                  <a:gd name="T36" fmla="*/ 0 w 260"/>
                  <a:gd name="T37" fmla="*/ 0 h 212"/>
                  <a:gd name="T38" fmla="*/ 0 w 260"/>
                  <a:gd name="T39" fmla="*/ 0 h 212"/>
                  <a:gd name="T40" fmla="*/ 0 w 260"/>
                  <a:gd name="T41" fmla="*/ 0 h 212"/>
                  <a:gd name="T42" fmla="*/ 0 w 260"/>
                  <a:gd name="T43" fmla="*/ 0 h 212"/>
                  <a:gd name="T44" fmla="*/ 0 w 260"/>
                  <a:gd name="T45" fmla="*/ 0 h 212"/>
                  <a:gd name="T46" fmla="*/ 0 w 260"/>
                  <a:gd name="T47" fmla="*/ 0 h 212"/>
                  <a:gd name="T48" fmla="*/ 0 w 260"/>
                  <a:gd name="T49" fmla="*/ 0 h 212"/>
                  <a:gd name="T50" fmla="*/ 0 w 260"/>
                  <a:gd name="T51" fmla="*/ 0 h 212"/>
                  <a:gd name="T52" fmla="*/ 0 w 260"/>
                  <a:gd name="T53" fmla="*/ 0 h 212"/>
                  <a:gd name="T54" fmla="*/ 0 w 260"/>
                  <a:gd name="T55" fmla="*/ 0 h 212"/>
                  <a:gd name="T56" fmla="*/ 0 w 260"/>
                  <a:gd name="T57" fmla="*/ 0 h 212"/>
                  <a:gd name="T58" fmla="*/ 0 w 260"/>
                  <a:gd name="T59" fmla="*/ 0 h 212"/>
                  <a:gd name="T60" fmla="*/ 0 w 260"/>
                  <a:gd name="T61" fmla="*/ 0 h 212"/>
                  <a:gd name="T62" fmla="*/ 0 w 260"/>
                  <a:gd name="T63" fmla="*/ 0 h 212"/>
                  <a:gd name="T64" fmla="*/ 0 w 260"/>
                  <a:gd name="T65" fmla="*/ 0 h 212"/>
                  <a:gd name="T66" fmla="*/ 0 w 260"/>
                  <a:gd name="T67" fmla="*/ 0 h 212"/>
                  <a:gd name="T68" fmla="*/ 0 w 260"/>
                  <a:gd name="T69" fmla="*/ 0 h 212"/>
                  <a:gd name="T70" fmla="*/ 0 w 260"/>
                  <a:gd name="T71" fmla="*/ 0 h 212"/>
                  <a:gd name="T72" fmla="*/ 0 w 260"/>
                  <a:gd name="T73" fmla="*/ 0 h 212"/>
                  <a:gd name="T74" fmla="*/ 0 w 260"/>
                  <a:gd name="T75" fmla="*/ 0 h 212"/>
                  <a:gd name="T76" fmla="*/ 0 w 260"/>
                  <a:gd name="T77" fmla="*/ 0 h 212"/>
                  <a:gd name="T78" fmla="*/ 0 w 260"/>
                  <a:gd name="T79" fmla="*/ 0 h 21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60"/>
                  <a:gd name="T121" fmla="*/ 0 h 212"/>
                  <a:gd name="T122" fmla="*/ 260 w 260"/>
                  <a:gd name="T123" fmla="*/ 212 h 21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60" h="212">
                    <a:moveTo>
                      <a:pt x="63" y="0"/>
                    </a:moveTo>
                    <a:lnTo>
                      <a:pt x="71" y="4"/>
                    </a:lnTo>
                    <a:lnTo>
                      <a:pt x="78" y="4"/>
                    </a:lnTo>
                    <a:lnTo>
                      <a:pt x="93" y="20"/>
                    </a:lnTo>
                    <a:lnTo>
                      <a:pt x="99" y="20"/>
                    </a:lnTo>
                    <a:lnTo>
                      <a:pt x="109" y="39"/>
                    </a:lnTo>
                    <a:lnTo>
                      <a:pt x="129" y="42"/>
                    </a:lnTo>
                    <a:lnTo>
                      <a:pt x="135" y="41"/>
                    </a:lnTo>
                    <a:lnTo>
                      <a:pt x="140" y="36"/>
                    </a:lnTo>
                    <a:lnTo>
                      <a:pt x="144" y="23"/>
                    </a:lnTo>
                    <a:lnTo>
                      <a:pt x="155" y="16"/>
                    </a:lnTo>
                    <a:lnTo>
                      <a:pt x="160" y="2"/>
                    </a:lnTo>
                    <a:lnTo>
                      <a:pt x="222" y="78"/>
                    </a:lnTo>
                    <a:lnTo>
                      <a:pt x="228" y="82"/>
                    </a:lnTo>
                    <a:lnTo>
                      <a:pt x="239" y="78"/>
                    </a:lnTo>
                    <a:lnTo>
                      <a:pt x="245" y="83"/>
                    </a:lnTo>
                    <a:lnTo>
                      <a:pt x="251" y="84"/>
                    </a:lnTo>
                    <a:lnTo>
                      <a:pt x="260" y="99"/>
                    </a:lnTo>
                    <a:lnTo>
                      <a:pt x="250" y="92"/>
                    </a:lnTo>
                    <a:lnTo>
                      <a:pt x="236" y="92"/>
                    </a:lnTo>
                    <a:lnTo>
                      <a:pt x="229" y="98"/>
                    </a:lnTo>
                    <a:lnTo>
                      <a:pt x="224" y="107"/>
                    </a:lnTo>
                    <a:lnTo>
                      <a:pt x="219" y="176"/>
                    </a:lnTo>
                    <a:lnTo>
                      <a:pt x="207" y="165"/>
                    </a:lnTo>
                    <a:lnTo>
                      <a:pt x="202" y="170"/>
                    </a:lnTo>
                    <a:lnTo>
                      <a:pt x="201" y="176"/>
                    </a:lnTo>
                    <a:lnTo>
                      <a:pt x="206" y="211"/>
                    </a:lnTo>
                    <a:lnTo>
                      <a:pt x="203" y="212"/>
                    </a:lnTo>
                    <a:lnTo>
                      <a:pt x="189" y="209"/>
                    </a:lnTo>
                    <a:lnTo>
                      <a:pt x="175" y="199"/>
                    </a:lnTo>
                    <a:lnTo>
                      <a:pt x="171" y="194"/>
                    </a:lnTo>
                    <a:lnTo>
                      <a:pt x="160" y="189"/>
                    </a:lnTo>
                    <a:lnTo>
                      <a:pt x="162" y="186"/>
                    </a:lnTo>
                    <a:lnTo>
                      <a:pt x="175" y="177"/>
                    </a:lnTo>
                    <a:lnTo>
                      <a:pt x="166" y="159"/>
                    </a:lnTo>
                    <a:lnTo>
                      <a:pt x="166" y="147"/>
                    </a:lnTo>
                    <a:lnTo>
                      <a:pt x="150" y="139"/>
                    </a:lnTo>
                    <a:lnTo>
                      <a:pt x="128" y="144"/>
                    </a:lnTo>
                    <a:lnTo>
                      <a:pt x="118" y="151"/>
                    </a:lnTo>
                    <a:lnTo>
                      <a:pt x="112" y="161"/>
                    </a:lnTo>
                    <a:lnTo>
                      <a:pt x="107" y="175"/>
                    </a:lnTo>
                    <a:lnTo>
                      <a:pt x="99" y="186"/>
                    </a:lnTo>
                    <a:lnTo>
                      <a:pt x="89" y="187"/>
                    </a:lnTo>
                    <a:lnTo>
                      <a:pt x="84" y="175"/>
                    </a:lnTo>
                    <a:lnTo>
                      <a:pt x="79" y="170"/>
                    </a:lnTo>
                    <a:lnTo>
                      <a:pt x="86" y="167"/>
                    </a:lnTo>
                    <a:lnTo>
                      <a:pt x="86" y="160"/>
                    </a:lnTo>
                    <a:lnTo>
                      <a:pt x="79" y="156"/>
                    </a:lnTo>
                    <a:lnTo>
                      <a:pt x="81" y="149"/>
                    </a:lnTo>
                    <a:lnTo>
                      <a:pt x="83" y="142"/>
                    </a:lnTo>
                    <a:lnTo>
                      <a:pt x="76" y="140"/>
                    </a:lnTo>
                    <a:lnTo>
                      <a:pt x="70" y="141"/>
                    </a:lnTo>
                    <a:lnTo>
                      <a:pt x="46" y="123"/>
                    </a:lnTo>
                    <a:lnTo>
                      <a:pt x="44" y="115"/>
                    </a:lnTo>
                    <a:lnTo>
                      <a:pt x="51" y="115"/>
                    </a:lnTo>
                    <a:lnTo>
                      <a:pt x="53" y="108"/>
                    </a:lnTo>
                    <a:lnTo>
                      <a:pt x="51" y="100"/>
                    </a:lnTo>
                    <a:lnTo>
                      <a:pt x="32" y="89"/>
                    </a:lnTo>
                    <a:lnTo>
                      <a:pt x="25" y="77"/>
                    </a:lnTo>
                    <a:lnTo>
                      <a:pt x="25" y="70"/>
                    </a:lnTo>
                    <a:lnTo>
                      <a:pt x="29" y="65"/>
                    </a:lnTo>
                    <a:lnTo>
                      <a:pt x="26" y="57"/>
                    </a:lnTo>
                    <a:lnTo>
                      <a:pt x="20" y="53"/>
                    </a:lnTo>
                    <a:lnTo>
                      <a:pt x="13" y="53"/>
                    </a:lnTo>
                    <a:lnTo>
                      <a:pt x="4" y="42"/>
                    </a:lnTo>
                    <a:lnTo>
                      <a:pt x="0" y="36"/>
                    </a:lnTo>
                    <a:lnTo>
                      <a:pt x="15" y="27"/>
                    </a:lnTo>
                    <a:lnTo>
                      <a:pt x="29" y="30"/>
                    </a:lnTo>
                    <a:lnTo>
                      <a:pt x="47" y="41"/>
                    </a:lnTo>
                    <a:lnTo>
                      <a:pt x="55" y="40"/>
                    </a:lnTo>
                    <a:lnTo>
                      <a:pt x="74" y="47"/>
                    </a:lnTo>
                    <a:lnTo>
                      <a:pt x="78" y="41"/>
                    </a:lnTo>
                    <a:lnTo>
                      <a:pt x="74" y="35"/>
                    </a:lnTo>
                    <a:lnTo>
                      <a:pt x="63" y="26"/>
                    </a:lnTo>
                    <a:lnTo>
                      <a:pt x="60" y="20"/>
                    </a:lnTo>
                    <a:lnTo>
                      <a:pt x="55" y="15"/>
                    </a:lnTo>
                    <a:lnTo>
                      <a:pt x="55" y="8"/>
                    </a:lnTo>
                    <a:lnTo>
                      <a:pt x="63"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35" name="Freeform 1365">
                <a:extLst>
                  <a:ext uri="{FF2B5EF4-FFF2-40B4-BE49-F238E27FC236}">
                    <a16:creationId xmlns:a16="http://schemas.microsoft.com/office/drawing/2014/main" id="{49E53958-664D-4B6E-BCCC-048A4B768DE9}"/>
                  </a:ext>
                </a:extLst>
              </p:cNvPr>
              <p:cNvSpPr>
                <a:spLocks noChangeAspect="1"/>
              </p:cNvSpPr>
              <p:nvPr/>
            </p:nvSpPr>
            <p:spPr bwMode="auto">
              <a:xfrm>
                <a:off x="3372" y="1186"/>
                <a:ext cx="77" cy="63"/>
              </a:xfrm>
              <a:custGeom>
                <a:avLst/>
                <a:gdLst>
                  <a:gd name="T0" fmla="*/ 0 w 260"/>
                  <a:gd name="T1" fmla="*/ 0 h 212"/>
                  <a:gd name="T2" fmla="*/ 0 w 260"/>
                  <a:gd name="T3" fmla="*/ 0 h 212"/>
                  <a:gd name="T4" fmla="*/ 0 w 260"/>
                  <a:gd name="T5" fmla="*/ 0 h 212"/>
                  <a:gd name="T6" fmla="*/ 0 w 260"/>
                  <a:gd name="T7" fmla="*/ 0 h 212"/>
                  <a:gd name="T8" fmla="*/ 0 w 260"/>
                  <a:gd name="T9" fmla="*/ 0 h 212"/>
                  <a:gd name="T10" fmla="*/ 0 w 260"/>
                  <a:gd name="T11" fmla="*/ 0 h 212"/>
                  <a:gd name="T12" fmla="*/ 0 w 260"/>
                  <a:gd name="T13" fmla="*/ 0 h 212"/>
                  <a:gd name="T14" fmla="*/ 0 w 260"/>
                  <a:gd name="T15" fmla="*/ 0 h 212"/>
                  <a:gd name="T16" fmla="*/ 0 w 260"/>
                  <a:gd name="T17" fmla="*/ 0 h 212"/>
                  <a:gd name="T18" fmla="*/ 0 w 260"/>
                  <a:gd name="T19" fmla="*/ 0 h 212"/>
                  <a:gd name="T20" fmla="*/ 0 w 260"/>
                  <a:gd name="T21" fmla="*/ 0 h 212"/>
                  <a:gd name="T22" fmla="*/ 0 w 260"/>
                  <a:gd name="T23" fmla="*/ 0 h 212"/>
                  <a:gd name="T24" fmla="*/ 0 w 260"/>
                  <a:gd name="T25" fmla="*/ 0 h 212"/>
                  <a:gd name="T26" fmla="*/ 0 w 260"/>
                  <a:gd name="T27" fmla="*/ 0 h 212"/>
                  <a:gd name="T28" fmla="*/ 0 w 260"/>
                  <a:gd name="T29" fmla="*/ 0 h 212"/>
                  <a:gd name="T30" fmla="*/ 0 w 260"/>
                  <a:gd name="T31" fmla="*/ 0 h 212"/>
                  <a:gd name="T32" fmla="*/ 0 w 260"/>
                  <a:gd name="T33" fmla="*/ 0 h 212"/>
                  <a:gd name="T34" fmla="*/ 0 w 260"/>
                  <a:gd name="T35" fmla="*/ 0 h 212"/>
                  <a:gd name="T36" fmla="*/ 0 w 260"/>
                  <a:gd name="T37" fmla="*/ 0 h 212"/>
                  <a:gd name="T38" fmla="*/ 0 w 260"/>
                  <a:gd name="T39" fmla="*/ 0 h 212"/>
                  <a:gd name="T40" fmla="*/ 0 w 260"/>
                  <a:gd name="T41" fmla="*/ 0 h 212"/>
                  <a:gd name="T42" fmla="*/ 0 w 260"/>
                  <a:gd name="T43" fmla="*/ 0 h 212"/>
                  <a:gd name="T44" fmla="*/ 0 w 260"/>
                  <a:gd name="T45" fmla="*/ 0 h 212"/>
                  <a:gd name="T46" fmla="*/ 0 w 260"/>
                  <a:gd name="T47" fmla="*/ 0 h 212"/>
                  <a:gd name="T48" fmla="*/ 0 w 260"/>
                  <a:gd name="T49" fmla="*/ 0 h 212"/>
                  <a:gd name="T50" fmla="*/ 0 w 260"/>
                  <a:gd name="T51" fmla="*/ 0 h 212"/>
                  <a:gd name="T52" fmla="*/ 0 w 260"/>
                  <a:gd name="T53" fmla="*/ 0 h 212"/>
                  <a:gd name="T54" fmla="*/ 0 w 260"/>
                  <a:gd name="T55" fmla="*/ 0 h 212"/>
                  <a:gd name="T56" fmla="*/ 0 w 260"/>
                  <a:gd name="T57" fmla="*/ 0 h 212"/>
                  <a:gd name="T58" fmla="*/ 0 w 260"/>
                  <a:gd name="T59" fmla="*/ 0 h 212"/>
                  <a:gd name="T60" fmla="*/ 0 w 260"/>
                  <a:gd name="T61" fmla="*/ 0 h 212"/>
                  <a:gd name="T62" fmla="*/ 0 w 260"/>
                  <a:gd name="T63" fmla="*/ 0 h 212"/>
                  <a:gd name="T64" fmla="*/ 0 w 260"/>
                  <a:gd name="T65" fmla="*/ 0 h 212"/>
                  <a:gd name="T66" fmla="*/ 0 w 260"/>
                  <a:gd name="T67" fmla="*/ 0 h 212"/>
                  <a:gd name="T68" fmla="*/ 0 w 260"/>
                  <a:gd name="T69" fmla="*/ 0 h 212"/>
                  <a:gd name="T70" fmla="*/ 0 w 260"/>
                  <a:gd name="T71" fmla="*/ 0 h 212"/>
                  <a:gd name="T72" fmla="*/ 0 w 260"/>
                  <a:gd name="T73" fmla="*/ 0 h 212"/>
                  <a:gd name="T74" fmla="*/ 0 w 260"/>
                  <a:gd name="T75" fmla="*/ 0 h 212"/>
                  <a:gd name="T76" fmla="*/ 0 w 260"/>
                  <a:gd name="T77" fmla="*/ 0 h 212"/>
                  <a:gd name="T78" fmla="*/ 0 w 260"/>
                  <a:gd name="T79" fmla="*/ 0 h 21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60"/>
                  <a:gd name="T121" fmla="*/ 0 h 212"/>
                  <a:gd name="T122" fmla="*/ 260 w 260"/>
                  <a:gd name="T123" fmla="*/ 212 h 21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60" h="212">
                    <a:moveTo>
                      <a:pt x="63" y="0"/>
                    </a:moveTo>
                    <a:lnTo>
                      <a:pt x="71" y="4"/>
                    </a:lnTo>
                    <a:lnTo>
                      <a:pt x="78" y="4"/>
                    </a:lnTo>
                    <a:lnTo>
                      <a:pt x="93" y="20"/>
                    </a:lnTo>
                    <a:lnTo>
                      <a:pt x="99" y="20"/>
                    </a:lnTo>
                    <a:lnTo>
                      <a:pt x="109" y="39"/>
                    </a:lnTo>
                    <a:lnTo>
                      <a:pt x="129" y="42"/>
                    </a:lnTo>
                    <a:lnTo>
                      <a:pt x="135" y="41"/>
                    </a:lnTo>
                    <a:lnTo>
                      <a:pt x="140" y="36"/>
                    </a:lnTo>
                    <a:lnTo>
                      <a:pt x="144" y="23"/>
                    </a:lnTo>
                    <a:lnTo>
                      <a:pt x="155" y="16"/>
                    </a:lnTo>
                    <a:lnTo>
                      <a:pt x="160" y="2"/>
                    </a:lnTo>
                    <a:lnTo>
                      <a:pt x="222" y="78"/>
                    </a:lnTo>
                    <a:lnTo>
                      <a:pt x="228" y="82"/>
                    </a:lnTo>
                    <a:lnTo>
                      <a:pt x="239" y="78"/>
                    </a:lnTo>
                    <a:lnTo>
                      <a:pt x="245" y="83"/>
                    </a:lnTo>
                    <a:lnTo>
                      <a:pt x="251" y="84"/>
                    </a:lnTo>
                    <a:lnTo>
                      <a:pt x="260" y="99"/>
                    </a:lnTo>
                    <a:lnTo>
                      <a:pt x="250" y="92"/>
                    </a:lnTo>
                    <a:lnTo>
                      <a:pt x="236" y="92"/>
                    </a:lnTo>
                    <a:lnTo>
                      <a:pt x="229" y="98"/>
                    </a:lnTo>
                    <a:lnTo>
                      <a:pt x="224" y="107"/>
                    </a:lnTo>
                    <a:lnTo>
                      <a:pt x="219" y="176"/>
                    </a:lnTo>
                    <a:lnTo>
                      <a:pt x="207" y="165"/>
                    </a:lnTo>
                    <a:lnTo>
                      <a:pt x="202" y="170"/>
                    </a:lnTo>
                    <a:lnTo>
                      <a:pt x="201" y="176"/>
                    </a:lnTo>
                    <a:lnTo>
                      <a:pt x="206" y="211"/>
                    </a:lnTo>
                    <a:lnTo>
                      <a:pt x="203" y="212"/>
                    </a:lnTo>
                    <a:lnTo>
                      <a:pt x="189" y="209"/>
                    </a:lnTo>
                    <a:lnTo>
                      <a:pt x="175" y="199"/>
                    </a:lnTo>
                    <a:lnTo>
                      <a:pt x="171" y="194"/>
                    </a:lnTo>
                    <a:lnTo>
                      <a:pt x="160" y="189"/>
                    </a:lnTo>
                    <a:lnTo>
                      <a:pt x="162" y="186"/>
                    </a:lnTo>
                    <a:lnTo>
                      <a:pt x="175" y="177"/>
                    </a:lnTo>
                    <a:lnTo>
                      <a:pt x="166" y="159"/>
                    </a:lnTo>
                    <a:lnTo>
                      <a:pt x="166" y="147"/>
                    </a:lnTo>
                    <a:lnTo>
                      <a:pt x="150" y="139"/>
                    </a:lnTo>
                    <a:lnTo>
                      <a:pt x="128" y="144"/>
                    </a:lnTo>
                    <a:lnTo>
                      <a:pt x="118" y="151"/>
                    </a:lnTo>
                    <a:lnTo>
                      <a:pt x="112" y="161"/>
                    </a:lnTo>
                    <a:lnTo>
                      <a:pt x="107" y="175"/>
                    </a:lnTo>
                    <a:lnTo>
                      <a:pt x="99" y="186"/>
                    </a:lnTo>
                    <a:lnTo>
                      <a:pt x="89" y="187"/>
                    </a:lnTo>
                    <a:lnTo>
                      <a:pt x="84" y="175"/>
                    </a:lnTo>
                    <a:lnTo>
                      <a:pt x="79" y="170"/>
                    </a:lnTo>
                    <a:lnTo>
                      <a:pt x="86" y="167"/>
                    </a:lnTo>
                    <a:lnTo>
                      <a:pt x="86" y="160"/>
                    </a:lnTo>
                    <a:lnTo>
                      <a:pt x="79" y="156"/>
                    </a:lnTo>
                    <a:lnTo>
                      <a:pt x="81" y="149"/>
                    </a:lnTo>
                    <a:lnTo>
                      <a:pt x="83" y="142"/>
                    </a:lnTo>
                    <a:lnTo>
                      <a:pt x="76" y="140"/>
                    </a:lnTo>
                    <a:lnTo>
                      <a:pt x="70" y="141"/>
                    </a:lnTo>
                    <a:lnTo>
                      <a:pt x="46" y="123"/>
                    </a:lnTo>
                    <a:lnTo>
                      <a:pt x="44" y="115"/>
                    </a:lnTo>
                    <a:lnTo>
                      <a:pt x="51" y="115"/>
                    </a:lnTo>
                    <a:lnTo>
                      <a:pt x="53" y="108"/>
                    </a:lnTo>
                    <a:lnTo>
                      <a:pt x="51" y="100"/>
                    </a:lnTo>
                    <a:lnTo>
                      <a:pt x="32" y="89"/>
                    </a:lnTo>
                    <a:lnTo>
                      <a:pt x="25" y="77"/>
                    </a:lnTo>
                    <a:lnTo>
                      <a:pt x="25" y="70"/>
                    </a:lnTo>
                    <a:lnTo>
                      <a:pt x="29" y="65"/>
                    </a:lnTo>
                    <a:lnTo>
                      <a:pt x="26" y="57"/>
                    </a:lnTo>
                    <a:lnTo>
                      <a:pt x="20" y="53"/>
                    </a:lnTo>
                    <a:lnTo>
                      <a:pt x="13" y="53"/>
                    </a:lnTo>
                    <a:lnTo>
                      <a:pt x="4" y="42"/>
                    </a:lnTo>
                    <a:lnTo>
                      <a:pt x="0" y="36"/>
                    </a:lnTo>
                    <a:lnTo>
                      <a:pt x="15" y="27"/>
                    </a:lnTo>
                    <a:lnTo>
                      <a:pt x="29" y="30"/>
                    </a:lnTo>
                    <a:lnTo>
                      <a:pt x="47" y="41"/>
                    </a:lnTo>
                    <a:lnTo>
                      <a:pt x="55" y="40"/>
                    </a:lnTo>
                    <a:lnTo>
                      <a:pt x="74" y="47"/>
                    </a:lnTo>
                    <a:lnTo>
                      <a:pt x="78" y="41"/>
                    </a:lnTo>
                    <a:lnTo>
                      <a:pt x="74" y="35"/>
                    </a:lnTo>
                    <a:lnTo>
                      <a:pt x="63" y="26"/>
                    </a:lnTo>
                    <a:lnTo>
                      <a:pt x="60" y="20"/>
                    </a:lnTo>
                    <a:lnTo>
                      <a:pt x="55" y="15"/>
                    </a:lnTo>
                    <a:lnTo>
                      <a:pt x="55" y="8"/>
                    </a:lnTo>
                    <a:lnTo>
                      <a:pt x="63"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36" name="Freeform 1366">
                <a:extLst>
                  <a:ext uri="{FF2B5EF4-FFF2-40B4-BE49-F238E27FC236}">
                    <a16:creationId xmlns:a16="http://schemas.microsoft.com/office/drawing/2014/main" id="{E57DBD89-91A0-4295-8FB2-81E19780F2AE}"/>
                  </a:ext>
                </a:extLst>
              </p:cNvPr>
              <p:cNvSpPr>
                <a:spLocks noChangeAspect="1"/>
              </p:cNvSpPr>
              <p:nvPr/>
            </p:nvSpPr>
            <p:spPr bwMode="auto">
              <a:xfrm>
                <a:off x="2851" y="1349"/>
                <a:ext cx="244" cy="264"/>
              </a:xfrm>
              <a:custGeom>
                <a:avLst/>
                <a:gdLst>
                  <a:gd name="T0" fmla="*/ 0 w 828"/>
                  <a:gd name="T1" fmla="*/ 0 h 898"/>
                  <a:gd name="T2" fmla="*/ 0 w 828"/>
                  <a:gd name="T3" fmla="*/ 0 h 898"/>
                  <a:gd name="T4" fmla="*/ 0 w 828"/>
                  <a:gd name="T5" fmla="*/ 0 h 898"/>
                  <a:gd name="T6" fmla="*/ 0 w 828"/>
                  <a:gd name="T7" fmla="*/ 0 h 898"/>
                  <a:gd name="T8" fmla="*/ 0 w 828"/>
                  <a:gd name="T9" fmla="*/ 0 h 898"/>
                  <a:gd name="T10" fmla="*/ 0 w 828"/>
                  <a:gd name="T11" fmla="*/ 0 h 898"/>
                  <a:gd name="T12" fmla="*/ 0 w 828"/>
                  <a:gd name="T13" fmla="*/ 0 h 898"/>
                  <a:gd name="T14" fmla="*/ 0 w 828"/>
                  <a:gd name="T15" fmla="*/ 0 h 898"/>
                  <a:gd name="T16" fmla="*/ 0 w 828"/>
                  <a:gd name="T17" fmla="*/ 0 h 898"/>
                  <a:gd name="T18" fmla="*/ 0 w 828"/>
                  <a:gd name="T19" fmla="*/ 0 h 898"/>
                  <a:gd name="T20" fmla="*/ 0 w 828"/>
                  <a:gd name="T21" fmla="*/ 0 h 898"/>
                  <a:gd name="T22" fmla="*/ 0 w 828"/>
                  <a:gd name="T23" fmla="*/ 0 h 898"/>
                  <a:gd name="T24" fmla="*/ 0 w 828"/>
                  <a:gd name="T25" fmla="*/ 0 h 898"/>
                  <a:gd name="T26" fmla="*/ 0 w 828"/>
                  <a:gd name="T27" fmla="*/ 0 h 898"/>
                  <a:gd name="T28" fmla="*/ 0 w 828"/>
                  <a:gd name="T29" fmla="*/ 0 h 898"/>
                  <a:gd name="T30" fmla="*/ 0 w 828"/>
                  <a:gd name="T31" fmla="*/ 0 h 898"/>
                  <a:gd name="T32" fmla="*/ 0 w 828"/>
                  <a:gd name="T33" fmla="*/ 0 h 898"/>
                  <a:gd name="T34" fmla="*/ 0 w 828"/>
                  <a:gd name="T35" fmla="*/ 0 h 898"/>
                  <a:gd name="T36" fmla="*/ 0 w 828"/>
                  <a:gd name="T37" fmla="*/ 0 h 898"/>
                  <a:gd name="T38" fmla="*/ 0 w 828"/>
                  <a:gd name="T39" fmla="*/ 0 h 898"/>
                  <a:gd name="T40" fmla="*/ 0 w 828"/>
                  <a:gd name="T41" fmla="*/ 0 h 898"/>
                  <a:gd name="T42" fmla="*/ 0 w 828"/>
                  <a:gd name="T43" fmla="*/ 0 h 898"/>
                  <a:gd name="T44" fmla="*/ 0 w 828"/>
                  <a:gd name="T45" fmla="*/ 0 h 898"/>
                  <a:gd name="T46" fmla="*/ 0 w 828"/>
                  <a:gd name="T47" fmla="*/ 0 h 898"/>
                  <a:gd name="T48" fmla="*/ 0 w 828"/>
                  <a:gd name="T49" fmla="*/ 0 h 898"/>
                  <a:gd name="T50" fmla="*/ 0 w 828"/>
                  <a:gd name="T51" fmla="*/ 0 h 898"/>
                  <a:gd name="T52" fmla="*/ 0 w 828"/>
                  <a:gd name="T53" fmla="*/ 0 h 898"/>
                  <a:gd name="T54" fmla="*/ 0 w 828"/>
                  <a:gd name="T55" fmla="*/ 0 h 898"/>
                  <a:gd name="T56" fmla="*/ 0 w 828"/>
                  <a:gd name="T57" fmla="*/ 0 h 898"/>
                  <a:gd name="T58" fmla="*/ 0 w 828"/>
                  <a:gd name="T59" fmla="*/ 0 h 898"/>
                  <a:gd name="T60" fmla="*/ 0 w 828"/>
                  <a:gd name="T61" fmla="*/ 0 h 898"/>
                  <a:gd name="T62" fmla="*/ 0 w 828"/>
                  <a:gd name="T63" fmla="*/ 0 h 898"/>
                  <a:gd name="T64" fmla="*/ 0 w 828"/>
                  <a:gd name="T65" fmla="*/ 0 h 898"/>
                  <a:gd name="T66" fmla="*/ 0 w 828"/>
                  <a:gd name="T67" fmla="*/ 0 h 898"/>
                  <a:gd name="T68" fmla="*/ 0 w 828"/>
                  <a:gd name="T69" fmla="*/ 0 h 898"/>
                  <a:gd name="T70" fmla="*/ 0 w 828"/>
                  <a:gd name="T71" fmla="*/ 0 h 898"/>
                  <a:gd name="T72" fmla="*/ 0 w 828"/>
                  <a:gd name="T73" fmla="*/ 0 h 898"/>
                  <a:gd name="T74" fmla="*/ 0 w 828"/>
                  <a:gd name="T75" fmla="*/ 0 h 898"/>
                  <a:gd name="T76" fmla="*/ 0 w 828"/>
                  <a:gd name="T77" fmla="*/ 0 h 898"/>
                  <a:gd name="T78" fmla="*/ 0 w 828"/>
                  <a:gd name="T79" fmla="*/ 0 h 898"/>
                  <a:gd name="T80" fmla="*/ 0 w 828"/>
                  <a:gd name="T81" fmla="*/ 0 h 898"/>
                  <a:gd name="T82" fmla="*/ 0 w 828"/>
                  <a:gd name="T83" fmla="*/ 0 h 898"/>
                  <a:gd name="T84" fmla="*/ 0 w 828"/>
                  <a:gd name="T85" fmla="*/ 0 h 898"/>
                  <a:gd name="T86" fmla="*/ 0 w 828"/>
                  <a:gd name="T87" fmla="*/ 0 h 89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28"/>
                  <a:gd name="T133" fmla="*/ 0 h 898"/>
                  <a:gd name="T134" fmla="*/ 828 w 828"/>
                  <a:gd name="T135" fmla="*/ 898 h 89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28" h="898">
                    <a:moveTo>
                      <a:pt x="115" y="629"/>
                    </a:moveTo>
                    <a:lnTo>
                      <a:pt x="95" y="575"/>
                    </a:lnTo>
                    <a:lnTo>
                      <a:pt x="69" y="560"/>
                    </a:lnTo>
                    <a:lnTo>
                      <a:pt x="41" y="559"/>
                    </a:lnTo>
                    <a:lnTo>
                      <a:pt x="28" y="542"/>
                    </a:lnTo>
                    <a:lnTo>
                      <a:pt x="27" y="507"/>
                    </a:lnTo>
                    <a:lnTo>
                      <a:pt x="4" y="466"/>
                    </a:lnTo>
                    <a:lnTo>
                      <a:pt x="0" y="451"/>
                    </a:lnTo>
                    <a:lnTo>
                      <a:pt x="2" y="443"/>
                    </a:lnTo>
                    <a:lnTo>
                      <a:pt x="22" y="433"/>
                    </a:lnTo>
                    <a:lnTo>
                      <a:pt x="36" y="246"/>
                    </a:lnTo>
                    <a:lnTo>
                      <a:pt x="18" y="209"/>
                    </a:lnTo>
                    <a:lnTo>
                      <a:pt x="21" y="193"/>
                    </a:lnTo>
                    <a:lnTo>
                      <a:pt x="31" y="186"/>
                    </a:lnTo>
                    <a:lnTo>
                      <a:pt x="32" y="182"/>
                    </a:lnTo>
                    <a:lnTo>
                      <a:pt x="43" y="181"/>
                    </a:lnTo>
                    <a:lnTo>
                      <a:pt x="65" y="163"/>
                    </a:lnTo>
                    <a:lnTo>
                      <a:pt x="72" y="153"/>
                    </a:lnTo>
                    <a:lnTo>
                      <a:pt x="73" y="106"/>
                    </a:lnTo>
                    <a:lnTo>
                      <a:pt x="78" y="98"/>
                    </a:lnTo>
                    <a:lnTo>
                      <a:pt x="99" y="85"/>
                    </a:lnTo>
                    <a:lnTo>
                      <a:pt x="105" y="75"/>
                    </a:lnTo>
                    <a:lnTo>
                      <a:pt x="140" y="49"/>
                    </a:lnTo>
                    <a:lnTo>
                      <a:pt x="144" y="40"/>
                    </a:lnTo>
                    <a:lnTo>
                      <a:pt x="148" y="0"/>
                    </a:lnTo>
                    <a:lnTo>
                      <a:pt x="191" y="21"/>
                    </a:lnTo>
                    <a:lnTo>
                      <a:pt x="211" y="22"/>
                    </a:lnTo>
                    <a:lnTo>
                      <a:pt x="230" y="17"/>
                    </a:lnTo>
                    <a:lnTo>
                      <a:pt x="243" y="19"/>
                    </a:lnTo>
                    <a:lnTo>
                      <a:pt x="253" y="24"/>
                    </a:lnTo>
                    <a:lnTo>
                      <a:pt x="266" y="24"/>
                    </a:lnTo>
                    <a:lnTo>
                      <a:pt x="330" y="53"/>
                    </a:lnTo>
                    <a:lnTo>
                      <a:pt x="335" y="58"/>
                    </a:lnTo>
                    <a:lnTo>
                      <a:pt x="336" y="84"/>
                    </a:lnTo>
                    <a:lnTo>
                      <a:pt x="357" y="115"/>
                    </a:lnTo>
                    <a:lnTo>
                      <a:pt x="449" y="141"/>
                    </a:lnTo>
                    <a:lnTo>
                      <a:pt x="461" y="150"/>
                    </a:lnTo>
                    <a:lnTo>
                      <a:pt x="476" y="155"/>
                    </a:lnTo>
                    <a:lnTo>
                      <a:pt x="497" y="179"/>
                    </a:lnTo>
                    <a:lnTo>
                      <a:pt x="511" y="186"/>
                    </a:lnTo>
                    <a:lnTo>
                      <a:pt x="523" y="186"/>
                    </a:lnTo>
                    <a:lnTo>
                      <a:pt x="550" y="172"/>
                    </a:lnTo>
                    <a:lnTo>
                      <a:pt x="572" y="140"/>
                    </a:lnTo>
                    <a:lnTo>
                      <a:pt x="572" y="131"/>
                    </a:lnTo>
                    <a:lnTo>
                      <a:pt x="569" y="119"/>
                    </a:lnTo>
                    <a:lnTo>
                      <a:pt x="569" y="108"/>
                    </a:lnTo>
                    <a:lnTo>
                      <a:pt x="564" y="98"/>
                    </a:lnTo>
                    <a:lnTo>
                      <a:pt x="565" y="83"/>
                    </a:lnTo>
                    <a:lnTo>
                      <a:pt x="569" y="69"/>
                    </a:lnTo>
                    <a:lnTo>
                      <a:pt x="622" y="24"/>
                    </a:lnTo>
                    <a:lnTo>
                      <a:pt x="676" y="16"/>
                    </a:lnTo>
                    <a:lnTo>
                      <a:pt x="708" y="30"/>
                    </a:lnTo>
                    <a:lnTo>
                      <a:pt x="716" y="30"/>
                    </a:lnTo>
                    <a:lnTo>
                      <a:pt x="724" y="36"/>
                    </a:lnTo>
                    <a:lnTo>
                      <a:pt x="724" y="45"/>
                    </a:lnTo>
                    <a:lnTo>
                      <a:pt x="723" y="47"/>
                    </a:lnTo>
                    <a:lnTo>
                      <a:pt x="722" y="46"/>
                    </a:lnTo>
                    <a:lnTo>
                      <a:pt x="723" y="53"/>
                    </a:lnTo>
                    <a:lnTo>
                      <a:pt x="732" y="62"/>
                    </a:lnTo>
                    <a:lnTo>
                      <a:pt x="736" y="63"/>
                    </a:lnTo>
                    <a:lnTo>
                      <a:pt x="741" y="62"/>
                    </a:lnTo>
                    <a:lnTo>
                      <a:pt x="816" y="78"/>
                    </a:lnTo>
                    <a:lnTo>
                      <a:pt x="823" y="83"/>
                    </a:lnTo>
                    <a:lnTo>
                      <a:pt x="827" y="96"/>
                    </a:lnTo>
                    <a:lnTo>
                      <a:pt x="828" y="98"/>
                    </a:lnTo>
                    <a:lnTo>
                      <a:pt x="822" y="99"/>
                    </a:lnTo>
                    <a:lnTo>
                      <a:pt x="812" y="117"/>
                    </a:lnTo>
                    <a:lnTo>
                      <a:pt x="816" y="182"/>
                    </a:lnTo>
                    <a:lnTo>
                      <a:pt x="815" y="184"/>
                    </a:lnTo>
                    <a:lnTo>
                      <a:pt x="806" y="188"/>
                    </a:lnTo>
                    <a:lnTo>
                      <a:pt x="802" y="194"/>
                    </a:lnTo>
                    <a:lnTo>
                      <a:pt x="802" y="198"/>
                    </a:lnTo>
                    <a:lnTo>
                      <a:pt x="804" y="219"/>
                    </a:lnTo>
                    <a:lnTo>
                      <a:pt x="811" y="234"/>
                    </a:lnTo>
                    <a:lnTo>
                      <a:pt x="809" y="246"/>
                    </a:lnTo>
                    <a:lnTo>
                      <a:pt x="823" y="265"/>
                    </a:lnTo>
                    <a:lnTo>
                      <a:pt x="812" y="858"/>
                    </a:lnTo>
                    <a:lnTo>
                      <a:pt x="760" y="858"/>
                    </a:lnTo>
                    <a:lnTo>
                      <a:pt x="759" y="898"/>
                    </a:lnTo>
                    <a:lnTo>
                      <a:pt x="752" y="895"/>
                    </a:lnTo>
                    <a:lnTo>
                      <a:pt x="341" y="638"/>
                    </a:lnTo>
                    <a:lnTo>
                      <a:pt x="269" y="665"/>
                    </a:lnTo>
                    <a:lnTo>
                      <a:pt x="261" y="650"/>
                    </a:lnTo>
                    <a:lnTo>
                      <a:pt x="247" y="643"/>
                    </a:lnTo>
                    <a:lnTo>
                      <a:pt x="243" y="637"/>
                    </a:lnTo>
                    <a:lnTo>
                      <a:pt x="240" y="633"/>
                    </a:lnTo>
                    <a:lnTo>
                      <a:pt x="120" y="627"/>
                    </a:lnTo>
                    <a:lnTo>
                      <a:pt x="115" y="629"/>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37" name="Freeform 1367">
                <a:extLst>
                  <a:ext uri="{FF2B5EF4-FFF2-40B4-BE49-F238E27FC236}">
                    <a16:creationId xmlns:a16="http://schemas.microsoft.com/office/drawing/2014/main" id="{1C001355-5D05-4C07-A911-D0CBE692D4F5}"/>
                  </a:ext>
                </a:extLst>
              </p:cNvPr>
              <p:cNvSpPr>
                <a:spLocks noChangeAspect="1"/>
              </p:cNvSpPr>
              <p:nvPr/>
            </p:nvSpPr>
            <p:spPr bwMode="auto">
              <a:xfrm>
                <a:off x="2851" y="1349"/>
                <a:ext cx="244" cy="264"/>
              </a:xfrm>
              <a:custGeom>
                <a:avLst/>
                <a:gdLst>
                  <a:gd name="T0" fmla="*/ 0 w 828"/>
                  <a:gd name="T1" fmla="*/ 0 h 898"/>
                  <a:gd name="T2" fmla="*/ 0 w 828"/>
                  <a:gd name="T3" fmla="*/ 0 h 898"/>
                  <a:gd name="T4" fmla="*/ 0 w 828"/>
                  <a:gd name="T5" fmla="*/ 0 h 898"/>
                  <a:gd name="T6" fmla="*/ 0 w 828"/>
                  <a:gd name="T7" fmla="*/ 0 h 898"/>
                  <a:gd name="T8" fmla="*/ 0 w 828"/>
                  <a:gd name="T9" fmla="*/ 0 h 898"/>
                  <a:gd name="T10" fmla="*/ 0 w 828"/>
                  <a:gd name="T11" fmla="*/ 0 h 898"/>
                  <a:gd name="T12" fmla="*/ 0 w 828"/>
                  <a:gd name="T13" fmla="*/ 0 h 898"/>
                  <a:gd name="T14" fmla="*/ 0 w 828"/>
                  <a:gd name="T15" fmla="*/ 0 h 898"/>
                  <a:gd name="T16" fmla="*/ 0 w 828"/>
                  <a:gd name="T17" fmla="*/ 0 h 898"/>
                  <a:gd name="T18" fmla="*/ 0 w 828"/>
                  <a:gd name="T19" fmla="*/ 0 h 898"/>
                  <a:gd name="T20" fmla="*/ 0 w 828"/>
                  <a:gd name="T21" fmla="*/ 0 h 898"/>
                  <a:gd name="T22" fmla="*/ 0 w 828"/>
                  <a:gd name="T23" fmla="*/ 0 h 898"/>
                  <a:gd name="T24" fmla="*/ 0 w 828"/>
                  <a:gd name="T25" fmla="*/ 0 h 898"/>
                  <a:gd name="T26" fmla="*/ 0 w 828"/>
                  <a:gd name="T27" fmla="*/ 0 h 898"/>
                  <a:gd name="T28" fmla="*/ 0 w 828"/>
                  <a:gd name="T29" fmla="*/ 0 h 898"/>
                  <a:gd name="T30" fmla="*/ 0 w 828"/>
                  <a:gd name="T31" fmla="*/ 0 h 898"/>
                  <a:gd name="T32" fmla="*/ 0 w 828"/>
                  <a:gd name="T33" fmla="*/ 0 h 898"/>
                  <a:gd name="T34" fmla="*/ 0 w 828"/>
                  <a:gd name="T35" fmla="*/ 0 h 898"/>
                  <a:gd name="T36" fmla="*/ 0 w 828"/>
                  <a:gd name="T37" fmla="*/ 0 h 898"/>
                  <a:gd name="T38" fmla="*/ 0 w 828"/>
                  <a:gd name="T39" fmla="*/ 0 h 898"/>
                  <a:gd name="T40" fmla="*/ 0 w 828"/>
                  <a:gd name="T41" fmla="*/ 0 h 898"/>
                  <a:gd name="T42" fmla="*/ 0 w 828"/>
                  <a:gd name="T43" fmla="*/ 0 h 898"/>
                  <a:gd name="T44" fmla="*/ 0 w 828"/>
                  <a:gd name="T45" fmla="*/ 0 h 898"/>
                  <a:gd name="T46" fmla="*/ 0 w 828"/>
                  <a:gd name="T47" fmla="*/ 0 h 898"/>
                  <a:gd name="T48" fmla="*/ 0 w 828"/>
                  <a:gd name="T49" fmla="*/ 0 h 898"/>
                  <a:gd name="T50" fmla="*/ 0 w 828"/>
                  <a:gd name="T51" fmla="*/ 0 h 898"/>
                  <a:gd name="T52" fmla="*/ 0 w 828"/>
                  <a:gd name="T53" fmla="*/ 0 h 898"/>
                  <a:gd name="T54" fmla="*/ 0 w 828"/>
                  <a:gd name="T55" fmla="*/ 0 h 898"/>
                  <a:gd name="T56" fmla="*/ 0 w 828"/>
                  <a:gd name="T57" fmla="*/ 0 h 898"/>
                  <a:gd name="T58" fmla="*/ 0 w 828"/>
                  <a:gd name="T59" fmla="*/ 0 h 898"/>
                  <a:gd name="T60" fmla="*/ 0 w 828"/>
                  <a:gd name="T61" fmla="*/ 0 h 898"/>
                  <a:gd name="T62" fmla="*/ 0 w 828"/>
                  <a:gd name="T63" fmla="*/ 0 h 898"/>
                  <a:gd name="T64" fmla="*/ 0 w 828"/>
                  <a:gd name="T65" fmla="*/ 0 h 898"/>
                  <a:gd name="T66" fmla="*/ 0 w 828"/>
                  <a:gd name="T67" fmla="*/ 0 h 898"/>
                  <a:gd name="T68" fmla="*/ 0 w 828"/>
                  <a:gd name="T69" fmla="*/ 0 h 898"/>
                  <a:gd name="T70" fmla="*/ 0 w 828"/>
                  <a:gd name="T71" fmla="*/ 0 h 898"/>
                  <a:gd name="T72" fmla="*/ 0 w 828"/>
                  <a:gd name="T73" fmla="*/ 0 h 898"/>
                  <a:gd name="T74" fmla="*/ 0 w 828"/>
                  <a:gd name="T75" fmla="*/ 0 h 898"/>
                  <a:gd name="T76" fmla="*/ 0 w 828"/>
                  <a:gd name="T77" fmla="*/ 0 h 898"/>
                  <a:gd name="T78" fmla="*/ 0 w 828"/>
                  <a:gd name="T79" fmla="*/ 0 h 898"/>
                  <a:gd name="T80" fmla="*/ 0 w 828"/>
                  <a:gd name="T81" fmla="*/ 0 h 898"/>
                  <a:gd name="T82" fmla="*/ 0 w 828"/>
                  <a:gd name="T83" fmla="*/ 0 h 898"/>
                  <a:gd name="T84" fmla="*/ 0 w 828"/>
                  <a:gd name="T85" fmla="*/ 0 h 898"/>
                  <a:gd name="T86" fmla="*/ 0 w 828"/>
                  <a:gd name="T87" fmla="*/ 0 h 89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28"/>
                  <a:gd name="T133" fmla="*/ 0 h 898"/>
                  <a:gd name="T134" fmla="*/ 828 w 828"/>
                  <a:gd name="T135" fmla="*/ 898 h 89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28" h="898">
                    <a:moveTo>
                      <a:pt x="115" y="629"/>
                    </a:moveTo>
                    <a:lnTo>
                      <a:pt x="95" y="575"/>
                    </a:lnTo>
                    <a:lnTo>
                      <a:pt x="69" y="560"/>
                    </a:lnTo>
                    <a:lnTo>
                      <a:pt x="41" y="559"/>
                    </a:lnTo>
                    <a:lnTo>
                      <a:pt x="28" y="542"/>
                    </a:lnTo>
                    <a:lnTo>
                      <a:pt x="27" y="507"/>
                    </a:lnTo>
                    <a:lnTo>
                      <a:pt x="4" y="466"/>
                    </a:lnTo>
                    <a:lnTo>
                      <a:pt x="0" y="451"/>
                    </a:lnTo>
                    <a:lnTo>
                      <a:pt x="2" y="443"/>
                    </a:lnTo>
                    <a:lnTo>
                      <a:pt x="22" y="433"/>
                    </a:lnTo>
                    <a:lnTo>
                      <a:pt x="36" y="246"/>
                    </a:lnTo>
                    <a:lnTo>
                      <a:pt x="18" y="209"/>
                    </a:lnTo>
                    <a:lnTo>
                      <a:pt x="21" y="193"/>
                    </a:lnTo>
                    <a:lnTo>
                      <a:pt x="31" y="186"/>
                    </a:lnTo>
                    <a:lnTo>
                      <a:pt x="32" y="182"/>
                    </a:lnTo>
                    <a:lnTo>
                      <a:pt x="43" y="181"/>
                    </a:lnTo>
                    <a:lnTo>
                      <a:pt x="65" y="163"/>
                    </a:lnTo>
                    <a:lnTo>
                      <a:pt x="72" y="153"/>
                    </a:lnTo>
                    <a:lnTo>
                      <a:pt x="73" y="106"/>
                    </a:lnTo>
                    <a:lnTo>
                      <a:pt x="78" y="98"/>
                    </a:lnTo>
                    <a:lnTo>
                      <a:pt x="99" y="85"/>
                    </a:lnTo>
                    <a:lnTo>
                      <a:pt x="105" y="75"/>
                    </a:lnTo>
                    <a:lnTo>
                      <a:pt x="140" y="49"/>
                    </a:lnTo>
                    <a:lnTo>
                      <a:pt x="144" y="40"/>
                    </a:lnTo>
                    <a:lnTo>
                      <a:pt x="148" y="0"/>
                    </a:lnTo>
                    <a:lnTo>
                      <a:pt x="191" y="21"/>
                    </a:lnTo>
                    <a:lnTo>
                      <a:pt x="211" y="22"/>
                    </a:lnTo>
                    <a:lnTo>
                      <a:pt x="230" y="17"/>
                    </a:lnTo>
                    <a:lnTo>
                      <a:pt x="243" y="19"/>
                    </a:lnTo>
                    <a:lnTo>
                      <a:pt x="253" y="24"/>
                    </a:lnTo>
                    <a:lnTo>
                      <a:pt x="266" y="24"/>
                    </a:lnTo>
                    <a:lnTo>
                      <a:pt x="330" y="53"/>
                    </a:lnTo>
                    <a:lnTo>
                      <a:pt x="335" y="58"/>
                    </a:lnTo>
                    <a:lnTo>
                      <a:pt x="336" y="84"/>
                    </a:lnTo>
                    <a:lnTo>
                      <a:pt x="357" y="115"/>
                    </a:lnTo>
                    <a:lnTo>
                      <a:pt x="449" y="141"/>
                    </a:lnTo>
                    <a:lnTo>
                      <a:pt x="461" y="150"/>
                    </a:lnTo>
                    <a:lnTo>
                      <a:pt x="476" y="155"/>
                    </a:lnTo>
                    <a:lnTo>
                      <a:pt x="497" y="179"/>
                    </a:lnTo>
                    <a:lnTo>
                      <a:pt x="511" y="186"/>
                    </a:lnTo>
                    <a:lnTo>
                      <a:pt x="523" y="186"/>
                    </a:lnTo>
                    <a:lnTo>
                      <a:pt x="550" y="172"/>
                    </a:lnTo>
                    <a:lnTo>
                      <a:pt x="572" y="140"/>
                    </a:lnTo>
                    <a:lnTo>
                      <a:pt x="572" y="131"/>
                    </a:lnTo>
                    <a:lnTo>
                      <a:pt x="569" y="119"/>
                    </a:lnTo>
                    <a:lnTo>
                      <a:pt x="569" y="108"/>
                    </a:lnTo>
                    <a:lnTo>
                      <a:pt x="564" y="98"/>
                    </a:lnTo>
                    <a:lnTo>
                      <a:pt x="565" y="83"/>
                    </a:lnTo>
                    <a:lnTo>
                      <a:pt x="569" y="69"/>
                    </a:lnTo>
                    <a:lnTo>
                      <a:pt x="622" y="24"/>
                    </a:lnTo>
                    <a:lnTo>
                      <a:pt x="676" y="16"/>
                    </a:lnTo>
                    <a:lnTo>
                      <a:pt x="708" y="30"/>
                    </a:lnTo>
                    <a:lnTo>
                      <a:pt x="716" y="30"/>
                    </a:lnTo>
                    <a:lnTo>
                      <a:pt x="724" y="36"/>
                    </a:lnTo>
                    <a:lnTo>
                      <a:pt x="724" y="45"/>
                    </a:lnTo>
                    <a:lnTo>
                      <a:pt x="723" y="47"/>
                    </a:lnTo>
                    <a:lnTo>
                      <a:pt x="722" y="46"/>
                    </a:lnTo>
                    <a:lnTo>
                      <a:pt x="723" y="53"/>
                    </a:lnTo>
                    <a:lnTo>
                      <a:pt x="732" y="62"/>
                    </a:lnTo>
                    <a:lnTo>
                      <a:pt x="736" y="63"/>
                    </a:lnTo>
                    <a:lnTo>
                      <a:pt x="741" y="62"/>
                    </a:lnTo>
                    <a:lnTo>
                      <a:pt x="816" y="78"/>
                    </a:lnTo>
                    <a:lnTo>
                      <a:pt x="823" y="83"/>
                    </a:lnTo>
                    <a:lnTo>
                      <a:pt x="827" y="96"/>
                    </a:lnTo>
                    <a:lnTo>
                      <a:pt x="828" y="98"/>
                    </a:lnTo>
                    <a:lnTo>
                      <a:pt x="822" y="99"/>
                    </a:lnTo>
                    <a:lnTo>
                      <a:pt x="812" y="117"/>
                    </a:lnTo>
                    <a:lnTo>
                      <a:pt x="816" y="182"/>
                    </a:lnTo>
                    <a:lnTo>
                      <a:pt x="815" y="184"/>
                    </a:lnTo>
                    <a:lnTo>
                      <a:pt x="806" y="188"/>
                    </a:lnTo>
                    <a:lnTo>
                      <a:pt x="802" y="194"/>
                    </a:lnTo>
                    <a:lnTo>
                      <a:pt x="802" y="198"/>
                    </a:lnTo>
                    <a:lnTo>
                      <a:pt x="804" y="219"/>
                    </a:lnTo>
                    <a:lnTo>
                      <a:pt x="811" y="234"/>
                    </a:lnTo>
                    <a:lnTo>
                      <a:pt x="809" y="246"/>
                    </a:lnTo>
                    <a:lnTo>
                      <a:pt x="823" y="265"/>
                    </a:lnTo>
                    <a:lnTo>
                      <a:pt x="812" y="858"/>
                    </a:lnTo>
                    <a:lnTo>
                      <a:pt x="760" y="858"/>
                    </a:lnTo>
                    <a:lnTo>
                      <a:pt x="759" y="898"/>
                    </a:lnTo>
                    <a:lnTo>
                      <a:pt x="752" y="895"/>
                    </a:lnTo>
                    <a:lnTo>
                      <a:pt x="341" y="638"/>
                    </a:lnTo>
                    <a:lnTo>
                      <a:pt x="269" y="665"/>
                    </a:lnTo>
                    <a:lnTo>
                      <a:pt x="261" y="650"/>
                    </a:lnTo>
                    <a:lnTo>
                      <a:pt x="247" y="643"/>
                    </a:lnTo>
                    <a:lnTo>
                      <a:pt x="243" y="637"/>
                    </a:lnTo>
                    <a:lnTo>
                      <a:pt x="240" y="633"/>
                    </a:lnTo>
                    <a:lnTo>
                      <a:pt x="120" y="627"/>
                    </a:lnTo>
                    <a:lnTo>
                      <a:pt x="115" y="629"/>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38" name="Freeform 1368">
                <a:extLst>
                  <a:ext uri="{FF2B5EF4-FFF2-40B4-BE49-F238E27FC236}">
                    <a16:creationId xmlns:a16="http://schemas.microsoft.com/office/drawing/2014/main" id="{043FE0F8-011C-40EE-BCBD-95FCA7962B36}"/>
                  </a:ext>
                </a:extLst>
              </p:cNvPr>
              <p:cNvSpPr>
                <a:spLocks noChangeAspect="1"/>
              </p:cNvSpPr>
              <p:nvPr/>
            </p:nvSpPr>
            <p:spPr bwMode="auto">
              <a:xfrm>
                <a:off x="2494" y="1505"/>
                <a:ext cx="267" cy="292"/>
              </a:xfrm>
              <a:custGeom>
                <a:avLst/>
                <a:gdLst>
                  <a:gd name="T0" fmla="*/ 0 w 908"/>
                  <a:gd name="T1" fmla="*/ 0 h 999"/>
                  <a:gd name="T2" fmla="*/ 0 w 908"/>
                  <a:gd name="T3" fmla="*/ 0 h 999"/>
                  <a:gd name="T4" fmla="*/ 0 w 908"/>
                  <a:gd name="T5" fmla="*/ 0 h 999"/>
                  <a:gd name="T6" fmla="*/ 0 w 908"/>
                  <a:gd name="T7" fmla="*/ 0 h 999"/>
                  <a:gd name="T8" fmla="*/ 0 w 908"/>
                  <a:gd name="T9" fmla="*/ 0 h 999"/>
                  <a:gd name="T10" fmla="*/ 0 w 908"/>
                  <a:gd name="T11" fmla="*/ 0 h 999"/>
                  <a:gd name="T12" fmla="*/ 0 w 908"/>
                  <a:gd name="T13" fmla="*/ 0 h 999"/>
                  <a:gd name="T14" fmla="*/ 0 w 908"/>
                  <a:gd name="T15" fmla="*/ 0 h 999"/>
                  <a:gd name="T16" fmla="*/ 0 w 908"/>
                  <a:gd name="T17" fmla="*/ 0 h 999"/>
                  <a:gd name="T18" fmla="*/ 0 w 908"/>
                  <a:gd name="T19" fmla="*/ 0 h 999"/>
                  <a:gd name="T20" fmla="*/ 0 w 908"/>
                  <a:gd name="T21" fmla="*/ 0 h 999"/>
                  <a:gd name="T22" fmla="*/ 0 w 908"/>
                  <a:gd name="T23" fmla="*/ 0 h 999"/>
                  <a:gd name="T24" fmla="*/ 0 w 908"/>
                  <a:gd name="T25" fmla="*/ 0 h 999"/>
                  <a:gd name="T26" fmla="*/ 0 w 908"/>
                  <a:gd name="T27" fmla="*/ 0 h 999"/>
                  <a:gd name="T28" fmla="*/ 0 w 908"/>
                  <a:gd name="T29" fmla="*/ 0 h 999"/>
                  <a:gd name="T30" fmla="*/ 0 w 908"/>
                  <a:gd name="T31" fmla="*/ 0 h 999"/>
                  <a:gd name="T32" fmla="*/ 0 w 908"/>
                  <a:gd name="T33" fmla="*/ 0 h 999"/>
                  <a:gd name="T34" fmla="*/ 0 w 908"/>
                  <a:gd name="T35" fmla="*/ 0 h 999"/>
                  <a:gd name="T36" fmla="*/ 0 w 908"/>
                  <a:gd name="T37" fmla="*/ 0 h 999"/>
                  <a:gd name="T38" fmla="*/ 0 w 908"/>
                  <a:gd name="T39" fmla="*/ 0 h 999"/>
                  <a:gd name="T40" fmla="*/ 0 w 908"/>
                  <a:gd name="T41" fmla="*/ 0 h 999"/>
                  <a:gd name="T42" fmla="*/ 0 w 908"/>
                  <a:gd name="T43" fmla="*/ 0 h 999"/>
                  <a:gd name="T44" fmla="*/ 0 w 908"/>
                  <a:gd name="T45" fmla="*/ 0 h 999"/>
                  <a:gd name="T46" fmla="*/ 0 w 908"/>
                  <a:gd name="T47" fmla="*/ 0 h 999"/>
                  <a:gd name="T48" fmla="*/ 0 w 908"/>
                  <a:gd name="T49" fmla="*/ 0 h 999"/>
                  <a:gd name="T50" fmla="*/ 0 w 908"/>
                  <a:gd name="T51" fmla="*/ 0 h 999"/>
                  <a:gd name="T52" fmla="*/ 0 w 908"/>
                  <a:gd name="T53" fmla="*/ 0 h 999"/>
                  <a:gd name="T54" fmla="*/ 0 w 908"/>
                  <a:gd name="T55" fmla="*/ 0 h 999"/>
                  <a:gd name="T56" fmla="*/ 0 w 908"/>
                  <a:gd name="T57" fmla="*/ 0 h 999"/>
                  <a:gd name="T58" fmla="*/ 0 w 908"/>
                  <a:gd name="T59" fmla="*/ 0 h 999"/>
                  <a:gd name="T60" fmla="*/ 0 w 908"/>
                  <a:gd name="T61" fmla="*/ 0 h 999"/>
                  <a:gd name="T62" fmla="*/ 0 w 908"/>
                  <a:gd name="T63" fmla="*/ 0 h 999"/>
                  <a:gd name="T64" fmla="*/ 0 w 908"/>
                  <a:gd name="T65" fmla="*/ 0 h 999"/>
                  <a:gd name="T66" fmla="*/ 0 w 908"/>
                  <a:gd name="T67" fmla="*/ 0 h 999"/>
                  <a:gd name="T68" fmla="*/ 0 w 908"/>
                  <a:gd name="T69" fmla="*/ 0 h 999"/>
                  <a:gd name="T70" fmla="*/ 0 w 908"/>
                  <a:gd name="T71" fmla="*/ 0 h 999"/>
                  <a:gd name="T72" fmla="*/ 0 w 908"/>
                  <a:gd name="T73" fmla="*/ 0 h 999"/>
                  <a:gd name="T74" fmla="*/ 0 w 908"/>
                  <a:gd name="T75" fmla="*/ 0 h 999"/>
                  <a:gd name="T76" fmla="*/ 0 w 908"/>
                  <a:gd name="T77" fmla="*/ 0 h 999"/>
                  <a:gd name="T78" fmla="*/ 0 w 908"/>
                  <a:gd name="T79" fmla="*/ 0 h 999"/>
                  <a:gd name="T80" fmla="*/ 0 w 908"/>
                  <a:gd name="T81" fmla="*/ 0 h 999"/>
                  <a:gd name="T82" fmla="*/ 0 w 908"/>
                  <a:gd name="T83" fmla="*/ 0 h 999"/>
                  <a:gd name="T84" fmla="*/ 0 w 908"/>
                  <a:gd name="T85" fmla="*/ 0 h 999"/>
                  <a:gd name="T86" fmla="*/ 0 w 908"/>
                  <a:gd name="T87" fmla="*/ 0 h 999"/>
                  <a:gd name="T88" fmla="*/ 0 w 908"/>
                  <a:gd name="T89" fmla="*/ 0 h 999"/>
                  <a:gd name="T90" fmla="*/ 0 w 908"/>
                  <a:gd name="T91" fmla="*/ 0 h 999"/>
                  <a:gd name="T92" fmla="*/ 0 w 908"/>
                  <a:gd name="T93" fmla="*/ 0 h 999"/>
                  <a:gd name="T94" fmla="*/ 0 w 908"/>
                  <a:gd name="T95" fmla="*/ 0 h 999"/>
                  <a:gd name="T96" fmla="*/ 0 w 908"/>
                  <a:gd name="T97" fmla="*/ 0 h 999"/>
                  <a:gd name="T98" fmla="*/ 0 w 908"/>
                  <a:gd name="T99" fmla="*/ 0 h 999"/>
                  <a:gd name="T100" fmla="*/ 0 w 908"/>
                  <a:gd name="T101" fmla="*/ 0 h 999"/>
                  <a:gd name="T102" fmla="*/ 0 w 908"/>
                  <a:gd name="T103" fmla="*/ 0 h 999"/>
                  <a:gd name="T104" fmla="*/ 0 w 908"/>
                  <a:gd name="T105" fmla="*/ 0 h 999"/>
                  <a:gd name="T106" fmla="*/ 0 w 908"/>
                  <a:gd name="T107" fmla="*/ 0 h 999"/>
                  <a:gd name="T108" fmla="*/ 0 w 908"/>
                  <a:gd name="T109" fmla="*/ 0 h 99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08"/>
                  <a:gd name="T166" fmla="*/ 0 h 999"/>
                  <a:gd name="T167" fmla="*/ 908 w 908"/>
                  <a:gd name="T168" fmla="*/ 999 h 99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08" h="999">
                    <a:moveTo>
                      <a:pt x="526" y="49"/>
                    </a:moveTo>
                    <a:lnTo>
                      <a:pt x="756" y="254"/>
                    </a:lnTo>
                    <a:lnTo>
                      <a:pt x="756" y="260"/>
                    </a:lnTo>
                    <a:lnTo>
                      <a:pt x="759" y="265"/>
                    </a:lnTo>
                    <a:lnTo>
                      <a:pt x="757" y="273"/>
                    </a:lnTo>
                    <a:lnTo>
                      <a:pt x="757" y="278"/>
                    </a:lnTo>
                    <a:lnTo>
                      <a:pt x="764" y="282"/>
                    </a:lnTo>
                    <a:lnTo>
                      <a:pt x="770" y="284"/>
                    </a:lnTo>
                    <a:lnTo>
                      <a:pt x="780" y="291"/>
                    </a:lnTo>
                    <a:lnTo>
                      <a:pt x="783" y="293"/>
                    </a:lnTo>
                    <a:lnTo>
                      <a:pt x="784" y="304"/>
                    </a:lnTo>
                    <a:lnTo>
                      <a:pt x="795" y="315"/>
                    </a:lnTo>
                    <a:lnTo>
                      <a:pt x="804" y="318"/>
                    </a:lnTo>
                    <a:lnTo>
                      <a:pt x="812" y="315"/>
                    </a:lnTo>
                    <a:lnTo>
                      <a:pt x="815" y="318"/>
                    </a:lnTo>
                    <a:lnTo>
                      <a:pt x="817" y="326"/>
                    </a:lnTo>
                    <a:lnTo>
                      <a:pt x="821" y="329"/>
                    </a:lnTo>
                    <a:lnTo>
                      <a:pt x="832" y="329"/>
                    </a:lnTo>
                    <a:lnTo>
                      <a:pt x="836" y="331"/>
                    </a:lnTo>
                    <a:lnTo>
                      <a:pt x="840" y="331"/>
                    </a:lnTo>
                    <a:lnTo>
                      <a:pt x="847" y="338"/>
                    </a:lnTo>
                    <a:lnTo>
                      <a:pt x="856" y="340"/>
                    </a:lnTo>
                    <a:lnTo>
                      <a:pt x="859" y="344"/>
                    </a:lnTo>
                    <a:lnTo>
                      <a:pt x="861" y="346"/>
                    </a:lnTo>
                    <a:lnTo>
                      <a:pt x="862" y="347"/>
                    </a:lnTo>
                    <a:lnTo>
                      <a:pt x="862" y="354"/>
                    </a:lnTo>
                    <a:lnTo>
                      <a:pt x="861" y="357"/>
                    </a:lnTo>
                    <a:lnTo>
                      <a:pt x="859" y="362"/>
                    </a:lnTo>
                    <a:lnTo>
                      <a:pt x="862" y="366"/>
                    </a:lnTo>
                    <a:lnTo>
                      <a:pt x="862" y="370"/>
                    </a:lnTo>
                    <a:lnTo>
                      <a:pt x="858" y="372"/>
                    </a:lnTo>
                    <a:lnTo>
                      <a:pt x="857" y="375"/>
                    </a:lnTo>
                    <a:lnTo>
                      <a:pt x="857" y="382"/>
                    </a:lnTo>
                    <a:lnTo>
                      <a:pt x="854" y="387"/>
                    </a:lnTo>
                    <a:lnTo>
                      <a:pt x="854" y="393"/>
                    </a:lnTo>
                    <a:lnTo>
                      <a:pt x="861" y="403"/>
                    </a:lnTo>
                    <a:lnTo>
                      <a:pt x="866" y="404"/>
                    </a:lnTo>
                    <a:lnTo>
                      <a:pt x="873" y="403"/>
                    </a:lnTo>
                    <a:lnTo>
                      <a:pt x="882" y="399"/>
                    </a:lnTo>
                    <a:lnTo>
                      <a:pt x="892" y="398"/>
                    </a:lnTo>
                    <a:lnTo>
                      <a:pt x="906" y="391"/>
                    </a:lnTo>
                    <a:lnTo>
                      <a:pt x="906" y="393"/>
                    </a:lnTo>
                    <a:lnTo>
                      <a:pt x="908" y="393"/>
                    </a:lnTo>
                    <a:lnTo>
                      <a:pt x="893" y="600"/>
                    </a:lnTo>
                    <a:lnTo>
                      <a:pt x="878" y="608"/>
                    </a:lnTo>
                    <a:lnTo>
                      <a:pt x="872" y="624"/>
                    </a:lnTo>
                    <a:lnTo>
                      <a:pt x="853" y="641"/>
                    </a:lnTo>
                    <a:lnTo>
                      <a:pt x="852" y="647"/>
                    </a:lnTo>
                    <a:lnTo>
                      <a:pt x="827" y="644"/>
                    </a:lnTo>
                    <a:lnTo>
                      <a:pt x="827" y="649"/>
                    </a:lnTo>
                    <a:lnTo>
                      <a:pt x="822" y="647"/>
                    </a:lnTo>
                    <a:lnTo>
                      <a:pt x="735" y="649"/>
                    </a:lnTo>
                    <a:lnTo>
                      <a:pt x="709" y="671"/>
                    </a:lnTo>
                    <a:lnTo>
                      <a:pt x="639" y="674"/>
                    </a:lnTo>
                    <a:lnTo>
                      <a:pt x="555" y="731"/>
                    </a:lnTo>
                    <a:lnTo>
                      <a:pt x="542" y="751"/>
                    </a:lnTo>
                    <a:lnTo>
                      <a:pt x="522" y="767"/>
                    </a:lnTo>
                    <a:lnTo>
                      <a:pt x="444" y="795"/>
                    </a:lnTo>
                    <a:lnTo>
                      <a:pt x="419" y="856"/>
                    </a:lnTo>
                    <a:lnTo>
                      <a:pt x="383" y="893"/>
                    </a:lnTo>
                    <a:lnTo>
                      <a:pt x="361" y="944"/>
                    </a:lnTo>
                    <a:lnTo>
                      <a:pt x="359" y="987"/>
                    </a:lnTo>
                    <a:lnTo>
                      <a:pt x="347" y="989"/>
                    </a:lnTo>
                    <a:lnTo>
                      <a:pt x="345" y="989"/>
                    </a:lnTo>
                    <a:lnTo>
                      <a:pt x="341" y="982"/>
                    </a:lnTo>
                    <a:lnTo>
                      <a:pt x="339" y="979"/>
                    </a:lnTo>
                    <a:lnTo>
                      <a:pt x="328" y="979"/>
                    </a:lnTo>
                    <a:lnTo>
                      <a:pt x="325" y="981"/>
                    </a:lnTo>
                    <a:lnTo>
                      <a:pt x="322" y="988"/>
                    </a:lnTo>
                    <a:lnTo>
                      <a:pt x="318" y="989"/>
                    </a:lnTo>
                    <a:lnTo>
                      <a:pt x="314" y="993"/>
                    </a:lnTo>
                    <a:lnTo>
                      <a:pt x="304" y="993"/>
                    </a:lnTo>
                    <a:lnTo>
                      <a:pt x="305" y="991"/>
                    </a:lnTo>
                    <a:lnTo>
                      <a:pt x="305" y="977"/>
                    </a:lnTo>
                    <a:lnTo>
                      <a:pt x="304" y="972"/>
                    </a:lnTo>
                    <a:lnTo>
                      <a:pt x="305" y="971"/>
                    </a:lnTo>
                    <a:lnTo>
                      <a:pt x="305" y="963"/>
                    </a:lnTo>
                    <a:lnTo>
                      <a:pt x="303" y="961"/>
                    </a:lnTo>
                    <a:lnTo>
                      <a:pt x="299" y="962"/>
                    </a:lnTo>
                    <a:lnTo>
                      <a:pt x="294" y="962"/>
                    </a:lnTo>
                    <a:lnTo>
                      <a:pt x="291" y="971"/>
                    </a:lnTo>
                    <a:lnTo>
                      <a:pt x="289" y="971"/>
                    </a:lnTo>
                    <a:lnTo>
                      <a:pt x="284" y="966"/>
                    </a:lnTo>
                    <a:lnTo>
                      <a:pt x="281" y="966"/>
                    </a:lnTo>
                    <a:lnTo>
                      <a:pt x="278" y="969"/>
                    </a:lnTo>
                    <a:lnTo>
                      <a:pt x="279" y="982"/>
                    </a:lnTo>
                    <a:lnTo>
                      <a:pt x="277" y="986"/>
                    </a:lnTo>
                    <a:lnTo>
                      <a:pt x="266" y="986"/>
                    </a:lnTo>
                    <a:lnTo>
                      <a:pt x="260" y="989"/>
                    </a:lnTo>
                    <a:lnTo>
                      <a:pt x="257" y="999"/>
                    </a:lnTo>
                    <a:lnTo>
                      <a:pt x="254" y="999"/>
                    </a:lnTo>
                    <a:lnTo>
                      <a:pt x="246" y="991"/>
                    </a:lnTo>
                    <a:lnTo>
                      <a:pt x="244" y="989"/>
                    </a:lnTo>
                    <a:lnTo>
                      <a:pt x="241" y="992"/>
                    </a:lnTo>
                    <a:lnTo>
                      <a:pt x="240" y="993"/>
                    </a:lnTo>
                    <a:lnTo>
                      <a:pt x="239" y="993"/>
                    </a:lnTo>
                    <a:lnTo>
                      <a:pt x="237" y="986"/>
                    </a:lnTo>
                    <a:lnTo>
                      <a:pt x="235" y="979"/>
                    </a:lnTo>
                    <a:lnTo>
                      <a:pt x="231" y="978"/>
                    </a:lnTo>
                    <a:lnTo>
                      <a:pt x="228" y="982"/>
                    </a:lnTo>
                    <a:lnTo>
                      <a:pt x="223" y="982"/>
                    </a:lnTo>
                    <a:lnTo>
                      <a:pt x="220" y="982"/>
                    </a:lnTo>
                    <a:lnTo>
                      <a:pt x="218" y="986"/>
                    </a:lnTo>
                    <a:lnTo>
                      <a:pt x="215" y="991"/>
                    </a:lnTo>
                    <a:lnTo>
                      <a:pt x="213" y="994"/>
                    </a:lnTo>
                    <a:lnTo>
                      <a:pt x="205" y="997"/>
                    </a:lnTo>
                    <a:lnTo>
                      <a:pt x="207" y="993"/>
                    </a:lnTo>
                    <a:lnTo>
                      <a:pt x="205" y="989"/>
                    </a:lnTo>
                    <a:lnTo>
                      <a:pt x="199" y="986"/>
                    </a:lnTo>
                    <a:lnTo>
                      <a:pt x="198" y="981"/>
                    </a:lnTo>
                    <a:lnTo>
                      <a:pt x="193" y="979"/>
                    </a:lnTo>
                    <a:lnTo>
                      <a:pt x="190" y="972"/>
                    </a:lnTo>
                    <a:lnTo>
                      <a:pt x="190" y="939"/>
                    </a:lnTo>
                    <a:lnTo>
                      <a:pt x="186" y="937"/>
                    </a:lnTo>
                    <a:lnTo>
                      <a:pt x="181" y="937"/>
                    </a:lnTo>
                    <a:lnTo>
                      <a:pt x="174" y="946"/>
                    </a:lnTo>
                    <a:lnTo>
                      <a:pt x="172" y="946"/>
                    </a:lnTo>
                    <a:lnTo>
                      <a:pt x="172" y="937"/>
                    </a:lnTo>
                    <a:lnTo>
                      <a:pt x="173" y="935"/>
                    </a:lnTo>
                    <a:lnTo>
                      <a:pt x="178" y="932"/>
                    </a:lnTo>
                    <a:lnTo>
                      <a:pt x="179" y="927"/>
                    </a:lnTo>
                    <a:lnTo>
                      <a:pt x="183" y="927"/>
                    </a:lnTo>
                    <a:lnTo>
                      <a:pt x="186" y="922"/>
                    </a:lnTo>
                    <a:lnTo>
                      <a:pt x="189" y="922"/>
                    </a:lnTo>
                    <a:lnTo>
                      <a:pt x="189" y="915"/>
                    </a:lnTo>
                    <a:lnTo>
                      <a:pt x="189" y="914"/>
                    </a:lnTo>
                    <a:lnTo>
                      <a:pt x="183" y="914"/>
                    </a:lnTo>
                    <a:lnTo>
                      <a:pt x="181" y="910"/>
                    </a:lnTo>
                    <a:lnTo>
                      <a:pt x="177" y="906"/>
                    </a:lnTo>
                    <a:lnTo>
                      <a:pt x="172" y="895"/>
                    </a:lnTo>
                    <a:lnTo>
                      <a:pt x="168" y="898"/>
                    </a:lnTo>
                    <a:lnTo>
                      <a:pt x="166" y="898"/>
                    </a:lnTo>
                    <a:lnTo>
                      <a:pt x="168" y="876"/>
                    </a:lnTo>
                    <a:lnTo>
                      <a:pt x="167" y="869"/>
                    </a:lnTo>
                    <a:lnTo>
                      <a:pt x="164" y="869"/>
                    </a:lnTo>
                    <a:lnTo>
                      <a:pt x="166" y="862"/>
                    </a:lnTo>
                    <a:lnTo>
                      <a:pt x="163" y="859"/>
                    </a:lnTo>
                    <a:lnTo>
                      <a:pt x="161" y="859"/>
                    </a:lnTo>
                    <a:lnTo>
                      <a:pt x="158" y="858"/>
                    </a:lnTo>
                    <a:lnTo>
                      <a:pt x="162" y="845"/>
                    </a:lnTo>
                    <a:lnTo>
                      <a:pt x="161" y="842"/>
                    </a:lnTo>
                    <a:lnTo>
                      <a:pt x="158" y="840"/>
                    </a:lnTo>
                    <a:lnTo>
                      <a:pt x="156" y="840"/>
                    </a:lnTo>
                    <a:lnTo>
                      <a:pt x="152" y="843"/>
                    </a:lnTo>
                    <a:lnTo>
                      <a:pt x="151" y="843"/>
                    </a:lnTo>
                    <a:lnTo>
                      <a:pt x="143" y="838"/>
                    </a:lnTo>
                    <a:lnTo>
                      <a:pt x="141" y="838"/>
                    </a:lnTo>
                    <a:lnTo>
                      <a:pt x="140" y="840"/>
                    </a:lnTo>
                    <a:lnTo>
                      <a:pt x="140" y="851"/>
                    </a:lnTo>
                    <a:lnTo>
                      <a:pt x="136" y="853"/>
                    </a:lnTo>
                    <a:lnTo>
                      <a:pt x="122" y="859"/>
                    </a:lnTo>
                    <a:lnTo>
                      <a:pt x="122" y="866"/>
                    </a:lnTo>
                    <a:lnTo>
                      <a:pt x="119" y="872"/>
                    </a:lnTo>
                    <a:lnTo>
                      <a:pt x="105" y="866"/>
                    </a:lnTo>
                    <a:lnTo>
                      <a:pt x="98" y="859"/>
                    </a:lnTo>
                    <a:lnTo>
                      <a:pt x="88" y="858"/>
                    </a:lnTo>
                    <a:lnTo>
                      <a:pt x="85" y="858"/>
                    </a:lnTo>
                    <a:lnTo>
                      <a:pt x="80" y="864"/>
                    </a:lnTo>
                    <a:lnTo>
                      <a:pt x="75" y="867"/>
                    </a:lnTo>
                    <a:lnTo>
                      <a:pt x="72" y="874"/>
                    </a:lnTo>
                    <a:lnTo>
                      <a:pt x="68" y="878"/>
                    </a:lnTo>
                    <a:lnTo>
                      <a:pt x="63" y="876"/>
                    </a:lnTo>
                    <a:lnTo>
                      <a:pt x="53" y="858"/>
                    </a:lnTo>
                    <a:lnTo>
                      <a:pt x="48" y="859"/>
                    </a:lnTo>
                    <a:lnTo>
                      <a:pt x="38" y="871"/>
                    </a:lnTo>
                    <a:lnTo>
                      <a:pt x="33" y="872"/>
                    </a:lnTo>
                    <a:lnTo>
                      <a:pt x="28" y="869"/>
                    </a:lnTo>
                    <a:lnTo>
                      <a:pt x="25" y="863"/>
                    </a:lnTo>
                    <a:lnTo>
                      <a:pt x="25" y="858"/>
                    </a:lnTo>
                    <a:lnTo>
                      <a:pt x="30" y="853"/>
                    </a:lnTo>
                    <a:lnTo>
                      <a:pt x="30" y="850"/>
                    </a:lnTo>
                    <a:lnTo>
                      <a:pt x="35" y="842"/>
                    </a:lnTo>
                    <a:lnTo>
                      <a:pt x="36" y="840"/>
                    </a:lnTo>
                    <a:lnTo>
                      <a:pt x="32" y="836"/>
                    </a:lnTo>
                    <a:lnTo>
                      <a:pt x="32" y="826"/>
                    </a:lnTo>
                    <a:lnTo>
                      <a:pt x="35" y="822"/>
                    </a:lnTo>
                    <a:lnTo>
                      <a:pt x="36" y="817"/>
                    </a:lnTo>
                    <a:lnTo>
                      <a:pt x="35" y="814"/>
                    </a:lnTo>
                    <a:lnTo>
                      <a:pt x="35" y="811"/>
                    </a:lnTo>
                    <a:lnTo>
                      <a:pt x="36" y="810"/>
                    </a:lnTo>
                    <a:lnTo>
                      <a:pt x="36" y="806"/>
                    </a:lnTo>
                    <a:lnTo>
                      <a:pt x="32" y="800"/>
                    </a:lnTo>
                    <a:lnTo>
                      <a:pt x="31" y="795"/>
                    </a:lnTo>
                    <a:lnTo>
                      <a:pt x="28" y="793"/>
                    </a:lnTo>
                    <a:lnTo>
                      <a:pt x="28" y="786"/>
                    </a:lnTo>
                    <a:lnTo>
                      <a:pt x="25" y="783"/>
                    </a:lnTo>
                    <a:lnTo>
                      <a:pt x="25" y="779"/>
                    </a:lnTo>
                    <a:lnTo>
                      <a:pt x="20" y="778"/>
                    </a:lnTo>
                    <a:lnTo>
                      <a:pt x="17" y="782"/>
                    </a:lnTo>
                    <a:lnTo>
                      <a:pt x="14" y="782"/>
                    </a:lnTo>
                    <a:lnTo>
                      <a:pt x="12" y="779"/>
                    </a:lnTo>
                    <a:lnTo>
                      <a:pt x="11" y="772"/>
                    </a:lnTo>
                    <a:lnTo>
                      <a:pt x="4" y="761"/>
                    </a:lnTo>
                    <a:lnTo>
                      <a:pt x="5" y="756"/>
                    </a:lnTo>
                    <a:lnTo>
                      <a:pt x="10" y="748"/>
                    </a:lnTo>
                    <a:lnTo>
                      <a:pt x="10" y="742"/>
                    </a:lnTo>
                    <a:lnTo>
                      <a:pt x="7" y="735"/>
                    </a:lnTo>
                    <a:lnTo>
                      <a:pt x="7" y="720"/>
                    </a:lnTo>
                    <a:lnTo>
                      <a:pt x="5" y="715"/>
                    </a:lnTo>
                    <a:lnTo>
                      <a:pt x="2" y="715"/>
                    </a:lnTo>
                    <a:lnTo>
                      <a:pt x="2" y="711"/>
                    </a:lnTo>
                    <a:lnTo>
                      <a:pt x="0" y="711"/>
                    </a:lnTo>
                    <a:lnTo>
                      <a:pt x="0" y="702"/>
                    </a:lnTo>
                    <a:lnTo>
                      <a:pt x="4" y="694"/>
                    </a:lnTo>
                    <a:lnTo>
                      <a:pt x="4" y="690"/>
                    </a:lnTo>
                    <a:lnTo>
                      <a:pt x="1" y="686"/>
                    </a:lnTo>
                    <a:lnTo>
                      <a:pt x="26" y="660"/>
                    </a:lnTo>
                    <a:lnTo>
                      <a:pt x="48" y="611"/>
                    </a:lnTo>
                    <a:lnTo>
                      <a:pt x="49" y="611"/>
                    </a:lnTo>
                    <a:lnTo>
                      <a:pt x="53" y="611"/>
                    </a:lnTo>
                    <a:lnTo>
                      <a:pt x="53" y="612"/>
                    </a:lnTo>
                    <a:lnTo>
                      <a:pt x="59" y="615"/>
                    </a:lnTo>
                    <a:lnTo>
                      <a:pt x="63" y="617"/>
                    </a:lnTo>
                    <a:lnTo>
                      <a:pt x="73" y="655"/>
                    </a:lnTo>
                    <a:lnTo>
                      <a:pt x="90" y="659"/>
                    </a:lnTo>
                    <a:lnTo>
                      <a:pt x="117" y="634"/>
                    </a:lnTo>
                    <a:lnTo>
                      <a:pt x="365" y="639"/>
                    </a:lnTo>
                    <a:lnTo>
                      <a:pt x="382" y="584"/>
                    </a:lnTo>
                    <a:lnTo>
                      <a:pt x="361" y="575"/>
                    </a:lnTo>
                    <a:lnTo>
                      <a:pt x="380" y="0"/>
                    </a:lnTo>
                    <a:lnTo>
                      <a:pt x="471" y="0"/>
                    </a:lnTo>
                    <a:lnTo>
                      <a:pt x="526" y="49"/>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39" name="Freeform 1369">
                <a:extLst>
                  <a:ext uri="{FF2B5EF4-FFF2-40B4-BE49-F238E27FC236}">
                    <a16:creationId xmlns:a16="http://schemas.microsoft.com/office/drawing/2014/main" id="{FC63AE34-C4D8-452A-A8C3-2101195A54AE}"/>
                  </a:ext>
                </a:extLst>
              </p:cNvPr>
              <p:cNvSpPr>
                <a:spLocks noChangeAspect="1"/>
              </p:cNvSpPr>
              <p:nvPr/>
            </p:nvSpPr>
            <p:spPr bwMode="auto">
              <a:xfrm>
                <a:off x="2494" y="1505"/>
                <a:ext cx="267" cy="292"/>
              </a:xfrm>
              <a:custGeom>
                <a:avLst/>
                <a:gdLst>
                  <a:gd name="T0" fmla="*/ 0 w 908"/>
                  <a:gd name="T1" fmla="*/ 0 h 999"/>
                  <a:gd name="T2" fmla="*/ 0 w 908"/>
                  <a:gd name="T3" fmla="*/ 0 h 999"/>
                  <a:gd name="T4" fmla="*/ 0 w 908"/>
                  <a:gd name="T5" fmla="*/ 0 h 999"/>
                  <a:gd name="T6" fmla="*/ 0 w 908"/>
                  <a:gd name="T7" fmla="*/ 0 h 999"/>
                  <a:gd name="T8" fmla="*/ 0 w 908"/>
                  <a:gd name="T9" fmla="*/ 0 h 999"/>
                  <a:gd name="T10" fmla="*/ 0 w 908"/>
                  <a:gd name="T11" fmla="*/ 0 h 999"/>
                  <a:gd name="T12" fmla="*/ 0 w 908"/>
                  <a:gd name="T13" fmla="*/ 0 h 999"/>
                  <a:gd name="T14" fmla="*/ 0 w 908"/>
                  <a:gd name="T15" fmla="*/ 0 h 999"/>
                  <a:gd name="T16" fmla="*/ 0 w 908"/>
                  <a:gd name="T17" fmla="*/ 0 h 999"/>
                  <a:gd name="T18" fmla="*/ 0 w 908"/>
                  <a:gd name="T19" fmla="*/ 0 h 999"/>
                  <a:gd name="T20" fmla="*/ 0 w 908"/>
                  <a:gd name="T21" fmla="*/ 0 h 999"/>
                  <a:gd name="T22" fmla="*/ 0 w 908"/>
                  <a:gd name="T23" fmla="*/ 0 h 999"/>
                  <a:gd name="T24" fmla="*/ 0 w 908"/>
                  <a:gd name="T25" fmla="*/ 0 h 999"/>
                  <a:gd name="T26" fmla="*/ 0 w 908"/>
                  <a:gd name="T27" fmla="*/ 0 h 999"/>
                  <a:gd name="T28" fmla="*/ 0 w 908"/>
                  <a:gd name="T29" fmla="*/ 0 h 999"/>
                  <a:gd name="T30" fmla="*/ 0 w 908"/>
                  <a:gd name="T31" fmla="*/ 0 h 999"/>
                  <a:gd name="T32" fmla="*/ 0 w 908"/>
                  <a:gd name="T33" fmla="*/ 0 h 999"/>
                  <a:gd name="T34" fmla="*/ 0 w 908"/>
                  <a:gd name="T35" fmla="*/ 0 h 999"/>
                  <a:gd name="T36" fmla="*/ 0 w 908"/>
                  <a:gd name="T37" fmla="*/ 0 h 999"/>
                  <a:gd name="T38" fmla="*/ 0 w 908"/>
                  <a:gd name="T39" fmla="*/ 0 h 999"/>
                  <a:gd name="T40" fmla="*/ 0 w 908"/>
                  <a:gd name="T41" fmla="*/ 0 h 999"/>
                  <a:gd name="T42" fmla="*/ 0 w 908"/>
                  <a:gd name="T43" fmla="*/ 0 h 999"/>
                  <a:gd name="T44" fmla="*/ 0 w 908"/>
                  <a:gd name="T45" fmla="*/ 0 h 999"/>
                  <a:gd name="T46" fmla="*/ 0 w 908"/>
                  <a:gd name="T47" fmla="*/ 0 h 999"/>
                  <a:gd name="T48" fmla="*/ 0 w 908"/>
                  <a:gd name="T49" fmla="*/ 0 h 999"/>
                  <a:gd name="T50" fmla="*/ 0 w 908"/>
                  <a:gd name="T51" fmla="*/ 0 h 999"/>
                  <a:gd name="T52" fmla="*/ 0 w 908"/>
                  <a:gd name="T53" fmla="*/ 0 h 999"/>
                  <a:gd name="T54" fmla="*/ 0 w 908"/>
                  <a:gd name="T55" fmla="*/ 0 h 999"/>
                  <a:gd name="T56" fmla="*/ 0 w 908"/>
                  <a:gd name="T57" fmla="*/ 0 h 999"/>
                  <a:gd name="T58" fmla="*/ 0 w 908"/>
                  <a:gd name="T59" fmla="*/ 0 h 999"/>
                  <a:gd name="T60" fmla="*/ 0 w 908"/>
                  <a:gd name="T61" fmla="*/ 0 h 999"/>
                  <a:gd name="T62" fmla="*/ 0 w 908"/>
                  <a:gd name="T63" fmla="*/ 0 h 999"/>
                  <a:gd name="T64" fmla="*/ 0 w 908"/>
                  <a:gd name="T65" fmla="*/ 0 h 999"/>
                  <a:gd name="T66" fmla="*/ 0 w 908"/>
                  <a:gd name="T67" fmla="*/ 0 h 999"/>
                  <a:gd name="T68" fmla="*/ 0 w 908"/>
                  <a:gd name="T69" fmla="*/ 0 h 999"/>
                  <a:gd name="T70" fmla="*/ 0 w 908"/>
                  <a:gd name="T71" fmla="*/ 0 h 999"/>
                  <a:gd name="T72" fmla="*/ 0 w 908"/>
                  <a:gd name="T73" fmla="*/ 0 h 999"/>
                  <a:gd name="T74" fmla="*/ 0 w 908"/>
                  <a:gd name="T75" fmla="*/ 0 h 999"/>
                  <a:gd name="T76" fmla="*/ 0 w 908"/>
                  <a:gd name="T77" fmla="*/ 0 h 999"/>
                  <a:gd name="T78" fmla="*/ 0 w 908"/>
                  <a:gd name="T79" fmla="*/ 0 h 999"/>
                  <a:gd name="T80" fmla="*/ 0 w 908"/>
                  <a:gd name="T81" fmla="*/ 0 h 999"/>
                  <a:gd name="T82" fmla="*/ 0 w 908"/>
                  <a:gd name="T83" fmla="*/ 0 h 999"/>
                  <a:gd name="T84" fmla="*/ 0 w 908"/>
                  <a:gd name="T85" fmla="*/ 0 h 999"/>
                  <a:gd name="T86" fmla="*/ 0 w 908"/>
                  <a:gd name="T87" fmla="*/ 0 h 999"/>
                  <a:gd name="T88" fmla="*/ 0 w 908"/>
                  <a:gd name="T89" fmla="*/ 0 h 999"/>
                  <a:gd name="T90" fmla="*/ 0 w 908"/>
                  <a:gd name="T91" fmla="*/ 0 h 999"/>
                  <a:gd name="T92" fmla="*/ 0 w 908"/>
                  <a:gd name="T93" fmla="*/ 0 h 999"/>
                  <a:gd name="T94" fmla="*/ 0 w 908"/>
                  <a:gd name="T95" fmla="*/ 0 h 999"/>
                  <a:gd name="T96" fmla="*/ 0 w 908"/>
                  <a:gd name="T97" fmla="*/ 0 h 999"/>
                  <a:gd name="T98" fmla="*/ 0 w 908"/>
                  <a:gd name="T99" fmla="*/ 0 h 999"/>
                  <a:gd name="T100" fmla="*/ 0 w 908"/>
                  <a:gd name="T101" fmla="*/ 0 h 999"/>
                  <a:gd name="T102" fmla="*/ 0 w 908"/>
                  <a:gd name="T103" fmla="*/ 0 h 999"/>
                  <a:gd name="T104" fmla="*/ 0 w 908"/>
                  <a:gd name="T105" fmla="*/ 0 h 999"/>
                  <a:gd name="T106" fmla="*/ 0 w 908"/>
                  <a:gd name="T107" fmla="*/ 0 h 999"/>
                  <a:gd name="T108" fmla="*/ 0 w 908"/>
                  <a:gd name="T109" fmla="*/ 0 h 99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08"/>
                  <a:gd name="T166" fmla="*/ 0 h 999"/>
                  <a:gd name="T167" fmla="*/ 908 w 908"/>
                  <a:gd name="T168" fmla="*/ 999 h 99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08" h="999">
                    <a:moveTo>
                      <a:pt x="526" y="49"/>
                    </a:moveTo>
                    <a:lnTo>
                      <a:pt x="756" y="254"/>
                    </a:lnTo>
                    <a:lnTo>
                      <a:pt x="756" y="260"/>
                    </a:lnTo>
                    <a:lnTo>
                      <a:pt x="759" y="265"/>
                    </a:lnTo>
                    <a:lnTo>
                      <a:pt x="757" y="273"/>
                    </a:lnTo>
                    <a:lnTo>
                      <a:pt x="757" y="278"/>
                    </a:lnTo>
                    <a:lnTo>
                      <a:pt x="764" y="282"/>
                    </a:lnTo>
                    <a:lnTo>
                      <a:pt x="770" y="284"/>
                    </a:lnTo>
                    <a:lnTo>
                      <a:pt x="780" y="291"/>
                    </a:lnTo>
                    <a:lnTo>
                      <a:pt x="783" y="293"/>
                    </a:lnTo>
                    <a:lnTo>
                      <a:pt x="784" y="304"/>
                    </a:lnTo>
                    <a:lnTo>
                      <a:pt x="795" y="315"/>
                    </a:lnTo>
                    <a:lnTo>
                      <a:pt x="804" y="318"/>
                    </a:lnTo>
                    <a:lnTo>
                      <a:pt x="812" y="315"/>
                    </a:lnTo>
                    <a:lnTo>
                      <a:pt x="815" y="318"/>
                    </a:lnTo>
                    <a:lnTo>
                      <a:pt x="817" y="326"/>
                    </a:lnTo>
                    <a:lnTo>
                      <a:pt x="821" y="329"/>
                    </a:lnTo>
                    <a:lnTo>
                      <a:pt x="832" y="329"/>
                    </a:lnTo>
                    <a:lnTo>
                      <a:pt x="836" y="331"/>
                    </a:lnTo>
                    <a:lnTo>
                      <a:pt x="840" y="331"/>
                    </a:lnTo>
                    <a:lnTo>
                      <a:pt x="847" y="338"/>
                    </a:lnTo>
                    <a:lnTo>
                      <a:pt x="856" y="340"/>
                    </a:lnTo>
                    <a:lnTo>
                      <a:pt x="859" y="344"/>
                    </a:lnTo>
                    <a:lnTo>
                      <a:pt x="861" y="346"/>
                    </a:lnTo>
                    <a:lnTo>
                      <a:pt x="862" y="347"/>
                    </a:lnTo>
                    <a:lnTo>
                      <a:pt x="862" y="354"/>
                    </a:lnTo>
                    <a:lnTo>
                      <a:pt x="861" y="357"/>
                    </a:lnTo>
                    <a:lnTo>
                      <a:pt x="859" y="362"/>
                    </a:lnTo>
                    <a:lnTo>
                      <a:pt x="862" y="366"/>
                    </a:lnTo>
                    <a:lnTo>
                      <a:pt x="862" y="370"/>
                    </a:lnTo>
                    <a:lnTo>
                      <a:pt x="858" y="372"/>
                    </a:lnTo>
                    <a:lnTo>
                      <a:pt x="857" y="375"/>
                    </a:lnTo>
                    <a:lnTo>
                      <a:pt x="857" y="382"/>
                    </a:lnTo>
                    <a:lnTo>
                      <a:pt x="854" y="387"/>
                    </a:lnTo>
                    <a:lnTo>
                      <a:pt x="854" y="393"/>
                    </a:lnTo>
                    <a:lnTo>
                      <a:pt x="861" y="403"/>
                    </a:lnTo>
                    <a:lnTo>
                      <a:pt x="866" y="404"/>
                    </a:lnTo>
                    <a:lnTo>
                      <a:pt x="873" y="403"/>
                    </a:lnTo>
                    <a:lnTo>
                      <a:pt x="882" y="399"/>
                    </a:lnTo>
                    <a:lnTo>
                      <a:pt x="892" y="398"/>
                    </a:lnTo>
                    <a:lnTo>
                      <a:pt x="906" y="391"/>
                    </a:lnTo>
                    <a:lnTo>
                      <a:pt x="906" y="393"/>
                    </a:lnTo>
                    <a:lnTo>
                      <a:pt x="908" y="393"/>
                    </a:lnTo>
                    <a:lnTo>
                      <a:pt x="893" y="600"/>
                    </a:lnTo>
                    <a:lnTo>
                      <a:pt x="878" y="608"/>
                    </a:lnTo>
                    <a:lnTo>
                      <a:pt x="872" y="624"/>
                    </a:lnTo>
                    <a:lnTo>
                      <a:pt x="853" y="641"/>
                    </a:lnTo>
                    <a:lnTo>
                      <a:pt x="852" y="647"/>
                    </a:lnTo>
                    <a:lnTo>
                      <a:pt x="827" y="644"/>
                    </a:lnTo>
                    <a:lnTo>
                      <a:pt x="827" y="649"/>
                    </a:lnTo>
                    <a:lnTo>
                      <a:pt x="822" y="647"/>
                    </a:lnTo>
                    <a:lnTo>
                      <a:pt x="735" y="649"/>
                    </a:lnTo>
                    <a:lnTo>
                      <a:pt x="709" y="671"/>
                    </a:lnTo>
                    <a:lnTo>
                      <a:pt x="639" y="674"/>
                    </a:lnTo>
                    <a:lnTo>
                      <a:pt x="555" y="731"/>
                    </a:lnTo>
                    <a:lnTo>
                      <a:pt x="542" y="751"/>
                    </a:lnTo>
                    <a:lnTo>
                      <a:pt x="522" y="767"/>
                    </a:lnTo>
                    <a:lnTo>
                      <a:pt x="444" y="795"/>
                    </a:lnTo>
                    <a:lnTo>
                      <a:pt x="419" y="856"/>
                    </a:lnTo>
                    <a:lnTo>
                      <a:pt x="383" y="893"/>
                    </a:lnTo>
                    <a:lnTo>
                      <a:pt x="361" y="944"/>
                    </a:lnTo>
                    <a:lnTo>
                      <a:pt x="359" y="987"/>
                    </a:lnTo>
                    <a:lnTo>
                      <a:pt x="347" y="989"/>
                    </a:lnTo>
                    <a:lnTo>
                      <a:pt x="345" y="989"/>
                    </a:lnTo>
                    <a:lnTo>
                      <a:pt x="341" y="982"/>
                    </a:lnTo>
                    <a:lnTo>
                      <a:pt x="339" y="979"/>
                    </a:lnTo>
                    <a:lnTo>
                      <a:pt x="328" y="979"/>
                    </a:lnTo>
                    <a:lnTo>
                      <a:pt x="325" y="981"/>
                    </a:lnTo>
                    <a:lnTo>
                      <a:pt x="322" y="988"/>
                    </a:lnTo>
                    <a:lnTo>
                      <a:pt x="318" y="989"/>
                    </a:lnTo>
                    <a:lnTo>
                      <a:pt x="314" y="993"/>
                    </a:lnTo>
                    <a:lnTo>
                      <a:pt x="304" y="993"/>
                    </a:lnTo>
                    <a:lnTo>
                      <a:pt x="305" y="991"/>
                    </a:lnTo>
                    <a:lnTo>
                      <a:pt x="305" y="977"/>
                    </a:lnTo>
                    <a:lnTo>
                      <a:pt x="304" y="972"/>
                    </a:lnTo>
                    <a:lnTo>
                      <a:pt x="305" y="971"/>
                    </a:lnTo>
                    <a:lnTo>
                      <a:pt x="305" y="963"/>
                    </a:lnTo>
                    <a:lnTo>
                      <a:pt x="303" y="961"/>
                    </a:lnTo>
                    <a:lnTo>
                      <a:pt x="299" y="962"/>
                    </a:lnTo>
                    <a:lnTo>
                      <a:pt x="294" y="962"/>
                    </a:lnTo>
                    <a:lnTo>
                      <a:pt x="291" y="971"/>
                    </a:lnTo>
                    <a:lnTo>
                      <a:pt x="289" y="971"/>
                    </a:lnTo>
                    <a:lnTo>
                      <a:pt x="284" y="966"/>
                    </a:lnTo>
                    <a:lnTo>
                      <a:pt x="281" y="966"/>
                    </a:lnTo>
                    <a:lnTo>
                      <a:pt x="278" y="969"/>
                    </a:lnTo>
                    <a:lnTo>
                      <a:pt x="279" y="982"/>
                    </a:lnTo>
                    <a:lnTo>
                      <a:pt x="277" y="986"/>
                    </a:lnTo>
                    <a:lnTo>
                      <a:pt x="266" y="986"/>
                    </a:lnTo>
                    <a:lnTo>
                      <a:pt x="260" y="989"/>
                    </a:lnTo>
                    <a:lnTo>
                      <a:pt x="257" y="999"/>
                    </a:lnTo>
                    <a:lnTo>
                      <a:pt x="254" y="999"/>
                    </a:lnTo>
                    <a:lnTo>
                      <a:pt x="246" y="991"/>
                    </a:lnTo>
                    <a:lnTo>
                      <a:pt x="244" y="989"/>
                    </a:lnTo>
                    <a:lnTo>
                      <a:pt x="241" y="992"/>
                    </a:lnTo>
                    <a:lnTo>
                      <a:pt x="240" y="993"/>
                    </a:lnTo>
                    <a:lnTo>
                      <a:pt x="239" y="993"/>
                    </a:lnTo>
                    <a:lnTo>
                      <a:pt x="237" y="986"/>
                    </a:lnTo>
                    <a:lnTo>
                      <a:pt x="235" y="979"/>
                    </a:lnTo>
                    <a:lnTo>
                      <a:pt x="231" y="978"/>
                    </a:lnTo>
                    <a:lnTo>
                      <a:pt x="228" y="982"/>
                    </a:lnTo>
                    <a:lnTo>
                      <a:pt x="223" y="982"/>
                    </a:lnTo>
                    <a:lnTo>
                      <a:pt x="220" y="982"/>
                    </a:lnTo>
                    <a:lnTo>
                      <a:pt x="218" y="986"/>
                    </a:lnTo>
                    <a:lnTo>
                      <a:pt x="215" y="991"/>
                    </a:lnTo>
                    <a:lnTo>
                      <a:pt x="213" y="994"/>
                    </a:lnTo>
                    <a:lnTo>
                      <a:pt x="205" y="997"/>
                    </a:lnTo>
                    <a:lnTo>
                      <a:pt x="207" y="993"/>
                    </a:lnTo>
                    <a:lnTo>
                      <a:pt x="205" y="989"/>
                    </a:lnTo>
                    <a:lnTo>
                      <a:pt x="199" y="986"/>
                    </a:lnTo>
                    <a:lnTo>
                      <a:pt x="198" y="981"/>
                    </a:lnTo>
                    <a:lnTo>
                      <a:pt x="193" y="979"/>
                    </a:lnTo>
                    <a:lnTo>
                      <a:pt x="190" y="972"/>
                    </a:lnTo>
                    <a:lnTo>
                      <a:pt x="190" y="939"/>
                    </a:lnTo>
                    <a:lnTo>
                      <a:pt x="186" y="937"/>
                    </a:lnTo>
                    <a:lnTo>
                      <a:pt x="181" y="937"/>
                    </a:lnTo>
                    <a:lnTo>
                      <a:pt x="174" y="946"/>
                    </a:lnTo>
                    <a:lnTo>
                      <a:pt x="172" y="946"/>
                    </a:lnTo>
                    <a:lnTo>
                      <a:pt x="172" y="937"/>
                    </a:lnTo>
                    <a:lnTo>
                      <a:pt x="173" y="935"/>
                    </a:lnTo>
                    <a:lnTo>
                      <a:pt x="178" y="932"/>
                    </a:lnTo>
                    <a:lnTo>
                      <a:pt x="179" y="927"/>
                    </a:lnTo>
                    <a:lnTo>
                      <a:pt x="183" y="927"/>
                    </a:lnTo>
                    <a:lnTo>
                      <a:pt x="186" y="922"/>
                    </a:lnTo>
                    <a:lnTo>
                      <a:pt x="189" y="922"/>
                    </a:lnTo>
                    <a:lnTo>
                      <a:pt x="189" y="915"/>
                    </a:lnTo>
                    <a:lnTo>
                      <a:pt x="189" y="914"/>
                    </a:lnTo>
                    <a:lnTo>
                      <a:pt x="183" y="914"/>
                    </a:lnTo>
                    <a:lnTo>
                      <a:pt x="181" y="910"/>
                    </a:lnTo>
                    <a:lnTo>
                      <a:pt x="177" y="906"/>
                    </a:lnTo>
                    <a:lnTo>
                      <a:pt x="172" y="895"/>
                    </a:lnTo>
                    <a:lnTo>
                      <a:pt x="168" y="898"/>
                    </a:lnTo>
                    <a:lnTo>
                      <a:pt x="166" y="898"/>
                    </a:lnTo>
                    <a:lnTo>
                      <a:pt x="168" y="876"/>
                    </a:lnTo>
                    <a:lnTo>
                      <a:pt x="167" y="869"/>
                    </a:lnTo>
                    <a:lnTo>
                      <a:pt x="164" y="869"/>
                    </a:lnTo>
                    <a:lnTo>
                      <a:pt x="166" y="862"/>
                    </a:lnTo>
                    <a:lnTo>
                      <a:pt x="163" y="859"/>
                    </a:lnTo>
                    <a:lnTo>
                      <a:pt x="161" y="859"/>
                    </a:lnTo>
                    <a:lnTo>
                      <a:pt x="158" y="858"/>
                    </a:lnTo>
                    <a:lnTo>
                      <a:pt x="162" y="845"/>
                    </a:lnTo>
                    <a:lnTo>
                      <a:pt x="161" y="842"/>
                    </a:lnTo>
                    <a:lnTo>
                      <a:pt x="158" y="840"/>
                    </a:lnTo>
                    <a:lnTo>
                      <a:pt x="156" y="840"/>
                    </a:lnTo>
                    <a:lnTo>
                      <a:pt x="152" y="843"/>
                    </a:lnTo>
                    <a:lnTo>
                      <a:pt x="151" y="843"/>
                    </a:lnTo>
                    <a:lnTo>
                      <a:pt x="143" y="838"/>
                    </a:lnTo>
                    <a:lnTo>
                      <a:pt x="141" y="838"/>
                    </a:lnTo>
                    <a:lnTo>
                      <a:pt x="140" y="840"/>
                    </a:lnTo>
                    <a:lnTo>
                      <a:pt x="140" y="851"/>
                    </a:lnTo>
                    <a:lnTo>
                      <a:pt x="136" y="853"/>
                    </a:lnTo>
                    <a:lnTo>
                      <a:pt x="122" y="859"/>
                    </a:lnTo>
                    <a:lnTo>
                      <a:pt x="122" y="866"/>
                    </a:lnTo>
                    <a:lnTo>
                      <a:pt x="119" y="872"/>
                    </a:lnTo>
                    <a:lnTo>
                      <a:pt x="105" y="866"/>
                    </a:lnTo>
                    <a:lnTo>
                      <a:pt x="98" y="859"/>
                    </a:lnTo>
                    <a:lnTo>
                      <a:pt x="88" y="858"/>
                    </a:lnTo>
                    <a:lnTo>
                      <a:pt x="85" y="858"/>
                    </a:lnTo>
                    <a:lnTo>
                      <a:pt x="80" y="864"/>
                    </a:lnTo>
                    <a:lnTo>
                      <a:pt x="75" y="867"/>
                    </a:lnTo>
                    <a:lnTo>
                      <a:pt x="72" y="874"/>
                    </a:lnTo>
                    <a:lnTo>
                      <a:pt x="68" y="878"/>
                    </a:lnTo>
                    <a:lnTo>
                      <a:pt x="63" y="876"/>
                    </a:lnTo>
                    <a:lnTo>
                      <a:pt x="53" y="858"/>
                    </a:lnTo>
                    <a:lnTo>
                      <a:pt x="48" y="859"/>
                    </a:lnTo>
                    <a:lnTo>
                      <a:pt x="38" y="871"/>
                    </a:lnTo>
                    <a:lnTo>
                      <a:pt x="33" y="872"/>
                    </a:lnTo>
                    <a:lnTo>
                      <a:pt x="28" y="869"/>
                    </a:lnTo>
                    <a:lnTo>
                      <a:pt x="25" y="863"/>
                    </a:lnTo>
                    <a:lnTo>
                      <a:pt x="25" y="858"/>
                    </a:lnTo>
                    <a:lnTo>
                      <a:pt x="30" y="853"/>
                    </a:lnTo>
                    <a:lnTo>
                      <a:pt x="30" y="850"/>
                    </a:lnTo>
                    <a:lnTo>
                      <a:pt x="35" y="842"/>
                    </a:lnTo>
                    <a:lnTo>
                      <a:pt x="36" y="840"/>
                    </a:lnTo>
                    <a:lnTo>
                      <a:pt x="32" y="836"/>
                    </a:lnTo>
                    <a:lnTo>
                      <a:pt x="32" y="826"/>
                    </a:lnTo>
                    <a:lnTo>
                      <a:pt x="35" y="822"/>
                    </a:lnTo>
                    <a:lnTo>
                      <a:pt x="36" y="817"/>
                    </a:lnTo>
                    <a:lnTo>
                      <a:pt x="35" y="814"/>
                    </a:lnTo>
                    <a:lnTo>
                      <a:pt x="35" y="811"/>
                    </a:lnTo>
                    <a:lnTo>
                      <a:pt x="36" y="810"/>
                    </a:lnTo>
                    <a:lnTo>
                      <a:pt x="36" y="806"/>
                    </a:lnTo>
                    <a:lnTo>
                      <a:pt x="32" y="800"/>
                    </a:lnTo>
                    <a:lnTo>
                      <a:pt x="31" y="795"/>
                    </a:lnTo>
                    <a:lnTo>
                      <a:pt x="28" y="793"/>
                    </a:lnTo>
                    <a:lnTo>
                      <a:pt x="28" y="786"/>
                    </a:lnTo>
                    <a:lnTo>
                      <a:pt x="25" y="783"/>
                    </a:lnTo>
                    <a:lnTo>
                      <a:pt x="25" y="779"/>
                    </a:lnTo>
                    <a:lnTo>
                      <a:pt x="20" y="778"/>
                    </a:lnTo>
                    <a:lnTo>
                      <a:pt x="17" y="782"/>
                    </a:lnTo>
                    <a:lnTo>
                      <a:pt x="14" y="782"/>
                    </a:lnTo>
                    <a:lnTo>
                      <a:pt x="12" y="779"/>
                    </a:lnTo>
                    <a:lnTo>
                      <a:pt x="11" y="772"/>
                    </a:lnTo>
                    <a:lnTo>
                      <a:pt x="4" y="761"/>
                    </a:lnTo>
                    <a:lnTo>
                      <a:pt x="5" y="756"/>
                    </a:lnTo>
                    <a:lnTo>
                      <a:pt x="10" y="748"/>
                    </a:lnTo>
                    <a:lnTo>
                      <a:pt x="10" y="742"/>
                    </a:lnTo>
                    <a:lnTo>
                      <a:pt x="7" y="735"/>
                    </a:lnTo>
                    <a:lnTo>
                      <a:pt x="7" y="720"/>
                    </a:lnTo>
                    <a:lnTo>
                      <a:pt x="5" y="715"/>
                    </a:lnTo>
                    <a:lnTo>
                      <a:pt x="2" y="715"/>
                    </a:lnTo>
                    <a:lnTo>
                      <a:pt x="2" y="711"/>
                    </a:lnTo>
                    <a:lnTo>
                      <a:pt x="0" y="711"/>
                    </a:lnTo>
                    <a:lnTo>
                      <a:pt x="0" y="702"/>
                    </a:lnTo>
                    <a:lnTo>
                      <a:pt x="4" y="694"/>
                    </a:lnTo>
                    <a:lnTo>
                      <a:pt x="4" y="690"/>
                    </a:lnTo>
                    <a:lnTo>
                      <a:pt x="1" y="686"/>
                    </a:lnTo>
                    <a:lnTo>
                      <a:pt x="26" y="660"/>
                    </a:lnTo>
                    <a:lnTo>
                      <a:pt x="48" y="611"/>
                    </a:lnTo>
                    <a:lnTo>
                      <a:pt x="49" y="611"/>
                    </a:lnTo>
                    <a:lnTo>
                      <a:pt x="53" y="611"/>
                    </a:lnTo>
                    <a:lnTo>
                      <a:pt x="53" y="612"/>
                    </a:lnTo>
                    <a:lnTo>
                      <a:pt x="59" y="615"/>
                    </a:lnTo>
                    <a:lnTo>
                      <a:pt x="63" y="617"/>
                    </a:lnTo>
                    <a:lnTo>
                      <a:pt x="73" y="655"/>
                    </a:lnTo>
                    <a:lnTo>
                      <a:pt x="90" y="659"/>
                    </a:lnTo>
                    <a:lnTo>
                      <a:pt x="117" y="634"/>
                    </a:lnTo>
                    <a:lnTo>
                      <a:pt x="365" y="639"/>
                    </a:lnTo>
                    <a:lnTo>
                      <a:pt x="382" y="584"/>
                    </a:lnTo>
                    <a:lnTo>
                      <a:pt x="361" y="575"/>
                    </a:lnTo>
                    <a:lnTo>
                      <a:pt x="380" y="0"/>
                    </a:lnTo>
                    <a:lnTo>
                      <a:pt x="471" y="0"/>
                    </a:lnTo>
                    <a:lnTo>
                      <a:pt x="526" y="49"/>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40" name="Freeform 1370">
                <a:extLst>
                  <a:ext uri="{FF2B5EF4-FFF2-40B4-BE49-F238E27FC236}">
                    <a16:creationId xmlns:a16="http://schemas.microsoft.com/office/drawing/2014/main" id="{BD5F5CFF-3A30-4B49-A767-497B39A8DF0E}"/>
                  </a:ext>
                </a:extLst>
              </p:cNvPr>
              <p:cNvSpPr>
                <a:spLocks noChangeAspect="1"/>
              </p:cNvSpPr>
              <p:nvPr/>
            </p:nvSpPr>
            <p:spPr bwMode="auto">
              <a:xfrm>
                <a:off x="2433" y="1452"/>
                <a:ext cx="152" cy="131"/>
              </a:xfrm>
              <a:custGeom>
                <a:avLst/>
                <a:gdLst>
                  <a:gd name="T0" fmla="*/ 0 w 513"/>
                  <a:gd name="T1" fmla="*/ 0 h 442"/>
                  <a:gd name="T2" fmla="*/ 0 w 513"/>
                  <a:gd name="T3" fmla="*/ 0 h 442"/>
                  <a:gd name="T4" fmla="*/ 0 w 513"/>
                  <a:gd name="T5" fmla="*/ 0 h 442"/>
                  <a:gd name="T6" fmla="*/ 0 w 513"/>
                  <a:gd name="T7" fmla="*/ 0 h 442"/>
                  <a:gd name="T8" fmla="*/ 0 w 513"/>
                  <a:gd name="T9" fmla="*/ 0 h 442"/>
                  <a:gd name="T10" fmla="*/ 0 w 513"/>
                  <a:gd name="T11" fmla="*/ 0 h 442"/>
                  <a:gd name="T12" fmla="*/ 0 w 513"/>
                  <a:gd name="T13" fmla="*/ 0 h 442"/>
                  <a:gd name="T14" fmla="*/ 0 w 513"/>
                  <a:gd name="T15" fmla="*/ 0 h 442"/>
                  <a:gd name="T16" fmla="*/ 0 w 513"/>
                  <a:gd name="T17" fmla="*/ 0 h 442"/>
                  <a:gd name="T18" fmla="*/ 0 w 513"/>
                  <a:gd name="T19" fmla="*/ 0 h 442"/>
                  <a:gd name="T20" fmla="*/ 0 w 513"/>
                  <a:gd name="T21" fmla="*/ 0 h 442"/>
                  <a:gd name="T22" fmla="*/ 0 w 513"/>
                  <a:gd name="T23" fmla="*/ 0 h 442"/>
                  <a:gd name="T24" fmla="*/ 0 w 513"/>
                  <a:gd name="T25" fmla="*/ 0 h 442"/>
                  <a:gd name="T26" fmla="*/ 0 w 513"/>
                  <a:gd name="T27" fmla="*/ 0 h 442"/>
                  <a:gd name="T28" fmla="*/ 0 w 513"/>
                  <a:gd name="T29" fmla="*/ 0 h 442"/>
                  <a:gd name="T30" fmla="*/ 0 w 513"/>
                  <a:gd name="T31" fmla="*/ 0 h 442"/>
                  <a:gd name="T32" fmla="*/ 0 w 513"/>
                  <a:gd name="T33" fmla="*/ 0 h 442"/>
                  <a:gd name="T34" fmla="*/ 0 w 513"/>
                  <a:gd name="T35" fmla="*/ 0 h 442"/>
                  <a:gd name="T36" fmla="*/ 0 w 513"/>
                  <a:gd name="T37" fmla="*/ 0 h 442"/>
                  <a:gd name="T38" fmla="*/ 0 w 513"/>
                  <a:gd name="T39" fmla="*/ 0 h 442"/>
                  <a:gd name="T40" fmla="*/ 0 w 513"/>
                  <a:gd name="T41" fmla="*/ 0 h 442"/>
                  <a:gd name="T42" fmla="*/ 0 w 513"/>
                  <a:gd name="T43" fmla="*/ 0 h 442"/>
                  <a:gd name="T44" fmla="*/ 0 w 513"/>
                  <a:gd name="T45" fmla="*/ 0 h 442"/>
                  <a:gd name="T46" fmla="*/ 0 w 513"/>
                  <a:gd name="T47" fmla="*/ 0 h 442"/>
                  <a:gd name="T48" fmla="*/ 0 w 513"/>
                  <a:gd name="T49" fmla="*/ 0 h 442"/>
                  <a:gd name="T50" fmla="*/ 0 w 513"/>
                  <a:gd name="T51" fmla="*/ 0 h 44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13"/>
                  <a:gd name="T79" fmla="*/ 0 h 442"/>
                  <a:gd name="T80" fmla="*/ 513 w 513"/>
                  <a:gd name="T81" fmla="*/ 442 h 44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13" h="442">
                    <a:moveTo>
                      <a:pt x="195" y="417"/>
                    </a:moveTo>
                    <a:lnTo>
                      <a:pt x="20" y="417"/>
                    </a:lnTo>
                    <a:lnTo>
                      <a:pt x="17" y="424"/>
                    </a:lnTo>
                    <a:lnTo>
                      <a:pt x="3" y="438"/>
                    </a:lnTo>
                    <a:lnTo>
                      <a:pt x="6" y="437"/>
                    </a:lnTo>
                    <a:lnTo>
                      <a:pt x="0" y="442"/>
                    </a:lnTo>
                    <a:lnTo>
                      <a:pt x="28" y="361"/>
                    </a:lnTo>
                    <a:lnTo>
                      <a:pt x="42" y="355"/>
                    </a:lnTo>
                    <a:lnTo>
                      <a:pt x="68" y="309"/>
                    </a:lnTo>
                    <a:lnTo>
                      <a:pt x="68" y="301"/>
                    </a:lnTo>
                    <a:lnTo>
                      <a:pt x="96" y="261"/>
                    </a:lnTo>
                    <a:lnTo>
                      <a:pt x="101" y="248"/>
                    </a:lnTo>
                    <a:lnTo>
                      <a:pt x="162" y="176"/>
                    </a:lnTo>
                    <a:lnTo>
                      <a:pt x="190" y="108"/>
                    </a:lnTo>
                    <a:lnTo>
                      <a:pt x="210" y="86"/>
                    </a:lnTo>
                    <a:lnTo>
                      <a:pt x="250" y="61"/>
                    </a:lnTo>
                    <a:lnTo>
                      <a:pt x="280" y="6"/>
                    </a:lnTo>
                    <a:lnTo>
                      <a:pt x="287" y="0"/>
                    </a:lnTo>
                    <a:lnTo>
                      <a:pt x="513" y="0"/>
                    </a:lnTo>
                    <a:lnTo>
                      <a:pt x="494" y="109"/>
                    </a:lnTo>
                    <a:lnTo>
                      <a:pt x="326" y="109"/>
                    </a:lnTo>
                    <a:lnTo>
                      <a:pt x="298" y="277"/>
                    </a:lnTo>
                    <a:lnTo>
                      <a:pt x="240" y="296"/>
                    </a:lnTo>
                    <a:lnTo>
                      <a:pt x="229" y="314"/>
                    </a:lnTo>
                    <a:lnTo>
                      <a:pt x="220" y="417"/>
                    </a:lnTo>
                    <a:lnTo>
                      <a:pt x="195" y="417"/>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41" name="Freeform 1371">
                <a:extLst>
                  <a:ext uri="{FF2B5EF4-FFF2-40B4-BE49-F238E27FC236}">
                    <a16:creationId xmlns:a16="http://schemas.microsoft.com/office/drawing/2014/main" id="{9E9249AF-9B6E-43C9-BAF9-98692B69B440}"/>
                  </a:ext>
                </a:extLst>
              </p:cNvPr>
              <p:cNvSpPr>
                <a:spLocks noChangeAspect="1"/>
              </p:cNvSpPr>
              <p:nvPr/>
            </p:nvSpPr>
            <p:spPr bwMode="auto">
              <a:xfrm>
                <a:off x="2433" y="1452"/>
                <a:ext cx="152" cy="131"/>
              </a:xfrm>
              <a:custGeom>
                <a:avLst/>
                <a:gdLst>
                  <a:gd name="T0" fmla="*/ 0 w 513"/>
                  <a:gd name="T1" fmla="*/ 0 h 442"/>
                  <a:gd name="T2" fmla="*/ 0 w 513"/>
                  <a:gd name="T3" fmla="*/ 0 h 442"/>
                  <a:gd name="T4" fmla="*/ 0 w 513"/>
                  <a:gd name="T5" fmla="*/ 0 h 442"/>
                  <a:gd name="T6" fmla="*/ 0 w 513"/>
                  <a:gd name="T7" fmla="*/ 0 h 442"/>
                  <a:gd name="T8" fmla="*/ 0 w 513"/>
                  <a:gd name="T9" fmla="*/ 0 h 442"/>
                  <a:gd name="T10" fmla="*/ 0 w 513"/>
                  <a:gd name="T11" fmla="*/ 0 h 442"/>
                  <a:gd name="T12" fmla="*/ 0 w 513"/>
                  <a:gd name="T13" fmla="*/ 0 h 442"/>
                  <a:gd name="T14" fmla="*/ 0 w 513"/>
                  <a:gd name="T15" fmla="*/ 0 h 442"/>
                  <a:gd name="T16" fmla="*/ 0 w 513"/>
                  <a:gd name="T17" fmla="*/ 0 h 442"/>
                  <a:gd name="T18" fmla="*/ 0 w 513"/>
                  <a:gd name="T19" fmla="*/ 0 h 442"/>
                  <a:gd name="T20" fmla="*/ 0 w 513"/>
                  <a:gd name="T21" fmla="*/ 0 h 442"/>
                  <a:gd name="T22" fmla="*/ 0 w 513"/>
                  <a:gd name="T23" fmla="*/ 0 h 442"/>
                  <a:gd name="T24" fmla="*/ 0 w 513"/>
                  <a:gd name="T25" fmla="*/ 0 h 442"/>
                  <a:gd name="T26" fmla="*/ 0 w 513"/>
                  <a:gd name="T27" fmla="*/ 0 h 442"/>
                  <a:gd name="T28" fmla="*/ 0 w 513"/>
                  <a:gd name="T29" fmla="*/ 0 h 442"/>
                  <a:gd name="T30" fmla="*/ 0 w 513"/>
                  <a:gd name="T31" fmla="*/ 0 h 442"/>
                  <a:gd name="T32" fmla="*/ 0 w 513"/>
                  <a:gd name="T33" fmla="*/ 0 h 442"/>
                  <a:gd name="T34" fmla="*/ 0 w 513"/>
                  <a:gd name="T35" fmla="*/ 0 h 442"/>
                  <a:gd name="T36" fmla="*/ 0 w 513"/>
                  <a:gd name="T37" fmla="*/ 0 h 442"/>
                  <a:gd name="T38" fmla="*/ 0 w 513"/>
                  <a:gd name="T39" fmla="*/ 0 h 442"/>
                  <a:gd name="T40" fmla="*/ 0 w 513"/>
                  <a:gd name="T41" fmla="*/ 0 h 442"/>
                  <a:gd name="T42" fmla="*/ 0 w 513"/>
                  <a:gd name="T43" fmla="*/ 0 h 442"/>
                  <a:gd name="T44" fmla="*/ 0 w 513"/>
                  <a:gd name="T45" fmla="*/ 0 h 442"/>
                  <a:gd name="T46" fmla="*/ 0 w 513"/>
                  <a:gd name="T47" fmla="*/ 0 h 442"/>
                  <a:gd name="T48" fmla="*/ 0 w 513"/>
                  <a:gd name="T49" fmla="*/ 0 h 442"/>
                  <a:gd name="T50" fmla="*/ 0 w 513"/>
                  <a:gd name="T51" fmla="*/ 0 h 44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13"/>
                  <a:gd name="T79" fmla="*/ 0 h 442"/>
                  <a:gd name="T80" fmla="*/ 513 w 513"/>
                  <a:gd name="T81" fmla="*/ 442 h 44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13" h="442">
                    <a:moveTo>
                      <a:pt x="195" y="417"/>
                    </a:moveTo>
                    <a:lnTo>
                      <a:pt x="20" y="417"/>
                    </a:lnTo>
                    <a:lnTo>
                      <a:pt x="17" y="424"/>
                    </a:lnTo>
                    <a:lnTo>
                      <a:pt x="3" y="438"/>
                    </a:lnTo>
                    <a:lnTo>
                      <a:pt x="6" y="437"/>
                    </a:lnTo>
                    <a:lnTo>
                      <a:pt x="0" y="442"/>
                    </a:lnTo>
                    <a:lnTo>
                      <a:pt x="28" y="361"/>
                    </a:lnTo>
                    <a:lnTo>
                      <a:pt x="42" y="355"/>
                    </a:lnTo>
                    <a:lnTo>
                      <a:pt x="68" y="309"/>
                    </a:lnTo>
                    <a:lnTo>
                      <a:pt x="68" y="301"/>
                    </a:lnTo>
                    <a:lnTo>
                      <a:pt x="96" y="261"/>
                    </a:lnTo>
                    <a:lnTo>
                      <a:pt x="101" y="248"/>
                    </a:lnTo>
                    <a:lnTo>
                      <a:pt x="162" y="176"/>
                    </a:lnTo>
                    <a:lnTo>
                      <a:pt x="190" y="108"/>
                    </a:lnTo>
                    <a:lnTo>
                      <a:pt x="210" y="86"/>
                    </a:lnTo>
                    <a:lnTo>
                      <a:pt x="250" y="61"/>
                    </a:lnTo>
                    <a:lnTo>
                      <a:pt x="280" y="6"/>
                    </a:lnTo>
                    <a:lnTo>
                      <a:pt x="287" y="0"/>
                    </a:lnTo>
                    <a:lnTo>
                      <a:pt x="513" y="0"/>
                    </a:lnTo>
                    <a:lnTo>
                      <a:pt x="494" y="109"/>
                    </a:lnTo>
                    <a:lnTo>
                      <a:pt x="326" y="109"/>
                    </a:lnTo>
                    <a:lnTo>
                      <a:pt x="298" y="277"/>
                    </a:lnTo>
                    <a:lnTo>
                      <a:pt x="240" y="296"/>
                    </a:lnTo>
                    <a:lnTo>
                      <a:pt x="229" y="314"/>
                    </a:lnTo>
                    <a:lnTo>
                      <a:pt x="220" y="417"/>
                    </a:lnTo>
                    <a:lnTo>
                      <a:pt x="195" y="417"/>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42" name="Freeform 1372">
                <a:extLst>
                  <a:ext uri="{FF2B5EF4-FFF2-40B4-BE49-F238E27FC236}">
                    <a16:creationId xmlns:a16="http://schemas.microsoft.com/office/drawing/2014/main" id="{2C5E417B-FD53-46E5-9EC0-64AB9230B905}"/>
                  </a:ext>
                </a:extLst>
              </p:cNvPr>
              <p:cNvSpPr>
                <a:spLocks noChangeAspect="1"/>
              </p:cNvSpPr>
              <p:nvPr/>
            </p:nvSpPr>
            <p:spPr bwMode="auto">
              <a:xfrm>
                <a:off x="3002" y="2358"/>
                <a:ext cx="148" cy="178"/>
              </a:xfrm>
              <a:custGeom>
                <a:avLst/>
                <a:gdLst>
                  <a:gd name="T0" fmla="*/ 0 w 502"/>
                  <a:gd name="T1" fmla="*/ 0 h 604"/>
                  <a:gd name="T2" fmla="*/ 0 w 502"/>
                  <a:gd name="T3" fmla="*/ 0 h 604"/>
                  <a:gd name="T4" fmla="*/ 0 w 502"/>
                  <a:gd name="T5" fmla="*/ 0 h 604"/>
                  <a:gd name="T6" fmla="*/ 0 w 502"/>
                  <a:gd name="T7" fmla="*/ 0 h 604"/>
                  <a:gd name="T8" fmla="*/ 0 w 502"/>
                  <a:gd name="T9" fmla="*/ 0 h 604"/>
                  <a:gd name="T10" fmla="*/ 0 w 502"/>
                  <a:gd name="T11" fmla="*/ 0 h 604"/>
                  <a:gd name="T12" fmla="*/ 0 w 502"/>
                  <a:gd name="T13" fmla="*/ 0 h 604"/>
                  <a:gd name="T14" fmla="*/ 0 w 502"/>
                  <a:gd name="T15" fmla="*/ 0 h 604"/>
                  <a:gd name="T16" fmla="*/ 0 w 502"/>
                  <a:gd name="T17" fmla="*/ 0 h 604"/>
                  <a:gd name="T18" fmla="*/ 0 w 502"/>
                  <a:gd name="T19" fmla="*/ 0 h 604"/>
                  <a:gd name="T20" fmla="*/ 0 w 502"/>
                  <a:gd name="T21" fmla="*/ 0 h 604"/>
                  <a:gd name="T22" fmla="*/ 0 w 502"/>
                  <a:gd name="T23" fmla="*/ 0 h 604"/>
                  <a:gd name="T24" fmla="*/ 0 w 502"/>
                  <a:gd name="T25" fmla="*/ 0 h 604"/>
                  <a:gd name="T26" fmla="*/ 0 w 502"/>
                  <a:gd name="T27" fmla="*/ 0 h 604"/>
                  <a:gd name="T28" fmla="*/ 0 w 502"/>
                  <a:gd name="T29" fmla="*/ 0 h 604"/>
                  <a:gd name="T30" fmla="*/ 0 w 502"/>
                  <a:gd name="T31" fmla="*/ 0 h 604"/>
                  <a:gd name="T32" fmla="*/ 0 w 502"/>
                  <a:gd name="T33" fmla="*/ 0 h 604"/>
                  <a:gd name="T34" fmla="*/ 0 w 502"/>
                  <a:gd name="T35" fmla="*/ 0 h 604"/>
                  <a:gd name="T36" fmla="*/ 0 w 502"/>
                  <a:gd name="T37" fmla="*/ 0 h 604"/>
                  <a:gd name="T38" fmla="*/ 0 w 502"/>
                  <a:gd name="T39" fmla="*/ 0 h 604"/>
                  <a:gd name="T40" fmla="*/ 0 w 502"/>
                  <a:gd name="T41" fmla="*/ 0 h 604"/>
                  <a:gd name="T42" fmla="*/ 0 w 502"/>
                  <a:gd name="T43" fmla="*/ 0 h 604"/>
                  <a:gd name="T44" fmla="*/ 0 w 502"/>
                  <a:gd name="T45" fmla="*/ 0 h 604"/>
                  <a:gd name="T46" fmla="*/ 0 w 502"/>
                  <a:gd name="T47" fmla="*/ 0 h 604"/>
                  <a:gd name="T48" fmla="*/ 0 w 502"/>
                  <a:gd name="T49" fmla="*/ 0 h 604"/>
                  <a:gd name="T50" fmla="*/ 0 w 502"/>
                  <a:gd name="T51" fmla="*/ 0 h 604"/>
                  <a:gd name="T52" fmla="*/ 0 w 502"/>
                  <a:gd name="T53" fmla="*/ 0 h 604"/>
                  <a:gd name="T54" fmla="*/ 0 w 502"/>
                  <a:gd name="T55" fmla="*/ 0 h 604"/>
                  <a:gd name="T56" fmla="*/ 0 w 502"/>
                  <a:gd name="T57" fmla="*/ 0 h 604"/>
                  <a:gd name="T58" fmla="*/ 0 w 502"/>
                  <a:gd name="T59" fmla="*/ 0 h 604"/>
                  <a:gd name="T60" fmla="*/ 0 w 502"/>
                  <a:gd name="T61" fmla="*/ 0 h 604"/>
                  <a:gd name="T62" fmla="*/ 0 w 502"/>
                  <a:gd name="T63" fmla="*/ 0 h 604"/>
                  <a:gd name="T64" fmla="*/ 0 w 502"/>
                  <a:gd name="T65" fmla="*/ 0 h 604"/>
                  <a:gd name="T66" fmla="*/ 0 w 502"/>
                  <a:gd name="T67" fmla="*/ 0 h 604"/>
                  <a:gd name="T68" fmla="*/ 0 w 502"/>
                  <a:gd name="T69" fmla="*/ 0 h 604"/>
                  <a:gd name="T70" fmla="*/ 0 w 502"/>
                  <a:gd name="T71" fmla="*/ 0 h 604"/>
                  <a:gd name="T72" fmla="*/ 0 w 502"/>
                  <a:gd name="T73" fmla="*/ 0 h 604"/>
                  <a:gd name="T74" fmla="*/ 0 w 502"/>
                  <a:gd name="T75" fmla="*/ 0 h 604"/>
                  <a:gd name="T76" fmla="*/ 0 w 502"/>
                  <a:gd name="T77" fmla="*/ 0 h 604"/>
                  <a:gd name="T78" fmla="*/ 0 w 502"/>
                  <a:gd name="T79" fmla="*/ 0 h 604"/>
                  <a:gd name="T80" fmla="*/ 0 w 502"/>
                  <a:gd name="T81" fmla="*/ 0 h 604"/>
                  <a:gd name="T82" fmla="*/ 0 w 502"/>
                  <a:gd name="T83" fmla="*/ 0 h 604"/>
                  <a:gd name="T84" fmla="*/ 0 w 502"/>
                  <a:gd name="T85" fmla="*/ 0 h 604"/>
                  <a:gd name="T86" fmla="*/ 0 w 502"/>
                  <a:gd name="T87" fmla="*/ 0 h 604"/>
                  <a:gd name="T88" fmla="*/ 0 w 502"/>
                  <a:gd name="T89" fmla="*/ 0 h 604"/>
                  <a:gd name="T90" fmla="*/ 0 w 502"/>
                  <a:gd name="T91" fmla="*/ 0 h 604"/>
                  <a:gd name="T92" fmla="*/ 0 w 502"/>
                  <a:gd name="T93" fmla="*/ 0 h 604"/>
                  <a:gd name="T94" fmla="*/ 0 w 502"/>
                  <a:gd name="T95" fmla="*/ 0 h 604"/>
                  <a:gd name="T96" fmla="*/ 0 w 502"/>
                  <a:gd name="T97" fmla="*/ 0 h 604"/>
                  <a:gd name="T98" fmla="*/ 0 w 502"/>
                  <a:gd name="T99" fmla="*/ 0 h 604"/>
                  <a:gd name="T100" fmla="*/ 0 w 502"/>
                  <a:gd name="T101" fmla="*/ 0 h 60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02"/>
                  <a:gd name="T154" fmla="*/ 0 h 604"/>
                  <a:gd name="T155" fmla="*/ 502 w 502"/>
                  <a:gd name="T156" fmla="*/ 604 h 60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02" h="604">
                    <a:moveTo>
                      <a:pt x="0" y="467"/>
                    </a:moveTo>
                    <a:lnTo>
                      <a:pt x="0" y="282"/>
                    </a:lnTo>
                    <a:lnTo>
                      <a:pt x="55" y="282"/>
                    </a:lnTo>
                    <a:lnTo>
                      <a:pt x="55" y="49"/>
                    </a:lnTo>
                    <a:lnTo>
                      <a:pt x="60" y="42"/>
                    </a:lnTo>
                    <a:lnTo>
                      <a:pt x="156" y="21"/>
                    </a:lnTo>
                    <a:lnTo>
                      <a:pt x="180" y="23"/>
                    </a:lnTo>
                    <a:lnTo>
                      <a:pt x="189" y="26"/>
                    </a:lnTo>
                    <a:lnTo>
                      <a:pt x="198" y="59"/>
                    </a:lnTo>
                    <a:lnTo>
                      <a:pt x="230" y="23"/>
                    </a:lnTo>
                    <a:lnTo>
                      <a:pt x="256" y="14"/>
                    </a:lnTo>
                    <a:lnTo>
                      <a:pt x="261" y="7"/>
                    </a:lnTo>
                    <a:lnTo>
                      <a:pt x="269" y="2"/>
                    </a:lnTo>
                    <a:lnTo>
                      <a:pt x="280" y="0"/>
                    </a:lnTo>
                    <a:lnTo>
                      <a:pt x="286" y="3"/>
                    </a:lnTo>
                    <a:lnTo>
                      <a:pt x="290" y="21"/>
                    </a:lnTo>
                    <a:lnTo>
                      <a:pt x="312" y="57"/>
                    </a:lnTo>
                    <a:lnTo>
                      <a:pt x="319" y="87"/>
                    </a:lnTo>
                    <a:lnTo>
                      <a:pt x="360" y="145"/>
                    </a:lnTo>
                    <a:lnTo>
                      <a:pt x="376" y="150"/>
                    </a:lnTo>
                    <a:lnTo>
                      <a:pt x="388" y="160"/>
                    </a:lnTo>
                    <a:lnTo>
                      <a:pt x="397" y="176"/>
                    </a:lnTo>
                    <a:lnTo>
                      <a:pt x="410" y="181"/>
                    </a:lnTo>
                    <a:lnTo>
                      <a:pt x="419" y="192"/>
                    </a:lnTo>
                    <a:lnTo>
                      <a:pt x="423" y="238"/>
                    </a:lnTo>
                    <a:lnTo>
                      <a:pt x="428" y="253"/>
                    </a:lnTo>
                    <a:lnTo>
                      <a:pt x="444" y="269"/>
                    </a:lnTo>
                    <a:lnTo>
                      <a:pt x="469" y="271"/>
                    </a:lnTo>
                    <a:lnTo>
                      <a:pt x="502" y="292"/>
                    </a:lnTo>
                    <a:lnTo>
                      <a:pt x="500" y="296"/>
                    </a:lnTo>
                    <a:lnTo>
                      <a:pt x="385" y="386"/>
                    </a:lnTo>
                    <a:lnTo>
                      <a:pt x="313" y="474"/>
                    </a:lnTo>
                    <a:lnTo>
                      <a:pt x="299" y="511"/>
                    </a:lnTo>
                    <a:lnTo>
                      <a:pt x="295" y="518"/>
                    </a:lnTo>
                    <a:lnTo>
                      <a:pt x="252" y="530"/>
                    </a:lnTo>
                    <a:lnTo>
                      <a:pt x="239" y="528"/>
                    </a:lnTo>
                    <a:lnTo>
                      <a:pt x="205" y="509"/>
                    </a:lnTo>
                    <a:lnTo>
                      <a:pt x="192" y="507"/>
                    </a:lnTo>
                    <a:lnTo>
                      <a:pt x="181" y="511"/>
                    </a:lnTo>
                    <a:lnTo>
                      <a:pt x="156" y="541"/>
                    </a:lnTo>
                    <a:lnTo>
                      <a:pt x="152" y="551"/>
                    </a:lnTo>
                    <a:lnTo>
                      <a:pt x="145" y="562"/>
                    </a:lnTo>
                    <a:lnTo>
                      <a:pt x="133" y="570"/>
                    </a:lnTo>
                    <a:lnTo>
                      <a:pt x="119" y="594"/>
                    </a:lnTo>
                    <a:lnTo>
                      <a:pt x="86" y="604"/>
                    </a:lnTo>
                    <a:lnTo>
                      <a:pt x="45" y="596"/>
                    </a:lnTo>
                    <a:lnTo>
                      <a:pt x="41" y="587"/>
                    </a:lnTo>
                    <a:lnTo>
                      <a:pt x="51" y="549"/>
                    </a:lnTo>
                    <a:lnTo>
                      <a:pt x="48" y="525"/>
                    </a:lnTo>
                    <a:lnTo>
                      <a:pt x="5" y="467"/>
                    </a:lnTo>
                    <a:lnTo>
                      <a:pt x="0" y="467"/>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43" name="Freeform 1373">
                <a:extLst>
                  <a:ext uri="{FF2B5EF4-FFF2-40B4-BE49-F238E27FC236}">
                    <a16:creationId xmlns:a16="http://schemas.microsoft.com/office/drawing/2014/main" id="{023F8830-9D4A-43FD-B8B0-D298BE9459E3}"/>
                  </a:ext>
                </a:extLst>
              </p:cNvPr>
              <p:cNvSpPr>
                <a:spLocks noChangeAspect="1"/>
              </p:cNvSpPr>
              <p:nvPr/>
            </p:nvSpPr>
            <p:spPr bwMode="auto">
              <a:xfrm>
                <a:off x="3002" y="2358"/>
                <a:ext cx="148" cy="178"/>
              </a:xfrm>
              <a:custGeom>
                <a:avLst/>
                <a:gdLst>
                  <a:gd name="T0" fmla="*/ 0 w 502"/>
                  <a:gd name="T1" fmla="*/ 0 h 604"/>
                  <a:gd name="T2" fmla="*/ 0 w 502"/>
                  <a:gd name="T3" fmla="*/ 0 h 604"/>
                  <a:gd name="T4" fmla="*/ 0 w 502"/>
                  <a:gd name="T5" fmla="*/ 0 h 604"/>
                  <a:gd name="T6" fmla="*/ 0 w 502"/>
                  <a:gd name="T7" fmla="*/ 0 h 604"/>
                  <a:gd name="T8" fmla="*/ 0 w 502"/>
                  <a:gd name="T9" fmla="*/ 0 h 604"/>
                  <a:gd name="T10" fmla="*/ 0 w 502"/>
                  <a:gd name="T11" fmla="*/ 0 h 604"/>
                  <a:gd name="T12" fmla="*/ 0 w 502"/>
                  <a:gd name="T13" fmla="*/ 0 h 604"/>
                  <a:gd name="T14" fmla="*/ 0 w 502"/>
                  <a:gd name="T15" fmla="*/ 0 h 604"/>
                  <a:gd name="T16" fmla="*/ 0 w 502"/>
                  <a:gd name="T17" fmla="*/ 0 h 604"/>
                  <a:gd name="T18" fmla="*/ 0 w 502"/>
                  <a:gd name="T19" fmla="*/ 0 h 604"/>
                  <a:gd name="T20" fmla="*/ 0 w 502"/>
                  <a:gd name="T21" fmla="*/ 0 h 604"/>
                  <a:gd name="T22" fmla="*/ 0 w 502"/>
                  <a:gd name="T23" fmla="*/ 0 h 604"/>
                  <a:gd name="T24" fmla="*/ 0 w 502"/>
                  <a:gd name="T25" fmla="*/ 0 h 604"/>
                  <a:gd name="T26" fmla="*/ 0 w 502"/>
                  <a:gd name="T27" fmla="*/ 0 h 604"/>
                  <a:gd name="T28" fmla="*/ 0 w 502"/>
                  <a:gd name="T29" fmla="*/ 0 h 604"/>
                  <a:gd name="T30" fmla="*/ 0 w 502"/>
                  <a:gd name="T31" fmla="*/ 0 h 604"/>
                  <a:gd name="T32" fmla="*/ 0 w 502"/>
                  <a:gd name="T33" fmla="*/ 0 h 604"/>
                  <a:gd name="T34" fmla="*/ 0 w 502"/>
                  <a:gd name="T35" fmla="*/ 0 h 604"/>
                  <a:gd name="T36" fmla="*/ 0 w 502"/>
                  <a:gd name="T37" fmla="*/ 0 h 604"/>
                  <a:gd name="T38" fmla="*/ 0 w 502"/>
                  <a:gd name="T39" fmla="*/ 0 h 604"/>
                  <a:gd name="T40" fmla="*/ 0 w 502"/>
                  <a:gd name="T41" fmla="*/ 0 h 604"/>
                  <a:gd name="T42" fmla="*/ 0 w 502"/>
                  <a:gd name="T43" fmla="*/ 0 h 604"/>
                  <a:gd name="T44" fmla="*/ 0 w 502"/>
                  <a:gd name="T45" fmla="*/ 0 h 604"/>
                  <a:gd name="T46" fmla="*/ 0 w 502"/>
                  <a:gd name="T47" fmla="*/ 0 h 604"/>
                  <a:gd name="T48" fmla="*/ 0 w 502"/>
                  <a:gd name="T49" fmla="*/ 0 h 604"/>
                  <a:gd name="T50" fmla="*/ 0 w 502"/>
                  <a:gd name="T51" fmla="*/ 0 h 604"/>
                  <a:gd name="T52" fmla="*/ 0 w 502"/>
                  <a:gd name="T53" fmla="*/ 0 h 604"/>
                  <a:gd name="T54" fmla="*/ 0 w 502"/>
                  <a:gd name="T55" fmla="*/ 0 h 604"/>
                  <a:gd name="T56" fmla="*/ 0 w 502"/>
                  <a:gd name="T57" fmla="*/ 0 h 604"/>
                  <a:gd name="T58" fmla="*/ 0 w 502"/>
                  <a:gd name="T59" fmla="*/ 0 h 604"/>
                  <a:gd name="T60" fmla="*/ 0 w 502"/>
                  <a:gd name="T61" fmla="*/ 0 h 604"/>
                  <a:gd name="T62" fmla="*/ 0 w 502"/>
                  <a:gd name="T63" fmla="*/ 0 h 604"/>
                  <a:gd name="T64" fmla="*/ 0 w 502"/>
                  <a:gd name="T65" fmla="*/ 0 h 604"/>
                  <a:gd name="T66" fmla="*/ 0 w 502"/>
                  <a:gd name="T67" fmla="*/ 0 h 604"/>
                  <a:gd name="T68" fmla="*/ 0 w 502"/>
                  <a:gd name="T69" fmla="*/ 0 h 604"/>
                  <a:gd name="T70" fmla="*/ 0 w 502"/>
                  <a:gd name="T71" fmla="*/ 0 h 604"/>
                  <a:gd name="T72" fmla="*/ 0 w 502"/>
                  <a:gd name="T73" fmla="*/ 0 h 604"/>
                  <a:gd name="T74" fmla="*/ 0 w 502"/>
                  <a:gd name="T75" fmla="*/ 0 h 604"/>
                  <a:gd name="T76" fmla="*/ 0 w 502"/>
                  <a:gd name="T77" fmla="*/ 0 h 604"/>
                  <a:gd name="T78" fmla="*/ 0 w 502"/>
                  <a:gd name="T79" fmla="*/ 0 h 604"/>
                  <a:gd name="T80" fmla="*/ 0 w 502"/>
                  <a:gd name="T81" fmla="*/ 0 h 604"/>
                  <a:gd name="T82" fmla="*/ 0 w 502"/>
                  <a:gd name="T83" fmla="*/ 0 h 604"/>
                  <a:gd name="T84" fmla="*/ 0 w 502"/>
                  <a:gd name="T85" fmla="*/ 0 h 604"/>
                  <a:gd name="T86" fmla="*/ 0 w 502"/>
                  <a:gd name="T87" fmla="*/ 0 h 604"/>
                  <a:gd name="T88" fmla="*/ 0 w 502"/>
                  <a:gd name="T89" fmla="*/ 0 h 604"/>
                  <a:gd name="T90" fmla="*/ 0 w 502"/>
                  <a:gd name="T91" fmla="*/ 0 h 604"/>
                  <a:gd name="T92" fmla="*/ 0 w 502"/>
                  <a:gd name="T93" fmla="*/ 0 h 604"/>
                  <a:gd name="T94" fmla="*/ 0 w 502"/>
                  <a:gd name="T95" fmla="*/ 0 h 604"/>
                  <a:gd name="T96" fmla="*/ 0 w 502"/>
                  <a:gd name="T97" fmla="*/ 0 h 604"/>
                  <a:gd name="T98" fmla="*/ 0 w 502"/>
                  <a:gd name="T99" fmla="*/ 0 h 604"/>
                  <a:gd name="T100" fmla="*/ 0 w 502"/>
                  <a:gd name="T101" fmla="*/ 0 h 60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02"/>
                  <a:gd name="T154" fmla="*/ 0 h 604"/>
                  <a:gd name="T155" fmla="*/ 502 w 502"/>
                  <a:gd name="T156" fmla="*/ 604 h 60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02" h="604">
                    <a:moveTo>
                      <a:pt x="0" y="467"/>
                    </a:moveTo>
                    <a:lnTo>
                      <a:pt x="0" y="282"/>
                    </a:lnTo>
                    <a:lnTo>
                      <a:pt x="55" y="282"/>
                    </a:lnTo>
                    <a:lnTo>
                      <a:pt x="55" y="49"/>
                    </a:lnTo>
                    <a:lnTo>
                      <a:pt x="60" y="42"/>
                    </a:lnTo>
                    <a:lnTo>
                      <a:pt x="156" y="21"/>
                    </a:lnTo>
                    <a:lnTo>
                      <a:pt x="180" y="23"/>
                    </a:lnTo>
                    <a:lnTo>
                      <a:pt x="189" y="26"/>
                    </a:lnTo>
                    <a:lnTo>
                      <a:pt x="198" y="59"/>
                    </a:lnTo>
                    <a:lnTo>
                      <a:pt x="230" y="23"/>
                    </a:lnTo>
                    <a:lnTo>
                      <a:pt x="256" y="14"/>
                    </a:lnTo>
                    <a:lnTo>
                      <a:pt x="261" y="7"/>
                    </a:lnTo>
                    <a:lnTo>
                      <a:pt x="269" y="2"/>
                    </a:lnTo>
                    <a:lnTo>
                      <a:pt x="280" y="0"/>
                    </a:lnTo>
                    <a:lnTo>
                      <a:pt x="286" y="3"/>
                    </a:lnTo>
                    <a:lnTo>
                      <a:pt x="290" y="21"/>
                    </a:lnTo>
                    <a:lnTo>
                      <a:pt x="312" y="57"/>
                    </a:lnTo>
                    <a:lnTo>
                      <a:pt x="319" y="87"/>
                    </a:lnTo>
                    <a:lnTo>
                      <a:pt x="360" y="145"/>
                    </a:lnTo>
                    <a:lnTo>
                      <a:pt x="376" y="150"/>
                    </a:lnTo>
                    <a:lnTo>
                      <a:pt x="388" y="160"/>
                    </a:lnTo>
                    <a:lnTo>
                      <a:pt x="397" y="176"/>
                    </a:lnTo>
                    <a:lnTo>
                      <a:pt x="410" y="181"/>
                    </a:lnTo>
                    <a:lnTo>
                      <a:pt x="419" y="192"/>
                    </a:lnTo>
                    <a:lnTo>
                      <a:pt x="423" y="238"/>
                    </a:lnTo>
                    <a:lnTo>
                      <a:pt x="428" y="253"/>
                    </a:lnTo>
                    <a:lnTo>
                      <a:pt x="444" y="269"/>
                    </a:lnTo>
                    <a:lnTo>
                      <a:pt x="469" y="271"/>
                    </a:lnTo>
                    <a:lnTo>
                      <a:pt x="502" y="292"/>
                    </a:lnTo>
                    <a:lnTo>
                      <a:pt x="500" y="296"/>
                    </a:lnTo>
                    <a:lnTo>
                      <a:pt x="385" y="386"/>
                    </a:lnTo>
                    <a:lnTo>
                      <a:pt x="313" y="474"/>
                    </a:lnTo>
                    <a:lnTo>
                      <a:pt x="299" y="511"/>
                    </a:lnTo>
                    <a:lnTo>
                      <a:pt x="295" y="518"/>
                    </a:lnTo>
                    <a:lnTo>
                      <a:pt x="252" y="530"/>
                    </a:lnTo>
                    <a:lnTo>
                      <a:pt x="239" y="528"/>
                    </a:lnTo>
                    <a:lnTo>
                      <a:pt x="205" y="509"/>
                    </a:lnTo>
                    <a:lnTo>
                      <a:pt x="192" y="507"/>
                    </a:lnTo>
                    <a:lnTo>
                      <a:pt x="181" y="511"/>
                    </a:lnTo>
                    <a:lnTo>
                      <a:pt x="156" y="541"/>
                    </a:lnTo>
                    <a:lnTo>
                      <a:pt x="152" y="551"/>
                    </a:lnTo>
                    <a:lnTo>
                      <a:pt x="145" y="562"/>
                    </a:lnTo>
                    <a:lnTo>
                      <a:pt x="133" y="570"/>
                    </a:lnTo>
                    <a:lnTo>
                      <a:pt x="119" y="594"/>
                    </a:lnTo>
                    <a:lnTo>
                      <a:pt x="86" y="604"/>
                    </a:lnTo>
                    <a:lnTo>
                      <a:pt x="45" y="596"/>
                    </a:lnTo>
                    <a:lnTo>
                      <a:pt x="41" y="587"/>
                    </a:lnTo>
                    <a:lnTo>
                      <a:pt x="51" y="549"/>
                    </a:lnTo>
                    <a:lnTo>
                      <a:pt x="48" y="525"/>
                    </a:lnTo>
                    <a:lnTo>
                      <a:pt x="5" y="467"/>
                    </a:lnTo>
                    <a:lnTo>
                      <a:pt x="0" y="467"/>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44" name="Freeform 1374">
                <a:extLst>
                  <a:ext uri="{FF2B5EF4-FFF2-40B4-BE49-F238E27FC236}">
                    <a16:creationId xmlns:a16="http://schemas.microsoft.com/office/drawing/2014/main" id="{03C4CCFF-3BF2-4B5E-8867-42805C40F067}"/>
                  </a:ext>
                </a:extLst>
              </p:cNvPr>
              <p:cNvSpPr>
                <a:spLocks noChangeAspect="1"/>
              </p:cNvSpPr>
              <p:nvPr/>
            </p:nvSpPr>
            <p:spPr bwMode="auto">
              <a:xfrm>
                <a:off x="3377" y="954"/>
                <a:ext cx="508" cy="248"/>
              </a:xfrm>
              <a:custGeom>
                <a:avLst/>
                <a:gdLst>
                  <a:gd name="T0" fmla="*/ 0 w 1729"/>
                  <a:gd name="T1" fmla="*/ 0 h 844"/>
                  <a:gd name="T2" fmla="*/ 0 w 1729"/>
                  <a:gd name="T3" fmla="*/ 0 h 844"/>
                  <a:gd name="T4" fmla="*/ 0 w 1729"/>
                  <a:gd name="T5" fmla="*/ 0 h 844"/>
                  <a:gd name="T6" fmla="*/ 0 w 1729"/>
                  <a:gd name="T7" fmla="*/ 0 h 844"/>
                  <a:gd name="T8" fmla="*/ 0 w 1729"/>
                  <a:gd name="T9" fmla="*/ 0 h 844"/>
                  <a:gd name="T10" fmla="*/ 0 w 1729"/>
                  <a:gd name="T11" fmla="*/ 0 h 844"/>
                  <a:gd name="T12" fmla="*/ 0 w 1729"/>
                  <a:gd name="T13" fmla="*/ 0 h 844"/>
                  <a:gd name="T14" fmla="*/ 0 w 1729"/>
                  <a:gd name="T15" fmla="*/ 0 h 844"/>
                  <a:gd name="T16" fmla="*/ 0 w 1729"/>
                  <a:gd name="T17" fmla="*/ 0 h 844"/>
                  <a:gd name="T18" fmla="*/ 0 w 1729"/>
                  <a:gd name="T19" fmla="*/ 0 h 844"/>
                  <a:gd name="T20" fmla="*/ 0 w 1729"/>
                  <a:gd name="T21" fmla="*/ 0 h 844"/>
                  <a:gd name="T22" fmla="*/ 0 w 1729"/>
                  <a:gd name="T23" fmla="*/ 0 h 844"/>
                  <a:gd name="T24" fmla="*/ 0 w 1729"/>
                  <a:gd name="T25" fmla="*/ 0 h 844"/>
                  <a:gd name="T26" fmla="*/ 0 w 1729"/>
                  <a:gd name="T27" fmla="*/ 0 h 844"/>
                  <a:gd name="T28" fmla="*/ 0 w 1729"/>
                  <a:gd name="T29" fmla="*/ 0 h 844"/>
                  <a:gd name="T30" fmla="*/ 0 w 1729"/>
                  <a:gd name="T31" fmla="*/ 0 h 844"/>
                  <a:gd name="T32" fmla="*/ 0 w 1729"/>
                  <a:gd name="T33" fmla="*/ 0 h 844"/>
                  <a:gd name="T34" fmla="*/ 0 w 1729"/>
                  <a:gd name="T35" fmla="*/ 0 h 844"/>
                  <a:gd name="T36" fmla="*/ 0 w 1729"/>
                  <a:gd name="T37" fmla="*/ 0 h 844"/>
                  <a:gd name="T38" fmla="*/ 0 w 1729"/>
                  <a:gd name="T39" fmla="*/ 0 h 844"/>
                  <a:gd name="T40" fmla="*/ 0 w 1729"/>
                  <a:gd name="T41" fmla="*/ 0 h 844"/>
                  <a:gd name="T42" fmla="*/ 0 w 1729"/>
                  <a:gd name="T43" fmla="*/ 0 h 844"/>
                  <a:gd name="T44" fmla="*/ 0 w 1729"/>
                  <a:gd name="T45" fmla="*/ 0 h 844"/>
                  <a:gd name="T46" fmla="*/ 0 w 1729"/>
                  <a:gd name="T47" fmla="*/ 0 h 844"/>
                  <a:gd name="T48" fmla="*/ 0 w 1729"/>
                  <a:gd name="T49" fmla="*/ 0 h 844"/>
                  <a:gd name="T50" fmla="*/ 0 w 1729"/>
                  <a:gd name="T51" fmla="*/ 0 h 844"/>
                  <a:gd name="T52" fmla="*/ 0 w 1729"/>
                  <a:gd name="T53" fmla="*/ 0 h 844"/>
                  <a:gd name="T54" fmla="*/ 0 w 1729"/>
                  <a:gd name="T55" fmla="*/ 0 h 844"/>
                  <a:gd name="T56" fmla="*/ 0 w 1729"/>
                  <a:gd name="T57" fmla="*/ 0 h 844"/>
                  <a:gd name="T58" fmla="*/ 0 w 1729"/>
                  <a:gd name="T59" fmla="*/ 0 h 844"/>
                  <a:gd name="T60" fmla="*/ 0 w 1729"/>
                  <a:gd name="T61" fmla="*/ 0 h 844"/>
                  <a:gd name="T62" fmla="*/ 0 w 1729"/>
                  <a:gd name="T63" fmla="*/ 0 h 844"/>
                  <a:gd name="T64" fmla="*/ 0 w 1729"/>
                  <a:gd name="T65" fmla="*/ 0 h 844"/>
                  <a:gd name="T66" fmla="*/ 0 w 1729"/>
                  <a:gd name="T67" fmla="*/ 0 h 844"/>
                  <a:gd name="T68" fmla="*/ 0 w 1729"/>
                  <a:gd name="T69" fmla="*/ 0 h 844"/>
                  <a:gd name="T70" fmla="*/ 0 w 1729"/>
                  <a:gd name="T71" fmla="*/ 0 h 844"/>
                  <a:gd name="T72" fmla="*/ 0 w 1729"/>
                  <a:gd name="T73" fmla="*/ 0 h 844"/>
                  <a:gd name="T74" fmla="*/ 0 w 1729"/>
                  <a:gd name="T75" fmla="*/ 0 h 844"/>
                  <a:gd name="T76" fmla="*/ 0 w 1729"/>
                  <a:gd name="T77" fmla="*/ 0 h 844"/>
                  <a:gd name="T78" fmla="*/ 0 w 1729"/>
                  <a:gd name="T79" fmla="*/ 0 h 844"/>
                  <a:gd name="T80" fmla="*/ 0 w 1729"/>
                  <a:gd name="T81" fmla="*/ 0 h 844"/>
                  <a:gd name="T82" fmla="*/ 0 w 1729"/>
                  <a:gd name="T83" fmla="*/ 0 h 844"/>
                  <a:gd name="T84" fmla="*/ 0 w 1729"/>
                  <a:gd name="T85" fmla="*/ 0 h 844"/>
                  <a:gd name="T86" fmla="*/ 0 w 1729"/>
                  <a:gd name="T87" fmla="*/ 0 h 844"/>
                  <a:gd name="T88" fmla="*/ 0 w 1729"/>
                  <a:gd name="T89" fmla="*/ 0 h 844"/>
                  <a:gd name="T90" fmla="*/ 0 w 1729"/>
                  <a:gd name="T91" fmla="*/ 0 h 844"/>
                  <a:gd name="T92" fmla="*/ 0 w 1729"/>
                  <a:gd name="T93" fmla="*/ 0 h 844"/>
                  <a:gd name="T94" fmla="*/ 0 w 1729"/>
                  <a:gd name="T95" fmla="*/ 0 h 844"/>
                  <a:gd name="T96" fmla="*/ 0 w 1729"/>
                  <a:gd name="T97" fmla="*/ 0 h 844"/>
                  <a:gd name="T98" fmla="*/ 0 w 1729"/>
                  <a:gd name="T99" fmla="*/ 0 h 844"/>
                  <a:gd name="T100" fmla="*/ 0 w 1729"/>
                  <a:gd name="T101" fmla="*/ 0 h 844"/>
                  <a:gd name="T102" fmla="*/ 0 w 1729"/>
                  <a:gd name="T103" fmla="*/ 0 h 844"/>
                  <a:gd name="T104" fmla="*/ 0 w 1729"/>
                  <a:gd name="T105" fmla="*/ 0 h 844"/>
                  <a:gd name="T106" fmla="*/ 0 w 1729"/>
                  <a:gd name="T107" fmla="*/ 0 h 844"/>
                  <a:gd name="T108" fmla="*/ 0 w 1729"/>
                  <a:gd name="T109" fmla="*/ 0 h 844"/>
                  <a:gd name="T110" fmla="*/ 0 w 1729"/>
                  <a:gd name="T111" fmla="*/ 0 h 844"/>
                  <a:gd name="T112" fmla="*/ 0 w 1729"/>
                  <a:gd name="T113" fmla="*/ 0 h 844"/>
                  <a:gd name="T114" fmla="*/ 0 w 1729"/>
                  <a:gd name="T115" fmla="*/ 0 h 844"/>
                  <a:gd name="T116" fmla="*/ 0 w 1729"/>
                  <a:gd name="T117" fmla="*/ 0 h 84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729"/>
                  <a:gd name="T178" fmla="*/ 0 h 844"/>
                  <a:gd name="T179" fmla="*/ 1729 w 1729"/>
                  <a:gd name="T180" fmla="*/ 844 h 84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729" h="844">
                    <a:moveTo>
                      <a:pt x="454" y="606"/>
                    </a:moveTo>
                    <a:lnTo>
                      <a:pt x="497" y="825"/>
                    </a:lnTo>
                    <a:lnTo>
                      <a:pt x="488" y="830"/>
                    </a:lnTo>
                    <a:lnTo>
                      <a:pt x="471" y="830"/>
                    </a:lnTo>
                    <a:lnTo>
                      <a:pt x="462" y="823"/>
                    </a:lnTo>
                    <a:lnTo>
                      <a:pt x="428" y="775"/>
                    </a:lnTo>
                    <a:lnTo>
                      <a:pt x="401" y="762"/>
                    </a:lnTo>
                    <a:lnTo>
                      <a:pt x="395" y="762"/>
                    </a:lnTo>
                    <a:lnTo>
                      <a:pt x="352" y="775"/>
                    </a:lnTo>
                    <a:lnTo>
                      <a:pt x="329" y="797"/>
                    </a:lnTo>
                    <a:lnTo>
                      <a:pt x="322" y="764"/>
                    </a:lnTo>
                    <a:lnTo>
                      <a:pt x="329" y="755"/>
                    </a:lnTo>
                    <a:lnTo>
                      <a:pt x="327" y="739"/>
                    </a:lnTo>
                    <a:lnTo>
                      <a:pt x="290" y="727"/>
                    </a:lnTo>
                    <a:lnTo>
                      <a:pt x="279" y="716"/>
                    </a:lnTo>
                    <a:lnTo>
                      <a:pt x="262" y="715"/>
                    </a:lnTo>
                    <a:lnTo>
                      <a:pt x="255" y="684"/>
                    </a:lnTo>
                    <a:lnTo>
                      <a:pt x="243" y="668"/>
                    </a:lnTo>
                    <a:lnTo>
                      <a:pt x="235" y="663"/>
                    </a:lnTo>
                    <a:lnTo>
                      <a:pt x="227" y="652"/>
                    </a:lnTo>
                    <a:lnTo>
                      <a:pt x="207" y="644"/>
                    </a:lnTo>
                    <a:lnTo>
                      <a:pt x="196" y="631"/>
                    </a:lnTo>
                    <a:lnTo>
                      <a:pt x="201" y="626"/>
                    </a:lnTo>
                    <a:lnTo>
                      <a:pt x="216" y="626"/>
                    </a:lnTo>
                    <a:lnTo>
                      <a:pt x="239" y="633"/>
                    </a:lnTo>
                    <a:lnTo>
                      <a:pt x="245" y="631"/>
                    </a:lnTo>
                    <a:lnTo>
                      <a:pt x="256" y="632"/>
                    </a:lnTo>
                    <a:lnTo>
                      <a:pt x="243" y="603"/>
                    </a:lnTo>
                    <a:lnTo>
                      <a:pt x="246" y="595"/>
                    </a:lnTo>
                    <a:lnTo>
                      <a:pt x="253" y="590"/>
                    </a:lnTo>
                    <a:lnTo>
                      <a:pt x="254" y="596"/>
                    </a:lnTo>
                    <a:lnTo>
                      <a:pt x="262" y="596"/>
                    </a:lnTo>
                    <a:lnTo>
                      <a:pt x="272" y="593"/>
                    </a:lnTo>
                    <a:lnTo>
                      <a:pt x="272" y="586"/>
                    </a:lnTo>
                    <a:lnTo>
                      <a:pt x="279" y="580"/>
                    </a:lnTo>
                    <a:lnTo>
                      <a:pt x="293" y="579"/>
                    </a:lnTo>
                    <a:lnTo>
                      <a:pt x="321" y="591"/>
                    </a:lnTo>
                    <a:lnTo>
                      <a:pt x="334" y="588"/>
                    </a:lnTo>
                    <a:lnTo>
                      <a:pt x="340" y="582"/>
                    </a:lnTo>
                    <a:lnTo>
                      <a:pt x="344" y="584"/>
                    </a:lnTo>
                    <a:lnTo>
                      <a:pt x="348" y="587"/>
                    </a:lnTo>
                    <a:lnTo>
                      <a:pt x="375" y="596"/>
                    </a:lnTo>
                    <a:lnTo>
                      <a:pt x="382" y="595"/>
                    </a:lnTo>
                    <a:lnTo>
                      <a:pt x="394" y="597"/>
                    </a:lnTo>
                    <a:lnTo>
                      <a:pt x="395" y="591"/>
                    </a:lnTo>
                    <a:lnTo>
                      <a:pt x="387" y="582"/>
                    </a:lnTo>
                    <a:lnTo>
                      <a:pt x="396" y="582"/>
                    </a:lnTo>
                    <a:lnTo>
                      <a:pt x="376" y="561"/>
                    </a:lnTo>
                    <a:lnTo>
                      <a:pt x="368" y="556"/>
                    </a:lnTo>
                    <a:lnTo>
                      <a:pt x="361" y="548"/>
                    </a:lnTo>
                    <a:lnTo>
                      <a:pt x="353" y="548"/>
                    </a:lnTo>
                    <a:lnTo>
                      <a:pt x="340" y="535"/>
                    </a:lnTo>
                    <a:lnTo>
                      <a:pt x="333" y="517"/>
                    </a:lnTo>
                    <a:lnTo>
                      <a:pt x="326" y="508"/>
                    </a:lnTo>
                    <a:lnTo>
                      <a:pt x="324" y="513"/>
                    </a:lnTo>
                    <a:lnTo>
                      <a:pt x="316" y="501"/>
                    </a:lnTo>
                    <a:lnTo>
                      <a:pt x="312" y="501"/>
                    </a:lnTo>
                    <a:lnTo>
                      <a:pt x="308" y="492"/>
                    </a:lnTo>
                    <a:lnTo>
                      <a:pt x="290" y="480"/>
                    </a:lnTo>
                    <a:lnTo>
                      <a:pt x="281" y="478"/>
                    </a:lnTo>
                    <a:lnTo>
                      <a:pt x="280" y="475"/>
                    </a:lnTo>
                    <a:lnTo>
                      <a:pt x="270" y="473"/>
                    </a:lnTo>
                    <a:lnTo>
                      <a:pt x="261" y="477"/>
                    </a:lnTo>
                    <a:lnTo>
                      <a:pt x="254" y="478"/>
                    </a:lnTo>
                    <a:lnTo>
                      <a:pt x="246" y="482"/>
                    </a:lnTo>
                    <a:lnTo>
                      <a:pt x="241" y="475"/>
                    </a:lnTo>
                    <a:lnTo>
                      <a:pt x="204" y="470"/>
                    </a:lnTo>
                    <a:lnTo>
                      <a:pt x="181" y="495"/>
                    </a:lnTo>
                    <a:lnTo>
                      <a:pt x="108" y="509"/>
                    </a:lnTo>
                    <a:lnTo>
                      <a:pt x="128" y="520"/>
                    </a:lnTo>
                    <a:lnTo>
                      <a:pt x="114" y="525"/>
                    </a:lnTo>
                    <a:lnTo>
                      <a:pt x="109" y="524"/>
                    </a:lnTo>
                    <a:lnTo>
                      <a:pt x="105" y="519"/>
                    </a:lnTo>
                    <a:lnTo>
                      <a:pt x="99" y="517"/>
                    </a:lnTo>
                    <a:lnTo>
                      <a:pt x="93" y="517"/>
                    </a:lnTo>
                    <a:lnTo>
                      <a:pt x="87" y="514"/>
                    </a:lnTo>
                    <a:lnTo>
                      <a:pt x="83" y="509"/>
                    </a:lnTo>
                    <a:lnTo>
                      <a:pt x="88" y="504"/>
                    </a:lnTo>
                    <a:lnTo>
                      <a:pt x="87" y="499"/>
                    </a:lnTo>
                    <a:lnTo>
                      <a:pt x="93" y="497"/>
                    </a:lnTo>
                    <a:lnTo>
                      <a:pt x="101" y="501"/>
                    </a:lnTo>
                    <a:lnTo>
                      <a:pt x="110" y="499"/>
                    </a:lnTo>
                    <a:lnTo>
                      <a:pt x="97" y="457"/>
                    </a:lnTo>
                    <a:lnTo>
                      <a:pt x="91" y="455"/>
                    </a:lnTo>
                    <a:lnTo>
                      <a:pt x="79" y="440"/>
                    </a:lnTo>
                    <a:lnTo>
                      <a:pt x="75" y="435"/>
                    </a:lnTo>
                    <a:lnTo>
                      <a:pt x="55" y="438"/>
                    </a:lnTo>
                    <a:lnTo>
                      <a:pt x="44" y="435"/>
                    </a:lnTo>
                    <a:lnTo>
                      <a:pt x="44" y="441"/>
                    </a:lnTo>
                    <a:lnTo>
                      <a:pt x="32" y="433"/>
                    </a:lnTo>
                    <a:lnTo>
                      <a:pt x="31" y="427"/>
                    </a:lnTo>
                    <a:lnTo>
                      <a:pt x="28" y="422"/>
                    </a:lnTo>
                    <a:lnTo>
                      <a:pt x="30" y="417"/>
                    </a:lnTo>
                    <a:lnTo>
                      <a:pt x="26" y="412"/>
                    </a:lnTo>
                    <a:lnTo>
                      <a:pt x="24" y="407"/>
                    </a:lnTo>
                    <a:lnTo>
                      <a:pt x="0" y="399"/>
                    </a:lnTo>
                    <a:lnTo>
                      <a:pt x="4" y="368"/>
                    </a:lnTo>
                    <a:lnTo>
                      <a:pt x="14" y="362"/>
                    </a:lnTo>
                    <a:lnTo>
                      <a:pt x="18" y="358"/>
                    </a:lnTo>
                    <a:lnTo>
                      <a:pt x="14" y="352"/>
                    </a:lnTo>
                    <a:lnTo>
                      <a:pt x="4" y="345"/>
                    </a:lnTo>
                    <a:lnTo>
                      <a:pt x="7" y="314"/>
                    </a:lnTo>
                    <a:lnTo>
                      <a:pt x="16" y="308"/>
                    </a:lnTo>
                    <a:lnTo>
                      <a:pt x="19" y="303"/>
                    </a:lnTo>
                    <a:lnTo>
                      <a:pt x="18" y="298"/>
                    </a:lnTo>
                    <a:lnTo>
                      <a:pt x="19" y="293"/>
                    </a:lnTo>
                    <a:lnTo>
                      <a:pt x="18" y="288"/>
                    </a:lnTo>
                    <a:lnTo>
                      <a:pt x="20" y="282"/>
                    </a:lnTo>
                    <a:lnTo>
                      <a:pt x="23" y="278"/>
                    </a:lnTo>
                    <a:lnTo>
                      <a:pt x="29" y="281"/>
                    </a:lnTo>
                    <a:lnTo>
                      <a:pt x="31" y="287"/>
                    </a:lnTo>
                    <a:lnTo>
                      <a:pt x="42" y="293"/>
                    </a:lnTo>
                    <a:lnTo>
                      <a:pt x="61" y="319"/>
                    </a:lnTo>
                    <a:lnTo>
                      <a:pt x="67" y="320"/>
                    </a:lnTo>
                    <a:lnTo>
                      <a:pt x="84" y="308"/>
                    </a:lnTo>
                    <a:lnTo>
                      <a:pt x="65" y="271"/>
                    </a:lnTo>
                    <a:lnTo>
                      <a:pt x="71" y="272"/>
                    </a:lnTo>
                    <a:lnTo>
                      <a:pt x="77" y="271"/>
                    </a:lnTo>
                    <a:lnTo>
                      <a:pt x="96" y="258"/>
                    </a:lnTo>
                    <a:lnTo>
                      <a:pt x="98" y="253"/>
                    </a:lnTo>
                    <a:lnTo>
                      <a:pt x="96" y="243"/>
                    </a:lnTo>
                    <a:lnTo>
                      <a:pt x="102" y="242"/>
                    </a:lnTo>
                    <a:lnTo>
                      <a:pt x="108" y="242"/>
                    </a:lnTo>
                    <a:lnTo>
                      <a:pt x="113" y="240"/>
                    </a:lnTo>
                    <a:lnTo>
                      <a:pt x="115" y="236"/>
                    </a:lnTo>
                    <a:lnTo>
                      <a:pt x="126" y="232"/>
                    </a:lnTo>
                    <a:lnTo>
                      <a:pt x="138" y="221"/>
                    </a:lnTo>
                    <a:lnTo>
                      <a:pt x="138" y="216"/>
                    </a:lnTo>
                    <a:lnTo>
                      <a:pt x="141" y="213"/>
                    </a:lnTo>
                    <a:lnTo>
                      <a:pt x="152" y="209"/>
                    </a:lnTo>
                    <a:lnTo>
                      <a:pt x="164" y="210"/>
                    </a:lnTo>
                    <a:lnTo>
                      <a:pt x="170" y="220"/>
                    </a:lnTo>
                    <a:lnTo>
                      <a:pt x="182" y="218"/>
                    </a:lnTo>
                    <a:lnTo>
                      <a:pt x="187" y="221"/>
                    </a:lnTo>
                    <a:lnTo>
                      <a:pt x="188" y="218"/>
                    </a:lnTo>
                    <a:lnTo>
                      <a:pt x="190" y="211"/>
                    </a:lnTo>
                    <a:lnTo>
                      <a:pt x="192" y="208"/>
                    </a:lnTo>
                    <a:lnTo>
                      <a:pt x="198" y="208"/>
                    </a:lnTo>
                    <a:lnTo>
                      <a:pt x="203" y="205"/>
                    </a:lnTo>
                    <a:lnTo>
                      <a:pt x="209" y="205"/>
                    </a:lnTo>
                    <a:lnTo>
                      <a:pt x="216" y="216"/>
                    </a:lnTo>
                    <a:lnTo>
                      <a:pt x="220" y="220"/>
                    </a:lnTo>
                    <a:lnTo>
                      <a:pt x="225" y="218"/>
                    </a:lnTo>
                    <a:lnTo>
                      <a:pt x="232" y="218"/>
                    </a:lnTo>
                    <a:lnTo>
                      <a:pt x="238" y="220"/>
                    </a:lnTo>
                    <a:lnTo>
                      <a:pt x="255" y="218"/>
                    </a:lnTo>
                    <a:lnTo>
                      <a:pt x="266" y="224"/>
                    </a:lnTo>
                    <a:lnTo>
                      <a:pt x="274" y="234"/>
                    </a:lnTo>
                    <a:lnTo>
                      <a:pt x="296" y="246"/>
                    </a:lnTo>
                    <a:lnTo>
                      <a:pt x="309" y="260"/>
                    </a:lnTo>
                    <a:lnTo>
                      <a:pt x="312" y="271"/>
                    </a:lnTo>
                    <a:lnTo>
                      <a:pt x="317" y="274"/>
                    </a:lnTo>
                    <a:lnTo>
                      <a:pt x="322" y="273"/>
                    </a:lnTo>
                    <a:lnTo>
                      <a:pt x="318" y="257"/>
                    </a:lnTo>
                    <a:lnTo>
                      <a:pt x="313" y="252"/>
                    </a:lnTo>
                    <a:lnTo>
                      <a:pt x="316" y="248"/>
                    </a:lnTo>
                    <a:lnTo>
                      <a:pt x="322" y="247"/>
                    </a:lnTo>
                    <a:lnTo>
                      <a:pt x="326" y="252"/>
                    </a:lnTo>
                    <a:lnTo>
                      <a:pt x="331" y="256"/>
                    </a:lnTo>
                    <a:lnTo>
                      <a:pt x="334" y="261"/>
                    </a:lnTo>
                    <a:lnTo>
                      <a:pt x="365" y="274"/>
                    </a:lnTo>
                    <a:lnTo>
                      <a:pt x="370" y="272"/>
                    </a:lnTo>
                    <a:lnTo>
                      <a:pt x="382" y="263"/>
                    </a:lnTo>
                    <a:lnTo>
                      <a:pt x="381" y="257"/>
                    </a:lnTo>
                    <a:lnTo>
                      <a:pt x="386" y="255"/>
                    </a:lnTo>
                    <a:lnTo>
                      <a:pt x="390" y="252"/>
                    </a:lnTo>
                    <a:lnTo>
                      <a:pt x="396" y="251"/>
                    </a:lnTo>
                    <a:lnTo>
                      <a:pt x="402" y="252"/>
                    </a:lnTo>
                    <a:lnTo>
                      <a:pt x="401" y="247"/>
                    </a:lnTo>
                    <a:lnTo>
                      <a:pt x="413" y="248"/>
                    </a:lnTo>
                    <a:lnTo>
                      <a:pt x="418" y="245"/>
                    </a:lnTo>
                    <a:lnTo>
                      <a:pt x="434" y="256"/>
                    </a:lnTo>
                    <a:lnTo>
                      <a:pt x="444" y="250"/>
                    </a:lnTo>
                    <a:lnTo>
                      <a:pt x="446" y="245"/>
                    </a:lnTo>
                    <a:lnTo>
                      <a:pt x="458" y="245"/>
                    </a:lnTo>
                    <a:lnTo>
                      <a:pt x="462" y="242"/>
                    </a:lnTo>
                    <a:lnTo>
                      <a:pt x="475" y="246"/>
                    </a:lnTo>
                    <a:lnTo>
                      <a:pt x="480" y="251"/>
                    </a:lnTo>
                    <a:lnTo>
                      <a:pt x="484" y="262"/>
                    </a:lnTo>
                    <a:lnTo>
                      <a:pt x="494" y="269"/>
                    </a:lnTo>
                    <a:lnTo>
                      <a:pt x="506" y="268"/>
                    </a:lnTo>
                    <a:lnTo>
                      <a:pt x="518" y="271"/>
                    </a:lnTo>
                    <a:lnTo>
                      <a:pt x="517" y="271"/>
                    </a:lnTo>
                    <a:lnTo>
                      <a:pt x="522" y="278"/>
                    </a:lnTo>
                    <a:lnTo>
                      <a:pt x="535" y="277"/>
                    </a:lnTo>
                    <a:lnTo>
                      <a:pt x="539" y="274"/>
                    </a:lnTo>
                    <a:lnTo>
                      <a:pt x="541" y="263"/>
                    </a:lnTo>
                    <a:lnTo>
                      <a:pt x="544" y="260"/>
                    </a:lnTo>
                    <a:lnTo>
                      <a:pt x="549" y="262"/>
                    </a:lnTo>
                    <a:lnTo>
                      <a:pt x="561" y="269"/>
                    </a:lnTo>
                    <a:lnTo>
                      <a:pt x="585" y="268"/>
                    </a:lnTo>
                    <a:lnTo>
                      <a:pt x="589" y="265"/>
                    </a:lnTo>
                    <a:lnTo>
                      <a:pt x="599" y="261"/>
                    </a:lnTo>
                    <a:lnTo>
                      <a:pt x="601" y="231"/>
                    </a:lnTo>
                    <a:lnTo>
                      <a:pt x="594" y="225"/>
                    </a:lnTo>
                    <a:lnTo>
                      <a:pt x="572" y="224"/>
                    </a:lnTo>
                    <a:lnTo>
                      <a:pt x="561" y="215"/>
                    </a:lnTo>
                    <a:lnTo>
                      <a:pt x="542" y="211"/>
                    </a:lnTo>
                    <a:lnTo>
                      <a:pt x="541" y="205"/>
                    </a:lnTo>
                    <a:lnTo>
                      <a:pt x="536" y="201"/>
                    </a:lnTo>
                    <a:lnTo>
                      <a:pt x="523" y="199"/>
                    </a:lnTo>
                    <a:lnTo>
                      <a:pt x="522" y="194"/>
                    </a:lnTo>
                    <a:lnTo>
                      <a:pt x="528" y="192"/>
                    </a:lnTo>
                    <a:lnTo>
                      <a:pt x="535" y="185"/>
                    </a:lnTo>
                    <a:lnTo>
                      <a:pt x="546" y="183"/>
                    </a:lnTo>
                    <a:lnTo>
                      <a:pt x="554" y="177"/>
                    </a:lnTo>
                    <a:lnTo>
                      <a:pt x="556" y="172"/>
                    </a:lnTo>
                    <a:lnTo>
                      <a:pt x="554" y="167"/>
                    </a:lnTo>
                    <a:lnTo>
                      <a:pt x="536" y="150"/>
                    </a:lnTo>
                    <a:lnTo>
                      <a:pt x="541" y="148"/>
                    </a:lnTo>
                    <a:lnTo>
                      <a:pt x="544" y="145"/>
                    </a:lnTo>
                    <a:lnTo>
                      <a:pt x="544" y="140"/>
                    </a:lnTo>
                    <a:lnTo>
                      <a:pt x="547" y="136"/>
                    </a:lnTo>
                    <a:lnTo>
                      <a:pt x="553" y="136"/>
                    </a:lnTo>
                    <a:lnTo>
                      <a:pt x="559" y="137"/>
                    </a:lnTo>
                    <a:lnTo>
                      <a:pt x="565" y="136"/>
                    </a:lnTo>
                    <a:lnTo>
                      <a:pt x="583" y="137"/>
                    </a:lnTo>
                    <a:lnTo>
                      <a:pt x="588" y="135"/>
                    </a:lnTo>
                    <a:lnTo>
                      <a:pt x="589" y="131"/>
                    </a:lnTo>
                    <a:lnTo>
                      <a:pt x="584" y="126"/>
                    </a:lnTo>
                    <a:lnTo>
                      <a:pt x="573" y="121"/>
                    </a:lnTo>
                    <a:lnTo>
                      <a:pt x="548" y="119"/>
                    </a:lnTo>
                    <a:lnTo>
                      <a:pt x="543" y="114"/>
                    </a:lnTo>
                    <a:lnTo>
                      <a:pt x="542" y="109"/>
                    </a:lnTo>
                    <a:lnTo>
                      <a:pt x="548" y="109"/>
                    </a:lnTo>
                    <a:lnTo>
                      <a:pt x="553" y="107"/>
                    </a:lnTo>
                    <a:lnTo>
                      <a:pt x="554" y="103"/>
                    </a:lnTo>
                    <a:lnTo>
                      <a:pt x="549" y="100"/>
                    </a:lnTo>
                    <a:lnTo>
                      <a:pt x="546" y="103"/>
                    </a:lnTo>
                    <a:lnTo>
                      <a:pt x="533" y="103"/>
                    </a:lnTo>
                    <a:lnTo>
                      <a:pt x="532" y="98"/>
                    </a:lnTo>
                    <a:lnTo>
                      <a:pt x="532" y="93"/>
                    </a:lnTo>
                    <a:lnTo>
                      <a:pt x="535" y="89"/>
                    </a:lnTo>
                    <a:lnTo>
                      <a:pt x="525" y="82"/>
                    </a:lnTo>
                    <a:lnTo>
                      <a:pt x="536" y="82"/>
                    </a:lnTo>
                    <a:lnTo>
                      <a:pt x="537" y="77"/>
                    </a:lnTo>
                    <a:lnTo>
                      <a:pt x="543" y="77"/>
                    </a:lnTo>
                    <a:lnTo>
                      <a:pt x="548" y="82"/>
                    </a:lnTo>
                    <a:lnTo>
                      <a:pt x="583" y="80"/>
                    </a:lnTo>
                    <a:lnTo>
                      <a:pt x="588" y="84"/>
                    </a:lnTo>
                    <a:lnTo>
                      <a:pt x="593" y="77"/>
                    </a:lnTo>
                    <a:lnTo>
                      <a:pt x="598" y="75"/>
                    </a:lnTo>
                    <a:lnTo>
                      <a:pt x="610" y="75"/>
                    </a:lnTo>
                    <a:lnTo>
                      <a:pt x="612" y="72"/>
                    </a:lnTo>
                    <a:lnTo>
                      <a:pt x="619" y="70"/>
                    </a:lnTo>
                    <a:lnTo>
                      <a:pt x="625" y="64"/>
                    </a:lnTo>
                    <a:lnTo>
                      <a:pt x="631" y="67"/>
                    </a:lnTo>
                    <a:lnTo>
                      <a:pt x="637" y="69"/>
                    </a:lnTo>
                    <a:lnTo>
                      <a:pt x="643" y="69"/>
                    </a:lnTo>
                    <a:lnTo>
                      <a:pt x="643" y="64"/>
                    </a:lnTo>
                    <a:lnTo>
                      <a:pt x="654" y="63"/>
                    </a:lnTo>
                    <a:lnTo>
                      <a:pt x="658" y="59"/>
                    </a:lnTo>
                    <a:lnTo>
                      <a:pt x="663" y="59"/>
                    </a:lnTo>
                    <a:lnTo>
                      <a:pt x="668" y="58"/>
                    </a:lnTo>
                    <a:lnTo>
                      <a:pt x="679" y="59"/>
                    </a:lnTo>
                    <a:lnTo>
                      <a:pt x="682" y="54"/>
                    </a:lnTo>
                    <a:lnTo>
                      <a:pt x="680" y="51"/>
                    </a:lnTo>
                    <a:lnTo>
                      <a:pt x="682" y="46"/>
                    </a:lnTo>
                    <a:lnTo>
                      <a:pt x="685" y="43"/>
                    </a:lnTo>
                    <a:lnTo>
                      <a:pt x="692" y="42"/>
                    </a:lnTo>
                    <a:lnTo>
                      <a:pt x="697" y="44"/>
                    </a:lnTo>
                    <a:lnTo>
                      <a:pt x="709" y="41"/>
                    </a:lnTo>
                    <a:lnTo>
                      <a:pt x="709" y="42"/>
                    </a:lnTo>
                    <a:lnTo>
                      <a:pt x="774" y="28"/>
                    </a:lnTo>
                    <a:lnTo>
                      <a:pt x="777" y="25"/>
                    </a:lnTo>
                    <a:lnTo>
                      <a:pt x="783" y="26"/>
                    </a:lnTo>
                    <a:lnTo>
                      <a:pt x="788" y="25"/>
                    </a:lnTo>
                    <a:lnTo>
                      <a:pt x="791" y="21"/>
                    </a:lnTo>
                    <a:lnTo>
                      <a:pt x="787" y="16"/>
                    </a:lnTo>
                    <a:lnTo>
                      <a:pt x="786" y="11"/>
                    </a:lnTo>
                    <a:lnTo>
                      <a:pt x="792" y="12"/>
                    </a:lnTo>
                    <a:lnTo>
                      <a:pt x="797" y="11"/>
                    </a:lnTo>
                    <a:lnTo>
                      <a:pt x="798" y="7"/>
                    </a:lnTo>
                    <a:lnTo>
                      <a:pt x="802" y="5"/>
                    </a:lnTo>
                    <a:lnTo>
                      <a:pt x="808" y="4"/>
                    </a:lnTo>
                    <a:lnTo>
                      <a:pt x="809" y="1"/>
                    </a:lnTo>
                    <a:lnTo>
                      <a:pt x="815" y="0"/>
                    </a:lnTo>
                    <a:lnTo>
                      <a:pt x="820" y="4"/>
                    </a:lnTo>
                    <a:lnTo>
                      <a:pt x="825" y="2"/>
                    </a:lnTo>
                    <a:lnTo>
                      <a:pt x="831" y="4"/>
                    </a:lnTo>
                    <a:lnTo>
                      <a:pt x="836" y="4"/>
                    </a:lnTo>
                    <a:lnTo>
                      <a:pt x="860" y="14"/>
                    </a:lnTo>
                    <a:lnTo>
                      <a:pt x="865" y="11"/>
                    </a:lnTo>
                    <a:lnTo>
                      <a:pt x="867" y="9"/>
                    </a:lnTo>
                    <a:lnTo>
                      <a:pt x="878" y="7"/>
                    </a:lnTo>
                    <a:lnTo>
                      <a:pt x="884" y="9"/>
                    </a:lnTo>
                    <a:lnTo>
                      <a:pt x="894" y="16"/>
                    </a:lnTo>
                    <a:lnTo>
                      <a:pt x="902" y="31"/>
                    </a:lnTo>
                    <a:lnTo>
                      <a:pt x="906" y="35"/>
                    </a:lnTo>
                    <a:lnTo>
                      <a:pt x="917" y="42"/>
                    </a:lnTo>
                    <a:lnTo>
                      <a:pt x="917" y="46"/>
                    </a:lnTo>
                    <a:lnTo>
                      <a:pt x="922" y="56"/>
                    </a:lnTo>
                    <a:lnTo>
                      <a:pt x="920" y="59"/>
                    </a:lnTo>
                    <a:lnTo>
                      <a:pt x="917" y="63"/>
                    </a:lnTo>
                    <a:lnTo>
                      <a:pt x="927" y="72"/>
                    </a:lnTo>
                    <a:lnTo>
                      <a:pt x="936" y="69"/>
                    </a:lnTo>
                    <a:lnTo>
                      <a:pt x="943" y="72"/>
                    </a:lnTo>
                    <a:lnTo>
                      <a:pt x="949" y="72"/>
                    </a:lnTo>
                    <a:lnTo>
                      <a:pt x="949" y="67"/>
                    </a:lnTo>
                    <a:lnTo>
                      <a:pt x="954" y="67"/>
                    </a:lnTo>
                    <a:lnTo>
                      <a:pt x="960" y="68"/>
                    </a:lnTo>
                    <a:lnTo>
                      <a:pt x="957" y="58"/>
                    </a:lnTo>
                    <a:lnTo>
                      <a:pt x="964" y="59"/>
                    </a:lnTo>
                    <a:lnTo>
                      <a:pt x="971" y="68"/>
                    </a:lnTo>
                    <a:lnTo>
                      <a:pt x="977" y="72"/>
                    </a:lnTo>
                    <a:lnTo>
                      <a:pt x="977" y="77"/>
                    </a:lnTo>
                    <a:lnTo>
                      <a:pt x="978" y="82"/>
                    </a:lnTo>
                    <a:lnTo>
                      <a:pt x="991" y="82"/>
                    </a:lnTo>
                    <a:lnTo>
                      <a:pt x="987" y="78"/>
                    </a:lnTo>
                    <a:lnTo>
                      <a:pt x="981" y="74"/>
                    </a:lnTo>
                    <a:lnTo>
                      <a:pt x="986" y="72"/>
                    </a:lnTo>
                    <a:lnTo>
                      <a:pt x="1004" y="77"/>
                    </a:lnTo>
                    <a:lnTo>
                      <a:pt x="1011" y="80"/>
                    </a:lnTo>
                    <a:lnTo>
                      <a:pt x="1017" y="83"/>
                    </a:lnTo>
                    <a:lnTo>
                      <a:pt x="1023" y="83"/>
                    </a:lnTo>
                    <a:lnTo>
                      <a:pt x="1024" y="78"/>
                    </a:lnTo>
                    <a:lnTo>
                      <a:pt x="1028" y="77"/>
                    </a:lnTo>
                    <a:lnTo>
                      <a:pt x="1034" y="85"/>
                    </a:lnTo>
                    <a:lnTo>
                      <a:pt x="1029" y="88"/>
                    </a:lnTo>
                    <a:lnTo>
                      <a:pt x="1025" y="90"/>
                    </a:lnTo>
                    <a:lnTo>
                      <a:pt x="1024" y="95"/>
                    </a:lnTo>
                    <a:lnTo>
                      <a:pt x="1024" y="100"/>
                    </a:lnTo>
                    <a:lnTo>
                      <a:pt x="1028" y="104"/>
                    </a:lnTo>
                    <a:lnTo>
                      <a:pt x="1033" y="109"/>
                    </a:lnTo>
                    <a:lnTo>
                      <a:pt x="1039" y="107"/>
                    </a:lnTo>
                    <a:lnTo>
                      <a:pt x="1040" y="104"/>
                    </a:lnTo>
                    <a:lnTo>
                      <a:pt x="1050" y="100"/>
                    </a:lnTo>
                    <a:lnTo>
                      <a:pt x="1056" y="103"/>
                    </a:lnTo>
                    <a:lnTo>
                      <a:pt x="1061" y="103"/>
                    </a:lnTo>
                    <a:lnTo>
                      <a:pt x="1067" y="105"/>
                    </a:lnTo>
                    <a:lnTo>
                      <a:pt x="1074" y="105"/>
                    </a:lnTo>
                    <a:lnTo>
                      <a:pt x="1069" y="100"/>
                    </a:lnTo>
                    <a:lnTo>
                      <a:pt x="1071" y="96"/>
                    </a:lnTo>
                    <a:lnTo>
                      <a:pt x="1076" y="96"/>
                    </a:lnTo>
                    <a:lnTo>
                      <a:pt x="1081" y="89"/>
                    </a:lnTo>
                    <a:lnTo>
                      <a:pt x="1092" y="88"/>
                    </a:lnTo>
                    <a:lnTo>
                      <a:pt x="1097" y="82"/>
                    </a:lnTo>
                    <a:lnTo>
                      <a:pt x="1097" y="72"/>
                    </a:lnTo>
                    <a:lnTo>
                      <a:pt x="1101" y="69"/>
                    </a:lnTo>
                    <a:lnTo>
                      <a:pt x="1107" y="70"/>
                    </a:lnTo>
                    <a:lnTo>
                      <a:pt x="1122" y="67"/>
                    </a:lnTo>
                    <a:lnTo>
                      <a:pt x="1122" y="62"/>
                    </a:lnTo>
                    <a:lnTo>
                      <a:pt x="1134" y="60"/>
                    </a:lnTo>
                    <a:lnTo>
                      <a:pt x="1142" y="56"/>
                    </a:lnTo>
                    <a:lnTo>
                      <a:pt x="1149" y="65"/>
                    </a:lnTo>
                    <a:lnTo>
                      <a:pt x="1148" y="69"/>
                    </a:lnTo>
                    <a:lnTo>
                      <a:pt x="1143" y="72"/>
                    </a:lnTo>
                    <a:lnTo>
                      <a:pt x="1138" y="70"/>
                    </a:lnTo>
                    <a:lnTo>
                      <a:pt x="1139" y="75"/>
                    </a:lnTo>
                    <a:lnTo>
                      <a:pt x="1380" y="262"/>
                    </a:lnTo>
                    <a:lnTo>
                      <a:pt x="1388" y="255"/>
                    </a:lnTo>
                    <a:lnTo>
                      <a:pt x="1387" y="250"/>
                    </a:lnTo>
                    <a:lnTo>
                      <a:pt x="1384" y="245"/>
                    </a:lnTo>
                    <a:lnTo>
                      <a:pt x="1388" y="236"/>
                    </a:lnTo>
                    <a:lnTo>
                      <a:pt x="1394" y="235"/>
                    </a:lnTo>
                    <a:lnTo>
                      <a:pt x="1400" y="240"/>
                    </a:lnTo>
                    <a:lnTo>
                      <a:pt x="1420" y="246"/>
                    </a:lnTo>
                    <a:lnTo>
                      <a:pt x="1420" y="251"/>
                    </a:lnTo>
                    <a:lnTo>
                      <a:pt x="1425" y="256"/>
                    </a:lnTo>
                    <a:lnTo>
                      <a:pt x="1430" y="257"/>
                    </a:lnTo>
                    <a:lnTo>
                      <a:pt x="1437" y="266"/>
                    </a:lnTo>
                    <a:lnTo>
                      <a:pt x="1456" y="263"/>
                    </a:lnTo>
                    <a:lnTo>
                      <a:pt x="1471" y="267"/>
                    </a:lnTo>
                    <a:lnTo>
                      <a:pt x="1474" y="266"/>
                    </a:lnTo>
                    <a:lnTo>
                      <a:pt x="1487" y="266"/>
                    </a:lnTo>
                    <a:lnTo>
                      <a:pt x="1487" y="261"/>
                    </a:lnTo>
                    <a:lnTo>
                      <a:pt x="1488" y="256"/>
                    </a:lnTo>
                    <a:lnTo>
                      <a:pt x="1500" y="257"/>
                    </a:lnTo>
                    <a:lnTo>
                      <a:pt x="1500" y="252"/>
                    </a:lnTo>
                    <a:lnTo>
                      <a:pt x="1504" y="248"/>
                    </a:lnTo>
                    <a:lnTo>
                      <a:pt x="1525" y="255"/>
                    </a:lnTo>
                    <a:lnTo>
                      <a:pt x="1549" y="271"/>
                    </a:lnTo>
                    <a:lnTo>
                      <a:pt x="1556" y="272"/>
                    </a:lnTo>
                    <a:lnTo>
                      <a:pt x="1561" y="277"/>
                    </a:lnTo>
                    <a:lnTo>
                      <a:pt x="1562" y="283"/>
                    </a:lnTo>
                    <a:lnTo>
                      <a:pt x="1571" y="293"/>
                    </a:lnTo>
                    <a:lnTo>
                      <a:pt x="1598" y="302"/>
                    </a:lnTo>
                    <a:lnTo>
                      <a:pt x="1604" y="307"/>
                    </a:lnTo>
                    <a:lnTo>
                      <a:pt x="1607" y="313"/>
                    </a:lnTo>
                    <a:lnTo>
                      <a:pt x="1619" y="318"/>
                    </a:lnTo>
                    <a:lnTo>
                      <a:pt x="1630" y="328"/>
                    </a:lnTo>
                    <a:lnTo>
                      <a:pt x="1677" y="339"/>
                    </a:lnTo>
                    <a:lnTo>
                      <a:pt x="1677" y="333"/>
                    </a:lnTo>
                    <a:lnTo>
                      <a:pt x="1678" y="329"/>
                    </a:lnTo>
                    <a:lnTo>
                      <a:pt x="1687" y="325"/>
                    </a:lnTo>
                    <a:lnTo>
                      <a:pt x="1698" y="335"/>
                    </a:lnTo>
                    <a:lnTo>
                      <a:pt x="1704" y="339"/>
                    </a:lnTo>
                    <a:lnTo>
                      <a:pt x="1715" y="349"/>
                    </a:lnTo>
                    <a:lnTo>
                      <a:pt x="1723" y="352"/>
                    </a:lnTo>
                    <a:lnTo>
                      <a:pt x="1728" y="357"/>
                    </a:lnTo>
                    <a:lnTo>
                      <a:pt x="1729" y="375"/>
                    </a:lnTo>
                    <a:lnTo>
                      <a:pt x="1728" y="389"/>
                    </a:lnTo>
                    <a:lnTo>
                      <a:pt x="1720" y="401"/>
                    </a:lnTo>
                    <a:lnTo>
                      <a:pt x="1707" y="404"/>
                    </a:lnTo>
                    <a:lnTo>
                      <a:pt x="1694" y="403"/>
                    </a:lnTo>
                    <a:lnTo>
                      <a:pt x="1693" y="419"/>
                    </a:lnTo>
                    <a:lnTo>
                      <a:pt x="1719" y="481"/>
                    </a:lnTo>
                    <a:lnTo>
                      <a:pt x="1703" y="486"/>
                    </a:lnTo>
                    <a:lnTo>
                      <a:pt x="1697" y="495"/>
                    </a:lnTo>
                    <a:lnTo>
                      <a:pt x="1676" y="482"/>
                    </a:lnTo>
                    <a:lnTo>
                      <a:pt x="1650" y="486"/>
                    </a:lnTo>
                    <a:lnTo>
                      <a:pt x="1623" y="476"/>
                    </a:lnTo>
                    <a:lnTo>
                      <a:pt x="1603" y="475"/>
                    </a:lnTo>
                    <a:lnTo>
                      <a:pt x="1610" y="564"/>
                    </a:lnTo>
                    <a:lnTo>
                      <a:pt x="1628" y="588"/>
                    </a:lnTo>
                    <a:lnTo>
                      <a:pt x="1624" y="592"/>
                    </a:lnTo>
                    <a:lnTo>
                      <a:pt x="1579" y="595"/>
                    </a:lnTo>
                    <a:lnTo>
                      <a:pt x="1565" y="601"/>
                    </a:lnTo>
                    <a:lnTo>
                      <a:pt x="1550" y="602"/>
                    </a:lnTo>
                    <a:lnTo>
                      <a:pt x="1536" y="608"/>
                    </a:lnTo>
                    <a:lnTo>
                      <a:pt x="1530" y="614"/>
                    </a:lnTo>
                    <a:lnTo>
                      <a:pt x="1551" y="632"/>
                    </a:lnTo>
                    <a:lnTo>
                      <a:pt x="1604" y="717"/>
                    </a:lnTo>
                    <a:lnTo>
                      <a:pt x="1597" y="725"/>
                    </a:lnTo>
                    <a:lnTo>
                      <a:pt x="1602" y="736"/>
                    </a:lnTo>
                    <a:lnTo>
                      <a:pt x="1599" y="743"/>
                    </a:lnTo>
                    <a:lnTo>
                      <a:pt x="1599" y="753"/>
                    </a:lnTo>
                    <a:lnTo>
                      <a:pt x="1605" y="767"/>
                    </a:lnTo>
                    <a:lnTo>
                      <a:pt x="1605" y="768"/>
                    </a:lnTo>
                    <a:lnTo>
                      <a:pt x="1600" y="768"/>
                    </a:lnTo>
                    <a:lnTo>
                      <a:pt x="1578" y="757"/>
                    </a:lnTo>
                    <a:lnTo>
                      <a:pt x="1565" y="754"/>
                    </a:lnTo>
                    <a:lnTo>
                      <a:pt x="1546" y="739"/>
                    </a:lnTo>
                    <a:lnTo>
                      <a:pt x="1519" y="736"/>
                    </a:lnTo>
                    <a:lnTo>
                      <a:pt x="1511" y="733"/>
                    </a:lnTo>
                    <a:lnTo>
                      <a:pt x="1457" y="731"/>
                    </a:lnTo>
                    <a:lnTo>
                      <a:pt x="1443" y="725"/>
                    </a:lnTo>
                    <a:lnTo>
                      <a:pt x="1436" y="725"/>
                    </a:lnTo>
                    <a:lnTo>
                      <a:pt x="1426" y="731"/>
                    </a:lnTo>
                    <a:lnTo>
                      <a:pt x="1366" y="731"/>
                    </a:lnTo>
                    <a:lnTo>
                      <a:pt x="1351" y="725"/>
                    </a:lnTo>
                    <a:lnTo>
                      <a:pt x="1331" y="725"/>
                    </a:lnTo>
                    <a:lnTo>
                      <a:pt x="1304" y="711"/>
                    </a:lnTo>
                    <a:lnTo>
                      <a:pt x="1299" y="715"/>
                    </a:lnTo>
                    <a:lnTo>
                      <a:pt x="1293" y="715"/>
                    </a:lnTo>
                    <a:lnTo>
                      <a:pt x="1288" y="717"/>
                    </a:lnTo>
                    <a:lnTo>
                      <a:pt x="1279" y="726"/>
                    </a:lnTo>
                    <a:lnTo>
                      <a:pt x="1280" y="732"/>
                    </a:lnTo>
                    <a:lnTo>
                      <a:pt x="1279" y="737"/>
                    </a:lnTo>
                    <a:lnTo>
                      <a:pt x="1281" y="750"/>
                    </a:lnTo>
                    <a:lnTo>
                      <a:pt x="1280" y="757"/>
                    </a:lnTo>
                    <a:lnTo>
                      <a:pt x="1204" y="737"/>
                    </a:lnTo>
                    <a:lnTo>
                      <a:pt x="1196" y="737"/>
                    </a:lnTo>
                    <a:lnTo>
                      <a:pt x="1190" y="734"/>
                    </a:lnTo>
                    <a:lnTo>
                      <a:pt x="1171" y="739"/>
                    </a:lnTo>
                    <a:lnTo>
                      <a:pt x="1171" y="746"/>
                    </a:lnTo>
                    <a:lnTo>
                      <a:pt x="1175" y="753"/>
                    </a:lnTo>
                    <a:lnTo>
                      <a:pt x="1173" y="758"/>
                    </a:lnTo>
                    <a:lnTo>
                      <a:pt x="1171" y="770"/>
                    </a:lnTo>
                    <a:lnTo>
                      <a:pt x="1165" y="780"/>
                    </a:lnTo>
                    <a:lnTo>
                      <a:pt x="1159" y="783"/>
                    </a:lnTo>
                    <a:lnTo>
                      <a:pt x="1152" y="780"/>
                    </a:lnTo>
                    <a:lnTo>
                      <a:pt x="1150" y="793"/>
                    </a:lnTo>
                    <a:lnTo>
                      <a:pt x="1147" y="797"/>
                    </a:lnTo>
                    <a:lnTo>
                      <a:pt x="1119" y="812"/>
                    </a:lnTo>
                    <a:lnTo>
                      <a:pt x="1117" y="817"/>
                    </a:lnTo>
                    <a:lnTo>
                      <a:pt x="1112" y="820"/>
                    </a:lnTo>
                    <a:lnTo>
                      <a:pt x="1107" y="825"/>
                    </a:lnTo>
                    <a:lnTo>
                      <a:pt x="1105" y="837"/>
                    </a:lnTo>
                    <a:lnTo>
                      <a:pt x="1101" y="841"/>
                    </a:lnTo>
                    <a:lnTo>
                      <a:pt x="1096" y="844"/>
                    </a:lnTo>
                    <a:lnTo>
                      <a:pt x="1053" y="828"/>
                    </a:lnTo>
                    <a:lnTo>
                      <a:pt x="1007" y="833"/>
                    </a:lnTo>
                    <a:lnTo>
                      <a:pt x="987" y="795"/>
                    </a:lnTo>
                    <a:lnTo>
                      <a:pt x="959" y="790"/>
                    </a:lnTo>
                    <a:lnTo>
                      <a:pt x="951" y="765"/>
                    </a:lnTo>
                    <a:lnTo>
                      <a:pt x="957" y="764"/>
                    </a:lnTo>
                    <a:lnTo>
                      <a:pt x="948" y="729"/>
                    </a:lnTo>
                    <a:lnTo>
                      <a:pt x="936" y="729"/>
                    </a:lnTo>
                    <a:lnTo>
                      <a:pt x="914" y="703"/>
                    </a:lnTo>
                    <a:lnTo>
                      <a:pt x="876" y="679"/>
                    </a:lnTo>
                    <a:lnTo>
                      <a:pt x="866" y="684"/>
                    </a:lnTo>
                    <a:lnTo>
                      <a:pt x="746" y="694"/>
                    </a:lnTo>
                    <a:lnTo>
                      <a:pt x="559" y="567"/>
                    </a:lnTo>
                    <a:lnTo>
                      <a:pt x="454" y="606"/>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45" name="Freeform 1375">
                <a:extLst>
                  <a:ext uri="{FF2B5EF4-FFF2-40B4-BE49-F238E27FC236}">
                    <a16:creationId xmlns:a16="http://schemas.microsoft.com/office/drawing/2014/main" id="{E76A6878-943D-4E39-BA65-460BE0E8AE31}"/>
                  </a:ext>
                </a:extLst>
              </p:cNvPr>
              <p:cNvSpPr>
                <a:spLocks noChangeAspect="1"/>
              </p:cNvSpPr>
              <p:nvPr/>
            </p:nvSpPr>
            <p:spPr bwMode="auto">
              <a:xfrm>
                <a:off x="3377" y="954"/>
                <a:ext cx="508" cy="248"/>
              </a:xfrm>
              <a:custGeom>
                <a:avLst/>
                <a:gdLst>
                  <a:gd name="T0" fmla="*/ 0 w 1729"/>
                  <a:gd name="T1" fmla="*/ 0 h 844"/>
                  <a:gd name="T2" fmla="*/ 0 w 1729"/>
                  <a:gd name="T3" fmla="*/ 0 h 844"/>
                  <a:gd name="T4" fmla="*/ 0 w 1729"/>
                  <a:gd name="T5" fmla="*/ 0 h 844"/>
                  <a:gd name="T6" fmla="*/ 0 w 1729"/>
                  <a:gd name="T7" fmla="*/ 0 h 844"/>
                  <a:gd name="T8" fmla="*/ 0 w 1729"/>
                  <a:gd name="T9" fmla="*/ 0 h 844"/>
                  <a:gd name="T10" fmla="*/ 0 w 1729"/>
                  <a:gd name="T11" fmla="*/ 0 h 844"/>
                  <a:gd name="T12" fmla="*/ 0 w 1729"/>
                  <a:gd name="T13" fmla="*/ 0 h 844"/>
                  <a:gd name="T14" fmla="*/ 0 w 1729"/>
                  <a:gd name="T15" fmla="*/ 0 h 844"/>
                  <a:gd name="T16" fmla="*/ 0 w 1729"/>
                  <a:gd name="T17" fmla="*/ 0 h 844"/>
                  <a:gd name="T18" fmla="*/ 0 w 1729"/>
                  <a:gd name="T19" fmla="*/ 0 h 844"/>
                  <a:gd name="T20" fmla="*/ 0 w 1729"/>
                  <a:gd name="T21" fmla="*/ 0 h 844"/>
                  <a:gd name="T22" fmla="*/ 0 w 1729"/>
                  <a:gd name="T23" fmla="*/ 0 h 844"/>
                  <a:gd name="T24" fmla="*/ 0 w 1729"/>
                  <a:gd name="T25" fmla="*/ 0 h 844"/>
                  <a:gd name="T26" fmla="*/ 0 w 1729"/>
                  <a:gd name="T27" fmla="*/ 0 h 844"/>
                  <a:gd name="T28" fmla="*/ 0 w 1729"/>
                  <a:gd name="T29" fmla="*/ 0 h 844"/>
                  <a:gd name="T30" fmla="*/ 0 w 1729"/>
                  <a:gd name="T31" fmla="*/ 0 h 844"/>
                  <a:gd name="T32" fmla="*/ 0 w 1729"/>
                  <a:gd name="T33" fmla="*/ 0 h 844"/>
                  <a:gd name="T34" fmla="*/ 0 w 1729"/>
                  <a:gd name="T35" fmla="*/ 0 h 844"/>
                  <a:gd name="T36" fmla="*/ 0 w 1729"/>
                  <a:gd name="T37" fmla="*/ 0 h 844"/>
                  <a:gd name="T38" fmla="*/ 0 w 1729"/>
                  <a:gd name="T39" fmla="*/ 0 h 844"/>
                  <a:gd name="T40" fmla="*/ 0 w 1729"/>
                  <a:gd name="T41" fmla="*/ 0 h 844"/>
                  <a:gd name="T42" fmla="*/ 0 w 1729"/>
                  <a:gd name="T43" fmla="*/ 0 h 844"/>
                  <a:gd name="T44" fmla="*/ 0 w 1729"/>
                  <a:gd name="T45" fmla="*/ 0 h 844"/>
                  <a:gd name="T46" fmla="*/ 0 w 1729"/>
                  <a:gd name="T47" fmla="*/ 0 h 844"/>
                  <a:gd name="T48" fmla="*/ 0 w 1729"/>
                  <a:gd name="T49" fmla="*/ 0 h 844"/>
                  <a:gd name="T50" fmla="*/ 0 w 1729"/>
                  <a:gd name="T51" fmla="*/ 0 h 844"/>
                  <a:gd name="T52" fmla="*/ 0 w 1729"/>
                  <a:gd name="T53" fmla="*/ 0 h 844"/>
                  <a:gd name="T54" fmla="*/ 0 w 1729"/>
                  <a:gd name="T55" fmla="*/ 0 h 844"/>
                  <a:gd name="T56" fmla="*/ 0 w 1729"/>
                  <a:gd name="T57" fmla="*/ 0 h 844"/>
                  <a:gd name="T58" fmla="*/ 0 w 1729"/>
                  <a:gd name="T59" fmla="*/ 0 h 844"/>
                  <a:gd name="T60" fmla="*/ 0 w 1729"/>
                  <a:gd name="T61" fmla="*/ 0 h 844"/>
                  <a:gd name="T62" fmla="*/ 0 w 1729"/>
                  <a:gd name="T63" fmla="*/ 0 h 844"/>
                  <a:gd name="T64" fmla="*/ 0 w 1729"/>
                  <a:gd name="T65" fmla="*/ 0 h 844"/>
                  <a:gd name="T66" fmla="*/ 0 w 1729"/>
                  <a:gd name="T67" fmla="*/ 0 h 844"/>
                  <a:gd name="T68" fmla="*/ 0 w 1729"/>
                  <a:gd name="T69" fmla="*/ 0 h 844"/>
                  <a:gd name="T70" fmla="*/ 0 w 1729"/>
                  <a:gd name="T71" fmla="*/ 0 h 844"/>
                  <a:gd name="T72" fmla="*/ 0 w 1729"/>
                  <a:gd name="T73" fmla="*/ 0 h 844"/>
                  <a:gd name="T74" fmla="*/ 0 w 1729"/>
                  <a:gd name="T75" fmla="*/ 0 h 844"/>
                  <a:gd name="T76" fmla="*/ 0 w 1729"/>
                  <a:gd name="T77" fmla="*/ 0 h 844"/>
                  <a:gd name="T78" fmla="*/ 0 w 1729"/>
                  <a:gd name="T79" fmla="*/ 0 h 844"/>
                  <a:gd name="T80" fmla="*/ 0 w 1729"/>
                  <a:gd name="T81" fmla="*/ 0 h 844"/>
                  <a:gd name="T82" fmla="*/ 0 w 1729"/>
                  <a:gd name="T83" fmla="*/ 0 h 844"/>
                  <a:gd name="T84" fmla="*/ 0 w 1729"/>
                  <a:gd name="T85" fmla="*/ 0 h 844"/>
                  <a:gd name="T86" fmla="*/ 0 w 1729"/>
                  <a:gd name="T87" fmla="*/ 0 h 844"/>
                  <a:gd name="T88" fmla="*/ 0 w 1729"/>
                  <a:gd name="T89" fmla="*/ 0 h 844"/>
                  <a:gd name="T90" fmla="*/ 0 w 1729"/>
                  <a:gd name="T91" fmla="*/ 0 h 844"/>
                  <a:gd name="T92" fmla="*/ 0 w 1729"/>
                  <a:gd name="T93" fmla="*/ 0 h 844"/>
                  <a:gd name="T94" fmla="*/ 0 w 1729"/>
                  <a:gd name="T95" fmla="*/ 0 h 844"/>
                  <a:gd name="T96" fmla="*/ 0 w 1729"/>
                  <a:gd name="T97" fmla="*/ 0 h 844"/>
                  <a:gd name="T98" fmla="*/ 0 w 1729"/>
                  <a:gd name="T99" fmla="*/ 0 h 844"/>
                  <a:gd name="T100" fmla="*/ 0 w 1729"/>
                  <a:gd name="T101" fmla="*/ 0 h 844"/>
                  <a:gd name="T102" fmla="*/ 0 w 1729"/>
                  <a:gd name="T103" fmla="*/ 0 h 844"/>
                  <a:gd name="T104" fmla="*/ 0 w 1729"/>
                  <a:gd name="T105" fmla="*/ 0 h 844"/>
                  <a:gd name="T106" fmla="*/ 0 w 1729"/>
                  <a:gd name="T107" fmla="*/ 0 h 844"/>
                  <a:gd name="T108" fmla="*/ 0 w 1729"/>
                  <a:gd name="T109" fmla="*/ 0 h 844"/>
                  <a:gd name="T110" fmla="*/ 0 w 1729"/>
                  <a:gd name="T111" fmla="*/ 0 h 844"/>
                  <a:gd name="T112" fmla="*/ 0 w 1729"/>
                  <a:gd name="T113" fmla="*/ 0 h 844"/>
                  <a:gd name="T114" fmla="*/ 0 w 1729"/>
                  <a:gd name="T115" fmla="*/ 0 h 844"/>
                  <a:gd name="T116" fmla="*/ 0 w 1729"/>
                  <a:gd name="T117" fmla="*/ 0 h 84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729"/>
                  <a:gd name="T178" fmla="*/ 0 h 844"/>
                  <a:gd name="T179" fmla="*/ 1729 w 1729"/>
                  <a:gd name="T180" fmla="*/ 844 h 84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729" h="844">
                    <a:moveTo>
                      <a:pt x="454" y="606"/>
                    </a:moveTo>
                    <a:lnTo>
                      <a:pt x="497" y="825"/>
                    </a:lnTo>
                    <a:lnTo>
                      <a:pt x="488" y="830"/>
                    </a:lnTo>
                    <a:lnTo>
                      <a:pt x="471" y="830"/>
                    </a:lnTo>
                    <a:lnTo>
                      <a:pt x="462" y="823"/>
                    </a:lnTo>
                    <a:lnTo>
                      <a:pt x="428" y="775"/>
                    </a:lnTo>
                    <a:lnTo>
                      <a:pt x="401" y="762"/>
                    </a:lnTo>
                    <a:lnTo>
                      <a:pt x="395" y="762"/>
                    </a:lnTo>
                    <a:lnTo>
                      <a:pt x="352" y="775"/>
                    </a:lnTo>
                    <a:lnTo>
                      <a:pt x="329" y="797"/>
                    </a:lnTo>
                    <a:lnTo>
                      <a:pt x="322" y="764"/>
                    </a:lnTo>
                    <a:lnTo>
                      <a:pt x="329" y="755"/>
                    </a:lnTo>
                    <a:lnTo>
                      <a:pt x="327" y="739"/>
                    </a:lnTo>
                    <a:lnTo>
                      <a:pt x="290" y="727"/>
                    </a:lnTo>
                    <a:lnTo>
                      <a:pt x="279" y="716"/>
                    </a:lnTo>
                    <a:lnTo>
                      <a:pt x="262" y="715"/>
                    </a:lnTo>
                    <a:lnTo>
                      <a:pt x="255" y="684"/>
                    </a:lnTo>
                    <a:lnTo>
                      <a:pt x="243" y="668"/>
                    </a:lnTo>
                    <a:lnTo>
                      <a:pt x="235" y="663"/>
                    </a:lnTo>
                    <a:lnTo>
                      <a:pt x="227" y="652"/>
                    </a:lnTo>
                    <a:lnTo>
                      <a:pt x="207" y="644"/>
                    </a:lnTo>
                    <a:lnTo>
                      <a:pt x="196" y="631"/>
                    </a:lnTo>
                    <a:lnTo>
                      <a:pt x="201" y="626"/>
                    </a:lnTo>
                    <a:lnTo>
                      <a:pt x="216" y="626"/>
                    </a:lnTo>
                    <a:lnTo>
                      <a:pt x="239" y="633"/>
                    </a:lnTo>
                    <a:lnTo>
                      <a:pt x="245" y="631"/>
                    </a:lnTo>
                    <a:lnTo>
                      <a:pt x="256" y="632"/>
                    </a:lnTo>
                    <a:lnTo>
                      <a:pt x="243" y="603"/>
                    </a:lnTo>
                    <a:lnTo>
                      <a:pt x="246" y="595"/>
                    </a:lnTo>
                    <a:lnTo>
                      <a:pt x="253" y="590"/>
                    </a:lnTo>
                    <a:lnTo>
                      <a:pt x="254" y="596"/>
                    </a:lnTo>
                    <a:lnTo>
                      <a:pt x="262" y="596"/>
                    </a:lnTo>
                    <a:lnTo>
                      <a:pt x="272" y="593"/>
                    </a:lnTo>
                    <a:lnTo>
                      <a:pt x="272" y="586"/>
                    </a:lnTo>
                    <a:lnTo>
                      <a:pt x="279" y="580"/>
                    </a:lnTo>
                    <a:lnTo>
                      <a:pt x="293" y="579"/>
                    </a:lnTo>
                    <a:lnTo>
                      <a:pt x="321" y="591"/>
                    </a:lnTo>
                    <a:lnTo>
                      <a:pt x="334" y="588"/>
                    </a:lnTo>
                    <a:lnTo>
                      <a:pt x="340" y="582"/>
                    </a:lnTo>
                    <a:lnTo>
                      <a:pt x="344" y="584"/>
                    </a:lnTo>
                    <a:lnTo>
                      <a:pt x="348" y="587"/>
                    </a:lnTo>
                    <a:lnTo>
                      <a:pt x="375" y="596"/>
                    </a:lnTo>
                    <a:lnTo>
                      <a:pt x="382" y="595"/>
                    </a:lnTo>
                    <a:lnTo>
                      <a:pt x="394" y="597"/>
                    </a:lnTo>
                    <a:lnTo>
                      <a:pt x="395" y="591"/>
                    </a:lnTo>
                    <a:lnTo>
                      <a:pt x="387" y="582"/>
                    </a:lnTo>
                    <a:lnTo>
                      <a:pt x="396" y="582"/>
                    </a:lnTo>
                    <a:lnTo>
                      <a:pt x="376" y="561"/>
                    </a:lnTo>
                    <a:lnTo>
                      <a:pt x="368" y="556"/>
                    </a:lnTo>
                    <a:lnTo>
                      <a:pt x="361" y="548"/>
                    </a:lnTo>
                    <a:lnTo>
                      <a:pt x="353" y="548"/>
                    </a:lnTo>
                    <a:lnTo>
                      <a:pt x="340" y="535"/>
                    </a:lnTo>
                    <a:lnTo>
                      <a:pt x="333" y="517"/>
                    </a:lnTo>
                    <a:lnTo>
                      <a:pt x="326" y="508"/>
                    </a:lnTo>
                    <a:lnTo>
                      <a:pt x="324" y="513"/>
                    </a:lnTo>
                    <a:lnTo>
                      <a:pt x="316" y="501"/>
                    </a:lnTo>
                    <a:lnTo>
                      <a:pt x="312" y="501"/>
                    </a:lnTo>
                    <a:lnTo>
                      <a:pt x="308" y="492"/>
                    </a:lnTo>
                    <a:lnTo>
                      <a:pt x="290" y="480"/>
                    </a:lnTo>
                    <a:lnTo>
                      <a:pt x="281" y="478"/>
                    </a:lnTo>
                    <a:lnTo>
                      <a:pt x="280" y="475"/>
                    </a:lnTo>
                    <a:lnTo>
                      <a:pt x="270" y="473"/>
                    </a:lnTo>
                    <a:lnTo>
                      <a:pt x="261" y="477"/>
                    </a:lnTo>
                    <a:lnTo>
                      <a:pt x="254" y="478"/>
                    </a:lnTo>
                    <a:lnTo>
                      <a:pt x="246" y="482"/>
                    </a:lnTo>
                    <a:lnTo>
                      <a:pt x="241" y="475"/>
                    </a:lnTo>
                    <a:lnTo>
                      <a:pt x="204" y="470"/>
                    </a:lnTo>
                    <a:lnTo>
                      <a:pt x="181" y="495"/>
                    </a:lnTo>
                    <a:lnTo>
                      <a:pt x="108" y="509"/>
                    </a:lnTo>
                    <a:lnTo>
                      <a:pt x="128" y="520"/>
                    </a:lnTo>
                    <a:lnTo>
                      <a:pt x="114" y="525"/>
                    </a:lnTo>
                    <a:lnTo>
                      <a:pt x="109" y="524"/>
                    </a:lnTo>
                    <a:lnTo>
                      <a:pt x="105" y="519"/>
                    </a:lnTo>
                    <a:lnTo>
                      <a:pt x="99" y="517"/>
                    </a:lnTo>
                    <a:lnTo>
                      <a:pt x="93" y="517"/>
                    </a:lnTo>
                    <a:lnTo>
                      <a:pt x="87" y="514"/>
                    </a:lnTo>
                    <a:lnTo>
                      <a:pt x="83" y="509"/>
                    </a:lnTo>
                    <a:lnTo>
                      <a:pt x="88" y="504"/>
                    </a:lnTo>
                    <a:lnTo>
                      <a:pt x="87" y="499"/>
                    </a:lnTo>
                    <a:lnTo>
                      <a:pt x="93" y="497"/>
                    </a:lnTo>
                    <a:lnTo>
                      <a:pt x="101" y="501"/>
                    </a:lnTo>
                    <a:lnTo>
                      <a:pt x="110" y="499"/>
                    </a:lnTo>
                    <a:lnTo>
                      <a:pt x="97" y="457"/>
                    </a:lnTo>
                    <a:lnTo>
                      <a:pt x="91" y="455"/>
                    </a:lnTo>
                    <a:lnTo>
                      <a:pt x="79" y="440"/>
                    </a:lnTo>
                    <a:lnTo>
                      <a:pt x="75" y="435"/>
                    </a:lnTo>
                    <a:lnTo>
                      <a:pt x="55" y="438"/>
                    </a:lnTo>
                    <a:lnTo>
                      <a:pt x="44" y="435"/>
                    </a:lnTo>
                    <a:lnTo>
                      <a:pt x="44" y="441"/>
                    </a:lnTo>
                    <a:lnTo>
                      <a:pt x="32" y="433"/>
                    </a:lnTo>
                    <a:lnTo>
                      <a:pt x="31" y="427"/>
                    </a:lnTo>
                    <a:lnTo>
                      <a:pt x="28" y="422"/>
                    </a:lnTo>
                    <a:lnTo>
                      <a:pt x="30" y="417"/>
                    </a:lnTo>
                    <a:lnTo>
                      <a:pt x="26" y="412"/>
                    </a:lnTo>
                    <a:lnTo>
                      <a:pt x="24" y="407"/>
                    </a:lnTo>
                    <a:lnTo>
                      <a:pt x="0" y="399"/>
                    </a:lnTo>
                    <a:lnTo>
                      <a:pt x="4" y="368"/>
                    </a:lnTo>
                    <a:lnTo>
                      <a:pt x="14" y="362"/>
                    </a:lnTo>
                    <a:lnTo>
                      <a:pt x="18" y="358"/>
                    </a:lnTo>
                    <a:lnTo>
                      <a:pt x="14" y="352"/>
                    </a:lnTo>
                    <a:lnTo>
                      <a:pt x="4" y="345"/>
                    </a:lnTo>
                    <a:lnTo>
                      <a:pt x="7" y="314"/>
                    </a:lnTo>
                    <a:lnTo>
                      <a:pt x="16" y="308"/>
                    </a:lnTo>
                    <a:lnTo>
                      <a:pt x="19" y="303"/>
                    </a:lnTo>
                    <a:lnTo>
                      <a:pt x="18" y="298"/>
                    </a:lnTo>
                    <a:lnTo>
                      <a:pt x="19" y="293"/>
                    </a:lnTo>
                    <a:lnTo>
                      <a:pt x="18" y="288"/>
                    </a:lnTo>
                    <a:lnTo>
                      <a:pt x="20" y="282"/>
                    </a:lnTo>
                    <a:lnTo>
                      <a:pt x="23" y="278"/>
                    </a:lnTo>
                    <a:lnTo>
                      <a:pt x="29" y="281"/>
                    </a:lnTo>
                    <a:lnTo>
                      <a:pt x="31" y="287"/>
                    </a:lnTo>
                    <a:lnTo>
                      <a:pt x="42" y="293"/>
                    </a:lnTo>
                    <a:lnTo>
                      <a:pt x="61" y="319"/>
                    </a:lnTo>
                    <a:lnTo>
                      <a:pt x="67" y="320"/>
                    </a:lnTo>
                    <a:lnTo>
                      <a:pt x="84" y="308"/>
                    </a:lnTo>
                    <a:lnTo>
                      <a:pt x="65" y="271"/>
                    </a:lnTo>
                    <a:lnTo>
                      <a:pt x="71" y="272"/>
                    </a:lnTo>
                    <a:lnTo>
                      <a:pt x="77" y="271"/>
                    </a:lnTo>
                    <a:lnTo>
                      <a:pt x="96" y="258"/>
                    </a:lnTo>
                    <a:lnTo>
                      <a:pt x="98" y="253"/>
                    </a:lnTo>
                    <a:lnTo>
                      <a:pt x="96" y="243"/>
                    </a:lnTo>
                    <a:lnTo>
                      <a:pt x="102" y="242"/>
                    </a:lnTo>
                    <a:lnTo>
                      <a:pt x="108" y="242"/>
                    </a:lnTo>
                    <a:lnTo>
                      <a:pt x="113" y="240"/>
                    </a:lnTo>
                    <a:lnTo>
                      <a:pt x="115" y="236"/>
                    </a:lnTo>
                    <a:lnTo>
                      <a:pt x="126" y="232"/>
                    </a:lnTo>
                    <a:lnTo>
                      <a:pt x="138" y="221"/>
                    </a:lnTo>
                    <a:lnTo>
                      <a:pt x="138" y="216"/>
                    </a:lnTo>
                    <a:lnTo>
                      <a:pt x="141" y="213"/>
                    </a:lnTo>
                    <a:lnTo>
                      <a:pt x="152" y="209"/>
                    </a:lnTo>
                    <a:lnTo>
                      <a:pt x="164" y="210"/>
                    </a:lnTo>
                    <a:lnTo>
                      <a:pt x="170" y="220"/>
                    </a:lnTo>
                    <a:lnTo>
                      <a:pt x="182" y="218"/>
                    </a:lnTo>
                    <a:lnTo>
                      <a:pt x="187" y="221"/>
                    </a:lnTo>
                    <a:lnTo>
                      <a:pt x="188" y="218"/>
                    </a:lnTo>
                    <a:lnTo>
                      <a:pt x="190" y="211"/>
                    </a:lnTo>
                    <a:lnTo>
                      <a:pt x="192" y="208"/>
                    </a:lnTo>
                    <a:lnTo>
                      <a:pt x="198" y="208"/>
                    </a:lnTo>
                    <a:lnTo>
                      <a:pt x="203" y="205"/>
                    </a:lnTo>
                    <a:lnTo>
                      <a:pt x="209" y="205"/>
                    </a:lnTo>
                    <a:lnTo>
                      <a:pt x="216" y="216"/>
                    </a:lnTo>
                    <a:lnTo>
                      <a:pt x="220" y="220"/>
                    </a:lnTo>
                    <a:lnTo>
                      <a:pt x="225" y="218"/>
                    </a:lnTo>
                    <a:lnTo>
                      <a:pt x="232" y="218"/>
                    </a:lnTo>
                    <a:lnTo>
                      <a:pt x="238" y="220"/>
                    </a:lnTo>
                    <a:lnTo>
                      <a:pt x="255" y="218"/>
                    </a:lnTo>
                    <a:lnTo>
                      <a:pt x="266" y="224"/>
                    </a:lnTo>
                    <a:lnTo>
                      <a:pt x="274" y="234"/>
                    </a:lnTo>
                    <a:lnTo>
                      <a:pt x="296" y="246"/>
                    </a:lnTo>
                    <a:lnTo>
                      <a:pt x="309" y="260"/>
                    </a:lnTo>
                    <a:lnTo>
                      <a:pt x="312" y="271"/>
                    </a:lnTo>
                    <a:lnTo>
                      <a:pt x="317" y="274"/>
                    </a:lnTo>
                    <a:lnTo>
                      <a:pt x="322" y="273"/>
                    </a:lnTo>
                    <a:lnTo>
                      <a:pt x="318" y="257"/>
                    </a:lnTo>
                    <a:lnTo>
                      <a:pt x="313" y="252"/>
                    </a:lnTo>
                    <a:lnTo>
                      <a:pt x="316" y="248"/>
                    </a:lnTo>
                    <a:lnTo>
                      <a:pt x="322" y="247"/>
                    </a:lnTo>
                    <a:lnTo>
                      <a:pt x="326" y="252"/>
                    </a:lnTo>
                    <a:lnTo>
                      <a:pt x="331" y="256"/>
                    </a:lnTo>
                    <a:lnTo>
                      <a:pt x="334" y="261"/>
                    </a:lnTo>
                    <a:lnTo>
                      <a:pt x="365" y="274"/>
                    </a:lnTo>
                    <a:lnTo>
                      <a:pt x="370" y="272"/>
                    </a:lnTo>
                    <a:lnTo>
                      <a:pt x="382" y="263"/>
                    </a:lnTo>
                    <a:lnTo>
                      <a:pt x="381" y="257"/>
                    </a:lnTo>
                    <a:lnTo>
                      <a:pt x="386" y="255"/>
                    </a:lnTo>
                    <a:lnTo>
                      <a:pt x="390" y="252"/>
                    </a:lnTo>
                    <a:lnTo>
                      <a:pt x="396" y="251"/>
                    </a:lnTo>
                    <a:lnTo>
                      <a:pt x="402" y="252"/>
                    </a:lnTo>
                    <a:lnTo>
                      <a:pt x="401" y="247"/>
                    </a:lnTo>
                    <a:lnTo>
                      <a:pt x="413" y="248"/>
                    </a:lnTo>
                    <a:lnTo>
                      <a:pt x="418" y="245"/>
                    </a:lnTo>
                    <a:lnTo>
                      <a:pt x="434" y="256"/>
                    </a:lnTo>
                    <a:lnTo>
                      <a:pt x="444" y="250"/>
                    </a:lnTo>
                    <a:lnTo>
                      <a:pt x="446" y="245"/>
                    </a:lnTo>
                    <a:lnTo>
                      <a:pt x="458" y="245"/>
                    </a:lnTo>
                    <a:lnTo>
                      <a:pt x="462" y="242"/>
                    </a:lnTo>
                    <a:lnTo>
                      <a:pt x="475" y="246"/>
                    </a:lnTo>
                    <a:lnTo>
                      <a:pt x="480" y="251"/>
                    </a:lnTo>
                    <a:lnTo>
                      <a:pt x="484" y="262"/>
                    </a:lnTo>
                    <a:lnTo>
                      <a:pt x="494" y="269"/>
                    </a:lnTo>
                    <a:lnTo>
                      <a:pt x="506" y="268"/>
                    </a:lnTo>
                    <a:lnTo>
                      <a:pt x="518" y="271"/>
                    </a:lnTo>
                    <a:lnTo>
                      <a:pt x="517" y="271"/>
                    </a:lnTo>
                    <a:lnTo>
                      <a:pt x="522" y="278"/>
                    </a:lnTo>
                    <a:lnTo>
                      <a:pt x="535" y="277"/>
                    </a:lnTo>
                    <a:lnTo>
                      <a:pt x="539" y="274"/>
                    </a:lnTo>
                    <a:lnTo>
                      <a:pt x="541" y="263"/>
                    </a:lnTo>
                    <a:lnTo>
                      <a:pt x="544" y="260"/>
                    </a:lnTo>
                    <a:lnTo>
                      <a:pt x="549" y="262"/>
                    </a:lnTo>
                    <a:lnTo>
                      <a:pt x="561" y="269"/>
                    </a:lnTo>
                    <a:lnTo>
                      <a:pt x="585" y="268"/>
                    </a:lnTo>
                    <a:lnTo>
                      <a:pt x="589" y="265"/>
                    </a:lnTo>
                    <a:lnTo>
                      <a:pt x="599" y="261"/>
                    </a:lnTo>
                    <a:lnTo>
                      <a:pt x="601" y="231"/>
                    </a:lnTo>
                    <a:lnTo>
                      <a:pt x="594" y="225"/>
                    </a:lnTo>
                    <a:lnTo>
                      <a:pt x="572" y="224"/>
                    </a:lnTo>
                    <a:lnTo>
                      <a:pt x="561" y="215"/>
                    </a:lnTo>
                    <a:lnTo>
                      <a:pt x="542" y="211"/>
                    </a:lnTo>
                    <a:lnTo>
                      <a:pt x="541" y="205"/>
                    </a:lnTo>
                    <a:lnTo>
                      <a:pt x="536" y="201"/>
                    </a:lnTo>
                    <a:lnTo>
                      <a:pt x="523" y="199"/>
                    </a:lnTo>
                    <a:lnTo>
                      <a:pt x="522" y="194"/>
                    </a:lnTo>
                    <a:lnTo>
                      <a:pt x="528" y="192"/>
                    </a:lnTo>
                    <a:lnTo>
                      <a:pt x="535" y="185"/>
                    </a:lnTo>
                    <a:lnTo>
                      <a:pt x="546" y="183"/>
                    </a:lnTo>
                    <a:lnTo>
                      <a:pt x="554" y="177"/>
                    </a:lnTo>
                    <a:lnTo>
                      <a:pt x="556" y="172"/>
                    </a:lnTo>
                    <a:lnTo>
                      <a:pt x="554" y="167"/>
                    </a:lnTo>
                    <a:lnTo>
                      <a:pt x="536" y="150"/>
                    </a:lnTo>
                    <a:lnTo>
                      <a:pt x="541" y="148"/>
                    </a:lnTo>
                    <a:lnTo>
                      <a:pt x="544" y="145"/>
                    </a:lnTo>
                    <a:lnTo>
                      <a:pt x="544" y="140"/>
                    </a:lnTo>
                    <a:lnTo>
                      <a:pt x="547" y="136"/>
                    </a:lnTo>
                    <a:lnTo>
                      <a:pt x="553" y="136"/>
                    </a:lnTo>
                    <a:lnTo>
                      <a:pt x="559" y="137"/>
                    </a:lnTo>
                    <a:lnTo>
                      <a:pt x="565" y="136"/>
                    </a:lnTo>
                    <a:lnTo>
                      <a:pt x="583" y="137"/>
                    </a:lnTo>
                    <a:lnTo>
                      <a:pt x="588" y="135"/>
                    </a:lnTo>
                    <a:lnTo>
                      <a:pt x="589" y="131"/>
                    </a:lnTo>
                    <a:lnTo>
                      <a:pt x="584" y="126"/>
                    </a:lnTo>
                    <a:lnTo>
                      <a:pt x="573" y="121"/>
                    </a:lnTo>
                    <a:lnTo>
                      <a:pt x="548" y="119"/>
                    </a:lnTo>
                    <a:lnTo>
                      <a:pt x="543" y="114"/>
                    </a:lnTo>
                    <a:lnTo>
                      <a:pt x="542" y="109"/>
                    </a:lnTo>
                    <a:lnTo>
                      <a:pt x="548" y="109"/>
                    </a:lnTo>
                    <a:lnTo>
                      <a:pt x="553" y="107"/>
                    </a:lnTo>
                    <a:lnTo>
                      <a:pt x="554" y="103"/>
                    </a:lnTo>
                    <a:lnTo>
                      <a:pt x="549" y="100"/>
                    </a:lnTo>
                    <a:lnTo>
                      <a:pt x="546" y="103"/>
                    </a:lnTo>
                    <a:lnTo>
                      <a:pt x="533" y="103"/>
                    </a:lnTo>
                    <a:lnTo>
                      <a:pt x="532" y="98"/>
                    </a:lnTo>
                    <a:lnTo>
                      <a:pt x="532" y="93"/>
                    </a:lnTo>
                    <a:lnTo>
                      <a:pt x="535" y="89"/>
                    </a:lnTo>
                    <a:lnTo>
                      <a:pt x="525" y="82"/>
                    </a:lnTo>
                    <a:lnTo>
                      <a:pt x="536" y="82"/>
                    </a:lnTo>
                    <a:lnTo>
                      <a:pt x="537" y="77"/>
                    </a:lnTo>
                    <a:lnTo>
                      <a:pt x="543" y="77"/>
                    </a:lnTo>
                    <a:lnTo>
                      <a:pt x="548" y="82"/>
                    </a:lnTo>
                    <a:lnTo>
                      <a:pt x="583" y="80"/>
                    </a:lnTo>
                    <a:lnTo>
                      <a:pt x="588" y="84"/>
                    </a:lnTo>
                    <a:lnTo>
                      <a:pt x="593" y="77"/>
                    </a:lnTo>
                    <a:lnTo>
                      <a:pt x="598" y="75"/>
                    </a:lnTo>
                    <a:lnTo>
                      <a:pt x="610" y="75"/>
                    </a:lnTo>
                    <a:lnTo>
                      <a:pt x="612" y="72"/>
                    </a:lnTo>
                    <a:lnTo>
                      <a:pt x="619" y="70"/>
                    </a:lnTo>
                    <a:lnTo>
                      <a:pt x="625" y="64"/>
                    </a:lnTo>
                    <a:lnTo>
                      <a:pt x="631" y="67"/>
                    </a:lnTo>
                    <a:lnTo>
                      <a:pt x="637" y="69"/>
                    </a:lnTo>
                    <a:lnTo>
                      <a:pt x="643" y="69"/>
                    </a:lnTo>
                    <a:lnTo>
                      <a:pt x="643" y="64"/>
                    </a:lnTo>
                    <a:lnTo>
                      <a:pt x="654" y="63"/>
                    </a:lnTo>
                    <a:lnTo>
                      <a:pt x="658" y="59"/>
                    </a:lnTo>
                    <a:lnTo>
                      <a:pt x="663" y="59"/>
                    </a:lnTo>
                    <a:lnTo>
                      <a:pt x="668" y="58"/>
                    </a:lnTo>
                    <a:lnTo>
                      <a:pt x="679" y="59"/>
                    </a:lnTo>
                    <a:lnTo>
                      <a:pt x="682" y="54"/>
                    </a:lnTo>
                    <a:lnTo>
                      <a:pt x="680" y="51"/>
                    </a:lnTo>
                    <a:lnTo>
                      <a:pt x="682" y="46"/>
                    </a:lnTo>
                    <a:lnTo>
                      <a:pt x="685" y="43"/>
                    </a:lnTo>
                    <a:lnTo>
                      <a:pt x="692" y="42"/>
                    </a:lnTo>
                    <a:lnTo>
                      <a:pt x="697" y="44"/>
                    </a:lnTo>
                    <a:lnTo>
                      <a:pt x="709" y="41"/>
                    </a:lnTo>
                    <a:lnTo>
                      <a:pt x="709" y="42"/>
                    </a:lnTo>
                    <a:lnTo>
                      <a:pt x="774" y="28"/>
                    </a:lnTo>
                    <a:lnTo>
                      <a:pt x="777" y="25"/>
                    </a:lnTo>
                    <a:lnTo>
                      <a:pt x="783" y="26"/>
                    </a:lnTo>
                    <a:lnTo>
                      <a:pt x="788" y="25"/>
                    </a:lnTo>
                    <a:lnTo>
                      <a:pt x="791" y="21"/>
                    </a:lnTo>
                    <a:lnTo>
                      <a:pt x="787" y="16"/>
                    </a:lnTo>
                    <a:lnTo>
                      <a:pt x="786" y="11"/>
                    </a:lnTo>
                    <a:lnTo>
                      <a:pt x="792" y="12"/>
                    </a:lnTo>
                    <a:lnTo>
                      <a:pt x="797" y="11"/>
                    </a:lnTo>
                    <a:lnTo>
                      <a:pt x="798" y="7"/>
                    </a:lnTo>
                    <a:lnTo>
                      <a:pt x="802" y="5"/>
                    </a:lnTo>
                    <a:lnTo>
                      <a:pt x="808" y="4"/>
                    </a:lnTo>
                    <a:lnTo>
                      <a:pt x="809" y="1"/>
                    </a:lnTo>
                    <a:lnTo>
                      <a:pt x="815" y="0"/>
                    </a:lnTo>
                    <a:lnTo>
                      <a:pt x="820" y="4"/>
                    </a:lnTo>
                    <a:lnTo>
                      <a:pt x="825" y="2"/>
                    </a:lnTo>
                    <a:lnTo>
                      <a:pt x="831" y="4"/>
                    </a:lnTo>
                    <a:lnTo>
                      <a:pt x="836" y="4"/>
                    </a:lnTo>
                    <a:lnTo>
                      <a:pt x="860" y="14"/>
                    </a:lnTo>
                    <a:lnTo>
                      <a:pt x="865" y="11"/>
                    </a:lnTo>
                    <a:lnTo>
                      <a:pt x="867" y="9"/>
                    </a:lnTo>
                    <a:lnTo>
                      <a:pt x="878" y="7"/>
                    </a:lnTo>
                    <a:lnTo>
                      <a:pt x="884" y="9"/>
                    </a:lnTo>
                    <a:lnTo>
                      <a:pt x="894" y="16"/>
                    </a:lnTo>
                    <a:lnTo>
                      <a:pt x="902" y="31"/>
                    </a:lnTo>
                    <a:lnTo>
                      <a:pt x="906" y="35"/>
                    </a:lnTo>
                    <a:lnTo>
                      <a:pt x="917" y="42"/>
                    </a:lnTo>
                    <a:lnTo>
                      <a:pt x="917" y="46"/>
                    </a:lnTo>
                    <a:lnTo>
                      <a:pt x="922" y="56"/>
                    </a:lnTo>
                    <a:lnTo>
                      <a:pt x="920" y="59"/>
                    </a:lnTo>
                    <a:lnTo>
                      <a:pt x="917" y="63"/>
                    </a:lnTo>
                    <a:lnTo>
                      <a:pt x="927" y="72"/>
                    </a:lnTo>
                    <a:lnTo>
                      <a:pt x="936" y="69"/>
                    </a:lnTo>
                    <a:lnTo>
                      <a:pt x="943" y="72"/>
                    </a:lnTo>
                    <a:lnTo>
                      <a:pt x="949" y="72"/>
                    </a:lnTo>
                    <a:lnTo>
                      <a:pt x="949" y="67"/>
                    </a:lnTo>
                    <a:lnTo>
                      <a:pt x="954" y="67"/>
                    </a:lnTo>
                    <a:lnTo>
                      <a:pt x="960" y="68"/>
                    </a:lnTo>
                    <a:lnTo>
                      <a:pt x="957" y="58"/>
                    </a:lnTo>
                    <a:lnTo>
                      <a:pt x="964" y="59"/>
                    </a:lnTo>
                    <a:lnTo>
                      <a:pt x="971" y="68"/>
                    </a:lnTo>
                    <a:lnTo>
                      <a:pt x="977" y="72"/>
                    </a:lnTo>
                    <a:lnTo>
                      <a:pt x="977" y="77"/>
                    </a:lnTo>
                    <a:lnTo>
                      <a:pt x="978" y="82"/>
                    </a:lnTo>
                    <a:lnTo>
                      <a:pt x="991" y="82"/>
                    </a:lnTo>
                    <a:lnTo>
                      <a:pt x="987" y="78"/>
                    </a:lnTo>
                    <a:lnTo>
                      <a:pt x="981" y="74"/>
                    </a:lnTo>
                    <a:lnTo>
                      <a:pt x="986" y="72"/>
                    </a:lnTo>
                    <a:lnTo>
                      <a:pt x="1004" y="77"/>
                    </a:lnTo>
                    <a:lnTo>
                      <a:pt x="1011" y="80"/>
                    </a:lnTo>
                    <a:lnTo>
                      <a:pt x="1017" y="83"/>
                    </a:lnTo>
                    <a:lnTo>
                      <a:pt x="1023" y="83"/>
                    </a:lnTo>
                    <a:lnTo>
                      <a:pt x="1024" y="78"/>
                    </a:lnTo>
                    <a:lnTo>
                      <a:pt x="1028" y="77"/>
                    </a:lnTo>
                    <a:lnTo>
                      <a:pt x="1034" y="85"/>
                    </a:lnTo>
                    <a:lnTo>
                      <a:pt x="1029" y="88"/>
                    </a:lnTo>
                    <a:lnTo>
                      <a:pt x="1025" y="90"/>
                    </a:lnTo>
                    <a:lnTo>
                      <a:pt x="1024" y="95"/>
                    </a:lnTo>
                    <a:lnTo>
                      <a:pt x="1024" y="100"/>
                    </a:lnTo>
                    <a:lnTo>
                      <a:pt x="1028" y="104"/>
                    </a:lnTo>
                    <a:lnTo>
                      <a:pt x="1033" y="109"/>
                    </a:lnTo>
                    <a:lnTo>
                      <a:pt x="1039" y="107"/>
                    </a:lnTo>
                    <a:lnTo>
                      <a:pt x="1040" y="104"/>
                    </a:lnTo>
                    <a:lnTo>
                      <a:pt x="1050" y="100"/>
                    </a:lnTo>
                    <a:lnTo>
                      <a:pt x="1056" y="103"/>
                    </a:lnTo>
                    <a:lnTo>
                      <a:pt x="1061" y="103"/>
                    </a:lnTo>
                    <a:lnTo>
                      <a:pt x="1067" y="105"/>
                    </a:lnTo>
                    <a:lnTo>
                      <a:pt x="1074" y="105"/>
                    </a:lnTo>
                    <a:lnTo>
                      <a:pt x="1069" y="100"/>
                    </a:lnTo>
                    <a:lnTo>
                      <a:pt x="1071" y="96"/>
                    </a:lnTo>
                    <a:lnTo>
                      <a:pt x="1076" y="96"/>
                    </a:lnTo>
                    <a:lnTo>
                      <a:pt x="1081" y="89"/>
                    </a:lnTo>
                    <a:lnTo>
                      <a:pt x="1092" y="88"/>
                    </a:lnTo>
                    <a:lnTo>
                      <a:pt x="1097" y="82"/>
                    </a:lnTo>
                    <a:lnTo>
                      <a:pt x="1097" y="72"/>
                    </a:lnTo>
                    <a:lnTo>
                      <a:pt x="1101" y="69"/>
                    </a:lnTo>
                    <a:lnTo>
                      <a:pt x="1107" y="70"/>
                    </a:lnTo>
                    <a:lnTo>
                      <a:pt x="1122" y="67"/>
                    </a:lnTo>
                    <a:lnTo>
                      <a:pt x="1122" y="62"/>
                    </a:lnTo>
                    <a:lnTo>
                      <a:pt x="1134" y="60"/>
                    </a:lnTo>
                    <a:lnTo>
                      <a:pt x="1142" y="56"/>
                    </a:lnTo>
                    <a:lnTo>
                      <a:pt x="1149" y="65"/>
                    </a:lnTo>
                    <a:lnTo>
                      <a:pt x="1148" y="69"/>
                    </a:lnTo>
                    <a:lnTo>
                      <a:pt x="1143" y="72"/>
                    </a:lnTo>
                    <a:lnTo>
                      <a:pt x="1138" y="70"/>
                    </a:lnTo>
                    <a:lnTo>
                      <a:pt x="1139" y="75"/>
                    </a:lnTo>
                    <a:lnTo>
                      <a:pt x="1380" y="262"/>
                    </a:lnTo>
                    <a:lnTo>
                      <a:pt x="1388" y="255"/>
                    </a:lnTo>
                    <a:lnTo>
                      <a:pt x="1387" y="250"/>
                    </a:lnTo>
                    <a:lnTo>
                      <a:pt x="1384" y="245"/>
                    </a:lnTo>
                    <a:lnTo>
                      <a:pt x="1388" y="236"/>
                    </a:lnTo>
                    <a:lnTo>
                      <a:pt x="1394" y="235"/>
                    </a:lnTo>
                    <a:lnTo>
                      <a:pt x="1400" y="240"/>
                    </a:lnTo>
                    <a:lnTo>
                      <a:pt x="1420" y="246"/>
                    </a:lnTo>
                    <a:lnTo>
                      <a:pt x="1420" y="251"/>
                    </a:lnTo>
                    <a:lnTo>
                      <a:pt x="1425" y="256"/>
                    </a:lnTo>
                    <a:lnTo>
                      <a:pt x="1430" y="257"/>
                    </a:lnTo>
                    <a:lnTo>
                      <a:pt x="1437" y="266"/>
                    </a:lnTo>
                    <a:lnTo>
                      <a:pt x="1456" y="263"/>
                    </a:lnTo>
                    <a:lnTo>
                      <a:pt x="1471" y="267"/>
                    </a:lnTo>
                    <a:lnTo>
                      <a:pt x="1474" y="266"/>
                    </a:lnTo>
                    <a:lnTo>
                      <a:pt x="1487" y="266"/>
                    </a:lnTo>
                    <a:lnTo>
                      <a:pt x="1487" y="261"/>
                    </a:lnTo>
                    <a:lnTo>
                      <a:pt x="1488" y="256"/>
                    </a:lnTo>
                    <a:lnTo>
                      <a:pt x="1500" y="257"/>
                    </a:lnTo>
                    <a:lnTo>
                      <a:pt x="1500" y="252"/>
                    </a:lnTo>
                    <a:lnTo>
                      <a:pt x="1504" y="248"/>
                    </a:lnTo>
                    <a:lnTo>
                      <a:pt x="1525" y="255"/>
                    </a:lnTo>
                    <a:lnTo>
                      <a:pt x="1549" y="271"/>
                    </a:lnTo>
                    <a:lnTo>
                      <a:pt x="1556" y="272"/>
                    </a:lnTo>
                    <a:lnTo>
                      <a:pt x="1561" y="277"/>
                    </a:lnTo>
                    <a:lnTo>
                      <a:pt x="1562" y="283"/>
                    </a:lnTo>
                    <a:lnTo>
                      <a:pt x="1571" y="293"/>
                    </a:lnTo>
                    <a:lnTo>
                      <a:pt x="1598" y="302"/>
                    </a:lnTo>
                    <a:lnTo>
                      <a:pt x="1604" y="307"/>
                    </a:lnTo>
                    <a:lnTo>
                      <a:pt x="1607" y="313"/>
                    </a:lnTo>
                    <a:lnTo>
                      <a:pt x="1619" y="318"/>
                    </a:lnTo>
                    <a:lnTo>
                      <a:pt x="1630" y="328"/>
                    </a:lnTo>
                    <a:lnTo>
                      <a:pt x="1677" y="339"/>
                    </a:lnTo>
                    <a:lnTo>
                      <a:pt x="1677" y="333"/>
                    </a:lnTo>
                    <a:lnTo>
                      <a:pt x="1678" y="329"/>
                    </a:lnTo>
                    <a:lnTo>
                      <a:pt x="1687" y="325"/>
                    </a:lnTo>
                    <a:lnTo>
                      <a:pt x="1698" y="335"/>
                    </a:lnTo>
                    <a:lnTo>
                      <a:pt x="1704" y="339"/>
                    </a:lnTo>
                    <a:lnTo>
                      <a:pt x="1715" y="349"/>
                    </a:lnTo>
                    <a:lnTo>
                      <a:pt x="1723" y="352"/>
                    </a:lnTo>
                    <a:lnTo>
                      <a:pt x="1728" y="357"/>
                    </a:lnTo>
                    <a:lnTo>
                      <a:pt x="1729" y="375"/>
                    </a:lnTo>
                    <a:lnTo>
                      <a:pt x="1728" y="389"/>
                    </a:lnTo>
                    <a:lnTo>
                      <a:pt x="1720" y="401"/>
                    </a:lnTo>
                    <a:lnTo>
                      <a:pt x="1707" y="404"/>
                    </a:lnTo>
                    <a:lnTo>
                      <a:pt x="1694" y="403"/>
                    </a:lnTo>
                    <a:lnTo>
                      <a:pt x="1693" y="419"/>
                    </a:lnTo>
                    <a:lnTo>
                      <a:pt x="1719" y="481"/>
                    </a:lnTo>
                    <a:lnTo>
                      <a:pt x="1703" y="486"/>
                    </a:lnTo>
                    <a:lnTo>
                      <a:pt x="1697" y="495"/>
                    </a:lnTo>
                    <a:lnTo>
                      <a:pt x="1676" y="482"/>
                    </a:lnTo>
                    <a:lnTo>
                      <a:pt x="1650" y="486"/>
                    </a:lnTo>
                    <a:lnTo>
                      <a:pt x="1623" y="476"/>
                    </a:lnTo>
                    <a:lnTo>
                      <a:pt x="1603" y="475"/>
                    </a:lnTo>
                    <a:lnTo>
                      <a:pt x="1610" y="564"/>
                    </a:lnTo>
                    <a:lnTo>
                      <a:pt x="1628" y="588"/>
                    </a:lnTo>
                    <a:lnTo>
                      <a:pt x="1624" y="592"/>
                    </a:lnTo>
                    <a:lnTo>
                      <a:pt x="1579" y="595"/>
                    </a:lnTo>
                    <a:lnTo>
                      <a:pt x="1565" y="601"/>
                    </a:lnTo>
                    <a:lnTo>
                      <a:pt x="1550" y="602"/>
                    </a:lnTo>
                    <a:lnTo>
                      <a:pt x="1536" y="608"/>
                    </a:lnTo>
                    <a:lnTo>
                      <a:pt x="1530" y="614"/>
                    </a:lnTo>
                    <a:lnTo>
                      <a:pt x="1551" y="632"/>
                    </a:lnTo>
                    <a:lnTo>
                      <a:pt x="1604" y="717"/>
                    </a:lnTo>
                    <a:lnTo>
                      <a:pt x="1597" y="725"/>
                    </a:lnTo>
                    <a:lnTo>
                      <a:pt x="1602" y="736"/>
                    </a:lnTo>
                    <a:lnTo>
                      <a:pt x="1599" y="743"/>
                    </a:lnTo>
                    <a:lnTo>
                      <a:pt x="1599" y="753"/>
                    </a:lnTo>
                    <a:lnTo>
                      <a:pt x="1605" y="767"/>
                    </a:lnTo>
                    <a:lnTo>
                      <a:pt x="1605" y="768"/>
                    </a:lnTo>
                    <a:lnTo>
                      <a:pt x="1600" y="768"/>
                    </a:lnTo>
                    <a:lnTo>
                      <a:pt x="1578" y="757"/>
                    </a:lnTo>
                    <a:lnTo>
                      <a:pt x="1565" y="754"/>
                    </a:lnTo>
                    <a:lnTo>
                      <a:pt x="1546" y="739"/>
                    </a:lnTo>
                    <a:lnTo>
                      <a:pt x="1519" y="736"/>
                    </a:lnTo>
                    <a:lnTo>
                      <a:pt x="1511" y="733"/>
                    </a:lnTo>
                    <a:lnTo>
                      <a:pt x="1457" y="731"/>
                    </a:lnTo>
                    <a:lnTo>
                      <a:pt x="1443" y="725"/>
                    </a:lnTo>
                    <a:lnTo>
                      <a:pt x="1436" y="725"/>
                    </a:lnTo>
                    <a:lnTo>
                      <a:pt x="1426" y="731"/>
                    </a:lnTo>
                    <a:lnTo>
                      <a:pt x="1366" y="731"/>
                    </a:lnTo>
                    <a:lnTo>
                      <a:pt x="1351" y="725"/>
                    </a:lnTo>
                    <a:lnTo>
                      <a:pt x="1331" y="725"/>
                    </a:lnTo>
                    <a:lnTo>
                      <a:pt x="1304" y="711"/>
                    </a:lnTo>
                    <a:lnTo>
                      <a:pt x="1299" y="715"/>
                    </a:lnTo>
                    <a:lnTo>
                      <a:pt x="1293" y="715"/>
                    </a:lnTo>
                    <a:lnTo>
                      <a:pt x="1288" y="717"/>
                    </a:lnTo>
                    <a:lnTo>
                      <a:pt x="1279" y="726"/>
                    </a:lnTo>
                    <a:lnTo>
                      <a:pt x="1280" y="732"/>
                    </a:lnTo>
                    <a:lnTo>
                      <a:pt x="1279" y="737"/>
                    </a:lnTo>
                    <a:lnTo>
                      <a:pt x="1281" y="750"/>
                    </a:lnTo>
                    <a:lnTo>
                      <a:pt x="1280" y="757"/>
                    </a:lnTo>
                    <a:lnTo>
                      <a:pt x="1204" y="737"/>
                    </a:lnTo>
                    <a:lnTo>
                      <a:pt x="1196" y="737"/>
                    </a:lnTo>
                    <a:lnTo>
                      <a:pt x="1190" y="734"/>
                    </a:lnTo>
                    <a:lnTo>
                      <a:pt x="1171" y="739"/>
                    </a:lnTo>
                    <a:lnTo>
                      <a:pt x="1171" y="746"/>
                    </a:lnTo>
                    <a:lnTo>
                      <a:pt x="1175" y="753"/>
                    </a:lnTo>
                    <a:lnTo>
                      <a:pt x="1173" y="758"/>
                    </a:lnTo>
                    <a:lnTo>
                      <a:pt x="1171" y="770"/>
                    </a:lnTo>
                    <a:lnTo>
                      <a:pt x="1165" y="780"/>
                    </a:lnTo>
                    <a:lnTo>
                      <a:pt x="1159" y="783"/>
                    </a:lnTo>
                    <a:lnTo>
                      <a:pt x="1152" y="780"/>
                    </a:lnTo>
                    <a:lnTo>
                      <a:pt x="1150" y="793"/>
                    </a:lnTo>
                    <a:lnTo>
                      <a:pt x="1147" y="797"/>
                    </a:lnTo>
                    <a:lnTo>
                      <a:pt x="1119" y="812"/>
                    </a:lnTo>
                    <a:lnTo>
                      <a:pt x="1117" y="817"/>
                    </a:lnTo>
                    <a:lnTo>
                      <a:pt x="1112" y="820"/>
                    </a:lnTo>
                    <a:lnTo>
                      <a:pt x="1107" y="825"/>
                    </a:lnTo>
                    <a:lnTo>
                      <a:pt x="1105" y="837"/>
                    </a:lnTo>
                    <a:lnTo>
                      <a:pt x="1101" y="841"/>
                    </a:lnTo>
                    <a:lnTo>
                      <a:pt x="1096" y="844"/>
                    </a:lnTo>
                    <a:lnTo>
                      <a:pt x="1053" y="828"/>
                    </a:lnTo>
                    <a:lnTo>
                      <a:pt x="1007" y="833"/>
                    </a:lnTo>
                    <a:lnTo>
                      <a:pt x="987" y="795"/>
                    </a:lnTo>
                    <a:lnTo>
                      <a:pt x="959" y="790"/>
                    </a:lnTo>
                    <a:lnTo>
                      <a:pt x="951" y="765"/>
                    </a:lnTo>
                    <a:lnTo>
                      <a:pt x="957" y="764"/>
                    </a:lnTo>
                    <a:lnTo>
                      <a:pt x="948" y="729"/>
                    </a:lnTo>
                    <a:lnTo>
                      <a:pt x="936" y="729"/>
                    </a:lnTo>
                    <a:lnTo>
                      <a:pt x="914" y="703"/>
                    </a:lnTo>
                    <a:lnTo>
                      <a:pt x="876" y="679"/>
                    </a:lnTo>
                    <a:lnTo>
                      <a:pt x="866" y="684"/>
                    </a:lnTo>
                    <a:lnTo>
                      <a:pt x="746" y="694"/>
                    </a:lnTo>
                    <a:lnTo>
                      <a:pt x="559" y="567"/>
                    </a:lnTo>
                    <a:lnTo>
                      <a:pt x="454" y="606"/>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46" name="Freeform 1376">
                <a:extLst>
                  <a:ext uri="{FF2B5EF4-FFF2-40B4-BE49-F238E27FC236}">
                    <a16:creationId xmlns:a16="http://schemas.microsoft.com/office/drawing/2014/main" id="{6031EAF1-6796-4F38-96F2-76C16319AF39}"/>
                  </a:ext>
                </a:extLst>
              </p:cNvPr>
              <p:cNvSpPr>
                <a:spLocks noChangeAspect="1"/>
              </p:cNvSpPr>
              <p:nvPr/>
            </p:nvSpPr>
            <p:spPr bwMode="auto">
              <a:xfrm>
                <a:off x="4385" y="1978"/>
                <a:ext cx="4" cy="7"/>
              </a:xfrm>
              <a:custGeom>
                <a:avLst/>
                <a:gdLst>
                  <a:gd name="T0" fmla="*/ 0 w 18"/>
                  <a:gd name="T1" fmla="*/ 0 h 23"/>
                  <a:gd name="T2" fmla="*/ 0 w 18"/>
                  <a:gd name="T3" fmla="*/ 0 h 23"/>
                  <a:gd name="T4" fmla="*/ 0 w 18"/>
                  <a:gd name="T5" fmla="*/ 0 h 23"/>
                  <a:gd name="T6" fmla="*/ 0 w 18"/>
                  <a:gd name="T7" fmla="*/ 0 h 23"/>
                  <a:gd name="T8" fmla="*/ 0 w 18"/>
                  <a:gd name="T9" fmla="*/ 0 h 23"/>
                  <a:gd name="T10" fmla="*/ 0 w 18"/>
                  <a:gd name="T11" fmla="*/ 0 h 23"/>
                  <a:gd name="T12" fmla="*/ 0 w 18"/>
                  <a:gd name="T13" fmla="*/ 0 h 23"/>
                  <a:gd name="T14" fmla="*/ 0 w 18"/>
                  <a:gd name="T15" fmla="*/ 0 h 23"/>
                  <a:gd name="T16" fmla="*/ 0 w 18"/>
                  <a:gd name="T17" fmla="*/ 0 h 23"/>
                  <a:gd name="T18" fmla="*/ 0 w 18"/>
                  <a:gd name="T19" fmla="*/ 0 h 23"/>
                  <a:gd name="T20" fmla="*/ 0 w 18"/>
                  <a:gd name="T21" fmla="*/ 0 h 23"/>
                  <a:gd name="T22" fmla="*/ 0 w 18"/>
                  <a:gd name="T23" fmla="*/ 0 h 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
                  <a:gd name="T37" fmla="*/ 0 h 23"/>
                  <a:gd name="T38" fmla="*/ 18 w 18"/>
                  <a:gd name="T39" fmla="*/ 23 h 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 h="23">
                    <a:moveTo>
                      <a:pt x="13" y="3"/>
                    </a:moveTo>
                    <a:lnTo>
                      <a:pt x="17" y="7"/>
                    </a:lnTo>
                    <a:lnTo>
                      <a:pt x="18" y="15"/>
                    </a:lnTo>
                    <a:lnTo>
                      <a:pt x="17" y="22"/>
                    </a:lnTo>
                    <a:lnTo>
                      <a:pt x="12" y="23"/>
                    </a:lnTo>
                    <a:lnTo>
                      <a:pt x="6" y="11"/>
                    </a:lnTo>
                    <a:lnTo>
                      <a:pt x="1" y="11"/>
                    </a:lnTo>
                    <a:lnTo>
                      <a:pt x="0" y="3"/>
                    </a:lnTo>
                    <a:lnTo>
                      <a:pt x="1" y="1"/>
                    </a:lnTo>
                    <a:lnTo>
                      <a:pt x="6" y="0"/>
                    </a:lnTo>
                    <a:lnTo>
                      <a:pt x="11" y="1"/>
                    </a:lnTo>
                    <a:lnTo>
                      <a:pt x="13" y="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47" name="Freeform 1377">
                <a:extLst>
                  <a:ext uri="{FF2B5EF4-FFF2-40B4-BE49-F238E27FC236}">
                    <a16:creationId xmlns:a16="http://schemas.microsoft.com/office/drawing/2014/main" id="{E8E3BBAD-5228-44D8-8CA8-CB40449F0B6E}"/>
                  </a:ext>
                </a:extLst>
              </p:cNvPr>
              <p:cNvSpPr>
                <a:spLocks noChangeAspect="1"/>
              </p:cNvSpPr>
              <p:nvPr/>
            </p:nvSpPr>
            <p:spPr bwMode="auto">
              <a:xfrm>
                <a:off x="4385" y="1978"/>
                <a:ext cx="4" cy="7"/>
              </a:xfrm>
              <a:custGeom>
                <a:avLst/>
                <a:gdLst>
                  <a:gd name="T0" fmla="*/ 0 w 18"/>
                  <a:gd name="T1" fmla="*/ 0 h 23"/>
                  <a:gd name="T2" fmla="*/ 0 w 18"/>
                  <a:gd name="T3" fmla="*/ 0 h 23"/>
                  <a:gd name="T4" fmla="*/ 0 w 18"/>
                  <a:gd name="T5" fmla="*/ 0 h 23"/>
                  <a:gd name="T6" fmla="*/ 0 w 18"/>
                  <a:gd name="T7" fmla="*/ 0 h 23"/>
                  <a:gd name="T8" fmla="*/ 0 w 18"/>
                  <a:gd name="T9" fmla="*/ 0 h 23"/>
                  <a:gd name="T10" fmla="*/ 0 w 18"/>
                  <a:gd name="T11" fmla="*/ 0 h 23"/>
                  <a:gd name="T12" fmla="*/ 0 w 18"/>
                  <a:gd name="T13" fmla="*/ 0 h 23"/>
                  <a:gd name="T14" fmla="*/ 0 w 18"/>
                  <a:gd name="T15" fmla="*/ 0 h 23"/>
                  <a:gd name="T16" fmla="*/ 0 w 18"/>
                  <a:gd name="T17" fmla="*/ 0 h 23"/>
                  <a:gd name="T18" fmla="*/ 0 w 18"/>
                  <a:gd name="T19" fmla="*/ 0 h 23"/>
                  <a:gd name="T20" fmla="*/ 0 w 18"/>
                  <a:gd name="T21" fmla="*/ 0 h 23"/>
                  <a:gd name="T22" fmla="*/ 0 w 18"/>
                  <a:gd name="T23" fmla="*/ 0 h 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
                  <a:gd name="T37" fmla="*/ 0 h 23"/>
                  <a:gd name="T38" fmla="*/ 18 w 18"/>
                  <a:gd name="T39" fmla="*/ 23 h 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 h="23">
                    <a:moveTo>
                      <a:pt x="13" y="3"/>
                    </a:moveTo>
                    <a:lnTo>
                      <a:pt x="17" y="7"/>
                    </a:lnTo>
                    <a:lnTo>
                      <a:pt x="18" y="15"/>
                    </a:lnTo>
                    <a:lnTo>
                      <a:pt x="17" y="22"/>
                    </a:lnTo>
                    <a:lnTo>
                      <a:pt x="12" y="23"/>
                    </a:lnTo>
                    <a:lnTo>
                      <a:pt x="6" y="11"/>
                    </a:lnTo>
                    <a:lnTo>
                      <a:pt x="1" y="11"/>
                    </a:lnTo>
                    <a:lnTo>
                      <a:pt x="0" y="3"/>
                    </a:lnTo>
                    <a:lnTo>
                      <a:pt x="1" y="1"/>
                    </a:lnTo>
                    <a:lnTo>
                      <a:pt x="6" y="0"/>
                    </a:lnTo>
                    <a:lnTo>
                      <a:pt x="11" y="1"/>
                    </a:lnTo>
                    <a:lnTo>
                      <a:pt x="13" y="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48" name="Freeform 1378">
                <a:extLst>
                  <a:ext uri="{FF2B5EF4-FFF2-40B4-BE49-F238E27FC236}">
                    <a16:creationId xmlns:a16="http://schemas.microsoft.com/office/drawing/2014/main" id="{677F57D5-15DE-4769-B31F-50084E9CCBED}"/>
                  </a:ext>
                </a:extLst>
              </p:cNvPr>
              <p:cNvSpPr>
                <a:spLocks noChangeAspect="1"/>
              </p:cNvSpPr>
              <p:nvPr/>
            </p:nvSpPr>
            <p:spPr bwMode="auto">
              <a:xfrm>
                <a:off x="4232" y="1890"/>
                <a:ext cx="180" cy="232"/>
              </a:xfrm>
              <a:custGeom>
                <a:avLst/>
                <a:gdLst>
                  <a:gd name="T0" fmla="*/ 0 w 615"/>
                  <a:gd name="T1" fmla="*/ 0 h 788"/>
                  <a:gd name="T2" fmla="*/ 0 w 615"/>
                  <a:gd name="T3" fmla="*/ 0 h 788"/>
                  <a:gd name="T4" fmla="*/ 0 w 615"/>
                  <a:gd name="T5" fmla="*/ 0 h 788"/>
                  <a:gd name="T6" fmla="*/ 0 w 615"/>
                  <a:gd name="T7" fmla="*/ 0 h 788"/>
                  <a:gd name="T8" fmla="*/ 0 w 615"/>
                  <a:gd name="T9" fmla="*/ 0 h 788"/>
                  <a:gd name="T10" fmla="*/ 0 w 615"/>
                  <a:gd name="T11" fmla="*/ 0 h 788"/>
                  <a:gd name="T12" fmla="*/ 0 w 615"/>
                  <a:gd name="T13" fmla="*/ 0 h 788"/>
                  <a:gd name="T14" fmla="*/ 0 w 615"/>
                  <a:gd name="T15" fmla="*/ 0 h 788"/>
                  <a:gd name="T16" fmla="*/ 0 w 615"/>
                  <a:gd name="T17" fmla="*/ 0 h 788"/>
                  <a:gd name="T18" fmla="*/ 0 w 615"/>
                  <a:gd name="T19" fmla="*/ 0 h 788"/>
                  <a:gd name="T20" fmla="*/ 0 w 615"/>
                  <a:gd name="T21" fmla="*/ 0 h 788"/>
                  <a:gd name="T22" fmla="*/ 0 w 615"/>
                  <a:gd name="T23" fmla="*/ 0 h 788"/>
                  <a:gd name="T24" fmla="*/ 0 w 615"/>
                  <a:gd name="T25" fmla="*/ 0 h 788"/>
                  <a:gd name="T26" fmla="*/ 0 w 615"/>
                  <a:gd name="T27" fmla="*/ 0 h 788"/>
                  <a:gd name="T28" fmla="*/ 0 w 615"/>
                  <a:gd name="T29" fmla="*/ 0 h 788"/>
                  <a:gd name="T30" fmla="*/ 0 w 615"/>
                  <a:gd name="T31" fmla="*/ 0 h 788"/>
                  <a:gd name="T32" fmla="*/ 0 w 615"/>
                  <a:gd name="T33" fmla="*/ 0 h 788"/>
                  <a:gd name="T34" fmla="*/ 0 w 615"/>
                  <a:gd name="T35" fmla="*/ 0 h 788"/>
                  <a:gd name="T36" fmla="*/ 0 w 615"/>
                  <a:gd name="T37" fmla="*/ 0 h 788"/>
                  <a:gd name="T38" fmla="*/ 0 w 615"/>
                  <a:gd name="T39" fmla="*/ 0 h 788"/>
                  <a:gd name="T40" fmla="*/ 0 w 615"/>
                  <a:gd name="T41" fmla="*/ 0 h 788"/>
                  <a:gd name="T42" fmla="*/ 0 w 615"/>
                  <a:gd name="T43" fmla="*/ 0 h 788"/>
                  <a:gd name="T44" fmla="*/ 0 w 615"/>
                  <a:gd name="T45" fmla="*/ 0 h 788"/>
                  <a:gd name="T46" fmla="*/ 0 w 615"/>
                  <a:gd name="T47" fmla="*/ 0 h 788"/>
                  <a:gd name="T48" fmla="*/ 0 w 615"/>
                  <a:gd name="T49" fmla="*/ 0 h 788"/>
                  <a:gd name="T50" fmla="*/ 0 w 615"/>
                  <a:gd name="T51" fmla="*/ 0 h 788"/>
                  <a:gd name="T52" fmla="*/ 0 w 615"/>
                  <a:gd name="T53" fmla="*/ 0 h 788"/>
                  <a:gd name="T54" fmla="*/ 0 w 615"/>
                  <a:gd name="T55" fmla="*/ 0 h 788"/>
                  <a:gd name="T56" fmla="*/ 0 w 615"/>
                  <a:gd name="T57" fmla="*/ 0 h 788"/>
                  <a:gd name="T58" fmla="*/ 0 w 615"/>
                  <a:gd name="T59" fmla="*/ 0 h 788"/>
                  <a:gd name="T60" fmla="*/ 0 w 615"/>
                  <a:gd name="T61" fmla="*/ 0 h 788"/>
                  <a:gd name="T62" fmla="*/ 0 w 615"/>
                  <a:gd name="T63" fmla="*/ 0 h 788"/>
                  <a:gd name="T64" fmla="*/ 0 w 615"/>
                  <a:gd name="T65" fmla="*/ 0 h 788"/>
                  <a:gd name="T66" fmla="*/ 0 w 615"/>
                  <a:gd name="T67" fmla="*/ 0 h 788"/>
                  <a:gd name="T68" fmla="*/ 0 w 615"/>
                  <a:gd name="T69" fmla="*/ 0 h 788"/>
                  <a:gd name="T70" fmla="*/ 0 w 615"/>
                  <a:gd name="T71" fmla="*/ 0 h 788"/>
                  <a:gd name="T72" fmla="*/ 0 w 615"/>
                  <a:gd name="T73" fmla="*/ 0 h 788"/>
                  <a:gd name="T74" fmla="*/ 0 w 615"/>
                  <a:gd name="T75" fmla="*/ 0 h 788"/>
                  <a:gd name="T76" fmla="*/ 0 w 615"/>
                  <a:gd name="T77" fmla="*/ 0 h 788"/>
                  <a:gd name="T78" fmla="*/ 0 w 615"/>
                  <a:gd name="T79" fmla="*/ 0 h 788"/>
                  <a:gd name="T80" fmla="*/ 0 w 615"/>
                  <a:gd name="T81" fmla="*/ 0 h 788"/>
                  <a:gd name="T82" fmla="*/ 0 w 615"/>
                  <a:gd name="T83" fmla="*/ 0 h 788"/>
                  <a:gd name="T84" fmla="*/ 0 w 615"/>
                  <a:gd name="T85" fmla="*/ 0 h 788"/>
                  <a:gd name="T86" fmla="*/ 0 w 615"/>
                  <a:gd name="T87" fmla="*/ 0 h 788"/>
                  <a:gd name="T88" fmla="*/ 0 w 615"/>
                  <a:gd name="T89" fmla="*/ 0 h 788"/>
                  <a:gd name="T90" fmla="*/ 0 w 615"/>
                  <a:gd name="T91" fmla="*/ 0 h 788"/>
                  <a:gd name="T92" fmla="*/ 0 w 615"/>
                  <a:gd name="T93" fmla="*/ 0 h 788"/>
                  <a:gd name="T94" fmla="*/ 0 w 615"/>
                  <a:gd name="T95" fmla="*/ 0 h 788"/>
                  <a:gd name="T96" fmla="*/ 0 w 615"/>
                  <a:gd name="T97" fmla="*/ 0 h 788"/>
                  <a:gd name="T98" fmla="*/ 0 w 615"/>
                  <a:gd name="T99" fmla="*/ 0 h 788"/>
                  <a:gd name="T100" fmla="*/ 0 w 615"/>
                  <a:gd name="T101" fmla="*/ 0 h 788"/>
                  <a:gd name="T102" fmla="*/ 0 w 615"/>
                  <a:gd name="T103" fmla="*/ 0 h 788"/>
                  <a:gd name="T104" fmla="*/ 0 w 615"/>
                  <a:gd name="T105" fmla="*/ 0 h 788"/>
                  <a:gd name="T106" fmla="*/ 0 w 615"/>
                  <a:gd name="T107" fmla="*/ 0 h 788"/>
                  <a:gd name="T108" fmla="*/ 0 w 615"/>
                  <a:gd name="T109" fmla="*/ 0 h 788"/>
                  <a:gd name="T110" fmla="*/ 0 w 615"/>
                  <a:gd name="T111" fmla="*/ 0 h 788"/>
                  <a:gd name="T112" fmla="*/ 0 w 615"/>
                  <a:gd name="T113" fmla="*/ 0 h 78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15"/>
                  <a:gd name="T172" fmla="*/ 0 h 788"/>
                  <a:gd name="T173" fmla="*/ 615 w 615"/>
                  <a:gd name="T174" fmla="*/ 788 h 78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15" h="788">
                    <a:moveTo>
                      <a:pt x="0" y="1"/>
                    </a:moveTo>
                    <a:lnTo>
                      <a:pt x="6" y="1"/>
                    </a:lnTo>
                    <a:lnTo>
                      <a:pt x="10" y="0"/>
                    </a:lnTo>
                    <a:lnTo>
                      <a:pt x="28" y="1"/>
                    </a:lnTo>
                    <a:lnTo>
                      <a:pt x="35" y="5"/>
                    </a:lnTo>
                    <a:lnTo>
                      <a:pt x="43" y="20"/>
                    </a:lnTo>
                    <a:lnTo>
                      <a:pt x="57" y="21"/>
                    </a:lnTo>
                    <a:lnTo>
                      <a:pt x="63" y="25"/>
                    </a:lnTo>
                    <a:lnTo>
                      <a:pt x="103" y="25"/>
                    </a:lnTo>
                    <a:lnTo>
                      <a:pt x="113" y="30"/>
                    </a:lnTo>
                    <a:lnTo>
                      <a:pt x="125" y="28"/>
                    </a:lnTo>
                    <a:lnTo>
                      <a:pt x="134" y="32"/>
                    </a:lnTo>
                    <a:lnTo>
                      <a:pt x="150" y="47"/>
                    </a:lnTo>
                    <a:lnTo>
                      <a:pt x="155" y="57"/>
                    </a:lnTo>
                    <a:lnTo>
                      <a:pt x="156" y="64"/>
                    </a:lnTo>
                    <a:lnTo>
                      <a:pt x="159" y="70"/>
                    </a:lnTo>
                    <a:lnTo>
                      <a:pt x="168" y="77"/>
                    </a:lnTo>
                    <a:lnTo>
                      <a:pt x="178" y="100"/>
                    </a:lnTo>
                    <a:lnTo>
                      <a:pt x="204" y="129"/>
                    </a:lnTo>
                    <a:lnTo>
                      <a:pt x="240" y="148"/>
                    </a:lnTo>
                    <a:lnTo>
                      <a:pt x="271" y="184"/>
                    </a:lnTo>
                    <a:lnTo>
                      <a:pt x="274" y="197"/>
                    </a:lnTo>
                    <a:lnTo>
                      <a:pt x="288" y="200"/>
                    </a:lnTo>
                    <a:lnTo>
                      <a:pt x="309" y="235"/>
                    </a:lnTo>
                    <a:lnTo>
                      <a:pt x="321" y="242"/>
                    </a:lnTo>
                    <a:lnTo>
                      <a:pt x="321" y="237"/>
                    </a:lnTo>
                    <a:lnTo>
                      <a:pt x="324" y="231"/>
                    </a:lnTo>
                    <a:lnTo>
                      <a:pt x="334" y="231"/>
                    </a:lnTo>
                    <a:lnTo>
                      <a:pt x="340" y="237"/>
                    </a:lnTo>
                    <a:lnTo>
                      <a:pt x="352" y="265"/>
                    </a:lnTo>
                    <a:lnTo>
                      <a:pt x="365" y="272"/>
                    </a:lnTo>
                    <a:lnTo>
                      <a:pt x="370" y="273"/>
                    </a:lnTo>
                    <a:lnTo>
                      <a:pt x="387" y="283"/>
                    </a:lnTo>
                    <a:lnTo>
                      <a:pt x="397" y="303"/>
                    </a:lnTo>
                    <a:lnTo>
                      <a:pt x="402" y="307"/>
                    </a:lnTo>
                    <a:lnTo>
                      <a:pt x="402" y="293"/>
                    </a:lnTo>
                    <a:lnTo>
                      <a:pt x="407" y="296"/>
                    </a:lnTo>
                    <a:lnTo>
                      <a:pt x="412" y="305"/>
                    </a:lnTo>
                    <a:lnTo>
                      <a:pt x="419" y="312"/>
                    </a:lnTo>
                    <a:lnTo>
                      <a:pt x="439" y="310"/>
                    </a:lnTo>
                    <a:lnTo>
                      <a:pt x="446" y="315"/>
                    </a:lnTo>
                    <a:lnTo>
                      <a:pt x="449" y="319"/>
                    </a:lnTo>
                    <a:lnTo>
                      <a:pt x="448" y="326"/>
                    </a:lnTo>
                    <a:lnTo>
                      <a:pt x="444" y="330"/>
                    </a:lnTo>
                    <a:lnTo>
                      <a:pt x="440" y="330"/>
                    </a:lnTo>
                    <a:lnTo>
                      <a:pt x="445" y="356"/>
                    </a:lnTo>
                    <a:lnTo>
                      <a:pt x="433" y="365"/>
                    </a:lnTo>
                    <a:lnTo>
                      <a:pt x="432" y="368"/>
                    </a:lnTo>
                    <a:lnTo>
                      <a:pt x="434" y="370"/>
                    </a:lnTo>
                    <a:lnTo>
                      <a:pt x="466" y="350"/>
                    </a:lnTo>
                    <a:lnTo>
                      <a:pt x="479" y="364"/>
                    </a:lnTo>
                    <a:lnTo>
                      <a:pt x="485" y="381"/>
                    </a:lnTo>
                    <a:lnTo>
                      <a:pt x="471" y="398"/>
                    </a:lnTo>
                    <a:lnTo>
                      <a:pt x="474" y="402"/>
                    </a:lnTo>
                    <a:lnTo>
                      <a:pt x="481" y="403"/>
                    </a:lnTo>
                    <a:lnTo>
                      <a:pt x="479" y="412"/>
                    </a:lnTo>
                    <a:lnTo>
                      <a:pt x="471" y="419"/>
                    </a:lnTo>
                    <a:lnTo>
                      <a:pt x="467" y="432"/>
                    </a:lnTo>
                    <a:lnTo>
                      <a:pt x="472" y="441"/>
                    </a:lnTo>
                    <a:lnTo>
                      <a:pt x="492" y="455"/>
                    </a:lnTo>
                    <a:lnTo>
                      <a:pt x="500" y="454"/>
                    </a:lnTo>
                    <a:lnTo>
                      <a:pt x="504" y="459"/>
                    </a:lnTo>
                    <a:lnTo>
                      <a:pt x="519" y="459"/>
                    </a:lnTo>
                    <a:lnTo>
                      <a:pt x="530" y="506"/>
                    </a:lnTo>
                    <a:lnTo>
                      <a:pt x="529" y="514"/>
                    </a:lnTo>
                    <a:lnTo>
                      <a:pt x="535" y="516"/>
                    </a:lnTo>
                    <a:lnTo>
                      <a:pt x="544" y="521"/>
                    </a:lnTo>
                    <a:lnTo>
                      <a:pt x="550" y="528"/>
                    </a:lnTo>
                    <a:lnTo>
                      <a:pt x="544" y="547"/>
                    </a:lnTo>
                    <a:lnTo>
                      <a:pt x="580" y="548"/>
                    </a:lnTo>
                    <a:lnTo>
                      <a:pt x="591" y="553"/>
                    </a:lnTo>
                    <a:lnTo>
                      <a:pt x="605" y="581"/>
                    </a:lnTo>
                    <a:lnTo>
                      <a:pt x="612" y="590"/>
                    </a:lnTo>
                    <a:lnTo>
                      <a:pt x="615" y="601"/>
                    </a:lnTo>
                    <a:lnTo>
                      <a:pt x="606" y="642"/>
                    </a:lnTo>
                    <a:lnTo>
                      <a:pt x="608" y="644"/>
                    </a:lnTo>
                    <a:lnTo>
                      <a:pt x="603" y="783"/>
                    </a:lnTo>
                    <a:lnTo>
                      <a:pt x="598" y="783"/>
                    </a:lnTo>
                    <a:lnTo>
                      <a:pt x="579" y="763"/>
                    </a:lnTo>
                    <a:lnTo>
                      <a:pt x="575" y="767"/>
                    </a:lnTo>
                    <a:lnTo>
                      <a:pt x="574" y="779"/>
                    </a:lnTo>
                    <a:lnTo>
                      <a:pt x="568" y="782"/>
                    </a:lnTo>
                    <a:lnTo>
                      <a:pt x="547" y="763"/>
                    </a:lnTo>
                    <a:lnTo>
                      <a:pt x="540" y="765"/>
                    </a:lnTo>
                    <a:lnTo>
                      <a:pt x="548" y="785"/>
                    </a:lnTo>
                    <a:lnTo>
                      <a:pt x="543" y="788"/>
                    </a:lnTo>
                    <a:lnTo>
                      <a:pt x="492" y="726"/>
                    </a:lnTo>
                    <a:lnTo>
                      <a:pt x="482" y="720"/>
                    </a:lnTo>
                    <a:lnTo>
                      <a:pt x="476" y="718"/>
                    </a:lnTo>
                    <a:lnTo>
                      <a:pt x="429" y="674"/>
                    </a:lnTo>
                    <a:lnTo>
                      <a:pt x="419" y="668"/>
                    </a:lnTo>
                    <a:lnTo>
                      <a:pt x="412" y="657"/>
                    </a:lnTo>
                    <a:lnTo>
                      <a:pt x="408" y="641"/>
                    </a:lnTo>
                    <a:lnTo>
                      <a:pt x="329" y="537"/>
                    </a:lnTo>
                    <a:lnTo>
                      <a:pt x="326" y="514"/>
                    </a:lnTo>
                    <a:lnTo>
                      <a:pt x="303" y="461"/>
                    </a:lnTo>
                    <a:lnTo>
                      <a:pt x="300" y="445"/>
                    </a:lnTo>
                    <a:lnTo>
                      <a:pt x="279" y="412"/>
                    </a:lnTo>
                    <a:lnTo>
                      <a:pt x="273" y="407"/>
                    </a:lnTo>
                    <a:lnTo>
                      <a:pt x="263" y="385"/>
                    </a:lnTo>
                    <a:lnTo>
                      <a:pt x="246" y="368"/>
                    </a:lnTo>
                    <a:lnTo>
                      <a:pt x="236" y="368"/>
                    </a:lnTo>
                    <a:lnTo>
                      <a:pt x="211" y="283"/>
                    </a:lnTo>
                    <a:lnTo>
                      <a:pt x="211" y="270"/>
                    </a:lnTo>
                    <a:lnTo>
                      <a:pt x="192" y="246"/>
                    </a:lnTo>
                    <a:lnTo>
                      <a:pt x="162" y="229"/>
                    </a:lnTo>
                    <a:lnTo>
                      <a:pt x="150" y="226"/>
                    </a:lnTo>
                    <a:lnTo>
                      <a:pt x="141" y="187"/>
                    </a:lnTo>
                    <a:lnTo>
                      <a:pt x="132" y="184"/>
                    </a:lnTo>
                    <a:lnTo>
                      <a:pt x="101" y="135"/>
                    </a:lnTo>
                    <a:lnTo>
                      <a:pt x="93" y="130"/>
                    </a:lnTo>
                    <a:lnTo>
                      <a:pt x="83" y="130"/>
                    </a:lnTo>
                    <a:lnTo>
                      <a:pt x="5" y="27"/>
                    </a:lnTo>
                    <a:lnTo>
                      <a:pt x="2" y="5"/>
                    </a:lnTo>
                    <a:lnTo>
                      <a:pt x="0"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49" name="Freeform 1379">
                <a:extLst>
                  <a:ext uri="{FF2B5EF4-FFF2-40B4-BE49-F238E27FC236}">
                    <a16:creationId xmlns:a16="http://schemas.microsoft.com/office/drawing/2014/main" id="{3899D864-0CE8-47FE-9B60-F13ACF4E0061}"/>
                  </a:ext>
                </a:extLst>
              </p:cNvPr>
              <p:cNvSpPr>
                <a:spLocks noChangeAspect="1"/>
              </p:cNvSpPr>
              <p:nvPr/>
            </p:nvSpPr>
            <p:spPr bwMode="auto">
              <a:xfrm>
                <a:off x="4232" y="1890"/>
                <a:ext cx="180" cy="232"/>
              </a:xfrm>
              <a:custGeom>
                <a:avLst/>
                <a:gdLst>
                  <a:gd name="T0" fmla="*/ 0 w 615"/>
                  <a:gd name="T1" fmla="*/ 0 h 788"/>
                  <a:gd name="T2" fmla="*/ 0 w 615"/>
                  <a:gd name="T3" fmla="*/ 0 h 788"/>
                  <a:gd name="T4" fmla="*/ 0 w 615"/>
                  <a:gd name="T5" fmla="*/ 0 h 788"/>
                  <a:gd name="T6" fmla="*/ 0 w 615"/>
                  <a:gd name="T7" fmla="*/ 0 h 788"/>
                  <a:gd name="T8" fmla="*/ 0 w 615"/>
                  <a:gd name="T9" fmla="*/ 0 h 788"/>
                  <a:gd name="T10" fmla="*/ 0 w 615"/>
                  <a:gd name="T11" fmla="*/ 0 h 788"/>
                  <a:gd name="T12" fmla="*/ 0 w 615"/>
                  <a:gd name="T13" fmla="*/ 0 h 788"/>
                  <a:gd name="T14" fmla="*/ 0 w 615"/>
                  <a:gd name="T15" fmla="*/ 0 h 788"/>
                  <a:gd name="T16" fmla="*/ 0 w 615"/>
                  <a:gd name="T17" fmla="*/ 0 h 788"/>
                  <a:gd name="T18" fmla="*/ 0 w 615"/>
                  <a:gd name="T19" fmla="*/ 0 h 788"/>
                  <a:gd name="T20" fmla="*/ 0 w 615"/>
                  <a:gd name="T21" fmla="*/ 0 h 788"/>
                  <a:gd name="T22" fmla="*/ 0 w 615"/>
                  <a:gd name="T23" fmla="*/ 0 h 788"/>
                  <a:gd name="T24" fmla="*/ 0 w 615"/>
                  <a:gd name="T25" fmla="*/ 0 h 788"/>
                  <a:gd name="T26" fmla="*/ 0 w 615"/>
                  <a:gd name="T27" fmla="*/ 0 h 788"/>
                  <a:gd name="T28" fmla="*/ 0 w 615"/>
                  <a:gd name="T29" fmla="*/ 0 h 788"/>
                  <a:gd name="T30" fmla="*/ 0 w 615"/>
                  <a:gd name="T31" fmla="*/ 0 h 788"/>
                  <a:gd name="T32" fmla="*/ 0 w 615"/>
                  <a:gd name="T33" fmla="*/ 0 h 788"/>
                  <a:gd name="T34" fmla="*/ 0 w 615"/>
                  <a:gd name="T35" fmla="*/ 0 h 788"/>
                  <a:gd name="T36" fmla="*/ 0 w 615"/>
                  <a:gd name="T37" fmla="*/ 0 h 788"/>
                  <a:gd name="T38" fmla="*/ 0 w 615"/>
                  <a:gd name="T39" fmla="*/ 0 h 788"/>
                  <a:gd name="T40" fmla="*/ 0 w 615"/>
                  <a:gd name="T41" fmla="*/ 0 h 788"/>
                  <a:gd name="T42" fmla="*/ 0 w 615"/>
                  <a:gd name="T43" fmla="*/ 0 h 788"/>
                  <a:gd name="T44" fmla="*/ 0 w 615"/>
                  <a:gd name="T45" fmla="*/ 0 h 788"/>
                  <a:gd name="T46" fmla="*/ 0 w 615"/>
                  <a:gd name="T47" fmla="*/ 0 h 788"/>
                  <a:gd name="T48" fmla="*/ 0 w 615"/>
                  <a:gd name="T49" fmla="*/ 0 h 788"/>
                  <a:gd name="T50" fmla="*/ 0 w 615"/>
                  <a:gd name="T51" fmla="*/ 0 h 788"/>
                  <a:gd name="T52" fmla="*/ 0 w 615"/>
                  <a:gd name="T53" fmla="*/ 0 h 788"/>
                  <a:gd name="T54" fmla="*/ 0 w 615"/>
                  <a:gd name="T55" fmla="*/ 0 h 788"/>
                  <a:gd name="T56" fmla="*/ 0 w 615"/>
                  <a:gd name="T57" fmla="*/ 0 h 788"/>
                  <a:gd name="T58" fmla="*/ 0 w 615"/>
                  <a:gd name="T59" fmla="*/ 0 h 788"/>
                  <a:gd name="T60" fmla="*/ 0 w 615"/>
                  <a:gd name="T61" fmla="*/ 0 h 788"/>
                  <a:gd name="T62" fmla="*/ 0 w 615"/>
                  <a:gd name="T63" fmla="*/ 0 h 788"/>
                  <a:gd name="T64" fmla="*/ 0 w 615"/>
                  <a:gd name="T65" fmla="*/ 0 h 788"/>
                  <a:gd name="T66" fmla="*/ 0 w 615"/>
                  <a:gd name="T67" fmla="*/ 0 h 788"/>
                  <a:gd name="T68" fmla="*/ 0 w 615"/>
                  <a:gd name="T69" fmla="*/ 0 h 788"/>
                  <a:gd name="T70" fmla="*/ 0 w 615"/>
                  <a:gd name="T71" fmla="*/ 0 h 788"/>
                  <a:gd name="T72" fmla="*/ 0 w 615"/>
                  <a:gd name="T73" fmla="*/ 0 h 788"/>
                  <a:gd name="T74" fmla="*/ 0 w 615"/>
                  <a:gd name="T75" fmla="*/ 0 h 788"/>
                  <a:gd name="T76" fmla="*/ 0 w 615"/>
                  <a:gd name="T77" fmla="*/ 0 h 788"/>
                  <a:gd name="T78" fmla="*/ 0 w 615"/>
                  <a:gd name="T79" fmla="*/ 0 h 788"/>
                  <a:gd name="T80" fmla="*/ 0 w 615"/>
                  <a:gd name="T81" fmla="*/ 0 h 788"/>
                  <a:gd name="T82" fmla="*/ 0 w 615"/>
                  <a:gd name="T83" fmla="*/ 0 h 788"/>
                  <a:gd name="T84" fmla="*/ 0 w 615"/>
                  <a:gd name="T85" fmla="*/ 0 h 788"/>
                  <a:gd name="T86" fmla="*/ 0 w 615"/>
                  <a:gd name="T87" fmla="*/ 0 h 788"/>
                  <a:gd name="T88" fmla="*/ 0 w 615"/>
                  <a:gd name="T89" fmla="*/ 0 h 788"/>
                  <a:gd name="T90" fmla="*/ 0 w 615"/>
                  <a:gd name="T91" fmla="*/ 0 h 788"/>
                  <a:gd name="T92" fmla="*/ 0 w 615"/>
                  <a:gd name="T93" fmla="*/ 0 h 788"/>
                  <a:gd name="T94" fmla="*/ 0 w 615"/>
                  <a:gd name="T95" fmla="*/ 0 h 788"/>
                  <a:gd name="T96" fmla="*/ 0 w 615"/>
                  <a:gd name="T97" fmla="*/ 0 h 788"/>
                  <a:gd name="T98" fmla="*/ 0 w 615"/>
                  <a:gd name="T99" fmla="*/ 0 h 788"/>
                  <a:gd name="T100" fmla="*/ 0 w 615"/>
                  <a:gd name="T101" fmla="*/ 0 h 788"/>
                  <a:gd name="T102" fmla="*/ 0 w 615"/>
                  <a:gd name="T103" fmla="*/ 0 h 788"/>
                  <a:gd name="T104" fmla="*/ 0 w 615"/>
                  <a:gd name="T105" fmla="*/ 0 h 788"/>
                  <a:gd name="T106" fmla="*/ 0 w 615"/>
                  <a:gd name="T107" fmla="*/ 0 h 788"/>
                  <a:gd name="T108" fmla="*/ 0 w 615"/>
                  <a:gd name="T109" fmla="*/ 0 h 788"/>
                  <a:gd name="T110" fmla="*/ 0 w 615"/>
                  <a:gd name="T111" fmla="*/ 0 h 788"/>
                  <a:gd name="T112" fmla="*/ 0 w 615"/>
                  <a:gd name="T113" fmla="*/ 0 h 78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15"/>
                  <a:gd name="T172" fmla="*/ 0 h 788"/>
                  <a:gd name="T173" fmla="*/ 615 w 615"/>
                  <a:gd name="T174" fmla="*/ 788 h 78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15" h="788">
                    <a:moveTo>
                      <a:pt x="0" y="1"/>
                    </a:moveTo>
                    <a:lnTo>
                      <a:pt x="6" y="1"/>
                    </a:lnTo>
                    <a:lnTo>
                      <a:pt x="10" y="0"/>
                    </a:lnTo>
                    <a:lnTo>
                      <a:pt x="28" y="1"/>
                    </a:lnTo>
                    <a:lnTo>
                      <a:pt x="35" y="5"/>
                    </a:lnTo>
                    <a:lnTo>
                      <a:pt x="43" y="20"/>
                    </a:lnTo>
                    <a:lnTo>
                      <a:pt x="57" y="21"/>
                    </a:lnTo>
                    <a:lnTo>
                      <a:pt x="63" y="25"/>
                    </a:lnTo>
                    <a:lnTo>
                      <a:pt x="103" y="25"/>
                    </a:lnTo>
                    <a:lnTo>
                      <a:pt x="113" y="30"/>
                    </a:lnTo>
                    <a:lnTo>
                      <a:pt x="125" y="28"/>
                    </a:lnTo>
                    <a:lnTo>
                      <a:pt x="134" y="32"/>
                    </a:lnTo>
                    <a:lnTo>
                      <a:pt x="150" y="47"/>
                    </a:lnTo>
                    <a:lnTo>
                      <a:pt x="155" y="57"/>
                    </a:lnTo>
                    <a:lnTo>
                      <a:pt x="156" y="64"/>
                    </a:lnTo>
                    <a:lnTo>
                      <a:pt x="159" y="70"/>
                    </a:lnTo>
                    <a:lnTo>
                      <a:pt x="168" y="77"/>
                    </a:lnTo>
                    <a:lnTo>
                      <a:pt x="178" y="100"/>
                    </a:lnTo>
                    <a:lnTo>
                      <a:pt x="204" y="129"/>
                    </a:lnTo>
                    <a:lnTo>
                      <a:pt x="240" y="148"/>
                    </a:lnTo>
                    <a:lnTo>
                      <a:pt x="271" y="184"/>
                    </a:lnTo>
                    <a:lnTo>
                      <a:pt x="274" y="197"/>
                    </a:lnTo>
                    <a:lnTo>
                      <a:pt x="288" y="200"/>
                    </a:lnTo>
                    <a:lnTo>
                      <a:pt x="309" y="235"/>
                    </a:lnTo>
                    <a:lnTo>
                      <a:pt x="321" y="242"/>
                    </a:lnTo>
                    <a:lnTo>
                      <a:pt x="321" y="237"/>
                    </a:lnTo>
                    <a:lnTo>
                      <a:pt x="324" y="231"/>
                    </a:lnTo>
                    <a:lnTo>
                      <a:pt x="334" y="231"/>
                    </a:lnTo>
                    <a:lnTo>
                      <a:pt x="340" y="237"/>
                    </a:lnTo>
                    <a:lnTo>
                      <a:pt x="352" y="265"/>
                    </a:lnTo>
                    <a:lnTo>
                      <a:pt x="365" y="272"/>
                    </a:lnTo>
                    <a:lnTo>
                      <a:pt x="370" y="273"/>
                    </a:lnTo>
                    <a:lnTo>
                      <a:pt x="387" y="283"/>
                    </a:lnTo>
                    <a:lnTo>
                      <a:pt x="397" y="303"/>
                    </a:lnTo>
                    <a:lnTo>
                      <a:pt x="402" y="307"/>
                    </a:lnTo>
                    <a:lnTo>
                      <a:pt x="402" y="293"/>
                    </a:lnTo>
                    <a:lnTo>
                      <a:pt x="407" y="296"/>
                    </a:lnTo>
                    <a:lnTo>
                      <a:pt x="412" y="305"/>
                    </a:lnTo>
                    <a:lnTo>
                      <a:pt x="419" y="312"/>
                    </a:lnTo>
                    <a:lnTo>
                      <a:pt x="439" y="310"/>
                    </a:lnTo>
                    <a:lnTo>
                      <a:pt x="446" y="315"/>
                    </a:lnTo>
                    <a:lnTo>
                      <a:pt x="449" y="319"/>
                    </a:lnTo>
                    <a:lnTo>
                      <a:pt x="448" y="326"/>
                    </a:lnTo>
                    <a:lnTo>
                      <a:pt x="444" y="330"/>
                    </a:lnTo>
                    <a:lnTo>
                      <a:pt x="440" y="330"/>
                    </a:lnTo>
                    <a:lnTo>
                      <a:pt x="445" y="356"/>
                    </a:lnTo>
                    <a:lnTo>
                      <a:pt x="433" y="365"/>
                    </a:lnTo>
                    <a:lnTo>
                      <a:pt x="432" y="368"/>
                    </a:lnTo>
                    <a:lnTo>
                      <a:pt x="434" y="370"/>
                    </a:lnTo>
                    <a:lnTo>
                      <a:pt x="466" y="350"/>
                    </a:lnTo>
                    <a:lnTo>
                      <a:pt x="479" y="364"/>
                    </a:lnTo>
                    <a:lnTo>
                      <a:pt x="485" y="381"/>
                    </a:lnTo>
                    <a:lnTo>
                      <a:pt x="471" y="398"/>
                    </a:lnTo>
                    <a:lnTo>
                      <a:pt x="474" y="402"/>
                    </a:lnTo>
                    <a:lnTo>
                      <a:pt x="481" y="403"/>
                    </a:lnTo>
                    <a:lnTo>
                      <a:pt x="479" y="412"/>
                    </a:lnTo>
                    <a:lnTo>
                      <a:pt x="471" y="419"/>
                    </a:lnTo>
                    <a:lnTo>
                      <a:pt x="467" y="432"/>
                    </a:lnTo>
                    <a:lnTo>
                      <a:pt x="472" y="441"/>
                    </a:lnTo>
                    <a:lnTo>
                      <a:pt x="492" y="455"/>
                    </a:lnTo>
                    <a:lnTo>
                      <a:pt x="500" y="454"/>
                    </a:lnTo>
                    <a:lnTo>
                      <a:pt x="504" y="459"/>
                    </a:lnTo>
                    <a:lnTo>
                      <a:pt x="519" y="459"/>
                    </a:lnTo>
                    <a:lnTo>
                      <a:pt x="530" y="506"/>
                    </a:lnTo>
                    <a:lnTo>
                      <a:pt x="529" y="514"/>
                    </a:lnTo>
                    <a:lnTo>
                      <a:pt x="535" y="516"/>
                    </a:lnTo>
                    <a:lnTo>
                      <a:pt x="544" y="521"/>
                    </a:lnTo>
                    <a:lnTo>
                      <a:pt x="550" y="528"/>
                    </a:lnTo>
                    <a:lnTo>
                      <a:pt x="544" y="547"/>
                    </a:lnTo>
                    <a:lnTo>
                      <a:pt x="580" y="548"/>
                    </a:lnTo>
                    <a:lnTo>
                      <a:pt x="591" y="553"/>
                    </a:lnTo>
                    <a:lnTo>
                      <a:pt x="605" y="581"/>
                    </a:lnTo>
                    <a:lnTo>
                      <a:pt x="612" y="590"/>
                    </a:lnTo>
                    <a:lnTo>
                      <a:pt x="615" y="601"/>
                    </a:lnTo>
                    <a:lnTo>
                      <a:pt x="606" y="642"/>
                    </a:lnTo>
                    <a:lnTo>
                      <a:pt x="608" y="644"/>
                    </a:lnTo>
                    <a:lnTo>
                      <a:pt x="603" y="783"/>
                    </a:lnTo>
                    <a:lnTo>
                      <a:pt x="598" y="783"/>
                    </a:lnTo>
                    <a:lnTo>
                      <a:pt x="579" y="763"/>
                    </a:lnTo>
                    <a:lnTo>
                      <a:pt x="575" y="767"/>
                    </a:lnTo>
                    <a:lnTo>
                      <a:pt x="574" y="779"/>
                    </a:lnTo>
                    <a:lnTo>
                      <a:pt x="568" y="782"/>
                    </a:lnTo>
                    <a:lnTo>
                      <a:pt x="547" y="763"/>
                    </a:lnTo>
                    <a:lnTo>
                      <a:pt x="540" y="765"/>
                    </a:lnTo>
                    <a:lnTo>
                      <a:pt x="548" y="785"/>
                    </a:lnTo>
                    <a:lnTo>
                      <a:pt x="543" y="788"/>
                    </a:lnTo>
                    <a:lnTo>
                      <a:pt x="492" y="726"/>
                    </a:lnTo>
                    <a:lnTo>
                      <a:pt x="482" y="720"/>
                    </a:lnTo>
                    <a:lnTo>
                      <a:pt x="476" y="718"/>
                    </a:lnTo>
                    <a:lnTo>
                      <a:pt x="429" y="674"/>
                    </a:lnTo>
                    <a:lnTo>
                      <a:pt x="419" y="668"/>
                    </a:lnTo>
                    <a:lnTo>
                      <a:pt x="412" y="657"/>
                    </a:lnTo>
                    <a:lnTo>
                      <a:pt x="408" y="641"/>
                    </a:lnTo>
                    <a:lnTo>
                      <a:pt x="329" y="537"/>
                    </a:lnTo>
                    <a:lnTo>
                      <a:pt x="326" y="514"/>
                    </a:lnTo>
                    <a:lnTo>
                      <a:pt x="303" y="461"/>
                    </a:lnTo>
                    <a:lnTo>
                      <a:pt x="300" y="445"/>
                    </a:lnTo>
                    <a:lnTo>
                      <a:pt x="279" y="412"/>
                    </a:lnTo>
                    <a:lnTo>
                      <a:pt x="273" y="407"/>
                    </a:lnTo>
                    <a:lnTo>
                      <a:pt x="263" y="385"/>
                    </a:lnTo>
                    <a:lnTo>
                      <a:pt x="246" y="368"/>
                    </a:lnTo>
                    <a:lnTo>
                      <a:pt x="236" y="368"/>
                    </a:lnTo>
                    <a:lnTo>
                      <a:pt x="211" y="283"/>
                    </a:lnTo>
                    <a:lnTo>
                      <a:pt x="211" y="270"/>
                    </a:lnTo>
                    <a:lnTo>
                      <a:pt x="192" y="246"/>
                    </a:lnTo>
                    <a:lnTo>
                      <a:pt x="162" y="229"/>
                    </a:lnTo>
                    <a:lnTo>
                      <a:pt x="150" y="226"/>
                    </a:lnTo>
                    <a:lnTo>
                      <a:pt x="141" y="187"/>
                    </a:lnTo>
                    <a:lnTo>
                      <a:pt x="132" y="184"/>
                    </a:lnTo>
                    <a:lnTo>
                      <a:pt x="101" y="135"/>
                    </a:lnTo>
                    <a:lnTo>
                      <a:pt x="93" y="130"/>
                    </a:lnTo>
                    <a:lnTo>
                      <a:pt x="83" y="130"/>
                    </a:lnTo>
                    <a:lnTo>
                      <a:pt x="5" y="27"/>
                    </a:lnTo>
                    <a:lnTo>
                      <a:pt x="2" y="5"/>
                    </a:lnTo>
                    <a:lnTo>
                      <a:pt x="0"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50" name="Freeform 1380">
                <a:extLst>
                  <a:ext uri="{FF2B5EF4-FFF2-40B4-BE49-F238E27FC236}">
                    <a16:creationId xmlns:a16="http://schemas.microsoft.com/office/drawing/2014/main" id="{73689B4F-0CD0-4891-A4C0-8C2F9B64ECAD}"/>
                  </a:ext>
                </a:extLst>
              </p:cNvPr>
              <p:cNvSpPr>
                <a:spLocks noChangeAspect="1"/>
              </p:cNvSpPr>
              <p:nvPr/>
            </p:nvSpPr>
            <p:spPr bwMode="auto">
              <a:xfrm>
                <a:off x="4243" y="1944"/>
                <a:ext cx="12" cy="12"/>
              </a:xfrm>
              <a:custGeom>
                <a:avLst/>
                <a:gdLst>
                  <a:gd name="T0" fmla="*/ 0 w 41"/>
                  <a:gd name="T1" fmla="*/ 0 h 39"/>
                  <a:gd name="T2" fmla="*/ 0 w 41"/>
                  <a:gd name="T3" fmla="*/ 0 h 39"/>
                  <a:gd name="T4" fmla="*/ 0 w 41"/>
                  <a:gd name="T5" fmla="*/ 0 h 39"/>
                  <a:gd name="T6" fmla="*/ 0 w 41"/>
                  <a:gd name="T7" fmla="*/ 0 h 39"/>
                  <a:gd name="T8" fmla="*/ 0 w 41"/>
                  <a:gd name="T9" fmla="*/ 0 h 39"/>
                  <a:gd name="T10" fmla="*/ 0 w 41"/>
                  <a:gd name="T11" fmla="*/ 0 h 39"/>
                  <a:gd name="T12" fmla="*/ 0 w 41"/>
                  <a:gd name="T13" fmla="*/ 0 h 39"/>
                  <a:gd name="T14" fmla="*/ 0 w 41"/>
                  <a:gd name="T15" fmla="*/ 0 h 39"/>
                  <a:gd name="T16" fmla="*/ 0 w 41"/>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1"/>
                  <a:gd name="T28" fmla="*/ 0 h 39"/>
                  <a:gd name="T29" fmla="*/ 41 w 41"/>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1" h="39">
                    <a:moveTo>
                      <a:pt x="1" y="8"/>
                    </a:moveTo>
                    <a:lnTo>
                      <a:pt x="0" y="4"/>
                    </a:lnTo>
                    <a:lnTo>
                      <a:pt x="5" y="0"/>
                    </a:lnTo>
                    <a:lnTo>
                      <a:pt x="36" y="26"/>
                    </a:lnTo>
                    <a:lnTo>
                      <a:pt x="41" y="38"/>
                    </a:lnTo>
                    <a:lnTo>
                      <a:pt x="40" y="39"/>
                    </a:lnTo>
                    <a:lnTo>
                      <a:pt x="32" y="31"/>
                    </a:lnTo>
                    <a:lnTo>
                      <a:pt x="6" y="15"/>
                    </a:lnTo>
                    <a:lnTo>
                      <a:pt x="1" y="8"/>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51" name="Freeform 1381">
                <a:extLst>
                  <a:ext uri="{FF2B5EF4-FFF2-40B4-BE49-F238E27FC236}">
                    <a16:creationId xmlns:a16="http://schemas.microsoft.com/office/drawing/2014/main" id="{F7AB5623-3C84-4284-A9C4-0DF48D357445}"/>
                  </a:ext>
                </a:extLst>
              </p:cNvPr>
              <p:cNvSpPr>
                <a:spLocks noChangeAspect="1"/>
              </p:cNvSpPr>
              <p:nvPr/>
            </p:nvSpPr>
            <p:spPr bwMode="auto">
              <a:xfrm>
                <a:off x="4243" y="1944"/>
                <a:ext cx="12" cy="12"/>
              </a:xfrm>
              <a:custGeom>
                <a:avLst/>
                <a:gdLst>
                  <a:gd name="T0" fmla="*/ 0 w 41"/>
                  <a:gd name="T1" fmla="*/ 0 h 39"/>
                  <a:gd name="T2" fmla="*/ 0 w 41"/>
                  <a:gd name="T3" fmla="*/ 0 h 39"/>
                  <a:gd name="T4" fmla="*/ 0 w 41"/>
                  <a:gd name="T5" fmla="*/ 0 h 39"/>
                  <a:gd name="T6" fmla="*/ 0 w 41"/>
                  <a:gd name="T7" fmla="*/ 0 h 39"/>
                  <a:gd name="T8" fmla="*/ 0 w 41"/>
                  <a:gd name="T9" fmla="*/ 0 h 39"/>
                  <a:gd name="T10" fmla="*/ 0 w 41"/>
                  <a:gd name="T11" fmla="*/ 0 h 39"/>
                  <a:gd name="T12" fmla="*/ 0 w 41"/>
                  <a:gd name="T13" fmla="*/ 0 h 39"/>
                  <a:gd name="T14" fmla="*/ 0 w 41"/>
                  <a:gd name="T15" fmla="*/ 0 h 39"/>
                  <a:gd name="T16" fmla="*/ 0 w 41"/>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1"/>
                  <a:gd name="T28" fmla="*/ 0 h 39"/>
                  <a:gd name="T29" fmla="*/ 41 w 41"/>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1" h="39">
                    <a:moveTo>
                      <a:pt x="1" y="8"/>
                    </a:moveTo>
                    <a:lnTo>
                      <a:pt x="0" y="4"/>
                    </a:lnTo>
                    <a:lnTo>
                      <a:pt x="5" y="0"/>
                    </a:lnTo>
                    <a:lnTo>
                      <a:pt x="36" y="26"/>
                    </a:lnTo>
                    <a:lnTo>
                      <a:pt x="41" y="38"/>
                    </a:lnTo>
                    <a:lnTo>
                      <a:pt x="40" y="39"/>
                    </a:lnTo>
                    <a:lnTo>
                      <a:pt x="32" y="31"/>
                    </a:lnTo>
                    <a:lnTo>
                      <a:pt x="6" y="15"/>
                    </a:lnTo>
                    <a:lnTo>
                      <a:pt x="1" y="8"/>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52" name="Freeform 1382">
                <a:extLst>
                  <a:ext uri="{FF2B5EF4-FFF2-40B4-BE49-F238E27FC236}">
                    <a16:creationId xmlns:a16="http://schemas.microsoft.com/office/drawing/2014/main" id="{3079D6EE-FE03-4662-878F-F91A0EFF4F5E}"/>
                  </a:ext>
                </a:extLst>
              </p:cNvPr>
              <p:cNvSpPr>
                <a:spLocks noChangeAspect="1"/>
              </p:cNvSpPr>
              <p:nvPr/>
            </p:nvSpPr>
            <p:spPr bwMode="auto">
              <a:xfrm>
                <a:off x="4267" y="1972"/>
                <a:ext cx="13" cy="19"/>
              </a:xfrm>
              <a:custGeom>
                <a:avLst/>
                <a:gdLst>
                  <a:gd name="T0" fmla="*/ 0 w 43"/>
                  <a:gd name="T1" fmla="*/ 0 h 65"/>
                  <a:gd name="T2" fmla="*/ 0 w 43"/>
                  <a:gd name="T3" fmla="*/ 0 h 65"/>
                  <a:gd name="T4" fmla="*/ 0 w 43"/>
                  <a:gd name="T5" fmla="*/ 0 h 65"/>
                  <a:gd name="T6" fmla="*/ 0 w 43"/>
                  <a:gd name="T7" fmla="*/ 0 h 65"/>
                  <a:gd name="T8" fmla="*/ 0 w 43"/>
                  <a:gd name="T9" fmla="*/ 0 h 65"/>
                  <a:gd name="T10" fmla="*/ 0 w 43"/>
                  <a:gd name="T11" fmla="*/ 0 h 65"/>
                  <a:gd name="T12" fmla="*/ 0 w 43"/>
                  <a:gd name="T13" fmla="*/ 0 h 65"/>
                  <a:gd name="T14" fmla="*/ 0 w 43"/>
                  <a:gd name="T15" fmla="*/ 0 h 65"/>
                  <a:gd name="T16" fmla="*/ 0 60000 65536"/>
                  <a:gd name="T17" fmla="*/ 0 60000 65536"/>
                  <a:gd name="T18" fmla="*/ 0 60000 65536"/>
                  <a:gd name="T19" fmla="*/ 0 60000 65536"/>
                  <a:gd name="T20" fmla="*/ 0 60000 65536"/>
                  <a:gd name="T21" fmla="*/ 0 60000 65536"/>
                  <a:gd name="T22" fmla="*/ 0 60000 65536"/>
                  <a:gd name="T23" fmla="*/ 0 60000 65536"/>
                  <a:gd name="T24" fmla="*/ 0 w 43"/>
                  <a:gd name="T25" fmla="*/ 0 h 65"/>
                  <a:gd name="T26" fmla="*/ 43 w 43"/>
                  <a:gd name="T27" fmla="*/ 65 h 6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3" h="65">
                    <a:moveTo>
                      <a:pt x="0" y="10"/>
                    </a:moveTo>
                    <a:lnTo>
                      <a:pt x="0" y="7"/>
                    </a:lnTo>
                    <a:lnTo>
                      <a:pt x="11" y="0"/>
                    </a:lnTo>
                    <a:lnTo>
                      <a:pt x="42" y="36"/>
                    </a:lnTo>
                    <a:lnTo>
                      <a:pt x="43" y="60"/>
                    </a:lnTo>
                    <a:lnTo>
                      <a:pt x="41" y="65"/>
                    </a:lnTo>
                    <a:lnTo>
                      <a:pt x="35" y="65"/>
                    </a:lnTo>
                    <a:lnTo>
                      <a:pt x="0" y="1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53" name="Freeform 1383">
                <a:extLst>
                  <a:ext uri="{FF2B5EF4-FFF2-40B4-BE49-F238E27FC236}">
                    <a16:creationId xmlns:a16="http://schemas.microsoft.com/office/drawing/2014/main" id="{E76E0551-E025-4A29-8AEE-C27509338A39}"/>
                  </a:ext>
                </a:extLst>
              </p:cNvPr>
              <p:cNvSpPr>
                <a:spLocks noChangeAspect="1"/>
              </p:cNvSpPr>
              <p:nvPr/>
            </p:nvSpPr>
            <p:spPr bwMode="auto">
              <a:xfrm>
                <a:off x="4267" y="1972"/>
                <a:ext cx="13" cy="19"/>
              </a:xfrm>
              <a:custGeom>
                <a:avLst/>
                <a:gdLst>
                  <a:gd name="T0" fmla="*/ 0 w 43"/>
                  <a:gd name="T1" fmla="*/ 0 h 65"/>
                  <a:gd name="T2" fmla="*/ 0 w 43"/>
                  <a:gd name="T3" fmla="*/ 0 h 65"/>
                  <a:gd name="T4" fmla="*/ 0 w 43"/>
                  <a:gd name="T5" fmla="*/ 0 h 65"/>
                  <a:gd name="T6" fmla="*/ 0 w 43"/>
                  <a:gd name="T7" fmla="*/ 0 h 65"/>
                  <a:gd name="T8" fmla="*/ 0 w 43"/>
                  <a:gd name="T9" fmla="*/ 0 h 65"/>
                  <a:gd name="T10" fmla="*/ 0 w 43"/>
                  <a:gd name="T11" fmla="*/ 0 h 65"/>
                  <a:gd name="T12" fmla="*/ 0 w 43"/>
                  <a:gd name="T13" fmla="*/ 0 h 65"/>
                  <a:gd name="T14" fmla="*/ 0 w 43"/>
                  <a:gd name="T15" fmla="*/ 0 h 65"/>
                  <a:gd name="T16" fmla="*/ 0 60000 65536"/>
                  <a:gd name="T17" fmla="*/ 0 60000 65536"/>
                  <a:gd name="T18" fmla="*/ 0 60000 65536"/>
                  <a:gd name="T19" fmla="*/ 0 60000 65536"/>
                  <a:gd name="T20" fmla="*/ 0 60000 65536"/>
                  <a:gd name="T21" fmla="*/ 0 60000 65536"/>
                  <a:gd name="T22" fmla="*/ 0 60000 65536"/>
                  <a:gd name="T23" fmla="*/ 0 60000 65536"/>
                  <a:gd name="T24" fmla="*/ 0 w 43"/>
                  <a:gd name="T25" fmla="*/ 0 h 65"/>
                  <a:gd name="T26" fmla="*/ 43 w 43"/>
                  <a:gd name="T27" fmla="*/ 65 h 6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3" h="65">
                    <a:moveTo>
                      <a:pt x="0" y="10"/>
                    </a:moveTo>
                    <a:lnTo>
                      <a:pt x="0" y="7"/>
                    </a:lnTo>
                    <a:lnTo>
                      <a:pt x="11" y="0"/>
                    </a:lnTo>
                    <a:lnTo>
                      <a:pt x="42" y="36"/>
                    </a:lnTo>
                    <a:lnTo>
                      <a:pt x="43" y="60"/>
                    </a:lnTo>
                    <a:lnTo>
                      <a:pt x="41" y="65"/>
                    </a:lnTo>
                    <a:lnTo>
                      <a:pt x="35" y="65"/>
                    </a:lnTo>
                    <a:lnTo>
                      <a:pt x="0" y="1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54" name="Freeform 1384">
                <a:extLst>
                  <a:ext uri="{FF2B5EF4-FFF2-40B4-BE49-F238E27FC236}">
                    <a16:creationId xmlns:a16="http://schemas.microsoft.com/office/drawing/2014/main" id="{E72953FF-EA1F-4294-B205-2F7B416B6E6A}"/>
                  </a:ext>
                </a:extLst>
              </p:cNvPr>
              <p:cNvSpPr>
                <a:spLocks noChangeAspect="1"/>
              </p:cNvSpPr>
              <p:nvPr/>
            </p:nvSpPr>
            <p:spPr bwMode="auto">
              <a:xfrm>
                <a:off x="4338" y="1960"/>
                <a:ext cx="5" cy="8"/>
              </a:xfrm>
              <a:custGeom>
                <a:avLst/>
                <a:gdLst>
                  <a:gd name="T0" fmla="*/ 0 w 20"/>
                  <a:gd name="T1" fmla="*/ 0 h 23"/>
                  <a:gd name="T2" fmla="*/ 0 w 20"/>
                  <a:gd name="T3" fmla="*/ 0 h 23"/>
                  <a:gd name="T4" fmla="*/ 0 w 20"/>
                  <a:gd name="T5" fmla="*/ 0 h 23"/>
                  <a:gd name="T6" fmla="*/ 0 w 20"/>
                  <a:gd name="T7" fmla="*/ 0 h 23"/>
                  <a:gd name="T8" fmla="*/ 0 w 20"/>
                  <a:gd name="T9" fmla="*/ 0 h 23"/>
                  <a:gd name="T10" fmla="*/ 0 w 20"/>
                  <a:gd name="T11" fmla="*/ 0 h 23"/>
                  <a:gd name="T12" fmla="*/ 0 w 20"/>
                  <a:gd name="T13" fmla="*/ 0 h 23"/>
                  <a:gd name="T14" fmla="*/ 0 w 20"/>
                  <a:gd name="T15" fmla="*/ 0 h 23"/>
                  <a:gd name="T16" fmla="*/ 0 w 20"/>
                  <a:gd name="T17" fmla="*/ 0 h 23"/>
                  <a:gd name="T18" fmla="*/ 0 w 20"/>
                  <a:gd name="T19" fmla="*/ 0 h 23"/>
                  <a:gd name="T20" fmla="*/ 0 w 20"/>
                  <a:gd name="T21" fmla="*/ 0 h 23"/>
                  <a:gd name="T22" fmla="*/ 0 w 20"/>
                  <a:gd name="T23" fmla="*/ 0 h 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0"/>
                  <a:gd name="T37" fmla="*/ 0 h 23"/>
                  <a:gd name="T38" fmla="*/ 20 w 20"/>
                  <a:gd name="T39" fmla="*/ 23 h 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0" h="23">
                    <a:moveTo>
                      <a:pt x="15" y="23"/>
                    </a:moveTo>
                    <a:lnTo>
                      <a:pt x="10" y="22"/>
                    </a:lnTo>
                    <a:lnTo>
                      <a:pt x="5" y="18"/>
                    </a:lnTo>
                    <a:lnTo>
                      <a:pt x="0" y="11"/>
                    </a:lnTo>
                    <a:lnTo>
                      <a:pt x="0" y="5"/>
                    </a:lnTo>
                    <a:lnTo>
                      <a:pt x="4" y="5"/>
                    </a:lnTo>
                    <a:lnTo>
                      <a:pt x="8" y="1"/>
                    </a:lnTo>
                    <a:lnTo>
                      <a:pt x="12" y="0"/>
                    </a:lnTo>
                    <a:lnTo>
                      <a:pt x="19" y="6"/>
                    </a:lnTo>
                    <a:lnTo>
                      <a:pt x="20" y="17"/>
                    </a:lnTo>
                    <a:lnTo>
                      <a:pt x="19" y="21"/>
                    </a:lnTo>
                    <a:lnTo>
                      <a:pt x="15" y="2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55" name="Freeform 1385">
                <a:extLst>
                  <a:ext uri="{FF2B5EF4-FFF2-40B4-BE49-F238E27FC236}">
                    <a16:creationId xmlns:a16="http://schemas.microsoft.com/office/drawing/2014/main" id="{D677DEE6-6318-4029-8F45-3363EC86F290}"/>
                  </a:ext>
                </a:extLst>
              </p:cNvPr>
              <p:cNvSpPr>
                <a:spLocks noChangeAspect="1"/>
              </p:cNvSpPr>
              <p:nvPr/>
            </p:nvSpPr>
            <p:spPr bwMode="auto">
              <a:xfrm>
                <a:off x="4338" y="1960"/>
                <a:ext cx="5" cy="8"/>
              </a:xfrm>
              <a:custGeom>
                <a:avLst/>
                <a:gdLst>
                  <a:gd name="T0" fmla="*/ 0 w 20"/>
                  <a:gd name="T1" fmla="*/ 0 h 23"/>
                  <a:gd name="T2" fmla="*/ 0 w 20"/>
                  <a:gd name="T3" fmla="*/ 0 h 23"/>
                  <a:gd name="T4" fmla="*/ 0 w 20"/>
                  <a:gd name="T5" fmla="*/ 0 h 23"/>
                  <a:gd name="T6" fmla="*/ 0 w 20"/>
                  <a:gd name="T7" fmla="*/ 0 h 23"/>
                  <a:gd name="T8" fmla="*/ 0 w 20"/>
                  <a:gd name="T9" fmla="*/ 0 h 23"/>
                  <a:gd name="T10" fmla="*/ 0 w 20"/>
                  <a:gd name="T11" fmla="*/ 0 h 23"/>
                  <a:gd name="T12" fmla="*/ 0 w 20"/>
                  <a:gd name="T13" fmla="*/ 0 h 23"/>
                  <a:gd name="T14" fmla="*/ 0 w 20"/>
                  <a:gd name="T15" fmla="*/ 0 h 23"/>
                  <a:gd name="T16" fmla="*/ 0 w 20"/>
                  <a:gd name="T17" fmla="*/ 0 h 23"/>
                  <a:gd name="T18" fmla="*/ 0 w 20"/>
                  <a:gd name="T19" fmla="*/ 0 h 23"/>
                  <a:gd name="T20" fmla="*/ 0 w 20"/>
                  <a:gd name="T21" fmla="*/ 0 h 23"/>
                  <a:gd name="T22" fmla="*/ 0 w 20"/>
                  <a:gd name="T23" fmla="*/ 0 h 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0"/>
                  <a:gd name="T37" fmla="*/ 0 h 23"/>
                  <a:gd name="T38" fmla="*/ 20 w 20"/>
                  <a:gd name="T39" fmla="*/ 23 h 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0" h="23">
                    <a:moveTo>
                      <a:pt x="15" y="23"/>
                    </a:moveTo>
                    <a:lnTo>
                      <a:pt x="10" y="22"/>
                    </a:lnTo>
                    <a:lnTo>
                      <a:pt x="5" y="18"/>
                    </a:lnTo>
                    <a:lnTo>
                      <a:pt x="0" y="11"/>
                    </a:lnTo>
                    <a:lnTo>
                      <a:pt x="0" y="5"/>
                    </a:lnTo>
                    <a:lnTo>
                      <a:pt x="4" y="5"/>
                    </a:lnTo>
                    <a:lnTo>
                      <a:pt x="8" y="1"/>
                    </a:lnTo>
                    <a:lnTo>
                      <a:pt x="12" y="0"/>
                    </a:lnTo>
                    <a:lnTo>
                      <a:pt x="19" y="6"/>
                    </a:lnTo>
                    <a:lnTo>
                      <a:pt x="20" y="17"/>
                    </a:lnTo>
                    <a:lnTo>
                      <a:pt x="19" y="21"/>
                    </a:lnTo>
                    <a:lnTo>
                      <a:pt x="15" y="2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56" name="Freeform 1386">
                <a:extLst>
                  <a:ext uri="{FF2B5EF4-FFF2-40B4-BE49-F238E27FC236}">
                    <a16:creationId xmlns:a16="http://schemas.microsoft.com/office/drawing/2014/main" id="{E886B390-4458-484A-B3CE-63F47420E45B}"/>
                  </a:ext>
                </a:extLst>
              </p:cNvPr>
              <p:cNvSpPr>
                <a:spLocks noChangeAspect="1"/>
              </p:cNvSpPr>
              <p:nvPr/>
            </p:nvSpPr>
            <p:spPr bwMode="auto">
              <a:xfrm>
                <a:off x="4346" y="1969"/>
                <a:ext cx="8" cy="7"/>
              </a:xfrm>
              <a:custGeom>
                <a:avLst/>
                <a:gdLst>
                  <a:gd name="T0" fmla="*/ 0 w 26"/>
                  <a:gd name="T1" fmla="*/ 0 h 21"/>
                  <a:gd name="T2" fmla="*/ 0 w 26"/>
                  <a:gd name="T3" fmla="*/ 0 h 21"/>
                  <a:gd name="T4" fmla="*/ 0 w 26"/>
                  <a:gd name="T5" fmla="*/ 0 h 21"/>
                  <a:gd name="T6" fmla="*/ 0 w 26"/>
                  <a:gd name="T7" fmla="*/ 0 h 21"/>
                  <a:gd name="T8" fmla="*/ 0 w 26"/>
                  <a:gd name="T9" fmla="*/ 0 h 21"/>
                  <a:gd name="T10" fmla="*/ 0 w 26"/>
                  <a:gd name="T11" fmla="*/ 0 h 21"/>
                  <a:gd name="T12" fmla="*/ 0 w 26"/>
                  <a:gd name="T13" fmla="*/ 0 h 21"/>
                  <a:gd name="T14" fmla="*/ 0 w 26"/>
                  <a:gd name="T15" fmla="*/ 0 h 21"/>
                  <a:gd name="T16" fmla="*/ 0 w 26"/>
                  <a:gd name="T17" fmla="*/ 0 h 21"/>
                  <a:gd name="T18" fmla="*/ 0 w 26"/>
                  <a:gd name="T19" fmla="*/ 0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
                  <a:gd name="T31" fmla="*/ 0 h 21"/>
                  <a:gd name="T32" fmla="*/ 26 w 26"/>
                  <a:gd name="T33" fmla="*/ 21 h 2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 h="21">
                    <a:moveTo>
                      <a:pt x="0" y="0"/>
                    </a:moveTo>
                    <a:lnTo>
                      <a:pt x="3" y="0"/>
                    </a:lnTo>
                    <a:lnTo>
                      <a:pt x="9" y="3"/>
                    </a:lnTo>
                    <a:lnTo>
                      <a:pt x="13" y="1"/>
                    </a:lnTo>
                    <a:lnTo>
                      <a:pt x="22" y="4"/>
                    </a:lnTo>
                    <a:lnTo>
                      <a:pt x="26" y="20"/>
                    </a:lnTo>
                    <a:lnTo>
                      <a:pt x="25" y="21"/>
                    </a:lnTo>
                    <a:lnTo>
                      <a:pt x="19" y="15"/>
                    </a:lnTo>
                    <a:lnTo>
                      <a:pt x="8" y="9"/>
                    </a:lnTo>
                    <a:lnTo>
                      <a:pt x="0"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57" name="Freeform 1387">
                <a:extLst>
                  <a:ext uri="{FF2B5EF4-FFF2-40B4-BE49-F238E27FC236}">
                    <a16:creationId xmlns:a16="http://schemas.microsoft.com/office/drawing/2014/main" id="{8C2ABCC0-C6A9-4DD7-8989-501BFC5D65AC}"/>
                  </a:ext>
                </a:extLst>
              </p:cNvPr>
              <p:cNvSpPr>
                <a:spLocks noChangeAspect="1"/>
              </p:cNvSpPr>
              <p:nvPr/>
            </p:nvSpPr>
            <p:spPr bwMode="auto">
              <a:xfrm>
                <a:off x="4346" y="1969"/>
                <a:ext cx="8" cy="7"/>
              </a:xfrm>
              <a:custGeom>
                <a:avLst/>
                <a:gdLst>
                  <a:gd name="T0" fmla="*/ 0 w 26"/>
                  <a:gd name="T1" fmla="*/ 0 h 21"/>
                  <a:gd name="T2" fmla="*/ 0 w 26"/>
                  <a:gd name="T3" fmla="*/ 0 h 21"/>
                  <a:gd name="T4" fmla="*/ 0 w 26"/>
                  <a:gd name="T5" fmla="*/ 0 h 21"/>
                  <a:gd name="T6" fmla="*/ 0 w 26"/>
                  <a:gd name="T7" fmla="*/ 0 h 21"/>
                  <a:gd name="T8" fmla="*/ 0 w 26"/>
                  <a:gd name="T9" fmla="*/ 0 h 21"/>
                  <a:gd name="T10" fmla="*/ 0 w 26"/>
                  <a:gd name="T11" fmla="*/ 0 h 21"/>
                  <a:gd name="T12" fmla="*/ 0 w 26"/>
                  <a:gd name="T13" fmla="*/ 0 h 21"/>
                  <a:gd name="T14" fmla="*/ 0 w 26"/>
                  <a:gd name="T15" fmla="*/ 0 h 21"/>
                  <a:gd name="T16" fmla="*/ 0 w 26"/>
                  <a:gd name="T17" fmla="*/ 0 h 21"/>
                  <a:gd name="T18" fmla="*/ 0 w 26"/>
                  <a:gd name="T19" fmla="*/ 0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
                  <a:gd name="T31" fmla="*/ 0 h 21"/>
                  <a:gd name="T32" fmla="*/ 26 w 26"/>
                  <a:gd name="T33" fmla="*/ 21 h 2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 h="21">
                    <a:moveTo>
                      <a:pt x="0" y="0"/>
                    </a:moveTo>
                    <a:lnTo>
                      <a:pt x="3" y="0"/>
                    </a:lnTo>
                    <a:lnTo>
                      <a:pt x="9" y="3"/>
                    </a:lnTo>
                    <a:lnTo>
                      <a:pt x="13" y="1"/>
                    </a:lnTo>
                    <a:lnTo>
                      <a:pt x="22" y="4"/>
                    </a:lnTo>
                    <a:lnTo>
                      <a:pt x="26" y="20"/>
                    </a:lnTo>
                    <a:lnTo>
                      <a:pt x="25" y="21"/>
                    </a:lnTo>
                    <a:lnTo>
                      <a:pt x="19" y="15"/>
                    </a:lnTo>
                    <a:lnTo>
                      <a:pt x="8" y="9"/>
                    </a:lnTo>
                    <a:lnTo>
                      <a:pt x="0"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58" name="Freeform 1388">
                <a:extLst>
                  <a:ext uri="{FF2B5EF4-FFF2-40B4-BE49-F238E27FC236}">
                    <a16:creationId xmlns:a16="http://schemas.microsoft.com/office/drawing/2014/main" id="{0C33A8E7-9ED3-4DEE-870A-C79523D03336}"/>
                  </a:ext>
                </a:extLst>
              </p:cNvPr>
              <p:cNvSpPr>
                <a:spLocks noChangeAspect="1"/>
              </p:cNvSpPr>
              <p:nvPr/>
            </p:nvSpPr>
            <p:spPr bwMode="auto">
              <a:xfrm>
                <a:off x="4292" y="2022"/>
                <a:ext cx="10" cy="16"/>
              </a:xfrm>
              <a:custGeom>
                <a:avLst/>
                <a:gdLst>
                  <a:gd name="T0" fmla="*/ 0 w 36"/>
                  <a:gd name="T1" fmla="*/ 0 h 59"/>
                  <a:gd name="T2" fmla="*/ 0 w 36"/>
                  <a:gd name="T3" fmla="*/ 0 h 59"/>
                  <a:gd name="T4" fmla="*/ 0 w 36"/>
                  <a:gd name="T5" fmla="*/ 0 h 59"/>
                  <a:gd name="T6" fmla="*/ 0 w 36"/>
                  <a:gd name="T7" fmla="*/ 0 h 59"/>
                  <a:gd name="T8" fmla="*/ 0 w 36"/>
                  <a:gd name="T9" fmla="*/ 0 h 59"/>
                  <a:gd name="T10" fmla="*/ 0 w 36"/>
                  <a:gd name="T11" fmla="*/ 0 h 59"/>
                  <a:gd name="T12" fmla="*/ 0 w 36"/>
                  <a:gd name="T13" fmla="*/ 0 h 59"/>
                  <a:gd name="T14" fmla="*/ 0 w 36"/>
                  <a:gd name="T15" fmla="*/ 0 h 59"/>
                  <a:gd name="T16" fmla="*/ 0 w 36"/>
                  <a:gd name="T17" fmla="*/ 0 h 59"/>
                  <a:gd name="T18" fmla="*/ 0 w 36"/>
                  <a:gd name="T19" fmla="*/ 0 h 59"/>
                  <a:gd name="T20" fmla="*/ 0 w 36"/>
                  <a:gd name="T21" fmla="*/ 0 h 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
                  <a:gd name="T34" fmla="*/ 0 h 59"/>
                  <a:gd name="T35" fmla="*/ 36 w 36"/>
                  <a:gd name="T36" fmla="*/ 59 h 5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 h="59">
                    <a:moveTo>
                      <a:pt x="3" y="2"/>
                    </a:moveTo>
                    <a:lnTo>
                      <a:pt x="13" y="0"/>
                    </a:lnTo>
                    <a:lnTo>
                      <a:pt x="17" y="3"/>
                    </a:lnTo>
                    <a:lnTo>
                      <a:pt x="26" y="34"/>
                    </a:lnTo>
                    <a:lnTo>
                      <a:pt x="36" y="49"/>
                    </a:lnTo>
                    <a:lnTo>
                      <a:pt x="34" y="55"/>
                    </a:lnTo>
                    <a:lnTo>
                      <a:pt x="27" y="59"/>
                    </a:lnTo>
                    <a:lnTo>
                      <a:pt x="13" y="49"/>
                    </a:lnTo>
                    <a:lnTo>
                      <a:pt x="2" y="24"/>
                    </a:lnTo>
                    <a:lnTo>
                      <a:pt x="0" y="12"/>
                    </a:lnTo>
                    <a:lnTo>
                      <a:pt x="3" y="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59" name="Freeform 1389">
                <a:extLst>
                  <a:ext uri="{FF2B5EF4-FFF2-40B4-BE49-F238E27FC236}">
                    <a16:creationId xmlns:a16="http://schemas.microsoft.com/office/drawing/2014/main" id="{F552C326-ADB3-4F90-A070-2493B4E4BF6A}"/>
                  </a:ext>
                </a:extLst>
              </p:cNvPr>
              <p:cNvSpPr>
                <a:spLocks noChangeAspect="1"/>
              </p:cNvSpPr>
              <p:nvPr/>
            </p:nvSpPr>
            <p:spPr bwMode="auto">
              <a:xfrm>
                <a:off x="4292" y="2022"/>
                <a:ext cx="10" cy="16"/>
              </a:xfrm>
              <a:custGeom>
                <a:avLst/>
                <a:gdLst>
                  <a:gd name="T0" fmla="*/ 0 w 36"/>
                  <a:gd name="T1" fmla="*/ 0 h 59"/>
                  <a:gd name="T2" fmla="*/ 0 w 36"/>
                  <a:gd name="T3" fmla="*/ 0 h 59"/>
                  <a:gd name="T4" fmla="*/ 0 w 36"/>
                  <a:gd name="T5" fmla="*/ 0 h 59"/>
                  <a:gd name="T6" fmla="*/ 0 w 36"/>
                  <a:gd name="T7" fmla="*/ 0 h 59"/>
                  <a:gd name="T8" fmla="*/ 0 w 36"/>
                  <a:gd name="T9" fmla="*/ 0 h 59"/>
                  <a:gd name="T10" fmla="*/ 0 w 36"/>
                  <a:gd name="T11" fmla="*/ 0 h 59"/>
                  <a:gd name="T12" fmla="*/ 0 w 36"/>
                  <a:gd name="T13" fmla="*/ 0 h 59"/>
                  <a:gd name="T14" fmla="*/ 0 w 36"/>
                  <a:gd name="T15" fmla="*/ 0 h 59"/>
                  <a:gd name="T16" fmla="*/ 0 w 36"/>
                  <a:gd name="T17" fmla="*/ 0 h 59"/>
                  <a:gd name="T18" fmla="*/ 0 w 36"/>
                  <a:gd name="T19" fmla="*/ 0 h 59"/>
                  <a:gd name="T20" fmla="*/ 0 w 36"/>
                  <a:gd name="T21" fmla="*/ 0 h 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
                  <a:gd name="T34" fmla="*/ 0 h 59"/>
                  <a:gd name="T35" fmla="*/ 36 w 36"/>
                  <a:gd name="T36" fmla="*/ 59 h 5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 h="59">
                    <a:moveTo>
                      <a:pt x="3" y="2"/>
                    </a:moveTo>
                    <a:lnTo>
                      <a:pt x="13" y="0"/>
                    </a:lnTo>
                    <a:lnTo>
                      <a:pt x="17" y="3"/>
                    </a:lnTo>
                    <a:lnTo>
                      <a:pt x="26" y="34"/>
                    </a:lnTo>
                    <a:lnTo>
                      <a:pt x="36" y="49"/>
                    </a:lnTo>
                    <a:lnTo>
                      <a:pt x="34" y="55"/>
                    </a:lnTo>
                    <a:lnTo>
                      <a:pt x="27" y="59"/>
                    </a:lnTo>
                    <a:lnTo>
                      <a:pt x="13" y="49"/>
                    </a:lnTo>
                    <a:lnTo>
                      <a:pt x="2" y="24"/>
                    </a:lnTo>
                    <a:lnTo>
                      <a:pt x="0" y="12"/>
                    </a:lnTo>
                    <a:lnTo>
                      <a:pt x="3" y="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60" name="Freeform 1390">
                <a:extLst>
                  <a:ext uri="{FF2B5EF4-FFF2-40B4-BE49-F238E27FC236}">
                    <a16:creationId xmlns:a16="http://schemas.microsoft.com/office/drawing/2014/main" id="{03FB2A33-3CC9-4778-8ACF-C289E7413FE8}"/>
                  </a:ext>
                </a:extLst>
              </p:cNvPr>
              <p:cNvSpPr>
                <a:spLocks noChangeAspect="1"/>
              </p:cNvSpPr>
              <p:nvPr/>
            </p:nvSpPr>
            <p:spPr bwMode="auto">
              <a:xfrm>
                <a:off x="4385" y="2010"/>
                <a:ext cx="4" cy="6"/>
              </a:xfrm>
              <a:custGeom>
                <a:avLst/>
                <a:gdLst>
                  <a:gd name="T0" fmla="*/ 0 w 15"/>
                  <a:gd name="T1" fmla="*/ 0 h 19"/>
                  <a:gd name="T2" fmla="*/ 0 w 15"/>
                  <a:gd name="T3" fmla="*/ 0 h 19"/>
                  <a:gd name="T4" fmla="*/ 0 w 15"/>
                  <a:gd name="T5" fmla="*/ 0 h 19"/>
                  <a:gd name="T6" fmla="*/ 0 w 15"/>
                  <a:gd name="T7" fmla="*/ 0 h 19"/>
                  <a:gd name="T8" fmla="*/ 0 w 15"/>
                  <a:gd name="T9" fmla="*/ 0 h 19"/>
                  <a:gd name="T10" fmla="*/ 0 w 15"/>
                  <a:gd name="T11" fmla="*/ 0 h 19"/>
                  <a:gd name="T12" fmla="*/ 0 w 15"/>
                  <a:gd name="T13" fmla="*/ 0 h 19"/>
                  <a:gd name="T14" fmla="*/ 0 w 15"/>
                  <a:gd name="T15" fmla="*/ 0 h 19"/>
                  <a:gd name="T16" fmla="*/ 0 w 15"/>
                  <a:gd name="T17" fmla="*/ 0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19"/>
                  <a:gd name="T29" fmla="*/ 15 w 15"/>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19">
                    <a:moveTo>
                      <a:pt x="1" y="10"/>
                    </a:moveTo>
                    <a:lnTo>
                      <a:pt x="0" y="5"/>
                    </a:lnTo>
                    <a:lnTo>
                      <a:pt x="4" y="3"/>
                    </a:lnTo>
                    <a:lnTo>
                      <a:pt x="7" y="0"/>
                    </a:lnTo>
                    <a:lnTo>
                      <a:pt x="15" y="13"/>
                    </a:lnTo>
                    <a:lnTo>
                      <a:pt x="13" y="18"/>
                    </a:lnTo>
                    <a:lnTo>
                      <a:pt x="7" y="19"/>
                    </a:lnTo>
                    <a:lnTo>
                      <a:pt x="4" y="16"/>
                    </a:lnTo>
                    <a:lnTo>
                      <a:pt x="1" y="1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61" name="Freeform 1391">
                <a:extLst>
                  <a:ext uri="{FF2B5EF4-FFF2-40B4-BE49-F238E27FC236}">
                    <a16:creationId xmlns:a16="http://schemas.microsoft.com/office/drawing/2014/main" id="{252341DD-49D1-4D10-9D48-15EE85590AE1}"/>
                  </a:ext>
                </a:extLst>
              </p:cNvPr>
              <p:cNvSpPr>
                <a:spLocks noChangeAspect="1"/>
              </p:cNvSpPr>
              <p:nvPr/>
            </p:nvSpPr>
            <p:spPr bwMode="auto">
              <a:xfrm>
                <a:off x="4385" y="2010"/>
                <a:ext cx="4" cy="6"/>
              </a:xfrm>
              <a:custGeom>
                <a:avLst/>
                <a:gdLst>
                  <a:gd name="T0" fmla="*/ 0 w 15"/>
                  <a:gd name="T1" fmla="*/ 0 h 19"/>
                  <a:gd name="T2" fmla="*/ 0 w 15"/>
                  <a:gd name="T3" fmla="*/ 0 h 19"/>
                  <a:gd name="T4" fmla="*/ 0 w 15"/>
                  <a:gd name="T5" fmla="*/ 0 h 19"/>
                  <a:gd name="T6" fmla="*/ 0 w 15"/>
                  <a:gd name="T7" fmla="*/ 0 h 19"/>
                  <a:gd name="T8" fmla="*/ 0 w 15"/>
                  <a:gd name="T9" fmla="*/ 0 h 19"/>
                  <a:gd name="T10" fmla="*/ 0 w 15"/>
                  <a:gd name="T11" fmla="*/ 0 h 19"/>
                  <a:gd name="T12" fmla="*/ 0 w 15"/>
                  <a:gd name="T13" fmla="*/ 0 h 19"/>
                  <a:gd name="T14" fmla="*/ 0 w 15"/>
                  <a:gd name="T15" fmla="*/ 0 h 19"/>
                  <a:gd name="T16" fmla="*/ 0 w 15"/>
                  <a:gd name="T17" fmla="*/ 0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19"/>
                  <a:gd name="T29" fmla="*/ 15 w 15"/>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19">
                    <a:moveTo>
                      <a:pt x="1" y="10"/>
                    </a:moveTo>
                    <a:lnTo>
                      <a:pt x="0" y="5"/>
                    </a:lnTo>
                    <a:lnTo>
                      <a:pt x="4" y="3"/>
                    </a:lnTo>
                    <a:lnTo>
                      <a:pt x="7" y="0"/>
                    </a:lnTo>
                    <a:lnTo>
                      <a:pt x="15" y="13"/>
                    </a:lnTo>
                    <a:lnTo>
                      <a:pt x="13" y="18"/>
                    </a:lnTo>
                    <a:lnTo>
                      <a:pt x="7" y="19"/>
                    </a:lnTo>
                    <a:lnTo>
                      <a:pt x="4" y="16"/>
                    </a:lnTo>
                    <a:lnTo>
                      <a:pt x="1" y="1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62" name="Freeform 1392">
                <a:extLst>
                  <a:ext uri="{FF2B5EF4-FFF2-40B4-BE49-F238E27FC236}">
                    <a16:creationId xmlns:a16="http://schemas.microsoft.com/office/drawing/2014/main" id="{F13A0527-9BC3-4A0C-BA06-DD516BAEBF54}"/>
                  </a:ext>
                </a:extLst>
              </p:cNvPr>
              <p:cNvSpPr>
                <a:spLocks noChangeAspect="1"/>
              </p:cNvSpPr>
              <p:nvPr/>
            </p:nvSpPr>
            <p:spPr bwMode="auto">
              <a:xfrm>
                <a:off x="4398" y="2034"/>
                <a:ext cx="25" cy="30"/>
              </a:xfrm>
              <a:custGeom>
                <a:avLst/>
                <a:gdLst>
                  <a:gd name="T0" fmla="*/ 0 w 86"/>
                  <a:gd name="T1" fmla="*/ 0 h 108"/>
                  <a:gd name="T2" fmla="*/ 0 w 86"/>
                  <a:gd name="T3" fmla="*/ 0 h 108"/>
                  <a:gd name="T4" fmla="*/ 0 w 86"/>
                  <a:gd name="T5" fmla="*/ 0 h 108"/>
                  <a:gd name="T6" fmla="*/ 0 w 86"/>
                  <a:gd name="T7" fmla="*/ 0 h 108"/>
                  <a:gd name="T8" fmla="*/ 0 w 86"/>
                  <a:gd name="T9" fmla="*/ 0 h 108"/>
                  <a:gd name="T10" fmla="*/ 0 w 86"/>
                  <a:gd name="T11" fmla="*/ 0 h 108"/>
                  <a:gd name="T12" fmla="*/ 0 w 86"/>
                  <a:gd name="T13" fmla="*/ 0 h 108"/>
                  <a:gd name="T14" fmla="*/ 0 w 86"/>
                  <a:gd name="T15" fmla="*/ 0 h 108"/>
                  <a:gd name="T16" fmla="*/ 0 w 86"/>
                  <a:gd name="T17" fmla="*/ 0 h 108"/>
                  <a:gd name="T18" fmla="*/ 0 w 86"/>
                  <a:gd name="T19" fmla="*/ 0 h 108"/>
                  <a:gd name="T20" fmla="*/ 0 w 86"/>
                  <a:gd name="T21" fmla="*/ 0 h 108"/>
                  <a:gd name="T22" fmla="*/ 0 w 86"/>
                  <a:gd name="T23" fmla="*/ 0 h 108"/>
                  <a:gd name="T24" fmla="*/ 0 w 86"/>
                  <a:gd name="T25" fmla="*/ 0 h 108"/>
                  <a:gd name="T26" fmla="*/ 0 w 86"/>
                  <a:gd name="T27" fmla="*/ 0 h 108"/>
                  <a:gd name="T28" fmla="*/ 0 w 86"/>
                  <a:gd name="T29" fmla="*/ 0 h 108"/>
                  <a:gd name="T30" fmla="*/ 0 w 86"/>
                  <a:gd name="T31" fmla="*/ 0 h 108"/>
                  <a:gd name="T32" fmla="*/ 0 w 86"/>
                  <a:gd name="T33" fmla="*/ 0 h 108"/>
                  <a:gd name="T34" fmla="*/ 0 w 86"/>
                  <a:gd name="T35" fmla="*/ 0 h 108"/>
                  <a:gd name="T36" fmla="*/ 0 w 86"/>
                  <a:gd name="T37" fmla="*/ 0 h 108"/>
                  <a:gd name="T38" fmla="*/ 0 w 86"/>
                  <a:gd name="T39" fmla="*/ 0 h 108"/>
                  <a:gd name="T40" fmla="*/ 0 w 86"/>
                  <a:gd name="T41" fmla="*/ 0 h 108"/>
                  <a:gd name="T42" fmla="*/ 0 w 86"/>
                  <a:gd name="T43" fmla="*/ 0 h 108"/>
                  <a:gd name="T44" fmla="*/ 0 w 86"/>
                  <a:gd name="T45" fmla="*/ 0 h 108"/>
                  <a:gd name="T46" fmla="*/ 0 w 86"/>
                  <a:gd name="T47" fmla="*/ 0 h 108"/>
                  <a:gd name="T48" fmla="*/ 0 w 86"/>
                  <a:gd name="T49" fmla="*/ 0 h 10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6"/>
                  <a:gd name="T76" fmla="*/ 0 h 108"/>
                  <a:gd name="T77" fmla="*/ 86 w 86"/>
                  <a:gd name="T78" fmla="*/ 108 h 10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6" h="108">
                    <a:moveTo>
                      <a:pt x="0" y="28"/>
                    </a:moveTo>
                    <a:lnTo>
                      <a:pt x="15" y="5"/>
                    </a:lnTo>
                    <a:lnTo>
                      <a:pt x="20" y="3"/>
                    </a:lnTo>
                    <a:lnTo>
                      <a:pt x="26" y="5"/>
                    </a:lnTo>
                    <a:lnTo>
                      <a:pt x="28" y="15"/>
                    </a:lnTo>
                    <a:lnTo>
                      <a:pt x="33" y="15"/>
                    </a:lnTo>
                    <a:lnTo>
                      <a:pt x="34" y="14"/>
                    </a:lnTo>
                    <a:lnTo>
                      <a:pt x="34" y="7"/>
                    </a:lnTo>
                    <a:lnTo>
                      <a:pt x="36" y="0"/>
                    </a:lnTo>
                    <a:lnTo>
                      <a:pt x="42" y="0"/>
                    </a:lnTo>
                    <a:lnTo>
                      <a:pt x="64" y="62"/>
                    </a:lnTo>
                    <a:lnTo>
                      <a:pt x="75" y="70"/>
                    </a:lnTo>
                    <a:lnTo>
                      <a:pt x="86" y="70"/>
                    </a:lnTo>
                    <a:lnTo>
                      <a:pt x="83" y="98"/>
                    </a:lnTo>
                    <a:lnTo>
                      <a:pt x="86" y="106"/>
                    </a:lnTo>
                    <a:lnTo>
                      <a:pt x="80" y="108"/>
                    </a:lnTo>
                    <a:lnTo>
                      <a:pt x="74" y="101"/>
                    </a:lnTo>
                    <a:lnTo>
                      <a:pt x="54" y="91"/>
                    </a:lnTo>
                    <a:lnTo>
                      <a:pt x="48" y="83"/>
                    </a:lnTo>
                    <a:lnTo>
                      <a:pt x="44" y="73"/>
                    </a:lnTo>
                    <a:lnTo>
                      <a:pt x="46" y="66"/>
                    </a:lnTo>
                    <a:lnTo>
                      <a:pt x="34" y="45"/>
                    </a:lnTo>
                    <a:lnTo>
                      <a:pt x="22" y="36"/>
                    </a:lnTo>
                    <a:lnTo>
                      <a:pt x="4" y="33"/>
                    </a:lnTo>
                    <a:lnTo>
                      <a:pt x="0" y="28"/>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63" name="Freeform 1393">
                <a:extLst>
                  <a:ext uri="{FF2B5EF4-FFF2-40B4-BE49-F238E27FC236}">
                    <a16:creationId xmlns:a16="http://schemas.microsoft.com/office/drawing/2014/main" id="{22206C11-6EE7-4095-955B-B2026D73AEC8}"/>
                  </a:ext>
                </a:extLst>
              </p:cNvPr>
              <p:cNvSpPr>
                <a:spLocks noChangeAspect="1"/>
              </p:cNvSpPr>
              <p:nvPr/>
            </p:nvSpPr>
            <p:spPr bwMode="auto">
              <a:xfrm>
                <a:off x="4398" y="2034"/>
                <a:ext cx="25" cy="30"/>
              </a:xfrm>
              <a:custGeom>
                <a:avLst/>
                <a:gdLst>
                  <a:gd name="T0" fmla="*/ 0 w 86"/>
                  <a:gd name="T1" fmla="*/ 0 h 108"/>
                  <a:gd name="T2" fmla="*/ 0 w 86"/>
                  <a:gd name="T3" fmla="*/ 0 h 108"/>
                  <a:gd name="T4" fmla="*/ 0 w 86"/>
                  <a:gd name="T5" fmla="*/ 0 h 108"/>
                  <a:gd name="T6" fmla="*/ 0 w 86"/>
                  <a:gd name="T7" fmla="*/ 0 h 108"/>
                  <a:gd name="T8" fmla="*/ 0 w 86"/>
                  <a:gd name="T9" fmla="*/ 0 h 108"/>
                  <a:gd name="T10" fmla="*/ 0 w 86"/>
                  <a:gd name="T11" fmla="*/ 0 h 108"/>
                  <a:gd name="T12" fmla="*/ 0 w 86"/>
                  <a:gd name="T13" fmla="*/ 0 h 108"/>
                  <a:gd name="T14" fmla="*/ 0 w 86"/>
                  <a:gd name="T15" fmla="*/ 0 h 108"/>
                  <a:gd name="T16" fmla="*/ 0 w 86"/>
                  <a:gd name="T17" fmla="*/ 0 h 108"/>
                  <a:gd name="T18" fmla="*/ 0 w 86"/>
                  <a:gd name="T19" fmla="*/ 0 h 108"/>
                  <a:gd name="T20" fmla="*/ 0 w 86"/>
                  <a:gd name="T21" fmla="*/ 0 h 108"/>
                  <a:gd name="T22" fmla="*/ 0 w 86"/>
                  <a:gd name="T23" fmla="*/ 0 h 108"/>
                  <a:gd name="T24" fmla="*/ 0 w 86"/>
                  <a:gd name="T25" fmla="*/ 0 h 108"/>
                  <a:gd name="T26" fmla="*/ 0 w 86"/>
                  <a:gd name="T27" fmla="*/ 0 h 108"/>
                  <a:gd name="T28" fmla="*/ 0 w 86"/>
                  <a:gd name="T29" fmla="*/ 0 h 108"/>
                  <a:gd name="T30" fmla="*/ 0 w 86"/>
                  <a:gd name="T31" fmla="*/ 0 h 108"/>
                  <a:gd name="T32" fmla="*/ 0 w 86"/>
                  <a:gd name="T33" fmla="*/ 0 h 108"/>
                  <a:gd name="T34" fmla="*/ 0 w 86"/>
                  <a:gd name="T35" fmla="*/ 0 h 108"/>
                  <a:gd name="T36" fmla="*/ 0 w 86"/>
                  <a:gd name="T37" fmla="*/ 0 h 108"/>
                  <a:gd name="T38" fmla="*/ 0 w 86"/>
                  <a:gd name="T39" fmla="*/ 0 h 108"/>
                  <a:gd name="T40" fmla="*/ 0 w 86"/>
                  <a:gd name="T41" fmla="*/ 0 h 108"/>
                  <a:gd name="T42" fmla="*/ 0 w 86"/>
                  <a:gd name="T43" fmla="*/ 0 h 108"/>
                  <a:gd name="T44" fmla="*/ 0 w 86"/>
                  <a:gd name="T45" fmla="*/ 0 h 108"/>
                  <a:gd name="T46" fmla="*/ 0 w 86"/>
                  <a:gd name="T47" fmla="*/ 0 h 108"/>
                  <a:gd name="T48" fmla="*/ 0 w 86"/>
                  <a:gd name="T49" fmla="*/ 0 h 10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6"/>
                  <a:gd name="T76" fmla="*/ 0 h 108"/>
                  <a:gd name="T77" fmla="*/ 86 w 86"/>
                  <a:gd name="T78" fmla="*/ 108 h 10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6" h="108">
                    <a:moveTo>
                      <a:pt x="0" y="28"/>
                    </a:moveTo>
                    <a:lnTo>
                      <a:pt x="15" y="5"/>
                    </a:lnTo>
                    <a:lnTo>
                      <a:pt x="20" y="3"/>
                    </a:lnTo>
                    <a:lnTo>
                      <a:pt x="26" y="5"/>
                    </a:lnTo>
                    <a:lnTo>
                      <a:pt x="28" y="15"/>
                    </a:lnTo>
                    <a:lnTo>
                      <a:pt x="33" y="15"/>
                    </a:lnTo>
                    <a:lnTo>
                      <a:pt x="34" y="14"/>
                    </a:lnTo>
                    <a:lnTo>
                      <a:pt x="34" y="7"/>
                    </a:lnTo>
                    <a:lnTo>
                      <a:pt x="36" y="0"/>
                    </a:lnTo>
                    <a:lnTo>
                      <a:pt x="42" y="0"/>
                    </a:lnTo>
                    <a:lnTo>
                      <a:pt x="64" y="62"/>
                    </a:lnTo>
                    <a:lnTo>
                      <a:pt x="75" y="70"/>
                    </a:lnTo>
                    <a:lnTo>
                      <a:pt x="86" y="70"/>
                    </a:lnTo>
                    <a:lnTo>
                      <a:pt x="83" y="98"/>
                    </a:lnTo>
                    <a:lnTo>
                      <a:pt x="86" y="106"/>
                    </a:lnTo>
                    <a:lnTo>
                      <a:pt x="80" y="108"/>
                    </a:lnTo>
                    <a:lnTo>
                      <a:pt x="74" y="101"/>
                    </a:lnTo>
                    <a:lnTo>
                      <a:pt x="54" y="91"/>
                    </a:lnTo>
                    <a:lnTo>
                      <a:pt x="48" y="83"/>
                    </a:lnTo>
                    <a:lnTo>
                      <a:pt x="44" y="73"/>
                    </a:lnTo>
                    <a:lnTo>
                      <a:pt x="46" y="66"/>
                    </a:lnTo>
                    <a:lnTo>
                      <a:pt x="34" y="45"/>
                    </a:lnTo>
                    <a:lnTo>
                      <a:pt x="22" y="36"/>
                    </a:lnTo>
                    <a:lnTo>
                      <a:pt x="4" y="33"/>
                    </a:lnTo>
                    <a:lnTo>
                      <a:pt x="0" y="28"/>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64" name="Freeform 1394">
                <a:extLst>
                  <a:ext uri="{FF2B5EF4-FFF2-40B4-BE49-F238E27FC236}">
                    <a16:creationId xmlns:a16="http://schemas.microsoft.com/office/drawing/2014/main" id="{7E869A9F-D417-4CAB-BBC8-9CFD7B077F28}"/>
                  </a:ext>
                </a:extLst>
              </p:cNvPr>
              <p:cNvSpPr>
                <a:spLocks noChangeAspect="1"/>
              </p:cNvSpPr>
              <p:nvPr/>
            </p:nvSpPr>
            <p:spPr bwMode="auto">
              <a:xfrm>
                <a:off x="4437" y="2054"/>
                <a:ext cx="12" cy="13"/>
              </a:xfrm>
              <a:custGeom>
                <a:avLst/>
                <a:gdLst>
                  <a:gd name="T0" fmla="*/ 0 w 36"/>
                  <a:gd name="T1" fmla="*/ 0 h 47"/>
                  <a:gd name="T2" fmla="*/ 0 w 36"/>
                  <a:gd name="T3" fmla="*/ 0 h 47"/>
                  <a:gd name="T4" fmla="*/ 0 w 36"/>
                  <a:gd name="T5" fmla="*/ 0 h 47"/>
                  <a:gd name="T6" fmla="*/ 0 w 36"/>
                  <a:gd name="T7" fmla="*/ 0 h 47"/>
                  <a:gd name="T8" fmla="*/ 0 w 36"/>
                  <a:gd name="T9" fmla="*/ 0 h 47"/>
                  <a:gd name="T10" fmla="*/ 0 w 36"/>
                  <a:gd name="T11" fmla="*/ 0 h 47"/>
                  <a:gd name="T12" fmla="*/ 0 w 36"/>
                  <a:gd name="T13" fmla="*/ 0 h 47"/>
                  <a:gd name="T14" fmla="*/ 0 w 36"/>
                  <a:gd name="T15" fmla="*/ 0 h 47"/>
                  <a:gd name="T16" fmla="*/ 0 w 36"/>
                  <a:gd name="T17" fmla="*/ 0 h 47"/>
                  <a:gd name="T18" fmla="*/ 0 w 36"/>
                  <a:gd name="T19" fmla="*/ 0 h 47"/>
                  <a:gd name="T20" fmla="*/ 0 w 36"/>
                  <a:gd name="T21" fmla="*/ 0 h 47"/>
                  <a:gd name="T22" fmla="*/ 0 w 36"/>
                  <a:gd name="T23" fmla="*/ 0 h 47"/>
                  <a:gd name="T24" fmla="*/ 0 w 36"/>
                  <a:gd name="T25" fmla="*/ 0 h 47"/>
                  <a:gd name="T26" fmla="*/ 0 w 36"/>
                  <a:gd name="T27" fmla="*/ 0 h 47"/>
                  <a:gd name="T28" fmla="*/ 0 w 36"/>
                  <a:gd name="T29" fmla="*/ 0 h 4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6"/>
                  <a:gd name="T46" fmla="*/ 0 h 47"/>
                  <a:gd name="T47" fmla="*/ 36 w 36"/>
                  <a:gd name="T48" fmla="*/ 47 h 4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6" h="47">
                    <a:moveTo>
                      <a:pt x="5" y="2"/>
                    </a:moveTo>
                    <a:lnTo>
                      <a:pt x="7" y="0"/>
                    </a:lnTo>
                    <a:lnTo>
                      <a:pt x="18" y="2"/>
                    </a:lnTo>
                    <a:lnTo>
                      <a:pt x="31" y="10"/>
                    </a:lnTo>
                    <a:lnTo>
                      <a:pt x="36" y="17"/>
                    </a:lnTo>
                    <a:lnTo>
                      <a:pt x="36" y="37"/>
                    </a:lnTo>
                    <a:lnTo>
                      <a:pt x="31" y="44"/>
                    </a:lnTo>
                    <a:lnTo>
                      <a:pt x="25" y="47"/>
                    </a:lnTo>
                    <a:lnTo>
                      <a:pt x="20" y="39"/>
                    </a:lnTo>
                    <a:lnTo>
                      <a:pt x="15" y="43"/>
                    </a:lnTo>
                    <a:lnTo>
                      <a:pt x="7" y="43"/>
                    </a:lnTo>
                    <a:lnTo>
                      <a:pt x="4" y="39"/>
                    </a:lnTo>
                    <a:lnTo>
                      <a:pt x="0" y="21"/>
                    </a:lnTo>
                    <a:lnTo>
                      <a:pt x="4" y="5"/>
                    </a:lnTo>
                    <a:lnTo>
                      <a:pt x="5" y="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65" name="Freeform 1395">
                <a:extLst>
                  <a:ext uri="{FF2B5EF4-FFF2-40B4-BE49-F238E27FC236}">
                    <a16:creationId xmlns:a16="http://schemas.microsoft.com/office/drawing/2014/main" id="{5C287B58-C64F-42EF-9ECF-CE7B2BF4A9E7}"/>
                  </a:ext>
                </a:extLst>
              </p:cNvPr>
              <p:cNvSpPr>
                <a:spLocks noChangeAspect="1"/>
              </p:cNvSpPr>
              <p:nvPr/>
            </p:nvSpPr>
            <p:spPr bwMode="auto">
              <a:xfrm>
                <a:off x="4437" y="2054"/>
                <a:ext cx="12" cy="13"/>
              </a:xfrm>
              <a:custGeom>
                <a:avLst/>
                <a:gdLst>
                  <a:gd name="T0" fmla="*/ 0 w 36"/>
                  <a:gd name="T1" fmla="*/ 0 h 47"/>
                  <a:gd name="T2" fmla="*/ 0 w 36"/>
                  <a:gd name="T3" fmla="*/ 0 h 47"/>
                  <a:gd name="T4" fmla="*/ 0 w 36"/>
                  <a:gd name="T5" fmla="*/ 0 h 47"/>
                  <a:gd name="T6" fmla="*/ 0 w 36"/>
                  <a:gd name="T7" fmla="*/ 0 h 47"/>
                  <a:gd name="T8" fmla="*/ 0 w 36"/>
                  <a:gd name="T9" fmla="*/ 0 h 47"/>
                  <a:gd name="T10" fmla="*/ 0 w 36"/>
                  <a:gd name="T11" fmla="*/ 0 h 47"/>
                  <a:gd name="T12" fmla="*/ 0 w 36"/>
                  <a:gd name="T13" fmla="*/ 0 h 47"/>
                  <a:gd name="T14" fmla="*/ 0 w 36"/>
                  <a:gd name="T15" fmla="*/ 0 h 47"/>
                  <a:gd name="T16" fmla="*/ 0 w 36"/>
                  <a:gd name="T17" fmla="*/ 0 h 47"/>
                  <a:gd name="T18" fmla="*/ 0 w 36"/>
                  <a:gd name="T19" fmla="*/ 0 h 47"/>
                  <a:gd name="T20" fmla="*/ 0 w 36"/>
                  <a:gd name="T21" fmla="*/ 0 h 47"/>
                  <a:gd name="T22" fmla="*/ 0 w 36"/>
                  <a:gd name="T23" fmla="*/ 0 h 47"/>
                  <a:gd name="T24" fmla="*/ 0 w 36"/>
                  <a:gd name="T25" fmla="*/ 0 h 47"/>
                  <a:gd name="T26" fmla="*/ 0 w 36"/>
                  <a:gd name="T27" fmla="*/ 0 h 47"/>
                  <a:gd name="T28" fmla="*/ 0 w 36"/>
                  <a:gd name="T29" fmla="*/ 0 h 4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6"/>
                  <a:gd name="T46" fmla="*/ 0 h 47"/>
                  <a:gd name="T47" fmla="*/ 36 w 36"/>
                  <a:gd name="T48" fmla="*/ 47 h 4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6" h="47">
                    <a:moveTo>
                      <a:pt x="5" y="2"/>
                    </a:moveTo>
                    <a:lnTo>
                      <a:pt x="7" y="0"/>
                    </a:lnTo>
                    <a:lnTo>
                      <a:pt x="18" y="2"/>
                    </a:lnTo>
                    <a:lnTo>
                      <a:pt x="31" y="10"/>
                    </a:lnTo>
                    <a:lnTo>
                      <a:pt x="36" y="17"/>
                    </a:lnTo>
                    <a:lnTo>
                      <a:pt x="36" y="37"/>
                    </a:lnTo>
                    <a:lnTo>
                      <a:pt x="31" y="44"/>
                    </a:lnTo>
                    <a:lnTo>
                      <a:pt x="25" y="47"/>
                    </a:lnTo>
                    <a:lnTo>
                      <a:pt x="20" y="39"/>
                    </a:lnTo>
                    <a:lnTo>
                      <a:pt x="15" y="43"/>
                    </a:lnTo>
                    <a:lnTo>
                      <a:pt x="7" y="43"/>
                    </a:lnTo>
                    <a:lnTo>
                      <a:pt x="4" y="39"/>
                    </a:lnTo>
                    <a:lnTo>
                      <a:pt x="0" y="21"/>
                    </a:lnTo>
                    <a:lnTo>
                      <a:pt x="4" y="5"/>
                    </a:lnTo>
                    <a:lnTo>
                      <a:pt x="5" y="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66" name="Freeform 1396">
                <a:extLst>
                  <a:ext uri="{FF2B5EF4-FFF2-40B4-BE49-F238E27FC236}">
                    <a16:creationId xmlns:a16="http://schemas.microsoft.com/office/drawing/2014/main" id="{4B372D23-E1EA-462A-B4A5-E3F3B39F5C5C}"/>
                  </a:ext>
                </a:extLst>
              </p:cNvPr>
              <p:cNvSpPr>
                <a:spLocks noChangeAspect="1"/>
              </p:cNvSpPr>
              <p:nvPr/>
            </p:nvSpPr>
            <p:spPr bwMode="auto">
              <a:xfrm>
                <a:off x="4402" y="2122"/>
                <a:ext cx="151" cy="59"/>
              </a:xfrm>
              <a:custGeom>
                <a:avLst/>
                <a:gdLst>
                  <a:gd name="T0" fmla="*/ 0 w 515"/>
                  <a:gd name="T1" fmla="*/ 0 h 198"/>
                  <a:gd name="T2" fmla="*/ 0 w 515"/>
                  <a:gd name="T3" fmla="*/ 0 h 198"/>
                  <a:gd name="T4" fmla="*/ 0 w 515"/>
                  <a:gd name="T5" fmla="*/ 0 h 198"/>
                  <a:gd name="T6" fmla="*/ 0 w 515"/>
                  <a:gd name="T7" fmla="*/ 0 h 198"/>
                  <a:gd name="T8" fmla="*/ 0 w 515"/>
                  <a:gd name="T9" fmla="*/ 0 h 198"/>
                  <a:gd name="T10" fmla="*/ 0 w 515"/>
                  <a:gd name="T11" fmla="*/ 0 h 198"/>
                  <a:gd name="T12" fmla="*/ 0 w 515"/>
                  <a:gd name="T13" fmla="*/ 0 h 198"/>
                  <a:gd name="T14" fmla="*/ 0 w 515"/>
                  <a:gd name="T15" fmla="*/ 0 h 198"/>
                  <a:gd name="T16" fmla="*/ 0 w 515"/>
                  <a:gd name="T17" fmla="*/ 0 h 198"/>
                  <a:gd name="T18" fmla="*/ 0 w 515"/>
                  <a:gd name="T19" fmla="*/ 0 h 198"/>
                  <a:gd name="T20" fmla="*/ 0 w 515"/>
                  <a:gd name="T21" fmla="*/ 0 h 198"/>
                  <a:gd name="T22" fmla="*/ 0 w 515"/>
                  <a:gd name="T23" fmla="*/ 0 h 198"/>
                  <a:gd name="T24" fmla="*/ 0 w 515"/>
                  <a:gd name="T25" fmla="*/ 0 h 198"/>
                  <a:gd name="T26" fmla="*/ 0 w 515"/>
                  <a:gd name="T27" fmla="*/ 0 h 198"/>
                  <a:gd name="T28" fmla="*/ 0 w 515"/>
                  <a:gd name="T29" fmla="*/ 0 h 198"/>
                  <a:gd name="T30" fmla="*/ 0 w 515"/>
                  <a:gd name="T31" fmla="*/ 0 h 198"/>
                  <a:gd name="T32" fmla="*/ 0 w 515"/>
                  <a:gd name="T33" fmla="*/ 0 h 198"/>
                  <a:gd name="T34" fmla="*/ 0 w 515"/>
                  <a:gd name="T35" fmla="*/ 0 h 198"/>
                  <a:gd name="T36" fmla="*/ 0 w 515"/>
                  <a:gd name="T37" fmla="*/ 0 h 198"/>
                  <a:gd name="T38" fmla="*/ 0 w 515"/>
                  <a:gd name="T39" fmla="*/ 0 h 198"/>
                  <a:gd name="T40" fmla="*/ 0 w 515"/>
                  <a:gd name="T41" fmla="*/ 0 h 198"/>
                  <a:gd name="T42" fmla="*/ 0 w 515"/>
                  <a:gd name="T43" fmla="*/ 0 h 198"/>
                  <a:gd name="T44" fmla="*/ 0 w 515"/>
                  <a:gd name="T45" fmla="*/ 0 h 198"/>
                  <a:gd name="T46" fmla="*/ 0 w 515"/>
                  <a:gd name="T47" fmla="*/ 0 h 198"/>
                  <a:gd name="T48" fmla="*/ 0 w 515"/>
                  <a:gd name="T49" fmla="*/ 0 h 198"/>
                  <a:gd name="T50" fmla="*/ 0 w 515"/>
                  <a:gd name="T51" fmla="*/ 0 h 198"/>
                  <a:gd name="T52" fmla="*/ 0 w 515"/>
                  <a:gd name="T53" fmla="*/ 0 h 198"/>
                  <a:gd name="T54" fmla="*/ 0 w 515"/>
                  <a:gd name="T55" fmla="*/ 0 h 198"/>
                  <a:gd name="T56" fmla="*/ 0 w 515"/>
                  <a:gd name="T57" fmla="*/ 0 h 198"/>
                  <a:gd name="T58" fmla="*/ 0 w 515"/>
                  <a:gd name="T59" fmla="*/ 0 h 198"/>
                  <a:gd name="T60" fmla="*/ 0 w 515"/>
                  <a:gd name="T61" fmla="*/ 0 h 198"/>
                  <a:gd name="T62" fmla="*/ 0 w 515"/>
                  <a:gd name="T63" fmla="*/ 0 h 198"/>
                  <a:gd name="T64" fmla="*/ 0 w 515"/>
                  <a:gd name="T65" fmla="*/ 0 h 198"/>
                  <a:gd name="T66" fmla="*/ 0 w 515"/>
                  <a:gd name="T67" fmla="*/ 0 h 198"/>
                  <a:gd name="T68" fmla="*/ 0 w 515"/>
                  <a:gd name="T69" fmla="*/ 0 h 198"/>
                  <a:gd name="T70" fmla="*/ 0 w 515"/>
                  <a:gd name="T71" fmla="*/ 0 h 198"/>
                  <a:gd name="T72" fmla="*/ 0 w 515"/>
                  <a:gd name="T73" fmla="*/ 0 h 198"/>
                  <a:gd name="T74" fmla="*/ 0 w 515"/>
                  <a:gd name="T75" fmla="*/ 0 h 198"/>
                  <a:gd name="T76" fmla="*/ 0 w 515"/>
                  <a:gd name="T77" fmla="*/ 0 h 198"/>
                  <a:gd name="T78" fmla="*/ 0 w 515"/>
                  <a:gd name="T79" fmla="*/ 0 h 198"/>
                  <a:gd name="T80" fmla="*/ 0 w 515"/>
                  <a:gd name="T81" fmla="*/ 0 h 19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15"/>
                  <a:gd name="T124" fmla="*/ 0 h 198"/>
                  <a:gd name="T125" fmla="*/ 515 w 515"/>
                  <a:gd name="T126" fmla="*/ 198 h 19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15" h="198">
                    <a:moveTo>
                      <a:pt x="381" y="162"/>
                    </a:moveTo>
                    <a:lnTo>
                      <a:pt x="370" y="162"/>
                    </a:lnTo>
                    <a:lnTo>
                      <a:pt x="359" y="168"/>
                    </a:lnTo>
                    <a:lnTo>
                      <a:pt x="335" y="160"/>
                    </a:lnTo>
                    <a:lnTo>
                      <a:pt x="332" y="155"/>
                    </a:lnTo>
                    <a:lnTo>
                      <a:pt x="329" y="158"/>
                    </a:lnTo>
                    <a:lnTo>
                      <a:pt x="309" y="157"/>
                    </a:lnTo>
                    <a:lnTo>
                      <a:pt x="270" y="132"/>
                    </a:lnTo>
                    <a:lnTo>
                      <a:pt x="220" y="120"/>
                    </a:lnTo>
                    <a:lnTo>
                      <a:pt x="215" y="123"/>
                    </a:lnTo>
                    <a:lnTo>
                      <a:pt x="213" y="125"/>
                    </a:lnTo>
                    <a:lnTo>
                      <a:pt x="208" y="124"/>
                    </a:lnTo>
                    <a:lnTo>
                      <a:pt x="204" y="120"/>
                    </a:lnTo>
                    <a:lnTo>
                      <a:pt x="194" y="120"/>
                    </a:lnTo>
                    <a:lnTo>
                      <a:pt x="189" y="126"/>
                    </a:lnTo>
                    <a:lnTo>
                      <a:pt x="184" y="129"/>
                    </a:lnTo>
                    <a:lnTo>
                      <a:pt x="145" y="120"/>
                    </a:lnTo>
                    <a:lnTo>
                      <a:pt x="133" y="113"/>
                    </a:lnTo>
                    <a:lnTo>
                      <a:pt x="87" y="104"/>
                    </a:lnTo>
                    <a:lnTo>
                      <a:pt x="81" y="100"/>
                    </a:lnTo>
                    <a:lnTo>
                      <a:pt x="68" y="95"/>
                    </a:lnTo>
                    <a:lnTo>
                      <a:pt x="65" y="92"/>
                    </a:lnTo>
                    <a:lnTo>
                      <a:pt x="73" y="76"/>
                    </a:lnTo>
                    <a:lnTo>
                      <a:pt x="72" y="74"/>
                    </a:lnTo>
                    <a:lnTo>
                      <a:pt x="63" y="74"/>
                    </a:lnTo>
                    <a:lnTo>
                      <a:pt x="42" y="64"/>
                    </a:lnTo>
                    <a:lnTo>
                      <a:pt x="24" y="63"/>
                    </a:lnTo>
                    <a:lnTo>
                      <a:pt x="18" y="61"/>
                    </a:lnTo>
                    <a:lnTo>
                      <a:pt x="6" y="58"/>
                    </a:lnTo>
                    <a:lnTo>
                      <a:pt x="0" y="51"/>
                    </a:lnTo>
                    <a:lnTo>
                      <a:pt x="1" y="48"/>
                    </a:lnTo>
                    <a:lnTo>
                      <a:pt x="4" y="48"/>
                    </a:lnTo>
                    <a:lnTo>
                      <a:pt x="8" y="52"/>
                    </a:lnTo>
                    <a:lnTo>
                      <a:pt x="15" y="52"/>
                    </a:lnTo>
                    <a:lnTo>
                      <a:pt x="20" y="48"/>
                    </a:lnTo>
                    <a:lnTo>
                      <a:pt x="22" y="40"/>
                    </a:lnTo>
                    <a:lnTo>
                      <a:pt x="27" y="40"/>
                    </a:lnTo>
                    <a:lnTo>
                      <a:pt x="39" y="6"/>
                    </a:lnTo>
                    <a:lnTo>
                      <a:pt x="52" y="1"/>
                    </a:lnTo>
                    <a:lnTo>
                      <a:pt x="87" y="9"/>
                    </a:lnTo>
                    <a:lnTo>
                      <a:pt x="100" y="0"/>
                    </a:lnTo>
                    <a:lnTo>
                      <a:pt x="113" y="0"/>
                    </a:lnTo>
                    <a:lnTo>
                      <a:pt x="119" y="9"/>
                    </a:lnTo>
                    <a:lnTo>
                      <a:pt x="121" y="19"/>
                    </a:lnTo>
                    <a:lnTo>
                      <a:pt x="131" y="20"/>
                    </a:lnTo>
                    <a:lnTo>
                      <a:pt x="140" y="19"/>
                    </a:lnTo>
                    <a:lnTo>
                      <a:pt x="165" y="26"/>
                    </a:lnTo>
                    <a:lnTo>
                      <a:pt x="178" y="41"/>
                    </a:lnTo>
                    <a:lnTo>
                      <a:pt x="187" y="60"/>
                    </a:lnTo>
                    <a:lnTo>
                      <a:pt x="229" y="62"/>
                    </a:lnTo>
                    <a:lnTo>
                      <a:pt x="235" y="61"/>
                    </a:lnTo>
                    <a:lnTo>
                      <a:pt x="282" y="72"/>
                    </a:lnTo>
                    <a:lnTo>
                      <a:pt x="288" y="68"/>
                    </a:lnTo>
                    <a:lnTo>
                      <a:pt x="297" y="48"/>
                    </a:lnTo>
                    <a:lnTo>
                      <a:pt x="298" y="40"/>
                    </a:lnTo>
                    <a:lnTo>
                      <a:pt x="306" y="34"/>
                    </a:lnTo>
                    <a:lnTo>
                      <a:pt x="313" y="34"/>
                    </a:lnTo>
                    <a:lnTo>
                      <a:pt x="319" y="45"/>
                    </a:lnTo>
                    <a:lnTo>
                      <a:pt x="327" y="52"/>
                    </a:lnTo>
                    <a:lnTo>
                      <a:pt x="337" y="52"/>
                    </a:lnTo>
                    <a:lnTo>
                      <a:pt x="345" y="47"/>
                    </a:lnTo>
                    <a:lnTo>
                      <a:pt x="350" y="51"/>
                    </a:lnTo>
                    <a:lnTo>
                      <a:pt x="355" y="52"/>
                    </a:lnTo>
                    <a:lnTo>
                      <a:pt x="361" y="57"/>
                    </a:lnTo>
                    <a:lnTo>
                      <a:pt x="369" y="60"/>
                    </a:lnTo>
                    <a:lnTo>
                      <a:pt x="376" y="64"/>
                    </a:lnTo>
                    <a:lnTo>
                      <a:pt x="393" y="64"/>
                    </a:lnTo>
                    <a:lnTo>
                      <a:pt x="401" y="69"/>
                    </a:lnTo>
                    <a:lnTo>
                      <a:pt x="410" y="88"/>
                    </a:lnTo>
                    <a:lnTo>
                      <a:pt x="417" y="94"/>
                    </a:lnTo>
                    <a:lnTo>
                      <a:pt x="421" y="114"/>
                    </a:lnTo>
                    <a:lnTo>
                      <a:pt x="429" y="120"/>
                    </a:lnTo>
                    <a:lnTo>
                      <a:pt x="442" y="124"/>
                    </a:lnTo>
                    <a:lnTo>
                      <a:pt x="486" y="119"/>
                    </a:lnTo>
                    <a:lnTo>
                      <a:pt x="499" y="121"/>
                    </a:lnTo>
                    <a:lnTo>
                      <a:pt x="506" y="129"/>
                    </a:lnTo>
                    <a:lnTo>
                      <a:pt x="505" y="171"/>
                    </a:lnTo>
                    <a:lnTo>
                      <a:pt x="515" y="198"/>
                    </a:lnTo>
                    <a:lnTo>
                      <a:pt x="510" y="196"/>
                    </a:lnTo>
                    <a:lnTo>
                      <a:pt x="505" y="187"/>
                    </a:lnTo>
                    <a:lnTo>
                      <a:pt x="439" y="163"/>
                    </a:lnTo>
                    <a:lnTo>
                      <a:pt x="413" y="173"/>
                    </a:lnTo>
                    <a:lnTo>
                      <a:pt x="381" y="16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67" name="Freeform 1397">
                <a:extLst>
                  <a:ext uri="{FF2B5EF4-FFF2-40B4-BE49-F238E27FC236}">
                    <a16:creationId xmlns:a16="http://schemas.microsoft.com/office/drawing/2014/main" id="{9F7C718B-9DDE-48EF-9D50-884C80C22F55}"/>
                  </a:ext>
                </a:extLst>
              </p:cNvPr>
              <p:cNvSpPr>
                <a:spLocks noChangeAspect="1"/>
              </p:cNvSpPr>
              <p:nvPr/>
            </p:nvSpPr>
            <p:spPr bwMode="auto">
              <a:xfrm>
                <a:off x="4402" y="2122"/>
                <a:ext cx="151" cy="59"/>
              </a:xfrm>
              <a:custGeom>
                <a:avLst/>
                <a:gdLst>
                  <a:gd name="T0" fmla="*/ 0 w 515"/>
                  <a:gd name="T1" fmla="*/ 0 h 198"/>
                  <a:gd name="T2" fmla="*/ 0 w 515"/>
                  <a:gd name="T3" fmla="*/ 0 h 198"/>
                  <a:gd name="T4" fmla="*/ 0 w 515"/>
                  <a:gd name="T5" fmla="*/ 0 h 198"/>
                  <a:gd name="T6" fmla="*/ 0 w 515"/>
                  <a:gd name="T7" fmla="*/ 0 h 198"/>
                  <a:gd name="T8" fmla="*/ 0 w 515"/>
                  <a:gd name="T9" fmla="*/ 0 h 198"/>
                  <a:gd name="T10" fmla="*/ 0 w 515"/>
                  <a:gd name="T11" fmla="*/ 0 h 198"/>
                  <a:gd name="T12" fmla="*/ 0 w 515"/>
                  <a:gd name="T13" fmla="*/ 0 h 198"/>
                  <a:gd name="T14" fmla="*/ 0 w 515"/>
                  <a:gd name="T15" fmla="*/ 0 h 198"/>
                  <a:gd name="T16" fmla="*/ 0 w 515"/>
                  <a:gd name="T17" fmla="*/ 0 h 198"/>
                  <a:gd name="T18" fmla="*/ 0 w 515"/>
                  <a:gd name="T19" fmla="*/ 0 h 198"/>
                  <a:gd name="T20" fmla="*/ 0 w 515"/>
                  <a:gd name="T21" fmla="*/ 0 h 198"/>
                  <a:gd name="T22" fmla="*/ 0 w 515"/>
                  <a:gd name="T23" fmla="*/ 0 h 198"/>
                  <a:gd name="T24" fmla="*/ 0 w 515"/>
                  <a:gd name="T25" fmla="*/ 0 h 198"/>
                  <a:gd name="T26" fmla="*/ 0 w 515"/>
                  <a:gd name="T27" fmla="*/ 0 h 198"/>
                  <a:gd name="T28" fmla="*/ 0 w 515"/>
                  <a:gd name="T29" fmla="*/ 0 h 198"/>
                  <a:gd name="T30" fmla="*/ 0 w 515"/>
                  <a:gd name="T31" fmla="*/ 0 h 198"/>
                  <a:gd name="T32" fmla="*/ 0 w 515"/>
                  <a:gd name="T33" fmla="*/ 0 h 198"/>
                  <a:gd name="T34" fmla="*/ 0 w 515"/>
                  <a:gd name="T35" fmla="*/ 0 h 198"/>
                  <a:gd name="T36" fmla="*/ 0 w 515"/>
                  <a:gd name="T37" fmla="*/ 0 h 198"/>
                  <a:gd name="T38" fmla="*/ 0 w 515"/>
                  <a:gd name="T39" fmla="*/ 0 h 198"/>
                  <a:gd name="T40" fmla="*/ 0 w 515"/>
                  <a:gd name="T41" fmla="*/ 0 h 198"/>
                  <a:gd name="T42" fmla="*/ 0 w 515"/>
                  <a:gd name="T43" fmla="*/ 0 h 198"/>
                  <a:gd name="T44" fmla="*/ 0 w 515"/>
                  <a:gd name="T45" fmla="*/ 0 h 198"/>
                  <a:gd name="T46" fmla="*/ 0 w 515"/>
                  <a:gd name="T47" fmla="*/ 0 h 198"/>
                  <a:gd name="T48" fmla="*/ 0 w 515"/>
                  <a:gd name="T49" fmla="*/ 0 h 198"/>
                  <a:gd name="T50" fmla="*/ 0 w 515"/>
                  <a:gd name="T51" fmla="*/ 0 h 198"/>
                  <a:gd name="T52" fmla="*/ 0 w 515"/>
                  <a:gd name="T53" fmla="*/ 0 h 198"/>
                  <a:gd name="T54" fmla="*/ 0 w 515"/>
                  <a:gd name="T55" fmla="*/ 0 h 198"/>
                  <a:gd name="T56" fmla="*/ 0 w 515"/>
                  <a:gd name="T57" fmla="*/ 0 h 198"/>
                  <a:gd name="T58" fmla="*/ 0 w 515"/>
                  <a:gd name="T59" fmla="*/ 0 h 198"/>
                  <a:gd name="T60" fmla="*/ 0 w 515"/>
                  <a:gd name="T61" fmla="*/ 0 h 198"/>
                  <a:gd name="T62" fmla="*/ 0 w 515"/>
                  <a:gd name="T63" fmla="*/ 0 h 198"/>
                  <a:gd name="T64" fmla="*/ 0 w 515"/>
                  <a:gd name="T65" fmla="*/ 0 h 198"/>
                  <a:gd name="T66" fmla="*/ 0 w 515"/>
                  <a:gd name="T67" fmla="*/ 0 h 198"/>
                  <a:gd name="T68" fmla="*/ 0 w 515"/>
                  <a:gd name="T69" fmla="*/ 0 h 198"/>
                  <a:gd name="T70" fmla="*/ 0 w 515"/>
                  <a:gd name="T71" fmla="*/ 0 h 198"/>
                  <a:gd name="T72" fmla="*/ 0 w 515"/>
                  <a:gd name="T73" fmla="*/ 0 h 198"/>
                  <a:gd name="T74" fmla="*/ 0 w 515"/>
                  <a:gd name="T75" fmla="*/ 0 h 198"/>
                  <a:gd name="T76" fmla="*/ 0 w 515"/>
                  <a:gd name="T77" fmla="*/ 0 h 198"/>
                  <a:gd name="T78" fmla="*/ 0 w 515"/>
                  <a:gd name="T79" fmla="*/ 0 h 198"/>
                  <a:gd name="T80" fmla="*/ 0 w 515"/>
                  <a:gd name="T81" fmla="*/ 0 h 19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15"/>
                  <a:gd name="T124" fmla="*/ 0 h 198"/>
                  <a:gd name="T125" fmla="*/ 515 w 515"/>
                  <a:gd name="T126" fmla="*/ 198 h 19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15" h="198">
                    <a:moveTo>
                      <a:pt x="381" y="162"/>
                    </a:moveTo>
                    <a:lnTo>
                      <a:pt x="370" y="162"/>
                    </a:lnTo>
                    <a:lnTo>
                      <a:pt x="359" y="168"/>
                    </a:lnTo>
                    <a:lnTo>
                      <a:pt x="335" y="160"/>
                    </a:lnTo>
                    <a:lnTo>
                      <a:pt x="332" y="155"/>
                    </a:lnTo>
                    <a:lnTo>
                      <a:pt x="329" y="158"/>
                    </a:lnTo>
                    <a:lnTo>
                      <a:pt x="309" y="157"/>
                    </a:lnTo>
                    <a:lnTo>
                      <a:pt x="270" y="132"/>
                    </a:lnTo>
                    <a:lnTo>
                      <a:pt x="220" y="120"/>
                    </a:lnTo>
                    <a:lnTo>
                      <a:pt x="215" y="123"/>
                    </a:lnTo>
                    <a:lnTo>
                      <a:pt x="213" y="125"/>
                    </a:lnTo>
                    <a:lnTo>
                      <a:pt x="208" y="124"/>
                    </a:lnTo>
                    <a:lnTo>
                      <a:pt x="204" y="120"/>
                    </a:lnTo>
                    <a:lnTo>
                      <a:pt x="194" y="120"/>
                    </a:lnTo>
                    <a:lnTo>
                      <a:pt x="189" y="126"/>
                    </a:lnTo>
                    <a:lnTo>
                      <a:pt x="184" y="129"/>
                    </a:lnTo>
                    <a:lnTo>
                      <a:pt x="145" y="120"/>
                    </a:lnTo>
                    <a:lnTo>
                      <a:pt x="133" y="113"/>
                    </a:lnTo>
                    <a:lnTo>
                      <a:pt x="87" y="104"/>
                    </a:lnTo>
                    <a:lnTo>
                      <a:pt x="81" y="100"/>
                    </a:lnTo>
                    <a:lnTo>
                      <a:pt x="68" y="95"/>
                    </a:lnTo>
                    <a:lnTo>
                      <a:pt x="65" y="92"/>
                    </a:lnTo>
                    <a:lnTo>
                      <a:pt x="73" y="76"/>
                    </a:lnTo>
                    <a:lnTo>
                      <a:pt x="72" y="74"/>
                    </a:lnTo>
                    <a:lnTo>
                      <a:pt x="63" y="74"/>
                    </a:lnTo>
                    <a:lnTo>
                      <a:pt x="42" y="64"/>
                    </a:lnTo>
                    <a:lnTo>
                      <a:pt x="24" y="63"/>
                    </a:lnTo>
                    <a:lnTo>
                      <a:pt x="18" y="61"/>
                    </a:lnTo>
                    <a:lnTo>
                      <a:pt x="6" y="58"/>
                    </a:lnTo>
                    <a:lnTo>
                      <a:pt x="0" y="51"/>
                    </a:lnTo>
                    <a:lnTo>
                      <a:pt x="1" y="48"/>
                    </a:lnTo>
                    <a:lnTo>
                      <a:pt x="4" y="48"/>
                    </a:lnTo>
                    <a:lnTo>
                      <a:pt x="8" y="52"/>
                    </a:lnTo>
                    <a:lnTo>
                      <a:pt x="15" y="52"/>
                    </a:lnTo>
                    <a:lnTo>
                      <a:pt x="20" y="48"/>
                    </a:lnTo>
                    <a:lnTo>
                      <a:pt x="22" y="40"/>
                    </a:lnTo>
                    <a:lnTo>
                      <a:pt x="27" y="40"/>
                    </a:lnTo>
                    <a:lnTo>
                      <a:pt x="39" y="6"/>
                    </a:lnTo>
                    <a:lnTo>
                      <a:pt x="52" y="1"/>
                    </a:lnTo>
                    <a:lnTo>
                      <a:pt x="87" y="9"/>
                    </a:lnTo>
                    <a:lnTo>
                      <a:pt x="100" y="0"/>
                    </a:lnTo>
                    <a:lnTo>
                      <a:pt x="113" y="0"/>
                    </a:lnTo>
                    <a:lnTo>
                      <a:pt x="119" y="9"/>
                    </a:lnTo>
                    <a:lnTo>
                      <a:pt x="121" y="19"/>
                    </a:lnTo>
                    <a:lnTo>
                      <a:pt x="131" y="20"/>
                    </a:lnTo>
                    <a:lnTo>
                      <a:pt x="140" y="19"/>
                    </a:lnTo>
                    <a:lnTo>
                      <a:pt x="165" y="26"/>
                    </a:lnTo>
                    <a:lnTo>
                      <a:pt x="178" y="41"/>
                    </a:lnTo>
                    <a:lnTo>
                      <a:pt x="187" y="60"/>
                    </a:lnTo>
                    <a:lnTo>
                      <a:pt x="229" y="62"/>
                    </a:lnTo>
                    <a:lnTo>
                      <a:pt x="235" y="61"/>
                    </a:lnTo>
                    <a:lnTo>
                      <a:pt x="282" y="72"/>
                    </a:lnTo>
                    <a:lnTo>
                      <a:pt x="288" y="68"/>
                    </a:lnTo>
                    <a:lnTo>
                      <a:pt x="297" y="48"/>
                    </a:lnTo>
                    <a:lnTo>
                      <a:pt x="298" y="40"/>
                    </a:lnTo>
                    <a:lnTo>
                      <a:pt x="306" y="34"/>
                    </a:lnTo>
                    <a:lnTo>
                      <a:pt x="313" y="34"/>
                    </a:lnTo>
                    <a:lnTo>
                      <a:pt x="319" y="45"/>
                    </a:lnTo>
                    <a:lnTo>
                      <a:pt x="327" y="52"/>
                    </a:lnTo>
                    <a:lnTo>
                      <a:pt x="337" y="52"/>
                    </a:lnTo>
                    <a:lnTo>
                      <a:pt x="345" y="47"/>
                    </a:lnTo>
                    <a:lnTo>
                      <a:pt x="350" y="51"/>
                    </a:lnTo>
                    <a:lnTo>
                      <a:pt x="355" y="52"/>
                    </a:lnTo>
                    <a:lnTo>
                      <a:pt x="361" y="57"/>
                    </a:lnTo>
                    <a:lnTo>
                      <a:pt x="369" y="60"/>
                    </a:lnTo>
                    <a:lnTo>
                      <a:pt x="376" y="64"/>
                    </a:lnTo>
                    <a:lnTo>
                      <a:pt x="393" y="64"/>
                    </a:lnTo>
                    <a:lnTo>
                      <a:pt x="401" y="69"/>
                    </a:lnTo>
                    <a:lnTo>
                      <a:pt x="410" y="88"/>
                    </a:lnTo>
                    <a:lnTo>
                      <a:pt x="417" y="94"/>
                    </a:lnTo>
                    <a:lnTo>
                      <a:pt x="421" y="114"/>
                    </a:lnTo>
                    <a:lnTo>
                      <a:pt x="429" y="120"/>
                    </a:lnTo>
                    <a:lnTo>
                      <a:pt x="442" y="124"/>
                    </a:lnTo>
                    <a:lnTo>
                      <a:pt x="486" y="119"/>
                    </a:lnTo>
                    <a:lnTo>
                      <a:pt x="499" y="121"/>
                    </a:lnTo>
                    <a:lnTo>
                      <a:pt x="506" y="129"/>
                    </a:lnTo>
                    <a:lnTo>
                      <a:pt x="505" y="171"/>
                    </a:lnTo>
                    <a:lnTo>
                      <a:pt x="515" y="198"/>
                    </a:lnTo>
                    <a:lnTo>
                      <a:pt x="510" y="196"/>
                    </a:lnTo>
                    <a:lnTo>
                      <a:pt x="505" y="187"/>
                    </a:lnTo>
                    <a:lnTo>
                      <a:pt x="439" y="163"/>
                    </a:lnTo>
                    <a:lnTo>
                      <a:pt x="413" y="173"/>
                    </a:lnTo>
                    <a:lnTo>
                      <a:pt x="381" y="16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68" name="Freeform 1398">
                <a:extLst>
                  <a:ext uri="{FF2B5EF4-FFF2-40B4-BE49-F238E27FC236}">
                    <a16:creationId xmlns:a16="http://schemas.microsoft.com/office/drawing/2014/main" id="{995A613A-EDF1-4A36-963A-C73683A5DB9D}"/>
                  </a:ext>
                </a:extLst>
              </p:cNvPr>
              <p:cNvSpPr>
                <a:spLocks noChangeAspect="1"/>
              </p:cNvSpPr>
              <p:nvPr/>
            </p:nvSpPr>
            <p:spPr bwMode="auto">
              <a:xfrm>
                <a:off x="4576" y="2069"/>
                <a:ext cx="4" cy="16"/>
              </a:xfrm>
              <a:custGeom>
                <a:avLst/>
                <a:gdLst>
                  <a:gd name="T0" fmla="*/ 0 w 15"/>
                  <a:gd name="T1" fmla="*/ 0 h 53"/>
                  <a:gd name="T2" fmla="*/ 0 w 15"/>
                  <a:gd name="T3" fmla="*/ 0 h 53"/>
                  <a:gd name="T4" fmla="*/ 0 w 15"/>
                  <a:gd name="T5" fmla="*/ 0 h 53"/>
                  <a:gd name="T6" fmla="*/ 0 w 15"/>
                  <a:gd name="T7" fmla="*/ 0 h 53"/>
                  <a:gd name="T8" fmla="*/ 0 w 15"/>
                  <a:gd name="T9" fmla="*/ 0 h 53"/>
                  <a:gd name="T10" fmla="*/ 0 w 15"/>
                  <a:gd name="T11" fmla="*/ 0 h 53"/>
                  <a:gd name="T12" fmla="*/ 0 w 15"/>
                  <a:gd name="T13" fmla="*/ 0 h 53"/>
                  <a:gd name="T14" fmla="*/ 0 w 15"/>
                  <a:gd name="T15" fmla="*/ 0 h 53"/>
                  <a:gd name="T16" fmla="*/ 0 w 15"/>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3"/>
                  <a:gd name="T29" fmla="*/ 15 w 15"/>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3">
                    <a:moveTo>
                      <a:pt x="7" y="1"/>
                    </a:moveTo>
                    <a:lnTo>
                      <a:pt x="8" y="1"/>
                    </a:lnTo>
                    <a:lnTo>
                      <a:pt x="15" y="43"/>
                    </a:lnTo>
                    <a:lnTo>
                      <a:pt x="8" y="52"/>
                    </a:lnTo>
                    <a:lnTo>
                      <a:pt x="3" y="53"/>
                    </a:lnTo>
                    <a:lnTo>
                      <a:pt x="0" y="18"/>
                    </a:lnTo>
                    <a:lnTo>
                      <a:pt x="1" y="5"/>
                    </a:lnTo>
                    <a:lnTo>
                      <a:pt x="6" y="0"/>
                    </a:lnTo>
                    <a:lnTo>
                      <a:pt x="7"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69" name="Freeform 1399">
                <a:extLst>
                  <a:ext uri="{FF2B5EF4-FFF2-40B4-BE49-F238E27FC236}">
                    <a16:creationId xmlns:a16="http://schemas.microsoft.com/office/drawing/2014/main" id="{040052D3-A607-4F34-9844-C6E47CF6F1AC}"/>
                  </a:ext>
                </a:extLst>
              </p:cNvPr>
              <p:cNvSpPr>
                <a:spLocks noChangeAspect="1"/>
              </p:cNvSpPr>
              <p:nvPr/>
            </p:nvSpPr>
            <p:spPr bwMode="auto">
              <a:xfrm>
                <a:off x="4576" y="2069"/>
                <a:ext cx="4" cy="16"/>
              </a:xfrm>
              <a:custGeom>
                <a:avLst/>
                <a:gdLst>
                  <a:gd name="T0" fmla="*/ 0 w 15"/>
                  <a:gd name="T1" fmla="*/ 0 h 53"/>
                  <a:gd name="T2" fmla="*/ 0 w 15"/>
                  <a:gd name="T3" fmla="*/ 0 h 53"/>
                  <a:gd name="T4" fmla="*/ 0 w 15"/>
                  <a:gd name="T5" fmla="*/ 0 h 53"/>
                  <a:gd name="T6" fmla="*/ 0 w 15"/>
                  <a:gd name="T7" fmla="*/ 0 h 53"/>
                  <a:gd name="T8" fmla="*/ 0 w 15"/>
                  <a:gd name="T9" fmla="*/ 0 h 53"/>
                  <a:gd name="T10" fmla="*/ 0 w 15"/>
                  <a:gd name="T11" fmla="*/ 0 h 53"/>
                  <a:gd name="T12" fmla="*/ 0 w 15"/>
                  <a:gd name="T13" fmla="*/ 0 h 53"/>
                  <a:gd name="T14" fmla="*/ 0 w 15"/>
                  <a:gd name="T15" fmla="*/ 0 h 53"/>
                  <a:gd name="T16" fmla="*/ 0 w 15"/>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3"/>
                  <a:gd name="T29" fmla="*/ 15 w 15"/>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3">
                    <a:moveTo>
                      <a:pt x="7" y="1"/>
                    </a:moveTo>
                    <a:lnTo>
                      <a:pt x="8" y="1"/>
                    </a:lnTo>
                    <a:lnTo>
                      <a:pt x="15" y="43"/>
                    </a:lnTo>
                    <a:lnTo>
                      <a:pt x="8" y="52"/>
                    </a:lnTo>
                    <a:lnTo>
                      <a:pt x="3" y="53"/>
                    </a:lnTo>
                    <a:lnTo>
                      <a:pt x="0" y="18"/>
                    </a:lnTo>
                    <a:lnTo>
                      <a:pt x="1" y="5"/>
                    </a:lnTo>
                    <a:lnTo>
                      <a:pt x="6" y="0"/>
                    </a:lnTo>
                    <a:lnTo>
                      <a:pt x="7"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70" name="Freeform 1400">
                <a:extLst>
                  <a:ext uri="{FF2B5EF4-FFF2-40B4-BE49-F238E27FC236}">
                    <a16:creationId xmlns:a16="http://schemas.microsoft.com/office/drawing/2014/main" id="{A23C4E19-DEE4-4B24-9FB1-3879AB2893B7}"/>
                  </a:ext>
                </a:extLst>
              </p:cNvPr>
              <p:cNvSpPr>
                <a:spLocks noChangeAspect="1"/>
              </p:cNvSpPr>
              <p:nvPr/>
            </p:nvSpPr>
            <p:spPr bwMode="auto">
              <a:xfrm>
                <a:off x="4736" y="2156"/>
                <a:ext cx="16" cy="8"/>
              </a:xfrm>
              <a:custGeom>
                <a:avLst/>
                <a:gdLst>
                  <a:gd name="T0" fmla="*/ 0 w 57"/>
                  <a:gd name="T1" fmla="*/ 0 h 34"/>
                  <a:gd name="T2" fmla="*/ 0 w 57"/>
                  <a:gd name="T3" fmla="*/ 0 h 34"/>
                  <a:gd name="T4" fmla="*/ 0 w 57"/>
                  <a:gd name="T5" fmla="*/ 0 h 34"/>
                  <a:gd name="T6" fmla="*/ 0 w 57"/>
                  <a:gd name="T7" fmla="*/ 0 h 34"/>
                  <a:gd name="T8" fmla="*/ 0 w 57"/>
                  <a:gd name="T9" fmla="*/ 0 h 34"/>
                  <a:gd name="T10" fmla="*/ 0 w 57"/>
                  <a:gd name="T11" fmla="*/ 0 h 34"/>
                  <a:gd name="T12" fmla="*/ 0 w 57"/>
                  <a:gd name="T13" fmla="*/ 0 h 34"/>
                  <a:gd name="T14" fmla="*/ 0 w 57"/>
                  <a:gd name="T15" fmla="*/ 0 h 34"/>
                  <a:gd name="T16" fmla="*/ 0 w 57"/>
                  <a:gd name="T17" fmla="*/ 0 h 34"/>
                  <a:gd name="T18" fmla="*/ 0 w 57"/>
                  <a:gd name="T19" fmla="*/ 0 h 34"/>
                  <a:gd name="T20" fmla="*/ 0 w 57"/>
                  <a:gd name="T21" fmla="*/ 0 h 34"/>
                  <a:gd name="T22" fmla="*/ 0 w 57"/>
                  <a:gd name="T23" fmla="*/ 0 h 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7"/>
                  <a:gd name="T37" fmla="*/ 0 h 34"/>
                  <a:gd name="T38" fmla="*/ 57 w 57"/>
                  <a:gd name="T39" fmla="*/ 34 h 3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7" h="34">
                    <a:moveTo>
                      <a:pt x="5" y="33"/>
                    </a:moveTo>
                    <a:lnTo>
                      <a:pt x="0" y="26"/>
                    </a:lnTo>
                    <a:lnTo>
                      <a:pt x="4" y="16"/>
                    </a:lnTo>
                    <a:lnTo>
                      <a:pt x="8" y="11"/>
                    </a:lnTo>
                    <a:lnTo>
                      <a:pt x="25" y="11"/>
                    </a:lnTo>
                    <a:lnTo>
                      <a:pt x="44" y="0"/>
                    </a:lnTo>
                    <a:lnTo>
                      <a:pt x="47" y="5"/>
                    </a:lnTo>
                    <a:lnTo>
                      <a:pt x="57" y="13"/>
                    </a:lnTo>
                    <a:lnTo>
                      <a:pt x="39" y="29"/>
                    </a:lnTo>
                    <a:lnTo>
                      <a:pt x="20" y="29"/>
                    </a:lnTo>
                    <a:lnTo>
                      <a:pt x="13" y="34"/>
                    </a:lnTo>
                    <a:lnTo>
                      <a:pt x="5" y="3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71" name="Freeform 1401">
                <a:extLst>
                  <a:ext uri="{FF2B5EF4-FFF2-40B4-BE49-F238E27FC236}">
                    <a16:creationId xmlns:a16="http://schemas.microsoft.com/office/drawing/2014/main" id="{463332C1-855A-4BEE-930C-371CC6D8787E}"/>
                  </a:ext>
                </a:extLst>
              </p:cNvPr>
              <p:cNvSpPr>
                <a:spLocks noChangeAspect="1"/>
              </p:cNvSpPr>
              <p:nvPr/>
            </p:nvSpPr>
            <p:spPr bwMode="auto">
              <a:xfrm>
                <a:off x="4736" y="2156"/>
                <a:ext cx="16" cy="8"/>
              </a:xfrm>
              <a:custGeom>
                <a:avLst/>
                <a:gdLst>
                  <a:gd name="T0" fmla="*/ 0 w 57"/>
                  <a:gd name="T1" fmla="*/ 0 h 34"/>
                  <a:gd name="T2" fmla="*/ 0 w 57"/>
                  <a:gd name="T3" fmla="*/ 0 h 34"/>
                  <a:gd name="T4" fmla="*/ 0 w 57"/>
                  <a:gd name="T5" fmla="*/ 0 h 34"/>
                  <a:gd name="T6" fmla="*/ 0 w 57"/>
                  <a:gd name="T7" fmla="*/ 0 h 34"/>
                  <a:gd name="T8" fmla="*/ 0 w 57"/>
                  <a:gd name="T9" fmla="*/ 0 h 34"/>
                  <a:gd name="T10" fmla="*/ 0 w 57"/>
                  <a:gd name="T11" fmla="*/ 0 h 34"/>
                  <a:gd name="T12" fmla="*/ 0 w 57"/>
                  <a:gd name="T13" fmla="*/ 0 h 34"/>
                  <a:gd name="T14" fmla="*/ 0 w 57"/>
                  <a:gd name="T15" fmla="*/ 0 h 34"/>
                  <a:gd name="T16" fmla="*/ 0 w 57"/>
                  <a:gd name="T17" fmla="*/ 0 h 34"/>
                  <a:gd name="T18" fmla="*/ 0 w 57"/>
                  <a:gd name="T19" fmla="*/ 0 h 34"/>
                  <a:gd name="T20" fmla="*/ 0 w 57"/>
                  <a:gd name="T21" fmla="*/ 0 h 34"/>
                  <a:gd name="T22" fmla="*/ 0 w 57"/>
                  <a:gd name="T23" fmla="*/ 0 h 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7"/>
                  <a:gd name="T37" fmla="*/ 0 h 34"/>
                  <a:gd name="T38" fmla="*/ 57 w 57"/>
                  <a:gd name="T39" fmla="*/ 34 h 3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7" h="34">
                    <a:moveTo>
                      <a:pt x="5" y="33"/>
                    </a:moveTo>
                    <a:lnTo>
                      <a:pt x="0" y="26"/>
                    </a:lnTo>
                    <a:lnTo>
                      <a:pt x="4" y="16"/>
                    </a:lnTo>
                    <a:lnTo>
                      <a:pt x="8" y="11"/>
                    </a:lnTo>
                    <a:lnTo>
                      <a:pt x="25" y="11"/>
                    </a:lnTo>
                    <a:lnTo>
                      <a:pt x="44" y="0"/>
                    </a:lnTo>
                    <a:lnTo>
                      <a:pt x="47" y="5"/>
                    </a:lnTo>
                    <a:lnTo>
                      <a:pt x="57" y="13"/>
                    </a:lnTo>
                    <a:lnTo>
                      <a:pt x="39" y="29"/>
                    </a:lnTo>
                    <a:lnTo>
                      <a:pt x="20" y="29"/>
                    </a:lnTo>
                    <a:lnTo>
                      <a:pt x="13" y="34"/>
                    </a:lnTo>
                    <a:lnTo>
                      <a:pt x="5" y="3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72" name="Freeform 1402">
                <a:extLst>
                  <a:ext uri="{FF2B5EF4-FFF2-40B4-BE49-F238E27FC236}">
                    <a16:creationId xmlns:a16="http://schemas.microsoft.com/office/drawing/2014/main" id="{522626A5-4688-43B7-8F14-A97DEF4E404C}"/>
                  </a:ext>
                </a:extLst>
              </p:cNvPr>
              <p:cNvSpPr>
                <a:spLocks noChangeAspect="1"/>
              </p:cNvSpPr>
              <p:nvPr/>
            </p:nvSpPr>
            <p:spPr bwMode="auto">
              <a:xfrm>
                <a:off x="4690" y="2214"/>
                <a:ext cx="7" cy="9"/>
              </a:xfrm>
              <a:custGeom>
                <a:avLst/>
                <a:gdLst>
                  <a:gd name="T0" fmla="*/ 0 w 28"/>
                  <a:gd name="T1" fmla="*/ 0 h 30"/>
                  <a:gd name="T2" fmla="*/ 0 w 28"/>
                  <a:gd name="T3" fmla="*/ 0 h 30"/>
                  <a:gd name="T4" fmla="*/ 0 w 28"/>
                  <a:gd name="T5" fmla="*/ 0 h 30"/>
                  <a:gd name="T6" fmla="*/ 0 w 28"/>
                  <a:gd name="T7" fmla="*/ 0 h 30"/>
                  <a:gd name="T8" fmla="*/ 0 w 28"/>
                  <a:gd name="T9" fmla="*/ 0 h 30"/>
                  <a:gd name="T10" fmla="*/ 0 w 28"/>
                  <a:gd name="T11" fmla="*/ 0 h 30"/>
                  <a:gd name="T12" fmla="*/ 0 w 28"/>
                  <a:gd name="T13" fmla="*/ 0 h 30"/>
                  <a:gd name="T14" fmla="*/ 0 w 28"/>
                  <a:gd name="T15" fmla="*/ 0 h 30"/>
                  <a:gd name="T16" fmla="*/ 0 w 28"/>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30"/>
                  <a:gd name="T29" fmla="*/ 28 w 28"/>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30">
                    <a:moveTo>
                      <a:pt x="0" y="28"/>
                    </a:moveTo>
                    <a:lnTo>
                      <a:pt x="0" y="20"/>
                    </a:lnTo>
                    <a:lnTo>
                      <a:pt x="9" y="18"/>
                    </a:lnTo>
                    <a:lnTo>
                      <a:pt x="27" y="0"/>
                    </a:lnTo>
                    <a:lnTo>
                      <a:pt x="28" y="8"/>
                    </a:lnTo>
                    <a:lnTo>
                      <a:pt x="26" y="15"/>
                    </a:lnTo>
                    <a:lnTo>
                      <a:pt x="11" y="29"/>
                    </a:lnTo>
                    <a:lnTo>
                      <a:pt x="3" y="30"/>
                    </a:lnTo>
                    <a:lnTo>
                      <a:pt x="0" y="28"/>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73" name="Freeform 1403">
                <a:extLst>
                  <a:ext uri="{FF2B5EF4-FFF2-40B4-BE49-F238E27FC236}">
                    <a16:creationId xmlns:a16="http://schemas.microsoft.com/office/drawing/2014/main" id="{984662EB-4039-4B46-A7B5-6C2E50E88BED}"/>
                  </a:ext>
                </a:extLst>
              </p:cNvPr>
              <p:cNvSpPr>
                <a:spLocks noChangeAspect="1"/>
              </p:cNvSpPr>
              <p:nvPr/>
            </p:nvSpPr>
            <p:spPr bwMode="auto">
              <a:xfrm>
                <a:off x="4690" y="2214"/>
                <a:ext cx="7" cy="9"/>
              </a:xfrm>
              <a:custGeom>
                <a:avLst/>
                <a:gdLst>
                  <a:gd name="T0" fmla="*/ 0 w 28"/>
                  <a:gd name="T1" fmla="*/ 0 h 30"/>
                  <a:gd name="T2" fmla="*/ 0 w 28"/>
                  <a:gd name="T3" fmla="*/ 0 h 30"/>
                  <a:gd name="T4" fmla="*/ 0 w 28"/>
                  <a:gd name="T5" fmla="*/ 0 h 30"/>
                  <a:gd name="T6" fmla="*/ 0 w 28"/>
                  <a:gd name="T7" fmla="*/ 0 h 30"/>
                  <a:gd name="T8" fmla="*/ 0 w 28"/>
                  <a:gd name="T9" fmla="*/ 0 h 30"/>
                  <a:gd name="T10" fmla="*/ 0 w 28"/>
                  <a:gd name="T11" fmla="*/ 0 h 30"/>
                  <a:gd name="T12" fmla="*/ 0 w 28"/>
                  <a:gd name="T13" fmla="*/ 0 h 30"/>
                  <a:gd name="T14" fmla="*/ 0 w 28"/>
                  <a:gd name="T15" fmla="*/ 0 h 30"/>
                  <a:gd name="T16" fmla="*/ 0 w 28"/>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30"/>
                  <a:gd name="T29" fmla="*/ 28 w 28"/>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30">
                    <a:moveTo>
                      <a:pt x="0" y="28"/>
                    </a:moveTo>
                    <a:lnTo>
                      <a:pt x="0" y="20"/>
                    </a:lnTo>
                    <a:lnTo>
                      <a:pt x="9" y="18"/>
                    </a:lnTo>
                    <a:lnTo>
                      <a:pt x="27" y="0"/>
                    </a:lnTo>
                    <a:lnTo>
                      <a:pt x="28" y="8"/>
                    </a:lnTo>
                    <a:lnTo>
                      <a:pt x="26" y="15"/>
                    </a:lnTo>
                    <a:lnTo>
                      <a:pt x="11" y="29"/>
                    </a:lnTo>
                    <a:lnTo>
                      <a:pt x="3" y="30"/>
                    </a:lnTo>
                    <a:lnTo>
                      <a:pt x="0" y="28"/>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74" name="Freeform 1404">
                <a:extLst>
                  <a:ext uri="{FF2B5EF4-FFF2-40B4-BE49-F238E27FC236}">
                    <a16:creationId xmlns:a16="http://schemas.microsoft.com/office/drawing/2014/main" id="{0E8F8B8A-1199-4B29-B9A6-437C4E4E021D}"/>
                  </a:ext>
                </a:extLst>
              </p:cNvPr>
              <p:cNvSpPr>
                <a:spLocks noChangeAspect="1"/>
              </p:cNvSpPr>
              <p:nvPr/>
            </p:nvSpPr>
            <p:spPr bwMode="auto">
              <a:xfrm>
                <a:off x="4714" y="2167"/>
                <a:ext cx="10" cy="6"/>
              </a:xfrm>
              <a:custGeom>
                <a:avLst/>
                <a:gdLst>
                  <a:gd name="T0" fmla="*/ 0 w 36"/>
                  <a:gd name="T1" fmla="*/ 0 h 21"/>
                  <a:gd name="T2" fmla="*/ 0 w 36"/>
                  <a:gd name="T3" fmla="*/ 0 h 21"/>
                  <a:gd name="T4" fmla="*/ 0 w 36"/>
                  <a:gd name="T5" fmla="*/ 0 h 21"/>
                  <a:gd name="T6" fmla="*/ 0 w 36"/>
                  <a:gd name="T7" fmla="*/ 0 h 21"/>
                  <a:gd name="T8" fmla="*/ 0 w 36"/>
                  <a:gd name="T9" fmla="*/ 0 h 21"/>
                  <a:gd name="T10" fmla="*/ 0 w 36"/>
                  <a:gd name="T11" fmla="*/ 0 h 21"/>
                  <a:gd name="T12" fmla="*/ 0 w 36"/>
                  <a:gd name="T13" fmla="*/ 0 h 21"/>
                  <a:gd name="T14" fmla="*/ 0 w 36"/>
                  <a:gd name="T15" fmla="*/ 0 h 21"/>
                  <a:gd name="T16" fmla="*/ 0 w 36"/>
                  <a:gd name="T17" fmla="*/ 0 h 21"/>
                  <a:gd name="T18" fmla="*/ 0 w 36"/>
                  <a:gd name="T19" fmla="*/ 0 h 21"/>
                  <a:gd name="T20" fmla="*/ 0 w 36"/>
                  <a:gd name="T21" fmla="*/ 0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
                  <a:gd name="T34" fmla="*/ 0 h 21"/>
                  <a:gd name="T35" fmla="*/ 36 w 36"/>
                  <a:gd name="T36" fmla="*/ 21 h 2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 h="21">
                    <a:moveTo>
                      <a:pt x="1" y="2"/>
                    </a:moveTo>
                    <a:lnTo>
                      <a:pt x="4" y="1"/>
                    </a:lnTo>
                    <a:lnTo>
                      <a:pt x="11" y="2"/>
                    </a:lnTo>
                    <a:lnTo>
                      <a:pt x="31" y="0"/>
                    </a:lnTo>
                    <a:lnTo>
                      <a:pt x="36" y="7"/>
                    </a:lnTo>
                    <a:lnTo>
                      <a:pt x="31" y="15"/>
                    </a:lnTo>
                    <a:lnTo>
                      <a:pt x="25" y="18"/>
                    </a:lnTo>
                    <a:lnTo>
                      <a:pt x="6" y="21"/>
                    </a:lnTo>
                    <a:lnTo>
                      <a:pt x="0" y="17"/>
                    </a:lnTo>
                    <a:lnTo>
                      <a:pt x="4" y="10"/>
                    </a:lnTo>
                    <a:lnTo>
                      <a:pt x="1" y="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75" name="Freeform 1405">
                <a:extLst>
                  <a:ext uri="{FF2B5EF4-FFF2-40B4-BE49-F238E27FC236}">
                    <a16:creationId xmlns:a16="http://schemas.microsoft.com/office/drawing/2014/main" id="{3292A523-5FDA-4101-B4B4-AAB936DC6E3C}"/>
                  </a:ext>
                </a:extLst>
              </p:cNvPr>
              <p:cNvSpPr>
                <a:spLocks noChangeAspect="1"/>
              </p:cNvSpPr>
              <p:nvPr/>
            </p:nvSpPr>
            <p:spPr bwMode="auto">
              <a:xfrm>
                <a:off x="4714" y="2167"/>
                <a:ext cx="10" cy="6"/>
              </a:xfrm>
              <a:custGeom>
                <a:avLst/>
                <a:gdLst>
                  <a:gd name="T0" fmla="*/ 0 w 36"/>
                  <a:gd name="T1" fmla="*/ 0 h 21"/>
                  <a:gd name="T2" fmla="*/ 0 w 36"/>
                  <a:gd name="T3" fmla="*/ 0 h 21"/>
                  <a:gd name="T4" fmla="*/ 0 w 36"/>
                  <a:gd name="T5" fmla="*/ 0 h 21"/>
                  <a:gd name="T6" fmla="*/ 0 w 36"/>
                  <a:gd name="T7" fmla="*/ 0 h 21"/>
                  <a:gd name="T8" fmla="*/ 0 w 36"/>
                  <a:gd name="T9" fmla="*/ 0 h 21"/>
                  <a:gd name="T10" fmla="*/ 0 w 36"/>
                  <a:gd name="T11" fmla="*/ 0 h 21"/>
                  <a:gd name="T12" fmla="*/ 0 w 36"/>
                  <a:gd name="T13" fmla="*/ 0 h 21"/>
                  <a:gd name="T14" fmla="*/ 0 w 36"/>
                  <a:gd name="T15" fmla="*/ 0 h 21"/>
                  <a:gd name="T16" fmla="*/ 0 w 36"/>
                  <a:gd name="T17" fmla="*/ 0 h 21"/>
                  <a:gd name="T18" fmla="*/ 0 w 36"/>
                  <a:gd name="T19" fmla="*/ 0 h 21"/>
                  <a:gd name="T20" fmla="*/ 0 w 36"/>
                  <a:gd name="T21" fmla="*/ 0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
                  <a:gd name="T34" fmla="*/ 0 h 21"/>
                  <a:gd name="T35" fmla="*/ 36 w 36"/>
                  <a:gd name="T36" fmla="*/ 21 h 2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 h="21">
                    <a:moveTo>
                      <a:pt x="1" y="2"/>
                    </a:moveTo>
                    <a:lnTo>
                      <a:pt x="4" y="1"/>
                    </a:lnTo>
                    <a:lnTo>
                      <a:pt x="11" y="2"/>
                    </a:lnTo>
                    <a:lnTo>
                      <a:pt x="31" y="0"/>
                    </a:lnTo>
                    <a:lnTo>
                      <a:pt x="36" y="7"/>
                    </a:lnTo>
                    <a:lnTo>
                      <a:pt x="31" y="15"/>
                    </a:lnTo>
                    <a:lnTo>
                      <a:pt x="25" y="18"/>
                    </a:lnTo>
                    <a:lnTo>
                      <a:pt x="6" y="21"/>
                    </a:lnTo>
                    <a:lnTo>
                      <a:pt x="0" y="17"/>
                    </a:lnTo>
                    <a:lnTo>
                      <a:pt x="4" y="10"/>
                    </a:lnTo>
                    <a:lnTo>
                      <a:pt x="1" y="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76" name="Freeform 1406">
                <a:extLst>
                  <a:ext uri="{FF2B5EF4-FFF2-40B4-BE49-F238E27FC236}">
                    <a16:creationId xmlns:a16="http://schemas.microsoft.com/office/drawing/2014/main" id="{FF98F10D-DFF9-4D49-8AC9-A3458A451250}"/>
                  </a:ext>
                </a:extLst>
              </p:cNvPr>
              <p:cNvSpPr>
                <a:spLocks noChangeAspect="1"/>
              </p:cNvSpPr>
              <p:nvPr/>
            </p:nvSpPr>
            <p:spPr bwMode="auto">
              <a:xfrm>
                <a:off x="4706" y="2169"/>
                <a:ext cx="5" cy="6"/>
              </a:xfrm>
              <a:custGeom>
                <a:avLst/>
                <a:gdLst>
                  <a:gd name="T0" fmla="*/ 0 w 15"/>
                  <a:gd name="T1" fmla="*/ 0 h 21"/>
                  <a:gd name="T2" fmla="*/ 0 w 15"/>
                  <a:gd name="T3" fmla="*/ 0 h 21"/>
                  <a:gd name="T4" fmla="*/ 0 w 15"/>
                  <a:gd name="T5" fmla="*/ 0 h 21"/>
                  <a:gd name="T6" fmla="*/ 0 w 15"/>
                  <a:gd name="T7" fmla="*/ 0 h 21"/>
                  <a:gd name="T8" fmla="*/ 0 w 15"/>
                  <a:gd name="T9" fmla="*/ 0 h 21"/>
                  <a:gd name="T10" fmla="*/ 0 w 15"/>
                  <a:gd name="T11" fmla="*/ 0 h 21"/>
                  <a:gd name="T12" fmla="*/ 0 w 15"/>
                  <a:gd name="T13" fmla="*/ 0 h 21"/>
                  <a:gd name="T14" fmla="*/ 0 w 15"/>
                  <a:gd name="T15" fmla="*/ 0 h 21"/>
                  <a:gd name="T16" fmla="*/ 0 60000 65536"/>
                  <a:gd name="T17" fmla="*/ 0 60000 65536"/>
                  <a:gd name="T18" fmla="*/ 0 60000 65536"/>
                  <a:gd name="T19" fmla="*/ 0 60000 65536"/>
                  <a:gd name="T20" fmla="*/ 0 60000 65536"/>
                  <a:gd name="T21" fmla="*/ 0 60000 65536"/>
                  <a:gd name="T22" fmla="*/ 0 60000 65536"/>
                  <a:gd name="T23" fmla="*/ 0 60000 65536"/>
                  <a:gd name="T24" fmla="*/ 0 w 15"/>
                  <a:gd name="T25" fmla="*/ 0 h 21"/>
                  <a:gd name="T26" fmla="*/ 15 w 15"/>
                  <a:gd name="T27" fmla="*/ 21 h 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 h="21">
                    <a:moveTo>
                      <a:pt x="1" y="15"/>
                    </a:moveTo>
                    <a:lnTo>
                      <a:pt x="0" y="9"/>
                    </a:lnTo>
                    <a:lnTo>
                      <a:pt x="9" y="1"/>
                    </a:lnTo>
                    <a:lnTo>
                      <a:pt x="15" y="0"/>
                    </a:lnTo>
                    <a:lnTo>
                      <a:pt x="15" y="9"/>
                    </a:lnTo>
                    <a:lnTo>
                      <a:pt x="10" y="21"/>
                    </a:lnTo>
                    <a:lnTo>
                      <a:pt x="6" y="16"/>
                    </a:lnTo>
                    <a:lnTo>
                      <a:pt x="1" y="15"/>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77" name="Freeform 1407">
                <a:extLst>
                  <a:ext uri="{FF2B5EF4-FFF2-40B4-BE49-F238E27FC236}">
                    <a16:creationId xmlns:a16="http://schemas.microsoft.com/office/drawing/2014/main" id="{09DC5961-14F7-4361-B88A-3D5E7BED7581}"/>
                  </a:ext>
                </a:extLst>
              </p:cNvPr>
              <p:cNvSpPr>
                <a:spLocks noChangeAspect="1"/>
              </p:cNvSpPr>
              <p:nvPr/>
            </p:nvSpPr>
            <p:spPr bwMode="auto">
              <a:xfrm>
                <a:off x="4706" y="2169"/>
                <a:ext cx="5" cy="6"/>
              </a:xfrm>
              <a:custGeom>
                <a:avLst/>
                <a:gdLst>
                  <a:gd name="T0" fmla="*/ 0 w 15"/>
                  <a:gd name="T1" fmla="*/ 0 h 21"/>
                  <a:gd name="T2" fmla="*/ 0 w 15"/>
                  <a:gd name="T3" fmla="*/ 0 h 21"/>
                  <a:gd name="T4" fmla="*/ 0 w 15"/>
                  <a:gd name="T5" fmla="*/ 0 h 21"/>
                  <a:gd name="T6" fmla="*/ 0 w 15"/>
                  <a:gd name="T7" fmla="*/ 0 h 21"/>
                  <a:gd name="T8" fmla="*/ 0 w 15"/>
                  <a:gd name="T9" fmla="*/ 0 h 21"/>
                  <a:gd name="T10" fmla="*/ 0 w 15"/>
                  <a:gd name="T11" fmla="*/ 0 h 21"/>
                  <a:gd name="T12" fmla="*/ 0 w 15"/>
                  <a:gd name="T13" fmla="*/ 0 h 21"/>
                  <a:gd name="T14" fmla="*/ 0 w 15"/>
                  <a:gd name="T15" fmla="*/ 0 h 21"/>
                  <a:gd name="T16" fmla="*/ 0 60000 65536"/>
                  <a:gd name="T17" fmla="*/ 0 60000 65536"/>
                  <a:gd name="T18" fmla="*/ 0 60000 65536"/>
                  <a:gd name="T19" fmla="*/ 0 60000 65536"/>
                  <a:gd name="T20" fmla="*/ 0 60000 65536"/>
                  <a:gd name="T21" fmla="*/ 0 60000 65536"/>
                  <a:gd name="T22" fmla="*/ 0 60000 65536"/>
                  <a:gd name="T23" fmla="*/ 0 60000 65536"/>
                  <a:gd name="T24" fmla="*/ 0 w 15"/>
                  <a:gd name="T25" fmla="*/ 0 h 21"/>
                  <a:gd name="T26" fmla="*/ 15 w 15"/>
                  <a:gd name="T27" fmla="*/ 21 h 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 h="21">
                    <a:moveTo>
                      <a:pt x="1" y="15"/>
                    </a:moveTo>
                    <a:lnTo>
                      <a:pt x="0" y="9"/>
                    </a:lnTo>
                    <a:lnTo>
                      <a:pt x="9" y="1"/>
                    </a:lnTo>
                    <a:lnTo>
                      <a:pt x="15" y="0"/>
                    </a:lnTo>
                    <a:lnTo>
                      <a:pt x="15" y="9"/>
                    </a:lnTo>
                    <a:lnTo>
                      <a:pt x="10" y="21"/>
                    </a:lnTo>
                    <a:lnTo>
                      <a:pt x="6" y="16"/>
                    </a:lnTo>
                    <a:lnTo>
                      <a:pt x="1" y="15"/>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78" name="Freeform 1408">
                <a:extLst>
                  <a:ext uri="{FF2B5EF4-FFF2-40B4-BE49-F238E27FC236}">
                    <a16:creationId xmlns:a16="http://schemas.microsoft.com/office/drawing/2014/main" id="{D7F6960E-6B6B-4525-B71B-CBDAAF8A8275}"/>
                  </a:ext>
                </a:extLst>
              </p:cNvPr>
              <p:cNvSpPr>
                <a:spLocks noChangeAspect="1"/>
              </p:cNvSpPr>
              <p:nvPr/>
            </p:nvSpPr>
            <p:spPr bwMode="auto">
              <a:xfrm>
                <a:off x="4696" y="2167"/>
                <a:ext cx="7" cy="9"/>
              </a:xfrm>
              <a:custGeom>
                <a:avLst/>
                <a:gdLst>
                  <a:gd name="T0" fmla="*/ 0 w 24"/>
                  <a:gd name="T1" fmla="*/ 0 h 27"/>
                  <a:gd name="T2" fmla="*/ 0 w 24"/>
                  <a:gd name="T3" fmla="*/ 0 h 27"/>
                  <a:gd name="T4" fmla="*/ 0 w 24"/>
                  <a:gd name="T5" fmla="*/ 0 h 27"/>
                  <a:gd name="T6" fmla="*/ 0 w 24"/>
                  <a:gd name="T7" fmla="*/ 0 h 27"/>
                  <a:gd name="T8" fmla="*/ 0 w 24"/>
                  <a:gd name="T9" fmla="*/ 0 h 27"/>
                  <a:gd name="T10" fmla="*/ 0 w 24"/>
                  <a:gd name="T11" fmla="*/ 0 h 27"/>
                  <a:gd name="T12" fmla="*/ 0 w 24"/>
                  <a:gd name="T13" fmla="*/ 0 h 27"/>
                  <a:gd name="T14" fmla="*/ 0 w 24"/>
                  <a:gd name="T15" fmla="*/ 0 h 27"/>
                  <a:gd name="T16" fmla="*/ 0 w 24"/>
                  <a:gd name="T17" fmla="*/ 0 h 27"/>
                  <a:gd name="T18" fmla="*/ 0 w 24"/>
                  <a:gd name="T19" fmla="*/ 0 h 27"/>
                  <a:gd name="T20" fmla="*/ 0 w 24"/>
                  <a:gd name="T21" fmla="*/ 0 h 27"/>
                  <a:gd name="T22" fmla="*/ 0 w 24"/>
                  <a:gd name="T23" fmla="*/ 0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7"/>
                  <a:gd name="T38" fmla="*/ 24 w 24"/>
                  <a:gd name="T39" fmla="*/ 27 h 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7">
                    <a:moveTo>
                      <a:pt x="0" y="22"/>
                    </a:moveTo>
                    <a:lnTo>
                      <a:pt x="2" y="8"/>
                    </a:lnTo>
                    <a:lnTo>
                      <a:pt x="5" y="3"/>
                    </a:lnTo>
                    <a:lnTo>
                      <a:pt x="8" y="8"/>
                    </a:lnTo>
                    <a:lnTo>
                      <a:pt x="12" y="10"/>
                    </a:lnTo>
                    <a:lnTo>
                      <a:pt x="16" y="1"/>
                    </a:lnTo>
                    <a:lnTo>
                      <a:pt x="22" y="0"/>
                    </a:lnTo>
                    <a:lnTo>
                      <a:pt x="24" y="5"/>
                    </a:lnTo>
                    <a:lnTo>
                      <a:pt x="16" y="22"/>
                    </a:lnTo>
                    <a:lnTo>
                      <a:pt x="9" y="27"/>
                    </a:lnTo>
                    <a:lnTo>
                      <a:pt x="2" y="26"/>
                    </a:lnTo>
                    <a:lnTo>
                      <a:pt x="0" y="2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79" name="Freeform 1409">
                <a:extLst>
                  <a:ext uri="{FF2B5EF4-FFF2-40B4-BE49-F238E27FC236}">
                    <a16:creationId xmlns:a16="http://schemas.microsoft.com/office/drawing/2014/main" id="{4F86814C-5536-45FC-BE7B-F8DDF138F46F}"/>
                  </a:ext>
                </a:extLst>
              </p:cNvPr>
              <p:cNvSpPr>
                <a:spLocks noChangeAspect="1"/>
              </p:cNvSpPr>
              <p:nvPr/>
            </p:nvSpPr>
            <p:spPr bwMode="auto">
              <a:xfrm>
                <a:off x="4696" y="2167"/>
                <a:ext cx="7" cy="9"/>
              </a:xfrm>
              <a:custGeom>
                <a:avLst/>
                <a:gdLst>
                  <a:gd name="T0" fmla="*/ 0 w 24"/>
                  <a:gd name="T1" fmla="*/ 0 h 27"/>
                  <a:gd name="T2" fmla="*/ 0 w 24"/>
                  <a:gd name="T3" fmla="*/ 0 h 27"/>
                  <a:gd name="T4" fmla="*/ 0 w 24"/>
                  <a:gd name="T5" fmla="*/ 0 h 27"/>
                  <a:gd name="T6" fmla="*/ 0 w 24"/>
                  <a:gd name="T7" fmla="*/ 0 h 27"/>
                  <a:gd name="T8" fmla="*/ 0 w 24"/>
                  <a:gd name="T9" fmla="*/ 0 h 27"/>
                  <a:gd name="T10" fmla="*/ 0 w 24"/>
                  <a:gd name="T11" fmla="*/ 0 h 27"/>
                  <a:gd name="T12" fmla="*/ 0 w 24"/>
                  <a:gd name="T13" fmla="*/ 0 h 27"/>
                  <a:gd name="T14" fmla="*/ 0 w 24"/>
                  <a:gd name="T15" fmla="*/ 0 h 27"/>
                  <a:gd name="T16" fmla="*/ 0 w 24"/>
                  <a:gd name="T17" fmla="*/ 0 h 27"/>
                  <a:gd name="T18" fmla="*/ 0 w 24"/>
                  <a:gd name="T19" fmla="*/ 0 h 27"/>
                  <a:gd name="T20" fmla="*/ 0 w 24"/>
                  <a:gd name="T21" fmla="*/ 0 h 27"/>
                  <a:gd name="T22" fmla="*/ 0 w 24"/>
                  <a:gd name="T23" fmla="*/ 0 h 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7"/>
                  <a:gd name="T38" fmla="*/ 24 w 24"/>
                  <a:gd name="T39" fmla="*/ 27 h 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7">
                    <a:moveTo>
                      <a:pt x="0" y="22"/>
                    </a:moveTo>
                    <a:lnTo>
                      <a:pt x="2" y="8"/>
                    </a:lnTo>
                    <a:lnTo>
                      <a:pt x="5" y="3"/>
                    </a:lnTo>
                    <a:lnTo>
                      <a:pt x="8" y="8"/>
                    </a:lnTo>
                    <a:lnTo>
                      <a:pt x="12" y="10"/>
                    </a:lnTo>
                    <a:lnTo>
                      <a:pt x="16" y="1"/>
                    </a:lnTo>
                    <a:lnTo>
                      <a:pt x="22" y="0"/>
                    </a:lnTo>
                    <a:lnTo>
                      <a:pt x="24" y="5"/>
                    </a:lnTo>
                    <a:lnTo>
                      <a:pt x="16" y="22"/>
                    </a:lnTo>
                    <a:lnTo>
                      <a:pt x="9" y="27"/>
                    </a:lnTo>
                    <a:lnTo>
                      <a:pt x="2" y="26"/>
                    </a:lnTo>
                    <a:lnTo>
                      <a:pt x="0" y="2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80" name="Freeform 1410">
                <a:extLst>
                  <a:ext uri="{FF2B5EF4-FFF2-40B4-BE49-F238E27FC236}">
                    <a16:creationId xmlns:a16="http://schemas.microsoft.com/office/drawing/2014/main" id="{E1A70E99-8F5E-4C48-99B0-F2A8D786186C}"/>
                  </a:ext>
                </a:extLst>
              </p:cNvPr>
              <p:cNvSpPr>
                <a:spLocks noChangeAspect="1"/>
              </p:cNvSpPr>
              <p:nvPr/>
            </p:nvSpPr>
            <p:spPr bwMode="auto">
              <a:xfrm>
                <a:off x="4639" y="2164"/>
                <a:ext cx="51" cy="20"/>
              </a:xfrm>
              <a:custGeom>
                <a:avLst/>
                <a:gdLst>
                  <a:gd name="T0" fmla="*/ 0 w 175"/>
                  <a:gd name="T1" fmla="*/ 0 h 62"/>
                  <a:gd name="T2" fmla="*/ 0 w 175"/>
                  <a:gd name="T3" fmla="*/ 0 h 62"/>
                  <a:gd name="T4" fmla="*/ 0 w 175"/>
                  <a:gd name="T5" fmla="*/ 0 h 62"/>
                  <a:gd name="T6" fmla="*/ 0 w 175"/>
                  <a:gd name="T7" fmla="*/ 0 h 62"/>
                  <a:gd name="T8" fmla="*/ 0 w 175"/>
                  <a:gd name="T9" fmla="*/ 0 h 62"/>
                  <a:gd name="T10" fmla="*/ 0 w 175"/>
                  <a:gd name="T11" fmla="*/ 0 h 62"/>
                  <a:gd name="T12" fmla="*/ 0 w 175"/>
                  <a:gd name="T13" fmla="*/ 0 h 62"/>
                  <a:gd name="T14" fmla="*/ 0 w 175"/>
                  <a:gd name="T15" fmla="*/ 0 h 62"/>
                  <a:gd name="T16" fmla="*/ 0 w 175"/>
                  <a:gd name="T17" fmla="*/ 0 h 62"/>
                  <a:gd name="T18" fmla="*/ 0 w 175"/>
                  <a:gd name="T19" fmla="*/ 0 h 62"/>
                  <a:gd name="T20" fmla="*/ 0 w 175"/>
                  <a:gd name="T21" fmla="*/ 0 h 62"/>
                  <a:gd name="T22" fmla="*/ 0 w 175"/>
                  <a:gd name="T23" fmla="*/ 0 h 62"/>
                  <a:gd name="T24" fmla="*/ 0 w 175"/>
                  <a:gd name="T25" fmla="*/ 0 h 62"/>
                  <a:gd name="T26" fmla="*/ 0 w 175"/>
                  <a:gd name="T27" fmla="*/ 0 h 62"/>
                  <a:gd name="T28" fmla="*/ 0 w 175"/>
                  <a:gd name="T29" fmla="*/ 0 h 62"/>
                  <a:gd name="T30" fmla="*/ 0 w 175"/>
                  <a:gd name="T31" fmla="*/ 0 h 62"/>
                  <a:gd name="T32" fmla="*/ 0 w 175"/>
                  <a:gd name="T33" fmla="*/ 0 h 62"/>
                  <a:gd name="T34" fmla="*/ 0 w 175"/>
                  <a:gd name="T35" fmla="*/ 0 h 62"/>
                  <a:gd name="T36" fmla="*/ 0 w 175"/>
                  <a:gd name="T37" fmla="*/ 0 h 62"/>
                  <a:gd name="T38" fmla="*/ 0 w 175"/>
                  <a:gd name="T39" fmla="*/ 0 h 62"/>
                  <a:gd name="T40" fmla="*/ 0 w 175"/>
                  <a:gd name="T41" fmla="*/ 0 h 62"/>
                  <a:gd name="T42" fmla="*/ 0 w 175"/>
                  <a:gd name="T43" fmla="*/ 0 h 62"/>
                  <a:gd name="T44" fmla="*/ 0 w 175"/>
                  <a:gd name="T45" fmla="*/ 0 h 62"/>
                  <a:gd name="T46" fmla="*/ 0 w 175"/>
                  <a:gd name="T47" fmla="*/ 0 h 62"/>
                  <a:gd name="T48" fmla="*/ 0 w 175"/>
                  <a:gd name="T49" fmla="*/ 0 h 62"/>
                  <a:gd name="T50" fmla="*/ 0 w 175"/>
                  <a:gd name="T51" fmla="*/ 0 h 62"/>
                  <a:gd name="T52" fmla="*/ 0 w 175"/>
                  <a:gd name="T53" fmla="*/ 0 h 62"/>
                  <a:gd name="T54" fmla="*/ 0 w 175"/>
                  <a:gd name="T55" fmla="*/ 0 h 62"/>
                  <a:gd name="T56" fmla="*/ 0 w 175"/>
                  <a:gd name="T57" fmla="*/ 0 h 62"/>
                  <a:gd name="T58" fmla="*/ 0 w 175"/>
                  <a:gd name="T59" fmla="*/ 0 h 62"/>
                  <a:gd name="T60" fmla="*/ 0 w 175"/>
                  <a:gd name="T61" fmla="*/ 0 h 62"/>
                  <a:gd name="T62" fmla="*/ 0 w 175"/>
                  <a:gd name="T63" fmla="*/ 0 h 62"/>
                  <a:gd name="T64" fmla="*/ 0 w 175"/>
                  <a:gd name="T65" fmla="*/ 0 h 62"/>
                  <a:gd name="T66" fmla="*/ 0 w 175"/>
                  <a:gd name="T67" fmla="*/ 0 h 62"/>
                  <a:gd name="T68" fmla="*/ 0 w 175"/>
                  <a:gd name="T69" fmla="*/ 0 h 6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5"/>
                  <a:gd name="T106" fmla="*/ 0 h 62"/>
                  <a:gd name="T107" fmla="*/ 175 w 175"/>
                  <a:gd name="T108" fmla="*/ 62 h 6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5" h="62">
                    <a:moveTo>
                      <a:pt x="9" y="28"/>
                    </a:moveTo>
                    <a:lnTo>
                      <a:pt x="12" y="28"/>
                    </a:lnTo>
                    <a:lnTo>
                      <a:pt x="17" y="23"/>
                    </a:lnTo>
                    <a:lnTo>
                      <a:pt x="45" y="11"/>
                    </a:lnTo>
                    <a:lnTo>
                      <a:pt x="50" y="16"/>
                    </a:lnTo>
                    <a:lnTo>
                      <a:pt x="71" y="21"/>
                    </a:lnTo>
                    <a:lnTo>
                      <a:pt x="77" y="29"/>
                    </a:lnTo>
                    <a:lnTo>
                      <a:pt x="92" y="36"/>
                    </a:lnTo>
                    <a:lnTo>
                      <a:pt x="98" y="32"/>
                    </a:lnTo>
                    <a:lnTo>
                      <a:pt x="123" y="26"/>
                    </a:lnTo>
                    <a:lnTo>
                      <a:pt x="125" y="32"/>
                    </a:lnTo>
                    <a:lnTo>
                      <a:pt x="133" y="36"/>
                    </a:lnTo>
                    <a:lnTo>
                      <a:pt x="143" y="37"/>
                    </a:lnTo>
                    <a:lnTo>
                      <a:pt x="149" y="34"/>
                    </a:lnTo>
                    <a:lnTo>
                      <a:pt x="157" y="23"/>
                    </a:lnTo>
                    <a:lnTo>
                      <a:pt x="164" y="20"/>
                    </a:lnTo>
                    <a:lnTo>
                      <a:pt x="170" y="15"/>
                    </a:lnTo>
                    <a:lnTo>
                      <a:pt x="170" y="16"/>
                    </a:lnTo>
                    <a:lnTo>
                      <a:pt x="166" y="11"/>
                    </a:lnTo>
                    <a:lnTo>
                      <a:pt x="166" y="0"/>
                    </a:lnTo>
                    <a:lnTo>
                      <a:pt x="172" y="5"/>
                    </a:lnTo>
                    <a:lnTo>
                      <a:pt x="175" y="19"/>
                    </a:lnTo>
                    <a:lnTo>
                      <a:pt x="162" y="39"/>
                    </a:lnTo>
                    <a:lnTo>
                      <a:pt x="144" y="49"/>
                    </a:lnTo>
                    <a:lnTo>
                      <a:pt x="132" y="49"/>
                    </a:lnTo>
                    <a:lnTo>
                      <a:pt x="118" y="55"/>
                    </a:lnTo>
                    <a:lnTo>
                      <a:pt x="93" y="53"/>
                    </a:lnTo>
                    <a:lnTo>
                      <a:pt x="83" y="60"/>
                    </a:lnTo>
                    <a:lnTo>
                      <a:pt x="72" y="62"/>
                    </a:lnTo>
                    <a:lnTo>
                      <a:pt x="61" y="56"/>
                    </a:lnTo>
                    <a:lnTo>
                      <a:pt x="5" y="52"/>
                    </a:lnTo>
                    <a:lnTo>
                      <a:pt x="3" y="49"/>
                    </a:lnTo>
                    <a:lnTo>
                      <a:pt x="0" y="37"/>
                    </a:lnTo>
                    <a:lnTo>
                      <a:pt x="2" y="30"/>
                    </a:lnTo>
                    <a:lnTo>
                      <a:pt x="9" y="28"/>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81" name="Freeform 1411">
                <a:extLst>
                  <a:ext uri="{FF2B5EF4-FFF2-40B4-BE49-F238E27FC236}">
                    <a16:creationId xmlns:a16="http://schemas.microsoft.com/office/drawing/2014/main" id="{C1D2612A-2987-47D0-BC3C-E008B3F65BA2}"/>
                  </a:ext>
                </a:extLst>
              </p:cNvPr>
              <p:cNvSpPr>
                <a:spLocks noChangeAspect="1"/>
              </p:cNvSpPr>
              <p:nvPr/>
            </p:nvSpPr>
            <p:spPr bwMode="auto">
              <a:xfrm>
                <a:off x="4639" y="2164"/>
                <a:ext cx="51" cy="20"/>
              </a:xfrm>
              <a:custGeom>
                <a:avLst/>
                <a:gdLst>
                  <a:gd name="T0" fmla="*/ 0 w 175"/>
                  <a:gd name="T1" fmla="*/ 0 h 62"/>
                  <a:gd name="T2" fmla="*/ 0 w 175"/>
                  <a:gd name="T3" fmla="*/ 0 h 62"/>
                  <a:gd name="T4" fmla="*/ 0 w 175"/>
                  <a:gd name="T5" fmla="*/ 0 h 62"/>
                  <a:gd name="T6" fmla="*/ 0 w 175"/>
                  <a:gd name="T7" fmla="*/ 0 h 62"/>
                  <a:gd name="T8" fmla="*/ 0 w 175"/>
                  <a:gd name="T9" fmla="*/ 0 h 62"/>
                  <a:gd name="T10" fmla="*/ 0 w 175"/>
                  <a:gd name="T11" fmla="*/ 0 h 62"/>
                  <a:gd name="T12" fmla="*/ 0 w 175"/>
                  <a:gd name="T13" fmla="*/ 0 h 62"/>
                  <a:gd name="T14" fmla="*/ 0 w 175"/>
                  <a:gd name="T15" fmla="*/ 0 h 62"/>
                  <a:gd name="T16" fmla="*/ 0 w 175"/>
                  <a:gd name="T17" fmla="*/ 0 h 62"/>
                  <a:gd name="T18" fmla="*/ 0 w 175"/>
                  <a:gd name="T19" fmla="*/ 0 h 62"/>
                  <a:gd name="T20" fmla="*/ 0 w 175"/>
                  <a:gd name="T21" fmla="*/ 0 h 62"/>
                  <a:gd name="T22" fmla="*/ 0 w 175"/>
                  <a:gd name="T23" fmla="*/ 0 h 62"/>
                  <a:gd name="T24" fmla="*/ 0 w 175"/>
                  <a:gd name="T25" fmla="*/ 0 h 62"/>
                  <a:gd name="T26" fmla="*/ 0 w 175"/>
                  <a:gd name="T27" fmla="*/ 0 h 62"/>
                  <a:gd name="T28" fmla="*/ 0 w 175"/>
                  <a:gd name="T29" fmla="*/ 0 h 62"/>
                  <a:gd name="T30" fmla="*/ 0 w 175"/>
                  <a:gd name="T31" fmla="*/ 0 h 62"/>
                  <a:gd name="T32" fmla="*/ 0 w 175"/>
                  <a:gd name="T33" fmla="*/ 0 h 62"/>
                  <a:gd name="T34" fmla="*/ 0 w 175"/>
                  <a:gd name="T35" fmla="*/ 0 h 62"/>
                  <a:gd name="T36" fmla="*/ 0 w 175"/>
                  <a:gd name="T37" fmla="*/ 0 h 62"/>
                  <a:gd name="T38" fmla="*/ 0 w 175"/>
                  <a:gd name="T39" fmla="*/ 0 h 62"/>
                  <a:gd name="T40" fmla="*/ 0 w 175"/>
                  <a:gd name="T41" fmla="*/ 0 h 62"/>
                  <a:gd name="T42" fmla="*/ 0 w 175"/>
                  <a:gd name="T43" fmla="*/ 0 h 62"/>
                  <a:gd name="T44" fmla="*/ 0 w 175"/>
                  <a:gd name="T45" fmla="*/ 0 h 62"/>
                  <a:gd name="T46" fmla="*/ 0 w 175"/>
                  <a:gd name="T47" fmla="*/ 0 h 62"/>
                  <a:gd name="T48" fmla="*/ 0 w 175"/>
                  <a:gd name="T49" fmla="*/ 0 h 62"/>
                  <a:gd name="T50" fmla="*/ 0 w 175"/>
                  <a:gd name="T51" fmla="*/ 0 h 62"/>
                  <a:gd name="T52" fmla="*/ 0 w 175"/>
                  <a:gd name="T53" fmla="*/ 0 h 62"/>
                  <a:gd name="T54" fmla="*/ 0 w 175"/>
                  <a:gd name="T55" fmla="*/ 0 h 62"/>
                  <a:gd name="T56" fmla="*/ 0 w 175"/>
                  <a:gd name="T57" fmla="*/ 0 h 62"/>
                  <a:gd name="T58" fmla="*/ 0 w 175"/>
                  <a:gd name="T59" fmla="*/ 0 h 62"/>
                  <a:gd name="T60" fmla="*/ 0 w 175"/>
                  <a:gd name="T61" fmla="*/ 0 h 62"/>
                  <a:gd name="T62" fmla="*/ 0 w 175"/>
                  <a:gd name="T63" fmla="*/ 0 h 62"/>
                  <a:gd name="T64" fmla="*/ 0 w 175"/>
                  <a:gd name="T65" fmla="*/ 0 h 62"/>
                  <a:gd name="T66" fmla="*/ 0 w 175"/>
                  <a:gd name="T67" fmla="*/ 0 h 62"/>
                  <a:gd name="T68" fmla="*/ 0 w 175"/>
                  <a:gd name="T69" fmla="*/ 0 h 6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5"/>
                  <a:gd name="T106" fmla="*/ 0 h 62"/>
                  <a:gd name="T107" fmla="*/ 175 w 175"/>
                  <a:gd name="T108" fmla="*/ 62 h 6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5" h="62">
                    <a:moveTo>
                      <a:pt x="9" y="28"/>
                    </a:moveTo>
                    <a:lnTo>
                      <a:pt x="12" y="28"/>
                    </a:lnTo>
                    <a:lnTo>
                      <a:pt x="17" y="23"/>
                    </a:lnTo>
                    <a:lnTo>
                      <a:pt x="45" y="11"/>
                    </a:lnTo>
                    <a:lnTo>
                      <a:pt x="50" y="16"/>
                    </a:lnTo>
                    <a:lnTo>
                      <a:pt x="71" y="21"/>
                    </a:lnTo>
                    <a:lnTo>
                      <a:pt x="77" y="29"/>
                    </a:lnTo>
                    <a:lnTo>
                      <a:pt x="92" y="36"/>
                    </a:lnTo>
                    <a:lnTo>
                      <a:pt x="98" y="32"/>
                    </a:lnTo>
                    <a:lnTo>
                      <a:pt x="123" y="26"/>
                    </a:lnTo>
                    <a:lnTo>
                      <a:pt x="125" y="32"/>
                    </a:lnTo>
                    <a:lnTo>
                      <a:pt x="133" y="36"/>
                    </a:lnTo>
                    <a:lnTo>
                      <a:pt x="143" y="37"/>
                    </a:lnTo>
                    <a:lnTo>
                      <a:pt x="149" y="34"/>
                    </a:lnTo>
                    <a:lnTo>
                      <a:pt x="157" y="23"/>
                    </a:lnTo>
                    <a:lnTo>
                      <a:pt x="164" y="20"/>
                    </a:lnTo>
                    <a:lnTo>
                      <a:pt x="170" y="15"/>
                    </a:lnTo>
                    <a:lnTo>
                      <a:pt x="170" y="16"/>
                    </a:lnTo>
                    <a:lnTo>
                      <a:pt x="166" y="11"/>
                    </a:lnTo>
                    <a:lnTo>
                      <a:pt x="166" y="0"/>
                    </a:lnTo>
                    <a:lnTo>
                      <a:pt x="172" y="5"/>
                    </a:lnTo>
                    <a:lnTo>
                      <a:pt x="175" y="19"/>
                    </a:lnTo>
                    <a:lnTo>
                      <a:pt x="162" y="39"/>
                    </a:lnTo>
                    <a:lnTo>
                      <a:pt x="144" y="49"/>
                    </a:lnTo>
                    <a:lnTo>
                      <a:pt x="132" y="49"/>
                    </a:lnTo>
                    <a:lnTo>
                      <a:pt x="118" y="55"/>
                    </a:lnTo>
                    <a:lnTo>
                      <a:pt x="93" y="53"/>
                    </a:lnTo>
                    <a:lnTo>
                      <a:pt x="83" y="60"/>
                    </a:lnTo>
                    <a:lnTo>
                      <a:pt x="72" y="62"/>
                    </a:lnTo>
                    <a:lnTo>
                      <a:pt x="61" y="56"/>
                    </a:lnTo>
                    <a:lnTo>
                      <a:pt x="5" y="52"/>
                    </a:lnTo>
                    <a:lnTo>
                      <a:pt x="3" y="49"/>
                    </a:lnTo>
                    <a:lnTo>
                      <a:pt x="0" y="37"/>
                    </a:lnTo>
                    <a:lnTo>
                      <a:pt x="2" y="30"/>
                    </a:lnTo>
                    <a:lnTo>
                      <a:pt x="9" y="28"/>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82" name="Freeform 1412">
                <a:extLst>
                  <a:ext uri="{FF2B5EF4-FFF2-40B4-BE49-F238E27FC236}">
                    <a16:creationId xmlns:a16="http://schemas.microsoft.com/office/drawing/2014/main" id="{29C50B6B-ECA8-4C2D-A752-9F803174A25D}"/>
                  </a:ext>
                </a:extLst>
              </p:cNvPr>
              <p:cNvSpPr>
                <a:spLocks noChangeAspect="1"/>
              </p:cNvSpPr>
              <p:nvPr/>
            </p:nvSpPr>
            <p:spPr bwMode="auto">
              <a:xfrm>
                <a:off x="4627" y="2189"/>
                <a:ext cx="29" cy="21"/>
              </a:xfrm>
              <a:custGeom>
                <a:avLst/>
                <a:gdLst>
                  <a:gd name="T0" fmla="*/ 0 w 98"/>
                  <a:gd name="T1" fmla="*/ 0 h 70"/>
                  <a:gd name="T2" fmla="*/ 0 w 98"/>
                  <a:gd name="T3" fmla="*/ 0 h 70"/>
                  <a:gd name="T4" fmla="*/ 0 w 98"/>
                  <a:gd name="T5" fmla="*/ 0 h 70"/>
                  <a:gd name="T6" fmla="*/ 0 w 98"/>
                  <a:gd name="T7" fmla="*/ 0 h 70"/>
                  <a:gd name="T8" fmla="*/ 0 w 98"/>
                  <a:gd name="T9" fmla="*/ 0 h 70"/>
                  <a:gd name="T10" fmla="*/ 0 w 98"/>
                  <a:gd name="T11" fmla="*/ 0 h 70"/>
                  <a:gd name="T12" fmla="*/ 0 w 98"/>
                  <a:gd name="T13" fmla="*/ 0 h 70"/>
                  <a:gd name="T14" fmla="*/ 0 w 98"/>
                  <a:gd name="T15" fmla="*/ 0 h 70"/>
                  <a:gd name="T16" fmla="*/ 0 w 98"/>
                  <a:gd name="T17" fmla="*/ 0 h 70"/>
                  <a:gd name="T18" fmla="*/ 0 w 98"/>
                  <a:gd name="T19" fmla="*/ 0 h 70"/>
                  <a:gd name="T20" fmla="*/ 0 w 98"/>
                  <a:gd name="T21" fmla="*/ 0 h 70"/>
                  <a:gd name="T22" fmla="*/ 0 w 98"/>
                  <a:gd name="T23" fmla="*/ 0 h 70"/>
                  <a:gd name="T24" fmla="*/ 0 w 98"/>
                  <a:gd name="T25" fmla="*/ 0 h 70"/>
                  <a:gd name="T26" fmla="*/ 0 w 98"/>
                  <a:gd name="T27" fmla="*/ 0 h 70"/>
                  <a:gd name="T28" fmla="*/ 0 w 98"/>
                  <a:gd name="T29" fmla="*/ 0 h 70"/>
                  <a:gd name="T30" fmla="*/ 0 w 98"/>
                  <a:gd name="T31" fmla="*/ 0 h 7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8"/>
                  <a:gd name="T49" fmla="*/ 0 h 70"/>
                  <a:gd name="T50" fmla="*/ 98 w 98"/>
                  <a:gd name="T51" fmla="*/ 70 h 7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8" h="70">
                    <a:moveTo>
                      <a:pt x="49" y="0"/>
                    </a:moveTo>
                    <a:lnTo>
                      <a:pt x="57" y="13"/>
                    </a:lnTo>
                    <a:lnTo>
                      <a:pt x="63" y="13"/>
                    </a:lnTo>
                    <a:lnTo>
                      <a:pt x="94" y="45"/>
                    </a:lnTo>
                    <a:lnTo>
                      <a:pt x="98" y="59"/>
                    </a:lnTo>
                    <a:lnTo>
                      <a:pt x="93" y="65"/>
                    </a:lnTo>
                    <a:lnTo>
                      <a:pt x="81" y="70"/>
                    </a:lnTo>
                    <a:lnTo>
                      <a:pt x="69" y="70"/>
                    </a:lnTo>
                    <a:lnTo>
                      <a:pt x="58" y="55"/>
                    </a:lnTo>
                    <a:lnTo>
                      <a:pt x="32" y="35"/>
                    </a:lnTo>
                    <a:lnTo>
                      <a:pt x="9" y="34"/>
                    </a:lnTo>
                    <a:lnTo>
                      <a:pt x="0" y="23"/>
                    </a:lnTo>
                    <a:lnTo>
                      <a:pt x="0" y="13"/>
                    </a:lnTo>
                    <a:lnTo>
                      <a:pt x="15" y="7"/>
                    </a:lnTo>
                    <a:lnTo>
                      <a:pt x="44" y="5"/>
                    </a:lnTo>
                    <a:lnTo>
                      <a:pt x="49"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83" name="Freeform 1413">
                <a:extLst>
                  <a:ext uri="{FF2B5EF4-FFF2-40B4-BE49-F238E27FC236}">
                    <a16:creationId xmlns:a16="http://schemas.microsoft.com/office/drawing/2014/main" id="{2005056D-2895-443F-9E5B-BB6F118FCBD5}"/>
                  </a:ext>
                </a:extLst>
              </p:cNvPr>
              <p:cNvSpPr>
                <a:spLocks noChangeAspect="1"/>
              </p:cNvSpPr>
              <p:nvPr/>
            </p:nvSpPr>
            <p:spPr bwMode="auto">
              <a:xfrm>
                <a:off x="4627" y="2189"/>
                <a:ext cx="29" cy="21"/>
              </a:xfrm>
              <a:custGeom>
                <a:avLst/>
                <a:gdLst>
                  <a:gd name="T0" fmla="*/ 0 w 98"/>
                  <a:gd name="T1" fmla="*/ 0 h 70"/>
                  <a:gd name="T2" fmla="*/ 0 w 98"/>
                  <a:gd name="T3" fmla="*/ 0 h 70"/>
                  <a:gd name="T4" fmla="*/ 0 w 98"/>
                  <a:gd name="T5" fmla="*/ 0 h 70"/>
                  <a:gd name="T6" fmla="*/ 0 w 98"/>
                  <a:gd name="T7" fmla="*/ 0 h 70"/>
                  <a:gd name="T8" fmla="*/ 0 w 98"/>
                  <a:gd name="T9" fmla="*/ 0 h 70"/>
                  <a:gd name="T10" fmla="*/ 0 w 98"/>
                  <a:gd name="T11" fmla="*/ 0 h 70"/>
                  <a:gd name="T12" fmla="*/ 0 w 98"/>
                  <a:gd name="T13" fmla="*/ 0 h 70"/>
                  <a:gd name="T14" fmla="*/ 0 w 98"/>
                  <a:gd name="T15" fmla="*/ 0 h 70"/>
                  <a:gd name="T16" fmla="*/ 0 w 98"/>
                  <a:gd name="T17" fmla="*/ 0 h 70"/>
                  <a:gd name="T18" fmla="*/ 0 w 98"/>
                  <a:gd name="T19" fmla="*/ 0 h 70"/>
                  <a:gd name="T20" fmla="*/ 0 w 98"/>
                  <a:gd name="T21" fmla="*/ 0 h 70"/>
                  <a:gd name="T22" fmla="*/ 0 w 98"/>
                  <a:gd name="T23" fmla="*/ 0 h 70"/>
                  <a:gd name="T24" fmla="*/ 0 w 98"/>
                  <a:gd name="T25" fmla="*/ 0 h 70"/>
                  <a:gd name="T26" fmla="*/ 0 w 98"/>
                  <a:gd name="T27" fmla="*/ 0 h 70"/>
                  <a:gd name="T28" fmla="*/ 0 w 98"/>
                  <a:gd name="T29" fmla="*/ 0 h 70"/>
                  <a:gd name="T30" fmla="*/ 0 w 98"/>
                  <a:gd name="T31" fmla="*/ 0 h 7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8"/>
                  <a:gd name="T49" fmla="*/ 0 h 70"/>
                  <a:gd name="T50" fmla="*/ 98 w 98"/>
                  <a:gd name="T51" fmla="*/ 70 h 7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8" h="70">
                    <a:moveTo>
                      <a:pt x="49" y="0"/>
                    </a:moveTo>
                    <a:lnTo>
                      <a:pt x="57" y="13"/>
                    </a:lnTo>
                    <a:lnTo>
                      <a:pt x="63" y="13"/>
                    </a:lnTo>
                    <a:lnTo>
                      <a:pt x="94" y="45"/>
                    </a:lnTo>
                    <a:lnTo>
                      <a:pt x="98" y="59"/>
                    </a:lnTo>
                    <a:lnTo>
                      <a:pt x="93" y="65"/>
                    </a:lnTo>
                    <a:lnTo>
                      <a:pt x="81" y="70"/>
                    </a:lnTo>
                    <a:lnTo>
                      <a:pt x="69" y="70"/>
                    </a:lnTo>
                    <a:lnTo>
                      <a:pt x="58" y="55"/>
                    </a:lnTo>
                    <a:lnTo>
                      <a:pt x="32" y="35"/>
                    </a:lnTo>
                    <a:lnTo>
                      <a:pt x="9" y="34"/>
                    </a:lnTo>
                    <a:lnTo>
                      <a:pt x="0" y="23"/>
                    </a:lnTo>
                    <a:lnTo>
                      <a:pt x="0" y="13"/>
                    </a:lnTo>
                    <a:lnTo>
                      <a:pt x="15" y="7"/>
                    </a:lnTo>
                    <a:lnTo>
                      <a:pt x="44" y="5"/>
                    </a:lnTo>
                    <a:lnTo>
                      <a:pt x="49"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84" name="Freeform 1414">
                <a:extLst>
                  <a:ext uri="{FF2B5EF4-FFF2-40B4-BE49-F238E27FC236}">
                    <a16:creationId xmlns:a16="http://schemas.microsoft.com/office/drawing/2014/main" id="{F1B1AA34-CEDA-4879-8713-14ED8145E2A1}"/>
                  </a:ext>
                </a:extLst>
              </p:cNvPr>
              <p:cNvSpPr>
                <a:spLocks noChangeAspect="1"/>
              </p:cNvSpPr>
              <p:nvPr/>
            </p:nvSpPr>
            <p:spPr bwMode="auto">
              <a:xfrm>
                <a:off x="4590" y="2166"/>
                <a:ext cx="38" cy="20"/>
              </a:xfrm>
              <a:custGeom>
                <a:avLst/>
                <a:gdLst>
                  <a:gd name="T0" fmla="*/ 0 w 130"/>
                  <a:gd name="T1" fmla="*/ 0 h 69"/>
                  <a:gd name="T2" fmla="*/ 0 w 130"/>
                  <a:gd name="T3" fmla="*/ 0 h 69"/>
                  <a:gd name="T4" fmla="*/ 0 w 130"/>
                  <a:gd name="T5" fmla="*/ 0 h 69"/>
                  <a:gd name="T6" fmla="*/ 0 w 130"/>
                  <a:gd name="T7" fmla="*/ 0 h 69"/>
                  <a:gd name="T8" fmla="*/ 0 w 130"/>
                  <a:gd name="T9" fmla="*/ 0 h 69"/>
                  <a:gd name="T10" fmla="*/ 0 w 130"/>
                  <a:gd name="T11" fmla="*/ 0 h 69"/>
                  <a:gd name="T12" fmla="*/ 0 w 130"/>
                  <a:gd name="T13" fmla="*/ 0 h 69"/>
                  <a:gd name="T14" fmla="*/ 0 w 130"/>
                  <a:gd name="T15" fmla="*/ 0 h 69"/>
                  <a:gd name="T16" fmla="*/ 0 w 130"/>
                  <a:gd name="T17" fmla="*/ 0 h 69"/>
                  <a:gd name="T18" fmla="*/ 0 w 130"/>
                  <a:gd name="T19" fmla="*/ 0 h 69"/>
                  <a:gd name="T20" fmla="*/ 0 w 130"/>
                  <a:gd name="T21" fmla="*/ 0 h 69"/>
                  <a:gd name="T22" fmla="*/ 0 w 130"/>
                  <a:gd name="T23" fmla="*/ 0 h 69"/>
                  <a:gd name="T24" fmla="*/ 0 w 130"/>
                  <a:gd name="T25" fmla="*/ 0 h 69"/>
                  <a:gd name="T26" fmla="*/ 0 w 130"/>
                  <a:gd name="T27" fmla="*/ 0 h 69"/>
                  <a:gd name="T28" fmla="*/ 0 w 130"/>
                  <a:gd name="T29" fmla="*/ 0 h 69"/>
                  <a:gd name="T30" fmla="*/ 0 w 130"/>
                  <a:gd name="T31" fmla="*/ 0 h 69"/>
                  <a:gd name="T32" fmla="*/ 0 w 130"/>
                  <a:gd name="T33" fmla="*/ 0 h 69"/>
                  <a:gd name="T34" fmla="*/ 0 w 130"/>
                  <a:gd name="T35" fmla="*/ 0 h 69"/>
                  <a:gd name="T36" fmla="*/ 0 w 130"/>
                  <a:gd name="T37" fmla="*/ 0 h 69"/>
                  <a:gd name="T38" fmla="*/ 0 w 130"/>
                  <a:gd name="T39" fmla="*/ 0 h 69"/>
                  <a:gd name="T40" fmla="*/ 0 w 130"/>
                  <a:gd name="T41" fmla="*/ 0 h 69"/>
                  <a:gd name="T42" fmla="*/ 0 w 130"/>
                  <a:gd name="T43" fmla="*/ 0 h 69"/>
                  <a:gd name="T44" fmla="*/ 0 w 130"/>
                  <a:gd name="T45" fmla="*/ 0 h 69"/>
                  <a:gd name="T46" fmla="*/ 0 w 130"/>
                  <a:gd name="T47" fmla="*/ 0 h 69"/>
                  <a:gd name="T48" fmla="*/ 0 w 130"/>
                  <a:gd name="T49" fmla="*/ 0 h 69"/>
                  <a:gd name="T50" fmla="*/ 0 w 130"/>
                  <a:gd name="T51" fmla="*/ 0 h 69"/>
                  <a:gd name="T52" fmla="*/ 0 w 130"/>
                  <a:gd name="T53" fmla="*/ 0 h 69"/>
                  <a:gd name="T54" fmla="*/ 0 w 130"/>
                  <a:gd name="T55" fmla="*/ 0 h 69"/>
                  <a:gd name="T56" fmla="*/ 0 w 130"/>
                  <a:gd name="T57" fmla="*/ 0 h 69"/>
                  <a:gd name="T58" fmla="*/ 0 w 130"/>
                  <a:gd name="T59" fmla="*/ 0 h 69"/>
                  <a:gd name="T60" fmla="*/ 0 w 130"/>
                  <a:gd name="T61" fmla="*/ 0 h 69"/>
                  <a:gd name="T62" fmla="*/ 0 w 130"/>
                  <a:gd name="T63" fmla="*/ 0 h 69"/>
                  <a:gd name="T64" fmla="*/ 0 w 130"/>
                  <a:gd name="T65" fmla="*/ 0 h 69"/>
                  <a:gd name="T66" fmla="*/ 0 w 130"/>
                  <a:gd name="T67" fmla="*/ 0 h 69"/>
                  <a:gd name="T68" fmla="*/ 0 w 130"/>
                  <a:gd name="T69" fmla="*/ 0 h 6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0"/>
                  <a:gd name="T106" fmla="*/ 0 h 69"/>
                  <a:gd name="T107" fmla="*/ 130 w 130"/>
                  <a:gd name="T108" fmla="*/ 69 h 6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0" h="69">
                    <a:moveTo>
                      <a:pt x="15" y="23"/>
                    </a:moveTo>
                    <a:lnTo>
                      <a:pt x="24" y="19"/>
                    </a:lnTo>
                    <a:lnTo>
                      <a:pt x="43" y="24"/>
                    </a:lnTo>
                    <a:lnTo>
                      <a:pt x="55" y="39"/>
                    </a:lnTo>
                    <a:lnTo>
                      <a:pt x="60" y="42"/>
                    </a:lnTo>
                    <a:lnTo>
                      <a:pt x="65" y="42"/>
                    </a:lnTo>
                    <a:lnTo>
                      <a:pt x="69" y="39"/>
                    </a:lnTo>
                    <a:lnTo>
                      <a:pt x="76" y="37"/>
                    </a:lnTo>
                    <a:lnTo>
                      <a:pt x="75" y="32"/>
                    </a:lnTo>
                    <a:lnTo>
                      <a:pt x="57" y="17"/>
                    </a:lnTo>
                    <a:lnTo>
                      <a:pt x="54" y="6"/>
                    </a:lnTo>
                    <a:lnTo>
                      <a:pt x="62" y="0"/>
                    </a:lnTo>
                    <a:lnTo>
                      <a:pt x="70" y="7"/>
                    </a:lnTo>
                    <a:lnTo>
                      <a:pt x="78" y="17"/>
                    </a:lnTo>
                    <a:lnTo>
                      <a:pt x="95" y="13"/>
                    </a:lnTo>
                    <a:lnTo>
                      <a:pt x="102" y="19"/>
                    </a:lnTo>
                    <a:lnTo>
                      <a:pt x="104" y="29"/>
                    </a:lnTo>
                    <a:lnTo>
                      <a:pt x="114" y="13"/>
                    </a:lnTo>
                    <a:lnTo>
                      <a:pt x="125" y="29"/>
                    </a:lnTo>
                    <a:lnTo>
                      <a:pt x="126" y="38"/>
                    </a:lnTo>
                    <a:lnTo>
                      <a:pt x="130" y="42"/>
                    </a:lnTo>
                    <a:lnTo>
                      <a:pt x="125" y="44"/>
                    </a:lnTo>
                    <a:lnTo>
                      <a:pt x="116" y="42"/>
                    </a:lnTo>
                    <a:lnTo>
                      <a:pt x="115" y="44"/>
                    </a:lnTo>
                    <a:lnTo>
                      <a:pt x="115" y="49"/>
                    </a:lnTo>
                    <a:lnTo>
                      <a:pt x="102" y="51"/>
                    </a:lnTo>
                    <a:lnTo>
                      <a:pt x="92" y="48"/>
                    </a:lnTo>
                    <a:lnTo>
                      <a:pt x="91" y="42"/>
                    </a:lnTo>
                    <a:lnTo>
                      <a:pt x="24" y="69"/>
                    </a:lnTo>
                    <a:lnTo>
                      <a:pt x="13" y="68"/>
                    </a:lnTo>
                    <a:lnTo>
                      <a:pt x="5" y="64"/>
                    </a:lnTo>
                    <a:lnTo>
                      <a:pt x="1" y="56"/>
                    </a:lnTo>
                    <a:lnTo>
                      <a:pt x="0" y="38"/>
                    </a:lnTo>
                    <a:lnTo>
                      <a:pt x="12" y="28"/>
                    </a:lnTo>
                    <a:lnTo>
                      <a:pt x="15" y="2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85" name="Freeform 1415">
                <a:extLst>
                  <a:ext uri="{FF2B5EF4-FFF2-40B4-BE49-F238E27FC236}">
                    <a16:creationId xmlns:a16="http://schemas.microsoft.com/office/drawing/2014/main" id="{61AF8451-8649-4B08-B44A-0BDDCE378B33}"/>
                  </a:ext>
                </a:extLst>
              </p:cNvPr>
              <p:cNvSpPr>
                <a:spLocks noChangeAspect="1"/>
              </p:cNvSpPr>
              <p:nvPr/>
            </p:nvSpPr>
            <p:spPr bwMode="auto">
              <a:xfrm>
                <a:off x="4590" y="2166"/>
                <a:ext cx="38" cy="20"/>
              </a:xfrm>
              <a:custGeom>
                <a:avLst/>
                <a:gdLst>
                  <a:gd name="T0" fmla="*/ 0 w 130"/>
                  <a:gd name="T1" fmla="*/ 0 h 69"/>
                  <a:gd name="T2" fmla="*/ 0 w 130"/>
                  <a:gd name="T3" fmla="*/ 0 h 69"/>
                  <a:gd name="T4" fmla="*/ 0 w 130"/>
                  <a:gd name="T5" fmla="*/ 0 h 69"/>
                  <a:gd name="T6" fmla="*/ 0 w 130"/>
                  <a:gd name="T7" fmla="*/ 0 h 69"/>
                  <a:gd name="T8" fmla="*/ 0 w 130"/>
                  <a:gd name="T9" fmla="*/ 0 h 69"/>
                  <a:gd name="T10" fmla="*/ 0 w 130"/>
                  <a:gd name="T11" fmla="*/ 0 h 69"/>
                  <a:gd name="T12" fmla="*/ 0 w 130"/>
                  <a:gd name="T13" fmla="*/ 0 h 69"/>
                  <a:gd name="T14" fmla="*/ 0 w 130"/>
                  <a:gd name="T15" fmla="*/ 0 h 69"/>
                  <a:gd name="T16" fmla="*/ 0 w 130"/>
                  <a:gd name="T17" fmla="*/ 0 h 69"/>
                  <a:gd name="T18" fmla="*/ 0 w 130"/>
                  <a:gd name="T19" fmla="*/ 0 h 69"/>
                  <a:gd name="T20" fmla="*/ 0 w 130"/>
                  <a:gd name="T21" fmla="*/ 0 h 69"/>
                  <a:gd name="T22" fmla="*/ 0 w 130"/>
                  <a:gd name="T23" fmla="*/ 0 h 69"/>
                  <a:gd name="T24" fmla="*/ 0 w 130"/>
                  <a:gd name="T25" fmla="*/ 0 h 69"/>
                  <a:gd name="T26" fmla="*/ 0 w 130"/>
                  <a:gd name="T27" fmla="*/ 0 h 69"/>
                  <a:gd name="T28" fmla="*/ 0 w 130"/>
                  <a:gd name="T29" fmla="*/ 0 h 69"/>
                  <a:gd name="T30" fmla="*/ 0 w 130"/>
                  <a:gd name="T31" fmla="*/ 0 h 69"/>
                  <a:gd name="T32" fmla="*/ 0 w 130"/>
                  <a:gd name="T33" fmla="*/ 0 h 69"/>
                  <a:gd name="T34" fmla="*/ 0 w 130"/>
                  <a:gd name="T35" fmla="*/ 0 h 69"/>
                  <a:gd name="T36" fmla="*/ 0 w 130"/>
                  <a:gd name="T37" fmla="*/ 0 h 69"/>
                  <a:gd name="T38" fmla="*/ 0 w 130"/>
                  <a:gd name="T39" fmla="*/ 0 h 69"/>
                  <a:gd name="T40" fmla="*/ 0 w 130"/>
                  <a:gd name="T41" fmla="*/ 0 h 69"/>
                  <a:gd name="T42" fmla="*/ 0 w 130"/>
                  <a:gd name="T43" fmla="*/ 0 h 69"/>
                  <a:gd name="T44" fmla="*/ 0 w 130"/>
                  <a:gd name="T45" fmla="*/ 0 h 69"/>
                  <a:gd name="T46" fmla="*/ 0 w 130"/>
                  <a:gd name="T47" fmla="*/ 0 h 69"/>
                  <a:gd name="T48" fmla="*/ 0 w 130"/>
                  <a:gd name="T49" fmla="*/ 0 h 69"/>
                  <a:gd name="T50" fmla="*/ 0 w 130"/>
                  <a:gd name="T51" fmla="*/ 0 h 69"/>
                  <a:gd name="T52" fmla="*/ 0 w 130"/>
                  <a:gd name="T53" fmla="*/ 0 h 69"/>
                  <a:gd name="T54" fmla="*/ 0 w 130"/>
                  <a:gd name="T55" fmla="*/ 0 h 69"/>
                  <a:gd name="T56" fmla="*/ 0 w 130"/>
                  <a:gd name="T57" fmla="*/ 0 h 69"/>
                  <a:gd name="T58" fmla="*/ 0 w 130"/>
                  <a:gd name="T59" fmla="*/ 0 h 69"/>
                  <a:gd name="T60" fmla="*/ 0 w 130"/>
                  <a:gd name="T61" fmla="*/ 0 h 69"/>
                  <a:gd name="T62" fmla="*/ 0 w 130"/>
                  <a:gd name="T63" fmla="*/ 0 h 69"/>
                  <a:gd name="T64" fmla="*/ 0 w 130"/>
                  <a:gd name="T65" fmla="*/ 0 h 69"/>
                  <a:gd name="T66" fmla="*/ 0 w 130"/>
                  <a:gd name="T67" fmla="*/ 0 h 69"/>
                  <a:gd name="T68" fmla="*/ 0 w 130"/>
                  <a:gd name="T69" fmla="*/ 0 h 6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0"/>
                  <a:gd name="T106" fmla="*/ 0 h 69"/>
                  <a:gd name="T107" fmla="*/ 130 w 130"/>
                  <a:gd name="T108" fmla="*/ 69 h 6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0" h="69">
                    <a:moveTo>
                      <a:pt x="15" y="23"/>
                    </a:moveTo>
                    <a:lnTo>
                      <a:pt x="24" y="19"/>
                    </a:lnTo>
                    <a:lnTo>
                      <a:pt x="43" y="24"/>
                    </a:lnTo>
                    <a:lnTo>
                      <a:pt x="55" y="39"/>
                    </a:lnTo>
                    <a:lnTo>
                      <a:pt x="60" y="42"/>
                    </a:lnTo>
                    <a:lnTo>
                      <a:pt x="65" y="42"/>
                    </a:lnTo>
                    <a:lnTo>
                      <a:pt x="69" y="39"/>
                    </a:lnTo>
                    <a:lnTo>
                      <a:pt x="76" y="37"/>
                    </a:lnTo>
                    <a:lnTo>
                      <a:pt x="75" y="32"/>
                    </a:lnTo>
                    <a:lnTo>
                      <a:pt x="57" y="17"/>
                    </a:lnTo>
                    <a:lnTo>
                      <a:pt x="54" y="6"/>
                    </a:lnTo>
                    <a:lnTo>
                      <a:pt x="62" y="0"/>
                    </a:lnTo>
                    <a:lnTo>
                      <a:pt x="70" y="7"/>
                    </a:lnTo>
                    <a:lnTo>
                      <a:pt x="78" y="17"/>
                    </a:lnTo>
                    <a:lnTo>
                      <a:pt x="95" y="13"/>
                    </a:lnTo>
                    <a:lnTo>
                      <a:pt x="102" y="19"/>
                    </a:lnTo>
                    <a:lnTo>
                      <a:pt x="104" y="29"/>
                    </a:lnTo>
                    <a:lnTo>
                      <a:pt x="114" y="13"/>
                    </a:lnTo>
                    <a:lnTo>
                      <a:pt x="125" y="29"/>
                    </a:lnTo>
                    <a:lnTo>
                      <a:pt x="126" y="38"/>
                    </a:lnTo>
                    <a:lnTo>
                      <a:pt x="130" y="42"/>
                    </a:lnTo>
                    <a:lnTo>
                      <a:pt x="125" y="44"/>
                    </a:lnTo>
                    <a:lnTo>
                      <a:pt x="116" y="42"/>
                    </a:lnTo>
                    <a:lnTo>
                      <a:pt x="115" y="44"/>
                    </a:lnTo>
                    <a:lnTo>
                      <a:pt x="115" y="49"/>
                    </a:lnTo>
                    <a:lnTo>
                      <a:pt x="102" y="51"/>
                    </a:lnTo>
                    <a:lnTo>
                      <a:pt x="92" y="48"/>
                    </a:lnTo>
                    <a:lnTo>
                      <a:pt x="91" y="42"/>
                    </a:lnTo>
                    <a:lnTo>
                      <a:pt x="24" y="69"/>
                    </a:lnTo>
                    <a:lnTo>
                      <a:pt x="13" y="68"/>
                    </a:lnTo>
                    <a:lnTo>
                      <a:pt x="5" y="64"/>
                    </a:lnTo>
                    <a:lnTo>
                      <a:pt x="1" y="56"/>
                    </a:lnTo>
                    <a:lnTo>
                      <a:pt x="0" y="38"/>
                    </a:lnTo>
                    <a:lnTo>
                      <a:pt x="12" y="28"/>
                    </a:lnTo>
                    <a:lnTo>
                      <a:pt x="15" y="2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86" name="Freeform 1416">
                <a:extLst>
                  <a:ext uri="{FF2B5EF4-FFF2-40B4-BE49-F238E27FC236}">
                    <a16:creationId xmlns:a16="http://schemas.microsoft.com/office/drawing/2014/main" id="{DFE10B67-4C45-482A-808C-31DA13A42153}"/>
                  </a:ext>
                </a:extLst>
              </p:cNvPr>
              <p:cNvSpPr>
                <a:spLocks noChangeAspect="1"/>
              </p:cNvSpPr>
              <p:nvPr/>
            </p:nvSpPr>
            <p:spPr bwMode="auto">
              <a:xfrm>
                <a:off x="4576" y="2169"/>
                <a:ext cx="13" cy="15"/>
              </a:xfrm>
              <a:custGeom>
                <a:avLst/>
                <a:gdLst>
                  <a:gd name="T0" fmla="*/ 0 w 42"/>
                  <a:gd name="T1" fmla="*/ 0 h 50"/>
                  <a:gd name="T2" fmla="*/ 0 w 42"/>
                  <a:gd name="T3" fmla="*/ 0 h 50"/>
                  <a:gd name="T4" fmla="*/ 0 w 42"/>
                  <a:gd name="T5" fmla="*/ 0 h 50"/>
                  <a:gd name="T6" fmla="*/ 0 w 42"/>
                  <a:gd name="T7" fmla="*/ 0 h 50"/>
                  <a:gd name="T8" fmla="*/ 0 w 42"/>
                  <a:gd name="T9" fmla="*/ 0 h 50"/>
                  <a:gd name="T10" fmla="*/ 0 w 42"/>
                  <a:gd name="T11" fmla="*/ 0 h 50"/>
                  <a:gd name="T12" fmla="*/ 0 w 42"/>
                  <a:gd name="T13" fmla="*/ 0 h 50"/>
                  <a:gd name="T14" fmla="*/ 0 w 42"/>
                  <a:gd name="T15" fmla="*/ 0 h 50"/>
                  <a:gd name="T16" fmla="*/ 0 w 42"/>
                  <a:gd name="T17" fmla="*/ 0 h 50"/>
                  <a:gd name="T18" fmla="*/ 0 w 42"/>
                  <a:gd name="T19" fmla="*/ 0 h 50"/>
                  <a:gd name="T20" fmla="*/ 0 w 42"/>
                  <a:gd name="T21" fmla="*/ 0 h 50"/>
                  <a:gd name="T22" fmla="*/ 0 w 42"/>
                  <a:gd name="T23" fmla="*/ 0 h 50"/>
                  <a:gd name="T24" fmla="*/ 0 w 42"/>
                  <a:gd name="T25" fmla="*/ 0 h 50"/>
                  <a:gd name="T26" fmla="*/ 0 w 42"/>
                  <a:gd name="T27" fmla="*/ 0 h 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2"/>
                  <a:gd name="T43" fmla="*/ 0 h 50"/>
                  <a:gd name="T44" fmla="*/ 42 w 42"/>
                  <a:gd name="T45" fmla="*/ 50 h 5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2" h="50">
                    <a:moveTo>
                      <a:pt x="7" y="18"/>
                    </a:moveTo>
                    <a:lnTo>
                      <a:pt x="9" y="13"/>
                    </a:lnTo>
                    <a:lnTo>
                      <a:pt x="14" y="10"/>
                    </a:lnTo>
                    <a:lnTo>
                      <a:pt x="21" y="2"/>
                    </a:lnTo>
                    <a:lnTo>
                      <a:pt x="32" y="0"/>
                    </a:lnTo>
                    <a:lnTo>
                      <a:pt x="40" y="8"/>
                    </a:lnTo>
                    <a:lnTo>
                      <a:pt x="42" y="21"/>
                    </a:lnTo>
                    <a:lnTo>
                      <a:pt x="38" y="49"/>
                    </a:lnTo>
                    <a:lnTo>
                      <a:pt x="32" y="50"/>
                    </a:lnTo>
                    <a:lnTo>
                      <a:pt x="8" y="50"/>
                    </a:lnTo>
                    <a:lnTo>
                      <a:pt x="0" y="46"/>
                    </a:lnTo>
                    <a:lnTo>
                      <a:pt x="0" y="36"/>
                    </a:lnTo>
                    <a:lnTo>
                      <a:pt x="6" y="33"/>
                    </a:lnTo>
                    <a:lnTo>
                      <a:pt x="7" y="18"/>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87" name="Freeform 1417">
                <a:extLst>
                  <a:ext uri="{FF2B5EF4-FFF2-40B4-BE49-F238E27FC236}">
                    <a16:creationId xmlns:a16="http://schemas.microsoft.com/office/drawing/2014/main" id="{01AF8015-FBBF-4D3C-A7EC-2926C650570C}"/>
                  </a:ext>
                </a:extLst>
              </p:cNvPr>
              <p:cNvSpPr>
                <a:spLocks noChangeAspect="1"/>
              </p:cNvSpPr>
              <p:nvPr/>
            </p:nvSpPr>
            <p:spPr bwMode="auto">
              <a:xfrm>
                <a:off x="4576" y="2169"/>
                <a:ext cx="13" cy="15"/>
              </a:xfrm>
              <a:custGeom>
                <a:avLst/>
                <a:gdLst>
                  <a:gd name="T0" fmla="*/ 0 w 42"/>
                  <a:gd name="T1" fmla="*/ 0 h 50"/>
                  <a:gd name="T2" fmla="*/ 0 w 42"/>
                  <a:gd name="T3" fmla="*/ 0 h 50"/>
                  <a:gd name="T4" fmla="*/ 0 w 42"/>
                  <a:gd name="T5" fmla="*/ 0 h 50"/>
                  <a:gd name="T6" fmla="*/ 0 w 42"/>
                  <a:gd name="T7" fmla="*/ 0 h 50"/>
                  <a:gd name="T8" fmla="*/ 0 w 42"/>
                  <a:gd name="T9" fmla="*/ 0 h 50"/>
                  <a:gd name="T10" fmla="*/ 0 w 42"/>
                  <a:gd name="T11" fmla="*/ 0 h 50"/>
                  <a:gd name="T12" fmla="*/ 0 w 42"/>
                  <a:gd name="T13" fmla="*/ 0 h 50"/>
                  <a:gd name="T14" fmla="*/ 0 w 42"/>
                  <a:gd name="T15" fmla="*/ 0 h 50"/>
                  <a:gd name="T16" fmla="*/ 0 w 42"/>
                  <a:gd name="T17" fmla="*/ 0 h 50"/>
                  <a:gd name="T18" fmla="*/ 0 w 42"/>
                  <a:gd name="T19" fmla="*/ 0 h 50"/>
                  <a:gd name="T20" fmla="*/ 0 w 42"/>
                  <a:gd name="T21" fmla="*/ 0 h 50"/>
                  <a:gd name="T22" fmla="*/ 0 w 42"/>
                  <a:gd name="T23" fmla="*/ 0 h 50"/>
                  <a:gd name="T24" fmla="*/ 0 w 42"/>
                  <a:gd name="T25" fmla="*/ 0 h 50"/>
                  <a:gd name="T26" fmla="*/ 0 w 42"/>
                  <a:gd name="T27" fmla="*/ 0 h 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2"/>
                  <a:gd name="T43" fmla="*/ 0 h 50"/>
                  <a:gd name="T44" fmla="*/ 42 w 42"/>
                  <a:gd name="T45" fmla="*/ 50 h 5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2" h="50">
                    <a:moveTo>
                      <a:pt x="7" y="18"/>
                    </a:moveTo>
                    <a:lnTo>
                      <a:pt x="9" y="13"/>
                    </a:lnTo>
                    <a:lnTo>
                      <a:pt x="14" y="10"/>
                    </a:lnTo>
                    <a:lnTo>
                      <a:pt x="21" y="2"/>
                    </a:lnTo>
                    <a:lnTo>
                      <a:pt x="32" y="0"/>
                    </a:lnTo>
                    <a:lnTo>
                      <a:pt x="40" y="8"/>
                    </a:lnTo>
                    <a:lnTo>
                      <a:pt x="42" y="21"/>
                    </a:lnTo>
                    <a:lnTo>
                      <a:pt x="38" y="49"/>
                    </a:lnTo>
                    <a:lnTo>
                      <a:pt x="32" y="50"/>
                    </a:lnTo>
                    <a:lnTo>
                      <a:pt x="8" y="50"/>
                    </a:lnTo>
                    <a:lnTo>
                      <a:pt x="0" y="46"/>
                    </a:lnTo>
                    <a:lnTo>
                      <a:pt x="0" y="36"/>
                    </a:lnTo>
                    <a:lnTo>
                      <a:pt x="6" y="33"/>
                    </a:lnTo>
                    <a:lnTo>
                      <a:pt x="7" y="18"/>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88" name="Freeform 1418">
                <a:extLst>
                  <a:ext uri="{FF2B5EF4-FFF2-40B4-BE49-F238E27FC236}">
                    <a16:creationId xmlns:a16="http://schemas.microsoft.com/office/drawing/2014/main" id="{6A3831EC-4FD6-4A87-BB02-BE296E6510B6}"/>
                  </a:ext>
                </a:extLst>
              </p:cNvPr>
              <p:cNvSpPr>
                <a:spLocks noChangeAspect="1"/>
              </p:cNvSpPr>
              <p:nvPr/>
            </p:nvSpPr>
            <p:spPr bwMode="auto">
              <a:xfrm>
                <a:off x="4552" y="2164"/>
                <a:ext cx="19" cy="17"/>
              </a:xfrm>
              <a:custGeom>
                <a:avLst/>
                <a:gdLst>
                  <a:gd name="T0" fmla="*/ 0 w 63"/>
                  <a:gd name="T1" fmla="*/ 0 h 53"/>
                  <a:gd name="T2" fmla="*/ 0 w 63"/>
                  <a:gd name="T3" fmla="*/ 0 h 53"/>
                  <a:gd name="T4" fmla="*/ 0 w 63"/>
                  <a:gd name="T5" fmla="*/ 0 h 53"/>
                  <a:gd name="T6" fmla="*/ 0 w 63"/>
                  <a:gd name="T7" fmla="*/ 0 h 53"/>
                  <a:gd name="T8" fmla="*/ 0 w 63"/>
                  <a:gd name="T9" fmla="*/ 0 h 53"/>
                  <a:gd name="T10" fmla="*/ 0 w 63"/>
                  <a:gd name="T11" fmla="*/ 0 h 53"/>
                  <a:gd name="T12" fmla="*/ 0 w 63"/>
                  <a:gd name="T13" fmla="*/ 0 h 53"/>
                  <a:gd name="T14" fmla="*/ 0 w 63"/>
                  <a:gd name="T15" fmla="*/ 0 h 53"/>
                  <a:gd name="T16" fmla="*/ 0 w 63"/>
                  <a:gd name="T17" fmla="*/ 0 h 53"/>
                  <a:gd name="T18" fmla="*/ 0 w 63"/>
                  <a:gd name="T19" fmla="*/ 0 h 53"/>
                  <a:gd name="T20" fmla="*/ 0 w 63"/>
                  <a:gd name="T21" fmla="*/ 0 h 53"/>
                  <a:gd name="T22" fmla="*/ 0 w 63"/>
                  <a:gd name="T23" fmla="*/ 0 h 53"/>
                  <a:gd name="T24" fmla="*/ 0 w 63"/>
                  <a:gd name="T25" fmla="*/ 0 h 53"/>
                  <a:gd name="T26" fmla="*/ 0 w 63"/>
                  <a:gd name="T27" fmla="*/ 0 h 53"/>
                  <a:gd name="T28" fmla="*/ 0 w 63"/>
                  <a:gd name="T29" fmla="*/ 0 h 53"/>
                  <a:gd name="T30" fmla="*/ 0 w 63"/>
                  <a:gd name="T31" fmla="*/ 0 h 5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3"/>
                  <a:gd name="T49" fmla="*/ 0 h 53"/>
                  <a:gd name="T50" fmla="*/ 63 w 63"/>
                  <a:gd name="T51" fmla="*/ 53 h 5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3" h="53">
                    <a:moveTo>
                      <a:pt x="28" y="4"/>
                    </a:moveTo>
                    <a:lnTo>
                      <a:pt x="30" y="4"/>
                    </a:lnTo>
                    <a:lnTo>
                      <a:pt x="37" y="0"/>
                    </a:lnTo>
                    <a:lnTo>
                      <a:pt x="47" y="3"/>
                    </a:lnTo>
                    <a:lnTo>
                      <a:pt x="56" y="9"/>
                    </a:lnTo>
                    <a:lnTo>
                      <a:pt x="62" y="18"/>
                    </a:lnTo>
                    <a:lnTo>
                      <a:pt x="63" y="28"/>
                    </a:lnTo>
                    <a:lnTo>
                      <a:pt x="47" y="40"/>
                    </a:lnTo>
                    <a:lnTo>
                      <a:pt x="41" y="53"/>
                    </a:lnTo>
                    <a:lnTo>
                      <a:pt x="31" y="34"/>
                    </a:lnTo>
                    <a:lnTo>
                      <a:pt x="23" y="25"/>
                    </a:lnTo>
                    <a:lnTo>
                      <a:pt x="8" y="23"/>
                    </a:lnTo>
                    <a:lnTo>
                      <a:pt x="2" y="18"/>
                    </a:lnTo>
                    <a:lnTo>
                      <a:pt x="0" y="5"/>
                    </a:lnTo>
                    <a:lnTo>
                      <a:pt x="3" y="0"/>
                    </a:lnTo>
                    <a:lnTo>
                      <a:pt x="28" y="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89" name="Freeform 1419">
                <a:extLst>
                  <a:ext uri="{FF2B5EF4-FFF2-40B4-BE49-F238E27FC236}">
                    <a16:creationId xmlns:a16="http://schemas.microsoft.com/office/drawing/2014/main" id="{91001962-92C9-48D3-9924-C59E606D6AAF}"/>
                  </a:ext>
                </a:extLst>
              </p:cNvPr>
              <p:cNvSpPr>
                <a:spLocks noChangeAspect="1"/>
              </p:cNvSpPr>
              <p:nvPr/>
            </p:nvSpPr>
            <p:spPr bwMode="auto">
              <a:xfrm>
                <a:off x="4552" y="2164"/>
                <a:ext cx="19" cy="17"/>
              </a:xfrm>
              <a:custGeom>
                <a:avLst/>
                <a:gdLst>
                  <a:gd name="T0" fmla="*/ 0 w 63"/>
                  <a:gd name="T1" fmla="*/ 0 h 53"/>
                  <a:gd name="T2" fmla="*/ 0 w 63"/>
                  <a:gd name="T3" fmla="*/ 0 h 53"/>
                  <a:gd name="T4" fmla="*/ 0 w 63"/>
                  <a:gd name="T5" fmla="*/ 0 h 53"/>
                  <a:gd name="T6" fmla="*/ 0 w 63"/>
                  <a:gd name="T7" fmla="*/ 0 h 53"/>
                  <a:gd name="T8" fmla="*/ 0 w 63"/>
                  <a:gd name="T9" fmla="*/ 0 h 53"/>
                  <a:gd name="T10" fmla="*/ 0 w 63"/>
                  <a:gd name="T11" fmla="*/ 0 h 53"/>
                  <a:gd name="T12" fmla="*/ 0 w 63"/>
                  <a:gd name="T13" fmla="*/ 0 h 53"/>
                  <a:gd name="T14" fmla="*/ 0 w 63"/>
                  <a:gd name="T15" fmla="*/ 0 h 53"/>
                  <a:gd name="T16" fmla="*/ 0 w 63"/>
                  <a:gd name="T17" fmla="*/ 0 h 53"/>
                  <a:gd name="T18" fmla="*/ 0 w 63"/>
                  <a:gd name="T19" fmla="*/ 0 h 53"/>
                  <a:gd name="T20" fmla="*/ 0 w 63"/>
                  <a:gd name="T21" fmla="*/ 0 h 53"/>
                  <a:gd name="T22" fmla="*/ 0 w 63"/>
                  <a:gd name="T23" fmla="*/ 0 h 53"/>
                  <a:gd name="T24" fmla="*/ 0 w 63"/>
                  <a:gd name="T25" fmla="*/ 0 h 53"/>
                  <a:gd name="T26" fmla="*/ 0 w 63"/>
                  <a:gd name="T27" fmla="*/ 0 h 53"/>
                  <a:gd name="T28" fmla="*/ 0 w 63"/>
                  <a:gd name="T29" fmla="*/ 0 h 53"/>
                  <a:gd name="T30" fmla="*/ 0 w 63"/>
                  <a:gd name="T31" fmla="*/ 0 h 5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3"/>
                  <a:gd name="T49" fmla="*/ 0 h 53"/>
                  <a:gd name="T50" fmla="*/ 63 w 63"/>
                  <a:gd name="T51" fmla="*/ 53 h 5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3" h="53">
                    <a:moveTo>
                      <a:pt x="28" y="4"/>
                    </a:moveTo>
                    <a:lnTo>
                      <a:pt x="30" y="4"/>
                    </a:lnTo>
                    <a:lnTo>
                      <a:pt x="37" y="0"/>
                    </a:lnTo>
                    <a:lnTo>
                      <a:pt x="47" y="3"/>
                    </a:lnTo>
                    <a:lnTo>
                      <a:pt x="56" y="9"/>
                    </a:lnTo>
                    <a:lnTo>
                      <a:pt x="62" y="18"/>
                    </a:lnTo>
                    <a:lnTo>
                      <a:pt x="63" y="28"/>
                    </a:lnTo>
                    <a:lnTo>
                      <a:pt x="47" y="40"/>
                    </a:lnTo>
                    <a:lnTo>
                      <a:pt x="41" y="53"/>
                    </a:lnTo>
                    <a:lnTo>
                      <a:pt x="31" y="34"/>
                    </a:lnTo>
                    <a:lnTo>
                      <a:pt x="23" y="25"/>
                    </a:lnTo>
                    <a:lnTo>
                      <a:pt x="8" y="23"/>
                    </a:lnTo>
                    <a:lnTo>
                      <a:pt x="2" y="18"/>
                    </a:lnTo>
                    <a:lnTo>
                      <a:pt x="0" y="5"/>
                    </a:lnTo>
                    <a:lnTo>
                      <a:pt x="3" y="0"/>
                    </a:lnTo>
                    <a:lnTo>
                      <a:pt x="28" y="4"/>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90" name="Freeform 1420">
                <a:extLst>
                  <a:ext uri="{FF2B5EF4-FFF2-40B4-BE49-F238E27FC236}">
                    <a16:creationId xmlns:a16="http://schemas.microsoft.com/office/drawing/2014/main" id="{3DF5B3BA-9E4C-47A5-B1FD-A3B9D3529484}"/>
                  </a:ext>
                </a:extLst>
              </p:cNvPr>
              <p:cNvSpPr>
                <a:spLocks noChangeAspect="1"/>
              </p:cNvSpPr>
              <p:nvPr/>
            </p:nvSpPr>
            <p:spPr bwMode="auto">
              <a:xfrm>
                <a:off x="4523" y="2141"/>
                <a:ext cx="22" cy="7"/>
              </a:xfrm>
              <a:custGeom>
                <a:avLst/>
                <a:gdLst>
                  <a:gd name="T0" fmla="*/ 0 w 71"/>
                  <a:gd name="T1" fmla="*/ 0 h 26"/>
                  <a:gd name="T2" fmla="*/ 0 w 71"/>
                  <a:gd name="T3" fmla="*/ 0 h 26"/>
                  <a:gd name="T4" fmla="*/ 0 w 71"/>
                  <a:gd name="T5" fmla="*/ 0 h 26"/>
                  <a:gd name="T6" fmla="*/ 0 w 71"/>
                  <a:gd name="T7" fmla="*/ 0 h 26"/>
                  <a:gd name="T8" fmla="*/ 0 w 71"/>
                  <a:gd name="T9" fmla="*/ 0 h 26"/>
                  <a:gd name="T10" fmla="*/ 0 w 71"/>
                  <a:gd name="T11" fmla="*/ 0 h 26"/>
                  <a:gd name="T12" fmla="*/ 0 w 71"/>
                  <a:gd name="T13" fmla="*/ 0 h 26"/>
                  <a:gd name="T14" fmla="*/ 0 w 71"/>
                  <a:gd name="T15" fmla="*/ 0 h 26"/>
                  <a:gd name="T16" fmla="*/ 0 w 71"/>
                  <a:gd name="T17" fmla="*/ 0 h 26"/>
                  <a:gd name="T18" fmla="*/ 0 w 71"/>
                  <a:gd name="T19" fmla="*/ 0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1"/>
                  <a:gd name="T31" fmla="*/ 0 h 26"/>
                  <a:gd name="T32" fmla="*/ 71 w 71"/>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1" h="26">
                    <a:moveTo>
                      <a:pt x="0" y="5"/>
                    </a:moveTo>
                    <a:lnTo>
                      <a:pt x="4" y="6"/>
                    </a:lnTo>
                    <a:lnTo>
                      <a:pt x="10" y="0"/>
                    </a:lnTo>
                    <a:lnTo>
                      <a:pt x="65" y="0"/>
                    </a:lnTo>
                    <a:lnTo>
                      <a:pt x="71" y="13"/>
                    </a:lnTo>
                    <a:lnTo>
                      <a:pt x="40" y="26"/>
                    </a:lnTo>
                    <a:lnTo>
                      <a:pt x="8" y="21"/>
                    </a:lnTo>
                    <a:lnTo>
                      <a:pt x="2" y="17"/>
                    </a:lnTo>
                    <a:lnTo>
                      <a:pt x="0" y="11"/>
                    </a:lnTo>
                    <a:lnTo>
                      <a:pt x="0" y="5"/>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91" name="Freeform 1421">
                <a:extLst>
                  <a:ext uri="{FF2B5EF4-FFF2-40B4-BE49-F238E27FC236}">
                    <a16:creationId xmlns:a16="http://schemas.microsoft.com/office/drawing/2014/main" id="{900C2EA0-CAAC-43B9-85D3-921C5C4DA241}"/>
                  </a:ext>
                </a:extLst>
              </p:cNvPr>
              <p:cNvSpPr>
                <a:spLocks noChangeAspect="1"/>
              </p:cNvSpPr>
              <p:nvPr/>
            </p:nvSpPr>
            <p:spPr bwMode="auto">
              <a:xfrm>
                <a:off x="4523" y="2141"/>
                <a:ext cx="22" cy="7"/>
              </a:xfrm>
              <a:custGeom>
                <a:avLst/>
                <a:gdLst>
                  <a:gd name="T0" fmla="*/ 0 w 71"/>
                  <a:gd name="T1" fmla="*/ 0 h 26"/>
                  <a:gd name="T2" fmla="*/ 0 w 71"/>
                  <a:gd name="T3" fmla="*/ 0 h 26"/>
                  <a:gd name="T4" fmla="*/ 0 w 71"/>
                  <a:gd name="T5" fmla="*/ 0 h 26"/>
                  <a:gd name="T6" fmla="*/ 0 w 71"/>
                  <a:gd name="T7" fmla="*/ 0 h 26"/>
                  <a:gd name="T8" fmla="*/ 0 w 71"/>
                  <a:gd name="T9" fmla="*/ 0 h 26"/>
                  <a:gd name="T10" fmla="*/ 0 w 71"/>
                  <a:gd name="T11" fmla="*/ 0 h 26"/>
                  <a:gd name="T12" fmla="*/ 0 w 71"/>
                  <a:gd name="T13" fmla="*/ 0 h 26"/>
                  <a:gd name="T14" fmla="*/ 0 w 71"/>
                  <a:gd name="T15" fmla="*/ 0 h 26"/>
                  <a:gd name="T16" fmla="*/ 0 w 71"/>
                  <a:gd name="T17" fmla="*/ 0 h 26"/>
                  <a:gd name="T18" fmla="*/ 0 w 71"/>
                  <a:gd name="T19" fmla="*/ 0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1"/>
                  <a:gd name="T31" fmla="*/ 0 h 26"/>
                  <a:gd name="T32" fmla="*/ 71 w 71"/>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1" h="26">
                    <a:moveTo>
                      <a:pt x="0" y="5"/>
                    </a:moveTo>
                    <a:lnTo>
                      <a:pt x="4" y="6"/>
                    </a:lnTo>
                    <a:lnTo>
                      <a:pt x="10" y="0"/>
                    </a:lnTo>
                    <a:lnTo>
                      <a:pt x="65" y="0"/>
                    </a:lnTo>
                    <a:lnTo>
                      <a:pt x="71" y="13"/>
                    </a:lnTo>
                    <a:lnTo>
                      <a:pt x="40" y="26"/>
                    </a:lnTo>
                    <a:lnTo>
                      <a:pt x="8" y="21"/>
                    </a:lnTo>
                    <a:lnTo>
                      <a:pt x="2" y="17"/>
                    </a:lnTo>
                    <a:lnTo>
                      <a:pt x="0" y="11"/>
                    </a:lnTo>
                    <a:lnTo>
                      <a:pt x="0" y="5"/>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92" name="Freeform 1422">
                <a:extLst>
                  <a:ext uri="{FF2B5EF4-FFF2-40B4-BE49-F238E27FC236}">
                    <a16:creationId xmlns:a16="http://schemas.microsoft.com/office/drawing/2014/main" id="{37DE0CAD-E8AA-471D-9C8A-72B60A476BE6}"/>
                  </a:ext>
                </a:extLst>
              </p:cNvPr>
              <p:cNvSpPr>
                <a:spLocks noChangeAspect="1"/>
              </p:cNvSpPr>
              <p:nvPr/>
            </p:nvSpPr>
            <p:spPr bwMode="auto">
              <a:xfrm>
                <a:off x="4564" y="2139"/>
                <a:ext cx="4" cy="5"/>
              </a:xfrm>
              <a:custGeom>
                <a:avLst/>
                <a:gdLst>
                  <a:gd name="T0" fmla="*/ 0 w 17"/>
                  <a:gd name="T1" fmla="*/ 0 h 15"/>
                  <a:gd name="T2" fmla="*/ 0 w 17"/>
                  <a:gd name="T3" fmla="*/ 0 h 15"/>
                  <a:gd name="T4" fmla="*/ 0 w 17"/>
                  <a:gd name="T5" fmla="*/ 0 h 15"/>
                  <a:gd name="T6" fmla="*/ 0 w 17"/>
                  <a:gd name="T7" fmla="*/ 0 h 15"/>
                  <a:gd name="T8" fmla="*/ 0 w 17"/>
                  <a:gd name="T9" fmla="*/ 0 h 15"/>
                  <a:gd name="T10" fmla="*/ 0 w 17"/>
                  <a:gd name="T11" fmla="*/ 0 h 15"/>
                  <a:gd name="T12" fmla="*/ 0 w 17"/>
                  <a:gd name="T13" fmla="*/ 0 h 15"/>
                  <a:gd name="T14" fmla="*/ 0 60000 65536"/>
                  <a:gd name="T15" fmla="*/ 0 60000 65536"/>
                  <a:gd name="T16" fmla="*/ 0 60000 65536"/>
                  <a:gd name="T17" fmla="*/ 0 60000 65536"/>
                  <a:gd name="T18" fmla="*/ 0 60000 65536"/>
                  <a:gd name="T19" fmla="*/ 0 60000 65536"/>
                  <a:gd name="T20" fmla="*/ 0 60000 65536"/>
                  <a:gd name="T21" fmla="*/ 0 w 17"/>
                  <a:gd name="T22" fmla="*/ 0 h 15"/>
                  <a:gd name="T23" fmla="*/ 17 w 17"/>
                  <a:gd name="T24" fmla="*/ 15 h 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5">
                    <a:moveTo>
                      <a:pt x="0" y="0"/>
                    </a:moveTo>
                    <a:lnTo>
                      <a:pt x="13" y="0"/>
                    </a:lnTo>
                    <a:lnTo>
                      <a:pt x="17" y="2"/>
                    </a:lnTo>
                    <a:lnTo>
                      <a:pt x="17" y="7"/>
                    </a:lnTo>
                    <a:lnTo>
                      <a:pt x="6" y="15"/>
                    </a:lnTo>
                    <a:lnTo>
                      <a:pt x="0" y="6"/>
                    </a:lnTo>
                    <a:lnTo>
                      <a:pt x="0"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93" name="Freeform 1423">
                <a:extLst>
                  <a:ext uri="{FF2B5EF4-FFF2-40B4-BE49-F238E27FC236}">
                    <a16:creationId xmlns:a16="http://schemas.microsoft.com/office/drawing/2014/main" id="{275A076C-55A3-4A9F-8E6B-36ABAD767686}"/>
                  </a:ext>
                </a:extLst>
              </p:cNvPr>
              <p:cNvSpPr>
                <a:spLocks noChangeAspect="1"/>
              </p:cNvSpPr>
              <p:nvPr/>
            </p:nvSpPr>
            <p:spPr bwMode="auto">
              <a:xfrm>
                <a:off x="4564" y="2139"/>
                <a:ext cx="4" cy="5"/>
              </a:xfrm>
              <a:custGeom>
                <a:avLst/>
                <a:gdLst>
                  <a:gd name="T0" fmla="*/ 0 w 17"/>
                  <a:gd name="T1" fmla="*/ 0 h 15"/>
                  <a:gd name="T2" fmla="*/ 0 w 17"/>
                  <a:gd name="T3" fmla="*/ 0 h 15"/>
                  <a:gd name="T4" fmla="*/ 0 w 17"/>
                  <a:gd name="T5" fmla="*/ 0 h 15"/>
                  <a:gd name="T6" fmla="*/ 0 w 17"/>
                  <a:gd name="T7" fmla="*/ 0 h 15"/>
                  <a:gd name="T8" fmla="*/ 0 w 17"/>
                  <a:gd name="T9" fmla="*/ 0 h 15"/>
                  <a:gd name="T10" fmla="*/ 0 w 17"/>
                  <a:gd name="T11" fmla="*/ 0 h 15"/>
                  <a:gd name="T12" fmla="*/ 0 w 17"/>
                  <a:gd name="T13" fmla="*/ 0 h 15"/>
                  <a:gd name="T14" fmla="*/ 0 60000 65536"/>
                  <a:gd name="T15" fmla="*/ 0 60000 65536"/>
                  <a:gd name="T16" fmla="*/ 0 60000 65536"/>
                  <a:gd name="T17" fmla="*/ 0 60000 65536"/>
                  <a:gd name="T18" fmla="*/ 0 60000 65536"/>
                  <a:gd name="T19" fmla="*/ 0 60000 65536"/>
                  <a:gd name="T20" fmla="*/ 0 60000 65536"/>
                  <a:gd name="T21" fmla="*/ 0 w 17"/>
                  <a:gd name="T22" fmla="*/ 0 h 15"/>
                  <a:gd name="T23" fmla="*/ 17 w 17"/>
                  <a:gd name="T24" fmla="*/ 15 h 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5">
                    <a:moveTo>
                      <a:pt x="0" y="0"/>
                    </a:moveTo>
                    <a:lnTo>
                      <a:pt x="13" y="0"/>
                    </a:lnTo>
                    <a:lnTo>
                      <a:pt x="17" y="2"/>
                    </a:lnTo>
                    <a:lnTo>
                      <a:pt x="17" y="7"/>
                    </a:lnTo>
                    <a:lnTo>
                      <a:pt x="6" y="15"/>
                    </a:lnTo>
                    <a:lnTo>
                      <a:pt x="0" y="6"/>
                    </a:lnTo>
                    <a:lnTo>
                      <a:pt x="0"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94" name="Freeform 1424">
                <a:extLst>
                  <a:ext uri="{FF2B5EF4-FFF2-40B4-BE49-F238E27FC236}">
                    <a16:creationId xmlns:a16="http://schemas.microsoft.com/office/drawing/2014/main" id="{33903349-356E-4137-9C9F-4B74ECFD0FE0}"/>
                  </a:ext>
                </a:extLst>
              </p:cNvPr>
              <p:cNvSpPr>
                <a:spLocks noChangeAspect="1"/>
              </p:cNvSpPr>
              <p:nvPr/>
            </p:nvSpPr>
            <p:spPr bwMode="auto">
              <a:xfrm>
                <a:off x="4808" y="2004"/>
                <a:ext cx="14" cy="8"/>
              </a:xfrm>
              <a:custGeom>
                <a:avLst/>
                <a:gdLst>
                  <a:gd name="T0" fmla="*/ 0 w 49"/>
                  <a:gd name="T1" fmla="*/ 0 h 25"/>
                  <a:gd name="T2" fmla="*/ 0 w 49"/>
                  <a:gd name="T3" fmla="*/ 0 h 25"/>
                  <a:gd name="T4" fmla="*/ 0 w 49"/>
                  <a:gd name="T5" fmla="*/ 0 h 25"/>
                  <a:gd name="T6" fmla="*/ 0 w 49"/>
                  <a:gd name="T7" fmla="*/ 0 h 25"/>
                  <a:gd name="T8" fmla="*/ 0 w 49"/>
                  <a:gd name="T9" fmla="*/ 0 h 25"/>
                  <a:gd name="T10" fmla="*/ 0 w 49"/>
                  <a:gd name="T11" fmla="*/ 0 h 25"/>
                  <a:gd name="T12" fmla="*/ 0 w 49"/>
                  <a:gd name="T13" fmla="*/ 0 h 25"/>
                  <a:gd name="T14" fmla="*/ 0 w 49"/>
                  <a:gd name="T15" fmla="*/ 0 h 25"/>
                  <a:gd name="T16" fmla="*/ 0 w 49"/>
                  <a:gd name="T17" fmla="*/ 0 h 25"/>
                  <a:gd name="T18" fmla="*/ 0 w 49"/>
                  <a:gd name="T19" fmla="*/ 0 h 25"/>
                  <a:gd name="T20" fmla="*/ 0 w 49"/>
                  <a:gd name="T21" fmla="*/ 0 h 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9"/>
                  <a:gd name="T34" fmla="*/ 0 h 25"/>
                  <a:gd name="T35" fmla="*/ 49 w 49"/>
                  <a:gd name="T36" fmla="*/ 25 h 2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9" h="25">
                    <a:moveTo>
                      <a:pt x="4" y="4"/>
                    </a:moveTo>
                    <a:lnTo>
                      <a:pt x="0" y="4"/>
                    </a:lnTo>
                    <a:lnTo>
                      <a:pt x="7" y="1"/>
                    </a:lnTo>
                    <a:lnTo>
                      <a:pt x="18" y="0"/>
                    </a:lnTo>
                    <a:lnTo>
                      <a:pt x="49" y="19"/>
                    </a:lnTo>
                    <a:lnTo>
                      <a:pt x="33" y="22"/>
                    </a:lnTo>
                    <a:lnTo>
                      <a:pt x="27" y="25"/>
                    </a:lnTo>
                    <a:lnTo>
                      <a:pt x="5" y="16"/>
                    </a:lnTo>
                    <a:lnTo>
                      <a:pt x="0" y="11"/>
                    </a:lnTo>
                    <a:lnTo>
                      <a:pt x="0" y="8"/>
                    </a:lnTo>
                    <a:lnTo>
                      <a:pt x="4" y="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95" name="Freeform 1425">
                <a:extLst>
                  <a:ext uri="{FF2B5EF4-FFF2-40B4-BE49-F238E27FC236}">
                    <a16:creationId xmlns:a16="http://schemas.microsoft.com/office/drawing/2014/main" id="{EE5ADFBE-B9DF-4DCF-BA45-AB6B9FD8E71A}"/>
                  </a:ext>
                </a:extLst>
              </p:cNvPr>
              <p:cNvSpPr>
                <a:spLocks noChangeAspect="1"/>
              </p:cNvSpPr>
              <p:nvPr/>
            </p:nvSpPr>
            <p:spPr bwMode="auto">
              <a:xfrm>
                <a:off x="4808" y="2004"/>
                <a:ext cx="14" cy="8"/>
              </a:xfrm>
              <a:custGeom>
                <a:avLst/>
                <a:gdLst>
                  <a:gd name="T0" fmla="*/ 0 w 49"/>
                  <a:gd name="T1" fmla="*/ 0 h 25"/>
                  <a:gd name="T2" fmla="*/ 0 w 49"/>
                  <a:gd name="T3" fmla="*/ 0 h 25"/>
                  <a:gd name="T4" fmla="*/ 0 w 49"/>
                  <a:gd name="T5" fmla="*/ 0 h 25"/>
                  <a:gd name="T6" fmla="*/ 0 w 49"/>
                  <a:gd name="T7" fmla="*/ 0 h 25"/>
                  <a:gd name="T8" fmla="*/ 0 w 49"/>
                  <a:gd name="T9" fmla="*/ 0 h 25"/>
                  <a:gd name="T10" fmla="*/ 0 w 49"/>
                  <a:gd name="T11" fmla="*/ 0 h 25"/>
                  <a:gd name="T12" fmla="*/ 0 w 49"/>
                  <a:gd name="T13" fmla="*/ 0 h 25"/>
                  <a:gd name="T14" fmla="*/ 0 w 49"/>
                  <a:gd name="T15" fmla="*/ 0 h 25"/>
                  <a:gd name="T16" fmla="*/ 0 w 49"/>
                  <a:gd name="T17" fmla="*/ 0 h 25"/>
                  <a:gd name="T18" fmla="*/ 0 w 49"/>
                  <a:gd name="T19" fmla="*/ 0 h 25"/>
                  <a:gd name="T20" fmla="*/ 0 w 49"/>
                  <a:gd name="T21" fmla="*/ 0 h 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9"/>
                  <a:gd name="T34" fmla="*/ 0 h 25"/>
                  <a:gd name="T35" fmla="*/ 49 w 49"/>
                  <a:gd name="T36" fmla="*/ 25 h 2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9" h="25">
                    <a:moveTo>
                      <a:pt x="4" y="4"/>
                    </a:moveTo>
                    <a:lnTo>
                      <a:pt x="0" y="4"/>
                    </a:lnTo>
                    <a:lnTo>
                      <a:pt x="7" y="1"/>
                    </a:lnTo>
                    <a:lnTo>
                      <a:pt x="18" y="0"/>
                    </a:lnTo>
                    <a:lnTo>
                      <a:pt x="49" y="19"/>
                    </a:lnTo>
                    <a:lnTo>
                      <a:pt x="33" y="22"/>
                    </a:lnTo>
                    <a:lnTo>
                      <a:pt x="27" y="25"/>
                    </a:lnTo>
                    <a:lnTo>
                      <a:pt x="5" y="16"/>
                    </a:lnTo>
                    <a:lnTo>
                      <a:pt x="0" y="11"/>
                    </a:lnTo>
                    <a:lnTo>
                      <a:pt x="0" y="8"/>
                    </a:lnTo>
                    <a:lnTo>
                      <a:pt x="4" y="4"/>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96" name="Freeform 1426">
                <a:extLst>
                  <a:ext uri="{FF2B5EF4-FFF2-40B4-BE49-F238E27FC236}">
                    <a16:creationId xmlns:a16="http://schemas.microsoft.com/office/drawing/2014/main" id="{2B4B2D20-182D-4E29-A168-E9F8C8771764}"/>
                  </a:ext>
                </a:extLst>
              </p:cNvPr>
              <p:cNvSpPr>
                <a:spLocks noChangeAspect="1"/>
              </p:cNvSpPr>
              <p:nvPr/>
            </p:nvSpPr>
            <p:spPr bwMode="auto">
              <a:xfrm>
                <a:off x="4814" y="2022"/>
                <a:ext cx="5" cy="7"/>
              </a:xfrm>
              <a:custGeom>
                <a:avLst/>
                <a:gdLst>
                  <a:gd name="T0" fmla="*/ 0 w 18"/>
                  <a:gd name="T1" fmla="*/ 0 h 26"/>
                  <a:gd name="T2" fmla="*/ 0 w 18"/>
                  <a:gd name="T3" fmla="*/ 0 h 26"/>
                  <a:gd name="T4" fmla="*/ 0 w 18"/>
                  <a:gd name="T5" fmla="*/ 0 h 26"/>
                  <a:gd name="T6" fmla="*/ 0 w 18"/>
                  <a:gd name="T7" fmla="*/ 0 h 26"/>
                  <a:gd name="T8" fmla="*/ 0 w 18"/>
                  <a:gd name="T9" fmla="*/ 0 h 26"/>
                  <a:gd name="T10" fmla="*/ 0 w 18"/>
                  <a:gd name="T11" fmla="*/ 0 h 26"/>
                  <a:gd name="T12" fmla="*/ 0 w 18"/>
                  <a:gd name="T13" fmla="*/ 0 h 26"/>
                  <a:gd name="T14" fmla="*/ 0 60000 65536"/>
                  <a:gd name="T15" fmla="*/ 0 60000 65536"/>
                  <a:gd name="T16" fmla="*/ 0 60000 65536"/>
                  <a:gd name="T17" fmla="*/ 0 60000 65536"/>
                  <a:gd name="T18" fmla="*/ 0 60000 65536"/>
                  <a:gd name="T19" fmla="*/ 0 60000 65536"/>
                  <a:gd name="T20" fmla="*/ 0 60000 65536"/>
                  <a:gd name="T21" fmla="*/ 0 w 18"/>
                  <a:gd name="T22" fmla="*/ 0 h 26"/>
                  <a:gd name="T23" fmla="*/ 18 w 18"/>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26">
                    <a:moveTo>
                      <a:pt x="0" y="5"/>
                    </a:moveTo>
                    <a:lnTo>
                      <a:pt x="12" y="0"/>
                    </a:lnTo>
                    <a:lnTo>
                      <a:pt x="17" y="4"/>
                    </a:lnTo>
                    <a:lnTo>
                      <a:pt x="18" y="25"/>
                    </a:lnTo>
                    <a:lnTo>
                      <a:pt x="12" y="26"/>
                    </a:lnTo>
                    <a:lnTo>
                      <a:pt x="7" y="22"/>
                    </a:lnTo>
                    <a:lnTo>
                      <a:pt x="0" y="5"/>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97" name="Freeform 1427">
                <a:extLst>
                  <a:ext uri="{FF2B5EF4-FFF2-40B4-BE49-F238E27FC236}">
                    <a16:creationId xmlns:a16="http://schemas.microsoft.com/office/drawing/2014/main" id="{0CD88ACD-B0AE-48EA-8452-4C699872D9FF}"/>
                  </a:ext>
                </a:extLst>
              </p:cNvPr>
              <p:cNvSpPr>
                <a:spLocks noChangeAspect="1"/>
              </p:cNvSpPr>
              <p:nvPr/>
            </p:nvSpPr>
            <p:spPr bwMode="auto">
              <a:xfrm>
                <a:off x="4814" y="2022"/>
                <a:ext cx="5" cy="7"/>
              </a:xfrm>
              <a:custGeom>
                <a:avLst/>
                <a:gdLst>
                  <a:gd name="T0" fmla="*/ 0 w 18"/>
                  <a:gd name="T1" fmla="*/ 0 h 26"/>
                  <a:gd name="T2" fmla="*/ 0 w 18"/>
                  <a:gd name="T3" fmla="*/ 0 h 26"/>
                  <a:gd name="T4" fmla="*/ 0 w 18"/>
                  <a:gd name="T5" fmla="*/ 0 h 26"/>
                  <a:gd name="T6" fmla="*/ 0 w 18"/>
                  <a:gd name="T7" fmla="*/ 0 h 26"/>
                  <a:gd name="T8" fmla="*/ 0 w 18"/>
                  <a:gd name="T9" fmla="*/ 0 h 26"/>
                  <a:gd name="T10" fmla="*/ 0 w 18"/>
                  <a:gd name="T11" fmla="*/ 0 h 26"/>
                  <a:gd name="T12" fmla="*/ 0 w 18"/>
                  <a:gd name="T13" fmla="*/ 0 h 26"/>
                  <a:gd name="T14" fmla="*/ 0 60000 65536"/>
                  <a:gd name="T15" fmla="*/ 0 60000 65536"/>
                  <a:gd name="T16" fmla="*/ 0 60000 65536"/>
                  <a:gd name="T17" fmla="*/ 0 60000 65536"/>
                  <a:gd name="T18" fmla="*/ 0 60000 65536"/>
                  <a:gd name="T19" fmla="*/ 0 60000 65536"/>
                  <a:gd name="T20" fmla="*/ 0 60000 65536"/>
                  <a:gd name="T21" fmla="*/ 0 w 18"/>
                  <a:gd name="T22" fmla="*/ 0 h 26"/>
                  <a:gd name="T23" fmla="*/ 18 w 18"/>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26">
                    <a:moveTo>
                      <a:pt x="0" y="5"/>
                    </a:moveTo>
                    <a:lnTo>
                      <a:pt x="12" y="0"/>
                    </a:lnTo>
                    <a:lnTo>
                      <a:pt x="17" y="4"/>
                    </a:lnTo>
                    <a:lnTo>
                      <a:pt x="18" y="25"/>
                    </a:lnTo>
                    <a:lnTo>
                      <a:pt x="12" y="26"/>
                    </a:lnTo>
                    <a:lnTo>
                      <a:pt x="7" y="22"/>
                    </a:lnTo>
                    <a:lnTo>
                      <a:pt x="0" y="5"/>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98" name="Freeform 1428">
                <a:extLst>
                  <a:ext uri="{FF2B5EF4-FFF2-40B4-BE49-F238E27FC236}">
                    <a16:creationId xmlns:a16="http://schemas.microsoft.com/office/drawing/2014/main" id="{45C7A548-ADE3-4A4F-8E76-1155F2B011F5}"/>
                  </a:ext>
                </a:extLst>
              </p:cNvPr>
              <p:cNvSpPr>
                <a:spLocks noChangeAspect="1"/>
              </p:cNvSpPr>
              <p:nvPr/>
            </p:nvSpPr>
            <p:spPr bwMode="auto">
              <a:xfrm>
                <a:off x="4799" y="2038"/>
                <a:ext cx="10" cy="7"/>
              </a:xfrm>
              <a:custGeom>
                <a:avLst/>
                <a:gdLst>
                  <a:gd name="T0" fmla="*/ 0 w 33"/>
                  <a:gd name="T1" fmla="*/ 0 h 26"/>
                  <a:gd name="T2" fmla="*/ 0 w 33"/>
                  <a:gd name="T3" fmla="*/ 0 h 26"/>
                  <a:gd name="T4" fmla="*/ 0 w 33"/>
                  <a:gd name="T5" fmla="*/ 0 h 26"/>
                  <a:gd name="T6" fmla="*/ 0 w 33"/>
                  <a:gd name="T7" fmla="*/ 0 h 26"/>
                  <a:gd name="T8" fmla="*/ 0 w 33"/>
                  <a:gd name="T9" fmla="*/ 0 h 26"/>
                  <a:gd name="T10" fmla="*/ 0 w 33"/>
                  <a:gd name="T11" fmla="*/ 0 h 26"/>
                  <a:gd name="T12" fmla="*/ 0 w 33"/>
                  <a:gd name="T13" fmla="*/ 0 h 26"/>
                  <a:gd name="T14" fmla="*/ 0 w 33"/>
                  <a:gd name="T15" fmla="*/ 0 h 26"/>
                  <a:gd name="T16" fmla="*/ 0 w 33"/>
                  <a:gd name="T17" fmla="*/ 0 h 26"/>
                  <a:gd name="T18" fmla="*/ 0 w 33"/>
                  <a:gd name="T19" fmla="*/ 0 h 26"/>
                  <a:gd name="T20" fmla="*/ 0 w 33"/>
                  <a:gd name="T21" fmla="*/ 0 h 26"/>
                  <a:gd name="T22" fmla="*/ 0 w 33"/>
                  <a:gd name="T23" fmla="*/ 0 h 26"/>
                  <a:gd name="T24" fmla="*/ 0 w 33"/>
                  <a:gd name="T25" fmla="*/ 0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3"/>
                  <a:gd name="T40" fmla="*/ 0 h 26"/>
                  <a:gd name="T41" fmla="*/ 33 w 33"/>
                  <a:gd name="T42" fmla="*/ 26 h 2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3" h="26">
                    <a:moveTo>
                      <a:pt x="0" y="10"/>
                    </a:moveTo>
                    <a:lnTo>
                      <a:pt x="5" y="10"/>
                    </a:lnTo>
                    <a:lnTo>
                      <a:pt x="10" y="6"/>
                    </a:lnTo>
                    <a:lnTo>
                      <a:pt x="16" y="4"/>
                    </a:lnTo>
                    <a:lnTo>
                      <a:pt x="21" y="0"/>
                    </a:lnTo>
                    <a:lnTo>
                      <a:pt x="28" y="0"/>
                    </a:lnTo>
                    <a:lnTo>
                      <a:pt x="33" y="9"/>
                    </a:lnTo>
                    <a:lnTo>
                      <a:pt x="32" y="14"/>
                    </a:lnTo>
                    <a:lnTo>
                      <a:pt x="33" y="20"/>
                    </a:lnTo>
                    <a:lnTo>
                      <a:pt x="25" y="25"/>
                    </a:lnTo>
                    <a:lnTo>
                      <a:pt x="15" y="26"/>
                    </a:lnTo>
                    <a:lnTo>
                      <a:pt x="1" y="15"/>
                    </a:lnTo>
                    <a:lnTo>
                      <a:pt x="0" y="1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899" name="Freeform 1429">
                <a:extLst>
                  <a:ext uri="{FF2B5EF4-FFF2-40B4-BE49-F238E27FC236}">
                    <a16:creationId xmlns:a16="http://schemas.microsoft.com/office/drawing/2014/main" id="{F8DA94E8-FB49-496A-BC01-952683F8D4F8}"/>
                  </a:ext>
                </a:extLst>
              </p:cNvPr>
              <p:cNvSpPr>
                <a:spLocks noChangeAspect="1"/>
              </p:cNvSpPr>
              <p:nvPr/>
            </p:nvSpPr>
            <p:spPr bwMode="auto">
              <a:xfrm>
                <a:off x="4799" y="2038"/>
                <a:ext cx="10" cy="7"/>
              </a:xfrm>
              <a:custGeom>
                <a:avLst/>
                <a:gdLst>
                  <a:gd name="T0" fmla="*/ 0 w 33"/>
                  <a:gd name="T1" fmla="*/ 0 h 26"/>
                  <a:gd name="T2" fmla="*/ 0 w 33"/>
                  <a:gd name="T3" fmla="*/ 0 h 26"/>
                  <a:gd name="T4" fmla="*/ 0 w 33"/>
                  <a:gd name="T5" fmla="*/ 0 h 26"/>
                  <a:gd name="T6" fmla="*/ 0 w 33"/>
                  <a:gd name="T7" fmla="*/ 0 h 26"/>
                  <a:gd name="T8" fmla="*/ 0 w 33"/>
                  <a:gd name="T9" fmla="*/ 0 h 26"/>
                  <a:gd name="T10" fmla="*/ 0 w 33"/>
                  <a:gd name="T11" fmla="*/ 0 h 26"/>
                  <a:gd name="T12" fmla="*/ 0 w 33"/>
                  <a:gd name="T13" fmla="*/ 0 h 26"/>
                  <a:gd name="T14" fmla="*/ 0 w 33"/>
                  <a:gd name="T15" fmla="*/ 0 h 26"/>
                  <a:gd name="T16" fmla="*/ 0 w 33"/>
                  <a:gd name="T17" fmla="*/ 0 h 26"/>
                  <a:gd name="T18" fmla="*/ 0 w 33"/>
                  <a:gd name="T19" fmla="*/ 0 h 26"/>
                  <a:gd name="T20" fmla="*/ 0 w 33"/>
                  <a:gd name="T21" fmla="*/ 0 h 26"/>
                  <a:gd name="T22" fmla="*/ 0 w 33"/>
                  <a:gd name="T23" fmla="*/ 0 h 26"/>
                  <a:gd name="T24" fmla="*/ 0 w 33"/>
                  <a:gd name="T25" fmla="*/ 0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3"/>
                  <a:gd name="T40" fmla="*/ 0 h 26"/>
                  <a:gd name="T41" fmla="*/ 33 w 33"/>
                  <a:gd name="T42" fmla="*/ 26 h 2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3" h="26">
                    <a:moveTo>
                      <a:pt x="0" y="10"/>
                    </a:moveTo>
                    <a:lnTo>
                      <a:pt x="5" y="10"/>
                    </a:lnTo>
                    <a:lnTo>
                      <a:pt x="10" y="6"/>
                    </a:lnTo>
                    <a:lnTo>
                      <a:pt x="16" y="4"/>
                    </a:lnTo>
                    <a:lnTo>
                      <a:pt x="21" y="0"/>
                    </a:lnTo>
                    <a:lnTo>
                      <a:pt x="28" y="0"/>
                    </a:lnTo>
                    <a:lnTo>
                      <a:pt x="33" y="9"/>
                    </a:lnTo>
                    <a:lnTo>
                      <a:pt x="32" y="14"/>
                    </a:lnTo>
                    <a:lnTo>
                      <a:pt x="33" y="20"/>
                    </a:lnTo>
                    <a:lnTo>
                      <a:pt x="25" y="25"/>
                    </a:lnTo>
                    <a:lnTo>
                      <a:pt x="15" y="26"/>
                    </a:lnTo>
                    <a:lnTo>
                      <a:pt x="1" y="15"/>
                    </a:lnTo>
                    <a:lnTo>
                      <a:pt x="0" y="1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00" name="Freeform 1430">
                <a:extLst>
                  <a:ext uri="{FF2B5EF4-FFF2-40B4-BE49-F238E27FC236}">
                    <a16:creationId xmlns:a16="http://schemas.microsoft.com/office/drawing/2014/main" id="{A9E1A50C-FC6A-4EB8-BC12-14B3419F122B}"/>
                  </a:ext>
                </a:extLst>
              </p:cNvPr>
              <p:cNvSpPr>
                <a:spLocks noChangeAspect="1"/>
              </p:cNvSpPr>
              <p:nvPr/>
            </p:nvSpPr>
            <p:spPr bwMode="auto">
              <a:xfrm>
                <a:off x="4768" y="2060"/>
                <a:ext cx="48" cy="22"/>
              </a:xfrm>
              <a:custGeom>
                <a:avLst/>
                <a:gdLst>
                  <a:gd name="T0" fmla="*/ 0 w 164"/>
                  <a:gd name="T1" fmla="*/ 0 h 75"/>
                  <a:gd name="T2" fmla="*/ 0 w 164"/>
                  <a:gd name="T3" fmla="*/ 0 h 75"/>
                  <a:gd name="T4" fmla="*/ 0 w 164"/>
                  <a:gd name="T5" fmla="*/ 0 h 75"/>
                  <a:gd name="T6" fmla="*/ 0 w 164"/>
                  <a:gd name="T7" fmla="*/ 0 h 75"/>
                  <a:gd name="T8" fmla="*/ 0 w 164"/>
                  <a:gd name="T9" fmla="*/ 0 h 75"/>
                  <a:gd name="T10" fmla="*/ 0 w 164"/>
                  <a:gd name="T11" fmla="*/ 0 h 75"/>
                  <a:gd name="T12" fmla="*/ 0 w 164"/>
                  <a:gd name="T13" fmla="*/ 0 h 75"/>
                  <a:gd name="T14" fmla="*/ 0 w 164"/>
                  <a:gd name="T15" fmla="*/ 0 h 75"/>
                  <a:gd name="T16" fmla="*/ 0 w 164"/>
                  <a:gd name="T17" fmla="*/ 0 h 75"/>
                  <a:gd name="T18" fmla="*/ 0 w 164"/>
                  <a:gd name="T19" fmla="*/ 0 h 75"/>
                  <a:gd name="T20" fmla="*/ 0 w 164"/>
                  <a:gd name="T21" fmla="*/ 0 h 75"/>
                  <a:gd name="T22" fmla="*/ 0 w 164"/>
                  <a:gd name="T23" fmla="*/ 0 h 75"/>
                  <a:gd name="T24" fmla="*/ 0 w 164"/>
                  <a:gd name="T25" fmla="*/ 0 h 75"/>
                  <a:gd name="T26" fmla="*/ 0 w 164"/>
                  <a:gd name="T27" fmla="*/ 0 h 75"/>
                  <a:gd name="T28" fmla="*/ 0 w 164"/>
                  <a:gd name="T29" fmla="*/ 0 h 75"/>
                  <a:gd name="T30" fmla="*/ 0 w 164"/>
                  <a:gd name="T31" fmla="*/ 0 h 75"/>
                  <a:gd name="T32" fmla="*/ 0 w 164"/>
                  <a:gd name="T33" fmla="*/ 0 h 75"/>
                  <a:gd name="T34" fmla="*/ 0 w 164"/>
                  <a:gd name="T35" fmla="*/ 0 h 75"/>
                  <a:gd name="T36" fmla="*/ 0 w 164"/>
                  <a:gd name="T37" fmla="*/ 0 h 75"/>
                  <a:gd name="T38" fmla="*/ 0 w 164"/>
                  <a:gd name="T39" fmla="*/ 0 h 75"/>
                  <a:gd name="T40" fmla="*/ 0 w 164"/>
                  <a:gd name="T41" fmla="*/ 0 h 75"/>
                  <a:gd name="T42" fmla="*/ 0 w 164"/>
                  <a:gd name="T43" fmla="*/ 0 h 75"/>
                  <a:gd name="T44" fmla="*/ 0 w 164"/>
                  <a:gd name="T45" fmla="*/ 0 h 75"/>
                  <a:gd name="T46" fmla="*/ 0 w 164"/>
                  <a:gd name="T47" fmla="*/ 0 h 75"/>
                  <a:gd name="T48" fmla="*/ 0 w 164"/>
                  <a:gd name="T49" fmla="*/ 0 h 75"/>
                  <a:gd name="T50" fmla="*/ 0 w 164"/>
                  <a:gd name="T51" fmla="*/ 0 h 75"/>
                  <a:gd name="T52" fmla="*/ 0 w 164"/>
                  <a:gd name="T53" fmla="*/ 0 h 75"/>
                  <a:gd name="T54" fmla="*/ 0 w 164"/>
                  <a:gd name="T55" fmla="*/ 0 h 75"/>
                  <a:gd name="T56" fmla="*/ 0 w 164"/>
                  <a:gd name="T57" fmla="*/ 0 h 75"/>
                  <a:gd name="T58" fmla="*/ 0 w 164"/>
                  <a:gd name="T59" fmla="*/ 0 h 75"/>
                  <a:gd name="T60" fmla="*/ 0 w 164"/>
                  <a:gd name="T61" fmla="*/ 0 h 7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4"/>
                  <a:gd name="T94" fmla="*/ 0 h 75"/>
                  <a:gd name="T95" fmla="*/ 164 w 164"/>
                  <a:gd name="T96" fmla="*/ 75 h 75"/>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4" h="75">
                    <a:moveTo>
                      <a:pt x="4" y="49"/>
                    </a:moveTo>
                    <a:lnTo>
                      <a:pt x="1" y="45"/>
                    </a:lnTo>
                    <a:lnTo>
                      <a:pt x="0" y="29"/>
                    </a:lnTo>
                    <a:lnTo>
                      <a:pt x="2" y="22"/>
                    </a:lnTo>
                    <a:lnTo>
                      <a:pt x="7" y="18"/>
                    </a:lnTo>
                    <a:lnTo>
                      <a:pt x="18" y="3"/>
                    </a:lnTo>
                    <a:lnTo>
                      <a:pt x="56" y="5"/>
                    </a:lnTo>
                    <a:lnTo>
                      <a:pt x="65" y="2"/>
                    </a:lnTo>
                    <a:lnTo>
                      <a:pt x="72" y="6"/>
                    </a:lnTo>
                    <a:lnTo>
                      <a:pt x="90" y="0"/>
                    </a:lnTo>
                    <a:lnTo>
                      <a:pt x="100" y="6"/>
                    </a:lnTo>
                    <a:lnTo>
                      <a:pt x="110" y="15"/>
                    </a:lnTo>
                    <a:lnTo>
                      <a:pt x="127" y="16"/>
                    </a:lnTo>
                    <a:lnTo>
                      <a:pt x="135" y="13"/>
                    </a:lnTo>
                    <a:lnTo>
                      <a:pt x="145" y="17"/>
                    </a:lnTo>
                    <a:lnTo>
                      <a:pt x="154" y="44"/>
                    </a:lnTo>
                    <a:lnTo>
                      <a:pt x="163" y="47"/>
                    </a:lnTo>
                    <a:lnTo>
                      <a:pt x="164" y="63"/>
                    </a:lnTo>
                    <a:lnTo>
                      <a:pt x="159" y="75"/>
                    </a:lnTo>
                    <a:lnTo>
                      <a:pt x="110" y="41"/>
                    </a:lnTo>
                    <a:lnTo>
                      <a:pt x="90" y="38"/>
                    </a:lnTo>
                    <a:lnTo>
                      <a:pt x="90" y="43"/>
                    </a:lnTo>
                    <a:lnTo>
                      <a:pt x="85" y="44"/>
                    </a:lnTo>
                    <a:lnTo>
                      <a:pt x="64" y="42"/>
                    </a:lnTo>
                    <a:lnTo>
                      <a:pt x="54" y="32"/>
                    </a:lnTo>
                    <a:lnTo>
                      <a:pt x="47" y="37"/>
                    </a:lnTo>
                    <a:lnTo>
                      <a:pt x="43" y="44"/>
                    </a:lnTo>
                    <a:lnTo>
                      <a:pt x="35" y="45"/>
                    </a:lnTo>
                    <a:lnTo>
                      <a:pt x="25" y="41"/>
                    </a:lnTo>
                    <a:lnTo>
                      <a:pt x="14" y="26"/>
                    </a:lnTo>
                    <a:lnTo>
                      <a:pt x="4" y="49"/>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01" name="Freeform 1431">
                <a:extLst>
                  <a:ext uri="{FF2B5EF4-FFF2-40B4-BE49-F238E27FC236}">
                    <a16:creationId xmlns:a16="http://schemas.microsoft.com/office/drawing/2014/main" id="{8A8DBF6C-F631-401D-937C-B174B32CE62B}"/>
                  </a:ext>
                </a:extLst>
              </p:cNvPr>
              <p:cNvSpPr>
                <a:spLocks noChangeAspect="1"/>
              </p:cNvSpPr>
              <p:nvPr/>
            </p:nvSpPr>
            <p:spPr bwMode="auto">
              <a:xfrm>
                <a:off x="4768" y="2060"/>
                <a:ext cx="48" cy="22"/>
              </a:xfrm>
              <a:custGeom>
                <a:avLst/>
                <a:gdLst>
                  <a:gd name="T0" fmla="*/ 0 w 164"/>
                  <a:gd name="T1" fmla="*/ 0 h 75"/>
                  <a:gd name="T2" fmla="*/ 0 w 164"/>
                  <a:gd name="T3" fmla="*/ 0 h 75"/>
                  <a:gd name="T4" fmla="*/ 0 w 164"/>
                  <a:gd name="T5" fmla="*/ 0 h 75"/>
                  <a:gd name="T6" fmla="*/ 0 w 164"/>
                  <a:gd name="T7" fmla="*/ 0 h 75"/>
                  <a:gd name="T8" fmla="*/ 0 w 164"/>
                  <a:gd name="T9" fmla="*/ 0 h 75"/>
                  <a:gd name="T10" fmla="*/ 0 w 164"/>
                  <a:gd name="T11" fmla="*/ 0 h 75"/>
                  <a:gd name="T12" fmla="*/ 0 w 164"/>
                  <a:gd name="T13" fmla="*/ 0 h 75"/>
                  <a:gd name="T14" fmla="*/ 0 w 164"/>
                  <a:gd name="T15" fmla="*/ 0 h 75"/>
                  <a:gd name="T16" fmla="*/ 0 w 164"/>
                  <a:gd name="T17" fmla="*/ 0 h 75"/>
                  <a:gd name="T18" fmla="*/ 0 w 164"/>
                  <a:gd name="T19" fmla="*/ 0 h 75"/>
                  <a:gd name="T20" fmla="*/ 0 w 164"/>
                  <a:gd name="T21" fmla="*/ 0 h 75"/>
                  <a:gd name="T22" fmla="*/ 0 w 164"/>
                  <a:gd name="T23" fmla="*/ 0 h 75"/>
                  <a:gd name="T24" fmla="*/ 0 w 164"/>
                  <a:gd name="T25" fmla="*/ 0 h 75"/>
                  <a:gd name="T26" fmla="*/ 0 w 164"/>
                  <a:gd name="T27" fmla="*/ 0 h 75"/>
                  <a:gd name="T28" fmla="*/ 0 w 164"/>
                  <a:gd name="T29" fmla="*/ 0 h 75"/>
                  <a:gd name="T30" fmla="*/ 0 w 164"/>
                  <a:gd name="T31" fmla="*/ 0 h 75"/>
                  <a:gd name="T32" fmla="*/ 0 w 164"/>
                  <a:gd name="T33" fmla="*/ 0 h 75"/>
                  <a:gd name="T34" fmla="*/ 0 w 164"/>
                  <a:gd name="T35" fmla="*/ 0 h 75"/>
                  <a:gd name="T36" fmla="*/ 0 w 164"/>
                  <a:gd name="T37" fmla="*/ 0 h 75"/>
                  <a:gd name="T38" fmla="*/ 0 w 164"/>
                  <a:gd name="T39" fmla="*/ 0 h 75"/>
                  <a:gd name="T40" fmla="*/ 0 w 164"/>
                  <a:gd name="T41" fmla="*/ 0 h 75"/>
                  <a:gd name="T42" fmla="*/ 0 w 164"/>
                  <a:gd name="T43" fmla="*/ 0 h 75"/>
                  <a:gd name="T44" fmla="*/ 0 w 164"/>
                  <a:gd name="T45" fmla="*/ 0 h 75"/>
                  <a:gd name="T46" fmla="*/ 0 w 164"/>
                  <a:gd name="T47" fmla="*/ 0 h 75"/>
                  <a:gd name="T48" fmla="*/ 0 w 164"/>
                  <a:gd name="T49" fmla="*/ 0 h 75"/>
                  <a:gd name="T50" fmla="*/ 0 w 164"/>
                  <a:gd name="T51" fmla="*/ 0 h 75"/>
                  <a:gd name="T52" fmla="*/ 0 w 164"/>
                  <a:gd name="T53" fmla="*/ 0 h 75"/>
                  <a:gd name="T54" fmla="*/ 0 w 164"/>
                  <a:gd name="T55" fmla="*/ 0 h 75"/>
                  <a:gd name="T56" fmla="*/ 0 w 164"/>
                  <a:gd name="T57" fmla="*/ 0 h 75"/>
                  <a:gd name="T58" fmla="*/ 0 w 164"/>
                  <a:gd name="T59" fmla="*/ 0 h 75"/>
                  <a:gd name="T60" fmla="*/ 0 w 164"/>
                  <a:gd name="T61" fmla="*/ 0 h 7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4"/>
                  <a:gd name="T94" fmla="*/ 0 h 75"/>
                  <a:gd name="T95" fmla="*/ 164 w 164"/>
                  <a:gd name="T96" fmla="*/ 75 h 75"/>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4" h="75">
                    <a:moveTo>
                      <a:pt x="4" y="49"/>
                    </a:moveTo>
                    <a:lnTo>
                      <a:pt x="1" y="45"/>
                    </a:lnTo>
                    <a:lnTo>
                      <a:pt x="0" y="29"/>
                    </a:lnTo>
                    <a:lnTo>
                      <a:pt x="2" y="22"/>
                    </a:lnTo>
                    <a:lnTo>
                      <a:pt x="7" y="18"/>
                    </a:lnTo>
                    <a:lnTo>
                      <a:pt x="18" y="3"/>
                    </a:lnTo>
                    <a:lnTo>
                      <a:pt x="56" y="5"/>
                    </a:lnTo>
                    <a:lnTo>
                      <a:pt x="65" y="2"/>
                    </a:lnTo>
                    <a:lnTo>
                      <a:pt x="72" y="6"/>
                    </a:lnTo>
                    <a:lnTo>
                      <a:pt x="90" y="0"/>
                    </a:lnTo>
                    <a:lnTo>
                      <a:pt x="100" y="6"/>
                    </a:lnTo>
                    <a:lnTo>
                      <a:pt x="110" y="15"/>
                    </a:lnTo>
                    <a:lnTo>
                      <a:pt x="127" y="16"/>
                    </a:lnTo>
                    <a:lnTo>
                      <a:pt x="135" y="13"/>
                    </a:lnTo>
                    <a:lnTo>
                      <a:pt x="145" y="17"/>
                    </a:lnTo>
                    <a:lnTo>
                      <a:pt x="154" y="44"/>
                    </a:lnTo>
                    <a:lnTo>
                      <a:pt x="163" y="47"/>
                    </a:lnTo>
                    <a:lnTo>
                      <a:pt x="164" y="63"/>
                    </a:lnTo>
                    <a:lnTo>
                      <a:pt x="159" y="75"/>
                    </a:lnTo>
                    <a:lnTo>
                      <a:pt x="110" y="41"/>
                    </a:lnTo>
                    <a:lnTo>
                      <a:pt x="90" y="38"/>
                    </a:lnTo>
                    <a:lnTo>
                      <a:pt x="90" y="43"/>
                    </a:lnTo>
                    <a:lnTo>
                      <a:pt x="85" y="44"/>
                    </a:lnTo>
                    <a:lnTo>
                      <a:pt x="64" y="42"/>
                    </a:lnTo>
                    <a:lnTo>
                      <a:pt x="54" y="32"/>
                    </a:lnTo>
                    <a:lnTo>
                      <a:pt x="47" y="37"/>
                    </a:lnTo>
                    <a:lnTo>
                      <a:pt x="43" y="44"/>
                    </a:lnTo>
                    <a:lnTo>
                      <a:pt x="35" y="45"/>
                    </a:lnTo>
                    <a:lnTo>
                      <a:pt x="25" y="41"/>
                    </a:lnTo>
                    <a:lnTo>
                      <a:pt x="14" y="26"/>
                    </a:lnTo>
                    <a:lnTo>
                      <a:pt x="4" y="49"/>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02" name="Freeform 1432">
                <a:extLst>
                  <a:ext uri="{FF2B5EF4-FFF2-40B4-BE49-F238E27FC236}">
                    <a16:creationId xmlns:a16="http://schemas.microsoft.com/office/drawing/2014/main" id="{D13B4BD5-A754-43C9-9475-00048A8BFDB2}"/>
                  </a:ext>
                </a:extLst>
              </p:cNvPr>
              <p:cNvSpPr>
                <a:spLocks noChangeAspect="1"/>
              </p:cNvSpPr>
              <p:nvPr/>
            </p:nvSpPr>
            <p:spPr bwMode="auto">
              <a:xfrm>
                <a:off x="4621" y="1968"/>
                <a:ext cx="103" cy="149"/>
              </a:xfrm>
              <a:custGeom>
                <a:avLst/>
                <a:gdLst>
                  <a:gd name="T0" fmla="*/ 0 w 348"/>
                  <a:gd name="T1" fmla="*/ 0 h 508"/>
                  <a:gd name="T2" fmla="*/ 0 w 348"/>
                  <a:gd name="T3" fmla="*/ 0 h 508"/>
                  <a:gd name="T4" fmla="*/ 0 w 348"/>
                  <a:gd name="T5" fmla="*/ 0 h 508"/>
                  <a:gd name="T6" fmla="*/ 0 w 348"/>
                  <a:gd name="T7" fmla="*/ 0 h 508"/>
                  <a:gd name="T8" fmla="*/ 0 w 348"/>
                  <a:gd name="T9" fmla="*/ 0 h 508"/>
                  <a:gd name="T10" fmla="*/ 0 w 348"/>
                  <a:gd name="T11" fmla="*/ 0 h 508"/>
                  <a:gd name="T12" fmla="*/ 0 w 348"/>
                  <a:gd name="T13" fmla="*/ 0 h 508"/>
                  <a:gd name="T14" fmla="*/ 0 w 348"/>
                  <a:gd name="T15" fmla="*/ 0 h 508"/>
                  <a:gd name="T16" fmla="*/ 0 w 348"/>
                  <a:gd name="T17" fmla="*/ 0 h 508"/>
                  <a:gd name="T18" fmla="*/ 0 w 348"/>
                  <a:gd name="T19" fmla="*/ 0 h 508"/>
                  <a:gd name="T20" fmla="*/ 0 w 348"/>
                  <a:gd name="T21" fmla="*/ 0 h 508"/>
                  <a:gd name="T22" fmla="*/ 0 w 348"/>
                  <a:gd name="T23" fmla="*/ 0 h 508"/>
                  <a:gd name="T24" fmla="*/ 0 w 348"/>
                  <a:gd name="T25" fmla="*/ 0 h 508"/>
                  <a:gd name="T26" fmla="*/ 0 w 348"/>
                  <a:gd name="T27" fmla="*/ 0 h 508"/>
                  <a:gd name="T28" fmla="*/ 0 w 348"/>
                  <a:gd name="T29" fmla="*/ 0 h 508"/>
                  <a:gd name="T30" fmla="*/ 0 w 348"/>
                  <a:gd name="T31" fmla="*/ 0 h 508"/>
                  <a:gd name="T32" fmla="*/ 0 w 348"/>
                  <a:gd name="T33" fmla="*/ 0 h 508"/>
                  <a:gd name="T34" fmla="*/ 0 w 348"/>
                  <a:gd name="T35" fmla="*/ 0 h 508"/>
                  <a:gd name="T36" fmla="*/ 0 w 348"/>
                  <a:gd name="T37" fmla="*/ 0 h 508"/>
                  <a:gd name="T38" fmla="*/ 0 w 348"/>
                  <a:gd name="T39" fmla="*/ 0 h 508"/>
                  <a:gd name="T40" fmla="*/ 0 w 348"/>
                  <a:gd name="T41" fmla="*/ 0 h 508"/>
                  <a:gd name="T42" fmla="*/ 0 w 348"/>
                  <a:gd name="T43" fmla="*/ 0 h 508"/>
                  <a:gd name="T44" fmla="*/ 0 w 348"/>
                  <a:gd name="T45" fmla="*/ 0 h 508"/>
                  <a:gd name="T46" fmla="*/ 0 w 348"/>
                  <a:gd name="T47" fmla="*/ 0 h 508"/>
                  <a:gd name="T48" fmla="*/ 0 w 348"/>
                  <a:gd name="T49" fmla="*/ 0 h 508"/>
                  <a:gd name="T50" fmla="*/ 0 w 348"/>
                  <a:gd name="T51" fmla="*/ 0 h 508"/>
                  <a:gd name="T52" fmla="*/ 0 w 348"/>
                  <a:gd name="T53" fmla="*/ 0 h 508"/>
                  <a:gd name="T54" fmla="*/ 0 w 348"/>
                  <a:gd name="T55" fmla="*/ 0 h 508"/>
                  <a:gd name="T56" fmla="*/ 0 w 348"/>
                  <a:gd name="T57" fmla="*/ 0 h 508"/>
                  <a:gd name="T58" fmla="*/ 0 w 348"/>
                  <a:gd name="T59" fmla="*/ 0 h 508"/>
                  <a:gd name="T60" fmla="*/ 0 w 348"/>
                  <a:gd name="T61" fmla="*/ 0 h 508"/>
                  <a:gd name="T62" fmla="*/ 0 w 348"/>
                  <a:gd name="T63" fmla="*/ 0 h 508"/>
                  <a:gd name="T64" fmla="*/ 0 w 348"/>
                  <a:gd name="T65" fmla="*/ 0 h 508"/>
                  <a:gd name="T66" fmla="*/ 0 w 348"/>
                  <a:gd name="T67" fmla="*/ 0 h 508"/>
                  <a:gd name="T68" fmla="*/ 0 w 348"/>
                  <a:gd name="T69" fmla="*/ 0 h 508"/>
                  <a:gd name="T70" fmla="*/ 0 w 348"/>
                  <a:gd name="T71" fmla="*/ 0 h 508"/>
                  <a:gd name="T72" fmla="*/ 0 w 348"/>
                  <a:gd name="T73" fmla="*/ 0 h 508"/>
                  <a:gd name="T74" fmla="*/ 0 w 348"/>
                  <a:gd name="T75" fmla="*/ 0 h 508"/>
                  <a:gd name="T76" fmla="*/ 0 w 348"/>
                  <a:gd name="T77" fmla="*/ 0 h 508"/>
                  <a:gd name="T78" fmla="*/ 0 w 348"/>
                  <a:gd name="T79" fmla="*/ 0 h 508"/>
                  <a:gd name="T80" fmla="*/ 0 w 348"/>
                  <a:gd name="T81" fmla="*/ 0 h 508"/>
                  <a:gd name="T82" fmla="*/ 0 w 348"/>
                  <a:gd name="T83" fmla="*/ 0 h 508"/>
                  <a:gd name="T84" fmla="*/ 0 w 348"/>
                  <a:gd name="T85" fmla="*/ 0 h 508"/>
                  <a:gd name="T86" fmla="*/ 0 w 348"/>
                  <a:gd name="T87" fmla="*/ 0 h 508"/>
                  <a:gd name="T88" fmla="*/ 0 w 348"/>
                  <a:gd name="T89" fmla="*/ 0 h 508"/>
                  <a:gd name="T90" fmla="*/ 0 w 348"/>
                  <a:gd name="T91" fmla="*/ 0 h 508"/>
                  <a:gd name="T92" fmla="*/ 0 w 348"/>
                  <a:gd name="T93" fmla="*/ 0 h 508"/>
                  <a:gd name="T94" fmla="*/ 0 w 348"/>
                  <a:gd name="T95" fmla="*/ 0 h 508"/>
                  <a:gd name="T96" fmla="*/ 0 w 348"/>
                  <a:gd name="T97" fmla="*/ 0 h 508"/>
                  <a:gd name="T98" fmla="*/ 0 w 348"/>
                  <a:gd name="T99" fmla="*/ 0 h 508"/>
                  <a:gd name="T100" fmla="*/ 0 w 348"/>
                  <a:gd name="T101" fmla="*/ 0 h 508"/>
                  <a:gd name="T102" fmla="*/ 0 w 348"/>
                  <a:gd name="T103" fmla="*/ 0 h 508"/>
                  <a:gd name="T104" fmla="*/ 0 w 348"/>
                  <a:gd name="T105" fmla="*/ 0 h 508"/>
                  <a:gd name="T106" fmla="*/ 0 w 348"/>
                  <a:gd name="T107" fmla="*/ 0 h 508"/>
                  <a:gd name="T108" fmla="*/ 0 w 348"/>
                  <a:gd name="T109" fmla="*/ 0 h 508"/>
                  <a:gd name="T110" fmla="*/ 0 w 348"/>
                  <a:gd name="T111" fmla="*/ 0 h 508"/>
                  <a:gd name="T112" fmla="*/ 0 w 348"/>
                  <a:gd name="T113" fmla="*/ 0 h 508"/>
                  <a:gd name="T114" fmla="*/ 0 w 348"/>
                  <a:gd name="T115" fmla="*/ 0 h 508"/>
                  <a:gd name="T116" fmla="*/ 0 w 348"/>
                  <a:gd name="T117" fmla="*/ 0 h 508"/>
                  <a:gd name="T118" fmla="*/ 0 w 348"/>
                  <a:gd name="T119" fmla="*/ 0 h 508"/>
                  <a:gd name="T120" fmla="*/ 0 w 348"/>
                  <a:gd name="T121" fmla="*/ 0 h 50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48"/>
                  <a:gd name="T184" fmla="*/ 0 h 508"/>
                  <a:gd name="T185" fmla="*/ 348 w 348"/>
                  <a:gd name="T186" fmla="*/ 508 h 50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48" h="508">
                    <a:moveTo>
                      <a:pt x="120" y="29"/>
                    </a:moveTo>
                    <a:lnTo>
                      <a:pt x="139" y="30"/>
                    </a:lnTo>
                    <a:lnTo>
                      <a:pt x="141" y="36"/>
                    </a:lnTo>
                    <a:lnTo>
                      <a:pt x="147" y="43"/>
                    </a:lnTo>
                    <a:lnTo>
                      <a:pt x="178" y="43"/>
                    </a:lnTo>
                    <a:lnTo>
                      <a:pt x="185" y="46"/>
                    </a:lnTo>
                    <a:lnTo>
                      <a:pt x="193" y="46"/>
                    </a:lnTo>
                    <a:lnTo>
                      <a:pt x="202" y="48"/>
                    </a:lnTo>
                    <a:lnTo>
                      <a:pt x="207" y="53"/>
                    </a:lnTo>
                    <a:lnTo>
                      <a:pt x="218" y="58"/>
                    </a:lnTo>
                    <a:lnTo>
                      <a:pt x="223" y="57"/>
                    </a:lnTo>
                    <a:lnTo>
                      <a:pt x="230" y="53"/>
                    </a:lnTo>
                    <a:lnTo>
                      <a:pt x="239" y="52"/>
                    </a:lnTo>
                    <a:lnTo>
                      <a:pt x="276" y="57"/>
                    </a:lnTo>
                    <a:lnTo>
                      <a:pt x="291" y="53"/>
                    </a:lnTo>
                    <a:lnTo>
                      <a:pt x="327" y="8"/>
                    </a:lnTo>
                    <a:lnTo>
                      <a:pt x="337" y="0"/>
                    </a:lnTo>
                    <a:lnTo>
                      <a:pt x="344" y="1"/>
                    </a:lnTo>
                    <a:lnTo>
                      <a:pt x="345" y="5"/>
                    </a:lnTo>
                    <a:lnTo>
                      <a:pt x="348" y="15"/>
                    </a:lnTo>
                    <a:lnTo>
                      <a:pt x="347" y="25"/>
                    </a:lnTo>
                    <a:lnTo>
                      <a:pt x="307" y="85"/>
                    </a:lnTo>
                    <a:lnTo>
                      <a:pt x="296" y="94"/>
                    </a:lnTo>
                    <a:lnTo>
                      <a:pt x="248" y="98"/>
                    </a:lnTo>
                    <a:lnTo>
                      <a:pt x="237" y="89"/>
                    </a:lnTo>
                    <a:lnTo>
                      <a:pt x="203" y="84"/>
                    </a:lnTo>
                    <a:lnTo>
                      <a:pt x="166" y="90"/>
                    </a:lnTo>
                    <a:lnTo>
                      <a:pt x="157" y="85"/>
                    </a:lnTo>
                    <a:lnTo>
                      <a:pt x="149" y="84"/>
                    </a:lnTo>
                    <a:lnTo>
                      <a:pt x="145" y="88"/>
                    </a:lnTo>
                    <a:lnTo>
                      <a:pt x="135" y="84"/>
                    </a:lnTo>
                    <a:lnTo>
                      <a:pt x="130" y="84"/>
                    </a:lnTo>
                    <a:lnTo>
                      <a:pt x="122" y="90"/>
                    </a:lnTo>
                    <a:lnTo>
                      <a:pt x="87" y="88"/>
                    </a:lnTo>
                    <a:lnTo>
                      <a:pt x="70" y="118"/>
                    </a:lnTo>
                    <a:lnTo>
                      <a:pt x="68" y="171"/>
                    </a:lnTo>
                    <a:lnTo>
                      <a:pt x="75" y="182"/>
                    </a:lnTo>
                    <a:lnTo>
                      <a:pt x="86" y="186"/>
                    </a:lnTo>
                    <a:lnTo>
                      <a:pt x="102" y="215"/>
                    </a:lnTo>
                    <a:lnTo>
                      <a:pt x="123" y="214"/>
                    </a:lnTo>
                    <a:lnTo>
                      <a:pt x="125" y="207"/>
                    </a:lnTo>
                    <a:lnTo>
                      <a:pt x="141" y="184"/>
                    </a:lnTo>
                    <a:lnTo>
                      <a:pt x="152" y="178"/>
                    </a:lnTo>
                    <a:lnTo>
                      <a:pt x="161" y="182"/>
                    </a:lnTo>
                    <a:lnTo>
                      <a:pt x="165" y="182"/>
                    </a:lnTo>
                    <a:lnTo>
                      <a:pt x="173" y="186"/>
                    </a:lnTo>
                    <a:lnTo>
                      <a:pt x="178" y="176"/>
                    </a:lnTo>
                    <a:lnTo>
                      <a:pt x="217" y="173"/>
                    </a:lnTo>
                    <a:lnTo>
                      <a:pt x="219" y="162"/>
                    </a:lnTo>
                    <a:lnTo>
                      <a:pt x="235" y="156"/>
                    </a:lnTo>
                    <a:lnTo>
                      <a:pt x="246" y="157"/>
                    </a:lnTo>
                    <a:lnTo>
                      <a:pt x="253" y="167"/>
                    </a:lnTo>
                    <a:lnTo>
                      <a:pt x="251" y="181"/>
                    </a:lnTo>
                    <a:lnTo>
                      <a:pt x="245" y="189"/>
                    </a:lnTo>
                    <a:lnTo>
                      <a:pt x="233" y="181"/>
                    </a:lnTo>
                    <a:lnTo>
                      <a:pt x="220" y="184"/>
                    </a:lnTo>
                    <a:lnTo>
                      <a:pt x="191" y="226"/>
                    </a:lnTo>
                    <a:lnTo>
                      <a:pt x="156" y="246"/>
                    </a:lnTo>
                    <a:lnTo>
                      <a:pt x="151" y="247"/>
                    </a:lnTo>
                    <a:lnTo>
                      <a:pt x="138" y="242"/>
                    </a:lnTo>
                    <a:lnTo>
                      <a:pt x="139" y="255"/>
                    </a:lnTo>
                    <a:lnTo>
                      <a:pt x="154" y="266"/>
                    </a:lnTo>
                    <a:lnTo>
                      <a:pt x="183" y="315"/>
                    </a:lnTo>
                    <a:lnTo>
                      <a:pt x="188" y="318"/>
                    </a:lnTo>
                    <a:lnTo>
                      <a:pt x="192" y="330"/>
                    </a:lnTo>
                    <a:lnTo>
                      <a:pt x="198" y="340"/>
                    </a:lnTo>
                    <a:lnTo>
                      <a:pt x="194" y="348"/>
                    </a:lnTo>
                    <a:lnTo>
                      <a:pt x="187" y="350"/>
                    </a:lnTo>
                    <a:lnTo>
                      <a:pt x="186" y="361"/>
                    </a:lnTo>
                    <a:lnTo>
                      <a:pt x="187" y="369"/>
                    </a:lnTo>
                    <a:lnTo>
                      <a:pt x="206" y="387"/>
                    </a:lnTo>
                    <a:lnTo>
                      <a:pt x="206" y="400"/>
                    </a:lnTo>
                    <a:lnTo>
                      <a:pt x="212" y="404"/>
                    </a:lnTo>
                    <a:lnTo>
                      <a:pt x="219" y="402"/>
                    </a:lnTo>
                    <a:lnTo>
                      <a:pt x="222" y="412"/>
                    </a:lnTo>
                    <a:lnTo>
                      <a:pt x="214" y="424"/>
                    </a:lnTo>
                    <a:lnTo>
                      <a:pt x="199" y="423"/>
                    </a:lnTo>
                    <a:lnTo>
                      <a:pt x="186" y="428"/>
                    </a:lnTo>
                    <a:lnTo>
                      <a:pt x="180" y="444"/>
                    </a:lnTo>
                    <a:lnTo>
                      <a:pt x="169" y="453"/>
                    </a:lnTo>
                    <a:lnTo>
                      <a:pt x="154" y="451"/>
                    </a:lnTo>
                    <a:lnTo>
                      <a:pt x="149" y="437"/>
                    </a:lnTo>
                    <a:lnTo>
                      <a:pt x="147" y="419"/>
                    </a:lnTo>
                    <a:lnTo>
                      <a:pt x="151" y="404"/>
                    </a:lnTo>
                    <a:lnTo>
                      <a:pt x="122" y="370"/>
                    </a:lnTo>
                    <a:lnTo>
                      <a:pt x="115" y="353"/>
                    </a:lnTo>
                    <a:lnTo>
                      <a:pt x="123" y="333"/>
                    </a:lnTo>
                    <a:lnTo>
                      <a:pt x="118" y="301"/>
                    </a:lnTo>
                    <a:lnTo>
                      <a:pt x="107" y="299"/>
                    </a:lnTo>
                    <a:lnTo>
                      <a:pt x="82" y="319"/>
                    </a:lnTo>
                    <a:lnTo>
                      <a:pt x="77" y="335"/>
                    </a:lnTo>
                    <a:lnTo>
                      <a:pt x="84" y="353"/>
                    </a:lnTo>
                    <a:lnTo>
                      <a:pt x="84" y="433"/>
                    </a:lnTo>
                    <a:lnTo>
                      <a:pt x="89" y="444"/>
                    </a:lnTo>
                    <a:lnTo>
                      <a:pt x="82" y="461"/>
                    </a:lnTo>
                    <a:lnTo>
                      <a:pt x="88" y="500"/>
                    </a:lnTo>
                    <a:lnTo>
                      <a:pt x="84" y="502"/>
                    </a:lnTo>
                    <a:lnTo>
                      <a:pt x="58" y="508"/>
                    </a:lnTo>
                    <a:lnTo>
                      <a:pt x="45" y="506"/>
                    </a:lnTo>
                    <a:lnTo>
                      <a:pt x="36" y="501"/>
                    </a:lnTo>
                    <a:lnTo>
                      <a:pt x="30" y="482"/>
                    </a:lnTo>
                    <a:lnTo>
                      <a:pt x="44" y="397"/>
                    </a:lnTo>
                    <a:lnTo>
                      <a:pt x="41" y="390"/>
                    </a:lnTo>
                    <a:lnTo>
                      <a:pt x="35" y="356"/>
                    </a:lnTo>
                    <a:lnTo>
                      <a:pt x="10" y="360"/>
                    </a:lnTo>
                    <a:lnTo>
                      <a:pt x="2" y="343"/>
                    </a:lnTo>
                    <a:lnTo>
                      <a:pt x="0" y="302"/>
                    </a:lnTo>
                    <a:lnTo>
                      <a:pt x="25" y="246"/>
                    </a:lnTo>
                    <a:lnTo>
                      <a:pt x="25" y="208"/>
                    </a:lnTo>
                    <a:lnTo>
                      <a:pt x="49" y="161"/>
                    </a:lnTo>
                    <a:lnTo>
                      <a:pt x="51" y="172"/>
                    </a:lnTo>
                    <a:lnTo>
                      <a:pt x="52" y="131"/>
                    </a:lnTo>
                    <a:lnTo>
                      <a:pt x="45" y="121"/>
                    </a:lnTo>
                    <a:lnTo>
                      <a:pt x="47" y="123"/>
                    </a:lnTo>
                    <a:lnTo>
                      <a:pt x="62" y="72"/>
                    </a:lnTo>
                    <a:lnTo>
                      <a:pt x="73" y="57"/>
                    </a:lnTo>
                    <a:lnTo>
                      <a:pt x="78" y="57"/>
                    </a:lnTo>
                    <a:lnTo>
                      <a:pt x="86" y="64"/>
                    </a:lnTo>
                    <a:lnTo>
                      <a:pt x="93" y="63"/>
                    </a:lnTo>
                    <a:lnTo>
                      <a:pt x="102" y="50"/>
                    </a:lnTo>
                    <a:lnTo>
                      <a:pt x="104" y="35"/>
                    </a:lnTo>
                    <a:lnTo>
                      <a:pt x="110" y="30"/>
                    </a:lnTo>
                    <a:lnTo>
                      <a:pt x="120" y="29"/>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03" name="Freeform 1433">
                <a:extLst>
                  <a:ext uri="{FF2B5EF4-FFF2-40B4-BE49-F238E27FC236}">
                    <a16:creationId xmlns:a16="http://schemas.microsoft.com/office/drawing/2014/main" id="{B137368E-589F-4E49-A9CE-F5E5FFEFCFD2}"/>
                  </a:ext>
                </a:extLst>
              </p:cNvPr>
              <p:cNvSpPr>
                <a:spLocks noChangeAspect="1"/>
              </p:cNvSpPr>
              <p:nvPr/>
            </p:nvSpPr>
            <p:spPr bwMode="auto">
              <a:xfrm>
                <a:off x="4621" y="1968"/>
                <a:ext cx="103" cy="149"/>
              </a:xfrm>
              <a:custGeom>
                <a:avLst/>
                <a:gdLst>
                  <a:gd name="T0" fmla="*/ 0 w 348"/>
                  <a:gd name="T1" fmla="*/ 0 h 508"/>
                  <a:gd name="T2" fmla="*/ 0 w 348"/>
                  <a:gd name="T3" fmla="*/ 0 h 508"/>
                  <a:gd name="T4" fmla="*/ 0 w 348"/>
                  <a:gd name="T5" fmla="*/ 0 h 508"/>
                  <a:gd name="T6" fmla="*/ 0 w 348"/>
                  <a:gd name="T7" fmla="*/ 0 h 508"/>
                  <a:gd name="T8" fmla="*/ 0 w 348"/>
                  <a:gd name="T9" fmla="*/ 0 h 508"/>
                  <a:gd name="T10" fmla="*/ 0 w 348"/>
                  <a:gd name="T11" fmla="*/ 0 h 508"/>
                  <a:gd name="T12" fmla="*/ 0 w 348"/>
                  <a:gd name="T13" fmla="*/ 0 h 508"/>
                  <a:gd name="T14" fmla="*/ 0 w 348"/>
                  <a:gd name="T15" fmla="*/ 0 h 508"/>
                  <a:gd name="T16" fmla="*/ 0 w 348"/>
                  <a:gd name="T17" fmla="*/ 0 h 508"/>
                  <a:gd name="T18" fmla="*/ 0 w 348"/>
                  <a:gd name="T19" fmla="*/ 0 h 508"/>
                  <a:gd name="T20" fmla="*/ 0 w 348"/>
                  <a:gd name="T21" fmla="*/ 0 h 508"/>
                  <a:gd name="T22" fmla="*/ 0 w 348"/>
                  <a:gd name="T23" fmla="*/ 0 h 508"/>
                  <a:gd name="T24" fmla="*/ 0 w 348"/>
                  <a:gd name="T25" fmla="*/ 0 h 508"/>
                  <a:gd name="T26" fmla="*/ 0 w 348"/>
                  <a:gd name="T27" fmla="*/ 0 h 508"/>
                  <a:gd name="T28" fmla="*/ 0 w 348"/>
                  <a:gd name="T29" fmla="*/ 0 h 508"/>
                  <a:gd name="T30" fmla="*/ 0 w 348"/>
                  <a:gd name="T31" fmla="*/ 0 h 508"/>
                  <a:gd name="T32" fmla="*/ 0 w 348"/>
                  <a:gd name="T33" fmla="*/ 0 h 508"/>
                  <a:gd name="T34" fmla="*/ 0 w 348"/>
                  <a:gd name="T35" fmla="*/ 0 h 508"/>
                  <a:gd name="T36" fmla="*/ 0 w 348"/>
                  <a:gd name="T37" fmla="*/ 0 h 508"/>
                  <a:gd name="T38" fmla="*/ 0 w 348"/>
                  <a:gd name="T39" fmla="*/ 0 h 508"/>
                  <a:gd name="T40" fmla="*/ 0 w 348"/>
                  <a:gd name="T41" fmla="*/ 0 h 508"/>
                  <a:gd name="T42" fmla="*/ 0 w 348"/>
                  <a:gd name="T43" fmla="*/ 0 h 508"/>
                  <a:gd name="T44" fmla="*/ 0 w 348"/>
                  <a:gd name="T45" fmla="*/ 0 h 508"/>
                  <a:gd name="T46" fmla="*/ 0 w 348"/>
                  <a:gd name="T47" fmla="*/ 0 h 508"/>
                  <a:gd name="T48" fmla="*/ 0 w 348"/>
                  <a:gd name="T49" fmla="*/ 0 h 508"/>
                  <a:gd name="T50" fmla="*/ 0 w 348"/>
                  <a:gd name="T51" fmla="*/ 0 h 508"/>
                  <a:gd name="T52" fmla="*/ 0 w 348"/>
                  <a:gd name="T53" fmla="*/ 0 h 508"/>
                  <a:gd name="T54" fmla="*/ 0 w 348"/>
                  <a:gd name="T55" fmla="*/ 0 h 508"/>
                  <a:gd name="T56" fmla="*/ 0 w 348"/>
                  <a:gd name="T57" fmla="*/ 0 h 508"/>
                  <a:gd name="T58" fmla="*/ 0 w 348"/>
                  <a:gd name="T59" fmla="*/ 0 h 508"/>
                  <a:gd name="T60" fmla="*/ 0 w 348"/>
                  <a:gd name="T61" fmla="*/ 0 h 508"/>
                  <a:gd name="T62" fmla="*/ 0 w 348"/>
                  <a:gd name="T63" fmla="*/ 0 h 508"/>
                  <a:gd name="T64" fmla="*/ 0 w 348"/>
                  <a:gd name="T65" fmla="*/ 0 h 508"/>
                  <a:gd name="T66" fmla="*/ 0 w 348"/>
                  <a:gd name="T67" fmla="*/ 0 h 508"/>
                  <a:gd name="T68" fmla="*/ 0 w 348"/>
                  <a:gd name="T69" fmla="*/ 0 h 508"/>
                  <a:gd name="T70" fmla="*/ 0 w 348"/>
                  <a:gd name="T71" fmla="*/ 0 h 508"/>
                  <a:gd name="T72" fmla="*/ 0 w 348"/>
                  <a:gd name="T73" fmla="*/ 0 h 508"/>
                  <a:gd name="T74" fmla="*/ 0 w 348"/>
                  <a:gd name="T75" fmla="*/ 0 h 508"/>
                  <a:gd name="T76" fmla="*/ 0 w 348"/>
                  <a:gd name="T77" fmla="*/ 0 h 508"/>
                  <a:gd name="T78" fmla="*/ 0 w 348"/>
                  <a:gd name="T79" fmla="*/ 0 h 508"/>
                  <a:gd name="T80" fmla="*/ 0 w 348"/>
                  <a:gd name="T81" fmla="*/ 0 h 508"/>
                  <a:gd name="T82" fmla="*/ 0 w 348"/>
                  <a:gd name="T83" fmla="*/ 0 h 508"/>
                  <a:gd name="T84" fmla="*/ 0 w 348"/>
                  <a:gd name="T85" fmla="*/ 0 h 508"/>
                  <a:gd name="T86" fmla="*/ 0 w 348"/>
                  <a:gd name="T87" fmla="*/ 0 h 508"/>
                  <a:gd name="T88" fmla="*/ 0 w 348"/>
                  <a:gd name="T89" fmla="*/ 0 h 508"/>
                  <a:gd name="T90" fmla="*/ 0 w 348"/>
                  <a:gd name="T91" fmla="*/ 0 h 508"/>
                  <a:gd name="T92" fmla="*/ 0 w 348"/>
                  <a:gd name="T93" fmla="*/ 0 h 508"/>
                  <a:gd name="T94" fmla="*/ 0 w 348"/>
                  <a:gd name="T95" fmla="*/ 0 h 508"/>
                  <a:gd name="T96" fmla="*/ 0 w 348"/>
                  <a:gd name="T97" fmla="*/ 0 h 508"/>
                  <a:gd name="T98" fmla="*/ 0 w 348"/>
                  <a:gd name="T99" fmla="*/ 0 h 508"/>
                  <a:gd name="T100" fmla="*/ 0 w 348"/>
                  <a:gd name="T101" fmla="*/ 0 h 508"/>
                  <a:gd name="T102" fmla="*/ 0 w 348"/>
                  <a:gd name="T103" fmla="*/ 0 h 508"/>
                  <a:gd name="T104" fmla="*/ 0 w 348"/>
                  <a:gd name="T105" fmla="*/ 0 h 508"/>
                  <a:gd name="T106" fmla="*/ 0 w 348"/>
                  <a:gd name="T107" fmla="*/ 0 h 508"/>
                  <a:gd name="T108" fmla="*/ 0 w 348"/>
                  <a:gd name="T109" fmla="*/ 0 h 508"/>
                  <a:gd name="T110" fmla="*/ 0 w 348"/>
                  <a:gd name="T111" fmla="*/ 0 h 508"/>
                  <a:gd name="T112" fmla="*/ 0 w 348"/>
                  <a:gd name="T113" fmla="*/ 0 h 508"/>
                  <a:gd name="T114" fmla="*/ 0 w 348"/>
                  <a:gd name="T115" fmla="*/ 0 h 508"/>
                  <a:gd name="T116" fmla="*/ 0 w 348"/>
                  <a:gd name="T117" fmla="*/ 0 h 508"/>
                  <a:gd name="T118" fmla="*/ 0 w 348"/>
                  <a:gd name="T119" fmla="*/ 0 h 508"/>
                  <a:gd name="T120" fmla="*/ 0 w 348"/>
                  <a:gd name="T121" fmla="*/ 0 h 50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48"/>
                  <a:gd name="T184" fmla="*/ 0 h 508"/>
                  <a:gd name="T185" fmla="*/ 348 w 348"/>
                  <a:gd name="T186" fmla="*/ 508 h 50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48" h="508">
                    <a:moveTo>
                      <a:pt x="120" y="29"/>
                    </a:moveTo>
                    <a:lnTo>
                      <a:pt x="139" y="30"/>
                    </a:lnTo>
                    <a:lnTo>
                      <a:pt x="141" y="36"/>
                    </a:lnTo>
                    <a:lnTo>
                      <a:pt x="147" y="43"/>
                    </a:lnTo>
                    <a:lnTo>
                      <a:pt x="178" y="43"/>
                    </a:lnTo>
                    <a:lnTo>
                      <a:pt x="185" y="46"/>
                    </a:lnTo>
                    <a:lnTo>
                      <a:pt x="193" y="46"/>
                    </a:lnTo>
                    <a:lnTo>
                      <a:pt x="202" y="48"/>
                    </a:lnTo>
                    <a:lnTo>
                      <a:pt x="207" y="53"/>
                    </a:lnTo>
                    <a:lnTo>
                      <a:pt x="218" y="58"/>
                    </a:lnTo>
                    <a:lnTo>
                      <a:pt x="223" y="57"/>
                    </a:lnTo>
                    <a:lnTo>
                      <a:pt x="230" y="53"/>
                    </a:lnTo>
                    <a:lnTo>
                      <a:pt x="239" y="52"/>
                    </a:lnTo>
                    <a:lnTo>
                      <a:pt x="276" y="57"/>
                    </a:lnTo>
                    <a:lnTo>
                      <a:pt x="291" y="53"/>
                    </a:lnTo>
                    <a:lnTo>
                      <a:pt x="327" y="8"/>
                    </a:lnTo>
                    <a:lnTo>
                      <a:pt x="337" y="0"/>
                    </a:lnTo>
                    <a:lnTo>
                      <a:pt x="344" y="1"/>
                    </a:lnTo>
                    <a:lnTo>
                      <a:pt x="345" y="5"/>
                    </a:lnTo>
                    <a:lnTo>
                      <a:pt x="348" y="15"/>
                    </a:lnTo>
                    <a:lnTo>
                      <a:pt x="347" y="25"/>
                    </a:lnTo>
                    <a:lnTo>
                      <a:pt x="307" y="85"/>
                    </a:lnTo>
                    <a:lnTo>
                      <a:pt x="296" y="94"/>
                    </a:lnTo>
                    <a:lnTo>
                      <a:pt x="248" y="98"/>
                    </a:lnTo>
                    <a:lnTo>
                      <a:pt x="237" y="89"/>
                    </a:lnTo>
                    <a:lnTo>
                      <a:pt x="203" y="84"/>
                    </a:lnTo>
                    <a:lnTo>
                      <a:pt x="166" y="90"/>
                    </a:lnTo>
                    <a:lnTo>
                      <a:pt x="157" y="85"/>
                    </a:lnTo>
                    <a:lnTo>
                      <a:pt x="149" y="84"/>
                    </a:lnTo>
                    <a:lnTo>
                      <a:pt x="145" y="88"/>
                    </a:lnTo>
                    <a:lnTo>
                      <a:pt x="135" y="84"/>
                    </a:lnTo>
                    <a:lnTo>
                      <a:pt x="130" y="84"/>
                    </a:lnTo>
                    <a:lnTo>
                      <a:pt x="122" y="90"/>
                    </a:lnTo>
                    <a:lnTo>
                      <a:pt x="87" y="88"/>
                    </a:lnTo>
                    <a:lnTo>
                      <a:pt x="70" y="118"/>
                    </a:lnTo>
                    <a:lnTo>
                      <a:pt x="68" y="171"/>
                    </a:lnTo>
                    <a:lnTo>
                      <a:pt x="75" y="182"/>
                    </a:lnTo>
                    <a:lnTo>
                      <a:pt x="86" y="186"/>
                    </a:lnTo>
                    <a:lnTo>
                      <a:pt x="102" y="215"/>
                    </a:lnTo>
                    <a:lnTo>
                      <a:pt x="123" y="214"/>
                    </a:lnTo>
                    <a:lnTo>
                      <a:pt x="125" y="207"/>
                    </a:lnTo>
                    <a:lnTo>
                      <a:pt x="141" y="184"/>
                    </a:lnTo>
                    <a:lnTo>
                      <a:pt x="152" y="178"/>
                    </a:lnTo>
                    <a:lnTo>
                      <a:pt x="161" y="182"/>
                    </a:lnTo>
                    <a:lnTo>
                      <a:pt x="165" y="182"/>
                    </a:lnTo>
                    <a:lnTo>
                      <a:pt x="173" y="186"/>
                    </a:lnTo>
                    <a:lnTo>
                      <a:pt x="178" y="176"/>
                    </a:lnTo>
                    <a:lnTo>
                      <a:pt x="217" y="173"/>
                    </a:lnTo>
                    <a:lnTo>
                      <a:pt x="219" y="162"/>
                    </a:lnTo>
                    <a:lnTo>
                      <a:pt x="235" y="156"/>
                    </a:lnTo>
                    <a:lnTo>
                      <a:pt x="246" y="157"/>
                    </a:lnTo>
                    <a:lnTo>
                      <a:pt x="253" y="167"/>
                    </a:lnTo>
                    <a:lnTo>
                      <a:pt x="251" y="181"/>
                    </a:lnTo>
                    <a:lnTo>
                      <a:pt x="245" y="189"/>
                    </a:lnTo>
                    <a:lnTo>
                      <a:pt x="233" y="181"/>
                    </a:lnTo>
                    <a:lnTo>
                      <a:pt x="220" y="184"/>
                    </a:lnTo>
                    <a:lnTo>
                      <a:pt x="191" y="226"/>
                    </a:lnTo>
                    <a:lnTo>
                      <a:pt x="156" y="246"/>
                    </a:lnTo>
                    <a:lnTo>
                      <a:pt x="151" y="247"/>
                    </a:lnTo>
                    <a:lnTo>
                      <a:pt x="138" y="242"/>
                    </a:lnTo>
                    <a:lnTo>
                      <a:pt x="139" y="255"/>
                    </a:lnTo>
                    <a:lnTo>
                      <a:pt x="154" y="266"/>
                    </a:lnTo>
                    <a:lnTo>
                      <a:pt x="183" y="315"/>
                    </a:lnTo>
                    <a:lnTo>
                      <a:pt x="188" y="318"/>
                    </a:lnTo>
                    <a:lnTo>
                      <a:pt x="192" y="330"/>
                    </a:lnTo>
                    <a:lnTo>
                      <a:pt x="198" y="340"/>
                    </a:lnTo>
                    <a:lnTo>
                      <a:pt x="194" y="348"/>
                    </a:lnTo>
                    <a:lnTo>
                      <a:pt x="187" y="350"/>
                    </a:lnTo>
                    <a:lnTo>
                      <a:pt x="186" y="361"/>
                    </a:lnTo>
                    <a:lnTo>
                      <a:pt x="187" y="369"/>
                    </a:lnTo>
                    <a:lnTo>
                      <a:pt x="206" y="387"/>
                    </a:lnTo>
                    <a:lnTo>
                      <a:pt x="206" y="400"/>
                    </a:lnTo>
                    <a:lnTo>
                      <a:pt x="212" y="404"/>
                    </a:lnTo>
                    <a:lnTo>
                      <a:pt x="219" y="402"/>
                    </a:lnTo>
                    <a:lnTo>
                      <a:pt x="222" y="412"/>
                    </a:lnTo>
                    <a:lnTo>
                      <a:pt x="214" y="424"/>
                    </a:lnTo>
                    <a:lnTo>
                      <a:pt x="199" y="423"/>
                    </a:lnTo>
                    <a:lnTo>
                      <a:pt x="186" y="428"/>
                    </a:lnTo>
                    <a:lnTo>
                      <a:pt x="180" y="444"/>
                    </a:lnTo>
                    <a:lnTo>
                      <a:pt x="169" y="453"/>
                    </a:lnTo>
                    <a:lnTo>
                      <a:pt x="154" y="451"/>
                    </a:lnTo>
                    <a:lnTo>
                      <a:pt x="149" y="437"/>
                    </a:lnTo>
                    <a:lnTo>
                      <a:pt x="147" y="419"/>
                    </a:lnTo>
                    <a:lnTo>
                      <a:pt x="151" y="404"/>
                    </a:lnTo>
                    <a:lnTo>
                      <a:pt x="122" y="370"/>
                    </a:lnTo>
                    <a:lnTo>
                      <a:pt x="115" y="353"/>
                    </a:lnTo>
                    <a:lnTo>
                      <a:pt x="123" y="333"/>
                    </a:lnTo>
                    <a:lnTo>
                      <a:pt x="118" y="301"/>
                    </a:lnTo>
                    <a:lnTo>
                      <a:pt x="107" y="299"/>
                    </a:lnTo>
                    <a:lnTo>
                      <a:pt x="82" y="319"/>
                    </a:lnTo>
                    <a:lnTo>
                      <a:pt x="77" y="335"/>
                    </a:lnTo>
                    <a:lnTo>
                      <a:pt x="84" y="353"/>
                    </a:lnTo>
                    <a:lnTo>
                      <a:pt x="84" y="433"/>
                    </a:lnTo>
                    <a:lnTo>
                      <a:pt x="89" y="444"/>
                    </a:lnTo>
                    <a:lnTo>
                      <a:pt x="82" y="461"/>
                    </a:lnTo>
                    <a:lnTo>
                      <a:pt x="88" y="500"/>
                    </a:lnTo>
                    <a:lnTo>
                      <a:pt x="84" y="502"/>
                    </a:lnTo>
                    <a:lnTo>
                      <a:pt x="58" y="508"/>
                    </a:lnTo>
                    <a:lnTo>
                      <a:pt x="45" y="506"/>
                    </a:lnTo>
                    <a:lnTo>
                      <a:pt x="36" y="501"/>
                    </a:lnTo>
                    <a:lnTo>
                      <a:pt x="30" y="482"/>
                    </a:lnTo>
                    <a:lnTo>
                      <a:pt x="44" y="397"/>
                    </a:lnTo>
                    <a:lnTo>
                      <a:pt x="41" y="390"/>
                    </a:lnTo>
                    <a:lnTo>
                      <a:pt x="35" y="356"/>
                    </a:lnTo>
                    <a:lnTo>
                      <a:pt x="10" y="360"/>
                    </a:lnTo>
                    <a:lnTo>
                      <a:pt x="2" y="343"/>
                    </a:lnTo>
                    <a:lnTo>
                      <a:pt x="0" y="302"/>
                    </a:lnTo>
                    <a:lnTo>
                      <a:pt x="25" y="246"/>
                    </a:lnTo>
                    <a:lnTo>
                      <a:pt x="25" y="208"/>
                    </a:lnTo>
                    <a:lnTo>
                      <a:pt x="49" y="161"/>
                    </a:lnTo>
                    <a:lnTo>
                      <a:pt x="51" y="172"/>
                    </a:lnTo>
                    <a:lnTo>
                      <a:pt x="52" y="131"/>
                    </a:lnTo>
                    <a:lnTo>
                      <a:pt x="45" y="121"/>
                    </a:lnTo>
                    <a:lnTo>
                      <a:pt x="47" y="123"/>
                    </a:lnTo>
                    <a:lnTo>
                      <a:pt x="62" y="72"/>
                    </a:lnTo>
                    <a:lnTo>
                      <a:pt x="73" y="57"/>
                    </a:lnTo>
                    <a:lnTo>
                      <a:pt x="78" y="57"/>
                    </a:lnTo>
                    <a:lnTo>
                      <a:pt x="86" y="64"/>
                    </a:lnTo>
                    <a:lnTo>
                      <a:pt x="93" y="63"/>
                    </a:lnTo>
                    <a:lnTo>
                      <a:pt x="102" y="50"/>
                    </a:lnTo>
                    <a:lnTo>
                      <a:pt x="104" y="35"/>
                    </a:lnTo>
                    <a:lnTo>
                      <a:pt x="110" y="30"/>
                    </a:lnTo>
                    <a:lnTo>
                      <a:pt x="120" y="29"/>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04" name="Freeform 1434">
                <a:extLst>
                  <a:ext uri="{FF2B5EF4-FFF2-40B4-BE49-F238E27FC236}">
                    <a16:creationId xmlns:a16="http://schemas.microsoft.com/office/drawing/2014/main" id="{338121E7-B525-46B0-9188-3EE7F8D71327}"/>
                  </a:ext>
                </a:extLst>
              </p:cNvPr>
              <p:cNvSpPr>
                <a:spLocks noChangeAspect="1"/>
              </p:cNvSpPr>
              <p:nvPr/>
            </p:nvSpPr>
            <p:spPr bwMode="auto">
              <a:xfrm>
                <a:off x="4670" y="2106"/>
                <a:ext cx="4" cy="7"/>
              </a:xfrm>
              <a:custGeom>
                <a:avLst/>
                <a:gdLst>
                  <a:gd name="T0" fmla="*/ 0 w 12"/>
                  <a:gd name="T1" fmla="*/ 0 h 22"/>
                  <a:gd name="T2" fmla="*/ 0 w 12"/>
                  <a:gd name="T3" fmla="*/ 0 h 22"/>
                  <a:gd name="T4" fmla="*/ 0 w 12"/>
                  <a:gd name="T5" fmla="*/ 0 h 22"/>
                  <a:gd name="T6" fmla="*/ 0 w 12"/>
                  <a:gd name="T7" fmla="*/ 0 h 22"/>
                  <a:gd name="T8" fmla="*/ 0 w 12"/>
                  <a:gd name="T9" fmla="*/ 0 h 22"/>
                  <a:gd name="T10" fmla="*/ 0 w 12"/>
                  <a:gd name="T11" fmla="*/ 0 h 22"/>
                  <a:gd name="T12" fmla="*/ 0 w 12"/>
                  <a:gd name="T13" fmla="*/ 0 h 22"/>
                  <a:gd name="T14" fmla="*/ 0 w 12"/>
                  <a:gd name="T15" fmla="*/ 0 h 22"/>
                  <a:gd name="T16" fmla="*/ 0 w 12"/>
                  <a:gd name="T17" fmla="*/ 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2"/>
                  <a:gd name="T29" fmla="*/ 12 w 12"/>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2">
                    <a:moveTo>
                      <a:pt x="0" y="5"/>
                    </a:moveTo>
                    <a:lnTo>
                      <a:pt x="0" y="2"/>
                    </a:lnTo>
                    <a:lnTo>
                      <a:pt x="4" y="0"/>
                    </a:lnTo>
                    <a:lnTo>
                      <a:pt x="9" y="1"/>
                    </a:lnTo>
                    <a:lnTo>
                      <a:pt x="12" y="9"/>
                    </a:lnTo>
                    <a:lnTo>
                      <a:pt x="12" y="20"/>
                    </a:lnTo>
                    <a:lnTo>
                      <a:pt x="7" y="22"/>
                    </a:lnTo>
                    <a:lnTo>
                      <a:pt x="3" y="15"/>
                    </a:lnTo>
                    <a:lnTo>
                      <a:pt x="0" y="5"/>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05" name="Freeform 1435">
                <a:extLst>
                  <a:ext uri="{FF2B5EF4-FFF2-40B4-BE49-F238E27FC236}">
                    <a16:creationId xmlns:a16="http://schemas.microsoft.com/office/drawing/2014/main" id="{9F9F28DA-9FE8-4846-846E-4697A4990676}"/>
                  </a:ext>
                </a:extLst>
              </p:cNvPr>
              <p:cNvSpPr>
                <a:spLocks noChangeAspect="1"/>
              </p:cNvSpPr>
              <p:nvPr/>
            </p:nvSpPr>
            <p:spPr bwMode="auto">
              <a:xfrm>
                <a:off x="4670" y="2106"/>
                <a:ext cx="4" cy="7"/>
              </a:xfrm>
              <a:custGeom>
                <a:avLst/>
                <a:gdLst>
                  <a:gd name="T0" fmla="*/ 0 w 12"/>
                  <a:gd name="T1" fmla="*/ 0 h 22"/>
                  <a:gd name="T2" fmla="*/ 0 w 12"/>
                  <a:gd name="T3" fmla="*/ 0 h 22"/>
                  <a:gd name="T4" fmla="*/ 0 w 12"/>
                  <a:gd name="T5" fmla="*/ 0 h 22"/>
                  <a:gd name="T6" fmla="*/ 0 w 12"/>
                  <a:gd name="T7" fmla="*/ 0 h 22"/>
                  <a:gd name="T8" fmla="*/ 0 w 12"/>
                  <a:gd name="T9" fmla="*/ 0 h 22"/>
                  <a:gd name="T10" fmla="*/ 0 w 12"/>
                  <a:gd name="T11" fmla="*/ 0 h 22"/>
                  <a:gd name="T12" fmla="*/ 0 w 12"/>
                  <a:gd name="T13" fmla="*/ 0 h 22"/>
                  <a:gd name="T14" fmla="*/ 0 w 12"/>
                  <a:gd name="T15" fmla="*/ 0 h 22"/>
                  <a:gd name="T16" fmla="*/ 0 w 12"/>
                  <a:gd name="T17" fmla="*/ 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2"/>
                  <a:gd name="T29" fmla="*/ 12 w 12"/>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2">
                    <a:moveTo>
                      <a:pt x="0" y="5"/>
                    </a:moveTo>
                    <a:lnTo>
                      <a:pt x="0" y="2"/>
                    </a:lnTo>
                    <a:lnTo>
                      <a:pt x="4" y="0"/>
                    </a:lnTo>
                    <a:lnTo>
                      <a:pt x="9" y="1"/>
                    </a:lnTo>
                    <a:lnTo>
                      <a:pt x="12" y="9"/>
                    </a:lnTo>
                    <a:lnTo>
                      <a:pt x="12" y="20"/>
                    </a:lnTo>
                    <a:lnTo>
                      <a:pt x="7" y="22"/>
                    </a:lnTo>
                    <a:lnTo>
                      <a:pt x="3" y="15"/>
                    </a:lnTo>
                    <a:lnTo>
                      <a:pt x="0" y="5"/>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06" name="Freeform 1436">
                <a:extLst>
                  <a:ext uri="{FF2B5EF4-FFF2-40B4-BE49-F238E27FC236}">
                    <a16:creationId xmlns:a16="http://schemas.microsoft.com/office/drawing/2014/main" id="{E8D31803-653B-483B-81C0-15F7BB7DE323}"/>
                  </a:ext>
                </a:extLst>
              </p:cNvPr>
              <p:cNvSpPr>
                <a:spLocks noChangeAspect="1"/>
              </p:cNvSpPr>
              <p:nvPr/>
            </p:nvSpPr>
            <p:spPr bwMode="auto">
              <a:xfrm>
                <a:off x="4677" y="2097"/>
                <a:ext cx="7" cy="15"/>
              </a:xfrm>
              <a:custGeom>
                <a:avLst/>
                <a:gdLst>
                  <a:gd name="T0" fmla="*/ 0 w 22"/>
                  <a:gd name="T1" fmla="*/ 0 h 51"/>
                  <a:gd name="T2" fmla="*/ 0 w 22"/>
                  <a:gd name="T3" fmla="*/ 0 h 51"/>
                  <a:gd name="T4" fmla="*/ 0 w 22"/>
                  <a:gd name="T5" fmla="*/ 0 h 51"/>
                  <a:gd name="T6" fmla="*/ 0 w 22"/>
                  <a:gd name="T7" fmla="*/ 0 h 51"/>
                  <a:gd name="T8" fmla="*/ 0 w 22"/>
                  <a:gd name="T9" fmla="*/ 0 h 51"/>
                  <a:gd name="T10" fmla="*/ 0 w 22"/>
                  <a:gd name="T11" fmla="*/ 0 h 51"/>
                  <a:gd name="T12" fmla="*/ 0 w 22"/>
                  <a:gd name="T13" fmla="*/ 0 h 51"/>
                  <a:gd name="T14" fmla="*/ 0 w 22"/>
                  <a:gd name="T15" fmla="*/ 0 h 51"/>
                  <a:gd name="T16" fmla="*/ 0 w 22"/>
                  <a:gd name="T17" fmla="*/ 0 h 51"/>
                  <a:gd name="T18" fmla="*/ 0 w 22"/>
                  <a:gd name="T19" fmla="*/ 0 h 5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
                  <a:gd name="T31" fmla="*/ 0 h 51"/>
                  <a:gd name="T32" fmla="*/ 22 w 22"/>
                  <a:gd name="T33" fmla="*/ 51 h 5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 h="51">
                    <a:moveTo>
                      <a:pt x="2" y="5"/>
                    </a:moveTo>
                    <a:lnTo>
                      <a:pt x="10" y="5"/>
                    </a:lnTo>
                    <a:lnTo>
                      <a:pt x="16" y="0"/>
                    </a:lnTo>
                    <a:lnTo>
                      <a:pt x="20" y="1"/>
                    </a:lnTo>
                    <a:lnTo>
                      <a:pt x="22" y="27"/>
                    </a:lnTo>
                    <a:lnTo>
                      <a:pt x="17" y="51"/>
                    </a:lnTo>
                    <a:lnTo>
                      <a:pt x="15" y="46"/>
                    </a:lnTo>
                    <a:lnTo>
                      <a:pt x="8" y="51"/>
                    </a:lnTo>
                    <a:lnTo>
                      <a:pt x="0" y="47"/>
                    </a:lnTo>
                    <a:lnTo>
                      <a:pt x="2" y="5"/>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07" name="Freeform 1437">
                <a:extLst>
                  <a:ext uri="{FF2B5EF4-FFF2-40B4-BE49-F238E27FC236}">
                    <a16:creationId xmlns:a16="http://schemas.microsoft.com/office/drawing/2014/main" id="{26432093-89B2-4E40-8554-0C16780361B9}"/>
                  </a:ext>
                </a:extLst>
              </p:cNvPr>
              <p:cNvSpPr>
                <a:spLocks noChangeAspect="1"/>
              </p:cNvSpPr>
              <p:nvPr/>
            </p:nvSpPr>
            <p:spPr bwMode="auto">
              <a:xfrm>
                <a:off x="4677" y="2097"/>
                <a:ext cx="7" cy="15"/>
              </a:xfrm>
              <a:custGeom>
                <a:avLst/>
                <a:gdLst>
                  <a:gd name="T0" fmla="*/ 0 w 22"/>
                  <a:gd name="T1" fmla="*/ 0 h 51"/>
                  <a:gd name="T2" fmla="*/ 0 w 22"/>
                  <a:gd name="T3" fmla="*/ 0 h 51"/>
                  <a:gd name="T4" fmla="*/ 0 w 22"/>
                  <a:gd name="T5" fmla="*/ 0 h 51"/>
                  <a:gd name="T6" fmla="*/ 0 w 22"/>
                  <a:gd name="T7" fmla="*/ 0 h 51"/>
                  <a:gd name="T8" fmla="*/ 0 w 22"/>
                  <a:gd name="T9" fmla="*/ 0 h 51"/>
                  <a:gd name="T10" fmla="*/ 0 w 22"/>
                  <a:gd name="T11" fmla="*/ 0 h 51"/>
                  <a:gd name="T12" fmla="*/ 0 w 22"/>
                  <a:gd name="T13" fmla="*/ 0 h 51"/>
                  <a:gd name="T14" fmla="*/ 0 w 22"/>
                  <a:gd name="T15" fmla="*/ 0 h 51"/>
                  <a:gd name="T16" fmla="*/ 0 w 22"/>
                  <a:gd name="T17" fmla="*/ 0 h 51"/>
                  <a:gd name="T18" fmla="*/ 0 w 22"/>
                  <a:gd name="T19" fmla="*/ 0 h 5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
                  <a:gd name="T31" fmla="*/ 0 h 51"/>
                  <a:gd name="T32" fmla="*/ 22 w 22"/>
                  <a:gd name="T33" fmla="*/ 51 h 5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 h="51">
                    <a:moveTo>
                      <a:pt x="2" y="5"/>
                    </a:moveTo>
                    <a:lnTo>
                      <a:pt x="10" y="5"/>
                    </a:lnTo>
                    <a:lnTo>
                      <a:pt x="16" y="0"/>
                    </a:lnTo>
                    <a:lnTo>
                      <a:pt x="20" y="1"/>
                    </a:lnTo>
                    <a:lnTo>
                      <a:pt x="22" y="27"/>
                    </a:lnTo>
                    <a:lnTo>
                      <a:pt x="17" y="51"/>
                    </a:lnTo>
                    <a:lnTo>
                      <a:pt x="15" y="46"/>
                    </a:lnTo>
                    <a:lnTo>
                      <a:pt x="8" y="51"/>
                    </a:lnTo>
                    <a:lnTo>
                      <a:pt x="0" y="47"/>
                    </a:lnTo>
                    <a:lnTo>
                      <a:pt x="2" y="5"/>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08" name="Freeform 1438">
                <a:extLst>
                  <a:ext uri="{FF2B5EF4-FFF2-40B4-BE49-F238E27FC236}">
                    <a16:creationId xmlns:a16="http://schemas.microsoft.com/office/drawing/2014/main" id="{9EA01508-B80B-4004-B02D-589E2E9754B2}"/>
                  </a:ext>
                </a:extLst>
              </p:cNvPr>
              <p:cNvSpPr>
                <a:spLocks noChangeAspect="1"/>
              </p:cNvSpPr>
              <p:nvPr/>
            </p:nvSpPr>
            <p:spPr bwMode="auto">
              <a:xfrm>
                <a:off x="4683" y="2091"/>
                <a:ext cx="9" cy="26"/>
              </a:xfrm>
              <a:custGeom>
                <a:avLst/>
                <a:gdLst>
                  <a:gd name="T0" fmla="*/ 0 w 28"/>
                  <a:gd name="T1" fmla="*/ 0 h 90"/>
                  <a:gd name="T2" fmla="*/ 0 w 28"/>
                  <a:gd name="T3" fmla="*/ 0 h 90"/>
                  <a:gd name="T4" fmla="*/ 0 w 28"/>
                  <a:gd name="T5" fmla="*/ 0 h 90"/>
                  <a:gd name="T6" fmla="*/ 0 w 28"/>
                  <a:gd name="T7" fmla="*/ 0 h 90"/>
                  <a:gd name="T8" fmla="*/ 0 w 28"/>
                  <a:gd name="T9" fmla="*/ 0 h 90"/>
                  <a:gd name="T10" fmla="*/ 0 w 28"/>
                  <a:gd name="T11" fmla="*/ 0 h 90"/>
                  <a:gd name="T12" fmla="*/ 0 w 28"/>
                  <a:gd name="T13" fmla="*/ 0 h 90"/>
                  <a:gd name="T14" fmla="*/ 0 w 28"/>
                  <a:gd name="T15" fmla="*/ 0 h 90"/>
                  <a:gd name="T16" fmla="*/ 0 w 28"/>
                  <a:gd name="T17" fmla="*/ 0 h 90"/>
                  <a:gd name="T18" fmla="*/ 0 w 28"/>
                  <a:gd name="T19" fmla="*/ 0 h 90"/>
                  <a:gd name="T20" fmla="*/ 0 w 28"/>
                  <a:gd name="T21" fmla="*/ 0 h 90"/>
                  <a:gd name="T22" fmla="*/ 0 w 28"/>
                  <a:gd name="T23" fmla="*/ 0 h 90"/>
                  <a:gd name="T24" fmla="*/ 0 w 28"/>
                  <a:gd name="T25" fmla="*/ 0 h 90"/>
                  <a:gd name="T26" fmla="*/ 0 w 28"/>
                  <a:gd name="T27" fmla="*/ 0 h 90"/>
                  <a:gd name="T28" fmla="*/ 0 w 28"/>
                  <a:gd name="T29" fmla="*/ 0 h 90"/>
                  <a:gd name="T30" fmla="*/ 0 w 28"/>
                  <a:gd name="T31" fmla="*/ 0 h 90"/>
                  <a:gd name="T32" fmla="*/ 0 w 28"/>
                  <a:gd name="T33" fmla="*/ 0 h 90"/>
                  <a:gd name="T34" fmla="*/ 0 w 28"/>
                  <a:gd name="T35" fmla="*/ 0 h 90"/>
                  <a:gd name="T36" fmla="*/ 0 w 28"/>
                  <a:gd name="T37" fmla="*/ 0 h 90"/>
                  <a:gd name="T38" fmla="*/ 0 w 28"/>
                  <a:gd name="T39" fmla="*/ 0 h 9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8"/>
                  <a:gd name="T61" fmla="*/ 0 h 90"/>
                  <a:gd name="T62" fmla="*/ 28 w 28"/>
                  <a:gd name="T63" fmla="*/ 90 h 9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8" h="90">
                    <a:moveTo>
                      <a:pt x="6" y="43"/>
                    </a:moveTo>
                    <a:lnTo>
                      <a:pt x="9" y="41"/>
                    </a:lnTo>
                    <a:lnTo>
                      <a:pt x="9" y="11"/>
                    </a:lnTo>
                    <a:lnTo>
                      <a:pt x="13" y="7"/>
                    </a:lnTo>
                    <a:lnTo>
                      <a:pt x="16" y="0"/>
                    </a:lnTo>
                    <a:lnTo>
                      <a:pt x="26" y="15"/>
                    </a:lnTo>
                    <a:lnTo>
                      <a:pt x="28" y="27"/>
                    </a:lnTo>
                    <a:lnTo>
                      <a:pt x="26" y="26"/>
                    </a:lnTo>
                    <a:lnTo>
                      <a:pt x="19" y="35"/>
                    </a:lnTo>
                    <a:lnTo>
                      <a:pt x="18" y="41"/>
                    </a:lnTo>
                    <a:lnTo>
                      <a:pt x="18" y="47"/>
                    </a:lnTo>
                    <a:lnTo>
                      <a:pt x="23" y="51"/>
                    </a:lnTo>
                    <a:lnTo>
                      <a:pt x="27" y="61"/>
                    </a:lnTo>
                    <a:lnTo>
                      <a:pt x="27" y="69"/>
                    </a:lnTo>
                    <a:lnTo>
                      <a:pt x="21" y="74"/>
                    </a:lnTo>
                    <a:lnTo>
                      <a:pt x="7" y="90"/>
                    </a:lnTo>
                    <a:lnTo>
                      <a:pt x="0" y="82"/>
                    </a:lnTo>
                    <a:lnTo>
                      <a:pt x="1" y="63"/>
                    </a:lnTo>
                    <a:lnTo>
                      <a:pt x="4" y="56"/>
                    </a:lnTo>
                    <a:lnTo>
                      <a:pt x="6" y="4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09" name="Freeform 1439">
                <a:extLst>
                  <a:ext uri="{FF2B5EF4-FFF2-40B4-BE49-F238E27FC236}">
                    <a16:creationId xmlns:a16="http://schemas.microsoft.com/office/drawing/2014/main" id="{764823A1-51AA-4EE1-931E-A78008037A16}"/>
                  </a:ext>
                </a:extLst>
              </p:cNvPr>
              <p:cNvSpPr>
                <a:spLocks noChangeAspect="1"/>
              </p:cNvSpPr>
              <p:nvPr/>
            </p:nvSpPr>
            <p:spPr bwMode="auto">
              <a:xfrm>
                <a:off x="4683" y="2091"/>
                <a:ext cx="9" cy="26"/>
              </a:xfrm>
              <a:custGeom>
                <a:avLst/>
                <a:gdLst>
                  <a:gd name="T0" fmla="*/ 0 w 28"/>
                  <a:gd name="T1" fmla="*/ 0 h 90"/>
                  <a:gd name="T2" fmla="*/ 0 w 28"/>
                  <a:gd name="T3" fmla="*/ 0 h 90"/>
                  <a:gd name="T4" fmla="*/ 0 w 28"/>
                  <a:gd name="T5" fmla="*/ 0 h 90"/>
                  <a:gd name="T6" fmla="*/ 0 w 28"/>
                  <a:gd name="T7" fmla="*/ 0 h 90"/>
                  <a:gd name="T8" fmla="*/ 0 w 28"/>
                  <a:gd name="T9" fmla="*/ 0 h 90"/>
                  <a:gd name="T10" fmla="*/ 0 w 28"/>
                  <a:gd name="T11" fmla="*/ 0 h 90"/>
                  <a:gd name="T12" fmla="*/ 0 w 28"/>
                  <a:gd name="T13" fmla="*/ 0 h 90"/>
                  <a:gd name="T14" fmla="*/ 0 w 28"/>
                  <a:gd name="T15" fmla="*/ 0 h 90"/>
                  <a:gd name="T16" fmla="*/ 0 w 28"/>
                  <a:gd name="T17" fmla="*/ 0 h 90"/>
                  <a:gd name="T18" fmla="*/ 0 w 28"/>
                  <a:gd name="T19" fmla="*/ 0 h 90"/>
                  <a:gd name="T20" fmla="*/ 0 w 28"/>
                  <a:gd name="T21" fmla="*/ 0 h 90"/>
                  <a:gd name="T22" fmla="*/ 0 w 28"/>
                  <a:gd name="T23" fmla="*/ 0 h 90"/>
                  <a:gd name="T24" fmla="*/ 0 w 28"/>
                  <a:gd name="T25" fmla="*/ 0 h 90"/>
                  <a:gd name="T26" fmla="*/ 0 w 28"/>
                  <a:gd name="T27" fmla="*/ 0 h 90"/>
                  <a:gd name="T28" fmla="*/ 0 w 28"/>
                  <a:gd name="T29" fmla="*/ 0 h 90"/>
                  <a:gd name="T30" fmla="*/ 0 w 28"/>
                  <a:gd name="T31" fmla="*/ 0 h 90"/>
                  <a:gd name="T32" fmla="*/ 0 w 28"/>
                  <a:gd name="T33" fmla="*/ 0 h 90"/>
                  <a:gd name="T34" fmla="*/ 0 w 28"/>
                  <a:gd name="T35" fmla="*/ 0 h 90"/>
                  <a:gd name="T36" fmla="*/ 0 w 28"/>
                  <a:gd name="T37" fmla="*/ 0 h 90"/>
                  <a:gd name="T38" fmla="*/ 0 w 28"/>
                  <a:gd name="T39" fmla="*/ 0 h 9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8"/>
                  <a:gd name="T61" fmla="*/ 0 h 90"/>
                  <a:gd name="T62" fmla="*/ 28 w 28"/>
                  <a:gd name="T63" fmla="*/ 90 h 9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8" h="90">
                    <a:moveTo>
                      <a:pt x="6" y="43"/>
                    </a:moveTo>
                    <a:lnTo>
                      <a:pt x="9" y="41"/>
                    </a:lnTo>
                    <a:lnTo>
                      <a:pt x="9" y="11"/>
                    </a:lnTo>
                    <a:lnTo>
                      <a:pt x="13" y="7"/>
                    </a:lnTo>
                    <a:lnTo>
                      <a:pt x="16" y="0"/>
                    </a:lnTo>
                    <a:lnTo>
                      <a:pt x="26" y="15"/>
                    </a:lnTo>
                    <a:lnTo>
                      <a:pt x="28" y="27"/>
                    </a:lnTo>
                    <a:lnTo>
                      <a:pt x="26" y="26"/>
                    </a:lnTo>
                    <a:lnTo>
                      <a:pt x="19" y="35"/>
                    </a:lnTo>
                    <a:lnTo>
                      <a:pt x="18" y="41"/>
                    </a:lnTo>
                    <a:lnTo>
                      <a:pt x="18" y="47"/>
                    </a:lnTo>
                    <a:lnTo>
                      <a:pt x="23" y="51"/>
                    </a:lnTo>
                    <a:lnTo>
                      <a:pt x="27" y="61"/>
                    </a:lnTo>
                    <a:lnTo>
                      <a:pt x="27" y="69"/>
                    </a:lnTo>
                    <a:lnTo>
                      <a:pt x="21" y="74"/>
                    </a:lnTo>
                    <a:lnTo>
                      <a:pt x="7" y="90"/>
                    </a:lnTo>
                    <a:lnTo>
                      <a:pt x="0" y="82"/>
                    </a:lnTo>
                    <a:lnTo>
                      <a:pt x="1" y="63"/>
                    </a:lnTo>
                    <a:lnTo>
                      <a:pt x="4" y="56"/>
                    </a:lnTo>
                    <a:lnTo>
                      <a:pt x="6" y="4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10" name="Freeform 1440">
                <a:extLst>
                  <a:ext uri="{FF2B5EF4-FFF2-40B4-BE49-F238E27FC236}">
                    <a16:creationId xmlns:a16="http://schemas.microsoft.com/office/drawing/2014/main" id="{57B64B0B-492A-41B6-9CCC-C07473C12E2A}"/>
                  </a:ext>
                </a:extLst>
              </p:cNvPr>
              <p:cNvSpPr>
                <a:spLocks noChangeAspect="1"/>
              </p:cNvSpPr>
              <p:nvPr/>
            </p:nvSpPr>
            <p:spPr bwMode="auto">
              <a:xfrm>
                <a:off x="4689" y="2084"/>
                <a:ext cx="3" cy="4"/>
              </a:xfrm>
              <a:custGeom>
                <a:avLst/>
                <a:gdLst>
                  <a:gd name="T0" fmla="*/ 0 w 12"/>
                  <a:gd name="T1" fmla="*/ 0 h 18"/>
                  <a:gd name="T2" fmla="*/ 0 w 12"/>
                  <a:gd name="T3" fmla="*/ 0 h 18"/>
                  <a:gd name="T4" fmla="*/ 0 w 12"/>
                  <a:gd name="T5" fmla="*/ 0 h 18"/>
                  <a:gd name="T6" fmla="*/ 0 w 12"/>
                  <a:gd name="T7" fmla="*/ 0 h 18"/>
                  <a:gd name="T8" fmla="*/ 0 w 12"/>
                  <a:gd name="T9" fmla="*/ 0 h 18"/>
                  <a:gd name="T10" fmla="*/ 0 w 12"/>
                  <a:gd name="T11" fmla="*/ 0 h 18"/>
                  <a:gd name="T12" fmla="*/ 0 w 12"/>
                  <a:gd name="T13" fmla="*/ 0 h 18"/>
                  <a:gd name="T14" fmla="*/ 0 w 12"/>
                  <a:gd name="T15" fmla="*/ 0 h 18"/>
                  <a:gd name="T16" fmla="*/ 0 w 12"/>
                  <a:gd name="T17" fmla="*/ 0 h 18"/>
                  <a:gd name="T18" fmla="*/ 0 w 12"/>
                  <a:gd name="T19" fmla="*/ 0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
                  <a:gd name="T31" fmla="*/ 0 h 18"/>
                  <a:gd name="T32" fmla="*/ 12 w 12"/>
                  <a:gd name="T33" fmla="*/ 18 h 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 h="18">
                    <a:moveTo>
                      <a:pt x="0" y="4"/>
                    </a:moveTo>
                    <a:lnTo>
                      <a:pt x="3" y="0"/>
                    </a:lnTo>
                    <a:lnTo>
                      <a:pt x="5" y="2"/>
                    </a:lnTo>
                    <a:lnTo>
                      <a:pt x="10" y="5"/>
                    </a:lnTo>
                    <a:lnTo>
                      <a:pt x="12" y="10"/>
                    </a:lnTo>
                    <a:lnTo>
                      <a:pt x="10" y="17"/>
                    </a:lnTo>
                    <a:lnTo>
                      <a:pt x="6" y="18"/>
                    </a:lnTo>
                    <a:lnTo>
                      <a:pt x="1" y="15"/>
                    </a:lnTo>
                    <a:lnTo>
                      <a:pt x="0" y="5"/>
                    </a:lnTo>
                    <a:lnTo>
                      <a:pt x="0" y="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11" name="Freeform 1441">
                <a:extLst>
                  <a:ext uri="{FF2B5EF4-FFF2-40B4-BE49-F238E27FC236}">
                    <a16:creationId xmlns:a16="http://schemas.microsoft.com/office/drawing/2014/main" id="{7FDD5DD6-3A8D-4C94-B79B-595E1510184F}"/>
                  </a:ext>
                </a:extLst>
              </p:cNvPr>
              <p:cNvSpPr>
                <a:spLocks noChangeAspect="1"/>
              </p:cNvSpPr>
              <p:nvPr/>
            </p:nvSpPr>
            <p:spPr bwMode="auto">
              <a:xfrm>
                <a:off x="4689" y="2084"/>
                <a:ext cx="3" cy="4"/>
              </a:xfrm>
              <a:custGeom>
                <a:avLst/>
                <a:gdLst>
                  <a:gd name="T0" fmla="*/ 0 w 12"/>
                  <a:gd name="T1" fmla="*/ 0 h 18"/>
                  <a:gd name="T2" fmla="*/ 0 w 12"/>
                  <a:gd name="T3" fmla="*/ 0 h 18"/>
                  <a:gd name="T4" fmla="*/ 0 w 12"/>
                  <a:gd name="T5" fmla="*/ 0 h 18"/>
                  <a:gd name="T6" fmla="*/ 0 w 12"/>
                  <a:gd name="T7" fmla="*/ 0 h 18"/>
                  <a:gd name="T8" fmla="*/ 0 w 12"/>
                  <a:gd name="T9" fmla="*/ 0 h 18"/>
                  <a:gd name="T10" fmla="*/ 0 w 12"/>
                  <a:gd name="T11" fmla="*/ 0 h 18"/>
                  <a:gd name="T12" fmla="*/ 0 w 12"/>
                  <a:gd name="T13" fmla="*/ 0 h 18"/>
                  <a:gd name="T14" fmla="*/ 0 w 12"/>
                  <a:gd name="T15" fmla="*/ 0 h 18"/>
                  <a:gd name="T16" fmla="*/ 0 w 12"/>
                  <a:gd name="T17" fmla="*/ 0 h 18"/>
                  <a:gd name="T18" fmla="*/ 0 w 12"/>
                  <a:gd name="T19" fmla="*/ 0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
                  <a:gd name="T31" fmla="*/ 0 h 18"/>
                  <a:gd name="T32" fmla="*/ 12 w 12"/>
                  <a:gd name="T33" fmla="*/ 18 h 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 h="18">
                    <a:moveTo>
                      <a:pt x="0" y="4"/>
                    </a:moveTo>
                    <a:lnTo>
                      <a:pt x="3" y="0"/>
                    </a:lnTo>
                    <a:lnTo>
                      <a:pt x="5" y="2"/>
                    </a:lnTo>
                    <a:lnTo>
                      <a:pt x="10" y="5"/>
                    </a:lnTo>
                    <a:lnTo>
                      <a:pt x="12" y="10"/>
                    </a:lnTo>
                    <a:lnTo>
                      <a:pt x="10" y="17"/>
                    </a:lnTo>
                    <a:lnTo>
                      <a:pt x="6" y="18"/>
                    </a:lnTo>
                    <a:lnTo>
                      <a:pt x="1" y="15"/>
                    </a:lnTo>
                    <a:lnTo>
                      <a:pt x="0" y="5"/>
                    </a:lnTo>
                    <a:lnTo>
                      <a:pt x="0" y="4"/>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12" name="Freeform 1442">
                <a:extLst>
                  <a:ext uri="{FF2B5EF4-FFF2-40B4-BE49-F238E27FC236}">
                    <a16:creationId xmlns:a16="http://schemas.microsoft.com/office/drawing/2014/main" id="{5BC1CC4A-EA60-4C1C-B060-025026C8F27D}"/>
                  </a:ext>
                </a:extLst>
              </p:cNvPr>
              <p:cNvSpPr>
                <a:spLocks noChangeAspect="1"/>
              </p:cNvSpPr>
              <p:nvPr/>
            </p:nvSpPr>
            <p:spPr bwMode="auto">
              <a:xfrm>
                <a:off x="4686" y="2026"/>
                <a:ext cx="6" cy="8"/>
              </a:xfrm>
              <a:custGeom>
                <a:avLst/>
                <a:gdLst>
                  <a:gd name="T0" fmla="*/ 0 w 21"/>
                  <a:gd name="T1" fmla="*/ 0 h 27"/>
                  <a:gd name="T2" fmla="*/ 0 w 21"/>
                  <a:gd name="T3" fmla="*/ 0 h 27"/>
                  <a:gd name="T4" fmla="*/ 0 w 21"/>
                  <a:gd name="T5" fmla="*/ 0 h 27"/>
                  <a:gd name="T6" fmla="*/ 0 w 21"/>
                  <a:gd name="T7" fmla="*/ 0 h 27"/>
                  <a:gd name="T8" fmla="*/ 0 w 21"/>
                  <a:gd name="T9" fmla="*/ 0 h 27"/>
                  <a:gd name="T10" fmla="*/ 0 w 21"/>
                  <a:gd name="T11" fmla="*/ 0 h 27"/>
                  <a:gd name="T12" fmla="*/ 0 w 21"/>
                  <a:gd name="T13" fmla="*/ 0 h 27"/>
                  <a:gd name="T14" fmla="*/ 0 w 21"/>
                  <a:gd name="T15" fmla="*/ 0 h 27"/>
                  <a:gd name="T16" fmla="*/ 0 w 21"/>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27"/>
                  <a:gd name="T29" fmla="*/ 21 w 21"/>
                  <a:gd name="T30" fmla="*/ 27 h 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27">
                    <a:moveTo>
                      <a:pt x="13" y="0"/>
                    </a:moveTo>
                    <a:lnTo>
                      <a:pt x="20" y="0"/>
                    </a:lnTo>
                    <a:lnTo>
                      <a:pt x="21" y="4"/>
                    </a:lnTo>
                    <a:lnTo>
                      <a:pt x="10" y="27"/>
                    </a:lnTo>
                    <a:lnTo>
                      <a:pt x="1" y="27"/>
                    </a:lnTo>
                    <a:lnTo>
                      <a:pt x="0" y="16"/>
                    </a:lnTo>
                    <a:lnTo>
                      <a:pt x="1" y="10"/>
                    </a:lnTo>
                    <a:lnTo>
                      <a:pt x="5" y="5"/>
                    </a:lnTo>
                    <a:lnTo>
                      <a:pt x="13"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13" name="Freeform 1443">
                <a:extLst>
                  <a:ext uri="{FF2B5EF4-FFF2-40B4-BE49-F238E27FC236}">
                    <a16:creationId xmlns:a16="http://schemas.microsoft.com/office/drawing/2014/main" id="{FB603961-D14C-4BD4-9F41-73FD8FE07E32}"/>
                  </a:ext>
                </a:extLst>
              </p:cNvPr>
              <p:cNvSpPr>
                <a:spLocks noChangeAspect="1"/>
              </p:cNvSpPr>
              <p:nvPr/>
            </p:nvSpPr>
            <p:spPr bwMode="auto">
              <a:xfrm>
                <a:off x="4686" y="2026"/>
                <a:ext cx="6" cy="8"/>
              </a:xfrm>
              <a:custGeom>
                <a:avLst/>
                <a:gdLst>
                  <a:gd name="T0" fmla="*/ 0 w 21"/>
                  <a:gd name="T1" fmla="*/ 0 h 27"/>
                  <a:gd name="T2" fmla="*/ 0 w 21"/>
                  <a:gd name="T3" fmla="*/ 0 h 27"/>
                  <a:gd name="T4" fmla="*/ 0 w 21"/>
                  <a:gd name="T5" fmla="*/ 0 h 27"/>
                  <a:gd name="T6" fmla="*/ 0 w 21"/>
                  <a:gd name="T7" fmla="*/ 0 h 27"/>
                  <a:gd name="T8" fmla="*/ 0 w 21"/>
                  <a:gd name="T9" fmla="*/ 0 h 27"/>
                  <a:gd name="T10" fmla="*/ 0 w 21"/>
                  <a:gd name="T11" fmla="*/ 0 h 27"/>
                  <a:gd name="T12" fmla="*/ 0 w 21"/>
                  <a:gd name="T13" fmla="*/ 0 h 27"/>
                  <a:gd name="T14" fmla="*/ 0 w 21"/>
                  <a:gd name="T15" fmla="*/ 0 h 27"/>
                  <a:gd name="T16" fmla="*/ 0 w 21"/>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27"/>
                  <a:gd name="T29" fmla="*/ 21 w 21"/>
                  <a:gd name="T30" fmla="*/ 27 h 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27">
                    <a:moveTo>
                      <a:pt x="13" y="0"/>
                    </a:moveTo>
                    <a:lnTo>
                      <a:pt x="20" y="0"/>
                    </a:lnTo>
                    <a:lnTo>
                      <a:pt x="21" y="4"/>
                    </a:lnTo>
                    <a:lnTo>
                      <a:pt x="10" y="27"/>
                    </a:lnTo>
                    <a:lnTo>
                      <a:pt x="1" y="27"/>
                    </a:lnTo>
                    <a:lnTo>
                      <a:pt x="0" y="16"/>
                    </a:lnTo>
                    <a:lnTo>
                      <a:pt x="1" y="10"/>
                    </a:lnTo>
                    <a:lnTo>
                      <a:pt x="5" y="5"/>
                    </a:lnTo>
                    <a:lnTo>
                      <a:pt x="13"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14" name="Freeform 1444">
                <a:extLst>
                  <a:ext uri="{FF2B5EF4-FFF2-40B4-BE49-F238E27FC236}">
                    <a16:creationId xmlns:a16="http://schemas.microsoft.com/office/drawing/2014/main" id="{3259BBDD-ECBF-44F7-B483-B51DEE3A8826}"/>
                  </a:ext>
                </a:extLst>
              </p:cNvPr>
              <p:cNvSpPr>
                <a:spLocks noChangeAspect="1"/>
              </p:cNvSpPr>
              <p:nvPr/>
            </p:nvSpPr>
            <p:spPr bwMode="auto">
              <a:xfrm>
                <a:off x="4692" y="2028"/>
                <a:ext cx="4" cy="7"/>
              </a:xfrm>
              <a:custGeom>
                <a:avLst/>
                <a:gdLst>
                  <a:gd name="T0" fmla="*/ 0 w 18"/>
                  <a:gd name="T1" fmla="*/ 0 h 24"/>
                  <a:gd name="T2" fmla="*/ 0 w 18"/>
                  <a:gd name="T3" fmla="*/ 0 h 24"/>
                  <a:gd name="T4" fmla="*/ 0 w 18"/>
                  <a:gd name="T5" fmla="*/ 0 h 24"/>
                  <a:gd name="T6" fmla="*/ 0 w 18"/>
                  <a:gd name="T7" fmla="*/ 0 h 24"/>
                  <a:gd name="T8" fmla="*/ 0 w 18"/>
                  <a:gd name="T9" fmla="*/ 0 h 24"/>
                  <a:gd name="T10" fmla="*/ 0 w 18"/>
                  <a:gd name="T11" fmla="*/ 0 h 24"/>
                  <a:gd name="T12" fmla="*/ 0 w 18"/>
                  <a:gd name="T13" fmla="*/ 0 h 24"/>
                  <a:gd name="T14" fmla="*/ 0 w 18"/>
                  <a:gd name="T15" fmla="*/ 0 h 24"/>
                  <a:gd name="T16" fmla="*/ 0 w 18"/>
                  <a:gd name="T17" fmla="*/ 0 h 24"/>
                  <a:gd name="T18" fmla="*/ 0 w 18"/>
                  <a:gd name="T19" fmla="*/ 0 h 24"/>
                  <a:gd name="T20" fmla="*/ 0 w 18"/>
                  <a:gd name="T21" fmla="*/ 0 h 24"/>
                  <a:gd name="T22" fmla="*/ 0 w 18"/>
                  <a:gd name="T23" fmla="*/ 0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
                  <a:gd name="T37" fmla="*/ 0 h 24"/>
                  <a:gd name="T38" fmla="*/ 18 w 18"/>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 h="24">
                    <a:moveTo>
                      <a:pt x="1" y="10"/>
                    </a:moveTo>
                    <a:lnTo>
                      <a:pt x="6" y="3"/>
                    </a:lnTo>
                    <a:lnTo>
                      <a:pt x="10" y="0"/>
                    </a:lnTo>
                    <a:lnTo>
                      <a:pt x="17" y="3"/>
                    </a:lnTo>
                    <a:lnTo>
                      <a:pt x="18" y="5"/>
                    </a:lnTo>
                    <a:lnTo>
                      <a:pt x="17" y="14"/>
                    </a:lnTo>
                    <a:lnTo>
                      <a:pt x="13" y="21"/>
                    </a:lnTo>
                    <a:lnTo>
                      <a:pt x="6" y="17"/>
                    </a:lnTo>
                    <a:lnTo>
                      <a:pt x="3" y="24"/>
                    </a:lnTo>
                    <a:lnTo>
                      <a:pt x="0" y="19"/>
                    </a:lnTo>
                    <a:lnTo>
                      <a:pt x="0" y="12"/>
                    </a:lnTo>
                    <a:lnTo>
                      <a:pt x="1" y="1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15" name="Freeform 1445">
                <a:extLst>
                  <a:ext uri="{FF2B5EF4-FFF2-40B4-BE49-F238E27FC236}">
                    <a16:creationId xmlns:a16="http://schemas.microsoft.com/office/drawing/2014/main" id="{E8132683-D675-46E2-961B-712D3CB32BB1}"/>
                  </a:ext>
                </a:extLst>
              </p:cNvPr>
              <p:cNvSpPr>
                <a:spLocks noChangeAspect="1"/>
              </p:cNvSpPr>
              <p:nvPr/>
            </p:nvSpPr>
            <p:spPr bwMode="auto">
              <a:xfrm>
                <a:off x="4692" y="2028"/>
                <a:ext cx="4" cy="7"/>
              </a:xfrm>
              <a:custGeom>
                <a:avLst/>
                <a:gdLst>
                  <a:gd name="T0" fmla="*/ 0 w 18"/>
                  <a:gd name="T1" fmla="*/ 0 h 24"/>
                  <a:gd name="T2" fmla="*/ 0 w 18"/>
                  <a:gd name="T3" fmla="*/ 0 h 24"/>
                  <a:gd name="T4" fmla="*/ 0 w 18"/>
                  <a:gd name="T5" fmla="*/ 0 h 24"/>
                  <a:gd name="T6" fmla="*/ 0 w 18"/>
                  <a:gd name="T7" fmla="*/ 0 h 24"/>
                  <a:gd name="T8" fmla="*/ 0 w 18"/>
                  <a:gd name="T9" fmla="*/ 0 h 24"/>
                  <a:gd name="T10" fmla="*/ 0 w 18"/>
                  <a:gd name="T11" fmla="*/ 0 h 24"/>
                  <a:gd name="T12" fmla="*/ 0 w 18"/>
                  <a:gd name="T13" fmla="*/ 0 h 24"/>
                  <a:gd name="T14" fmla="*/ 0 w 18"/>
                  <a:gd name="T15" fmla="*/ 0 h 24"/>
                  <a:gd name="T16" fmla="*/ 0 w 18"/>
                  <a:gd name="T17" fmla="*/ 0 h 24"/>
                  <a:gd name="T18" fmla="*/ 0 w 18"/>
                  <a:gd name="T19" fmla="*/ 0 h 24"/>
                  <a:gd name="T20" fmla="*/ 0 w 18"/>
                  <a:gd name="T21" fmla="*/ 0 h 24"/>
                  <a:gd name="T22" fmla="*/ 0 w 18"/>
                  <a:gd name="T23" fmla="*/ 0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
                  <a:gd name="T37" fmla="*/ 0 h 24"/>
                  <a:gd name="T38" fmla="*/ 18 w 18"/>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 h="24">
                    <a:moveTo>
                      <a:pt x="1" y="10"/>
                    </a:moveTo>
                    <a:lnTo>
                      <a:pt x="6" y="3"/>
                    </a:lnTo>
                    <a:lnTo>
                      <a:pt x="10" y="0"/>
                    </a:lnTo>
                    <a:lnTo>
                      <a:pt x="17" y="3"/>
                    </a:lnTo>
                    <a:lnTo>
                      <a:pt x="18" y="5"/>
                    </a:lnTo>
                    <a:lnTo>
                      <a:pt x="17" y="14"/>
                    </a:lnTo>
                    <a:lnTo>
                      <a:pt x="13" y="21"/>
                    </a:lnTo>
                    <a:lnTo>
                      <a:pt x="6" y="17"/>
                    </a:lnTo>
                    <a:lnTo>
                      <a:pt x="3" y="24"/>
                    </a:lnTo>
                    <a:lnTo>
                      <a:pt x="0" y="19"/>
                    </a:lnTo>
                    <a:lnTo>
                      <a:pt x="0" y="12"/>
                    </a:lnTo>
                    <a:lnTo>
                      <a:pt x="1" y="1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16" name="Freeform 1446">
                <a:extLst>
                  <a:ext uri="{FF2B5EF4-FFF2-40B4-BE49-F238E27FC236}">
                    <a16:creationId xmlns:a16="http://schemas.microsoft.com/office/drawing/2014/main" id="{92D6D452-6B1C-418B-9308-494858B54DEE}"/>
                  </a:ext>
                </a:extLst>
              </p:cNvPr>
              <p:cNvSpPr>
                <a:spLocks noChangeAspect="1"/>
              </p:cNvSpPr>
              <p:nvPr/>
            </p:nvSpPr>
            <p:spPr bwMode="auto">
              <a:xfrm>
                <a:off x="4711" y="2037"/>
                <a:ext cx="14" cy="7"/>
              </a:xfrm>
              <a:custGeom>
                <a:avLst/>
                <a:gdLst>
                  <a:gd name="T0" fmla="*/ 0 w 50"/>
                  <a:gd name="T1" fmla="*/ 0 h 23"/>
                  <a:gd name="T2" fmla="*/ 0 w 50"/>
                  <a:gd name="T3" fmla="*/ 0 h 23"/>
                  <a:gd name="T4" fmla="*/ 0 w 50"/>
                  <a:gd name="T5" fmla="*/ 0 h 23"/>
                  <a:gd name="T6" fmla="*/ 0 w 50"/>
                  <a:gd name="T7" fmla="*/ 0 h 23"/>
                  <a:gd name="T8" fmla="*/ 0 w 50"/>
                  <a:gd name="T9" fmla="*/ 0 h 23"/>
                  <a:gd name="T10" fmla="*/ 0 w 50"/>
                  <a:gd name="T11" fmla="*/ 0 h 23"/>
                  <a:gd name="T12" fmla="*/ 0 w 50"/>
                  <a:gd name="T13" fmla="*/ 0 h 23"/>
                  <a:gd name="T14" fmla="*/ 0 w 50"/>
                  <a:gd name="T15" fmla="*/ 0 h 23"/>
                  <a:gd name="T16" fmla="*/ 0 w 50"/>
                  <a:gd name="T17" fmla="*/ 0 h 23"/>
                  <a:gd name="T18" fmla="*/ 0 w 50"/>
                  <a:gd name="T19" fmla="*/ 0 h 23"/>
                  <a:gd name="T20" fmla="*/ 0 w 50"/>
                  <a:gd name="T21" fmla="*/ 0 h 23"/>
                  <a:gd name="T22" fmla="*/ 0 w 50"/>
                  <a:gd name="T23" fmla="*/ 0 h 23"/>
                  <a:gd name="T24" fmla="*/ 0 w 50"/>
                  <a:gd name="T25" fmla="*/ 0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0"/>
                  <a:gd name="T40" fmla="*/ 0 h 23"/>
                  <a:gd name="T41" fmla="*/ 50 w 50"/>
                  <a:gd name="T42" fmla="*/ 23 h 2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0" h="23">
                    <a:moveTo>
                      <a:pt x="2" y="0"/>
                    </a:moveTo>
                    <a:lnTo>
                      <a:pt x="21" y="0"/>
                    </a:lnTo>
                    <a:lnTo>
                      <a:pt x="32" y="5"/>
                    </a:lnTo>
                    <a:lnTo>
                      <a:pt x="46" y="4"/>
                    </a:lnTo>
                    <a:lnTo>
                      <a:pt x="49" y="6"/>
                    </a:lnTo>
                    <a:lnTo>
                      <a:pt x="50" y="10"/>
                    </a:lnTo>
                    <a:lnTo>
                      <a:pt x="46" y="10"/>
                    </a:lnTo>
                    <a:lnTo>
                      <a:pt x="39" y="16"/>
                    </a:lnTo>
                    <a:lnTo>
                      <a:pt x="21" y="16"/>
                    </a:lnTo>
                    <a:lnTo>
                      <a:pt x="13" y="23"/>
                    </a:lnTo>
                    <a:lnTo>
                      <a:pt x="6" y="22"/>
                    </a:lnTo>
                    <a:lnTo>
                      <a:pt x="0" y="4"/>
                    </a:lnTo>
                    <a:lnTo>
                      <a:pt x="2"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17" name="Freeform 1447">
                <a:extLst>
                  <a:ext uri="{FF2B5EF4-FFF2-40B4-BE49-F238E27FC236}">
                    <a16:creationId xmlns:a16="http://schemas.microsoft.com/office/drawing/2014/main" id="{0E4FC955-69D9-43D5-A9E9-059F5A711C45}"/>
                  </a:ext>
                </a:extLst>
              </p:cNvPr>
              <p:cNvSpPr>
                <a:spLocks noChangeAspect="1"/>
              </p:cNvSpPr>
              <p:nvPr/>
            </p:nvSpPr>
            <p:spPr bwMode="auto">
              <a:xfrm>
                <a:off x="4711" y="2037"/>
                <a:ext cx="14" cy="7"/>
              </a:xfrm>
              <a:custGeom>
                <a:avLst/>
                <a:gdLst>
                  <a:gd name="T0" fmla="*/ 0 w 50"/>
                  <a:gd name="T1" fmla="*/ 0 h 23"/>
                  <a:gd name="T2" fmla="*/ 0 w 50"/>
                  <a:gd name="T3" fmla="*/ 0 h 23"/>
                  <a:gd name="T4" fmla="*/ 0 w 50"/>
                  <a:gd name="T5" fmla="*/ 0 h 23"/>
                  <a:gd name="T6" fmla="*/ 0 w 50"/>
                  <a:gd name="T7" fmla="*/ 0 h 23"/>
                  <a:gd name="T8" fmla="*/ 0 w 50"/>
                  <a:gd name="T9" fmla="*/ 0 h 23"/>
                  <a:gd name="T10" fmla="*/ 0 w 50"/>
                  <a:gd name="T11" fmla="*/ 0 h 23"/>
                  <a:gd name="T12" fmla="*/ 0 w 50"/>
                  <a:gd name="T13" fmla="*/ 0 h 23"/>
                  <a:gd name="T14" fmla="*/ 0 w 50"/>
                  <a:gd name="T15" fmla="*/ 0 h 23"/>
                  <a:gd name="T16" fmla="*/ 0 w 50"/>
                  <a:gd name="T17" fmla="*/ 0 h 23"/>
                  <a:gd name="T18" fmla="*/ 0 w 50"/>
                  <a:gd name="T19" fmla="*/ 0 h 23"/>
                  <a:gd name="T20" fmla="*/ 0 w 50"/>
                  <a:gd name="T21" fmla="*/ 0 h 23"/>
                  <a:gd name="T22" fmla="*/ 0 w 50"/>
                  <a:gd name="T23" fmla="*/ 0 h 23"/>
                  <a:gd name="T24" fmla="*/ 0 w 50"/>
                  <a:gd name="T25" fmla="*/ 0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0"/>
                  <a:gd name="T40" fmla="*/ 0 h 23"/>
                  <a:gd name="T41" fmla="*/ 50 w 50"/>
                  <a:gd name="T42" fmla="*/ 23 h 2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0" h="23">
                    <a:moveTo>
                      <a:pt x="2" y="0"/>
                    </a:moveTo>
                    <a:lnTo>
                      <a:pt x="21" y="0"/>
                    </a:lnTo>
                    <a:lnTo>
                      <a:pt x="32" y="5"/>
                    </a:lnTo>
                    <a:lnTo>
                      <a:pt x="46" y="4"/>
                    </a:lnTo>
                    <a:lnTo>
                      <a:pt x="49" y="6"/>
                    </a:lnTo>
                    <a:lnTo>
                      <a:pt x="50" y="10"/>
                    </a:lnTo>
                    <a:lnTo>
                      <a:pt x="46" y="10"/>
                    </a:lnTo>
                    <a:lnTo>
                      <a:pt x="39" y="16"/>
                    </a:lnTo>
                    <a:lnTo>
                      <a:pt x="21" y="16"/>
                    </a:lnTo>
                    <a:lnTo>
                      <a:pt x="13" y="23"/>
                    </a:lnTo>
                    <a:lnTo>
                      <a:pt x="6" y="22"/>
                    </a:lnTo>
                    <a:lnTo>
                      <a:pt x="0" y="4"/>
                    </a:lnTo>
                    <a:lnTo>
                      <a:pt x="2"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18" name="Freeform 1448">
                <a:extLst>
                  <a:ext uri="{FF2B5EF4-FFF2-40B4-BE49-F238E27FC236}">
                    <a16:creationId xmlns:a16="http://schemas.microsoft.com/office/drawing/2014/main" id="{FACB2B43-383A-4CD3-A037-4DECC25338DE}"/>
                  </a:ext>
                </a:extLst>
              </p:cNvPr>
              <p:cNvSpPr>
                <a:spLocks noChangeAspect="1"/>
              </p:cNvSpPr>
              <p:nvPr/>
            </p:nvSpPr>
            <p:spPr bwMode="auto">
              <a:xfrm>
                <a:off x="4727" y="2040"/>
                <a:ext cx="15" cy="2"/>
              </a:xfrm>
              <a:custGeom>
                <a:avLst/>
                <a:gdLst>
                  <a:gd name="T0" fmla="*/ 0 w 50"/>
                  <a:gd name="T1" fmla="*/ 0 h 13"/>
                  <a:gd name="T2" fmla="*/ 0 w 50"/>
                  <a:gd name="T3" fmla="*/ 0 h 13"/>
                  <a:gd name="T4" fmla="*/ 0 w 50"/>
                  <a:gd name="T5" fmla="*/ 0 h 13"/>
                  <a:gd name="T6" fmla="*/ 0 w 50"/>
                  <a:gd name="T7" fmla="*/ 0 h 13"/>
                  <a:gd name="T8" fmla="*/ 0 w 50"/>
                  <a:gd name="T9" fmla="*/ 0 h 13"/>
                  <a:gd name="T10" fmla="*/ 0 w 50"/>
                  <a:gd name="T11" fmla="*/ 0 h 13"/>
                  <a:gd name="T12" fmla="*/ 0 w 50"/>
                  <a:gd name="T13" fmla="*/ 0 h 13"/>
                  <a:gd name="T14" fmla="*/ 0 w 50"/>
                  <a:gd name="T15" fmla="*/ 0 h 13"/>
                  <a:gd name="T16" fmla="*/ 0 60000 65536"/>
                  <a:gd name="T17" fmla="*/ 0 60000 65536"/>
                  <a:gd name="T18" fmla="*/ 0 60000 65536"/>
                  <a:gd name="T19" fmla="*/ 0 60000 65536"/>
                  <a:gd name="T20" fmla="*/ 0 60000 65536"/>
                  <a:gd name="T21" fmla="*/ 0 60000 65536"/>
                  <a:gd name="T22" fmla="*/ 0 60000 65536"/>
                  <a:gd name="T23" fmla="*/ 0 60000 65536"/>
                  <a:gd name="T24" fmla="*/ 0 w 50"/>
                  <a:gd name="T25" fmla="*/ 0 h 13"/>
                  <a:gd name="T26" fmla="*/ 50 w 50"/>
                  <a:gd name="T27" fmla="*/ 13 h 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 h="13">
                    <a:moveTo>
                      <a:pt x="1" y="3"/>
                    </a:moveTo>
                    <a:lnTo>
                      <a:pt x="0" y="0"/>
                    </a:lnTo>
                    <a:lnTo>
                      <a:pt x="13" y="5"/>
                    </a:lnTo>
                    <a:lnTo>
                      <a:pt x="48" y="0"/>
                    </a:lnTo>
                    <a:lnTo>
                      <a:pt x="50" y="0"/>
                    </a:lnTo>
                    <a:lnTo>
                      <a:pt x="47" y="4"/>
                    </a:lnTo>
                    <a:lnTo>
                      <a:pt x="8" y="13"/>
                    </a:lnTo>
                    <a:lnTo>
                      <a:pt x="1" y="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19" name="Freeform 1449">
                <a:extLst>
                  <a:ext uri="{FF2B5EF4-FFF2-40B4-BE49-F238E27FC236}">
                    <a16:creationId xmlns:a16="http://schemas.microsoft.com/office/drawing/2014/main" id="{1EC954E1-A27E-49C4-85E3-7A2C5E7C1AF3}"/>
                  </a:ext>
                </a:extLst>
              </p:cNvPr>
              <p:cNvSpPr>
                <a:spLocks noChangeAspect="1"/>
              </p:cNvSpPr>
              <p:nvPr/>
            </p:nvSpPr>
            <p:spPr bwMode="auto">
              <a:xfrm>
                <a:off x="4727" y="2040"/>
                <a:ext cx="15" cy="2"/>
              </a:xfrm>
              <a:custGeom>
                <a:avLst/>
                <a:gdLst>
                  <a:gd name="T0" fmla="*/ 0 w 50"/>
                  <a:gd name="T1" fmla="*/ 0 h 13"/>
                  <a:gd name="T2" fmla="*/ 0 w 50"/>
                  <a:gd name="T3" fmla="*/ 0 h 13"/>
                  <a:gd name="T4" fmla="*/ 0 w 50"/>
                  <a:gd name="T5" fmla="*/ 0 h 13"/>
                  <a:gd name="T6" fmla="*/ 0 w 50"/>
                  <a:gd name="T7" fmla="*/ 0 h 13"/>
                  <a:gd name="T8" fmla="*/ 0 w 50"/>
                  <a:gd name="T9" fmla="*/ 0 h 13"/>
                  <a:gd name="T10" fmla="*/ 0 w 50"/>
                  <a:gd name="T11" fmla="*/ 0 h 13"/>
                  <a:gd name="T12" fmla="*/ 0 w 50"/>
                  <a:gd name="T13" fmla="*/ 0 h 13"/>
                  <a:gd name="T14" fmla="*/ 0 w 50"/>
                  <a:gd name="T15" fmla="*/ 0 h 13"/>
                  <a:gd name="T16" fmla="*/ 0 60000 65536"/>
                  <a:gd name="T17" fmla="*/ 0 60000 65536"/>
                  <a:gd name="T18" fmla="*/ 0 60000 65536"/>
                  <a:gd name="T19" fmla="*/ 0 60000 65536"/>
                  <a:gd name="T20" fmla="*/ 0 60000 65536"/>
                  <a:gd name="T21" fmla="*/ 0 60000 65536"/>
                  <a:gd name="T22" fmla="*/ 0 60000 65536"/>
                  <a:gd name="T23" fmla="*/ 0 60000 65536"/>
                  <a:gd name="T24" fmla="*/ 0 w 50"/>
                  <a:gd name="T25" fmla="*/ 0 h 13"/>
                  <a:gd name="T26" fmla="*/ 50 w 50"/>
                  <a:gd name="T27" fmla="*/ 13 h 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 h="13">
                    <a:moveTo>
                      <a:pt x="1" y="3"/>
                    </a:moveTo>
                    <a:lnTo>
                      <a:pt x="0" y="0"/>
                    </a:lnTo>
                    <a:lnTo>
                      <a:pt x="13" y="5"/>
                    </a:lnTo>
                    <a:lnTo>
                      <a:pt x="48" y="0"/>
                    </a:lnTo>
                    <a:lnTo>
                      <a:pt x="50" y="0"/>
                    </a:lnTo>
                    <a:lnTo>
                      <a:pt x="47" y="4"/>
                    </a:lnTo>
                    <a:lnTo>
                      <a:pt x="8" y="13"/>
                    </a:lnTo>
                    <a:lnTo>
                      <a:pt x="1" y="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20" name="Freeform 1450">
                <a:extLst>
                  <a:ext uri="{FF2B5EF4-FFF2-40B4-BE49-F238E27FC236}">
                    <a16:creationId xmlns:a16="http://schemas.microsoft.com/office/drawing/2014/main" id="{BE8AE814-D1C2-4EB1-A6A4-5A1FF2A7255F}"/>
                  </a:ext>
                </a:extLst>
              </p:cNvPr>
              <p:cNvSpPr>
                <a:spLocks noChangeAspect="1"/>
              </p:cNvSpPr>
              <p:nvPr/>
            </p:nvSpPr>
            <p:spPr bwMode="auto">
              <a:xfrm>
                <a:off x="4736" y="2042"/>
                <a:ext cx="1" cy="11"/>
              </a:xfrm>
              <a:custGeom>
                <a:avLst/>
                <a:gdLst>
                  <a:gd name="T0" fmla="*/ 0 w 9"/>
                  <a:gd name="T1" fmla="*/ 0 h 33"/>
                  <a:gd name="T2" fmla="*/ 0 w 9"/>
                  <a:gd name="T3" fmla="*/ 0 h 33"/>
                  <a:gd name="T4" fmla="*/ 0 w 9"/>
                  <a:gd name="T5" fmla="*/ 0 h 33"/>
                  <a:gd name="T6" fmla="*/ 0 w 9"/>
                  <a:gd name="T7" fmla="*/ 0 h 33"/>
                  <a:gd name="T8" fmla="*/ 0 w 9"/>
                  <a:gd name="T9" fmla="*/ 0 h 33"/>
                  <a:gd name="T10" fmla="*/ 0 w 9"/>
                  <a:gd name="T11" fmla="*/ 0 h 33"/>
                  <a:gd name="T12" fmla="*/ 0 60000 65536"/>
                  <a:gd name="T13" fmla="*/ 0 60000 65536"/>
                  <a:gd name="T14" fmla="*/ 0 60000 65536"/>
                  <a:gd name="T15" fmla="*/ 0 60000 65536"/>
                  <a:gd name="T16" fmla="*/ 0 60000 65536"/>
                  <a:gd name="T17" fmla="*/ 0 60000 65536"/>
                  <a:gd name="T18" fmla="*/ 0 w 9"/>
                  <a:gd name="T19" fmla="*/ 0 h 33"/>
                  <a:gd name="T20" fmla="*/ 9 w 9"/>
                  <a:gd name="T21" fmla="*/ 33 h 33"/>
                </a:gdLst>
                <a:ahLst/>
                <a:cxnLst>
                  <a:cxn ang="T12">
                    <a:pos x="T0" y="T1"/>
                  </a:cxn>
                  <a:cxn ang="T13">
                    <a:pos x="T2" y="T3"/>
                  </a:cxn>
                  <a:cxn ang="T14">
                    <a:pos x="T4" y="T5"/>
                  </a:cxn>
                  <a:cxn ang="T15">
                    <a:pos x="T6" y="T7"/>
                  </a:cxn>
                  <a:cxn ang="T16">
                    <a:pos x="T8" y="T9"/>
                  </a:cxn>
                  <a:cxn ang="T17">
                    <a:pos x="T10" y="T11"/>
                  </a:cxn>
                </a:cxnLst>
                <a:rect l="T18" t="T19" r="T20" b="T21"/>
                <a:pathLst>
                  <a:path w="9" h="33">
                    <a:moveTo>
                      <a:pt x="0" y="3"/>
                    </a:moveTo>
                    <a:lnTo>
                      <a:pt x="4" y="0"/>
                    </a:lnTo>
                    <a:lnTo>
                      <a:pt x="4" y="1"/>
                    </a:lnTo>
                    <a:lnTo>
                      <a:pt x="9" y="33"/>
                    </a:lnTo>
                    <a:lnTo>
                      <a:pt x="0" y="13"/>
                    </a:lnTo>
                    <a:lnTo>
                      <a:pt x="0" y="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21" name="Freeform 1451">
                <a:extLst>
                  <a:ext uri="{FF2B5EF4-FFF2-40B4-BE49-F238E27FC236}">
                    <a16:creationId xmlns:a16="http://schemas.microsoft.com/office/drawing/2014/main" id="{E21F7455-39A6-4659-A185-7A59742717B2}"/>
                  </a:ext>
                </a:extLst>
              </p:cNvPr>
              <p:cNvSpPr>
                <a:spLocks noChangeAspect="1"/>
              </p:cNvSpPr>
              <p:nvPr/>
            </p:nvSpPr>
            <p:spPr bwMode="auto">
              <a:xfrm>
                <a:off x="4736" y="2042"/>
                <a:ext cx="1" cy="11"/>
              </a:xfrm>
              <a:custGeom>
                <a:avLst/>
                <a:gdLst>
                  <a:gd name="T0" fmla="*/ 0 w 9"/>
                  <a:gd name="T1" fmla="*/ 0 h 33"/>
                  <a:gd name="T2" fmla="*/ 0 w 9"/>
                  <a:gd name="T3" fmla="*/ 0 h 33"/>
                  <a:gd name="T4" fmla="*/ 0 w 9"/>
                  <a:gd name="T5" fmla="*/ 0 h 33"/>
                  <a:gd name="T6" fmla="*/ 0 w 9"/>
                  <a:gd name="T7" fmla="*/ 0 h 33"/>
                  <a:gd name="T8" fmla="*/ 0 w 9"/>
                  <a:gd name="T9" fmla="*/ 0 h 33"/>
                  <a:gd name="T10" fmla="*/ 0 w 9"/>
                  <a:gd name="T11" fmla="*/ 0 h 33"/>
                  <a:gd name="T12" fmla="*/ 0 60000 65536"/>
                  <a:gd name="T13" fmla="*/ 0 60000 65536"/>
                  <a:gd name="T14" fmla="*/ 0 60000 65536"/>
                  <a:gd name="T15" fmla="*/ 0 60000 65536"/>
                  <a:gd name="T16" fmla="*/ 0 60000 65536"/>
                  <a:gd name="T17" fmla="*/ 0 60000 65536"/>
                  <a:gd name="T18" fmla="*/ 0 w 9"/>
                  <a:gd name="T19" fmla="*/ 0 h 33"/>
                  <a:gd name="T20" fmla="*/ 9 w 9"/>
                  <a:gd name="T21" fmla="*/ 33 h 33"/>
                </a:gdLst>
                <a:ahLst/>
                <a:cxnLst>
                  <a:cxn ang="T12">
                    <a:pos x="T0" y="T1"/>
                  </a:cxn>
                  <a:cxn ang="T13">
                    <a:pos x="T2" y="T3"/>
                  </a:cxn>
                  <a:cxn ang="T14">
                    <a:pos x="T4" y="T5"/>
                  </a:cxn>
                  <a:cxn ang="T15">
                    <a:pos x="T6" y="T7"/>
                  </a:cxn>
                  <a:cxn ang="T16">
                    <a:pos x="T8" y="T9"/>
                  </a:cxn>
                  <a:cxn ang="T17">
                    <a:pos x="T10" y="T11"/>
                  </a:cxn>
                </a:cxnLst>
                <a:rect l="T18" t="T19" r="T20" b="T21"/>
                <a:pathLst>
                  <a:path w="9" h="33">
                    <a:moveTo>
                      <a:pt x="0" y="3"/>
                    </a:moveTo>
                    <a:lnTo>
                      <a:pt x="4" y="0"/>
                    </a:lnTo>
                    <a:lnTo>
                      <a:pt x="4" y="1"/>
                    </a:lnTo>
                    <a:lnTo>
                      <a:pt x="9" y="33"/>
                    </a:lnTo>
                    <a:lnTo>
                      <a:pt x="0" y="13"/>
                    </a:lnTo>
                    <a:lnTo>
                      <a:pt x="0" y="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22" name="Freeform 1452">
                <a:extLst>
                  <a:ext uri="{FF2B5EF4-FFF2-40B4-BE49-F238E27FC236}">
                    <a16:creationId xmlns:a16="http://schemas.microsoft.com/office/drawing/2014/main" id="{F506CF86-C456-4537-8B04-352BC7563B0F}"/>
                  </a:ext>
                </a:extLst>
              </p:cNvPr>
              <p:cNvSpPr>
                <a:spLocks noChangeAspect="1"/>
              </p:cNvSpPr>
              <p:nvPr/>
            </p:nvSpPr>
            <p:spPr bwMode="auto">
              <a:xfrm>
                <a:off x="4737" y="2064"/>
                <a:ext cx="21" cy="17"/>
              </a:xfrm>
              <a:custGeom>
                <a:avLst/>
                <a:gdLst>
                  <a:gd name="T0" fmla="*/ 0 w 67"/>
                  <a:gd name="T1" fmla="*/ 0 h 56"/>
                  <a:gd name="T2" fmla="*/ 0 w 67"/>
                  <a:gd name="T3" fmla="*/ 0 h 56"/>
                  <a:gd name="T4" fmla="*/ 0 w 67"/>
                  <a:gd name="T5" fmla="*/ 0 h 56"/>
                  <a:gd name="T6" fmla="*/ 0 w 67"/>
                  <a:gd name="T7" fmla="*/ 0 h 56"/>
                  <a:gd name="T8" fmla="*/ 0 w 67"/>
                  <a:gd name="T9" fmla="*/ 0 h 56"/>
                  <a:gd name="T10" fmla="*/ 0 w 67"/>
                  <a:gd name="T11" fmla="*/ 0 h 56"/>
                  <a:gd name="T12" fmla="*/ 0 w 67"/>
                  <a:gd name="T13" fmla="*/ 0 h 56"/>
                  <a:gd name="T14" fmla="*/ 0 w 67"/>
                  <a:gd name="T15" fmla="*/ 0 h 56"/>
                  <a:gd name="T16" fmla="*/ 0 w 67"/>
                  <a:gd name="T17" fmla="*/ 0 h 56"/>
                  <a:gd name="T18" fmla="*/ 0 w 67"/>
                  <a:gd name="T19" fmla="*/ 0 h 56"/>
                  <a:gd name="T20" fmla="*/ 0 w 67"/>
                  <a:gd name="T21" fmla="*/ 0 h 56"/>
                  <a:gd name="T22" fmla="*/ 0 w 67"/>
                  <a:gd name="T23" fmla="*/ 0 h 56"/>
                  <a:gd name="T24" fmla="*/ 0 w 67"/>
                  <a:gd name="T25" fmla="*/ 0 h 56"/>
                  <a:gd name="T26" fmla="*/ 0 w 67"/>
                  <a:gd name="T27" fmla="*/ 0 h 5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7"/>
                  <a:gd name="T43" fmla="*/ 0 h 56"/>
                  <a:gd name="T44" fmla="*/ 67 w 67"/>
                  <a:gd name="T45" fmla="*/ 56 h 5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7" h="56">
                    <a:moveTo>
                      <a:pt x="1" y="3"/>
                    </a:moveTo>
                    <a:lnTo>
                      <a:pt x="3" y="3"/>
                    </a:lnTo>
                    <a:lnTo>
                      <a:pt x="5" y="9"/>
                    </a:lnTo>
                    <a:lnTo>
                      <a:pt x="38" y="0"/>
                    </a:lnTo>
                    <a:lnTo>
                      <a:pt x="58" y="14"/>
                    </a:lnTo>
                    <a:lnTo>
                      <a:pt x="58" y="21"/>
                    </a:lnTo>
                    <a:lnTo>
                      <a:pt x="64" y="19"/>
                    </a:lnTo>
                    <a:lnTo>
                      <a:pt x="67" y="37"/>
                    </a:lnTo>
                    <a:lnTo>
                      <a:pt x="63" y="45"/>
                    </a:lnTo>
                    <a:lnTo>
                      <a:pt x="42" y="56"/>
                    </a:lnTo>
                    <a:lnTo>
                      <a:pt x="16" y="47"/>
                    </a:lnTo>
                    <a:lnTo>
                      <a:pt x="3" y="23"/>
                    </a:lnTo>
                    <a:lnTo>
                      <a:pt x="0" y="6"/>
                    </a:lnTo>
                    <a:lnTo>
                      <a:pt x="1" y="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23" name="Freeform 1453">
                <a:extLst>
                  <a:ext uri="{FF2B5EF4-FFF2-40B4-BE49-F238E27FC236}">
                    <a16:creationId xmlns:a16="http://schemas.microsoft.com/office/drawing/2014/main" id="{4A5B0FF4-802C-49F5-9055-F1D9759A580D}"/>
                  </a:ext>
                </a:extLst>
              </p:cNvPr>
              <p:cNvSpPr>
                <a:spLocks noChangeAspect="1"/>
              </p:cNvSpPr>
              <p:nvPr/>
            </p:nvSpPr>
            <p:spPr bwMode="auto">
              <a:xfrm>
                <a:off x="4737" y="2064"/>
                <a:ext cx="21" cy="17"/>
              </a:xfrm>
              <a:custGeom>
                <a:avLst/>
                <a:gdLst>
                  <a:gd name="T0" fmla="*/ 0 w 67"/>
                  <a:gd name="T1" fmla="*/ 0 h 56"/>
                  <a:gd name="T2" fmla="*/ 0 w 67"/>
                  <a:gd name="T3" fmla="*/ 0 h 56"/>
                  <a:gd name="T4" fmla="*/ 0 w 67"/>
                  <a:gd name="T5" fmla="*/ 0 h 56"/>
                  <a:gd name="T6" fmla="*/ 0 w 67"/>
                  <a:gd name="T7" fmla="*/ 0 h 56"/>
                  <a:gd name="T8" fmla="*/ 0 w 67"/>
                  <a:gd name="T9" fmla="*/ 0 h 56"/>
                  <a:gd name="T10" fmla="*/ 0 w 67"/>
                  <a:gd name="T11" fmla="*/ 0 h 56"/>
                  <a:gd name="T12" fmla="*/ 0 w 67"/>
                  <a:gd name="T13" fmla="*/ 0 h 56"/>
                  <a:gd name="T14" fmla="*/ 0 w 67"/>
                  <a:gd name="T15" fmla="*/ 0 h 56"/>
                  <a:gd name="T16" fmla="*/ 0 w 67"/>
                  <a:gd name="T17" fmla="*/ 0 h 56"/>
                  <a:gd name="T18" fmla="*/ 0 w 67"/>
                  <a:gd name="T19" fmla="*/ 0 h 56"/>
                  <a:gd name="T20" fmla="*/ 0 w 67"/>
                  <a:gd name="T21" fmla="*/ 0 h 56"/>
                  <a:gd name="T22" fmla="*/ 0 w 67"/>
                  <a:gd name="T23" fmla="*/ 0 h 56"/>
                  <a:gd name="T24" fmla="*/ 0 w 67"/>
                  <a:gd name="T25" fmla="*/ 0 h 56"/>
                  <a:gd name="T26" fmla="*/ 0 w 67"/>
                  <a:gd name="T27" fmla="*/ 0 h 5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7"/>
                  <a:gd name="T43" fmla="*/ 0 h 56"/>
                  <a:gd name="T44" fmla="*/ 67 w 67"/>
                  <a:gd name="T45" fmla="*/ 56 h 5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7" h="56">
                    <a:moveTo>
                      <a:pt x="1" y="3"/>
                    </a:moveTo>
                    <a:lnTo>
                      <a:pt x="3" y="3"/>
                    </a:lnTo>
                    <a:lnTo>
                      <a:pt x="5" y="9"/>
                    </a:lnTo>
                    <a:lnTo>
                      <a:pt x="38" y="0"/>
                    </a:lnTo>
                    <a:lnTo>
                      <a:pt x="58" y="14"/>
                    </a:lnTo>
                    <a:lnTo>
                      <a:pt x="58" y="21"/>
                    </a:lnTo>
                    <a:lnTo>
                      <a:pt x="64" y="19"/>
                    </a:lnTo>
                    <a:lnTo>
                      <a:pt x="67" y="37"/>
                    </a:lnTo>
                    <a:lnTo>
                      <a:pt x="63" y="45"/>
                    </a:lnTo>
                    <a:lnTo>
                      <a:pt x="42" y="56"/>
                    </a:lnTo>
                    <a:lnTo>
                      <a:pt x="16" y="47"/>
                    </a:lnTo>
                    <a:lnTo>
                      <a:pt x="3" y="23"/>
                    </a:lnTo>
                    <a:lnTo>
                      <a:pt x="0" y="6"/>
                    </a:lnTo>
                    <a:lnTo>
                      <a:pt x="1" y="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24" name="Freeform 1454">
                <a:extLst>
                  <a:ext uri="{FF2B5EF4-FFF2-40B4-BE49-F238E27FC236}">
                    <a16:creationId xmlns:a16="http://schemas.microsoft.com/office/drawing/2014/main" id="{71EA9C37-66D1-4E63-B9F4-0CE52333B0C9}"/>
                  </a:ext>
                </a:extLst>
              </p:cNvPr>
              <p:cNvSpPr>
                <a:spLocks noChangeAspect="1"/>
              </p:cNvSpPr>
              <p:nvPr/>
            </p:nvSpPr>
            <p:spPr bwMode="auto">
              <a:xfrm>
                <a:off x="4725" y="1928"/>
                <a:ext cx="5" cy="7"/>
              </a:xfrm>
              <a:custGeom>
                <a:avLst/>
                <a:gdLst>
                  <a:gd name="T0" fmla="*/ 0 w 14"/>
                  <a:gd name="T1" fmla="*/ 0 h 25"/>
                  <a:gd name="T2" fmla="*/ 0 w 14"/>
                  <a:gd name="T3" fmla="*/ 0 h 25"/>
                  <a:gd name="T4" fmla="*/ 0 w 14"/>
                  <a:gd name="T5" fmla="*/ 0 h 25"/>
                  <a:gd name="T6" fmla="*/ 0 w 14"/>
                  <a:gd name="T7" fmla="*/ 0 h 25"/>
                  <a:gd name="T8" fmla="*/ 0 w 14"/>
                  <a:gd name="T9" fmla="*/ 0 h 25"/>
                  <a:gd name="T10" fmla="*/ 0 60000 65536"/>
                  <a:gd name="T11" fmla="*/ 0 60000 65536"/>
                  <a:gd name="T12" fmla="*/ 0 60000 65536"/>
                  <a:gd name="T13" fmla="*/ 0 60000 65536"/>
                  <a:gd name="T14" fmla="*/ 0 60000 65536"/>
                  <a:gd name="T15" fmla="*/ 0 w 14"/>
                  <a:gd name="T16" fmla="*/ 0 h 25"/>
                  <a:gd name="T17" fmla="*/ 14 w 14"/>
                  <a:gd name="T18" fmla="*/ 25 h 25"/>
                </a:gdLst>
                <a:ahLst/>
                <a:cxnLst>
                  <a:cxn ang="T10">
                    <a:pos x="T0" y="T1"/>
                  </a:cxn>
                  <a:cxn ang="T11">
                    <a:pos x="T2" y="T3"/>
                  </a:cxn>
                  <a:cxn ang="T12">
                    <a:pos x="T4" y="T5"/>
                  </a:cxn>
                  <a:cxn ang="T13">
                    <a:pos x="T6" y="T7"/>
                  </a:cxn>
                  <a:cxn ang="T14">
                    <a:pos x="T8" y="T9"/>
                  </a:cxn>
                </a:cxnLst>
                <a:rect l="T15" t="T16" r="T17" b="T18"/>
                <a:pathLst>
                  <a:path w="14" h="25">
                    <a:moveTo>
                      <a:pt x="0" y="0"/>
                    </a:moveTo>
                    <a:lnTo>
                      <a:pt x="1" y="0"/>
                    </a:lnTo>
                    <a:lnTo>
                      <a:pt x="6" y="4"/>
                    </a:lnTo>
                    <a:lnTo>
                      <a:pt x="14" y="25"/>
                    </a:lnTo>
                    <a:lnTo>
                      <a:pt x="0"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25" name="Freeform 1455">
                <a:extLst>
                  <a:ext uri="{FF2B5EF4-FFF2-40B4-BE49-F238E27FC236}">
                    <a16:creationId xmlns:a16="http://schemas.microsoft.com/office/drawing/2014/main" id="{F8A784E3-ABC1-4007-900D-0E1AF55BD592}"/>
                  </a:ext>
                </a:extLst>
              </p:cNvPr>
              <p:cNvSpPr>
                <a:spLocks noChangeAspect="1"/>
              </p:cNvSpPr>
              <p:nvPr/>
            </p:nvSpPr>
            <p:spPr bwMode="auto">
              <a:xfrm>
                <a:off x="4725" y="1928"/>
                <a:ext cx="5" cy="7"/>
              </a:xfrm>
              <a:custGeom>
                <a:avLst/>
                <a:gdLst>
                  <a:gd name="T0" fmla="*/ 0 w 14"/>
                  <a:gd name="T1" fmla="*/ 0 h 25"/>
                  <a:gd name="T2" fmla="*/ 0 w 14"/>
                  <a:gd name="T3" fmla="*/ 0 h 25"/>
                  <a:gd name="T4" fmla="*/ 0 w 14"/>
                  <a:gd name="T5" fmla="*/ 0 h 25"/>
                  <a:gd name="T6" fmla="*/ 0 w 14"/>
                  <a:gd name="T7" fmla="*/ 0 h 25"/>
                  <a:gd name="T8" fmla="*/ 0 w 14"/>
                  <a:gd name="T9" fmla="*/ 0 h 25"/>
                  <a:gd name="T10" fmla="*/ 0 60000 65536"/>
                  <a:gd name="T11" fmla="*/ 0 60000 65536"/>
                  <a:gd name="T12" fmla="*/ 0 60000 65536"/>
                  <a:gd name="T13" fmla="*/ 0 60000 65536"/>
                  <a:gd name="T14" fmla="*/ 0 60000 65536"/>
                  <a:gd name="T15" fmla="*/ 0 w 14"/>
                  <a:gd name="T16" fmla="*/ 0 h 25"/>
                  <a:gd name="T17" fmla="*/ 14 w 14"/>
                  <a:gd name="T18" fmla="*/ 25 h 25"/>
                </a:gdLst>
                <a:ahLst/>
                <a:cxnLst>
                  <a:cxn ang="T10">
                    <a:pos x="T0" y="T1"/>
                  </a:cxn>
                  <a:cxn ang="T11">
                    <a:pos x="T2" y="T3"/>
                  </a:cxn>
                  <a:cxn ang="T12">
                    <a:pos x="T4" y="T5"/>
                  </a:cxn>
                  <a:cxn ang="T13">
                    <a:pos x="T6" y="T7"/>
                  </a:cxn>
                  <a:cxn ang="T14">
                    <a:pos x="T8" y="T9"/>
                  </a:cxn>
                </a:cxnLst>
                <a:rect l="T15" t="T16" r="T17" b="T18"/>
                <a:pathLst>
                  <a:path w="14" h="25">
                    <a:moveTo>
                      <a:pt x="0" y="0"/>
                    </a:moveTo>
                    <a:lnTo>
                      <a:pt x="1" y="0"/>
                    </a:lnTo>
                    <a:lnTo>
                      <a:pt x="6" y="4"/>
                    </a:lnTo>
                    <a:lnTo>
                      <a:pt x="14" y="25"/>
                    </a:lnTo>
                    <a:lnTo>
                      <a:pt x="0"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26" name="Freeform 1456">
                <a:extLst>
                  <a:ext uri="{FF2B5EF4-FFF2-40B4-BE49-F238E27FC236}">
                    <a16:creationId xmlns:a16="http://schemas.microsoft.com/office/drawing/2014/main" id="{CC84504E-2F84-4B84-B3A4-E624041217C2}"/>
                  </a:ext>
                </a:extLst>
              </p:cNvPr>
              <p:cNvSpPr>
                <a:spLocks noChangeAspect="1"/>
              </p:cNvSpPr>
              <p:nvPr/>
            </p:nvSpPr>
            <p:spPr bwMode="auto">
              <a:xfrm>
                <a:off x="4746" y="1912"/>
                <a:ext cx="3" cy="10"/>
              </a:xfrm>
              <a:custGeom>
                <a:avLst/>
                <a:gdLst>
                  <a:gd name="T0" fmla="*/ 0 w 7"/>
                  <a:gd name="T1" fmla="*/ 0 h 36"/>
                  <a:gd name="T2" fmla="*/ 0 w 7"/>
                  <a:gd name="T3" fmla="*/ 0 h 36"/>
                  <a:gd name="T4" fmla="*/ 0 w 7"/>
                  <a:gd name="T5" fmla="*/ 0 h 36"/>
                  <a:gd name="T6" fmla="*/ 0 w 7"/>
                  <a:gd name="T7" fmla="*/ 0 h 36"/>
                  <a:gd name="T8" fmla="*/ 0 w 7"/>
                  <a:gd name="T9" fmla="*/ 0 h 36"/>
                  <a:gd name="T10" fmla="*/ 0 60000 65536"/>
                  <a:gd name="T11" fmla="*/ 0 60000 65536"/>
                  <a:gd name="T12" fmla="*/ 0 60000 65536"/>
                  <a:gd name="T13" fmla="*/ 0 60000 65536"/>
                  <a:gd name="T14" fmla="*/ 0 60000 65536"/>
                  <a:gd name="T15" fmla="*/ 0 w 7"/>
                  <a:gd name="T16" fmla="*/ 0 h 36"/>
                  <a:gd name="T17" fmla="*/ 7 w 7"/>
                  <a:gd name="T18" fmla="*/ 36 h 36"/>
                </a:gdLst>
                <a:ahLst/>
                <a:cxnLst>
                  <a:cxn ang="T10">
                    <a:pos x="T0" y="T1"/>
                  </a:cxn>
                  <a:cxn ang="T11">
                    <a:pos x="T2" y="T3"/>
                  </a:cxn>
                  <a:cxn ang="T12">
                    <a:pos x="T4" y="T5"/>
                  </a:cxn>
                  <a:cxn ang="T13">
                    <a:pos x="T6" y="T7"/>
                  </a:cxn>
                  <a:cxn ang="T14">
                    <a:pos x="T8" y="T9"/>
                  </a:cxn>
                </a:cxnLst>
                <a:rect l="T15" t="T16" r="T17" b="T18"/>
                <a:pathLst>
                  <a:path w="7" h="36">
                    <a:moveTo>
                      <a:pt x="0" y="0"/>
                    </a:moveTo>
                    <a:lnTo>
                      <a:pt x="3" y="0"/>
                    </a:lnTo>
                    <a:lnTo>
                      <a:pt x="7" y="32"/>
                    </a:lnTo>
                    <a:lnTo>
                      <a:pt x="5" y="36"/>
                    </a:lnTo>
                    <a:lnTo>
                      <a:pt x="0"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27" name="Freeform 1457">
                <a:extLst>
                  <a:ext uri="{FF2B5EF4-FFF2-40B4-BE49-F238E27FC236}">
                    <a16:creationId xmlns:a16="http://schemas.microsoft.com/office/drawing/2014/main" id="{347E9186-441F-4652-A355-75F244890EB5}"/>
                  </a:ext>
                </a:extLst>
              </p:cNvPr>
              <p:cNvSpPr>
                <a:spLocks noChangeAspect="1"/>
              </p:cNvSpPr>
              <p:nvPr/>
            </p:nvSpPr>
            <p:spPr bwMode="auto">
              <a:xfrm>
                <a:off x="4746" y="1912"/>
                <a:ext cx="3" cy="10"/>
              </a:xfrm>
              <a:custGeom>
                <a:avLst/>
                <a:gdLst>
                  <a:gd name="T0" fmla="*/ 0 w 7"/>
                  <a:gd name="T1" fmla="*/ 0 h 36"/>
                  <a:gd name="T2" fmla="*/ 0 w 7"/>
                  <a:gd name="T3" fmla="*/ 0 h 36"/>
                  <a:gd name="T4" fmla="*/ 0 w 7"/>
                  <a:gd name="T5" fmla="*/ 0 h 36"/>
                  <a:gd name="T6" fmla="*/ 0 w 7"/>
                  <a:gd name="T7" fmla="*/ 0 h 36"/>
                  <a:gd name="T8" fmla="*/ 0 w 7"/>
                  <a:gd name="T9" fmla="*/ 0 h 36"/>
                  <a:gd name="T10" fmla="*/ 0 60000 65536"/>
                  <a:gd name="T11" fmla="*/ 0 60000 65536"/>
                  <a:gd name="T12" fmla="*/ 0 60000 65536"/>
                  <a:gd name="T13" fmla="*/ 0 60000 65536"/>
                  <a:gd name="T14" fmla="*/ 0 60000 65536"/>
                  <a:gd name="T15" fmla="*/ 0 w 7"/>
                  <a:gd name="T16" fmla="*/ 0 h 36"/>
                  <a:gd name="T17" fmla="*/ 7 w 7"/>
                  <a:gd name="T18" fmla="*/ 36 h 36"/>
                </a:gdLst>
                <a:ahLst/>
                <a:cxnLst>
                  <a:cxn ang="T10">
                    <a:pos x="T0" y="T1"/>
                  </a:cxn>
                  <a:cxn ang="T11">
                    <a:pos x="T2" y="T3"/>
                  </a:cxn>
                  <a:cxn ang="T12">
                    <a:pos x="T4" y="T5"/>
                  </a:cxn>
                  <a:cxn ang="T13">
                    <a:pos x="T6" y="T7"/>
                  </a:cxn>
                  <a:cxn ang="T14">
                    <a:pos x="T8" y="T9"/>
                  </a:cxn>
                </a:cxnLst>
                <a:rect l="T15" t="T16" r="T17" b="T18"/>
                <a:pathLst>
                  <a:path w="7" h="36">
                    <a:moveTo>
                      <a:pt x="0" y="0"/>
                    </a:moveTo>
                    <a:lnTo>
                      <a:pt x="3" y="0"/>
                    </a:lnTo>
                    <a:lnTo>
                      <a:pt x="7" y="32"/>
                    </a:lnTo>
                    <a:lnTo>
                      <a:pt x="5" y="36"/>
                    </a:lnTo>
                    <a:lnTo>
                      <a:pt x="0"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28" name="Freeform 1458">
                <a:extLst>
                  <a:ext uri="{FF2B5EF4-FFF2-40B4-BE49-F238E27FC236}">
                    <a16:creationId xmlns:a16="http://schemas.microsoft.com/office/drawing/2014/main" id="{956F6F8D-AF5C-4D43-8B25-F5519CD85C75}"/>
                  </a:ext>
                </a:extLst>
              </p:cNvPr>
              <p:cNvSpPr>
                <a:spLocks noChangeAspect="1"/>
              </p:cNvSpPr>
              <p:nvPr/>
            </p:nvSpPr>
            <p:spPr bwMode="auto">
              <a:xfrm>
                <a:off x="4774" y="1950"/>
                <a:ext cx="6" cy="12"/>
              </a:xfrm>
              <a:custGeom>
                <a:avLst/>
                <a:gdLst>
                  <a:gd name="T0" fmla="*/ 0 w 21"/>
                  <a:gd name="T1" fmla="*/ 0 h 41"/>
                  <a:gd name="T2" fmla="*/ 0 w 21"/>
                  <a:gd name="T3" fmla="*/ 0 h 41"/>
                  <a:gd name="T4" fmla="*/ 0 w 21"/>
                  <a:gd name="T5" fmla="*/ 0 h 41"/>
                  <a:gd name="T6" fmla="*/ 0 w 21"/>
                  <a:gd name="T7" fmla="*/ 0 h 41"/>
                  <a:gd name="T8" fmla="*/ 0 w 21"/>
                  <a:gd name="T9" fmla="*/ 0 h 41"/>
                  <a:gd name="T10" fmla="*/ 0 w 21"/>
                  <a:gd name="T11" fmla="*/ 0 h 41"/>
                  <a:gd name="T12" fmla="*/ 0 w 21"/>
                  <a:gd name="T13" fmla="*/ 0 h 41"/>
                  <a:gd name="T14" fmla="*/ 0 w 21"/>
                  <a:gd name="T15" fmla="*/ 0 h 41"/>
                  <a:gd name="T16" fmla="*/ 0 60000 65536"/>
                  <a:gd name="T17" fmla="*/ 0 60000 65536"/>
                  <a:gd name="T18" fmla="*/ 0 60000 65536"/>
                  <a:gd name="T19" fmla="*/ 0 60000 65536"/>
                  <a:gd name="T20" fmla="*/ 0 60000 65536"/>
                  <a:gd name="T21" fmla="*/ 0 60000 65536"/>
                  <a:gd name="T22" fmla="*/ 0 60000 65536"/>
                  <a:gd name="T23" fmla="*/ 0 60000 65536"/>
                  <a:gd name="T24" fmla="*/ 0 w 21"/>
                  <a:gd name="T25" fmla="*/ 0 h 41"/>
                  <a:gd name="T26" fmla="*/ 21 w 21"/>
                  <a:gd name="T27" fmla="*/ 41 h 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 h="41">
                    <a:moveTo>
                      <a:pt x="15" y="0"/>
                    </a:moveTo>
                    <a:lnTo>
                      <a:pt x="21" y="15"/>
                    </a:lnTo>
                    <a:lnTo>
                      <a:pt x="21" y="25"/>
                    </a:lnTo>
                    <a:lnTo>
                      <a:pt x="14" y="41"/>
                    </a:lnTo>
                    <a:lnTo>
                      <a:pt x="4" y="41"/>
                    </a:lnTo>
                    <a:lnTo>
                      <a:pt x="0" y="15"/>
                    </a:lnTo>
                    <a:lnTo>
                      <a:pt x="5" y="6"/>
                    </a:lnTo>
                    <a:lnTo>
                      <a:pt x="15"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29" name="Freeform 1459">
                <a:extLst>
                  <a:ext uri="{FF2B5EF4-FFF2-40B4-BE49-F238E27FC236}">
                    <a16:creationId xmlns:a16="http://schemas.microsoft.com/office/drawing/2014/main" id="{9DEC4D4D-7A60-4BD2-9C26-A8D63F238466}"/>
                  </a:ext>
                </a:extLst>
              </p:cNvPr>
              <p:cNvSpPr>
                <a:spLocks noChangeAspect="1"/>
              </p:cNvSpPr>
              <p:nvPr/>
            </p:nvSpPr>
            <p:spPr bwMode="auto">
              <a:xfrm>
                <a:off x="4774" y="1950"/>
                <a:ext cx="6" cy="12"/>
              </a:xfrm>
              <a:custGeom>
                <a:avLst/>
                <a:gdLst>
                  <a:gd name="T0" fmla="*/ 0 w 21"/>
                  <a:gd name="T1" fmla="*/ 0 h 41"/>
                  <a:gd name="T2" fmla="*/ 0 w 21"/>
                  <a:gd name="T3" fmla="*/ 0 h 41"/>
                  <a:gd name="T4" fmla="*/ 0 w 21"/>
                  <a:gd name="T5" fmla="*/ 0 h 41"/>
                  <a:gd name="T6" fmla="*/ 0 w 21"/>
                  <a:gd name="T7" fmla="*/ 0 h 41"/>
                  <a:gd name="T8" fmla="*/ 0 w 21"/>
                  <a:gd name="T9" fmla="*/ 0 h 41"/>
                  <a:gd name="T10" fmla="*/ 0 w 21"/>
                  <a:gd name="T11" fmla="*/ 0 h 41"/>
                  <a:gd name="T12" fmla="*/ 0 w 21"/>
                  <a:gd name="T13" fmla="*/ 0 h 41"/>
                  <a:gd name="T14" fmla="*/ 0 w 21"/>
                  <a:gd name="T15" fmla="*/ 0 h 41"/>
                  <a:gd name="T16" fmla="*/ 0 60000 65536"/>
                  <a:gd name="T17" fmla="*/ 0 60000 65536"/>
                  <a:gd name="T18" fmla="*/ 0 60000 65536"/>
                  <a:gd name="T19" fmla="*/ 0 60000 65536"/>
                  <a:gd name="T20" fmla="*/ 0 60000 65536"/>
                  <a:gd name="T21" fmla="*/ 0 60000 65536"/>
                  <a:gd name="T22" fmla="*/ 0 60000 65536"/>
                  <a:gd name="T23" fmla="*/ 0 60000 65536"/>
                  <a:gd name="T24" fmla="*/ 0 w 21"/>
                  <a:gd name="T25" fmla="*/ 0 h 41"/>
                  <a:gd name="T26" fmla="*/ 21 w 21"/>
                  <a:gd name="T27" fmla="*/ 41 h 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 h="41">
                    <a:moveTo>
                      <a:pt x="15" y="0"/>
                    </a:moveTo>
                    <a:lnTo>
                      <a:pt x="21" y="15"/>
                    </a:lnTo>
                    <a:lnTo>
                      <a:pt x="21" y="25"/>
                    </a:lnTo>
                    <a:lnTo>
                      <a:pt x="14" y="41"/>
                    </a:lnTo>
                    <a:lnTo>
                      <a:pt x="4" y="41"/>
                    </a:lnTo>
                    <a:lnTo>
                      <a:pt x="0" y="15"/>
                    </a:lnTo>
                    <a:lnTo>
                      <a:pt x="5" y="6"/>
                    </a:lnTo>
                    <a:lnTo>
                      <a:pt x="15"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30" name="Freeform 1460">
                <a:extLst>
                  <a:ext uri="{FF2B5EF4-FFF2-40B4-BE49-F238E27FC236}">
                    <a16:creationId xmlns:a16="http://schemas.microsoft.com/office/drawing/2014/main" id="{C9DFFABA-16CD-4056-8602-9905BE540810}"/>
                  </a:ext>
                </a:extLst>
              </p:cNvPr>
              <p:cNvSpPr>
                <a:spLocks noChangeAspect="1"/>
              </p:cNvSpPr>
              <p:nvPr/>
            </p:nvSpPr>
            <p:spPr bwMode="auto">
              <a:xfrm>
                <a:off x="4759" y="1957"/>
                <a:ext cx="24" cy="65"/>
              </a:xfrm>
              <a:custGeom>
                <a:avLst/>
                <a:gdLst>
                  <a:gd name="T0" fmla="*/ 0 w 82"/>
                  <a:gd name="T1" fmla="*/ 0 h 216"/>
                  <a:gd name="T2" fmla="*/ 0 w 82"/>
                  <a:gd name="T3" fmla="*/ 0 h 216"/>
                  <a:gd name="T4" fmla="*/ 0 w 82"/>
                  <a:gd name="T5" fmla="*/ 0 h 216"/>
                  <a:gd name="T6" fmla="*/ 0 w 82"/>
                  <a:gd name="T7" fmla="*/ 0 h 216"/>
                  <a:gd name="T8" fmla="*/ 0 w 82"/>
                  <a:gd name="T9" fmla="*/ 0 h 216"/>
                  <a:gd name="T10" fmla="*/ 0 w 82"/>
                  <a:gd name="T11" fmla="*/ 0 h 216"/>
                  <a:gd name="T12" fmla="*/ 0 w 82"/>
                  <a:gd name="T13" fmla="*/ 0 h 216"/>
                  <a:gd name="T14" fmla="*/ 0 w 82"/>
                  <a:gd name="T15" fmla="*/ 0 h 216"/>
                  <a:gd name="T16" fmla="*/ 0 w 82"/>
                  <a:gd name="T17" fmla="*/ 0 h 216"/>
                  <a:gd name="T18" fmla="*/ 0 w 82"/>
                  <a:gd name="T19" fmla="*/ 0 h 216"/>
                  <a:gd name="T20" fmla="*/ 0 w 82"/>
                  <a:gd name="T21" fmla="*/ 0 h 216"/>
                  <a:gd name="T22" fmla="*/ 0 w 82"/>
                  <a:gd name="T23" fmla="*/ 0 h 216"/>
                  <a:gd name="T24" fmla="*/ 0 w 82"/>
                  <a:gd name="T25" fmla="*/ 0 h 216"/>
                  <a:gd name="T26" fmla="*/ 0 w 82"/>
                  <a:gd name="T27" fmla="*/ 0 h 216"/>
                  <a:gd name="T28" fmla="*/ 0 w 82"/>
                  <a:gd name="T29" fmla="*/ 0 h 216"/>
                  <a:gd name="T30" fmla="*/ 0 w 82"/>
                  <a:gd name="T31" fmla="*/ 0 h 216"/>
                  <a:gd name="T32" fmla="*/ 0 w 82"/>
                  <a:gd name="T33" fmla="*/ 0 h 216"/>
                  <a:gd name="T34" fmla="*/ 0 w 82"/>
                  <a:gd name="T35" fmla="*/ 0 h 216"/>
                  <a:gd name="T36" fmla="*/ 0 w 82"/>
                  <a:gd name="T37" fmla="*/ 0 h 216"/>
                  <a:gd name="T38" fmla="*/ 0 w 82"/>
                  <a:gd name="T39" fmla="*/ 0 h 216"/>
                  <a:gd name="T40" fmla="*/ 0 w 82"/>
                  <a:gd name="T41" fmla="*/ 0 h 216"/>
                  <a:gd name="T42" fmla="*/ 0 w 82"/>
                  <a:gd name="T43" fmla="*/ 0 h 216"/>
                  <a:gd name="T44" fmla="*/ 0 w 82"/>
                  <a:gd name="T45" fmla="*/ 0 h 216"/>
                  <a:gd name="T46" fmla="*/ 0 w 82"/>
                  <a:gd name="T47" fmla="*/ 0 h 216"/>
                  <a:gd name="T48" fmla="*/ 0 w 82"/>
                  <a:gd name="T49" fmla="*/ 0 h 216"/>
                  <a:gd name="T50" fmla="*/ 0 w 82"/>
                  <a:gd name="T51" fmla="*/ 0 h 216"/>
                  <a:gd name="T52" fmla="*/ 0 w 82"/>
                  <a:gd name="T53" fmla="*/ 0 h 216"/>
                  <a:gd name="T54" fmla="*/ 0 w 82"/>
                  <a:gd name="T55" fmla="*/ 0 h 216"/>
                  <a:gd name="T56" fmla="*/ 0 w 82"/>
                  <a:gd name="T57" fmla="*/ 0 h 216"/>
                  <a:gd name="T58" fmla="*/ 0 w 82"/>
                  <a:gd name="T59" fmla="*/ 0 h 216"/>
                  <a:gd name="T60" fmla="*/ 0 w 82"/>
                  <a:gd name="T61" fmla="*/ 0 h 216"/>
                  <a:gd name="T62" fmla="*/ 0 w 82"/>
                  <a:gd name="T63" fmla="*/ 0 h 216"/>
                  <a:gd name="T64" fmla="*/ 0 w 82"/>
                  <a:gd name="T65" fmla="*/ 0 h 216"/>
                  <a:gd name="T66" fmla="*/ 0 w 82"/>
                  <a:gd name="T67" fmla="*/ 0 h 216"/>
                  <a:gd name="T68" fmla="*/ 0 w 82"/>
                  <a:gd name="T69" fmla="*/ 0 h 216"/>
                  <a:gd name="T70" fmla="*/ 0 w 82"/>
                  <a:gd name="T71" fmla="*/ 0 h 216"/>
                  <a:gd name="T72" fmla="*/ 0 w 82"/>
                  <a:gd name="T73" fmla="*/ 0 h 216"/>
                  <a:gd name="T74" fmla="*/ 0 w 82"/>
                  <a:gd name="T75" fmla="*/ 0 h 216"/>
                  <a:gd name="T76" fmla="*/ 0 w 82"/>
                  <a:gd name="T77" fmla="*/ 0 h 21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2"/>
                  <a:gd name="T118" fmla="*/ 0 h 216"/>
                  <a:gd name="T119" fmla="*/ 82 w 82"/>
                  <a:gd name="T120" fmla="*/ 216 h 21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2" h="216">
                    <a:moveTo>
                      <a:pt x="30" y="2"/>
                    </a:moveTo>
                    <a:lnTo>
                      <a:pt x="31" y="0"/>
                    </a:lnTo>
                    <a:lnTo>
                      <a:pt x="33" y="3"/>
                    </a:lnTo>
                    <a:lnTo>
                      <a:pt x="35" y="9"/>
                    </a:lnTo>
                    <a:lnTo>
                      <a:pt x="31" y="18"/>
                    </a:lnTo>
                    <a:lnTo>
                      <a:pt x="26" y="23"/>
                    </a:lnTo>
                    <a:lnTo>
                      <a:pt x="26" y="28"/>
                    </a:lnTo>
                    <a:lnTo>
                      <a:pt x="30" y="31"/>
                    </a:lnTo>
                    <a:lnTo>
                      <a:pt x="36" y="57"/>
                    </a:lnTo>
                    <a:lnTo>
                      <a:pt x="35" y="67"/>
                    </a:lnTo>
                    <a:lnTo>
                      <a:pt x="15" y="91"/>
                    </a:lnTo>
                    <a:lnTo>
                      <a:pt x="15" y="93"/>
                    </a:lnTo>
                    <a:lnTo>
                      <a:pt x="23" y="96"/>
                    </a:lnTo>
                    <a:lnTo>
                      <a:pt x="38" y="80"/>
                    </a:lnTo>
                    <a:lnTo>
                      <a:pt x="47" y="57"/>
                    </a:lnTo>
                    <a:lnTo>
                      <a:pt x="57" y="50"/>
                    </a:lnTo>
                    <a:lnTo>
                      <a:pt x="68" y="49"/>
                    </a:lnTo>
                    <a:lnTo>
                      <a:pt x="70" y="52"/>
                    </a:lnTo>
                    <a:lnTo>
                      <a:pt x="74" y="64"/>
                    </a:lnTo>
                    <a:lnTo>
                      <a:pt x="74" y="80"/>
                    </a:lnTo>
                    <a:lnTo>
                      <a:pt x="53" y="98"/>
                    </a:lnTo>
                    <a:lnTo>
                      <a:pt x="53" y="103"/>
                    </a:lnTo>
                    <a:lnTo>
                      <a:pt x="70" y="117"/>
                    </a:lnTo>
                    <a:lnTo>
                      <a:pt x="72" y="125"/>
                    </a:lnTo>
                    <a:lnTo>
                      <a:pt x="82" y="136"/>
                    </a:lnTo>
                    <a:lnTo>
                      <a:pt x="72" y="136"/>
                    </a:lnTo>
                    <a:lnTo>
                      <a:pt x="63" y="130"/>
                    </a:lnTo>
                    <a:lnTo>
                      <a:pt x="37" y="122"/>
                    </a:lnTo>
                    <a:lnTo>
                      <a:pt x="32" y="129"/>
                    </a:lnTo>
                    <a:lnTo>
                      <a:pt x="33" y="172"/>
                    </a:lnTo>
                    <a:lnTo>
                      <a:pt x="56" y="213"/>
                    </a:lnTo>
                    <a:lnTo>
                      <a:pt x="51" y="216"/>
                    </a:lnTo>
                    <a:lnTo>
                      <a:pt x="21" y="172"/>
                    </a:lnTo>
                    <a:lnTo>
                      <a:pt x="10" y="91"/>
                    </a:lnTo>
                    <a:lnTo>
                      <a:pt x="0" y="75"/>
                    </a:lnTo>
                    <a:lnTo>
                      <a:pt x="1" y="62"/>
                    </a:lnTo>
                    <a:lnTo>
                      <a:pt x="2" y="61"/>
                    </a:lnTo>
                    <a:lnTo>
                      <a:pt x="14" y="20"/>
                    </a:lnTo>
                    <a:lnTo>
                      <a:pt x="30" y="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31" name="Freeform 1461">
                <a:extLst>
                  <a:ext uri="{FF2B5EF4-FFF2-40B4-BE49-F238E27FC236}">
                    <a16:creationId xmlns:a16="http://schemas.microsoft.com/office/drawing/2014/main" id="{31991145-808A-4420-901B-DE8CB7BA2229}"/>
                  </a:ext>
                </a:extLst>
              </p:cNvPr>
              <p:cNvSpPr>
                <a:spLocks noChangeAspect="1"/>
              </p:cNvSpPr>
              <p:nvPr/>
            </p:nvSpPr>
            <p:spPr bwMode="auto">
              <a:xfrm>
                <a:off x="4759" y="1957"/>
                <a:ext cx="24" cy="65"/>
              </a:xfrm>
              <a:custGeom>
                <a:avLst/>
                <a:gdLst>
                  <a:gd name="T0" fmla="*/ 0 w 82"/>
                  <a:gd name="T1" fmla="*/ 0 h 216"/>
                  <a:gd name="T2" fmla="*/ 0 w 82"/>
                  <a:gd name="T3" fmla="*/ 0 h 216"/>
                  <a:gd name="T4" fmla="*/ 0 w 82"/>
                  <a:gd name="T5" fmla="*/ 0 h 216"/>
                  <a:gd name="T6" fmla="*/ 0 w 82"/>
                  <a:gd name="T7" fmla="*/ 0 h 216"/>
                  <a:gd name="T8" fmla="*/ 0 w 82"/>
                  <a:gd name="T9" fmla="*/ 0 h 216"/>
                  <a:gd name="T10" fmla="*/ 0 w 82"/>
                  <a:gd name="T11" fmla="*/ 0 h 216"/>
                  <a:gd name="T12" fmla="*/ 0 w 82"/>
                  <a:gd name="T13" fmla="*/ 0 h 216"/>
                  <a:gd name="T14" fmla="*/ 0 w 82"/>
                  <a:gd name="T15" fmla="*/ 0 h 216"/>
                  <a:gd name="T16" fmla="*/ 0 w 82"/>
                  <a:gd name="T17" fmla="*/ 0 h 216"/>
                  <a:gd name="T18" fmla="*/ 0 w 82"/>
                  <a:gd name="T19" fmla="*/ 0 h 216"/>
                  <a:gd name="T20" fmla="*/ 0 w 82"/>
                  <a:gd name="T21" fmla="*/ 0 h 216"/>
                  <a:gd name="T22" fmla="*/ 0 w 82"/>
                  <a:gd name="T23" fmla="*/ 0 h 216"/>
                  <a:gd name="T24" fmla="*/ 0 w 82"/>
                  <a:gd name="T25" fmla="*/ 0 h 216"/>
                  <a:gd name="T26" fmla="*/ 0 w 82"/>
                  <a:gd name="T27" fmla="*/ 0 h 216"/>
                  <a:gd name="T28" fmla="*/ 0 w 82"/>
                  <a:gd name="T29" fmla="*/ 0 h 216"/>
                  <a:gd name="T30" fmla="*/ 0 w 82"/>
                  <a:gd name="T31" fmla="*/ 0 h 216"/>
                  <a:gd name="T32" fmla="*/ 0 w 82"/>
                  <a:gd name="T33" fmla="*/ 0 h 216"/>
                  <a:gd name="T34" fmla="*/ 0 w 82"/>
                  <a:gd name="T35" fmla="*/ 0 h 216"/>
                  <a:gd name="T36" fmla="*/ 0 w 82"/>
                  <a:gd name="T37" fmla="*/ 0 h 216"/>
                  <a:gd name="T38" fmla="*/ 0 w 82"/>
                  <a:gd name="T39" fmla="*/ 0 h 216"/>
                  <a:gd name="T40" fmla="*/ 0 w 82"/>
                  <a:gd name="T41" fmla="*/ 0 h 216"/>
                  <a:gd name="T42" fmla="*/ 0 w 82"/>
                  <a:gd name="T43" fmla="*/ 0 h 216"/>
                  <a:gd name="T44" fmla="*/ 0 w 82"/>
                  <a:gd name="T45" fmla="*/ 0 h 216"/>
                  <a:gd name="T46" fmla="*/ 0 w 82"/>
                  <a:gd name="T47" fmla="*/ 0 h 216"/>
                  <a:gd name="T48" fmla="*/ 0 w 82"/>
                  <a:gd name="T49" fmla="*/ 0 h 216"/>
                  <a:gd name="T50" fmla="*/ 0 w 82"/>
                  <a:gd name="T51" fmla="*/ 0 h 216"/>
                  <a:gd name="T52" fmla="*/ 0 w 82"/>
                  <a:gd name="T53" fmla="*/ 0 h 216"/>
                  <a:gd name="T54" fmla="*/ 0 w 82"/>
                  <a:gd name="T55" fmla="*/ 0 h 216"/>
                  <a:gd name="T56" fmla="*/ 0 w 82"/>
                  <a:gd name="T57" fmla="*/ 0 h 216"/>
                  <a:gd name="T58" fmla="*/ 0 w 82"/>
                  <a:gd name="T59" fmla="*/ 0 h 216"/>
                  <a:gd name="T60" fmla="*/ 0 w 82"/>
                  <a:gd name="T61" fmla="*/ 0 h 216"/>
                  <a:gd name="T62" fmla="*/ 0 w 82"/>
                  <a:gd name="T63" fmla="*/ 0 h 216"/>
                  <a:gd name="T64" fmla="*/ 0 w 82"/>
                  <a:gd name="T65" fmla="*/ 0 h 216"/>
                  <a:gd name="T66" fmla="*/ 0 w 82"/>
                  <a:gd name="T67" fmla="*/ 0 h 216"/>
                  <a:gd name="T68" fmla="*/ 0 w 82"/>
                  <a:gd name="T69" fmla="*/ 0 h 216"/>
                  <a:gd name="T70" fmla="*/ 0 w 82"/>
                  <a:gd name="T71" fmla="*/ 0 h 216"/>
                  <a:gd name="T72" fmla="*/ 0 w 82"/>
                  <a:gd name="T73" fmla="*/ 0 h 216"/>
                  <a:gd name="T74" fmla="*/ 0 w 82"/>
                  <a:gd name="T75" fmla="*/ 0 h 216"/>
                  <a:gd name="T76" fmla="*/ 0 w 82"/>
                  <a:gd name="T77" fmla="*/ 0 h 21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2"/>
                  <a:gd name="T118" fmla="*/ 0 h 216"/>
                  <a:gd name="T119" fmla="*/ 82 w 82"/>
                  <a:gd name="T120" fmla="*/ 216 h 21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2" h="216">
                    <a:moveTo>
                      <a:pt x="30" y="2"/>
                    </a:moveTo>
                    <a:lnTo>
                      <a:pt x="31" y="0"/>
                    </a:lnTo>
                    <a:lnTo>
                      <a:pt x="33" y="3"/>
                    </a:lnTo>
                    <a:lnTo>
                      <a:pt x="35" y="9"/>
                    </a:lnTo>
                    <a:lnTo>
                      <a:pt x="31" y="18"/>
                    </a:lnTo>
                    <a:lnTo>
                      <a:pt x="26" y="23"/>
                    </a:lnTo>
                    <a:lnTo>
                      <a:pt x="26" y="28"/>
                    </a:lnTo>
                    <a:lnTo>
                      <a:pt x="30" y="31"/>
                    </a:lnTo>
                    <a:lnTo>
                      <a:pt x="36" y="57"/>
                    </a:lnTo>
                    <a:lnTo>
                      <a:pt x="35" y="67"/>
                    </a:lnTo>
                    <a:lnTo>
                      <a:pt x="15" y="91"/>
                    </a:lnTo>
                    <a:lnTo>
                      <a:pt x="15" y="93"/>
                    </a:lnTo>
                    <a:lnTo>
                      <a:pt x="23" y="96"/>
                    </a:lnTo>
                    <a:lnTo>
                      <a:pt x="38" y="80"/>
                    </a:lnTo>
                    <a:lnTo>
                      <a:pt x="47" y="57"/>
                    </a:lnTo>
                    <a:lnTo>
                      <a:pt x="57" y="50"/>
                    </a:lnTo>
                    <a:lnTo>
                      <a:pt x="68" y="49"/>
                    </a:lnTo>
                    <a:lnTo>
                      <a:pt x="70" y="52"/>
                    </a:lnTo>
                    <a:lnTo>
                      <a:pt x="74" y="64"/>
                    </a:lnTo>
                    <a:lnTo>
                      <a:pt x="74" y="80"/>
                    </a:lnTo>
                    <a:lnTo>
                      <a:pt x="53" y="98"/>
                    </a:lnTo>
                    <a:lnTo>
                      <a:pt x="53" y="103"/>
                    </a:lnTo>
                    <a:lnTo>
                      <a:pt x="70" y="117"/>
                    </a:lnTo>
                    <a:lnTo>
                      <a:pt x="72" y="125"/>
                    </a:lnTo>
                    <a:lnTo>
                      <a:pt x="82" y="136"/>
                    </a:lnTo>
                    <a:lnTo>
                      <a:pt x="72" y="136"/>
                    </a:lnTo>
                    <a:lnTo>
                      <a:pt x="63" y="130"/>
                    </a:lnTo>
                    <a:lnTo>
                      <a:pt x="37" y="122"/>
                    </a:lnTo>
                    <a:lnTo>
                      <a:pt x="32" y="129"/>
                    </a:lnTo>
                    <a:lnTo>
                      <a:pt x="33" y="172"/>
                    </a:lnTo>
                    <a:lnTo>
                      <a:pt x="56" y="213"/>
                    </a:lnTo>
                    <a:lnTo>
                      <a:pt x="51" y="216"/>
                    </a:lnTo>
                    <a:lnTo>
                      <a:pt x="21" y="172"/>
                    </a:lnTo>
                    <a:lnTo>
                      <a:pt x="10" y="91"/>
                    </a:lnTo>
                    <a:lnTo>
                      <a:pt x="0" y="75"/>
                    </a:lnTo>
                    <a:lnTo>
                      <a:pt x="1" y="62"/>
                    </a:lnTo>
                    <a:lnTo>
                      <a:pt x="2" y="61"/>
                    </a:lnTo>
                    <a:lnTo>
                      <a:pt x="14" y="20"/>
                    </a:lnTo>
                    <a:lnTo>
                      <a:pt x="30" y="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32" name="Freeform 1462">
                <a:extLst>
                  <a:ext uri="{FF2B5EF4-FFF2-40B4-BE49-F238E27FC236}">
                    <a16:creationId xmlns:a16="http://schemas.microsoft.com/office/drawing/2014/main" id="{88AFF9E1-56A6-4247-8D42-D7FAC776BDBE}"/>
                  </a:ext>
                </a:extLst>
              </p:cNvPr>
              <p:cNvSpPr>
                <a:spLocks noChangeAspect="1"/>
              </p:cNvSpPr>
              <p:nvPr/>
            </p:nvSpPr>
            <p:spPr bwMode="auto">
              <a:xfrm>
                <a:off x="4759" y="2010"/>
                <a:ext cx="8" cy="10"/>
              </a:xfrm>
              <a:custGeom>
                <a:avLst/>
                <a:gdLst>
                  <a:gd name="T0" fmla="*/ 0 w 27"/>
                  <a:gd name="T1" fmla="*/ 0 h 34"/>
                  <a:gd name="T2" fmla="*/ 0 w 27"/>
                  <a:gd name="T3" fmla="*/ 0 h 34"/>
                  <a:gd name="T4" fmla="*/ 0 w 27"/>
                  <a:gd name="T5" fmla="*/ 0 h 34"/>
                  <a:gd name="T6" fmla="*/ 0 w 27"/>
                  <a:gd name="T7" fmla="*/ 0 h 34"/>
                  <a:gd name="T8" fmla="*/ 0 w 27"/>
                  <a:gd name="T9" fmla="*/ 0 h 34"/>
                  <a:gd name="T10" fmla="*/ 0 w 27"/>
                  <a:gd name="T11" fmla="*/ 0 h 34"/>
                  <a:gd name="T12" fmla="*/ 0 w 27"/>
                  <a:gd name="T13" fmla="*/ 0 h 34"/>
                  <a:gd name="T14" fmla="*/ 0 w 27"/>
                  <a:gd name="T15" fmla="*/ 0 h 34"/>
                  <a:gd name="T16" fmla="*/ 0 w 27"/>
                  <a:gd name="T17" fmla="*/ 0 h 34"/>
                  <a:gd name="T18" fmla="*/ 0 w 27"/>
                  <a:gd name="T19" fmla="*/ 0 h 3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
                  <a:gd name="T31" fmla="*/ 0 h 34"/>
                  <a:gd name="T32" fmla="*/ 27 w 27"/>
                  <a:gd name="T33" fmla="*/ 34 h 3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 h="34">
                    <a:moveTo>
                      <a:pt x="0" y="0"/>
                    </a:moveTo>
                    <a:lnTo>
                      <a:pt x="10" y="0"/>
                    </a:lnTo>
                    <a:lnTo>
                      <a:pt x="13" y="7"/>
                    </a:lnTo>
                    <a:lnTo>
                      <a:pt x="15" y="17"/>
                    </a:lnTo>
                    <a:lnTo>
                      <a:pt x="20" y="23"/>
                    </a:lnTo>
                    <a:lnTo>
                      <a:pt x="27" y="28"/>
                    </a:lnTo>
                    <a:lnTo>
                      <a:pt x="24" y="34"/>
                    </a:lnTo>
                    <a:lnTo>
                      <a:pt x="18" y="28"/>
                    </a:lnTo>
                    <a:lnTo>
                      <a:pt x="10" y="30"/>
                    </a:lnTo>
                    <a:lnTo>
                      <a:pt x="0"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33" name="Freeform 1463">
                <a:extLst>
                  <a:ext uri="{FF2B5EF4-FFF2-40B4-BE49-F238E27FC236}">
                    <a16:creationId xmlns:a16="http://schemas.microsoft.com/office/drawing/2014/main" id="{53CF66E0-CE88-43DE-891C-3A02C70F5CDA}"/>
                  </a:ext>
                </a:extLst>
              </p:cNvPr>
              <p:cNvSpPr>
                <a:spLocks noChangeAspect="1"/>
              </p:cNvSpPr>
              <p:nvPr/>
            </p:nvSpPr>
            <p:spPr bwMode="auto">
              <a:xfrm>
                <a:off x="4759" y="2010"/>
                <a:ext cx="8" cy="10"/>
              </a:xfrm>
              <a:custGeom>
                <a:avLst/>
                <a:gdLst>
                  <a:gd name="T0" fmla="*/ 0 w 27"/>
                  <a:gd name="T1" fmla="*/ 0 h 34"/>
                  <a:gd name="T2" fmla="*/ 0 w 27"/>
                  <a:gd name="T3" fmla="*/ 0 h 34"/>
                  <a:gd name="T4" fmla="*/ 0 w 27"/>
                  <a:gd name="T5" fmla="*/ 0 h 34"/>
                  <a:gd name="T6" fmla="*/ 0 w 27"/>
                  <a:gd name="T7" fmla="*/ 0 h 34"/>
                  <a:gd name="T8" fmla="*/ 0 w 27"/>
                  <a:gd name="T9" fmla="*/ 0 h 34"/>
                  <a:gd name="T10" fmla="*/ 0 w 27"/>
                  <a:gd name="T11" fmla="*/ 0 h 34"/>
                  <a:gd name="T12" fmla="*/ 0 w 27"/>
                  <a:gd name="T13" fmla="*/ 0 h 34"/>
                  <a:gd name="T14" fmla="*/ 0 w 27"/>
                  <a:gd name="T15" fmla="*/ 0 h 34"/>
                  <a:gd name="T16" fmla="*/ 0 w 27"/>
                  <a:gd name="T17" fmla="*/ 0 h 34"/>
                  <a:gd name="T18" fmla="*/ 0 w 27"/>
                  <a:gd name="T19" fmla="*/ 0 h 3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
                  <a:gd name="T31" fmla="*/ 0 h 34"/>
                  <a:gd name="T32" fmla="*/ 27 w 27"/>
                  <a:gd name="T33" fmla="*/ 34 h 3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 h="34">
                    <a:moveTo>
                      <a:pt x="0" y="0"/>
                    </a:moveTo>
                    <a:lnTo>
                      <a:pt x="10" y="0"/>
                    </a:lnTo>
                    <a:lnTo>
                      <a:pt x="13" y="7"/>
                    </a:lnTo>
                    <a:lnTo>
                      <a:pt x="15" y="17"/>
                    </a:lnTo>
                    <a:lnTo>
                      <a:pt x="20" y="23"/>
                    </a:lnTo>
                    <a:lnTo>
                      <a:pt x="27" y="28"/>
                    </a:lnTo>
                    <a:lnTo>
                      <a:pt x="24" y="34"/>
                    </a:lnTo>
                    <a:lnTo>
                      <a:pt x="18" y="28"/>
                    </a:lnTo>
                    <a:lnTo>
                      <a:pt x="10" y="30"/>
                    </a:lnTo>
                    <a:lnTo>
                      <a:pt x="0"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34" name="Freeform 1464">
                <a:extLst>
                  <a:ext uri="{FF2B5EF4-FFF2-40B4-BE49-F238E27FC236}">
                    <a16:creationId xmlns:a16="http://schemas.microsoft.com/office/drawing/2014/main" id="{B463320C-28FB-459D-949D-54415EAF68C1}"/>
                  </a:ext>
                </a:extLst>
              </p:cNvPr>
              <p:cNvSpPr>
                <a:spLocks noChangeAspect="1"/>
              </p:cNvSpPr>
              <p:nvPr/>
            </p:nvSpPr>
            <p:spPr bwMode="auto">
              <a:xfrm>
                <a:off x="4759" y="2031"/>
                <a:ext cx="13" cy="7"/>
              </a:xfrm>
              <a:custGeom>
                <a:avLst/>
                <a:gdLst>
                  <a:gd name="T0" fmla="*/ 0 w 44"/>
                  <a:gd name="T1" fmla="*/ 0 h 26"/>
                  <a:gd name="T2" fmla="*/ 0 w 44"/>
                  <a:gd name="T3" fmla="*/ 0 h 26"/>
                  <a:gd name="T4" fmla="*/ 0 w 44"/>
                  <a:gd name="T5" fmla="*/ 0 h 26"/>
                  <a:gd name="T6" fmla="*/ 0 w 44"/>
                  <a:gd name="T7" fmla="*/ 0 h 26"/>
                  <a:gd name="T8" fmla="*/ 0 w 44"/>
                  <a:gd name="T9" fmla="*/ 0 h 26"/>
                  <a:gd name="T10" fmla="*/ 0 w 44"/>
                  <a:gd name="T11" fmla="*/ 0 h 26"/>
                  <a:gd name="T12" fmla="*/ 0 w 44"/>
                  <a:gd name="T13" fmla="*/ 0 h 26"/>
                  <a:gd name="T14" fmla="*/ 0 w 44"/>
                  <a:gd name="T15" fmla="*/ 0 h 26"/>
                  <a:gd name="T16" fmla="*/ 0 w 44"/>
                  <a:gd name="T17" fmla="*/ 0 h 26"/>
                  <a:gd name="T18" fmla="*/ 0 w 44"/>
                  <a:gd name="T19" fmla="*/ 0 h 26"/>
                  <a:gd name="T20" fmla="*/ 0 w 44"/>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
                  <a:gd name="T34" fmla="*/ 0 h 26"/>
                  <a:gd name="T35" fmla="*/ 44 w 44"/>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 h="26">
                    <a:moveTo>
                      <a:pt x="1" y="6"/>
                    </a:moveTo>
                    <a:lnTo>
                      <a:pt x="5" y="6"/>
                    </a:lnTo>
                    <a:lnTo>
                      <a:pt x="13" y="0"/>
                    </a:lnTo>
                    <a:lnTo>
                      <a:pt x="22" y="2"/>
                    </a:lnTo>
                    <a:lnTo>
                      <a:pt x="41" y="12"/>
                    </a:lnTo>
                    <a:lnTo>
                      <a:pt x="44" y="17"/>
                    </a:lnTo>
                    <a:lnTo>
                      <a:pt x="41" y="23"/>
                    </a:lnTo>
                    <a:lnTo>
                      <a:pt x="9" y="26"/>
                    </a:lnTo>
                    <a:lnTo>
                      <a:pt x="1" y="22"/>
                    </a:lnTo>
                    <a:lnTo>
                      <a:pt x="0" y="11"/>
                    </a:lnTo>
                    <a:lnTo>
                      <a:pt x="1" y="6"/>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35" name="Freeform 1465">
                <a:extLst>
                  <a:ext uri="{FF2B5EF4-FFF2-40B4-BE49-F238E27FC236}">
                    <a16:creationId xmlns:a16="http://schemas.microsoft.com/office/drawing/2014/main" id="{1227ADAC-03CF-4684-AAA7-DDB6672D134A}"/>
                  </a:ext>
                </a:extLst>
              </p:cNvPr>
              <p:cNvSpPr>
                <a:spLocks noChangeAspect="1"/>
              </p:cNvSpPr>
              <p:nvPr/>
            </p:nvSpPr>
            <p:spPr bwMode="auto">
              <a:xfrm>
                <a:off x="4759" y="2031"/>
                <a:ext cx="13" cy="7"/>
              </a:xfrm>
              <a:custGeom>
                <a:avLst/>
                <a:gdLst>
                  <a:gd name="T0" fmla="*/ 0 w 44"/>
                  <a:gd name="T1" fmla="*/ 0 h 26"/>
                  <a:gd name="T2" fmla="*/ 0 w 44"/>
                  <a:gd name="T3" fmla="*/ 0 h 26"/>
                  <a:gd name="T4" fmla="*/ 0 w 44"/>
                  <a:gd name="T5" fmla="*/ 0 h 26"/>
                  <a:gd name="T6" fmla="*/ 0 w 44"/>
                  <a:gd name="T7" fmla="*/ 0 h 26"/>
                  <a:gd name="T8" fmla="*/ 0 w 44"/>
                  <a:gd name="T9" fmla="*/ 0 h 26"/>
                  <a:gd name="T10" fmla="*/ 0 w 44"/>
                  <a:gd name="T11" fmla="*/ 0 h 26"/>
                  <a:gd name="T12" fmla="*/ 0 w 44"/>
                  <a:gd name="T13" fmla="*/ 0 h 26"/>
                  <a:gd name="T14" fmla="*/ 0 w 44"/>
                  <a:gd name="T15" fmla="*/ 0 h 26"/>
                  <a:gd name="T16" fmla="*/ 0 w 44"/>
                  <a:gd name="T17" fmla="*/ 0 h 26"/>
                  <a:gd name="T18" fmla="*/ 0 w 44"/>
                  <a:gd name="T19" fmla="*/ 0 h 26"/>
                  <a:gd name="T20" fmla="*/ 0 w 44"/>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
                  <a:gd name="T34" fmla="*/ 0 h 26"/>
                  <a:gd name="T35" fmla="*/ 44 w 44"/>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 h="26">
                    <a:moveTo>
                      <a:pt x="1" y="6"/>
                    </a:moveTo>
                    <a:lnTo>
                      <a:pt x="5" y="6"/>
                    </a:lnTo>
                    <a:lnTo>
                      <a:pt x="13" y="0"/>
                    </a:lnTo>
                    <a:lnTo>
                      <a:pt x="22" y="2"/>
                    </a:lnTo>
                    <a:lnTo>
                      <a:pt x="41" y="12"/>
                    </a:lnTo>
                    <a:lnTo>
                      <a:pt x="44" y="17"/>
                    </a:lnTo>
                    <a:lnTo>
                      <a:pt x="41" y="23"/>
                    </a:lnTo>
                    <a:lnTo>
                      <a:pt x="9" y="26"/>
                    </a:lnTo>
                    <a:lnTo>
                      <a:pt x="1" y="22"/>
                    </a:lnTo>
                    <a:lnTo>
                      <a:pt x="0" y="11"/>
                    </a:lnTo>
                    <a:lnTo>
                      <a:pt x="1" y="6"/>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36" name="Freeform 1466">
                <a:extLst>
                  <a:ext uri="{FF2B5EF4-FFF2-40B4-BE49-F238E27FC236}">
                    <a16:creationId xmlns:a16="http://schemas.microsoft.com/office/drawing/2014/main" id="{A95C8878-0259-4ED8-9488-7F35D62683E3}"/>
                  </a:ext>
                </a:extLst>
              </p:cNvPr>
              <p:cNvSpPr>
                <a:spLocks noChangeAspect="1"/>
              </p:cNvSpPr>
              <p:nvPr/>
            </p:nvSpPr>
            <p:spPr bwMode="auto">
              <a:xfrm>
                <a:off x="4769" y="2073"/>
                <a:ext cx="6" cy="8"/>
              </a:xfrm>
              <a:custGeom>
                <a:avLst/>
                <a:gdLst>
                  <a:gd name="T0" fmla="*/ 0 w 17"/>
                  <a:gd name="T1" fmla="*/ 0 h 21"/>
                  <a:gd name="T2" fmla="*/ 0 w 17"/>
                  <a:gd name="T3" fmla="*/ 0 h 21"/>
                  <a:gd name="T4" fmla="*/ 0 w 17"/>
                  <a:gd name="T5" fmla="*/ 0 h 21"/>
                  <a:gd name="T6" fmla="*/ 0 w 17"/>
                  <a:gd name="T7" fmla="*/ 0 h 21"/>
                  <a:gd name="T8" fmla="*/ 0 w 17"/>
                  <a:gd name="T9" fmla="*/ 0 h 21"/>
                  <a:gd name="T10" fmla="*/ 0 w 17"/>
                  <a:gd name="T11" fmla="*/ 0 h 21"/>
                  <a:gd name="T12" fmla="*/ 0 w 17"/>
                  <a:gd name="T13" fmla="*/ 0 h 21"/>
                  <a:gd name="T14" fmla="*/ 0 w 17"/>
                  <a:gd name="T15" fmla="*/ 0 h 21"/>
                  <a:gd name="T16" fmla="*/ 0 w 17"/>
                  <a:gd name="T17" fmla="*/ 0 h 21"/>
                  <a:gd name="T18" fmla="*/ 0 w 17"/>
                  <a:gd name="T19" fmla="*/ 0 h 21"/>
                  <a:gd name="T20" fmla="*/ 0 w 17"/>
                  <a:gd name="T21" fmla="*/ 0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
                  <a:gd name="T34" fmla="*/ 0 h 21"/>
                  <a:gd name="T35" fmla="*/ 17 w 17"/>
                  <a:gd name="T36" fmla="*/ 21 h 2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 h="21">
                    <a:moveTo>
                      <a:pt x="4" y="21"/>
                    </a:moveTo>
                    <a:lnTo>
                      <a:pt x="1" y="18"/>
                    </a:lnTo>
                    <a:lnTo>
                      <a:pt x="0" y="14"/>
                    </a:lnTo>
                    <a:lnTo>
                      <a:pt x="2" y="7"/>
                    </a:lnTo>
                    <a:lnTo>
                      <a:pt x="9" y="5"/>
                    </a:lnTo>
                    <a:lnTo>
                      <a:pt x="13" y="0"/>
                    </a:lnTo>
                    <a:lnTo>
                      <a:pt x="17" y="1"/>
                    </a:lnTo>
                    <a:lnTo>
                      <a:pt x="17" y="11"/>
                    </a:lnTo>
                    <a:lnTo>
                      <a:pt x="13" y="16"/>
                    </a:lnTo>
                    <a:lnTo>
                      <a:pt x="10" y="16"/>
                    </a:lnTo>
                    <a:lnTo>
                      <a:pt x="4" y="2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37" name="Freeform 1467">
                <a:extLst>
                  <a:ext uri="{FF2B5EF4-FFF2-40B4-BE49-F238E27FC236}">
                    <a16:creationId xmlns:a16="http://schemas.microsoft.com/office/drawing/2014/main" id="{A28D9BC7-B88C-4B4A-BBC2-D420FAF014C5}"/>
                  </a:ext>
                </a:extLst>
              </p:cNvPr>
              <p:cNvSpPr>
                <a:spLocks noChangeAspect="1"/>
              </p:cNvSpPr>
              <p:nvPr/>
            </p:nvSpPr>
            <p:spPr bwMode="auto">
              <a:xfrm>
                <a:off x="4769" y="2073"/>
                <a:ext cx="6" cy="8"/>
              </a:xfrm>
              <a:custGeom>
                <a:avLst/>
                <a:gdLst>
                  <a:gd name="T0" fmla="*/ 0 w 17"/>
                  <a:gd name="T1" fmla="*/ 0 h 21"/>
                  <a:gd name="T2" fmla="*/ 0 w 17"/>
                  <a:gd name="T3" fmla="*/ 0 h 21"/>
                  <a:gd name="T4" fmla="*/ 0 w 17"/>
                  <a:gd name="T5" fmla="*/ 0 h 21"/>
                  <a:gd name="T6" fmla="*/ 0 w 17"/>
                  <a:gd name="T7" fmla="*/ 0 h 21"/>
                  <a:gd name="T8" fmla="*/ 0 w 17"/>
                  <a:gd name="T9" fmla="*/ 0 h 21"/>
                  <a:gd name="T10" fmla="*/ 0 w 17"/>
                  <a:gd name="T11" fmla="*/ 0 h 21"/>
                  <a:gd name="T12" fmla="*/ 0 w 17"/>
                  <a:gd name="T13" fmla="*/ 0 h 21"/>
                  <a:gd name="T14" fmla="*/ 0 w 17"/>
                  <a:gd name="T15" fmla="*/ 0 h 21"/>
                  <a:gd name="T16" fmla="*/ 0 w 17"/>
                  <a:gd name="T17" fmla="*/ 0 h 21"/>
                  <a:gd name="T18" fmla="*/ 0 w 17"/>
                  <a:gd name="T19" fmla="*/ 0 h 21"/>
                  <a:gd name="T20" fmla="*/ 0 w 17"/>
                  <a:gd name="T21" fmla="*/ 0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
                  <a:gd name="T34" fmla="*/ 0 h 21"/>
                  <a:gd name="T35" fmla="*/ 17 w 17"/>
                  <a:gd name="T36" fmla="*/ 21 h 2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 h="21">
                    <a:moveTo>
                      <a:pt x="4" y="21"/>
                    </a:moveTo>
                    <a:lnTo>
                      <a:pt x="1" y="18"/>
                    </a:lnTo>
                    <a:lnTo>
                      <a:pt x="0" y="14"/>
                    </a:lnTo>
                    <a:lnTo>
                      <a:pt x="2" y="7"/>
                    </a:lnTo>
                    <a:lnTo>
                      <a:pt x="9" y="5"/>
                    </a:lnTo>
                    <a:lnTo>
                      <a:pt x="13" y="0"/>
                    </a:lnTo>
                    <a:lnTo>
                      <a:pt x="17" y="1"/>
                    </a:lnTo>
                    <a:lnTo>
                      <a:pt x="17" y="11"/>
                    </a:lnTo>
                    <a:lnTo>
                      <a:pt x="13" y="16"/>
                    </a:lnTo>
                    <a:lnTo>
                      <a:pt x="10" y="16"/>
                    </a:lnTo>
                    <a:lnTo>
                      <a:pt x="4" y="2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38" name="Freeform 1468">
                <a:extLst>
                  <a:ext uri="{FF2B5EF4-FFF2-40B4-BE49-F238E27FC236}">
                    <a16:creationId xmlns:a16="http://schemas.microsoft.com/office/drawing/2014/main" id="{BFCD44CF-2ECF-4BC9-8FCA-0F7E95E1524C}"/>
                  </a:ext>
                </a:extLst>
              </p:cNvPr>
              <p:cNvSpPr>
                <a:spLocks noChangeAspect="1"/>
              </p:cNvSpPr>
              <p:nvPr/>
            </p:nvSpPr>
            <p:spPr bwMode="auto">
              <a:xfrm>
                <a:off x="4891" y="2017"/>
                <a:ext cx="15" cy="11"/>
              </a:xfrm>
              <a:custGeom>
                <a:avLst/>
                <a:gdLst>
                  <a:gd name="T0" fmla="*/ 0 w 49"/>
                  <a:gd name="T1" fmla="*/ 0 h 35"/>
                  <a:gd name="T2" fmla="*/ 0 w 49"/>
                  <a:gd name="T3" fmla="*/ 0 h 35"/>
                  <a:gd name="T4" fmla="*/ 0 w 49"/>
                  <a:gd name="T5" fmla="*/ 0 h 35"/>
                  <a:gd name="T6" fmla="*/ 0 w 49"/>
                  <a:gd name="T7" fmla="*/ 0 h 35"/>
                  <a:gd name="T8" fmla="*/ 0 w 49"/>
                  <a:gd name="T9" fmla="*/ 0 h 35"/>
                  <a:gd name="T10" fmla="*/ 0 w 49"/>
                  <a:gd name="T11" fmla="*/ 0 h 35"/>
                  <a:gd name="T12" fmla="*/ 0 w 49"/>
                  <a:gd name="T13" fmla="*/ 0 h 35"/>
                  <a:gd name="T14" fmla="*/ 0 w 49"/>
                  <a:gd name="T15" fmla="*/ 0 h 35"/>
                  <a:gd name="T16" fmla="*/ 0 w 49"/>
                  <a:gd name="T17" fmla="*/ 0 h 35"/>
                  <a:gd name="T18" fmla="*/ 0 w 49"/>
                  <a:gd name="T19" fmla="*/ 0 h 35"/>
                  <a:gd name="T20" fmla="*/ 0 w 49"/>
                  <a:gd name="T21" fmla="*/ 0 h 35"/>
                  <a:gd name="T22" fmla="*/ 0 w 49"/>
                  <a:gd name="T23" fmla="*/ 0 h 35"/>
                  <a:gd name="T24" fmla="*/ 0 w 49"/>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9"/>
                  <a:gd name="T40" fmla="*/ 0 h 35"/>
                  <a:gd name="T41" fmla="*/ 49 w 49"/>
                  <a:gd name="T42" fmla="*/ 35 h 3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9" h="35">
                    <a:moveTo>
                      <a:pt x="2" y="4"/>
                    </a:moveTo>
                    <a:lnTo>
                      <a:pt x="0" y="0"/>
                    </a:lnTo>
                    <a:lnTo>
                      <a:pt x="4" y="0"/>
                    </a:lnTo>
                    <a:lnTo>
                      <a:pt x="12" y="0"/>
                    </a:lnTo>
                    <a:lnTo>
                      <a:pt x="16" y="3"/>
                    </a:lnTo>
                    <a:lnTo>
                      <a:pt x="23" y="4"/>
                    </a:lnTo>
                    <a:lnTo>
                      <a:pt x="32" y="9"/>
                    </a:lnTo>
                    <a:lnTo>
                      <a:pt x="49" y="31"/>
                    </a:lnTo>
                    <a:lnTo>
                      <a:pt x="46" y="33"/>
                    </a:lnTo>
                    <a:lnTo>
                      <a:pt x="33" y="35"/>
                    </a:lnTo>
                    <a:lnTo>
                      <a:pt x="28" y="30"/>
                    </a:lnTo>
                    <a:lnTo>
                      <a:pt x="26" y="22"/>
                    </a:lnTo>
                    <a:lnTo>
                      <a:pt x="2" y="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39" name="Freeform 1469">
                <a:extLst>
                  <a:ext uri="{FF2B5EF4-FFF2-40B4-BE49-F238E27FC236}">
                    <a16:creationId xmlns:a16="http://schemas.microsoft.com/office/drawing/2014/main" id="{C48223F1-78CA-4C99-BD91-E0B382E433F8}"/>
                  </a:ext>
                </a:extLst>
              </p:cNvPr>
              <p:cNvSpPr>
                <a:spLocks noChangeAspect="1"/>
              </p:cNvSpPr>
              <p:nvPr/>
            </p:nvSpPr>
            <p:spPr bwMode="auto">
              <a:xfrm>
                <a:off x="4891" y="2017"/>
                <a:ext cx="15" cy="11"/>
              </a:xfrm>
              <a:custGeom>
                <a:avLst/>
                <a:gdLst>
                  <a:gd name="T0" fmla="*/ 0 w 49"/>
                  <a:gd name="T1" fmla="*/ 0 h 35"/>
                  <a:gd name="T2" fmla="*/ 0 w 49"/>
                  <a:gd name="T3" fmla="*/ 0 h 35"/>
                  <a:gd name="T4" fmla="*/ 0 w 49"/>
                  <a:gd name="T5" fmla="*/ 0 h 35"/>
                  <a:gd name="T6" fmla="*/ 0 w 49"/>
                  <a:gd name="T7" fmla="*/ 0 h 35"/>
                  <a:gd name="T8" fmla="*/ 0 w 49"/>
                  <a:gd name="T9" fmla="*/ 0 h 35"/>
                  <a:gd name="T10" fmla="*/ 0 w 49"/>
                  <a:gd name="T11" fmla="*/ 0 h 35"/>
                  <a:gd name="T12" fmla="*/ 0 w 49"/>
                  <a:gd name="T13" fmla="*/ 0 h 35"/>
                  <a:gd name="T14" fmla="*/ 0 w 49"/>
                  <a:gd name="T15" fmla="*/ 0 h 35"/>
                  <a:gd name="T16" fmla="*/ 0 w 49"/>
                  <a:gd name="T17" fmla="*/ 0 h 35"/>
                  <a:gd name="T18" fmla="*/ 0 w 49"/>
                  <a:gd name="T19" fmla="*/ 0 h 35"/>
                  <a:gd name="T20" fmla="*/ 0 w 49"/>
                  <a:gd name="T21" fmla="*/ 0 h 35"/>
                  <a:gd name="T22" fmla="*/ 0 w 49"/>
                  <a:gd name="T23" fmla="*/ 0 h 35"/>
                  <a:gd name="T24" fmla="*/ 0 w 49"/>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9"/>
                  <a:gd name="T40" fmla="*/ 0 h 35"/>
                  <a:gd name="T41" fmla="*/ 49 w 49"/>
                  <a:gd name="T42" fmla="*/ 35 h 3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9" h="35">
                    <a:moveTo>
                      <a:pt x="2" y="4"/>
                    </a:moveTo>
                    <a:lnTo>
                      <a:pt x="0" y="0"/>
                    </a:lnTo>
                    <a:lnTo>
                      <a:pt x="4" y="0"/>
                    </a:lnTo>
                    <a:lnTo>
                      <a:pt x="12" y="0"/>
                    </a:lnTo>
                    <a:lnTo>
                      <a:pt x="16" y="3"/>
                    </a:lnTo>
                    <a:lnTo>
                      <a:pt x="23" y="4"/>
                    </a:lnTo>
                    <a:lnTo>
                      <a:pt x="32" y="9"/>
                    </a:lnTo>
                    <a:lnTo>
                      <a:pt x="49" y="31"/>
                    </a:lnTo>
                    <a:lnTo>
                      <a:pt x="46" y="33"/>
                    </a:lnTo>
                    <a:lnTo>
                      <a:pt x="33" y="35"/>
                    </a:lnTo>
                    <a:lnTo>
                      <a:pt x="28" y="30"/>
                    </a:lnTo>
                    <a:lnTo>
                      <a:pt x="26" y="22"/>
                    </a:lnTo>
                    <a:lnTo>
                      <a:pt x="2" y="4"/>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40" name="Freeform 1470">
                <a:extLst>
                  <a:ext uri="{FF2B5EF4-FFF2-40B4-BE49-F238E27FC236}">
                    <a16:creationId xmlns:a16="http://schemas.microsoft.com/office/drawing/2014/main" id="{9F911E1E-00C6-4FFF-86AA-19C6CA632ECC}"/>
                  </a:ext>
                </a:extLst>
              </p:cNvPr>
              <p:cNvSpPr>
                <a:spLocks noChangeAspect="1"/>
              </p:cNvSpPr>
              <p:nvPr/>
            </p:nvSpPr>
            <p:spPr bwMode="auto">
              <a:xfrm>
                <a:off x="4894" y="2035"/>
                <a:ext cx="21" cy="6"/>
              </a:xfrm>
              <a:custGeom>
                <a:avLst/>
                <a:gdLst>
                  <a:gd name="T0" fmla="*/ 0 w 69"/>
                  <a:gd name="T1" fmla="*/ 0 h 21"/>
                  <a:gd name="T2" fmla="*/ 0 w 69"/>
                  <a:gd name="T3" fmla="*/ 0 h 21"/>
                  <a:gd name="T4" fmla="*/ 0 w 69"/>
                  <a:gd name="T5" fmla="*/ 0 h 21"/>
                  <a:gd name="T6" fmla="*/ 0 w 69"/>
                  <a:gd name="T7" fmla="*/ 0 h 21"/>
                  <a:gd name="T8" fmla="*/ 0 w 69"/>
                  <a:gd name="T9" fmla="*/ 0 h 21"/>
                  <a:gd name="T10" fmla="*/ 0 w 69"/>
                  <a:gd name="T11" fmla="*/ 0 h 21"/>
                  <a:gd name="T12" fmla="*/ 0 w 69"/>
                  <a:gd name="T13" fmla="*/ 0 h 21"/>
                  <a:gd name="T14" fmla="*/ 0 w 69"/>
                  <a:gd name="T15" fmla="*/ 0 h 21"/>
                  <a:gd name="T16" fmla="*/ 0 60000 65536"/>
                  <a:gd name="T17" fmla="*/ 0 60000 65536"/>
                  <a:gd name="T18" fmla="*/ 0 60000 65536"/>
                  <a:gd name="T19" fmla="*/ 0 60000 65536"/>
                  <a:gd name="T20" fmla="*/ 0 60000 65536"/>
                  <a:gd name="T21" fmla="*/ 0 60000 65536"/>
                  <a:gd name="T22" fmla="*/ 0 60000 65536"/>
                  <a:gd name="T23" fmla="*/ 0 60000 65536"/>
                  <a:gd name="T24" fmla="*/ 0 w 69"/>
                  <a:gd name="T25" fmla="*/ 0 h 21"/>
                  <a:gd name="T26" fmla="*/ 69 w 69"/>
                  <a:gd name="T27" fmla="*/ 21 h 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9" h="21">
                    <a:moveTo>
                      <a:pt x="0" y="2"/>
                    </a:moveTo>
                    <a:lnTo>
                      <a:pt x="0" y="0"/>
                    </a:lnTo>
                    <a:lnTo>
                      <a:pt x="63" y="9"/>
                    </a:lnTo>
                    <a:lnTo>
                      <a:pt x="68" y="11"/>
                    </a:lnTo>
                    <a:lnTo>
                      <a:pt x="69" y="18"/>
                    </a:lnTo>
                    <a:lnTo>
                      <a:pt x="58" y="21"/>
                    </a:lnTo>
                    <a:lnTo>
                      <a:pt x="1" y="5"/>
                    </a:lnTo>
                    <a:lnTo>
                      <a:pt x="0" y="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41" name="Freeform 1471">
                <a:extLst>
                  <a:ext uri="{FF2B5EF4-FFF2-40B4-BE49-F238E27FC236}">
                    <a16:creationId xmlns:a16="http://schemas.microsoft.com/office/drawing/2014/main" id="{FAF2D43E-9A15-48C8-8E2F-ACDF4EB44DCE}"/>
                  </a:ext>
                </a:extLst>
              </p:cNvPr>
              <p:cNvSpPr>
                <a:spLocks noChangeAspect="1"/>
              </p:cNvSpPr>
              <p:nvPr/>
            </p:nvSpPr>
            <p:spPr bwMode="auto">
              <a:xfrm>
                <a:off x="4894" y="2035"/>
                <a:ext cx="21" cy="6"/>
              </a:xfrm>
              <a:custGeom>
                <a:avLst/>
                <a:gdLst>
                  <a:gd name="T0" fmla="*/ 0 w 69"/>
                  <a:gd name="T1" fmla="*/ 0 h 21"/>
                  <a:gd name="T2" fmla="*/ 0 w 69"/>
                  <a:gd name="T3" fmla="*/ 0 h 21"/>
                  <a:gd name="T4" fmla="*/ 0 w 69"/>
                  <a:gd name="T5" fmla="*/ 0 h 21"/>
                  <a:gd name="T6" fmla="*/ 0 w 69"/>
                  <a:gd name="T7" fmla="*/ 0 h 21"/>
                  <a:gd name="T8" fmla="*/ 0 w 69"/>
                  <a:gd name="T9" fmla="*/ 0 h 21"/>
                  <a:gd name="T10" fmla="*/ 0 w 69"/>
                  <a:gd name="T11" fmla="*/ 0 h 21"/>
                  <a:gd name="T12" fmla="*/ 0 w 69"/>
                  <a:gd name="T13" fmla="*/ 0 h 21"/>
                  <a:gd name="T14" fmla="*/ 0 w 69"/>
                  <a:gd name="T15" fmla="*/ 0 h 21"/>
                  <a:gd name="T16" fmla="*/ 0 60000 65536"/>
                  <a:gd name="T17" fmla="*/ 0 60000 65536"/>
                  <a:gd name="T18" fmla="*/ 0 60000 65536"/>
                  <a:gd name="T19" fmla="*/ 0 60000 65536"/>
                  <a:gd name="T20" fmla="*/ 0 60000 65536"/>
                  <a:gd name="T21" fmla="*/ 0 60000 65536"/>
                  <a:gd name="T22" fmla="*/ 0 60000 65536"/>
                  <a:gd name="T23" fmla="*/ 0 60000 65536"/>
                  <a:gd name="T24" fmla="*/ 0 w 69"/>
                  <a:gd name="T25" fmla="*/ 0 h 21"/>
                  <a:gd name="T26" fmla="*/ 69 w 69"/>
                  <a:gd name="T27" fmla="*/ 21 h 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9" h="21">
                    <a:moveTo>
                      <a:pt x="0" y="2"/>
                    </a:moveTo>
                    <a:lnTo>
                      <a:pt x="0" y="0"/>
                    </a:lnTo>
                    <a:lnTo>
                      <a:pt x="63" y="9"/>
                    </a:lnTo>
                    <a:lnTo>
                      <a:pt x="68" y="11"/>
                    </a:lnTo>
                    <a:lnTo>
                      <a:pt x="69" y="18"/>
                    </a:lnTo>
                    <a:lnTo>
                      <a:pt x="58" y="21"/>
                    </a:lnTo>
                    <a:lnTo>
                      <a:pt x="1" y="5"/>
                    </a:lnTo>
                    <a:lnTo>
                      <a:pt x="0" y="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42" name="Freeform 1472">
                <a:extLst>
                  <a:ext uri="{FF2B5EF4-FFF2-40B4-BE49-F238E27FC236}">
                    <a16:creationId xmlns:a16="http://schemas.microsoft.com/office/drawing/2014/main" id="{5170C7A8-214E-4D0C-A46F-4DABCF587C34}"/>
                  </a:ext>
                </a:extLst>
              </p:cNvPr>
              <p:cNvSpPr>
                <a:spLocks noChangeAspect="1"/>
              </p:cNvSpPr>
              <p:nvPr/>
            </p:nvSpPr>
            <p:spPr bwMode="auto">
              <a:xfrm>
                <a:off x="4852" y="2110"/>
                <a:ext cx="3" cy="7"/>
              </a:xfrm>
              <a:custGeom>
                <a:avLst/>
                <a:gdLst>
                  <a:gd name="T0" fmla="*/ 0 w 10"/>
                  <a:gd name="T1" fmla="*/ 0 h 23"/>
                  <a:gd name="T2" fmla="*/ 0 w 10"/>
                  <a:gd name="T3" fmla="*/ 0 h 23"/>
                  <a:gd name="T4" fmla="*/ 0 w 10"/>
                  <a:gd name="T5" fmla="*/ 0 h 23"/>
                  <a:gd name="T6" fmla="*/ 0 w 10"/>
                  <a:gd name="T7" fmla="*/ 0 h 23"/>
                  <a:gd name="T8" fmla="*/ 0 w 10"/>
                  <a:gd name="T9" fmla="*/ 0 h 23"/>
                  <a:gd name="T10" fmla="*/ 0 w 10"/>
                  <a:gd name="T11" fmla="*/ 0 h 23"/>
                  <a:gd name="T12" fmla="*/ 0 60000 65536"/>
                  <a:gd name="T13" fmla="*/ 0 60000 65536"/>
                  <a:gd name="T14" fmla="*/ 0 60000 65536"/>
                  <a:gd name="T15" fmla="*/ 0 60000 65536"/>
                  <a:gd name="T16" fmla="*/ 0 60000 65536"/>
                  <a:gd name="T17" fmla="*/ 0 60000 65536"/>
                  <a:gd name="T18" fmla="*/ 0 w 10"/>
                  <a:gd name="T19" fmla="*/ 0 h 23"/>
                  <a:gd name="T20" fmla="*/ 10 w 10"/>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10" h="23">
                    <a:moveTo>
                      <a:pt x="3" y="4"/>
                    </a:moveTo>
                    <a:lnTo>
                      <a:pt x="6" y="0"/>
                    </a:lnTo>
                    <a:lnTo>
                      <a:pt x="10" y="2"/>
                    </a:lnTo>
                    <a:lnTo>
                      <a:pt x="4" y="23"/>
                    </a:lnTo>
                    <a:lnTo>
                      <a:pt x="0" y="23"/>
                    </a:lnTo>
                    <a:lnTo>
                      <a:pt x="3" y="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43" name="Freeform 1473">
                <a:extLst>
                  <a:ext uri="{FF2B5EF4-FFF2-40B4-BE49-F238E27FC236}">
                    <a16:creationId xmlns:a16="http://schemas.microsoft.com/office/drawing/2014/main" id="{92569ECD-AF10-4D7F-A748-ED4089852A99}"/>
                  </a:ext>
                </a:extLst>
              </p:cNvPr>
              <p:cNvSpPr>
                <a:spLocks noChangeAspect="1"/>
              </p:cNvSpPr>
              <p:nvPr/>
            </p:nvSpPr>
            <p:spPr bwMode="auto">
              <a:xfrm>
                <a:off x="4852" y="2110"/>
                <a:ext cx="3" cy="7"/>
              </a:xfrm>
              <a:custGeom>
                <a:avLst/>
                <a:gdLst>
                  <a:gd name="T0" fmla="*/ 0 w 10"/>
                  <a:gd name="T1" fmla="*/ 0 h 23"/>
                  <a:gd name="T2" fmla="*/ 0 w 10"/>
                  <a:gd name="T3" fmla="*/ 0 h 23"/>
                  <a:gd name="T4" fmla="*/ 0 w 10"/>
                  <a:gd name="T5" fmla="*/ 0 h 23"/>
                  <a:gd name="T6" fmla="*/ 0 w 10"/>
                  <a:gd name="T7" fmla="*/ 0 h 23"/>
                  <a:gd name="T8" fmla="*/ 0 w 10"/>
                  <a:gd name="T9" fmla="*/ 0 h 23"/>
                  <a:gd name="T10" fmla="*/ 0 w 10"/>
                  <a:gd name="T11" fmla="*/ 0 h 23"/>
                  <a:gd name="T12" fmla="*/ 0 60000 65536"/>
                  <a:gd name="T13" fmla="*/ 0 60000 65536"/>
                  <a:gd name="T14" fmla="*/ 0 60000 65536"/>
                  <a:gd name="T15" fmla="*/ 0 60000 65536"/>
                  <a:gd name="T16" fmla="*/ 0 60000 65536"/>
                  <a:gd name="T17" fmla="*/ 0 60000 65536"/>
                  <a:gd name="T18" fmla="*/ 0 w 10"/>
                  <a:gd name="T19" fmla="*/ 0 h 23"/>
                  <a:gd name="T20" fmla="*/ 10 w 10"/>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10" h="23">
                    <a:moveTo>
                      <a:pt x="3" y="4"/>
                    </a:moveTo>
                    <a:lnTo>
                      <a:pt x="6" y="0"/>
                    </a:lnTo>
                    <a:lnTo>
                      <a:pt x="10" y="2"/>
                    </a:lnTo>
                    <a:lnTo>
                      <a:pt x="4" y="23"/>
                    </a:lnTo>
                    <a:lnTo>
                      <a:pt x="0" y="23"/>
                    </a:lnTo>
                    <a:lnTo>
                      <a:pt x="3" y="4"/>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44" name="Freeform 1474">
                <a:extLst>
                  <a:ext uri="{FF2B5EF4-FFF2-40B4-BE49-F238E27FC236}">
                    <a16:creationId xmlns:a16="http://schemas.microsoft.com/office/drawing/2014/main" id="{3B7DCA55-0D6C-4FC0-B8F5-583EA277D55E}"/>
                  </a:ext>
                </a:extLst>
              </p:cNvPr>
              <p:cNvSpPr>
                <a:spLocks noChangeAspect="1"/>
              </p:cNvSpPr>
              <p:nvPr/>
            </p:nvSpPr>
            <p:spPr bwMode="auto">
              <a:xfrm>
                <a:off x="4872" y="2113"/>
                <a:ext cx="9" cy="19"/>
              </a:xfrm>
              <a:custGeom>
                <a:avLst/>
                <a:gdLst>
                  <a:gd name="T0" fmla="*/ 0 w 27"/>
                  <a:gd name="T1" fmla="*/ 0 h 65"/>
                  <a:gd name="T2" fmla="*/ 0 w 27"/>
                  <a:gd name="T3" fmla="*/ 0 h 65"/>
                  <a:gd name="T4" fmla="*/ 0 w 27"/>
                  <a:gd name="T5" fmla="*/ 0 h 65"/>
                  <a:gd name="T6" fmla="*/ 0 w 27"/>
                  <a:gd name="T7" fmla="*/ 0 h 65"/>
                  <a:gd name="T8" fmla="*/ 0 w 27"/>
                  <a:gd name="T9" fmla="*/ 0 h 65"/>
                  <a:gd name="T10" fmla="*/ 0 w 27"/>
                  <a:gd name="T11" fmla="*/ 0 h 65"/>
                  <a:gd name="T12" fmla="*/ 0 w 27"/>
                  <a:gd name="T13" fmla="*/ 0 h 65"/>
                  <a:gd name="T14" fmla="*/ 0 w 27"/>
                  <a:gd name="T15" fmla="*/ 0 h 65"/>
                  <a:gd name="T16" fmla="*/ 0 w 27"/>
                  <a:gd name="T17" fmla="*/ 0 h 65"/>
                  <a:gd name="T18" fmla="*/ 0 w 27"/>
                  <a:gd name="T19" fmla="*/ 0 h 65"/>
                  <a:gd name="T20" fmla="*/ 0 w 27"/>
                  <a:gd name="T21" fmla="*/ 0 h 65"/>
                  <a:gd name="T22" fmla="*/ 0 w 27"/>
                  <a:gd name="T23" fmla="*/ 0 h 65"/>
                  <a:gd name="T24" fmla="*/ 0 w 27"/>
                  <a:gd name="T25" fmla="*/ 0 h 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65"/>
                  <a:gd name="T41" fmla="*/ 27 w 27"/>
                  <a:gd name="T42" fmla="*/ 65 h 6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65">
                    <a:moveTo>
                      <a:pt x="0" y="25"/>
                    </a:moveTo>
                    <a:lnTo>
                      <a:pt x="12" y="0"/>
                    </a:lnTo>
                    <a:lnTo>
                      <a:pt x="20" y="4"/>
                    </a:lnTo>
                    <a:lnTo>
                      <a:pt x="26" y="20"/>
                    </a:lnTo>
                    <a:lnTo>
                      <a:pt x="27" y="56"/>
                    </a:lnTo>
                    <a:lnTo>
                      <a:pt x="23" y="65"/>
                    </a:lnTo>
                    <a:lnTo>
                      <a:pt x="17" y="63"/>
                    </a:lnTo>
                    <a:lnTo>
                      <a:pt x="12" y="61"/>
                    </a:lnTo>
                    <a:lnTo>
                      <a:pt x="7" y="52"/>
                    </a:lnTo>
                    <a:lnTo>
                      <a:pt x="4" y="44"/>
                    </a:lnTo>
                    <a:lnTo>
                      <a:pt x="7" y="27"/>
                    </a:lnTo>
                    <a:lnTo>
                      <a:pt x="5" y="30"/>
                    </a:lnTo>
                    <a:lnTo>
                      <a:pt x="0" y="25"/>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45" name="Freeform 1475">
                <a:extLst>
                  <a:ext uri="{FF2B5EF4-FFF2-40B4-BE49-F238E27FC236}">
                    <a16:creationId xmlns:a16="http://schemas.microsoft.com/office/drawing/2014/main" id="{DF4E7C66-4C46-486A-9D22-9B450AC28823}"/>
                  </a:ext>
                </a:extLst>
              </p:cNvPr>
              <p:cNvSpPr>
                <a:spLocks noChangeAspect="1"/>
              </p:cNvSpPr>
              <p:nvPr/>
            </p:nvSpPr>
            <p:spPr bwMode="auto">
              <a:xfrm>
                <a:off x="4872" y="2113"/>
                <a:ext cx="9" cy="19"/>
              </a:xfrm>
              <a:custGeom>
                <a:avLst/>
                <a:gdLst>
                  <a:gd name="T0" fmla="*/ 0 w 27"/>
                  <a:gd name="T1" fmla="*/ 0 h 65"/>
                  <a:gd name="T2" fmla="*/ 0 w 27"/>
                  <a:gd name="T3" fmla="*/ 0 h 65"/>
                  <a:gd name="T4" fmla="*/ 0 w 27"/>
                  <a:gd name="T5" fmla="*/ 0 h 65"/>
                  <a:gd name="T6" fmla="*/ 0 w 27"/>
                  <a:gd name="T7" fmla="*/ 0 h 65"/>
                  <a:gd name="T8" fmla="*/ 0 w 27"/>
                  <a:gd name="T9" fmla="*/ 0 h 65"/>
                  <a:gd name="T10" fmla="*/ 0 w 27"/>
                  <a:gd name="T11" fmla="*/ 0 h 65"/>
                  <a:gd name="T12" fmla="*/ 0 w 27"/>
                  <a:gd name="T13" fmla="*/ 0 h 65"/>
                  <a:gd name="T14" fmla="*/ 0 w 27"/>
                  <a:gd name="T15" fmla="*/ 0 h 65"/>
                  <a:gd name="T16" fmla="*/ 0 w 27"/>
                  <a:gd name="T17" fmla="*/ 0 h 65"/>
                  <a:gd name="T18" fmla="*/ 0 w 27"/>
                  <a:gd name="T19" fmla="*/ 0 h 65"/>
                  <a:gd name="T20" fmla="*/ 0 w 27"/>
                  <a:gd name="T21" fmla="*/ 0 h 65"/>
                  <a:gd name="T22" fmla="*/ 0 w 27"/>
                  <a:gd name="T23" fmla="*/ 0 h 65"/>
                  <a:gd name="T24" fmla="*/ 0 w 27"/>
                  <a:gd name="T25" fmla="*/ 0 h 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65"/>
                  <a:gd name="T41" fmla="*/ 27 w 27"/>
                  <a:gd name="T42" fmla="*/ 65 h 6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65">
                    <a:moveTo>
                      <a:pt x="0" y="25"/>
                    </a:moveTo>
                    <a:lnTo>
                      <a:pt x="12" y="0"/>
                    </a:lnTo>
                    <a:lnTo>
                      <a:pt x="20" y="4"/>
                    </a:lnTo>
                    <a:lnTo>
                      <a:pt x="26" y="20"/>
                    </a:lnTo>
                    <a:lnTo>
                      <a:pt x="27" y="56"/>
                    </a:lnTo>
                    <a:lnTo>
                      <a:pt x="23" y="65"/>
                    </a:lnTo>
                    <a:lnTo>
                      <a:pt x="17" y="63"/>
                    </a:lnTo>
                    <a:lnTo>
                      <a:pt x="12" y="61"/>
                    </a:lnTo>
                    <a:lnTo>
                      <a:pt x="7" y="52"/>
                    </a:lnTo>
                    <a:lnTo>
                      <a:pt x="4" y="44"/>
                    </a:lnTo>
                    <a:lnTo>
                      <a:pt x="7" y="27"/>
                    </a:lnTo>
                    <a:lnTo>
                      <a:pt x="5" y="30"/>
                    </a:lnTo>
                    <a:lnTo>
                      <a:pt x="0" y="25"/>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46" name="Freeform 1476">
                <a:extLst>
                  <a:ext uri="{FF2B5EF4-FFF2-40B4-BE49-F238E27FC236}">
                    <a16:creationId xmlns:a16="http://schemas.microsoft.com/office/drawing/2014/main" id="{0020C225-A674-4047-A030-5FEB5285C622}"/>
                  </a:ext>
                </a:extLst>
              </p:cNvPr>
              <p:cNvSpPr>
                <a:spLocks noChangeAspect="1"/>
              </p:cNvSpPr>
              <p:nvPr/>
            </p:nvSpPr>
            <p:spPr bwMode="auto">
              <a:xfrm>
                <a:off x="4871" y="2126"/>
                <a:ext cx="7" cy="9"/>
              </a:xfrm>
              <a:custGeom>
                <a:avLst/>
                <a:gdLst>
                  <a:gd name="T0" fmla="*/ 0 w 22"/>
                  <a:gd name="T1" fmla="*/ 0 h 30"/>
                  <a:gd name="T2" fmla="*/ 0 w 22"/>
                  <a:gd name="T3" fmla="*/ 0 h 30"/>
                  <a:gd name="T4" fmla="*/ 0 w 22"/>
                  <a:gd name="T5" fmla="*/ 0 h 30"/>
                  <a:gd name="T6" fmla="*/ 0 w 22"/>
                  <a:gd name="T7" fmla="*/ 0 h 30"/>
                  <a:gd name="T8" fmla="*/ 0 w 22"/>
                  <a:gd name="T9" fmla="*/ 0 h 30"/>
                  <a:gd name="T10" fmla="*/ 0 w 22"/>
                  <a:gd name="T11" fmla="*/ 0 h 30"/>
                  <a:gd name="T12" fmla="*/ 0 w 22"/>
                  <a:gd name="T13" fmla="*/ 0 h 30"/>
                  <a:gd name="T14" fmla="*/ 0 w 22"/>
                  <a:gd name="T15" fmla="*/ 0 h 30"/>
                  <a:gd name="T16" fmla="*/ 0 w 22"/>
                  <a:gd name="T17" fmla="*/ 0 h 30"/>
                  <a:gd name="T18" fmla="*/ 0 w 22"/>
                  <a:gd name="T19" fmla="*/ 0 h 30"/>
                  <a:gd name="T20" fmla="*/ 0 w 22"/>
                  <a:gd name="T21" fmla="*/ 0 h 30"/>
                  <a:gd name="T22" fmla="*/ 0 w 22"/>
                  <a:gd name="T23" fmla="*/ 0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
                  <a:gd name="T37" fmla="*/ 0 h 30"/>
                  <a:gd name="T38" fmla="*/ 22 w 22"/>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 h="30">
                    <a:moveTo>
                      <a:pt x="2" y="8"/>
                    </a:moveTo>
                    <a:lnTo>
                      <a:pt x="0" y="1"/>
                    </a:lnTo>
                    <a:lnTo>
                      <a:pt x="2" y="0"/>
                    </a:lnTo>
                    <a:lnTo>
                      <a:pt x="9" y="11"/>
                    </a:lnTo>
                    <a:lnTo>
                      <a:pt x="17" y="16"/>
                    </a:lnTo>
                    <a:lnTo>
                      <a:pt x="21" y="18"/>
                    </a:lnTo>
                    <a:lnTo>
                      <a:pt x="22" y="28"/>
                    </a:lnTo>
                    <a:lnTo>
                      <a:pt x="21" y="30"/>
                    </a:lnTo>
                    <a:lnTo>
                      <a:pt x="18" y="30"/>
                    </a:lnTo>
                    <a:lnTo>
                      <a:pt x="11" y="18"/>
                    </a:lnTo>
                    <a:lnTo>
                      <a:pt x="5" y="14"/>
                    </a:lnTo>
                    <a:lnTo>
                      <a:pt x="2" y="8"/>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47" name="Freeform 1477">
                <a:extLst>
                  <a:ext uri="{FF2B5EF4-FFF2-40B4-BE49-F238E27FC236}">
                    <a16:creationId xmlns:a16="http://schemas.microsoft.com/office/drawing/2014/main" id="{A6329DE3-6E06-484D-94B1-7C73FD80DAA4}"/>
                  </a:ext>
                </a:extLst>
              </p:cNvPr>
              <p:cNvSpPr>
                <a:spLocks noChangeAspect="1"/>
              </p:cNvSpPr>
              <p:nvPr/>
            </p:nvSpPr>
            <p:spPr bwMode="auto">
              <a:xfrm>
                <a:off x="4871" y="2126"/>
                <a:ext cx="7" cy="9"/>
              </a:xfrm>
              <a:custGeom>
                <a:avLst/>
                <a:gdLst>
                  <a:gd name="T0" fmla="*/ 0 w 22"/>
                  <a:gd name="T1" fmla="*/ 0 h 30"/>
                  <a:gd name="T2" fmla="*/ 0 w 22"/>
                  <a:gd name="T3" fmla="*/ 0 h 30"/>
                  <a:gd name="T4" fmla="*/ 0 w 22"/>
                  <a:gd name="T5" fmla="*/ 0 h 30"/>
                  <a:gd name="T6" fmla="*/ 0 w 22"/>
                  <a:gd name="T7" fmla="*/ 0 h 30"/>
                  <a:gd name="T8" fmla="*/ 0 w 22"/>
                  <a:gd name="T9" fmla="*/ 0 h 30"/>
                  <a:gd name="T10" fmla="*/ 0 w 22"/>
                  <a:gd name="T11" fmla="*/ 0 h 30"/>
                  <a:gd name="T12" fmla="*/ 0 w 22"/>
                  <a:gd name="T13" fmla="*/ 0 h 30"/>
                  <a:gd name="T14" fmla="*/ 0 w 22"/>
                  <a:gd name="T15" fmla="*/ 0 h 30"/>
                  <a:gd name="T16" fmla="*/ 0 w 22"/>
                  <a:gd name="T17" fmla="*/ 0 h 30"/>
                  <a:gd name="T18" fmla="*/ 0 w 22"/>
                  <a:gd name="T19" fmla="*/ 0 h 30"/>
                  <a:gd name="T20" fmla="*/ 0 w 22"/>
                  <a:gd name="T21" fmla="*/ 0 h 30"/>
                  <a:gd name="T22" fmla="*/ 0 w 22"/>
                  <a:gd name="T23" fmla="*/ 0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
                  <a:gd name="T37" fmla="*/ 0 h 30"/>
                  <a:gd name="T38" fmla="*/ 22 w 22"/>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 h="30">
                    <a:moveTo>
                      <a:pt x="2" y="8"/>
                    </a:moveTo>
                    <a:lnTo>
                      <a:pt x="0" y="1"/>
                    </a:lnTo>
                    <a:lnTo>
                      <a:pt x="2" y="0"/>
                    </a:lnTo>
                    <a:lnTo>
                      <a:pt x="9" y="11"/>
                    </a:lnTo>
                    <a:lnTo>
                      <a:pt x="17" y="16"/>
                    </a:lnTo>
                    <a:lnTo>
                      <a:pt x="21" y="18"/>
                    </a:lnTo>
                    <a:lnTo>
                      <a:pt x="22" y="28"/>
                    </a:lnTo>
                    <a:lnTo>
                      <a:pt x="21" y="30"/>
                    </a:lnTo>
                    <a:lnTo>
                      <a:pt x="18" y="30"/>
                    </a:lnTo>
                    <a:lnTo>
                      <a:pt x="11" y="18"/>
                    </a:lnTo>
                    <a:lnTo>
                      <a:pt x="5" y="14"/>
                    </a:lnTo>
                    <a:lnTo>
                      <a:pt x="2" y="8"/>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48" name="Freeform 1478">
                <a:extLst>
                  <a:ext uri="{FF2B5EF4-FFF2-40B4-BE49-F238E27FC236}">
                    <a16:creationId xmlns:a16="http://schemas.microsoft.com/office/drawing/2014/main" id="{A8DF188D-4CD0-41DA-AF0A-39EDBC0F197C}"/>
                  </a:ext>
                </a:extLst>
              </p:cNvPr>
              <p:cNvSpPr>
                <a:spLocks noChangeAspect="1"/>
              </p:cNvSpPr>
              <p:nvPr/>
            </p:nvSpPr>
            <p:spPr bwMode="auto">
              <a:xfrm>
                <a:off x="4869" y="2129"/>
                <a:ext cx="6" cy="13"/>
              </a:xfrm>
              <a:custGeom>
                <a:avLst/>
                <a:gdLst>
                  <a:gd name="T0" fmla="*/ 0 w 21"/>
                  <a:gd name="T1" fmla="*/ 0 h 48"/>
                  <a:gd name="T2" fmla="*/ 0 w 21"/>
                  <a:gd name="T3" fmla="*/ 0 h 48"/>
                  <a:gd name="T4" fmla="*/ 0 w 21"/>
                  <a:gd name="T5" fmla="*/ 0 h 48"/>
                  <a:gd name="T6" fmla="*/ 0 w 21"/>
                  <a:gd name="T7" fmla="*/ 0 h 48"/>
                  <a:gd name="T8" fmla="*/ 0 w 21"/>
                  <a:gd name="T9" fmla="*/ 0 h 48"/>
                  <a:gd name="T10" fmla="*/ 0 w 21"/>
                  <a:gd name="T11" fmla="*/ 0 h 48"/>
                  <a:gd name="T12" fmla="*/ 0 w 21"/>
                  <a:gd name="T13" fmla="*/ 0 h 48"/>
                  <a:gd name="T14" fmla="*/ 0 w 21"/>
                  <a:gd name="T15" fmla="*/ 0 h 48"/>
                  <a:gd name="T16" fmla="*/ 0 w 21"/>
                  <a:gd name="T17" fmla="*/ 0 h 48"/>
                  <a:gd name="T18" fmla="*/ 0 w 21"/>
                  <a:gd name="T19" fmla="*/ 0 h 48"/>
                  <a:gd name="T20" fmla="*/ 0 w 21"/>
                  <a:gd name="T21" fmla="*/ 0 h 48"/>
                  <a:gd name="T22" fmla="*/ 0 w 21"/>
                  <a:gd name="T23" fmla="*/ 0 h 48"/>
                  <a:gd name="T24" fmla="*/ 0 w 21"/>
                  <a:gd name="T25" fmla="*/ 0 h 48"/>
                  <a:gd name="T26" fmla="*/ 0 w 21"/>
                  <a:gd name="T27" fmla="*/ 0 h 48"/>
                  <a:gd name="T28" fmla="*/ 0 w 21"/>
                  <a:gd name="T29" fmla="*/ 0 h 48"/>
                  <a:gd name="T30" fmla="*/ 0 w 21"/>
                  <a:gd name="T31" fmla="*/ 0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1"/>
                  <a:gd name="T49" fmla="*/ 0 h 48"/>
                  <a:gd name="T50" fmla="*/ 21 w 21"/>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1" h="48">
                    <a:moveTo>
                      <a:pt x="4" y="0"/>
                    </a:moveTo>
                    <a:lnTo>
                      <a:pt x="7" y="2"/>
                    </a:lnTo>
                    <a:lnTo>
                      <a:pt x="21" y="22"/>
                    </a:lnTo>
                    <a:lnTo>
                      <a:pt x="20" y="38"/>
                    </a:lnTo>
                    <a:lnTo>
                      <a:pt x="16" y="45"/>
                    </a:lnTo>
                    <a:lnTo>
                      <a:pt x="10" y="48"/>
                    </a:lnTo>
                    <a:lnTo>
                      <a:pt x="5" y="45"/>
                    </a:lnTo>
                    <a:lnTo>
                      <a:pt x="1" y="38"/>
                    </a:lnTo>
                    <a:lnTo>
                      <a:pt x="0" y="28"/>
                    </a:lnTo>
                    <a:lnTo>
                      <a:pt x="1" y="22"/>
                    </a:lnTo>
                    <a:lnTo>
                      <a:pt x="5" y="33"/>
                    </a:lnTo>
                    <a:lnTo>
                      <a:pt x="7" y="31"/>
                    </a:lnTo>
                    <a:lnTo>
                      <a:pt x="9" y="16"/>
                    </a:lnTo>
                    <a:lnTo>
                      <a:pt x="7" y="16"/>
                    </a:lnTo>
                    <a:lnTo>
                      <a:pt x="4" y="7"/>
                    </a:lnTo>
                    <a:lnTo>
                      <a:pt x="4"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49" name="Freeform 1479">
                <a:extLst>
                  <a:ext uri="{FF2B5EF4-FFF2-40B4-BE49-F238E27FC236}">
                    <a16:creationId xmlns:a16="http://schemas.microsoft.com/office/drawing/2014/main" id="{87EA8FDF-1B94-46D8-BEC9-972E444B7B05}"/>
                  </a:ext>
                </a:extLst>
              </p:cNvPr>
              <p:cNvSpPr>
                <a:spLocks noChangeAspect="1"/>
              </p:cNvSpPr>
              <p:nvPr/>
            </p:nvSpPr>
            <p:spPr bwMode="auto">
              <a:xfrm>
                <a:off x="4869" y="2129"/>
                <a:ext cx="6" cy="13"/>
              </a:xfrm>
              <a:custGeom>
                <a:avLst/>
                <a:gdLst>
                  <a:gd name="T0" fmla="*/ 0 w 21"/>
                  <a:gd name="T1" fmla="*/ 0 h 48"/>
                  <a:gd name="T2" fmla="*/ 0 w 21"/>
                  <a:gd name="T3" fmla="*/ 0 h 48"/>
                  <a:gd name="T4" fmla="*/ 0 w 21"/>
                  <a:gd name="T5" fmla="*/ 0 h 48"/>
                  <a:gd name="T6" fmla="*/ 0 w 21"/>
                  <a:gd name="T7" fmla="*/ 0 h 48"/>
                  <a:gd name="T8" fmla="*/ 0 w 21"/>
                  <a:gd name="T9" fmla="*/ 0 h 48"/>
                  <a:gd name="T10" fmla="*/ 0 w 21"/>
                  <a:gd name="T11" fmla="*/ 0 h 48"/>
                  <a:gd name="T12" fmla="*/ 0 w 21"/>
                  <a:gd name="T13" fmla="*/ 0 h 48"/>
                  <a:gd name="T14" fmla="*/ 0 w 21"/>
                  <a:gd name="T15" fmla="*/ 0 h 48"/>
                  <a:gd name="T16" fmla="*/ 0 w 21"/>
                  <a:gd name="T17" fmla="*/ 0 h 48"/>
                  <a:gd name="T18" fmla="*/ 0 w 21"/>
                  <a:gd name="T19" fmla="*/ 0 h 48"/>
                  <a:gd name="T20" fmla="*/ 0 w 21"/>
                  <a:gd name="T21" fmla="*/ 0 h 48"/>
                  <a:gd name="T22" fmla="*/ 0 w 21"/>
                  <a:gd name="T23" fmla="*/ 0 h 48"/>
                  <a:gd name="T24" fmla="*/ 0 w 21"/>
                  <a:gd name="T25" fmla="*/ 0 h 48"/>
                  <a:gd name="T26" fmla="*/ 0 w 21"/>
                  <a:gd name="T27" fmla="*/ 0 h 48"/>
                  <a:gd name="T28" fmla="*/ 0 w 21"/>
                  <a:gd name="T29" fmla="*/ 0 h 48"/>
                  <a:gd name="T30" fmla="*/ 0 w 21"/>
                  <a:gd name="T31" fmla="*/ 0 h 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1"/>
                  <a:gd name="T49" fmla="*/ 0 h 48"/>
                  <a:gd name="T50" fmla="*/ 21 w 21"/>
                  <a:gd name="T51" fmla="*/ 48 h 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1" h="48">
                    <a:moveTo>
                      <a:pt x="4" y="0"/>
                    </a:moveTo>
                    <a:lnTo>
                      <a:pt x="7" y="2"/>
                    </a:lnTo>
                    <a:lnTo>
                      <a:pt x="21" y="22"/>
                    </a:lnTo>
                    <a:lnTo>
                      <a:pt x="20" y="38"/>
                    </a:lnTo>
                    <a:lnTo>
                      <a:pt x="16" y="45"/>
                    </a:lnTo>
                    <a:lnTo>
                      <a:pt x="10" y="48"/>
                    </a:lnTo>
                    <a:lnTo>
                      <a:pt x="5" y="45"/>
                    </a:lnTo>
                    <a:lnTo>
                      <a:pt x="1" y="38"/>
                    </a:lnTo>
                    <a:lnTo>
                      <a:pt x="0" y="28"/>
                    </a:lnTo>
                    <a:lnTo>
                      <a:pt x="1" y="22"/>
                    </a:lnTo>
                    <a:lnTo>
                      <a:pt x="5" y="33"/>
                    </a:lnTo>
                    <a:lnTo>
                      <a:pt x="7" y="31"/>
                    </a:lnTo>
                    <a:lnTo>
                      <a:pt x="9" y="16"/>
                    </a:lnTo>
                    <a:lnTo>
                      <a:pt x="7" y="16"/>
                    </a:lnTo>
                    <a:lnTo>
                      <a:pt x="4" y="7"/>
                    </a:lnTo>
                    <a:lnTo>
                      <a:pt x="4"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50" name="Freeform 1480">
                <a:extLst>
                  <a:ext uri="{FF2B5EF4-FFF2-40B4-BE49-F238E27FC236}">
                    <a16:creationId xmlns:a16="http://schemas.microsoft.com/office/drawing/2014/main" id="{3D2A130E-4A5E-407D-8FAA-4BEDF7DA4574}"/>
                  </a:ext>
                </a:extLst>
              </p:cNvPr>
              <p:cNvSpPr>
                <a:spLocks noChangeAspect="1"/>
              </p:cNvSpPr>
              <p:nvPr/>
            </p:nvSpPr>
            <p:spPr bwMode="auto">
              <a:xfrm>
                <a:off x="4822" y="2147"/>
                <a:ext cx="9" cy="17"/>
              </a:xfrm>
              <a:custGeom>
                <a:avLst/>
                <a:gdLst>
                  <a:gd name="T0" fmla="*/ 0 w 29"/>
                  <a:gd name="T1" fmla="*/ 0 h 62"/>
                  <a:gd name="T2" fmla="*/ 0 w 29"/>
                  <a:gd name="T3" fmla="*/ 0 h 62"/>
                  <a:gd name="T4" fmla="*/ 0 w 29"/>
                  <a:gd name="T5" fmla="*/ 0 h 62"/>
                  <a:gd name="T6" fmla="*/ 0 w 29"/>
                  <a:gd name="T7" fmla="*/ 0 h 62"/>
                  <a:gd name="T8" fmla="*/ 0 w 29"/>
                  <a:gd name="T9" fmla="*/ 0 h 62"/>
                  <a:gd name="T10" fmla="*/ 0 w 29"/>
                  <a:gd name="T11" fmla="*/ 0 h 62"/>
                  <a:gd name="T12" fmla="*/ 0 w 29"/>
                  <a:gd name="T13" fmla="*/ 0 h 62"/>
                  <a:gd name="T14" fmla="*/ 0 w 29"/>
                  <a:gd name="T15" fmla="*/ 0 h 62"/>
                  <a:gd name="T16" fmla="*/ 0 w 29"/>
                  <a:gd name="T17" fmla="*/ 0 h 62"/>
                  <a:gd name="T18" fmla="*/ 0 w 29"/>
                  <a:gd name="T19" fmla="*/ 0 h 62"/>
                  <a:gd name="T20" fmla="*/ 0 w 29"/>
                  <a:gd name="T21" fmla="*/ 0 h 62"/>
                  <a:gd name="T22" fmla="*/ 0 w 29"/>
                  <a:gd name="T23" fmla="*/ 0 h 6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9"/>
                  <a:gd name="T37" fmla="*/ 0 h 62"/>
                  <a:gd name="T38" fmla="*/ 29 w 29"/>
                  <a:gd name="T39" fmla="*/ 62 h 6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9" h="62">
                    <a:moveTo>
                      <a:pt x="0" y="45"/>
                    </a:moveTo>
                    <a:lnTo>
                      <a:pt x="1" y="45"/>
                    </a:lnTo>
                    <a:lnTo>
                      <a:pt x="4" y="44"/>
                    </a:lnTo>
                    <a:lnTo>
                      <a:pt x="3" y="27"/>
                    </a:lnTo>
                    <a:lnTo>
                      <a:pt x="15" y="15"/>
                    </a:lnTo>
                    <a:lnTo>
                      <a:pt x="19" y="3"/>
                    </a:lnTo>
                    <a:lnTo>
                      <a:pt x="22" y="0"/>
                    </a:lnTo>
                    <a:lnTo>
                      <a:pt x="29" y="5"/>
                    </a:lnTo>
                    <a:lnTo>
                      <a:pt x="29" y="32"/>
                    </a:lnTo>
                    <a:lnTo>
                      <a:pt x="11" y="62"/>
                    </a:lnTo>
                    <a:lnTo>
                      <a:pt x="0" y="52"/>
                    </a:lnTo>
                    <a:lnTo>
                      <a:pt x="0" y="45"/>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51" name="Freeform 1481">
                <a:extLst>
                  <a:ext uri="{FF2B5EF4-FFF2-40B4-BE49-F238E27FC236}">
                    <a16:creationId xmlns:a16="http://schemas.microsoft.com/office/drawing/2014/main" id="{7E554D07-504F-4D81-A998-D9C656841347}"/>
                  </a:ext>
                </a:extLst>
              </p:cNvPr>
              <p:cNvSpPr>
                <a:spLocks noChangeAspect="1"/>
              </p:cNvSpPr>
              <p:nvPr/>
            </p:nvSpPr>
            <p:spPr bwMode="auto">
              <a:xfrm>
                <a:off x="4822" y="2147"/>
                <a:ext cx="9" cy="17"/>
              </a:xfrm>
              <a:custGeom>
                <a:avLst/>
                <a:gdLst>
                  <a:gd name="T0" fmla="*/ 0 w 29"/>
                  <a:gd name="T1" fmla="*/ 0 h 62"/>
                  <a:gd name="T2" fmla="*/ 0 w 29"/>
                  <a:gd name="T3" fmla="*/ 0 h 62"/>
                  <a:gd name="T4" fmla="*/ 0 w 29"/>
                  <a:gd name="T5" fmla="*/ 0 h 62"/>
                  <a:gd name="T6" fmla="*/ 0 w 29"/>
                  <a:gd name="T7" fmla="*/ 0 h 62"/>
                  <a:gd name="T8" fmla="*/ 0 w 29"/>
                  <a:gd name="T9" fmla="*/ 0 h 62"/>
                  <a:gd name="T10" fmla="*/ 0 w 29"/>
                  <a:gd name="T11" fmla="*/ 0 h 62"/>
                  <a:gd name="T12" fmla="*/ 0 w 29"/>
                  <a:gd name="T13" fmla="*/ 0 h 62"/>
                  <a:gd name="T14" fmla="*/ 0 w 29"/>
                  <a:gd name="T15" fmla="*/ 0 h 62"/>
                  <a:gd name="T16" fmla="*/ 0 w 29"/>
                  <a:gd name="T17" fmla="*/ 0 h 62"/>
                  <a:gd name="T18" fmla="*/ 0 w 29"/>
                  <a:gd name="T19" fmla="*/ 0 h 62"/>
                  <a:gd name="T20" fmla="*/ 0 w 29"/>
                  <a:gd name="T21" fmla="*/ 0 h 62"/>
                  <a:gd name="T22" fmla="*/ 0 w 29"/>
                  <a:gd name="T23" fmla="*/ 0 h 6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9"/>
                  <a:gd name="T37" fmla="*/ 0 h 62"/>
                  <a:gd name="T38" fmla="*/ 29 w 29"/>
                  <a:gd name="T39" fmla="*/ 62 h 6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9" h="62">
                    <a:moveTo>
                      <a:pt x="0" y="45"/>
                    </a:moveTo>
                    <a:lnTo>
                      <a:pt x="1" y="45"/>
                    </a:lnTo>
                    <a:lnTo>
                      <a:pt x="4" y="44"/>
                    </a:lnTo>
                    <a:lnTo>
                      <a:pt x="3" y="27"/>
                    </a:lnTo>
                    <a:lnTo>
                      <a:pt x="15" y="15"/>
                    </a:lnTo>
                    <a:lnTo>
                      <a:pt x="19" y="3"/>
                    </a:lnTo>
                    <a:lnTo>
                      <a:pt x="22" y="0"/>
                    </a:lnTo>
                    <a:lnTo>
                      <a:pt x="29" y="5"/>
                    </a:lnTo>
                    <a:lnTo>
                      <a:pt x="29" y="32"/>
                    </a:lnTo>
                    <a:lnTo>
                      <a:pt x="11" y="62"/>
                    </a:lnTo>
                    <a:lnTo>
                      <a:pt x="0" y="52"/>
                    </a:lnTo>
                    <a:lnTo>
                      <a:pt x="0" y="45"/>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52" name="Freeform 1482">
                <a:extLst>
                  <a:ext uri="{FF2B5EF4-FFF2-40B4-BE49-F238E27FC236}">
                    <a16:creationId xmlns:a16="http://schemas.microsoft.com/office/drawing/2014/main" id="{EFB29635-7E8F-42DE-B045-75695B3604AA}"/>
                  </a:ext>
                </a:extLst>
              </p:cNvPr>
              <p:cNvSpPr>
                <a:spLocks noChangeAspect="1"/>
              </p:cNvSpPr>
              <p:nvPr/>
            </p:nvSpPr>
            <p:spPr bwMode="auto">
              <a:xfrm>
                <a:off x="4797" y="2161"/>
                <a:ext cx="3" cy="3"/>
              </a:xfrm>
              <a:custGeom>
                <a:avLst/>
                <a:gdLst>
                  <a:gd name="T0" fmla="*/ 0 w 11"/>
                  <a:gd name="T1" fmla="*/ 0 h 13"/>
                  <a:gd name="T2" fmla="*/ 0 w 11"/>
                  <a:gd name="T3" fmla="*/ 0 h 13"/>
                  <a:gd name="T4" fmla="*/ 0 w 11"/>
                  <a:gd name="T5" fmla="*/ 0 h 13"/>
                  <a:gd name="T6" fmla="*/ 0 w 11"/>
                  <a:gd name="T7" fmla="*/ 0 h 13"/>
                  <a:gd name="T8" fmla="*/ 0 w 11"/>
                  <a:gd name="T9" fmla="*/ 0 h 13"/>
                  <a:gd name="T10" fmla="*/ 0 w 11"/>
                  <a:gd name="T11" fmla="*/ 0 h 13"/>
                  <a:gd name="T12" fmla="*/ 0 w 11"/>
                  <a:gd name="T13" fmla="*/ 0 h 13"/>
                  <a:gd name="T14" fmla="*/ 0 60000 65536"/>
                  <a:gd name="T15" fmla="*/ 0 60000 65536"/>
                  <a:gd name="T16" fmla="*/ 0 60000 65536"/>
                  <a:gd name="T17" fmla="*/ 0 60000 65536"/>
                  <a:gd name="T18" fmla="*/ 0 60000 65536"/>
                  <a:gd name="T19" fmla="*/ 0 60000 65536"/>
                  <a:gd name="T20" fmla="*/ 0 60000 65536"/>
                  <a:gd name="T21" fmla="*/ 0 w 11"/>
                  <a:gd name="T22" fmla="*/ 0 h 13"/>
                  <a:gd name="T23" fmla="*/ 11 w 11"/>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13">
                    <a:moveTo>
                      <a:pt x="0" y="3"/>
                    </a:moveTo>
                    <a:lnTo>
                      <a:pt x="0" y="1"/>
                    </a:lnTo>
                    <a:lnTo>
                      <a:pt x="11" y="0"/>
                    </a:lnTo>
                    <a:lnTo>
                      <a:pt x="11" y="6"/>
                    </a:lnTo>
                    <a:lnTo>
                      <a:pt x="7" y="13"/>
                    </a:lnTo>
                    <a:lnTo>
                      <a:pt x="4" y="12"/>
                    </a:lnTo>
                    <a:lnTo>
                      <a:pt x="0" y="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53" name="Freeform 1483">
                <a:extLst>
                  <a:ext uri="{FF2B5EF4-FFF2-40B4-BE49-F238E27FC236}">
                    <a16:creationId xmlns:a16="http://schemas.microsoft.com/office/drawing/2014/main" id="{329D6C13-9EAA-4857-82AE-E9A8B402D02E}"/>
                  </a:ext>
                </a:extLst>
              </p:cNvPr>
              <p:cNvSpPr>
                <a:spLocks noChangeAspect="1"/>
              </p:cNvSpPr>
              <p:nvPr/>
            </p:nvSpPr>
            <p:spPr bwMode="auto">
              <a:xfrm>
                <a:off x="4797" y="2161"/>
                <a:ext cx="3" cy="3"/>
              </a:xfrm>
              <a:custGeom>
                <a:avLst/>
                <a:gdLst>
                  <a:gd name="T0" fmla="*/ 0 w 11"/>
                  <a:gd name="T1" fmla="*/ 0 h 13"/>
                  <a:gd name="T2" fmla="*/ 0 w 11"/>
                  <a:gd name="T3" fmla="*/ 0 h 13"/>
                  <a:gd name="T4" fmla="*/ 0 w 11"/>
                  <a:gd name="T5" fmla="*/ 0 h 13"/>
                  <a:gd name="T6" fmla="*/ 0 w 11"/>
                  <a:gd name="T7" fmla="*/ 0 h 13"/>
                  <a:gd name="T8" fmla="*/ 0 w 11"/>
                  <a:gd name="T9" fmla="*/ 0 h 13"/>
                  <a:gd name="T10" fmla="*/ 0 w 11"/>
                  <a:gd name="T11" fmla="*/ 0 h 13"/>
                  <a:gd name="T12" fmla="*/ 0 w 11"/>
                  <a:gd name="T13" fmla="*/ 0 h 13"/>
                  <a:gd name="T14" fmla="*/ 0 60000 65536"/>
                  <a:gd name="T15" fmla="*/ 0 60000 65536"/>
                  <a:gd name="T16" fmla="*/ 0 60000 65536"/>
                  <a:gd name="T17" fmla="*/ 0 60000 65536"/>
                  <a:gd name="T18" fmla="*/ 0 60000 65536"/>
                  <a:gd name="T19" fmla="*/ 0 60000 65536"/>
                  <a:gd name="T20" fmla="*/ 0 60000 65536"/>
                  <a:gd name="T21" fmla="*/ 0 w 11"/>
                  <a:gd name="T22" fmla="*/ 0 h 13"/>
                  <a:gd name="T23" fmla="*/ 11 w 11"/>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13">
                    <a:moveTo>
                      <a:pt x="0" y="3"/>
                    </a:moveTo>
                    <a:lnTo>
                      <a:pt x="0" y="1"/>
                    </a:lnTo>
                    <a:lnTo>
                      <a:pt x="11" y="0"/>
                    </a:lnTo>
                    <a:lnTo>
                      <a:pt x="11" y="6"/>
                    </a:lnTo>
                    <a:lnTo>
                      <a:pt x="7" y="13"/>
                    </a:lnTo>
                    <a:lnTo>
                      <a:pt x="4" y="12"/>
                    </a:lnTo>
                    <a:lnTo>
                      <a:pt x="0" y="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54" name="Freeform 1484">
                <a:extLst>
                  <a:ext uri="{FF2B5EF4-FFF2-40B4-BE49-F238E27FC236}">
                    <a16:creationId xmlns:a16="http://schemas.microsoft.com/office/drawing/2014/main" id="{73B4F605-6DEA-4E72-9935-5B9C77C9BCD8}"/>
                  </a:ext>
                </a:extLst>
              </p:cNvPr>
              <p:cNvSpPr>
                <a:spLocks noChangeAspect="1"/>
              </p:cNvSpPr>
              <p:nvPr/>
            </p:nvSpPr>
            <p:spPr bwMode="auto">
              <a:xfrm>
                <a:off x="4780" y="2147"/>
                <a:ext cx="1" cy="3"/>
              </a:xfrm>
              <a:custGeom>
                <a:avLst/>
                <a:gdLst>
                  <a:gd name="T0" fmla="*/ 0 w 9"/>
                  <a:gd name="T1" fmla="*/ 0 h 10"/>
                  <a:gd name="T2" fmla="*/ 0 w 9"/>
                  <a:gd name="T3" fmla="*/ 0 h 10"/>
                  <a:gd name="T4" fmla="*/ 0 w 9"/>
                  <a:gd name="T5" fmla="*/ 0 h 10"/>
                  <a:gd name="T6" fmla="*/ 0 w 9"/>
                  <a:gd name="T7" fmla="*/ 0 h 10"/>
                  <a:gd name="T8" fmla="*/ 0 w 9"/>
                  <a:gd name="T9" fmla="*/ 0 h 10"/>
                  <a:gd name="T10" fmla="*/ 0 w 9"/>
                  <a:gd name="T11" fmla="*/ 0 h 10"/>
                  <a:gd name="T12" fmla="*/ 0 w 9"/>
                  <a:gd name="T13" fmla="*/ 0 h 10"/>
                  <a:gd name="T14" fmla="*/ 0 60000 65536"/>
                  <a:gd name="T15" fmla="*/ 0 60000 65536"/>
                  <a:gd name="T16" fmla="*/ 0 60000 65536"/>
                  <a:gd name="T17" fmla="*/ 0 60000 65536"/>
                  <a:gd name="T18" fmla="*/ 0 60000 65536"/>
                  <a:gd name="T19" fmla="*/ 0 60000 65536"/>
                  <a:gd name="T20" fmla="*/ 0 60000 65536"/>
                  <a:gd name="T21" fmla="*/ 0 w 9"/>
                  <a:gd name="T22" fmla="*/ 0 h 10"/>
                  <a:gd name="T23" fmla="*/ 9 w 9"/>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10">
                    <a:moveTo>
                      <a:pt x="2" y="4"/>
                    </a:moveTo>
                    <a:lnTo>
                      <a:pt x="0" y="3"/>
                    </a:lnTo>
                    <a:lnTo>
                      <a:pt x="5" y="0"/>
                    </a:lnTo>
                    <a:lnTo>
                      <a:pt x="9" y="1"/>
                    </a:lnTo>
                    <a:lnTo>
                      <a:pt x="9" y="8"/>
                    </a:lnTo>
                    <a:lnTo>
                      <a:pt x="5" y="10"/>
                    </a:lnTo>
                    <a:lnTo>
                      <a:pt x="2" y="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55" name="Freeform 1485">
                <a:extLst>
                  <a:ext uri="{FF2B5EF4-FFF2-40B4-BE49-F238E27FC236}">
                    <a16:creationId xmlns:a16="http://schemas.microsoft.com/office/drawing/2014/main" id="{631CBBCB-7CB4-491D-800D-B8012AE4F660}"/>
                  </a:ext>
                </a:extLst>
              </p:cNvPr>
              <p:cNvSpPr>
                <a:spLocks noChangeAspect="1"/>
              </p:cNvSpPr>
              <p:nvPr/>
            </p:nvSpPr>
            <p:spPr bwMode="auto">
              <a:xfrm>
                <a:off x="4780" y="2147"/>
                <a:ext cx="1" cy="3"/>
              </a:xfrm>
              <a:custGeom>
                <a:avLst/>
                <a:gdLst>
                  <a:gd name="T0" fmla="*/ 0 w 9"/>
                  <a:gd name="T1" fmla="*/ 0 h 10"/>
                  <a:gd name="T2" fmla="*/ 0 w 9"/>
                  <a:gd name="T3" fmla="*/ 0 h 10"/>
                  <a:gd name="T4" fmla="*/ 0 w 9"/>
                  <a:gd name="T5" fmla="*/ 0 h 10"/>
                  <a:gd name="T6" fmla="*/ 0 w 9"/>
                  <a:gd name="T7" fmla="*/ 0 h 10"/>
                  <a:gd name="T8" fmla="*/ 0 w 9"/>
                  <a:gd name="T9" fmla="*/ 0 h 10"/>
                  <a:gd name="T10" fmla="*/ 0 w 9"/>
                  <a:gd name="T11" fmla="*/ 0 h 10"/>
                  <a:gd name="T12" fmla="*/ 0 w 9"/>
                  <a:gd name="T13" fmla="*/ 0 h 10"/>
                  <a:gd name="T14" fmla="*/ 0 60000 65536"/>
                  <a:gd name="T15" fmla="*/ 0 60000 65536"/>
                  <a:gd name="T16" fmla="*/ 0 60000 65536"/>
                  <a:gd name="T17" fmla="*/ 0 60000 65536"/>
                  <a:gd name="T18" fmla="*/ 0 60000 65536"/>
                  <a:gd name="T19" fmla="*/ 0 60000 65536"/>
                  <a:gd name="T20" fmla="*/ 0 60000 65536"/>
                  <a:gd name="T21" fmla="*/ 0 w 9"/>
                  <a:gd name="T22" fmla="*/ 0 h 10"/>
                  <a:gd name="T23" fmla="*/ 9 w 9"/>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10">
                    <a:moveTo>
                      <a:pt x="2" y="4"/>
                    </a:moveTo>
                    <a:lnTo>
                      <a:pt x="0" y="3"/>
                    </a:lnTo>
                    <a:lnTo>
                      <a:pt x="5" y="0"/>
                    </a:lnTo>
                    <a:lnTo>
                      <a:pt x="9" y="1"/>
                    </a:lnTo>
                    <a:lnTo>
                      <a:pt x="9" y="8"/>
                    </a:lnTo>
                    <a:lnTo>
                      <a:pt x="5" y="10"/>
                    </a:lnTo>
                    <a:lnTo>
                      <a:pt x="2" y="4"/>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56" name="Freeform 1486">
                <a:extLst>
                  <a:ext uri="{FF2B5EF4-FFF2-40B4-BE49-F238E27FC236}">
                    <a16:creationId xmlns:a16="http://schemas.microsoft.com/office/drawing/2014/main" id="{98B418A3-9CFB-464E-BF1F-8F2900B693F9}"/>
                  </a:ext>
                </a:extLst>
              </p:cNvPr>
              <p:cNvSpPr>
                <a:spLocks noChangeAspect="1"/>
              </p:cNvSpPr>
              <p:nvPr/>
            </p:nvSpPr>
            <p:spPr bwMode="auto">
              <a:xfrm>
                <a:off x="3975" y="1806"/>
                <a:ext cx="35" cy="76"/>
              </a:xfrm>
              <a:custGeom>
                <a:avLst/>
                <a:gdLst>
                  <a:gd name="T0" fmla="*/ 0 w 120"/>
                  <a:gd name="T1" fmla="*/ 0 h 264"/>
                  <a:gd name="T2" fmla="*/ 0 w 120"/>
                  <a:gd name="T3" fmla="*/ 0 h 264"/>
                  <a:gd name="T4" fmla="*/ 0 w 120"/>
                  <a:gd name="T5" fmla="*/ 0 h 264"/>
                  <a:gd name="T6" fmla="*/ 0 w 120"/>
                  <a:gd name="T7" fmla="*/ 0 h 264"/>
                  <a:gd name="T8" fmla="*/ 0 w 120"/>
                  <a:gd name="T9" fmla="*/ 0 h 264"/>
                  <a:gd name="T10" fmla="*/ 0 w 120"/>
                  <a:gd name="T11" fmla="*/ 0 h 264"/>
                  <a:gd name="T12" fmla="*/ 0 w 120"/>
                  <a:gd name="T13" fmla="*/ 0 h 264"/>
                  <a:gd name="T14" fmla="*/ 0 w 120"/>
                  <a:gd name="T15" fmla="*/ 0 h 264"/>
                  <a:gd name="T16" fmla="*/ 0 w 120"/>
                  <a:gd name="T17" fmla="*/ 0 h 264"/>
                  <a:gd name="T18" fmla="*/ 0 w 120"/>
                  <a:gd name="T19" fmla="*/ 0 h 264"/>
                  <a:gd name="T20" fmla="*/ 0 w 120"/>
                  <a:gd name="T21" fmla="*/ 0 h 264"/>
                  <a:gd name="T22" fmla="*/ 0 w 120"/>
                  <a:gd name="T23" fmla="*/ 0 h 264"/>
                  <a:gd name="T24" fmla="*/ 0 w 120"/>
                  <a:gd name="T25" fmla="*/ 0 h 264"/>
                  <a:gd name="T26" fmla="*/ 0 w 120"/>
                  <a:gd name="T27" fmla="*/ 0 h 264"/>
                  <a:gd name="T28" fmla="*/ 0 w 120"/>
                  <a:gd name="T29" fmla="*/ 0 h 264"/>
                  <a:gd name="T30" fmla="*/ 0 w 120"/>
                  <a:gd name="T31" fmla="*/ 0 h 264"/>
                  <a:gd name="T32" fmla="*/ 0 w 120"/>
                  <a:gd name="T33" fmla="*/ 0 h 264"/>
                  <a:gd name="T34" fmla="*/ 0 w 120"/>
                  <a:gd name="T35" fmla="*/ 0 h 264"/>
                  <a:gd name="T36" fmla="*/ 0 w 120"/>
                  <a:gd name="T37" fmla="*/ 0 h 264"/>
                  <a:gd name="T38" fmla="*/ 0 w 120"/>
                  <a:gd name="T39" fmla="*/ 0 h 264"/>
                  <a:gd name="T40" fmla="*/ 0 w 120"/>
                  <a:gd name="T41" fmla="*/ 0 h 264"/>
                  <a:gd name="T42" fmla="*/ 0 w 120"/>
                  <a:gd name="T43" fmla="*/ 0 h 264"/>
                  <a:gd name="T44" fmla="*/ 0 w 120"/>
                  <a:gd name="T45" fmla="*/ 0 h 264"/>
                  <a:gd name="T46" fmla="*/ 0 w 120"/>
                  <a:gd name="T47" fmla="*/ 0 h 264"/>
                  <a:gd name="T48" fmla="*/ 0 w 120"/>
                  <a:gd name="T49" fmla="*/ 0 h 264"/>
                  <a:gd name="T50" fmla="*/ 0 w 120"/>
                  <a:gd name="T51" fmla="*/ 0 h 264"/>
                  <a:gd name="T52" fmla="*/ 0 w 120"/>
                  <a:gd name="T53" fmla="*/ 0 h 264"/>
                  <a:gd name="T54" fmla="*/ 0 w 120"/>
                  <a:gd name="T55" fmla="*/ 0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20"/>
                  <a:gd name="T85" fmla="*/ 0 h 264"/>
                  <a:gd name="T86" fmla="*/ 120 w 120"/>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20" h="264">
                    <a:moveTo>
                      <a:pt x="12" y="0"/>
                    </a:moveTo>
                    <a:lnTo>
                      <a:pt x="7" y="5"/>
                    </a:lnTo>
                    <a:lnTo>
                      <a:pt x="13" y="12"/>
                    </a:lnTo>
                    <a:lnTo>
                      <a:pt x="23" y="16"/>
                    </a:lnTo>
                    <a:lnTo>
                      <a:pt x="26" y="25"/>
                    </a:lnTo>
                    <a:lnTo>
                      <a:pt x="22" y="24"/>
                    </a:lnTo>
                    <a:lnTo>
                      <a:pt x="17" y="32"/>
                    </a:lnTo>
                    <a:lnTo>
                      <a:pt x="15" y="48"/>
                    </a:lnTo>
                    <a:lnTo>
                      <a:pt x="10" y="59"/>
                    </a:lnTo>
                    <a:lnTo>
                      <a:pt x="7" y="119"/>
                    </a:lnTo>
                    <a:lnTo>
                      <a:pt x="3" y="114"/>
                    </a:lnTo>
                    <a:lnTo>
                      <a:pt x="0" y="119"/>
                    </a:lnTo>
                    <a:lnTo>
                      <a:pt x="28" y="247"/>
                    </a:lnTo>
                    <a:lnTo>
                      <a:pt x="38" y="260"/>
                    </a:lnTo>
                    <a:lnTo>
                      <a:pt x="67" y="264"/>
                    </a:lnTo>
                    <a:lnTo>
                      <a:pt x="109" y="233"/>
                    </a:lnTo>
                    <a:lnTo>
                      <a:pt x="119" y="212"/>
                    </a:lnTo>
                    <a:lnTo>
                      <a:pt x="120" y="156"/>
                    </a:lnTo>
                    <a:lnTo>
                      <a:pt x="118" y="146"/>
                    </a:lnTo>
                    <a:lnTo>
                      <a:pt x="112" y="142"/>
                    </a:lnTo>
                    <a:lnTo>
                      <a:pt x="92" y="93"/>
                    </a:lnTo>
                    <a:lnTo>
                      <a:pt x="85" y="85"/>
                    </a:lnTo>
                    <a:lnTo>
                      <a:pt x="77" y="69"/>
                    </a:lnTo>
                    <a:lnTo>
                      <a:pt x="65" y="56"/>
                    </a:lnTo>
                    <a:lnTo>
                      <a:pt x="60" y="43"/>
                    </a:lnTo>
                    <a:lnTo>
                      <a:pt x="29" y="6"/>
                    </a:lnTo>
                    <a:lnTo>
                      <a:pt x="20" y="1"/>
                    </a:lnTo>
                    <a:lnTo>
                      <a:pt x="12"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57" name="Freeform 1487">
                <a:extLst>
                  <a:ext uri="{FF2B5EF4-FFF2-40B4-BE49-F238E27FC236}">
                    <a16:creationId xmlns:a16="http://schemas.microsoft.com/office/drawing/2014/main" id="{0D7CEEBD-DAB6-4269-B7D5-D334B7E5B387}"/>
                  </a:ext>
                </a:extLst>
              </p:cNvPr>
              <p:cNvSpPr>
                <a:spLocks noChangeAspect="1"/>
              </p:cNvSpPr>
              <p:nvPr/>
            </p:nvSpPr>
            <p:spPr bwMode="auto">
              <a:xfrm>
                <a:off x="3975" y="1806"/>
                <a:ext cx="35" cy="76"/>
              </a:xfrm>
              <a:custGeom>
                <a:avLst/>
                <a:gdLst>
                  <a:gd name="T0" fmla="*/ 0 w 120"/>
                  <a:gd name="T1" fmla="*/ 0 h 264"/>
                  <a:gd name="T2" fmla="*/ 0 w 120"/>
                  <a:gd name="T3" fmla="*/ 0 h 264"/>
                  <a:gd name="T4" fmla="*/ 0 w 120"/>
                  <a:gd name="T5" fmla="*/ 0 h 264"/>
                  <a:gd name="T6" fmla="*/ 0 w 120"/>
                  <a:gd name="T7" fmla="*/ 0 h 264"/>
                  <a:gd name="T8" fmla="*/ 0 w 120"/>
                  <a:gd name="T9" fmla="*/ 0 h 264"/>
                  <a:gd name="T10" fmla="*/ 0 w 120"/>
                  <a:gd name="T11" fmla="*/ 0 h 264"/>
                  <a:gd name="T12" fmla="*/ 0 w 120"/>
                  <a:gd name="T13" fmla="*/ 0 h 264"/>
                  <a:gd name="T14" fmla="*/ 0 w 120"/>
                  <a:gd name="T15" fmla="*/ 0 h 264"/>
                  <a:gd name="T16" fmla="*/ 0 w 120"/>
                  <a:gd name="T17" fmla="*/ 0 h 264"/>
                  <a:gd name="T18" fmla="*/ 0 w 120"/>
                  <a:gd name="T19" fmla="*/ 0 h 264"/>
                  <a:gd name="T20" fmla="*/ 0 w 120"/>
                  <a:gd name="T21" fmla="*/ 0 h 264"/>
                  <a:gd name="T22" fmla="*/ 0 w 120"/>
                  <a:gd name="T23" fmla="*/ 0 h 264"/>
                  <a:gd name="T24" fmla="*/ 0 w 120"/>
                  <a:gd name="T25" fmla="*/ 0 h 264"/>
                  <a:gd name="T26" fmla="*/ 0 w 120"/>
                  <a:gd name="T27" fmla="*/ 0 h 264"/>
                  <a:gd name="T28" fmla="*/ 0 w 120"/>
                  <a:gd name="T29" fmla="*/ 0 h 264"/>
                  <a:gd name="T30" fmla="*/ 0 w 120"/>
                  <a:gd name="T31" fmla="*/ 0 h 264"/>
                  <a:gd name="T32" fmla="*/ 0 w 120"/>
                  <a:gd name="T33" fmla="*/ 0 h 264"/>
                  <a:gd name="T34" fmla="*/ 0 w 120"/>
                  <a:gd name="T35" fmla="*/ 0 h 264"/>
                  <a:gd name="T36" fmla="*/ 0 w 120"/>
                  <a:gd name="T37" fmla="*/ 0 h 264"/>
                  <a:gd name="T38" fmla="*/ 0 w 120"/>
                  <a:gd name="T39" fmla="*/ 0 h 264"/>
                  <a:gd name="T40" fmla="*/ 0 w 120"/>
                  <a:gd name="T41" fmla="*/ 0 h 264"/>
                  <a:gd name="T42" fmla="*/ 0 w 120"/>
                  <a:gd name="T43" fmla="*/ 0 h 264"/>
                  <a:gd name="T44" fmla="*/ 0 w 120"/>
                  <a:gd name="T45" fmla="*/ 0 h 264"/>
                  <a:gd name="T46" fmla="*/ 0 w 120"/>
                  <a:gd name="T47" fmla="*/ 0 h 264"/>
                  <a:gd name="T48" fmla="*/ 0 w 120"/>
                  <a:gd name="T49" fmla="*/ 0 h 264"/>
                  <a:gd name="T50" fmla="*/ 0 w 120"/>
                  <a:gd name="T51" fmla="*/ 0 h 264"/>
                  <a:gd name="T52" fmla="*/ 0 w 120"/>
                  <a:gd name="T53" fmla="*/ 0 h 264"/>
                  <a:gd name="T54" fmla="*/ 0 w 120"/>
                  <a:gd name="T55" fmla="*/ 0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20"/>
                  <a:gd name="T85" fmla="*/ 0 h 264"/>
                  <a:gd name="T86" fmla="*/ 120 w 120"/>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20" h="264">
                    <a:moveTo>
                      <a:pt x="12" y="0"/>
                    </a:moveTo>
                    <a:lnTo>
                      <a:pt x="7" y="5"/>
                    </a:lnTo>
                    <a:lnTo>
                      <a:pt x="13" y="12"/>
                    </a:lnTo>
                    <a:lnTo>
                      <a:pt x="23" y="16"/>
                    </a:lnTo>
                    <a:lnTo>
                      <a:pt x="26" y="25"/>
                    </a:lnTo>
                    <a:lnTo>
                      <a:pt x="22" y="24"/>
                    </a:lnTo>
                    <a:lnTo>
                      <a:pt x="17" y="32"/>
                    </a:lnTo>
                    <a:lnTo>
                      <a:pt x="15" y="48"/>
                    </a:lnTo>
                    <a:lnTo>
                      <a:pt x="10" y="59"/>
                    </a:lnTo>
                    <a:lnTo>
                      <a:pt x="7" y="119"/>
                    </a:lnTo>
                    <a:lnTo>
                      <a:pt x="3" y="114"/>
                    </a:lnTo>
                    <a:lnTo>
                      <a:pt x="0" y="119"/>
                    </a:lnTo>
                    <a:lnTo>
                      <a:pt x="28" y="247"/>
                    </a:lnTo>
                    <a:lnTo>
                      <a:pt x="38" y="260"/>
                    </a:lnTo>
                    <a:lnTo>
                      <a:pt x="67" y="264"/>
                    </a:lnTo>
                    <a:lnTo>
                      <a:pt x="109" y="233"/>
                    </a:lnTo>
                    <a:lnTo>
                      <a:pt x="119" y="212"/>
                    </a:lnTo>
                    <a:lnTo>
                      <a:pt x="120" y="156"/>
                    </a:lnTo>
                    <a:lnTo>
                      <a:pt x="118" y="146"/>
                    </a:lnTo>
                    <a:lnTo>
                      <a:pt x="112" y="142"/>
                    </a:lnTo>
                    <a:lnTo>
                      <a:pt x="92" y="93"/>
                    </a:lnTo>
                    <a:lnTo>
                      <a:pt x="85" y="85"/>
                    </a:lnTo>
                    <a:lnTo>
                      <a:pt x="77" y="69"/>
                    </a:lnTo>
                    <a:lnTo>
                      <a:pt x="65" y="56"/>
                    </a:lnTo>
                    <a:lnTo>
                      <a:pt x="60" y="43"/>
                    </a:lnTo>
                    <a:lnTo>
                      <a:pt x="29" y="6"/>
                    </a:lnTo>
                    <a:lnTo>
                      <a:pt x="20" y="1"/>
                    </a:lnTo>
                    <a:lnTo>
                      <a:pt x="12"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58" name="Freeform 1488">
                <a:extLst>
                  <a:ext uri="{FF2B5EF4-FFF2-40B4-BE49-F238E27FC236}">
                    <a16:creationId xmlns:a16="http://schemas.microsoft.com/office/drawing/2014/main" id="{250C954B-C29E-4BB6-9E86-C6A4EABD66DE}"/>
                  </a:ext>
                </a:extLst>
              </p:cNvPr>
              <p:cNvSpPr>
                <a:spLocks noChangeAspect="1"/>
              </p:cNvSpPr>
              <p:nvPr/>
            </p:nvSpPr>
            <p:spPr bwMode="auto">
              <a:xfrm>
                <a:off x="2289" y="1659"/>
                <a:ext cx="6" cy="4"/>
              </a:xfrm>
              <a:custGeom>
                <a:avLst/>
                <a:gdLst>
                  <a:gd name="T0" fmla="*/ 0 w 20"/>
                  <a:gd name="T1" fmla="*/ 0 h 16"/>
                  <a:gd name="T2" fmla="*/ 0 w 20"/>
                  <a:gd name="T3" fmla="*/ 0 h 16"/>
                  <a:gd name="T4" fmla="*/ 0 w 20"/>
                  <a:gd name="T5" fmla="*/ 0 h 16"/>
                  <a:gd name="T6" fmla="*/ 0 w 20"/>
                  <a:gd name="T7" fmla="*/ 0 h 16"/>
                  <a:gd name="T8" fmla="*/ 0 w 20"/>
                  <a:gd name="T9" fmla="*/ 0 h 16"/>
                  <a:gd name="T10" fmla="*/ 0 w 20"/>
                  <a:gd name="T11" fmla="*/ 0 h 16"/>
                  <a:gd name="T12" fmla="*/ 0 w 20"/>
                  <a:gd name="T13" fmla="*/ 0 h 16"/>
                  <a:gd name="T14" fmla="*/ 0 w 20"/>
                  <a:gd name="T15" fmla="*/ 0 h 16"/>
                  <a:gd name="T16" fmla="*/ 0 60000 65536"/>
                  <a:gd name="T17" fmla="*/ 0 60000 65536"/>
                  <a:gd name="T18" fmla="*/ 0 60000 65536"/>
                  <a:gd name="T19" fmla="*/ 0 60000 65536"/>
                  <a:gd name="T20" fmla="*/ 0 60000 65536"/>
                  <a:gd name="T21" fmla="*/ 0 60000 65536"/>
                  <a:gd name="T22" fmla="*/ 0 60000 65536"/>
                  <a:gd name="T23" fmla="*/ 0 60000 65536"/>
                  <a:gd name="T24" fmla="*/ 0 w 20"/>
                  <a:gd name="T25" fmla="*/ 0 h 16"/>
                  <a:gd name="T26" fmla="*/ 20 w 20"/>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 h="16">
                    <a:moveTo>
                      <a:pt x="17" y="0"/>
                    </a:moveTo>
                    <a:lnTo>
                      <a:pt x="0" y="3"/>
                    </a:lnTo>
                    <a:lnTo>
                      <a:pt x="0" y="14"/>
                    </a:lnTo>
                    <a:lnTo>
                      <a:pt x="1" y="16"/>
                    </a:lnTo>
                    <a:lnTo>
                      <a:pt x="11" y="12"/>
                    </a:lnTo>
                    <a:lnTo>
                      <a:pt x="17" y="7"/>
                    </a:lnTo>
                    <a:lnTo>
                      <a:pt x="20" y="4"/>
                    </a:lnTo>
                    <a:lnTo>
                      <a:pt x="17"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59" name="Freeform 1489">
                <a:extLst>
                  <a:ext uri="{FF2B5EF4-FFF2-40B4-BE49-F238E27FC236}">
                    <a16:creationId xmlns:a16="http://schemas.microsoft.com/office/drawing/2014/main" id="{573390A8-BFAC-4168-B50A-F312E207DCD0}"/>
                  </a:ext>
                </a:extLst>
              </p:cNvPr>
              <p:cNvSpPr>
                <a:spLocks noChangeAspect="1"/>
              </p:cNvSpPr>
              <p:nvPr/>
            </p:nvSpPr>
            <p:spPr bwMode="auto">
              <a:xfrm>
                <a:off x="2289" y="1659"/>
                <a:ext cx="6" cy="4"/>
              </a:xfrm>
              <a:custGeom>
                <a:avLst/>
                <a:gdLst>
                  <a:gd name="T0" fmla="*/ 0 w 20"/>
                  <a:gd name="T1" fmla="*/ 0 h 16"/>
                  <a:gd name="T2" fmla="*/ 0 w 20"/>
                  <a:gd name="T3" fmla="*/ 0 h 16"/>
                  <a:gd name="T4" fmla="*/ 0 w 20"/>
                  <a:gd name="T5" fmla="*/ 0 h 16"/>
                  <a:gd name="T6" fmla="*/ 0 w 20"/>
                  <a:gd name="T7" fmla="*/ 0 h 16"/>
                  <a:gd name="T8" fmla="*/ 0 w 20"/>
                  <a:gd name="T9" fmla="*/ 0 h 16"/>
                  <a:gd name="T10" fmla="*/ 0 w 20"/>
                  <a:gd name="T11" fmla="*/ 0 h 16"/>
                  <a:gd name="T12" fmla="*/ 0 w 20"/>
                  <a:gd name="T13" fmla="*/ 0 h 16"/>
                  <a:gd name="T14" fmla="*/ 0 w 20"/>
                  <a:gd name="T15" fmla="*/ 0 h 16"/>
                  <a:gd name="T16" fmla="*/ 0 60000 65536"/>
                  <a:gd name="T17" fmla="*/ 0 60000 65536"/>
                  <a:gd name="T18" fmla="*/ 0 60000 65536"/>
                  <a:gd name="T19" fmla="*/ 0 60000 65536"/>
                  <a:gd name="T20" fmla="*/ 0 60000 65536"/>
                  <a:gd name="T21" fmla="*/ 0 60000 65536"/>
                  <a:gd name="T22" fmla="*/ 0 60000 65536"/>
                  <a:gd name="T23" fmla="*/ 0 60000 65536"/>
                  <a:gd name="T24" fmla="*/ 0 w 20"/>
                  <a:gd name="T25" fmla="*/ 0 h 16"/>
                  <a:gd name="T26" fmla="*/ 20 w 20"/>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 h="16">
                    <a:moveTo>
                      <a:pt x="17" y="0"/>
                    </a:moveTo>
                    <a:lnTo>
                      <a:pt x="0" y="3"/>
                    </a:lnTo>
                    <a:lnTo>
                      <a:pt x="0" y="14"/>
                    </a:lnTo>
                    <a:lnTo>
                      <a:pt x="1" y="16"/>
                    </a:lnTo>
                    <a:lnTo>
                      <a:pt x="11" y="12"/>
                    </a:lnTo>
                    <a:lnTo>
                      <a:pt x="17" y="7"/>
                    </a:lnTo>
                    <a:lnTo>
                      <a:pt x="20" y="4"/>
                    </a:lnTo>
                    <a:lnTo>
                      <a:pt x="17"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60" name="Freeform 1490">
                <a:extLst>
                  <a:ext uri="{FF2B5EF4-FFF2-40B4-BE49-F238E27FC236}">
                    <a16:creationId xmlns:a16="http://schemas.microsoft.com/office/drawing/2014/main" id="{2CC0E9A5-6B54-42B6-8C56-F6D0C032E2C5}"/>
                  </a:ext>
                </a:extLst>
              </p:cNvPr>
              <p:cNvSpPr>
                <a:spLocks noChangeAspect="1"/>
              </p:cNvSpPr>
              <p:nvPr/>
            </p:nvSpPr>
            <p:spPr bwMode="auto">
              <a:xfrm>
                <a:off x="2303" y="1669"/>
                <a:ext cx="7" cy="3"/>
              </a:xfrm>
              <a:custGeom>
                <a:avLst/>
                <a:gdLst>
                  <a:gd name="T0" fmla="*/ 0 w 22"/>
                  <a:gd name="T1" fmla="*/ 0 h 10"/>
                  <a:gd name="T2" fmla="*/ 0 w 22"/>
                  <a:gd name="T3" fmla="*/ 0 h 10"/>
                  <a:gd name="T4" fmla="*/ 0 w 22"/>
                  <a:gd name="T5" fmla="*/ 0 h 10"/>
                  <a:gd name="T6" fmla="*/ 0 w 22"/>
                  <a:gd name="T7" fmla="*/ 0 h 10"/>
                  <a:gd name="T8" fmla="*/ 0 w 22"/>
                  <a:gd name="T9" fmla="*/ 0 h 10"/>
                  <a:gd name="T10" fmla="*/ 0 w 22"/>
                  <a:gd name="T11" fmla="*/ 0 h 10"/>
                  <a:gd name="T12" fmla="*/ 0 w 22"/>
                  <a:gd name="T13" fmla="*/ 0 h 10"/>
                  <a:gd name="T14" fmla="*/ 0 60000 65536"/>
                  <a:gd name="T15" fmla="*/ 0 60000 65536"/>
                  <a:gd name="T16" fmla="*/ 0 60000 65536"/>
                  <a:gd name="T17" fmla="*/ 0 60000 65536"/>
                  <a:gd name="T18" fmla="*/ 0 60000 65536"/>
                  <a:gd name="T19" fmla="*/ 0 60000 65536"/>
                  <a:gd name="T20" fmla="*/ 0 60000 65536"/>
                  <a:gd name="T21" fmla="*/ 0 w 22"/>
                  <a:gd name="T22" fmla="*/ 0 h 10"/>
                  <a:gd name="T23" fmla="*/ 22 w 22"/>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 h="10">
                    <a:moveTo>
                      <a:pt x="22" y="4"/>
                    </a:moveTo>
                    <a:lnTo>
                      <a:pt x="20" y="2"/>
                    </a:lnTo>
                    <a:lnTo>
                      <a:pt x="1" y="0"/>
                    </a:lnTo>
                    <a:lnTo>
                      <a:pt x="0" y="6"/>
                    </a:lnTo>
                    <a:lnTo>
                      <a:pt x="3" y="10"/>
                    </a:lnTo>
                    <a:lnTo>
                      <a:pt x="6" y="6"/>
                    </a:lnTo>
                    <a:lnTo>
                      <a:pt x="22" y="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61" name="Freeform 1491">
                <a:extLst>
                  <a:ext uri="{FF2B5EF4-FFF2-40B4-BE49-F238E27FC236}">
                    <a16:creationId xmlns:a16="http://schemas.microsoft.com/office/drawing/2014/main" id="{A7D688A0-B028-4B9B-BAA8-A5738A336F50}"/>
                  </a:ext>
                </a:extLst>
              </p:cNvPr>
              <p:cNvSpPr>
                <a:spLocks noChangeAspect="1"/>
              </p:cNvSpPr>
              <p:nvPr/>
            </p:nvSpPr>
            <p:spPr bwMode="auto">
              <a:xfrm>
                <a:off x="2303" y="1669"/>
                <a:ext cx="7" cy="3"/>
              </a:xfrm>
              <a:custGeom>
                <a:avLst/>
                <a:gdLst>
                  <a:gd name="T0" fmla="*/ 0 w 22"/>
                  <a:gd name="T1" fmla="*/ 0 h 10"/>
                  <a:gd name="T2" fmla="*/ 0 w 22"/>
                  <a:gd name="T3" fmla="*/ 0 h 10"/>
                  <a:gd name="T4" fmla="*/ 0 w 22"/>
                  <a:gd name="T5" fmla="*/ 0 h 10"/>
                  <a:gd name="T6" fmla="*/ 0 w 22"/>
                  <a:gd name="T7" fmla="*/ 0 h 10"/>
                  <a:gd name="T8" fmla="*/ 0 w 22"/>
                  <a:gd name="T9" fmla="*/ 0 h 10"/>
                  <a:gd name="T10" fmla="*/ 0 w 22"/>
                  <a:gd name="T11" fmla="*/ 0 h 10"/>
                  <a:gd name="T12" fmla="*/ 0 w 22"/>
                  <a:gd name="T13" fmla="*/ 0 h 10"/>
                  <a:gd name="T14" fmla="*/ 0 60000 65536"/>
                  <a:gd name="T15" fmla="*/ 0 60000 65536"/>
                  <a:gd name="T16" fmla="*/ 0 60000 65536"/>
                  <a:gd name="T17" fmla="*/ 0 60000 65536"/>
                  <a:gd name="T18" fmla="*/ 0 60000 65536"/>
                  <a:gd name="T19" fmla="*/ 0 60000 65536"/>
                  <a:gd name="T20" fmla="*/ 0 60000 65536"/>
                  <a:gd name="T21" fmla="*/ 0 w 22"/>
                  <a:gd name="T22" fmla="*/ 0 h 10"/>
                  <a:gd name="T23" fmla="*/ 22 w 22"/>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 h="10">
                    <a:moveTo>
                      <a:pt x="22" y="4"/>
                    </a:moveTo>
                    <a:lnTo>
                      <a:pt x="20" y="2"/>
                    </a:lnTo>
                    <a:lnTo>
                      <a:pt x="1" y="0"/>
                    </a:lnTo>
                    <a:lnTo>
                      <a:pt x="0" y="6"/>
                    </a:lnTo>
                    <a:lnTo>
                      <a:pt x="3" y="10"/>
                    </a:lnTo>
                    <a:lnTo>
                      <a:pt x="6" y="6"/>
                    </a:lnTo>
                    <a:lnTo>
                      <a:pt x="22" y="4"/>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62" name="Freeform 1492">
                <a:extLst>
                  <a:ext uri="{FF2B5EF4-FFF2-40B4-BE49-F238E27FC236}">
                    <a16:creationId xmlns:a16="http://schemas.microsoft.com/office/drawing/2014/main" id="{1F3B346E-8B84-4C03-83A0-F767943EEC0E}"/>
                  </a:ext>
                </a:extLst>
              </p:cNvPr>
              <p:cNvSpPr>
                <a:spLocks noChangeAspect="1"/>
              </p:cNvSpPr>
              <p:nvPr/>
            </p:nvSpPr>
            <p:spPr bwMode="auto">
              <a:xfrm>
                <a:off x="2326" y="1665"/>
                <a:ext cx="2" cy="4"/>
              </a:xfrm>
              <a:custGeom>
                <a:avLst/>
                <a:gdLst>
                  <a:gd name="T0" fmla="*/ 0 w 7"/>
                  <a:gd name="T1" fmla="*/ 0 h 18"/>
                  <a:gd name="T2" fmla="*/ 0 w 7"/>
                  <a:gd name="T3" fmla="*/ 0 h 18"/>
                  <a:gd name="T4" fmla="*/ 0 w 7"/>
                  <a:gd name="T5" fmla="*/ 0 h 18"/>
                  <a:gd name="T6" fmla="*/ 0 w 7"/>
                  <a:gd name="T7" fmla="*/ 0 h 18"/>
                  <a:gd name="T8" fmla="*/ 0 w 7"/>
                  <a:gd name="T9" fmla="*/ 0 h 18"/>
                  <a:gd name="T10" fmla="*/ 0 60000 65536"/>
                  <a:gd name="T11" fmla="*/ 0 60000 65536"/>
                  <a:gd name="T12" fmla="*/ 0 60000 65536"/>
                  <a:gd name="T13" fmla="*/ 0 60000 65536"/>
                  <a:gd name="T14" fmla="*/ 0 60000 65536"/>
                  <a:gd name="T15" fmla="*/ 0 w 7"/>
                  <a:gd name="T16" fmla="*/ 0 h 18"/>
                  <a:gd name="T17" fmla="*/ 7 w 7"/>
                  <a:gd name="T18" fmla="*/ 18 h 18"/>
                </a:gdLst>
                <a:ahLst/>
                <a:cxnLst>
                  <a:cxn ang="T10">
                    <a:pos x="T0" y="T1"/>
                  </a:cxn>
                  <a:cxn ang="T11">
                    <a:pos x="T2" y="T3"/>
                  </a:cxn>
                  <a:cxn ang="T12">
                    <a:pos x="T4" y="T5"/>
                  </a:cxn>
                  <a:cxn ang="T13">
                    <a:pos x="T6" y="T7"/>
                  </a:cxn>
                  <a:cxn ang="T14">
                    <a:pos x="T8" y="T9"/>
                  </a:cxn>
                </a:cxnLst>
                <a:rect l="T15" t="T16" r="T17" b="T18"/>
                <a:pathLst>
                  <a:path w="7" h="18">
                    <a:moveTo>
                      <a:pt x="5" y="0"/>
                    </a:moveTo>
                    <a:lnTo>
                      <a:pt x="0" y="18"/>
                    </a:lnTo>
                    <a:lnTo>
                      <a:pt x="5" y="18"/>
                    </a:lnTo>
                    <a:lnTo>
                      <a:pt x="7" y="8"/>
                    </a:lnTo>
                    <a:lnTo>
                      <a:pt x="5"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63" name="Freeform 1493">
                <a:extLst>
                  <a:ext uri="{FF2B5EF4-FFF2-40B4-BE49-F238E27FC236}">
                    <a16:creationId xmlns:a16="http://schemas.microsoft.com/office/drawing/2014/main" id="{4CB51FC2-42CF-4E49-B43E-372ABA3F0118}"/>
                  </a:ext>
                </a:extLst>
              </p:cNvPr>
              <p:cNvSpPr>
                <a:spLocks noChangeAspect="1"/>
              </p:cNvSpPr>
              <p:nvPr/>
            </p:nvSpPr>
            <p:spPr bwMode="auto">
              <a:xfrm>
                <a:off x="2326" y="1665"/>
                <a:ext cx="2" cy="4"/>
              </a:xfrm>
              <a:custGeom>
                <a:avLst/>
                <a:gdLst>
                  <a:gd name="T0" fmla="*/ 0 w 7"/>
                  <a:gd name="T1" fmla="*/ 0 h 18"/>
                  <a:gd name="T2" fmla="*/ 0 w 7"/>
                  <a:gd name="T3" fmla="*/ 0 h 18"/>
                  <a:gd name="T4" fmla="*/ 0 w 7"/>
                  <a:gd name="T5" fmla="*/ 0 h 18"/>
                  <a:gd name="T6" fmla="*/ 0 w 7"/>
                  <a:gd name="T7" fmla="*/ 0 h 18"/>
                  <a:gd name="T8" fmla="*/ 0 w 7"/>
                  <a:gd name="T9" fmla="*/ 0 h 18"/>
                  <a:gd name="T10" fmla="*/ 0 60000 65536"/>
                  <a:gd name="T11" fmla="*/ 0 60000 65536"/>
                  <a:gd name="T12" fmla="*/ 0 60000 65536"/>
                  <a:gd name="T13" fmla="*/ 0 60000 65536"/>
                  <a:gd name="T14" fmla="*/ 0 60000 65536"/>
                  <a:gd name="T15" fmla="*/ 0 w 7"/>
                  <a:gd name="T16" fmla="*/ 0 h 18"/>
                  <a:gd name="T17" fmla="*/ 7 w 7"/>
                  <a:gd name="T18" fmla="*/ 18 h 18"/>
                </a:gdLst>
                <a:ahLst/>
                <a:cxnLst>
                  <a:cxn ang="T10">
                    <a:pos x="T0" y="T1"/>
                  </a:cxn>
                  <a:cxn ang="T11">
                    <a:pos x="T2" y="T3"/>
                  </a:cxn>
                  <a:cxn ang="T12">
                    <a:pos x="T4" y="T5"/>
                  </a:cxn>
                  <a:cxn ang="T13">
                    <a:pos x="T6" y="T7"/>
                  </a:cxn>
                  <a:cxn ang="T14">
                    <a:pos x="T8" y="T9"/>
                  </a:cxn>
                </a:cxnLst>
                <a:rect l="T15" t="T16" r="T17" b="T18"/>
                <a:pathLst>
                  <a:path w="7" h="18">
                    <a:moveTo>
                      <a:pt x="5" y="0"/>
                    </a:moveTo>
                    <a:lnTo>
                      <a:pt x="0" y="18"/>
                    </a:lnTo>
                    <a:lnTo>
                      <a:pt x="5" y="18"/>
                    </a:lnTo>
                    <a:lnTo>
                      <a:pt x="7" y="8"/>
                    </a:lnTo>
                    <a:lnTo>
                      <a:pt x="5"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64" name="Freeform 1494">
                <a:extLst>
                  <a:ext uri="{FF2B5EF4-FFF2-40B4-BE49-F238E27FC236}">
                    <a16:creationId xmlns:a16="http://schemas.microsoft.com/office/drawing/2014/main" id="{3E308C48-5D5A-4561-A49E-914FDA00D21C}"/>
                  </a:ext>
                </a:extLst>
              </p:cNvPr>
              <p:cNvSpPr>
                <a:spLocks noChangeAspect="1"/>
              </p:cNvSpPr>
              <p:nvPr/>
            </p:nvSpPr>
            <p:spPr bwMode="auto">
              <a:xfrm>
                <a:off x="2325" y="1680"/>
                <a:ext cx="4" cy="4"/>
              </a:xfrm>
              <a:custGeom>
                <a:avLst/>
                <a:gdLst>
                  <a:gd name="T0" fmla="*/ 0 w 14"/>
                  <a:gd name="T1" fmla="*/ 0 h 16"/>
                  <a:gd name="T2" fmla="*/ 0 w 14"/>
                  <a:gd name="T3" fmla="*/ 0 h 16"/>
                  <a:gd name="T4" fmla="*/ 0 w 14"/>
                  <a:gd name="T5" fmla="*/ 0 h 16"/>
                  <a:gd name="T6" fmla="*/ 0 w 14"/>
                  <a:gd name="T7" fmla="*/ 0 h 16"/>
                  <a:gd name="T8" fmla="*/ 0 w 14"/>
                  <a:gd name="T9" fmla="*/ 0 h 16"/>
                  <a:gd name="T10" fmla="*/ 0 w 14"/>
                  <a:gd name="T11" fmla="*/ 0 h 16"/>
                  <a:gd name="T12" fmla="*/ 0 w 14"/>
                  <a:gd name="T13" fmla="*/ 0 h 16"/>
                  <a:gd name="T14" fmla="*/ 0 w 14"/>
                  <a:gd name="T15" fmla="*/ 0 h 16"/>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16"/>
                  <a:gd name="T26" fmla="*/ 14 w 14"/>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16">
                    <a:moveTo>
                      <a:pt x="2" y="1"/>
                    </a:moveTo>
                    <a:lnTo>
                      <a:pt x="10" y="0"/>
                    </a:lnTo>
                    <a:lnTo>
                      <a:pt x="14" y="3"/>
                    </a:lnTo>
                    <a:lnTo>
                      <a:pt x="14" y="10"/>
                    </a:lnTo>
                    <a:lnTo>
                      <a:pt x="7" y="16"/>
                    </a:lnTo>
                    <a:lnTo>
                      <a:pt x="4" y="16"/>
                    </a:lnTo>
                    <a:lnTo>
                      <a:pt x="0" y="6"/>
                    </a:lnTo>
                    <a:lnTo>
                      <a:pt x="2"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65" name="Freeform 1495">
                <a:extLst>
                  <a:ext uri="{FF2B5EF4-FFF2-40B4-BE49-F238E27FC236}">
                    <a16:creationId xmlns:a16="http://schemas.microsoft.com/office/drawing/2014/main" id="{4A520891-800C-48F5-AD37-0FF021918D64}"/>
                  </a:ext>
                </a:extLst>
              </p:cNvPr>
              <p:cNvSpPr>
                <a:spLocks noChangeAspect="1"/>
              </p:cNvSpPr>
              <p:nvPr/>
            </p:nvSpPr>
            <p:spPr bwMode="auto">
              <a:xfrm>
                <a:off x="2325" y="1680"/>
                <a:ext cx="4" cy="4"/>
              </a:xfrm>
              <a:custGeom>
                <a:avLst/>
                <a:gdLst>
                  <a:gd name="T0" fmla="*/ 0 w 14"/>
                  <a:gd name="T1" fmla="*/ 0 h 16"/>
                  <a:gd name="T2" fmla="*/ 0 w 14"/>
                  <a:gd name="T3" fmla="*/ 0 h 16"/>
                  <a:gd name="T4" fmla="*/ 0 w 14"/>
                  <a:gd name="T5" fmla="*/ 0 h 16"/>
                  <a:gd name="T6" fmla="*/ 0 w 14"/>
                  <a:gd name="T7" fmla="*/ 0 h 16"/>
                  <a:gd name="T8" fmla="*/ 0 w 14"/>
                  <a:gd name="T9" fmla="*/ 0 h 16"/>
                  <a:gd name="T10" fmla="*/ 0 w 14"/>
                  <a:gd name="T11" fmla="*/ 0 h 16"/>
                  <a:gd name="T12" fmla="*/ 0 w 14"/>
                  <a:gd name="T13" fmla="*/ 0 h 16"/>
                  <a:gd name="T14" fmla="*/ 0 w 14"/>
                  <a:gd name="T15" fmla="*/ 0 h 16"/>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16"/>
                  <a:gd name="T26" fmla="*/ 14 w 14"/>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16">
                    <a:moveTo>
                      <a:pt x="2" y="1"/>
                    </a:moveTo>
                    <a:lnTo>
                      <a:pt x="10" y="0"/>
                    </a:lnTo>
                    <a:lnTo>
                      <a:pt x="14" y="3"/>
                    </a:lnTo>
                    <a:lnTo>
                      <a:pt x="14" y="10"/>
                    </a:lnTo>
                    <a:lnTo>
                      <a:pt x="7" y="16"/>
                    </a:lnTo>
                    <a:lnTo>
                      <a:pt x="4" y="16"/>
                    </a:lnTo>
                    <a:lnTo>
                      <a:pt x="0" y="6"/>
                    </a:lnTo>
                    <a:lnTo>
                      <a:pt x="2"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66" name="Freeform 1496">
                <a:extLst>
                  <a:ext uri="{FF2B5EF4-FFF2-40B4-BE49-F238E27FC236}">
                    <a16:creationId xmlns:a16="http://schemas.microsoft.com/office/drawing/2014/main" id="{DB1716C0-FA3E-4474-AA46-99CC8C1FA566}"/>
                  </a:ext>
                </a:extLst>
              </p:cNvPr>
              <p:cNvSpPr>
                <a:spLocks noChangeAspect="1"/>
              </p:cNvSpPr>
              <p:nvPr/>
            </p:nvSpPr>
            <p:spPr bwMode="auto">
              <a:xfrm>
                <a:off x="2309" y="1697"/>
                <a:ext cx="5" cy="7"/>
              </a:xfrm>
              <a:custGeom>
                <a:avLst/>
                <a:gdLst>
                  <a:gd name="T0" fmla="*/ 0 w 18"/>
                  <a:gd name="T1" fmla="*/ 0 h 26"/>
                  <a:gd name="T2" fmla="*/ 0 w 18"/>
                  <a:gd name="T3" fmla="*/ 0 h 26"/>
                  <a:gd name="T4" fmla="*/ 0 w 18"/>
                  <a:gd name="T5" fmla="*/ 0 h 26"/>
                  <a:gd name="T6" fmla="*/ 0 w 18"/>
                  <a:gd name="T7" fmla="*/ 0 h 26"/>
                  <a:gd name="T8" fmla="*/ 0 w 18"/>
                  <a:gd name="T9" fmla="*/ 0 h 26"/>
                  <a:gd name="T10" fmla="*/ 0 w 18"/>
                  <a:gd name="T11" fmla="*/ 0 h 26"/>
                  <a:gd name="T12" fmla="*/ 0 w 18"/>
                  <a:gd name="T13" fmla="*/ 0 h 26"/>
                  <a:gd name="T14" fmla="*/ 0 w 18"/>
                  <a:gd name="T15" fmla="*/ 0 h 26"/>
                  <a:gd name="T16" fmla="*/ 0 60000 65536"/>
                  <a:gd name="T17" fmla="*/ 0 60000 65536"/>
                  <a:gd name="T18" fmla="*/ 0 60000 65536"/>
                  <a:gd name="T19" fmla="*/ 0 60000 65536"/>
                  <a:gd name="T20" fmla="*/ 0 60000 65536"/>
                  <a:gd name="T21" fmla="*/ 0 60000 65536"/>
                  <a:gd name="T22" fmla="*/ 0 60000 65536"/>
                  <a:gd name="T23" fmla="*/ 0 60000 65536"/>
                  <a:gd name="T24" fmla="*/ 0 w 18"/>
                  <a:gd name="T25" fmla="*/ 0 h 26"/>
                  <a:gd name="T26" fmla="*/ 18 w 18"/>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 h="26">
                    <a:moveTo>
                      <a:pt x="5" y="0"/>
                    </a:moveTo>
                    <a:lnTo>
                      <a:pt x="3" y="0"/>
                    </a:lnTo>
                    <a:lnTo>
                      <a:pt x="0" y="24"/>
                    </a:lnTo>
                    <a:lnTo>
                      <a:pt x="6" y="26"/>
                    </a:lnTo>
                    <a:lnTo>
                      <a:pt x="16" y="23"/>
                    </a:lnTo>
                    <a:lnTo>
                      <a:pt x="18" y="16"/>
                    </a:lnTo>
                    <a:lnTo>
                      <a:pt x="11" y="3"/>
                    </a:lnTo>
                    <a:lnTo>
                      <a:pt x="5"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67" name="Freeform 1497">
                <a:extLst>
                  <a:ext uri="{FF2B5EF4-FFF2-40B4-BE49-F238E27FC236}">
                    <a16:creationId xmlns:a16="http://schemas.microsoft.com/office/drawing/2014/main" id="{034A2ABB-C344-4603-9105-24E436202A77}"/>
                  </a:ext>
                </a:extLst>
              </p:cNvPr>
              <p:cNvSpPr>
                <a:spLocks noChangeAspect="1"/>
              </p:cNvSpPr>
              <p:nvPr/>
            </p:nvSpPr>
            <p:spPr bwMode="auto">
              <a:xfrm>
                <a:off x="2309" y="1697"/>
                <a:ext cx="5" cy="7"/>
              </a:xfrm>
              <a:custGeom>
                <a:avLst/>
                <a:gdLst>
                  <a:gd name="T0" fmla="*/ 0 w 18"/>
                  <a:gd name="T1" fmla="*/ 0 h 26"/>
                  <a:gd name="T2" fmla="*/ 0 w 18"/>
                  <a:gd name="T3" fmla="*/ 0 h 26"/>
                  <a:gd name="T4" fmla="*/ 0 w 18"/>
                  <a:gd name="T5" fmla="*/ 0 h 26"/>
                  <a:gd name="T6" fmla="*/ 0 w 18"/>
                  <a:gd name="T7" fmla="*/ 0 h 26"/>
                  <a:gd name="T8" fmla="*/ 0 w 18"/>
                  <a:gd name="T9" fmla="*/ 0 h 26"/>
                  <a:gd name="T10" fmla="*/ 0 w 18"/>
                  <a:gd name="T11" fmla="*/ 0 h 26"/>
                  <a:gd name="T12" fmla="*/ 0 w 18"/>
                  <a:gd name="T13" fmla="*/ 0 h 26"/>
                  <a:gd name="T14" fmla="*/ 0 w 18"/>
                  <a:gd name="T15" fmla="*/ 0 h 26"/>
                  <a:gd name="T16" fmla="*/ 0 60000 65536"/>
                  <a:gd name="T17" fmla="*/ 0 60000 65536"/>
                  <a:gd name="T18" fmla="*/ 0 60000 65536"/>
                  <a:gd name="T19" fmla="*/ 0 60000 65536"/>
                  <a:gd name="T20" fmla="*/ 0 60000 65536"/>
                  <a:gd name="T21" fmla="*/ 0 60000 65536"/>
                  <a:gd name="T22" fmla="*/ 0 60000 65536"/>
                  <a:gd name="T23" fmla="*/ 0 60000 65536"/>
                  <a:gd name="T24" fmla="*/ 0 w 18"/>
                  <a:gd name="T25" fmla="*/ 0 h 26"/>
                  <a:gd name="T26" fmla="*/ 18 w 18"/>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 h="26">
                    <a:moveTo>
                      <a:pt x="5" y="0"/>
                    </a:moveTo>
                    <a:lnTo>
                      <a:pt x="3" y="0"/>
                    </a:lnTo>
                    <a:lnTo>
                      <a:pt x="0" y="24"/>
                    </a:lnTo>
                    <a:lnTo>
                      <a:pt x="6" y="26"/>
                    </a:lnTo>
                    <a:lnTo>
                      <a:pt x="16" y="23"/>
                    </a:lnTo>
                    <a:lnTo>
                      <a:pt x="18" y="16"/>
                    </a:lnTo>
                    <a:lnTo>
                      <a:pt x="11" y="3"/>
                    </a:lnTo>
                    <a:lnTo>
                      <a:pt x="5"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68" name="Freeform 1498">
                <a:extLst>
                  <a:ext uri="{FF2B5EF4-FFF2-40B4-BE49-F238E27FC236}">
                    <a16:creationId xmlns:a16="http://schemas.microsoft.com/office/drawing/2014/main" id="{66F30A94-B6C9-4732-A7FD-5F6FC2E911AC}"/>
                  </a:ext>
                </a:extLst>
              </p:cNvPr>
              <p:cNvSpPr>
                <a:spLocks noChangeAspect="1"/>
              </p:cNvSpPr>
              <p:nvPr/>
            </p:nvSpPr>
            <p:spPr bwMode="auto">
              <a:xfrm>
                <a:off x="2297" y="1703"/>
                <a:ext cx="3" cy="4"/>
              </a:xfrm>
              <a:custGeom>
                <a:avLst/>
                <a:gdLst>
                  <a:gd name="T0" fmla="*/ 0 w 10"/>
                  <a:gd name="T1" fmla="*/ 0 h 11"/>
                  <a:gd name="T2" fmla="*/ 0 w 10"/>
                  <a:gd name="T3" fmla="*/ 0 h 11"/>
                  <a:gd name="T4" fmla="*/ 0 w 10"/>
                  <a:gd name="T5" fmla="*/ 0 h 11"/>
                  <a:gd name="T6" fmla="*/ 0 w 10"/>
                  <a:gd name="T7" fmla="*/ 0 h 11"/>
                  <a:gd name="T8" fmla="*/ 0 w 10"/>
                  <a:gd name="T9" fmla="*/ 0 h 11"/>
                  <a:gd name="T10" fmla="*/ 0 w 10"/>
                  <a:gd name="T11" fmla="*/ 0 h 11"/>
                  <a:gd name="T12" fmla="*/ 0 w 10"/>
                  <a:gd name="T13" fmla="*/ 0 h 11"/>
                  <a:gd name="T14" fmla="*/ 0 60000 65536"/>
                  <a:gd name="T15" fmla="*/ 0 60000 65536"/>
                  <a:gd name="T16" fmla="*/ 0 60000 65536"/>
                  <a:gd name="T17" fmla="*/ 0 60000 65536"/>
                  <a:gd name="T18" fmla="*/ 0 60000 65536"/>
                  <a:gd name="T19" fmla="*/ 0 60000 65536"/>
                  <a:gd name="T20" fmla="*/ 0 60000 65536"/>
                  <a:gd name="T21" fmla="*/ 0 w 10"/>
                  <a:gd name="T22" fmla="*/ 0 h 11"/>
                  <a:gd name="T23" fmla="*/ 10 w 10"/>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11">
                    <a:moveTo>
                      <a:pt x="7" y="0"/>
                    </a:moveTo>
                    <a:lnTo>
                      <a:pt x="2" y="1"/>
                    </a:lnTo>
                    <a:lnTo>
                      <a:pt x="0" y="6"/>
                    </a:lnTo>
                    <a:lnTo>
                      <a:pt x="1" y="10"/>
                    </a:lnTo>
                    <a:lnTo>
                      <a:pt x="6" y="11"/>
                    </a:lnTo>
                    <a:lnTo>
                      <a:pt x="10" y="6"/>
                    </a:lnTo>
                    <a:lnTo>
                      <a:pt x="7"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69" name="Freeform 1499">
                <a:extLst>
                  <a:ext uri="{FF2B5EF4-FFF2-40B4-BE49-F238E27FC236}">
                    <a16:creationId xmlns:a16="http://schemas.microsoft.com/office/drawing/2014/main" id="{62FA306C-D3A3-4846-B764-D535C6EACC69}"/>
                  </a:ext>
                </a:extLst>
              </p:cNvPr>
              <p:cNvSpPr>
                <a:spLocks noChangeAspect="1"/>
              </p:cNvSpPr>
              <p:nvPr/>
            </p:nvSpPr>
            <p:spPr bwMode="auto">
              <a:xfrm>
                <a:off x="2297" y="1703"/>
                <a:ext cx="3" cy="4"/>
              </a:xfrm>
              <a:custGeom>
                <a:avLst/>
                <a:gdLst>
                  <a:gd name="T0" fmla="*/ 0 w 10"/>
                  <a:gd name="T1" fmla="*/ 0 h 11"/>
                  <a:gd name="T2" fmla="*/ 0 w 10"/>
                  <a:gd name="T3" fmla="*/ 0 h 11"/>
                  <a:gd name="T4" fmla="*/ 0 w 10"/>
                  <a:gd name="T5" fmla="*/ 0 h 11"/>
                  <a:gd name="T6" fmla="*/ 0 w 10"/>
                  <a:gd name="T7" fmla="*/ 0 h 11"/>
                  <a:gd name="T8" fmla="*/ 0 w 10"/>
                  <a:gd name="T9" fmla="*/ 0 h 11"/>
                  <a:gd name="T10" fmla="*/ 0 w 10"/>
                  <a:gd name="T11" fmla="*/ 0 h 11"/>
                  <a:gd name="T12" fmla="*/ 0 w 10"/>
                  <a:gd name="T13" fmla="*/ 0 h 11"/>
                  <a:gd name="T14" fmla="*/ 0 60000 65536"/>
                  <a:gd name="T15" fmla="*/ 0 60000 65536"/>
                  <a:gd name="T16" fmla="*/ 0 60000 65536"/>
                  <a:gd name="T17" fmla="*/ 0 60000 65536"/>
                  <a:gd name="T18" fmla="*/ 0 60000 65536"/>
                  <a:gd name="T19" fmla="*/ 0 60000 65536"/>
                  <a:gd name="T20" fmla="*/ 0 60000 65536"/>
                  <a:gd name="T21" fmla="*/ 0 w 10"/>
                  <a:gd name="T22" fmla="*/ 0 h 11"/>
                  <a:gd name="T23" fmla="*/ 10 w 10"/>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11">
                    <a:moveTo>
                      <a:pt x="7" y="0"/>
                    </a:moveTo>
                    <a:lnTo>
                      <a:pt x="2" y="1"/>
                    </a:lnTo>
                    <a:lnTo>
                      <a:pt x="0" y="6"/>
                    </a:lnTo>
                    <a:lnTo>
                      <a:pt x="1" y="10"/>
                    </a:lnTo>
                    <a:lnTo>
                      <a:pt x="6" y="11"/>
                    </a:lnTo>
                    <a:lnTo>
                      <a:pt x="10" y="6"/>
                    </a:lnTo>
                    <a:lnTo>
                      <a:pt x="7"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70" name="Freeform 1500">
                <a:extLst>
                  <a:ext uri="{FF2B5EF4-FFF2-40B4-BE49-F238E27FC236}">
                    <a16:creationId xmlns:a16="http://schemas.microsoft.com/office/drawing/2014/main" id="{67BEDEA7-53E6-4DBD-AA7F-7160D3C96A7F}"/>
                  </a:ext>
                </a:extLst>
              </p:cNvPr>
              <p:cNvSpPr>
                <a:spLocks noChangeAspect="1"/>
              </p:cNvSpPr>
              <p:nvPr/>
            </p:nvSpPr>
            <p:spPr bwMode="auto">
              <a:xfrm>
                <a:off x="2952" y="1099"/>
                <a:ext cx="43" cy="27"/>
              </a:xfrm>
              <a:custGeom>
                <a:avLst/>
                <a:gdLst>
                  <a:gd name="T0" fmla="*/ 0 w 143"/>
                  <a:gd name="T1" fmla="*/ 0 h 94"/>
                  <a:gd name="T2" fmla="*/ 0 w 143"/>
                  <a:gd name="T3" fmla="*/ 0 h 94"/>
                  <a:gd name="T4" fmla="*/ 0 w 143"/>
                  <a:gd name="T5" fmla="*/ 0 h 94"/>
                  <a:gd name="T6" fmla="*/ 0 w 143"/>
                  <a:gd name="T7" fmla="*/ 0 h 94"/>
                  <a:gd name="T8" fmla="*/ 0 w 143"/>
                  <a:gd name="T9" fmla="*/ 0 h 94"/>
                  <a:gd name="T10" fmla="*/ 0 w 143"/>
                  <a:gd name="T11" fmla="*/ 0 h 94"/>
                  <a:gd name="T12" fmla="*/ 0 w 143"/>
                  <a:gd name="T13" fmla="*/ 0 h 94"/>
                  <a:gd name="T14" fmla="*/ 0 w 143"/>
                  <a:gd name="T15" fmla="*/ 0 h 94"/>
                  <a:gd name="T16" fmla="*/ 0 w 143"/>
                  <a:gd name="T17" fmla="*/ 0 h 94"/>
                  <a:gd name="T18" fmla="*/ 0 w 143"/>
                  <a:gd name="T19" fmla="*/ 0 h 94"/>
                  <a:gd name="T20" fmla="*/ 0 w 143"/>
                  <a:gd name="T21" fmla="*/ 0 h 94"/>
                  <a:gd name="T22" fmla="*/ 0 w 143"/>
                  <a:gd name="T23" fmla="*/ 0 h 94"/>
                  <a:gd name="T24" fmla="*/ 0 w 143"/>
                  <a:gd name="T25" fmla="*/ 0 h 94"/>
                  <a:gd name="T26" fmla="*/ 0 w 143"/>
                  <a:gd name="T27" fmla="*/ 0 h 94"/>
                  <a:gd name="T28" fmla="*/ 0 w 143"/>
                  <a:gd name="T29" fmla="*/ 0 h 94"/>
                  <a:gd name="T30" fmla="*/ 0 w 143"/>
                  <a:gd name="T31" fmla="*/ 0 h 94"/>
                  <a:gd name="T32" fmla="*/ 0 w 143"/>
                  <a:gd name="T33" fmla="*/ 0 h 94"/>
                  <a:gd name="T34" fmla="*/ 0 w 143"/>
                  <a:gd name="T35" fmla="*/ 0 h 94"/>
                  <a:gd name="T36" fmla="*/ 0 w 143"/>
                  <a:gd name="T37" fmla="*/ 0 h 94"/>
                  <a:gd name="T38" fmla="*/ 0 w 143"/>
                  <a:gd name="T39" fmla="*/ 0 h 94"/>
                  <a:gd name="T40" fmla="*/ 0 w 143"/>
                  <a:gd name="T41" fmla="*/ 0 h 94"/>
                  <a:gd name="T42" fmla="*/ 0 w 143"/>
                  <a:gd name="T43" fmla="*/ 0 h 94"/>
                  <a:gd name="T44" fmla="*/ 0 w 143"/>
                  <a:gd name="T45" fmla="*/ 0 h 94"/>
                  <a:gd name="T46" fmla="*/ 0 w 143"/>
                  <a:gd name="T47" fmla="*/ 0 h 94"/>
                  <a:gd name="T48" fmla="*/ 0 w 143"/>
                  <a:gd name="T49" fmla="*/ 0 h 94"/>
                  <a:gd name="T50" fmla="*/ 0 w 143"/>
                  <a:gd name="T51" fmla="*/ 0 h 94"/>
                  <a:gd name="T52" fmla="*/ 0 w 143"/>
                  <a:gd name="T53" fmla="*/ 0 h 94"/>
                  <a:gd name="T54" fmla="*/ 0 w 143"/>
                  <a:gd name="T55" fmla="*/ 0 h 94"/>
                  <a:gd name="T56" fmla="*/ 0 w 143"/>
                  <a:gd name="T57" fmla="*/ 0 h 94"/>
                  <a:gd name="T58" fmla="*/ 0 w 143"/>
                  <a:gd name="T59" fmla="*/ 0 h 94"/>
                  <a:gd name="T60" fmla="*/ 0 w 143"/>
                  <a:gd name="T61" fmla="*/ 0 h 94"/>
                  <a:gd name="T62" fmla="*/ 0 w 143"/>
                  <a:gd name="T63" fmla="*/ 0 h 94"/>
                  <a:gd name="T64" fmla="*/ 0 w 143"/>
                  <a:gd name="T65" fmla="*/ 0 h 94"/>
                  <a:gd name="T66" fmla="*/ 0 w 143"/>
                  <a:gd name="T67" fmla="*/ 0 h 94"/>
                  <a:gd name="T68" fmla="*/ 0 w 143"/>
                  <a:gd name="T69" fmla="*/ 0 h 9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3"/>
                  <a:gd name="T106" fmla="*/ 0 h 94"/>
                  <a:gd name="T107" fmla="*/ 143 w 143"/>
                  <a:gd name="T108" fmla="*/ 94 h 9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3" h="94">
                    <a:moveTo>
                      <a:pt x="123" y="0"/>
                    </a:moveTo>
                    <a:lnTo>
                      <a:pt x="116" y="4"/>
                    </a:lnTo>
                    <a:lnTo>
                      <a:pt x="113" y="9"/>
                    </a:lnTo>
                    <a:lnTo>
                      <a:pt x="96" y="7"/>
                    </a:lnTo>
                    <a:lnTo>
                      <a:pt x="91" y="14"/>
                    </a:lnTo>
                    <a:lnTo>
                      <a:pt x="76" y="11"/>
                    </a:lnTo>
                    <a:lnTo>
                      <a:pt x="65" y="14"/>
                    </a:lnTo>
                    <a:lnTo>
                      <a:pt x="58" y="21"/>
                    </a:lnTo>
                    <a:lnTo>
                      <a:pt x="50" y="26"/>
                    </a:lnTo>
                    <a:lnTo>
                      <a:pt x="14" y="24"/>
                    </a:lnTo>
                    <a:lnTo>
                      <a:pt x="5" y="31"/>
                    </a:lnTo>
                    <a:lnTo>
                      <a:pt x="2" y="36"/>
                    </a:lnTo>
                    <a:lnTo>
                      <a:pt x="1" y="40"/>
                    </a:lnTo>
                    <a:lnTo>
                      <a:pt x="3" y="41"/>
                    </a:lnTo>
                    <a:lnTo>
                      <a:pt x="7" y="40"/>
                    </a:lnTo>
                    <a:lnTo>
                      <a:pt x="5" y="45"/>
                    </a:lnTo>
                    <a:lnTo>
                      <a:pt x="3" y="51"/>
                    </a:lnTo>
                    <a:lnTo>
                      <a:pt x="6" y="56"/>
                    </a:lnTo>
                    <a:lnTo>
                      <a:pt x="6" y="62"/>
                    </a:lnTo>
                    <a:lnTo>
                      <a:pt x="7" y="64"/>
                    </a:lnTo>
                    <a:lnTo>
                      <a:pt x="13" y="67"/>
                    </a:lnTo>
                    <a:lnTo>
                      <a:pt x="14" y="71"/>
                    </a:lnTo>
                    <a:lnTo>
                      <a:pt x="17" y="72"/>
                    </a:lnTo>
                    <a:lnTo>
                      <a:pt x="18" y="75"/>
                    </a:lnTo>
                    <a:lnTo>
                      <a:pt x="17" y="78"/>
                    </a:lnTo>
                    <a:lnTo>
                      <a:pt x="13" y="80"/>
                    </a:lnTo>
                    <a:lnTo>
                      <a:pt x="9" y="82"/>
                    </a:lnTo>
                    <a:lnTo>
                      <a:pt x="6" y="80"/>
                    </a:lnTo>
                    <a:lnTo>
                      <a:pt x="0" y="84"/>
                    </a:lnTo>
                    <a:lnTo>
                      <a:pt x="6" y="88"/>
                    </a:lnTo>
                    <a:lnTo>
                      <a:pt x="17" y="88"/>
                    </a:lnTo>
                    <a:lnTo>
                      <a:pt x="19" y="84"/>
                    </a:lnTo>
                    <a:lnTo>
                      <a:pt x="23" y="88"/>
                    </a:lnTo>
                    <a:lnTo>
                      <a:pt x="37" y="88"/>
                    </a:lnTo>
                    <a:lnTo>
                      <a:pt x="45" y="75"/>
                    </a:lnTo>
                    <a:lnTo>
                      <a:pt x="47" y="75"/>
                    </a:lnTo>
                    <a:lnTo>
                      <a:pt x="55" y="90"/>
                    </a:lnTo>
                    <a:lnTo>
                      <a:pt x="58" y="90"/>
                    </a:lnTo>
                    <a:lnTo>
                      <a:pt x="59" y="87"/>
                    </a:lnTo>
                    <a:lnTo>
                      <a:pt x="61" y="87"/>
                    </a:lnTo>
                    <a:lnTo>
                      <a:pt x="61" y="89"/>
                    </a:lnTo>
                    <a:lnTo>
                      <a:pt x="65" y="89"/>
                    </a:lnTo>
                    <a:lnTo>
                      <a:pt x="69" y="94"/>
                    </a:lnTo>
                    <a:lnTo>
                      <a:pt x="71" y="94"/>
                    </a:lnTo>
                    <a:lnTo>
                      <a:pt x="76" y="90"/>
                    </a:lnTo>
                    <a:lnTo>
                      <a:pt x="76" y="82"/>
                    </a:lnTo>
                    <a:lnTo>
                      <a:pt x="80" y="78"/>
                    </a:lnTo>
                    <a:lnTo>
                      <a:pt x="77" y="74"/>
                    </a:lnTo>
                    <a:lnTo>
                      <a:pt x="87" y="67"/>
                    </a:lnTo>
                    <a:lnTo>
                      <a:pt x="95" y="67"/>
                    </a:lnTo>
                    <a:lnTo>
                      <a:pt x="98" y="61"/>
                    </a:lnTo>
                    <a:lnTo>
                      <a:pt x="100" y="52"/>
                    </a:lnTo>
                    <a:lnTo>
                      <a:pt x="95" y="47"/>
                    </a:lnTo>
                    <a:lnTo>
                      <a:pt x="95" y="45"/>
                    </a:lnTo>
                    <a:lnTo>
                      <a:pt x="98" y="40"/>
                    </a:lnTo>
                    <a:lnTo>
                      <a:pt x="115" y="35"/>
                    </a:lnTo>
                    <a:lnTo>
                      <a:pt x="118" y="32"/>
                    </a:lnTo>
                    <a:lnTo>
                      <a:pt x="118" y="28"/>
                    </a:lnTo>
                    <a:lnTo>
                      <a:pt x="124" y="28"/>
                    </a:lnTo>
                    <a:lnTo>
                      <a:pt x="127" y="31"/>
                    </a:lnTo>
                    <a:lnTo>
                      <a:pt x="128" y="30"/>
                    </a:lnTo>
                    <a:lnTo>
                      <a:pt x="127" y="25"/>
                    </a:lnTo>
                    <a:lnTo>
                      <a:pt x="127" y="21"/>
                    </a:lnTo>
                    <a:lnTo>
                      <a:pt x="131" y="19"/>
                    </a:lnTo>
                    <a:lnTo>
                      <a:pt x="133" y="19"/>
                    </a:lnTo>
                    <a:lnTo>
                      <a:pt x="139" y="24"/>
                    </a:lnTo>
                    <a:lnTo>
                      <a:pt x="143" y="22"/>
                    </a:lnTo>
                    <a:lnTo>
                      <a:pt x="143" y="24"/>
                    </a:lnTo>
                    <a:lnTo>
                      <a:pt x="134" y="4"/>
                    </a:lnTo>
                    <a:lnTo>
                      <a:pt x="128" y="0"/>
                    </a:lnTo>
                    <a:lnTo>
                      <a:pt x="123"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71" name="Freeform 1501">
                <a:extLst>
                  <a:ext uri="{FF2B5EF4-FFF2-40B4-BE49-F238E27FC236}">
                    <a16:creationId xmlns:a16="http://schemas.microsoft.com/office/drawing/2014/main" id="{0D857E9E-1399-4702-BF07-74F3075D2205}"/>
                  </a:ext>
                </a:extLst>
              </p:cNvPr>
              <p:cNvSpPr>
                <a:spLocks noChangeAspect="1"/>
              </p:cNvSpPr>
              <p:nvPr/>
            </p:nvSpPr>
            <p:spPr bwMode="auto">
              <a:xfrm>
                <a:off x="2952" y="1099"/>
                <a:ext cx="43" cy="27"/>
              </a:xfrm>
              <a:custGeom>
                <a:avLst/>
                <a:gdLst>
                  <a:gd name="T0" fmla="*/ 0 w 143"/>
                  <a:gd name="T1" fmla="*/ 0 h 94"/>
                  <a:gd name="T2" fmla="*/ 0 w 143"/>
                  <a:gd name="T3" fmla="*/ 0 h 94"/>
                  <a:gd name="T4" fmla="*/ 0 w 143"/>
                  <a:gd name="T5" fmla="*/ 0 h 94"/>
                  <a:gd name="T6" fmla="*/ 0 w 143"/>
                  <a:gd name="T7" fmla="*/ 0 h 94"/>
                  <a:gd name="T8" fmla="*/ 0 w 143"/>
                  <a:gd name="T9" fmla="*/ 0 h 94"/>
                  <a:gd name="T10" fmla="*/ 0 w 143"/>
                  <a:gd name="T11" fmla="*/ 0 h 94"/>
                  <a:gd name="T12" fmla="*/ 0 w 143"/>
                  <a:gd name="T13" fmla="*/ 0 h 94"/>
                  <a:gd name="T14" fmla="*/ 0 w 143"/>
                  <a:gd name="T15" fmla="*/ 0 h 94"/>
                  <a:gd name="T16" fmla="*/ 0 w 143"/>
                  <a:gd name="T17" fmla="*/ 0 h 94"/>
                  <a:gd name="T18" fmla="*/ 0 w 143"/>
                  <a:gd name="T19" fmla="*/ 0 h 94"/>
                  <a:gd name="T20" fmla="*/ 0 w 143"/>
                  <a:gd name="T21" fmla="*/ 0 h 94"/>
                  <a:gd name="T22" fmla="*/ 0 w 143"/>
                  <a:gd name="T23" fmla="*/ 0 h 94"/>
                  <a:gd name="T24" fmla="*/ 0 w 143"/>
                  <a:gd name="T25" fmla="*/ 0 h 94"/>
                  <a:gd name="T26" fmla="*/ 0 w 143"/>
                  <a:gd name="T27" fmla="*/ 0 h 94"/>
                  <a:gd name="T28" fmla="*/ 0 w 143"/>
                  <a:gd name="T29" fmla="*/ 0 h 94"/>
                  <a:gd name="T30" fmla="*/ 0 w 143"/>
                  <a:gd name="T31" fmla="*/ 0 h 94"/>
                  <a:gd name="T32" fmla="*/ 0 w 143"/>
                  <a:gd name="T33" fmla="*/ 0 h 94"/>
                  <a:gd name="T34" fmla="*/ 0 w 143"/>
                  <a:gd name="T35" fmla="*/ 0 h 94"/>
                  <a:gd name="T36" fmla="*/ 0 w 143"/>
                  <a:gd name="T37" fmla="*/ 0 h 94"/>
                  <a:gd name="T38" fmla="*/ 0 w 143"/>
                  <a:gd name="T39" fmla="*/ 0 h 94"/>
                  <a:gd name="T40" fmla="*/ 0 w 143"/>
                  <a:gd name="T41" fmla="*/ 0 h 94"/>
                  <a:gd name="T42" fmla="*/ 0 w 143"/>
                  <a:gd name="T43" fmla="*/ 0 h 94"/>
                  <a:gd name="T44" fmla="*/ 0 w 143"/>
                  <a:gd name="T45" fmla="*/ 0 h 94"/>
                  <a:gd name="T46" fmla="*/ 0 w 143"/>
                  <a:gd name="T47" fmla="*/ 0 h 94"/>
                  <a:gd name="T48" fmla="*/ 0 w 143"/>
                  <a:gd name="T49" fmla="*/ 0 h 94"/>
                  <a:gd name="T50" fmla="*/ 0 w 143"/>
                  <a:gd name="T51" fmla="*/ 0 h 94"/>
                  <a:gd name="T52" fmla="*/ 0 w 143"/>
                  <a:gd name="T53" fmla="*/ 0 h 94"/>
                  <a:gd name="T54" fmla="*/ 0 w 143"/>
                  <a:gd name="T55" fmla="*/ 0 h 94"/>
                  <a:gd name="T56" fmla="*/ 0 w 143"/>
                  <a:gd name="T57" fmla="*/ 0 h 94"/>
                  <a:gd name="T58" fmla="*/ 0 w 143"/>
                  <a:gd name="T59" fmla="*/ 0 h 94"/>
                  <a:gd name="T60" fmla="*/ 0 w 143"/>
                  <a:gd name="T61" fmla="*/ 0 h 94"/>
                  <a:gd name="T62" fmla="*/ 0 w 143"/>
                  <a:gd name="T63" fmla="*/ 0 h 94"/>
                  <a:gd name="T64" fmla="*/ 0 w 143"/>
                  <a:gd name="T65" fmla="*/ 0 h 94"/>
                  <a:gd name="T66" fmla="*/ 0 w 143"/>
                  <a:gd name="T67" fmla="*/ 0 h 94"/>
                  <a:gd name="T68" fmla="*/ 0 w 143"/>
                  <a:gd name="T69" fmla="*/ 0 h 9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3"/>
                  <a:gd name="T106" fmla="*/ 0 h 94"/>
                  <a:gd name="T107" fmla="*/ 143 w 143"/>
                  <a:gd name="T108" fmla="*/ 94 h 9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3" h="94">
                    <a:moveTo>
                      <a:pt x="123" y="0"/>
                    </a:moveTo>
                    <a:lnTo>
                      <a:pt x="116" y="4"/>
                    </a:lnTo>
                    <a:lnTo>
                      <a:pt x="113" y="9"/>
                    </a:lnTo>
                    <a:lnTo>
                      <a:pt x="96" y="7"/>
                    </a:lnTo>
                    <a:lnTo>
                      <a:pt x="91" y="14"/>
                    </a:lnTo>
                    <a:lnTo>
                      <a:pt x="76" y="11"/>
                    </a:lnTo>
                    <a:lnTo>
                      <a:pt x="65" y="14"/>
                    </a:lnTo>
                    <a:lnTo>
                      <a:pt x="58" y="21"/>
                    </a:lnTo>
                    <a:lnTo>
                      <a:pt x="50" y="26"/>
                    </a:lnTo>
                    <a:lnTo>
                      <a:pt x="14" y="24"/>
                    </a:lnTo>
                    <a:lnTo>
                      <a:pt x="5" y="31"/>
                    </a:lnTo>
                    <a:lnTo>
                      <a:pt x="2" y="36"/>
                    </a:lnTo>
                    <a:lnTo>
                      <a:pt x="1" y="40"/>
                    </a:lnTo>
                    <a:lnTo>
                      <a:pt x="3" y="41"/>
                    </a:lnTo>
                    <a:lnTo>
                      <a:pt x="7" y="40"/>
                    </a:lnTo>
                    <a:lnTo>
                      <a:pt x="5" y="45"/>
                    </a:lnTo>
                    <a:lnTo>
                      <a:pt x="3" y="51"/>
                    </a:lnTo>
                    <a:lnTo>
                      <a:pt x="6" y="56"/>
                    </a:lnTo>
                    <a:lnTo>
                      <a:pt x="6" y="62"/>
                    </a:lnTo>
                    <a:lnTo>
                      <a:pt x="7" y="64"/>
                    </a:lnTo>
                    <a:lnTo>
                      <a:pt x="13" y="67"/>
                    </a:lnTo>
                    <a:lnTo>
                      <a:pt x="14" y="71"/>
                    </a:lnTo>
                    <a:lnTo>
                      <a:pt x="17" y="72"/>
                    </a:lnTo>
                    <a:lnTo>
                      <a:pt x="18" y="75"/>
                    </a:lnTo>
                    <a:lnTo>
                      <a:pt x="17" y="78"/>
                    </a:lnTo>
                    <a:lnTo>
                      <a:pt x="13" y="80"/>
                    </a:lnTo>
                    <a:lnTo>
                      <a:pt x="9" y="82"/>
                    </a:lnTo>
                    <a:lnTo>
                      <a:pt x="6" y="80"/>
                    </a:lnTo>
                    <a:lnTo>
                      <a:pt x="0" y="84"/>
                    </a:lnTo>
                    <a:lnTo>
                      <a:pt x="6" y="88"/>
                    </a:lnTo>
                    <a:lnTo>
                      <a:pt x="17" y="88"/>
                    </a:lnTo>
                    <a:lnTo>
                      <a:pt x="19" y="84"/>
                    </a:lnTo>
                    <a:lnTo>
                      <a:pt x="23" y="88"/>
                    </a:lnTo>
                    <a:lnTo>
                      <a:pt x="37" y="88"/>
                    </a:lnTo>
                    <a:lnTo>
                      <a:pt x="45" y="75"/>
                    </a:lnTo>
                    <a:lnTo>
                      <a:pt x="47" y="75"/>
                    </a:lnTo>
                    <a:lnTo>
                      <a:pt x="55" y="90"/>
                    </a:lnTo>
                    <a:lnTo>
                      <a:pt x="58" y="90"/>
                    </a:lnTo>
                    <a:lnTo>
                      <a:pt x="59" y="87"/>
                    </a:lnTo>
                    <a:lnTo>
                      <a:pt x="61" y="87"/>
                    </a:lnTo>
                    <a:lnTo>
                      <a:pt x="61" y="89"/>
                    </a:lnTo>
                    <a:lnTo>
                      <a:pt x="65" y="89"/>
                    </a:lnTo>
                    <a:lnTo>
                      <a:pt x="69" y="94"/>
                    </a:lnTo>
                    <a:lnTo>
                      <a:pt x="71" y="94"/>
                    </a:lnTo>
                    <a:lnTo>
                      <a:pt x="76" y="90"/>
                    </a:lnTo>
                    <a:lnTo>
                      <a:pt x="76" y="82"/>
                    </a:lnTo>
                    <a:lnTo>
                      <a:pt x="80" y="78"/>
                    </a:lnTo>
                    <a:lnTo>
                      <a:pt x="77" y="74"/>
                    </a:lnTo>
                    <a:lnTo>
                      <a:pt x="87" y="67"/>
                    </a:lnTo>
                    <a:lnTo>
                      <a:pt x="95" y="67"/>
                    </a:lnTo>
                    <a:lnTo>
                      <a:pt x="98" y="61"/>
                    </a:lnTo>
                    <a:lnTo>
                      <a:pt x="100" y="52"/>
                    </a:lnTo>
                    <a:lnTo>
                      <a:pt x="95" y="47"/>
                    </a:lnTo>
                    <a:lnTo>
                      <a:pt x="95" y="45"/>
                    </a:lnTo>
                    <a:lnTo>
                      <a:pt x="98" y="40"/>
                    </a:lnTo>
                    <a:lnTo>
                      <a:pt x="115" y="35"/>
                    </a:lnTo>
                    <a:lnTo>
                      <a:pt x="118" y="32"/>
                    </a:lnTo>
                    <a:lnTo>
                      <a:pt x="118" y="28"/>
                    </a:lnTo>
                    <a:lnTo>
                      <a:pt x="124" y="28"/>
                    </a:lnTo>
                    <a:lnTo>
                      <a:pt x="127" y="31"/>
                    </a:lnTo>
                    <a:lnTo>
                      <a:pt x="128" y="30"/>
                    </a:lnTo>
                    <a:lnTo>
                      <a:pt x="127" y="25"/>
                    </a:lnTo>
                    <a:lnTo>
                      <a:pt x="127" y="21"/>
                    </a:lnTo>
                    <a:lnTo>
                      <a:pt x="131" y="19"/>
                    </a:lnTo>
                    <a:lnTo>
                      <a:pt x="133" y="19"/>
                    </a:lnTo>
                    <a:lnTo>
                      <a:pt x="139" y="24"/>
                    </a:lnTo>
                    <a:lnTo>
                      <a:pt x="143" y="22"/>
                    </a:lnTo>
                    <a:lnTo>
                      <a:pt x="143" y="24"/>
                    </a:lnTo>
                    <a:lnTo>
                      <a:pt x="134" y="4"/>
                    </a:lnTo>
                    <a:lnTo>
                      <a:pt x="128" y="0"/>
                    </a:lnTo>
                    <a:lnTo>
                      <a:pt x="123"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72" name="Freeform 1502">
                <a:extLst>
                  <a:ext uri="{FF2B5EF4-FFF2-40B4-BE49-F238E27FC236}">
                    <a16:creationId xmlns:a16="http://schemas.microsoft.com/office/drawing/2014/main" id="{C5AAA4E8-6800-460C-B00D-75CAA5F68C6C}"/>
                  </a:ext>
                </a:extLst>
              </p:cNvPr>
              <p:cNvSpPr>
                <a:spLocks noChangeAspect="1"/>
              </p:cNvSpPr>
              <p:nvPr/>
            </p:nvSpPr>
            <p:spPr bwMode="auto">
              <a:xfrm>
                <a:off x="3039" y="1180"/>
                <a:ext cx="32" cy="26"/>
              </a:xfrm>
              <a:custGeom>
                <a:avLst/>
                <a:gdLst>
                  <a:gd name="T0" fmla="*/ 0 w 111"/>
                  <a:gd name="T1" fmla="*/ 0 h 90"/>
                  <a:gd name="T2" fmla="*/ 0 w 111"/>
                  <a:gd name="T3" fmla="*/ 0 h 90"/>
                  <a:gd name="T4" fmla="*/ 0 w 111"/>
                  <a:gd name="T5" fmla="*/ 0 h 90"/>
                  <a:gd name="T6" fmla="*/ 0 w 111"/>
                  <a:gd name="T7" fmla="*/ 0 h 90"/>
                  <a:gd name="T8" fmla="*/ 0 w 111"/>
                  <a:gd name="T9" fmla="*/ 0 h 90"/>
                  <a:gd name="T10" fmla="*/ 0 w 111"/>
                  <a:gd name="T11" fmla="*/ 0 h 90"/>
                  <a:gd name="T12" fmla="*/ 0 w 111"/>
                  <a:gd name="T13" fmla="*/ 0 h 90"/>
                  <a:gd name="T14" fmla="*/ 0 w 111"/>
                  <a:gd name="T15" fmla="*/ 0 h 90"/>
                  <a:gd name="T16" fmla="*/ 0 w 111"/>
                  <a:gd name="T17" fmla="*/ 0 h 90"/>
                  <a:gd name="T18" fmla="*/ 0 w 111"/>
                  <a:gd name="T19" fmla="*/ 0 h 90"/>
                  <a:gd name="T20" fmla="*/ 0 w 111"/>
                  <a:gd name="T21" fmla="*/ 0 h 90"/>
                  <a:gd name="T22" fmla="*/ 0 w 111"/>
                  <a:gd name="T23" fmla="*/ 0 h 90"/>
                  <a:gd name="T24" fmla="*/ 0 w 111"/>
                  <a:gd name="T25" fmla="*/ 0 h 90"/>
                  <a:gd name="T26" fmla="*/ 0 w 111"/>
                  <a:gd name="T27" fmla="*/ 0 h 90"/>
                  <a:gd name="T28" fmla="*/ 0 w 111"/>
                  <a:gd name="T29" fmla="*/ 0 h 90"/>
                  <a:gd name="T30" fmla="*/ 0 w 111"/>
                  <a:gd name="T31" fmla="*/ 0 h 90"/>
                  <a:gd name="T32" fmla="*/ 0 w 111"/>
                  <a:gd name="T33" fmla="*/ 0 h 90"/>
                  <a:gd name="T34" fmla="*/ 0 w 111"/>
                  <a:gd name="T35" fmla="*/ 0 h 90"/>
                  <a:gd name="T36" fmla="*/ 0 w 111"/>
                  <a:gd name="T37" fmla="*/ 0 h 90"/>
                  <a:gd name="T38" fmla="*/ 0 w 111"/>
                  <a:gd name="T39" fmla="*/ 0 h 90"/>
                  <a:gd name="T40" fmla="*/ 0 w 111"/>
                  <a:gd name="T41" fmla="*/ 0 h 90"/>
                  <a:gd name="T42" fmla="*/ 0 w 111"/>
                  <a:gd name="T43" fmla="*/ 0 h 90"/>
                  <a:gd name="T44" fmla="*/ 0 w 111"/>
                  <a:gd name="T45" fmla="*/ 0 h 90"/>
                  <a:gd name="T46" fmla="*/ 0 w 111"/>
                  <a:gd name="T47" fmla="*/ 0 h 90"/>
                  <a:gd name="T48" fmla="*/ 0 w 111"/>
                  <a:gd name="T49" fmla="*/ 0 h 90"/>
                  <a:gd name="T50" fmla="*/ 0 w 111"/>
                  <a:gd name="T51" fmla="*/ 0 h 90"/>
                  <a:gd name="T52" fmla="*/ 0 w 111"/>
                  <a:gd name="T53" fmla="*/ 0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11"/>
                  <a:gd name="T82" fmla="*/ 0 h 90"/>
                  <a:gd name="T83" fmla="*/ 111 w 111"/>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11" h="90">
                    <a:moveTo>
                      <a:pt x="20" y="90"/>
                    </a:moveTo>
                    <a:lnTo>
                      <a:pt x="5" y="75"/>
                    </a:lnTo>
                    <a:lnTo>
                      <a:pt x="0" y="59"/>
                    </a:lnTo>
                    <a:lnTo>
                      <a:pt x="6" y="14"/>
                    </a:lnTo>
                    <a:lnTo>
                      <a:pt x="8" y="16"/>
                    </a:lnTo>
                    <a:lnTo>
                      <a:pt x="11" y="16"/>
                    </a:lnTo>
                    <a:lnTo>
                      <a:pt x="15" y="13"/>
                    </a:lnTo>
                    <a:lnTo>
                      <a:pt x="16" y="6"/>
                    </a:lnTo>
                    <a:lnTo>
                      <a:pt x="30" y="2"/>
                    </a:lnTo>
                    <a:lnTo>
                      <a:pt x="32" y="2"/>
                    </a:lnTo>
                    <a:lnTo>
                      <a:pt x="37" y="8"/>
                    </a:lnTo>
                    <a:lnTo>
                      <a:pt x="40" y="8"/>
                    </a:lnTo>
                    <a:lnTo>
                      <a:pt x="40" y="5"/>
                    </a:lnTo>
                    <a:lnTo>
                      <a:pt x="47" y="1"/>
                    </a:lnTo>
                    <a:lnTo>
                      <a:pt x="61" y="3"/>
                    </a:lnTo>
                    <a:lnTo>
                      <a:pt x="63" y="0"/>
                    </a:lnTo>
                    <a:lnTo>
                      <a:pt x="76" y="2"/>
                    </a:lnTo>
                    <a:lnTo>
                      <a:pt x="84" y="1"/>
                    </a:lnTo>
                    <a:lnTo>
                      <a:pt x="89" y="3"/>
                    </a:lnTo>
                    <a:lnTo>
                      <a:pt x="108" y="19"/>
                    </a:lnTo>
                    <a:lnTo>
                      <a:pt x="111" y="59"/>
                    </a:lnTo>
                    <a:lnTo>
                      <a:pt x="105" y="60"/>
                    </a:lnTo>
                    <a:lnTo>
                      <a:pt x="93" y="71"/>
                    </a:lnTo>
                    <a:lnTo>
                      <a:pt x="76" y="71"/>
                    </a:lnTo>
                    <a:lnTo>
                      <a:pt x="61" y="77"/>
                    </a:lnTo>
                    <a:lnTo>
                      <a:pt x="50" y="86"/>
                    </a:lnTo>
                    <a:lnTo>
                      <a:pt x="20" y="9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73" name="Freeform 1503">
                <a:extLst>
                  <a:ext uri="{FF2B5EF4-FFF2-40B4-BE49-F238E27FC236}">
                    <a16:creationId xmlns:a16="http://schemas.microsoft.com/office/drawing/2014/main" id="{73D497E7-6ACA-4E88-8FD1-2640F83C0DEB}"/>
                  </a:ext>
                </a:extLst>
              </p:cNvPr>
              <p:cNvSpPr>
                <a:spLocks noChangeAspect="1"/>
              </p:cNvSpPr>
              <p:nvPr/>
            </p:nvSpPr>
            <p:spPr bwMode="auto">
              <a:xfrm>
                <a:off x="3039" y="1180"/>
                <a:ext cx="32" cy="26"/>
              </a:xfrm>
              <a:custGeom>
                <a:avLst/>
                <a:gdLst>
                  <a:gd name="T0" fmla="*/ 0 w 111"/>
                  <a:gd name="T1" fmla="*/ 0 h 90"/>
                  <a:gd name="T2" fmla="*/ 0 w 111"/>
                  <a:gd name="T3" fmla="*/ 0 h 90"/>
                  <a:gd name="T4" fmla="*/ 0 w 111"/>
                  <a:gd name="T5" fmla="*/ 0 h 90"/>
                  <a:gd name="T6" fmla="*/ 0 w 111"/>
                  <a:gd name="T7" fmla="*/ 0 h 90"/>
                  <a:gd name="T8" fmla="*/ 0 w 111"/>
                  <a:gd name="T9" fmla="*/ 0 h 90"/>
                  <a:gd name="T10" fmla="*/ 0 w 111"/>
                  <a:gd name="T11" fmla="*/ 0 h 90"/>
                  <a:gd name="T12" fmla="*/ 0 w 111"/>
                  <a:gd name="T13" fmla="*/ 0 h 90"/>
                  <a:gd name="T14" fmla="*/ 0 w 111"/>
                  <a:gd name="T15" fmla="*/ 0 h 90"/>
                  <a:gd name="T16" fmla="*/ 0 w 111"/>
                  <a:gd name="T17" fmla="*/ 0 h 90"/>
                  <a:gd name="T18" fmla="*/ 0 w 111"/>
                  <a:gd name="T19" fmla="*/ 0 h 90"/>
                  <a:gd name="T20" fmla="*/ 0 w 111"/>
                  <a:gd name="T21" fmla="*/ 0 h 90"/>
                  <a:gd name="T22" fmla="*/ 0 w 111"/>
                  <a:gd name="T23" fmla="*/ 0 h 90"/>
                  <a:gd name="T24" fmla="*/ 0 w 111"/>
                  <a:gd name="T25" fmla="*/ 0 h 90"/>
                  <a:gd name="T26" fmla="*/ 0 w 111"/>
                  <a:gd name="T27" fmla="*/ 0 h 90"/>
                  <a:gd name="T28" fmla="*/ 0 w 111"/>
                  <a:gd name="T29" fmla="*/ 0 h 90"/>
                  <a:gd name="T30" fmla="*/ 0 w 111"/>
                  <a:gd name="T31" fmla="*/ 0 h 90"/>
                  <a:gd name="T32" fmla="*/ 0 w 111"/>
                  <a:gd name="T33" fmla="*/ 0 h 90"/>
                  <a:gd name="T34" fmla="*/ 0 w 111"/>
                  <a:gd name="T35" fmla="*/ 0 h 90"/>
                  <a:gd name="T36" fmla="*/ 0 w 111"/>
                  <a:gd name="T37" fmla="*/ 0 h 90"/>
                  <a:gd name="T38" fmla="*/ 0 w 111"/>
                  <a:gd name="T39" fmla="*/ 0 h 90"/>
                  <a:gd name="T40" fmla="*/ 0 w 111"/>
                  <a:gd name="T41" fmla="*/ 0 h 90"/>
                  <a:gd name="T42" fmla="*/ 0 w 111"/>
                  <a:gd name="T43" fmla="*/ 0 h 90"/>
                  <a:gd name="T44" fmla="*/ 0 w 111"/>
                  <a:gd name="T45" fmla="*/ 0 h 90"/>
                  <a:gd name="T46" fmla="*/ 0 w 111"/>
                  <a:gd name="T47" fmla="*/ 0 h 90"/>
                  <a:gd name="T48" fmla="*/ 0 w 111"/>
                  <a:gd name="T49" fmla="*/ 0 h 90"/>
                  <a:gd name="T50" fmla="*/ 0 w 111"/>
                  <a:gd name="T51" fmla="*/ 0 h 90"/>
                  <a:gd name="T52" fmla="*/ 0 w 111"/>
                  <a:gd name="T53" fmla="*/ 0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11"/>
                  <a:gd name="T82" fmla="*/ 0 h 90"/>
                  <a:gd name="T83" fmla="*/ 111 w 111"/>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11" h="90">
                    <a:moveTo>
                      <a:pt x="20" y="90"/>
                    </a:moveTo>
                    <a:lnTo>
                      <a:pt x="5" y="75"/>
                    </a:lnTo>
                    <a:lnTo>
                      <a:pt x="0" y="59"/>
                    </a:lnTo>
                    <a:lnTo>
                      <a:pt x="6" y="14"/>
                    </a:lnTo>
                    <a:lnTo>
                      <a:pt x="8" y="16"/>
                    </a:lnTo>
                    <a:lnTo>
                      <a:pt x="11" y="16"/>
                    </a:lnTo>
                    <a:lnTo>
                      <a:pt x="15" y="13"/>
                    </a:lnTo>
                    <a:lnTo>
                      <a:pt x="16" y="6"/>
                    </a:lnTo>
                    <a:lnTo>
                      <a:pt x="30" y="2"/>
                    </a:lnTo>
                    <a:lnTo>
                      <a:pt x="32" y="2"/>
                    </a:lnTo>
                    <a:lnTo>
                      <a:pt x="37" y="8"/>
                    </a:lnTo>
                    <a:lnTo>
                      <a:pt x="40" y="8"/>
                    </a:lnTo>
                    <a:lnTo>
                      <a:pt x="40" y="5"/>
                    </a:lnTo>
                    <a:lnTo>
                      <a:pt x="47" y="1"/>
                    </a:lnTo>
                    <a:lnTo>
                      <a:pt x="61" y="3"/>
                    </a:lnTo>
                    <a:lnTo>
                      <a:pt x="63" y="0"/>
                    </a:lnTo>
                    <a:lnTo>
                      <a:pt x="76" y="2"/>
                    </a:lnTo>
                    <a:lnTo>
                      <a:pt x="84" y="1"/>
                    </a:lnTo>
                    <a:lnTo>
                      <a:pt x="89" y="3"/>
                    </a:lnTo>
                    <a:lnTo>
                      <a:pt x="108" y="19"/>
                    </a:lnTo>
                    <a:lnTo>
                      <a:pt x="111" y="59"/>
                    </a:lnTo>
                    <a:lnTo>
                      <a:pt x="105" y="60"/>
                    </a:lnTo>
                    <a:lnTo>
                      <a:pt x="93" y="71"/>
                    </a:lnTo>
                    <a:lnTo>
                      <a:pt x="76" y="71"/>
                    </a:lnTo>
                    <a:lnTo>
                      <a:pt x="61" y="77"/>
                    </a:lnTo>
                    <a:lnTo>
                      <a:pt x="50" y="86"/>
                    </a:lnTo>
                    <a:lnTo>
                      <a:pt x="20" y="9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74" name="Freeform 1504">
                <a:extLst>
                  <a:ext uri="{FF2B5EF4-FFF2-40B4-BE49-F238E27FC236}">
                    <a16:creationId xmlns:a16="http://schemas.microsoft.com/office/drawing/2014/main" id="{FA8A1F12-DFD6-47EA-93B1-D2582AED3A3D}"/>
                  </a:ext>
                </a:extLst>
              </p:cNvPr>
              <p:cNvSpPr>
                <a:spLocks noChangeAspect="1"/>
              </p:cNvSpPr>
              <p:nvPr/>
            </p:nvSpPr>
            <p:spPr bwMode="auto">
              <a:xfrm>
                <a:off x="4268" y="1553"/>
                <a:ext cx="140" cy="169"/>
              </a:xfrm>
              <a:custGeom>
                <a:avLst/>
                <a:gdLst>
                  <a:gd name="T0" fmla="*/ 0 w 473"/>
                  <a:gd name="T1" fmla="*/ 0 h 575"/>
                  <a:gd name="T2" fmla="*/ 0 w 473"/>
                  <a:gd name="T3" fmla="*/ 0 h 575"/>
                  <a:gd name="T4" fmla="*/ 0 w 473"/>
                  <a:gd name="T5" fmla="*/ 0 h 575"/>
                  <a:gd name="T6" fmla="*/ 0 w 473"/>
                  <a:gd name="T7" fmla="*/ 0 h 575"/>
                  <a:gd name="T8" fmla="*/ 0 w 473"/>
                  <a:gd name="T9" fmla="*/ 0 h 575"/>
                  <a:gd name="T10" fmla="*/ 0 w 473"/>
                  <a:gd name="T11" fmla="*/ 0 h 575"/>
                  <a:gd name="T12" fmla="*/ 0 w 473"/>
                  <a:gd name="T13" fmla="*/ 0 h 575"/>
                  <a:gd name="T14" fmla="*/ 0 w 473"/>
                  <a:gd name="T15" fmla="*/ 0 h 575"/>
                  <a:gd name="T16" fmla="*/ 0 w 473"/>
                  <a:gd name="T17" fmla="*/ 0 h 575"/>
                  <a:gd name="T18" fmla="*/ 0 w 473"/>
                  <a:gd name="T19" fmla="*/ 0 h 575"/>
                  <a:gd name="T20" fmla="*/ 0 w 473"/>
                  <a:gd name="T21" fmla="*/ 0 h 575"/>
                  <a:gd name="T22" fmla="*/ 0 w 473"/>
                  <a:gd name="T23" fmla="*/ 0 h 575"/>
                  <a:gd name="T24" fmla="*/ 0 w 473"/>
                  <a:gd name="T25" fmla="*/ 0 h 575"/>
                  <a:gd name="T26" fmla="*/ 0 w 473"/>
                  <a:gd name="T27" fmla="*/ 0 h 575"/>
                  <a:gd name="T28" fmla="*/ 0 w 473"/>
                  <a:gd name="T29" fmla="*/ 0 h 575"/>
                  <a:gd name="T30" fmla="*/ 0 w 473"/>
                  <a:gd name="T31" fmla="*/ 0 h 575"/>
                  <a:gd name="T32" fmla="*/ 0 w 473"/>
                  <a:gd name="T33" fmla="*/ 0 h 575"/>
                  <a:gd name="T34" fmla="*/ 0 w 473"/>
                  <a:gd name="T35" fmla="*/ 0 h 575"/>
                  <a:gd name="T36" fmla="*/ 0 w 473"/>
                  <a:gd name="T37" fmla="*/ 0 h 575"/>
                  <a:gd name="T38" fmla="*/ 0 w 473"/>
                  <a:gd name="T39" fmla="*/ 0 h 575"/>
                  <a:gd name="T40" fmla="*/ 0 w 473"/>
                  <a:gd name="T41" fmla="*/ 0 h 575"/>
                  <a:gd name="T42" fmla="*/ 0 w 473"/>
                  <a:gd name="T43" fmla="*/ 0 h 575"/>
                  <a:gd name="T44" fmla="*/ 0 w 473"/>
                  <a:gd name="T45" fmla="*/ 0 h 575"/>
                  <a:gd name="T46" fmla="*/ 0 w 473"/>
                  <a:gd name="T47" fmla="*/ 0 h 575"/>
                  <a:gd name="T48" fmla="*/ 0 w 473"/>
                  <a:gd name="T49" fmla="*/ 0 h 575"/>
                  <a:gd name="T50" fmla="*/ 0 w 473"/>
                  <a:gd name="T51" fmla="*/ 0 h 575"/>
                  <a:gd name="T52" fmla="*/ 0 w 473"/>
                  <a:gd name="T53" fmla="*/ 0 h 575"/>
                  <a:gd name="T54" fmla="*/ 0 w 473"/>
                  <a:gd name="T55" fmla="*/ 0 h 575"/>
                  <a:gd name="T56" fmla="*/ 0 w 473"/>
                  <a:gd name="T57" fmla="*/ 0 h 575"/>
                  <a:gd name="T58" fmla="*/ 0 w 473"/>
                  <a:gd name="T59" fmla="*/ 0 h 575"/>
                  <a:gd name="T60" fmla="*/ 0 w 473"/>
                  <a:gd name="T61" fmla="*/ 0 h 575"/>
                  <a:gd name="T62" fmla="*/ 0 w 473"/>
                  <a:gd name="T63" fmla="*/ 0 h 575"/>
                  <a:gd name="T64" fmla="*/ 0 w 473"/>
                  <a:gd name="T65" fmla="*/ 0 h 575"/>
                  <a:gd name="T66" fmla="*/ 0 w 473"/>
                  <a:gd name="T67" fmla="*/ 0 h 575"/>
                  <a:gd name="T68" fmla="*/ 0 w 473"/>
                  <a:gd name="T69" fmla="*/ 0 h 575"/>
                  <a:gd name="T70" fmla="*/ 0 w 473"/>
                  <a:gd name="T71" fmla="*/ 0 h 575"/>
                  <a:gd name="T72" fmla="*/ 0 w 473"/>
                  <a:gd name="T73" fmla="*/ 0 h 575"/>
                  <a:gd name="T74" fmla="*/ 0 w 473"/>
                  <a:gd name="T75" fmla="*/ 0 h 575"/>
                  <a:gd name="T76" fmla="*/ 0 w 473"/>
                  <a:gd name="T77" fmla="*/ 0 h 575"/>
                  <a:gd name="T78" fmla="*/ 0 w 473"/>
                  <a:gd name="T79" fmla="*/ 0 h 575"/>
                  <a:gd name="T80" fmla="*/ 0 w 473"/>
                  <a:gd name="T81" fmla="*/ 0 h 575"/>
                  <a:gd name="T82" fmla="*/ 0 w 473"/>
                  <a:gd name="T83" fmla="*/ 0 h 575"/>
                  <a:gd name="T84" fmla="*/ 0 w 473"/>
                  <a:gd name="T85" fmla="*/ 0 h 575"/>
                  <a:gd name="T86" fmla="*/ 0 w 473"/>
                  <a:gd name="T87" fmla="*/ 0 h 575"/>
                  <a:gd name="T88" fmla="*/ 0 w 473"/>
                  <a:gd name="T89" fmla="*/ 0 h 575"/>
                  <a:gd name="T90" fmla="*/ 0 w 473"/>
                  <a:gd name="T91" fmla="*/ 0 h 575"/>
                  <a:gd name="T92" fmla="*/ 0 w 473"/>
                  <a:gd name="T93" fmla="*/ 0 h 575"/>
                  <a:gd name="T94" fmla="*/ 0 w 473"/>
                  <a:gd name="T95" fmla="*/ 0 h 575"/>
                  <a:gd name="T96" fmla="*/ 0 w 473"/>
                  <a:gd name="T97" fmla="*/ 0 h 575"/>
                  <a:gd name="T98" fmla="*/ 0 w 473"/>
                  <a:gd name="T99" fmla="*/ 0 h 575"/>
                  <a:gd name="T100" fmla="*/ 0 w 473"/>
                  <a:gd name="T101" fmla="*/ 0 h 57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73"/>
                  <a:gd name="T154" fmla="*/ 0 h 575"/>
                  <a:gd name="T155" fmla="*/ 473 w 473"/>
                  <a:gd name="T156" fmla="*/ 575 h 57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73" h="575">
                    <a:moveTo>
                      <a:pt x="74" y="5"/>
                    </a:moveTo>
                    <a:lnTo>
                      <a:pt x="132" y="67"/>
                    </a:lnTo>
                    <a:lnTo>
                      <a:pt x="133" y="82"/>
                    </a:lnTo>
                    <a:lnTo>
                      <a:pt x="137" y="91"/>
                    </a:lnTo>
                    <a:lnTo>
                      <a:pt x="156" y="109"/>
                    </a:lnTo>
                    <a:lnTo>
                      <a:pt x="175" y="112"/>
                    </a:lnTo>
                    <a:lnTo>
                      <a:pt x="194" y="108"/>
                    </a:lnTo>
                    <a:lnTo>
                      <a:pt x="209" y="108"/>
                    </a:lnTo>
                    <a:lnTo>
                      <a:pt x="230" y="131"/>
                    </a:lnTo>
                    <a:lnTo>
                      <a:pt x="232" y="138"/>
                    </a:lnTo>
                    <a:lnTo>
                      <a:pt x="242" y="146"/>
                    </a:lnTo>
                    <a:lnTo>
                      <a:pt x="248" y="157"/>
                    </a:lnTo>
                    <a:lnTo>
                      <a:pt x="256" y="163"/>
                    </a:lnTo>
                    <a:lnTo>
                      <a:pt x="257" y="173"/>
                    </a:lnTo>
                    <a:lnTo>
                      <a:pt x="246" y="192"/>
                    </a:lnTo>
                    <a:lnTo>
                      <a:pt x="241" y="192"/>
                    </a:lnTo>
                    <a:lnTo>
                      <a:pt x="229" y="189"/>
                    </a:lnTo>
                    <a:lnTo>
                      <a:pt x="222" y="192"/>
                    </a:lnTo>
                    <a:lnTo>
                      <a:pt x="220" y="208"/>
                    </a:lnTo>
                    <a:lnTo>
                      <a:pt x="222" y="215"/>
                    </a:lnTo>
                    <a:lnTo>
                      <a:pt x="292" y="260"/>
                    </a:lnTo>
                    <a:lnTo>
                      <a:pt x="299" y="277"/>
                    </a:lnTo>
                    <a:lnTo>
                      <a:pt x="326" y="300"/>
                    </a:lnTo>
                    <a:lnTo>
                      <a:pt x="333" y="312"/>
                    </a:lnTo>
                    <a:lnTo>
                      <a:pt x="354" y="335"/>
                    </a:lnTo>
                    <a:lnTo>
                      <a:pt x="360" y="336"/>
                    </a:lnTo>
                    <a:lnTo>
                      <a:pt x="379" y="351"/>
                    </a:lnTo>
                    <a:lnTo>
                      <a:pt x="393" y="382"/>
                    </a:lnTo>
                    <a:lnTo>
                      <a:pt x="393" y="383"/>
                    </a:lnTo>
                    <a:lnTo>
                      <a:pt x="394" y="385"/>
                    </a:lnTo>
                    <a:lnTo>
                      <a:pt x="402" y="401"/>
                    </a:lnTo>
                    <a:lnTo>
                      <a:pt x="410" y="401"/>
                    </a:lnTo>
                    <a:lnTo>
                      <a:pt x="435" y="422"/>
                    </a:lnTo>
                    <a:lnTo>
                      <a:pt x="464" y="476"/>
                    </a:lnTo>
                    <a:lnTo>
                      <a:pt x="473" y="525"/>
                    </a:lnTo>
                    <a:lnTo>
                      <a:pt x="471" y="533"/>
                    </a:lnTo>
                    <a:lnTo>
                      <a:pt x="462" y="544"/>
                    </a:lnTo>
                    <a:lnTo>
                      <a:pt x="454" y="549"/>
                    </a:lnTo>
                    <a:lnTo>
                      <a:pt x="445" y="549"/>
                    </a:lnTo>
                    <a:lnTo>
                      <a:pt x="436" y="539"/>
                    </a:lnTo>
                    <a:lnTo>
                      <a:pt x="426" y="538"/>
                    </a:lnTo>
                    <a:lnTo>
                      <a:pt x="403" y="554"/>
                    </a:lnTo>
                    <a:lnTo>
                      <a:pt x="405" y="571"/>
                    </a:lnTo>
                    <a:lnTo>
                      <a:pt x="397" y="575"/>
                    </a:lnTo>
                    <a:lnTo>
                      <a:pt x="366" y="565"/>
                    </a:lnTo>
                    <a:lnTo>
                      <a:pt x="357" y="555"/>
                    </a:lnTo>
                    <a:lnTo>
                      <a:pt x="356" y="550"/>
                    </a:lnTo>
                    <a:lnTo>
                      <a:pt x="361" y="550"/>
                    </a:lnTo>
                    <a:lnTo>
                      <a:pt x="366" y="538"/>
                    </a:lnTo>
                    <a:lnTo>
                      <a:pt x="352" y="456"/>
                    </a:lnTo>
                    <a:lnTo>
                      <a:pt x="337" y="443"/>
                    </a:lnTo>
                    <a:lnTo>
                      <a:pt x="334" y="435"/>
                    </a:lnTo>
                    <a:lnTo>
                      <a:pt x="324" y="433"/>
                    </a:lnTo>
                    <a:lnTo>
                      <a:pt x="315" y="427"/>
                    </a:lnTo>
                    <a:lnTo>
                      <a:pt x="299" y="402"/>
                    </a:lnTo>
                    <a:lnTo>
                      <a:pt x="290" y="357"/>
                    </a:lnTo>
                    <a:lnTo>
                      <a:pt x="277" y="331"/>
                    </a:lnTo>
                    <a:lnTo>
                      <a:pt x="269" y="325"/>
                    </a:lnTo>
                    <a:lnTo>
                      <a:pt x="266" y="317"/>
                    </a:lnTo>
                    <a:lnTo>
                      <a:pt x="247" y="304"/>
                    </a:lnTo>
                    <a:lnTo>
                      <a:pt x="225" y="277"/>
                    </a:lnTo>
                    <a:lnTo>
                      <a:pt x="201" y="277"/>
                    </a:lnTo>
                    <a:lnTo>
                      <a:pt x="192" y="279"/>
                    </a:lnTo>
                    <a:lnTo>
                      <a:pt x="190" y="293"/>
                    </a:lnTo>
                    <a:lnTo>
                      <a:pt x="188" y="298"/>
                    </a:lnTo>
                    <a:lnTo>
                      <a:pt x="169" y="309"/>
                    </a:lnTo>
                    <a:lnTo>
                      <a:pt x="162" y="309"/>
                    </a:lnTo>
                    <a:lnTo>
                      <a:pt x="152" y="302"/>
                    </a:lnTo>
                    <a:lnTo>
                      <a:pt x="143" y="291"/>
                    </a:lnTo>
                    <a:lnTo>
                      <a:pt x="136" y="288"/>
                    </a:lnTo>
                    <a:lnTo>
                      <a:pt x="115" y="295"/>
                    </a:lnTo>
                    <a:lnTo>
                      <a:pt x="106" y="310"/>
                    </a:lnTo>
                    <a:lnTo>
                      <a:pt x="95" y="317"/>
                    </a:lnTo>
                    <a:lnTo>
                      <a:pt x="90" y="328"/>
                    </a:lnTo>
                    <a:lnTo>
                      <a:pt x="86" y="331"/>
                    </a:lnTo>
                    <a:lnTo>
                      <a:pt x="86" y="326"/>
                    </a:lnTo>
                    <a:lnTo>
                      <a:pt x="79" y="312"/>
                    </a:lnTo>
                    <a:lnTo>
                      <a:pt x="68" y="194"/>
                    </a:lnTo>
                    <a:lnTo>
                      <a:pt x="64" y="190"/>
                    </a:lnTo>
                    <a:lnTo>
                      <a:pt x="44" y="190"/>
                    </a:lnTo>
                    <a:lnTo>
                      <a:pt x="38" y="189"/>
                    </a:lnTo>
                    <a:lnTo>
                      <a:pt x="34" y="187"/>
                    </a:lnTo>
                    <a:lnTo>
                      <a:pt x="25" y="150"/>
                    </a:lnTo>
                    <a:lnTo>
                      <a:pt x="11" y="134"/>
                    </a:lnTo>
                    <a:lnTo>
                      <a:pt x="5" y="136"/>
                    </a:lnTo>
                    <a:lnTo>
                      <a:pt x="1" y="130"/>
                    </a:lnTo>
                    <a:lnTo>
                      <a:pt x="0" y="121"/>
                    </a:lnTo>
                    <a:lnTo>
                      <a:pt x="2" y="120"/>
                    </a:lnTo>
                    <a:lnTo>
                      <a:pt x="4" y="114"/>
                    </a:lnTo>
                    <a:lnTo>
                      <a:pt x="6" y="109"/>
                    </a:lnTo>
                    <a:lnTo>
                      <a:pt x="18" y="105"/>
                    </a:lnTo>
                    <a:lnTo>
                      <a:pt x="15" y="98"/>
                    </a:lnTo>
                    <a:lnTo>
                      <a:pt x="13" y="91"/>
                    </a:lnTo>
                    <a:lnTo>
                      <a:pt x="33" y="70"/>
                    </a:lnTo>
                    <a:lnTo>
                      <a:pt x="37" y="62"/>
                    </a:lnTo>
                    <a:lnTo>
                      <a:pt x="37" y="57"/>
                    </a:lnTo>
                    <a:lnTo>
                      <a:pt x="49" y="87"/>
                    </a:lnTo>
                    <a:lnTo>
                      <a:pt x="68" y="82"/>
                    </a:lnTo>
                    <a:lnTo>
                      <a:pt x="70" y="78"/>
                    </a:lnTo>
                    <a:lnTo>
                      <a:pt x="48" y="10"/>
                    </a:lnTo>
                    <a:lnTo>
                      <a:pt x="54" y="0"/>
                    </a:lnTo>
                    <a:lnTo>
                      <a:pt x="74" y="2"/>
                    </a:lnTo>
                    <a:lnTo>
                      <a:pt x="74" y="5"/>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75" name="Freeform 1505">
                <a:extLst>
                  <a:ext uri="{FF2B5EF4-FFF2-40B4-BE49-F238E27FC236}">
                    <a16:creationId xmlns:a16="http://schemas.microsoft.com/office/drawing/2014/main" id="{DF4CDDE3-7CB1-45B5-B042-5C6A3C52F2D5}"/>
                  </a:ext>
                </a:extLst>
              </p:cNvPr>
              <p:cNvSpPr>
                <a:spLocks noChangeAspect="1"/>
              </p:cNvSpPr>
              <p:nvPr/>
            </p:nvSpPr>
            <p:spPr bwMode="auto">
              <a:xfrm>
                <a:off x="4268" y="1553"/>
                <a:ext cx="140" cy="169"/>
              </a:xfrm>
              <a:custGeom>
                <a:avLst/>
                <a:gdLst>
                  <a:gd name="T0" fmla="*/ 0 w 473"/>
                  <a:gd name="T1" fmla="*/ 0 h 575"/>
                  <a:gd name="T2" fmla="*/ 0 w 473"/>
                  <a:gd name="T3" fmla="*/ 0 h 575"/>
                  <a:gd name="T4" fmla="*/ 0 w 473"/>
                  <a:gd name="T5" fmla="*/ 0 h 575"/>
                  <a:gd name="T6" fmla="*/ 0 w 473"/>
                  <a:gd name="T7" fmla="*/ 0 h 575"/>
                  <a:gd name="T8" fmla="*/ 0 w 473"/>
                  <a:gd name="T9" fmla="*/ 0 h 575"/>
                  <a:gd name="T10" fmla="*/ 0 w 473"/>
                  <a:gd name="T11" fmla="*/ 0 h 575"/>
                  <a:gd name="T12" fmla="*/ 0 w 473"/>
                  <a:gd name="T13" fmla="*/ 0 h 575"/>
                  <a:gd name="T14" fmla="*/ 0 w 473"/>
                  <a:gd name="T15" fmla="*/ 0 h 575"/>
                  <a:gd name="T16" fmla="*/ 0 w 473"/>
                  <a:gd name="T17" fmla="*/ 0 h 575"/>
                  <a:gd name="T18" fmla="*/ 0 w 473"/>
                  <a:gd name="T19" fmla="*/ 0 h 575"/>
                  <a:gd name="T20" fmla="*/ 0 w 473"/>
                  <a:gd name="T21" fmla="*/ 0 h 575"/>
                  <a:gd name="T22" fmla="*/ 0 w 473"/>
                  <a:gd name="T23" fmla="*/ 0 h 575"/>
                  <a:gd name="T24" fmla="*/ 0 w 473"/>
                  <a:gd name="T25" fmla="*/ 0 h 575"/>
                  <a:gd name="T26" fmla="*/ 0 w 473"/>
                  <a:gd name="T27" fmla="*/ 0 h 575"/>
                  <a:gd name="T28" fmla="*/ 0 w 473"/>
                  <a:gd name="T29" fmla="*/ 0 h 575"/>
                  <a:gd name="T30" fmla="*/ 0 w 473"/>
                  <a:gd name="T31" fmla="*/ 0 h 575"/>
                  <a:gd name="T32" fmla="*/ 0 w 473"/>
                  <a:gd name="T33" fmla="*/ 0 h 575"/>
                  <a:gd name="T34" fmla="*/ 0 w 473"/>
                  <a:gd name="T35" fmla="*/ 0 h 575"/>
                  <a:gd name="T36" fmla="*/ 0 w 473"/>
                  <a:gd name="T37" fmla="*/ 0 h 575"/>
                  <a:gd name="T38" fmla="*/ 0 w 473"/>
                  <a:gd name="T39" fmla="*/ 0 h 575"/>
                  <a:gd name="T40" fmla="*/ 0 w 473"/>
                  <a:gd name="T41" fmla="*/ 0 h 575"/>
                  <a:gd name="T42" fmla="*/ 0 w 473"/>
                  <a:gd name="T43" fmla="*/ 0 h 575"/>
                  <a:gd name="T44" fmla="*/ 0 w 473"/>
                  <a:gd name="T45" fmla="*/ 0 h 575"/>
                  <a:gd name="T46" fmla="*/ 0 w 473"/>
                  <a:gd name="T47" fmla="*/ 0 h 575"/>
                  <a:gd name="T48" fmla="*/ 0 w 473"/>
                  <a:gd name="T49" fmla="*/ 0 h 575"/>
                  <a:gd name="T50" fmla="*/ 0 w 473"/>
                  <a:gd name="T51" fmla="*/ 0 h 575"/>
                  <a:gd name="T52" fmla="*/ 0 w 473"/>
                  <a:gd name="T53" fmla="*/ 0 h 575"/>
                  <a:gd name="T54" fmla="*/ 0 w 473"/>
                  <a:gd name="T55" fmla="*/ 0 h 575"/>
                  <a:gd name="T56" fmla="*/ 0 w 473"/>
                  <a:gd name="T57" fmla="*/ 0 h 575"/>
                  <a:gd name="T58" fmla="*/ 0 w 473"/>
                  <a:gd name="T59" fmla="*/ 0 h 575"/>
                  <a:gd name="T60" fmla="*/ 0 w 473"/>
                  <a:gd name="T61" fmla="*/ 0 h 575"/>
                  <a:gd name="T62" fmla="*/ 0 w 473"/>
                  <a:gd name="T63" fmla="*/ 0 h 575"/>
                  <a:gd name="T64" fmla="*/ 0 w 473"/>
                  <a:gd name="T65" fmla="*/ 0 h 575"/>
                  <a:gd name="T66" fmla="*/ 0 w 473"/>
                  <a:gd name="T67" fmla="*/ 0 h 575"/>
                  <a:gd name="T68" fmla="*/ 0 w 473"/>
                  <a:gd name="T69" fmla="*/ 0 h 575"/>
                  <a:gd name="T70" fmla="*/ 0 w 473"/>
                  <a:gd name="T71" fmla="*/ 0 h 575"/>
                  <a:gd name="T72" fmla="*/ 0 w 473"/>
                  <a:gd name="T73" fmla="*/ 0 h 575"/>
                  <a:gd name="T74" fmla="*/ 0 w 473"/>
                  <a:gd name="T75" fmla="*/ 0 h 575"/>
                  <a:gd name="T76" fmla="*/ 0 w 473"/>
                  <a:gd name="T77" fmla="*/ 0 h 575"/>
                  <a:gd name="T78" fmla="*/ 0 w 473"/>
                  <a:gd name="T79" fmla="*/ 0 h 575"/>
                  <a:gd name="T80" fmla="*/ 0 w 473"/>
                  <a:gd name="T81" fmla="*/ 0 h 575"/>
                  <a:gd name="T82" fmla="*/ 0 w 473"/>
                  <a:gd name="T83" fmla="*/ 0 h 575"/>
                  <a:gd name="T84" fmla="*/ 0 w 473"/>
                  <a:gd name="T85" fmla="*/ 0 h 575"/>
                  <a:gd name="T86" fmla="*/ 0 w 473"/>
                  <a:gd name="T87" fmla="*/ 0 h 575"/>
                  <a:gd name="T88" fmla="*/ 0 w 473"/>
                  <a:gd name="T89" fmla="*/ 0 h 575"/>
                  <a:gd name="T90" fmla="*/ 0 w 473"/>
                  <a:gd name="T91" fmla="*/ 0 h 575"/>
                  <a:gd name="T92" fmla="*/ 0 w 473"/>
                  <a:gd name="T93" fmla="*/ 0 h 575"/>
                  <a:gd name="T94" fmla="*/ 0 w 473"/>
                  <a:gd name="T95" fmla="*/ 0 h 575"/>
                  <a:gd name="T96" fmla="*/ 0 w 473"/>
                  <a:gd name="T97" fmla="*/ 0 h 575"/>
                  <a:gd name="T98" fmla="*/ 0 w 473"/>
                  <a:gd name="T99" fmla="*/ 0 h 575"/>
                  <a:gd name="T100" fmla="*/ 0 w 473"/>
                  <a:gd name="T101" fmla="*/ 0 h 57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73"/>
                  <a:gd name="T154" fmla="*/ 0 h 575"/>
                  <a:gd name="T155" fmla="*/ 473 w 473"/>
                  <a:gd name="T156" fmla="*/ 575 h 57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73" h="575">
                    <a:moveTo>
                      <a:pt x="74" y="5"/>
                    </a:moveTo>
                    <a:lnTo>
                      <a:pt x="132" y="67"/>
                    </a:lnTo>
                    <a:lnTo>
                      <a:pt x="133" y="82"/>
                    </a:lnTo>
                    <a:lnTo>
                      <a:pt x="137" y="91"/>
                    </a:lnTo>
                    <a:lnTo>
                      <a:pt x="156" y="109"/>
                    </a:lnTo>
                    <a:lnTo>
                      <a:pt x="175" y="112"/>
                    </a:lnTo>
                    <a:lnTo>
                      <a:pt x="194" y="108"/>
                    </a:lnTo>
                    <a:lnTo>
                      <a:pt x="209" y="108"/>
                    </a:lnTo>
                    <a:lnTo>
                      <a:pt x="230" y="131"/>
                    </a:lnTo>
                    <a:lnTo>
                      <a:pt x="232" y="138"/>
                    </a:lnTo>
                    <a:lnTo>
                      <a:pt x="242" y="146"/>
                    </a:lnTo>
                    <a:lnTo>
                      <a:pt x="248" y="157"/>
                    </a:lnTo>
                    <a:lnTo>
                      <a:pt x="256" y="163"/>
                    </a:lnTo>
                    <a:lnTo>
                      <a:pt x="257" y="173"/>
                    </a:lnTo>
                    <a:lnTo>
                      <a:pt x="246" y="192"/>
                    </a:lnTo>
                    <a:lnTo>
                      <a:pt x="241" y="192"/>
                    </a:lnTo>
                    <a:lnTo>
                      <a:pt x="229" y="189"/>
                    </a:lnTo>
                    <a:lnTo>
                      <a:pt x="222" y="192"/>
                    </a:lnTo>
                    <a:lnTo>
                      <a:pt x="220" y="208"/>
                    </a:lnTo>
                    <a:lnTo>
                      <a:pt x="222" y="215"/>
                    </a:lnTo>
                    <a:lnTo>
                      <a:pt x="292" y="260"/>
                    </a:lnTo>
                    <a:lnTo>
                      <a:pt x="299" y="277"/>
                    </a:lnTo>
                    <a:lnTo>
                      <a:pt x="326" y="300"/>
                    </a:lnTo>
                    <a:lnTo>
                      <a:pt x="333" y="312"/>
                    </a:lnTo>
                    <a:lnTo>
                      <a:pt x="354" y="335"/>
                    </a:lnTo>
                    <a:lnTo>
                      <a:pt x="360" y="336"/>
                    </a:lnTo>
                    <a:lnTo>
                      <a:pt x="379" y="351"/>
                    </a:lnTo>
                    <a:lnTo>
                      <a:pt x="393" y="382"/>
                    </a:lnTo>
                    <a:lnTo>
                      <a:pt x="393" y="383"/>
                    </a:lnTo>
                    <a:lnTo>
                      <a:pt x="394" y="385"/>
                    </a:lnTo>
                    <a:lnTo>
                      <a:pt x="402" y="401"/>
                    </a:lnTo>
                    <a:lnTo>
                      <a:pt x="410" y="401"/>
                    </a:lnTo>
                    <a:lnTo>
                      <a:pt x="435" y="422"/>
                    </a:lnTo>
                    <a:lnTo>
                      <a:pt x="464" y="476"/>
                    </a:lnTo>
                    <a:lnTo>
                      <a:pt x="473" y="525"/>
                    </a:lnTo>
                    <a:lnTo>
                      <a:pt x="471" y="533"/>
                    </a:lnTo>
                    <a:lnTo>
                      <a:pt x="462" y="544"/>
                    </a:lnTo>
                    <a:lnTo>
                      <a:pt x="454" y="549"/>
                    </a:lnTo>
                    <a:lnTo>
                      <a:pt x="445" y="549"/>
                    </a:lnTo>
                    <a:lnTo>
                      <a:pt x="436" y="539"/>
                    </a:lnTo>
                    <a:lnTo>
                      <a:pt x="426" y="538"/>
                    </a:lnTo>
                    <a:lnTo>
                      <a:pt x="403" y="554"/>
                    </a:lnTo>
                    <a:lnTo>
                      <a:pt x="405" y="571"/>
                    </a:lnTo>
                    <a:lnTo>
                      <a:pt x="397" y="575"/>
                    </a:lnTo>
                    <a:lnTo>
                      <a:pt x="366" y="565"/>
                    </a:lnTo>
                    <a:lnTo>
                      <a:pt x="357" y="555"/>
                    </a:lnTo>
                    <a:lnTo>
                      <a:pt x="356" y="550"/>
                    </a:lnTo>
                    <a:lnTo>
                      <a:pt x="361" y="550"/>
                    </a:lnTo>
                    <a:lnTo>
                      <a:pt x="366" y="538"/>
                    </a:lnTo>
                    <a:lnTo>
                      <a:pt x="352" y="456"/>
                    </a:lnTo>
                    <a:lnTo>
                      <a:pt x="337" y="443"/>
                    </a:lnTo>
                    <a:lnTo>
                      <a:pt x="334" y="435"/>
                    </a:lnTo>
                    <a:lnTo>
                      <a:pt x="324" y="433"/>
                    </a:lnTo>
                    <a:lnTo>
                      <a:pt x="315" y="427"/>
                    </a:lnTo>
                    <a:lnTo>
                      <a:pt x="299" y="402"/>
                    </a:lnTo>
                    <a:lnTo>
                      <a:pt x="290" y="357"/>
                    </a:lnTo>
                    <a:lnTo>
                      <a:pt x="277" y="331"/>
                    </a:lnTo>
                    <a:lnTo>
                      <a:pt x="269" y="325"/>
                    </a:lnTo>
                    <a:lnTo>
                      <a:pt x="266" y="317"/>
                    </a:lnTo>
                    <a:lnTo>
                      <a:pt x="247" y="304"/>
                    </a:lnTo>
                    <a:lnTo>
                      <a:pt x="225" y="277"/>
                    </a:lnTo>
                    <a:lnTo>
                      <a:pt x="201" y="277"/>
                    </a:lnTo>
                    <a:lnTo>
                      <a:pt x="192" y="279"/>
                    </a:lnTo>
                    <a:lnTo>
                      <a:pt x="190" y="293"/>
                    </a:lnTo>
                    <a:lnTo>
                      <a:pt x="188" y="298"/>
                    </a:lnTo>
                    <a:lnTo>
                      <a:pt x="169" y="309"/>
                    </a:lnTo>
                    <a:lnTo>
                      <a:pt x="162" y="309"/>
                    </a:lnTo>
                    <a:lnTo>
                      <a:pt x="152" y="302"/>
                    </a:lnTo>
                    <a:lnTo>
                      <a:pt x="143" y="291"/>
                    </a:lnTo>
                    <a:lnTo>
                      <a:pt x="136" y="288"/>
                    </a:lnTo>
                    <a:lnTo>
                      <a:pt x="115" y="295"/>
                    </a:lnTo>
                    <a:lnTo>
                      <a:pt x="106" y="310"/>
                    </a:lnTo>
                    <a:lnTo>
                      <a:pt x="95" y="317"/>
                    </a:lnTo>
                    <a:lnTo>
                      <a:pt x="90" y="328"/>
                    </a:lnTo>
                    <a:lnTo>
                      <a:pt x="86" y="331"/>
                    </a:lnTo>
                    <a:lnTo>
                      <a:pt x="86" y="326"/>
                    </a:lnTo>
                    <a:lnTo>
                      <a:pt x="79" y="312"/>
                    </a:lnTo>
                    <a:lnTo>
                      <a:pt x="68" y="194"/>
                    </a:lnTo>
                    <a:lnTo>
                      <a:pt x="64" y="190"/>
                    </a:lnTo>
                    <a:lnTo>
                      <a:pt x="44" y="190"/>
                    </a:lnTo>
                    <a:lnTo>
                      <a:pt x="38" y="189"/>
                    </a:lnTo>
                    <a:lnTo>
                      <a:pt x="34" y="187"/>
                    </a:lnTo>
                    <a:lnTo>
                      <a:pt x="25" y="150"/>
                    </a:lnTo>
                    <a:lnTo>
                      <a:pt x="11" y="134"/>
                    </a:lnTo>
                    <a:lnTo>
                      <a:pt x="5" y="136"/>
                    </a:lnTo>
                    <a:lnTo>
                      <a:pt x="1" y="130"/>
                    </a:lnTo>
                    <a:lnTo>
                      <a:pt x="0" y="121"/>
                    </a:lnTo>
                    <a:lnTo>
                      <a:pt x="2" y="120"/>
                    </a:lnTo>
                    <a:lnTo>
                      <a:pt x="4" y="114"/>
                    </a:lnTo>
                    <a:lnTo>
                      <a:pt x="6" y="109"/>
                    </a:lnTo>
                    <a:lnTo>
                      <a:pt x="18" y="105"/>
                    </a:lnTo>
                    <a:lnTo>
                      <a:pt x="15" y="98"/>
                    </a:lnTo>
                    <a:lnTo>
                      <a:pt x="13" y="91"/>
                    </a:lnTo>
                    <a:lnTo>
                      <a:pt x="33" y="70"/>
                    </a:lnTo>
                    <a:lnTo>
                      <a:pt x="37" y="62"/>
                    </a:lnTo>
                    <a:lnTo>
                      <a:pt x="37" y="57"/>
                    </a:lnTo>
                    <a:lnTo>
                      <a:pt x="49" y="87"/>
                    </a:lnTo>
                    <a:lnTo>
                      <a:pt x="68" y="82"/>
                    </a:lnTo>
                    <a:lnTo>
                      <a:pt x="70" y="78"/>
                    </a:lnTo>
                    <a:lnTo>
                      <a:pt x="48" y="10"/>
                    </a:lnTo>
                    <a:lnTo>
                      <a:pt x="54" y="0"/>
                    </a:lnTo>
                    <a:lnTo>
                      <a:pt x="74" y="2"/>
                    </a:lnTo>
                    <a:lnTo>
                      <a:pt x="74" y="5"/>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76" name="Freeform 1506">
                <a:extLst>
                  <a:ext uri="{FF2B5EF4-FFF2-40B4-BE49-F238E27FC236}">
                    <a16:creationId xmlns:a16="http://schemas.microsoft.com/office/drawing/2014/main" id="{DA18A15D-8843-415F-827B-38F343373B5C}"/>
                  </a:ext>
                </a:extLst>
              </p:cNvPr>
              <p:cNvSpPr>
                <a:spLocks noChangeAspect="1"/>
              </p:cNvSpPr>
              <p:nvPr/>
            </p:nvSpPr>
            <p:spPr bwMode="auto">
              <a:xfrm>
                <a:off x="4477" y="1170"/>
                <a:ext cx="72" cy="95"/>
              </a:xfrm>
              <a:custGeom>
                <a:avLst/>
                <a:gdLst>
                  <a:gd name="T0" fmla="*/ 0 w 248"/>
                  <a:gd name="T1" fmla="*/ 0 h 325"/>
                  <a:gd name="T2" fmla="*/ 0 w 248"/>
                  <a:gd name="T3" fmla="*/ 0 h 325"/>
                  <a:gd name="T4" fmla="*/ 0 w 248"/>
                  <a:gd name="T5" fmla="*/ 0 h 325"/>
                  <a:gd name="T6" fmla="*/ 0 w 248"/>
                  <a:gd name="T7" fmla="*/ 0 h 325"/>
                  <a:gd name="T8" fmla="*/ 0 w 248"/>
                  <a:gd name="T9" fmla="*/ 0 h 325"/>
                  <a:gd name="T10" fmla="*/ 0 w 248"/>
                  <a:gd name="T11" fmla="*/ 0 h 325"/>
                  <a:gd name="T12" fmla="*/ 0 w 248"/>
                  <a:gd name="T13" fmla="*/ 0 h 325"/>
                  <a:gd name="T14" fmla="*/ 0 w 248"/>
                  <a:gd name="T15" fmla="*/ 0 h 325"/>
                  <a:gd name="T16" fmla="*/ 0 w 248"/>
                  <a:gd name="T17" fmla="*/ 0 h 325"/>
                  <a:gd name="T18" fmla="*/ 0 w 248"/>
                  <a:gd name="T19" fmla="*/ 0 h 325"/>
                  <a:gd name="T20" fmla="*/ 0 w 248"/>
                  <a:gd name="T21" fmla="*/ 0 h 325"/>
                  <a:gd name="T22" fmla="*/ 0 w 248"/>
                  <a:gd name="T23" fmla="*/ 0 h 325"/>
                  <a:gd name="T24" fmla="*/ 0 w 248"/>
                  <a:gd name="T25" fmla="*/ 0 h 325"/>
                  <a:gd name="T26" fmla="*/ 0 w 248"/>
                  <a:gd name="T27" fmla="*/ 0 h 325"/>
                  <a:gd name="T28" fmla="*/ 0 w 248"/>
                  <a:gd name="T29" fmla="*/ 0 h 325"/>
                  <a:gd name="T30" fmla="*/ 0 w 248"/>
                  <a:gd name="T31" fmla="*/ 0 h 325"/>
                  <a:gd name="T32" fmla="*/ 0 w 248"/>
                  <a:gd name="T33" fmla="*/ 0 h 325"/>
                  <a:gd name="T34" fmla="*/ 0 w 248"/>
                  <a:gd name="T35" fmla="*/ 0 h 325"/>
                  <a:gd name="T36" fmla="*/ 0 w 248"/>
                  <a:gd name="T37" fmla="*/ 0 h 325"/>
                  <a:gd name="T38" fmla="*/ 0 w 248"/>
                  <a:gd name="T39" fmla="*/ 0 h 325"/>
                  <a:gd name="T40" fmla="*/ 0 w 248"/>
                  <a:gd name="T41" fmla="*/ 0 h 325"/>
                  <a:gd name="T42" fmla="*/ 0 w 248"/>
                  <a:gd name="T43" fmla="*/ 0 h 325"/>
                  <a:gd name="T44" fmla="*/ 0 w 248"/>
                  <a:gd name="T45" fmla="*/ 0 h 325"/>
                  <a:gd name="T46" fmla="*/ 0 w 248"/>
                  <a:gd name="T47" fmla="*/ 0 h 325"/>
                  <a:gd name="T48" fmla="*/ 0 w 248"/>
                  <a:gd name="T49" fmla="*/ 0 h 325"/>
                  <a:gd name="T50" fmla="*/ 0 w 248"/>
                  <a:gd name="T51" fmla="*/ 0 h 325"/>
                  <a:gd name="T52" fmla="*/ 0 w 248"/>
                  <a:gd name="T53" fmla="*/ 0 h 325"/>
                  <a:gd name="T54" fmla="*/ 0 w 248"/>
                  <a:gd name="T55" fmla="*/ 0 h 325"/>
                  <a:gd name="T56" fmla="*/ 0 w 248"/>
                  <a:gd name="T57" fmla="*/ 0 h 325"/>
                  <a:gd name="T58" fmla="*/ 0 w 248"/>
                  <a:gd name="T59" fmla="*/ 0 h 325"/>
                  <a:gd name="T60" fmla="*/ 0 w 248"/>
                  <a:gd name="T61" fmla="*/ 0 h 325"/>
                  <a:gd name="T62" fmla="*/ 0 w 248"/>
                  <a:gd name="T63" fmla="*/ 0 h 325"/>
                  <a:gd name="T64" fmla="*/ 0 w 248"/>
                  <a:gd name="T65" fmla="*/ 0 h 325"/>
                  <a:gd name="T66" fmla="*/ 0 w 248"/>
                  <a:gd name="T67" fmla="*/ 0 h 325"/>
                  <a:gd name="T68" fmla="*/ 0 w 248"/>
                  <a:gd name="T69" fmla="*/ 0 h 325"/>
                  <a:gd name="T70" fmla="*/ 0 w 248"/>
                  <a:gd name="T71" fmla="*/ 0 h 32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8"/>
                  <a:gd name="T109" fmla="*/ 0 h 325"/>
                  <a:gd name="T110" fmla="*/ 248 w 248"/>
                  <a:gd name="T111" fmla="*/ 325 h 32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8" h="325">
                    <a:moveTo>
                      <a:pt x="248" y="273"/>
                    </a:moveTo>
                    <a:lnTo>
                      <a:pt x="241" y="265"/>
                    </a:lnTo>
                    <a:lnTo>
                      <a:pt x="177" y="231"/>
                    </a:lnTo>
                    <a:lnTo>
                      <a:pt x="171" y="226"/>
                    </a:lnTo>
                    <a:lnTo>
                      <a:pt x="167" y="215"/>
                    </a:lnTo>
                    <a:lnTo>
                      <a:pt x="173" y="223"/>
                    </a:lnTo>
                    <a:lnTo>
                      <a:pt x="155" y="194"/>
                    </a:lnTo>
                    <a:lnTo>
                      <a:pt x="161" y="190"/>
                    </a:lnTo>
                    <a:lnTo>
                      <a:pt x="167" y="185"/>
                    </a:lnTo>
                    <a:lnTo>
                      <a:pt x="166" y="178"/>
                    </a:lnTo>
                    <a:lnTo>
                      <a:pt x="184" y="177"/>
                    </a:lnTo>
                    <a:lnTo>
                      <a:pt x="189" y="169"/>
                    </a:lnTo>
                    <a:lnTo>
                      <a:pt x="188" y="163"/>
                    </a:lnTo>
                    <a:lnTo>
                      <a:pt x="197" y="152"/>
                    </a:lnTo>
                    <a:lnTo>
                      <a:pt x="199" y="136"/>
                    </a:lnTo>
                    <a:lnTo>
                      <a:pt x="208" y="130"/>
                    </a:lnTo>
                    <a:lnTo>
                      <a:pt x="209" y="125"/>
                    </a:lnTo>
                    <a:lnTo>
                      <a:pt x="179" y="84"/>
                    </a:lnTo>
                    <a:lnTo>
                      <a:pt x="177" y="65"/>
                    </a:lnTo>
                    <a:lnTo>
                      <a:pt x="182" y="40"/>
                    </a:lnTo>
                    <a:lnTo>
                      <a:pt x="185" y="38"/>
                    </a:lnTo>
                    <a:lnTo>
                      <a:pt x="192" y="40"/>
                    </a:lnTo>
                    <a:lnTo>
                      <a:pt x="174" y="22"/>
                    </a:lnTo>
                    <a:lnTo>
                      <a:pt x="167" y="21"/>
                    </a:lnTo>
                    <a:lnTo>
                      <a:pt x="135" y="0"/>
                    </a:lnTo>
                    <a:lnTo>
                      <a:pt x="131" y="6"/>
                    </a:lnTo>
                    <a:lnTo>
                      <a:pt x="140" y="37"/>
                    </a:lnTo>
                    <a:lnTo>
                      <a:pt x="127" y="56"/>
                    </a:lnTo>
                    <a:lnTo>
                      <a:pt x="110" y="61"/>
                    </a:lnTo>
                    <a:lnTo>
                      <a:pt x="94" y="61"/>
                    </a:lnTo>
                    <a:lnTo>
                      <a:pt x="94" y="68"/>
                    </a:lnTo>
                    <a:lnTo>
                      <a:pt x="119" y="95"/>
                    </a:lnTo>
                    <a:lnTo>
                      <a:pt x="85" y="98"/>
                    </a:lnTo>
                    <a:lnTo>
                      <a:pt x="49" y="86"/>
                    </a:lnTo>
                    <a:lnTo>
                      <a:pt x="44" y="94"/>
                    </a:lnTo>
                    <a:lnTo>
                      <a:pt x="41" y="119"/>
                    </a:lnTo>
                    <a:lnTo>
                      <a:pt x="35" y="131"/>
                    </a:lnTo>
                    <a:lnTo>
                      <a:pt x="4" y="155"/>
                    </a:lnTo>
                    <a:lnTo>
                      <a:pt x="0" y="185"/>
                    </a:lnTo>
                    <a:lnTo>
                      <a:pt x="1" y="189"/>
                    </a:lnTo>
                    <a:lnTo>
                      <a:pt x="27" y="208"/>
                    </a:lnTo>
                    <a:lnTo>
                      <a:pt x="35" y="201"/>
                    </a:lnTo>
                    <a:lnTo>
                      <a:pt x="69" y="210"/>
                    </a:lnTo>
                    <a:lnTo>
                      <a:pt x="87" y="257"/>
                    </a:lnTo>
                    <a:lnTo>
                      <a:pt x="93" y="263"/>
                    </a:lnTo>
                    <a:lnTo>
                      <a:pt x="100" y="263"/>
                    </a:lnTo>
                    <a:lnTo>
                      <a:pt x="91" y="270"/>
                    </a:lnTo>
                    <a:lnTo>
                      <a:pt x="93" y="273"/>
                    </a:lnTo>
                    <a:lnTo>
                      <a:pt x="89" y="277"/>
                    </a:lnTo>
                    <a:lnTo>
                      <a:pt x="94" y="291"/>
                    </a:lnTo>
                    <a:lnTo>
                      <a:pt x="94" y="303"/>
                    </a:lnTo>
                    <a:lnTo>
                      <a:pt x="108" y="303"/>
                    </a:lnTo>
                    <a:lnTo>
                      <a:pt x="115" y="302"/>
                    </a:lnTo>
                    <a:lnTo>
                      <a:pt x="117" y="305"/>
                    </a:lnTo>
                    <a:lnTo>
                      <a:pt x="117" y="312"/>
                    </a:lnTo>
                    <a:lnTo>
                      <a:pt x="112" y="312"/>
                    </a:lnTo>
                    <a:lnTo>
                      <a:pt x="117" y="316"/>
                    </a:lnTo>
                    <a:lnTo>
                      <a:pt x="122" y="315"/>
                    </a:lnTo>
                    <a:lnTo>
                      <a:pt x="131" y="325"/>
                    </a:lnTo>
                    <a:lnTo>
                      <a:pt x="140" y="325"/>
                    </a:lnTo>
                    <a:lnTo>
                      <a:pt x="141" y="321"/>
                    </a:lnTo>
                    <a:lnTo>
                      <a:pt x="145" y="319"/>
                    </a:lnTo>
                    <a:lnTo>
                      <a:pt x="142" y="310"/>
                    </a:lnTo>
                    <a:lnTo>
                      <a:pt x="137" y="305"/>
                    </a:lnTo>
                    <a:lnTo>
                      <a:pt x="143" y="307"/>
                    </a:lnTo>
                    <a:lnTo>
                      <a:pt x="171" y="321"/>
                    </a:lnTo>
                    <a:lnTo>
                      <a:pt x="172" y="318"/>
                    </a:lnTo>
                    <a:lnTo>
                      <a:pt x="179" y="314"/>
                    </a:lnTo>
                    <a:lnTo>
                      <a:pt x="190" y="321"/>
                    </a:lnTo>
                    <a:lnTo>
                      <a:pt x="203" y="293"/>
                    </a:lnTo>
                    <a:lnTo>
                      <a:pt x="232" y="292"/>
                    </a:lnTo>
                    <a:lnTo>
                      <a:pt x="242" y="287"/>
                    </a:lnTo>
                    <a:lnTo>
                      <a:pt x="248" y="27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77" name="Freeform 1507">
                <a:extLst>
                  <a:ext uri="{FF2B5EF4-FFF2-40B4-BE49-F238E27FC236}">
                    <a16:creationId xmlns:a16="http://schemas.microsoft.com/office/drawing/2014/main" id="{7E54085B-01A1-4662-A833-2B8E7000A05F}"/>
                  </a:ext>
                </a:extLst>
              </p:cNvPr>
              <p:cNvSpPr>
                <a:spLocks noChangeAspect="1"/>
              </p:cNvSpPr>
              <p:nvPr/>
            </p:nvSpPr>
            <p:spPr bwMode="auto">
              <a:xfrm>
                <a:off x="4477" y="1170"/>
                <a:ext cx="72" cy="95"/>
              </a:xfrm>
              <a:custGeom>
                <a:avLst/>
                <a:gdLst>
                  <a:gd name="T0" fmla="*/ 0 w 248"/>
                  <a:gd name="T1" fmla="*/ 0 h 325"/>
                  <a:gd name="T2" fmla="*/ 0 w 248"/>
                  <a:gd name="T3" fmla="*/ 0 h 325"/>
                  <a:gd name="T4" fmla="*/ 0 w 248"/>
                  <a:gd name="T5" fmla="*/ 0 h 325"/>
                  <a:gd name="T6" fmla="*/ 0 w 248"/>
                  <a:gd name="T7" fmla="*/ 0 h 325"/>
                  <a:gd name="T8" fmla="*/ 0 w 248"/>
                  <a:gd name="T9" fmla="*/ 0 h 325"/>
                  <a:gd name="T10" fmla="*/ 0 w 248"/>
                  <a:gd name="T11" fmla="*/ 0 h 325"/>
                  <a:gd name="T12" fmla="*/ 0 w 248"/>
                  <a:gd name="T13" fmla="*/ 0 h 325"/>
                  <a:gd name="T14" fmla="*/ 0 w 248"/>
                  <a:gd name="T15" fmla="*/ 0 h 325"/>
                  <a:gd name="T16" fmla="*/ 0 w 248"/>
                  <a:gd name="T17" fmla="*/ 0 h 325"/>
                  <a:gd name="T18" fmla="*/ 0 w 248"/>
                  <a:gd name="T19" fmla="*/ 0 h 325"/>
                  <a:gd name="T20" fmla="*/ 0 w 248"/>
                  <a:gd name="T21" fmla="*/ 0 h 325"/>
                  <a:gd name="T22" fmla="*/ 0 w 248"/>
                  <a:gd name="T23" fmla="*/ 0 h 325"/>
                  <a:gd name="T24" fmla="*/ 0 w 248"/>
                  <a:gd name="T25" fmla="*/ 0 h 325"/>
                  <a:gd name="T26" fmla="*/ 0 w 248"/>
                  <a:gd name="T27" fmla="*/ 0 h 325"/>
                  <a:gd name="T28" fmla="*/ 0 w 248"/>
                  <a:gd name="T29" fmla="*/ 0 h 325"/>
                  <a:gd name="T30" fmla="*/ 0 w 248"/>
                  <a:gd name="T31" fmla="*/ 0 h 325"/>
                  <a:gd name="T32" fmla="*/ 0 w 248"/>
                  <a:gd name="T33" fmla="*/ 0 h 325"/>
                  <a:gd name="T34" fmla="*/ 0 w 248"/>
                  <a:gd name="T35" fmla="*/ 0 h 325"/>
                  <a:gd name="T36" fmla="*/ 0 w 248"/>
                  <a:gd name="T37" fmla="*/ 0 h 325"/>
                  <a:gd name="T38" fmla="*/ 0 w 248"/>
                  <a:gd name="T39" fmla="*/ 0 h 325"/>
                  <a:gd name="T40" fmla="*/ 0 w 248"/>
                  <a:gd name="T41" fmla="*/ 0 h 325"/>
                  <a:gd name="T42" fmla="*/ 0 w 248"/>
                  <a:gd name="T43" fmla="*/ 0 h 325"/>
                  <a:gd name="T44" fmla="*/ 0 w 248"/>
                  <a:gd name="T45" fmla="*/ 0 h 325"/>
                  <a:gd name="T46" fmla="*/ 0 w 248"/>
                  <a:gd name="T47" fmla="*/ 0 h 325"/>
                  <a:gd name="T48" fmla="*/ 0 w 248"/>
                  <a:gd name="T49" fmla="*/ 0 h 325"/>
                  <a:gd name="T50" fmla="*/ 0 w 248"/>
                  <a:gd name="T51" fmla="*/ 0 h 325"/>
                  <a:gd name="T52" fmla="*/ 0 w 248"/>
                  <a:gd name="T53" fmla="*/ 0 h 325"/>
                  <a:gd name="T54" fmla="*/ 0 w 248"/>
                  <a:gd name="T55" fmla="*/ 0 h 325"/>
                  <a:gd name="T56" fmla="*/ 0 w 248"/>
                  <a:gd name="T57" fmla="*/ 0 h 325"/>
                  <a:gd name="T58" fmla="*/ 0 w 248"/>
                  <a:gd name="T59" fmla="*/ 0 h 325"/>
                  <a:gd name="T60" fmla="*/ 0 w 248"/>
                  <a:gd name="T61" fmla="*/ 0 h 325"/>
                  <a:gd name="T62" fmla="*/ 0 w 248"/>
                  <a:gd name="T63" fmla="*/ 0 h 325"/>
                  <a:gd name="T64" fmla="*/ 0 w 248"/>
                  <a:gd name="T65" fmla="*/ 0 h 325"/>
                  <a:gd name="T66" fmla="*/ 0 w 248"/>
                  <a:gd name="T67" fmla="*/ 0 h 325"/>
                  <a:gd name="T68" fmla="*/ 0 w 248"/>
                  <a:gd name="T69" fmla="*/ 0 h 325"/>
                  <a:gd name="T70" fmla="*/ 0 w 248"/>
                  <a:gd name="T71" fmla="*/ 0 h 32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8"/>
                  <a:gd name="T109" fmla="*/ 0 h 325"/>
                  <a:gd name="T110" fmla="*/ 248 w 248"/>
                  <a:gd name="T111" fmla="*/ 325 h 32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8" h="325">
                    <a:moveTo>
                      <a:pt x="248" y="273"/>
                    </a:moveTo>
                    <a:lnTo>
                      <a:pt x="241" y="265"/>
                    </a:lnTo>
                    <a:lnTo>
                      <a:pt x="177" y="231"/>
                    </a:lnTo>
                    <a:lnTo>
                      <a:pt x="171" y="226"/>
                    </a:lnTo>
                    <a:lnTo>
                      <a:pt x="167" y="215"/>
                    </a:lnTo>
                    <a:lnTo>
                      <a:pt x="173" y="223"/>
                    </a:lnTo>
                    <a:lnTo>
                      <a:pt x="155" y="194"/>
                    </a:lnTo>
                    <a:lnTo>
                      <a:pt x="161" y="190"/>
                    </a:lnTo>
                    <a:lnTo>
                      <a:pt x="167" y="185"/>
                    </a:lnTo>
                    <a:lnTo>
                      <a:pt x="166" y="178"/>
                    </a:lnTo>
                    <a:lnTo>
                      <a:pt x="184" y="177"/>
                    </a:lnTo>
                    <a:lnTo>
                      <a:pt x="189" y="169"/>
                    </a:lnTo>
                    <a:lnTo>
                      <a:pt x="188" y="163"/>
                    </a:lnTo>
                    <a:lnTo>
                      <a:pt x="197" y="152"/>
                    </a:lnTo>
                    <a:lnTo>
                      <a:pt x="199" y="136"/>
                    </a:lnTo>
                    <a:lnTo>
                      <a:pt x="208" y="130"/>
                    </a:lnTo>
                    <a:lnTo>
                      <a:pt x="209" y="125"/>
                    </a:lnTo>
                    <a:lnTo>
                      <a:pt x="179" y="84"/>
                    </a:lnTo>
                    <a:lnTo>
                      <a:pt x="177" y="65"/>
                    </a:lnTo>
                    <a:lnTo>
                      <a:pt x="182" y="40"/>
                    </a:lnTo>
                    <a:lnTo>
                      <a:pt x="185" y="38"/>
                    </a:lnTo>
                    <a:lnTo>
                      <a:pt x="192" y="40"/>
                    </a:lnTo>
                    <a:lnTo>
                      <a:pt x="174" y="22"/>
                    </a:lnTo>
                    <a:lnTo>
                      <a:pt x="167" y="21"/>
                    </a:lnTo>
                    <a:lnTo>
                      <a:pt x="135" y="0"/>
                    </a:lnTo>
                    <a:lnTo>
                      <a:pt x="131" y="6"/>
                    </a:lnTo>
                    <a:lnTo>
                      <a:pt x="140" y="37"/>
                    </a:lnTo>
                    <a:lnTo>
                      <a:pt x="127" y="56"/>
                    </a:lnTo>
                    <a:lnTo>
                      <a:pt x="110" y="61"/>
                    </a:lnTo>
                    <a:lnTo>
                      <a:pt x="94" y="61"/>
                    </a:lnTo>
                    <a:lnTo>
                      <a:pt x="94" y="68"/>
                    </a:lnTo>
                    <a:lnTo>
                      <a:pt x="119" y="95"/>
                    </a:lnTo>
                    <a:lnTo>
                      <a:pt x="85" y="98"/>
                    </a:lnTo>
                    <a:lnTo>
                      <a:pt x="49" y="86"/>
                    </a:lnTo>
                    <a:lnTo>
                      <a:pt x="44" y="94"/>
                    </a:lnTo>
                    <a:lnTo>
                      <a:pt x="41" y="119"/>
                    </a:lnTo>
                    <a:lnTo>
                      <a:pt x="35" y="131"/>
                    </a:lnTo>
                    <a:lnTo>
                      <a:pt x="4" y="155"/>
                    </a:lnTo>
                    <a:lnTo>
                      <a:pt x="0" y="185"/>
                    </a:lnTo>
                    <a:lnTo>
                      <a:pt x="1" y="189"/>
                    </a:lnTo>
                    <a:lnTo>
                      <a:pt x="27" y="208"/>
                    </a:lnTo>
                    <a:lnTo>
                      <a:pt x="35" y="201"/>
                    </a:lnTo>
                    <a:lnTo>
                      <a:pt x="69" y="210"/>
                    </a:lnTo>
                    <a:lnTo>
                      <a:pt x="87" y="257"/>
                    </a:lnTo>
                    <a:lnTo>
                      <a:pt x="93" y="263"/>
                    </a:lnTo>
                    <a:lnTo>
                      <a:pt x="100" y="263"/>
                    </a:lnTo>
                    <a:lnTo>
                      <a:pt x="91" y="270"/>
                    </a:lnTo>
                    <a:lnTo>
                      <a:pt x="93" y="273"/>
                    </a:lnTo>
                    <a:lnTo>
                      <a:pt x="89" y="277"/>
                    </a:lnTo>
                    <a:lnTo>
                      <a:pt x="94" y="291"/>
                    </a:lnTo>
                    <a:lnTo>
                      <a:pt x="94" y="303"/>
                    </a:lnTo>
                    <a:lnTo>
                      <a:pt x="108" y="303"/>
                    </a:lnTo>
                    <a:lnTo>
                      <a:pt x="115" y="302"/>
                    </a:lnTo>
                    <a:lnTo>
                      <a:pt x="117" y="305"/>
                    </a:lnTo>
                    <a:lnTo>
                      <a:pt x="117" y="312"/>
                    </a:lnTo>
                    <a:lnTo>
                      <a:pt x="112" y="312"/>
                    </a:lnTo>
                    <a:lnTo>
                      <a:pt x="117" y="316"/>
                    </a:lnTo>
                    <a:lnTo>
                      <a:pt x="122" y="315"/>
                    </a:lnTo>
                    <a:lnTo>
                      <a:pt x="131" y="325"/>
                    </a:lnTo>
                    <a:lnTo>
                      <a:pt x="140" y="325"/>
                    </a:lnTo>
                    <a:lnTo>
                      <a:pt x="141" y="321"/>
                    </a:lnTo>
                    <a:lnTo>
                      <a:pt x="145" y="319"/>
                    </a:lnTo>
                    <a:lnTo>
                      <a:pt x="142" y="310"/>
                    </a:lnTo>
                    <a:lnTo>
                      <a:pt x="137" y="305"/>
                    </a:lnTo>
                    <a:lnTo>
                      <a:pt x="143" y="307"/>
                    </a:lnTo>
                    <a:lnTo>
                      <a:pt x="171" y="321"/>
                    </a:lnTo>
                    <a:lnTo>
                      <a:pt x="172" y="318"/>
                    </a:lnTo>
                    <a:lnTo>
                      <a:pt x="179" y="314"/>
                    </a:lnTo>
                    <a:lnTo>
                      <a:pt x="190" y="321"/>
                    </a:lnTo>
                    <a:lnTo>
                      <a:pt x="203" y="293"/>
                    </a:lnTo>
                    <a:lnTo>
                      <a:pt x="232" y="292"/>
                    </a:lnTo>
                    <a:lnTo>
                      <a:pt x="242" y="287"/>
                    </a:lnTo>
                    <a:lnTo>
                      <a:pt x="248" y="27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78" name="Freeform 1508">
                <a:extLst>
                  <a:ext uri="{FF2B5EF4-FFF2-40B4-BE49-F238E27FC236}">
                    <a16:creationId xmlns:a16="http://schemas.microsoft.com/office/drawing/2014/main" id="{2327B5BF-A5B8-49B0-96B2-031B85AE036A}"/>
                  </a:ext>
                </a:extLst>
              </p:cNvPr>
              <p:cNvSpPr>
                <a:spLocks noChangeAspect="1"/>
              </p:cNvSpPr>
              <p:nvPr/>
            </p:nvSpPr>
            <p:spPr bwMode="auto">
              <a:xfrm>
                <a:off x="4459" y="1915"/>
                <a:ext cx="164" cy="172"/>
              </a:xfrm>
              <a:custGeom>
                <a:avLst/>
                <a:gdLst>
                  <a:gd name="T0" fmla="*/ 0 w 553"/>
                  <a:gd name="T1" fmla="*/ 0 h 584"/>
                  <a:gd name="T2" fmla="*/ 0 w 553"/>
                  <a:gd name="T3" fmla="*/ 0 h 584"/>
                  <a:gd name="T4" fmla="*/ 0 w 553"/>
                  <a:gd name="T5" fmla="*/ 0 h 584"/>
                  <a:gd name="T6" fmla="*/ 0 w 553"/>
                  <a:gd name="T7" fmla="*/ 0 h 584"/>
                  <a:gd name="T8" fmla="*/ 0 w 553"/>
                  <a:gd name="T9" fmla="*/ 0 h 584"/>
                  <a:gd name="T10" fmla="*/ 0 w 553"/>
                  <a:gd name="T11" fmla="*/ 0 h 584"/>
                  <a:gd name="T12" fmla="*/ 0 w 553"/>
                  <a:gd name="T13" fmla="*/ 0 h 584"/>
                  <a:gd name="T14" fmla="*/ 0 w 553"/>
                  <a:gd name="T15" fmla="*/ 0 h 584"/>
                  <a:gd name="T16" fmla="*/ 0 w 553"/>
                  <a:gd name="T17" fmla="*/ 0 h 584"/>
                  <a:gd name="T18" fmla="*/ 0 w 553"/>
                  <a:gd name="T19" fmla="*/ 0 h 584"/>
                  <a:gd name="T20" fmla="*/ 0 w 553"/>
                  <a:gd name="T21" fmla="*/ 0 h 584"/>
                  <a:gd name="T22" fmla="*/ 0 w 553"/>
                  <a:gd name="T23" fmla="*/ 0 h 584"/>
                  <a:gd name="T24" fmla="*/ 0 w 553"/>
                  <a:gd name="T25" fmla="*/ 0 h 584"/>
                  <a:gd name="T26" fmla="*/ 0 w 553"/>
                  <a:gd name="T27" fmla="*/ 0 h 584"/>
                  <a:gd name="T28" fmla="*/ 0 w 553"/>
                  <a:gd name="T29" fmla="*/ 0 h 584"/>
                  <a:gd name="T30" fmla="*/ 0 w 553"/>
                  <a:gd name="T31" fmla="*/ 0 h 584"/>
                  <a:gd name="T32" fmla="*/ 0 w 553"/>
                  <a:gd name="T33" fmla="*/ 0 h 584"/>
                  <a:gd name="T34" fmla="*/ 0 w 553"/>
                  <a:gd name="T35" fmla="*/ 0 h 584"/>
                  <a:gd name="T36" fmla="*/ 0 w 553"/>
                  <a:gd name="T37" fmla="*/ 0 h 584"/>
                  <a:gd name="T38" fmla="*/ 0 w 553"/>
                  <a:gd name="T39" fmla="*/ 0 h 584"/>
                  <a:gd name="T40" fmla="*/ 0 w 553"/>
                  <a:gd name="T41" fmla="*/ 0 h 584"/>
                  <a:gd name="T42" fmla="*/ 0 w 553"/>
                  <a:gd name="T43" fmla="*/ 0 h 584"/>
                  <a:gd name="T44" fmla="*/ 0 w 553"/>
                  <a:gd name="T45" fmla="*/ 0 h 584"/>
                  <a:gd name="T46" fmla="*/ 0 w 553"/>
                  <a:gd name="T47" fmla="*/ 0 h 584"/>
                  <a:gd name="T48" fmla="*/ 0 w 553"/>
                  <a:gd name="T49" fmla="*/ 0 h 584"/>
                  <a:gd name="T50" fmla="*/ 0 w 553"/>
                  <a:gd name="T51" fmla="*/ 0 h 584"/>
                  <a:gd name="T52" fmla="*/ 0 w 553"/>
                  <a:gd name="T53" fmla="*/ 0 h 584"/>
                  <a:gd name="T54" fmla="*/ 0 w 553"/>
                  <a:gd name="T55" fmla="*/ 0 h 584"/>
                  <a:gd name="T56" fmla="*/ 0 w 553"/>
                  <a:gd name="T57" fmla="*/ 0 h 584"/>
                  <a:gd name="T58" fmla="*/ 0 w 553"/>
                  <a:gd name="T59" fmla="*/ 0 h 584"/>
                  <a:gd name="T60" fmla="*/ 0 w 553"/>
                  <a:gd name="T61" fmla="*/ 0 h 584"/>
                  <a:gd name="T62" fmla="*/ 0 w 553"/>
                  <a:gd name="T63" fmla="*/ 0 h 584"/>
                  <a:gd name="T64" fmla="*/ 0 w 553"/>
                  <a:gd name="T65" fmla="*/ 0 h 584"/>
                  <a:gd name="T66" fmla="*/ 0 w 553"/>
                  <a:gd name="T67" fmla="*/ 0 h 584"/>
                  <a:gd name="T68" fmla="*/ 0 w 553"/>
                  <a:gd name="T69" fmla="*/ 0 h 584"/>
                  <a:gd name="T70" fmla="*/ 0 w 553"/>
                  <a:gd name="T71" fmla="*/ 0 h 584"/>
                  <a:gd name="T72" fmla="*/ 0 w 553"/>
                  <a:gd name="T73" fmla="*/ 0 h 584"/>
                  <a:gd name="T74" fmla="*/ 0 w 553"/>
                  <a:gd name="T75" fmla="*/ 0 h 584"/>
                  <a:gd name="T76" fmla="*/ 0 w 553"/>
                  <a:gd name="T77" fmla="*/ 0 h 584"/>
                  <a:gd name="T78" fmla="*/ 0 w 553"/>
                  <a:gd name="T79" fmla="*/ 0 h 584"/>
                  <a:gd name="T80" fmla="*/ 0 w 553"/>
                  <a:gd name="T81" fmla="*/ 0 h 584"/>
                  <a:gd name="T82" fmla="*/ 0 w 553"/>
                  <a:gd name="T83" fmla="*/ 0 h 584"/>
                  <a:gd name="T84" fmla="*/ 0 w 553"/>
                  <a:gd name="T85" fmla="*/ 0 h 584"/>
                  <a:gd name="T86" fmla="*/ 0 w 553"/>
                  <a:gd name="T87" fmla="*/ 0 h 5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53"/>
                  <a:gd name="T133" fmla="*/ 0 h 584"/>
                  <a:gd name="T134" fmla="*/ 553 w 553"/>
                  <a:gd name="T135" fmla="*/ 584 h 58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53" h="584">
                    <a:moveTo>
                      <a:pt x="470" y="12"/>
                    </a:moveTo>
                    <a:lnTo>
                      <a:pt x="472" y="13"/>
                    </a:lnTo>
                    <a:lnTo>
                      <a:pt x="471" y="16"/>
                    </a:lnTo>
                    <a:lnTo>
                      <a:pt x="467" y="19"/>
                    </a:lnTo>
                    <a:lnTo>
                      <a:pt x="461" y="22"/>
                    </a:lnTo>
                    <a:lnTo>
                      <a:pt x="470" y="26"/>
                    </a:lnTo>
                    <a:lnTo>
                      <a:pt x="475" y="33"/>
                    </a:lnTo>
                    <a:lnTo>
                      <a:pt x="483" y="34"/>
                    </a:lnTo>
                    <a:lnTo>
                      <a:pt x="483" y="45"/>
                    </a:lnTo>
                    <a:lnTo>
                      <a:pt x="478" y="49"/>
                    </a:lnTo>
                    <a:lnTo>
                      <a:pt x="471" y="47"/>
                    </a:lnTo>
                    <a:lnTo>
                      <a:pt x="468" y="50"/>
                    </a:lnTo>
                    <a:lnTo>
                      <a:pt x="456" y="51"/>
                    </a:lnTo>
                    <a:lnTo>
                      <a:pt x="451" y="56"/>
                    </a:lnTo>
                    <a:lnTo>
                      <a:pt x="460" y="69"/>
                    </a:lnTo>
                    <a:lnTo>
                      <a:pt x="464" y="71"/>
                    </a:lnTo>
                    <a:lnTo>
                      <a:pt x="465" y="76"/>
                    </a:lnTo>
                    <a:lnTo>
                      <a:pt x="462" y="80"/>
                    </a:lnTo>
                    <a:lnTo>
                      <a:pt x="499" y="143"/>
                    </a:lnTo>
                    <a:lnTo>
                      <a:pt x="493" y="158"/>
                    </a:lnTo>
                    <a:lnTo>
                      <a:pt x="493" y="163"/>
                    </a:lnTo>
                    <a:lnTo>
                      <a:pt x="494" y="169"/>
                    </a:lnTo>
                    <a:lnTo>
                      <a:pt x="553" y="231"/>
                    </a:lnTo>
                    <a:lnTo>
                      <a:pt x="553" y="237"/>
                    </a:lnTo>
                    <a:lnTo>
                      <a:pt x="544" y="241"/>
                    </a:lnTo>
                    <a:lnTo>
                      <a:pt x="525" y="242"/>
                    </a:lnTo>
                    <a:lnTo>
                      <a:pt x="509" y="237"/>
                    </a:lnTo>
                    <a:lnTo>
                      <a:pt x="502" y="226"/>
                    </a:lnTo>
                    <a:lnTo>
                      <a:pt x="499" y="232"/>
                    </a:lnTo>
                    <a:lnTo>
                      <a:pt x="503" y="242"/>
                    </a:lnTo>
                    <a:lnTo>
                      <a:pt x="502" y="244"/>
                    </a:lnTo>
                    <a:lnTo>
                      <a:pt x="491" y="251"/>
                    </a:lnTo>
                    <a:lnTo>
                      <a:pt x="478" y="273"/>
                    </a:lnTo>
                    <a:lnTo>
                      <a:pt x="472" y="332"/>
                    </a:lnTo>
                    <a:lnTo>
                      <a:pt x="451" y="380"/>
                    </a:lnTo>
                    <a:lnTo>
                      <a:pt x="443" y="389"/>
                    </a:lnTo>
                    <a:lnTo>
                      <a:pt x="439" y="387"/>
                    </a:lnTo>
                    <a:lnTo>
                      <a:pt x="407" y="420"/>
                    </a:lnTo>
                    <a:lnTo>
                      <a:pt x="408" y="424"/>
                    </a:lnTo>
                    <a:lnTo>
                      <a:pt x="414" y="426"/>
                    </a:lnTo>
                    <a:lnTo>
                      <a:pt x="417" y="447"/>
                    </a:lnTo>
                    <a:lnTo>
                      <a:pt x="428" y="453"/>
                    </a:lnTo>
                    <a:lnTo>
                      <a:pt x="421" y="477"/>
                    </a:lnTo>
                    <a:lnTo>
                      <a:pt x="417" y="473"/>
                    </a:lnTo>
                    <a:lnTo>
                      <a:pt x="413" y="477"/>
                    </a:lnTo>
                    <a:lnTo>
                      <a:pt x="413" y="492"/>
                    </a:lnTo>
                    <a:lnTo>
                      <a:pt x="408" y="502"/>
                    </a:lnTo>
                    <a:lnTo>
                      <a:pt x="403" y="503"/>
                    </a:lnTo>
                    <a:lnTo>
                      <a:pt x="403" y="509"/>
                    </a:lnTo>
                    <a:lnTo>
                      <a:pt x="403" y="515"/>
                    </a:lnTo>
                    <a:lnTo>
                      <a:pt x="402" y="520"/>
                    </a:lnTo>
                    <a:lnTo>
                      <a:pt x="399" y="521"/>
                    </a:lnTo>
                    <a:lnTo>
                      <a:pt x="396" y="526"/>
                    </a:lnTo>
                    <a:lnTo>
                      <a:pt x="392" y="541"/>
                    </a:lnTo>
                    <a:lnTo>
                      <a:pt x="381" y="552"/>
                    </a:lnTo>
                    <a:lnTo>
                      <a:pt x="377" y="554"/>
                    </a:lnTo>
                    <a:lnTo>
                      <a:pt x="320" y="584"/>
                    </a:lnTo>
                    <a:lnTo>
                      <a:pt x="311" y="542"/>
                    </a:lnTo>
                    <a:lnTo>
                      <a:pt x="309" y="540"/>
                    </a:lnTo>
                    <a:lnTo>
                      <a:pt x="305" y="537"/>
                    </a:lnTo>
                    <a:lnTo>
                      <a:pt x="297" y="530"/>
                    </a:lnTo>
                    <a:lnTo>
                      <a:pt x="283" y="530"/>
                    </a:lnTo>
                    <a:lnTo>
                      <a:pt x="266" y="535"/>
                    </a:lnTo>
                    <a:lnTo>
                      <a:pt x="261" y="518"/>
                    </a:lnTo>
                    <a:lnTo>
                      <a:pt x="243" y="518"/>
                    </a:lnTo>
                    <a:lnTo>
                      <a:pt x="232" y="509"/>
                    </a:lnTo>
                    <a:lnTo>
                      <a:pt x="226" y="507"/>
                    </a:lnTo>
                    <a:lnTo>
                      <a:pt x="224" y="510"/>
                    </a:lnTo>
                    <a:lnTo>
                      <a:pt x="225" y="518"/>
                    </a:lnTo>
                    <a:lnTo>
                      <a:pt x="204" y="531"/>
                    </a:lnTo>
                    <a:lnTo>
                      <a:pt x="196" y="533"/>
                    </a:lnTo>
                    <a:lnTo>
                      <a:pt x="185" y="530"/>
                    </a:lnTo>
                    <a:lnTo>
                      <a:pt x="175" y="534"/>
                    </a:lnTo>
                    <a:lnTo>
                      <a:pt x="169" y="535"/>
                    </a:lnTo>
                    <a:lnTo>
                      <a:pt x="166" y="537"/>
                    </a:lnTo>
                    <a:lnTo>
                      <a:pt x="163" y="537"/>
                    </a:lnTo>
                    <a:lnTo>
                      <a:pt x="153" y="489"/>
                    </a:lnTo>
                    <a:lnTo>
                      <a:pt x="148" y="498"/>
                    </a:lnTo>
                    <a:lnTo>
                      <a:pt x="145" y="502"/>
                    </a:lnTo>
                    <a:lnTo>
                      <a:pt x="135" y="498"/>
                    </a:lnTo>
                    <a:lnTo>
                      <a:pt x="130" y="499"/>
                    </a:lnTo>
                    <a:lnTo>
                      <a:pt x="125" y="504"/>
                    </a:lnTo>
                    <a:lnTo>
                      <a:pt x="120" y="507"/>
                    </a:lnTo>
                    <a:lnTo>
                      <a:pt x="111" y="508"/>
                    </a:lnTo>
                    <a:lnTo>
                      <a:pt x="105" y="505"/>
                    </a:lnTo>
                    <a:lnTo>
                      <a:pt x="95" y="507"/>
                    </a:lnTo>
                    <a:lnTo>
                      <a:pt x="85" y="497"/>
                    </a:lnTo>
                    <a:lnTo>
                      <a:pt x="81" y="500"/>
                    </a:lnTo>
                    <a:lnTo>
                      <a:pt x="74" y="502"/>
                    </a:lnTo>
                    <a:lnTo>
                      <a:pt x="70" y="484"/>
                    </a:lnTo>
                    <a:lnTo>
                      <a:pt x="70" y="472"/>
                    </a:lnTo>
                    <a:lnTo>
                      <a:pt x="67" y="466"/>
                    </a:lnTo>
                    <a:lnTo>
                      <a:pt x="55" y="420"/>
                    </a:lnTo>
                    <a:lnTo>
                      <a:pt x="58" y="416"/>
                    </a:lnTo>
                    <a:lnTo>
                      <a:pt x="57" y="392"/>
                    </a:lnTo>
                    <a:lnTo>
                      <a:pt x="42" y="352"/>
                    </a:lnTo>
                    <a:lnTo>
                      <a:pt x="37" y="347"/>
                    </a:lnTo>
                    <a:lnTo>
                      <a:pt x="27" y="342"/>
                    </a:lnTo>
                    <a:lnTo>
                      <a:pt x="22" y="335"/>
                    </a:lnTo>
                    <a:lnTo>
                      <a:pt x="16" y="335"/>
                    </a:lnTo>
                    <a:lnTo>
                      <a:pt x="12" y="331"/>
                    </a:lnTo>
                    <a:lnTo>
                      <a:pt x="10" y="289"/>
                    </a:lnTo>
                    <a:lnTo>
                      <a:pt x="4" y="278"/>
                    </a:lnTo>
                    <a:lnTo>
                      <a:pt x="0" y="273"/>
                    </a:lnTo>
                    <a:lnTo>
                      <a:pt x="5" y="202"/>
                    </a:lnTo>
                    <a:lnTo>
                      <a:pt x="22" y="165"/>
                    </a:lnTo>
                    <a:lnTo>
                      <a:pt x="30" y="160"/>
                    </a:lnTo>
                    <a:lnTo>
                      <a:pt x="30" y="166"/>
                    </a:lnTo>
                    <a:lnTo>
                      <a:pt x="72" y="230"/>
                    </a:lnTo>
                    <a:lnTo>
                      <a:pt x="86" y="235"/>
                    </a:lnTo>
                    <a:lnTo>
                      <a:pt x="99" y="230"/>
                    </a:lnTo>
                    <a:lnTo>
                      <a:pt x="110" y="228"/>
                    </a:lnTo>
                    <a:lnTo>
                      <a:pt x="119" y="236"/>
                    </a:lnTo>
                    <a:lnTo>
                      <a:pt x="128" y="232"/>
                    </a:lnTo>
                    <a:lnTo>
                      <a:pt x="138" y="231"/>
                    </a:lnTo>
                    <a:lnTo>
                      <a:pt x="148" y="232"/>
                    </a:lnTo>
                    <a:lnTo>
                      <a:pt x="156" y="228"/>
                    </a:lnTo>
                    <a:lnTo>
                      <a:pt x="179" y="194"/>
                    </a:lnTo>
                    <a:lnTo>
                      <a:pt x="184" y="192"/>
                    </a:lnTo>
                    <a:lnTo>
                      <a:pt x="211" y="194"/>
                    </a:lnTo>
                    <a:lnTo>
                      <a:pt x="216" y="196"/>
                    </a:lnTo>
                    <a:lnTo>
                      <a:pt x="217" y="206"/>
                    </a:lnTo>
                    <a:lnTo>
                      <a:pt x="245" y="215"/>
                    </a:lnTo>
                    <a:lnTo>
                      <a:pt x="253" y="215"/>
                    </a:lnTo>
                    <a:lnTo>
                      <a:pt x="299" y="196"/>
                    </a:lnTo>
                    <a:lnTo>
                      <a:pt x="306" y="190"/>
                    </a:lnTo>
                    <a:lnTo>
                      <a:pt x="329" y="111"/>
                    </a:lnTo>
                    <a:lnTo>
                      <a:pt x="355" y="73"/>
                    </a:lnTo>
                    <a:lnTo>
                      <a:pt x="365" y="11"/>
                    </a:lnTo>
                    <a:lnTo>
                      <a:pt x="371" y="0"/>
                    </a:lnTo>
                    <a:lnTo>
                      <a:pt x="441" y="0"/>
                    </a:lnTo>
                    <a:lnTo>
                      <a:pt x="450" y="6"/>
                    </a:lnTo>
                    <a:lnTo>
                      <a:pt x="470" y="1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79" name="Freeform 1509">
                <a:extLst>
                  <a:ext uri="{FF2B5EF4-FFF2-40B4-BE49-F238E27FC236}">
                    <a16:creationId xmlns:a16="http://schemas.microsoft.com/office/drawing/2014/main" id="{CAA5EAB1-8610-48C3-A45C-4A393FA3E63D}"/>
                  </a:ext>
                </a:extLst>
              </p:cNvPr>
              <p:cNvSpPr>
                <a:spLocks noChangeAspect="1"/>
              </p:cNvSpPr>
              <p:nvPr/>
            </p:nvSpPr>
            <p:spPr bwMode="auto">
              <a:xfrm>
                <a:off x="4459" y="1915"/>
                <a:ext cx="164" cy="172"/>
              </a:xfrm>
              <a:custGeom>
                <a:avLst/>
                <a:gdLst>
                  <a:gd name="T0" fmla="*/ 0 w 553"/>
                  <a:gd name="T1" fmla="*/ 0 h 584"/>
                  <a:gd name="T2" fmla="*/ 0 w 553"/>
                  <a:gd name="T3" fmla="*/ 0 h 584"/>
                  <a:gd name="T4" fmla="*/ 0 w 553"/>
                  <a:gd name="T5" fmla="*/ 0 h 584"/>
                  <a:gd name="T6" fmla="*/ 0 w 553"/>
                  <a:gd name="T7" fmla="*/ 0 h 584"/>
                  <a:gd name="T8" fmla="*/ 0 w 553"/>
                  <a:gd name="T9" fmla="*/ 0 h 584"/>
                  <a:gd name="T10" fmla="*/ 0 w 553"/>
                  <a:gd name="T11" fmla="*/ 0 h 584"/>
                  <a:gd name="T12" fmla="*/ 0 w 553"/>
                  <a:gd name="T13" fmla="*/ 0 h 584"/>
                  <a:gd name="T14" fmla="*/ 0 w 553"/>
                  <a:gd name="T15" fmla="*/ 0 h 584"/>
                  <a:gd name="T16" fmla="*/ 0 w 553"/>
                  <a:gd name="T17" fmla="*/ 0 h 584"/>
                  <a:gd name="T18" fmla="*/ 0 w 553"/>
                  <a:gd name="T19" fmla="*/ 0 h 584"/>
                  <a:gd name="T20" fmla="*/ 0 w 553"/>
                  <a:gd name="T21" fmla="*/ 0 h 584"/>
                  <a:gd name="T22" fmla="*/ 0 w 553"/>
                  <a:gd name="T23" fmla="*/ 0 h 584"/>
                  <a:gd name="T24" fmla="*/ 0 w 553"/>
                  <a:gd name="T25" fmla="*/ 0 h 584"/>
                  <a:gd name="T26" fmla="*/ 0 w 553"/>
                  <a:gd name="T27" fmla="*/ 0 h 584"/>
                  <a:gd name="T28" fmla="*/ 0 w 553"/>
                  <a:gd name="T29" fmla="*/ 0 h 584"/>
                  <a:gd name="T30" fmla="*/ 0 w 553"/>
                  <a:gd name="T31" fmla="*/ 0 h 584"/>
                  <a:gd name="T32" fmla="*/ 0 w 553"/>
                  <a:gd name="T33" fmla="*/ 0 h 584"/>
                  <a:gd name="T34" fmla="*/ 0 w 553"/>
                  <a:gd name="T35" fmla="*/ 0 h 584"/>
                  <a:gd name="T36" fmla="*/ 0 w 553"/>
                  <a:gd name="T37" fmla="*/ 0 h 584"/>
                  <a:gd name="T38" fmla="*/ 0 w 553"/>
                  <a:gd name="T39" fmla="*/ 0 h 584"/>
                  <a:gd name="T40" fmla="*/ 0 w 553"/>
                  <a:gd name="T41" fmla="*/ 0 h 584"/>
                  <a:gd name="T42" fmla="*/ 0 w 553"/>
                  <a:gd name="T43" fmla="*/ 0 h 584"/>
                  <a:gd name="T44" fmla="*/ 0 w 553"/>
                  <a:gd name="T45" fmla="*/ 0 h 584"/>
                  <a:gd name="T46" fmla="*/ 0 w 553"/>
                  <a:gd name="T47" fmla="*/ 0 h 584"/>
                  <a:gd name="T48" fmla="*/ 0 w 553"/>
                  <a:gd name="T49" fmla="*/ 0 h 584"/>
                  <a:gd name="T50" fmla="*/ 0 w 553"/>
                  <a:gd name="T51" fmla="*/ 0 h 584"/>
                  <a:gd name="T52" fmla="*/ 0 w 553"/>
                  <a:gd name="T53" fmla="*/ 0 h 584"/>
                  <a:gd name="T54" fmla="*/ 0 w 553"/>
                  <a:gd name="T55" fmla="*/ 0 h 584"/>
                  <a:gd name="T56" fmla="*/ 0 w 553"/>
                  <a:gd name="T57" fmla="*/ 0 h 584"/>
                  <a:gd name="T58" fmla="*/ 0 w 553"/>
                  <a:gd name="T59" fmla="*/ 0 h 584"/>
                  <a:gd name="T60" fmla="*/ 0 w 553"/>
                  <a:gd name="T61" fmla="*/ 0 h 584"/>
                  <a:gd name="T62" fmla="*/ 0 w 553"/>
                  <a:gd name="T63" fmla="*/ 0 h 584"/>
                  <a:gd name="T64" fmla="*/ 0 w 553"/>
                  <a:gd name="T65" fmla="*/ 0 h 584"/>
                  <a:gd name="T66" fmla="*/ 0 w 553"/>
                  <a:gd name="T67" fmla="*/ 0 h 584"/>
                  <a:gd name="T68" fmla="*/ 0 w 553"/>
                  <a:gd name="T69" fmla="*/ 0 h 584"/>
                  <a:gd name="T70" fmla="*/ 0 w 553"/>
                  <a:gd name="T71" fmla="*/ 0 h 584"/>
                  <a:gd name="T72" fmla="*/ 0 w 553"/>
                  <a:gd name="T73" fmla="*/ 0 h 584"/>
                  <a:gd name="T74" fmla="*/ 0 w 553"/>
                  <a:gd name="T75" fmla="*/ 0 h 584"/>
                  <a:gd name="T76" fmla="*/ 0 w 553"/>
                  <a:gd name="T77" fmla="*/ 0 h 584"/>
                  <a:gd name="T78" fmla="*/ 0 w 553"/>
                  <a:gd name="T79" fmla="*/ 0 h 584"/>
                  <a:gd name="T80" fmla="*/ 0 w 553"/>
                  <a:gd name="T81" fmla="*/ 0 h 584"/>
                  <a:gd name="T82" fmla="*/ 0 w 553"/>
                  <a:gd name="T83" fmla="*/ 0 h 584"/>
                  <a:gd name="T84" fmla="*/ 0 w 553"/>
                  <a:gd name="T85" fmla="*/ 0 h 584"/>
                  <a:gd name="T86" fmla="*/ 0 w 553"/>
                  <a:gd name="T87" fmla="*/ 0 h 5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53"/>
                  <a:gd name="T133" fmla="*/ 0 h 584"/>
                  <a:gd name="T134" fmla="*/ 553 w 553"/>
                  <a:gd name="T135" fmla="*/ 584 h 58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53" h="584">
                    <a:moveTo>
                      <a:pt x="470" y="12"/>
                    </a:moveTo>
                    <a:lnTo>
                      <a:pt x="472" y="13"/>
                    </a:lnTo>
                    <a:lnTo>
                      <a:pt x="471" y="16"/>
                    </a:lnTo>
                    <a:lnTo>
                      <a:pt x="467" y="19"/>
                    </a:lnTo>
                    <a:lnTo>
                      <a:pt x="461" y="22"/>
                    </a:lnTo>
                    <a:lnTo>
                      <a:pt x="470" y="26"/>
                    </a:lnTo>
                    <a:lnTo>
                      <a:pt x="475" y="33"/>
                    </a:lnTo>
                    <a:lnTo>
                      <a:pt x="483" y="34"/>
                    </a:lnTo>
                    <a:lnTo>
                      <a:pt x="483" y="45"/>
                    </a:lnTo>
                    <a:lnTo>
                      <a:pt x="478" y="49"/>
                    </a:lnTo>
                    <a:lnTo>
                      <a:pt x="471" y="47"/>
                    </a:lnTo>
                    <a:lnTo>
                      <a:pt x="468" y="50"/>
                    </a:lnTo>
                    <a:lnTo>
                      <a:pt x="456" y="51"/>
                    </a:lnTo>
                    <a:lnTo>
                      <a:pt x="451" y="56"/>
                    </a:lnTo>
                    <a:lnTo>
                      <a:pt x="460" y="69"/>
                    </a:lnTo>
                    <a:lnTo>
                      <a:pt x="464" y="71"/>
                    </a:lnTo>
                    <a:lnTo>
                      <a:pt x="465" y="76"/>
                    </a:lnTo>
                    <a:lnTo>
                      <a:pt x="462" y="80"/>
                    </a:lnTo>
                    <a:lnTo>
                      <a:pt x="499" y="143"/>
                    </a:lnTo>
                    <a:lnTo>
                      <a:pt x="493" y="158"/>
                    </a:lnTo>
                    <a:lnTo>
                      <a:pt x="493" y="163"/>
                    </a:lnTo>
                    <a:lnTo>
                      <a:pt x="494" y="169"/>
                    </a:lnTo>
                    <a:lnTo>
                      <a:pt x="553" y="231"/>
                    </a:lnTo>
                    <a:lnTo>
                      <a:pt x="553" y="237"/>
                    </a:lnTo>
                    <a:lnTo>
                      <a:pt x="544" y="241"/>
                    </a:lnTo>
                    <a:lnTo>
                      <a:pt x="525" y="242"/>
                    </a:lnTo>
                    <a:lnTo>
                      <a:pt x="509" y="237"/>
                    </a:lnTo>
                    <a:lnTo>
                      <a:pt x="502" y="226"/>
                    </a:lnTo>
                    <a:lnTo>
                      <a:pt x="499" y="232"/>
                    </a:lnTo>
                    <a:lnTo>
                      <a:pt x="503" y="242"/>
                    </a:lnTo>
                    <a:lnTo>
                      <a:pt x="502" y="244"/>
                    </a:lnTo>
                    <a:lnTo>
                      <a:pt x="491" y="251"/>
                    </a:lnTo>
                    <a:lnTo>
                      <a:pt x="478" y="273"/>
                    </a:lnTo>
                    <a:lnTo>
                      <a:pt x="472" y="332"/>
                    </a:lnTo>
                    <a:lnTo>
                      <a:pt x="451" y="380"/>
                    </a:lnTo>
                    <a:lnTo>
                      <a:pt x="443" y="389"/>
                    </a:lnTo>
                    <a:lnTo>
                      <a:pt x="439" y="387"/>
                    </a:lnTo>
                    <a:lnTo>
                      <a:pt x="407" y="420"/>
                    </a:lnTo>
                    <a:lnTo>
                      <a:pt x="408" y="424"/>
                    </a:lnTo>
                    <a:lnTo>
                      <a:pt x="414" y="426"/>
                    </a:lnTo>
                    <a:lnTo>
                      <a:pt x="417" y="447"/>
                    </a:lnTo>
                    <a:lnTo>
                      <a:pt x="428" y="453"/>
                    </a:lnTo>
                    <a:lnTo>
                      <a:pt x="421" y="477"/>
                    </a:lnTo>
                    <a:lnTo>
                      <a:pt x="417" y="473"/>
                    </a:lnTo>
                    <a:lnTo>
                      <a:pt x="413" y="477"/>
                    </a:lnTo>
                    <a:lnTo>
                      <a:pt x="413" y="492"/>
                    </a:lnTo>
                    <a:lnTo>
                      <a:pt x="408" y="502"/>
                    </a:lnTo>
                    <a:lnTo>
                      <a:pt x="403" y="503"/>
                    </a:lnTo>
                    <a:lnTo>
                      <a:pt x="403" y="509"/>
                    </a:lnTo>
                    <a:lnTo>
                      <a:pt x="403" y="515"/>
                    </a:lnTo>
                    <a:lnTo>
                      <a:pt x="402" y="520"/>
                    </a:lnTo>
                    <a:lnTo>
                      <a:pt x="399" y="521"/>
                    </a:lnTo>
                    <a:lnTo>
                      <a:pt x="396" y="526"/>
                    </a:lnTo>
                    <a:lnTo>
                      <a:pt x="392" y="541"/>
                    </a:lnTo>
                    <a:lnTo>
                      <a:pt x="381" y="552"/>
                    </a:lnTo>
                    <a:lnTo>
                      <a:pt x="377" y="554"/>
                    </a:lnTo>
                    <a:lnTo>
                      <a:pt x="320" y="584"/>
                    </a:lnTo>
                    <a:lnTo>
                      <a:pt x="311" y="542"/>
                    </a:lnTo>
                    <a:lnTo>
                      <a:pt x="309" y="540"/>
                    </a:lnTo>
                    <a:lnTo>
                      <a:pt x="305" y="537"/>
                    </a:lnTo>
                    <a:lnTo>
                      <a:pt x="297" y="530"/>
                    </a:lnTo>
                    <a:lnTo>
                      <a:pt x="283" y="530"/>
                    </a:lnTo>
                    <a:lnTo>
                      <a:pt x="266" y="535"/>
                    </a:lnTo>
                    <a:lnTo>
                      <a:pt x="261" y="518"/>
                    </a:lnTo>
                    <a:lnTo>
                      <a:pt x="243" y="518"/>
                    </a:lnTo>
                    <a:lnTo>
                      <a:pt x="232" y="509"/>
                    </a:lnTo>
                    <a:lnTo>
                      <a:pt x="226" y="507"/>
                    </a:lnTo>
                    <a:lnTo>
                      <a:pt x="224" y="510"/>
                    </a:lnTo>
                    <a:lnTo>
                      <a:pt x="225" y="518"/>
                    </a:lnTo>
                    <a:lnTo>
                      <a:pt x="204" y="531"/>
                    </a:lnTo>
                    <a:lnTo>
                      <a:pt x="196" y="533"/>
                    </a:lnTo>
                    <a:lnTo>
                      <a:pt x="185" y="530"/>
                    </a:lnTo>
                    <a:lnTo>
                      <a:pt x="175" y="534"/>
                    </a:lnTo>
                    <a:lnTo>
                      <a:pt x="169" y="535"/>
                    </a:lnTo>
                    <a:lnTo>
                      <a:pt x="166" y="537"/>
                    </a:lnTo>
                    <a:lnTo>
                      <a:pt x="163" y="537"/>
                    </a:lnTo>
                    <a:lnTo>
                      <a:pt x="153" y="489"/>
                    </a:lnTo>
                    <a:lnTo>
                      <a:pt x="148" y="498"/>
                    </a:lnTo>
                    <a:lnTo>
                      <a:pt x="145" y="502"/>
                    </a:lnTo>
                    <a:lnTo>
                      <a:pt x="135" y="498"/>
                    </a:lnTo>
                    <a:lnTo>
                      <a:pt x="130" y="499"/>
                    </a:lnTo>
                    <a:lnTo>
                      <a:pt x="125" y="504"/>
                    </a:lnTo>
                    <a:lnTo>
                      <a:pt x="120" y="507"/>
                    </a:lnTo>
                    <a:lnTo>
                      <a:pt x="111" y="508"/>
                    </a:lnTo>
                    <a:lnTo>
                      <a:pt x="105" y="505"/>
                    </a:lnTo>
                    <a:lnTo>
                      <a:pt x="95" y="507"/>
                    </a:lnTo>
                    <a:lnTo>
                      <a:pt x="85" y="497"/>
                    </a:lnTo>
                    <a:lnTo>
                      <a:pt x="81" y="500"/>
                    </a:lnTo>
                    <a:lnTo>
                      <a:pt x="74" y="502"/>
                    </a:lnTo>
                    <a:lnTo>
                      <a:pt x="70" y="484"/>
                    </a:lnTo>
                    <a:lnTo>
                      <a:pt x="70" y="472"/>
                    </a:lnTo>
                    <a:lnTo>
                      <a:pt x="67" y="466"/>
                    </a:lnTo>
                    <a:lnTo>
                      <a:pt x="55" y="420"/>
                    </a:lnTo>
                    <a:lnTo>
                      <a:pt x="58" y="416"/>
                    </a:lnTo>
                    <a:lnTo>
                      <a:pt x="57" y="392"/>
                    </a:lnTo>
                    <a:lnTo>
                      <a:pt x="42" y="352"/>
                    </a:lnTo>
                    <a:lnTo>
                      <a:pt x="37" y="347"/>
                    </a:lnTo>
                    <a:lnTo>
                      <a:pt x="27" y="342"/>
                    </a:lnTo>
                    <a:lnTo>
                      <a:pt x="22" y="335"/>
                    </a:lnTo>
                    <a:lnTo>
                      <a:pt x="16" y="335"/>
                    </a:lnTo>
                    <a:lnTo>
                      <a:pt x="12" y="331"/>
                    </a:lnTo>
                    <a:lnTo>
                      <a:pt x="10" y="289"/>
                    </a:lnTo>
                    <a:lnTo>
                      <a:pt x="4" y="278"/>
                    </a:lnTo>
                    <a:lnTo>
                      <a:pt x="0" y="273"/>
                    </a:lnTo>
                    <a:lnTo>
                      <a:pt x="5" y="202"/>
                    </a:lnTo>
                    <a:lnTo>
                      <a:pt x="22" y="165"/>
                    </a:lnTo>
                    <a:lnTo>
                      <a:pt x="30" y="160"/>
                    </a:lnTo>
                    <a:lnTo>
                      <a:pt x="30" y="166"/>
                    </a:lnTo>
                    <a:lnTo>
                      <a:pt x="72" y="230"/>
                    </a:lnTo>
                    <a:lnTo>
                      <a:pt x="86" y="235"/>
                    </a:lnTo>
                    <a:lnTo>
                      <a:pt x="99" y="230"/>
                    </a:lnTo>
                    <a:lnTo>
                      <a:pt x="110" y="228"/>
                    </a:lnTo>
                    <a:lnTo>
                      <a:pt x="119" y="236"/>
                    </a:lnTo>
                    <a:lnTo>
                      <a:pt x="128" y="232"/>
                    </a:lnTo>
                    <a:lnTo>
                      <a:pt x="138" y="231"/>
                    </a:lnTo>
                    <a:lnTo>
                      <a:pt x="148" y="232"/>
                    </a:lnTo>
                    <a:lnTo>
                      <a:pt x="156" y="228"/>
                    </a:lnTo>
                    <a:lnTo>
                      <a:pt x="179" y="194"/>
                    </a:lnTo>
                    <a:lnTo>
                      <a:pt x="184" y="192"/>
                    </a:lnTo>
                    <a:lnTo>
                      <a:pt x="211" y="194"/>
                    </a:lnTo>
                    <a:lnTo>
                      <a:pt x="216" y="196"/>
                    </a:lnTo>
                    <a:lnTo>
                      <a:pt x="217" y="206"/>
                    </a:lnTo>
                    <a:lnTo>
                      <a:pt x="245" y="215"/>
                    </a:lnTo>
                    <a:lnTo>
                      <a:pt x="253" y="215"/>
                    </a:lnTo>
                    <a:lnTo>
                      <a:pt x="299" y="196"/>
                    </a:lnTo>
                    <a:lnTo>
                      <a:pt x="306" y="190"/>
                    </a:lnTo>
                    <a:lnTo>
                      <a:pt x="329" y="111"/>
                    </a:lnTo>
                    <a:lnTo>
                      <a:pt x="355" y="73"/>
                    </a:lnTo>
                    <a:lnTo>
                      <a:pt x="365" y="11"/>
                    </a:lnTo>
                    <a:lnTo>
                      <a:pt x="371" y="0"/>
                    </a:lnTo>
                    <a:lnTo>
                      <a:pt x="441" y="0"/>
                    </a:lnTo>
                    <a:lnTo>
                      <a:pt x="450" y="6"/>
                    </a:lnTo>
                    <a:lnTo>
                      <a:pt x="470" y="1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80" name="Freeform 1510">
                <a:extLst>
                  <a:ext uri="{FF2B5EF4-FFF2-40B4-BE49-F238E27FC236}">
                    <a16:creationId xmlns:a16="http://schemas.microsoft.com/office/drawing/2014/main" id="{AE731969-82DB-47EA-8573-B45E87E7822D}"/>
                  </a:ext>
                </a:extLst>
              </p:cNvPr>
              <p:cNvSpPr>
                <a:spLocks noChangeAspect="1"/>
              </p:cNvSpPr>
              <p:nvPr/>
            </p:nvSpPr>
            <p:spPr bwMode="auto">
              <a:xfrm>
                <a:off x="4818" y="2010"/>
                <a:ext cx="169" cy="178"/>
              </a:xfrm>
              <a:custGeom>
                <a:avLst/>
                <a:gdLst>
                  <a:gd name="T0" fmla="*/ 0 w 577"/>
                  <a:gd name="T1" fmla="*/ 0 h 602"/>
                  <a:gd name="T2" fmla="*/ 0 w 577"/>
                  <a:gd name="T3" fmla="*/ 0 h 602"/>
                  <a:gd name="T4" fmla="*/ 0 w 577"/>
                  <a:gd name="T5" fmla="*/ 0 h 602"/>
                  <a:gd name="T6" fmla="*/ 0 w 577"/>
                  <a:gd name="T7" fmla="*/ 0 h 602"/>
                  <a:gd name="T8" fmla="*/ 0 w 577"/>
                  <a:gd name="T9" fmla="*/ 0 h 602"/>
                  <a:gd name="T10" fmla="*/ 0 w 577"/>
                  <a:gd name="T11" fmla="*/ 0 h 602"/>
                  <a:gd name="T12" fmla="*/ 0 w 577"/>
                  <a:gd name="T13" fmla="*/ 0 h 602"/>
                  <a:gd name="T14" fmla="*/ 0 w 577"/>
                  <a:gd name="T15" fmla="*/ 0 h 602"/>
                  <a:gd name="T16" fmla="*/ 0 w 577"/>
                  <a:gd name="T17" fmla="*/ 0 h 602"/>
                  <a:gd name="T18" fmla="*/ 0 w 577"/>
                  <a:gd name="T19" fmla="*/ 0 h 602"/>
                  <a:gd name="T20" fmla="*/ 0 w 577"/>
                  <a:gd name="T21" fmla="*/ 0 h 602"/>
                  <a:gd name="T22" fmla="*/ 0 w 577"/>
                  <a:gd name="T23" fmla="*/ 0 h 602"/>
                  <a:gd name="T24" fmla="*/ 0 w 577"/>
                  <a:gd name="T25" fmla="*/ 0 h 602"/>
                  <a:gd name="T26" fmla="*/ 0 w 577"/>
                  <a:gd name="T27" fmla="*/ 0 h 602"/>
                  <a:gd name="T28" fmla="*/ 0 w 577"/>
                  <a:gd name="T29" fmla="*/ 0 h 602"/>
                  <a:gd name="T30" fmla="*/ 0 w 577"/>
                  <a:gd name="T31" fmla="*/ 0 h 602"/>
                  <a:gd name="T32" fmla="*/ 0 w 577"/>
                  <a:gd name="T33" fmla="*/ 0 h 602"/>
                  <a:gd name="T34" fmla="*/ 0 w 577"/>
                  <a:gd name="T35" fmla="*/ 0 h 602"/>
                  <a:gd name="T36" fmla="*/ 0 w 577"/>
                  <a:gd name="T37" fmla="*/ 0 h 602"/>
                  <a:gd name="T38" fmla="*/ 0 w 577"/>
                  <a:gd name="T39" fmla="*/ 0 h 602"/>
                  <a:gd name="T40" fmla="*/ 0 w 577"/>
                  <a:gd name="T41" fmla="*/ 0 h 602"/>
                  <a:gd name="T42" fmla="*/ 0 w 577"/>
                  <a:gd name="T43" fmla="*/ 0 h 602"/>
                  <a:gd name="T44" fmla="*/ 0 w 577"/>
                  <a:gd name="T45" fmla="*/ 0 h 602"/>
                  <a:gd name="T46" fmla="*/ 0 w 577"/>
                  <a:gd name="T47" fmla="*/ 0 h 602"/>
                  <a:gd name="T48" fmla="*/ 0 w 577"/>
                  <a:gd name="T49" fmla="*/ 0 h 602"/>
                  <a:gd name="T50" fmla="*/ 0 w 577"/>
                  <a:gd name="T51" fmla="*/ 0 h 602"/>
                  <a:gd name="T52" fmla="*/ 0 w 577"/>
                  <a:gd name="T53" fmla="*/ 0 h 602"/>
                  <a:gd name="T54" fmla="*/ 0 w 577"/>
                  <a:gd name="T55" fmla="*/ 0 h 602"/>
                  <a:gd name="T56" fmla="*/ 0 w 577"/>
                  <a:gd name="T57" fmla="*/ 0 h 602"/>
                  <a:gd name="T58" fmla="*/ 0 w 577"/>
                  <a:gd name="T59" fmla="*/ 0 h 602"/>
                  <a:gd name="T60" fmla="*/ 0 w 577"/>
                  <a:gd name="T61" fmla="*/ 0 h 602"/>
                  <a:gd name="T62" fmla="*/ 0 w 577"/>
                  <a:gd name="T63" fmla="*/ 0 h 602"/>
                  <a:gd name="T64" fmla="*/ 0 w 577"/>
                  <a:gd name="T65" fmla="*/ 0 h 602"/>
                  <a:gd name="T66" fmla="*/ 0 w 577"/>
                  <a:gd name="T67" fmla="*/ 0 h 602"/>
                  <a:gd name="T68" fmla="*/ 0 w 577"/>
                  <a:gd name="T69" fmla="*/ 0 h 602"/>
                  <a:gd name="T70" fmla="*/ 0 w 577"/>
                  <a:gd name="T71" fmla="*/ 0 h 602"/>
                  <a:gd name="T72" fmla="*/ 0 w 577"/>
                  <a:gd name="T73" fmla="*/ 0 h 602"/>
                  <a:gd name="T74" fmla="*/ 0 w 577"/>
                  <a:gd name="T75" fmla="*/ 0 h 602"/>
                  <a:gd name="T76" fmla="*/ 0 w 577"/>
                  <a:gd name="T77" fmla="*/ 0 h 602"/>
                  <a:gd name="T78" fmla="*/ 0 w 577"/>
                  <a:gd name="T79" fmla="*/ 0 h 602"/>
                  <a:gd name="T80" fmla="*/ 0 w 577"/>
                  <a:gd name="T81" fmla="*/ 0 h 602"/>
                  <a:gd name="T82" fmla="*/ 0 w 577"/>
                  <a:gd name="T83" fmla="*/ 0 h 602"/>
                  <a:gd name="T84" fmla="*/ 0 w 577"/>
                  <a:gd name="T85" fmla="*/ 0 h 602"/>
                  <a:gd name="T86" fmla="*/ 0 w 577"/>
                  <a:gd name="T87" fmla="*/ 0 h 602"/>
                  <a:gd name="T88" fmla="*/ 0 w 577"/>
                  <a:gd name="T89" fmla="*/ 0 h 602"/>
                  <a:gd name="T90" fmla="*/ 0 w 577"/>
                  <a:gd name="T91" fmla="*/ 0 h 602"/>
                  <a:gd name="T92" fmla="*/ 0 w 577"/>
                  <a:gd name="T93" fmla="*/ 0 h 602"/>
                  <a:gd name="T94" fmla="*/ 0 w 577"/>
                  <a:gd name="T95" fmla="*/ 0 h 602"/>
                  <a:gd name="T96" fmla="*/ 0 w 577"/>
                  <a:gd name="T97" fmla="*/ 0 h 602"/>
                  <a:gd name="T98" fmla="*/ 0 w 577"/>
                  <a:gd name="T99" fmla="*/ 0 h 602"/>
                  <a:gd name="T100" fmla="*/ 0 w 577"/>
                  <a:gd name="T101" fmla="*/ 0 h 60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77"/>
                  <a:gd name="T154" fmla="*/ 0 h 602"/>
                  <a:gd name="T155" fmla="*/ 577 w 577"/>
                  <a:gd name="T156" fmla="*/ 602 h 60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77" h="602">
                    <a:moveTo>
                      <a:pt x="577" y="602"/>
                    </a:moveTo>
                    <a:lnTo>
                      <a:pt x="577" y="600"/>
                    </a:lnTo>
                    <a:lnTo>
                      <a:pt x="564" y="596"/>
                    </a:lnTo>
                    <a:lnTo>
                      <a:pt x="511" y="537"/>
                    </a:lnTo>
                    <a:lnTo>
                      <a:pt x="509" y="532"/>
                    </a:lnTo>
                    <a:lnTo>
                      <a:pt x="504" y="528"/>
                    </a:lnTo>
                    <a:lnTo>
                      <a:pt x="481" y="536"/>
                    </a:lnTo>
                    <a:lnTo>
                      <a:pt x="462" y="531"/>
                    </a:lnTo>
                    <a:lnTo>
                      <a:pt x="454" y="541"/>
                    </a:lnTo>
                    <a:lnTo>
                      <a:pt x="449" y="535"/>
                    </a:lnTo>
                    <a:lnTo>
                      <a:pt x="448" y="542"/>
                    </a:lnTo>
                    <a:lnTo>
                      <a:pt x="448" y="546"/>
                    </a:lnTo>
                    <a:lnTo>
                      <a:pt x="444" y="547"/>
                    </a:lnTo>
                    <a:lnTo>
                      <a:pt x="438" y="549"/>
                    </a:lnTo>
                    <a:lnTo>
                      <a:pt x="433" y="542"/>
                    </a:lnTo>
                    <a:lnTo>
                      <a:pt x="392" y="552"/>
                    </a:lnTo>
                    <a:lnTo>
                      <a:pt x="385" y="552"/>
                    </a:lnTo>
                    <a:lnTo>
                      <a:pt x="384" y="541"/>
                    </a:lnTo>
                    <a:lnTo>
                      <a:pt x="413" y="486"/>
                    </a:lnTo>
                    <a:lnTo>
                      <a:pt x="426" y="481"/>
                    </a:lnTo>
                    <a:lnTo>
                      <a:pt x="434" y="482"/>
                    </a:lnTo>
                    <a:lnTo>
                      <a:pt x="444" y="489"/>
                    </a:lnTo>
                    <a:lnTo>
                      <a:pt x="450" y="493"/>
                    </a:lnTo>
                    <a:lnTo>
                      <a:pt x="450" y="483"/>
                    </a:lnTo>
                    <a:lnTo>
                      <a:pt x="441" y="472"/>
                    </a:lnTo>
                    <a:lnTo>
                      <a:pt x="442" y="468"/>
                    </a:lnTo>
                    <a:lnTo>
                      <a:pt x="449" y="467"/>
                    </a:lnTo>
                    <a:lnTo>
                      <a:pt x="438" y="462"/>
                    </a:lnTo>
                    <a:lnTo>
                      <a:pt x="427" y="452"/>
                    </a:lnTo>
                    <a:lnTo>
                      <a:pt x="432" y="450"/>
                    </a:lnTo>
                    <a:lnTo>
                      <a:pt x="437" y="427"/>
                    </a:lnTo>
                    <a:lnTo>
                      <a:pt x="428" y="420"/>
                    </a:lnTo>
                    <a:lnTo>
                      <a:pt x="420" y="404"/>
                    </a:lnTo>
                    <a:lnTo>
                      <a:pt x="416" y="378"/>
                    </a:lnTo>
                    <a:lnTo>
                      <a:pt x="417" y="373"/>
                    </a:lnTo>
                    <a:lnTo>
                      <a:pt x="412" y="368"/>
                    </a:lnTo>
                    <a:lnTo>
                      <a:pt x="402" y="348"/>
                    </a:lnTo>
                    <a:lnTo>
                      <a:pt x="396" y="348"/>
                    </a:lnTo>
                    <a:lnTo>
                      <a:pt x="389" y="346"/>
                    </a:lnTo>
                    <a:lnTo>
                      <a:pt x="384" y="338"/>
                    </a:lnTo>
                    <a:lnTo>
                      <a:pt x="382" y="338"/>
                    </a:lnTo>
                    <a:lnTo>
                      <a:pt x="377" y="330"/>
                    </a:lnTo>
                    <a:lnTo>
                      <a:pt x="349" y="315"/>
                    </a:lnTo>
                    <a:lnTo>
                      <a:pt x="339" y="316"/>
                    </a:lnTo>
                    <a:lnTo>
                      <a:pt x="305" y="298"/>
                    </a:lnTo>
                    <a:lnTo>
                      <a:pt x="295" y="296"/>
                    </a:lnTo>
                    <a:lnTo>
                      <a:pt x="275" y="286"/>
                    </a:lnTo>
                    <a:lnTo>
                      <a:pt x="233" y="280"/>
                    </a:lnTo>
                    <a:lnTo>
                      <a:pt x="232" y="277"/>
                    </a:lnTo>
                    <a:lnTo>
                      <a:pt x="229" y="275"/>
                    </a:lnTo>
                    <a:lnTo>
                      <a:pt x="219" y="269"/>
                    </a:lnTo>
                    <a:lnTo>
                      <a:pt x="213" y="260"/>
                    </a:lnTo>
                    <a:lnTo>
                      <a:pt x="212" y="249"/>
                    </a:lnTo>
                    <a:lnTo>
                      <a:pt x="202" y="251"/>
                    </a:lnTo>
                    <a:lnTo>
                      <a:pt x="193" y="248"/>
                    </a:lnTo>
                    <a:lnTo>
                      <a:pt x="192" y="257"/>
                    </a:lnTo>
                    <a:lnTo>
                      <a:pt x="188" y="249"/>
                    </a:lnTo>
                    <a:lnTo>
                      <a:pt x="178" y="241"/>
                    </a:lnTo>
                    <a:lnTo>
                      <a:pt x="173" y="238"/>
                    </a:lnTo>
                    <a:lnTo>
                      <a:pt x="171" y="231"/>
                    </a:lnTo>
                    <a:lnTo>
                      <a:pt x="161" y="225"/>
                    </a:lnTo>
                    <a:lnTo>
                      <a:pt x="160" y="204"/>
                    </a:lnTo>
                    <a:lnTo>
                      <a:pt x="164" y="189"/>
                    </a:lnTo>
                    <a:lnTo>
                      <a:pt x="162" y="179"/>
                    </a:lnTo>
                    <a:lnTo>
                      <a:pt x="145" y="238"/>
                    </a:lnTo>
                    <a:lnTo>
                      <a:pt x="135" y="256"/>
                    </a:lnTo>
                    <a:lnTo>
                      <a:pt x="115" y="259"/>
                    </a:lnTo>
                    <a:lnTo>
                      <a:pt x="110" y="256"/>
                    </a:lnTo>
                    <a:lnTo>
                      <a:pt x="108" y="252"/>
                    </a:lnTo>
                    <a:lnTo>
                      <a:pt x="105" y="206"/>
                    </a:lnTo>
                    <a:lnTo>
                      <a:pt x="98" y="206"/>
                    </a:lnTo>
                    <a:lnTo>
                      <a:pt x="91" y="189"/>
                    </a:lnTo>
                    <a:lnTo>
                      <a:pt x="79" y="180"/>
                    </a:lnTo>
                    <a:lnTo>
                      <a:pt x="66" y="181"/>
                    </a:lnTo>
                    <a:lnTo>
                      <a:pt x="58" y="178"/>
                    </a:lnTo>
                    <a:lnTo>
                      <a:pt x="60" y="166"/>
                    </a:lnTo>
                    <a:lnTo>
                      <a:pt x="68" y="160"/>
                    </a:lnTo>
                    <a:lnTo>
                      <a:pt x="83" y="160"/>
                    </a:lnTo>
                    <a:lnTo>
                      <a:pt x="97" y="164"/>
                    </a:lnTo>
                    <a:lnTo>
                      <a:pt x="126" y="145"/>
                    </a:lnTo>
                    <a:lnTo>
                      <a:pt x="138" y="150"/>
                    </a:lnTo>
                    <a:lnTo>
                      <a:pt x="150" y="150"/>
                    </a:lnTo>
                    <a:lnTo>
                      <a:pt x="159" y="147"/>
                    </a:lnTo>
                    <a:lnTo>
                      <a:pt x="159" y="133"/>
                    </a:lnTo>
                    <a:lnTo>
                      <a:pt x="164" y="124"/>
                    </a:lnTo>
                    <a:lnTo>
                      <a:pt x="164" y="117"/>
                    </a:lnTo>
                    <a:lnTo>
                      <a:pt x="112" y="134"/>
                    </a:lnTo>
                    <a:lnTo>
                      <a:pt x="97" y="134"/>
                    </a:lnTo>
                    <a:lnTo>
                      <a:pt x="87" y="131"/>
                    </a:lnTo>
                    <a:lnTo>
                      <a:pt x="78" y="134"/>
                    </a:lnTo>
                    <a:lnTo>
                      <a:pt x="63" y="124"/>
                    </a:lnTo>
                    <a:lnTo>
                      <a:pt x="53" y="91"/>
                    </a:lnTo>
                    <a:lnTo>
                      <a:pt x="47" y="85"/>
                    </a:lnTo>
                    <a:lnTo>
                      <a:pt x="37" y="79"/>
                    </a:lnTo>
                    <a:lnTo>
                      <a:pt x="28" y="80"/>
                    </a:lnTo>
                    <a:lnTo>
                      <a:pt x="20" y="75"/>
                    </a:lnTo>
                    <a:lnTo>
                      <a:pt x="18" y="84"/>
                    </a:lnTo>
                    <a:lnTo>
                      <a:pt x="0" y="74"/>
                    </a:lnTo>
                    <a:lnTo>
                      <a:pt x="16" y="34"/>
                    </a:lnTo>
                    <a:lnTo>
                      <a:pt x="20" y="32"/>
                    </a:lnTo>
                    <a:lnTo>
                      <a:pt x="30" y="28"/>
                    </a:lnTo>
                    <a:lnTo>
                      <a:pt x="39" y="28"/>
                    </a:lnTo>
                    <a:lnTo>
                      <a:pt x="49" y="24"/>
                    </a:lnTo>
                    <a:lnTo>
                      <a:pt x="67" y="4"/>
                    </a:lnTo>
                    <a:lnTo>
                      <a:pt x="79" y="0"/>
                    </a:lnTo>
                    <a:lnTo>
                      <a:pt x="94" y="0"/>
                    </a:lnTo>
                    <a:lnTo>
                      <a:pt x="108" y="3"/>
                    </a:lnTo>
                    <a:lnTo>
                      <a:pt x="136" y="29"/>
                    </a:lnTo>
                    <a:lnTo>
                      <a:pt x="170" y="29"/>
                    </a:lnTo>
                    <a:lnTo>
                      <a:pt x="173" y="49"/>
                    </a:lnTo>
                    <a:lnTo>
                      <a:pt x="181" y="63"/>
                    </a:lnTo>
                    <a:lnTo>
                      <a:pt x="177" y="113"/>
                    </a:lnTo>
                    <a:lnTo>
                      <a:pt x="183" y="143"/>
                    </a:lnTo>
                    <a:lnTo>
                      <a:pt x="196" y="168"/>
                    </a:lnTo>
                    <a:lnTo>
                      <a:pt x="198" y="149"/>
                    </a:lnTo>
                    <a:lnTo>
                      <a:pt x="208" y="154"/>
                    </a:lnTo>
                    <a:lnTo>
                      <a:pt x="222" y="194"/>
                    </a:lnTo>
                    <a:lnTo>
                      <a:pt x="239" y="206"/>
                    </a:lnTo>
                    <a:lnTo>
                      <a:pt x="260" y="206"/>
                    </a:lnTo>
                    <a:lnTo>
                      <a:pt x="265" y="190"/>
                    </a:lnTo>
                    <a:lnTo>
                      <a:pt x="272" y="186"/>
                    </a:lnTo>
                    <a:lnTo>
                      <a:pt x="279" y="180"/>
                    </a:lnTo>
                    <a:lnTo>
                      <a:pt x="281" y="170"/>
                    </a:lnTo>
                    <a:lnTo>
                      <a:pt x="301" y="150"/>
                    </a:lnTo>
                    <a:lnTo>
                      <a:pt x="307" y="131"/>
                    </a:lnTo>
                    <a:lnTo>
                      <a:pt x="342" y="122"/>
                    </a:lnTo>
                    <a:lnTo>
                      <a:pt x="350" y="115"/>
                    </a:lnTo>
                    <a:lnTo>
                      <a:pt x="349" y="102"/>
                    </a:lnTo>
                    <a:lnTo>
                      <a:pt x="386" y="72"/>
                    </a:lnTo>
                    <a:lnTo>
                      <a:pt x="392" y="76"/>
                    </a:lnTo>
                    <a:lnTo>
                      <a:pt x="396" y="82"/>
                    </a:lnTo>
                    <a:lnTo>
                      <a:pt x="434" y="100"/>
                    </a:lnTo>
                    <a:lnTo>
                      <a:pt x="438" y="105"/>
                    </a:lnTo>
                    <a:lnTo>
                      <a:pt x="463" y="113"/>
                    </a:lnTo>
                    <a:lnTo>
                      <a:pt x="486" y="132"/>
                    </a:lnTo>
                    <a:lnTo>
                      <a:pt x="499" y="136"/>
                    </a:lnTo>
                    <a:lnTo>
                      <a:pt x="509" y="134"/>
                    </a:lnTo>
                    <a:lnTo>
                      <a:pt x="513" y="132"/>
                    </a:lnTo>
                    <a:lnTo>
                      <a:pt x="521" y="137"/>
                    </a:lnTo>
                    <a:lnTo>
                      <a:pt x="527" y="134"/>
                    </a:lnTo>
                    <a:lnTo>
                      <a:pt x="531" y="136"/>
                    </a:lnTo>
                    <a:lnTo>
                      <a:pt x="541" y="143"/>
                    </a:lnTo>
                    <a:lnTo>
                      <a:pt x="547" y="144"/>
                    </a:lnTo>
                    <a:lnTo>
                      <a:pt x="549" y="147"/>
                    </a:lnTo>
                    <a:lnTo>
                      <a:pt x="549" y="150"/>
                    </a:lnTo>
                    <a:lnTo>
                      <a:pt x="551" y="153"/>
                    </a:lnTo>
                    <a:lnTo>
                      <a:pt x="557" y="153"/>
                    </a:lnTo>
                    <a:lnTo>
                      <a:pt x="559" y="150"/>
                    </a:lnTo>
                    <a:lnTo>
                      <a:pt x="565" y="152"/>
                    </a:lnTo>
                    <a:lnTo>
                      <a:pt x="564" y="436"/>
                    </a:lnTo>
                    <a:lnTo>
                      <a:pt x="563" y="441"/>
                    </a:lnTo>
                    <a:lnTo>
                      <a:pt x="570" y="462"/>
                    </a:lnTo>
                    <a:lnTo>
                      <a:pt x="577" y="60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81" name="Freeform 1511">
                <a:extLst>
                  <a:ext uri="{FF2B5EF4-FFF2-40B4-BE49-F238E27FC236}">
                    <a16:creationId xmlns:a16="http://schemas.microsoft.com/office/drawing/2014/main" id="{839FEEAD-B483-40D9-B4E0-C6E898591F87}"/>
                  </a:ext>
                </a:extLst>
              </p:cNvPr>
              <p:cNvSpPr>
                <a:spLocks noChangeAspect="1"/>
              </p:cNvSpPr>
              <p:nvPr/>
            </p:nvSpPr>
            <p:spPr bwMode="auto">
              <a:xfrm>
                <a:off x="4818" y="2010"/>
                <a:ext cx="169" cy="178"/>
              </a:xfrm>
              <a:custGeom>
                <a:avLst/>
                <a:gdLst>
                  <a:gd name="T0" fmla="*/ 0 w 577"/>
                  <a:gd name="T1" fmla="*/ 0 h 602"/>
                  <a:gd name="T2" fmla="*/ 0 w 577"/>
                  <a:gd name="T3" fmla="*/ 0 h 602"/>
                  <a:gd name="T4" fmla="*/ 0 w 577"/>
                  <a:gd name="T5" fmla="*/ 0 h 602"/>
                  <a:gd name="T6" fmla="*/ 0 w 577"/>
                  <a:gd name="T7" fmla="*/ 0 h 602"/>
                  <a:gd name="T8" fmla="*/ 0 w 577"/>
                  <a:gd name="T9" fmla="*/ 0 h 602"/>
                  <a:gd name="T10" fmla="*/ 0 w 577"/>
                  <a:gd name="T11" fmla="*/ 0 h 602"/>
                  <a:gd name="T12" fmla="*/ 0 w 577"/>
                  <a:gd name="T13" fmla="*/ 0 h 602"/>
                  <a:gd name="T14" fmla="*/ 0 w 577"/>
                  <a:gd name="T15" fmla="*/ 0 h 602"/>
                  <a:gd name="T16" fmla="*/ 0 w 577"/>
                  <a:gd name="T17" fmla="*/ 0 h 602"/>
                  <a:gd name="T18" fmla="*/ 0 w 577"/>
                  <a:gd name="T19" fmla="*/ 0 h 602"/>
                  <a:gd name="T20" fmla="*/ 0 w 577"/>
                  <a:gd name="T21" fmla="*/ 0 h 602"/>
                  <a:gd name="T22" fmla="*/ 0 w 577"/>
                  <a:gd name="T23" fmla="*/ 0 h 602"/>
                  <a:gd name="T24" fmla="*/ 0 w 577"/>
                  <a:gd name="T25" fmla="*/ 0 h 602"/>
                  <a:gd name="T26" fmla="*/ 0 w 577"/>
                  <a:gd name="T27" fmla="*/ 0 h 602"/>
                  <a:gd name="T28" fmla="*/ 0 w 577"/>
                  <a:gd name="T29" fmla="*/ 0 h 602"/>
                  <a:gd name="T30" fmla="*/ 0 w 577"/>
                  <a:gd name="T31" fmla="*/ 0 h 602"/>
                  <a:gd name="T32" fmla="*/ 0 w 577"/>
                  <a:gd name="T33" fmla="*/ 0 h 602"/>
                  <a:gd name="T34" fmla="*/ 0 w 577"/>
                  <a:gd name="T35" fmla="*/ 0 h 602"/>
                  <a:gd name="T36" fmla="*/ 0 w 577"/>
                  <a:gd name="T37" fmla="*/ 0 h 602"/>
                  <a:gd name="T38" fmla="*/ 0 w 577"/>
                  <a:gd name="T39" fmla="*/ 0 h 602"/>
                  <a:gd name="T40" fmla="*/ 0 w 577"/>
                  <a:gd name="T41" fmla="*/ 0 h 602"/>
                  <a:gd name="T42" fmla="*/ 0 w 577"/>
                  <a:gd name="T43" fmla="*/ 0 h 602"/>
                  <a:gd name="T44" fmla="*/ 0 w 577"/>
                  <a:gd name="T45" fmla="*/ 0 h 602"/>
                  <a:gd name="T46" fmla="*/ 0 w 577"/>
                  <a:gd name="T47" fmla="*/ 0 h 602"/>
                  <a:gd name="T48" fmla="*/ 0 w 577"/>
                  <a:gd name="T49" fmla="*/ 0 h 602"/>
                  <a:gd name="T50" fmla="*/ 0 w 577"/>
                  <a:gd name="T51" fmla="*/ 0 h 602"/>
                  <a:gd name="T52" fmla="*/ 0 w 577"/>
                  <a:gd name="T53" fmla="*/ 0 h 602"/>
                  <a:gd name="T54" fmla="*/ 0 w 577"/>
                  <a:gd name="T55" fmla="*/ 0 h 602"/>
                  <a:gd name="T56" fmla="*/ 0 w 577"/>
                  <a:gd name="T57" fmla="*/ 0 h 602"/>
                  <a:gd name="T58" fmla="*/ 0 w 577"/>
                  <a:gd name="T59" fmla="*/ 0 h 602"/>
                  <a:gd name="T60" fmla="*/ 0 w 577"/>
                  <a:gd name="T61" fmla="*/ 0 h 602"/>
                  <a:gd name="T62" fmla="*/ 0 w 577"/>
                  <a:gd name="T63" fmla="*/ 0 h 602"/>
                  <a:gd name="T64" fmla="*/ 0 w 577"/>
                  <a:gd name="T65" fmla="*/ 0 h 602"/>
                  <a:gd name="T66" fmla="*/ 0 w 577"/>
                  <a:gd name="T67" fmla="*/ 0 h 602"/>
                  <a:gd name="T68" fmla="*/ 0 w 577"/>
                  <a:gd name="T69" fmla="*/ 0 h 602"/>
                  <a:gd name="T70" fmla="*/ 0 w 577"/>
                  <a:gd name="T71" fmla="*/ 0 h 602"/>
                  <a:gd name="T72" fmla="*/ 0 w 577"/>
                  <a:gd name="T73" fmla="*/ 0 h 602"/>
                  <a:gd name="T74" fmla="*/ 0 w 577"/>
                  <a:gd name="T75" fmla="*/ 0 h 602"/>
                  <a:gd name="T76" fmla="*/ 0 w 577"/>
                  <a:gd name="T77" fmla="*/ 0 h 602"/>
                  <a:gd name="T78" fmla="*/ 0 w 577"/>
                  <a:gd name="T79" fmla="*/ 0 h 602"/>
                  <a:gd name="T80" fmla="*/ 0 w 577"/>
                  <a:gd name="T81" fmla="*/ 0 h 602"/>
                  <a:gd name="T82" fmla="*/ 0 w 577"/>
                  <a:gd name="T83" fmla="*/ 0 h 602"/>
                  <a:gd name="T84" fmla="*/ 0 w 577"/>
                  <a:gd name="T85" fmla="*/ 0 h 602"/>
                  <a:gd name="T86" fmla="*/ 0 w 577"/>
                  <a:gd name="T87" fmla="*/ 0 h 602"/>
                  <a:gd name="T88" fmla="*/ 0 w 577"/>
                  <a:gd name="T89" fmla="*/ 0 h 602"/>
                  <a:gd name="T90" fmla="*/ 0 w 577"/>
                  <a:gd name="T91" fmla="*/ 0 h 602"/>
                  <a:gd name="T92" fmla="*/ 0 w 577"/>
                  <a:gd name="T93" fmla="*/ 0 h 602"/>
                  <a:gd name="T94" fmla="*/ 0 w 577"/>
                  <a:gd name="T95" fmla="*/ 0 h 602"/>
                  <a:gd name="T96" fmla="*/ 0 w 577"/>
                  <a:gd name="T97" fmla="*/ 0 h 602"/>
                  <a:gd name="T98" fmla="*/ 0 w 577"/>
                  <a:gd name="T99" fmla="*/ 0 h 602"/>
                  <a:gd name="T100" fmla="*/ 0 w 577"/>
                  <a:gd name="T101" fmla="*/ 0 h 60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77"/>
                  <a:gd name="T154" fmla="*/ 0 h 602"/>
                  <a:gd name="T155" fmla="*/ 577 w 577"/>
                  <a:gd name="T156" fmla="*/ 602 h 60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77" h="602">
                    <a:moveTo>
                      <a:pt x="577" y="602"/>
                    </a:moveTo>
                    <a:lnTo>
                      <a:pt x="577" y="600"/>
                    </a:lnTo>
                    <a:lnTo>
                      <a:pt x="564" y="596"/>
                    </a:lnTo>
                    <a:lnTo>
                      <a:pt x="511" y="537"/>
                    </a:lnTo>
                    <a:lnTo>
                      <a:pt x="509" y="532"/>
                    </a:lnTo>
                    <a:lnTo>
                      <a:pt x="504" y="528"/>
                    </a:lnTo>
                    <a:lnTo>
                      <a:pt x="481" y="536"/>
                    </a:lnTo>
                    <a:lnTo>
                      <a:pt x="462" y="531"/>
                    </a:lnTo>
                    <a:lnTo>
                      <a:pt x="454" y="541"/>
                    </a:lnTo>
                    <a:lnTo>
                      <a:pt x="449" y="535"/>
                    </a:lnTo>
                    <a:lnTo>
                      <a:pt x="448" y="542"/>
                    </a:lnTo>
                    <a:lnTo>
                      <a:pt x="448" y="546"/>
                    </a:lnTo>
                    <a:lnTo>
                      <a:pt x="444" y="547"/>
                    </a:lnTo>
                    <a:lnTo>
                      <a:pt x="438" y="549"/>
                    </a:lnTo>
                    <a:lnTo>
                      <a:pt x="433" y="542"/>
                    </a:lnTo>
                    <a:lnTo>
                      <a:pt x="392" y="552"/>
                    </a:lnTo>
                    <a:lnTo>
                      <a:pt x="385" y="552"/>
                    </a:lnTo>
                    <a:lnTo>
                      <a:pt x="384" y="541"/>
                    </a:lnTo>
                    <a:lnTo>
                      <a:pt x="413" y="486"/>
                    </a:lnTo>
                    <a:lnTo>
                      <a:pt x="426" y="481"/>
                    </a:lnTo>
                    <a:lnTo>
                      <a:pt x="434" y="482"/>
                    </a:lnTo>
                    <a:lnTo>
                      <a:pt x="444" y="489"/>
                    </a:lnTo>
                    <a:lnTo>
                      <a:pt x="450" y="493"/>
                    </a:lnTo>
                    <a:lnTo>
                      <a:pt x="450" y="483"/>
                    </a:lnTo>
                    <a:lnTo>
                      <a:pt x="441" y="472"/>
                    </a:lnTo>
                    <a:lnTo>
                      <a:pt x="442" y="468"/>
                    </a:lnTo>
                    <a:lnTo>
                      <a:pt x="449" y="467"/>
                    </a:lnTo>
                    <a:lnTo>
                      <a:pt x="438" y="462"/>
                    </a:lnTo>
                    <a:lnTo>
                      <a:pt x="427" y="452"/>
                    </a:lnTo>
                    <a:lnTo>
                      <a:pt x="432" y="450"/>
                    </a:lnTo>
                    <a:lnTo>
                      <a:pt x="437" y="427"/>
                    </a:lnTo>
                    <a:lnTo>
                      <a:pt x="428" y="420"/>
                    </a:lnTo>
                    <a:lnTo>
                      <a:pt x="420" y="404"/>
                    </a:lnTo>
                    <a:lnTo>
                      <a:pt x="416" y="378"/>
                    </a:lnTo>
                    <a:lnTo>
                      <a:pt x="417" y="373"/>
                    </a:lnTo>
                    <a:lnTo>
                      <a:pt x="412" y="368"/>
                    </a:lnTo>
                    <a:lnTo>
                      <a:pt x="402" y="348"/>
                    </a:lnTo>
                    <a:lnTo>
                      <a:pt x="396" y="348"/>
                    </a:lnTo>
                    <a:lnTo>
                      <a:pt x="389" y="346"/>
                    </a:lnTo>
                    <a:lnTo>
                      <a:pt x="384" y="338"/>
                    </a:lnTo>
                    <a:lnTo>
                      <a:pt x="382" y="338"/>
                    </a:lnTo>
                    <a:lnTo>
                      <a:pt x="377" y="330"/>
                    </a:lnTo>
                    <a:lnTo>
                      <a:pt x="349" y="315"/>
                    </a:lnTo>
                    <a:lnTo>
                      <a:pt x="339" y="316"/>
                    </a:lnTo>
                    <a:lnTo>
                      <a:pt x="305" y="298"/>
                    </a:lnTo>
                    <a:lnTo>
                      <a:pt x="295" y="296"/>
                    </a:lnTo>
                    <a:lnTo>
                      <a:pt x="275" y="286"/>
                    </a:lnTo>
                    <a:lnTo>
                      <a:pt x="233" y="280"/>
                    </a:lnTo>
                    <a:lnTo>
                      <a:pt x="232" y="277"/>
                    </a:lnTo>
                    <a:lnTo>
                      <a:pt x="229" y="275"/>
                    </a:lnTo>
                    <a:lnTo>
                      <a:pt x="219" y="269"/>
                    </a:lnTo>
                    <a:lnTo>
                      <a:pt x="213" y="260"/>
                    </a:lnTo>
                    <a:lnTo>
                      <a:pt x="212" y="249"/>
                    </a:lnTo>
                    <a:lnTo>
                      <a:pt x="202" y="251"/>
                    </a:lnTo>
                    <a:lnTo>
                      <a:pt x="193" y="248"/>
                    </a:lnTo>
                    <a:lnTo>
                      <a:pt x="192" y="257"/>
                    </a:lnTo>
                    <a:lnTo>
                      <a:pt x="188" y="249"/>
                    </a:lnTo>
                    <a:lnTo>
                      <a:pt x="178" y="241"/>
                    </a:lnTo>
                    <a:lnTo>
                      <a:pt x="173" y="238"/>
                    </a:lnTo>
                    <a:lnTo>
                      <a:pt x="171" y="231"/>
                    </a:lnTo>
                    <a:lnTo>
                      <a:pt x="161" y="225"/>
                    </a:lnTo>
                    <a:lnTo>
                      <a:pt x="160" y="204"/>
                    </a:lnTo>
                    <a:lnTo>
                      <a:pt x="164" y="189"/>
                    </a:lnTo>
                    <a:lnTo>
                      <a:pt x="162" y="179"/>
                    </a:lnTo>
                    <a:lnTo>
                      <a:pt x="145" y="238"/>
                    </a:lnTo>
                    <a:lnTo>
                      <a:pt x="135" y="256"/>
                    </a:lnTo>
                    <a:lnTo>
                      <a:pt x="115" y="259"/>
                    </a:lnTo>
                    <a:lnTo>
                      <a:pt x="110" y="256"/>
                    </a:lnTo>
                    <a:lnTo>
                      <a:pt x="108" y="252"/>
                    </a:lnTo>
                    <a:lnTo>
                      <a:pt x="105" y="206"/>
                    </a:lnTo>
                    <a:lnTo>
                      <a:pt x="98" y="206"/>
                    </a:lnTo>
                    <a:lnTo>
                      <a:pt x="91" y="189"/>
                    </a:lnTo>
                    <a:lnTo>
                      <a:pt x="79" y="180"/>
                    </a:lnTo>
                    <a:lnTo>
                      <a:pt x="66" y="181"/>
                    </a:lnTo>
                    <a:lnTo>
                      <a:pt x="58" y="178"/>
                    </a:lnTo>
                    <a:lnTo>
                      <a:pt x="60" y="166"/>
                    </a:lnTo>
                    <a:lnTo>
                      <a:pt x="68" y="160"/>
                    </a:lnTo>
                    <a:lnTo>
                      <a:pt x="83" y="160"/>
                    </a:lnTo>
                    <a:lnTo>
                      <a:pt x="97" y="164"/>
                    </a:lnTo>
                    <a:lnTo>
                      <a:pt x="126" y="145"/>
                    </a:lnTo>
                    <a:lnTo>
                      <a:pt x="138" y="150"/>
                    </a:lnTo>
                    <a:lnTo>
                      <a:pt x="150" y="150"/>
                    </a:lnTo>
                    <a:lnTo>
                      <a:pt x="159" y="147"/>
                    </a:lnTo>
                    <a:lnTo>
                      <a:pt x="159" y="133"/>
                    </a:lnTo>
                    <a:lnTo>
                      <a:pt x="164" y="124"/>
                    </a:lnTo>
                    <a:lnTo>
                      <a:pt x="164" y="117"/>
                    </a:lnTo>
                    <a:lnTo>
                      <a:pt x="112" y="134"/>
                    </a:lnTo>
                    <a:lnTo>
                      <a:pt x="97" y="134"/>
                    </a:lnTo>
                    <a:lnTo>
                      <a:pt x="87" y="131"/>
                    </a:lnTo>
                    <a:lnTo>
                      <a:pt x="78" y="134"/>
                    </a:lnTo>
                    <a:lnTo>
                      <a:pt x="63" y="124"/>
                    </a:lnTo>
                    <a:lnTo>
                      <a:pt x="53" y="91"/>
                    </a:lnTo>
                    <a:lnTo>
                      <a:pt x="47" y="85"/>
                    </a:lnTo>
                    <a:lnTo>
                      <a:pt x="37" y="79"/>
                    </a:lnTo>
                    <a:lnTo>
                      <a:pt x="28" y="80"/>
                    </a:lnTo>
                    <a:lnTo>
                      <a:pt x="20" y="75"/>
                    </a:lnTo>
                    <a:lnTo>
                      <a:pt x="18" y="84"/>
                    </a:lnTo>
                    <a:lnTo>
                      <a:pt x="0" y="74"/>
                    </a:lnTo>
                    <a:lnTo>
                      <a:pt x="16" y="34"/>
                    </a:lnTo>
                    <a:lnTo>
                      <a:pt x="20" y="32"/>
                    </a:lnTo>
                    <a:lnTo>
                      <a:pt x="30" y="28"/>
                    </a:lnTo>
                    <a:lnTo>
                      <a:pt x="39" y="28"/>
                    </a:lnTo>
                    <a:lnTo>
                      <a:pt x="49" y="24"/>
                    </a:lnTo>
                    <a:lnTo>
                      <a:pt x="67" y="4"/>
                    </a:lnTo>
                    <a:lnTo>
                      <a:pt x="79" y="0"/>
                    </a:lnTo>
                    <a:lnTo>
                      <a:pt x="94" y="0"/>
                    </a:lnTo>
                    <a:lnTo>
                      <a:pt x="108" y="3"/>
                    </a:lnTo>
                    <a:lnTo>
                      <a:pt x="136" y="29"/>
                    </a:lnTo>
                    <a:lnTo>
                      <a:pt x="170" y="29"/>
                    </a:lnTo>
                    <a:lnTo>
                      <a:pt x="173" y="49"/>
                    </a:lnTo>
                    <a:lnTo>
                      <a:pt x="181" y="63"/>
                    </a:lnTo>
                    <a:lnTo>
                      <a:pt x="177" y="113"/>
                    </a:lnTo>
                    <a:lnTo>
                      <a:pt x="183" y="143"/>
                    </a:lnTo>
                    <a:lnTo>
                      <a:pt x="196" y="168"/>
                    </a:lnTo>
                    <a:lnTo>
                      <a:pt x="198" y="149"/>
                    </a:lnTo>
                    <a:lnTo>
                      <a:pt x="208" y="154"/>
                    </a:lnTo>
                    <a:lnTo>
                      <a:pt x="222" y="194"/>
                    </a:lnTo>
                    <a:lnTo>
                      <a:pt x="239" y="206"/>
                    </a:lnTo>
                    <a:lnTo>
                      <a:pt x="260" y="206"/>
                    </a:lnTo>
                    <a:lnTo>
                      <a:pt x="265" y="190"/>
                    </a:lnTo>
                    <a:lnTo>
                      <a:pt x="272" y="186"/>
                    </a:lnTo>
                    <a:lnTo>
                      <a:pt x="279" y="180"/>
                    </a:lnTo>
                    <a:lnTo>
                      <a:pt x="281" y="170"/>
                    </a:lnTo>
                    <a:lnTo>
                      <a:pt x="301" y="150"/>
                    </a:lnTo>
                    <a:lnTo>
                      <a:pt x="307" y="131"/>
                    </a:lnTo>
                    <a:lnTo>
                      <a:pt x="342" y="122"/>
                    </a:lnTo>
                    <a:lnTo>
                      <a:pt x="350" y="115"/>
                    </a:lnTo>
                    <a:lnTo>
                      <a:pt x="349" y="102"/>
                    </a:lnTo>
                    <a:lnTo>
                      <a:pt x="386" y="72"/>
                    </a:lnTo>
                    <a:lnTo>
                      <a:pt x="392" y="76"/>
                    </a:lnTo>
                    <a:lnTo>
                      <a:pt x="396" y="82"/>
                    </a:lnTo>
                    <a:lnTo>
                      <a:pt x="434" y="100"/>
                    </a:lnTo>
                    <a:lnTo>
                      <a:pt x="438" y="105"/>
                    </a:lnTo>
                    <a:lnTo>
                      <a:pt x="463" y="113"/>
                    </a:lnTo>
                    <a:lnTo>
                      <a:pt x="486" y="132"/>
                    </a:lnTo>
                    <a:lnTo>
                      <a:pt x="499" y="136"/>
                    </a:lnTo>
                    <a:lnTo>
                      <a:pt x="509" y="134"/>
                    </a:lnTo>
                    <a:lnTo>
                      <a:pt x="513" y="132"/>
                    </a:lnTo>
                    <a:lnTo>
                      <a:pt x="521" y="137"/>
                    </a:lnTo>
                    <a:lnTo>
                      <a:pt x="527" y="134"/>
                    </a:lnTo>
                    <a:lnTo>
                      <a:pt x="531" y="136"/>
                    </a:lnTo>
                    <a:lnTo>
                      <a:pt x="541" y="143"/>
                    </a:lnTo>
                    <a:lnTo>
                      <a:pt x="547" y="144"/>
                    </a:lnTo>
                    <a:lnTo>
                      <a:pt x="549" y="147"/>
                    </a:lnTo>
                    <a:lnTo>
                      <a:pt x="549" y="150"/>
                    </a:lnTo>
                    <a:lnTo>
                      <a:pt x="551" y="153"/>
                    </a:lnTo>
                    <a:lnTo>
                      <a:pt x="557" y="153"/>
                    </a:lnTo>
                    <a:lnTo>
                      <a:pt x="559" y="150"/>
                    </a:lnTo>
                    <a:lnTo>
                      <a:pt x="565" y="152"/>
                    </a:lnTo>
                    <a:lnTo>
                      <a:pt x="564" y="436"/>
                    </a:lnTo>
                    <a:lnTo>
                      <a:pt x="563" y="441"/>
                    </a:lnTo>
                    <a:lnTo>
                      <a:pt x="570" y="462"/>
                    </a:lnTo>
                    <a:lnTo>
                      <a:pt x="577" y="60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82" name="Freeform 1512">
                <a:extLst>
                  <a:ext uri="{FF2B5EF4-FFF2-40B4-BE49-F238E27FC236}">
                    <a16:creationId xmlns:a16="http://schemas.microsoft.com/office/drawing/2014/main" id="{94372A01-DF57-4509-97F2-315C0A288C64}"/>
                  </a:ext>
                </a:extLst>
              </p:cNvPr>
              <p:cNvSpPr>
                <a:spLocks noChangeAspect="1"/>
              </p:cNvSpPr>
              <p:nvPr/>
            </p:nvSpPr>
            <p:spPr bwMode="auto">
              <a:xfrm>
                <a:off x="3040" y="1074"/>
                <a:ext cx="125" cy="81"/>
              </a:xfrm>
              <a:custGeom>
                <a:avLst/>
                <a:gdLst>
                  <a:gd name="T0" fmla="*/ 0 w 423"/>
                  <a:gd name="T1" fmla="*/ 0 h 276"/>
                  <a:gd name="T2" fmla="*/ 0 w 423"/>
                  <a:gd name="T3" fmla="*/ 0 h 276"/>
                  <a:gd name="T4" fmla="*/ 0 w 423"/>
                  <a:gd name="T5" fmla="*/ 0 h 276"/>
                  <a:gd name="T6" fmla="*/ 0 w 423"/>
                  <a:gd name="T7" fmla="*/ 0 h 276"/>
                  <a:gd name="T8" fmla="*/ 0 w 423"/>
                  <a:gd name="T9" fmla="*/ 0 h 276"/>
                  <a:gd name="T10" fmla="*/ 0 w 423"/>
                  <a:gd name="T11" fmla="*/ 0 h 276"/>
                  <a:gd name="T12" fmla="*/ 0 w 423"/>
                  <a:gd name="T13" fmla="*/ 0 h 276"/>
                  <a:gd name="T14" fmla="*/ 0 w 423"/>
                  <a:gd name="T15" fmla="*/ 0 h 276"/>
                  <a:gd name="T16" fmla="*/ 0 w 423"/>
                  <a:gd name="T17" fmla="*/ 0 h 276"/>
                  <a:gd name="T18" fmla="*/ 0 w 423"/>
                  <a:gd name="T19" fmla="*/ 0 h 276"/>
                  <a:gd name="T20" fmla="*/ 0 w 423"/>
                  <a:gd name="T21" fmla="*/ 0 h 276"/>
                  <a:gd name="T22" fmla="*/ 0 w 423"/>
                  <a:gd name="T23" fmla="*/ 0 h 276"/>
                  <a:gd name="T24" fmla="*/ 0 w 423"/>
                  <a:gd name="T25" fmla="*/ 0 h 276"/>
                  <a:gd name="T26" fmla="*/ 0 w 423"/>
                  <a:gd name="T27" fmla="*/ 0 h 276"/>
                  <a:gd name="T28" fmla="*/ 0 w 423"/>
                  <a:gd name="T29" fmla="*/ 0 h 276"/>
                  <a:gd name="T30" fmla="*/ 0 w 423"/>
                  <a:gd name="T31" fmla="*/ 0 h 276"/>
                  <a:gd name="T32" fmla="*/ 0 w 423"/>
                  <a:gd name="T33" fmla="*/ 0 h 276"/>
                  <a:gd name="T34" fmla="*/ 0 w 423"/>
                  <a:gd name="T35" fmla="*/ 0 h 276"/>
                  <a:gd name="T36" fmla="*/ 0 w 423"/>
                  <a:gd name="T37" fmla="*/ 0 h 276"/>
                  <a:gd name="T38" fmla="*/ 0 w 423"/>
                  <a:gd name="T39" fmla="*/ 0 h 276"/>
                  <a:gd name="T40" fmla="*/ 0 w 423"/>
                  <a:gd name="T41" fmla="*/ 0 h 276"/>
                  <a:gd name="T42" fmla="*/ 0 w 423"/>
                  <a:gd name="T43" fmla="*/ 0 h 276"/>
                  <a:gd name="T44" fmla="*/ 0 w 423"/>
                  <a:gd name="T45" fmla="*/ 0 h 276"/>
                  <a:gd name="T46" fmla="*/ 0 w 423"/>
                  <a:gd name="T47" fmla="*/ 0 h 276"/>
                  <a:gd name="T48" fmla="*/ 0 w 423"/>
                  <a:gd name="T49" fmla="*/ 0 h 276"/>
                  <a:gd name="T50" fmla="*/ 0 w 423"/>
                  <a:gd name="T51" fmla="*/ 0 h 276"/>
                  <a:gd name="T52" fmla="*/ 0 w 423"/>
                  <a:gd name="T53" fmla="*/ 0 h 276"/>
                  <a:gd name="T54" fmla="*/ 0 w 423"/>
                  <a:gd name="T55" fmla="*/ 0 h 276"/>
                  <a:gd name="T56" fmla="*/ 0 w 423"/>
                  <a:gd name="T57" fmla="*/ 0 h 276"/>
                  <a:gd name="T58" fmla="*/ 0 w 423"/>
                  <a:gd name="T59" fmla="*/ 0 h 276"/>
                  <a:gd name="T60" fmla="*/ 0 w 423"/>
                  <a:gd name="T61" fmla="*/ 0 h 276"/>
                  <a:gd name="T62" fmla="*/ 0 w 423"/>
                  <a:gd name="T63" fmla="*/ 0 h 276"/>
                  <a:gd name="T64" fmla="*/ 0 w 423"/>
                  <a:gd name="T65" fmla="*/ 0 h 276"/>
                  <a:gd name="T66" fmla="*/ 0 w 423"/>
                  <a:gd name="T67" fmla="*/ 0 h 27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3"/>
                  <a:gd name="T103" fmla="*/ 0 h 276"/>
                  <a:gd name="T104" fmla="*/ 423 w 423"/>
                  <a:gd name="T105" fmla="*/ 276 h 27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3" h="276">
                    <a:moveTo>
                      <a:pt x="374" y="269"/>
                    </a:moveTo>
                    <a:lnTo>
                      <a:pt x="360" y="270"/>
                    </a:lnTo>
                    <a:lnTo>
                      <a:pt x="344" y="259"/>
                    </a:lnTo>
                    <a:lnTo>
                      <a:pt x="320" y="253"/>
                    </a:lnTo>
                    <a:lnTo>
                      <a:pt x="314" y="249"/>
                    </a:lnTo>
                    <a:lnTo>
                      <a:pt x="298" y="248"/>
                    </a:lnTo>
                    <a:lnTo>
                      <a:pt x="230" y="276"/>
                    </a:lnTo>
                    <a:lnTo>
                      <a:pt x="120" y="266"/>
                    </a:lnTo>
                    <a:lnTo>
                      <a:pt x="111" y="260"/>
                    </a:lnTo>
                    <a:lnTo>
                      <a:pt x="117" y="248"/>
                    </a:lnTo>
                    <a:lnTo>
                      <a:pt x="99" y="243"/>
                    </a:lnTo>
                    <a:lnTo>
                      <a:pt x="94" y="230"/>
                    </a:lnTo>
                    <a:lnTo>
                      <a:pt x="102" y="222"/>
                    </a:lnTo>
                    <a:lnTo>
                      <a:pt x="96" y="213"/>
                    </a:lnTo>
                    <a:lnTo>
                      <a:pt x="88" y="219"/>
                    </a:lnTo>
                    <a:lnTo>
                      <a:pt x="64" y="212"/>
                    </a:lnTo>
                    <a:lnTo>
                      <a:pt x="53" y="202"/>
                    </a:lnTo>
                    <a:lnTo>
                      <a:pt x="51" y="183"/>
                    </a:lnTo>
                    <a:lnTo>
                      <a:pt x="44" y="178"/>
                    </a:lnTo>
                    <a:lnTo>
                      <a:pt x="36" y="177"/>
                    </a:lnTo>
                    <a:lnTo>
                      <a:pt x="29" y="167"/>
                    </a:lnTo>
                    <a:lnTo>
                      <a:pt x="27" y="153"/>
                    </a:lnTo>
                    <a:lnTo>
                      <a:pt x="16" y="134"/>
                    </a:lnTo>
                    <a:lnTo>
                      <a:pt x="4" y="129"/>
                    </a:lnTo>
                    <a:lnTo>
                      <a:pt x="0" y="127"/>
                    </a:lnTo>
                    <a:lnTo>
                      <a:pt x="2" y="127"/>
                    </a:lnTo>
                    <a:lnTo>
                      <a:pt x="42" y="114"/>
                    </a:lnTo>
                    <a:lnTo>
                      <a:pt x="68" y="72"/>
                    </a:lnTo>
                    <a:lnTo>
                      <a:pt x="78" y="61"/>
                    </a:lnTo>
                    <a:lnTo>
                      <a:pt x="80" y="54"/>
                    </a:lnTo>
                    <a:lnTo>
                      <a:pt x="86" y="45"/>
                    </a:lnTo>
                    <a:lnTo>
                      <a:pt x="86" y="40"/>
                    </a:lnTo>
                    <a:lnTo>
                      <a:pt x="95" y="33"/>
                    </a:lnTo>
                    <a:lnTo>
                      <a:pt x="107" y="28"/>
                    </a:lnTo>
                    <a:lnTo>
                      <a:pt x="114" y="28"/>
                    </a:lnTo>
                    <a:lnTo>
                      <a:pt x="122" y="18"/>
                    </a:lnTo>
                    <a:lnTo>
                      <a:pt x="128" y="15"/>
                    </a:lnTo>
                    <a:lnTo>
                      <a:pt x="199" y="15"/>
                    </a:lnTo>
                    <a:lnTo>
                      <a:pt x="216" y="26"/>
                    </a:lnTo>
                    <a:lnTo>
                      <a:pt x="229" y="19"/>
                    </a:lnTo>
                    <a:lnTo>
                      <a:pt x="256" y="15"/>
                    </a:lnTo>
                    <a:lnTo>
                      <a:pt x="283" y="0"/>
                    </a:lnTo>
                    <a:lnTo>
                      <a:pt x="294" y="0"/>
                    </a:lnTo>
                    <a:lnTo>
                      <a:pt x="314" y="18"/>
                    </a:lnTo>
                    <a:lnTo>
                      <a:pt x="320" y="28"/>
                    </a:lnTo>
                    <a:lnTo>
                      <a:pt x="323" y="40"/>
                    </a:lnTo>
                    <a:lnTo>
                      <a:pt x="351" y="86"/>
                    </a:lnTo>
                    <a:lnTo>
                      <a:pt x="355" y="122"/>
                    </a:lnTo>
                    <a:lnTo>
                      <a:pt x="352" y="134"/>
                    </a:lnTo>
                    <a:lnTo>
                      <a:pt x="355" y="167"/>
                    </a:lnTo>
                    <a:lnTo>
                      <a:pt x="361" y="166"/>
                    </a:lnTo>
                    <a:lnTo>
                      <a:pt x="372" y="178"/>
                    </a:lnTo>
                    <a:lnTo>
                      <a:pt x="381" y="178"/>
                    </a:lnTo>
                    <a:lnTo>
                      <a:pt x="388" y="172"/>
                    </a:lnTo>
                    <a:lnTo>
                      <a:pt x="408" y="167"/>
                    </a:lnTo>
                    <a:lnTo>
                      <a:pt x="415" y="169"/>
                    </a:lnTo>
                    <a:lnTo>
                      <a:pt x="420" y="170"/>
                    </a:lnTo>
                    <a:lnTo>
                      <a:pt x="423" y="176"/>
                    </a:lnTo>
                    <a:lnTo>
                      <a:pt x="420" y="198"/>
                    </a:lnTo>
                    <a:lnTo>
                      <a:pt x="414" y="207"/>
                    </a:lnTo>
                    <a:lnTo>
                      <a:pt x="405" y="208"/>
                    </a:lnTo>
                    <a:lnTo>
                      <a:pt x="384" y="228"/>
                    </a:lnTo>
                    <a:lnTo>
                      <a:pt x="382" y="223"/>
                    </a:lnTo>
                    <a:lnTo>
                      <a:pt x="388" y="217"/>
                    </a:lnTo>
                    <a:lnTo>
                      <a:pt x="393" y="207"/>
                    </a:lnTo>
                    <a:lnTo>
                      <a:pt x="393" y="196"/>
                    </a:lnTo>
                    <a:lnTo>
                      <a:pt x="387" y="196"/>
                    </a:lnTo>
                    <a:lnTo>
                      <a:pt x="374" y="269"/>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83" name="Freeform 1513">
                <a:extLst>
                  <a:ext uri="{FF2B5EF4-FFF2-40B4-BE49-F238E27FC236}">
                    <a16:creationId xmlns:a16="http://schemas.microsoft.com/office/drawing/2014/main" id="{C77A1C8C-7E43-4F2A-8E31-A1E6F2E1B8B8}"/>
                  </a:ext>
                </a:extLst>
              </p:cNvPr>
              <p:cNvSpPr>
                <a:spLocks noChangeAspect="1"/>
              </p:cNvSpPr>
              <p:nvPr/>
            </p:nvSpPr>
            <p:spPr bwMode="auto">
              <a:xfrm>
                <a:off x="3040" y="1074"/>
                <a:ext cx="125" cy="81"/>
              </a:xfrm>
              <a:custGeom>
                <a:avLst/>
                <a:gdLst>
                  <a:gd name="T0" fmla="*/ 0 w 423"/>
                  <a:gd name="T1" fmla="*/ 0 h 276"/>
                  <a:gd name="T2" fmla="*/ 0 w 423"/>
                  <a:gd name="T3" fmla="*/ 0 h 276"/>
                  <a:gd name="T4" fmla="*/ 0 w 423"/>
                  <a:gd name="T5" fmla="*/ 0 h 276"/>
                  <a:gd name="T6" fmla="*/ 0 w 423"/>
                  <a:gd name="T7" fmla="*/ 0 h 276"/>
                  <a:gd name="T8" fmla="*/ 0 w 423"/>
                  <a:gd name="T9" fmla="*/ 0 h 276"/>
                  <a:gd name="T10" fmla="*/ 0 w 423"/>
                  <a:gd name="T11" fmla="*/ 0 h 276"/>
                  <a:gd name="T12" fmla="*/ 0 w 423"/>
                  <a:gd name="T13" fmla="*/ 0 h 276"/>
                  <a:gd name="T14" fmla="*/ 0 w 423"/>
                  <a:gd name="T15" fmla="*/ 0 h 276"/>
                  <a:gd name="T16" fmla="*/ 0 w 423"/>
                  <a:gd name="T17" fmla="*/ 0 h 276"/>
                  <a:gd name="T18" fmla="*/ 0 w 423"/>
                  <a:gd name="T19" fmla="*/ 0 h 276"/>
                  <a:gd name="T20" fmla="*/ 0 w 423"/>
                  <a:gd name="T21" fmla="*/ 0 h 276"/>
                  <a:gd name="T22" fmla="*/ 0 w 423"/>
                  <a:gd name="T23" fmla="*/ 0 h 276"/>
                  <a:gd name="T24" fmla="*/ 0 w 423"/>
                  <a:gd name="T25" fmla="*/ 0 h 276"/>
                  <a:gd name="T26" fmla="*/ 0 w 423"/>
                  <a:gd name="T27" fmla="*/ 0 h 276"/>
                  <a:gd name="T28" fmla="*/ 0 w 423"/>
                  <a:gd name="T29" fmla="*/ 0 h 276"/>
                  <a:gd name="T30" fmla="*/ 0 w 423"/>
                  <a:gd name="T31" fmla="*/ 0 h 276"/>
                  <a:gd name="T32" fmla="*/ 0 w 423"/>
                  <a:gd name="T33" fmla="*/ 0 h 276"/>
                  <a:gd name="T34" fmla="*/ 0 w 423"/>
                  <a:gd name="T35" fmla="*/ 0 h 276"/>
                  <a:gd name="T36" fmla="*/ 0 w 423"/>
                  <a:gd name="T37" fmla="*/ 0 h 276"/>
                  <a:gd name="T38" fmla="*/ 0 w 423"/>
                  <a:gd name="T39" fmla="*/ 0 h 276"/>
                  <a:gd name="T40" fmla="*/ 0 w 423"/>
                  <a:gd name="T41" fmla="*/ 0 h 276"/>
                  <a:gd name="T42" fmla="*/ 0 w 423"/>
                  <a:gd name="T43" fmla="*/ 0 h 276"/>
                  <a:gd name="T44" fmla="*/ 0 w 423"/>
                  <a:gd name="T45" fmla="*/ 0 h 276"/>
                  <a:gd name="T46" fmla="*/ 0 w 423"/>
                  <a:gd name="T47" fmla="*/ 0 h 276"/>
                  <a:gd name="T48" fmla="*/ 0 w 423"/>
                  <a:gd name="T49" fmla="*/ 0 h 276"/>
                  <a:gd name="T50" fmla="*/ 0 w 423"/>
                  <a:gd name="T51" fmla="*/ 0 h 276"/>
                  <a:gd name="T52" fmla="*/ 0 w 423"/>
                  <a:gd name="T53" fmla="*/ 0 h 276"/>
                  <a:gd name="T54" fmla="*/ 0 w 423"/>
                  <a:gd name="T55" fmla="*/ 0 h 276"/>
                  <a:gd name="T56" fmla="*/ 0 w 423"/>
                  <a:gd name="T57" fmla="*/ 0 h 276"/>
                  <a:gd name="T58" fmla="*/ 0 w 423"/>
                  <a:gd name="T59" fmla="*/ 0 h 276"/>
                  <a:gd name="T60" fmla="*/ 0 w 423"/>
                  <a:gd name="T61" fmla="*/ 0 h 276"/>
                  <a:gd name="T62" fmla="*/ 0 w 423"/>
                  <a:gd name="T63" fmla="*/ 0 h 276"/>
                  <a:gd name="T64" fmla="*/ 0 w 423"/>
                  <a:gd name="T65" fmla="*/ 0 h 276"/>
                  <a:gd name="T66" fmla="*/ 0 w 423"/>
                  <a:gd name="T67" fmla="*/ 0 h 27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3"/>
                  <a:gd name="T103" fmla="*/ 0 h 276"/>
                  <a:gd name="T104" fmla="*/ 423 w 423"/>
                  <a:gd name="T105" fmla="*/ 276 h 27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3" h="276">
                    <a:moveTo>
                      <a:pt x="374" y="269"/>
                    </a:moveTo>
                    <a:lnTo>
                      <a:pt x="360" y="270"/>
                    </a:lnTo>
                    <a:lnTo>
                      <a:pt x="344" y="259"/>
                    </a:lnTo>
                    <a:lnTo>
                      <a:pt x="320" y="253"/>
                    </a:lnTo>
                    <a:lnTo>
                      <a:pt x="314" y="249"/>
                    </a:lnTo>
                    <a:lnTo>
                      <a:pt x="298" y="248"/>
                    </a:lnTo>
                    <a:lnTo>
                      <a:pt x="230" y="276"/>
                    </a:lnTo>
                    <a:lnTo>
                      <a:pt x="120" y="266"/>
                    </a:lnTo>
                    <a:lnTo>
                      <a:pt x="111" y="260"/>
                    </a:lnTo>
                    <a:lnTo>
                      <a:pt x="117" y="248"/>
                    </a:lnTo>
                    <a:lnTo>
                      <a:pt x="99" y="243"/>
                    </a:lnTo>
                    <a:lnTo>
                      <a:pt x="94" y="230"/>
                    </a:lnTo>
                    <a:lnTo>
                      <a:pt x="102" y="222"/>
                    </a:lnTo>
                    <a:lnTo>
                      <a:pt x="96" y="213"/>
                    </a:lnTo>
                    <a:lnTo>
                      <a:pt x="88" y="219"/>
                    </a:lnTo>
                    <a:lnTo>
                      <a:pt x="64" y="212"/>
                    </a:lnTo>
                    <a:lnTo>
                      <a:pt x="53" y="202"/>
                    </a:lnTo>
                    <a:lnTo>
                      <a:pt x="51" y="183"/>
                    </a:lnTo>
                    <a:lnTo>
                      <a:pt x="44" y="178"/>
                    </a:lnTo>
                    <a:lnTo>
                      <a:pt x="36" y="177"/>
                    </a:lnTo>
                    <a:lnTo>
                      <a:pt x="29" y="167"/>
                    </a:lnTo>
                    <a:lnTo>
                      <a:pt x="27" y="153"/>
                    </a:lnTo>
                    <a:lnTo>
                      <a:pt x="16" y="134"/>
                    </a:lnTo>
                    <a:lnTo>
                      <a:pt x="4" y="129"/>
                    </a:lnTo>
                    <a:lnTo>
                      <a:pt x="0" y="127"/>
                    </a:lnTo>
                    <a:lnTo>
                      <a:pt x="2" y="127"/>
                    </a:lnTo>
                    <a:lnTo>
                      <a:pt x="42" y="114"/>
                    </a:lnTo>
                    <a:lnTo>
                      <a:pt x="68" y="72"/>
                    </a:lnTo>
                    <a:lnTo>
                      <a:pt x="78" y="61"/>
                    </a:lnTo>
                    <a:lnTo>
                      <a:pt x="80" y="54"/>
                    </a:lnTo>
                    <a:lnTo>
                      <a:pt x="86" y="45"/>
                    </a:lnTo>
                    <a:lnTo>
                      <a:pt x="86" y="40"/>
                    </a:lnTo>
                    <a:lnTo>
                      <a:pt x="95" y="33"/>
                    </a:lnTo>
                    <a:lnTo>
                      <a:pt x="107" y="28"/>
                    </a:lnTo>
                    <a:lnTo>
                      <a:pt x="114" y="28"/>
                    </a:lnTo>
                    <a:lnTo>
                      <a:pt x="122" y="18"/>
                    </a:lnTo>
                    <a:lnTo>
                      <a:pt x="128" y="15"/>
                    </a:lnTo>
                    <a:lnTo>
                      <a:pt x="199" y="15"/>
                    </a:lnTo>
                    <a:lnTo>
                      <a:pt x="216" y="26"/>
                    </a:lnTo>
                    <a:lnTo>
                      <a:pt x="229" y="19"/>
                    </a:lnTo>
                    <a:lnTo>
                      <a:pt x="256" y="15"/>
                    </a:lnTo>
                    <a:lnTo>
                      <a:pt x="283" y="0"/>
                    </a:lnTo>
                    <a:lnTo>
                      <a:pt x="294" y="0"/>
                    </a:lnTo>
                    <a:lnTo>
                      <a:pt x="314" y="18"/>
                    </a:lnTo>
                    <a:lnTo>
                      <a:pt x="320" y="28"/>
                    </a:lnTo>
                    <a:lnTo>
                      <a:pt x="323" y="40"/>
                    </a:lnTo>
                    <a:lnTo>
                      <a:pt x="351" y="86"/>
                    </a:lnTo>
                    <a:lnTo>
                      <a:pt x="355" y="122"/>
                    </a:lnTo>
                    <a:lnTo>
                      <a:pt x="352" y="134"/>
                    </a:lnTo>
                    <a:lnTo>
                      <a:pt x="355" y="167"/>
                    </a:lnTo>
                    <a:lnTo>
                      <a:pt x="361" y="166"/>
                    </a:lnTo>
                    <a:lnTo>
                      <a:pt x="372" y="178"/>
                    </a:lnTo>
                    <a:lnTo>
                      <a:pt x="381" y="178"/>
                    </a:lnTo>
                    <a:lnTo>
                      <a:pt x="388" y="172"/>
                    </a:lnTo>
                    <a:lnTo>
                      <a:pt x="408" y="167"/>
                    </a:lnTo>
                    <a:lnTo>
                      <a:pt x="415" y="169"/>
                    </a:lnTo>
                    <a:lnTo>
                      <a:pt x="420" y="170"/>
                    </a:lnTo>
                    <a:lnTo>
                      <a:pt x="423" y="176"/>
                    </a:lnTo>
                    <a:lnTo>
                      <a:pt x="420" y="198"/>
                    </a:lnTo>
                    <a:lnTo>
                      <a:pt x="414" y="207"/>
                    </a:lnTo>
                    <a:lnTo>
                      <a:pt x="405" y="208"/>
                    </a:lnTo>
                    <a:lnTo>
                      <a:pt x="384" y="228"/>
                    </a:lnTo>
                    <a:lnTo>
                      <a:pt x="382" y="223"/>
                    </a:lnTo>
                    <a:lnTo>
                      <a:pt x="388" y="217"/>
                    </a:lnTo>
                    <a:lnTo>
                      <a:pt x="393" y="207"/>
                    </a:lnTo>
                    <a:lnTo>
                      <a:pt x="393" y="196"/>
                    </a:lnTo>
                    <a:lnTo>
                      <a:pt x="387" y="196"/>
                    </a:lnTo>
                    <a:lnTo>
                      <a:pt x="374" y="269"/>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84" name="Freeform 1514">
                <a:extLst>
                  <a:ext uri="{FF2B5EF4-FFF2-40B4-BE49-F238E27FC236}">
                    <a16:creationId xmlns:a16="http://schemas.microsoft.com/office/drawing/2014/main" id="{DA863E61-A183-44B4-B7A1-2AF8CA0DA721}"/>
                  </a:ext>
                </a:extLst>
              </p:cNvPr>
              <p:cNvSpPr>
                <a:spLocks noChangeAspect="1"/>
              </p:cNvSpPr>
              <p:nvPr/>
            </p:nvSpPr>
            <p:spPr bwMode="auto">
              <a:xfrm>
                <a:off x="3078" y="902"/>
                <a:ext cx="17" cy="10"/>
              </a:xfrm>
              <a:custGeom>
                <a:avLst/>
                <a:gdLst>
                  <a:gd name="T0" fmla="*/ 0 w 51"/>
                  <a:gd name="T1" fmla="*/ 0 h 35"/>
                  <a:gd name="T2" fmla="*/ 0 w 51"/>
                  <a:gd name="T3" fmla="*/ 0 h 35"/>
                  <a:gd name="T4" fmla="*/ 0 w 51"/>
                  <a:gd name="T5" fmla="*/ 0 h 35"/>
                  <a:gd name="T6" fmla="*/ 0 w 51"/>
                  <a:gd name="T7" fmla="*/ 0 h 35"/>
                  <a:gd name="T8" fmla="*/ 0 w 51"/>
                  <a:gd name="T9" fmla="*/ 0 h 35"/>
                  <a:gd name="T10" fmla="*/ 0 w 51"/>
                  <a:gd name="T11" fmla="*/ 0 h 35"/>
                  <a:gd name="T12" fmla="*/ 0 w 51"/>
                  <a:gd name="T13" fmla="*/ 0 h 35"/>
                  <a:gd name="T14" fmla="*/ 0 w 51"/>
                  <a:gd name="T15" fmla="*/ 0 h 35"/>
                  <a:gd name="T16" fmla="*/ 0 w 51"/>
                  <a:gd name="T17" fmla="*/ 0 h 35"/>
                  <a:gd name="T18" fmla="*/ 0 w 51"/>
                  <a:gd name="T19" fmla="*/ 0 h 35"/>
                  <a:gd name="T20" fmla="*/ 0 w 51"/>
                  <a:gd name="T21" fmla="*/ 0 h 35"/>
                  <a:gd name="T22" fmla="*/ 0 w 51"/>
                  <a:gd name="T23" fmla="*/ 0 h 35"/>
                  <a:gd name="T24" fmla="*/ 0 w 51"/>
                  <a:gd name="T25" fmla="*/ 0 h 35"/>
                  <a:gd name="T26" fmla="*/ 0 w 51"/>
                  <a:gd name="T27" fmla="*/ 0 h 35"/>
                  <a:gd name="T28" fmla="*/ 0 w 51"/>
                  <a:gd name="T29" fmla="*/ 0 h 35"/>
                  <a:gd name="T30" fmla="*/ 0 w 51"/>
                  <a:gd name="T31" fmla="*/ 0 h 35"/>
                  <a:gd name="T32" fmla="*/ 0 w 51"/>
                  <a:gd name="T33" fmla="*/ 0 h 35"/>
                  <a:gd name="T34" fmla="*/ 0 w 51"/>
                  <a:gd name="T35" fmla="*/ 0 h 35"/>
                  <a:gd name="T36" fmla="*/ 0 w 51"/>
                  <a:gd name="T37" fmla="*/ 0 h 35"/>
                  <a:gd name="T38" fmla="*/ 0 w 51"/>
                  <a:gd name="T39" fmla="*/ 0 h 35"/>
                  <a:gd name="T40" fmla="*/ 0 w 51"/>
                  <a:gd name="T41" fmla="*/ 0 h 35"/>
                  <a:gd name="T42" fmla="*/ 0 w 51"/>
                  <a:gd name="T43" fmla="*/ 0 h 35"/>
                  <a:gd name="T44" fmla="*/ 0 w 51"/>
                  <a:gd name="T45" fmla="*/ 0 h 3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1"/>
                  <a:gd name="T70" fmla="*/ 0 h 35"/>
                  <a:gd name="T71" fmla="*/ 51 w 51"/>
                  <a:gd name="T72" fmla="*/ 35 h 3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1" h="35">
                    <a:moveTo>
                      <a:pt x="43" y="0"/>
                    </a:moveTo>
                    <a:lnTo>
                      <a:pt x="19" y="0"/>
                    </a:lnTo>
                    <a:lnTo>
                      <a:pt x="15" y="6"/>
                    </a:lnTo>
                    <a:lnTo>
                      <a:pt x="11" y="4"/>
                    </a:lnTo>
                    <a:lnTo>
                      <a:pt x="8" y="7"/>
                    </a:lnTo>
                    <a:lnTo>
                      <a:pt x="1" y="4"/>
                    </a:lnTo>
                    <a:lnTo>
                      <a:pt x="0" y="17"/>
                    </a:lnTo>
                    <a:lnTo>
                      <a:pt x="4" y="22"/>
                    </a:lnTo>
                    <a:lnTo>
                      <a:pt x="8" y="23"/>
                    </a:lnTo>
                    <a:lnTo>
                      <a:pt x="8" y="27"/>
                    </a:lnTo>
                    <a:lnTo>
                      <a:pt x="4" y="32"/>
                    </a:lnTo>
                    <a:lnTo>
                      <a:pt x="3" y="35"/>
                    </a:lnTo>
                    <a:lnTo>
                      <a:pt x="14" y="23"/>
                    </a:lnTo>
                    <a:lnTo>
                      <a:pt x="17" y="17"/>
                    </a:lnTo>
                    <a:lnTo>
                      <a:pt x="25" y="19"/>
                    </a:lnTo>
                    <a:lnTo>
                      <a:pt x="31" y="18"/>
                    </a:lnTo>
                    <a:lnTo>
                      <a:pt x="35" y="14"/>
                    </a:lnTo>
                    <a:lnTo>
                      <a:pt x="42" y="12"/>
                    </a:lnTo>
                    <a:lnTo>
                      <a:pt x="46" y="9"/>
                    </a:lnTo>
                    <a:lnTo>
                      <a:pt x="51" y="8"/>
                    </a:lnTo>
                    <a:lnTo>
                      <a:pt x="51" y="6"/>
                    </a:lnTo>
                    <a:lnTo>
                      <a:pt x="43" y="1"/>
                    </a:lnTo>
                    <a:lnTo>
                      <a:pt x="43"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85" name="Freeform 1515">
                <a:extLst>
                  <a:ext uri="{FF2B5EF4-FFF2-40B4-BE49-F238E27FC236}">
                    <a16:creationId xmlns:a16="http://schemas.microsoft.com/office/drawing/2014/main" id="{E579B64B-4C59-4322-BB1F-9F8632BCF062}"/>
                  </a:ext>
                </a:extLst>
              </p:cNvPr>
              <p:cNvSpPr>
                <a:spLocks noChangeAspect="1"/>
              </p:cNvSpPr>
              <p:nvPr/>
            </p:nvSpPr>
            <p:spPr bwMode="auto">
              <a:xfrm>
                <a:off x="3078" y="902"/>
                <a:ext cx="17" cy="10"/>
              </a:xfrm>
              <a:custGeom>
                <a:avLst/>
                <a:gdLst>
                  <a:gd name="T0" fmla="*/ 0 w 51"/>
                  <a:gd name="T1" fmla="*/ 0 h 35"/>
                  <a:gd name="T2" fmla="*/ 0 w 51"/>
                  <a:gd name="T3" fmla="*/ 0 h 35"/>
                  <a:gd name="T4" fmla="*/ 0 w 51"/>
                  <a:gd name="T5" fmla="*/ 0 h 35"/>
                  <a:gd name="T6" fmla="*/ 0 w 51"/>
                  <a:gd name="T7" fmla="*/ 0 h 35"/>
                  <a:gd name="T8" fmla="*/ 0 w 51"/>
                  <a:gd name="T9" fmla="*/ 0 h 35"/>
                  <a:gd name="T10" fmla="*/ 0 w 51"/>
                  <a:gd name="T11" fmla="*/ 0 h 35"/>
                  <a:gd name="T12" fmla="*/ 0 w 51"/>
                  <a:gd name="T13" fmla="*/ 0 h 35"/>
                  <a:gd name="T14" fmla="*/ 0 w 51"/>
                  <a:gd name="T15" fmla="*/ 0 h 35"/>
                  <a:gd name="T16" fmla="*/ 0 w 51"/>
                  <a:gd name="T17" fmla="*/ 0 h 35"/>
                  <a:gd name="T18" fmla="*/ 0 w 51"/>
                  <a:gd name="T19" fmla="*/ 0 h 35"/>
                  <a:gd name="T20" fmla="*/ 0 w 51"/>
                  <a:gd name="T21" fmla="*/ 0 h 35"/>
                  <a:gd name="T22" fmla="*/ 0 w 51"/>
                  <a:gd name="T23" fmla="*/ 0 h 35"/>
                  <a:gd name="T24" fmla="*/ 0 w 51"/>
                  <a:gd name="T25" fmla="*/ 0 h 35"/>
                  <a:gd name="T26" fmla="*/ 0 w 51"/>
                  <a:gd name="T27" fmla="*/ 0 h 35"/>
                  <a:gd name="T28" fmla="*/ 0 w 51"/>
                  <a:gd name="T29" fmla="*/ 0 h 35"/>
                  <a:gd name="T30" fmla="*/ 0 w 51"/>
                  <a:gd name="T31" fmla="*/ 0 h 35"/>
                  <a:gd name="T32" fmla="*/ 0 w 51"/>
                  <a:gd name="T33" fmla="*/ 0 h 35"/>
                  <a:gd name="T34" fmla="*/ 0 w 51"/>
                  <a:gd name="T35" fmla="*/ 0 h 35"/>
                  <a:gd name="T36" fmla="*/ 0 w 51"/>
                  <a:gd name="T37" fmla="*/ 0 h 35"/>
                  <a:gd name="T38" fmla="*/ 0 w 51"/>
                  <a:gd name="T39" fmla="*/ 0 h 35"/>
                  <a:gd name="T40" fmla="*/ 0 w 51"/>
                  <a:gd name="T41" fmla="*/ 0 h 35"/>
                  <a:gd name="T42" fmla="*/ 0 w 51"/>
                  <a:gd name="T43" fmla="*/ 0 h 35"/>
                  <a:gd name="T44" fmla="*/ 0 w 51"/>
                  <a:gd name="T45" fmla="*/ 0 h 3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1"/>
                  <a:gd name="T70" fmla="*/ 0 h 35"/>
                  <a:gd name="T71" fmla="*/ 51 w 51"/>
                  <a:gd name="T72" fmla="*/ 35 h 3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1" h="35">
                    <a:moveTo>
                      <a:pt x="43" y="0"/>
                    </a:moveTo>
                    <a:lnTo>
                      <a:pt x="19" y="0"/>
                    </a:lnTo>
                    <a:lnTo>
                      <a:pt x="15" y="6"/>
                    </a:lnTo>
                    <a:lnTo>
                      <a:pt x="11" y="4"/>
                    </a:lnTo>
                    <a:lnTo>
                      <a:pt x="8" y="7"/>
                    </a:lnTo>
                    <a:lnTo>
                      <a:pt x="1" y="4"/>
                    </a:lnTo>
                    <a:lnTo>
                      <a:pt x="0" y="17"/>
                    </a:lnTo>
                    <a:lnTo>
                      <a:pt x="4" y="22"/>
                    </a:lnTo>
                    <a:lnTo>
                      <a:pt x="8" y="23"/>
                    </a:lnTo>
                    <a:lnTo>
                      <a:pt x="8" y="27"/>
                    </a:lnTo>
                    <a:lnTo>
                      <a:pt x="4" y="32"/>
                    </a:lnTo>
                    <a:lnTo>
                      <a:pt x="3" y="35"/>
                    </a:lnTo>
                    <a:lnTo>
                      <a:pt x="14" y="23"/>
                    </a:lnTo>
                    <a:lnTo>
                      <a:pt x="17" y="17"/>
                    </a:lnTo>
                    <a:lnTo>
                      <a:pt x="25" y="19"/>
                    </a:lnTo>
                    <a:lnTo>
                      <a:pt x="31" y="18"/>
                    </a:lnTo>
                    <a:lnTo>
                      <a:pt x="35" y="14"/>
                    </a:lnTo>
                    <a:lnTo>
                      <a:pt x="42" y="12"/>
                    </a:lnTo>
                    <a:lnTo>
                      <a:pt x="46" y="9"/>
                    </a:lnTo>
                    <a:lnTo>
                      <a:pt x="51" y="8"/>
                    </a:lnTo>
                    <a:lnTo>
                      <a:pt x="51" y="6"/>
                    </a:lnTo>
                    <a:lnTo>
                      <a:pt x="43" y="1"/>
                    </a:lnTo>
                    <a:lnTo>
                      <a:pt x="43"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86" name="Freeform 1516">
                <a:extLst>
                  <a:ext uri="{FF2B5EF4-FFF2-40B4-BE49-F238E27FC236}">
                    <a16:creationId xmlns:a16="http://schemas.microsoft.com/office/drawing/2014/main" id="{0A4AD00B-90AB-440C-BDCC-A14C3F3C43F8}"/>
                  </a:ext>
                </a:extLst>
              </p:cNvPr>
              <p:cNvSpPr>
                <a:spLocks noChangeAspect="1"/>
              </p:cNvSpPr>
              <p:nvPr/>
            </p:nvSpPr>
            <p:spPr bwMode="auto">
              <a:xfrm>
                <a:off x="3081" y="895"/>
                <a:ext cx="11" cy="6"/>
              </a:xfrm>
              <a:custGeom>
                <a:avLst/>
                <a:gdLst>
                  <a:gd name="T0" fmla="*/ 0 w 34"/>
                  <a:gd name="T1" fmla="*/ 0 h 20"/>
                  <a:gd name="T2" fmla="*/ 0 w 34"/>
                  <a:gd name="T3" fmla="*/ 0 h 20"/>
                  <a:gd name="T4" fmla="*/ 0 w 34"/>
                  <a:gd name="T5" fmla="*/ 0 h 20"/>
                  <a:gd name="T6" fmla="*/ 0 w 34"/>
                  <a:gd name="T7" fmla="*/ 0 h 20"/>
                  <a:gd name="T8" fmla="*/ 0 w 34"/>
                  <a:gd name="T9" fmla="*/ 0 h 20"/>
                  <a:gd name="T10" fmla="*/ 0 w 34"/>
                  <a:gd name="T11" fmla="*/ 0 h 20"/>
                  <a:gd name="T12" fmla="*/ 0 w 34"/>
                  <a:gd name="T13" fmla="*/ 0 h 20"/>
                  <a:gd name="T14" fmla="*/ 0 w 34"/>
                  <a:gd name="T15" fmla="*/ 0 h 20"/>
                  <a:gd name="T16" fmla="*/ 0 w 34"/>
                  <a:gd name="T17" fmla="*/ 0 h 20"/>
                  <a:gd name="T18" fmla="*/ 0 w 34"/>
                  <a:gd name="T19" fmla="*/ 0 h 20"/>
                  <a:gd name="T20" fmla="*/ 0 w 34"/>
                  <a:gd name="T21" fmla="*/ 0 h 20"/>
                  <a:gd name="T22" fmla="*/ 0 w 34"/>
                  <a:gd name="T23" fmla="*/ 0 h 20"/>
                  <a:gd name="T24" fmla="*/ 0 w 34"/>
                  <a:gd name="T25" fmla="*/ 0 h 20"/>
                  <a:gd name="T26" fmla="*/ 0 w 34"/>
                  <a:gd name="T27" fmla="*/ 0 h 20"/>
                  <a:gd name="T28" fmla="*/ 0 w 34"/>
                  <a:gd name="T29" fmla="*/ 0 h 20"/>
                  <a:gd name="T30" fmla="*/ 0 w 34"/>
                  <a:gd name="T31" fmla="*/ 0 h 20"/>
                  <a:gd name="T32" fmla="*/ 0 w 34"/>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20"/>
                  <a:gd name="T53" fmla="*/ 34 w 34"/>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20">
                    <a:moveTo>
                      <a:pt x="12" y="7"/>
                    </a:moveTo>
                    <a:lnTo>
                      <a:pt x="3" y="7"/>
                    </a:lnTo>
                    <a:lnTo>
                      <a:pt x="0" y="10"/>
                    </a:lnTo>
                    <a:lnTo>
                      <a:pt x="2" y="11"/>
                    </a:lnTo>
                    <a:lnTo>
                      <a:pt x="8" y="11"/>
                    </a:lnTo>
                    <a:lnTo>
                      <a:pt x="12" y="15"/>
                    </a:lnTo>
                    <a:lnTo>
                      <a:pt x="13" y="20"/>
                    </a:lnTo>
                    <a:lnTo>
                      <a:pt x="18" y="18"/>
                    </a:lnTo>
                    <a:lnTo>
                      <a:pt x="22" y="15"/>
                    </a:lnTo>
                    <a:lnTo>
                      <a:pt x="34" y="11"/>
                    </a:lnTo>
                    <a:lnTo>
                      <a:pt x="34" y="6"/>
                    </a:lnTo>
                    <a:lnTo>
                      <a:pt x="31" y="4"/>
                    </a:lnTo>
                    <a:lnTo>
                      <a:pt x="27" y="2"/>
                    </a:lnTo>
                    <a:lnTo>
                      <a:pt x="23" y="0"/>
                    </a:lnTo>
                    <a:lnTo>
                      <a:pt x="20" y="0"/>
                    </a:lnTo>
                    <a:lnTo>
                      <a:pt x="16" y="5"/>
                    </a:lnTo>
                    <a:lnTo>
                      <a:pt x="12" y="7"/>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87" name="Freeform 1517">
                <a:extLst>
                  <a:ext uri="{FF2B5EF4-FFF2-40B4-BE49-F238E27FC236}">
                    <a16:creationId xmlns:a16="http://schemas.microsoft.com/office/drawing/2014/main" id="{D119022F-9481-4C01-ABC5-4D45C8415A0A}"/>
                  </a:ext>
                </a:extLst>
              </p:cNvPr>
              <p:cNvSpPr>
                <a:spLocks noChangeAspect="1"/>
              </p:cNvSpPr>
              <p:nvPr/>
            </p:nvSpPr>
            <p:spPr bwMode="auto">
              <a:xfrm>
                <a:off x="3081" y="895"/>
                <a:ext cx="11" cy="6"/>
              </a:xfrm>
              <a:custGeom>
                <a:avLst/>
                <a:gdLst>
                  <a:gd name="T0" fmla="*/ 0 w 34"/>
                  <a:gd name="T1" fmla="*/ 0 h 20"/>
                  <a:gd name="T2" fmla="*/ 0 w 34"/>
                  <a:gd name="T3" fmla="*/ 0 h 20"/>
                  <a:gd name="T4" fmla="*/ 0 w 34"/>
                  <a:gd name="T5" fmla="*/ 0 h 20"/>
                  <a:gd name="T6" fmla="*/ 0 w 34"/>
                  <a:gd name="T7" fmla="*/ 0 h 20"/>
                  <a:gd name="T8" fmla="*/ 0 w 34"/>
                  <a:gd name="T9" fmla="*/ 0 h 20"/>
                  <a:gd name="T10" fmla="*/ 0 w 34"/>
                  <a:gd name="T11" fmla="*/ 0 h 20"/>
                  <a:gd name="T12" fmla="*/ 0 w 34"/>
                  <a:gd name="T13" fmla="*/ 0 h 20"/>
                  <a:gd name="T14" fmla="*/ 0 w 34"/>
                  <a:gd name="T15" fmla="*/ 0 h 20"/>
                  <a:gd name="T16" fmla="*/ 0 w 34"/>
                  <a:gd name="T17" fmla="*/ 0 h 20"/>
                  <a:gd name="T18" fmla="*/ 0 w 34"/>
                  <a:gd name="T19" fmla="*/ 0 h 20"/>
                  <a:gd name="T20" fmla="*/ 0 w 34"/>
                  <a:gd name="T21" fmla="*/ 0 h 20"/>
                  <a:gd name="T22" fmla="*/ 0 w 34"/>
                  <a:gd name="T23" fmla="*/ 0 h 20"/>
                  <a:gd name="T24" fmla="*/ 0 w 34"/>
                  <a:gd name="T25" fmla="*/ 0 h 20"/>
                  <a:gd name="T26" fmla="*/ 0 w 34"/>
                  <a:gd name="T27" fmla="*/ 0 h 20"/>
                  <a:gd name="T28" fmla="*/ 0 w 34"/>
                  <a:gd name="T29" fmla="*/ 0 h 20"/>
                  <a:gd name="T30" fmla="*/ 0 w 34"/>
                  <a:gd name="T31" fmla="*/ 0 h 20"/>
                  <a:gd name="T32" fmla="*/ 0 w 34"/>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20"/>
                  <a:gd name="T53" fmla="*/ 34 w 34"/>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20">
                    <a:moveTo>
                      <a:pt x="12" y="7"/>
                    </a:moveTo>
                    <a:lnTo>
                      <a:pt x="3" y="7"/>
                    </a:lnTo>
                    <a:lnTo>
                      <a:pt x="0" y="10"/>
                    </a:lnTo>
                    <a:lnTo>
                      <a:pt x="2" y="11"/>
                    </a:lnTo>
                    <a:lnTo>
                      <a:pt x="8" y="11"/>
                    </a:lnTo>
                    <a:lnTo>
                      <a:pt x="12" y="15"/>
                    </a:lnTo>
                    <a:lnTo>
                      <a:pt x="13" y="20"/>
                    </a:lnTo>
                    <a:lnTo>
                      <a:pt x="18" y="18"/>
                    </a:lnTo>
                    <a:lnTo>
                      <a:pt x="22" y="15"/>
                    </a:lnTo>
                    <a:lnTo>
                      <a:pt x="34" y="11"/>
                    </a:lnTo>
                    <a:lnTo>
                      <a:pt x="34" y="6"/>
                    </a:lnTo>
                    <a:lnTo>
                      <a:pt x="31" y="4"/>
                    </a:lnTo>
                    <a:lnTo>
                      <a:pt x="27" y="2"/>
                    </a:lnTo>
                    <a:lnTo>
                      <a:pt x="23" y="0"/>
                    </a:lnTo>
                    <a:lnTo>
                      <a:pt x="20" y="0"/>
                    </a:lnTo>
                    <a:lnTo>
                      <a:pt x="16" y="5"/>
                    </a:lnTo>
                    <a:lnTo>
                      <a:pt x="12" y="7"/>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88" name="Freeform 1518">
                <a:extLst>
                  <a:ext uri="{FF2B5EF4-FFF2-40B4-BE49-F238E27FC236}">
                    <a16:creationId xmlns:a16="http://schemas.microsoft.com/office/drawing/2014/main" id="{42DA41FB-2E88-47A2-91B8-045EB3AEC9AC}"/>
                  </a:ext>
                </a:extLst>
              </p:cNvPr>
              <p:cNvSpPr>
                <a:spLocks noChangeAspect="1"/>
              </p:cNvSpPr>
              <p:nvPr/>
            </p:nvSpPr>
            <p:spPr bwMode="auto">
              <a:xfrm>
                <a:off x="3098" y="886"/>
                <a:ext cx="51" cy="32"/>
              </a:xfrm>
              <a:custGeom>
                <a:avLst/>
                <a:gdLst>
                  <a:gd name="T0" fmla="*/ 0 w 179"/>
                  <a:gd name="T1" fmla="*/ 0 h 112"/>
                  <a:gd name="T2" fmla="*/ 0 w 179"/>
                  <a:gd name="T3" fmla="*/ 0 h 112"/>
                  <a:gd name="T4" fmla="*/ 0 w 179"/>
                  <a:gd name="T5" fmla="*/ 0 h 112"/>
                  <a:gd name="T6" fmla="*/ 0 w 179"/>
                  <a:gd name="T7" fmla="*/ 0 h 112"/>
                  <a:gd name="T8" fmla="*/ 0 w 179"/>
                  <a:gd name="T9" fmla="*/ 0 h 112"/>
                  <a:gd name="T10" fmla="*/ 0 w 179"/>
                  <a:gd name="T11" fmla="*/ 0 h 112"/>
                  <a:gd name="T12" fmla="*/ 0 w 179"/>
                  <a:gd name="T13" fmla="*/ 0 h 112"/>
                  <a:gd name="T14" fmla="*/ 0 w 179"/>
                  <a:gd name="T15" fmla="*/ 0 h 112"/>
                  <a:gd name="T16" fmla="*/ 0 w 179"/>
                  <a:gd name="T17" fmla="*/ 0 h 112"/>
                  <a:gd name="T18" fmla="*/ 0 w 179"/>
                  <a:gd name="T19" fmla="*/ 0 h 112"/>
                  <a:gd name="T20" fmla="*/ 0 w 179"/>
                  <a:gd name="T21" fmla="*/ 0 h 112"/>
                  <a:gd name="T22" fmla="*/ 0 w 179"/>
                  <a:gd name="T23" fmla="*/ 0 h 112"/>
                  <a:gd name="T24" fmla="*/ 0 w 179"/>
                  <a:gd name="T25" fmla="*/ 0 h 112"/>
                  <a:gd name="T26" fmla="*/ 0 w 179"/>
                  <a:gd name="T27" fmla="*/ 0 h 112"/>
                  <a:gd name="T28" fmla="*/ 0 w 179"/>
                  <a:gd name="T29" fmla="*/ 0 h 112"/>
                  <a:gd name="T30" fmla="*/ 0 w 179"/>
                  <a:gd name="T31" fmla="*/ 0 h 112"/>
                  <a:gd name="T32" fmla="*/ 0 w 179"/>
                  <a:gd name="T33" fmla="*/ 0 h 112"/>
                  <a:gd name="T34" fmla="*/ 0 w 179"/>
                  <a:gd name="T35" fmla="*/ 0 h 112"/>
                  <a:gd name="T36" fmla="*/ 0 w 179"/>
                  <a:gd name="T37" fmla="*/ 0 h 112"/>
                  <a:gd name="T38" fmla="*/ 0 w 179"/>
                  <a:gd name="T39" fmla="*/ 0 h 112"/>
                  <a:gd name="T40" fmla="*/ 0 w 179"/>
                  <a:gd name="T41" fmla="*/ 0 h 112"/>
                  <a:gd name="T42" fmla="*/ 0 w 179"/>
                  <a:gd name="T43" fmla="*/ 0 h 112"/>
                  <a:gd name="T44" fmla="*/ 0 w 179"/>
                  <a:gd name="T45" fmla="*/ 0 h 112"/>
                  <a:gd name="T46" fmla="*/ 0 w 179"/>
                  <a:gd name="T47" fmla="*/ 0 h 112"/>
                  <a:gd name="T48" fmla="*/ 0 w 179"/>
                  <a:gd name="T49" fmla="*/ 0 h 112"/>
                  <a:gd name="T50" fmla="*/ 0 w 179"/>
                  <a:gd name="T51" fmla="*/ 0 h 112"/>
                  <a:gd name="T52" fmla="*/ 0 w 179"/>
                  <a:gd name="T53" fmla="*/ 0 h 112"/>
                  <a:gd name="T54" fmla="*/ 0 w 179"/>
                  <a:gd name="T55" fmla="*/ 0 h 112"/>
                  <a:gd name="T56" fmla="*/ 0 w 179"/>
                  <a:gd name="T57" fmla="*/ 0 h 112"/>
                  <a:gd name="T58" fmla="*/ 0 w 179"/>
                  <a:gd name="T59" fmla="*/ 0 h 112"/>
                  <a:gd name="T60" fmla="*/ 0 w 179"/>
                  <a:gd name="T61" fmla="*/ 0 h 112"/>
                  <a:gd name="T62" fmla="*/ 0 w 179"/>
                  <a:gd name="T63" fmla="*/ 0 h 112"/>
                  <a:gd name="T64" fmla="*/ 0 w 179"/>
                  <a:gd name="T65" fmla="*/ 0 h 112"/>
                  <a:gd name="T66" fmla="*/ 0 w 179"/>
                  <a:gd name="T67" fmla="*/ 0 h 112"/>
                  <a:gd name="T68" fmla="*/ 0 w 179"/>
                  <a:gd name="T69" fmla="*/ 0 h 112"/>
                  <a:gd name="T70" fmla="*/ 0 w 179"/>
                  <a:gd name="T71" fmla="*/ 0 h 112"/>
                  <a:gd name="T72" fmla="*/ 0 w 179"/>
                  <a:gd name="T73" fmla="*/ 0 h 11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79"/>
                  <a:gd name="T112" fmla="*/ 0 h 112"/>
                  <a:gd name="T113" fmla="*/ 179 w 179"/>
                  <a:gd name="T114" fmla="*/ 112 h 11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79" h="112">
                    <a:moveTo>
                      <a:pt x="83" y="3"/>
                    </a:moveTo>
                    <a:lnTo>
                      <a:pt x="84" y="0"/>
                    </a:lnTo>
                    <a:lnTo>
                      <a:pt x="89" y="5"/>
                    </a:lnTo>
                    <a:lnTo>
                      <a:pt x="95" y="3"/>
                    </a:lnTo>
                    <a:lnTo>
                      <a:pt x="121" y="8"/>
                    </a:lnTo>
                    <a:lnTo>
                      <a:pt x="123" y="11"/>
                    </a:lnTo>
                    <a:lnTo>
                      <a:pt x="160" y="13"/>
                    </a:lnTo>
                    <a:lnTo>
                      <a:pt x="168" y="11"/>
                    </a:lnTo>
                    <a:lnTo>
                      <a:pt x="170" y="7"/>
                    </a:lnTo>
                    <a:lnTo>
                      <a:pt x="174" y="8"/>
                    </a:lnTo>
                    <a:lnTo>
                      <a:pt x="178" y="11"/>
                    </a:lnTo>
                    <a:lnTo>
                      <a:pt x="179" y="16"/>
                    </a:lnTo>
                    <a:lnTo>
                      <a:pt x="177" y="19"/>
                    </a:lnTo>
                    <a:lnTo>
                      <a:pt x="169" y="24"/>
                    </a:lnTo>
                    <a:lnTo>
                      <a:pt x="159" y="39"/>
                    </a:lnTo>
                    <a:lnTo>
                      <a:pt x="162" y="45"/>
                    </a:lnTo>
                    <a:lnTo>
                      <a:pt x="159" y="55"/>
                    </a:lnTo>
                    <a:lnTo>
                      <a:pt x="162" y="60"/>
                    </a:lnTo>
                    <a:lnTo>
                      <a:pt x="162" y="64"/>
                    </a:lnTo>
                    <a:lnTo>
                      <a:pt x="160" y="68"/>
                    </a:lnTo>
                    <a:lnTo>
                      <a:pt x="151" y="74"/>
                    </a:lnTo>
                    <a:lnTo>
                      <a:pt x="148" y="78"/>
                    </a:lnTo>
                    <a:lnTo>
                      <a:pt x="151" y="81"/>
                    </a:lnTo>
                    <a:lnTo>
                      <a:pt x="167" y="81"/>
                    </a:lnTo>
                    <a:lnTo>
                      <a:pt x="173" y="91"/>
                    </a:lnTo>
                    <a:lnTo>
                      <a:pt x="172" y="99"/>
                    </a:lnTo>
                    <a:lnTo>
                      <a:pt x="165" y="99"/>
                    </a:lnTo>
                    <a:lnTo>
                      <a:pt x="154" y="89"/>
                    </a:lnTo>
                    <a:lnTo>
                      <a:pt x="154" y="97"/>
                    </a:lnTo>
                    <a:lnTo>
                      <a:pt x="147" y="108"/>
                    </a:lnTo>
                    <a:lnTo>
                      <a:pt x="147" y="112"/>
                    </a:lnTo>
                    <a:lnTo>
                      <a:pt x="136" y="110"/>
                    </a:lnTo>
                    <a:lnTo>
                      <a:pt x="113" y="112"/>
                    </a:lnTo>
                    <a:lnTo>
                      <a:pt x="100" y="102"/>
                    </a:lnTo>
                    <a:lnTo>
                      <a:pt x="96" y="97"/>
                    </a:lnTo>
                    <a:lnTo>
                      <a:pt x="85" y="94"/>
                    </a:lnTo>
                    <a:lnTo>
                      <a:pt x="78" y="89"/>
                    </a:lnTo>
                    <a:lnTo>
                      <a:pt x="48" y="89"/>
                    </a:lnTo>
                    <a:lnTo>
                      <a:pt x="39" y="94"/>
                    </a:lnTo>
                    <a:lnTo>
                      <a:pt x="34" y="95"/>
                    </a:lnTo>
                    <a:lnTo>
                      <a:pt x="29" y="97"/>
                    </a:lnTo>
                    <a:lnTo>
                      <a:pt x="38" y="73"/>
                    </a:lnTo>
                    <a:lnTo>
                      <a:pt x="38" y="70"/>
                    </a:lnTo>
                    <a:lnTo>
                      <a:pt x="28" y="69"/>
                    </a:lnTo>
                    <a:lnTo>
                      <a:pt x="26" y="73"/>
                    </a:lnTo>
                    <a:lnTo>
                      <a:pt x="20" y="75"/>
                    </a:lnTo>
                    <a:lnTo>
                      <a:pt x="16" y="71"/>
                    </a:lnTo>
                    <a:lnTo>
                      <a:pt x="12" y="71"/>
                    </a:lnTo>
                    <a:lnTo>
                      <a:pt x="7" y="70"/>
                    </a:lnTo>
                    <a:lnTo>
                      <a:pt x="5" y="64"/>
                    </a:lnTo>
                    <a:lnTo>
                      <a:pt x="1" y="60"/>
                    </a:lnTo>
                    <a:lnTo>
                      <a:pt x="1" y="55"/>
                    </a:lnTo>
                    <a:lnTo>
                      <a:pt x="3" y="49"/>
                    </a:lnTo>
                    <a:lnTo>
                      <a:pt x="11" y="49"/>
                    </a:lnTo>
                    <a:lnTo>
                      <a:pt x="10" y="47"/>
                    </a:lnTo>
                    <a:lnTo>
                      <a:pt x="1" y="45"/>
                    </a:lnTo>
                    <a:lnTo>
                      <a:pt x="2" y="39"/>
                    </a:lnTo>
                    <a:lnTo>
                      <a:pt x="3" y="38"/>
                    </a:lnTo>
                    <a:lnTo>
                      <a:pt x="2" y="36"/>
                    </a:lnTo>
                    <a:lnTo>
                      <a:pt x="0" y="36"/>
                    </a:lnTo>
                    <a:lnTo>
                      <a:pt x="3" y="24"/>
                    </a:lnTo>
                    <a:lnTo>
                      <a:pt x="6" y="23"/>
                    </a:lnTo>
                    <a:lnTo>
                      <a:pt x="24" y="19"/>
                    </a:lnTo>
                    <a:lnTo>
                      <a:pt x="26" y="17"/>
                    </a:lnTo>
                    <a:lnTo>
                      <a:pt x="28" y="15"/>
                    </a:lnTo>
                    <a:lnTo>
                      <a:pt x="33" y="13"/>
                    </a:lnTo>
                    <a:lnTo>
                      <a:pt x="38" y="11"/>
                    </a:lnTo>
                    <a:lnTo>
                      <a:pt x="52" y="11"/>
                    </a:lnTo>
                    <a:lnTo>
                      <a:pt x="53" y="6"/>
                    </a:lnTo>
                    <a:lnTo>
                      <a:pt x="60" y="10"/>
                    </a:lnTo>
                    <a:lnTo>
                      <a:pt x="74" y="8"/>
                    </a:lnTo>
                    <a:lnTo>
                      <a:pt x="78" y="6"/>
                    </a:lnTo>
                    <a:lnTo>
                      <a:pt x="76" y="3"/>
                    </a:lnTo>
                    <a:lnTo>
                      <a:pt x="83" y="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89" name="Freeform 1519">
                <a:extLst>
                  <a:ext uri="{FF2B5EF4-FFF2-40B4-BE49-F238E27FC236}">
                    <a16:creationId xmlns:a16="http://schemas.microsoft.com/office/drawing/2014/main" id="{D6133B63-E79A-4326-97C7-6FF8709C1550}"/>
                  </a:ext>
                </a:extLst>
              </p:cNvPr>
              <p:cNvSpPr>
                <a:spLocks noChangeAspect="1"/>
              </p:cNvSpPr>
              <p:nvPr/>
            </p:nvSpPr>
            <p:spPr bwMode="auto">
              <a:xfrm>
                <a:off x="3098" y="886"/>
                <a:ext cx="51" cy="32"/>
              </a:xfrm>
              <a:custGeom>
                <a:avLst/>
                <a:gdLst>
                  <a:gd name="T0" fmla="*/ 0 w 179"/>
                  <a:gd name="T1" fmla="*/ 0 h 112"/>
                  <a:gd name="T2" fmla="*/ 0 w 179"/>
                  <a:gd name="T3" fmla="*/ 0 h 112"/>
                  <a:gd name="T4" fmla="*/ 0 w 179"/>
                  <a:gd name="T5" fmla="*/ 0 h 112"/>
                  <a:gd name="T6" fmla="*/ 0 w 179"/>
                  <a:gd name="T7" fmla="*/ 0 h 112"/>
                  <a:gd name="T8" fmla="*/ 0 w 179"/>
                  <a:gd name="T9" fmla="*/ 0 h 112"/>
                  <a:gd name="T10" fmla="*/ 0 w 179"/>
                  <a:gd name="T11" fmla="*/ 0 h 112"/>
                  <a:gd name="T12" fmla="*/ 0 w 179"/>
                  <a:gd name="T13" fmla="*/ 0 h 112"/>
                  <a:gd name="T14" fmla="*/ 0 w 179"/>
                  <a:gd name="T15" fmla="*/ 0 h 112"/>
                  <a:gd name="T16" fmla="*/ 0 w 179"/>
                  <a:gd name="T17" fmla="*/ 0 h 112"/>
                  <a:gd name="T18" fmla="*/ 0 w 179"/>
                  <a:gd name="T19" fmla="*/ 0 h 112"/>
                  <a:gd name="T20" fmla="*/ 0 w 179"/>
                  <a:gd name="T21" fmla="*/ 0 h 112"/>
                  <a:gd name="T22" fmla="*/ 0 w 179"/>
                  <a:gd name="T23" fmla="*/ 0 h 112"/>
                  <a:gd name="T24" fmla="*/ 0 w 179"/>
                  <a:gd name="T25" fmla="*/ 0 h 112"/>
                  <a:gd name="T26" fmla="*/ 0 w 179"/>
                  <a:gd name="T27" fmla="*/ 0 h 112"/>
                  <a:gd name="T28" fmla="*/ 0 w 179"/>
                  <a:gd name="T29" fmla="*/ 0 h 112"/>
                  <a:gd name="T30" fmla="*/ 0 w 179"/>
                  <a:gd name="T31" fmla="*/ 0 h 112"/>
                  <a:gd name="T32" fmla="*/ 0 w 179"/>
                  <a:gd name="T33" fmla="*/ 0 h 112"/>
                  <a:gd name="T34" fmla="*/ 0 w 179"/>
                  <a:gd name="T35" fmla="*/ 0 h 112"/>
                  <a:gd name="T36" fmla="*/ 0 w 179"/>
                  <a:gd name="T37" fmla="*/ 0 h 112"/>
                  <a:gd name="T38" fmla="*/ 0 w 179"/>
                  <a:gd name="T39" fmla="*/ 0 h 112"/>
                  <a:gd name="T40" fmla="*/ 0 w 179"/>
                  <a:gd name="T41" fmla="*/ 0 h 112"/>
                  <a:gd name="T42" fmla="*/ 0 w 179"/>
                  <a:gd name="T43" fmla="*/ 0 h 112"/>
                  <a:gd name="T44" fmla="*/ 0 w 179"/>
                  <a:gd name="T45" fmla="*/ 0 h 112"/>
                  <a:gd name="T46" fmla="*/ 0 w 179"/>
                  <a:gd name="T47" fmla="*/ 0 h 112"/>
                  <a:gd name="T48" fmla="*/ 0 w 179"/>
                  <a:gd name="T49" fmla="*/ 0 h 112"/>
                  <a:gd name="T50" fmla="*/ 0 w 179"/>
                  <a:gd name="T51" fmla="*/ 0 h 112"/>
                  <a:gd name="T52" fmla="*/ 0 w 179"/>
                  <a:gd name="T53" fmla="*/ 0 h 112"/>
                  <a:gd name="T54" fmla="*/ 0 w 179"/>
                  <a:gd name="T55" fmla="*/ 0 h 112"/>
                  <a:gd name="T56" fmla="*/ 0 w 179"/>
                  <a:gd name="T57" fmla="*/ 0 h 112"/>
                  <a:gd name="T58" fmla="*/ 0 w 179"/>
                  <a:gd name="T59" fmla="*/ 0 h 112"/>
                  <a:gd name="T60" fmla="*/ 0 w 179"/>
                  <a:gd name="T61" fmla="*/ 0 h 112"/>
                  <a:gd name="T62" fmla="*/ 0 w 179"/>
                  <a:gd name="T63" fmla="*/ 0 h 112"/>
                  <a:gd name="T64" fmla="*/ 0 w 179"/>
                  <a:gd name="T65" fmla="*/ 0 h 112"/>
                  <a:gd name="T66" fmla="*/ 0 w 179"/>
                  <a:gd name="T67" fmla="*/ 0 h 112"/>
                  <a:gd name="T68" fmla="*/ 0 w 179"/>
                  <a:gd name="T69" fmla="*/ 0 h 112"/>
                  <a:gd name="T70" fmla="*/ 0 w 179"/>
                  <a:gd name="T71" fmla="*/ 0 h 112"/>
                  <a:gd name="T72" fmla="*/ 0 w 179"/>
                  <a:gd name="T73" fmla="*/ 0 h 11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79"/>
                  <a:gd name="T112" fmla="*/ 0 h 112"/>
                  <a:gd name="T113" fmla="*/ 179 w 179"/>
                  <a:gd name="T114" fmla="*/ 112 h 11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79" h="112">
                    <a:moveTo>
                      <a:pt x="83" y="3"/>
                    </a:moveTo>
                    <a:lnTo>
                      <a:pt x="84" y="0"/>
                    </a:lnTo>
                    <a:lnTo>
                      <a:pt x="89" y="5"/>
                    </a:lnTo>
                    <a:lnTo>
                      <a:pt x="95" y="3"/>
                    </a:lnTo>
                    <a:lnTo>
                      <a:pt x="121" y="8"/>
                    </a:lnTo>
                    <a:lnTo>
                      <a:pt x="123" y="11"/>
                    </a:lnTo>
                    <a:lnTo>
                      <a:pt x="160" y="13"/>
                    </a:lnTo>
                    <a:lnTo>
                      <a:pt x="168" y="11"/>
                    </a:lnTo>
                    <a:lnTo>
                      <a:pt x="170" y="7"/>
                    </a:lnTo>
                    <a:lnTo>
                      <a:pt x="174" y="8"/>
                    </a:lnTo>
                    <a:lnTo>
                      <a:pt x="178" y="11"/>
                    </a:lnTo>
                    <a:lnTo>
                      <a:pt x="179" y="16"/>
                    </a:lnTo>
                    <a:lnTo>
                      <a:pt x="177" y="19"/>
                    </a:lnTo>
                    <a:lnTo>
                      <a:pt x="169" y="24"/>
                    </a:lnTo>
                    <a:lnTo>
                      <a:pt x="159" y="39"/>
                    </a:lnTo>
                    <a:lnTo>
                      <a:pt x="162" y="45"/>
                    </a:lnTo>
                    <a:lnTo>
                      <a:pt x="159" y="55"/>
                    </a:lnTo>
                    <a:lnTo>
                      <a:pt x="162" y="60"/>
                    </a:lnTo>
                    <a:lnTo>
                      <a:pt x="162" y="64"/>
                    </a:lnTo>
                    <a:lnTo>
                      <a:pt x="160" y="68"/>
                    </a:lnTo>
                    <a:lnTo>
                      <a:pt x="151" y="74"/>
                    </a:lnTo>
                    <a:lnTo>
                      <a:pt x="148" y="78"/>
                    </a:lnTo>
                    <a:lnTo>
                      <a:pt x="151" y="81"/>
                    </a:lnTo>
                    <a:lnTo>
                      <a:pt x="167" y="81"/>
                    </a:lnTo>
                    <a:lnTo>
                      <a:pt x="173" y="91"/>
                    </a:lnTo>
                    <a:lnTo>
                      <a:pt x="172" y="99"/>
                    </a:lnTo>
                    <a:lnTo>
                      <a:pt x="165" y="99"/>
                    </a:lnTo>
                    <a:lnTo>
                      <a:pt x="154" y="89"/>
                    </a:lnTo>
                    <a:lnTo>
                      <a:pt x="154" y="97"/>
                    </a:lnTo>
                    <a:lnTo>
                      <a:pt x="147" y="108"/>
                    </a:lnTo>
                    <a:lnTo>
                      <a:pt x="147" y="112"/>
                    </a:lnTo>
                    <a:lnTo>
                      <a:pt x="136" y="110"/>
                    </a:lnTo>
                    <a:lnTo>
                      <a:pt x="113" y="112"/>
                    </a:lnTo>
                    <a:lnTo>
                      <a:pt x="100" y="102"/>
                    </a:lnTo>
                    <a:lnTo>
                      <a:pt x="96" y="97"/>
                    </a:lnTo>
                    <a:lnTo>
                      <a:pt x="85" y="94"/>
                    </a:lnTo>
                    <a:lnTo>
                      <a:pt x="78" y="89"/>
                    </a:lnTo>
                    <a:lnTo>
                      <a:pt x="48" y="89"/>
                    </a:lnTo>
                    <a:lnTo>
                      <a:pt x="39" y="94"/>
                    </a:lnTo>
                    <a:lnTo>
                      <a:pt x="34" y="95"/>
                    </a:lnTo>
                    <a:lnTo>
                      <a:pt x="29" y="97"/>
                    </a:lnTo>
                    <a:lnTo>
                      <a:pt x="38" y="73"/>
                    </a:lnTo>
                    <a:lnTo>
                      <a:pt x="38" y="70"/>
                    </a:lnTo>
                    <a:lnTo>
                      <a:pt x="28" y="69"/>
                    </a:lnTo>
                    <a:lnTo>
                      <a:pt x="26" y="73"/>
                    </a:lnTo>
                    <a:lnTo>
                      <a:pt x="20" y="75"/>
                    </a:lnTo>
                    <a:lnTo>
                      <a:pt x="16" y="71"/>
                    </a:lnTo>
                    <a:lnTo>
                      <a:pt x="12" y="71"/>
                    </a:lnTo>
                    <a:lnTo>
                      <a:pt x="7" y="70"/>
                    </a:lnTo>
                    <a:lnTo>
                      <a:pt x="5" y="64"/>
                    </a:lnTo>
                    <a:lnTo>
                      <a:pt x="1" y="60"/>
                    </a:lnTo>
                    <a:lnTo>
                      <a:pt x="1" y="55"/>
                    </a:lnTo>
                    <a:lnTo>
                      <a:pt x="3" y="49"/>
                    </a:lnTo>
                    <a:lnTo>
                      <a:pt x="11" y="49"/>
                    </a:lnTo>
                    <a:lnTo>
                      <a:pt x="10" y="47"/>
                    </a:lnTo>
                    <a:lnTo>
                      <a:pt x="1" y="45"/>
                    </a:lnTo>
                    <a:lnTo>
                      <a:pt x="2" y="39"/>
                    </a:lnTo>
                    <a:lnTo>
                      <a:pt x="3" y="38"/>
                    </a:lnTo>
                    <a:lnTo>
                      <a:pt x="2" y="36"/>
                    </a:lnTo>
                    <a:lnTo>
                      <a:pt x="0" y="36"/>
                    </a:lnTo>
                    <a:lnTo>
                      <a:pt x="3" y="24"/>
                    </a:lnTo>
                    <a:lnTo>
                      <a:pt x="6" y="23"/>
                    </a:lnTo>
                    <a:lnTo>
                      <a:pt x="24" y="19"/>
                    </a:lnTo>
                    <a:lnTo>
                      <a:pt x="26" y="17"/>
                    </a:lnTo>
                    <a:lnTo>
                      <a:pt x="28" y="15"/>
                    </a:lnTo>
                    <a:lnTo>
                      <a:pt x="33" y="13"/>
                    </a:lnTo>
                    <a:lnTo>
                      <a:pt x="38" y="11"/>
                    </a:lnTo>
                    <a:lnTo>
                      <a:pt x="52" y="11"/>
                    </a:lnTo>
                    <a:lnTo>
                      <a:pt x="53" y="6"/>
                    </a:lnTo>
                    <a:lnTo>
                      <a:pt x="60" y="10"/>
                    </a:lnTo>
                    <a:lnTo>
                      <a:pt x="74" y="8"/>
                    </a:lnTo>
                    <a:lnTo>
                      <a:pt x="78" y="6"/>
                    </a:lnTo>
                    <a:lnTo>
                      <a:pt x="76" y="3"/>
                    </a:lnTo>
                    <a:lnTo>
                      <a:pt x="83" y="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90" name="Freeform 1520">
                <a:extLst>
                  <a:ext uri="{FF2B5EF4-FFF2-40B4-BE49-F238E27FC236}">
                    <a16:creationId xmlns:a16="http://schemas.microsoft.com/office/drawing/2014/main" id="{57A36D1E-A04F-4E20-A611-506769DE5BEB}"/>
                  </a:ext>
                </a:extLst>
              </p:cNvPr>
              <p:cNvSpPr>
                <a:spLocks noChangeAspect="1"/>
              </p:cNvSpPr>
              <p:nvPr/>
            </p:nvSpPr>
            <p:spPr bwMode="auto">
              <a:xfrm>
                <a:off x="2871" y="962"/>
                <a:ext cx="113" cy="128"/>
              </a:xfrm>
              <a:custGeom>
                <a:avLst/>
                <a:gdLst>
                  <a:gd name="T0" fmla="*/ 0 w 382"/>
                  <a:gd name="T1" fmla="*/ 0 h 435"/>
                  <a:gd name="T2" fmla="*/ 0 w 382"/>
                  <a:gd name="T3" fmla="*/ 0 h 435"/>
                  <a:gd name="T4" fmla="*/ 0 w 382"/>
                  <a:gd name="T5" fmla="*/ 0 h 435"/>
                  <a:gd name="T6" fmla="*/ 0 w 382"/>
                  <a:gd name="T7" fmla="*/ 0 h 435"/>
                  <a:gd name="T8" fmla="*/ 0 w 382"/>
                  <a:gd name="T9" fmla="*/ 0 h 435"/>
                  <a:gd name="T10" fmla="*/ 0 w 382"/>
                  <a:gd name="T11" fmla="*/ 0 h 435"/>
                  <a:gd name="T12" fmla="*/ 0 w 382"/>
                  <a:gd name="T13" fmla="*/ 0 h 435"/>
                  <a:gd name="T14" fmla="*/ 0 w 382"/>
                  <a:gd name="T15" fmla="*/ 0 h 435"/>
                  <a:gd name="T16" fmla="*/ 0 w 382"/>
                  <a:gd name="T17" fmla="*/ 0 h 435"/>
                  <a:gd name="T18" fmla="*/ 0 w 382"/>
                  <a:gd name="T19" fmla="*/ 0 h 435"/>
                  <a:gd name="T20" fmla="*/ 0 w 382"/>
                  <a:gd name="T21" fmla="*/ 0 h 435"/>
                  <a:gd name="T22" fmla="*/ 0 w 382"/>
                  <a:gd name="T23" fmla="*/ 0 h 435"/>
                  <a:gd name="T24" fmla="*/ 0 w 382"/>
                  <a:gd name="T25" fmla="*/ 0 h 435"/>
                  <a:gd name="T26" fmla="*/ 0 w 382"/>
                  <a:gd name="T27" fmla="*/ 0 h 435"/>
                  <a:gd name="T28" fmla="*/ 0 w 382"/>
                  <a:gd name="T29" fmla="*/ 0 h 435"/>
                  <a:gd name="T30" fmla="*/ 0 w 382"/>
                  <a:gd name="T31" fmla="*/ 0 h 435"/>
                  <a:gd name="T32" fmla="*/ 0 w 382"/>
                  <a:gd name="T33" fmla="*/ 0 h 435"/>
                  <a:gd name="T34" fmla="*/ 0 w 382"/>
                  <a:gd name="T35" fmla="*/ 0 h 435"/>
                  <a:gd name="T36" fmla="*/ 0 w 382"/>
                  <a:gd name="T37" fmla="*/ 0 h 435"/>
                  <a:gd name="T38" fmla="*/ 0 w 382"/>
                  <a:gd name="T39" fmla="*/ 0 h 435"/>
                  <a:gd name="T40" fmla="*/ 0 w 382"/>
                  <a:gd name="T41" fmla="*/ 0 h 435"/>
                  <a:gd name="T42" fmla="*/ 0 w 382"/>
                  <a:gd name="T43" fmla="*/ 0 h 435"/>
                  <a:gd name="T44" fmla="*/ 0 w 382"/>
                  <a:gd name="T45" fmla="*/ 0 h 435"/>
                  <a:gd name="T46" fmla="*/ 0 w 382"/>
                  <a:gd name="T47" fmla="*/ 0 h 435"/>
                  <a:gd name="T48" fmla="*/ 0 w 382"/>
                  <a:gd name="T49" fmla="*/ 0 h 435"/>
                  <a:gd name="T50" fmla="*/ 0 w 382"/>
                  <a:gd name="T51" fmla="*/ 0 h 435"/>
                  <a:gd name="T52" fmla="*/ 0 w 382"/>
                  <a:gd name="T53" fmla="*/ 0 h 435"/>
                  <a:gd name="T54" fmla="*/ 0 w 382"/>
                  <a:gd name="T55" fmla="*/ 0 h 435"/>
                  <a:gd name="T56" fmla="*/ 0 w 382"/>
                  <a:gd name="T57" fmla="*/ 0 h 435"/>
                  <a:gd name="T58" fmla="*/ 0 w 382"/>
                  <a:gd name="T59" fmla="*/ 0 h 435"/>
                  <a:gd name="T60" fmla="*/ 0 w 382"/>
                  <a:gd name="T61" fmla="*/ 0 h 435"/>
                  <a:gd name="T62" fmla="*/ 0 w 382"/>
                  <a:gd name="T63" fmla="*/ 0 h 435"/>
                  <a:gd name="T64" fmla="*/ 0 w 382"/>
                  <a:gd name="T65" fmla="*/ 0 h 435"/>
                  <a:gd name="T66" fmla="*/ 0 w 382"/>
                  <a:gd name="T67" fmla="*/ 0 h 435"/>
                  <a:gd name="T68" fmla="*/ 0 w 382"/>
                  <a:gd name="T69" fmla="*/ 0 h 435"/>
                  <a:gd name="T70" fmla="*/ 0 w 382"/>
                  <a:gd name="T71" fmla="*/ 0 h 435"/>
                  <a:gd name="T72" fmla="*/ 0 w 382"/>
                  <a:gd name="T73" fmla="*/ 0 h 435"/>
                  <a:gd name="T74" fmla="*/ 0 w 382"/>
                  <a:gd name="T75" fmla="*/ 0 h 435"/>
                  <a:gd name="T76" fmla="*/ 0 w 382"/>
                  <a:gd name="T77" fmla="*/ 0 h 435"/>
                  <a:gd name="T78" fmla="*/ 0 w 382"/>
                  <a:gd name="T79" fmla="*/ 0 h 435"/>
                  <a:gd name="T80" fmla="*/ 0 w 382"/>
                  <a:gd name="T81" fmla="*/ 0 h 435"/>
                  <a:gd name="T82" fmla="*/ 0 w 382"/>
                  <a:gd name="T83" fmla="*/ 0 h 435"/>
                  <a:gd name="T84" fmla="*/ 0 w 382"/>
                  <a:gd name="T85" fmla="*/ 0 h 435"/>
                  <a:gd name="T86" fmla="*/ 0 w 382"/>
                  <a:gd name="T87" fmla="*/ 0 h 435"/>
                  <a:gd name="T88" fmla="*/ 0 w 382"/>
                  <a:gd name="T89" fmla="*/ 0 h 435"/>
                  <a:gd name="T90" fmla="*/ 0 w 382"/>
                  <a:gd name="T91" fmla="*/ 0 h 435"/>
                  <a:gd name="T92" fmla="*/ 0 w 382"/>
                  <a:gd name="T93" fmla="*/ 0 h 435"/>
                  <a:gd name="T94" fmla="*/ 0 w 382"/>
                  <a:gd name="T95" fmla="*/ 0 h 435"/>
                  <a:gd name="T96" fmla="*/ 0 w 382"/>
                  <a:gd name="T97" fmla="*/ 0 h 435"/>
                  <a:gd name="T98" fmla="*/ 0 w 382"/>
                  <a:gd name="T99" fmla="*/ 0 h 435"/>
                  <a:gd name="T100" fmla="*/ 0 w 382"/>
                  <a:gd name="T101" fmla="*/ 0 h 435"/>
                  <a:gd name="T102" fmla="*/ 0 w 382"/>
                  <a:gd name="T103" fmla="*/ 0 h 435"/>
                  <a:gd name="T104" fmla="*/ 0 w 382"/>
                  <a:gd name="T105" fmla="*/ 0 h 435"/>
                  <a:gd name="T106" fmla="*/ 0 w 382"/>
                  <a:gd name="T107" fmla="*/ 0 h 435"/>
                  <a:gd name="T108" fmla="*/ 0 w 382"/>
                  <a:gd name="T109" fmla="*/ 0 h 435"/>
                  <a:gd name="T110" fmla="*/ 0 w 382"/>
                  <a:gd name="T111" fmla="*/ 0 h 435"/>
                  <a:gd name="T112" fmla="*/ 0 w 382"/>
                  <a:gd name="T113" fmla="*/ 0 h 435"/>
                  <a:gd name="T114" fmla="*/ 0 w 382"/>
                  <a:gd name="T115" fmla="*/ 0 h 435"/>
                  <a:gd name="T116" fmla="*/ 0 w 382"/>
                  <a:gd name="T117" fmla="*/ 0 h 435"/>
                  <a:gd name="T118" fmla="*/ 0 w 382"/>
                  <a:gd name="T119" fmla="*/ 0 h 43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82"/>
                  <a:gd name="T181" fmla="*/ 0 h 435"/>
                  <a:gd name="T182" fmla="*/ 382 w 382"/>
                  <a:gd name="T183" fmla="*/ 435 h 43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82" h="435">
                    <a:moveTo>
                      <a:pt x="240" y="53"/>
                    </a:moveTo>
                    <a:lnTo>
                      <a:pt x="239" y="49"/>
                    </a:lnTo>
                    <a:lnTo>
                      <a:pt x="242" y="44"/>
                    </a:lnTo>
                    <a:lnTo>
                      <a:pt x="254" y="37"/>
                    </a:lnTo>
                    <a:lnTo>
                      <a:pt x="255" y="32"/>
                    </a:lnTo>
                    <a:lnTo>
                      <a:pt x="252" y="29"/>
                    </a:lnTo>
                    <a:lnTo>
                      <a:pt x="240" y="33"/>
                    </a:lnTo>
                    <a:lnTo>
                      <a:pt x="235" y="33"/>
                    </a:lnTo>
                    <a:lnTo>
                      <a:pt x="233" y="29"/>
                    </a:lnTo>
                    <a:lnTo>
                      <a:pt x="224" y="26"/>
                    </a:lnTo>
                    <a:lnTo>
                      <a:pt x="220" y="30"/>
                    </a:lnTo>
                    <a:lnTo>
                      <a:pt x="216" y="30"/>
                    </a:lnTo>
                    <a:lnTo>
                      <a:pt x="216" y="26"/>
                    </a:lnTo>
                    <a:lnTo>
                      <a:pt x="212" y="26"/>
                    </a:lnTo>
                    <a:lnTo>
                      <a:pt x="209" y="23"/>
                    </a:lnTo>
                    <a:lnTo>
                      <a:pt x="214" y="18"/>
                    </a:lnTo>
                    <a:lnTo>
                      <a:pt x="216" y="13"/>
                    </a:lnTo>
                    <a:lnTo>
                      <a:pt x="214" y="7"/>
                    </a:lnTo>
                    <a:lnTo>
                      <a:pt x="203" y="3"/>
                    </a:lnTo>
                    <a:lnTo>
                      <a:pt x="198" y="3"/>
                    </a:lnTo>
                    <a:lnTo>
                      <a:pt x="199" y="1"/>
                    </a:lnTo>
                    <a:lnTo>
                      <a:pt x="193" y="3"/>
                    </a:lnTo>
                    <a:lnTo>
                      <a:pt x="177" y="0"/>
                    </a:lnTo>
                    <a:lnTo>
                      <a:pt x="171" y="1"/>
                    </a:lnTo>
                    <a:lnTo>
                      <a:pt x="168" y="7"/>
                    </a:lnTo>
                    <a:lnTo>
                      <a:pt x="176" y="19"/>
                    </a:lnTo>
                    <a:lnTo>
                      <a:pt x="177" y="23"/>
                    </a:lnTo>
                    <a:lnTo>
                      <a:pt x="166" y="28"/>
                    </a:lnTo>
                    <a:lnTo>
                      <a:pt x="166" y="30"/>
                    </a:lnTo>
                    <a:lnTo>
                      <a:pt x="162" y="33"/>
                    </a:lnTo>
                    <a:lnTo>
                      <a:pt x="166" y="33"/>
                    </a:lnTo>
                    <a:lnTo>
                      <a:pt x="168" y="34"/>
                    </a:lnTo>
                    <a:lnTo>
                      <a:pt x="167" y="38"/>
                    </a:lnTo>
                    <a:lnTo>
                      <a:pt x="168" y="42"/>
                    </a:lnTo>
                    <a:lnTo>
                      <a:pt x="171" y="44"/>
                    </a:lnTo>
                    <a:lnTo>
                      <a:pt x="169" y="47"/>
                    </a:lnTo>
                    <a:lnTo>
                      <a:pt x="166" y="48"/>
                    </a:lnTo>
                    <a:lnTo>
                      <a:pt x="165" y="52"/>
                    </a:lnTo>
                    <a:lnTo>
                      <a:pt x="173" y="58"/>
                    </a:lnTo>
                    <a:lnTo>
                      <a:pt x="172" y="59"/>
                    </a:lnTo>
                    <a:lnTo>
                      <a:pt x="156" y="59"/>
                    </a:lnTo>
                    <a:lnTo>
                      <a:pt x="150" y="66"/>
                    </a:lnTo>
                    <a:lnTo>
                      <a:pt x="147" y="77"/>
                    </a:lnTo>
                    <a:lnTo>
                      <a:pt x="148" y="90"/>
                    </a:lnTo>
                    <a:lnTo>
                      <a:pt x="146" y="85"/>
                    </a:lnTo>
                    <a:lnTo>
                      <a:pt x="143" y="77"/>
                    </a:lnTo>
                    <a:lnTo>
                      <a:pt x="137" y="76"/>
                    </a:lnTo>
                    <a:lnTo>
                      <a:pt x="136" y="82"/>
                    </a:lnTo>
                    <a:lnTo>
                      <a:pt x="131" y="82"/>
                    </a:lnTo>
                    <a:lnTo>
                      <a:pt x="131" y="75"/>
                    </a:lnTo>
                    <a:lnTo>
                      <a:pt x="129" y="70"/>
                    </a:lnTo>
                    <a:lnTo>
                      <a:pt x="118" y="68"/>
                    </a:lnTo>
                    <a:lnTo>
                      <a:pt x="97" y="71"/>
                    </a:lnTo>
                    <a:lnTo>
                      <a:pt x="94" y="75"/>
                    </a:lnTo>
                    <a:lnTo>
                      <a:pt x="90" y="77"/>
                    </a:lnTo>
                    <a:lnTo>
                      <a:pt x="87" y="82"/>
                    </a:lnTo>
                    <a:lnTo>
                      <a:pt x="87" y="84"/>
                    </a:lnTo>
                    <a:lnTo>
                      <a:pt x="94" y="86"/>
                    </a:lnTo>
                    <a:lnTo>
                      <a:pt x="100" y="91"/>
                    </a:lnTo>
                    <a:lnTo>
                      <a:pt x="100" y="97"/>
                    </a:lnTo>
                    <a:lnTo>
                      <a:pt x="99" y="96"/>
                    </a:lnTo>
                    <a:lnTo>
                      <a:pt x="98" y="91"/>
                    </a:lnTo>
                    <a:lnTo>
                      <a:pt x="85" y="94"/>
                    </a:lnTo>
                    <a:lnTo>
                      <a:pt x="71" y="122"/>
                    </a:lnTo>
                    <a:lnTo>
                      <a:pt x="58" y="128"/>
                    </a:lnTo>
                    <a:lnTo>
                      <a:pt x="58" y="134"/>
                    </a:lnTo>
                    <a:lnTo>
                      <a:pt x="71" y="139"/>
                    </a:lnTo>
                    <a:lnTo>
                      <a:pt x="68" y="147"/>
                    </a:lnTo>
                    <a:lnTo>
                      <a:pt x="53" y="158"/>
                    </a:lnTo>
                    <a:lnTo>
                      <a:pt x="45" y="171"/>
                    </a:lnTo>
                    <a:lnTo>
                      <a:pt x="38" y="173"/>
                    </a:lnTo>
                    <a:lnTo>
                      <a:pt x="30" y="169"/>
                    </a:lnTo>
                    <a:lnTo>
                      <a:pt x="22" y="169"/>
                    </a:lnTo>
                    <a:lnTo>
                      <a:pt x="15" y="211"/>
                    </a:lnTo>
                    <a:lnTo>
                      <a:pt x="9" y="216"/>
                    </a:lnTo>
                    <a:lnTo>
                      <a:pt x="6" y="221"/>
                    </a:lnTo>
                    <a:lnTo>
                      <a:pt x="7" y="232"/>
                    </a:lnTo>
                    <a:lnTo>
                      <a:pt x="7" y="236"/>
                    </a:lnTo>
                    <a:lnTo>
                      <a:pt x="10" y="241"/>
                    </a:lnTo>
                    <a:lnTo>
                      <a:pt x="10" y="247"/>
                    </a:lnTo>
                    <a:lnTo>
                      <a:pt x="12" y="253"/>
                    </a:lnTo>
                    <a:lnTo>
                      <a:pt x="11" y="259"/>
                    </a:lnTo>
                    <a:lnTo>
                      <a:pt x="0" y="270"/>
                    </a:lnTo>
                    <a:lnTo>
                      <a:pt x="6" y="273"/>
                    </a:lnTo>
                    <a:lnTo>
                      <a:pt x="3" y="278"/>
                    </a:lnTo>
                    <a:lnTo>
                      <a:pt x="3" y="283"/>
                    </a:lnTo>
                    <a:lnTo>
                      <a:pt x="5" y="288"/>
                    </a:lnTo>
                    <a:lnTo>
                      <a:pt x="6" y="293"/>
                    </a:lnTo>
                    <a:lnTo>
                      <a:pt x="5" y="301"/>
                    </a:lnTo>
                    <a:lnTo>
                      <a:pt x="0" y="305"/>
                    </a:lnTo>
                    <a:lnTo>
                      <a:pt x="14" y="317"/>
                    </a:lnTo>
                    <a:lnTo>
                      <a:pt x="16" y="325"/>
                    </a:lnTo>
                    <a:lnTo>
                      <a:pt x="71" y="338"/>
                    </a:lnTo>
                    <a:lnTo>
                      <a:pt x="67" y="347"/>
                    </a:lnTo>
                    <a:lnTo>
                      <a:pt x="50" y="363"/>
                    </a:lnTo>
                    <a:lnTo>
                      <a:pt x="37" y="389"/>
                    </a:lnTo>
                    <a:lnTo>
                      <a:pt x="31" y="416"/>
                    </a:lnTo>
                    <a:lnTo>
                      <a:pt x="32" y="419"/>
                    </a:lnTo>
                    <a:lnTo>
                      <a:pt x="37" y="424"/>
                    </a:lnTo>
                    <a:lnTo>
                      <a:pt x="87" y="416"/>
                    </a:lnTo>
                    <a:lnTo>
                      <a:pt x="115" y="426"/>
                    </a:lnTo>
                    <a:lnTo>
                      <a:pt x="124" y="424"/>
                    </a:lnTo>
                    <a:lnTo>
                      <a:pt x="131" y="422"/>
                    </a:lnTo>
                    <a:lnTo>
                      <a:pt x="137" y="425"/>
                    </a:lnTo>
                    <a:lnTo>
                      <a:pt x="141" y="431"/>
                    </a:lnTo>
                    <a:lnTo>
                      <a:pt x="148" y="435"/>
                    </a:lnTo>
                    <a:lnTo>
                      <a:pt x="152" y="432"/>
                    </a:lnTo>
                    <a:lnTo>
                      <a:pt x="156" y="427"/>
                    </a:lnTo>
                    <a:lnTo>
                      <a:pt x="162" y="422"/>
                    </a:lnTo>
                    <a:lnTo>
                      <a:pt x="171" y="424"/>
                    </a:lnTo>
                    <a:lnTo>
                      <a:pt x="181" y="429"/>
                    </a:lnTo>
                    <a:lnTo>
                      <a:pt x="190" y="429"/>
                    </a:lnTo>
                    <a:lnTo>
                      <a:pt x="208" y="420"/>
                    </a:lnTo>
                    <a:lnTo>
                      <a:pt x="235" y="416"/>
                    </a:lnTo>
                    <a:lnTo>
                      <a:pt x="239" y="414"/>
                    </a:lnTo>
                    <a:lnTo>
                      <a:pt x="247" y="416"/>
                    </a:lnTo>
                    <a:lnTo>
                      <a:pt x="258" y="416"/>
                    </a:lnTo>
                    <a:lnTo>
                      <a:pt x="261" y="421"/>
                    </a:lnTo>
                    <a:lnTo>
                      <a:pt x="267" y="419"/>
                    </a:lnTo>
                    <a:lnTo>
                      <a:pt x="268" y="414"/>
                    </a:lnTo>
                    <a:lnTo>
                      <a:pt x="265" y="401"/>
                    </a:lnTo>
                    <a:lnTo>
                      <a:pt x="266" y="390"/>
                    </a:lnTo>
                    <a:lnTo>
                      <a:pt x="271" y="382"/>
                    </a:lnTo>
                    <a:lnTo>
                      <a:pt x="289" y="375"/>
                    </a:lnTo>
                    <a:lnTo>
                      <a:pt x="297" y="363"/>
                    </a:lnTo>
                    <a:lnTo>
                      <a:pt x="312" y="357"/>
                    </a:lnTo>
                    <a:lnTo>
                      <a:pt x="313" y="352"/>
                    </a:lnTo>
                    <a:lnTo>
                      <a:pt x="310" y="347"/>
                    </a:lnTo>
                    <a:lnTo>
                      <a:pt x="292" y="333"/>
                    </a:lnTo>
                    <a:lnTo>
                      <a:pt x="286" y="325"/>
                    </a:lnTo>
                    <a:lnTo>
                      <a:pt x="266" y="309"/>
                    </a:lnTo>
                    <a:lnTo>
                      <a:pt x="261" y="300"/>
                    </a:lnTo>
                    <a:lnTo>
                      <a:pt x="262" y="279"/>
                    </a:lnTo>
                    <a:lnTo>
                      <a:pt x="254" y="275"/>
                    </a:lnTo>
                    <a:lnTo>
                      <a:pt x="247" y="269"/>
                    </a:lnTo>
                    <a:lnTo>
                      <a:pt x="249" y="263"/>
                    </a:lnTo>
                    <a:lnTo>
                      <a:pt x="251" y="259"/>
                    </a:lnTo>
                    <a:lnTo>
                      <a:pt x="261" y="269"/>
                    </a:lnTo>
                    <a:lnTo>
                      <a:pt x="263" y="269"/>
                    </a:lnTo>
                    <a:lnTo>
                      <a:pt x="268" y="260"/>
                    </a:lnTo>
                    <a:lnTo>
                      <a:pt x="309" y="246"/>
                    </a:lnTo>
                    <a:lnTo>
                      <a:pt x="315" y="238"/>
                    </a:lnTo>
                    <a:lnTo>
                      <a:pt x="346" y="228"/>
                    </a:lnTo>
                    <a:lnTo>
                      <a:pt x="351" y="213"/>
                    </a:lnTo>
                    <a:lnTo>
                      <a:pt x="357" y="216"/>
                    </a:lnTo>
                    <a:lnTo>
                      <a:pt x="366" y="230"/>
                    </a:lnTo>
                    <a:lnTo>
                      <a:pt x="371" y="230"/>
                    </a:lnTo>
                    <a:lnTo>
                      <a:pt x="382" y="199"/>
                    </a:lnTo>
                    <a:lnTo>
                      <a:pt x="382" y="196"/>
                    </a:lnTo>
                    <a:lnTo>
                      <a:pt x="372" y="184"/>
                    </a:lnTo>
                    <a:lnTo>
                      <a:pt x="373" y="124"/>
                    </a:lnTo>
                    <a:lnTo>
                      <a:pt x="364" y="117"/>
                    </a:lnTo>
                    <a:lnTo>
                      <a:pt x="365" y="113"/>
                    </a:lnTo>
                    <a:lnTo>
                      <a:pt x="375" y="97"/>
                    </a:lnTo>
                    <a:lnTo>
                      <a:pt x="378" y="80"/>
                    </a:lnTo>
                    <a:lnTo>
                      <a:pt x="375" y="70"/>
                    </a:lnTo>
                    <a:lnTo>
                      <a:pt x="373" y="64"/>
                    </a:lnTo>
                    <a:lnTo>
                      <a:pt x="359" y="59"/>
                    </a:lnTo>
                    <a:lnTo>
                      <a:pt x="357" y="52"/>
                    </a:lnTo>
                    <a:lnTo>
                      <a:pt x="352" y="43"/>
                    </a:lnTo>
                    <a:lnTo>
                      <a:pt x="346" y="44"/>
                    </a:lnTo>
                    <a:lnTo>
                      <a:pt x="341" y="40"/>
                    </a:lnTo>
                    <a:lnTo>
                      <a:pt x="340" y="40"/>
                    </a:lnTo>
                    <a:lnTo>
                      <a:pt x="339" y="35"/>
                    </a:lnTo>
                    <a:lnTo>
                      <a:pt x="334" y="33"/>
                    </a:lnTo>
                    <a:lnTo>
                      <a:pt x="330" y="29"/>
                    </a:lnTo>
                    <a:lnTo>
                      <a:pt x="313" y="33"/>
                    </a:lnTo>
                    <a:lnTo>
                      <a:pt x="308" y="35"/>
                    </a:lnTo>
                    <a:lnTo>
                      <a:pt x="310" y="32"/>
                    </a:lnTo>
                    <a:lnTo>
                      <a:pt x="322" y="26"/>
                    </a:lnTo>
                    <a:lnTo>
                      <a:pt x="318" y="24"/>
                    </a:lnTo>
                    <a:lnTo>
                      <a:pt x="310" y="26"/>
                    </a:lnTo>
                    <a:lnTo>
                      <a:pt x="296" y="42"/>
                    </a:lnTo>
                    <a:lnTo>
                      <a:pt x="292" y="43"/>
                    </a:lnTo>
                    <a:lnTo>
                      <a:pt x="292" y="39"/>
                    </a:lnTo>
                    <a:lnTo>
                      <a:pt x="278" y="42"/>
                    </a:lnTo>
                    <a:lnTo>
                      <a:pt x="265" y="49"/>
                    </a:lnTo>
                    <a:lnTo>
                      <a:pt x="267" y="53"/>
                    </a:lnTo>
                    <a:lnTo>
                      <a:pt x="252" y="50"/>
                    </a:lnTo>
                    <a:lnTo>
                      <a:pt x="240" y="56"/>
                    </a:lnTo>
                    <a:lnTo>
                      <a:pt x="240" y="5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91" name="Freeform 1521">
                <a:extLst>
                  <a:ext uri="{FF2B5EF4-FFF2-40B4-BE49-F238E27FC236}">
                    <a16:creationId xmlns:a16="http://schemas.microsoft.com/office/drawing/2014/main" id="{8224E172-D3F1-483C-AC8B-1F4CAD9965F6}"/>
                  </a:ext>
                </a:extLst>
              </p:cNvPr>
              <p:cNvSpPr>
                <a:spLocks noChangeAspect="1"/>
              </p:cNvSpPr>
              <p:nvPr/>
            </p:nvSpPr>
            <p:spPr bwMode="auto">
              <a:xfrm>
                <a:off x="2871" y="962"/>
                <a:ext cx="113" cy="128"/>
              </a:xfrm>
              <a:custGeom>
                <a:avLst/>
                <a:gdLst>
                  <a:gd name="T0" fmla="*/ 0 w 382"/>
                  <a:gd name="T1" fmla="*/ 0 h 435"/>
                  <a:gd name="T2" fmla="*/ 0 w 382"/>
                  <a:gd name="T3" fmla="*/ 0 h 435"/>
                  <a:gd name="T4" fmla="*/ 0 w 382"/>
                  <a:gd name="T5" fmla="*/ 0 h 435"/>
                  <a:gd name="T6" fmla="*/ 0 w 382"/>
                  <a:gd name="T7" fmla="*/ 0 h 435"/>
                  <a:gd name="T8" fmla="*/ 0 w 382"/>
                  <a:gd name="T9" fmla="*/ 0 h 435"/>
                  <a:gd name="T10" fmla="*/ 0 w 382"/>
                  <a:gd name="T11" fmla="*/ 0 h 435"/>
                  <a:gd name="T12" fmla="*/ 0 w 382"/>
                  <a:gd name="T13" fmla="*/ 0 h 435"/>
                  <a:gd name="T14" fmla="*/ 0 w 382"/>
                  <a:gd name="T15" fmla="*/ 0 h 435"/>
                  <a:gd name="T16" fmla="*/ 0 w 382"/>
                  <a:gd name="T17" fmla="*/ 0 h 435"/>
                  <a:gd name="T18" fmla="*/ 0 w 382"/>
                  <a:gd name="T19" fmla="*/ 0 h 435"/>
                  <a:gd name="T20" fmla="*/ 0 w 382"/>
                  <a:gd name="T21" fmla="*/ 0 h 435"/>
                  <a:gd name="T22" fmla="*/ 0 w 382"/>
                  <a:gd name="T23" fmla="*/ 0 h 435"/>
                  <a:gd name="T24" fmla="*/ 0 w 382"/>
                  <a:gd name="T25" fmla="*/ 0 h 435"/>
                  <a:gd name="T26" fmla="*/ 0 w 382"/>
                  <a:gd name="T27" fmla="*/ 0 h 435"/>
                  <a:gd name="T28" fmla="*/ 0 w 382"/>
                  <a:gd name="T29" fmla="*/ 0 h 435"/>
                  <a:gd name="T30" fmla="*/ 0 w 382"/>
                  <a:gd name="T31" fmla="*/ 0 h 435"/>
                  <a:gd name="T32" fmla="*/ 0 w 382"/>
                  <a:gd name="T33" fmla="*/ 0 h 435"/>
                  <a:gd name="T34" fmla="*/ 0 w 382"/>
                  <a:gd name="T35" fmla="*/ 0 h 435"/>
                  <a:gd name="T36" fmla="*/ 0 w 382"/>
                  <a:gd name="T37" fmla="*/ 0 h 435"/>
                  <a:gd name="T38" fmla="*/ 0 w 382"/>
                  <a:gd name="T39" fmla="*/ 0 h 435"/>
                  <a:gd name="T40" fmla="*/ 0 w 382"/>
                  <a:gd name="T41" fmla="*/ 0 h 435"/>
                  <a:gd name="T42" fmla="*/ 0 w 382"/>
                  <a:gd name="T43" fmla="*/ 0 h 435"/>
                  <a:gd name="T44" fmla="*/ 0 w 382"/>
                  <a:gd name="T45" fmla="*/ 0 h 435"/>
                  <a:gd name="T46" fmla="*/ 0 w 382"/>
                  <a:gd name="T47" fmla="*/ 0 h 435"/>
                  <a:gd name="T48" fmla="*/ 0 w 382"/>
                  <a:gd name="T49" fmla="*/ 0 h 435"/>
                  <a:gd name="T50" fmla="*/ 0 w 382"/>
                  <a:gd name="T51" fmla="*/ 0 h 435"/>
                  <a:gd name="T52" fmla="*/ 0 w 382"/>
                  <a:gd name="T53" fmla="*/ 0 h 435"/>
                  <a:gd name="T54" fmla="*/ 0 w 382"/>
                  <a:gd name="T55" fmla="*/ 0 h 435"/>
                  <a:gd name="T56" fmla="*/ 0 w 382"/>
                  <a:gd name="T57" fmla="*/ 0 h 435"/>
                  <a:gd name="T58" fmla="*/ 0 w 382"/>
                  <a:gd name="T59" fmla="*/ 0 h 435"/>
                  <a:gd name="T60" fmla="*/ 0 w 382"/>
                  <a:gd name="T61" fmla="*/ 0 h 435"/>
                  <a:gd name="T62" fmla="*/ 0 w 382"/>
                  <a:gd name="T63" fmla="*/ 0 h 435"/>
                  <a:gd name="T64" fmla="*/ 0 w 382"/>
                  <a:gd name="T65" fmla="*/ 0 h 435"/>
                  <a:gd name="T66" fmla="*/ 0 w 382"/>
                  <a:gd name="T67" fmla="*/ 0 h 435"/>
                  <a:gd name="T68" fmla="*/ 0 w 382"/>
                  <a:gd name="T69" fmla="*/ 0 h 435"/>
                  <a:gd name="T70" fmla="*/ 0 w 382"/>
                  <a:gd name="T71" fmla="*/ 0 h 435"/>
                  <a:gd name="T72" fmla="*/ 0 w 382"/>
                  <a:gd name="T73" fmla="*/ 0 h 435"/>
                  <a:gd name="T74" fmla="*/ 0 w 382"/>
                  <a:gd name="T75" fmla="*/ 0 h 435"/>
                  <a:gd name="T76" fmla="*/ 0 w 382"/>
                  <a:gd name="T77" fmla="*/ 0 h 435"/>
                  <a:gd name="T78" fmla="*/ 0 w 382"/>
                  <a:gd name="T79" fmla="*/ 0 h 435"/>
                  <a:gd name="T80" fmla="*/ 0 w 382"/>
                  <a:gd name="T81" fmla="*/ 0 h 435"/>
                  <a:gd name="T82" fmla="*/ 0 w 382"/>
                  <a:gd name="T83" fmla="*/ 0 h 435"/>
                  <a:gd name="T84" fmla="*/ 0 w 382"/>
                  <a:gd name="T85" fmla="*/ 0 h 435"/>
                  <a:gd name="T86" fmla="*/ 0 w 382"/>
                  <a:gd name="T87" fmla="*/ 0 h 435"/>
                  <a:gd name="T88" fmla="*/ 0 w 382"/>
                  <a:gd name="T89" fmla="*/ 0 h 435"/>
                  <a:gd name="T90" fmla="*/ 0 w 382"/>
                  <a:gd name="T91" fmla="*/ 0 h 435"/>
                  <a:gd name="T92" fmla="*/ 0 w 382"/>
                  <a:gd name="T93" fmla="*/ 0 h 435"/>
                  <a:gd name="T94" fmla="*/ 0 w 382"/>
                  <a:gd name="T95" fmla="*/ 0 h 435"/>
                  <a:gd name="T96" fmla="*/ 0 w 382"/>
                  <a:gd name="T97" fmla="*/ 0 h 435"/>
                  <a:gd name="T98" fmla="*/ 0 w 382"/>
                  <a:gd name="T99" fmla="*/ 0 h 435"/>
                  <a:gd name="T100" fmla="*/ 0 w 382"/>
                  <a:gd name="T101" fmla="*/ 0 h 435"/>
                  <a:gd name="T102" fmla="*/ 0 w 382"/>
                  <a:gd name="T103" fmla="*/ 0 h 435"/>
                  <a:gd name="T104" fmla="*/ 0 w 382"/>
                  <a:gd name="T105" fmla="*/ 0 h 435"/>
                  <a:gd name="T106" fmla="*/ 0 w 382"/>
                  <a:gd name="T107" fmla="*/ 0 h 435"/>
                  <a:gd name="T108" fmla="*/ 0 w 382"/>
                  <a:gd name="T109" fmla="*/ 0 h 435"/>
                  <a:gd name="T110" fmla="*/ 0 w 382"/>
                  <a:gd name="T111" fmla="*/ 0 h 435"/>
                  <a:gd name="T112" fmla="*/ 0 w 382"/>
                  <a:gd name="T113" fmla="*/ 0 h 435"/>
                  <a:gd name="T114" fmla="*/ 0 w 382"/>
                  <a:gd name="T115" fmla="*/ 0 h 435"/>
                  <a:gd name="T116" fmla="*/ 0 w 382"/>
                  <a:gd name="T117" fmla="*/ 0 h 435"/>
                  <a:gd name="T118" fmla="*/ 0 w 382"/>
                  <a:gd name="T119" fmla="*/ 0 h 43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82"/>
                  <a:gd name="T181" fmla="*/ 0 h 435"/>
                  <a:gd name="T182" fmla="*/ 382 w 382"/>
                  <a:gd name="T183" fmla="*/ 435 h 43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82" h="435">
                    <a:moveTo>
                      <a:pt x="240" y="53"/>
                    </a:moveTo>
                    <a:lnTo>
                      <a:pt x="239" y="49"/>
                    </a:lnTo>
                    <a:lnTo>
                      <a:pt x="242" y="44"/>
                    </a:lnTo>
                    <a:lnTo>
                      <a:pt x="254" y="37"/>
                    </a:lnTo>
                    <a:lnTo>
                      <a:pt x="255" y="32"/>
                    </a:lnTo>
                    <a:lnTo>
                      <a:pt x="252" y="29"/>
                    </a:lnTo>
                    <a:lnTo>
                      <a:pt x="240" y="33"/>
                    </a:lnTo>
                    <a:lnTo>
                      <a:pt x="235" y="33"/>
                    </a:lnTo>
                    <a:lnTo>
                      <a:pt x="233" y="29"/>
                    </a:lnTo>
                    <a:lnTo>
                      <a:pt x="224" y="26"/>
                    </a:lnTo>
                    <a:lnTo>
                      <a:pt x="220" y="30"/>
                    </a:lnTo>
                    <a:lnTo>
                      <a:pt x="216" y="30"/>
                    </a:lnTo>
                    <a:lnTo>
                      <a:pt x="216" y="26"/>
                    </a:lnTo>
                    <a:lnTo>
                      <a:pt x="212" y="26"/>
                    </a:lnTo>
                    <a:lnTo>
                      <a:pt x="209" y="23"/>
                    </a:lnTo>
                    <a:lnTo>
                      <a:pt x="214" y="18"/>
                    </a:lnTo>
                    <a:lnTo>
                      <a:pt x="216" y="13"/>
                    </a:lnTo>
                    <a:lnTo>
                      <a:pt x="214" y="7"/>
                    </a:lnTo>
                    <a:lnTo>
                      <a:pt x="203" y="3"/>
                    </a:lnTo>
                    <a:lnTo>
                      <a:pt x="198" y="3"/>
                    </a:lnTo>
                    <a:lnTo>
                      <a:pt x="199" y="1"/>
                    </a:lnTo>
                    <a:lnTo>
                      <a:pt x="193" y="3"/>
                    </a:lnTo>
                    <a:lnTo>
                      <a:pt x="177" y="0"/>
                    </a:lnTo>
                    <a:lnTo>
                      <a:pt x="171" y="1"/>
                    </a:lnTo>
                    <a:lnTo>
                      <a:pt x="168" y="7"/>
                    </a:lnTo>
                    <a:lnTo>
                      <a:pt x="176" y="19"/>
                    </a:lnTo>
                    <a:lnTo>
                      <a:pt x="177" y="23"/>
                    </a:lnTo>
                    <a:lnTo>
                      <a:pt x="166" y="28"/>
                    </a:lnTo>
                    <a:lnTo>
                      <a:pt x="166" y="30"/>
                    </a:lnTo>
                    <a:lnTo>
                      <a:pt x="162" y="33"/>
                    </a:lnTo>
                    <a:lnTo>
                      <a:pt x="166" y="33"/>
                    </a:lnTo>
                    <a:lnTo>
                      <a:pt x="168" y="34"/>
                    </a:lnTo>
                    <a:lnTo>
                      <a:pt x="167" y="38"/>
                    </a:lnTo>
                    <a:lnTo>
                      <a:pt x="168" y="42"/>
                    </a:lnTo>
                    <a:lnTo>
                      <a:pt x="171" y="44"/>
                    </a:lnTo>
                    <a:lnTo>
                      <a:pt x="169" y="47"/>
                    </a:lnTo>
                    <a:lnTo>
                      <a:pt x="166" y="48"/>
                    </a:lnTo>
                    <a:lnTo>
                      <a:pt x="165" y="52"/>
                    </a:lnTo>
                    <a:lnTo>
                      <a:pt x="173" y="58"/>
                    </a:lnTo>
                    <a:lnTo>
                      <a:pt x="172" y="59"/>
                    </a:lnTo>
                    <a:lnTo>
                      <a:pt x="156" y="59"/>
                    </a:lnTo>
                    <a:lnTo>
                      <a:pt x="150" y="66"/>
                    </a:lnTo>
                    <a:lnTo>
                      <a:pt x="147" y="77"/>
                    </a:lnTo>
                    <a:lnTo>
                      <a:pt x="148" y="90"/>
                    </a:lnTo>
                    <a:lnTo>
                      <a:pt x="146" y="85"/>
                    </a:lnTo>
                    <a:lnTo>
                      <a:pt x="143" y="77"/>
                    </a:lnTo>
                    <a:lnTo>
                      <a:pt x="137" y="76"/>
                    </a:lnTo>
                    <a:lnTo>
                      <a:pt x="136" y="82"/>
                    </a:lnTo>
                    <a:lnTo>
                      <a:pt x="131" y="82"/>
                    </a:lnTo>
                    <a:lnTo>
                      <a:pt x="131" y="75"/>
                    </a:lnTo>
                    <a:lnTo>
                      <a:pt x="129" y="70"/>
                    </a:lnTo>
                    <a:lnTo>
                      <a:pt x="118" y="68"/>
                    </a:lnTo>
                    <a:lnTo>
                      <a:pt x="97" y="71"/>
                    </a:lnTo>
                    <a:lnTo>
                      <a:pt x="94" y="75"/>
                    </a:lnTo>
                    <a:lnTo>
                      <a:pt x="90" y="77"/>
                    </a:lnTo>
                    <a:lnTo>
                      <a:pt x="87" y="82"/>
                    </a:lnTo>
                    <a:lnTo>
                      <a:pt x="87" y="84"/>
                    </a:lnTo>
                    <a:lnTo>
                      <a:pt x="94" y="86"/>
                    </a:lnTo>
                    <a:lnTo>
                      <a:pt x="100" y="91"/>
                    </a:lnTo>
                    <a:lnTo>
                      <a:pt x="100" y="97"/>
                    </a:lnTo>
                    <a:lnTo>
                      <a:pt x="99" y="96"/>
                    </a:lnTo>
                    <a:lnTo>
                      <a:pt x="98" y="91"/>
                    </a:lnTo>
                    <a:lnTo>
                      <a:pt x="85" y="94"/>
                    </a:lnTo>
                    <a:lnTo>
                      <a:pt x="71" y="122"/>
                    </a:lnTo>
                    <a:lnTo>
                      <a:pt x="58" y="128"/>
                    </a:lnTo>
                    <a:lnTo>
                      <a:pt x="58" y="134"/>
                    </a:lnTo>
                    <a:lnTo>
                      <a:pt x="71" y="139"/>
                    </a:lnTo>
                    <a:lnTo>
                      <a:pt x="68" y="147"/>
                    </a:lnTo>
                    <a:lnTo>
                      <a:pt x="53" y="158"/>
                    </a:lnTo>
                    <a:lnTo>
                      <a:pt x="45" y="171"/>
                    </a:lnTo>
                    <a:lnTo>
                      <a:pt x="38" y="173"/>
                    </a:lnTo>
                    <a:lnTo>
                      <a:pt x="30" y="169"/>
                    </a:lnTo>
                    <a:lnTo>
                      <a:pt x="22" y="169"/>
                    </a:lnTo>
                    <a:lnTo>
                      <a:pt x="15" y="211"/>
                    </a:lnTo>
                    <a:lnTo>
                      <a:pt x="9" y="216"/>
                    </a:lnTo>
                    <a:lnTo>
                      <a:pt x="6" y="221"/>
                    </a:lnTo>
                    <a:lnTo>
                      <a:pt x="7" y="232"/>
                    </a:lnTo>
                    <a:lnTo>
                      <a:pt x="7" y="236"/>
                    </a:lnTo>
                    <a:lnTo>
                      <a:pt x="10" y="241"/>
                    </a:lnTo>
                    <a:lnTo>
                      <a:pt x="10" y="247"/>
                    </a:lnTo>
                    <a:lnTo>
                      <a:pt x="12" y="253"/>
                    </a:lnTo>
                    <a:lnTo>
                      <a:pt x="11" y="259"/>
                    </a:lnTo>
                    <a:lnTo>
                      <a:pt x="0" y="270"/>
                    </a:lnTo>
                    <a:lnTo>
                      <a:pt x="6" y="273"/>
                    </a:lnTo>
                    <a:lnTo>
                      <a:pt x="3" y="278"/>
                    </a:lnTo>
                    <a:lnTo>
                      <a:pt x="3" y="283"/>
                    </a:lnTo>
                    <a:lnTo>
                      <a:pt x="5" y="288"/>
                    </a:lnTo>
                    <a:lnTo>
                      <a:pt x="6" y="293"/>
                    </a:lnTo>
                    <a:lnTo>
                      <a:pt x="5" y="301"/>
                    </a:lnTo>
                    <a:lnTo>
                      <a:pt x="0" y="305"/>
                    </a:lnTo>
                    <a:lnTo>
                      <a:pt x="14" y="317"/>
                    </a:lnTo>
                    <a:lnTo>
                      <a:pt x="16" y="325"/>
                    </a:lnTo>
                    <a:lnTo>
                      <a:pt x="71" y="338"/>
                    </a:lnTo>
                    <a:lnTo>
                      <a:pt x="67" y="347"/>
                    </a:lnTo>
                    <a:lnTo>
                      <a:pt x="50" y="363"/>
                    </a:lnTo>
                    <a:lnTo>
                      <a:pt x="37" y="389"/>
                    </a:lnTo>
                    <a:lnTo>
                      <a:pt x="31" y="416"/>
                    </a:lnTo>
                    <a:lnTo>
                      <a:pt x="32" y="419"/>
                    </a:lnTo>
                    <a:lnTo>
                      <a:pt x="37" y="424"/>
                    </a:lnTo>
                    <a:lnTo>
                      <a:pt x="87" y="416"/>
                    </a:lnTo>
                    <a:lnTo>
                      <a:pt x="115" y="426"/>
                    </a:lnTo>
                    <a:lnTo>
                      <a:pt x="124" y="424"/>
                    </a:lnTo>
                    <a:lnTo>
                      <a:pt x="131" y="422"/>
                    </a:lnTo>
                    <a:lnTo>
                      <a:pt x="137" y="425"/>
                    </a:lnTo>
                    <a:lnTo>
                      <a:pt x="141" y="431"/>
                    </a:lnTo>
                    <a:lnTo>
                      <a:pt x="148" y="435"/>
                    </a:lnTo>
                    <a:lnTo>
                      <a:pt x="152" y="432"/>
                    </a:lnTo>
                    <a:lnTo>
                      <a:pt x="156" y="427"/>
                    </a:lnTo>
                    <a:lnTo>
                      <a:pt x="162" y="422"/>
                    </a:lnTo>
                    <a:lnTo>
                      <a:pt x="171" y="424"/>
                    </a:lnTo>
                    <a:lnTo>
                      <a:pt x="181" y="429"/>
                    </a:lnTo>
                    <a:lnTo>
                      <a:pt x="190" y="429"/>
                    </a:lnTo>
                    <a:lnTo>
                      <a:pt x="208" y="420"/>
                    </a:lnTo>
                    <a:lnTo>
                      <a:pt x="235" y="416"/>
                    </a:lnTo>
                    <a:lnTo>
                      <a:pt x="239" y="414"/>
                    </a:lnTo>
                    <a:lnTo>
                      <a:pt x="247" y="416"/>
                    </a:lnTo>
                    <a:lnTo>
                      <a:pt x="258" y="416"/>
                    </a:lnTo>
                    <a:lnTo>
                      <a:pt x="261" y="421"/>
                    </a:lnTo>
                    <a:lnTo>
                      <a:pt x="267" y="419"/>
                    </a:lnTo>
                    <a:lnTo>
                      <a:pt x="268" y="414"/>
                    </a:lnTo>
                    <a:lnTo>
                      <a:pt x="265" y="401"/>
                    </a:lnTo>
                    <a:lnTo>
                      <a:pt x="266" y="390"/>
                    </a:lnTo>
                    <a:lnTo>
                      <a:pt x="271" y="382"/>
                    </a:lnTo>
                    <a:lnTo>
                      <a:pt x="289" y="375"/>
                    </a:lnTo>
                    <a:lnTo>
                      <a:pt x="297" y="363"/>
                    </a:lnTo>
                    <a:lnTo>
                      <a:pt x="312" y="357"/>
                    </a:lnTo>
                    <a:lnTo>
                      <a:pt x="313" y="352"/>
                    </a:lnTo>
                    <a:lnTo>
                      <a:pt x="310" y="347"/>
                    </a:lnTo>
                    <a:lnTo>
                      <a:pt x="292" y="333"/>
                    </a:lnTo>
                    <a:lnTo>
                      <a:pt x="286" y="325"/>
                    </a:lnTo>
                    <a:lnTo>
                      <a:pt x="266" y="309"/>
                    </a:lnTo>
                    <a:lnTo>
                      <a:pt x="261" y="300"/>
                    </a:lnTo>
                    <a:lnTo>
                      <a:pt x="262" y="279"/>
                    </a:lnTo>
                    <a:lnTo>
                      <a:pt x="254" y="275"/>
                    </a:lnTo>
                    <a:lnTo>
                      <a:pt x="247" y="269"/>
                    </a:lnTo>
                    <a:lnTo>
                      <a:pt x="249" y="263"/>
                    </a:lnTo>
                    <a:lnTo>
                      <a:pt x="251" y="259"/>
                    </a:lnTo>
                    <a:lnTo>
                      <a:pt x="261" y="269"/>
                    </a:lnTo>
                    <a:lnTo>
                      <a:pt x="263" y="269"/>
                    </a:lnTo>
                    <a:lnTo>
                      <a:pt x="268" y="260"/>
                    </a:lnTo>
                    <a:lnTo>
                      <a:pt x="309" y="246"/>
                    </a:lnTo>
                    <a:lnTo>
                      <a:pt x="315" y="238"/>
                    </a:lnTo>
                    <a:lnTo>
                      <a:pt x="346" y="228"/>
                    </a:lnTo>
                    <a:lnTo>
                      <a:pt x="351" y="213"/>
                    </a:lnTo>
                    <a:lnTo>
                      <a:pt x="357" y="216"/>
                    </a:lnTo>
                    <a:lnTo>
                      <a:pt x="366" y="230"/>
                    </a:lnTo>
                    <a:lnTo>
                      <a:pt x="371" y="230"/>
                    </a:lnTo>
                    <a:lnTo>
                      <a:pt x="382" y="199"/>
                    </a:lnTo>
                    <a:lnTo>
                      <a:pt x="382" y="196"/>
                    </a:lnTo>
                    <a:lnTo>
                      <a:pt x="372" y="184"/>
                    </a:lnTo>
                    <a:lnTo>
                      <a:pt x="373" y="124"/>
                    </a:lnTo>
                    <a:lnTo>
                      <a:pt x="364" y="117"/>
                    </a:lnTo>
                    <a:lnTo>
                      <a:pt x="365" y="113"/>
                    </a:lnTo>
                    <a:lnTo>
                      <a:pt x="375" y="97"/>
                    </a:lnTo>
                    <a:lnTo>
                      <a:pt x="378" y="80"/>
                    </a:lnTo>
                    <a:lnTo>
                      <a:pt x="375" y="70"/>
                    </a:lnTo>
                    <a:lnTo>
                      <a:pt x="373" y="64"/>
                    </a:lnTo>
                    <a:lnTo>
                      <a:pt x="359" y="59"/>
                    </a:lnTo>
                    <a:lnTo>
                      <a:pt x="357" y="52"/>
                    </a:lnTo>
                    <a:lnTo>
                      <a:pt x="352" y="43"/>
                    </a:lnTo>
                    <a:lnTo>
                      <a:pt x="346" y="44"/>
                    </a:lnTo>
                    <a:lnTo>
                      <a:pt x="341" y="40"/>
                    </a:lnTo>
                    <a:lnTo>
                      <a:pt x="340" y="40"/>
                    </a:lnTo>
                    <a:lnTo>
                      <a:pt x="339" y="35"/>
                    </a:lnTo>
                    <a:lnTo>
                      <a:pt x="334" y="33"/>
                    </a:lnTo>
                    <a:lnTo>
                      <a:pt x="330" y="29"/>
                    </a:lnTo>
                    <a:lnTo>
                      <a:pt x="313" y="33"/>
                    </a:lnTo>
                    <a:lnTo>
                      <a:pt x="308" y="35"/>
                    </a:lnTo>
                    <a:lnTo>
                      <a:pt x="310" y="32"/>
                    </a:lnTo>
                    <a:lnTo>
                      <a:pt x="322" y="26"/>
                    </a:lnTo>
                    <a:lnTo>
                      <a:pt x="318" y="24"/>
                    </a:lnTo>
                    <a:lnTo>
                      <a:pt x="310" y="26"/>
                    </a:lnTo>
                    <a:lnTo>
                      <a:pt x="296" y="42"/>
                    </a:lnTo>
                    <a:lnTo>
                      <a:pt x="292" y="43"/>
                    </a:lnTo>
                    <a:lnTo>
                      <a:pt x="292" y="39"/>
                    </a:lnTo>
                    <a:lnTo>
                      <a:pt x="278" y="42"/>
                    </a:lnTo>
                    <a:lnTo>
                      <a:pt x="265" y="49"/>
                    </a:lnTo>
                    <a:lnTo>
                      <a:pt x="267" y="53"/>
                    </a:lnTo>
                    <a:lnTo>
                      <a:pt x="252" y="50"/>
                    </a:lnTo>
                    <a:lnTo>
                      <a:pt x="240" y="56"/>
                    </a:lnTo>
                    <a:lnTo>
                      <a:pt x="240" y="5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92" name="Freeform 1522">
                <a:extLst>
                  <a:ext uri="{FF2B5EF4-FFF2-40B4-BE49-F238E27FC236}">
                    <a16:creationId xmlns:a16="http://schemas.microsoft.com/office/drawing/2014/main" id="{6C2A53AA-9E6B-4940-AD5F-CDBFB665060D}"/>
                  </a:ext>
                </a:extLst>
              </p:cNvPr>
              <p:cNvSpPr>
                <a:spLocks noChangeAspect="1"/>
              </p:cNvSpPr>
              <p:nvPr/>
            </p:nvSpPr>
            <p:spPr bwMode="auto">
              <a:xfrm>
                <a:off x="2971" y="967"/>
                <a:ext cx="6" cy="6"/>
              </a:xfrm>
              <a:custGeom>
                <a:avLst/>
                <a:gdLst>
                  <a:gd name="T0" fmla="*/ 0 w 22"/>
                  <a:gd name="T1" fmla="*/ 0 h 22"/>
                  <a:gd name="T2" fmla="*/ 0 w 22"/>
                  <a:gd name="T3" fmla="*/ 0 h 22"/>
                  <a:gd name="T4" fmla="*/ 0 w 22"/>
                  <a:gd name="T5" fmla="*/ 0 h 22"/>
                  <a:gd name="T6" fmla="*/ 0 w 22"/>
                  <a:gd name="T7" fmla="*/ 0 h 22"/>
                  <a:gd name="T8" fmla="*/ 0 w 22"/>
                  <a:gd name="T9" fmla="*/ 0 h 22"/>
                  <a:gd name="T10" fmla="*/ 0 w 22"/>
                  <a:gd name="T11" fmla="*/ 0 h 22"/>
                  <a:gd name="T12" fmla="*/ 0 w 22"/>
                  <a:gd name="T13" fmla="*/ 0 h 22"/>
                  <a:gd name="T14" fmla="*/ 0 w 22"/>
                  <a:gd name="T15" fmla="*/ 0 h 22"/>
                  <a:gd name="T16" fmla="*/ 0 w 22"/>
                  <a:gd name="T17" fmla="*/ 0 h 22"/>
                  <a:gd name="T18" fmla="*/ 0 w 22"/>
                  <a:gd name="T19" fmla="*/ 0 h 22"/>
                  <a:gd name="T20" fmla="*/ 0 w 22"/>
                  <a:gd name="T21" fmla="*/ 0 h 22"/>
                  <a:gd name="T22" fmla="*/ 0 w 22"/>
                  <a:gd name="T23" fmla="*/ 0 h 22"/>
                  <a:gd name="T24" fmla="*/ 0 w 22"/>
                  <a:gd name="T25" fmla="*/ 0 h 22"/>
                  <a:gd name="T26" fmla="*/ 0 w 22"/>
                  <a:gd name="T27" fmla="*/ 0 h 22"/>
                  <a:gd name="T28" fmla="*/ 0 w 22"/>
                  <a:gd name="T29" fmla="*/ 0 h 22"/>
                  <a:gd name="T30" fmla="*/ 0 w 22"/>
                  <a:gd name="T31" fmla="*/ 0 h 22"/>
                  <a:gd name="T32" fmla="*/ 0 w 22"/>
                  <a:gd name="T33" fmla="*/ 0 h 22"/>
                  <a:gd name="T34" fmla="*/ 0 w 22"/>
                  <a:gd name="T35" fmla="*/ 0 h 22"/>
                  <a:gd name="T36" fmla="*/ 0 w 22"/>
                  <a:gd name="T37" fmla="*/ 0 h 22"/>
                  <a:gd name="T38" fmla="*/ 0 w 22"/>
                  <a:gd name="T39" fmla="*/ 0 h 22"/>
                  <a:gd name="T40" fmla="*/ 0 w 22"/>
                  <a:gd name="T41" fmla="*/ 0 h 22"/>
                  <a:gd name="T42" fmla="*/ 0 w 22"/>
                  <a:gd name="T43" fmla="*/ 0 h 22"/>
                  <a:gd name="T44" fmla="*/ 0 w 22"/>
                  <a:gd name="T45" fmla="*/ 0 h 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2"/>
                  <a:gd name="T70" fmla="*/ 0 h 22"/>
                  <a:gd name="T71" fmla="*/ 22 w 22"/>
                  <a:gd name="T72" fmla="*/ 22 h 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2" h="22">
                    <a:moveTo>
                      <a:pt x="18" y="13"/>
                    </a:moveTo>
                    <a:lnTo>
                      <a:pt x="18" y="16"/>
                    </a:lnTo>
                    <a:lnTo>
                      <a:pt x="21" y="19"/>
                    </a:lnTo>
                    <a:lnTo>
                      <a:pt x="19" y="21"/>
                    </a:lnTo>
                    <a:lnTo>
                      <a:pt x="16" y="19"/>
                    </a:lnTo>
                    <a:lnTo>
                      <a:pt x="12" y="20"/>
                    </a:lnTo>
                    <a:lnTo>
                      <a:pt x="8" y="22"/>
                    </a:lnTo>
                    <a:lnTo>
                      <a:pt x="3" y="21"/>
                    </a:lnTo>
                    <a:lnTo>
                      <a:pt x="0" y="17"/>
                    </a:lnTo>
                    <a:lnTo>
                      <a:pt x="2" y="15"/>
                    </a:lnTo>
                    <a:lnTo>
                      <a:pt x="2" y="13"/>
                    </a:lnTo>
                    <a:lnTo>
                      <a:pt x="2" y="8"/>
                    </a:lnTo>
                    <a:lnTo>
                      <a:pt x="5" y="8"/>
                    </a:lnTo>
                    <a:lnTo>
                      <a:pt x="13" y="10"/>
                    </a:lnTo>
                    <a:lnTo>
                      <a:pt x="12" y="8"/>
                    </a:lnTo>
                    <a:lnTo>
                      <a:pt x="8" y="5"/>
                    </a:lnTo>
                    <a:lnTo>
                      <a:pt x="7" y="3"/>
                    </a:lnTo>
                    <a:lnTo>
                      <a:pt x="8" y="0"/>
                    </a:lnTo>
                    <a:lnTo>
                      <a:pt x="12" y="1"/>
                    </a:lnTo>
                    <a:lnTo>
                      <a:pt x="13" y="4"/>
                    </a:lnTo>
                    <a:lnTo>
                      <a:pt x="18" y="4"/>
                    </a:lnTo>
                    <a:lnTo>
                      <a:pt x="22" y="5"/>
                    </a:lnTo>
                    <a:lnTo>
                      <a:pt x="18" y="1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93" name="Freeform 1523">
                <a:extLst>
                  <a:ext uri="{FF2B5EF4-FFF2-40B4-BE49-F238E27FC236}">
                    <a16:creationId xmlns:a16="http://schemas.microsoft.com/office/drawing/2014/main" id="{E720BF12-4967-4BAF-A96B-660D7836CE96}"/>
                  </a:ext>
                </a:extLst>
              </p:cNvPr>
              <p:cNvSpPr>
                <a:spLocks noChangeAspect="1"/>
              </p:cNvSpPr>
              <p:nvPr/>
            </p:nvSpPr>
            <p:spPr bwMode="auto">
              <a:xfrm>
                <a:off x="2971" y="967"/>
                <a:ext cx="6" cy="6"/>
              </a:xfrm>
              <a:custGeom>
                <a:avLst/>
                <a:gdLst>
                  <a:gd name="T0" fmla="*/ 0 w 22"/>
                  <a:gd name="T1" fmla="*/ 0 h 22"/>
                  <a:gd name="T2" fmla="*/ 0 w 22"/>
                  <a:gd name="T3" fmla="*/ 0 h 22"/>
                  <a:gd name="T4" fmla="*/ 0 w 22"/>
                  <a:gd name="T5" fmla="*/ 0 h 22"/>
                  <a:gd name="T6" fmla="*/ 0 w 22"/>
                  <a:gd name="T7" fmla="*/ 0 h 22"/>
                  <a:gd name="T8" fmla="*/ 0 w 22"/>
                  <a:gd name="T9" fmla="*/ 0 h 22"/>
                  <a:gd name="T10" fmla="*/ 0 w 22"/>
                  <a:gd name="T11" fmla="*/ 0 h 22"/>
                  <a:gd name="T12" fmla="*/ 0 w 22"/>
                  <a:gd name="T13" fmla="*/ 0 h 22"/>
                  <a:gd name="T14" fmla="*/ 0 w 22"/>
                  <a:gd name="T15" fmla="*/ 0 h 22"/>
                  <a:gd name="T16" fmla="*/ 0 w 22"/>
                  <a:gd name="T17" fmla="*/ 0 h 22"/>
                  <a:gd name="T18" fmla="*/ 0 w 22"/>
                  <a:gd name="T19" fmla="*/ 0 h 22"/>
                  <a:gd name="T20" fmla="*/ 0 w 22"/>
                  <a:gd name="T21" fmla="*/ 0 h 22"/>
                  <a:gd name="T22" fmla="*/ 0 w 22"/>
                  <a:gd name="T23" fmla="*/ 0 h 22"/>
                  <a:gd name="T24" fmla="*/ 0 w 22"/>
                  <a:gd name="T25" fmla="*/ 0 h 22"/>
                  <a:gd name="T26" fmla="*/ 0 w 22"/>
                  <a:gd name="T27" fmla="*/ 0 h 22"/>
                  <a:gd name="T28" fmla="*/ 0 w 22"/>
                  <a:gd name="T29" fmla="*/ 0 h 22"/>
                  <a:gd name="T30" fmla="*/ 0 w 22"/>
                  <a:gd name="T31" fmla="*/ 0 h 22"/>
                  <a:gd name="T32" fmla="*/ 0 w 22"/>
                  <a:gd name="T33" fmla="*/ 0 h 22"/>
                  <a:gd name="T34" fmla="*/ 0 w 22"/>
                  <a:gd name="T35" fmla="*/ 0 h 22"/>
                  <a:gd name="T36" fmla="*/ 0 w 22"/>
                  <a:gd name="T37" fmla="*/ 0 h 22"/>
                  <a:gd name="T38" fmla="*/ 0 w 22"/>
                  <a:gd name="T39" fmla="*/ 0 h 22"/>
                  <a:gd name="T40" fmla="*/ 0 w 22"/>
                  <a:gd name="T41" fmla="*/ 0 h 22"/>
                  <a:gd name="T42" fmla="*/ 0 w 22"/>
                  <a:gd name="T43" fmla="*/ 0 h 22"/>
                  <a:gd name="T44" fmla="*/ 0 w 22"/>
                  <a:gd name="T45" fmla="*/ 0 h 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2"/>
                  <a:gd name="T70" fmla="*/ 0 h 22"/>
                  <a:gd name="T71" fmla="*/ 22 w 22"/>
                  <a:gd name="T72" fmla="*/ 22 h 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2" h="22">
                    <a:moveTo>
                      <a:pt x="18" y="13"/>
                    </a:moveTo>
                    <a:lnTo>
                      <a:pt x="18" y="16"/>
                    </a:lnTo>
                    <a:lnTo>
                      <a:pt x="21" y="19"/>
                    </a:lnTo>
                    <a:lnTo>
                      <a:pt x="19" y="21"/>
                    </a:lnTo>
                    <a:lnTo>
                      <a:pt x="16" y="19"/>
                    </a:lnTo>
                    <a:lnTo>
                      <a:pt x="12" y="20"/>
                    </a:lnTo>
                    <a:lnTo>
                      <a:pt x="8" y="22"/>
                    </a:lnTo>
                    <a:lnTo>
                      <a:pt x="3" y="21"/>
                    </a:lnTo>
                    <a:lnTo>
                      <a:pt x="0" y="17"/>
                    </a:lnTo>
                    <a:lnTo>
                      <a:pt x="2" y="15"/>
                    </a:lnTo>
                    <a:lnTo>
                      <a:pt x="2" y="13"/>
                    </a:lnTo>
                    <a:lnTo>
                      <a:pt x="2" y="8"/>
                    </a:lnTo>
                    <a:lnTo>
                      <a:pt x="5" y="8"/>
                    </a:lnTo>
                    <a:lnTo>
                      <a:pt x="13" y="10"/>
                    </a:lnTo>
                    <a:lnTo>
                      <a:pt x="12" y="8"/>
                    </a:lnTo>
                    <a:lnTo>
                      <a:pt x="8" y="5"/>
                    </a:lnTo>
                    <a:lnTo>
                      <a:pt x="7" y="3"/>
                    </a:lnTo>
                    <a:lnTo>
                      <a:pt x="8" y="0"/>
                    </a:lnTo>
                    <a:lnTo>
                      <a:pt x="12" y="1"/>
                    </a:lnTo>
                    <a:lnTo>
                      <a:pt x="13" y="4"/>
                    </a:lnTo>
                    <a:lnTo>
                      <a:pt x="18" y="4"/>
                    </a:lnTo>
                    <a:lnTo>
                      <a:pt x="22" y="5"/>
                    </a:lnTo>
                    <a:lnTo>
                      <a:pt x="18" y="1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94" name="Freeform 1524">
                <a:extLst>
                  <a:ext uri="{FF2B5EF4-FFF2-40B4-BE49-F238E27FC236}">
                    <a16:creationId xmlns:a16="http://schemas.microsoft.com/office/drawing/2014/main" id="{9EFF8C47-F88D-4517-9592-DD052F559C54}"/>
                  </a:ext>
                </a:extLst>
              </p:cNvPr>
              <p:cNvSpPr>
                <a:spLocks noChangeAspect="1"/>
              </p:cNvSpPr>
              <p:nvPr/>
            </p:nvSpPr>
            <p:spPr bwMode="auto">
              <a:xfrm>
                <a:off x="1633" y="1653"/>
                <a:ext cx="3" cy="3"/>
              </a:xfrm>
              <a:custGeom>
                <a:avLst/>
                <a:gdLst>
                  <a:gd name="T0" fmla="*/ 0 w 8"/>
                  <a:gd name="T1" fmla="*/ 0 h 10"/>
                  <a:gd name="T2" fmla="*/ 0 w 8"/>
                  <a:gd name="T3" fmla="*/ 0 h 10"/>
                  <a:gd name="T4" fmla="*/ 0 w 8"/>
                  <a:gd name="T5" fmla="*/ 0 h 10"/>
                  <a:gd name="T6" fmla="*/ 0 w 8"/>
                  <a:gd name="T7" fmla="*/ 0 h 10"/>
                  <a:gd name="T8" fmla="*/ 0 w 8"/>
                  <a:gd name="T9" fmla="*/ 0 h 10"/>
                  <a:gd name="T10" fmla="*/ 0 w 8"/>
                  <a:gd name="T11" fmla="*/ 0 h 10"/>
                  <a:gd name="T12" fmla="*/ 0 w 8"/>
                  <a:gd name="T13" fmla="*/ 0 h 10"/>
                  <a:gd name="T14" fmla="*/ 0 60000 65536"/>
                  <a:gd name="T15" fmla="*/ 0 60000 65536"/>
                  <a:gd name="T16" fmla="*/ 0 60000 65536"/>
                  <a:gd name="T17" fmla="*/ 0 60000 65536"/>
                  <a:gd name="T18" fmla="*/ 0 60000 65536"/>
                  <a:gd name="T19" fmla="*/ 0 60000 65536"/>
                  <a:gd name="T20" fmla="*/ 0 60000 65536"/>
                  <a:gd name="T21" fmla="*/ 0 w 8"/>
                  <a:gd name="T22" fmla="*/ 0 h 10"/>
                  <a:gd name="T23" fmla="*/ 8 w 8"/>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10">
                    <a:moveTo>
                      <a:pt x="6" y="1"/>
                    </a:moveTo>
                    <a:lnTo>
                      <a:pt x="0" y="0"/>
                    </a:lnTo>
                    <a:lnTo>
                      <a:pt x="3" y="6"/>
                    </a:lnTo>
                    <a:lnTo>
                      <a:pt x="7" y="10"/>
                    </a:lnTo>
                    <a:lnTo>
                      <a:pt x="8" y="9"/>
                    </a:lnTo>
                    <a:lnTo>
                      <a:pt x="8" y="3"/>
                    </a:lnTo>
                    <a:lnTo>
                      <a:pt x="6"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95" name="Freeform 1525">
                <a:extLst>
                  <a:ext uri="{FF2B5EF4-FFF2-40B4-BE49-F238E27FC236}">
                    <a16:creationId xmlns:a16="http://schemas.microsoft.com/office/drawing/2014/main" id="{290B36EF-42C9-4DA2-9A4C-1B3F0C2BC946}"/>
                  </a:ext>
                </a:extLst>
              </p:cNvPr>
              <p:cNvSpPr>
                <a:spLocks noChangeAspect="1"/>
              </p:cNvSpPr>
              <p:nvPr/>
            </p:nvSpPr>
            <p:spPr bwMode="auto">
              <a:xfrm>
                <a:off x="1633" y="1653"/>
                <a:ext cx="3" cy="3"/>
              </a:xfrm>
              <a:custGeom>
                <a:avLst/>
                <a:gdLst>
                  <a:gd name="T0" fmla="*/ 0 w 8"/>
                  <a:gd name="T1" fmla="*/ 0 h 10"/>
                  <a:gd name="T2" fmla="*/ 0 w 8"/>
                  <a:gd name="T3" fmla="*/ 0 h 10"/>
                  <a:gd name="T4" fmla="*/ 0 w 8"/>
                  <a:gd name="T5" fmla="*/ 0 h 10"/>
                  <a:gd name="T6" fmla="*/ 0 w 8"/>
                  <a:gd name="T7" fmla="*/ 0 h 10"/>
                  <a:gd name="T8" fmla="*/ 0 w 8"/>
                  <a:gd name="T9" fmla="*/ 0 h 10"/>
                  <a:gd name="T10" fmla="*/ 0 w 8"/>
                  <a:gd name="T11" fmla="*/ 0 h 10"/>
                  <a:gd name="T12" fmla="*/ 0 w 8"/>
                  <a:gd name="T13" fmla="*/ 0 h 10"/>
                  <a:gd name="T14" fmla="*/ 0 60000 65536"/>
                  <a:gd name="T15" fmla="*/ 0 60000 65536"/>
                  <a:gd name="T16" fmla="*/ 0 60000 65536"/>
                  <a:gd name="T17" fmla="*/ 0 60000 65536"/>
                  <a:gd name="T18" fmla="*/ 0 60000 65536"/>
                  <a:gd name="T19" fmla="*/ 0 60000 65536"/>
                  <a:gd name="T20" fmla="*/ 0 60000 65536"/>
                  <a:gd name="T21" fmla="*/ 0 w 8"/>
                  <a:gd name="T22" fmla="*/ 0 h 10"/>
                  <a:gd name="T23" fmla="*/ 8 w 8"/>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10">
                    <a:moveTo>
                      <a:pt x="6" y="1"/>
                    </a:moveTo>
                    <a:lnTo>
                      <a:pt x="0" y="0"/>
                    </a:lnTo>
                    <a:lnTo>
                      <a:pt x="3" y="6"/>
                    </a:lnTo>
                    <a:lnTo>
                      <a:pt x="7" y="10"/>
                    </a:lnTo>
                    <a:lnTo>
                      <a:pt x="8" y="9"/>
                    </a:lnTo>
                    <a:lnTo>
                      <a:pt x="8" y="3"/>
                    </a:lnTo>
                    <a:lnTo>
                      <a:pt x="6"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96" name="Freeform 1526">
                <a:extLst>
                  <a:ext uri="{FF2B5EF4-FFF2-40B4-BE49-F238E27FC236}">
                    <a16:creationId xmlns:a16="http://schemas.microsoft.com/office/drawing/2014/main" id="{F7770FE3-7758-4ED9-AE0F-AE30ADF1AF7F}"/>
                  </a:ext>
                </a:extLst>
              </p:cNvPr>
              <p:cNvSpPr>
                <a:spLocks noChangeAspect="1"/>
              </p:cNvSpPr>
              <p:nvPr/>
            </p:nvSpPr>
            <p:spPr bwMode="auto">
              <a:xfrm>
                <a:off x="1671" y="1721"/>
                <a:ext cx="1" cy="7"/>
              </a:xfrm>
              <a:custGeom>
                <a:avLst/>
                <a:gdLst>
                  <a:gd name="T0" fmla="*/ 0 w 7"/>
                  <a:gd name="T1" fmla="*/ 0 h 23"/>
                  <a:gd name="T2" fmla="*/ 0 w 7"/>
                  <a:gd name="T3" fmla="*/ 0 h 23"/>
                  <a:gd name="T4" fmla="*/ 0 w 7"/>
                  <a:gd name="T5" fmla="*/ 0 h 23"/>
                  <a:gd name="T6" fmla="*/ 0 w 7"/>
                  <a:gd name="T7" fmla="*/ 0 h 23"/>
                  <a:gd name="T8" fmla="*/ 0 w 7"/>
                  <a:gd name="T9" fmla="*/ 0 h 23"/>
                  <a:gd name="T10" fmla="*/ 0 w 7"/>
                  <a:gd name="T11" fmla="*/ 0 h 23"/>
                  <a:gd name="T12" fmla="*/ 0 60000 65536"/>
                  <a:gd name="T13" fmla="*/ 0 60000 65536"/>
                  <a:gd name="T14" fmla="*/ 0 60000 65536"/>
                  <a:gd name="T15" fmla="*/ 0 60000 65536"/>
                  <a:gd name="T16" fmla="*/ 0 60000 65536"/>
                  <a:gd name="T17" fmla="*/ 0 60000 65536"/>
                  <a:gd name="T18" fmla="*/ 0 w 7"/>
                  <a:gd name="T19" fmla="*/ 0 h 23"/>
                  <a:gd name="T20" fmla="*/ 7 w 7"/>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7" h="23">
                    <a:moveTo>
                      <a:pt x="1" y="0"/>
                    </a:moveTo>
                    <a:lnTo>
                      <a:pt x="0" y="21"/>
                    </a:lnTo>
                    <a:lnTo>
                      <a:pt x="4" y="23"/>
                    </a:lnTo>
                    <a:lnTo>
                      <a:pt x="7" y="20"/>
                    </a:lnTo>
                    <a:lnTo>
                      <a:pt x="5" y="5"/>
                    </a:lnTo>
                    <a:lnTo>
                      <a:pt x="1"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97" name="Freeform 1527">
                <a:extLst>
                  <a:ext uri="{FF2B5EF4-FFF2-40B4-BE49-F238E27FC236}">
                    <a16:creationId xmlns:a16="http://schemas.microsoft.com/office/drawing/2014/main" id="{18786251-7132-4F6B-AFDF-006911B71A1F}"/>
                  </a:ext>
                </a:extLst>
              </p:cNvPr>
              <p:cNvSpPr>
                <a:spLocks noChangeAspect="1"/>
              </p:cNvSpPr>
              <p:nvPr/>
            </p:nvSpPr>
            <p:spPr bwMode="auto">
              <a:xfrm>
                <a:off x="1671" y="1721"/>
                <a:ext cx="1" cy="7"/>
              </a:xfrm>
              <a:custGeom>
                <a:avLst/>
                <a:gdLst>
                  <a:gd name="T0" fmla="*/ 0 w 7"/>
                  <a:gd name="T1" fmla="*/ 0 h 23"/>
                  <a:gd name="T2" fmla="*/ 0 w 7"/>
                  <a:gd name="T3" fmla="*/ 0 h 23"/>
                  <a:gd name="T4" fmla="*/ 0 w 7"/>
                  <a:gd name="T5" fmla="*/ 0 h 23"/>
                  <a:gd name="T6" fmla="*/ 0 w 7"/>
                  <a:gd name="T7" fmla="*/ 0 h 23"/>
                  <a:gd name="T8" fmla="*/ 0 w 7"/>
                  <a:gd name="T9" fmla="*/ 0 h 23"/>
                  <a:gd name="T10" fmla="*/ 0 w 7"/>
                  <a:gd name="T11" fmla="*/ 0 h 23"/>
                  <a:gd name="T12" fmla="*/ 0 60000 65536"/>
                  <a:gd name="T13" fmla="*/ 0 60000 65536"/>
                  <a:gd name="T14" fmla="*/ 0 60000 65536"/>
                  <a:gd name="T15" fmla="*/ 0 60000 65536"/>
                  <a:gd name="T16" fmla="*/ 0 60000 65536"/>
                  <a:gd name="T17" fmla="*/ 0 60000 65536"/>
                  <a:gd name="T18" fmla="*/ 0 w 7"/>
                  <a:gd name="T19" fmla="*/ 0 h 23"/>
                  <a:gd name="T20" fmla="*/ 7 w 7"/>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7" h="23">
                    <a:moveTo>
                      <a:pt x="1" y="0"/>
                    </a:moveTo>
                    <a:lnTo>
                      <a:pt x="0" y="21"/>
                    </a:lnTo>
                    <a:lnTo>
                      <a:pt x="4" y="23"/>
                    </a:lnTo>
                    <a:lnTo>
                      <a:pt x="7" y="20"/>
                    </a:lnTo>
                    <a:lnTo>
                      <a:pt x="5" y="5"/>
                    </a:lnTo>
                    <a:lnTo>
                      <a:pt x="1"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98" name="Freeform 1528">
                <a:extLst>
                  <a:ext uri="{FF2B5EF4-FFF2-40B4-BE49-F238E27FC236}">
                    <a16:creationId xmlns:a16="http://schemas.microsoft.com/office/drawing/2014/main" id="{BE561FA4-81BD-4566-8592-31B40A316145}"/>
                  </a:ext>
                </a:extLst>
              </p:cNvPr>
              <p:cNvSpPr>
                <a:spLocks noChangeAspect="1"/>
              </p:cNvSpPr>
              <p:nvPr/>
            </p:nvSpPr>
            <p:spPr bwMode="auto">
              <a:xfrm>
                <a:off x="2879" y="1897"/>
                <a:ext cx="311" cy="373"/>
              </a:xfrm>
              <a:custGeom>
                <a:avLst/>
                <a:gdLst>
                  <a:gd name="T0" fmla="*/ 0 w 1057"/>
                  <a:gd name="T1" fmla="*/ 0 h 1270"/>
                  <a:gd name="T2" fmla="*/ 0 w 1057"/>
                  <a:gd name="T3" fmla="*/ 0 h 1270"/>
                  <a:gd name="T4" fmla="*/ 0 w 1057"/>
                  <a:gd name="T5" fmla="*/ 0 h 1270"/>
                  <a:gd name="T6" fmla="*/ 0 w 1057"/>
                  <a:gd name="T7" fmla="*/ 0 h 1270"/>
                  <a:gd name="T8" fmla="*/ 0 w 1057"/>
                  <a:gd name="T9" fmla="*/ 0 h 1270"/>
                  <a:gd name="T10" fmla="*/ 0 w 1057"/>
                  <a:gd name="T11" fmla="*/ 0 h 1270"/>
                  <a:gd name="T12" fmla="*/ 0 w 1057"/>
                  <a:gd name="T13" fmla="*/ 0 h 1270"/>
                  <a:gd name="T14" fmla="*/ 0 w 1057"/>
                  <a:gd name="T15" fmla="*/ 0 h 1270"/>
                  <a:gd name="T16" fmla="*/ 0 w 1057"/>
                  <a:gd name="T17" fmla="*/ 0 h 1270"/>
                  <a:gd name="T18" fmla="*/ 0 w 1057"/>
                  <a:gd name="T19" fmla="*/ 0 h 1270"/>
                  <a:gd name="T20" fmla="*/ 0 w 1057"/>
                  <a:gd name="T21" fmla="*/ 0 h 1270"/>
                  <a:gd name="T22" fmla="*/ 0 w 1057"/>
                  <a:gd name="T23" fmla="*/ 0 h 1270"/>
                  <a:gd name="T24" fmla="*/ 0 w 1057"/>
                  <a:gd name="T25" fmla="*/ 0 h 1270"/>
                  <a:gd name="T26" fmla="*/ 0 w 1057"/>
                  <a:gd name="T27" fmla="*/ 0 h 1270"/>
                  <a:gd name="T28" fmla="*/ 0 w 1057"/>
                  <a:gd name="T29" fmla="*/ 0 h 1270"/>
                  <a:gd name="T30" fmla="*/ 0 w 1057"/>
                  <a:gd name="T31" fmla="*/ 0 h 1270"/>
                  <a:gd name="T32" fmla="*/ 0 w 1057"/>
                  <a:gd name="T33" fmla="*/ 0 h 1270"/>
                  <a:gd name="T34" fmla="*/ 0 w 1057"/>
                  <a:gd name="T35" fmla="*/ 0 h 1270"/>
                  <a:gd name="T36" fmla="*/ 0 w 1057"/>
                  <a:gd name="T37" fmla="*/ 0 h 1270"/>
                  <a:gd name="T38" fmla="*/ 0 w 1057"/>
                  <a:gd name="T39" fmla="*/ 0 h 1270"/>
                  <a:gd name="T40" fmla="*/ 0 w 1057"/>
                  <a:gd name="T41" fmla="*/ 0 h 1270"/>
                  <a:gd name="T42" fmla="*/ 0 w 1057"/>
                  <a:gd name="T43" fmla="*/ 0 h 1270"/>
                  <a:gd name="T44" fmla="*/ 0 w 1057"/>
                  <a:gd name="T45" fmla="*/ 0 h 1270"/>
                  <a:gd name="T46" fmla="*/ 0 w 1057"/>
                  <a:gd name="T47" fmla="*/ 0 h 1270"/>
                  <a:gd name="T48" fmla="*/ 0 w 1057"/>
                  <a:gd name="T49" fmla="*/ 0 h 1270"/>
                  <a:gd name="T50" fmla="*/ 0 w 1057"/>
                  <a:gd name="T51" fmla="*/ 0 h 1270"/>
                  <a:gd name="T52" fmla="*/ 0 w 1057"/>
                  <a:gd name="T53" fmla="*/ 0 h 1270"/>
                  <a:gd name="T54" fmla="*/ 0 w 1057"/>
                  <a:gd name="T55" fmla="*/ 0 h 1270"/>
                  <a:gd name="T56" fmla="*/ 0 w 1057"/>
                  <a:gd name="T57" fmla="*/ 0 h 1270"/>
                  <a:gd name="T58" fmla="*/ 0 w 1057"/>
                  <a:gd name="T59" fmla="*/ 0 h 1270"/>
                  <a:gd name="T60" fmla="*/ 0 w 1057"/>
                  <a:gd name="T61" fmla="*/ 0 h 1270"/>
                  <a:gd name="T62" fmla="*/ 0 w 1057"/>
                  <a:gd name="T63" fmla="*/ 0 h 1270"/>
                  <a:gd name="T64" fmla="*/ 0 w 1057"/>
                  <a:gd name="T65" fmla="*/ 0 h 1270"/>
                  <a:gd name="T66" fmla="*/ 0 w 1057"/>
                  <a:gd name="T67" fmla="*/ 0 h 1270"/>
                  <a:gd name="T68" fmla="*/ 0 w 1057"/>
                  <a:gd name="T69" fmla="*/ 0 h 1270"/>
                  <a:gd name="T70" fmla="*/ 0 w 1057"/>
                  <a:gd name="T71" fmla="*/ 0 h 1270"/>
                  <a:gd name="T72" fmla="*/ 0 w 1057"/>
                  <a:gd name="T73" fmla="*/ 0 h 1270"/>
                  <a:gd name="T74" fmla="*/ 0 w 1057"/>
                  <a:gd name="T75" fmla="*/ 0 h 1270"/>
                  <a:gd name="T76" fmla="*/ 0 w 1057"/>
                  <a:gd name="T77" fmla="*/ 0 h 1270"/>
                  <a:gd name="T78" fmla="*/ 0 w 1057"/>
                  <a:gd name="T79" fmla="*/ 0 h 1270"/>
                  <a:gd name="T80" fmla="*/ 0 w 1057"/>
                  <a:gd name="T81" fmla="*/ 0 h 1270"/>
                  <a:gd name="T82" fmla="*/ 0 w 1057"/>
                  <a:gd name="T83" fmla="*/ 0 h 1270"/>
                  <a:gd name="T84" fmla="*/ 0 w 1057"/>
                  <a:gd name="T85" fmla="*/ 0 h 1270"/>
                  <a:gd name="T86" fmla="*/ 0 w 1057"/>
                  <a:gd name="T87" fmla="*/ 0 h 1270"/>
                  <a:gd name="T88" fmla="*/ 0 w 1057"/>
                  <a:gd name="T89" fmla="*/ 0 h 1270"/>
                  <a:gd name="T90" fmla="*/ 0 w 1057"/>
                  <a:gd name="T91" fmla="*/ 0 h 1270"/>
                  <a:gd name="T92" fmla="*/ 0 w 1057"/>
                  <a:gd name="T93" fmla="*/ 0 h 1270"/>
                  <a:gd name="T94" fmla="*/ 0 w 1057"/>
                  <a:gd name="T95" fmla="*/ 0 h 1270"/>
                  <a:gd name="T96" fmla="*/ 0 w 1057"/>
                  <a:gd name="T97" fmla="*/ 0 h 1270"/>
                  <a:gd name="T98" fmla="*/ 0 w 1057"/>
                  <a:gd name="T99" fmla="*/ 0 h 1270"/>
                  <a:gd name="T100" fmla="*/ 0 w 1057"/>
                  <a:gd name="T101" fmla="*/ 0 h 1270"/>
                  <a:gd name="T102" fmla="*/ 0 w 1057"/>
                  <a:gd name="T103" fmla="*/ 0 h 1270"/>
                  <a:gd name="T104" fmla="*/ 0 w 1057"/>
                  <a:gd name="T105" fmla="*/ 0 h 1270"/>
                  <a:gd name="T106" fmla="*/ 0 w 1057"/>
                  <a:gd name="T107" fmla="*/ 0 h 1270"/>
                  <a:gd name="T108" fmla="*/ 0 w 1057"/>
                  <a:gd name="T109" fmla="*/ 0 h 1270"/>
                  <a:gd name="T110" fmla="*/ 0 w 1057"/>
                  <a:gd name="T111" fmla="*/ 0 h 1270"/>
                  <a:gd name="T112" fmla="*/ 0 w 1057"/>
                  <a:gd name="T113" fmla="*/ 0 h 1270"/>
                  <a:gd name="T114" fmla="*/ 0 w 1057"/>
                  <a:gd name="T115" fmla="*/ 0 h 1270"/>
                  <a:gd name="T116" fmla="*/ 0 w 1057"/>
                  <a:gd name="T117" fmla="*/ 0 h 127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57"/>
                  <a:gd name="T178" fmla="*/ 0 h 1270"/>
                  <a:gd name="T179" fmla="*/ 1057 w 1057"/>
                  <a:gd name="T180" fmla="*/ 1270 h 127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57" h="1270">
                    <a:moveTo>
                      <a:pt x="1011" y="923"/>
                    </a:moveTo>
                    <a:lnTo>
                      <a:pt x="1005" y="880"/>
                    </a:lnTo>
                    <a:lnTo>
                      <a:pt x="995" y="864"/>
                    </a:lnTo>
                    <a:lnTo>
                      <a:pt x="982" y="859"/>
                    </a:lnTo>
                    <a:lnTo>
                      <a:pt x="949" y="803"/>
                    </a:lnTo>
                    <a:lnTo>
                      <a:pt x="946" y="782"/>
                    </a:lnTo>
                    <a:lnTo>
                      <a:pt x="949" y="751"/>
                    </a:lnTo>
                    <a:lnTo>
                      <a:pt x="937" y="712"/>
                    </a:lnTo>
                    <a:lnTo>
                      <a:pt x="942" y="651"/>
                    </a:lnTo>
                    <a:lnTo>
                      <a:pt x="938" y="655"/>
                    </a:lnTo>
                    <a:lnTo>
                      <a:pt x="947" y="562"/>
                    </a:lnTo>
                    <a:lnTo>
                      <a:pt x="932" y="537"/>
                    </a:lnTo>
                    <a:lnTo>
                      <a:pt x="932" y="525"/>
                    </a:lnTo>
                    <a:lnTo>
                      <a:pt x="968" y="452"/>
                    </a:lnTo>
                    <a:lnTo>
                      <a:pt x="970" y="451"/>
                    </a:lnTo>
                    <a:lnTo>
                      <a:pt x="982" y="333"/>
                    </a:lnTo>
                    <a:lnTo>
                      <a:pt x="1029" y="254"/>
                    </a:lnTo>
                    <a:lnTo>
                      <a:pt x="1038" y="248"/>
                    </a:lnTo>
                    <a:lnTo>
                      <a:pt x="1053" y="229"/>
                    </a:lnTo>
                    <a:lnTo>
                      <a:pt x="1057" y="218"/>
                    </a:lnTo>
                    <a:lnTo>
                      <a:pt x="1057" y="209"/>
                    </a:lnTo>
                    <a:lnTo>
                      <a:pt x="1053" y="205"/>
                    </a:lnTo>
                    <a:lnTo>
                      <a:pt x="1046" y="201"/>
                    </a:lnTo>
                    <a:lnTo>
                      <a:pt x="1036" y="191"/>
                    </a:lnTo>
                    <a:lnTo>
                      <a:pt x="1037" y="113"/>
                    </a:lnTo>
                    <a:lnTo>
                      <a:pt x="1032" y="113"/>
                    </a:lnTo>
                    <a:lnTo>
                      <a:pt x="967" y="44"/>
                    </a:lnTo>
                    <a:lnTo>
                      <a:pt x="954" y="57"/>
                    </a:lnTo>
                    <a:lnTo>
                      <a:pt x="942" y="59"/>
                    </a:lnTo>
                    <a:lnTo>
                      <a:pt x="916" y="51"/>
                    </a:lnTo>
                    <a:lnTo>
                      <a:pt x="909" y="62"/>
                    </a:lnTo>
                    <a:lnTo>
                      <a:pt x="902" y="66"/>
                    </a:lnTo>
                    <a:lnTo>
                      <a:pt x="879" y="54"/>
                    </a:lnTo>
                    <a:lnTo>
                      <a:pt x="869" y="31"/>
                    </a:lnTo>
                    <a:lnTo>
                      <a:pt x="857" y="20"/>
                    </a:lnTo>
                    <a:lnTo>
                      <a:pt x="849" y="7"/>
                    </a:lnTo>
                    <a:lnTo>
                      <a:pt x="821" y="7"/>
                    </a:lnTo>
                    <a:lnTo>
                      <a:pt x="813" y="20"/>
                    </a:lnTo>
                    <a:lnTo>
                      <a:pt x="801" y="10"/>
                    </a:lnTo>
                    <a:lnTo>
                      <a:pt x="795" y="20"/>
                    </a:lnTo>
                    <a:lnTo>
                      <a:pt x="781" y="0"/>
                    </a:lnTo>
                    <a:lnTo>
                      <a:pt x="742" y="10"/>
                    </a:lnTo>
                    <a:lnTo>
                      <a:pt x="722" y="4"/>
                    </a:lnTo>
                    <a:lnTo>
                      <a:pt x="718" y="20"/>
                    </a:lnTo>
                    <a:lnTo>
                      <a:pt x="706" y="20"/>
                    </a:lnTo>
                    <a:lnTo>
                      <a:pt x="698" y="24"/>
                    </a:lnTo>
                    <a:lnTo>
                      <a:pt x="691" y="20"/>
                    </a:lnTo>
                    <a:lnTo>
                      <a:pt x="692" y="20"/>
                    </a:lnTo>
                    <a:lnTo>
                      <a:pt x="691" y="12"/>
                    </a:lnTo>
                    <a:lnTo>
                      <a:pt x="685" y="12"/>
                    </a:lnTo>
                    <a:lnTo>
                      <a:pt x="618" y="41"/>
                    </a:lnTo>
                    <a:lnTo>
                      <a:pt x="608" y="34"/>
                    </a:lnTo>
                    <a:lnTo>
                      <a:pt x="590" y="29"/>
                    </a:lnTo>
                    <a:lnTo>
                      <a:pt x="576" y="41"/>
                    </a:lnTo>
                    <a:lnTo>
                      <a:pt x="575" y="62"/>
                    </a:lnTo>
                    <a:lnTo>
                      <a:pt x="566" y="66"/>
                    </a:lnTo>
                    <a:lnTo>
                      <a:pt x="515" y="66"/>
                    </a:lnTo>
                    <a:lnTo>
                      <a:pt x="492" y="59"/>
                    </a:lnTo>
                    <a:lnTo>
                      <a:pt x="478" y="46"/>
                    </a:lnTo>
                    <a:lnTo>
                      <a:pt x="471" y="56"/>
                    </a:lnTo>
                    <a:lnTo>
                      <a:pt x="462" y="55"/>
                    </a:lnTo>
                    <a:lnTo>
                      <a:pt x="442" y="31"/>
                    </a:lnTo>
                    <a:lnTo>
                      <a:pt x="439" y="20"/>
                    </a:lnTo>
                    <a:lnTo>
                      <a:pt x="431" y="8"/>
                    </a:lnTo>
                    <a:lnTo>
                      <a:pt x="403" y="7"/>
                    </a:lnTo>
                    <a:lnTo>
                      <a:pt x="382" y="28"/>
                    </a:lnTo>
                    <a:lnTo>
                      <a:pt x="376" y="46"/>
                    </a:lnTo>
                    <a:lnTo>
                      <a:pt x="368" y="52"/>
                    </a:lnTo>
                    <a:lnTo>
                      <a:pt x="363" y="94"/>
                    </a:lnTo>
                    <a:lnTo>
                      <a:pt x="366" y="104"/>
                    </a:lnTo>
                    <a:lnTo>
                      <a:pt x="353" y="108"/>
                    </a:lnTo>
                    <a:lnTo>
                      <a:pt x="355" y="129"/>
                    </a:lnTo>
                    <a:lnTo>
                      <a:pt x="300" y="411"/>
                    </a:lnTo>
                    <a:lnTo>
                      <a:pt x="266" y="441"/>
                    </a:lnTo>
                    <a:lnTo>
                      <a:pt x="225" y="505"/>
                    </a:lnTo>
                    <a:lnTo>
                      <a:pt x="211" y="604"/>
                    </a:lnTo>
                    <a:lnTo>
                      <a:pt x="144" y="684"/>
                    </a:lnTo>
                    <a:lnTo>
                      <a:pt x="125" y="694"/>
                    </a:lnTo>
                    <a:lnTo>
                      <a:pt x="114" y="690"/>
                    </a:lnTo>
                    <a:lnTo>
                      <a:pt x="112" y="667"/>
                    </a:lnTo>
                    <a:lnTo>
                      <a:pt x="110" y="662"/>
                    </a:lnTo>
                    <a:lnTo>
                      <a:pt x="83" y="669"/>
                    </a:lnTo>
                    <a:lnTo>
                      <a:pt x="75" y="677"/>
                    </a:lnTo>
                    <a:lnTo>
                      <a:pt x="68" y="692"/>
                    </a:lnTo>
                    <a:lnTo>
                      <a:pt x="55" y="695"/>
                    </a:lnTo>
                    <a:lnTo>
                      <a:pt x="39" y="684"/>
                    </a:lnTo>
                    <a:lnTo>
                      <a:pt x="36" y="686"/>
                    </a:lnTo>
                    <a:lnTo>
                      <a:pt x="17" y="705"/>
                    </a:lnTo>
                    <a:lnTo>
                      <a:pt x="11" y="759"/>
                    </a:lnTo>
                    <a:lnTo>
                      <a:pt x="1" y="763"/>
                    </a:lnTo>
                    <a:lnTo>
                      <a:pt x="2" y="778"/>
                    </a:lnTo>
                    <a:lnTo>
                      <a:pt x="0" y="786"/>
                    </a:lnTo>
                    <a:lnTo>
                      <a:pt x="2" y="791"/>
                    </a:lnTo>
                    <a:lnTo>
                      <a:pt x="3" y="788"/>
                    </a:lnTo>
                    <a:lnTo>
                      <a:pt x="55" y="763"/>
                    </a:lnTo>
                    <a:lnTo>
                      <a:pt x="117" y="761"/>
                    </a:lnTo>
                    <a:lnTo>
                      <a:pt x="123" y="763"/>
                    </a:lnTo>
                    <a:lnTo>
                      <a:pt x="220" y="761"/>
                    </a:lnTo>
                    <a:lnTo>
                      <a:pt x="222" y="762"/>
                    </a:lnTo>
                    <a:lnTo>
                      <a:pt x="227" y="771"/>
                    </a:lnTo>
                    <a:lnTo>
                      <a:pt x="231" y="772"/>
                    </a:lnTo>
                    <a:lnTo>
                      <a:pt x="235" y="771"/>
                    </a:lnTo>
                    <a:lnTo>
                      <a:pt x="258" y="864"/>
                    </a:lnTo>
                    <a:lnTo>
                      <a:pt x="292" y="913"/>
                    </a:lnTo>
                    <a:lnTo>
                      <a:pt x="305" y="919"/>
                    </a:lnTo>
                    <a:lnTo>
                      <a:pt x="319" y="919"/>
                    </a:lnTo>
                    <a:lnTo>
                      <a:pt x="352" y="907"/>
                    </a:lnTo>
                    <a:lnTo>
                      <a:pt x="389" y="909"/>
                    </a:lnTo>
                    <a:lnTo>
                      <a:pt x="393" y="882"/>
                    </a:lnTo>
                    <a:lnTo>
                      <a:pt x="397" y="877"/>
                    </a:lnTo>
                    <a:lnTo>
                      <a:pt x="403" y="841"/>
                    </a:lnTo>
                    <a:lnTo>
                      <a:pt x="446" y="841"/>
                    </a:lnTo>
                    <a:lnTo>
                      <a:pt x="447" y="833"/>
                    </a:lnTo>
                    <a:lnTo>
                      <a:pt x="472" y="834"/>
                    </a:lnTo>
                    <a:lnTo>
                      <a:pt x="471" y="861"/>
                    </a:lnTo>
                    <a:lnTo>
                      <a:pt x="519" y="862"/>
                    </a:lnTo>
                    <a:lnTo>
                      <a:pt x="525" y="877"/>
                    </a:lnTo>
                    <a:lnTo>
                      <a:pt x="530" y="1021"/>
                    </a:lnTo>
                    <a:lnTo>
                      <a:pt x="553" y="1085"/>
                    </a:lnTo>
                    <a:lnTo>
                      <a:pt x="551" y="1095"/>
                    </a:lnTo>
                    <a:lnTo>
                      <a:pt x="535" y="1116"/>
                    </a:lnTo>
                    <a:lnTo>
                      <a:pt x="535" y="1120"/>
                    </a:lnTo>
                    <a:lnTo>
                      <a:pt x="538" y="1125"/>
                    </a:lnTo>
                    <a:lnTo>
                      <a:pt x="543" y="1126"/>
                    </a:lnTo>
                    <a:lnTo>
                      <a:pt x="548" y="1133"/>
                    </a:lnTo>
                    <a:lnTo>
                      <a:pt x="554" y="1136"/>
                    </a:lnTo>
                    <a:lnTo>
                      <a:pt x="556" y="1133"/>
                    </a:lnTo>
                    <a:lnTo>
                      <a:pt x="561" y="1118"/>
                    </a:lnTo>
                    <a:lnTo>
                      <a:pt x="566" y="1115"/>
                    </a:lnTo>
                    <a:lnTo>
                      <a:pt x="618" y="1115"/>
                    </a:lnTo>
                    <a:lnTo>
                      <a:pt x="628" y="1110"/>
                    </a:lnTo>
                    <a:lnTo>
                      <a:pt x="637" y="1112"/>
                    </a:lnTo>
                    <a:lnTo>
                      <a:pt x="639" y="1112"/>
                    </a:lnTo>
                    <a:lnTo>
                      <a:pt x="649" y="1105"/>
                    </a:lnTo>
                    <a:lnTo>
                      <a:pt x="650" y="1105"/>
                    </a:lnTo>
                    <a:lnTo>
                      <a:pt x="664" y="1101"/>
                    </a:lnTo>
                    <a:lnTo>
                      <a:pt x="666" y="1102"/>
                    </a:lnTo>
                    <a:lnTo>
                      <a:pt x="672" y="1115"/>
                    </a:lnTo>
                    <a:lnTo>
                      <a:pt x="671" y="1131"/>
                    </a:lnTo>
                    <a:lnTo>
                      <a:pt x="674" y="1136"/>
                    </a:lnTo>
                    <a:lnTo>
                      <a:pt x="676" y="1136"/>
                    </a:lnTo>
                    <a:lnTo>
                      <a:pt x="696" y="1127"/>
                    </a:lnTo>
                    <a:lnTo>
                      <a:pt x="702" y="1127"/>
                    </a:lnTo>
                    <a:lnTo>
                      <a:pt x="713" y="1121"/>
                    </a:lnTo>
                    <a:lnTo>
                      <a:pt x="719" y="1131"/>
                    </a:lnTo>
                    <a:lnTo>
                      <a:pt x="722" y="1142"/>
                    </a:lnTo>
                    <a:lnTo>
                      <a:pt x="727" y="1149"/>
                    </a:lnTo>
                    <a:lnTo>
                      <a:pt x="770" y="1175"/>
                    </a:lnTo>
                    <a:lnTo>
                      <a:pt x="783" y="1175"/>
                    </a:lnTo>
                    <a:lnTo>
                      <a:pt x="804" y="1167"/>
                    </a:lnTo>
                    <a:lnTo>
                      <a:pt x="817" y="1165"/>
                    </a:lnTo>
                    <a:lnTo>
                      <a:pt x="837" y="1188"/>
                    </a:lnTo>
                    <a:lnTo>
                      <a:pt x="862" y="1200"/>
                    </a:lnTo>
                    <a:lnTo>
                      <a:pt x="873" y="1201"/>
                    </a:lnTo>
                    <a:lnTo>
                      <a:pt x="880" y="1210"/>
                    </a:lnTo>
                    <a:lnTo>
                      <a:pt x="888" y="1232"/>
                    </a:lnTo>
                    <a:lnTo>
                      <a:pt x="915" y="1257"/>
                    </a:lnTo>
                    <a:lnTo>
                      <a:pt x="935" y="1263"/>
                    </a:lnTo>
                    <a:lnTo>
                      <a:pt x="938" y="1263"/>
                    </a:lnTo>
                    <a:lnTo>
                      <a:pt x="945" y="1259"/>
                    </a:lnTo>
                    <a:lnTo>
                      <a:pt x="948" y="1259"/>
                    </a:lnTo>
                    <a:lnTo>
                      <a:pt x="953" y="1268"/>
                    </a:lnTo>
                    <a:lnTo>
                      <a:pt x="957" y="1270"/>
                    </a:lnTo>
                    <a:lnTo>
                      <a:pt x="962" y="1270"/>
                    </a:lnTo>
                    <a:lnTo>
                      <a:pt x="963" y="1268"/>
                    </a:lnTo>
                    <a:lnTo>
                      <a:pt x="959" y="1199"/>
                    </a:lnTo>
                    <a:lnTo>
                      <a:pt x="954" y="1196"/>
                    </a:lnTo>
                    <a:lnTo>
                      <a:pt x="946" y="1202"/>
                    </a:lnTo>
                    <a:lnTo>
                      <a:pt x="921" y="1199"/>
                    </a:lnTo>
                    <a:lnTo>
                      <a:pt x="915" y="1194"/>
                    </a:lnTo>
                    <a:lnTo>
                      <a:pt x="899" y="1170"/>
                    </a:lnTo>
                    <a:lnTo>
                      <a:pt x="898" y="1167"/>
                    </a:lnTo>
                    <a:lnTo>
                      <a:pt x="921" y="1045"/>
                    </a:lnTo>
                    <a:lnTo>
                      <a:pt x="911" y="992"/>
                    </a:lnTo>
                    <a:lnTo>
                      <a:pt x="928" y="951"/>
                    </a:lnTo>
                    <a:lnTo>
                      <a:pt x="937" y="944"/>
                    </a:lnTo>
                    <a:lnTo>
                      <a:pt x="940" y="944"/>
                    </a:lnTo>
                    <a:lnTo>
                      <a:pt x="1011" y="92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0999" name="Freeform 1529">
                <a:extLst>
                  <a:ext uri="{FF2B5EF4-FFF2-40B4-BE49-F238E27FC236}">
                    <a16:creationId xmlns:a16="http://schemas.microsoft.com/office/drawing/2014/main" id="{DEC797CE-CCE2-4126-92CD-143698BB266D}"/>
                  </a:ext>
                </a:extLst>
              </p:cNvPr>
              <p:cNvSpPr>
                <a:spLocks noChangeAspect="1"/>
              </p:cNvSpPr>
              <p:nvPr/>
            </p:nvSpPr>
            <p:spPr bwMode="auto">
              <a:xfrm>
                <a:off x="2879" y="1897"/>
                <a:ext cx="311" cy="373"/>
              </a:xfrm>
              <a:custGeom>
                <a:avLst/>
                <a:gdLst>
                  <a:gd name="T0" fmla="*/ 0 w 1057"/>
                  <a:gd name="T1" fmla="*/ 0 h 1270"/>
                  <a:gd name="T2" fmla="*/ 0 w 1057"/>
                  <a:gd name="T3" fmla="*/ 0 h 1270"/>
                  <a:gd name="T4" fmla="*/ 0 w 1057"/>
                  <a:gd name="T5" fmla="*/ 0 h 1270"/>
                  <a:gd name="T6" fmla="*/ 0 w 1057"/>
                  <a:gd name="T7" fmla="*/ 0 h 1270"/>
                  <a:gd name="T8" fmla="*/ 0 w 1057"/>
                  <a:gd name="T9" fmla="*/ 0 h 1270"/>
                  <a:gd name="T10" fmla="*/ 0 w 1057"/>
                  <a:gd name="T11" fmla="*/ 0 h 1270"/>
                  <a:gd name="T12" fmla="*/ 0 w 1057"/>
                  <a:gd name="T13" fmla="*/ 0 h 1270"/>
                  <a:gd name="T14" fmla="*/ 0 w 1057"/>
                  <a:gd name="T15" fmla="*/ 0 h 1270"/>
                  <a:gd name="T16" fmla="*/ 0 w 1057"/>
                  <a:gd name="T17" fmla="*/ 0 h 1270"/>
                  <a:gd name="T18" fmla="*/ 0 w 1057"/>
                  <a:gd name="T19" fmla="*/ 0 h 1270"/>
                  <a:gd name="T20" fmla="*/ 0 w 1057"/>
                  <a:gd name="T21" fmla="*/ 0 h 1270"/>
                  <a:gd name="T22" fmla="*/ 0 w 1057"/>
                  <a:gd name="T23" fmla="*/ 0 h 1270"/>
                  <a:gd name="T24" fmla="*/ 0 w 1057"/>
                  <a:gd name="T25" fmla="*/ 0 h 1270"/>
                  <a:gd name="T26" fmla="*/ 0 w 1057"/>
                  <a:gd name="T27" fmla="*/ 0 h 1270"/>
                  <a:gd name="T28" fmla="*/ 0 w 1057"/>
                  <a:gd name="T29" fmla="*/ 0 h 1270"/>
                  <a:gd name="T30" fmla="*/ 0 w 1057"/>
                  <a:gd name="T31" fmla="*/ 0 h 1270"/>
                  <a:gd name="T32" fmla="*/ 0 w 1057"/>
                  <a:gd name="T33" fmla="*/ 0 h 1270"/>
                  <a:gd name="T34" fmla="*/ 0 w 1057"/>
                  <a:gd name="T35" fmla="*/ 0 h 1270"/>
                  <a:gd name="T36" fmla="*/ 0 w 1057"/>
                  <a:gd name="T37" fmla="*/ 0 h 1270"/>
                  <a:gd name="T38" fmla="*/ 0 w 1057"/>
                  <a:gd name="T39" fmla="*/ 0 h 1270"/>
                  <a:gd name="T40" fmla="*/ 0 w 1057"/>
                  <a:gd name="T41" fmla="*/ 0 h 1270"/>
                  <a:gd name="T42" fmla="*/ 0 w 1057"/>
                  <a:gd name="T43" fmla="*/ 0 h 1270"/>
                  <a:gd name="T44" fmla="*/ 0 w 1057"/>
                  <a:gd name="T45" fmla="*/ 0 h 1270"/>
                  <a:gd name="T46" fmla="*/ 0 w 1057"/>
                  <a:gd name="T47" fmla="*/ 0 h 1270"/>
                  <a:gd name="T48" fmla="*/ 0 w 1057"/>
                  <a:gd name="T49" fmla="*/ 0 h 1270"/>
                  <a:gd name="T50" fmla="*/ 0 w 1057"/>
                  <a:gd name="T51" fmla="*/ 0 h 1270"/>
                  <a:gd name="T52" fmla="*/ 0 w 1057"/>
                  <a:gd name="T53" fmla="*/ 0 h 1270"/>
                  <a:gd name="T54" fmla="*/ 0 w 1057"/>
                  <a:gd name="T55" fmla="*/ 0 h 1270"/>
                  <a:gd name="T56" fmla="*/ 0 w 1057"/>
                  <a:gd name="T57" fmla="*/ 0 h 1270"/>
                  <a:gd name="T58" fmla="*/ 0 w 1057"/>
                  <a:gd name="T59" fmla="*/ 0 h 1270"/>
                  <a:gd name="T60" fmla="*/ 0 w 1057"/>
                  <a:gd name="T61" fmla="*/ 0 h 1270"/>
                  <a:gd name="T62" fmla="*/ 0 w 1057"/>
                  <a:gd name="T63" fmla="*/ 0 h 1270"/>
                  <a:gd name="T64" fmla="*/ 0 w 1057"/>
                  <a:gd name="T65" fmla="*/ 0 h 1270"/>
                  <a:gd name="T66" fmla="*/ 0 w 1057"/>
                  <a:gd name="T67" fmla="*/ 0 h 1270"/>
                  <a:gd name="T68" fmla="*/ 0 w 1057"/>
                  <a:gd name="T69" fmla="*/ 0 h 1270"/>
                  <a:gd name="T70" fmla="*/ 0 w 1057"/>
                  <a:gd name="T71" fmla="*/ 0 h 1270"/>
                  <a:gd name="T72" fmla="*/ 0 w 1057"/>
                  <a:gd name="T73" fmla="*/ 0 h 1270"/>
                  <a:gd name="T74" fmla="*/ 0 w 1057"/>
                  <a:gd name="T75" fmla="*/ 0 h 1270"/>
                  <a:gd name="T76" fmla="*/ 0 w 1057"/>
                  <a:gd name="T77" fmla="*/ 0 h 1270"/>
                  <a:gd name="T78" fmla="*/ 0 w 1057"/>
                  <a:gd name="T79" fmla="*/ 0 h 1270"/>
                  <a:gd name="T80" fmla="*/ 0 w 1057"/>
                  <a:gd name="T81" fmla="*/ 0 h 1270"/>
                  <a:gd name="T82" fmla="*/ 0 w 1057"/>
                  <a:gd name="T83" fmla="*/ 0 h 1270"/>
                  <a:gd name="T84" fmla="*/ 0 w 1057"/>
                  <a:gd name="T85" fmla="*/ 0 h 1270"/>
                  <a:gd name="T86" fmla="*/ 0 w 1057"/>
                  <a:gd name="T87" fmla="*/ 0 h 1270"/>
                  <a:gd name="T88" fmla="*/ 0 w 1057"/>
                  <a:gd name="T89" fmla="*/ 0 h 1270"/>
                  <a:gd name="T90" fmla="*/ 0 w 1057"/>
                  <a:gd name="T91" fmla="*/ 0 h 1270"/>
                  <a:gd name="T92" fmla="*/ 0 w 1057"/>
                  <a:gd name="T93" fmla="*/ 0 h 1270"/>
                  <a:gd name="T94" fmla="*/ 0 w 1057"/>
                  <a:gd name="T95" fmla="*/ 0 h 1270"/>
                  <a:gd name="T96" fmla="*/ 0 w 1057"/>
                  <a:gd name="T97" fmla="*/ 0 h 1270"/>
                  <a:gd name="T98" fmla="*/ 0 w 1057"/>
                  <a:gd name="T99" fmla="*/ 0 h 1270"/>
                  <a:gd name="T100" fmla="*/ 0 w 1057"/>
                  <a:gd name="T101" fmla="*/ 0 h 1270"/>
                  <a:gd name="T102" fmla="*/ 0 w 1057"/>
                  <a:gd name="T103" fmla="*/ 0 h 1270"/>
                  <a:gd name="T104" fmla="*/ 0 w 1057"/>
                  <a:gd name="T105" fmla="*/ 0 h 1270"/>
                  <a:gd name="T106" fmla="*/ 0 w 1057"/>
                  <a:gd name="T107" fmla="*/ 0 h 1270"/>
                  <a:gd name="T108" fmla="*/ 0 w 1057"/>
                  <a:gd name="T109" fmla="*/ 0 h 1270"/>
                  <a:gd name="T110" fmla="*/ 0 w 1057"/>
                  <a:gd name="T111" fmla="*/ 0 h 1270"/>
                  <a:gd name="T112" fmla="*/ 0 w 1057"/>
                  <a:gd name="T113" fmla="*/ 0 h 1270"/>
                  <a:gd name="T114" fmla="*/ 0 w 1057"/>
                  <a:gd name="T115" fmla="*/ 0 h 1270"/>
                  <a:gd name="T116" fmla="*/ 0 w 1057"/>
                  <a:gd name="T117" fmla="*/ 0 h 127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57"/>
                  <a:gd name="T178" fmla="*/ 0 h 1270"/>
                  <a:gd name="T179" fmla="*/ 1057 w 1057"/>
                  <a:gd name="T180" fmla="*/ 1270 h 127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57" h="1270">
                    <a:moveTo>
                      <a:pt x="1011" y="923"/>
                    </a:moveTo>
                    <a:lnTo>
                      <a:pt x="1005" y="880"/>
                    </a:lnTo>
                    <a:lnTo>
                      <a:pt x="995" y="864"/>
                    </a:lnTo>
                    <a:lnTo>
                      <a:pt x="982" y="859"/>
                    </a:lnTo>
                    <a:lnTo>
                      <a:pt x="949" y="803"/>
                    </a:lnTo>
                    <a:lnTo>
                      <a:pt x="946" y="782"/>
                    </a:lnTo>
                    <a:lnTo>
                      <a:pt x="949" y="751"/>
                    </a:lnTo>
                    <a:lnTo>
                      <a:pt x="937" y="712"/>
                    </a:lnTo>
                    <a:lnTo>
                      <a:pt x="942" y="651"/>
                    </a:lnTo>
                    <a:lnTo>
                      <a:pt x="938" y="655"/>
                    </a:lnTo>
                    <a:lnTo>
                      <a:pt x="947" y="562"/>
                    </a:lnTo>
                    <a:lnTo>
                      <a:pt x="932" y="537"/>
                    </a:lnTo>
                    <a:lnTo>
                      <a:pt x="932" y="525"/>
                    </a:lnTo>
                    <a:lnTo>
                      <a:pt x="968" y="452"/>
                    </a:lnTo>
                    <a:lnTo>
                      <a:pt x="970" y="451"/>
                    </a:lnTo>
                    <a:lnTo>
                      <a:pt x="982" y="333"/>
                    </a:lnTo>
                    <a:lnTo>
                      <a:pt x="1029" y="254"/>
                    </a:lnTo>
                    <a:lnTo>
                      <a:pt x="1038" y="248"/>
                    </a:lnTo>
                    <a:lnTo>
                      <a:pt x="1053" y="229"/>
                    </a:lnTo>
                    <a:lnTo>
                      <a:pt x="1057" y="218"/>
                    </a:lnTo>
                    <a:lnTo>
                      <a:pt x="1057" y="209"/>
                    </a:lnTo>
                    <a:lnTo>
                      <a:pt x="1053" y="205"/>
                    </a:lnTo>
                    <a:lnTo>
                      <a:pt x="1046" y="201"/>
                    </a:lnTo>
                    <a:lnTo>
                      <a:pt x="1036" y="191"/>
                    </a:lnTo>
                    <a:lnTo>
                      <a:pt x="1037" y="113"/>
                    </a:lnTo>
                    <a:lnTo>
                      <a:pt x="1032" y="113"/>
                    </a:lnTo>
                    <a:lnTo>
                      <a:pt x="967" y="44"/>
                    </a:lnTo>
                    <a:lnTo>
                      <a:pt x="954" y="57"/>
                    </a:lnTo>
                    <a:lnTo>
                      <a:pt x="942" y="59"/>
                    </a:lnTo>
                    <a:lnTo>
                      <a:pt x="916" y="51"/>
                    </a:lnTo>
                    <a:lnTo>
                      <a:pt x="909" y="62"/>
                    </a:lnTo>
                    <a:lnTo>
                      <a:pt x="902" y="66"/>
                    </a:lnTo>
                    <a:lnTo>
                      <a:pt x="879" y="54"/>
                    </a:lnTo>
                    <a:lnTo>
                      <a:pt x="869" y="31"/>
                    </a:lnTo>
                    <a:lnTo>
                      <a:pt x="857" y="20"/>
                    </a:lnTo>
                    <a:lnTo>
                      <a:pt x="849" y="7"/>
                    </a:lnTo>
                    <a:lnTo>
                      <a:pt x="821" y="7"/>
                    </a:lnTo>
                    <a:lnTo>
                      <a:pt x="813" y="20"/>
                    </a:lnTo>
                    <a:lnTo>
                      <a:pt x="801" y="10"/>
                    </a:lnTo>
                    <a:lnTo>
                      <a:pt x="795" y="20"/>
                    </a:lnTo>
                    <a:lnTo>
                      <a:pt x="781" y="0"/>
                    </a:lnTo>
                    <a:lnTo>
                      <a:pt x="742" y="10"/>
                    </a:lnTo>
                    <a:lnTo>
                      <a:pt x="722" y="4"/>
                    </a:lnTo>
                    <a:lnTo>
                      <a:pt x="718" y="20"/>
                    </a:lnTo>
                    <a:lnTo>
                      <a:pt x="706" y="20"/>
                    </a:lnTo>
                    <a:lnTo>
                      <a:pt x="698" y="24"/>
                    </a:lnTo>
                    <a:lnTo>
                      <a:pt x="691" y="20"/>
                    </a:lnTo>
                    <a:lnTo>
                      <a:pt x="692" y="20"/>
                    </a:lnTo>
                    <a:lnTo>
                      <a:pt x="691" y="12"/>
                    </a:lnTo>
                    <a:lnTo>
                      <a:pt x="685" y="12"/>
                    </a:lnTo>
                    <a:lnTo>
                      <a:pt x="618" y="41"/>
                    </a:lnTo>
                    <a:lnTo>
                      <a:pt x="608" y="34"/>
                    </a:lnTo>
                    <a:lnTo>
                      <a:pt x="590" y="29"/>
                    </a:lnTo>
                    <a:lnTo>
                      <a:pt x="576" y="41"/>
                    </a:lnTo>
                    <a:lnTo>
                      <a:pt x="575" y="62"/>
                    </a:lnTo>
                    <a:lnTo>
                      <a:pt x="566" y="66"/>
                    </a:lnTo>
                    <a:lnTo>
                      <a:pt x="515" y="66"/>
                    </a:lnTo>
                    <a:lnTo>
                      <a:pt x="492" y="59"/>
                    </a:lnTo>
                    <a:lnTo>
                      <a:pt x="478" y="46"/>
                    </a:lnTo>
                    <a:lnTo>
                      <a:pt x="471" y="56"/>
                    </a:lnTo>
                    <a:lnTo>
                      <a:pt x="462" y="55"/>
                    </a:lnTo>
                    <a:lnTo>
                      <a:pt x="442" y="31"/>
                    </a:lnTo>
                    <a:lnTo>
                      <a:pt x="439" y="20"/>
                    </a:lnTo>
                    <a:lnTo>
                      <a:pt x="431" y="8"/>
                    </a:lnTo>
                    <a:lnTo>
                      <a:pt x="403" y="7"/>
                    </a:lnTo>
                    <a:lnTo>
                      <a:pt x="382" y="28"/>
                    </a:lnTo>
                    <a:lnTo>
                      <a:pt x="376" y="46"/>
                    </a:lnTo>
                    <a:lnTo>
                      <a:pt x="368" y="52"/>
                    </a:lnTo>
                    <a:lnTo>
                      <a:pt x="363" y="94"/>
                    </a:lnTo>
                    <a:lnTo>
                      <a:pt x="366" y="104"/>
                    </a:lnTo>
                    <a:lnTo>
                      <a:pt x="353" y="108"/>
                    </a:lnTo>
                    <a:lnTo>
                      <a:pt x="355" y="129"/>
                    </a:lnTo>
                    <a:lnTo>
                      <a:pt x="300" y="411"/>
                    </a:lnTo>
                    <a:lnTo>
                      <a:pt x="266" y="441"/>
                    </a:lnTo>
                    <a:lnTo>
                      <a:pt x="225" y="505"/>
                    </a:lnTo>
                    <a:lnTo>
                      <a:pt x="211" y="604"/>
                    </a:lnTo>
                    <a:lnTo>
                      <a:pt x="144" y="684"/>
                    </a:lnTo>
                    <a:lnTo>
                      <a:pt x="125" y="694"/>
                    </a:lnTo>
                    <a:lnTo>
                      <a:pt x="114" y="690"/>
                    </a:lnTo>
                    <a:lnTo>
                      <a:pt x="112" y="667"/>
                    </a:lnTo>
                    <a:lnTo>
                      <a:pt x="110" y="662"/>
                    </a:lnTo>
                    <a:lnTo>
                      <a:pt x="83" y="669"/>
                    </a:lnTo>
                    <a:lnTo>
                      <a:pt x="75" y="677"/>
                    </a:lnTo>
                    <a:lnTo>
                      <a:pt x="68" y="692"/>
                    </a:lnTo>
                    <a:lnTo>
                      <a:pt x="55" y="695"/>
                    </a:lnTo>
                    <a:lnTo>
                      <a:pt x="39" y="684"/>
                    </a:lnTo>
                    <a:lnTo>
                      <a:pt x="36" y="686"/>
                    </a:lnTo>
                    <a:lnTo>
                      <a:pt x="17" y="705"/>
                    </a:lnTo>
                    <a:lnTo>
                      <a:pt x="11" y="759"/>
                    </a:lnTo>
                    <a:lnTo>
                      <a:pt x="1" y="763"/>
                    </a:lnTo>
                    <a:lnTo>
                      <a:pt x="2" y="778"/>
                    </a:lnTo>
                    <a:lnTo>
                      <a:pt x="0" y="786"/>
                    </a:lnTo>
                    <a:lnTo>
                      <a:pt x="2" y="791"/>
                    </a:lnTo>
                    <a:lnTo>
                      <a:pt x="3" y="788"/>
                    </a:lnTo>
                    <a:lnTo>
                      <a:pt x="55" y="763"/>
                    </a:lnTo>
                    <a:lnTo>
                      <a:pt x="117" y="761"/>
                    </a:lnTo>
                    <a:lnTo>
                      <a:pt x="123" y="763"/>
                    </a:lnTo>
                    <a:lnTo>
                      <a:pt x="220" y="761"/>
                    </a:lnTo>
                    <a:lnTo>
                      <a:pt x="222" y="762"/>
                    </a:lnTo>
                    <a:lnTo>
                      <a:pt x="227" y="771"/>
                    </a:lnTo>
                    <a:lnTo>
                      <a:pt x="231" y="772"/>
                    </a:lnTo>
                    <a:lnTo>
                      <a:pt x="235" y="771"/>
                    </a:lnTo>
                    <a:lnTo>
                      <a:pt x="258" y="864"/>
                    </a:lnTo>
                    <a:lnTo>
                      <a:pt x="292" y="913"/>
                    </a:lnTo>
                    <a:lnTo>
                      <a:pt x="305" y="919"/>
                    </a:lnTo>
                    <a:lnTo>
                      <a:pt x="319" y="919"/>
                    </a:lnTo>
                    <a:lnTo>
                      <a:pt x="352" y="907"/>
                    </a:lnTo>
                    <a:lnTo>
                      <a:pt x="389" y="909"/>
                    </a:lnTo>
                    <a:lnTo>
                      <a:pt x="393" y="882"/>
                    </a:lnTo>
                    <a:lnTo>
                      <a:pt x="397" y="877"/>
                    </a:lnTo>
                    <a:lnTo>
                      <a:pt x="403" y="841"/>
                    </a:lnTo>
                    <a:lnTo>
                      <a:pt x="446" y="841"/>
                    </a:lnTo>
                    <a:lnTo>
                      <a:pt x="447" y="833"/>
                    </a:lnTo>
                    <a:lnTo>
                      <a:pt x="472" y="834"/>
                    </a:lnTo>
                    <a:lnTo>
                      <a:pt x="471" y="861"/>
                    </a:lnTo>
                    <a:lnTo>
                      <a:pt x="519" y="862"/>
                    </a:lnTo>
                    <a:lnTo>
                      <a:pt x="525" y="877"/>
                    </a:lnTo>
                    <a:lnTo>
                      <a:pt x="530" y="1021"/>
                    </a:lnTo>
                    <a:lnTo>
                      <a:pt x="553" y="1085"/>
                    </a:lnTo>
                    <a:lnTo>
                      <a:pt x="551" y="1095"/>
                    </a:lnTo>
                    <a:lnTo>
                      <a:pt x="535" y="1116"/>
                    </a:lnTo>
                    <a:lnTo>
                      <a:pt x="535" y="1120"/>
                    </a:lnTo>
                    <a:lnTo>
                      <a:pt x="538" y="1125"/>
                    </a:lnTo>
                    <a:lnTo>
                      <a:pt x="543" y="1126"/>
                    </a:lnTo>
                    <a:lnTo>
                      <a:pt x="548" y="1133"/>
                    </a:lnTo>
                    <a:lnTo>
                      <a:pt x="554" y="1136"/>
                    </a:lnTo>
                    <a:lnTo>
                      <a:pt x="556" y="1133"/>
                    </a:lnTo>
                    <a:lnTo>
                      <a:pt x="561" y="1118"/>
                    </a:lnTo>
                    <a:lnTo>
                      <a:pt x="566" y="1115"/>
                    </a:lnTo>
                    <a:lnTo>
                      <a:pt x="618" y="1115"/>
                    </a:lnTo>
                    <a:lnTo>
                      <a:pt x="628" y="1110"/>
                    </a:lnTo>
                    <a:lnTo>
                      <a:pt x="637" y="1112"/>
                    </a:lnTo>
                    <a:lnTo>
                      <a:pt x="639" y="1112"/>
                    </a:lnTo>
                    <a:lnTo>
                      <a:pt x="649" y="1105"/>
                    </a:lnTo>
                    <a:lnTo>
                      <a:pt x="650" y="1105"/>
                    </a:lnTo>
                    <a:lnTo>
                      <a:pt x="664" y="1101"/>
                    </a:lnTo>
                    <a:lnTo>
                      <a:pt x="666" y="1102"/>
                    </a:lnTo>
                    <a:lnTo>
                      <a:pt x="672" y="1115"/>
                    </a:lnTo>
                    <a:lnTo>
                      <a:pt x="671" y="1131"/>
                    </a:lnTo>
                    <a:lnTo>
                      <a:pt x="674" y="1136"/>
                    </a:lnTo>
                    <a:lnTo>
                      <a:pt x="676" y="1136"/>
                    </a:lnTo>
                    <a:lnTo>
                      <a:pt x="696" y="1127"/>
                    </a:lnTo>
                    <a:lnTo>
                      <a:pt x="702" y="1127"/>
                    </a:lnTo>
                    <a:lnTo>
                      <a:pt x="713" y="1121"/>
                    </a:lnTo>
                    <a:lnTo>
                      <a:pt x="719" y="1131"/>
                    </a:lnTo>
                    <a:lnTo>
                      <a:pt x="722" y="1142"/>
                    </a:lnTo>
                    <a:lnTo>
                      <a:pt x="727" y="1149"/>
                    </a:lnTo>
                    <a:lnTo>
                      <a:pt x="770" y="1175"/>
                    </a:lnTo>
                    <a:lnTo>
                      <a:pt x="783" y="1175"/>
                    </a:lnTo>
                    <a:lnTo>
                      <a:pt x="804" y="1167"/>
                    </a:lnTo>
                    <a:lnTo>
                      <a:pt x="817" y="1165"/>
                    </a:lnTo>
                    <a:lnTo>
                      <a:pt x="837" y="1188"/>
                    </a:lnTo>
                    <a:lnTo>
                      <a:pt x="862" y="1200"/>
                    </a:lnTo>
                    <a:lnTo>
                      <a:pt x="873" y="1201"/>
                    </a:lnTo>
                    <a:lnTo>
                      <a:pt x="880" y="1210"/>
                    </a:lnTo>
                    <a:lnTo>
                      <a:pt x="888" y="1232"/>
                    </a:lnTo>
                    <a:lnTo>
                      <a:pt x="915" y="1257"/>
                    </a:lnTo>
                    <a:lnTo>
                      <a:pt x="935" y="1263"/>
                    </a:lnTo>
                    <a:lnTo>
                      <a:pt x="938" y="1263"/>
                    </a:lnTo>
                    <a:lnTo>
                      <a:pt x="945" y="1259"/>
                    </a:lnTo>
                    <a:lnTo>
                      <a:pt x="948" y="1259"/>
                    </a:lnTo>
                    <a:lnTo>
                      <a:pt x="953" y="1268"/>
                    </a:lnTo>
                    <a:lnTo>
                      <a:pt x="957" y="1270"/>
                    </a:lnTo>
                    <a:lnTo>
                      <a:pt x="962" y="1270"/>
                    </a:lnTo>
                    <a:lnTo>
                      <a:pt x="963" y="1268"/>
                    </a:lnTo>
                    <a:lnTo>
                      <a:pt x="959" y="1199"/>
                    </a:lnTo>
                    <a:lnTo>
                      <a:pt x="954" y="1196"/>
                    </a:lnTo>
                    <a:lnTo>
                      <a:pt x="946" y="1202"/>
                    </a:lnTo>
                    <a:lnTo>
                      <a:pt x="921" y="1199"/>
                    </a:lnTo>
                    <a:lnTo>
                      <a:pt x="915" y="1194"/>
                    </a:lnTo>
                    <a:lnTo>
                      <a:pt x="899" y="1170"/>
                    </a:lnTo>
                    <a:lnTo>
                      <a:pt x="898" y="1167"/>
                    </a:lnTo>
                    <a:lnTo>
                      <a:pt x="921" y="1045"/>
                    </a:lnTo>
                    <a:lnTo>
                      <a:pt x="911" y="992"/>
                    </a:lnTo>
                    <a:lnTo>
                      <a:pt x="928" y="951"/>
                    </a:lnTo>
                    <a:lnTo>
                      <a:pt x="937" y="944"/>
                    </a:lnTo>
                    <a:lnTo>
                      <a:pt x="940" y="944"/>
                    </a:lnTo>
                    <a:lnTo>
                      <a:pt x="1011" y="92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00" name="Freeform 1530">
                <a:extLst>
                  <a:ext uri="{FF2B5EF4-FFF2-40B4-BE49-F238E27FC236}">
                    <a16:creationId xmlns:a16="http://schemas.microsoft.com/office/drawing/2014/main" id="{5A9ADD2B-FE99-40B5-AE93-251049C89B0E}"/>
                  </a:ext>
                </a:extLst>
              </p:cNvPr>
              <p:cNvSpPr>
                <a:spLocks noChangeAspect="1"/>
              </p:cNvSpPr>
              <p:nvPr/>
            </p:nvSpPr>
            <p:spPr bwMode="auto">
              <a:xfrm>
                <a:off x="1442" y="1195"/>
                <a:ext cx="6" cy="3"/>
              </a:xfrm>
              <a:custGeom>
                <a:avLst/>
                <a:gdLst>
                  <a:gd name="T0" fmla="*/ 0 w 19"/>
                  <a:gd name="T1" fmla="*/ 0 h 11"/>
                  <a:gd name="T2" fmla="*/ 0 w 19"/>
                  <a:gd name="T3" fmla="*/ 0 h 11"/>
                  <a:gd name="T4" fmla="*/ 0 w 19"/>
                  <a:gd name="T5" fmla="*/ 0 h 11"/>
                  <a:gd name="T6" fmla="*/ 0 w 19"/>
                  <a:gd name="T7" fmla="*/ 0 h 11"/>
                  <a:gd name="T8" fmla="*/ 0 w 19"/>
                  <a:gd name="T9" fmla="*/ 0 h 11"/>
                  <a:gd name="T10" fmla="*/ 0 w 19"/>
                  <a:gd name="T11" fmla="*/ 0 h 11"/>
                  <a:gd name="T12" fmla="*/ 0 w 19"/>
                  <a:gd name="T13" fmla="*/ 0 h 11"/>
                  <a:gd name="T14" fmla="*/ 0 w 19"/>
                  <a:gd name="T15" fmla="*/ 0 h 11"/>
                  <a:gd name="T16" fmla="*/ 0 w 19"/>
                  <a:gd name="T17" fmla="*/ 0 h 11"/>
                  <a:gd name="T18" fmla="*/ 0 w 19"/>
                  <a:gd name="T19" fmla="*/ 0 h 11"/>
                  <a:gd name="T20" fmla="*/ 0 w 19"/>
                  <a:gd name="T21" fmla="*/ 0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
                  <a:gd name="T34" fmla="*/ 0 h 11"/>
                  <a:gd name="T35" fmla="*/ 19 w 19"/>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 h="11">
                    <a:moveTo>
                      <a:pt x="12" y="0"/>
                    </a:moveTo>
                    <a:lnTo>
                      <a:pt x="7" y="1"/>
                    </a:lnTo>
                    <a:lnTo>
                      <a:pt x="5" y="7"/>
                    </a:lnTo>
                    <a:lnTo>
                      <a:pt x="0" y="7"/>
                    </a:lnTo>
                    <a:lnTo>
                      <a:pt x="5" y="11"/>
                    </a:lnTo>
                    <a:lnTo>
                      <a:pt x="8" y="8"/>
                    </a:lnTo>
                    <a:lnTo>
                      <a:pt x="16" y="8"/>
                    </a:lnTo>
                    <a:lnTo>
                      <a:pt x="19" y="10"/>
                    </a:lnTo>
                    <a:lnTo>
                      <a:pt x="18" y="3"/>
                    </a:lnTo>
                    <a:lnTo>
                      <a:pt x="15" y="3"/>
                    </a:lnTo>
                    <a:lnTo>
                      <a:pt x="12"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01" name="Freeform 1531">
                <a:extLst>
                  <a:ext uri="{FF2B5EF4-FFF2-40B4-BE49-F238E27FC236}">
                    <a16:creationId xmlns:a16="http://schemas.microsoft.com/office/drawing/2014/main" id="{4A19D973-F09A-4377-B479-74D43C49B943}"/>
                  </a:ext>
                </a:extLst>
              </p:cNvPr>
              <p:cNvSpPr>
                <a:spLocks noChangeAspect="1"/>
              </p:cNvSpPr>
              <p:nvPr/>
            </p:nvSpPr>
            <p:spPr bwMode="auto">
              <a:xfrm>
                <a:off x="1442" y="1195"/>
                <a:ext cx="6" cy="3"/>
              </a:xfrm>
              <a:custGeom>
                <a:avLst/>
                <a:gdLst>
                  <a:gd name="T0" fmla="*/ 0 w 19"/>
                  <a:gd name="T1" fmla="*/ 0 h 11"/>
                  <a:gd name="T2" fmla="*/ 0 w 19"/>
                  <a:gd name="T3" fmla="*/ 0 h 11"/>
                  <a:gd name="T4" fmla="*/ 0 w 19"/>
                  <a:gd name="T5" fmla="*/ 0 h 11"/>
                  <a:gd name="T6" fmla="*/ 0 w 19"/>
                  <a:gd name="T7" fmla="*/ 0 h 11"/>
                  <a:gd name="T8" fmla="*/ 0 w 19"/>
                  <a:gd name="T9" fmla="*/ 0 h 11"/>
                  <a:gd name="T10" fmla="*/ 0 w 19"/>
                  <a:gd name="T11" fmla="*/ 0 h 11"/>
                  <a:gd name="T12" fmla="*/ 0 w 19"/>
                  <a:gd name="T13" fmla="*/ 0 h 11"/>
                  <a:gd name="T14" fmla="*/ 0 w 19"/>
                  <a:gd name="T15" fmla="*/ 0 h 11"/>
                  <a:gd name="T16" fmla="*/ 0 w 19"/>
                  <a:gd name="T17" fmla="*/ 0 h 11"/>
                  <a:gd name="T18" fmla="*/ 0 w 19"/>
                  <a:gd name="T19" fmla="*/ 0 h 11"/>
                  <a:gd name="T20" fmla="*/ 0 w 19"/>
                  <a:gd name="T21" fmla="*/ 0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
                  <a:gd name="T34" fmla="*/ 0 h 11"/>
                  <a:gd name="T35" fmla="*/ 19 w 19"/>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 h="11">
                    <a:moveTo>
                      <a:pt x="12" y="0"/>
                    </a:moveTo>
                    <a:lnTo>
                      <a:pt x="7" y="1"/>
                    </a:lnTo>
                    <a:lnTo>
                      <a:pt x="5" y="7"/>
                    </a:lnTo>
                    <a:lnTo>
                      <a:pt x="0" y="7"/>
                    </a:lnTo>
                    <a:lnTo>
                      <a:pt x="5" y="11"/>
                    </a:lnTo>
                    <a:lnTo>
                      <a:pt x="8" y="8"/>
                    </a:lnTo>
                    <a:lnTo>
                      <a:pt x="16" y="8"/>
                    </a:lnTo>
                    <a:lnTo>
                      <a:pt x="19" y="10"/>
                    </a:lnTo>
                    <a:lnTo>
                      <a:pt x="18" y="3"/>
                    </a:lnTo>
                    <a:lnTo>
                      <a:pt x="15" y="3"/>
                    </a:lnTo>
                    <a:lnTo>
                      <a:pt x="12"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02" name="Freeform 1532">
                <a:extLst>
                  <a:ext uri="{FF2B5EF4-FFF2-40B4-BE49-F238E27FC236}">
                    <a16:creationId xmlns:a16="http://schemas.microsoft.com/office/drawing/2014/main" id="{D18CC323-8CBE-4D86-AFB7-20D200E4FFF5}"/>
                  </a:ext>
                </a:extLst>
              </p:cNvPr>
              <p:cNvSpPr>
                <a:spLocks noChangeAspect="1"/>
              </p:cNvSpPr>
              <p:nvPr/>
            </p:nvSpPr>
            <p:spPr bwMode="auto">
              <a:xfrm>
                <a:off x="1451" y="1196"/>
                <a:ext cx="4" cy="3"/>
              </a:xfrm>
              <a:custGeom>
                <a:avLst/>
                <a:gdLst>
                  <a:gd name="T0" fmla="*/ 0 w 13"/>
                  <a:gd name="T1" fmla="*/ 0 h 10"/>
                  <a:gd name="T2" fmla="*/ 0 w 13"/>
                  <a:gd name="T3" fmla="*/ 0 h 10"/>
                  <a:gd name="T4" fmla="*/ 0 w 13"/>
                  <a:gd name="T5" fmla="*/ 0 h 10"/>
                  <a:gd name="T6" fmla="*/ 0 w 13"/>
                  <a:gd name="T7" fmla="*/ 0 h 10"/>
                  <a:gd name="T8" fmla="*/ 0 w 13"/>
                  <a:gd name="T9" fmla="*/ 0 h 10"/>
                  <a:gd name="T10" fmla="*/ 0 w 13"/>
                  <a:gd name="T11" fmla="*/ 0 h 10"/>
                  <a:gd name="T12" fmla="*/ 0 w 13"/>
                  <a:gd name="T13" fmla="*/ 0 h 10"/>
                  <a:gd name="T14" fmla="*/ 0 w 13"/>
                  <a:gd name="T15" fmla="*/ 0 h 10"/>
                  <a:gd name="T16" fmla="*/ 0 w 13"/>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10"/>
                  <a:gd name="T29" fmla="*/ 13 w 13"/>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10">
                    <a:moveTo>
                      <a:pt x="10" y="5"/>
                    </a:moveTo>
                    <a:lnTo>
                      <a:pt x="7" y="6"/>
                    </a:lnTo>
                    <a:lnTo>
                      <a:pt x="1" y="5"/>
                    </a:lnTo>
                    <a:lnTo>
                      <a:pt x="0" y="7"/>
                    </a:lnTo>
                    <a:lnTo>
                      <a:pt x="7" y="10"/>
                    </a:lnTo>
                    <a:lnTo>
                      <a:pt x="12" y="10"/>
                    </a:lnTo>
                    <a:lnTo>
                      <a:pt x="13" y="6"/>
                    </a:lnTo>
                    <a:lnTo>
                      <a:pt x="9" y="0"/>
                    </a:lnTo>
                    <a:lnTo>
                      <a:pt x="10" y="5"/>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03" name="Freeform 1533">
                <a:extLst>
                  <a:ext uri="{FF2B5EF4-FFF2-40B4-BE49-F238E27FC236}">
                    <a16:creationId xmlns:a16="http://schemas.microsoft.com/office/drawing/2014/main" id="{46271AE5-08EA-4610-AFF6-B9A3D085909D}"/>
                  </a:ext>
                </a:extLst>
              </p:cNvPr>
              <p:cNvSpPr>
                <a:spLocks noChangeAspect="1"/>
              </p:cNvSpPr>
              <p:nvPr/>
            </p:nvSpPr>
            <p:spPr bwMode="auto">
              <a:xfrm>
                <a:off x="1451" y="1196"/>
                <a:ext cx="4" cy="3"/>
              </a:xfrm>
              <a:custGeom>
                <a:avLst/>
                <a:gdLst>
                  <a:gd name="T0" fmla="*/ 0 w 13"/>
                  <a:gd name="T1" fmla="*/ 0 h 10"/>
                  <a:gd name="T2" fmla="*/ 0 w 13"/>
                  <a:gd name="T3" fmla="*/ 0 h 10"/>
                  <a:gd name="T4" fmla="*/ 0 w 13"/>
                  <a:gd name="T5" fmla="*/ 0 h 10"/>
                  <a:gd name="T6" fmla="*/ 0 w 13"/>
                  <a:gd name="T7" fmla="*/ 0 h 10"/>
                  <a:gd name="T8" fmla="*/ 0 w 13"/>
                  <a:gd name="T9" fmla="*/ 0 h 10"/>
                  <a:gd name="T10" fmla="*/ 0 w 13"/>
                  <a:gd name="T11" fmla="*/ 0 h 10"/>
                  <a:gd name="T12" fmla="*/ 0 w 13"/>
                  <a:gd name="T13" fmla="*/ 0 h 10"/>
                  <a:gd name="T14" fmla="*/ 0 w 13"/>
                  <a:gd name="T15" fmla="*/ 0 h 10"/>
                  <a:gd name="T16" fmla="*/ 0 w 13"/>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10"/>
                  <a:gd name="T29" fmla="*/ 13 w 13"/>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10">
                    <a:moveTo>
                      <a:pt x="10" y="5"/>
                    </a:moveTo>
                    <a:lnTo>
                      <a:pt x="7" y="6"/>
                    </a:lnTo>
                    <a:lnTo>
                      <a:pt x="1" y="5"/>
                    </a:lnTo>
                    <a:lnTo>
                      <a:pt x="0" y="7"/>
                    </a:lnTo>
                    <a:lnTo>
                      <a:pt x="7" y="10"/>
                    </a:lnTo>
                    <a:lnTo>
                      <a:pt x="12" y="10"/>
                    </a:lnTo>
                    <a:lnTo>
                      <a:pt x="13" y="6"/>
                    </a:lnTo>
                    <a:lnTo>
                      <a:pt x="9" y="0"/>
                    </a:lnTo>
                    <a:lnTo>
                      <a:pt x="10" y="5"/>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04" name="Freeform 1534">
                <a:extLst>
                  <a:ext uri="{FF2B5EF4-FFF2-40B4-BE49-F238E27FC236}">
                    <a16:creationId xmlns:a16="http://schemas.microsoft.com/office/drawing/2014/main" id="{187410C7-6193-4CD9-B852-A8501C02C6CC}"/>
                  </a:ext>
                </a:extLst>
              </p:cNvPr>
              <p:cNvSpPr>
                <a:spLocks noChangeAspect="1"/>
              </p:cNvSpPr>
              <p:nvPr/>
            </p:nvSpPr>
            <p:spPr bwMode="auto">
              <a:xfrm>
                <a:off x="709" y="1055"/>
                <a:ext cx="771" cy="447"/>
              </a:xfrm>
              <a:custGeom>
                <a:avLst/>
                <a:gdLst>
                  <a:gd name="T0" fmla="*/ 0 w 2625"/>
                  <a:gd name="T1" fmla="*/ 0 h 1521"/>
                  <a:gd name="T2" fmla="*/ 0 w 2625"/>
                  <a:gd name="T3" fmla="*/ 0 h 1521"/>
                  <a:gd name="T4" fmla="*/ 0 w 2625"/>
                  <a:gd name="T5" fmla="*/ 0 h 1521"/>
                  <a:gd name="T6" fmla="*/ 0 w 2625"/>
                  <a:gd name="T7" fmla="*/ 0 h 1521"/>
                  <a:gd name="T8" fmla="*/ 0 w 2625"/>
                  <a:gd name="T9" fmla="*/ 0 h 1521"/>
                  <a:gd name="T10" fmla="*/ 0 w 2625"/>
                  <a:gd name="T11" fmla="*/ 0 h 1521"/>
                  <a:gd name="T12" fmla="*/ 0 w 2625"/>
                  <a:gd name="T13" fmla="*/ 0 h 1521"/>
                  <a:gd name="T14" fmla="*/ 0 w 2625"/>
                  <a:gd name="T15" fmla="*/ 0 h 1521"/>
                  <a:gd name="T16" fmla="*/ 0 w 2625"/>
                  <a:gd name="T17" fmla="*/ 0 h 1521"/>
                  <a:gd name="T18" fmla="*/ 0 w 2625"/>
                  <a:gd name="T19" fmla="*/ 0 h 1521"/>
                  <a:gd name="T20" fmla="*/ 0 w 2625"/>
                  <a:gd name="T21" fmla="*/ 0 h 1521"/>
                  <a:gd name="T22" fmla="*/ 0 w 2625"/>
                  <a:gd name="T23" fmla="*/ 0 h 1521"/>
                  <a:gd name="T24" fmla="*/ 0 w 2625"/>
                  <a:gd name="T25" fmla="*/ 0 h 1521"/>
                  <a:gd name="T26" fmla="*/ 0 w 2625"/>
                  <a:gd name="T27" fmla="*/ 0 h 1521"/>
                  <a:gd name="T28" fmla="*/ 0 w 2625"/>
                  <a:gd name="T29" fmla="*/ 0 h 1521"/>
                  <a:gd name="T30" fmla="*/ 0 w 2625"/>
                  <a:gd name="T31" fmla="*/ 0 h 1521"/>
                  <a:gd name="T32" fmla="*/ 0 w 2625"/>
                  <a:gd name="T33" fmla="*/ 0 h 1521"/>
                  <a:gd name="T34" fmla="*/ 0 w 2625"/>
                  <a:gd name="T35" fmla="*/ 0 h 1521"/>
                  <a:gd name="T36" fmla="*/ 0 w 2625"/>
                  <a:gd name="T37" fmla="*/ 0 h 1521"/>
                  <a:gd name="T38" fmla="*/ 0 w 2625"/>
                  <a:gd name="T39" fmla="*/ 0 h 1521"/>
                  <a:gd name="T40" fmla="*/ 0 w 2625"/>
                  <a:gd name="T41" fmla="*/ 0 h 1521"/>
                  <a:gd name="T42" fmla="*/ 0 w 2625"/>
                  <a:gd name="T43" fmla="*/ 0 h 1521"/>
                  <a:gd name="T44" fmla="*/ 0 w 2625"/>
                  <a:gd name="T45" fmla="*/ 0 h 1521"/>
                  <a:gd name="T46" fmla="*/ 0 w 2625"/>
                  <a:gd name="T47" fmla="*/ 0 h 1521"/>
                  <a:gd name="T48" fmla="*/ 0 w 2625"/>
                  <a:gd name="T49" fmla="*/ 0 h 1521"/>
                  <a:gd name="T50" fmla="*/ 0 w 2625"/>
                  <a:gd name="T51" fmla="*/ 0 h 1521"/>
                  <a:gd name="T52" fmla="*/ 0 w 2625"/>
                  <a:gd name="T53" fmla="*/ 0 h 1521"/>
                  <a:gd name="T54" fmla="*/ 0 w 2625"/>
                  <a:gd name="T55" fmla="*/ 0 h 1521"/>
                  <a:gd name="T56" fmla="*/ 0 w 2625"/>
                  <a:gd name="T57" fmla="*/ 0 h 1521"/>
                  <a:gd name="T58" fmla="*/ 0 w 2625"/>
                  <a:gd name="T59" fmla="*/ 0 h 1521"/>
                  <a:gd name="T60" fmla="*/ 0 w 2625"/>
                  <a:gd name="T61" fmla="*/ 0 h 1521"/>
                  <a:gd name="T62" fmla="*/ 0 w 2625"/>
                  <a:gd name="T63" fmla="*/ 0 h 1521"/>
                  <a:gd name="T64" fmla="*/ 0 w 2625"/>
                  <a:gd name="T65" fmla="*/ 0 h 1521"/>
                  <a:gd name="T66" fmla="*/ 0 w 2625"/>
                  <a:gd name="T67" fmla="*/ 0 h 1521"/>
                  <a:gd name="T68" fmla="*/ 0 w 2625"/>
                  <a:gd name="T69" fmla="*/ 0 h 1521"/>
                  <a:gd name="T70" fmla="*/ 0 w 2625"/>
                  <a:gd name="T71" fmla="*/ 0 h 1521"/>
                  <a:gd name="T72" fmla="*/ 0 w 2625"/>
                  <a:gd name="T73" fmla="*/ 0 h 1521"/>
                  <a:gd name="T74" fmla="*/ 0 w 2625"/>
                  <a:gd name="T75" fmla="*/ 0 h 1521"/>
                  <a:gd name="T76" fmla="*/ 0 w 2625"/>
                  <a:gd name="T77" fmla="*/ 0 h 1521"/>
                  <a:gd name="T78" fmla="*/ 0 w 2625"/>
                  <a:gd name="T79" fmla="*/ 0 h 1521"/>
                  <a:gd name="T80" fmla="*/ 0 w 2625"/>
                  <a:gd name="T81" fmla="*/ 0 h 1521"/>
                  <a:gd name="T82" fmla="*/ 0 w 2625"/>
                  <a:gd name="T83" fmla="*/ 0 h 1521"/>
                  <a:gd name="T84" fmla="*/ 0 w 2625"/>
                  <a:gd name="T85" fmla="*/ 0 h 1521"/>
                  <a:gd name="T86" fmla="*/ 0 w 2625"/>
                  <a:gd name="T87" fmla="*/ 0 h 1521"/>
                  <a:gd name="T88" fmla="*/ 0 w 2625"/>
                  <a:gd name="T89" fmla="*/ 0 h 1521"/>
                  <a:gd name="T90" fmla="*/ 0 w 2625"/>
                  <a:gd name="T91" fmla="*/ 0 h 1521"/>
                  <a:gd name="T92" fmla="*/ 0 w 2625"/>
                  <a:gd name="T93" fmla="*/ 0 h 1521"/>
                  <a:gd name="T94" fmla="*/ 0 w 2625"/>
                  <a:gd name="T95" fmla="*/ 0 h 1521"/>
                  <a:gd name="T96" fmla="*/ 0 w 2625"/>
                  <a:gd name="T97" fmla="*/ 0 h 1521"/>
                  <a:gd name="T98" fmla="*/ 0 w 2625"/>
                  <a:gd name="T99" fmla="*/ 0 h 1521"/>
                  <a:gd name="T100" fmla="*/ 0 w 2625"/>
                  <a:gd name="T101" fmla="*/ 0 h 1521"/>
                  <a:gd name="T102" fmla="*/ 0 w 2625"/>
                  <a:gd name="T103" fmla="*/ 0 h 1521"/>
                  <a:gd name="T104" fmla="*/ 0 w 2625"/>
                  <a:gd name="T105" fmla="*/ 0 h 1521"/>
                  <a:gd name="T106" fmla="*/ 0 w 2625"/>
                  <a:gd name="T107" fmla="*/ 0 h 1521"/>
                  <a:gd name="T108" fmla="*/ 0 w 2625"/>
                  <a:gd name="T109" fmla="*/ 0 h 1521"/>
                  <a:gd name="T110" fmla="*/ 0 w 2625"/>
                  <a:gd name="T111" fmla="*/ 0 h 1521"/>
                  <a:gd name="T112" fmla="*/ 0 w 2625"/>
                  <a:gd name="T113" fmla="*/ 0 h 1521"/>
                  <a:gd name="T114" fmla="*/ 0 w 2625"/>
                  <a:gd name="T115" fmla="*/ 0 h 1521"/>
                  <a:gd name="T116" fmla="*/ 0 w 2625"/>
                  <a:gd name="T117" fmla="*/ 0 h 1521"/>
                  <a:gd name="T118" fmla="*/ 0 w 2625"/>
                  <a:gd name="T119" fmla="*/ 0 h 1521"/>
                  <a:gd name="T120" fmla="*/ 0 w 2625"/>
                  <a:gd name="T121" fmla="*/ 0 h 1521"/>
                  <a:gd name="T122" fmla="*/ 0 w 2625"/>
                  <a:gd name="T123" fmla="*/ 0 h 15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625"/>
                  <a:gd name="T187" fmla="*/ 0 h 1521"/>
                  <a:gd name="T188" fmla="*/ 2625 w 2625"/>
                  <a:gd name="T189" fmla="*/ 1521 h 15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625" h="1521">
                    <a:moveTo>
                      <a:pt x="2623" y="269"/>
                    </a:moveTo>
                    <a:lnTo>
                      <a:pt x="2618" y="268"/>
                    </a:lnTo>
                    <a:lnTo>
                      <a:pt x="2618" y="266"/>
                    </a:lnTo>
                    <a:lnTo>
                      <a:pt x="2619" y="262"/>
                    </a:lnTo>
                    <a:lnTo>
                      <a:pt x="2614" y="250"/>
                    </a:lnTo>
                    <a:lnTo>
                      <a:pt x="2614" y="251"/>
                    </a:lnTo>
                    <a:lnTo>
                      <a:pt x="2611" y="252"/>
                    </a:lnTo>
                    <a:lnTo>
                      <a:pt x="2603" y="251"/>
                    </a:lnTo>
                    <a:lnTo>
                      <a:pt x="2595" y="246"/>
                    </a:lnTo>
                    <a:lnTo>
                      <a:pt x="2590" y="239"/>
                    </a:lnTo>
                    <a:lnTo>
                      <a:pt x="2586" y="226"/>
                    </a:lnTo>
                    <a:lnTo>
                      <a:pt x="2572" y="221"/>
                    </a:lnTo>
                    <a:lnTo>
                      <a:pt x="2550" y="140"/>
                    </a:lnTo>
                    <a:lnTo>
                      <a:pt x="2524" y="121"/>
                    </a:lnTo>
                    <a:lnTo>
                      <a:pt x="2518" y="121"/>
                    </a:lnTo>
                    <a:lnTo>
                      <a:pt x="2515" y="128"/>
                    </a:lnTo>
                    <a:lnTo>
                      <a:pt x="2502" y="132"/>
                    </a:lnTo>
                    <a:lnTo>
                      <a:pt x="2491" y="128"/>
                    </a:lnTo>
                    <a:lnTo>
                      <a:pt x="2486" y="121"/>
                    </a:lnTo>
                    <a:lnTo>
                      <a:pt x="2478" y="116"/>
                    </a:lnTo>
                    <a:lnTo>
                      <a:pt x="2473" y="115"/>
                    </a:lnTo>
                    <a:lnTo>
                      <a:pt x="2470" y="119"/>
                    </a:lnTo>
                    <a:lnTo>
                      <a:pt x="2456" y="152"/>
                    </a:lnTo>
                    <a:lnTo>
                      <a:pt x="2455" y="184"/>
                    </a:lnTo>
                    <a:lnTo>
                      <a:pt x="2454" y="189"/>
                    </a:lnTo>
                    <a:lnTo>
                      <a:pt x="2457" y="222"/>
                    </a:lnTo>
                    <a:lnTo>
                      <a:pt x="2456" y="225"/>
                    </a:lnTo>
                    <a:lnTo>
                      <a:pt x="2451" y="229"/>
                    </a:lnTo>
                    <a:lnTo>
                      <a:pt x="2450" y="232"/>
                    </a:lnTo>
                    <a:lnTo>
                      <a:pt x="2450" y="236"/>
                    </a:lnTo>
                    <a:lnTo>
                      <a:pt x="2452" y="240"/>
                    </a:lnTo>
                    <a:lnTo>
                      <a:pt x="2452" y="242"/>
                    </a:lnTo>
                    <a:lnTo>
                      <a:pt x="2445" y="240"/>
                    </a:lnTo>
                    <a:lnTo>
                      <a:pt x="2445" y="246"/>
                    </a:lnTo>
                    <a:lnTo>
                      <a:pt x="2436" y="242"/>
                    </a:lnTo>
                    <a:lnTo>
                      <a:pt x="2428" y="246"/>
                    </a:lnTo>
                    <a:lnTo>
                      <a:pt x="2418" y="247"/>
                    </a:lnTo>
                    <a:lnTo>
                      <a:pt x="2417" y="250"/>
                    </a:lnTo>
                    <a:lnTo>
                      <a:pt x="2414" y="262"/>
                    </a:lnTo>
                    <a:lnTo>
                      <a:pt x="2259" y="262"/>
                    </a:lnTo>
                    <a:lnTo>
                      <a:pt x="2233" y="282"/>
                    </a:lnTo>
                    <a:lnTo>
                      <a:pt x="2229" y="300"/>
                    </a:lnTo>
                    <a:lnTo>
                      <a:pt x="2214" y="312"/>
                    </a:lnTo>
                    <a:lnTo>
                      <a:pt x="2211" y="314"/>
                    </a:lnTo>
                    <a:lnTo>
                      <a:pt x="2214" y="319"/>
                    </a:lnTo>
                    <a:lnTo>
                      <a:pt x="2219" y="319"/>
                    </a:lnTo>
                    <a:lnTo>
                      <a:pt x="2222" y="321"/>
                    </a:lnTo>
                    <a:lnTo>
                      <a:pt x="2222" y="325"/>
                    </a:lnTo>
                    <a:lnTo>
                      <a:pt x="2220" y="326"/>
                    </a:lnTo>
                    <a:lnTo>
                      <a:pt x="2216" y="326"/>
                    </a:lnTo>
                    <a:lnTo>
                      <a:pt x="2216" y="328"/>
                    </a:lnTo>
                    <a:lnTo>
                      <a:pt x="2217" y="330"/>
                    </a:lnTo>
                    <a:lnTo>
                      <a:pt x="2222" y="335"/>
                    </a:lnTo>
                    <a:lnTo>
                      <a:pt x="2225" y="344"/>
                    </a:lnTo>
                    <a:lnTo>
                      <a:pt x="2224" y="349"/>
                    </a:lnTo>
                    <a:lnTo>
                      <a:pt x="2211" y="351"/>
                    </a:lnTo>
                    <a:lnTo>
                      <a:pt x="2199" y="361"/>
                    </a:lnTo>
                    <a:lnTo>
                      <a:pt x="2191" y="363"/>
                    </a:lnTo>
                    <a:lnTo>
                      <a:pt x="2175" y="365"/>
                    </a:lnTo>
                    <a:lnTo>
                      <a:pt x="2173" y="363"/>
                    </a:lnTo>
                    <a:lnTo>
                      <a:pt x="2164" y="366"/>
                    </a:lnTo>
                    <a:lnTo>
                      <a:pt x="2156" y="361"/>
                    </a:lnTo>
                    <a:lnTo>
                      <a:pt x="2138" y="357"/>
                    </a:lnTo>
                    <a:lnTo>
                      <a:pt x="2104" y="365"/>
                    </a:lnTo>
                    <a:lnTo>
                      <a:pt x="2096" y="368"/>
                    </a:lnTo>
                    <a:lnTo>
                      <a:pt x="2109" y="392"/>
                    </a:lnTo>
                    <a:lnTo>
                      <a:pt x="2100" y="402"/>
                    </a:lnTo>
                    <a:lnTo>
                      <a:pt x="2097" y="407"/>
                    </a:lnTo>
                    <a:lnTo>
                      <a:pt x="2095" y="409"/>
                    </a:lnTo>
                    <a:lnTo>
                      <a:pt x="2091" y="409"/>
                    </a:lnTo>
                    <a:lnTo>
                      <a:pt x="2064" y="431"/>
                    </a:lnTo>
                    <a:lnTo>
                      <a:pt x="2055" y="433"/>
                    </a:lnTo>
                    <a:lnTo>
                      <a:pt x="2049" y="439"/>
                    </a:lnTo>
                    <a:lnTo>
                      <a:pt x="2039" y="445"/>
                    </a:lnTo>
                    <a:lnTo>
                      <a:pt x="2027" y="446"/>
                    </a:lnTo>
                    <a:lnTo>
                      <a:pt x="1984" y="472"/>
                    </a:lnTo>
                    <a:lnTo>
                      <a:pt x="1970" y="472"/>
                    </a:lnTo>
                    <a:lnTo>
                      <a:pt x="1955" y="477"/>
                    </a:lnTo>
                    <a:lnTo>
                      <a:pt x="1939" y="475"/>
                    </a:lnTo>
                    <a:lnTo>
                      <a:pt x="1937" y="471"/>
                    </a:lnTo>
                    <a:lnTo>
                      <a:pt x="1931" y="472"/>
                    </a:lnTo>
                    <a:lnTo>
                      <a:pt x="1927" y="471"/>
                    </a:lnTo>
                    <a:lnTo>
                      <a:pt x="1919" y="465"/>
                    </a:lnTo>
                    <a:lnTo>
                      <a:pt x="1907" y="461"/>
                    </a:lnTo>
                    <a:lnTo>
                      <a:pt x="1919" y="444"/>
                    </a:lnTo>
                    <a:lnTo>
                      <a:pt x="1919" y="434"/>
                    </a:lnTo>
                    <a:lnTo>
                      <a:pt x="1922" y="424"/>
                    </a:lnTo>
                    <a:lnTo>
                      <a:pt x="1926" y="420"/>
                    </a:lnTo>
                    <a:lnTo>
                      <a:pt x="1924" y="414"/>
                    </a:lnTo>
                    <a:lnTo>
                      <a:pt x="1926" y="410"/>
                    </a:lnTo>
                    <a:lnTo>
                      <a:pt x="1931" y="405"/>
                    </a:lnTo>
                    <a:lnTo>
                      <a:pt x="1940" y="405"/>
                    </a:lnTo>
                    <a:lnTo>
                      <a:pt x="1943" y="377"/>
                    </a:lnTo>
                    <a:lnTo>
                      <a:pt x="1942" y="378"/>
                    </a:lnTo>
                    <a:lnTo>
                      <a:pt x="1935" y="367"/>
                    </a:lnTo>
                    <a:lnTo>
                      <a:pt x="1929" y="341"/>
                    </a:lnTo>
                    <a:lnTo>
                      <a:pt x="1912" y="316"/>
                    </a:lnTo>
                    <a:lnTo>
                      <a:pt x="1906" y="318"/>
                    </a:lnTo>
                    <a:lnTo>
                      <a:pt x="1892" y="323"/>
                    </a:lnTo>
                    <a:lnTo>
                      <a:pt x="1891" y="324"/>
                    </a:lnTo>
                    <a:lnTo>
                      <a:pt x="1887" y="337"/>
                    </a:lnTo>
                    <a:lnTo>
                      <a:pt x="1877" y="342"/>
                    </a:lnTo>
                    <a:lnTo>
                      <a:pt x="1871" y="341"/>
                    </a:lnTo>
                    <a:lnTo>
                      <a:pt x="1869" y="337"/>
                    </a:lnTo>
                    <a:lnTo>
                      <a:pt x="1872" y="323"/>
                    </a:lnTo>
                    <a:lnTo>
                      <a:pt x="1884" y="314"/>
                    </a:lnTo>
                    <a:lnTo>
                      <a:pt x="1886" y="305"/>
                    </a:lnTo>
                    <a:lnTo>
                      <a:pt x="1890" y="300"/>
                    </a:lnTo>
                    <a:lnTo>
                      <a:pt x="1891" y="295"/>
                    </a:lnTo>
                    <a:lnTo>
                      <a:pt x="1885" y="271"/>
                    </a:lnTo>
                    <a:lnTo>
                      <a:pt x="1881" y="266"/>
                    </a:lnTo>
                    <a:lnTo>
                      <a:pt x="1880" y="260"/>
                    </a:lnTo>
                    <a:lnTo>
                      <a:pt x="1882" y="256"/>
                    </a:lnTo>
                    <a:lnTo>
                      <a:pt x="1884" y="256"/>
                    </a:lnTo>
                    <a:lnTo>
                      <a:pt x="1876" y="246"/>
                    </a:lnTo>
                    <a:lnTo>
                      <a:pt x="1832" y="221"/>
                    </a:lnTo>
                    <a:lnTo>
                      <a:pt x="1827" y="222"/>
                    </a:lnTo>
                    <a:lnTo>
                      <a:pt x="1825" y="221"/>
                    </a:lnTo>
                    <a:lnTo>
                      <a:pt x="1816" y="219"/>
                    </a:lnTo>
                    <a:lnTo>
                      <a:pt x="1806" y="219"/>
                    </a:lnTo>
                    <a:lnTo>
                      <a:pt x="1802" y="224"/>
                    </a:lnTo>
                    <a:lnTo>
                      <a:pt x="1804" y="232"/>
                    </a:lnTo>
                    <a:lnTo>
                      <a:pt x="1809" y="237"/>
                    </a:lnTo>
                    <a:lnTo>
                      <a:pt x="1807" y="240"/>
                    </a:lnTo>
                    <a:lnTo>
                      <a:pt x="1791" y="246"/>
                    </a:lnTo>
                    <a:lnTo>
                      <a:pt x="1791" y="265"/>
                    </a:lnTo>
                    <a:lnTo>
                      <a:pt x="1787" y="266"/>
                    </a:lnTo>
                    <a:lnTo>
                      <a:pt x="1785" y="271"/>
                    </a:lnTo>
                    <a:lnTo>
                      <a:pt x="1781" y="258"/>
                    </a:lnTo>
                    <a:lnTo>
                      <a:pt x="1778" y="255"/>
                    </a:lnTo>
                    <a:lnTo>
                      <a:pt x="1775" y="256"/>
                    </a:lnTo>
                    <a:lnTo>
                      <a:pt x="1771" y="261"/>
                    </a:lnTo>
                    <a:lnTo>
                      <a:pt x="1761" y="268"/>
                    </a:lnTo>
                    <a:lnTo>
                      <a:pt x="1760" y="274"/>
                    </a:lnTo>
                    <a:lnTo>
                      <a:pt x="1756" y="279"/>
                    </a:lnTo>
                    <a:lnTo>
                      <a:pt x="1756" y="303"/>
                    </a:lnTo>
                    <a:lnTo>
                      <a:pt x="1757" y="307"/>
                    </a:lnTo>
                    <a:lnTo>
                      <a:pt x="1754" y="310"/>
                    </a:lnTo>
                    <a:lnTo>
                      <a:pt x="1750" y="342"/>
                    </a:lnTo>
                    <a:lnTo>
                      <a:pt x="1767" y="376"/>
                    </a:lnTo>
                    <a:lnTo>
                      <a:pt x="1769" y="404"/>
                    </a:lnTo>
                    <a:lnTo>
                      <a:pt x="1755" y="450"/>
                    </a:lnTo>
                    <a:lnTo>
                      <a:pt x="1734" y="465"/>
                    </a:lnTo>
                    <a:lnTo>
                      <a:pt x="1727" y="464"/>
                    </a:lnTo>
                    <a:lnTo>
                      <a:pt x="1717" y="460"/>
                    </a:lnTo>
                    <a:lnTo>
                      <a:pt x="1701" y="425"/>
                    </a:lnTo>
                    <a:lnTo>
                      <a:pt x="1692" y="368"/>
                    </a:lnTo>
                    <a:lnTo>
                      <a:pt x="1717" y="252"/>
                    </a:lnTo>
                    <a:lnTo>
                      <a:pt x="1714" y="246"/>
                    </a:lnTo>
                    <a:lnTo>
                      <a:pt x="1704" y="258"/>
                    </a:lnTo>
                    <a:lnTo>
                      <a:pt x="1703" y="271"/>
                    </a:lnTo>
                    <a:lnTo>
                      <a:pt x="1698" y="272"/>
                    </a:lnTo>
                    <a:lnTo>
                      <a:pt x="1680" y="288"/>
                    </a:lnTo>
                    <a:lnTo>
                      <a:pt x="1680" y="284"/>
                    </a:lnTo>
                    <a:lnTo>
                      <a:pt x="1686" y="268"/>
                    </a:lnTo>
                    <a:lnTo>
                      <a:pt x="1691" y="265"/>
                    </a:lnTo>
                    <a:lnTo>
                      <a:pt x="1718" y="216"/>
                    </a:lnTo>
                    <a:lnTo>
                      <a:pt x="1720" y="216"/>
                    </a:lnTo>
                    <a:lnTo>
                      <a:pt x="1727" y="214"/>
                    </a:lnTo>
                    <a:lnTo>
                      <a:pt x="1731" y="209"/>
                    </a:lnTo>
                    <a:lnTo>
                      <a:pt x="1733" y="224"/>
                    </a:lnTo>
                    <a:lnTo>
                      <a:pt x="1738" y="224"/>
                    </a:lnTo>
                    <a:lnTo>
                      <a:pt x="1750" y="209"/>
                    </a:lnTo>
                    <a:lnTo>
                      <a:pt x="1773" y="205"/>
                    </a:lnTo>
                    <a:lnTo>
                      <a:pt x="1778" y="198"/>
                    </a:lnTo>
                    <a:lnTo>
                      <a:pt x="1787" y="197"/>
                    </a:lnTo>
                    <a:lnTo>
                      <a:pt x="1809" y="204"/>
                    </a:lnTo>
                    <a:lnTo>
                      <a:pt x="1813" y="209"/>
                    </a:lnTo>
                    <a:lnTo>
                      <a:pt x="1819" y="209"/>
                    </a:lnTo>
                    <a:lnTo>
                      <a:pt x="1819" y="203"/>
                    </a:lnTo>
                    <a:lnTo>
                      <a:pt x="1822" y="200"/>
                    </a:lnTo>
                    <a:lnTo>
                      <a:pt x="1825" y="201"/>
                    </a:lnTo>
                    <a:lnTo>
                      <a:pt x="1829" y="206"/>
                    </a:lnTo>
                    <a:lnTo>
                      <a:pt x="1849" y="203"/>
                    </a:lnTo>
                    <a:lnTo>
                      <a:pt x="1849" y="201"/>
                    </a:lnTo>
                    <a:lnTo>
                      <a:pt x="1849" y="200"/>
                    </a:lnTo>
                    <a:lnTo>
                      <a:pt x="1844" y="198"/>
                    </a:lnTo>
                    <a:lnTo>
                      <a:pt x="1840" y="194"/>
                    </a:lnTo>
                    <a:lnTo>
                      <a:pt x="1835" y="190"/>
                    </a:lnTo>
                    <a:lnTo>
                      <a:pt x="1834" y="182"/>
                    </a:lnTo>
                    <a:lnTo>
                      <a:pt x="1832" y="178"/>
                    </a:lnTo>
                    <a:lnTo>
                      <a:pt x="1830" y="174"/>
                    </a:lnTo>
                    <a:lnTo>
                      <a:pt x="1828" y="172"/>
                    </a:lnTo>
                    <a:lnTo>
                      <a:pt x="1811" y="173"/>
                    </a:lnTo>
                    <a:lnTo>
                      <a:pt x="1796" y="168"/>
                    </a:lnTo>
                    <a:lnTo>
                      <a:pt x="1796" y="161"/>
                    </a:lnTo>
                    <a:lnTo>
                      <a:pt x="1793" y="156"/>
                    </a:lnTo>
                    <a:lnTo>
                      <a:pt x="1786" y="156"/>
                    </a:lnTo>
                    <a:lnTo>
                      <a:pt x="1778" y="159"/>
                    </a:lnTo>
                    <a:lnTo>
                      <a:pt x="1748" y="161"/>
                    </a:lnTo>
                    <a:lnTo>
                      <a:pt x="1733" y="168"/>
                    </a:lnTo>
                    <a:lnTo>
                      <a:pt x="1729" y="173"/>
                    </a:lnTo>
                    <a:lnTo>
                      <a:pt x="1724" y="174"/>
                    </a:lnTo>
                    <a:lnTo>
                      <a:pt x="1704" y="171"/>
                    </a:lnTo>
                    <a:lnTo>
                      <a:pt x="1697" y="173"/>
                    </a:lnTo>
                    <a:lnTo>
                      <a:pt x="1682" y="157"/>
                    </a:lnTo>
                    <a:lnTo>
                      <a:pt x="1666" y="150"/>
                    </a:lnTo>
                    <a:lnTo>
                      <a:pt x="1654" y="151"/>
                    </a:lnTo>
                    <a:lnTo>
                      <a:pt x="1650" y="151"/>
                    </a:lnTo>
                    <a:lnTo>
                      <a:pt x="1644" y="156"/>
                    </a:lnTo>
                    <a:lnTo>
                      <a:pt x="1644" y="153"/>
                    </a:lnTo>
                    <a:lnTo>
                      <a:pt x="1644" y="145"/>
                    </a:lnTo>
                    <a:lnTo>
                      <a:pt x="1646" y="138"/>
                    </a:lnTo>
                    <a:lnTo>
                      <a:pt x="1651" y="137"/>
                    </a:lnTo>
                    <a:lnTo>
                      <a:pt x="1670" y="117"/>
                    </a:lnTo>
                    <a:lnTo>
                      <a:pt x="1671" y="114"/>
                    </a:lnTo>
                    <a:lnTo>
                      <a:pt x="1668" y="114"/>
                    </a:lnTo>
                    <a:lnTo>
                      <a:pt x="1651" y="116"/>
                    </a:lnTo>
                    <a:lnTo>
                      <a:pt x="1631" y="128"/>
                    </a:lnTo>
                    <a:lnTo>
                      <a:pt x="1623" y="138"/>
                    </a:lnTo>
                    <a:lnTo>
                      <a:pt x="1607" y="150"/>
                    </a:lnTo>
                    <a:lnTo>
                      <a:pt x="1586" y="154"/>
                    </a:lnTo>
                    <a:lnTo>
                      <a:pt x="1571" y="164"/>
                    </a:lnTo>
                    <a:lnTo>
                      <a:pt x="1543" y="164"/>
                    </a:lnTo>
                    <a:lnTo>
                      <a:pt x="1541" y="168"/>
                    </a:lnTo>
                    <a:lnTo>
                      <a:pt x="1540" y="166"/>
                    </a:lnTo>
                    <a:lnTo>
                      <a:pt x="1541" y="157"/>
                    </a:lnTo>
                    <a:lnTo>
                      <a:pt x="1541" y="151"/>
                    </a:lnTo>
                    <a:lnTo>
                      <a:pt x="1535" y="146"/>
                    </a:lnTo>
                    <a:lnTo>
                      <a:pt x="1508" y="163"/>
                    </a:lnTo>
                    <a:lnTo>
                      <a:pt x="1497" y="164"/>
                    </a:lnTo>
                    <a:lnTo>
                      <a:pt x="1490" y="164"/>
                    </a:lnTo>
                    <a:lnTo>
                      <a:pt x="1487" y="159"/>
                    </a:lnTo>
                    <a:lnTo>
                      <a:pt x="1552" y="104"/>
                    </a:lnTo>
                    <a:lnTo>
                      <a:pt x="1567" y="99"/>
                    </a:lnTo>
                    <a:lnTo>
                      <a:pt x="1583" y="84"/>
                    </a:lnTo>
                    <a:lnTo>
                      <a:pt x="1579" y="84"/>
                    </a:lnTo>
                    <a:lnTo>
                      <a:pt x="1568" y="79"/>
                    </a:lnTo>
                    <a:lnTo>
                      <a:pt x="1547" y="78"/>
                    </a:lnTo>
                    <a:lnTo>
                      <a:pt x="1534" y="73"/>
                    </a:lnTo>
                    <a:lnTo>
                      <a:pt x="1526" y="74"/>
                    </a:lnTo>
                    <a:lnTo>
                      <a:pt x="1516" y="79"/>
                    </a:lnTo>
                    <a:lnTo>
                      <a:pt x="1511" y="79"/>
                    </a:lnTo>
                    <a:lnTo>
                      <a:pt x="1501" y="74"/>
                    </a:lnTo>
                    <a:lnTo>
                      <a:pt x="1495" y="68"/>
                    </a:lnTo>
                    <a:lnTo>
                      <a:pt x="1485" y="65"/>
                    </a:lnTo>
                    <a:lnTo>
                      <a:pt x="1479" y="60"/>
                    </a:lnTo>
                    <a:lnTo>
                      <a:pt x="1468" y="57"/>
                    </a:lnTo>
                    <a:lnTo>
                      <a:pt x="1463" y="52"/>
                    </a:lnTo>
                    <a:lnTo>
                      <a:pt x="1448" y="46"/>
                    </a:lnTo>
                    <a:lnTo>
                      <a:pt x="1427" y="43"/>
                    </a:lnTo>
                    <a:lnTo>
                      <a:pt x="1421" y="47"/>
                    </a:lnTo>
                    <a:lnTo>
                      <a:pt x="1414" y="48"/>
                    </a:lnTo>
                    <a:lnTo>
                      <a:pt x="1407" y="46"/>
                    </a:lnTo>
                    <a:lnTo>
                      <a:pt x="1405" y="43"/>
                    </a:lnTo>
                    <a:lnTo>
                      <a:pt x="1395" y="41"/>
                    </a:lnTo>
                    <a:lnTo>
                      <a:pt x="1391" y="38"/>
                    </a:lnTo>
                    <a:lnTo>
                      <a:pt x="1380" y="41"/>
                    </a:lnTo>
                    <a:lnTo>
                      <a:pt x="1379" y="38"/>
                    </a:lnTo>
                    <a:lnTo>
                      <a:pt x="1373" y="39"/>
                    </a:lnTo>
                    <a:lnTo>
                      <a:pt x="1365" y="25"/>
                    </a:lnTo>
                    <a:lnTo>
                      <a:pt x="1364" y="23"/>
                    </a:lnTo>
                    <a:lnTo>
                      <a:pt x="1354" y="1"/>
                    </a:lnTo>
                    <a:lnTo>
                      <a:pt x="1344" y="0"/>
                    </a:lnTo>
                    <a:lnTo>
                      <a:pt x="1346" y="25"/>
                    </a:lnTo>
                    <a:lnTo>
                      <a:pt x="166" y="25"/>
                    </a:lnTo>
                    <a:lnTo>
                      <a:pt x="167" y="31"/>
                    </a:lnTo>
                    <a:lnTo>
                      <a:pt x="171" y="36"/>
                    </a:lnTo>
                    <a:lnTo>
                      <a:pt x="176" y="36"/>
                    </a:lnTo>
                    <a:lnTo>
                      <a:pt x="183" y="37"/>
                    </a:lnTo>
                    <a:lnTo>
                      <a:pt x="185" y="41"/>
                    </a:lnTo>
                    <a:lnTo>
                      <a:pt x="183" y="41"/>
                    </a:lnTo>
                    <a:lnTo>
                      <a:pt x="181" y="39"/>
                    </a:lnTo>
                    <a:lnTo>
                      <a:pt x="178" y="41"/>
                    </a:lnTo>
                    <a:lnTo>
                      <a:pt x="177" y="47"/>
                    </a:lnTo>
                    <a:lnTo>
                      <a:pt x="172" y="52"/>
                    </a:lnTo>
                    <a:lnTo>
                      <a:pt x="168" y="53"/>
                    </a:lnTo>
                    <a:lnTo>
                      <a:pt x="172" y="58"/>
                    </a:lnTo>
                    <a:lnTo>
                      <a:pt x="176" y="59"/>
                    </a:lnTo>
                    <a:lnTo>
                      <a:pt x="178" y="73"/>
                    </a:lnTo>
                    <a:lnTo>
                      <a:pt x="172" y="94"/>
                    </a:lnTo>
                    <a:lnTo>
                      <a:pt x="171" y="89"/>
                    </a:lnTo>
                    <a:lnTo>
                      <a:pt x="168" y="89"/>
                    </a:lnTo>
                    <a:lnTo>
                      <a:pt x="163" y="90"/>
                    </a:lnTo>
                    <a:lnTo>
                      <a:pt x="155" y="101"/>
                    </a:lnTo>
                    <a:lnTo>
                      <a:pt x="147" y="106"/>
                    </a:lnTo>
                    <a:lnTo>
                      <a:pt x="144" y="110"/>
                    </a:lnTo>
                    <a:lnTo>
                      <a:pt x="146" y="111"/>
                    </a:lnTo>
                    <a:lnTo>
                      <a:pt x="144" y="115"/>
                    </a:lnTo>
                    <a:lnTo>
                      <a:pt x="138" y="116"/>
                    </a:lnTo>
                    <a:lnTo>
                      <a:pt x="139" y="107"/>
                    </a:lnTo>
                    <a:lnTo>
                      <a:pt x="152" y="90"/>
                    </a:lnTo>
                    <a:lnTo>
                      <a:pt x="156" y="88"/>
                    </a:lnTo>
                    <a:lnTo>
                      <a:pt x="161" y="79"/>
                    </a:lnTo>
                    <a:lnTo>
                      <a:pt x="160" y="74"/>
                    </a:lnTo>
                    <a:lnTo>
                      <a:pt x="151" y="74"/>
                    </a:lnTo>
                    <a:lnTo>
                      <a:pt x="141" y="70"/>
                    </a:lnTo>
                    <a:lnTo>
                      <a:pt x="113" y="69"/>
                    </a:lnTo>
                    <a:lnTo>
                      <a:pt x="83" y="57"/>
                    </a:lnTo>
                    <a:lnTo>
                      <a:pt x="79" y="60"/>
                    </a:lnTo>
                    <a:lnTo>
                      <a:pt x="73" y="74"/>
                    </a:lnTo>
                    <a:lnTo>
                      <a:pt x="74" y="80"/>
                    </a:lnTo>
                    <a:lnTo>
                      <a:pt x="81" y="93"/>
                    </a:lnTo>
                    <a:lnTo>
                      <a:pt x="84" y="138"/>
                    </a:lnTo>
                    <a:lnTo>
                      <a:pt x="86" y="140"/>
                    </a:lnTo>
                    <a:lnTo>
                      <a:pt x="91" y="135"/>
                    </a:lnTo>
                    <a:lnTo>
                      <a:pt x="93" y="138"/>
                    </a:lnTo>
                    <a:lnTo>
                      <a:pt x="87" y="147"/>
                    </a:lnTo>
                    <a:lnTo>
                      <a:pt x="86" y="152"/>
                    </a:lnTo>
                    <a:lnTo>
                      <a:pt x="87" y="154"/>
                    </a:lnTo>
                    <a:lnTo>
                      <a:pt x="89" y="156"/>
                    </a:lnTo>
                    <a:lnTo>
                      <a:pt x="93" y="154"/>
                    </a:lnTo>
                    <a:lnTo>
                      <a:pt x="93" y="156"/>
                    </a:lnTo>
                    <a:lnTo>
                      <a:pt x="91" y="171"/>
                    </a:lnTo>
                    <a:lnTo>
                      <a:pt x="89" y="173"/>
                    </a:lnTo>
                    <a:lnTo>
                      <a:pt x="87" y="173"/>
                    </a:lnTo>
                    <a:lnTo>
                      <a:pt x="88" y="164"/>
                    </a:lnTo>
                    <a:lnTo>
                      <a:pt x="86" y="162"/>
                    </a:lnTo>
                    <a:lnTo>
                      <a:pt x="83" y="173"/>
                    </a:lnTo>
                    <a:lnTo>
                      <a:pt x="83" y="178"/>
                    </a:lnTo>
                    <a:lnTo>
                      <a:pt x="88" y="182"/>
                    </a:lnTo>
                    <a:lnTo>
                      <a:pt x="105" y="182"/>
                    </a:lnTo>
                    <a:lnTo>
                      <a:pt x="114" y="189"/>
                    </a:lnTo>
                    <a:lnTo>
                      <a:pt x="113" y="192"/>
                    </a:lnTo>
                    <a:lnTo>
                      <a:pt x="104" y="189"/>
                    </a:lnTo>
                    <a:lnTo>
                      <a:pt x="88" y="190"/>
                    </a:lnTo>
                    <a:lnTo>
                      <a:pt x="84" y="192"/>
                    </a:lnTo>
                    <a:lnTo>
                      <a:pt x="79" y="213"/>
                    </a:lnTo>
                    <a:lnTo>
                      <a:pt x="81" y="215"/>
                    </a:lnTo>
                    <a:lnTo>
                      <a:pt x="79" y="220"/>
                    </a:lnTo>
                    <a:lnTo>
                      <a:pt x="78" y="229"/>
                    </a:lnTo>
                    <a:lnTo>
                      <a:pt x="73" y="235"/>
                    </a:lnTo>
                    <a:lnTo>
                      <a:pt x="41" y="349"/>
                    </a:lnTo>
                    <a:lnTo>
                      <a:pt x="41" y="350"/>
                    </a:lnTo>
                    <a:lnTo>
                      <a:pt x="42" y="350"/>
                    </a:lnTo>
                    <a:lnTo>
                      <a:pt x="42" y="356"/>
                    </a:lnTo>
                    <a:lnTo>
                      <a:pt x="36" y="360"/>
                    </a:lnTo>
                    <a:lnTo>
                      <a:pt x="21" y="389"/>
                    </a:lnTo>
                    <a:lnTo>
                      <a:pt x="25" y="480"/>
                    </a:lnTo>
                    <a:lnTo>
                      <a:pt x="16" y="516"/>
                    </a:lnTo>
                    <a:lnTo>
                      <a:pt x="2" y="534"/>
                    </a:lnTo>
                    <a:lnTo>
                      <a:pt x="0" y="546"/>
                    </a:lnTo>
                    <a:lnTo>
                      <a:pt x="5" y="550"/>
                    </a:lnTo>
                    <a:lnTo>
                      <a:pt x="20" y="585"/>
                    </a:lnTo>
                    <a:lnTo>
                      <a:pt x="21" y="590"/>
                    </a:lnTo>
                    <a:lnTo>
                      <a:pt x="16" y="605"/>
                    </a:lnTo>
                    <a:lnTo>
                      <a:pt x="20" y="638"/>
                    </a:lnTo>
                    <a:lnTo>
                      <a:pt x="42" y="670"/>
                    </a:lnTo>
                    <a:lnTo>
                      <a:pt x="45" y="676"/>
                    </a:lnTo>
                    <a:lnTo>
                      <a:pt x="44" y="685"/>
                    </a:lnTo>
                    <a:lnTo>
                      <a:pt x="45" y="687"/>
                    </a:lnTo>
                    <a:lnTo>
                      <a:pt x="51" y="694"/>
                    </a:lnTo>
                    <a:lnTo>
                      <a:pt x="56" y="694"/>
                    </a:lnTo>
                    <a:lnTo>
                      <a:pt x="57" y="697"/>
                    </a:lnTo>
                    <a:lnTo>
                      <a:pt x="60" y="697"/>
                    </a:lnTo>
                    <a:lnTo>
                      <a:pt x="63" y="695"/>
                    </a:lnTo>
                    <a:lnTo>
                      <a:pt x="65" y="694"/>
                    </a:lnTo>
                    <a:lnTo>
                      <a:pt x="67" y="680"/>
                    </a:lnTo>
                    <a:lnTo>
                      <a:pt x="78" y="681"/>
                    </a:lnTo>
                    <a:lnTo>
                      <a:pt x="89" y="685"/>
                    </a:lnTo>
                    <a:lnTo>
                      <a:pt x="83" y="689"/>
                    </a:lnTo>
                    <a:lnTo>
                      <a:pt x="77" y="690"/>
                    </a:lnTo>
                    <a:lnTo>
                      <a:pt x="72" y="695"/>
                    </a:lnTo>
                    <a:lnTo>
                      <a:pt x="72" y="701"/>
                    </a:lnTo>
                    <a:lnTo>
                      <a:pt x="79" y="717"/>
                    </a:lnTo>
                    <a:lnTo>
                      <a:pt x="79" y="722"/>
                    </a:lnTo>
                    <a:lnTo>
                      <a:pt x="68" y="710"/>
                    </a:lnTo>
                    <a:lnTo>
                      <a:pt x="67" y="705"/>
                    </a:lnTo>
                    <a:lnTo>
                      <a:pt x="63" y="705"/>
                    </a:lnTo>
                    <a:lnTo>
                      <a:pt x="61" y="711"/>
                    </a:lnTo>
                    <a:lnTo>
                      <a:pt x="61" y="717"/>
                    </a:lnTo>
                    <a:lnTo>
                      <a:pt x="65" y="727"/>
                    </a:lnTo>
                    <a:lnTo>
                      <a:pt x="66" y="746"/>
                    </a:lnTo>
                    <a:lnTo>
                      <a:pt x="72" y="754"/>
                    </a:lnTo>
                    <a:lnTo>
                      <a:pt x="83" y="757"/>
                    </a:lnTo>
                    <a:lnTo>
                      <a:pt x="87" y="764"/>
                    </a:lnTo>
                    <a:lnTo>
                      <a:pt x="86" y="775"/>
                    </a:lnTo>
                    <a:lnTo>
                      <a:pt x="79" y="780"/>
                    </a:lnTo>
                    <a:lnTo>
                      <a:pt x="78" y="793"/>
                    </a:lnTo>
                    <a:lnTo>
                      <a:pt x="117" y="851"/>
                    </a:lnTo>
                    <a:lnTo>
                      <a:pt x="121" y="853"/>
                    </a:lnTo>
                    <a:lnTo>
                      <a:pt x="121" y="864"/>
                    </a:lnTo>
                    <a:lnTo>
                      <a:pt x="128" y="868"/>
                    </a:lnTo>
                    <a:lnTo>
                      <a:pt x="131" y="875"/>
                    </a:lnTo>
                    <a:lnTo>
                      <a:pt x="133" y="877"/>
                    </a:lnTo>
                    <a:lnTo>
                      <a:pt x="129" y="884"/>
                    </a:lnTo>
                    <a:lnTo>
                      <a:pt x="130" y="906"/>
                    </a:lnTo>
                    <a:lnTo>
                      <a:pt x="131" y="910"/>
                    </a:lnTo>
                    <a:lnTo>
                      <a:pt x="154" y="915"/>
                    </a:lnTo>
                    <a:lnTo>
                      <a:pt x="163" y="920"/>
                    </a:lnTo>
                    <a:lnTo>
                      <a:pt x="168" y="917"/>
                    </a:lnTo>
                    <a:lnTo>
                      <a:pt x="173" y="919"/>
                    </a:lnTo>
                    <a:lnTo>
                      <a:pt x="189" y="927"/>
                    </a:lnTo>
                    <a:lnTo>
                      <a:pt x="193" y="933"/>
                    </a:lnTo>
                    <a:lnTo>
                      <a:pt x="212" y="942"/>
                    </a:lnTo>
                    <a:lnTo>
                      <a:pt x="214" y="947"/>
                    </a:lnTo>
                    <a:lnTo>
                      <a:pt x="218" y="941"/>
                    </a:lnTo>
                    <a:lnTo>
                      <a:pt x="222" y="940"/>
                    </a:lnTo>
                    <a:lnTo>
                      <a:pt x="225" y="942"/>
                    </a:lnTo>
                    <a:lnTo>
                      <a:pt x="232" y="950"/>
                    </a:lnTo>
                    <a:lnTo>
                      <a:pt x="232" y="959"/>
                    </a:lnTo>
                    <a:lnTo>
                      <a:pt x="233" y="961"/>
                    </a:lnTo>
                    <a:lnTo>
                      <a:pt x="245" y="963"/>
                    </a:lnTo>
                    <a:lnTo>
                      <a:pt x="280" y="999"/>
                    </a:lnTo>
                    <a:lnTo>
                      <a:pt x="283" y="1008"/>
                    </a:lnTo>
                    <a:lnTo>
                      <a:pt x="286" y="1041"/>
                    </a:lnTo>
                    <a:lnTo>
                      <a:pt x="400" y="1031"/>
                    </a:lnTo>
                    <a:lnTo>
                      <a:pt x="400" y="1037"/>
                    </a:lnTo>
                    <a:lnTo>
                      <a:pt x="585" y="1115"/>
                    </a:lnTo>
                    <a:lnTo>
                      <a:pt x="722" y="1115"/>
                    </a:lnTo>
                    <a:lnTo>
                      <a:pt x="724" y="1084"/>
                    </a:lnTo>
                    <a:lnTo>
                      <a:pt x="807" y="1083"/>
                    </a:lnTo>
                    <a:lnTo>
                      <a:pt x="819" y="1092"/>
                    </a:lnTo>
                    <a:lnTo>
                      <a:pt x="825" y="1104"/>
                    </a:lnTo>
                    <a:lnTo>
                      <a:pt x="837" y="1110"/>
                    </a:lnTo>
                    <a:lnTo>
                      <a:pt x="888" y="1161"/>
                    </a:lnTo>
                    <a:lnTo>
                      <a:pt x="900" y="1212"/>
                    </a:lnTo>
                    <a:lnTo>
                      <a:pt x="914" y="1231"/>
                    </a:lnTo>
                    <a:lnTo>
                      <a:pt x="952" y="1265"/>
                    </a:lnTo>
                    <a:lnTo>
                      <a:pt x="973" y="1269"/>
                    </a:lnTo>
                    <a:lnTo>
                      <a:pt x="999" y="1217"/>
                    </a:lnTo>
                    <a:lnTo>
                      <a:pt x="1011" y="1213"/>
                    </a:lnTo>
                    <a:lnTo>
                      <a:pt x="1020" y="1215"/>
                    </a:lnTo>
                    <a:lnTo>
                      <a:pt x="1061" y="1214"/>
                    </a:lnTo>
                    <a:lnTo>
                      <a:pt x="1101" y="1259"/>
                    </a:lnTo>
                    <a:lnTo>
                      <a:pt x="1118" y="1307"/>
                    </a:lnTo>
                    <a:lnTo>
                      <a:pt x="1134" y="1325"/>
                    </a:lnTo>
                    <a:lnTo>
                      <a:pt x="1142" y="1345"/>
                    </a:lnTo>
                    <a:lnTo>
                      <a:pt x="1158" y="1358"/>
                    </a:lnTo>
                    <a:lnTo>
                      <a:pt x="1173" y="1410"/>
                    </a:lnTo>
                    <a:lnTo>
                      <a:pt x="1189" y="1437"/>
                    </a:lnTo>
                    <a:lnTo>
                      <a:pt x="1205" y="1449"/>
                    </a:lnTo>
                    <a:lnTo>
                      <a:pt x="1218" y="1450"/>
                    </a:lnTo>
                    <a:lnTo>
                      <a:pt x="1232" y="1460"/>
                    </a:lnTo>
                    <a:lnTo>
                      <a:pt x="1258" y="1461"/>
                    </a:lnTo>
                    <a:lnTo>
                      <a:pt x="1275" y="1471"/>
                    </a:lnTo>
                    <a:lnTo>
                      <a:pt x="1291" y="1474"/>
                    </a:lnTo>
                    <a:lnTo>
                      <a:pt x="1292" y="1471"/>
                    </a:lnTo>
                    <a:lnTo>
                      <a:pt x="1289" y="1468"/>
                    </a:lnTo>
                    <a:lnTo>
                      <a:pt x="1283" y="1448"/>
                    </a:lnTo>
                    <a:lnTo>
                      <a:pt x="1280" y="1445"/>
                    </a:lnTo>
                    <a:lnTo>
                      <a:pt x="1274" y="1407"/>
                    </a:lnTo>
                    <a:lnTo>
                      <a:pt x="1278" y="1403"/>
                    </a:lnTo>
                    <a:lnTo>
                      <a:pt x="1278" y="1391"/>
                    </a:lnTo>
                    <a:lnTo>
                      <a:pt x="1276" y="1390"/>
                    </a:lnTo>
                    <a:lnTo>
                      <a:pt x="1271" y="1387"/>
                    </a:lnTo>
                    <a:lnTo>
                      <a:pt x="1269" y="1386"/>
                    </a:lnTo>
                    <a:lnTo>
                      <a:pt x="1269" y="1382"/>
                    </a:lnTo>
                    <a:lnTo>
                      <a:pt x="1276" y="1381"/>
                    </a:lnTo>
                    <a:lnTo>
                      <a:pt x="1279" y="1385"/>
                    </a:lnTo>
                    <a:lnTo>
                      <a:pt x="1284" y="1381"/>
                    </a:lnTo>
                    <a:lnTo>
                      <a:pt x="1285" y="1359"/>
                    </a:lnTo>
                    <a:lnTo>
                      <a:pt x="1279" y="1349"/>
                    </a:lnTo>
                    <a:lnTo>
                      <a:pt x="1292" y="1346"/>
                    </a:lnTo>
                    <a:lnTo>
                      <a:pt x="1297" y="1335"/>
                    </a:lnTo>
                    <a:lnTo>
                      <a:pt x="1297" y="1333"/>
                    </a:lnTo>
                    <a:lnTo>
                      <a:pt x="1291" y="1334"/>
                    </a:lnTo>
                    <a:lnTo>
                      <a:pt x="1292" y="1329"/>
                    </a:lnTo>
                    <a:lnTo>
                      <a:pt x="1301" y="1323"/>
                    </a:lnTo>
                    <a:lnTo>
                      <a:pt x="1304" y="1323"/>
                    </a:lnTo>
                    <a:lnTo>
                      <a:pt x="1310" y="1317"/>
                    </a:lnTo>
                    <a:lnTo>
                      <a:pt x="1310" y="1313"/>
                    </a:lnTo>
                    <a:lnTo>
                      <a:pt x="1312" y="1311"/>
                    </a:lnTo>
                    <a:lnTo>
                      <a:pt x="1321" y="1309"/>
                    </a:lnTo>
                    <a:lnTo>
                      <a:pt x="1325" y="1307"/>
                    </a:lnTo>
                    <a:lnTo>
                      <a:pt x="1326" y="1302"/>
                    </a:lnTo>
                    <a:lnTo>
                      <a:pt x="1320" y="1297"/>
                    </a:lnTo>
                    <a:lnTo>
                      <a:pt x="1320" y="1292"/>
                    </a:lnTo>
                    <a:lnTo>
                      <a:pt x="1321" y="1290"/>
                    </a:lnTo>
                    <a:lnTo>
                      <a:pt x="1326" y="1292"/>
                    </a:lnTo>
                    <a:lnTo>
                      <a:pt x="1330" y="1295"/>
                    </a:lnTo>
                    <a:lnTo>
                      <a:pt x="1330" y="1290"/>
                    </a:lnTo>
                    <a:lnTo>
                      <a:pt x="1331" y="1287"/>
                    </a:lnTo>
                    <a:lnTo>
                      <a:pt x="1333" y="1288"/>
                    </a:lnTo>
                    <a:lnTo>
                      <a:pt x="1336" y="1293"/>
                    </a:lnTo>
                    <a:lnTo>
                      <a:pt x="1337" y="1293"/>
                    </a:lnTo>
                    <a:lnTo>
                      <a:pt x="1339" y="1292"/>
                    </a:lnTo>
                    <a:lnTo>
                      <a:pt x="1341" y="1287"/>
                    </a:lnTo>
                    <a:lnTo>
                      <a:pt x="1343" y="1286"/>
                    </a:lnTo>
                    <a:lnTo>
                      <a:pt x="1344" y="1295"/>
                    </a:lnTo>
                    <a:lnTo>
                      <a:pt x="1359" y="1290"/>
                    </a:lnTo>
                    <a:lnTo>
                      <a:pt x="1362" y="1290"/>
                    </a:lnTo>
                    <a:lnTo>
                      <a:pt x="1360" y="1292"/>
                    </a:lnTo>
                    <a:lnTo>
                      <a:pt x="1341" y="1302"/>
                    </a:lnTo>
                    <a:lnTo>
                      <a:pt x="1338" y="1306"/>
                    </a:lnTo>
                    <a:lnTo>
                      <a:pt x="1341" y="1306"/>
                    </a:lnTo>
                    <a:lnTo>
                      <a:pt x="1389" y="1275"/>
                    </a:lnTo>
                    <a:lnTo>
                      <a:pt x="1396" y="1254"/>
                    </a:lnTo>
                    <a:lnTo>
                      <a:pt x="1396" y="1220"/>
                    </a:lnTo>
                    <a:lnTo>
                      <a:pt x="1401" y="1215"/>
                    </a:lnTo>
                    <a:lnTo>
                      <a:pt x="1404" y="1215"/>
                    </a:lnTo>
                    <a:lnTo>
                      <a:pt x="1405" y="1228"/>
                    </a:lnTo>
                    <a:lnTo>
                      <a:pt x="1411" y="1228"/>
                    </a:lnTo>
                    <a:lnTo>
                      <a:pt x="1410" y="1233"/>
                    </a:lnTo>
                    <a:lnTo>
                      <a:pt x="1405" y="1235"/>
                    </a:lnTo>
                    <a:lnTo>
                      <a:pt x="1406" y="1236"/>
                    </a:lnTo>
                    <a:lnTo>
                      <a:pt x="1435" y="1222"/>
                    </a:lnTo>
                    <a:lnTo>
                      <a:pt x="1479" y="1215"/>
                    </a:lnTo>
                    <a:lnTo>
                      <a:pt x="1532" y="1230"/>
                    </a:lnTo>
                    <a:lnTo>
                      <a:pt x="1539" y="1224"/>
                    </a:lnTo>
                    <a:lnTo>
                      <a:pt x="1537" y="1219"/>
                    </a:lnTo>
                    <a:lnTo>
                      <a:pt x="1540" y="1215"/>
                    </a:lnTo>
                    <a:lnTo>
                      <a:pt x="1548" y="1215"/>
                    </a:lnTo>
                    <a:lnTo>
                      <a:pt x="1565" y="1224"/>
                    </a:lnTo>
                    <a:lnTo>
                      <a:pt x="1571" y="1231"/>
                    </a:lnTo>
                    <a:lnTo>
                      <a:pt x="1577" y="1233"/>
                    </a:lnTo>
                    <a:lnTo>
                      <a:pt x="1588" y="1250"/>
                    </a:lnTo>
                    <a:lnTo>
                      <a:pt x="1598" y="1250"/>
                    </a:lnTo>
                    <a:lnTo>
                      <a:pt x="1602" y="1254"/>
                    </a:lnTo>
                    <a:lnTo>
                      <a:pt x="1609" y="1256"/>
                    </a:lnTo>
                    <a:lnTo>
                      <a:pt x="1616" y="1253"/>
                    </a:lnTo>
                    <a:lnTo>
                      <a:pt x="1621" y="1256"/>
                    </a:lnTo>
                    <a:lnTo>
                      <a:pt x="1626" y="1253"/>
                    </a:lnTo>
                    <a:lnTo>
                      <a:pt x="1640" y="1255"/>
                    </a:lnTo>
                    <a:lnTo>
                      <a:pt x="1647" y="1244"/>
                    </a:lnTo>
                    <a:lnTo>
                      <a:pt x="1646" y="1239"/>
                    </a:lnTo>
                    <a:lnTo>
                      <a:pt x="1649" y="1238"/>
                    </a:lnTo>
                    <a:lnTo>
                      <a:pt x="1654" y="1238"/>
                    </a:lnTo>
                    <a:lnTo>
                      <a:pt x="1660" y="1245"/>
                    </a:lnTo>
                    <a:lnTo>
                      <a:pt x="1671" y="1250"/>
                    </a:lnTo>
                    <a:lnTo>
                      <a:pt x="1681" y="1265"/>
                    </a:lnTo>
                    <a:lnTo>
                      <a:pt x="1692" y="1260"/>
                    </a:lnTo>
                    <a:lnTo>
                      <a:pt x="1693" y="1255"/>
                    </a:lnTo>
                    <a:lnTo>
                      <a:pt x="1688" y="1249"/>
                    </a:lnTo>
                    <a:lnTo>
                      <a:pt x="1672" y="1240"/>
                    </a:lnTo>
                    <a:lnTo>
                      <a:pt x="1666" y="1230"/>
                    </a:lnTo>
                    <a:lnTo>
                      <a:pt x="1666" y="1228"/>
                    </a:lnTo>
                    <a:lnTo>
                      <a:pt x="1670" y="1219"/>
                    </a:lnTo>
                    <a:lnTo>
                      <a:pt x="1680" y="1210"/>
                    </a:lnTo>
                    <a:lnTo>
                      <a:pt x="1681" y="1196"/>
                    </a:lnTo>
                    <a:lnTo>
                      <a:pt x="1678" y="1194"/>
                    </a:lnTo>
                    <a:lnTo>
                      <a:pt x="1676" y="1193"/>
                    </a:lnTo>
                    <a:lnTo>
                      <a:pt x="1666" y="1199"/>
                    </a:lnTo>
                    <a:lnTo>
                      <a:pt x="1661" y="1204"/>
                    </a:lnTo>
                    <a:lnTo>
                      <a:pt x="1657" y="1203"/>
                    </a:lnTo>
                    <a:lnTo>
                      <a:pt x="1655" y="1192"/>
                    </a:lnTo>
                    <a:lnTo>
                      <a:pt x="1652" y="1191"/>
                    </a:lnTo>
                    <a:lnTo>
                      <a:pt x="1649" y="1192"/>
                    </a:lnTo>
                    <a:lnTo>
                      <a:pt x="1641" y="1197"/>
                    </a:lnTo>
                    <a:lnTo>
                      <a:pt x="1633" y="1198"/>
                    </a:lnTo>
                    <a:lnTo>
                      <a:pt x="1624" y="1191"/>
                    </a:lnTo>
                    <a:lnTo>
                      <a:pt x="1626" y="1180"/>
                    </a:lnTo>
                    <a:lnTo>
                      <a:pt x="1637" y="1176"/>
                    </a:lnTo>
                    <a:lnTo>
                      <a:pt x="1666" y="1186"/>
                    </a:lnTo>
                    <a:lnTo>
                      <a:pt x="1677" y="1180"/>
                    </a:lnTo>
                    <a:lnTo>
                      <a:pt x="1686" y="1182"/>
                    </a:lnTo>
                    <a:lnTo>
                      <a:pt x="1696" y="1175"/>
                    </a:lnTo>
                    <a:lnTo>
                      <a:pt x="1734" y="1178"/>
                    </a:lnTo>
                    <a:lnTo>
                      <a:pt x="1738" y="1176"/>
                    </a:lnTo>
                    <a:lnTo>
                      <a:pt x="1744" y="1142"/>
                    </a:lnTo>
                    <a:lnTo>
                      <a:pt x="1750" y="1171"/>
                    </a:lnTo>
                    <a:lnTo>
                      <a:pt x="1748" y="1182"/>
                    </a:lnTo>
                    <a:lnTo>
                      <a:pt x="1749" y="1186"/>
                    </a:lnTo>
                    <a:lnTo>
                      <a:pt x="1776" y="1178"/>
                    </a:lnTo>
                    <a:lnTo>
                      <a:pt x="1783" y="1170"/>
                    </a:lnTo>
                    <a:lnTo>
                      <a:pt x="1788" y="1168"/>
                    </a:lnTo>
                    <a:lnTo>
                      <a:pt x="1793" y="1165"/>
                    </a:lnTo>
                    <a:lnTo>
                      <a:pt x="1795" y="1165"/>
                    </a:lnTo>
                    <a:lnTo>
                      <a:pt x="1795" y="1167"/>
                    </a:lnTo>
                    <a:lnTo>
                      <a:pt x="1792" y="1175"/>
                    </a:lnTo>
                    <a:lnTo>
                      <a:pt x="1819" y="1168"/>
                    </a:lnTo>
                    <a:lnTo>
                      <a:pt x="1829" y="1170"/>
                    </a:lnTo>
                    <a:lnTo>
                      <a:pt x="1834" y="1171"/>
                    </a:lnTo>
                    <a:lnTo>
                      <a:pt x="1834" y="1175"/>
                    </a:lnTo>
                    <a:lnTo>
                      <a:pt x="1830" y="1176"/>
                    </a:lnTo>
                    <a:lnTo>
                      <a:pt x="1832" y="1178"/>
                    </a:lnTo>
                    <a:lnTo>
                      <a:pt x="1872" y="1201"/>
                    </a:lnTo>
                    <a:lnTo>
                      <a:pt x="1887" y="1219"/>
                    </a:lnTo>
                    <a:lnTo>
                      <a:pt x="1913" y="1214"/>
                    </a:lnTo>
                    <a:lnTo>
                      <a:pt x="1926" y="1206"/>
                    </a:lnTo>
                    <a:lnTo>
                      <a:pt x="1931" y="1206"/>
                    </a:lnTo>
                    <a:lnTo>
                      <a:pt x="1932" y="1206"/>
                    </a:lnTo>
                    <a:lnTo>
                      <a:pt x="1932" y="1199"/>
                    </a:lnTo>
                    <a:lnTo>
                      <a:pt x="1937" y="1196"/>
                    </a:lnTo>
                    <a:lnTo>
                      <a:pt x="1950" y="1196"/>
                    </a:lnTo>
                    <a:lnTo>
                      <a:pt x="1959" y="1201"/>
                    </a:lnTo>
                    <a:lnTo>
                      <a:pt x="1976" y="1219"/>
                    </a:lnTo>
                    <a:lnTo>
                      <a:pt x="1981" y="1222"/>
                    </a:lnTo>
                    <a:lnTo>
                      <a:pt x="1982" y="1231"/>
                    </a:lnTo>
                    <a:lnTo>
                      <a:pt x="1987" y="1234"/>
                    </a:lnTo>
                    <a:lnTo>
                      <a:pt x="1999" y="1248"/>
                    </a:lnTo>
                    <a:lnTo>
                      <a:pt x="2016" y="1257"/>
                    </a:lnTo>
                    <a:lnTo>
                      <a:pt x="2021" y="1269"/>
                    </a:lnTo>
                    <a:lnTo>
                      <a:pt x="2025" y="1343"/>
                    </a:lnTo>
                    <a:lnTo>
                      <a:pt x="2026" y="1343"/>
                    </a:lnTo>
                    <a:lnTo>
                      <a:pt x="2029" y="1343"/>
                    </a:lnTo>
                    <a:lnTo>
                      <a:pt x="2029" y="1333"/>
                    </a:lnTo>
                    <a:lnTo>
                      <a:pt x="2038" y="1339"/>
                    </a:lnTo>
                    <a:lnTo>
                      <a:pt x="2034" y="1363"/>
                    </a:lnTo>
                    <a:lnTo>
                      <a:pt x="2037" y="1374"/>
                    </a:lnTo>
                    <a:lnTo>
                      <a:pt x="2057" y="1406"/>
                    </a:lnTo>
                    <a:lnTo>
                      <a:pt x="2059" y="1407"/>
                    </a:lnTo>
                    <a:lnTo>
                      <a:pt x="2065" y="1403"/>
                    </a:lnTo>
                    <a:lnTo>
                      <a:pt x="2069" y="1422"/>
                    </a:lnTo>
                    <a:lnTo>
                      <a:pt x="2074" y="1421"/>
                    </a:lnTo>
                    <a:lnTo>
                      <a:pt x="2074" y="1422"/>
                    </a:lnTo>
                    <a:lnTo>
                      <a:pt x="2072" y="1427"/>
                    </a:lnTo>
                    <a:lnTo>
                      <a:pt x="2072" y="1431"/>
                    </a:lnTo>
                    <a:lnTo>
                      <a:pt x="2094" y="1471"/>
                    </a:lnTo>
                    <a:lnTo>
                      <a:pt x="2102" y="1473"/>
                    </a:lnTo>
                    <a:lnTo>
                      <a:pt x="2107" y="1478"/>
                    </a:lnTo>
                    <a:lnTo>
                      <a:pt x="2120" y="1501"/>
                    </a:lnTo>
                    <a:lnTo>
                      <a:pt x="2120" y="1516"/>
                    </a:lnTo>
                    <a:lnTo>
                      <a:pt x="2121" y="1518"/>
                    </a:lnTo>
                    <a:lnTo>
                      <a:pt x="2125" y="1521"/>
                    </a:lnTo>
                    <a:lnTo>
                      <a:pt x="2137" y="1521"/>
                    </a:lnTo>
                    <a:lnTo>
                      <a:pt x="2158" y="1512"/>
                    </a:lnTo>
                    <a:lnTo>
                      <a:pt x="2165" y="1516"/>
                    </a:lnTo>
                    <a:lnTo>
                      <a:pt x="2169" y="1508"/>
                    </a:lnTo>
                    <a:lnTo>
                      <a:pt x="2164" y="1504"/>
                    </a:lnTo>
                    <a:lnTo>
                      <a:pt x="2168" y="1402"/>
                    </a:lnTo>
                    <a:lnTo>
                      <a:pt x="2137" y="1337"/>
                    </a:lnTo>
                    <a:lnTo>
                      <a:pt x="2133" y="1306"/>
                    </a:lnTo>
                    <a:lnTo>
                      <a:pt x="2073" y="1161"/>
                    </a:lnTo>
                    <a:lnTo>
                      <a:pt x="2074" y="1156"/>
                    </a:lnTo>
                    <a:lnTo>
                      <a:pt x="2073" y="1140"/>
                    </a:lnTo>
                    <a:lnTo>
                      <a:pt x="2095" y="1072"/>
                    </a:lnTo>
                    <a:lnTo>
                      <a:pt x="2097" y="1071"/>
                    </a:lnTo>
                    <a:lnTo>
                      <a:pt x="2096" y="1066"/>
                    </a:lnTo>
                    <a:lnTo>
                      <a:pt x="2096" y="1063"/>
                    </a:lnTo>
                    <a:lnTo>
                      <a:pt x="2105" y="1058"/>
                    </a:lnTo>
                    <a:lnTo>
                      <a:pt x="2109" y="1058"/>
                    </a:lnTo>
                    <a:lnTo>
                      <a:pt x="2111" y="1053"/>
                    </a:lnTo>
                    <a:lnTo>
                      <a:pt x="2102" y="1039"/>
                    </a:lnTo>
                    <a:lnTo>
                      <a:pt x="2104" y="1037"/>
                    </a:lnTo>
                    <a:lnTo>
                      <a:pt x="2132" y="1037"/>
                    </a:lnTo>
                    <a:lnTo>
                      <a:pt x="2136" y="1036"/>
                    </a:lnTo>
                    <a:lnTo>
                      <a:pt x="2156" y="1016"/>
                    </a:lnTo>
                    <a:lnTo>
                      <a:pt x="2157" y="1016"/>
                    </a:lnTo>
                    <a:lnTo>
                      <a:pt x="2161" y="1014"/>
                    </a:lnTo>
                    <a:lnTo>
                      <a:pt x="2162" y="1008"/>
                    </a:lnTo>
                    <a:lnTo>
                      <a:pt x="2170" y="1004"/>
                    </a:lnTo>
                    <a:lnTo>
                      <a:pt x="2175" y="999"/>
                    </a:lnTo>
                    <a:lnTo>
                      <a:pt x="2177" y="993"/>
                    </a:lnTo>
                    <a:lnTo>
                      <a:pt x="2174" y="987"/>
                    </a:lnTo>
                    <a:lnTo>
                      <a:pt x="2179" y="983"/>
                    </a:lnTo>
                    <a:lnTo>
                      <a:pt x="2189" y="964"/>
                    </a:lnTo>
                    <a:lnTo>
                      <a:pt x="2200" y="958"/>
                    </a:lnTo>
                    <a:lnTo>
                      <a:pt x="2201" y="953"/>
                    </a:lnTo>
                    <a:lnTo>
                      <a:pt x="2222" y="950"/>
                    </a:lnTo>
                    <a:lnTo>
                      <a:pt x="2237" y="941"/>
                    </a:lnTo>
                    <a:lnTo>
                      <a:pt x="2238" y="936"/>
                    </a:lnTo>
                    <a:lnTo>
                      <a:pt x="2248" y="919"/>
                    </a:lnTo>
                    <a:lnTo>
                      <a:pt x="2271" y="905"/>
                    </a:lnTo>
                    <a:lnTo>
                      <a:pt x="2289" y="904"/>
                    </a:lnTo>
                    <a:lnTo>
                      <a:pt x="2302" y="894"/>
                    </a:lnTo>
                    <a:lnTo>
                      <a:pt x="2302" y="889"/>
                    </a:lnTo>
                    <a:lnTo>
                      <a:pt x="2302" y="883"/>
                    </a:lnTo>
                    <a:lnTo>
                      <a:pt x="2293" y="880"/>
                    </a:lnTo>
                    <a:lnTo>
                      <a:pt x="2289" y="883"/>
                    </a:lnTo>
                    <a:lnTo>
                      <a:pt x="2288" y="884"/>
                    </a:lnTo>
                    <a:lnTo>
                      <a:pt x="2287" y="877"/>
                    </a:lnTo>
                    <a:lnTo>
                      <a:pt x="2290" y="873"/>
                    </a:lnTo>
                    <a:lnTo>
                      <a:pt x="2292" y="869"/>
                    </a:lnTo>
                    <a:lnTo>
                      <a:pt x="2295" y="864"/>
                    </a:lnTo>
                    <a:lnTo>
                      <a:pt x="2292" y="861"/>
                    </a:lnTo>
                    <a:lnTo>
                      <a:pt x="2277" y="854"/>
                    </a:lnTo>
                    <a:lnTo>
                      <a:pt x="2288" y="854"/>
                    </a:lnTo>
                    <a:lnTo>
                      <a:pt x="2293" y="849"/>
                    </a:lnTo>
                    <a:lnTo>
                      <a:pt x="2297" y="856"/>
                    </a:lnTo>
                    <a:lnTo>
                      <a:pt x="2300" y="856"/>
                    </a:lnTo>
                    <a:lnTo>
                      <a:pt x="2303" y="861"/>
                    </a:lnTo>
                    <a:lnTo>
                      <a:pt x="2313" y="859"/>
                    </a:lnTo>
                    <a:lnTo>
                      <a:pt x="2318" y="857"/>
                    </a:lnTo>
                    <a:lnTo>
                      <a:pt x="2324" y="846"/>
                    </a:lnTo>
                    <a:lnTo>
                      <a:pt x="2327" y="842"/>
                    </a:lnTo>
                    <a:lnTo>
                      <a:pt x="2325" y="827"/>
                    </a:lnTo>
                    <a:lnTo>
                      <a:pt x="2320" y="822"/>
                    </a:lnTo>
                    <a:lnTo>
                      <a:pt x="2316" y="827"/>
                    </a:lnTo>
                    <a:lnTo>
                      <a:pt x="2314" y="836"/>
                    </a:lnTo>
                    <a:lnTo>
                      <a:pt x="2313" y="836"/>
                    </a:lnTo>
                    <a:lnTo>
                      <a:pt x="2310" y="832"/>
                    </a:lnTo>
                    <a:lnTo>
                      <a:pt x="2308" y="821"/>
                    </a:lnTo>
                    <a:lnTo>
                      <a:pt x="2287" y="825"/>
                    </a:lnTo>
                    <a:lnTo>
                      <a:pt x="2280" y="823"/>
                    </a:lnTo>
                    <a:lnTo>
                      <a:pt x="2277" y="802"/>
                    </a:lnTo>
                    <a:lnTo>
                      <a:pt x="2278" y="800"/>
                    </a:lnTo>
                    <a:lnTo>
                      <a:pt x="2283" y="812"/>
                    </a:lnTo>
                    <a:lnTo>
                      <a:pt x="2285" y="815"/>
                    </a:lnTo>
                    <a:lnTo>
                      <a:pt x="2290" y="815"/>
                    </a:lnTo>
                    <a:lnTo>
                      <a:pt x="2303" y="807"/>
                    </a:lnTo>
                    <a:lnTo>
                      <a:pt x="2306" y="807"/>
                    </a:lnTo>
                    <a:lnTo>
                      <a:pt x="2306" y="804"/>
                    </a:lnTo>
                    <a:lnTo>
                      <a:pt x="2311" y="806"/>
                    </a:lnTo>
                    <a:lnTo>
                      <a:pt x="2316" y="806"/>
                    </a:lnTo>
                    <a:lnTo>
                      <a:pt x="2320" y="814"/>
                    </a:lnTo>
                    <a:lnTo>
                      <a:pt x="2321" y="812"/>
                    </a:lnTo>
                    <a:lnTo>
                      <a:pt x="2310" y="789"/>
                    </a:lnTo>
                    <a:lnTo>
                      <a:pt x="2310" y="774"/>
                    </a:lnTo>
                    <a:lnTo>
                      <a:pt x="2308" y="762"/>
                    </a:lnTo>
                    <a:lnTo>
                      <a:pt x="2292" y="758"/>
                    </a:lnTo>
                    <a:lnTo>
                      <a:pt x="2289" y="758"/>
                    </a:lnTo>
                    <a:lnTo>
                      <a:pt x="2288" y="760"/>
                    </a:lnTo>
                    <a:lnTo>
                      <a:pt x="2277" y="755"/>
                    </a:lnTo>
                    <a:lnTo>
                      <a:pt x="2277" y="752"/>
                    </a:lnTo>
                    <a:lnTo>
                      <a:pt x="2285" y="750"/>
                    </a:lnTo>
                    <a:lnTo>
                      <a:pt x="2289" y="749"/>
                    </a:lnTo>
                    <a:lnTo>
                      <a:pt x="2288" y="746"/>
                    </a:lnTo>
                    <a:lnTo>
                      <a:pt x="2283" y="743"/>
                    </a:lnTo>
                    <a:lnTo>
                      <a:pt x="2280" y="738"/>
                    </a:lnTo>
                    <a:lnTo>
                      <a:pt x="2280" y="734"/>
                    </a:lnTo>
                    <a:lnTo>
                      <a:pt x="2283" y="732"/>
                    </a:lnTo>
                    <a:lnTo>
                      <a:pt x="2287" y="732"/>
                    </a:lnTo>
                    <a:lnTo>
                      <a:pt x="2282" y="725"/>
                    </a:lnTo>
                    <a:lnTo>
                      <a:pt x="2278" y="722"/>
                    </a:lnTo>
                    <a:lnTo>
                      <a:pt x="2276" y="715"/>
                    </a:lnTo>
                    <a:lnTo>
                      <a:pt x="2276" y="713"/>
                    </a:lnTo>
                    <a:lnTo>
                      <a:pt x="2278" y="712"/>
                    </a:lnTo>
                    <a:lnTo>
                      <a:pt x="2279" y="701"/>
                    </a:lnTo>
                    <a:lnTo>
                      <a:pt x="2278" y="696"/>
                    </a:lnTo>
                    <a:lnTo>
                      <a:pt x="2272" y="690"/>
                    </a:lnTo>
                    <a:lnTo>
                      <a:pt x="2226" y="666"/>
                    </a:lnTo>
                    <a:lnTo>
                      <a:pt x="2224" y="664"/>
                    </a:lnTo>
                    <a:lnTo>
                      <a:pt x="2224" y="661"/>
                    </a:lnTo>
                    <a:lnTo>
                      <a:pt x="2225" y="655"/>
                    </a:lnTo>
                    <a:lnTo>
                      <a:pt x="2229" y="654"/>
                    </a:lnTo>
                    <a:lnTo>
                      <a:pt x="2229" y="657"/>
                    </a:lnTo>
                    <a:lnTo>
                      <a:pt x="2227" y="661"/>
                    </a:lnTo>
                    <a:lnTo>
                      <a:pt x="2230" y="664"/>
                    </a:lnTo>
                    <a:lnTo>
                      <a:pt x="2247" y="671"/>
                    </a:lnTo>
                    <a:lnTo>
                      <a:pt x="2252" y="670"/>
                    </a:lnTo>
                    <a:lnTo>
                      <a:pt x="2256" y="674"/>
                    </a:lnTo>
                    <a:lnTo>
                      <a:pt x="2262" y="676"/>
                    </a:lnTo>
                    <a:lnTo>
                      <a:pt x="2274" y="684"/>
                    </a:lnTo>
                    <a:lnTo>
                      <a:pt x="2268" y="670"/>
                    </a:lnTo>
                    <a:lnTo>
                      <a:pt x="2261" y="664"/>
                    </a:lnTo>
                    <a:lnTo>
                      <a:pt x="2266" y="664"/>
                    </a:lnTo>
                    <a:lnTo>
                      <a:pt x="2266" y="663"/>
                    </a:lnTo>
                    <a:lnTo>
                      <a:pt x="2259" y="647"/>
                    </a:lnTo>
                    <a:lnTo>
                      <a:pt x="2258" y="623"/>
                    </a:lnTo>
                    <a:lnTo>
                      <a:pt x="2255" y="616"/>
                    </a:lnTo>
                    <a:lnTo>
                      <a:pt x="2262" y="613"/>
                    </a:lnTo>
                    <a:lnTo>
                      <a:pt x="2271" y="603"/>
                    </a:lnTo>
                    <a:lnTo>
                      <a:pt x="2276" y="593"/>
                    </a:lnTo>
                    <a:lnTo>
                      <a:pt x="2277" y="593"/>
                    </a:lnTo>
                    <a:lnTo>
                      <a:pt x="2279" y="596"/>
                    </a:lnTo>
                    <a:lnTo>
                      <a:pt x="2280" y="597"/>
                    </a:lnTo>
                    <a:lnTo>
                      <a:pt x="2279" y="602"/>
                    </a:lnTo>
                    <a:lnTo>
                      <a:pt x="2278" y="606"/>
                    </a:lnTo>
                    <a:lnTo>
                      <a:pt x="2274" y="608"/>
                    </a:lnTo>
                    <a:lnTo>
                      <a:pt x="2272" y="613"/>
                    </a:lnTo>
                    <a:lnTo>
                      <a:pt x="2272" y="617"/>
                    </a:lnTo>
                    <a:lnTo>
                      <a:pt x="2274" y="622"/>
                    </a:lnTo>
                    <a:lnTo>
                      <a:pt x="2274" y="626"/>
                    </a:lnTo>
                    <a:lnTo>
                      <a:pt x="2269" y="633"/>
                    </a:lnTo>
                    <a:lnTo>
                      <a:pt x="2272" y="635"/>
                    </a:lnTo>
                    <a:lnTo>
                      <a:pt x="2277" y="635"/>
                    </a:lnTo>
                    <a:lnTo>
                      <a:pt x="2278" y="637"/>
                    </a:lnTo>
                    <a:lnTo>
                      <a:pt x="2280" y="650"/>
                    </a:lnTo>
                    <a:lnTo>
                      <a:pt x="2277" y="654"/>
                    </a:lnTo>
                    <a:lnTo>
                      <a:pt x="2276" y="657"/>
                    </a:lnTo>
                    <a:lnTo>
                      <a:pt x="2276" y="661"/>
                    </a:lnTo>
                    <a:lnTo>
                      <a:pt x="2277" y="666"/>
                    </a:lnTo>
                    <a:lnTo>
                      <a:pt x="2284" y="673"/>
                    </a:lnTo>
                    <a:lnTo>
                      <a:pt x="2290" y="674"/>
                    </a:lnTo>
                    <a:lnTo>
                      <a:pt x="2295" y="675"/>
                    </a:lnTo>
                    <a:lnTo>
                      <a:pt x="2302" y="691"/>
                    </a:lnTo>
                    <a:lnTo>
                      <a:pt x="2304" y="694"/>
                    </a:lnTo>
                    <a:lnTo>
                      <a:pt x="2309" y="695"/>
                    </a:lnTo>
                    <a:lnTo>
                      <a:pt x="2308" y="700"/>
                    </a:lnTo>
                    <a:lnTo>
                      <a:pt x="2304" y="701"/>
                    </a:lnTo>
                    <a:lnTo>
                      <a:pt x="2298" y="726"/>
                    </a:lnTo>
                    <a:lnTo>
                      <a:pt x="2302" y="743"/>
                    </a:lnTo>
                    <a:lnTo>
                      <a:pt x="2304" y="744"/>
                    </a:lnTo>
                    <a:lnTo>
                      <a:pt x="2309" y="744"/>
                    </a:lnTo>
                    <a:lnTo>
                      <a:pt x="2311" y="742"/>
                    </a:lnTo>
                    <a:lnTo>
                      <a:pt x="2313" y="738"/>
                    </a:lnTo>
                    <a:lnTo>
                      <a:pt x="2315" y="715"/>
                    </a:lnTo>
                    <a:lnTo>
                      <a:pt x="2326" y="689"/>
                    </a:lnTo>
                    <a:lnTo>
                      <a:pt x="2324" y="680"/>
                    </a:lnTo>
                    <a:lnTo>
                      <a:pt x="2330" y="670"/>
                    </a:lnTo>
                    <a:lnTo>
                      <a:pt x="2330" y="663"/>
                    </a:lnTo>
                    <a:lnTo>
                      <a:pt x="2332" y="658"/>
                    </a:lnTo>
                    <a:lnTo>
                      <a:pt x="2297" y="600"/>
                    </a:lnTo>
                    <a:lnTo>
                      <a:pt x="2297" y="593"/>
                    </a:lnTo>
                    <a:lnTo>
                      <a:pt x="2310" y="608"/>
                    </a:lnTo>
                    <a:lnTo>
                      <a:pt x="2318" y="610"/>
                    </a:lnTo>
                    <a:lnTo>
                      <a:pt x="2325" y="616"/>
                    </a:lnTo>
                    <a:lnTo>
                      <a:pt x="2334" y="616"/>
                    </a:lnTo>
                    <a:lnTo>
                      <a:pt x="2335" y="627"/>
                    </a:lnTo>
                    <a:lnTo>
                      <a:pt x="2336" y="629"/>
                    </a:lnTo>
                    <a:lnTo>
                      <a:pt x="2348" y="608"/>
                    </a:lnTo>
                    <a:lnTo>
                      <a:pt x="2353" y="602"/>
                    </a:lnTo>
                    <a:lnTo>
                      <a:pt x="2356" y="596"/>
                    </a:lnTo>
                    <a:lnTo>
                      <a:pt x="2355" y="592"/>
                    </a:lnTo>
                    <a:lnTo>
                      <a:pt x="2360" y="590"/>
                    </a:lnTo>
                    <a:lnTo>
                      <a:pt x="2361" y="588"/>
                    </a:lnTo>
                    <a:lnTo>
                      <a:pt x="2361" y="571"/>
                    </a:lnTo>
                    <a:lnTo>
                      <a:pt x="2361" y="569"/>
                    </a:lnTo>
                    <a:lnTo>
                      <a:pt x="2363" y="569"/>
                    </a:lnTo>
                    <a:lnTo>
                      <a:pt x="2366" y="569"/>
                    </a:lnTo>
                    <a:lnTo>
                      <a:pt x="2366" y="551"/>
                    </a:lnTo>
                    <a:lnTo>
                      <a:pt x="2365" y="548"/>
                    </a:lnTo>
                    <a:lnTo>
                      <a:pt x="2358" y="542"/>
                    </a:lnTo>
                    <a:lnTo>
                      <a:pt x="2352" y="538"/>
                    </a:lnTo>
                    <a:lnTo>
                      <a:pt x="2351" y="537"/>
                    </a:lnTo>
                    <a:lnTo>
                      <a:pt x="2350" y="533"/>
                    </a:lnTo>
                    <a:lnTo>
                      <a:pt x="2360" y="512"/>
                    </a:lnTo>
                    <a:lnTo>
                      <a:pt x="2365" y="512"/>
                    </a:lnTo>
                    <a:lnTo>
                      <a:pt x="2368" y="504"/>
                    </a:lnTo>
                    <a:lnTo>
                      <a:pt x="2395" y="495"/>
                    </a:lnTo>
                    <a:lnTo>
                      <a:pt x="2398" y="490"/>
                    </a:lnTo>
                    <a:lnTo>
                      <a:pt x="2404" y="486"/>
                    </a:lnTo>
                    <a:lnTo>
                      <a:pt x="2417" y="488"/>
                    </a:lnTo>
                    <a:lnTo>
                      <a:pt x="2467" y="480"/>
                    </a:lnTo>
                    <a:lnTo>
                      <a:pt x="2471" y="476"/>
                    </a:lnTo>
                    <a:lnTo>
                      <a:pt x="2472" y="462"/>
                    </a:lnTo>
                    <a:lnTo>
                      <a:pt x="2475" y="461"/>
                    </a:lnTo>
                    <a:lnTo>
                      <a:pt x="2478" y="464"/>
                    </a:lnTo>
                    <a:lnTo>
                      <a:pt x="2482" y="471"/>
                    </a:lnTo>
                    <a:lnTo>
                      <a:pt x="2485" y="472"/>
                    </a:lnTo>
                    <a:lnTo>
                      <a:pt x="2491" y="471"/>
                    </a:lnTo>
                    <a:lnTo>
                      <a:pt x="2502" y="464"/>
                    </a:lnTo>
                    <a:lnTo>
                      <a:pt x="2506" y="464"/>
                    </a:lnTo>
                    <a:lnTo>
                      <a:pt x="2508" y="470"/>
                    </a:lnTo>
                    <a:lnTo>
                      <a:pt x="2513" y="471"/>
                    </a:lnTo>
                    <a:lnTo>
                      <a:pt x="2523" y="466"/>
                    </a:lnTo>
                    <a:lnTo>
                      <a:pt x="2528" y="467"/>
                    </a:lnTo>
                    <a:lnTo>
                      <a:pt x="2536" y="461"/>
                    </a:lnTo>
                    <a:lnTo>
                      <a:pt x="2538" y="459"/>
                    </a:lnTo>
                    <a:lnTo>
                      <a:pt x="2532" y="446"/>
                    </a:lnTo>
                    <a:lnTo>
                      <a:pt x="2529" y="446"/>
                    </a:lnTo>
                    <a:lnTo>
                      <a:pt x="2532" y="456"/>
                    </a:lnTo>
                    <a:lnTo>
                      <a:pt x="2530" y="460"/>
                    </a:lnTo>
                    <a:lnTo>
                      <a:pt x="2525" y="461"/>
                    </a:lnTo>
                    <a:lnTo>
                      <a:pt x="2507" y="455"/>
                    </a:lnTo>
                    <a:lnTo>
                      <a:pt x="2502" y="445"/>
                    </a:lnTo>
                    <a:lnTo>
                      <a:pt x="2497" y="443"/>
                    </a:lnTo>
                    <a:lnTo>
                      <a:pt x="2493" y="434"/>
                    </a:lnTo>
                    <a:lnTo>
                      <a:pt x="2489" y="429"/>
                    </a:lnTo>
                    <a:lnTo>
                      <a:pt x="2481" y="425"/>
                    </a:lnTo>
                    <a:lnTo>
                      <a:pt x="2480" y="424"/>
                    </a:lnTo>
                    <a:lnTo>
                      <a:pt x="2480" y="420"/>
                    </a:lnTo>
                    <a:lnTo>
                      <a:pt x="2481" y="417"/>
                    </a:lnTo>
                    <a:lnTo>
                      <a:pt x="2483" y="415"/>
                    </a:lnTo>
                    <a:lnTo>
                      <a:pt x="2485" y="409"/>
                    </a:lnTo>
                    <a:lnTo>
                      <a:pt x="2488" y="407"/>
                    </a:lnTo>
                    <a:lnTo>
                      <a:pt x="2476" y="389"/>
                    </a:lnTo>
                    <a:lnTo>
                      <a:pt x="2476" y="377"/>
                    </a:lnTo>
                    <a:lnTo>
                      <a:pt x="2487" y="367"/>
                    </a:lnTo>
                    <a:lnTo>
                      <a:pt x="2492" y="354"/>
                    </a:lnTo>
                    <a:lnTo>
                      <a:pt x="2496" y="349"/>
                    </a:lnTo>
                    <a:lnTo>
                      <a:pt x="2496" y="340"/>
                    </a:lnTo>
                    <a:lnTo>
                      <a:pt x="2501" y="334"/>
                    </a:lnTo>
                    <a:lnTo>
                      <a:pt x="2507" y="330"/>
                    </a:lnTo>
                    <a:lnTo>
                      <a:pt x="2509" y="331"/>
                    </a:lnTo>
                    <a:lnTo>
                      <a:pt x="2514" y="336"/>
                    </a:lnTo>
                    <a:lnTo>
                      <a:pt x="2515" y="337"/>
                    </a:lnTo>
                    <a:lnTo>
                      <a:pt x="2518" y="334"/>
                    </a:lnTo>
                    <a:lnTo>
                      <a:pt x="2518" y="326"/>
                    </a:lnTo>
                    <a:lnTo>
                      <a:pt x="2519" y="325"/>
                    </a:lnTo>
                    <a:lnTo>
                      <a:pt x="2523" y="330"/>
                    </a:lnTo>
                    <a:lnTo>
                      <a:pt x="2525" y="330"/>
                    </a:lnTo>
                    <a:lnTo>
                      <a:pt x="2529" y="329"/>
                    </a:lnTo>
                    <a:lnTo>
                      <a:pt x="2530" y="323"/>
                    </a:lnTo>
                    <a:lnTo>
                      <a:pt x="2533" y="320"/>
                    </a:lnTo>
                    <a:lnTo>
                      <a:pt x="2539" y="321"/>
                    </a:lnTo>
                    <a:lnTo>
                      <a:pt x="2540" y="321"/>
                    </a:lnTo>
                    <a:lnTo>
                      <a:pt x="2543" y="314"/>
                    </a:lnTo>
                    <a:lnTo>
                      <a:pt x="2541" y="308"/>
                    </a:lnTo>
                    <a:lnTo>
                      <a:pt x="2544" y="303"/>
                    </a:lnTo>
                    <a:lnTo>
                      <a:pt x="2543" y="295"/>
                    </a:lnTo>
                    <a:lnTo>
                      <a:pt x="2546" y="292"/>
                    </a:lnTo>
                    <a:lnTo>
                      <a:pt x="2549" y="290"/>
                    </a:lnTo>
                    <a:lnTo>
                      <a:pt x="2550" y="290"/>
                    </a:lnTo>
                    <a:lnTo>
                      <a:pt x="2553" y="297"/>
                    </a:lnTo>
                    <a:lnTo>
                      <a:pt x="2555" y="300"/>
                    </a:lnTo>
                    <a:lnTo>
                      <a:pt x="2560" y="302"/>
                    </a:lnTo>
                    <a:lnTo>
                      <a:pt x="2564" y="300"/>
                    </a:lnTo>
                    <a:lnTo>
                      <a:pt x="2572" y="307"/>
                    </a:lnTo>
                    <a:lnTo>
                      <a:pt x="2576" y="305"/>
                    </a:lnTo>
                    <a:lnTo>
                      <a:pt x="2577" y="300"/>
                    </a:lnTo>
                    <a:lnTo>
                      <a:pt x="2582" y="295"/>
                    </a:lnTo>
                    <a:lnTo>
                      <a:pt x="2586" y="295"/>
                    </a:lnTo>
                    <a:lnTo>
                      <a:pt x="2591" y="294"/>
                    </a:lnTo>
                    <a:lnTo>
                      <a:pt x="2592" y="289"/>
                    </a:lnTo>
                    <a:lnTo>
                      <a:pt x="2604" y="287"/>
                    </a:lnTo>
                    <a:lnTo>
                      <a:pt x="2607" y="283"/>
                    </a:lnTo>
                    <a:lnTo>
                      <a:pt x="2613" y="283"/>
                    </a:lnTo>
                    <a:lnTo>
                      <a:pt x="2614" y="281"/>
                    </a:lnTo>
                    <a:lnTo>
                      <a:pt x="2621" y="281"/>
                    </a:lnTo>
                    <a:lnTo>
                      <a:pt x="2625" y="277"/>
                    </a:lnTo>
                    <a:lnTo>
                      <a:pt x="2625" y="273"/>
                    </a:lnTo>
                    <a:lnTo>
                      <a:pt x="2623" y="269"/>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05" name="Freeform 1535">
                <a:extLst>
                  <a:ext uri="{FF2B5EF4-FFF2-40B4-BE49-F238E27FC236}">
                    <a16:creationId xmlns:a16="http://schemas.microsoft.com/office/drawing/2014/main" id="{8BC0E037-84D8-4301-9E0A-0575852EC5D0}"/>
                  </a:ext>
                </a:extLst>
              </p:cNvPr>
              <p:cNvSpPr>
                <a:spLocks noChangeAspect="1"/>
              </p:cNvSpPr>
              <p:nvPr/>
            </p:nvSpPr>
            <p:spPr bwMode="auto">
              <a:xfrm>
                <a:off x="709" y="1055"/>
                <a:ext cx="771" cy="447"/>
              </a:xfrm>
              <a:custGeom>
                <a:avLst/>
                <a:gdLst>
                  <a:gd name="T0" fmla="*/ 0 w 2625"/>
                  <a:gd name="T1" fmla="*/ 0 h 1521"/>
                  <a:gd name="T2" fmla="*/ 0 w 2625"/>
                  <a:gd name="T3" fmla="*/ 0 h 1521"/>
                  <a:gd name="T4" fmla="*/ 0 w 2625"/>
                  <a:gd name="T5" fmla="*/ 0 h 1521"/>
                  <a:gd name="T6" fmla="*/ 0 w 2625"/>
                  <a:gd name="T7" fmla="*/ 0 h 1521"/>
                  <a:gd name="T8" fmla="*/ 0 w 2625"/>
                  <a:gd name="T9" fmla="*/ 0 h 1521"/>
                  <a:gd name="T10" fmla="*/ 0 w 2625"/>
                  <a:gd name="T11" fmla="*/ 0 h 1521"/>
                  <a:gd name="T12" fmla="*/ 0 w 2625"/>
                  <a:gd name="T13" fmla="*/ 0 h 1521"/>
                  <a:gd name="T14" fmla="*/ 0 w 2625"/>
                  <a:gd name="T15" fmla="*/ 0 h 1521"/>
                  <a:gd name="T16" fmla="*/ 0 w 2625"/>
                  <a:gd name="T17" fmla="*/ 0 h 1521"/>
                  <a:gd name="T18" fmla="*/ 0 w 2625"/>
                  <a:gd name="T19" fmla="*/ 0 h 1521"/>
                  <a:gd name="T20" fmla="*/ 0 w 2625"/>
                  <a:gd name="T21" fmla="*/ 0 h 1521"/>
                  <a:gd name="T22" fmla="*/ 0 w 2625"/>
                  <a:gd name="T23" fmla="*/ 0 h 1521"/>
                  <a:gd name="T24" fmla="*/ 0 w 2625"/>
                  <a:gd name="T25" fmla="*/ 0 h 1521"/>
                  <a:gd name="T26" fmla="*/ 0 w 2625"/>
                  <a:gd name="T27" fmla="*/ 0 h 1521"/>
                  <a:gd name="T28" fmla="*/ 0 w 2625"/>
                  <a:gd name="T29" fmla="*/ 0 h 1521"/>
                  <a:gd name="T30" fmla="*/ 0 w 2625"/>
                  <a:gd name="T31" fmla="*/ 0 h 1521"/>
                  <a:gd name="T32" fmla="*/ 0 w 2625"/>
                  <a:gd name="T33" fmla="*/ 0 h 1521"/>
                  <a:gd name="T34" fmla="*/ 0 w 2625"/>
                  <a:gd name="T35" fmla="*/ 0 h 1521"/>
                  <a:gd name="T36" fmla="*/ 0 w 2625"/>
                  <a:gd name="T37" fmla="*/ 0 h 1521"/>
                  <a:gd name="T38" fmla="*/ 0 w 2625"/>
                  <a:gd name="T39" fmla="*/ 0 h 1521"/>
                  <a:gd name="T40" fmla="*/ 0 w 2625"/>
                  <a:gd name="T41" fmla="*/ 0 h 1521"/>
                  <a:gd name="T42" fmla="*/ 0 w 2625"/>
                  <a:gd name="T43" fmla="*/ 0 h 1521"/>
                  <a:gd name="T44" fmla="*/ 0 w 2625"/>
                  <a:gd name="T45" fmla="*/ 0 h 1521"/>
                  <a:gd name="T46" fmla="*/ 0 w 2625"/>
                  <a:gd name="T47" fmla="*/ 0 h 1521"/>
                  <a:gd name="T48" fmla="*/ 0 w 2625"/>
                  <a:gd name="T49" fmla="*/ 0 h 1521"/>
                  <a:gd name="T50" fmla="*/ 0 w 2625"/>
                  <a:gd name="T51" fmla="*/ 0 h 1521"/>
                  <a:gd name="T52" fmla="*/ 0 w 2625"/>
                  <a:gd name="T53" fmla="*/ 0 h 1521"/>
                  <a:gd name="T54" fmla="*/ 0 w 2625"/>
                  <a:gd name="T55" fmla="*/ 0 h 1521"/>
                  <a:gd name="T56" fmla="*/ 0 w 2625"/>
                  <a:gd name="T57" fmla="*/ 0 h 1521"/>
                  <a:gd name="T58" fmla="*/ 0 w 2625"/>
                  <a:gd name="T59" fmla="*/ 0 h 1521"/>
                  <a:gd name="T60" fmla="*/ 0 w 2625"/>
                  <a:gd name="T61" fmla="*/ 0 h 1521"/>
                  <a:gd name="T62" fmla="*/ 0 w 2625"/>
                  <a:gd name="T63" fmla="*/ 0 h 1521"/>
                  <a:gd name="T64" fmla="*/ 0 w 2625"/>
                  <a:gd name="T65" fmla="*/ 0 h 1521"/>
                  <a:gd name="T66" fmla="*/ 0 w 2625"/>
                  <a:gd name="T67" fmla="*/ 0 h 1521"/>
                  <a:gd name="T68" fmla="*/ 0 w 2625"/>
                  <a:gd name="T69" fmla="*/ 0 h 1521"/>
                  <a:gd name="T70" fmla="*/ 0 w 2625"/>
                  <a:gd name="T71" fmla="*/ 0 h 1521"/>
                  <a:gd name="T72" fmla="*/ 0 w 2625"/>
                  <a:gd name="T73" fmla="*/ 0 h 1521"/>
                  <a:gd name="T74" fmla="*/ 0 w 2625"/>
                  <a:gd name="T75" fmla="*/ 0 h 1521"/>
                  <a:gd name="T76" fmla="*/ 0 w 2625"/>
                  <a:gd name="T77" fmla="*/ 0 h 1521"/>
                  <a:gd name="T78" fmla="*/ 0 w 2625"/>
                  <a:gd name="T79" fmla="*/ 0 h 1521"/>
                  <a:gd name="T80" fmla="*/ 0 w 2625"/>
                  <a:gd name="T81" fmla="*/ 0 h 1521"/>
                  <a:gd name="T82" fmla="*/ 0 w 2625"/>
                  <a:gd name="T83" fmla="*/ 0 h 1521"/>
                  <a:gd name="T84" fmla="*/ 0 w 2625"/>
                  <a:gd name="T85" fmla="*/ 0 h 1521"/>
                  <a:gd name="T86" fmla="*/ 0 w 2625"/>
                  <a:gd name="T87" fmla="*/ 0 h 1521"/>
                  <a:gd name="T88" fmla="*/ 0 w 2625"/>
                  <a:gd name="T89" fmla="*/ 0 h 1521"/>
                  <a:gd name="T90" fmla="*/ 0 w 2625"/>
                  <a:gd name="T91" fmla="*/ 0 h 1521"/>
                  <a:gd name="T92" fmla="*/ 0 w 2625"/>
                  <a:gd name="T93" fmla="*/ 0 h 1521"/>
                  <a:gd name="T94" fmla="*/ 0 w 2625"/>
                  <a:gd name="T95" fmla="*/ 0 h 1521"/>
                  <a:gd name="T96" fmla="*/ 0 w 2625"/>
                  <a:gd name="T97" fmla="*/ 0 h 1521"/>
                  <a:gd name="T98" fmla="*/ 0 w 2625"/>
                  <a:gd name="T99" fmla="*/ 0 h 1521"/>
                  <a:gd name="T100" fmla="*/ 0 w 2625"/>
                  <a:gd name="T101" fmla="*/ 0 h 1521"/>
                  <a:gd name="T102" fmla="*/ 0 w 2625"/>
                  <a:gd name="T103" fmla="*/ 0 h 1521"/>
                  <a:gd name="T104" fmla="*/ 0 w 2625"/>
                  <a:gd name="T105" fmla="*/ 0 h 1521"/>
                  <a:gd name="T106" fmla="*/ 0 w 2625"/>
                  <a:gd name="T107" fmla="*/ 0 h 1521"/>
                  <a:gd name="T108" fmla="*/ 0 w 2625"/>
                  <a:gd name="T109" fmla="*/ 0 h 1521"/>
                  <a:gd name="T110" fmla="*/ 0 w 2625"/>
                  <a:gd name="T111" fmla="*/ 0 h 1521"/>
                  <a:gd name="T112" fmla="*/ 0 w 2625"/>
                  <a:gd name="T113" fmla="*/ 0 h 1521"/>
                  <a:gd name="T114" fmla="*/ 0 w 2625"/>
                  <a:gd name="T115" fmla="*/ 0 h 1521"/>
                  <a:gd name="T116" fmla="*/ 0 w 2625"/>
                  <a:gd name="T117" fmla="*/ 0 h 1521"/>
                  <a:gd name="T118" fmla="*/ 0 w 2625"/>
                  <a:gd name="T119" fmla="*/ 0 h 1521"/>
                  <a:gd name="T120" fmla="*/ 0 w 2625"/>
                  <a:gd name="T121" fmla="*/ 0 h 1521"/>
                  <a:gd name="T122" fmla="*/ 0 w 2625"/>
                  <a:gd name="T123" fmla="*/ 0 h 15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625"/>
                  <a:gd name="T187" fmla="*/ 0 h 1521"/>
                  <a:gd name="T188" fmla="*/ 2625 w 2625"/>
                  <a:gd name="T189" fmla="*/ 1521 h 15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625" h="1521">
                    <a:moveTo>
                      <a:pt x="2623" y="269"/>
                    </a:moveTo>
                    <a:lnTo>
                      <a:pt x="2618" y="268"/>
                    </a:lnTo>
                    <a:lnTo>
                      <a:pt x="2618" y="266"/>
                    </a:lnTo>
                    <a:lnTo>
                      <a:pt x="2619" y="262"/>
                    </a:lnTo>
                    <a:lnTo>
                      <a:pt x="2614" y="250"/>
                    </a:lnTo>
                    <a:lnTo>
                      <a:pt x="2614" y="251"/>
                    </a:lnTo>
                    <a:lnTo>
                      <a:pt x="2611" y="252"/>
                    </a:lnTo>
                    <a:lnTo>
                      <a:pt x="2603" y="251"/>
                    </a:lnTo>
                    <a:lnTo>
                      <a:pt x="2595" y="246"/>
                    </a:lnTo>
                    <a:lnTo>
                      <a:pt x="2590" y="239"/>
                    </a:lnTo>
                    <a:lnTo>
                      <a:pt x="2586" y="226"/>
                    </a:lnTo>
                    <a:lnTo>
                      <a:pt x="2572" y="221"/>
                    </a:lnTo>
                    <a:lnTo>
                      <a:pt x="2550" y="140"/>
                    </a:lnTo>
                    <a:lnTo>
                      <a:pt x="2524" y="121"/>
                    </a:lnTo>
                    <a:lnTo>
                      <a:pt x="2518" y="121"/>
                    </a:lnTo>
                    <a:lnTo>
                      <a:pt x="2515" y="128"/>
                    </a:lnTo>
                    <a:lnTo>
                      <a:pt x="2502" y="132"/>
                    </a:lnTo>
                    <a:lnTo>
                      <a:pt x="2491" y="128"/>
                    </a:lnTo>
                    <a:lnTo>
                      <a:pt x="2486" y="121"/>
                    </a:lnTo>
                    <a:lnTo>
                      <a:pt x="2478" y="116"/>
                    </a:lnTo>
                    <a:lnTo>
                      <a:pt x="2473" y="115"/>
                    </a:lnTo>
                    <a:lnTo>
                      <a:pt x="2470" y="119"/>
                    </a:lnTo>
                    <a:lnTo>
                      <a:pt x="2456" y="152"/>
                    </a:lnTo>
                    <a:lnTo>
                      <a:pt x="2455" y="184"/>
                    </a:lnTo>
                    <a:lnTo>
                      <a:pt x="2454" y="189"/>
                    </a:lnTo>
                    <a:lnTo>
                      <a:pt x="2457" y="222"/>
                    </a:lnTo>
                    <a:lnTo>
                      <a:pt x="2456" y="225"/>
                    </a:lnTo>
                    <a:lnTo>
                      <a:pt x="2451" y="229"/>
                    </a:lnTo>
                    <a:lnTo>
                      <a:pt x="2450" y="232"/>
                    </a:lnTo>
                    <a:lnTo>
                      <a:pt x="2450" y="236"/>
                    </a:lnTo>
                    <a:lnTo>
                      <a:pt x="2452" y="240"/>
                    </a:lnTo>
                    <a:lnTo>
                      <a:pt x="2452" y="242"/>
                    </a:lnTo>
                    <a:lnTo>
                      <a:pt x="2445" y="240"/>
                    </a:lnTo>
                    <a:lnTo>
                      <a:pt x="2445" y="246"/>
                    </a:lnTo>
                    <a:lnTo>
                      <a:pt x="2436" y="242"/>
                    </a:lnTo>
                    <a:lnTo>
                      <a:pt x="2428" y="246"/>
                    </a:lnTo>
                    <a:lnTo>
                      <a:pt x="2418" y="247"/>
                    </a:lnTo>
                    <a:lnTo>
                      <a:pt x="2417" y="250"/>
                    </a:lnTo>
                    <a:lnTo>
                      <a:pt x="2414" y="262"/>
                    </a:lnTo>
                    <a:lnTo>
                      <a:pt x="2259" y="262"/>
                    </a:lnTo>
                    <a:lnTo>
                      <a:pt x="2233" y="282"/>
                    </a:lnTo>
                    <a:lnTo>
                      <a:pt x="2229" y="300"/>
                    </a:lnTo>
                    <a:lnTo>
                      <a:pt x="2214" y="312"/>
                    </a:lnTo>
                    <a:lnTo>
                      <a:pt x="2211" y="314"/>
                    </a:lnTo>
                    <a:lnTo>
                      <a:pt x="2214" y="319"/>
                    </a:lnTo>
                    <a:lnTo>
                      <a:pt x="2219" y="319"/>
                    </a:lnTo>
                    <a:lnTo>
                      <a:pt x="2222" y="321"/>
                    </a:lnTo>
                    <a:lnTo>
                      <a:pt x="2222" y="325"/>
                    </a:lnTo>
                    <a:lnTo>
                      <a:pt x="2220" y="326"/>
                    </a:lnTo>
                    <a:lnTo>
                      <a:pt x="2216" y="326"/>
                    </a:lnTo>
                    <a:lnTo>
                      <a:pt x="2216" y="328"/>
                    </a:lnTo>
                    <a:lnTo>
                      <a:pt x="2217" y="330"/>
                    </a:lnTo>
                    <a:lnTo>
                      <a:pt x="2222" y="335"/>
                    </a:lnTo>
                    <a:lnTo>
                      <a:pt x="2225" y="344"/>
                    </a:lnTo>
                    <a:lnTo>
                      <a:pt x="2224" y="349"/>
                    </a:lnTo>
                    <a:lnTo>
                      <a:pt x="2211" y="351"/>
                    </a:lnTo>
                    <a:lnTo>
                      <a:pt x="2199" y="361"/>
                    </a:lnTo>
                    <a:lnTo>
                      <a:pt x="2191" y="363"/>
                    </a:lnTo>
                    <a:lnTo>
                      <a:pt x="2175" y="365"/>
                    </a:lnTo>
                    <a:lnTo>
                      <a:pt x="2173" y="363"/>
                    </a:lnTo>
                    <a:lnTo>
                      <a:pt x="2164" y="366"/>
                    </a:lnTo>
                    <a:lnTo>
                      <a:pt x="2156" y="361"/>
                    </a:lnTo>
                    <a:lnTo>
                      <a:pt x="2138" y="357"/>
                    </a:lnTo>
                    <a:lnTo>
                      <a:pt x="2104" y="365"/>
                    </a:lnTo>
                    <a:lnTo>
                      <a:pt x="2096" y="368"/>
                    </a:lnTo>
                    <a:lnTo>
                      <a:pt x="2109" y="392"/>
                    </a:lnTo>
                    <a:lnTo>
                      <a:pt x="2100" y="402"/>
                    </a:lnTo>
                    <a:lnTo>
                      <a:pt x="2097" y="407"/>
                    </a:lnTo>
                    <a:lnTo>
                      <a:pt x="2095" y="409"/>
                    </a:lnTo>
                    <a:lnTo>
                      <a:pt x="2091" y="409"/>
                    </a:lnTo>
                    <a:lnTo>
                      <a:pt x="2064" y="431"/>
                    </a:lnTo>
                    <a:lnTo>
                      <a:pt x="2055" y="433"/>
                    </a:lnTo>
                    <a:lnTo>
                      <a:pt x="2049" y="439"/>
                    </a:lnTo>
                    <a:lnTo>
                      <a:pt x="2039" y="445"/>
                    </a:lnTo>
                    <a:lnTo>
                      <a:pt x="2027" y="446"/>
                    </a:lnTo>
                    <a:lnTo>
                      <a:pt x="1984" y="472"/>
                    </a:lnTo>
                    <a:lnTo>
                      <a:pt x="1970" y="472"/>
                    </a:lnTo>
                    <a:lnTo>
                      <a:pt x="1955" y="477"/>
                    </a:lnTo>
                    <a:lnTo>
                      <a:pt x="1939" y="475"/>
                    </a:lnTo>
                    <a:lnTo>
                      <a:pt x="1937" y="471"/>
                    </a:lnTo>
                    <a:lnTo>
                      <a:pt x="1931" y="472"/>
                    </a:lnTo>
                    <a:lnTo>
                      <a:pt x="1927" y="471"/>
                    </a:lnTo>
                    <a:lnTo>
                      <a:pt x="1919" y="465"/>
                    </a:lnTo>
                    <a:lnTo>
                      <a:pt x="1907" y="461"/>
                    </a:lnTo>
                    <a:lnTo>
                      <a:pt x="1919" y="444"/>
                    </a:lnTo>
                    <a:lnTo>
                      <a:pt x="1919" y="434"/>
                    </a:lnTo>
                    <a:lnTo>
                      <a:pt x="1922" y="424"/>
                    </a:lnTo>
                    <a:lnTo>
                      <a:pt x="1926" y="420"/>
                    </a:lnTo>
                    <a:lnTo>
                      <a:pt x="1924" y="414"/>
                    </a:lnTo>
                    <a:lnTo>
                      <a:pt x="1926" y="410"/>
                    </a:lnTo>
                    <a:lnTo>
                      <a:pt x="1931" y="405"/>
                    </a:lnTo>
                    <a:lnTo>
                      <a:pt x="1940" y="405"/>
                    </a:lnTo>
                    <a:lnTo>
                      <a:pt x="1943" y="377"/>
                    </a:lnTo>
                    <a:lnTo>
                      <a:pt x="1942" y="378"/>
                    </a:lnTo>
                    <a:lnTo>
                      <a:pt x="1935" y="367"/>
                    </a:lnTo>
                    <a:lnTo>
                      <a:pt x="1929" y="341"/>
                    </a:lnTo>
                    <a:lnTo>
                      <a:pt x="1912" y="316"/>
                    </a:lnTo>
                    <a:lnTo>
                      <a:pt x="1906" y="318"/>
                    </a:lnTo>
                    <a:lnTo>
                      <a:pt x="1892" y="323"/>
                    </a:lnTo>
                    <a:lnTo>
                      <a:pt x="1891" y="324"/>
                    </a:lnTo>
                    <a:lnTo>
                      <a:pt x="1887" y="337"/>
                    </a:lnTo>
                    <a:lnTo>
                      <a:pt x="1877" y="342"/>
                    </a:lnTo>
                    <a:lnTo>
                      <a:pt x="1871" y="341"/>
                    </a:lnTo>
                    <a:lnTo>
                      <a:pt x="1869" y="337"/>
                    </a:lnTo>
                    <a:lnTo>
                      <a:pt x="1872" y="323"/>
                    </a:lnTo>
                    <a:lnTo>
                      <a:pt x="1884" y="314"/>
                    </a:lnTo>
                    <a:lnTo>
                      <a:pt x="1886" y="305"/>
                    </a:lnTo>
                    <a:lnTo>
                      <a:pt x="1890" y="300"/>
                    </a:lnTo>
                    <a:lnTo>
                      <a:pt x="1891" y="295"/>
                    </a:lnTo>
                    <a:lnTo>
                      <a:pt x="1885" y="271"/>
                    </a:lnTo>
                    <a:lnTo>
                      <a:pt x="1881" y="266"/>
                    </a:lnTo>
                    <a:lnTo>
                      <a:pt x="1880" y="260"/>
                    </a:lnTo>
                    <a:lnTo>
                      <a:pt x="1882" y="256"/>
                    </a:lnTo>
                    <a:lnTo>
                      <a:pt x="1884" y="256"/>
                    </a:lnTo>
                    <a:lnTo>
                      <a:pt x="1876" y="246"/>
                    </a:lnTo>
                    <a:lnTo>
                      <a:pt x="1832" y="221"/>
                    </a:lnTo>
                    <a:lnTo>
                      <a:pt x="1827" y="222"/>
                    </a:lnTo>
                    <a:lnTo>
                      <a:pt x="1825" y="221"/>
                    </a:lnTo>
                    <a:lnTo>
                      <a:pt x="1816" y="219"/>
                    </a:lnTo>
                    <a:lnTo>
                      <a:pt x="1806" y="219"/>
                    </a:lnTo>
                    <a:lnTo>
                      <a:pt x="1802" y="224"/>
                    </a:lnTo>
                    <a:lnTo>
                      <a:pt x="1804" y="232"/>
                    </a:lnTo>
                    <a:lnTo>
                      <a:pt x="1809" y="237"/>
                    </a:lnTo>
                    <a:lnTo>
                      <a:pt x="1807" y="240"/>
                    </a:lnTo>
                    <a:lnTo>
                      <a:pt x="1791" y="246"/>
                    </a:lnTo>
                    <a:lnTo>
                      <a:pt x="1791" y="265"/>
                    </a:lnTo>
                    <a:lnTo>
                      <a:pt x="1787" y="266"/>
                    </a:lnTo>
                    <a:lnTo>
                      <a:pt x="1785" y="271"/>
                    </a:lnTo>
                    <a:lnTo>
                      <a:pt x="1781" y="258"/>
                    </a:lnTo>
                    <a:lnTo>
                      <a:pt x="1778" y="255"/>
                    </a:lnTo>
                    <a:lnTo>
                      <a:pt x="1775" y="256"/>
                    </a:lnTo>
                    <a:lnTo>
                      <a:pt x="1771" y="261"/>
                    </a:lnTo>
                    <a:lnTo>
                      <a:pt x="1761" y="268"/>
                    </a:lnTo>
                    <a:lnTo>
                      <a:pt x="1760" y="274"/>
                    </a:lnTo>
                    <a:lnTo>
                      <a:pt x="1756" y="279"/>
                    </a:lnTo>
                    <a:lnTo>
                      <a:pt x="1756" y="303"/>
                    </a:lnTo>
                    <a:lnTo>
                      <a:pt x="1757" y="307"/>
                    </a:lnTo>
                    <a:lnTo>
                      <a:pt x="1754" y="310"/>
                    </a:lnTo>
                    <a:lnTo>
                      <a:pt x="1750" y="342"/>
                    </a:lnTo>
                    <a:lnTo>
                      <a:pt x="1767" y="376"/>
                    </a:lnTo>
                    <a:lnTo>
                      <a:pt x="1769" y="404"/>
                    </a:lnTo>
                    <a:lnTo>
                      <a:pt x="1755" y="450"/>
                    </a:lnTo>
                    <a:lnTo>
                      <a:pt x="1734" y="465"/>
                    </a:lnTo>
                    <a:lnTo>
                      <a:pt x="1727" y="464"/>
                    </a:lnTo>
                    <a:lnTo>
                      <a:pt x="1717" y="460"/>
                    </a:lnTo>
                    <a:lnTo>
                      <a:pt x="1701" y="425"/>
                    </a:lnTo>
                    <a:lnTo>
                      <a:pt x="1692" y="368"/>
                    </a:lnTo>
                    <a:lnTo>
                      <a:pt x="1717" y="252"/>
                    </a:lnTo>
                    <a:lnTo>
                      <a:pt x="1714" y="246"/>
                    </a:lnTo>
                    <a:lnTo>
                      <a:pt x="1704" y="258"/>
                    </a:lnTo>
                    <a:lnTo>
                      <a:pt x="1703" y="271"/>
                    </a:lnTo>
                    <a:lnTo>
                      <a:pt x="1698" y="272"/>
                    </a:lnTo>
                    <a:lnTo>
                      <a:pt x="1680" y="288"/>
                    </a:lnTo>
                    <a:lnTo>
                      <a:pt x="1680" y="284"/>
                    </a:lnTo>
                    <a:lnTo>
                      <a:pt x="1686" y="268"/>
                    </a:lnTo>
                    <a:lnTo>
                      <a:pt x="1691" y="265"/>
                    </a:lnTo>
                    <a:lnTo>
                      <a:pt x="1718" y="216"/>
                    </a:lnTo>
                    <a:lnTo>
                      <a:pt x="1720" y="216"/>
                    </a:lnTo>
                    <a:lnTo>
                      <a:pt x="1727" y="214"/>
                    </a:lnTo>
                    <a:lnTo>
                      <a:pt x="1731" y="209"/>
                    </a:lnTo>
                    <a:lnTo>
                      <a:pt x="1733" y="224"/>
                    </a:lnTo>
                    <a:lnTo>
                      <a:pt x="1738" y="224"/>
                    </a:lnTo>
                    <a:lnTo>
                      <a:pt x="1750" y="209"/>
                    </a:lnTo>
                    <a:lnTo>
                      <a:pt x="1773" y="205"/>
                    </a:lnTo>
                    <a:lnTo>
                      <a:pt x="1778" y="198"/>
                    </a:lnTo>
                    <a:lnTo>
                      <a:pt x="1787" y="197"/>
                    </a:lnTo>
                    <a:lnTo>
                      <a:pt x="1809" y="204"/>
                    </a:lnTo>
                    <a:lnTo>
                      <a:pt x="1813" y="209"/>
                    </a:lnTo>
                    <a:lnTo>
                      <a:pt x="1819" y="209"/>
                    </a:lnTo>
                    <a:lnTo>
                      <a:pt x="1819" y="203"/>
                    </a:lnTo>
                    <a:lnTo>
                      <a:pt x="1822" y="200"/>
                    </a:lnTo>
                    <a:lnTo>
                      <a:pt x="1825" y="201"/>
                    </a:lnTo>
                    <a:lnTo>
                      <a:pt x="1829" y="206"/>
                    </a:lnTo>
                    <a:lnTo>
                      <a:pt x="1849" y="203"/>
                    </a:lnTo>
                    <a:lnTo>
                      <a:pt x="1849" y="201"/>
                    </a:lnTo>
                    <a:lnTo>
                      <a:pt x="1849" y="200"/>
                    </a:lnTo>
                    <a:lnTo>
                      <a:pt x="1844" y="198"/>
                    </a:lnTo>
                    <a:lnTo>
                      <a:pt x="1840" y="194"/>
                    </a:lnTo>
                    <a:lnTo>
                      <a:pt x="1835" y="190"/>
                    </a:lnTo>
                    <a:lnTo>
                      <a:pt x="1834" y="182"/>
                    </a:lnTo>
                    <a:lnTo>
                      <a:pt x="1832" y="178"/>
                    </a:lnTo>
                    <a:lnTo>
                      <a:pt x="1830" y="174"/>
                    </a:lnTo>
                    <a:lnTo>
                      <a:pt x="1828" y="172"/>
                    </a:lnTo>
                    <a:lnTo>
                      <a:pt x="1811" y="173"/>
                    </a:lnTo>
                    <a:lnTo>
                      <a:pt x="1796" y="168"/>
                    </a:lnTo>
                    <a:lnTo>
                      <a:pt x="1796" y="161"/>
                    </a:lnTo>
                    <a:lnTo>
                      <a:pt x="1793" y="156"/>
                    </a:lnTo>
                    <a:lnTo>
                      <a:pt x="1786" y="156"/>
                    </a:lnTo>
                    <a:lnTo>
                      <a:pt x="1778" y="159"/>
                    </a:lnTo>
                    <a:lnTo>
                      <a:pt x="1748" y="161"/>
                    </a:lnTo>
                    <a:lnTo>
                      <a:pt x="1733" y="168"/>
                    </a:lnTo>
                    <a:lnTo>
                      <a:pt x="1729" y="173"/>
                    </a:lnTo>
                    <a:lnTo>
                      <a:pt x="1724" y="174"/>
                    </a:lnTo>
                    <a:lnTo>
                      <a:pt x="1704" y="171"/>
                    </a:lnTo>
                    <a:lnTo>
                      <a:pt x="1697" y="173"/>
                    </a:lnTo>
                    <a:lnTo>
                      <a:pt x="1682" y="157"/>
                    </a:lnTo>
                    <a:lnTo>
                      <a:pt x="1666" y="150"/>
                    </a:lnTo>
                    <a:lnTo>
                      <a:pt x="1654" y="151"/>
                    </a:lnTo>
                    <a:lnTo>
                      <a:pt x="1650" y="151"/>
                    </a:lnTo>
                    <a:lnTo>
                      <a:pt x="1644" y="156"/>
                    </a:lnTo>
                    <a:lnTo>
                      <a:pt x="1644" y="153"/>
                    </a:lnTo>
                    <a:lnTo>
                      <a:pt x="1644" y="145"/>
                    </a:lnTo>
                    <a:lnTo>
                      <a:pt x="1646" y="138"/>
                    </a:lnTo>
                    <a:lnTo>
                      <a:pt x="1651" y="137"/>
                    </a:lnTo>
                    <a:lnTo>
                      <a:pt x="1670" y="117"/>
                    </a:lnTo>
                    <a:lnTo>
                      <a:pt x="1671" y="114"/>
                    </a:lnTo>
                    <a:lnTo>
                      <a:pt x="1668" y="114"/>
                    </a:lnTo>
                    <a:lnTo>
                      <a:pt x="1651" y="116"/>
                    </a:lnTo>
                    <a:lnTo>
                      <a:pt x="1631" y="128"/>
                    </a:lnTo>
                    <a:lnTo>
                      <a:pt x="1623" y="138"/>
                    </a:lnTo>
                    <a:lnTo>
                      <a:pt x="1607" y="150"/>
                    </a:lnTo>
                    <a:lnTo>
                      <a:pt x="1586" y="154"/>
                    </a:lnTo>
                    <a:lnTo>
                      <a:pt x="1571" y="164"/>
                    </a:lnTo>
                    <a:lnTo>
                      <a:pt x="1543" y="164"/>
                    </a:lnTo>
                    <a:lnTo>
                      <a:pt x="1541" y="168"/>
                    </a:lnTo>
                    <a:lnTo>
                      <a:pt x="1540" y="166"/>
                    </a:lnTo>
                    <a:lnTo>
                      <a:pt x="1541" y="157"/>
                    </a:lnTo>
                    <a:lnTo>
                      <a:pt x="1541" y="151"/>
                    </a:lnTo>
                    <a:lnTo>
                      <a:pt x="1535" y="146"/>
                    </a:lnTo>
                    <a:lnTo>
                      <a:pt x="1508" y="163"/>
                    </a:lnTo>
                    <a:lnTo>
                      <a:pt x="1497" y="164"/>
                    </a:lnTo>
                    <a:lnTo>
                      <a:pt x="1490" y="164"/>
                    </a:lnTo>
                    <a:lnTo>
                      <a:pt x="1487" y="159"/>
                    </a:lnTo>
                    <a:lnTo>
                      <a:pt x="1552" y="104"/>
                    </a:lnTo>
                    <a:lnTo>
                      <a:pt x="1567" y="99"/>
                    </a:lnTo>
                    <a:lnTo>
                      <a:pt x="1583" y="84"/>
                    </a:lnTo>
                    <a:lnTo>
                      <a:pt x="1579" y="84"/>
                    </a:lnTo>
                    <a:lnTo>
                      <a:pt x="1568" y="79"/>
                    </a:lnTo>
                    <a:lnTo>
                      <a:pt x="1547" y="78"/>
                    </a:lnTo>
                    <a:lnTo>
                      <a:pt x="1534" y="73"/>
                    </a:lnTo>
                    <a:lnTo>
                      <a:pt x="1526" y="74"/>
                    </a:lnTo>
                    <a:lnTo>
                      <a:pt x="1516" y="79"/>
                    </a:lnTo>
                    <a:lnTo>
                      <a:pt x="1511" y="79"/>
                    </a:lnTo>
                    <a:lnTo>
                      <a:pt x="1501" y="74"/>
                    </a:lnTo>
                    <a:lnTo>
                      <a:pt x="1495" y="68"/>
                    </a:lnTo>
                    <a:lnTo>
                      <a:pt x="1485" y="65"/>
                    </a:lnTo>
                    <a:lnTo>
                      <a:pt x="1479" y="60"/>
                    </a:lnTo>
                    <a:lnTo>
                      <a:pt x="1468" y="57"/>
                    </a:lnTo>
                    <a:lnTo>
                      <a:pt x="1463" y="52"/>
                    </a:lnTo>
                    <a:lnTo>
                      <a:pt x="1448" y="46"/>
                    </a:lnTo>
                    <a:lnTo>
                      <a:pt x="1427" y="43"/>
                    </a:lnTo>
                    <a:lnTo>
                      <a:pt x="1421" y="47"/>
                    </a:lnTo>
                    <a:lnTo>
                      <a:pt x="1414" y="48"/>
                    </a:lnTo>
                    <a:lnTo>
                      <a:pt x="1407" y="46"/>
                    </a:lnTo>
                    <a:lnTo>
                      <a:pt x="1405" y="43"/>
                    </a:lnTo>
                    <a:lnTo>
                      <a:pt x="1395" y="41"/>
                    </a:lnTo>
                    <a:lnTo>
                      <a:pt x="1391" y="38"/>
                    </a:lnTo>
                    <a:lnTo>
                      <a:pt x="1380" y="41"/>
                    </a:lnTo>
                    <a:lnTo>
                      <a:pt x="1379" y="38"/>
                    </a:lnTo>
                    <a:lnTo>
                      <a:pt x="1373" y="39"/>
                    </a:lnTo>
                    <a:lnTo>
                      <a:pt x="1365" y="25"/>
                    </a:lnTo>
                    <a:lnTo>
                      <a:pt x="1364" y="23"/>
                    </a:lnTo>
                    <a:lnTo>
                      <a:pt x="1354" y="1"/>
                    </a:lnTo>
                    <a:lnTo>
                      <a:pt x="1344" y="0"/>
                    </a:lnTo>
                    <a:lnTo>
                      <a:pt x="1346" y="25"/>
                    </a:lnTo>
                    <a:lnTo>
                      <a:pt x="166" y="25"/>
                    </a:lnTo>
                    <a:lnTo>
                      <a:pt x="167" y="31"/>
                    </a:lnTo>
                    <a:lnTo>
                      <a:pt x="171" y="36"/>
                    </a:lnTo>
                    <a:lnTo>
                      <a:pt x="176" y="36"/>
                    </a:lnTo>
                    <a:lnTo>
                      <a:pt x="183" y="37"/>
                    </a:lnTo>
                    <a:lnTo>
                      <a:pt x="185" y="41"/>
                    </a:lnTo>
                    <a:lnTo>
                      <a:pt x="183" y="41"/>
                    </a:lnTo>
                    <a:lnTo>
                      <a:pt x="181" y="39"/>
                    </a:lnTo>
                    <a:lnTo>
                      <a:pt x="178" y="41"/>
                    </a:lnTo>
                    <a:lnTo>
                      <a:pt x="177" y="47"/>
                    </a:lnTo>
                    <a:lnTo>
                      <a:pt x="172" y="52"/>
                    </a:lnTo>
                    <a:lnTo>
                      <a:pt x="168" y="53"/>
                    </a:lnTo>
                    <a:lnTo>
                      <a:pt x="172" y="58"/>
                    </a:lnTo>
                    <a:lnTo>
                      <a:pt x="176" y="59"/>
                    </a:lnTo>
                    <a:lnTo>
                      <a:pt x="178" y="73"/>
                    </a:lnTo>
                    <a:lnTo>
                      <a:pt x="172" y="94"/>
                    </a:lnTo>
                    <a:lnTo>
                      <a:pt x="171" y="89"/>
                    </a:lnTo>
                    <a:lnTo>
                      <a:pt x="168" y="89"/>
                    </a:lnTo>
                    <a:lnTo>
                      <a:pt x="163" y="90"/>
                    </a:lnTo>
                    <a:lnTo>
                      <a:pt x="155" y="101"/>
                    </a:lnTo>
                    <a:lnTo>
                      <a:pt x="147" y="106"/>
                    </a:lnTo>
                    <a:lnTo>
                      <a:pt x="144" y="110"/>
                    </a:lnTo>
                    <a:lnTo>
                      <a:pt x="146" y="111"/>
                    </a:lnTo>
                    <a:lnTo>
                      <a:pt x="144" y="115"/>
                    </a:lnTo>
                    <a:lnTo>
                      <a:pt x="138" y="116"/>
                    </a:lnTo>
                    <a:lnTo>
                      <a:pt x="139" y="107"/>
                    </a:lnTo>
                    <a:lnTo>
                      <a:pt x="152" y="90"/>
                    </a:lnTo>
                    <a:lnTo>
                      <a:pt x="156" y="88"/>
                    </a:lnTo>
                    <a:lnTo>
                      <a:pt x="161" y="79"/>
                    </a:lnTo>
                    <a:lnTo>
                      <a:pt x="160" y="74"/>
                    </a:lnTo>
                    <a:lnTo>
                      <a:pt x="151" y="74"/>
                    </a:lnTo>
                    <a:lnTo>
                      <a:pt x="141" y="70"/>
                    </a:lnTo>
                    <a:lnTo>
                      <a:pt x="113" y="69"/>
                    </a:lnTo>
                    <a:lnTo>
                      <a:pt x="83" y="57"/>
                    </a:lnTo>
                    <a:lnTo>
                      <a:pt x="79" y="60"/>
                    </a:lnTo>
                    <a:lnTo>
                      <a:pt x="73" y="74"/>
                    </a:lnTo>
                    <a:lnTo>
                      <a:pt x="74" y="80"/>
                    </a:lnTo>
                    <a:lnTo>
                      <a:pt x="81" y="93"/>
                    </a:lnTo>
                    <a:lnTo>
                      <a:pt x="84" y="138"/>
                    </a:lnTo>
                    <a:lnTo>
                      <a:pt x="86" y="140"/>
                    </a:lnTo>
                    <a:lnTo>
                      <a:pt x="91" y="135"/>
                    </a:lnTo>
                    <a:lnTo>
                      <a:pt x="93" y="138"/>
                    </a:lnTo>
                    <a:lnTo>
                      <a:pt x="87" y="147"/>
                    </a:lnTo>
                    <a:lnTo>
                      <a:pt x="86" y="152"/>
                    </a:lnTo>
                    <a:lnTo>
                      <a:pt x="87" y="154"/>
                    </a:lnTo>
                    <a:lnTo>
                      <a:pt x="89" y="156"/>
                    </a:lnTo>
                    <a:lnTo>
                      <a:pt x="93" y="154"/>
                    </a:lnTo>
                    <a:lnTo>
                      <a:pt x="93" y="156"/>
                    </a:lnTo>
                    <a:lnTo>
                      <a:pt x="91" y="171"/>
                    </a:lnTo>
                    <a:lnTo>
                      <a:pt x="89" y="173"/>
                    </a:lnTo>
                    <a:lnTo>
                      <a:pt x="87" y="173"/>
                    </a:lnTo>
                    <a:lnTo>
                      <a:pt x="88" y="164"/>
                    </a:lnTo>
                    <a:lnTo>
                      <a:pt x="86" y="162"/>
                    </a:lnTo>
                    <a:lnTo>
                      <a:pt x="83" y="173"/>
                    </a:lnTo>
                    <a:lnTo>
                      <a:pt x="83" y="178"/>
                    </a:lnTo>
                    <a:lnTo>
                      <a:pt x="88" y="182"/>
                    </a:lnTo>
                    <a:lnTo>
                      <a:pt x="105" y="182"/>
                    </a:lnTo>
                    <a:lnTo>
                      <a:pt x="114" y="189"/>
                    </a:lnTo>
                    <a:lnTo>
                      <a:pt x="113" y="192"/>
                    </a:lnTo>
                    <a:lnTo>
                      <a:pt x="104" y="189"/>
                    </a:lnTo>
                    <a:lnTo>
                      <a:pt x="88" y="190"/>
                    </a:lnTo>
                    <a:lnTo>
                      <a:pt x="84" y="192"/>
                    </a:lnTo>
                    <a:lnTo>
                      <a:pt x="79" y="213"/>
                    </a:lnTo>
                    <a:lnTo>
                      <a:pt x="81" y="215"/>
                    </a:lnTo>
                    <a:lnTo>
                      <a:pt x="79" y="220"/>
                    </a:lnTo>
                    <a:lnTo>
                      <a:pt x="78" y="229"/>
                    </a:lnTo>
                    <a:lnTo>
                      <a:pt x="73" y="235"/>
                    </a:lnTo>
                    <a:lnTo>
                      <a:pt x="41" y="349"/>
                    </a:lnTo>
                    <a:lnTo>
                      <a:pt x="41" y="350"/>
                    </a:lnTo>
                    <a:lnTo>
                      <a:pt x="42" y="350"/>
                    </a:lnTo>
                    <a:lnTo>
                      <a:pt x="42" y="356"/>
                    </a:lnTo>
                    <a:lnTo>
                      <a:pt x="36" y="360"/>
                    </a:lnTo>
                    <a:lnTo>
                      <a:pt x="21" y="389"/>
                    </a:lnTo>
                    <a:lnTo>
                      <a:pt x="25" y="480"/>
                    </a:lnTo>
                    <a:lnTo>
                      <a:pt x="16" y="516"/>
                    </a:lnTo>
                    <a:lnTo>
                      <a:pt x="2" y="534"/>
                    </a:lnTo>
                    <a:lnTo>
                      <a:pt x="0" y="546"/>
                    </a:lnTo>
                    <a:lnTo>
                      <a:pt x="5" y="550"/>
                    </a:lnTo>
                    <a:lnTo>
                      <a:pt x="20" y="585"/>
                    </a:lnTo>
                    <a:lnTo>
                      <a:pt x="21" y="590"/>
                    </a:lnTo>
                    <a:lnTo>
                      <a:pt x="16" y="605"/>
                    </a:lnTo>
                    <a:lnTo>
                      <a:pt x="20" y="638"/>
                    </a:lnTo>
                    <a:lnTo>
                      <a:pt x="42" y="670"/>
                    </a:lnTo>
                    <a:lnTo>
                      <a:pt x="45" y="676"/>
                    </a:lnTo>
                    <a:lnTo>
                      <a:pt x="44" y="685"/>
                    </a:lnTo>
                    <a:lnTo>
                      <a:pt x="45" y="687"/>
                    </a:lnTo>
                    <a:lnTo>
                      <a:pt x="51" y="694"/>
                    </a:lnTo>
                    <a:lnTo>
                      <a:pt x="56" y="694"/>
                    </a:lnTo>
                    <a:lnTo>
                      <a:pt x="57" y="697"/>
                    </a:lnTo>
                    <a:lnTo>
                      <a:pt x="60" y="697"/>
                    </a:lnTo>
                    <a:lnTo>
                      <a:pt x="63" y="695"/>
                    </a:lnTo>
                    <a:lnTo>
                      <a:pt x="65" y="694"/>
                    </a:lnTo>
                    <a:lnTo>
                      <a:pt x="67" y="680"/>
                    </a:lnTo>
                    <a:lnTo>
                      <a:pt x="78" y="681"/>
                    </a:lnTo>
                    <a:lnTo>
                      <a:pt x="89" y="685"/>
                    </a:lnTo>
                    <a:lnTo>
                      <a:pt x="83" y="689"/>
                    </a:lnTo>
                    <a:lnTo>
                      <a:pt x="77" y="690"/>
                    </a:lnTo>
                    <a:lnTo>
                      <a:pt x="72" y="695"/>
                    </a:lnTo>
                    <a:lnTo>
                      <a:pt x="72" y="701"/>
                    </a:lnTo>
                    <a:lnTo>
                      <a:pt x="79" y="717"/>
                    </a:lnTo>
                    <a:lnTo>
                      <a:pt x="79" y="722"/>
                    </a:lnTo>
                    <a:lnTo>
                      <a:pt x="68" y="710"/>
                    </a:lnTo>
                    <a:lnTo>
                      <a:pt x="67" y="705"/>
                    </a:lnTo>
                    <a:lnTo>
                      <a:pt x="63" y="705"/>
                    </a:lnTo>
                    <a:lnTo>
                      <a:pt x="61" y="711"/>
                    </a:lnTo>
                    <a:lnTo>
                      <a:pt x="61" y="717"/>
                    </a:lnTo>
                    <a:lnTo>
                      <a:pt x="65" y="727"/>
                    </a:lnTo>
                    <a:lnTo>
                      <a:pt x="66" y="746"/>
                    </a:lnTo>
                    <a:lnTo>
                      <a:pt x="72" y="754"/>
                    </a:lnTo>
                    <a:lnTo>
                      <a:pt x="83" y="757"/>
                    </a:lnTo>
                    <a:lnTo>
                      <a:pt x="87" y="764"/>
                    </a:lnTo>
                    <a:lnTo>
                      <a:pt x="86" y="775"/>
                    </a:lnTo>
                    <a:lnTo>
                      <a:pt x="79" y="780"/>
                    </a:lnTo>
                    <a:lnTo>
                      <a:pt x="78" y="793"/>
                    </a:lnTo>
                    <a:lnTo>
                      <a:pt x="117" y="851"/>
                    </a:lnTo>
                    <a:lnTo>
                      <a:pt x="121" y="853"/>
                    </a:lnTo>
                    <a:lnTo>
                      <a:pt x="121" y="864"/>
                    </a:lnTo>
                    <a:lnTo>
                      <a:pt x="128" y="868"/>
                    </a:lnTo>
                    <a:lnTo>
                      <a:pt x="131" y="875"/>
                    </a:lnTo>
                    <a:lnTo>
                      <a:pt x="133" y="877"/>
                    </a:lnTo>
                    <a:lnTo>
                      <a:pt x="129" y="884"/>
                    </a:lnTo>
                    <a:lnTo>
                      <a:pt x="130" y="906"/>
                    </a:lnTo>
                    <a:lnTo>
                      <a:pt x="131" y="910"/>
                    </a:lnTo>
                    <a:lnTo>
                      <a:pt x="154" y="915"/>
                    </a:lnTo>
                    <a:lnTo>
                      <a:pt x="163" y="920"/>
                    </a:lnTo>
                    <a:lnTo>
                      <a:pt x="168" y="917"/>
                    </a:lnTo>
                    <a:lnTo>
                      <a:pt x="173" y="919"/>
                    </a:lnTo>
                    <a:lnTo>
                      <a:pt x="189" y="927"/>
                    </a:lnTo>
                    <a:lnTo>
                      <a:pt x="193" y="933"/>
                    </a:lnTo>
                    <a:lnTo>
                      <a:pt x="212" y="942"/>
                    </a:lnTo>
                    <a:lnTo>
                      <a:pt x="214" y="947"/>
                    </a:lnTo>
                    <a:lnTo>
                      <a:pt x="218" y="941"/>
                    </a:lnTo>
                    <a:lnTo>
                      <a:pt x="222" y="940"/>
                    </a:lnTo>
                    <a:lnTo>
                      <a:pt x="225" y="942"/>
                    </a:lnTo>
                    <a:lnTo>
                      <a:pt x="232" y="950"/>
                    </a:lnTo>
                    <a:lnTo>
                      <a:pt x="232" y="959"/>
                    </a:lnTo>
                    <a:lnTo>
                      <a:pt x="233" y="961"/>
                    </a:lnTo>
                    <a:lnTo>
                      <a:pt x="245" y="963"/>
                    </a:lnTo>
                    <a:lnTo>
                      <a:pt x="280" y="999"/>
                    </a:lnTo>
                    <a:lnTo>
                      <a:pt x="283" y="1008"/>
                    </a:lnTo>
                    <a:lnTo>
                      <a:pt x="286" y="1041"/>
                    </a:lnTo>
                    <a:lnTo>
                      <a:pt x="400" y="1031"/>
                    </a:lnTo>
                    <a:lnTo>
                      <a:pt x="400" y="1037"/>
                    </a:lnTo>
                    <a:lnTo>
                      <a:pt x="585" y="1115"/>
                    </a:lnTo>
                    <a:lnTo>
                      <a:pt x="722" y="1115"/>
                    </a:lnTo>
                    <a:lnTo>
                      <a:pt x="724" y="1084"/>
                    </a:lnTo>
                    <a:lnTo>
                      <a:pt x="807" y="1083"/>
                    </a:lnTo>
                    <a:lnTo>
                      <a:pt x="819" y="1092"/>
                    </a:lnTo>
                    <a:lnTo>
                      <a:pt x="825" y="1104"/>
                    </a:lnTo>
                    <a:lnTo>
                      <a:pt x="837" y="1110"/>
                    </a:lnTo>
                    <a:lnTo>
                      <a:pt x="888" y="1161"/>
                    </a:lnTo>
                    <a:lnTo>
                      <a:pt x="900" y="1212"/>
                    </a:lnTo>
                    <a:lnTo>
                      <a:pt x="914" y="1231"/>
                    </a:lnTo>
                    <a:lnTo>
                      <a:pt x="952" y="1265"/>
                    </a:lnTo>
                    <a:lnTo>
                      <a:pt x="973" y="1269"/>
                    </a:lnTo>
                    <a:lnTo>
                      <a:pt x="999" y="1217"/>
                    </a:lnTo>
                    <a:lnTo>
                      <a:pt x="1011" y="1213"/>
                    </a:lnTo>
                    <a:lnTo>
                      <a:pt x="1020" y="1215"/>
                    </a:lnTo>
                    <a:lnTo>
                      <a:pt x="1061" y="1214"/>
                    </a:lnTo>
                    <a:lnTo>
                      <a:pt x="1101" y="1259"/>
                    </a:lnTo>
                    <a:lnTo>
                      <a:pt x="1118" y="1307"/>
                    </a:lnTo>
                    <a:lnTo>
                      <a:pt x="1134" y="1325"/>
                    </a:lnTo>
                    <a:lnTo>
                      <a:pt x="1142" y="1345"/>
                    </a:lnTo>
                    <a:lnTo>
                      <a:pt x="1158" y="1358"/>
                    </a:lnTo>
                    <a:lnTo>
                      <a:pt x="1173" y="1410"/>
                    </a:lnTo>
                    <a:lnTo>
                      <a:pt x="1189" y="1437"/>
                    </a:lnTo>
                    <a:lnTo>
                      <a:pt x="1205" y="1449"/>
                    </a:lnTo>
                    <a:lnTo>
                      <a:pt x="1218" y="1450"/>
                    </a:lnTo>
                    <a:lnTo>
                      <a:pt x="1232" y="1460"/>
                    </a:lnTo>
                    <a:lnTo>
                      <a:pt x="1258" y="1461"/>
                    </a:lnTo>
                    <a:lnTo>
                      <a:pt x="1275" y="1471"/>
                    </a:lnTo>
                    <a:lnTo>
                      <a:pt x="1291" y="1474"/>
                    </a:lnTo>
                    <a:lnTo>
                      <a:pt x="1292" y="1471"/>
                    </a:lnTo>
                    <a:lnTo>
                      <a:pt x="1289" y="1468"/>
                    </a:lnTo>
                    <a:lnTo>
                      <a:pt x="1283" y="1448"/>
                    </a:lnTo>
                    <a:lnTo>
                      <a:pt x="1280" y="1445"/>
                    </a:lnTo>
                    <a:lnTo>
                      <a:pt x="1274" y="1407"/>
                    </a:lnTo>
                    <a:lnTo>
                      <a:pt x="1278" y="1403"/>
                    </a:lnTo>
                    <a:lnTo>
                      <a:pt x="1278" y="1391"/>
                    </a:lnTo>
                    <a:lnTo>
                      <a:pt x="1276" y="1390"/>
                    </a:lnTo>
                    <a:lnTo>
                      <a:pt x="1271" y="1387"/>
                    </a:lnTo>
                    <a:lnTo>
                      <a:pt x="1269" y="1386"/>
                    </a:lnTo>
                    <a:lnTo>
                      <a:pt x="1269" y="1382"/>
                    </a:lnTo>
                    <a:lnTo>
                      <a:pt x="1276" y="1381"/>
                    </a:lnTo>
                    <a:lnTo>
                      <a:pt x="1279" y="1385"/>
                    </a:lnTo>
                    <a:lnTo>
                      <a:pt x="1284" y="1381"/>
                    </a:lnTo>
                    <a:lnTo>
                      <a:pt x="1285" y="1359"/>
                    </a:lnTo>
                    <a:lnTo>
                      <a:pt x="1279" y="1349"/>
                    </a:lnTo>
                    <a:lnTo>
                      <a:pt x="1292" y="1346"/>
                    </a:lnTo>
                    <a:lnTo>
                      <a:pt x="1297" y="1335"/>
                    </a:lnTo>
                    <a:lnTo>
                      <a:pt x="1297" y="1333"/>
                    </a:lnTo>
                    <a:lnTo>
                      <a:pt x="1291" y="1334"/>
                    </a:lnTo>
                    <a:lnTo>
                      <a:pt x="1292" y="1329"/>
                    </a:lnTo>
                    <a:lnTo>
                      <a:pt x="1301" y="1323"/>
                    </a:lnTo>
                    <a:lnTo>
                      <a:pt x="1304" y="1323"/>
                    </a:lnTo>
                    <a:lnTo>
                      <a:pt x="1310" y="1317"/>
                    </a:lnTo>
                    <a:lnTo>
                      <a:pt x="1310" y="1313"/>
                    </a:lnTo>
                    <a:lnTo>
                      <a:pt x="1312" y="1311"/>
                    </a:lnTo>
                    <a:lnTo>
                      <a:pt x="1321" y="1309"/>
                    </a:lnTo>
                    <a:lnTo>
                      <a:pt x="1325" y="1307"/>
                    </a:lnTo>
                    <a:lnTo>
                      <a:pt x="1326" y="1302"/>
                    </a:lnTo>
                    <a:lnTo>
                      <a:pt x="1320" y="1297"/>
                    </a:lnTo>
                    <a:lnTo>
                      <a:pt x="1320" y="1292"/>
                    </a:lnTo>
                    <a:lnTo>
                      <a:pt x="1321" y="1290"/>
                    </a:lnTo>
                    <a:lnTo>
                      <a:pt x="1326" y="1292"/>
                    </a:lnTo>
                    <a:lnTo>
                      <a:pt x="1330" y="1295"/>
                    </a:lnTo>
                    <a:lnTo>
                      <a:pt x="1330" y="1290"/>
                    </a:lnTo>
                    <a:lnTo>
                      <a:pt x="1331" y="1287"/>
                    </a:lnTo>
                    <a:lnTo>
                      <a:pt x="1333" y="1288"/>
                    </a:lnTo>
                    <a:lnTo>
                      <a:pt x="1336" y="1293"/>
                    </a:lnTo>
                    <a:lnTo>
                      <a:pt x="1337" y="1293"/>
                    </a:lnTo>
                    <a:lnTo>
                      <a:pt x="1339" y="1292"/>
                    </a:lnTo>
                    <a:lnTo>
                      <a:pt x="1341" y="1287"/>
                    </a:lnTo>
                    <a:lnTo>
                      <a:pt x="1343" y="1286"/>
                    </a:lnTo>
                    <a:lnTo>
                      <a:pt x="1344" y="1295"/>
                    </a:lnTo>
                    <a:lnTo>
                      <a:pt x="1359" y="1290"/>
                    </a:lnTo>
                    <a:lnTo>
                      <a:pt x="1362" y="1290"/>
                    </a:lnTo>
                    <a:lnTo>
                      <a:pt x="1360" y="1292"/>
                    </a:lnTo>
                    <a:lnTo>
                      <a:pt x="1341" y="1302"/>
                    </a:lnTo>
                    <a:lnTo>
                      <a:pt x="1338" y="1306"/>
                    </a:lnTo>
                    <a:lnTo>
                      <a:pt x="1341" y="1306"/>
                    </a:lnTo>
                    <a:lnTo>
                      <a:pt x="1389" y="1275"/>
                    </a:lnTo>
                    <a:lnTo>
                      <a:pt x="1396" y="1254"/>
                    </a:lnTo>
                    <a:lnTo>
                      <a:pt x="1396" y="1220"/>
                    </a:lnTo>
                    <a:lnTo>
                      <a:pt x="1401" y="1215"/>
                    </a:lnTo>
                    <a:lnTo>
                      <a:pt x="1404" y="1215"/>
                    </a:lnTo>
                    <a:lnTo>
                      <a:pt x="1405" y="1228"/>
                    </a:lnTo>
                    <a:lnTo>
                      <a:pt x="1411" y="1228"/>
                    </a:lnTo>
                    <a:lnTo>
                      <a:pt x="1410" y="1233"/>
                    </a:lnTo>
                    <a:lnTo>
                      <a:pt x="1405" y="1235"/>
                    </a:lnTo>
                    <a:lnTo>
                      <a:pt x="1406" y="1236"/>
                    </a:lnTo>
                    <a:lnTo>
                      <a:pt x="1435" y="1222"/>
                    </a:lnTo>
                    <a:lnTo>
                      <a:pt x="1479" y="1215"/>
                    </a:lnTo>
                    <a:lnTo>
                      <a:pt x="1532" y="1230"/>
                    </a:lnTo>
                    <a:lnTo>
                      <a:pt x="1539" y="1224"/>
                    </a:lnTo>
                    <a:lnTo>
                      <a:pt x="1537" y="1219"/>
                    </a:lnTo>
                    <a:lnTo>
                      <a:pt x="1540" y="1215"/>
                    </a:lnTo>
                    <a:lnTo>
                      <a:pt x="1548" y="1215"/>
                    </a:lnTo>
                    <a:lnTo>
                      <a:pt x="1565" y="1224"/>
                    </a:lnTo>
                    <a:lnTo>
                      <a:pt x="1571" y="1231"/>
                    </a:lnTo>
                    <a:lnTo>
                      <a:pt x="1577" y="1233"/>
                    </a:lnTo>
                    <a:lnTo>
                      <a:pt x="1588" y="1250"/>
                    </a:lnTo>
                    <a:lnTo>
                      <a:pt x="1598" y="1250"/>
                    </a:lnTo>
                    <a:lnTo>
                      <a:pt x="1602" y="1254"/>
                    </a:lnTo>
                    <a:lnTo>
                      <a:pt x="1609" y="1256"/>
                    </a:lnTo>
                    <a:lnTo>
                      <a:pt x="1616" y="1253"/>
                    </a:lnTo>
                    <a:lnTo>
                      <a:pt x="1621" y="1256"/>
                    </a:lnTo>
                    <a:lnTo>
                      <a:pt x="1626" y="1253"/>
                    </a:lnTo>
                    <a:lnTo>
                      <a:pt x="1640" y="1255"/>
                    </a:lnTo>
                    <a:lnTo>
                      <a:pt x="1647" y="1244"/>
                    </a:lnTo>
                    <a:lnTo>
                      <a:pt x="1646" y="1239"/>
                    </a:lnTo>
                    <a:lnTo>
                      <a:pt x="1649" y="1238"/>
                    </a:lnTo>
                    <a:lnTo>
                      <a:pt x="1654" y="1238"/>
                    </a:lnTo>
                    <a:lnTo>
                      <a:pt x="1660" y="1245"/>
                    </a:lnTo>
                    <a:lnTo>
                      <a:pt x="1671" y="1250"/>
                    </a:lnTo>
                    <a:lnTo>
                      <a:pt x="1681" y="1265"/>
                    </a:lnTo>
                    <a:lnTo>
                      <a:pt x="1692" y="1260"/>
                    </a:lnTo>
                    <a:lnTo>
                      <a:pt x="1693" y="1255"/>
                    </a:lnTo>
                    <a:lnTo>
                      <a:pt x="1688" y="1249"/>
                    </a:lnTo>
                    <a:lnTo>
                      <a:pt x="1672" y="1240"/>
                    </a:lnTo>
                    <a:lnTo>
                      <a:pt x="1666" y="1230"/>
                    </a:lnTo>
                    <a:lnTo>
                      <a:pt x="1666" y="1228"/>
                    </a:lnTo>
                    <a:lnTo>
                      <a:pt x="1670" y="1219"/>
                    </a:lnTo>
                    <a:lnTo>
                      <a:pt x="1680" y="1210"/>
                    </a:lnTo>
                    <a:lnTo>
                      <a:pt x="1681" y="1196"/>
                    </a:lnTo>
                    <a:lnTo>
                      <a:pt x="1678" y="1194"/>
                    </a:lnTo>
                    <a:lnTo>
                      <a:pt x="1676" y="1193"/>
                    </a:lnTo>
                    <a:lnTo>
                      <a:pt x="1666" y="1199"/>
                    </a:lnTo>
                    <a:lnTo>
                      <a:pt x="1661" y="1204"/>
                    </a:lnTo>
                    <a:lnTo>
                      <a:pt x="1657" y="1203"/>
                    </a:lnTo>
                    <a:lnTo>
                      <a:pt x="1655" y="1192"/>
                    </a:lnTo>
                    <a:lnTo>
                      <a:pt x="1652" y="1191"/>
                    </a:lnTo>
                    <a:lnTo>
                      <a:pt x="1649" y="1192"/>
                    </a:lnTo>
                    <a:lnTo>
                      <a:pt x="1641" y="1197"/>
                    </a:lnTo>
                    <a:lnTo>
                      <a:pt x="1633" y="1198"/>
                    </a:lnTo>
                    <a:lnTo>
                      <a:pt x="1624" y="1191"/>
                    </a:lnTo>
                    <a:lnTo>
                      <a:pt x="1626" y="1180"/>
                    </a:lnTo>
                    <a:lnTo>
                      <a:pt x="1637" y="1176"/>
                    </a:lnTo>
                    <a:lnTo>
                      <a:pt x="1666" y="1186"/>
                    </a:lnTo>
                    <a:lnTo>
                      <a:pt x="1677" y="1180"/>
                    </a:lnTo>
                    <a:lnTo>
                      <a:pt x="1686" y="1182"/>
                    </a:lnTo>
                    <a:lnTo>
                      <a:pt x="1696" y="1175"/>
                    </a:lnTo>
                    <a:lnTo>
                      <a:pt x="1734" y="1178"/>
                    </a:lnTo>
                    <a:lnTo>
                      <a:pt x="1738" y="1176"/>
                    </a:lnTo>
                    <a:lnTo>
                      <a:pt x="1744" y="1142"/>
                    </a:lnTo>
                    <a:lnTo>
                      <a:pt x="1750" y="1171"/>
                    </a:lnTo>
                    <a:lnTo>
                      <a:pt x="1748" y="1182"/>
                    </a:lnTo>
                    <a:lnTo>
                      <a:pt x="1749" y="1186"/>
                    </a:lnTo>
                    <a:lnTo>
                      <a:pt x="1776" y="1178"/>
                    </a:lnTo>
                    <a:lnTo>
                      <a:pt x="1783" y="1170"/>
                    </a:lnTo>
                    <a:lnTo>
                      <a:pt x="1788" y="1168"/>
                    </a:lnTo>
                    <a:lnTo>
                      <a:pt x="1793" y="1165"/>
                    </a:lnTo>
                    <a:lnTo>
                      <a:pt x="1795" y="1165"/>
                    </a:lnTo>
                    <a:lnTo>
                      <a:pt x="1795" y="1167"/>
                    </a:lnTo>
                    <a:lnTo>
                      <a:pt x="1792" y="1175"/>
                    </a:lnTo>
                    <a:lnTo>
                      <a:pt x="1819" y="1168"/>
                    </a:lnTo>
                    <a:lnTo>
                      <a:pt x="1829" y="1170"/>
                    </a:lnTo>
                    <a:lnTo>
                      <a:pt x="1834" y="1171"/>
                    </a:lnTo>
                    <a:lnTo>
                      <a:pt x="1834" y="1175"/>
                    </a:lnTo>
                    <a:lnTo>
                      <a:pt x="1830" y="1176"/>
                    </a:lnTo>
                    <a:lnTo>
                      <a:pt x="1832" y="1178"/>
                    </a:lnTo>
                    <a:lnTo>
                      <a:pt x="1872" y="1201"/>
                    </a:lnTo>
                    <a:lnTo>
                      <a:pt x="1887" y="1219"/>
                    </a:lnTo>
                    <a:lnTo>
                      <a:pt x="1913" y="1214"/>
                    </a:lnTo>
                    <a:lnTo>
                      <a:pt x="1926" y="1206"/>
                    </a:lnTo>
                    <a:lnTo>
                      <a:pt x="1931" y="1206"/>
                    </a:lnTo>
                    <a:lnTo>
                      <a:pt x="1932" y="1206"/>
                    </a:lnTo>
                    <a:lnTo>
                      <a:pt x="1932" y="1199"/>
                    </a:lnTo>
                    <a:lnTo>
                      <a:pt x="1937" y="1196"/>
                    </a:lnTo>
                    <a:lnTo>
                      <a:pt x="1950" y="1196"/>
                    </a:lnTo>
                    <a:lnTo>
                      <a:pt x="1959" y="1201"/>
                    </a:lnTo>
                    <a:lnTo>
                      <a:pt x="1976" y="1219"/>
                    </a:lnTo>
                    <a:lnTo>
                      <a:pt x="1981" y="1222"/>
                    </a:lnTo>
                    <a:lnTo>
                      <a:pt x="1982" y="1231"/>
                    </a:lnTo>
                    <a:lnTo>
                      <a:pt x="1987" y="1234"/>
                    </a:lnTo>
                    <a:lnTo>
                      <a:pt x="1999" y="1248"/>
                    </a:lnTo>
                    <a:lnTo>
                      <a:pt x="2016" y="1257"/>
                    </a:lnTo>
                    <a:lnTo>
                      <a:pt x="2021" y="1269"/>
                    </a:lnTo>
                    <a:lnTo>
                      <a:pt x="2025" y="1343"/>
                    </a:lnTo>
                    <a:lnTo>
                      <a:pt x="2026" y="1343"/>
                    </a:lnTo>
                    <a:lnTo>
                      <a:pt x="2029" y="1343"/>
                    </a:lnTo>
                    <a:lnTo>
                      <a:pt x="2029" y="1333"/>
                    </a:lnTo>
                    <a:lnTo>
                      <a:pt x="2038" y="1339"/>
                    </a:lnTo>
                    <a:lnTo>
                      <a:pt x="2034" y="1363"/>
                    </a:lnTo>
                    <a:lnTo>
                      <a:pt x="2037" y="1374"/>
                    </a:lnTo>
                    <a:lnTo>
                      <a:pt x="2057" y="1406"/>
                    </a:lnTo>
                    <a:lnTo>
                      <a:pt x="2059" y="1407"/>
                    </a:lnTo>
                    <a:lnTo>
                      <a:pt x="2065" y="1403"/>
                    </a:lnTo>
                    <a:lnTo>
                      <a:pt x="2069" y="1422"/>
                    </a:lnTo>
                    <a:lnTo>
                      <a:pt x="2074" y="1421"/>
                    </a:lnTo>
                    <a:lnTo>
                      <a:pt x="2074" y="1422"/>
                    </a:lnTo>
                    <a:lnTo>
                      <a:pt x="2072" y="1427"/>
                    </a:lnTo>
                    <a:lnTo>
                      <a:pt x="2072" y="1431"/>
                    </a:lnTo>
                    <a:lnTo>
                      <a:pt x="2094" y="1471"/>
                    </a:lnTo>
                    <a:lnTo>
                      <a:pt x="2102" y="1473"/>
                    </a:lnTo>
                    <a:lnTo>
                      <a:pt x="2107" y="1478"/>
                    </a:lnTo>
                    <a:lnTo>
                      <a:pt x="2120" y="1501"/>
                    </a:lnTo>
                    <a:lnTo>
                      <a:pt x="2120" y="1516"/>
                    </a:lnTo>
                    <a:lnTo>
                      <a:pt x="2121" y="1518"/>
                    </a:lnTo>
                    <a:lnTo>
                      <a:pt x="2125" y="1521"/>
                    </a:lnTo>
                    <a:lnTo>
                      <a:pt x="2137" y="1521"/>
                    </a:lnTo>
                    <a:lnTo>
                      <a:pt x="2158" y="1512"/>
                    </a:lnTo>
                    <a:lnTo>
                      <a:pt x="2165" y="1516"/>
                    </a:lnTo>
                    <a:lnTo>
                      <a:pt x="2169" y="1508"/>
                    </a:lnTo>
                    <a:lnTo>
                      <a:pt x="2164" y="1504"/>
                    </a:lnTo>
                    <a:lnTo>
                      <a:pt x="2168" y="1402"/>
                    </a:lnTo>
                    <a:lnTo>
                      <a:pt x="2137" y="1337"/>
                    </a:lnTo>
                    <a:lnTo>
                      <a:pt x="2133" y="1306"/>
                    </a:lnTo>
                    <a:lnTo>
                      <a:pt x="2073" y="1161"/>
                    </a:lnTo>
                    <a:lnTo>
                      <a:pt x="2074" y="1156"/>
                    </a:lnTo>
                    <a:lnTo>
                      <a:pt x="2073" y="1140"/>
                    </a:lnTo>
                    <a:lnTo>
                      <a:pt x="2095" y="1072"/>
                    </a:lnTo>
                    <a:lnTo>
                      <a:pt x="2097" y="1071"/>
                    </a:lnTo>
                    <a:lnTo>
                      <a:pt x="2096" y="1066"/>
                    </a:lnTo>
                    <a:lnTo>
                      <a:pt x="2096" y="1063"/>
                    </a:lnTo>
                    <a:lnTo>
                      <a:pt x="2105" y="1058"/>
                    </a:lnTo>
                    <a:lnTo>
                      <a:pt x="2109" y="1058"/>
                    </a:lnTo>
                    <a:lnTo>
                      <a:pt x="2111" y="1053"/>
                    </a:lnTo>
                    <a:lnTo>
                      <a:pt x="2102" y="1039"/>
                    </a:lnTo>
                    <a:lnTo>
                      <a:pt x="2104" y="1037"/>
                    </a:lnTo>
                    <a:lnTo>
                      <a:pt x="2132" y="1037"/>
                    </a:lnTo>
                    <a:lnTo>
                      <a:pt x="2136" y="1036"/>
                    </a:lnTo>
                    <a:lnTo>
                      <a:pt x="2156" y="1016"/>
                    </a:lnTo>
                    <a:lnTo>
                      <a:pt x="2157" y="1016"/>
                    </a:lnTo>
                    <a:lnTo>
                      <a:pt x="2161" y="1014"/>
                    </a:lnTo>
                    <a:lnTo>
                      <a:pt x="2162" y="1008"/>
                    </a:lnTo>
                    <a:lnTo>
                      <a:pt x="2170" y="1004"/>
                    </a:lnTo>
                    <a:lnTo>
                      <a:pt x="2175" y="999"/>
                    </a:lnTo>
                    <a:lnTo>
                      <a:pt x="2177" y="993"/>
                    </a:lnTo>
                    <a:lnTo>
                      <a:pt x="2174" y="987"/>
                    </a:lnTo>
                    <a:lnTo>
                      <a:pt x="2179" y="983"/>
                    </a:lnTo>
                    <a:lnTo>
                      <a:pt x="2189" y="964"/>
                    </a:lnTo>
                    <a:lnTo>
                      <a:pt x="2200" y="958"/>
                    </a:lnTo>
                    <a:lnTo>
                      <a:pt x="2201" y="953"/>
                    </a:lnTo>
                    <a:lnTo>
                      <a:pt x="2222" y="950"/>
                    </a:lnTo>
                    <a:lnTo>
                      <a:pt x="2237" y="941"/>
                    </a:lnTo>
                    <a:lnTo>
                      <a:pt x="2238" y="936"/>
                    </a:lnTo>
                    <a:lnTo>
                      <a:pt x="2248" y="919"/>
                    </a:lnTo>
                    <a:lnTo>
                      <a:pt x="2271" y="905"/>
                    </a:lnTo>
                    <a:lnTo>
                      <a:pt x="2289" y="904"/>
                    </a:lnTo>
                    <a:lnTo>
                      <a:pt x="2302" y="894"/>
                    </a:lnTo>
                    <a:lnTo>
                      <a:pt x="2302" y="889"/>
                    </a:lnTo>
                    <a:lnTo>
                      <a:pt x="2302" y="883"/>
                    </a:lnTo>
                    <a:lnTo>
                      <a:pt x="2293" y="880"/>
                    </a:lnTo>
                    <a:lnTo>
                      <a:pt x="2289" y="883"/>
                    </a:lnTo>
                    <a:lnTo>
                      <a:pt x="2288" y="884"/>
                    </a:lnTo>
                    <a:lnTo>
                      <a:pt x="2287" y="877"/>
                    </a:lnTo>
                    <a:lnTo>
                      <a:pt x="2290" y="873"/>
                    </a:lnTo>
                    <a:lnTo>
                      <a:pt x="2292" y="869"/>
                    </a:lnTo>
                    <a:lnTo>
                      <a:pt x="2295" y="864"/>
                    </a:lnTo>
                    <a:lnTo>
                      <a:pt x="2292" y="861"/>
                    </a:lnTo>
                    <a:lnTo>
                      <a:pt x="2277" y="854"/>
                    </a:lnTo>
                    <a:lnTo>
                      <a:pt x="2288" y="854"/>
                    </a:lnTo>
                    <a:lnTo>
                      <a:pt x="2293" y="849"/>
                    </a:lnTo>
                    <a:lnTo>
                      <a:pt x="2297" y="856"/>
                    </a:lnTo>
                    <a:lnTo>
                      <a:pt x="2300" y="856"/>
                    </a:lnTo>
                    <a:lnTo>
                      <a:pt x="2303" y="861"/>
                    </a:lnTo>
                    <a:lnTo>
                      <a:pt x="2313" y="859"/>
                    </a:lnTo>
                    <a:lnTo>
                      <a:pt x="2318" y="857"/>
                    </a:lnTo>
                    <a:lnTo>
                      <a:pt x="2324" y="846"/>
                    </a:lnTo>
                    <a:lnTo>
                      <a:pt x="2327" y="842"/>
                    </a:lnTo>
                    <a:lnTo>
                      <a:pt x="2325" y="827"/>
                    </a:lnTo>
                    <a:lnTo>
                      <a:pt x="2320" y="822"/>
                    </a:lnTo>
                    <a:lnTo>
                      <a:pt x="2316" y="827"/>
                    </a:lnTo>
                    <a:lnTo>
                      <a:pt x="2314" y="836"/>
                    </a:lnTo>
                    <a:lnTo>
                      <a:pt x="2313" y="836"/>
                    </a:lnTo>
                    <a:lnTo>
                      <a:pt x="2310" y="832"/>
                    </a:lnTo>
                    <a:lnTo>
                      <a:pt x="2308" y="821"/>
                    </a:lnTo>
                    <a:lnTo>
                      <a:pt x="2287" y="825"/>
                    </a:lnTo>
                    <a:lnTo>
                      <a:pt x="2280" y="823"/>
                    </a:lnTo>
                    <a:lnTo>
                      <a:pt x="2277" y="802"/>
                    </a:lnTo>
                    <a:lnTo>
                      <a:pt x="2278" y="800"/>
                    </a:lnTo>
                    <a:lnTo>
                      <a:pt x="2283" y="812"/>
                    </a:lnTo>
                    <a:lnTo>
                      <a:pt x="2285" y="815"/>
                    </a:lnTo>
                    <a:lnTo>
                      <a:pt x="2290" y="815"/>
                    </a:lnTo>
                    <a:lnTo>
                      <a:pt x="2303" y="807"/>
                    </a:lnTo>
                    <a:lnTo>
                      <a:pt x="2306" y="807"/>
                    </a:lnTo>
                    <a:lnTo>
                      <a:pt x="2306" y="804"/>
                    </a:lnTo>
                    <a:lnTo>
                      <a:pt x="2311" y="806"/>
                    </a:lnTo>
                    <a:lnTo>
                      <a:pt x="2316" y="806"/>
                    </a:lnTo>
                    <a:lnTo>
                      <a:pt x="2320" y="814"/>
                    </a:lnTo>
                    <a:lnTo>
                      <a:pt x="2321" y="812"/>
                    </a:lnTo>
                    <a:lnTo>
                      <a:pt x="2310" y="789"/>
                    </a:lnTo>
                    <a:lnTo>
                      <a:pt x="2310" y="774"/>
                    </a:lnTo>
                    <a:lnTo>
                      <a:pt x="2308" y="762"/>
                    </a:lnTo>
                    <a:lnTo>
                      <a:pt x="2292" y="758"/>
                    </a:lnTo>
                    <a:lnTo>
                      <a:pt x="2289" y="758"/>
                    </a:lnTo>
                    <a:lnTo>
                      <a:pt x="2288" y="760"/>
                    </a:lnTo>
                    <a:lnTo>
                      <a:pt x="2277" y="755"/>
                    </a:lnTo>
                    <a:lnTo>
                      <a:pt x="2277" y="752"/>
                    </a:lnTo>
                    <a:lnTo>
                      <a:pt x="2285" y="750"/>
                    </a:lnTo>
                    <a:lnTo>
                      <a:pt x="2289" y="749"/>
                    </a:lnTo>
                    <a:lnTo>
                      <a:pt x="2288" y="746"/>
                    </a:lnTo>
                    <a:lnTo>
                      <a:pt x="2283" y="743"/>
                    </a:lnTo>
                    <a:lnTo>
                      <a:pt x="2280" y="738"/>
                    </a:lnTo>
                    <a:lnTo>
                      <a:pt x="2280" y="734"/>
                    </a:lnTo>
                    <a:lnTo>
                      <a:pt x="2283" y="732"/>
                    </a:lnTo>
                    <a:lnTo>
                      <a:pt x="2287" y="732"/>
                    </a:lnTo>
                    <a:lnTo>
                      <a:pt x="2282" y="725"/>
                    </a:lnTo>
                    <a:lnTo>
                      <a:pt x="2278" y="722"/>
                    </a:lnTo>
                    <a:lnTo>
                      <a:pt x="2276" y="715"/>
                    </a:lnTo>
                    <a:lnTo>
                      <a:pt x="2276" y="713"/>
                    </a:lnTo>
                    <a:lnTo>
                      <a:pt x="2278" y="712"/>
                    </a:lnTo>
                    <a:lnTo>
                      <a:pt x="2279" y="701"/>
                    </a:lnTo>
                    <a:lnTo>
                      <a:pt x="2278" y="696"/>
                    </a:lnTo>
                    <a:lnTo>
                      <a:pt x="2272" y="690"/>
                    </a:lnTo>
                    <a:lnTo>
                      <a:pt x="2226" y="666"/>
                    </a:lnTo>
                    <a:lnTo>
                      <a:pt x="2224" y="664"/>
                    </a:lnTo>
                    <a:lnTo>
                      <a:pt x="2224" y="661"/>
                    </a:lnTo>
                    <a:lnTo>
                      <a:pt x="2225" y="655"/>
                    </a:lnTo>
                    <a:lnTo>
                      <a:pt x="2229" y="654"/>
                    </a:lnTo>
                    <a:lnTo>
                      <a:pt x="2229" y="657"/>
                    </a:lnTo>
                    <a:lnTo>
                      <a:pt x="2227" y="661"/>
                    </a:lnTo>
                    <a:lnTo>
                      <a:pt x="2230" y="664"/>
                    </a:lnTo>
                    <a:lnTo>
                      <a:pt x="2247" y="671"/>
                    </a:lnTo>
                    <a:lnTo>
                      <a:pt x="2252" y="670"/>
                    </a:lnTo>
                    <a:lnTo>
                      <a:pt x="2256" y="674"/>
                    </a:lnTo>
                    <a:lnTo>
                      <a:pt x="2262" y="676"/>
                    </a:lnTo>
                    <a:lnTo>
                      <a:pt x="2274" y="684"/>
                    </a:lnTo>
                    <a:lnTo>
                      <a:pt x="2268" y="670"/>
                    </a:lnTo>
                    <a:lnTo>
                      <a:pt x="2261" y="664"/>
                    </a:lnTo>
                    <a:lnTo>
                      <a:pt x="2266" y="664"/>
                    </a:lnTo>
                    <a:lnTo>
                      <a:pt x="2266" y="663"/>
                    </a:lnTo>
                    <a:lnTo>
                      <a:pt x="2259" y="647"/>
                    </a:lnTo>
                    <a:lnTo>
                      <a:pt x="2258" y="623"/>
                    </a:lnTo>
                    <a:lnTo>
                      <a:pt x="2255" y="616"/>
                    </a:lnTo>
                    <a:lnTo>
                      <a:pt x="2262" y="613"/>
                    </a:lnTo>
                    <a:lnTo>
                      <a:pt x="2271" y="603"/>
                    </a:lnTo>
                    <a:lnTo>
                      <a:pt x="2276" y="593"/>
                    </a:lnTo>
                    <a:lnTo>
                      <a:pt x="2277" y="593"/>
                    </a:lnTo>
                    <a:lnTo>
                      <a:pt x="2279" y="596"/>
                    </a:lnTo>
                    <a:lnTo>
                      <a:pt x="2280" y="597"/>
                    </a:lnTo>
                    <a:lnTo>
                      <a:pt x="2279" y="602"/>
                    </a:lnTo>
                    <a:lnTo>
                      <a:pt x="2278" y="606"/>
                    </a:lnTo>
                    <a:lnTo>
                      <a:pt x="2274" y="608"/>
                    </a:lnTo>
                    <a:lnTo>
                      <a:pt x="2272" y="613"/>
                    </a:lnTo>
                    <a:lnTo>
                      <a:pt x="2272" y="617"/>
                    </a:lnTo>
                    <a:lnTo>
                      <a:pt x="2274" y="622"/>
                    </a:lnTo>
                    <a:lnTo>
                      <a:pt x="2274" y="626"/>
                    </a:lnTo>
                    <a:lnTo>
                      <a:pt x="2269" y="633"/>
                    </a:lnTo>
                    <a:lnTo>
                      <a:pt x="2272" y="635"/>
                    </a:lnTo>
                    <a:lnTo>
                      <a:pt x="2277" y="635"/>
                    </a:lnTo>
                    <a:lnTo>
                      <a:pt x="2278" y="637"/>
                    </a:lnTo>
                    <a:lnTo>
                      <a:pt x="2280" y="650"/>
                    </a:lnTo>
                    <a:lnTo>
                      <a:pt x="2277" y="654"/>
                    </a:lnTo>
                    <a:lnTo>
                      <a:pt x="2276" y="657"/>
                    </a:lnTo>
                    <a:lnTo>
                      <a:pt x="2276" y="661"/>
                    </a:lnTo>
                    <a:lnTo>
                      <a:pt x="2277" y="666"/>
                    </a:lnTo>
                    <a:lnTo>
                      <a:pt x="2284" y="673"/>
                    </a:lnTo>
                    <a:lnTo>
                      <a:pt x="2290" y="674"/>
                    </a:lnTo>
                    <a:lnTo>
                      <a:pt x="2295" y="675"/>
                    </a:lnTo>
                    <a:lnTo>
                      <a:pt x="2302" y="691"/>
                    </a:lnTo>
                    <a:lnTo>
                      <a:pt x="2304" y="694"/>
                    </a:lnTo>
                    <a:lnTo>
                      <a:pt x="2309" y="695"/>
                    </a:lnTo>
                    <a:lnTo>
                      <a:pt x="2308" y="700"/>
                    </a:lnTo>
                    <a:lnTo>
                      <a:pt x="2304" y="701"/>
                    </a:lnTo>
                    <a:lnTo>
                      <a:pt x="2298" y="726"/>
                    </a:lnTo>
                    <a:lnTo>
                      <a:pt x="2302" y="743"/>
                    </a:lnTo>
                    <a:lnTo>
                      <a:pt x="2304" y="744"/>
                    </a:lnTo>
                    <a:lnTo>
                      <a:pt x="2309" y="744"/>
                    </a:lnTo>
                    <a:lnTo>
                      <a:pt x="2311" y="742"/>
                    </a:lnTo>
                    <a:lnTo>
                      <a:pt x="2313" y="738"/>
                    </a:lnTo>
                    <a:lnTo>
                      <a:pt x="2315" y="715"/>
                    </a:lnTo>
                    <a:lnTo>
                      <a:pt x="2326" y="689"/>
                    </a:lnTo>
                    <a:lnTo>
                      <a:pt x="2324" y="680"/>
                    </a:lnTo>
                    <a:lnTo>
                      <a:pt x="2330" y="670"/>
                    </a:lnTo>
                    <a:lnTo>
                      <a:pt x="2330" y="663"/>
                    </a:lnTo>
                    <a:lnTo>
                      <a:pt x="2332" y="658"/>
                    </a:lnTo>
                    <a:lnTo>
                      <a:pt x="2297" y="600"/>
                    </a:lnTo>
                    <a:lnTo>
                      <a:pt x="2297" y="593"/>
                    </a:lnTo>
                    <a:lnTo>
                      <a:pt x="2310" y="608"/>
                    </a:lnTo>
                    <a:lnTo>
                      <a:pt x="2318" y="610"/>
                    </a:lnTo>
                    <a:lnTo>
                      <a:pt x="2325" y="616"/>
                    </a:lnTo>
                    <a:lnTo>
                      <a:pt x="2334" y="616"/>
                    </a:lnTo>
                    <a:lnTo>
                      <a:pt x="2335" y="627"/>
                    </a:lnTo>
                    <a:lnTo>
                      <a:pt x="2336" y="629"/>
                    </a:lnTo>
                    <a:lnTo>
                      <a:pt x="2348" y="608"/>
                    </a:lnTo>
                    <a:lnTo>
                      <a:pt x="2353" y="602"/>
                    </a:lnTo>
                    <a:lnTo>
                      <a:pt x="2356" y="596"/>
                    </a:lnTo>
                    <a:lnTo>
                      <a:pt x="2355" y="592"/>
                    </a:lnTo>
                    <a:lnTo>
                      <a:pt x="2360" y="590"/>
                    </a:lnTo>
                    <a:lnTo>
                      <a:pt x="2361" y="588"/>
                    </a:lnTo>
                    <a:lnTo>
                      <a:pt x="2361" y="571"/>
                    </a:lnTo>
                    <a:lnTo>
                      <a:pt x="2361" y="569"/>
                    </a:lnTo>
                    <a:lnTo>
                      <a:pt x="2363" y="569"/>
                    </a:lnTo>
                    <a:lnTo>
                      <a:pt x="2366" y="569"/>
                    </a:lnTo>
                    <a:lnTo>
                      <a:pt x="2366" y="551"/>
                    </a:lnTo>
                    <a:lnTo>
                      <a:pt x="2365" y="548"/>
                    </a:lnTo>
                    <a:lnTo>
                      <a:pt x="2358" y="542"/>
                    </a:lnTo>
                    <a:lnTo>
                      <a:pt x="2352" y="538"/>
                    </a:lnTo>
                    <a:lnTo>
                      <a:pt x="2351" y="537"/>
                    </a:lnTo>
                    <a:lnTo>
                      <a:pt x="2350" y="533"/>
                    </a:lnTo>
                    <a:lnTo>
                      <a:pt x="2360" y="512"/>
                    </a:lnTo>
                    <a:lnTo>
                      <a:pt x="2365" y="512"/>
                    </a:lnTo>
                    <a:lnTo>
                      <a:pt x="2368" y="504"/>
                    </a:lnTo>
                    <a:lnTo>
                      <a:pt x="2395" y="495"/>
                    </a:lnTo>
                    <a:lnTo>
                      <a:pt x="2398" y="490"/>
                    </a:lnTo>
                    <a:lnTo>
                      <a:pt x="2404" y="486"/>
                    </a:lnTo>
                    <a:lnTo>
                      <a:pt x="2417" y="488"/>
                    </a:lnTo>
                    <a:lnTo>
                      <a:pt x="2467" y="480"/>
                    </a:lnTo>
                    <a:lnTo>
                      <a:pt x="2471" y="476"/>
                    </a:lnTo>
                    <a:lnTo>
                      <a:pt x="2472" y="462"/>
                    </a:lnTo>
                    <a:lnTo>
                      <a:pt x="2475" y="461"/>
                    </a:lnTo>
                    <a:lnTo>
                      <a:pt x="2478" y="464"/>
                    </a:lnTo>
                    <a:lnTo>
                      <a:pt x="2482" y="471"/>
                    </a:lnTo>
                    <a:lnTo>
                      <a:pt x="2485" y="472"/>
                    </a:lnTo>
                    <a:lnTo>
                      <a:pt x="2491" y="471"/>
                    </a:lnTo>
                    <a:lnTo>
                      <a:pt x="2502" y="464"/>
                    </a:lnTo>
                    <a:lnTo>
                      <a:pt x="2506" y="464"/>
                    </a:lnTo>
                    <a:lnTo>
                      <a:pt x="2508" y="470"/>
                    </a:lnTo>
                    <a:lnTo>
                      <a:pt x="2513" y="471"/>
                    </a:lnTo>
                    <a:lnTo>
                      <a:pt x="2523" y="466"/>
                    </a:lnTo>
                    <a:lnTo>
                      <a:pt x="2528" y="467"/>
                    </a:lnTo>
                    <a:lnTo>
                      <a:pt x="2536" y="461"/>
                    </a:lnTo>
                    <a:lnTo>
                      <a:pt x="2538" y="459"/>
                    </a:lnTo>
                    <a:lnTo>
                      <a:pt x="2532" y="446"/>
                    </a:lnTo>
                    <a:lnTo>
                      <a:pt x="2529" y="446"/>
                    </a:lnTo>
                    <a:lnTo>
                      <a:pt x="2532" y="456"/>
                    </a:lnTo>
                    <a:lnTo>
                      <a:pt x="2530" y="460"/>
                    </a:lnTo>
                    <a:lnTo>
                      <a:pt x="2525" y="461"/>
                    </a:lnTo>
                    <a:lnTo>
                      <a:pt x="2507" y="455"/>
                    </a:lnTo>
                    <a:lnTo>
                      <a:pt x="2502" y="445"/>
                    </a:lnTo>
                    <a:lnTo>
                      <a:pt x="2497" y="443"/>
                    </a:lnTo>
                    <a:lnTo>
                      <a:pt x="2493" y="434"/>
                    </a:lnTo>
                    <a:lnTo>
                      <a:pt x="2489" y="429"/>
                    </a:lnTo>
                    <a:lnTo>
                      <a:pt x="2481" y="425"/>
                    </a:lnTo>
                    <a:lnTo>
                      <a:pt x="2480" y="424"/>
                    </a:lnTo>
                    <a:lnTo>
                      <a:pt x="2480" y="420"/>
                    </a:lnTo>
                    <a:lnTo>
                      <a:pt x="2481" y="417"/>
                    </a:lnTo>
                    <a:lnTo>
                      <a:pt x="2483" y="415"/>
                    </a:lnTo>
                    <a:lnTo>
                      <a:pt x="2485" y="409"/>
                    </a:lnTo>
                    <a:lnTo>
                      <a:pt x="2488" y="407"/>
                    </a:lnTo>
                    <a:lnTo>
                      <a:pt x="2476" y="389"/>
                    </a:lnTo>
                    <a:lnTo>
                      <a:pt x="2476" y="377"/>
                    </a:lnTo>
                    <a:lnTo>
                      <a:pt x="2487" y="367"/>
                    </a:lnTo>
                    <a:lnTo>
                      <a:pt x="2492" y="354"/>
                    </a:lnTo>
                    <a:lnTo>
                      <a:pt x="2496" y="349"/>
                    </a:lnTo>
                    <a:lnTo>
                      <a:pt x="2496" y="340"/>
                    </a:lnTo>
                    <a:lnTo>
                      <a:pt x="2501" y="334"/>
                    </a:lnTo>
                    <a:lnTo>
                      <a:pt x="2507" y="330"/>
                    </a:lnTo>
                    <a:lnTo>
                      <a:pt x="2509" y="331"/>
                    </a:lnTo>
                    <a:lnTo>
                      <a:pt x="2514" y="336"/>
                    </a:lnTo>
                    <a:lnTo>
                      <a:pt x="2515" y="337"/>
                    </a:lnTo>
                    <a:lnTo>
                      <a:pt x="2518" y="334"/>
                    </a:lnTo>
                    <a:lnTo>
                      <a:pt x="2518" y="326"/>
                    </a:lnTo>
                    <a:lnTo>
                      <a:pt x="2519" y="325"/>
                    </a:lnTo>
                    <a:lnTo>
                      <a:pt x="2523" y="330"/>
                    </a:lnTo>
                    <a:lnTo>
                      <a:pt x="2525" y="330"/>
                    </a:lnTo>
                    <a:lnTo>
                      <a:pt x="2529" y="329"/>
                    </a:lnTo>
                    <a:lnTo>
                      <a:pt x="2530" y="323"/>
                    </a:lnTo>
                    <a:lnTo>
                      <a:pt x="2533" y="320"/>
                    </a:lnTo>
                    <a:lnTo>
                      <a:pt x="2539" y="321"/>
                    </a:lnTo>
                    <a:lnTo>
                      <a:pt x="2540" y="321"/>
                    </a:lnTo>
                    <a:lnTo>
                      <a:pt x="2543" y="314"/>
                    </a:lnTo>
                    <a:lnTo>
                      <a:pt x="2541" y="308"/>
                    </a:lnTo>
                    <a:lnTo>
                      <a:pt x="2544" y="303"/>
                    </a:lnTo>
                    <a:lnTo>
                      <a:pt x="2543" y="295"/>
                    </a:lnTo>
                    <a:lnTo>
                      <a:pt x="2546" y="292"/>
                    </a:lnTo>
                    <a:lnTo>
                      <a:pt x="2549" y="290"/>
                    </a:lnTo>
                    <a:lnTo>
                      <a:pt x="2550" y="290"/>
                    </a:lnTo>
                    <a:lnTo>
                      <a:pt x="2553" y="297"/>
                    </a:lnTo>
                    <a:lnTo>
                      <a:pt x="2555" y="300"/>
                    </a:lnTo>
                    <a:lnTo>
                      <a:pt x="2560" y="302"/>
                    </a:lnTo>
                    <a:lnTo>
                      <a:pt x="2564" y="300"/>
                    </a:lnTo>
                    <a:lnTo>
                      <a:pt x="2572" y="307"/>
                    </a:lnTo>
                    <a:lnTo>
                      <a:pt x="2576" y="305"/>
                    </a:lnTo>
                    <a:lnTo>
                      <a:pt x="2577" y="300"/>
                    </a:lnTo>
                    <a:lnTo>
                      <a:pt x="2582" y="295"/>
                    </a:lnTo>
                    <a:lnTo>
                      <a:pt x="2586" y="295"/>
                    </a:lnTo>
                    <a:lnTo>
                      <a:pt x="2591" y="294"/>
                    </a:lnTo>
                    <a:lnTo>
                      <a:pt x="2592" y="289"/>
                    </a:lnTo>
                    <a:lnTo>
                      <a:pt x="2604" y="287"/>
                    </a:lnTo>
                    <a:lnTo>
                      <a:pt x="2607" y="283"/>
                    </a:lnTo>
                    <a:lnTo>
                      <a:pt x="2613" y="283"/>
                    </a:lnTo>
                    <a:lnTo>
                      <a:pt x="2614" y="281"/>
                    </a:lnTo>
                    <a:lnTo>
                      <a:pt x="2621" y="281"/>
                    </a:lnTo>
                    <a:lnTo>
                      <a:pt x="2625" y="277"/>
                    </a:lnTo>
                    <a:lnTo>
                      <a:pt x="2625" y="273"/>
                    </a:lnTo>
                    <a:lnTo>
                      <a:pt x="2623" y="269"/>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06" name="Freeform 1536">
                <a:extLst>
                  <a:ext uri="{FF2B5EF4-FFF2-40B4-BE49-F238E27FC236}">
                    <a16:creationId xmlns:a16="http://schemas.microsoft.com/office/drawing/2014/main" id="{2F5391AE-3DF5-4B54-8074-A9CA10C88BA2}"/>
                  </a:ext>
                </a:extLst>
              </p:cNvPr>
              <p:cNvSpPr>
                <a:spLocks noChangeAspect="1"/>
              </p:cNvSpPr>
              <p:nvPr/>
            </p:nvSpPr>
            <p:spPr bwMode="auto">
              <a:xfrm>
                <a:off x="1365" y="1245"/>
                <a:ext cx="2" cy="1"/>
              </a:xfrm>
              <a:custGeom>
                <a:avLst/>
                <a:gdLst>
                  <a:gd name="T0" fmla="*/ 0 w 2"/>
                  <a:gd name="T1" fmla="*/ 0 h 3"/>
                  <a:gd name="T2" fmla="*/ 0 w 2"/>
                  <a:gd name="T3" fmla="*/ 0 h 3"/>
                  <a:gd name="T4" fmla="*/ 0 w 2"/>
                  <a:gd name="T5" fmla="*/ 0 h 3"/>
                  <a:gd name="T6" fmla="*/ 0 60000 65536"/>
                  <a:gd name="T7" fmla="*/ 0 60000 65536"/>
                  <a:gd name="T8" fmla="*/ 0 60000 65536"/>
                  <a:gd name="T9" fmla="*/ 0 w 2"/>
                  <a:gd name="T10" fmla="*/ 0 h 3"/>
                  <a:gd name="T11" fmla="*/ 2 w 2"/>
                  <a:gd name="T12" fmla="*/ 3 h 3"/>
                </a:gdLst>
                <a:ahLst/>
                <a:cxnLst>
                  <a:cxn ang="T6">
                    <a:pos x="T0" y="T1"/>
                  </a:cxn>
                  <a:cxn ang="T7">
                    <a:pos x="T2" y="T3"/>
                  </a:cxn>
                  <a:cxn ang="T8">
                    <a:pos x="T4" y="T5"/>
                  </a:cxn>
                </a:cxnLst>
                <a:rect l="T9" t="T10" r="T11" b="T12"/>
                <a:pathLst>
                  <a:path w="2" h="3">
                    <a:moveTo>
                      <a:pt x="0" y="3"/>
                    </a:moveTo>
                    <a:lnTo>
                      <a:pt x="0" y="0"/>
                    </a:lnTo>
                    <a:lnTo>
                      <a:pt x="0" y="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07" name="Freeform 1537">
                <a:extLst>
                  <a:ext uri="{FF2B5EF4-FFF2-40B4-BE49-F238E27FC236}">
                    <a16:creationId xmlns:a16="http://schemas.microsoft.com/office/drawing/2014/main" id="{9CE2AD8C-55F5-424B-B48B-F0A0B1A3373D}"/>
                  </a:ext>
                </a:extLst>
              </p:cNvPr>
              <p:cNvSpPr>
                <a:spLocks noChangeAspect="1"/>
              </p:cNvSpPr>
              <p:nvPr/>
            </p:nvSpPr>
            <p:spPr bwMode="auto">
              <a:xfrm>
                <a:off x="1365" y="1245"/>
                <a:ext cx="2" cy="1"/>
              </a:xfrm>
              <a:custGeom>
                <a:avLst/>
                <a:gdLst>
                  <a:gd name="T0" fmla="*/ 0 w 2"/>
                  <a:gd name="T1" fmla="*/ 0 h 3"/>
                  <a:gd name="T2" fmla="*/ 0 w 2"/>
                  <a:gd name="T3" fmla="*/ 0 h 3"/>
                  <a:gd name="T4" fmla="*/ 0 w 2"/>
                  <a:gd name="T5" fmla="*/ 0 h 3"/>
                  <a:gd name="T6" fmla="*/ 0 60000 65536"/>
                  <a:gd name="T7" fmla="*/ 0 60000 65536"/>
                  <a:gd name="T8" fmla="*/ 0 60000 65536"/>
                  <a:gd name="T9" fmla="*/ 0 w 2"/>
                  <a:gd name="T10" fmla="*/ 0 h 3"/>
                  <a:gd name="T11" fmla="*/ 2 w 2"/>
                  <a:gd name="T12" fmla="*/ 3 h 3"/>
                </a:gdLst>
                <a:ahLst/>
                <a:cxnLst>
                  <a:cxn ang="T6">
                    <a:pos x="T0" y="T1"/>
                  </a:cxn>
                  <a:cxn ang="T7">
                    <a:pos x="T2" y="T3"/>
                  </a:cxn>
                  <a:cxn ang="T8">
                    <a:pos x="T4" y="T5"/>
                  </a:cxn>
                </a:cxnLst>
                <a:rect l="T9" t="T10" r="T11" b="T12"/>
                <a:pathLst>
                  <a:path w="2" h="3">
                    <a:moveTo>
                      <a:pt x="0" y="3"/>
                    </a:moveTo>
                    <a:lnTo>
                      <a:pt x="0" y="0"/>
                    </a:lnTo>
                    <a:lnTo>
                      <a:pt x="0" y="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08" name="Freeform 1538">
                <a:extLst>
                  <a:ext uri="{FF2B5EF4-FFF2-40B4-BE49-F238E27FC236}">
                    <a16:creationId xmlns:a16="http://schemas.microsoft.com/office/drawing/2014/main" id="{C8CCEB67-C3D9-4FB1-B620-1EC1EB67D932}"/>
                  </a:ext>
                </a:extLst>
              </p:cNvPr>
              <p:cNvSpPr>
                <a:spLocks noChangeAspect="1"/>
              </p:cNvSpPr>
              <p:nvPr/>
            </p:nvSpPr>
            <p:spPr bwMode="auto">
              <a:xfrm>
                <a:off x="1364" y="1242"/>
                <a:ext cx="1" cy="1"/>
              </a:xfrm>
              <a:custGeom>
                <a:avLst/>
                <a:gdLst>
                  <a:gd name="T0" fmla="*/ 0 w 5"/>
                  <a:gd name="T1" fmla="*/ 0 h 5"/>
                  <a:gd name="T2" fmla="*/ 0 w 5"/>
                  <a:gd name="T3" fmla="*/ 0 h 5"/>
                  <a:gd name="T4" fmla="*/ 0 w 5"/>
                  <a:gd name="T5" fmla="*/ 0 h 5"/>
                  <a:gd name="T6" fmla="*/ 0 w 5"/>
                  <a:gd name="T7" fmla="*/ 0 h 5"/>
                  <a:gd name="T8" fmla="*/ 0 w 5"/>
                  <a:gd name="T9" fmla="*/ 0 h 5"/>
                  <a:gd name="T10" fmla="*/ 0 60000 65536"/>
                  <a:gd name="T11" fmla="*/ 0 60000 65536"/>
                  <a:gd name="T12" fmla="*/ 0 60000 65536"/>
                  <a:gd name="T13" fmla="*/ 0 60000 65536"/>
                  <a:gd name="T14" fmla="*/ 0 60000 65536"/>
                  <a:gd name="T15" fmla="*/ 0 w 5"/>
                  <a:gd name="T16" fmla="*/ 0 h 5"/>
                  <a:gd name="T17" fmla="*/ 5 w 5"/>
                  <a:gd name="T18" fmla="*/ 5 h 5"/>
                </a:gdLst>
                <a:ahLst/>
                <a:cxnLst>
                  <a:cxn ang="T10">
                    <a:pos x="T0" y="T1"/>
                  </a:cxn>
                  <a:cxn ang="T11">
                    <a:pos x="T2" y="T3"/>
                  </a:cxn>
                  <a:cxn ang="T12">
                    <a:pos x="T4" y="T5"/>
                  </a:cxn>
                  <a:cxn ang="T13">
                    <a:pos x="T6" y="T7"/>
                  </a:cxn>
                  <a:cxn ang="T14">
                    <a:pos x="T8" y="T9"/>
                  </a:cxn>
                </a:cxnLst>
                <a:rect l="T15" t="T16" r="T17" b="T18"/>
                <a:pathLst>
                  <a:path w="5" h="5">
                    <a:moveTo>
                      <a:pt x="4" y="2"/>
                    </a:moveTo>
                    <a:lnTo>
                      <a:pt x="0" y="0"/>
                    </a:lnTo>
                    <a:lnTo>
                      <a:pt x="4" y="2"/>
                    </a:lnTo>
                    <a:lnTo>
                      <a:pt x="5" y="5"/>
                    </a:lnTo>
                    <a:lnTo>
                      <a:pt x="4" y="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09" name="Freeform 1539">
                <a:extLst>
                  <a:ext uri="{FF2B5EF4-FFF2-40B4-BE49-F238E27FC236}">
                    <a16:creationId xmlns:a16="http://schemas.microsoft.com/office/drawing/2014/main" id="{AAF606C5-3BC7-4EFA-AE4C-7C69710F70C1}"/>
                  </a:ext>
                </a:extLst>
              </p:cNvPr>
              <p:cNvSpPr>
                <a:spLocks noChangeAspect="1"/>
              </p:cNvSpPr>
              <p:nvPr/>
            </p:nvSpPr>
            <p:spPr bwMode="auto">
              <a:xfrm>
                <a:off x="1364" y="1242"/>
                <a:ext cx="1" cy="1"/>
              </a:xfrm>
              <a:custGeom>
                <a:avLst/>
                <a:gdLst>
                  <a:gd name="T0" fmla="*/ 0 w 5"/>
                  <a:gd name="T1" fmla="*/ 0 h 5"/>
                  <a:gd name="T2" fmla="*/ 0 w 5"/>
                  <a:gd name="T3" fmla="*/ 0 h 5"/>
                  <a:gd name="T4" fmla="*/ 0 w 5"/>
                  <a:gd name="T5" fmla="*/ 0 h 5"/>
                  <a:gd name="T6" fmla="*/ 0 w 5"/>
                  <a:gd name="T7" fmla="*/ 0 h 5"/>
                  <a:gd name="T8" fmla="*/ 0 w 5"/>
                  <a:gd name="T9" fmla="*/ 0 h 5"/>
                  <a:gd name="T10" fmla="*/ 0 60000 65536"/>
                  <a:gd name="T11" fmla="*/ 0 60000 65536"/>
                  <a:gd name="T12" fmla="*/ 0 60000 65536"/>
                  <a:gd name="T13" fmla="*/ 0 60000 65536"/>
                  <a:gd name="T14" fmla="*/ 0 60000 65536"/>
                  <a:gd name="T15" fmla="*/ 0 w 5"/>
                  <a:gd name="T16" fmla="*/ 0 h 5"/>
                  <a:gd name="T17" fmla="*/ 5 w 5"/>
                  <a:gd name="T18" fmla="*/ 5 h 5"/>
                </a:gdLst>
                <a:ahLst/>
                <a:cxnLst>
                  <a:cxn ang="T10">
                    <a:pos x="T0" y="T1"/>
                  </a:cxn>
                  <a:cxn ang="T11">
                    <a:pos x="T2" y="T3"/>
                  </a:cxn>
                  <a:cxn ang="T12">
                    <a:pos x="T4" y="T5"/>
                  </a:cxn>
                  <a:cxn ang="T13">
                    <a:pos x="T6" y="T7"/>
                  </a:cxn>
                  <a:cxn ang="T14">
                    <a:pos x="T8" y="T9"/>
                  </a:cxn>
                </a:cxnLst>
                <a:rect l="T15" t="T16" r="T17" b="T18"/>
                <a:pathLst>
                  <a:path w="5" h="5">
                    <a:moveTo>
                      <a:pt x="4" y="2"/>
                    </a:moveTo>
                    <a:lnTo>
                      <a:pt x="0" y="0"/>
                    </a:lnTo>
                    <a:lnTo>
                      <a:pt x="4" y="2"/>
                    </a:lnTo>
                    <a:lnTo>
                      <a:pt x="5" y="5"/>
                    </a:lnTo>
                    <a:lnTo>
                      <a:pt x="4" y="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10" name="Freeform 1540">
                <a:extLst>
                  <a:ext uri="{FF2B5EF4-FFF2-40B4-BE49-F238E27FC236}">
                    <a16:creationId xmlns:a16="http://schemas.microsoft.com/office/drawing/2014/main" id="{0A3B9420-6C3E-4A37-A027-1E1E89B8D812}"/>
                  </a:ext>
                </a:extLst>
              </p:cNvPr>
              <p:cNvSpPr>
                <a:spLocks noChangeAspect="1"/>
              </p:cNvSpPr>
              <p:nvPr/>
            </p:nvSpPr>
            <p:spPr bwMode="auto">
              <a:xfrm>
                <a:off x="477" y="777"/>
                <a:ext cx="4" cy="3"/>
              </a:xfrm>
              <a:custGeom>
                <a:avLst/>
                <a:gdLst>
                  <a:gd name="T0" fmla="*/ 0 w 14"/>
                  <a:gd name="T1" fmla="*/ 0 h 12"/>
                  <a:gd name="T2" fmla="*/ 0 w 14"/>
                  <a:gd name="T3" fmla="*/ 0 h 12"/>
                  <a:gd name="T4" fmla="*/ 0 w 14"/>
                  <a:gd name="T5" fmla="*/ 0 h 12"/>
                  <a:gd name="T6" fmla="*/ 0 w 14"/>
                  <a:gd name="T7" fmla="*/ 0 h 12"/>
                  <a:gd name="T8" fmla="*/ 0 w 14"/>
                  <a:gd name="T9" fmla="*/ 0 h 12"/>
                  <a:gd name="T10" fmla="*/ 0 w 14"/>
                  <a:gd name="T11" fmla="*/ 0 h 12"/>
                  <a:gd name="T12" fmla="*/ 0 w 14"/>
                  <a:gd name="T13" fmla="*/ 0 h 12"/>
                  <a:gd name="T14" fmla="*/ 0 w 14"/>
                  <a:gd name="T15" fmla="*/ 0 h 12"/>
                  <a:gd name="T16" fmla="*/ 0 w 14"/>
                  <a:gd name="T17" fmla="*/ 0 h 12"/>
                  <a:gd name="T18" fmla="*/ 0 w 14"/>
                  <a:gd name="T19" fmla="*/ 0 h 12"/>
                  <a:gd name="T20" fmla="*/ 0 w 14"/>
                  <a:gd name="T21" fmla="*/ 0 h 12"/>
                  <a:gd name="T22" fmla="*/ 0 w 14"/>
                  <a:gd name="T23" fmla="*/ 0 h 12"/>
                  <a:gd name="T24" fmla="*/ 0 w 14"/>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
                  <a:gd name="T40" fmla="*/ 0 h 12"/>
                  <a:gd name="T41" fmla="*/ 14 w 14"/>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 h="12">
                    <a:moveTo>
                      <a:pt x="6" y="1"/>
                    </a:moveTo>
                    <a:lnTo>
                      <a:pt x="8" y="2"/>
                    </a:lnTo>
                    <a:lnTo>
                      <a:pt x="12" y="0"/>
                    </a:lnTo>
                    <a:lnTo>
                      <a:pt x="14" y="0"/>
                    </a:lnTo>
                    <a:lnTo>
                      <a:pt x="12" y="4"/>
                    </a:lnTo>
                    <a:lnTo>
                      <a:pt x="11" y="10"/>
                    </a:lnTo>
                    <a:lnTo>
                      <a:pt x="9" y="12"/>
                    </a:lnTo>
                    <a:lnTo>
                      <a:pt x="0" y="11"/>
                    </a:lnTo>
                    <a:lnTo>
                      <a:pt x="0" y="10"/>
                    </a:lnTo>
                    <a:lnTo>
                      <a:pt x="0" y="6"/>
                    </a:lnTo>
                    <a:lnTo>
                      <a:pt x="1" y="5"/>
                    </a:lnTo>
                    <a:lnTo>
                      <a:pt x="5" y="1"/>
                    </a:lnTo>
                    <a:lnTo>
                      <a:pt x="6"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11" name="Freeform 1541">
                <a:extLst>
                  <a:ext uri="{FF2B5EF4-FFF2-40B4-BE49-F238E27FC236}">
                    <a16:creationId xmlns:a16="http://schemas.microsoft.com/office/drawing/2014/main" id="{FA8DDA03-FC98-4AB2-A9E4-4E3ABC5F1232}"/>
                  </a:ext>
                </a:extLst>
              </p:cNvPr>
              <p:cNvSpPr>
                <a:spLocks noChangeAspect="1"/>
              </p:cNvSpPr>
              <p:nvPr/>
            </p:nvSpPr>
            <p:spPr bwMode="auto">
              <a:xfrm>
                <a:off x="477" y="777"/>
                <a:ext cx="4" cy="3"/>
              </a:xfrm>
              <a:custGeom>
                <a:avLst/>
                <a:gdLst>
                  <a:gd name="T0" fmla="*/ 0 w 14"/>
                  <a:gd name="T1" fmla="*/ 0 h 12"/>
                  <a:gd name="T2" fmla="*/ 0 w 14"/>
                  <a:gd name="T3" fmla="*/ 0 h 12"/>
                  <a:gd name="T4" fmla="*/ 0 w 14"/>
                  <a:gd name="T5" fmla="*/ 0 h 12"/>
                  <a:gd name="T6" fmla="*/ 0 w 14"/>
                  <a:gd name="T7" fmla="*/ 0 h 12"/>
                  <a:gd name="T8" fmla="*/ 0 w 14"/>
                  <a:gd name="T9" fmla="*/ 0 h 12"/>
                  <a:gd name="T10" fmla="*/ 0 w 14"/>
                  <a:gd name="T11" fmla="*/ 0 h 12"/>
                  <a:gd name="T12" fmla="*/ 0 w 14"/>
                  <a:gd name="T13" fmla="*/ 0 h 12"/>
                  <a:gd name="T14" fmla="*/ 0 w 14"/>
                  <a:gd name="T15" fmla="*/ 0 h 12"/>
                  <a:gd name="T16" fmla="*/ 0 w 14"/>
                  <a:gd name="T17" fmla="*/ 0 h 12"/>
                  <a:gd name="T18" fmla="*/ 0 w 14"/>
                  <a:gd name="T19" fmla="*/ 0 h 12"/>
                  <a:gd name="T20" fmla="*/ 0 w 14"/>
                  <a:gd name="T21" fmla="*/ 0 h 12"/>
                  <a:gd name="T22" fmla="*/ 0 w 14"/>
                  <a:gd name="T23" fmla="*/ 0 h 12"/>
                  <a:gd name="T24" fmla="*/ 0 w 14"/>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
                  <a:gd name="T40" fmla="*/ 0 h 12"/>
                  <a:gd name="T41" fmla="*/ 14 w 14"/>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 h="12">
                    <a:moveTo>
                      <a:pt x="6" y="1"/>
                    </a:moveTo>
                    <a:lnTo>
                      <a:pt x="8" y="2"/>
                    </a:lnTo>
                    <a:lnTo>
                      <a:pt x="12" y="0"/>
                    </a:lnTo>
                    <a:lnTo>
                      <a:pt x="14" y="0"/>
                    </a:lnTo>
                    <a:lnTo>
                      <a:pt x="12" y="4"/>
                    </a:lnTo>
                    <a:lnTo>
                      <a:pt x="11" y="10"/>
                    </a:lnTo>
                    <a:lnTo>
                      <a:pt x="9" y="12"/>
                    </a:lnTo>
                    <a:lnTo>
                      <a:pt x="0" y="11"/>
                    </a:lnTo>
                    <a:lnTo>
                      <a:pt x="0" y="10"/>
                    </a:lnTo>
                    <a:lnTo>
                      <a:pt x="0" y="6"/>
                    </a:lnTo>
                    <a:lnTo>
                      <a:pt x="1" y="5"/>
                    </a:lnTo>
                    <a:lnTo>
                      <a:pt x="5" y="1"/>
                    </a:lnTo>
                    <a:lnTo>
                      <a:pt x="6"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12" name="Freeform 1542">
                <a:extLst>
                  <a:ext uri="{FF2B5EF4-FFF2-40B4-BE49-F238E27FC236}">
                    <a16:creationId xmlns:a16="http://schemas.microsoft.com/office/drawing/2014/main" id="{D1032720-BEA3-417F-BD60-2D9290A21E98}"/>
                  </a:ext>
                </a:extLst>
              </p:cNvPr>
              <p:cNvSpPr>
                <a:spLocks noChangeAspect="1"/>
              </p:cNvSpPr>
              <p:nvPr/>
            </p:nvSpPr>
            <p:spPr bwMode="auto">
              <a:xfrm>
                <a:off x="337" y="824"/>
                <a:ext cx="28" cy="11"/>
              </a:xfrm>
              <a:custGeom>
                <a:avLst/>
                <a:gdLst>
                  <a:gd name="T0" fmla="*/ 0 w 96"/>
                  <a:gd name="T1" fmla="*/ 0 h 39"/>
                  <a:gd name="T2" fmla="*/ 0 w 96"/>
                  <a:gd name="T3" fmla="*/ 0 h 39"/>
                  <a:gd name="T4" fmla="*/ 0 w 96"/>
                  <a:gd name="T5" fmla="*/ 0 h 39"/>
                  <a:gd name="T6" fmla="*/ 0 w 96"/>
                  <a:gd name="T7" fmla="*/ 0 h 39"/>
                  <a:gd name="T8" fmla="*/ 0 w 96"/>
                  <a:gd name="T9" fmla="*/ 0 h 39"/>
                  <a:gd name="T10" fmla="*/ 0 w 96"/>
                  <a:gd name="T11" fmla="*/ 0 h 39"/>
                  <a:gd name="T12" fmla="*/ 0 w 96"/>
                  <a:gd name="T13" fmla="*/ 0 h 39"/>
                  <a:gd name="T14" fmla="*/ 0 w 96"/>
                  <a:gd name="T15" fmla="*/ 0 h 39"/>
                  <a:gd name="T16" fmla="*/ 0 w 96"/>
                  <a:gd name="T17" fmla="*/ 0 h 39"/>
                  <a:gd name="T18" fmla="*/ 0 w 96"/>
                  <a:gd name="T19" fmla="*/ 0 h 39"/>
                  <a:gd name="T20" fmla="*/ 0 w 96"/>
                  <a:gd name="T21" fmla="*/ 0 h 39"/>
                  <a:gd name="T22" fmla="*/ 0 w 96"/>
                  <a:gd name="T23" fmla="*/ 0 h 39"/>
                  <a:gd name="T24" fmla="*/ 0 w 96"/>
                  <a:gd name="T25" fmla="*/ 0 h 39"/>
                  <a:gd name="T26" fmla="*/ 0 w 96"/>
                  <a:gd name="T27" fmla="*/ 0 h 39"/>
                  <a:gd name="T28" fmla="*/ 0 w 96"/>
                  <a:gd name="T29" fmla="*/ 0 h 39"/>
                  <a:gd name="T30" fmla="*/ 0 w 96"/>
                  <a:gd name="T31" fmla="*/ 0 h 39"/>
                  <a:gd name="T32" fmla="*/ 0 w 96"/>
                  <a:gd name="T33" fmla="*/ 0 h 39"/>
                  <a:gd name="T34" fmla="*/ 0 w 96"/>
                  <a:gd name="T35" fmla="*/ 0 h 39"/>
                  <a:gd name="T36" fmla="*/ 0 w 96"/>
                  <a:gd name="T37" fmla="*/ 0 h 39"/>
                  <a:gd name="T38" fmla="*/ 0 w 96"/>
                  <a:gd name="T39" fmla="*/ 0 h 39"/>
                  <a:gd name="T40" fmla="*/ 0 w 96"/>
                  <a:gd name="T41" fmla="*/ 0 h 39"/>
                  <a:gd name="T42" fmla="*/ 0 w 96"/>
                  <a:gd name="T43" fmla="*/ 0 h 39"/>
                  <a:gd name="T44" fmla="*/ 0 w 96"/>
                  <a:gd name="T45" fmla="*/ 0 h 39"/>
                  <a:gd name="T46" fmla="*/ 0 w 96"/>
                  <a:gd name="T47" fmla="*/ 0 h 39"/>
                  <a:gd name="T48" fmla="*/ 0 w 96"/>
                  <a:gd name="T49" fmla="*/ 0 h 39"/>
                  <a:gd name="T50" fmla="*/ 0 w 96"/>
                  <a:gd name="T51" fmla="*/ 0 h 39"/>
                  <a:gd name="T52" fmla="*/ 0 w 96"/>
                  <a:gd name="T53" fmla="*/ 0 h 39"/>
                  <a:gd name="T54" fmla="*/ 0 w 96"/>
                  <a:gd name="T55" fmla="*/ 0 h 39"/>
                  <a:gd name="T56" fmla="*/ 0 w 96"/>
                  <a:gd name="T57" fmla="*/ 0 h 39"/>
                  <a:gd name="T58" fmla="*/ 0 w 96"/>
                  <a:gd name="T59" fmla="*/ 0 h 39"/>
                  <a:gd name="T60" fmla="*/ 0 w 96"/>
                  <a:gd name="T61" fmla="*/ 0 h 39"/>
                  <a:gd name="T62" fmla="*/ 0 w 96"/>
                  <a:gd name="T63" fmla="*/ 0 h 39"/>
                  <a:gd name="T64" fmla="*/ 0 w 96"/>
                  <a:gd name="T65" fmla="*/ 0 h 39"/>
                  <a:gd name="T66" fmla="*/ 0 w 96"/>
                  <a:gd name="T67" fmla="*/ 0 h 3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6"/>
                  <a:gd name="T103" fmla="*/ 0 h 39"/>
                  <a:gd name="T104" fmla="*/ 96 w 96"/>
                  <a:gd name="T105" fmla="*/ 39 h 3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6" h="39">
                    <a:moveTo>
                      <a:pt x="47" y="39"/>
                    </a:moveTo>
                    <a:lnTo>
                      <a:pt x="49" y="36"/>
                    </a:lnTo>
                    <a:lnTo>
                      <a:pt x="49" y="34"/>
                    </a:lnTo>
                    <a:lnTo>
                      <a:pt x="38" y="30"/>
                    </a:lnTo>
                    <a:lnTo>
                      <a:pt x="33" y="24"/>
                    </a:lnTo>
                    <a:lnTo>
                      <a:pt x="27" y="20"/>
                    </a:lnTo>
                    <a:lnTo>
                      <a:pt x="17" y="20"/>
                    </a:lnTo>
                    <a:lnTo>
                      <a:pt x="4" y="24"/>
                    </a:lnTo>
                    <a:lnTo>
                      <a:pt x="1" y="22"/>
                    </a:lnTo>
                    <a:lnTo>
                      <a:pt x="0" y="20"/>
                    </a:lnTo>
                    <a:lnTo>
                      <a:pt x="0" y="16"/>
                    </a:lnTo>
                    <a:lnTo>
                      <a:pt x="1" y="14"/>
                    </a:lnTo>
                    <a:lnTo>
                      <a:pt x="19" y="0"/>
                    </a:lnTo>
                    <a:lnTo>
                      <a:pt x="21" y="4"/>
                    </a:lnTo>
                    <a:lnTo>
                      <a:pt x="33" y="8"/>
                    </a:lnTo>
                    <a:lnTo>
                      <a:pt x="37" y="9"/>
                    </a:lnTo>
                    <a:lnTo>
                      <a:pt x="59" y="4"/>
                    </a:lnTo>
                    <a:lnTo>
                      <a:pt x="63" y="5"/>
                    </a:lnTo>
                    <a:lnTo>
                      <a:pt x="64" y="8"/>
                    </a:lnTo>
                    <a:lnTo>
                      <a:pt x="68" y="8"/>
                    </a:lnTo>
                    <a:lnTo>
                      <a:pt x="66" y="11"/>
                    </a:lnTo>
                    <a:lnTo>
                      <a:pt x="63" y="15"/>
                    </a:lnTo>
                    <a:lnTo>
                      <a:pt x="71" y="20"/>
                    </a:lnTo>
                    <a:lnTo>
                      <a:pt x="71" y="22"/>
                    </a:lnTo>
                    <a:lnTo>
                      <a:pt x="79" y="24"/>
                    </a:lnTo>
                    <a:lnTo>
                      <a:pt x="90" y="22"/>
                    </a:lnTo>
                    <a:lnTo>
                      <a:pt x="92" y="24"/>
                    </a:lnTo>
                    <a:lnTo>
                      <a:pt x="96" y="24"/>
                    </a:lnTo>
                    <a:lnTo>
                      <a:pt x="91" y="29"/>
                    </a:lnTo>
                    <a:lnTo>
                      <a:pt x="81" y="32"/>
                    </a:lnTo>
                    <a:lnTo>
                      <a:pt x="74" y="30"/>
                    </a:lnTo>
                    <a:lnTo>
                      <a:pt x="70" y="31"/>
                    </a:lnTo>
                    <a:lnTo>
                      <a:pt x="55" y="37"/>
                    </a:lnTo>
                    <a:lnTo>
                      <a:pt x="47" y="39"/>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13" name="Freeform 1543">
                <a:extLst>
                  <a:ext uri="{FF2B5EF4-FFF2-40B4-BE49-F238E27FC236}">
                    <a16:creationId xmlns:a16="http://schemas.microsoft.com/office/drawing/2014/main" id="{63360AD7-7A92-4767-B0BA-74F2102CC63E}"/>
                  </a:ext>
                </a:extLst>
              </p:cNvPr>
              <p:cNvSpPr>
                <a:spLocks noChangeAspect="1"/>
              </p:cNvSpPr>
              <p:nvPr/>
            </p:nvSpPr>
            <p:spPr bwMode="auto">
              <a:xfrm>
                <a:off x="337" y="824"/>
                <a:ext cx="28" cy="11"/>
              </a:xfrm>
              <a:custGeom>
                <a:avLst/>
                <a:gdLst>
                  <a:gd name="T0" fmla="*/ 0 w 96"/>
                  <a:gd name="T1" fmla="*/ 0 h 39"/>
                  <a:gd name="T2" fmla="*/ 0 w 96"/>
                  <a:gd name="T3" fmla="*/ 0 h 39"/>
                  <a:gd name="T4" fmla="*/ 0 w 96"/>
                  <a:gd name="T5" fmla="*/ 0 h 39"/>
                  <a:gd name="T6" fmla="*/ 0 w 96"/>
                  <a:gd name="T7" fmla="*/ 0 h 39"/>
                  <a:gd name="T8" fmla="*/ 0 w 96"/>
                  <a:gd name="T9" fmla="*/ 0 h 39"/>
                  <a:gd name="T10" fmla="*/ 0 w 96"/>
                  <a:gd name="T11" fmla="*/ 0 h 39"/>
                  <a:gd name="T12" fmla="*/ 0 w 96"/>
                  <a:gd name="T13" fmla="*/ 0 h 39"/>
                  <a:gd name="T14" fmla="*/ 0 w 96"/>
                  <a:gd name="T15" fmla="*/ 0 h 39"/>
                  <a:gd name="T16" fmla="*/ 0 w 96"/>
                  <a:gd name="T17" fmla="*/ 0 h 39"/>
                  <a:gd name="T18" fmla="*/ 0 w 96"/>
                  <a:gd name="T19" fmla="*/ 0 h 39"/>
                  <a:gd name="T20" fmla="*/ 0 w 96"/>
                  <a:gd name="T21" fmla="*/ 0 h 39"/>
                  <a:gd name="T22" fmla="*/ 0 w 96"/>
                  <a:gd name="T23" fmla="*/ 0 h 39"/>
                  <a:gd name="T24" fmla="*/ 0 w 96"/>
                  <a:gd name="T25" fmla="*/ 0 h 39"/>
                  <a:gd name="T26" fmla="*/ 0 w 96"/>
                  <a:gd name="T27" fmla="*/ 0 h 39"/>
                  <a:gd name="T28" fmla="*/ 0 w 96"/>
                  <a:gd name="T29" fmla="*/ 0 h 39"/>
                  <a:gd name="T30" fmla="*/ 0 w 96"/>
                  <a:gd name="T31" fmla="*/ 0 h 39"/>
                  <a:gd name="T32" fmla="*/ 0 w 96"/>
                  <a:gd name="T33" fmla="*/ 0 h 39"/>
                  <a:gd name="T34" fmla="*/ 0 w 96"/>
                  <a:gd name="T35" fmla="*/ 0 h 39"/>
                  <a:gd name="T36" fmla="*/ 0 w 96"/>
                  <a:gd name="T37" fmla="*/ 0 h 39"/>
                  <a:gd name="T38" fmla="*/ 0 w 96"/>
                  <a:gd name="T39" fmla="*/ 0 h 39"/>
                  <a:gd name="T40" fmla="*/ 0 w 96"/>
                  <a:gd name="T41" fmla="*/ 0 h 39"/>
                  <a:gd name="T42" fmla="*/ 0 w 96"/>
                  <a:gd name="T43" fmla="*/ 0 h 39"/>
                  <a:gd name="T44" fmla="*/ 0 w 96"/>
                  <a:gd name="T45" fmla="*/ 0 h 39"/>
                  <a:gd name="T46" fmla="*/ 0 w 96"/>
                  <a:gd name="T47" fmla="*/ 0 h 39"/>
                  <a:gd name="T48" fmla="*/ 0 w 96"/>
                  <a:gd name="T49" fmla="*/ 0 h 39"/>
                  <a:gd name="T50" fmla="*/ 0 w 96"/>
                  <a:gd name="T51" fmla="*/ 0 h 39"/>
                  <a:gd name="T52" fmla="*/ 0 w 96"/>
                  <a:gd name="T53" fmla="*/ 0 h 39"/>
                  <a:gd name="T54" fmla="*/ 0 w 96"/>
                  <a:gd name="T55" fmla="*/ 0 h 39"/>
                  <a:gd name="T56" fmla="*/ 0 w 96"/>
                  <a:gd name="T57" fmla="*/ 0 h 39"/>
                  <a:gd name="T58" fmla="*/ 0 w 96"/>
                  <a:gd name="T59" fmla="*/ 0 h 39"/>
                  <a:gd name="T60" fmla="*/ 0 w 96"/>
                  <a:gd name="T61" fmla="*/ 0 h 39"/>
                  <a:gd name="T62" fmla="*/ 0 w 96"/>
                  <a:gd name="T63" fmla="*/ 0 h 39"/>
                  <a:gd name="T64" fmla="*/ 0 w 96"/>
                  <a:gd name="T65" fmla="*/ 0 h 39"/>
                  <a:gd name="T66" fmla="*/ 0 w 96"/>
                  <a:gd name="T67" fmla="*/ 0 h 3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6"/>
                  <a:gd name="T103" fmla="*/ 0 h 39"/>
                  <a:gd name="T104" fmla="*/ 96 w 96"/>
                  <a:gd name="T105" fmla="*/ 39 h 3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6" h="39">
                    <a:moveTo>
                      <a:pt x="47" y="39"/>
                    </a:moveTo>
                    <a:lnTo>
                      <a:pt x="49" y="36"/>
                    </a:lnTo>
                    <a:lnTo>
                      <a:pt x="49" y="34"/>
                    </a:lnTo>
                    <a:lnTo>
                      <a:pt x="38" y="30"/>
                    </a:lnTo>
                    <a:lnTo>
                      <a:pt x="33" y="24"/>
                    </a:lnTo>
                    <a:lnTo>
                      <a:pt x="27" y="20"/>
                    </a:lnTo>
                    <a:lnTo>
                      <a:pt x="17" y="20"/>
                    </a:lnTo>
                    <a:lnTo>
                      <a:pt x="4" y="24"/>
                    </a:lnTo>
                    <a:lnTo>
                      <a:pt x="1" y="22"/>
                    </a:lnTo>
                    <a:lnTo>
                      <a:pt x="0" y="20"/>
                    </a:lnTo>
                    <a:lnTo>
                      <a:pt x="0" y="16"/>
                    </a:lnTo>
                    <a:lnTo>
                      <a:pt x="1" y="14"/>
                    </a:lnTo>
                    <a:lnTo>
                      <a:pt x="19" y="0"/>
                    </a:lnTo>
                    <a:lnTo>
                      <a:pt x="21" y="4"/>
                    </a:lnTo>
                    <a:lnTo>
                      <a:pt x="33" y="8"/>
                    </a:lnTo>
                    <a:lnTo>
                      <a:pt x="37" y="9"/>
                    </a:lnTo>
                    <a:lnTo>
                      <a:pt x="59" y="4"/>
                    </a:lnTo>
                    <a:lnTo>
                      <a:pt x="63" y="5"/>
                    </a:lnTo>
                    <a:lnTo>
                      <a:pt x="64" y="8"/>
                    </a:lnTo>
                    <a:lnTo>
                      <a:pt x="68" y="8"/>
                    </a:lnTo>
                    <a:lnTo>
                      <a:pt x="66" y="11"/>
                    </a:lnTo>
                    <a:lnTo>
                      <a:pt x="63" y="15"/>
                    </a:lnTo>
                    <a:lnTo>
                      <a:pt x="71" y="20"/>
                    </a:lnTo>
                    <a:lnTo>
                      <a:pt x="71" y="22"/>
                    </a:lnTo>
                    <a:lnTo>
                      <a:pt x="79" y="24"/>
                    </a:lnTo>
                    <a:lnTo>
                      <a:pt x="90" y="22"/>
                    </a:lnTo>
                    <a:lnTo>
                      <a:pt x="92" y="24"/>
                    </a:lnTo>
                    <a:lnTo>
                      <a:pt x="96" y="24"/>
                    </a:lnTo>
                    <a:lnTo>
                      <a:pt x="91" y="29"/>
                    </a:lnTo>
                    <a:lnTo>
                      <a:pt x="81" y="32"/>
                    </a:lnTo>
                    <a:lnTo>
                      <a:pt x="74" y="30"/>
                    </a:lnTo>
                    <a:lnTo>
                      <a:pt x="70" y="31"/>
                    </a:lnTo>
                    <a:lnTo>
                      <a:pt x="55" y="37"/>
                    </a:lnTo>
                    <a:lnTo>
                      <a:pt x="47" y="39"/>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14" name="Freeform 1544">
                <a:extLst>
                  <a:ext uri="{FF2B5EF4-FFF2-40B4-BE49-F238E27FC236}">
                    <a16:creationId xmlns:a16="http://schemas.microsoft.com/office/drawing/2014/main" id="{7C98BD94-BAC0-49F4-A71F-2DC0E8C0D19E}"/>
                  </a:ext>
                </a:extLst>
              </p:cNvPr>
              <p:cNvSpPr>
                <a:spLocks noChangeAspect="1"/>
              </p:cNvSpPr>
              <p:nvPr/>
            </p:nvSpPr>
            <p:spPr bwMode="auto">
              <a:xfrm>
                <a:off x="648" y="920"/>
                <a:ext cx="8" cy="22"/>
              </a:xfrm>
              <a:custGeom>
                <a:avLst/>
                <a:gdLst>
                  <a:gd name="T0" fmla="*/ 0 w 27"/>
                  <a:gd name="T1" fmla="*/ 0 h 73"/>
                  <a:gd name="T2" fmla="*/ 0 w 27"/>
                  <a:gd name="T3" fmla="*/ 0 h 73"/>
                  <a:gd name="T4" fmla="*/ 0 w 27"/>
                  <a:gd name="T5" fmla="*/ 0 h 73"/>
                  <a:gd name="T6" fmla="*/ 0 w 27"/>
                  <a:gd name="T7" fmla="*/ 0 h 73"/>
                  <a:gd name="T8" fmla="*/ 0 w 27"/>
                  <a:gd name="T9" fmla="*/ 0 h 73"/>
                  <a:gd name="T10" fmla="*/ 0 w 27"/>
                  <a:gd name="T11" fmla="*/ 0 h 73"/>
                  <a:gd name="T12" fmla="*/ 0 w 27"/>
                  <a:gd name="T13" fmla="*/ 0 h 73"/>
                  <a:gd name="T14" fmla="*/ 0 w 27"/>
                  <a:gd name="T15" fmla="*/ 0 h 73"/>
                  <a:gd name="T16" fmla="*/ 0 w 27"/>
                  <a:gd name="T17" fmla="*/ 0 h 73"/>
                  <a:gd name="T18" fmla="*/ 0 w 27"/>
                  <a:gd name="T19" fmla="*/ 0 h 73"/>
                  <a:gd name="T20" fmla="*/ 0 w 27"/>
                  <a:gd name="T21" fmla="*/ 0 h 73"/>
                  <a:gd name="T22" fmla="*/ 0 w 27"/>
                  <a:gd name="T23" fmla="*/ 0 h 73"/>
                  <a:gd name="T24" fmla="*/ 0 w 27"/>
                  <a:gd name="T25" fmla="*/ 0 h 73"/>
                  <a:gd name="T26" fmla="*/ 0 w 27"/>
                  <a:gd name="T27" fmla="*/ 0 h 73"/>
                  <a:gd name="T28" fmla="*/ 0 w 27"/>
                  <a:gd name="T29" fmla="*/ 0 h 73"/>
                  <a:gd name="T30" fmla="*/ 0 w 27"/>
                  <a:gd name="T31" fmla="*/ 0 h 73"/>
                  <a:gd name="T32" fmla="*/ 0 w 27"/>
                  <a:gd name="T33" fmla="*/ 0 h 73"/>
                  <a:gd name="T34" fmla="*/ 0 w 27"/>
                  <a:gd name="T35" fmla="*/ 0 h 73"/>
                  <a:gd name="T36" fmla="*/ 0 w 27"/>
                  <a:gd name="T37" fmla="*/ 0 h 73"/>
                  <a:gd name="T38" fmla="*/ 0 w 27"/>
                  <a:gd name="T39" fmla="*/ 0 h 73"/>
                  <a:gd name="T40" fmla="*/ 0 w 27"/>
                  <a:gd name="T41" fmla="*/ 0 h 73"/>
                  <a:gd name="T42" fmla="*/ 0 w 27"/>
                  <a:gd name="T43" fmla="*/ 0 h 73"/>
                  <a:gd name="T44" fmla="*/ 0 w 27"/>
                  <a:gd name="T45" fmla="*/ 0 h 73"/>
                  <a:gd name="T46" fmla="*/ 0 w 27"/>
                  <a:gd name="T47" fmla="*/ 0 h 73"/>
                  <a:gd name="T48" fmla="*/ 0 w 27"/>
                  <a:gd name="T49" fmla="*/ 0 h 73"/>
                  <a:gd name="T50" fmla="*/ 0 w 27"/>
                  <a:gd name="T51" fmla="*/ 0 h 73"/>
                  <a:gd name="T52" fmla="*/ 0 w 27"/>
                  <a:gd name="T53" fmla="*/ 0 h 73"/>
                  <a:gd name="T54" fmla="*/ 0 w 27"/>
                  <a:gd name="T55" fmla="*/ 0 h 73"/>
                  <a:gd name="T56" fmla="*/ 0 w 27"/>
                  <a:gd name="T57" fmla="*/ 0 h 73"/>
                  <a:gd name="T58" fmla="*/ 0 w 27"/>
                  <a:gd name="T59" fmla="*/ 0 h 73"/>
                  <a:gd name="T60" fmla="*/ 0 w 27"/>
                  <a:gd name="T61" fmla="*/ 0 h 73"/>
                  <a:gd name="T62" fmla="*/ 0 w 27"/>
                  <a:gd name="T63" fmla="*/ 0 h 73"/>
                  <a:gd name="T64" fmla="*/ 0 w 27"/>
                  <a:gd name="T65" fmla="*/ 0 h 73"/>
                  <a:gd name="T66" fmla="*/ 0 w 27"/>
                  <a:gd name="T67" fmla="*/ 0 h 73"/>
                  <a:gd name="T68" fmla="*/ 0 w 27"/>
                  <a:gd name="T69" fmla="*/ 0 h 73"/>
                  <a:gd name="T70" fmla="*/ 0 w 27"/>
                  <a:gd name="T71" fmla="*/ 0 h 73"/>
                  <a:gd name="T72" fmla="*/ 0 w 27"/>
                  <a:gd name="T73" fmla="*/ 0 h 73"/>
                  <a:gd name="T74" fmla="*/ 0 w 27"/>
                  <a:gd name="T75" fmla="*/ 0 h 73"/>
                  <a:gd name="T76" fmla="*/ 0 w 27"/>
                  <a:gd name="T77" fmla="*/ 0 h 73"/>
                  <a:gd name="T78" fmla="*/ 0 w 27"/>
                  <a:gd name="T79" fmla="*/ 0 h 73"/>
                  <a:gd name="T80" fmla="*/ 0 w 27"/>
                  <a:gd name="T81" fmla="*/ 0 h 73"/>
                  <a:gd name="T82" fmla="*/ 0 w 27"/>
                  <a:gd name="T83" fmla="*/ 0 h 73"/>
                  <a:gd name="T84" fmla="*/ 0 w 27"/>
                  <a:gd name="T85" fmla="*/ 0 h 73"/>
                  <a:gd name="T86" fmla="*/ 0 w 27"/>
                  <a:gd name="T87" fmla="*/ 0 h 73"/>
                  <a:gd name="T88" fmla="*/ 0 w 27"/>
                  <a:gd name="T89" fmla="*/ 0 h 73"/>
                  <a:gd name="T90" fmla="*/ 0 w 27"/>
                  <a:gd name="T91" fmla="*/ 0 h 73"/>
                  <a:gd name="T92" fmla="*/ 0 w 27"/>
                  <a:gd name="T93" fmla="*/ 0 h 7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7"/>
                  <a:gd name="T142" fmla="*/ 0 h 73"/>
                  <a:gd name="T143" fmla="*/ 27 w 27"/>
                  <a:gd name="T144" fmla="*/ 73 h 7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7" h="73">
                    <a:moveTo>
                      <a:pt x="25" y="15"/>
                    </a:moveTo>
                    <a:lnTo>
                      <a:pt x="27" y="12"/>
                    </a:lnTo>
                    <a:lnTo>
                      <a:pt x="25" y="20"/>
                    </a:lnTo>
                    <a:lnTo>
                      <a:pt x="21" y="30"/>
                    </a:lnTo>
                    <a:lnTo>
                      <a:pt x="23" y="25"/>
                    </a:lnTo>
                    <a:lnTo>
                      <a:pt x="24" y="27"/>
                    </a:lnTo>
                    <a:lnTo>
                      <a:pt x="25" y="30"/>
                    </a:lnTo>
                    <a:lnTo>
                      <a:pt x="24" y="32"/>
                    </a:lnTo>
                    <a:lnTo>
                      <a:pt x="22" y="35"/>
                    </a:lnTo>
                    <a:lnTo>
                      <a:pt x="21" y="42"/>
                    </a:lnTo>
                    <a:lnTo>
                      <a:pt x="21" y="43"/>
                    </a:lnTo>
                    <a:lnTo>
                      <a:pt x="19" y="52"/>
                    </a:lnTo>
                    <a:lnTo>
                      <a:pt x="11" y="69"/>
                    </a:lnTo>
                    <a:lnTo>
                      <a:pt x="8" y="73"/>
                    </a:lnTo>
                    <a:lnTo>
                      <a:pt x="4" y="73"/>
                    </a:lnTo>
                    <a:lnTo>
                      <a:pt x="7" y="64"/>
                    </a:lnTo>
                    <a:lnTo>
                      <a:pt x="6" y="64"/>
                    </a:lnTo>
                    <a:lnTo>
                      <a:pt x="4" y="59"/>
                    </a:lnTo>
                    <a:lnTo>
                      <a:pt x="4" y="52"/>
                    </a:lnTo>
                    <a:lnTo>
                      <a:pt x="7" y="49"/>
                    </a:lnTo>
                    <a:lnTo>
                      <a:pt x="16" y="42"/>
                    </a:lnTo>
                    <a:lnTo>
                      <a:pt x="16" y="38"/>
                    </a:lnTo>
                    <a:lnTo>
                      <a:pt x="12" y="43"/>
                    </a:lnTo>
                    <a:lnTo>
                      <a:pt x="9" y="46"/>
                    </a:lnTo>
                    <a:lnTo>
                      <a:pt x="6" y="46"/>
                    </a:lnTo>
                    <a:lnTo>
                      <a:pt x="4" y="43"/>
                    </a:lnTo>
                    <a:lnTo>
                      <a:pt x="4" y="39"/>
                    </a:lnTo>
                    <a:lnTo>
                      <a:pt x="1" y="38"/>
                    </a:lnTo>
                    <a:lnTo>
                      <a:pt x="0" y="36"/>
                    </a:lnTo>
                    <a:lnTo>
                      <a:pt x="1" y="36"/>
                    </a:lnTo>
                    <a:lnTo>
                      <a:pt x="4" y="32"/>
                    </a:lnTo>
                    <a:lnTo>
                      <a:pt x="3" y="30"/>
                    </a:lnTo>
                    <a:lnTo>
                      <a:pt x="7" y="28"/>
                    </a:lnTo>
                    <a:lnTo>
                      <a:pt x="8" y="25"/>
                    </a:lnTo>
                    <a:lnTo>
                      <a:pt x="6" y="23"/>
                    </a:lnTo>
                    <a:lnTo>
                      <a:pt x="6" y="16"/>
                    </a:lnTo>
                    <a:lnTo>
                      <a:pt x="1" y="12"/>
                    </a:lnTo>
                    <a:lnTo>
                      <a:pt x="0" y="10"/>
                    </a:lnTo>
                    <a:lnTo>
                      <a:pt x="2" y="9"/>
                    </a:lnTo>
                    <a:lnTo>
                      <a:pt x="3" y="5"/>
                    </a:lnTo>
                    <a:lnTo>
                      <a:pt x="9" y="0"/>
                    </a:lnTo>
                    <a:lnTo>
                      <a:pt x="12" y="4"/>
                    </a:lnTo>
                    <a:lnTo>
                      <a:pt x="16" y="5"/>
                    </a:lnTo>
                    <a:lnTo>
                      <a:pt x="21" y="9"/>
                    </a:lnTo>
                    <a:lnTo>
                      <a:pt x="21" y="11"/>
                    </a:lnTo>
                    <a:lnTo>
                      <a:pt x="22" y="14"/>
                    </a:lnTo>
                    <a:lnTo>
                      <a:pt x="25" y="15"/>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15" name="Freeform 1545">
                <a:extLst>
                  <a:ext uri="{FF2B5EF4-FFF2-40B4-BE49-F238E27FC236}">
                    <a16:creationId xmlns:a16="http://schemas.microsoft.com/office/drawing/2014/main" id="{CE1A62B1-6E12-4A13-B62B-C728D0CB2AFB}"/>
                  </a:ext>
                </a:extLst>
              </p:cNvPr>
              <p:cNvSpPr>
                <a:spLocks noChangeAspect="1"/>
              </p:cNvSpPr>
              <p:nvPr/>
            </p:nvSpPr>
            <p:spPr bwMode="auto">
              <a:xfrm>
                <a:off x="648" y="920"/>
                <a:ext cx="8" cy="22"/>
              </a:xfrm>
              <a:custGeom>
                <a:avLst/>
                <a:gdLst>
                  <a:gd name="T0" fmla="*/ 0 w 27"/>
                  <a:gd name="T1" fmla="*/ 0 h 73"/>
                  <a:gd name="T2" fmla="*/ 0 w 27"/>
                  <a:gd name="T3" fmla="*/ 0 h 73"/>
                  <a:gd name="T4" fmla="*/ 0 w 27"/>
                  <a:gd name="T5" fmla="*/ 0 h 73"/>
                  <a:gd name="T6" fmla="*/ 0 w 27"/>
                  <a:gd name="T7" fmla="*/ 0 h 73"/>
                  <a:gd name="T8" fmla="*/ 0 w 27"/>
                  <a:gd name="T9" fmla="*/ 0 h 73"/>
                  <a:gd name="T10" fmla="*/ 0 w 27"/>
                  <a:gd name="T11" fmla="*/ 0 h 73"/>
                  <a:gd name="T12" fmla="*/ 0 w 27"/>
                  <a:gd name="T13" fmla="*/ 0 h 73"/>
                  <a:gd name="T14" fmla="*/ 0 w 27"/>
                  <a:gd name="T15" fmla="*/ 0 h 73"/>
                  <a:gd name="T16" fmla="*/ 0 w 27"/>
                  <a:gd name="T17" fmla="*/ 0 h 73"/>
                  <a:gd name="T18" fmla="*/ 0 w 27"/>
                  <a:gd name="T19" fmla="*/ 0 h 73"/>
                  <a:gd name="T20" fmla="*/ 0 w 27"/>
                  <a:gd name="T21" fmla="*/ 0 h 73"/>
                  <a:gd name="T22" fmla="*/ 0 w 27"/>
                  <a:gd name="T23" fmla="*/ 0 h 73"/>
                  <a:gd name="T24" fmla="*/ 0 w 27"/>
                  <a:gd name="T25" fmla="*/ 0 h 73"/>
                  <a:gd name="T26" fmla="*/ 0 w 27"/>
                  <a:gd name="T27" fmla="*/ 0 h 73"/>
                  <a:gd name="T28" fmla="*/ 0 w 27"/>
                  <a:gd name="T29" fmla="*/ 0 h 73"/>
                  <a:gd name="T30" fmla="*/ 0 w 27"/>
                  <a:gd name="T31" fmla="*/ 0 h 73"/>
                  <a:gd name="T32" fmla="*/ 0 w 27"/>
                  <a:gd name="T33" fmla="*/ 0 h 73"/>
                  <a:gd name="T34" fmla="*/ 0 w 27"/>
                  <a:gd name="T35" fmla="*/ 0 h 73"/>
                  <a:gd name="T36" fmla="*/ 0 w 27"/>
                  <a:gd name="T37" fmla="*/ 0 h 73"/>
                  <a:gd name="T38" fmla="*/ 0 w 27"/>
                  <a:gd name="T39" fmla="*/ 0 h 73"/>
                  <a:gd name="T40" fmla="*/ 0 w 27"/>
                  <a:gd name="T41" fmla="*/ 0 h 73"/>
                  <a:gd name="T42" fmla="*/ 0 w 27"/>
                  <a:gd name="T43" fmla="*/ 0 h 73"/>
                  <a:gd name="T44" fmla="*/ 0 w 27"/>
                  <a:gd name="T45" fmla="*/ 0 h 73"/>
                  <a:gd name="T46" fmla="*/ 0 w 27"/>
                  <a:gd name="T47" fmla="*/ 0 h 73"/>
                  <a:gd name="T48" fmla="*/ 0 w 27"/>
                  <a:gd name="T49" fmla="*/ 0 h 73"/>
                  <a:gd name="T50" fmla="*/ 0 w 27"/>
                  <a:gd name="T51" fmla="*/ 0 h 73"/>
                  <a:gd name="T52" fmla="*/ 0 w 27"/>
                  <a:gd name="T53" fmla="*/ 0 h 73"/>
                  <a:gd name="T54" fmla="*/ 0 w 27"/>
                  <a:gd name="T55" fmla="*/ 0 h 73"/>
                  <a:gd name="T56" fmla="*/ 0 w 27"/>
                  <a:gd name="T57" fmla="*/ 0 h 73"/>
                  <a:gd name="T58" fmla="*/ 0 w 27"/>
                  <a:gd name="T59" fmla="*/ 0 h 73"/>
                  <a:gd name="T60" fmla="*/ 0 w 27"/>
                  <a:gd name="T61" fmla="*/ 0 h 73"/>
                  <a:gd name="T62" fmla="*/ 0 w 27"/>
                  <a:gd name="T63" fmla="*/ 0 h 73"/>
                  <a:gd name="T64" fmla="*/ 0 w 27"/>
                  <a:gd name="T65" fmla="*/ 0 h 73"/>
                  <a:gd name="T66" fmla="*/ 0 w 27"/>
                  <a:gd name="T67" fmla="*/ 0 h 73"/>
                  <a:gd name="T68" fmla="*/ 0 w 27"/>
                  <a:gd name="T69" fmla="*/ 0 h 73"/>
                  <a:gd name="T70" fmla="*/ 0 w 27"/>
                  <a:gd name="T71" fmla="*/ 0 h 73"/>
                  <a:gd name="T72" fmla="*/ 0 w 27"/>
                  <a:gd name="T73" fmla="*/ 0 h 73"/>
                  <a:gd name="T74" fmla="*/ 0 w 27"/>
                  <a:gd name="T75" fmla="*/ 0 h 73"/>
                  <a:gd name="T76" fmla="*/ 0 w 27"/>
                  <a:gd name="T77" fmla="*/ 0 h 73"/>
                  <a:gd name="T78" fmla="*/ 0 w 27"/>
                  <a:gd name="T79" fmla="*/ 0 h 73"/>
                  <a:gd name="T80" fmla="*/ 0 w 27"/>
                  <a:gd name="T81" fmla="*/ 0 h 73"/>
                  <a:gd name="T82" fmla="*/ 0 w 27"/>
                  <a:gd name="T83" fmla="*/ 0 h 73"/>
                  <a:gd name="T84" fmla="*/ 0 w 27"/>
                  <a:gd name="T85" fmla="*/ 0 h 73"/>
                  <a:gd name="T86" fmla="*/ 0 w 27"/>
                  <a:gd name="T87" fmla="*/ 0 h 73"/>
                  <a:gd name="T88" fmla="*/ 0 w 27"/>
                  <a:gd name="T89" fmla="*/ 0 h 73"/>
                  <a:gd name="T90" fmla="*/ 0 w 27"/>
                  <a:gd name="T91" fmla="*/ 0 h 73"/>
                  <a:gd name="T92" fmla="*/ 0 w 27"/>
                  <a:gd name="T93" fmla="*/ 0 h 7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7"/>
                  <a:gd name="T142" fmla="*/ 0 h 73"/>
                  <a:gd name="T143" fmla="*/ 27 w 27"/>
                  <a:gd name="T144" fmla="*/ 73 h 7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7" h="73">
                    <a:moveTo>
                      <a:pt x="25" y="15"/>
                    </a:moveTo>
                    <a:lnTo>
                      <a:pt x="27" y="12"/>
                    </a:lnTo>
                    <a:lnTo>
                      <a:pt x="25" y="20"/>
                    </a:lnTo>
                    <a:lnTo>
                      <a:pt x="21" y="30"/>
                    </a:lnTo>
                    <a:lnTo>
                      <a:pt x="23" y="25"/>
                    </a:lnTo>
                    <a:lnTo>
                      <a:pt x="24" y="27"/>
                    </a:lnTo>
                    <a:lnTo>
                      <a:pt x="25" y="30"/>
                    </a:lnTo>
                    <a:lnTo>
                      <a:pt x="24" y="32"/>
                    </a:lnTo>
                    <a:lnTo>
                      <a:pt x="22" y="35"/>
                    </a:lnTo>
                    <a:lnTo>
                      <a:pt x="21" y="42"/>
                    </a:lnTo>
                    <a:lnTo>
                      <a:pt x="21" y="43"/>
                    </a:lnTo>
                    <a:lnTo>
                      <a:pt x="19" y="52"/>
                    </a:lnTo>
                    <a:lnTo>
                      <a:pt x="11" y="69"/>
                    </a:lnTo>
                    <a:lnTo>
                      <a:pt x="8" y="73"/>
                    </a:lnTo>
                    <a:lnTo>
                      <a:pt x="4" y="73"/>
                    </a:lnTo>
                    <a:lnTo>
                      <a:pt x="7" y="64"/>
                    </a:lnTo>
                    <a:lnTo>
                      <a:pt x="6" y="64"/>
                    </a:lnTo>
                    <a:lnTo>
                      <a:pt x="4" y="59"/>
                    </a:lnTo>
                    <a:lnTo>
                      <a:pt x="4" y="52"/>
                    </a:lnTo>
                    <a:lnTo>
                      <a:pt x="7" y="49"/>
                    </a:lnTo>
                    <a:lnTo>
                      <a:pt x="16" y="42"/>
                    </a:lnTo>
                    <a:lnTo>
                      <a:pt x="16" y="38"/>
                    </a:lnTo>
                    <a:lnTo>
                      <a:pt x="12" y="43"/>
                    </a:lnTo>
                    <a:lnTo>
                      <a:pt x="9" y="46"/>
                    </a:lnTo>
                    <a:lnTo>
                      <a:pt x="6" y="46"/>
                    </a:lnTo>
                    <a:lnTo>
                      <a:pt x="4" y="43"/>
                    </a:lnTo>
                    <a:lnTo>
                      <a:pt x="4" y="39"/>
                    </a:lnTo>
                    <a:lnTo>
                      <a:pt x="1" y="38"/>
                    </a:lnTo>
                    <a:lnTo>
                      <a:pt x="0" y="36"/>
                    </a:lnTo>
                    <a:lnTo>
                      <a:pt x="1" y="36"/>
                    </a:lnTo>
                    <a:lnTo>
                      <a:pt x="4" y="32"/>
                    </a:lnTo>
                    <a:lnTo>
                      <a:pt x="3" y="30"/>
                    </a:lnTo>
                    <a:lnTo>
                      <a:pt x="7" y="28"/>
                    </a:lnTo>
                    <a:lnTo>
                      <a:pt x="8" y="25"/>
                    </a:lnTo>
                    <a:lnTo>
                      <a:pt x="6" y="23"/>
                    </a:lnTo>
                    <a:lnTo>
                      <a:pt x="6" y="16"/>
                    </a:lnTo>
                    <a:lnTo>
                      <a:pt x="1" y="12"/>
                    </a:lnTo>
                    <a:lnTo>
                      <a:pt x="0" y="10"/>
                    </a:lnTo>
                    <a:lnTo>
                      <a:pt x="2" y="9"/>
                    </a:lnTo>
                    <a:lnTo>
                      <a:pt x="3" y="5"/>
                    </a:lnTo>
                    <a:lnTo>
                      <a:pt x="9" y="0"/>
                    </a:lnTo>
                    <a:lnTo>
                      <a:pt x="12" y="4"/>
                    </a:lnTo>
                    <a:lnTo>
                      <a:pt x="16" y="5"/>
                    </a:lnTo>
                    <a:lnTo>
                      <a:pt x="21" y="9"/>
                    </a:lnTo>
                    <a:lnTo>
                      <a:pt x="21" y="11"/>
                    </a:lnTo>
                    <a:lnTo>
                      <a:pt x="22" y="14"/>
                    </a:lnTo>
                    <a:lnTo>
                      <a:pt x="25" y="15"/>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16" name="Freeform 1546">
                <a:extLst>
                  <a:ext uri="{FF2B5EF4-FFF2-40B4-BE49-F238E27FC236}">
                    <a16:creationId xmlns:a16="http://schemas.microsoft.com/office/drawing/2014/main" id="{43C74A32-8023-47C7-B5CD-DCC34A3E6E8E}"/>
                  </a:ext>
                </a:extLst>
              </p:cNvPr>
              <p:cNvSpPr>
                <a:spLocks noChangeAspect="1"/>
              </p:cNvSpPr>
              <p:nvPr/>
            </p:nvSpPr>
            <p:spPr bwMode="auto">
              <a:xfrm>
                <a:off x="657" y="910"/>
                <a:ext cx="13" cy="17"/>
              </a:xfrm>
              <a:custGeom>
                <a:avLst/>
                <a:gdLst>
                  <a:gd name="T0" fmla="*/ 0 w 43"/>
                  <a:gd name="T1" fmla="*/ 0 h 61"/>
                  <a:gd name="T2" fmla="*/ 0 w 43"/>
                  <a:gd name="T3" fmla="*/ 0 h 61"/>
                  <a:gd name="T4" fmla="*/ 0 w 43"/>
                  <a:gd name="T5" fmla="*/ 0 h 61"/>
                  <a:gd name="T6" fmla="*/ 0 w 43"/>
                  <a:gd name="T7" fmla="*/ 0 h 61"/>
                  <a:gd name="T8" fmla="*/ 0 w 43"/>
                  <a:gd name="T9" fmla="*/ 0 h 61"/>
                  <a:gd name="T10" fmla="*/ 0 w 43"/>
                  <a:gd name="T11" fmla="*/ 0 h 61"/>
                  <a:gd name="T12" fmla="*/ 0 w 43"/>
                  <a:gd name="T13" fmla="*/ 0 h 61"/>
                  <a:gd name="T14" fmla="*/ 0 w 43"/>
                  <a:gd name="T15" fmla="*/ 0 h 61"/>
                  <a:gd name="T16" fmla="*/ 0 w 43"/>
                  <a:gd name="T17" fmla="*/ 0 h 61"/>
                  <a:gd name="T18" fmla="*/ 0 w 43"/>
                  <a:gd name="T19" fmla="*/ 0 h 61"/>
                  <a:gd name="T20" fmla="*/ 0 w 43"/>
                  <a:gd name="T21" fmla="*/ 0 h 61"/>
                  <a:gd name="T22" fmla="*/ 0 w 43"/>
                  <a:gd name="T23" fmla="*/ 0 h 61"/>
                  <a:gd name="T24" fmla="*/ 0 w 43"/>
                  <a:gd name="T25" fmla="*/ 0 h 61"/>
                  <a:gd name="T26" fmla="*/ 0 w 43"/>
                  <a:gd name="T27" fmla="*/ 0 h 61"/>
                  <a:gd name="T28" fmla="*/ 0 w 43"/>
                  <a:gd name="T29" fmla="*/ 0 h 61"/>
                  <a:gd name="T30" fmla="*/ 0 w 43"/>
                  <a:gd name="T31" fmla="*/ 0 h 61"/>
                  <a:gd name="T32" fmla="*/ 0 w 43"/>
                  <a:gd name="T33" fmla="*/ 0 h 61"/>
                  <a:gd name="T34" fmla="*/ 0 w 43"/>
                  <a:gd name="T35" fmla="*/ 0 h 61"/>
                  <a:gd name="T36" fmla="*/ 0 w 43"/>
                  <a:gd name="T37" fmla="*/ 0 h 61"/>
                  <a:gd name="T38" fmla="*/ 0 w 43"/>
                  <a:gd name="T39" fmla="*/ 0 h 61"/>
                  <a:gd name="T40" fmla="*/ 0 w 43"/>
                  <a:gd name="T41" fmla="*/ 0 h 61"/>
                  <a:gd name="T42" fmla="*/ 0 w 43"/>
                  <a:gd name="T43" fmla="*/ 0 h 61"/>
                  <a:gd name="T44" fmla="*/ 0 w 43"/>
                  <a:gd name="T45" fmla="*/ 0 h 61"/>
                  <a:gd name="T46" fmla="*/ 0 w 43"/>
                  <a:gd name="T47" fmla="*/ 0 h 61"/>
                  <a:gd name="T48" fmla="*/ 0 w 43"/>
                  <a:gd name="T49" fmla="*/ 0 h 61"/>
                  <a:gd name="T50" fmla="*/ 0 w 43"/>
                  <a:gd name="T51" fmla="*/ 0 h 61"/>
                  <a:gd name="T52" fmla="*/ 0 w 43"/>
                  <a:gd name="T53" fmla="*/ 0 h 61"/>
                  <a:gd name="T54" fmla="*/ 0 w 43"/>
                  <a:gd name="T55" fmla="*/ 0 h 61"/>
                  <a:gd name="T56" fmla="*/ 0 w 43"/>
                  <a:gd name="T57" fmla="*/ 0 h 61"/>
                  <a:gd name="T58" fmla="*/ 0 w 43"/>
                  <a:gd name="T59" fmla="*/ 0 h 61"/>
                  <a:gd name="T60" fmla="*/ 0 w 43"/>
                  <a:gd name="T61" fmla="*/ 0 h 61"/>
                  <a:gd name="T62" fmla="*/ 0 w 43"/>
                  <a:gd name="T63" fmla="*/ 0 h 61"/>
                  <a:gd name="T64" fmla="*/ 0 w 43"/>
                  <a:gd name="T65" fmla="*/ 0 h 61"/>
                  <a:gd name="T66" fmla="*/ 0 w 43"/>
                  <a:gd name="T67" fmla="*/ 0 h 61"/>
                  <a:gd name="T68" fmla="*/ 0 w 43"/>
                  <a:gd name="T69" fmla="*/ 0 h 61"/>
                  <a:gd name="T70" fmla="*/ 0 w 43"/>
                  <a:gd name="T71" fmla="*/ 0 h 61"/>
                  <a:gd name="T72" fmla="*/ 0 w 43"/>
                  <a:gd name="T73" fmla="*/ 0 h 61"/>
                  <a:gd name="T74" fmla="*/ 0 w 43"/>
                  <a:gd name="T75" fmla="*/ 0 h 61"/>
                  <a:gd name="T76" fmla="*/ 0 w 43"/>
                  <a:gd name="T77" fmla="*/ 0 h 61"/>
                  <a:gd name="T78" fmla="*/ 0 w 43"/>
                  <a:gd name="T79" fmla="*/ 0 h 61"/>
                  <a:gd name="T80" fmla="*/ 0 w 43"/>
                  <a:gd name="T81" fmla="*/ 0 h 61"/>
                  <a:gd name="T82" fmla="*/ 0 w 43"/>
                  <a:gd name="T83" fmla="*/ 0 h 61"/>
                  <a:gd name="T84" fmla="*/ 0 w 43"/>
                  <a:gd name="T85" fmla="*/ 0 h 61"/>
                  <a:gd name="T86" fmla="*/ 0 w 43"/>
                  <a:gd name="T87" fmla="*/ 0 h 61"/>
                  <a:gd name="T88" fmla="*/ 0 w 43"/>
                  <a:gd name="T89" fmla="*/ 0 h 61"/>
                  <a:gd name="T90" fmla="*/ 0 w 43"/>
                  <a:gd name="T91" fmla="*/ 0 h 61"/>
                  <a:gd name="T92" fmla="*/ 0 w 43"/>
                  <a:gd name="T93" fmla="*/ 0 h 6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3"/>
                  <a:gd name="T142" fmla="*/ 0 h 61"/>
                  <a:gd name="T143" fmla="*/ 43 w 43"/>
                  <a:gd name="T144" fmla="*/ 61 h 6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3" h="61">
                    <a:moveTo>
                      <a:pt x="12" y="31"/>
                    </a:moveTo>
                    <a:lnTo>
                      <a:pt x="11" y="32"/>
                    </a:lnTo>
                    <a:lnTo>
                      <a:pt x="11" y="20"/>
                    </a:lnTo>
                    <a:lnTo>
                      <a:pt x="16" y="6"/>
                    </a:lnTo>
                    <a:lnTo>
                      <a:pt x="18" y="3"/>
                    </a:lnTo>
                    <a:lnTo>
                      <a:pt x="21" y="0"/>
                    </a:lnTo>
                    <a:lnTo>
                      <a:pt x="38" y="2"/>
                    </a:lnTo>
                    <a:lnTo>
                      <a:pt x="38" y="5"/>
                    </a:lnTo>
                    <a:lnTo>
                      <a:pt x="43" y="16"/>
                    </a:lnTo>
                    <a:lnTo>
                      <a:pt x="40" y="25"/>
                    </a:lnTo>
                    <a:lnTo>
                      <a:pt x="42" y="26"/>
                    </a:lnTo>
                    <a:lnTo>
                      <a:pt x="42" y="32"/>
                    </a:lnTo>
                    <a:lnTo>
                      <a:pt x="37" y="6"/>
                    </a:lnTo>
                    <a:lnTo>
                      <a:pt x="36" y="6"/>
                    </a:lnTo>
                    <a:lnTo>
                      <a:pt x="33" y="9"/>
                    </a:lnTo>
                    <a:lnTo>
                      <a:pt x="32" y="9"/>
                    </a:lnTo>
                    <a:lnTo>
                      <a:pt x="31" y="13"/>
                    </a:lnTo>
                    <a:lnTo>
                      <a:pt x="29" y="19"/>
                    </a:lnTo>
                    <a:lnTo>
                      <a:pt x="31" y="23"/>
                    </a:lnTo>
                    <a:lnTo>
                      <a:pt x="33" y="24"/>
                    </a:lnTo>
                    <a:lnTo>
                      <a:pt x="33" y="27"/>
                    </a:lnTo>
                    <a:lnTo>
                      <a:pt x="36" y="30"/>
                    </a:lnTo>
                    <a:lnTo>
                      <a:pt x="36" y="36"/>
                    </a:lnTo>
                    <a:lnTo>
                      <a:pt x="33" y="35"/>
                    </a:lnTo>
                    <a:lnTo>
                      <a:pt x="31" y="37"/>
                    </a:lnTo>
                    <a:lnTo>
                      <a:pt x="29" y="39"/>
                    </a:lnTo>
                    <a:lnTo>
                      <a:pt x="33" y="41"/>
                    </a:lnTo>
                    <a:lnTo>
                      <a:pt x="32" y="45"/>
                    </a:lnTo>
                    <a:lnTo>
                      <a:pt x="28" y="45"/>
                    </a:lnTo>
                    <a:lnTo>
                      <a:pt x="24" y="44"/>
                    </a:lnTo>
                    <a:lnTo>
                      <a:pt x="21" y="51"/>
                    </a:lnTo>
                    <a:lnTo>
                      <a:pt x="19" y="52"/>
                    </a:lnTo>
                    <a:lnTo>
                      <a:pt x="17" y="50"/>
                    </a:lnTo>
                    <a:lnTo>
                      <a:pt x="7" y="60"/>
                    </a:lnTo>
                    <a:lnTo>
                      <a:pt x="3" y="61"/>
                    </a:lnTo>
                    <a:lnTo>
                      <a:pt x="1" y="60"/>
                    </a:lnTo>
                    <a:lnTo>
                      <a:pt x="0" y="57"/>
                    </a:lnTo>
                    <a:lnTo>
                      <a:pt x="7" y="45"/>
                    </a:lnTo>
                    <a:lnTo>
                      <a:pt x="10" y="44"/>
                    </a:lnTo>
                    <a:lnTo>
                      <a:pt x="13" y="44"/>
                    </a:lnTo>
                    <a:lnTo>
                      <a:pt x="16" y="42"/>
                    </a:lnTo>
                    <a:lnTo>
                      <a:pt x="12" y="40"/>
                    </a:lnTo>
                    <a:lnTo>
                      <a:pt x="12" y="37"/>
                    </a:lnTo>
                    <a:lnTo>
                      <a:pt x="18" y="35"/>
                    </a:lnTo>
                    <a:lnTo>
                      <a:pt x="21" y="32"/>
                    </a:lnTo>
                    <a:lnTo>
                      <a:pt x="13" y="35"/>
                    </a:lnTo>
                    <a:lnTo>
                      <a:pt x="12" y="3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17" name="Freeform 1547">
                <a:extLst>
                  <a:ext uri="{FF2B5EF4-FFF2-40B4-BE49-F238E27FC236}">
                    <a16:creationId xmlns:a16="http://schemas.microsoft.com/office/drawing/2014/main" id="{E66A3559-EEE0-44E1-8A85-293EF3EF839B}"/>
                  </a:ext>
                </a:extLst>
              </p:cNvPr>
              <p:cNvSpPr>
                <a:spLocks noChangeAspect="1"/>
              </p:cNvSpPr>
              <p:nvPr/>
            </p:nvSpPr>
            <p:spPr bwMode="auto">
              <a:xfrm>
                <a:off x="657" y="910"/>
                <a:ext cx="13" cy="17"/>
              </a:xfrm>
              <a:custGeom>
                <a:avLst/>
                <a:gdLst>
                  <a:gd name="T0" fmla="*/ 0 w 43"/>
                  <a:gd name="T1" fmla="*/ 0 h 61"/>
                  <a:gd name="T2" fmla="*/ 0 w 43"/>
                  <a:gd name="T3" fmla="*/ 0 h 61"/>
                  <a:gd name="T4" fmla="*/ 0 w 43"/>
                  <a:gd name="T5" fmla="*/ 0 h 61"/>
                  <a:gd name="T6" fmla="*/ 0 w 43"/>
                  <a:gd name="T7" fmla="*/ 0 h 61"/>
                  <a:gd name="T8" fmla="*/ 0 w 43"/>
                  <a:gd name="T9" fmla="*/ 0 h 61"/>
                  <a:gd name="T10" fmla="*/ 0 w 43"/>
                  <a:gd name="T11" fmla="*/ 0 h 61"/>
                  <a:gd name="T12" fmla="*/ 0 w 43"/>
                  <a:gd name="T13" fmla="*/ 0 h 61"/>
                  <a:gd name="T14" fmla="*/ 0 w 43"/>
                  <a:gd name="T15" fmla="*/ 0 h 61"/>
                  <a:gd name="T16" fmla="*/ 0 w 43"/>
                  <a:gd name="T17" fmla="*/ 0 h 61"/>
                  <a:gd name="T18" fmla="*/ 0 w 43"/>
                  <a:gd name="T19" fmla="*/ 0 h 61"/>
                  <a:gd name="T20" fmla="*/ 0 w 43"/>
                  <a:gd name="T21" fmla="*/ 0 h 61"/>
                  <a:gd name="T22" fmla="*/ 0 w 43"/>
                  <a:gd name="T23" fmla="*/ 0 h 61"/>
                  <a:gd name="T24" fmla="*/ 0 w 43"/>
                  <a:gd name="T25" fmla="*/ 0 h 61"/>
                  <a:gd name="T26" fmla="*/ 0 w 43"/>
                  <a:gd name="T27" fmla="*/ 0 h 61"/>
                  <a:gd name="T28" fmla="*/ 0 w 43"/>
                  <a:gd name="T29" fmla="*/ 0 h 61"/>
                  <a:gd name="T30" fmla="*/ 0 w 43"/>
                  <a:gd name="T31" fmla="*/ 0 h 61"/>
                  <a:gd name="T32" fmla="*/ 0 w 43"/>
                  <a:gd name="T33" fmla="*/ 0 h 61"/>
                  <a:gd name="T34" fmla="*/ 0 w 43"/>
                  <a:gd name="T35" fmla="*/ 0 h 61"/>
                  <a:gd name="T36" fmla="*/ 0 w 43"/>
                  <a:gd name="T37" fmla="*/ 0 h 61"/>
                  <a:gd name="T38" fmla="*/ 0 w 43"/>
                  <a:gd name="T39" fmla="*/ 0 h 61"/>
                  <a:gd name="T40" fmla="*/ 0 w 43"/>
                  <a:gd name="T41" fmla="*/ 0 h 61"/>
                  <a:gd name="T42" fmla="*/ 0 w 43"/>
                  <a:gd name="T43" fmla="*/ 0 h 61"/>
                  <a:gd name="T44" fmla="*/ 0 w 43"/>
                  <a:gd name="T45" fmla="*/ 0 h 61"/>
                  <a:gd name="T46" fmla="*/ 0 w 43"/>
                  <a:gd name="T47" fmla="*/ 0 h 61"/>
                  <a:gd name="T48" fmla="*/ 0 w 43"/>
                  <a:gd name="T49" fmla="*/ 0 h 61"/>
                  <a:gd name="T50" fmla="*/ 0 w 43"/>
                  <a:gd name="T51" fmla="*/ 0 h 61"/>
                  <a:gd name="T52" fmla="*/ 0 w 43"/>
                  <a:gd name="T53" fmla="*/ 0 h 61"/>
                  <a:gd name="T54" fmla="*/ 0 w 43"/>
                  <a:gd name="T55" fmla="*/ 0 h 61"/>
                  <a:gd name="T56" fmla="*/ 0 w 43"/>
                  <a:gd name="T57" fmla="*/ 0 h 61"/>
                  <a:gd name="T58" fmla="*/ 0 w 43"/>
                  <a:gd name="T59" fmla="*/ 0 h 61"/>
                  <a:gd name="T60" fmla="*/ 0 w 43"/>
                  <a:gd name="T61" fmla="*/ 0 h 61"/>
                  <a:gd name="T62" fmla="*/ 0 w 43"/>
                  <a:gd name="T63" fmla="*/ 0 h 61"/>
                  <a:gd name="T64" fmla="*/ 0 w 43"/>
                  <a:gd name="T65" fmla="*/ 0 h 61"/>
                  <a:gd name="T66" fmla="*/ 0 w 43"/>
                  <a:gd name="T67" fmla="*/ 0 h 61"/>
                  <a:gd name="T68" fmla="*/ 0 w 43"/>
                  <a:gd name="T69" fmla="*/ 0 h 61"/>
                  <a:gd name="T70" fmla="*/ 0 w 43"/>
                  <a:gd name="T71" fmla="*/ 0 h 61"/>
                  <a:gd name="T72" fmla="*/ 0 w 43"/>
                  <a:gd name="T73" fmla="*/ 0 h 61"/>
                  <a:gd name="T74" fmla="*/ 0 w 43"/>
                  <a:gd name="T75" fmla="*/ 0 h 61"/>
                  <a:gd name="T76" fmla="*/ 0 w 43"/>
                  <a:gd name="T77" fmla="*/ 0 h 61"/>
                  <a:gd name="T78" fmla="*/ 0 w 43"/>
                  <a:gd name="T79" fmla="*/ 0 h 61"/>
                  <a:gd name="T80" fmla="*/ 0 w 43"/>
                  <a:gd name="T81" fmla="*/ 0 h 61"/>
                  <a:gd name="T82" fmla="*/ 0 w 43"/>
                  <a:gd name="T83" fmla="*/ 0 h 61"/>
                  <a:gd name="T84" fmla="*/ 0 w 43"/>
                  <a:gd name="T85" fmla="*/ 0 h 61"/>
                  <a:gd name="T86" fmla="*/ 0 w 43"/>
                  <a:gd name="T87" fmla="*/ 0 h 61"/>
                  <a:gd name="T88" fmla="*/ 0 w 43"/>
                  <a:gd name="T89" fmla="*/ 0 h 61"/>
                  <a:gd name="T90" fmla="*/ 0 w 43"/>
                  <a:gd name="T91" fmla="*/ 0 h 61"/>
                  <a:gd name="T92" fmla="*/ 0 w 43"/>
                  <a:gd name="T93" fmla="*/ 0 h 6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3"/>
                  <a:gd name="T142" fmla="*/ 0 h 61"/>
                  <a:gd name="T143" fmla="*/ 43 w 43"/>
                  <a:gd name="T144" fmla="*/ 61 h 6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3" h="61">
                    <a:moveTo>
                      <a:pt x="12" y="31"/>
                    </a:moveTo>
                    <a:lnTo>
                      <a:pt x="11" y="32"/>
                    </a:lnTo>
                    <a:lnTo>
                      <a:pt x="11" y="20"/>
                    </a:lnTo>
                    <a:lnTo>
                      <a:pt x="16" y="6"/>
                    </a:lnTo>
                    <a:lnTo>
                      <a:pt x="18" y="3"/>
                    </a:lnTo>
                    <a:lnTo>
                      <a:pt x="21" y="0"/>
                    </a:lnTo>
                    <a:lnTo>
                      <a:pt x="38" y="2"/>
                    </a:lnTo>
                    <a:lnTo>
                      <a:pt x="38" y="5"/>
                    </a:lnTo>
                    <a:lnTo>
                      <a:pt x="43" y="16"/>
                    </a:lnTo>
                    <a:lnTo>
                      <a:pt x="40" y="25"/>
                    </a:lnTo>
                    <a:lnTo>
                      <a:pt x="42" y="26"/>
                    </a:lnTo>
                    <a:lnTo>
                      <a:pt x="42" y="32"/>
                    </a:lnTo>
                    <a:lnTo>
                      <a:pt x="37" y="6"/>
                    </a:lnTo>
                    <a:lnTo>
                      <a:pt x="36" y="6"/>
                    </a:lnTo>
                    <a:lnTo>
                      <a:pt x="33" y="9"/>
                    </a:lnTo>
                    <a:lnTo>
                      <a:pt x="32" y="9"/>
                    </a:lnTo>
                    <a:lnTo>
                      <a:pt x="31" y="13"/>
                    </a:lnTo>
                    <a:lnTo>
                      <a:pt x="29" y="19"/>
                    </a:lnTo>
                    <a:lnTo>
                      <a:pt x="31" y="23"/>
                    </a:lnTo>
                    <a:lnTo>
                      <a:pt x="33" y="24"/>
                    </a:lnTo>
                    <a:lnTo>
                      <a:pt x="33" y="27"/>
                    </a:lnTo>
                    <a:lnTo>
                      <a:pt x="36" y="30"/>
                    </a:lnTo>
                    <a:lnTo>
                      <a:pt x="36" y="36"/>
                    </a:lnTo>
                    <a:lnTo>
                      <a:pt x="33" y="35"/>
                    </a:lnTo>
                    <a:lnTo>
                      <a:pt x="31" y="37"/>
                    </a:lnTo>
                    <a:lnTo>
                      <a:pt x="29" y="39"/>
                    </a:lnTo>
                    <a:lnTo>
                      <a:pt x="33" y="41"/>
                    </a:lnTo>
                    <a:lnTo>
                      <a:pt x="32" y="45"/>
                    </a:lnTo>
                    <a:lnTo>
                      <a:pt x="28" y="45"/>
                    </a:lnTo>
                    <a:lnTo>
                      <a:pt x="24" y="44"/>
                    </a:lnTo>
                    <a:lnTo>
                      <a:pt x="21" y="51"/>
                    </a:lnTo>
                    <a:lnTo>
                      <a:pt x="19" y="52"/>
                    </a:lnTo>
                    <a:lnTo>
                      <a:pt x="17" y="50"/>
                    </a:lnTo>
                    <a:lnTo>
                      <a:pt x="7" y="60"/>
                    </a:lnTo>
                    <a:lnTo>
                      <a:pt x="3" y="61"/>
                    </a:lnTo>
                    <a:lnTo>
                      <a:pt x="1" y="60"/>
                    </a:lnTo>
                    <a:lnTo>
                      <a:pt x="0" y="57"/>
                    </a:lnTo>
                    <a:lnTo>
                      <a:pt x="7" y="45"/>
                    </a:lnTo>
                    <a:lnTo>
                      <a:pt x="10" y="44"/>
                    </a:lnTo>
                    <a:lnTo>
                      <a:pt x="13" y="44"/>
                    </a:lnTo>
                    <a:lnTo>
                      <a:pt x="16" y="42"/>
                    </a:lnTo>
                    <a:lnTo>
                      <a:pt x="12" y="40"/>
                    </a:lnTo>
                    <a:lnTo>
                      <a:pt x="12" y="37"/>
                    </a:lnTo>
                    <a:lnTo>
                      <a:pt x="18" y="35"/>
                    </a:lnTo>
                    <a:lnTo>
                      <a:pt x="21" y="32"/>
                    </a:lnTo>
                    <a:lnTo>
                      <a:pt x="13" y="35"/>
                    </a:lnTo>
                    <a:lnTo>
                      <a:pt x="12" y="3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18" name="Freeform 1548">
                <a:extLst>
                  <a:ext uri="{FF2B5EF4-FFF2-40B4-BE49-F238E27FC236}">
                    <a16:creationId xmlns:a16="http://schemas.microsoft.com/office/drawing/2014/main" id="{1C42D97F-4D0A-41DE-9CF5-26D44C6111BB}"/>
                  </a:ext>
                </a:extLst>
              </p:cNvPr>
              <p:cNvSpPr>
                <a:spLocks noChangeAspect="1"/>
              </p:cNvSpPr>
              <p:nvPr/>
            </p:nvSpPr>
            <p:spPr bwMode="auto">
              <a:xfrm>
                <a:off x="657" y="930"/>
                <a:ext cx="8" cy="13"/>
              </a:xfrm>
              <a:custGeom>
                <a:avLst/>
                <a:gdLst>
                  <a:gd name="T0" fmla="*/ 0 w 26"/>
                  <a:gd name="T1" fmla="*/ 0 h 42"/>
                  <a:gd name="T2" fmla="*/ 0 w 26"/>
                  <a:gd name="T3" fmla="*/ 0 h 42"/>
                  <a:gd name="T4" fmla="*/ 0 w 26"/>
                  <a:gd name="T5" fmla="*/ 0 h 42"/>
                  <a:gd name="T6" fmla="*/ 0 w 26"/>
                  <a:gd name="T7" fmla="*/ 0 h 42"/>
                  <a:gd name="T8" fmla="*/ 0 w 26"/>
                  <a:gd name="T9" fmla="*/ 0 h 42"/>
                  <a:gd name="T10" fmla="*/ 0 w 26"/>
                  <a:gd name="T11" fmla="*/ 0 h 42"/>
                  <a:gd name="T12" fmla="*/ 0 w 26"/>
                  <a:gd name="T13" fmla="*/ 0 h 42"/>
                  <a:gd name="T14" fmla="*/ 0 w 26"/>
                  <a:gd name="T15" fmla="*/ 0 h 42"/>
                  <a:gd name="T16" fmla="*/ 0 w 26"/>
                  <a:gd name="T17" fmla="*/ 0 h 42"/>
                  <a:gd name="T18" fmla="*/ 0 w 26"/>
                  <a:gd name="T19" fmla="*/ 0 h 42"/>
                  <a:gd name="T20" fmla="*/ 0 w 26"/>
                  <a:gd name="T21" fmla="*/ 0 h 42"/>
                  <a:gd name="T22" fmla="*/ 0 w 26"/>
                  <a:gd name="T23" fmla="*/ 0 h 42"/>
                  <a:gd name="T24" fmla="*/ 0 w 26"/>
                  <a:gd name="T25" fmla="*/ 0 h 42"/>
                  <a:gd name="T26" fmla="*/ 0 w 26"/>
                  <a:gd name="T27" fmla="*/ 0 h 42"/>
                  <a:gd name="T28" fmla="*/ 0 w 26"/>
                  <a:gd name="T29" fmla="*/ 0 h 42"/>
                  <a:gd name="T30" fmla="*/ 0 w 26"/>
                  <a:gd name="T31" fmla="*/ 0 h 42"/>
                  <a:gd name="T32" fmla="*/ 0 w 26"/>
                  <a:gd name="T33" fmla="*/ 0 h 42"/>
                  <a:gd name="T34" fmla="*/ 0 w 26"/>
                  <a:gd name="T35" fmla="*/ 0 h 42"/>
                  <a:gd name="T36" fmla="*/ 0 w 26"/>
                  <a:gd name="T37" fmla="*/ 0 h 42"/>
                  <a:gd name="T38" fmla="*/ 0 w 26"/>
                  <a:gd name="T39" fmla="*/ 0 h 42"/>
                  <a:gd name="T40" fmla="*/ 0 w 26"/>
                  <a:gd name="T41" fmla="*/ 0 h 42"/>
                  <a:gd name="T42" fmla="*/ 0 w 26"/>
                  <a:gd name="T43" fmla="*/ 0 h 42"/>
                  <a:gd name="T44" fmla="*/ 0 w 26"/>
                  <a:gd name="T45" fmla="*/ 0 h 42"/>
                  <a:gd name="T46" fmla="*/ 0 w 26"/>
                  <a:gd name="T47" fmla="*/ 0 h 42"/>
                  <a:gd name="T48" fmla="*/ 0 w 26"/>
                  <a:gd name="T49" fmla="*/ 0 h 42"/>
                  <a:gd name="T50" fmla="*/ 0 w 26"/>
                  <a:gd name="T51" fmla="*/ 0 h 42"/>
                  <a:gd name="T52" fmla="*/ 0 w 26"/>
                  <a:gd name="T53" fmla="*/ 0 h 42"/>
                  <a:gd name="T54" fmla="*/ 0 w 26"/>
                  <a:gd name="T55" fmla="*/ 0 h 4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
                  <a:gd name="T85" fmla="*/ 0 h 42"/>
                  <a:gd name="T86" fmla="*/ 26 w 26"/>
                  <a:gd name="T87" fmla="*/ 42 h 4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 h="42">
                    <a:moveTo>
                      <a:pt x="10" y="14"/>
                    </a:moveTo>
                    <a:lnTo>
                      <a:pt x="9" y="12"/>
                    </a:lnTo>
                    <a:lnTo>
                      <a:pt x="6" y="13"/>
                    </a:lnTo>
                    <a:lnTo>
                      <a:pt x="6" y="9"/>
                    </a:lnTo>
                    <a:lnTo>
                      <a:pt x="3" y="8"/>
                    </a:lnTo>
                    <a:lnTo>
                      <a:pt x="4" y="4"/>
                    </a:lnTo>
                    <a:lnTo>
                      <a:pt x="6" y="2"/>
                    </a:lnTo>
                    <a:lnTo>
                      <a:pt x="13" y="1"/>
                    </a:lnTo>
                    <a:lnTo>
                      <a:pt x="15" y="0"/>
                    </a:lnTo>
                    <a:lnTo>
                      <a:pt x="18" y="2"/>
                    </a:lnTo>
                    <a:lnTo>
                      <a:pt x="19" y="7"/>
                    </a:lnTo>
                    <a:lnTo>
                      <a:pt x="26" y="6"/>
                    </a:lnTo>
                    <a:lnTo>
                      <a:pt x="24" y="14"/>
                    </a:lnTo>
                    <a:lnTo>
                      <a:pt x="18" y="13"/>
                    </a:lnTo>
                    <a:lnTo>
                      <a:pt x="14" y="29"/>
                    </a:lnTo>
                    <a:lnTo>
                      <a:pt x="6" y="42"/>
                    </a:lnTo>
                    <a:lnTo>
                      <a:pt x="8" y="35"/>
                    </a:lnTo>
                    <a:lnTo>
                      <a:pt x="5" y="33"/>
                    </a:lnTo>
                    <a:lnTo>
                      <a:pt x="3" y="38"/>
                    </a:lnTo>
                    <a:lnTo>
                      <a:pt x="0" y="33"/>
                    </a:lnTo>
                    <a:lnTo>
                      <a:pt x="3" y="24"/>
                    </a:lnTo>
                    <a:lnTo>
                      <a:pt x="6" y="25"/>
                    </a:lnTo>
                    <a:lnTo>
                      <a:pt x="13" y="19"/>
                    </a:lnTo>
                    <a:lnTo>
                      <a:pt x="13" y="17"/>
                    </a:lnTo>
                    <a:lnTo>
                      <a:pt x="10" y="21"/>
                    </a:lnTo>
                    <a:lnTo>
                      <a:pt x="8" y="19"/>
                    </a:lnTo>
                    <a:lnTo>
                      <a:pt x="6" y="16"/>
                    </a:lnTo>
                    <a:lnTo>
                      <a:pt x="10" y="1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19" name="Freeform 1549">
                <a:extLst>
                  <a:ext uri="{FF2B5EF4-FFF2-40B4-BE49-F238E27FC236}">
                    <a16:creationId xmlns:a16="http://schemas.microsoft.com/office/drawing/2014/main" id="{44506FFF-8FC9-4611-A43A-87C613644468}"/>
                  </a:ext>
                </a:extLst>
              </p:cNvPr>
              <p:cNvSpPr>
                <a:spLocks noChangeAspect="1"/>
              </p:cNvSpPr>
              <p:nvPr/>
            </p:nvSpPr>
            <p:spPr bwMode="auto">
              <a:xfrm>
                <a:off x="657" y="930"/>
                <a:ext cx="8" cy="13"/>
              </a:xfrm>
              <a:custGeom>
                <a:avLst/>
                <a:gdLst>
                  <a:gd name="T0" fmla="*/ 0 w 26"/>
                  <a:gd name="T1" fmla="*/ 0 h 42"/>
                  <a:gd name="T2" fmla="*/ 0 w 26"/>
                  <a:gd name="T3" fmla="*/ 0 h 42"/>
                  <a:gd name="T4" fmla="*/ 0 w 26"/>
                  <a:gd name="T5" fmla="*/ 0 h 42"/>
                  <a:gd name="T6" fmla="*/ 0 w 26"/>
                  <a:gd name="T7" fmla="*/ 0 h 42"/>
                  <a:gd name="T8" fmla="*/ 0 w 26"/>
                  <a:gd name="T9" fmla="*/ 0 h 42"/>
                  <a:gd name="T10" fmla="*/ 0 w 26"/>
                  <a:gd name="T11" fmla="*/ 0 h 42"/>
                  <a:gd name="T12" fmla="*/ 0 w 26"/>
                  <a:gd name="T13" fmla="*/ 0 h 42"/>
                  <a:gd name="T14" fmla="*/ 0 w 26"/>
                  <a:gd name="T15" fmla="*/ 0 h 42"/>
                  <a:gd name="T16" fmla="*/ 0 w 26"/>
                  <a:gd name="T17" fmla="*/ 0 h 42"/>
                  <a:gd name="T18" fmla="*/ 0 w 26"/>
                  <a:gd name="T19" fmla="*/ 0 h 42"/>
                  <a:gd name="T20" fmla="*/ 0 w 26"/>
                  <a:gd name="T21" fmla="*/ 0 h 42"/>
                  <a:gd name="T22" fmla="*/ 0 w 26"/>
                  <a:gd name="T23" fmla="*/ 0 h 42"/>
                  <a:gd name="T24" fmla="*/ 0 w 26"/>
                  <a:gd name="T25" fmla="*/ 0 h 42"/>
                  <a:gd name="T26" fmla="*/ 0 w 26"/>
                  <a:gd name="T27" fmla="*/ 0 h 42"/>
                  <a:gd name="T28" fmla="*/ 0 w 26"/>
                  <a:gd name="T29" fmla="*/ 0 h 42"/>
                  <a:gd name="T30" fmla="*/ 0 w 26"/>
                  <a:gd name="T31" fmla="*/ 0 h 42"/>
                  <a:gd name="T32" fmla="*/ 0 w 26"/>
                  <a:gd name="T33" fmla="*/ 0 h 42"/>
                  <a:gd name="T34" fmla="*/ 0 w 26"/>
                  <a:gd name="T35" fmla="*/ 0 h 42"/>
                  <a:gd name="T36" fmla="*/ 0 w 26"/>
                  <a:gd name="T37" fmla="*/ 0 h 42"/>
                  <a:gd name="T38" fmla="*/ 0 w 26"/>
                  <a:gd name="T39" fmla="*/ 0 h 42"/>
                  <a:gd name="T40" fmla="*/ 0 w 26"/>
                  <a:gd name="T41" fmla="*/ 0 h 42"/>
                  <a:gd name="T42" fmla="*/ 0 w 26"/>
                  <a:gd name="T43" fmla="*/ 0 h 42"/>
                  <a:gd name="T44" fmla="*/ 0 w 26"/>
                  <a:gd name="T45" fmla="*/ 0 h 42"/>
                  <a:gd name="T46" fmla="*/ 0 w 26"/>
                  <a:gd name="T47" fmla="*/ 0 h 42"/>
                  <a:gd name="T48" fmla="*/ 0 w 26"/>
                  <a:gd name="T49" fmla="*/ 0 h 42"/>
                  <a:gd name="T50" fmla="*/ 0 w 26"/>
                  <a:gd name="T51" fmla="*/ 0 h 42"/>
                  <a:gd name="T52" fmla="*/ 0 w 26"/>
                  <a:gd name="T53" fmla="*/ 0 h 42"/>
                  <a:gd name="T54" fmla="*/ 0 w 26"/>
                  <a:gd name="T55" fmla="*/ 0 h 4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
                  <a:gd name="T85" fmla="*/ 0 h 42"/>
                  <a:gd name="T86" fmla="*/ 26 w 26"/>
                  <a:gd name="T87" fmla="*/ 42 h 4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 h="42">
                    <a:moveTo>
                      <a:pt x="10" y="14"/>
                    </a:moveTo>
                    <a:lnTo>
                      <a:pt x="9" y="12"/>
                    </a:lnTo>
                    <a:lnTo>
                      <a:pt x="6" y="13"/>
                    </a:lnTo>
                    <a:lnTo>
                      <a:pt x="6" y="9"/>
                    </a:lnTo>
                    <a:lnTo>
                      <a:pt x="3" y="8"/>
                    </a:lnTo>
                    <a:lnTo>
                      <a:pt x="4" y="4"/>
                    </a:lnTo>
                    <a:lnTo>
                      <a:pt x="6" y="2"/>
                    </a:lnTo>
                    <a:lnTo>
                      <a:pt x="13" y="1"/>
                    </a:lnTo>
                    <a:lnTo>
                      <a:pt x="15" y="0"/>
                    </a:lnTo>
                    <a:lnTo>
                      <a:pt x="18" y="2"/>
                    </a:lnTo>
                    <a:lnTo>
                      <a:pt x="19" y="7"/>
                    </a:lnTo>
                    <a:lnTo>
                      <a:pt x="26" y="6"/>
                    </a:lnTo>
                    <a:lnTo>
                      <a:pt x="24" y="14"/>
                    </a:lnTo>
                    <a:lnTo>
                      <a:pt x="18" y="13"/>
                    </a:lnTo>
                    <a:lnTo>
                      <a:pt x="14" y="29"/>
                    </a:lnTo>
                    <a:lnTo>
                      <a:pt x="6" y="42"/>
                    </a:lnTo>
                    <a:lnTo>
                      <a:pt x="8" y="35"/>
                    </a:lnTo>
                    <a:lnTo>
                      <a:pt x="5" y="33"/>
                    </a:lnTo>
                    <a:lnTo>
                      <a:pt x="3" y="38"/>
                    </a:lnTo>
                    <a:lnTo>
                      <a:pt x="0" y="33"/>
                    </a:lnTo>
                    <a:lnTo>
                      <a:pt x="3" y="24"/>
                    </a:lnTo>
                    <a:lnTo>
                      <a:pt x="6" y="25"/>
                    </a:lnTo>
                    <a:lnTo>
                      <a:pt x="13" y="19"/>
                    </a:lnTo>
                    <a:lnTo>
                      <a:pt x="13" y="17"/>
                    </a:lnTo>
                    <a:lnTo>
                      <a:pt x="10" y="21"/>
                    </a:lnTo>
                    <a:lnTo>
                      <a:pt x="8" y="19"/>
                    </a:lnTo>
                    <a:lnTo>
                      <a:pt x="6" y="16"/>
                    </a:lnTo>
                    <a:lnTo>
                      <a:pt x="10" y="14"/>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20" name="Freeform 1550">
                <a:extLst>
                  <a:ext uri="{FF2B5EF4-FFF2-40B4-BE49-F238E27FC236}">
                    <a16:creationId xmlns:a16="http://schemas.microsoft.com/office/drawing/2014/main" id="{42570A85-9174-4775-9EB6-187E64E4617D}"/>
                  </a:ext>
                </a:extLst>
              </p:cNvPr>
              <p:cNvSpPr>
                <a:spLocks noChangeAspect="1"/>
              </p:cNvSpPr>
              <p:nvPr/>
            </p:nvSpPr>
            <p:spPr bwMode="auto">
              <a:xfrm>
                <a:off x="665" y="927"/>
                <a:ext cx="10" cy="10"/>
              </a:xfrm>
              <a:custGeom>
                <a:avLst/>
                <a:gdLst>
                  <a:gd name="T0" fmla="*/ 0 w 34"/>
                  <a:gd name="T1" fmla="*/ 0 h 35"/>
                  <a:gd name="T2" fmla="*/ 0 w 34"/>
                  <a:gd name="T3" fmla="*/ 0 h 35"/>
                  <a:gd name="T4" fmla="*/ 0 w 34"/>
                  <a:gd name="T5" fmla="*/ 0 h 35"/>
                  <a:gd name="T6" fmla="*/ 0 w 34"/>
                  <a:gd name="T7" fmla="*/ 0 h 35"/>
                  <a:gd name="T8" fmla="*/ 0 w 34"/>
                  <a:gd name="T9" fmla="*/ 0 h 35"/>
                  <a:gd name="T10" fmla="*/ 0 w 34"/>
                  <a:gd name="T11" fmla="*/ 0 h 35"/>
                  <a:gd name="T12" fmla="*/ 0 w 34"/>
                  <a:gd name="T13" fmla="*/ 0 h 35"/>
                  <a:gd name="T14" fmla="*/ 0 w 34"/>
                  <a:gd name="T15" fmla="*/ 0 h 35"/>
                  <a:gd name="T16" fmla="*/ 0 w 34"/>
                  <a:gd name="T17" fmla="*/ 0 h 35"/>
                  <a:gd name="T18" fmla="*/ 0 w 34"/>
                  <a:gd name="T19" fmla="*/ 0 h 35"/>
                  <a:gd name="T20" fmla="*/ 0 w 34"/>
                  <a:gd name="T21" fmla="*/ 0 h 35"/>
                  <a:gd name="T22" fmla="*/ 0 w 34"/>
                  <a:gd name="T23" fmla="*/ 0 h 35"/>
                  <a:gd name="T24" fmla="*/ 0 w 34"/>
                  <a:gd name="T25" fmla="*/ 0 h 35"/>
                  <a:gd name="T26" fmla="*/ 0 w 34"/>
                  <a:gd name="T27" fmla="*/ 0 h 35"/>
                  <a:gd name="T28" fmla="*/ 0 w 34"/>
                  <a:gd name="T29" fmla="*/ 0 h 35"/>
                  <a:gd name="T30" fmla="*/ 0 w 34"/>
                  <a:gd name="T31" fmla="*/ 0 h 35"/>
                  <a:gd name="T32" fmla="*/ 0 w 34"/>
                  <a:gd name="T33" fmla="*/ 0 h 35"/>
                  <a:gd name="T34" fmla="*/ 0 w 34"/>
                  <a:gd name="T35" fmla="*/ 0 h 35"/>
                  <a:gd name="T36" fmla="*/ 0 w 34"/>
                  <a:gd name="T37" fmla="*/ 0 h 35"/>
                  <a:gd name="T38" fmla="*/ 0 w 34"/>
                  <a:gd name="T39" fmla="*/ 0 h 35"/>
                  <a:gd name="T40" fmla="*/ 0 w 34"/>
                  <a:gd name="T41" fmla="*/ 0 h 35"/>
                  <a:gd name="T42" fmla="*/ 0 w 34"/>
                  <a:gd name="T43" fmla="*/ 0 h 35"/>
                  <a:gd name="T44" fmla="*/ 0 w 34"/>
                  <a:gd name="T45" fmla="*/ 0 h 35"/>
                  <a:gd name="T46" fmla="*/ 0 w 34"/>
                  <a:gd name="T47" fmla="*/ 0 h 35"/>
                  <a:gd name="T48" fmla="*/ 0 w 34"/>
                  <a:gd name="T49" fmla="*/ 0 h 35"/>
                  <a:gd name="T50" fmla="*/ 0 w 34"/>
                  <a:gd name="T51" fmla="*/ 0 h 35"/>
                  <a:gd name="T52" fmla="*/ 0 w 34"/>
                  <a:gd name="T53" fmla="*/ 0 h 35"/>
                  <a:gd name="T54" fmla="*/ 0 w 34"/>
                  <a:gd name="T55" fmla="*/ 0 h 35"/>
                  <a:gd name="T56" fmla="*/ 0 w 34"/>
                  <a:gd name="T57" fmla="*/ 0 h 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35"/>
                  <a:gd name="T89" fmla="*/ 34 w 34"/>
                  <a:gd name="T90" fmla="*/ 35 h 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35">
                    <a:moveTo>
                      <a:pt x="5" y="12"/>
                    </a:moveTo>
                    <a:lnTo>
                      <a:pt x="5" y="9"/>
                    </a:lnTo>
                    <a:lnTo>
                      <a:pt x="1" y="7"/>
                    </a:lnTo>
                    <a:lnTo>
                      <a:pt x="0" y="3"/>
                    </a:lnTo>
                    <a:lnTo>
                      <a:pt x="1" y="2"/>
                    </a:lnTo>
                    <a:lnTo>
                      <a:pt x="4" y="0"/>
                    </a:lnTo>
                    <a:lnTo>
                      <a:pt x="32" y="7"/>
                    </a:lnTo>
                    <a:lnTo>
                      <a:pt x="34" y="9"/>
                    </a:lnTo>
                    <a:lnTo>
                      <a:pt x="34" y="12"/>
                    </a:lnTo>
                    <a:lnTo>
                      <a:pt x="29" y="25"/>
                    </a:lnTo>
                    <a:lnTo>
                      <a:pt x="27" y="25"/>
                    </a:lnTo>
                    <a:lnTo>
                      <a:pt x="24" y="18"/>
                    </a:lnTo>
                    <a:lnTo>
                      <a:pt x="21" y="15"/>
                    </a:lnTo>
                    <a:lnTo>
                      <a:pt x="20" y="15"/>
                    </a:lnTo>
                    <a:lnTo>
                      <a:pt x="17" y="19"/>
                    </a:lnTo>
                    <a:lnTo>
                      <a:pt x="20" y="21"/>
                    </a:lnTo>
                    <a:lnTo>
                      <a:pt x="21" y="26"/>
                    </a:lnTo>
                    <a:lnTo>
                      <a:pt x="20" y="35"/>
                    </a:lnTo>
                    <a:lnTo>
                      <a:pt x="16" y="35"/>
                    </a:lnTo>
                    <a:lnTo>
                      <a:pt x="13" y="34"/>
                    </a:lnTo>
                    <a:lnTo>
                      <a:pt x="9" y="35"/>
                    </a:lnTo>
                    <a:lnTo>
                      <a:pt x="4" y="35"/>
                    </a:lnTo>
                    <a:lnTo>
                      <a:pt x="8" y="13"/>
                    </a:lnTo>
                    <a:lnTo>
                      <a:pt x="6" y="14"/>
                    </a:lnTo>
                    <a:lnTo>
                      <a:pt x="4" y="14"/>
                    </a:lnTo>
                    <a:lnTo>
                      <a:pt x="1" y="12"/>
                    </a:lnTo>
                    <a:lnTo>
                      <a:pt x="3" y="12"/>
                    </a:lnTo>
                    <a:lnTo>
                      <a:pt x="5" y="1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21" name="Freeform 1551">
                <a:extLst>
                  <a:ext uri="{FF2B5EF4-FFF2-40B4-BE49-F238E27FC236}">
                    <a16:creationId xmlns:a16="http://schemas.microsoft.com/office/drawing/2014/main" id="{BDB49D81-D76F-49EC-A262-CF770F289614}"/>
                  </a:ext>
                </a:extLst>
              </p:cNvPr>
              <p:cNvSpPr>
                <a:spLocks noChangeAspect="1"/>
              </p:cNvSpPr>
              <p:nvPr/>
            </p:nvSpPr>
            <p:spPr bwMode="auto">
              <a:xfrm>
                <a:off x="665" y="927"/>
                <a:ext cx="10" cy="10"/>
              </a:xfrm>
              <a:custGeom>
                <a:avLst/>
                <a:gdLst>
                  <a:gd name="T0" fmla="*/ 0 w 34"/>
                  <a:gd name="T1" fmla="*/ 0 h 35"/>
                  <a:gd name="T2" fmla="*/ 0 w 34"/>
                  <a:gd name="T3" fmla="*/ 0 h 35"/>
                  <a:gd name="T4" fmla="*/ 0 w 34"/>
                  <a:gd name="T5" fmla="*/ 0 h 35"/>
                  <a:gd name="T6" fmla="*/ 0 w 34"/>
                  <a:gd name="T7" fmla="*/ 0 h 35"/>
                  <a:gd name="T8" fmla="*/ 0 w 34"/>
                  <a:gd name="T9" fmla="*/ 0 h 35"/>
                  <a:gd name="T10" fmla="*/ 0 w 34"/>
                  <a:gd name="T11" fmla="*/ 0 h 35"/>
                  <a:gd name="T12" fmla="*/ 0 w 34"/>
                  <a:gd name="T13" fmla="*/ 0 h 35"/>
                  <a:gd name="T14" fmla="*/ 0 w 34"/>
                  <a:gd name="T15" fmla="*/ 0 h 35"/>
                  <a:gd name="T16" fmla="*/ 0 w 34"/>
                  <a:gd name="T17" fmla="*/ 0 h 35"/>
                  <a:gd name="T18" fmla="*/ 0 w 34"/>
                  <a:gd name="T19" fmla="*/ 0 h 35"/>
                  <a:gd name="T20" fmla="*/ 0 w 34"/>
                  <a:gd name="T21" fmla="*/ 0 h 35"/>
                  <a:gd name="T22" fmla="*/ 0 w 34"/>
                  <a:gd name="T23" fmla="*/ 0 h 35"/>
                  <a:gd name="T24" fmla="*/ 0 w 34"/>
                  <a:gd name="T25" fmla="*/ 0 h 35"/>
                  <a:gd name="T26" fmla="*/ 0 w 34"/>
                  <a:gd name="T27" fmla="*/ 0 h 35"/>
                  <a:gd name="T28" fmla="*/ 0 w 34"/>
                  <a:gd name="T29" fmla="*/ 0 h 35"/>
                  <a:gd name="T30" fmla="*/ 0 w 34"/>
                  <a:gd name="T31" fmla="*/ 0 h 35"/>
                  <a:gd name="T32" fmla="*/ 0 w 34"/>
                  <a:gd name="T33" fmla="*/ 0 h 35"/>
                  <a:gd name="T34" fmla="*/ 0 w 34"/>
                  <a:gd name="T35" fmla="*/ 0 h 35"/>
                  <a:gd name="T36" fmla="*/ 0 w 34"/>
                  <a:gd name="T37" fmla="*/ 0 h 35"/>
                  <a:gd name="T38" fmla="*/ 0 w 34"/>
                  <a:gd name="T39" fmla="*/ 0 h 35"/>
                  <a:gd name="T40" fmla="*/ 0 w 34"/>
                  <a:gd name="T41" fmla="*/ 0 h 35"/>
                  <a:gd name="T42" fmla="*/ 0 w 34"/>
                  <a:gd name="T43" fmla="*/ 0 h 35"/>
                  <a:gd name="T44" fmla="*/ 0 w 34"/>
                  <a:gd name="T45" fmla="*/ 0 h 35"/>
                  <a:gd name="T46" fmla="*/ 0 w 34"/>
                  <a:gd name="T47" fmla="*/ 0 h 35"/>
                  <a:gd name="T48" fmla="*/ 0 w 34"/>
                  <a:gd name="T49" fmla="*/ 0 h 35"/>
                  <a:gd name="T50" fmla="*/ 0 w 34"/>
                  <a:gd name="T51" fmla="*/ 0 h 35"/>
                  <a:gd name="T52" fmla="*/ 0 w 34"/>
                  <a:gd name="T53" fmla="*/ 0 h 35"/>
                  <a:gd name="T54" fmla="*/ 0 w 34"/>
                  <a:gd name="T55" fmla="*/ 0 h 35"/>
                  <a:gd name="T56" fmla="*/ 0 w 34"/>
                  <a:gd name="T57" fmla="*/ 0 h 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35"/>
                  <a:gd name="T89" fmla="*/ 34 w 34"/>
                  <a:gd name="T90" fmla="*/ 35 h 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35">
                    <a:moveTo>
                      <a:pt x="5" y="12"/>
                    </a:moveTo>
                    <a:lnTo>
                      <a:pt x="5" y="9"/>
                    </a:lnTo>
                    <a:lnTo>
                      <a:pt x="1" y="7"/>
                    </a:lnTo>
                    <a:lnTo>
                      <a:pt x="0" y="3"/>
                    </a:lnTo>
                    <a:lnTo>
                      <a:pt x="1" y="2"/>
                    </a:lnTo>
                    <a:lnTo>
                      <a:pt x="4" y="0"/>
                    </a:lnTo>
                    <a:lnTo>
                      <a:pt x="32" y="7"/>
                    </a:lnTo>
                    <a:lnTo>
                      <a:pt x="34" y="9"/>
                    </a:lnTo>
                    <a:lnTo>
                      <a:pt x="34" y="12"/>
                    </a:lnTo>
                    <a:lnTo>
                      <a:pt x="29" y="25"/>
                    </a:lnTo>
                    <a:lnTo>
                      <a:pt x="27" y="25"/>
                    </a:lnTo>
                    <a:lnTo>
                      <a:pt x="24" y="18"/>
                    </a:lnTo>
                    <a:lnTo>
                      <a:pt x="21" y="15"/>
                    </a:lnTo>
                    <a:lnTo>
                      <a:pt x="20" y="15"/>
                    </a:lnTo>
                    <a:lnTo>
                      <a:pt x="17" y="19"/>
                    </a:lnTo>
                    <a:lnTo>
                      <a:pt x="20" y="21"/>
                    </a:lnTo>
                    <a:lnTo>
                      <a:pt x="21" y="26"/>
                    </a:lnTo>
                    <a:lnTo>
                      <a:pt x="20" y="35"/>
                    </a:lnTo>
                    <a:lnTo>
                      <a:pt x="16" y="35"/>
                    </a:lnTo>
                    <a:lnTo>
                      <a:pt x="13" y="34"/>
                    </a:lnTo>
                    <a:lnTo>
                      <a:pt x="9" y="35"/>
                    </a:lnTo>
                    <a:lnTo>
                      <a:pt x="4" y="35"/>
                    </a:lnTo>
                    <a:lnTo>
                      <a:pt x="8" y="13"/>
                    </a:lnTo>
                    <a:lnTo>
                      <a:pt x="6" y="14"/>
                    </a:lnTo>
                    <a:lnTo>
                      <a:pt x="4" y="14"/>
                    </a:lnTo>
                    <a:lnTo>
                      <a:pt x="1" y="12"/>
                    </a:lnTo>
                    <a:lnTo>
                      <a:pt x="3" y="12"/>
                    </a:lnTo>
                    <a:lnTo>
                      <a:pt x="5" y="1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22" name="Freeform 1552">
                <a:extLst>
                  <a:ext uri="{FF2B5EF4-FFF2-40B4-BE49-F238E27FC236}">
                    <a16:creationId xmlns:a16="http://schemas.microsoft.com/office/drawing/2014/main" id="{B5F77B80-B203-49F0-8FC5-A6D03C6B70A3}"/>
                  </a:ext>
                </a:extLst>
              </p:cNvPr>
              <p:cNvSpPr>
                <a:spLocks noChangeAspect="1"/>
              </p:cNvSpPr>
              <p:nvPr/>
            </p:nvSpPr>
            <p:spPr bwMode="auto">
              <a:xfrm>
                <a:off x="673" y="932"/>
                <a:ext cx="5" cy="4"/>
              </a:xfrm>
              <a:custGeom>
                <a:avLst/>
                <a:gdLst>
                  <a:gd name="T0" fmla="*/ 0 w 11"/>
                  <a:gd name="T1" fmla="*/ 0 h 17"/>
                  <a:gd name="T2" fmla="*/ 0 w 11"/>
                  <a:gd name="T3" fmla="*/ 0 h 17"/>
                  <a:gd name="T4" fmla="*/ 0 w 11"/>
                  <a:gd name="T5" fmla="*/ 0 h 17"/>
                  <a:gd name="T6" fmla="*/ 0 w 11"/>
                  <a:gd name="T7" fmla="*/ 0 h 17"/>
                  <a:gd name="T8" fmla="*/ 0 w 11"/>
                  <a:gd name="T9" fmla="*/ 0 h 17"/>
                  <a:gd name="T10" fmla="*/ 0 w 11"/>
                  <a:gd name="T11" fmla="*/ 0 h 17"/>
                  <a:gd name="T12" fmla="*/ 0 w 11"/>
                  <a:gd name="T13" fmla="*/ 0 h 17"/>
                  <a:gd name="T14" fmla="*/ 0 w 11"/>
                  <a:gd name="T15" fmla="*/ 0 h 17"/>
                  <a:gd name="T16" fmla="*/ 0 w 11"/>
                  <a:gd name="T17" fmla="*/ 0 h 17"/>
                  <a:gd name="T18" fmla="*/ 0 w 11"/>
                  <a:gd name="T19" fmla="*/ 0 h 17"/>
                  <a:gd name="T20" fmla="*/ 0 w 11"/>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17"/>
                  <a:gd name="T35" fmla="*/ 11 w 11"/>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17">
                    <a:moveTo>
                      <a:pt x="7" y="2"/>
                    </a:moveTo>
                    <a:lnTo>
                      <a:pt x="8" y="2"/>
                    </a:lnTo>
                    <a:lnTo>
                      <a:pt x="11" y="13"/>
                    </a:lnTo>
                    <a:lnTo>
                      <a:pt x="10" y="13"/>
                    </a:lnTo>
                    <a:lnTo>
                      <a:pt x="8" y="14"/>
                    </a:lnTo>
                    <a:lnTo>
                      <a:pt x="7" y="13"/>
                    </a:lnTo>
                    <a:lnTo>
                      <a:pt x="4" y="17"/>
                    </a:lnTo>
                    <a:lnTo>
                      <a:pt x="2" y="17"/>
                    </a:lnTo>
                    <a:lnTo>
                      <a:pt x="0" y="13"/>
                    </a:lnTo>
                    <a:lnTo>
                      <a:pt x="4" y="0"/>
                    </a:lnTo>
                    <a:lnTo>
                      <a:pt x="7" y="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23" name="Freeform 1553">
                <a:extLst>
                  <a:ext uri="{FF2B5EF4-FFF2-40B4-BE49-F238E27FC236}">
                    <a16:creationId xmlns:a16="http://schemas.microsoft.com/office/drawing/2014/main" id="{3B052339-2BC7-426C-A92B-43F3A6AD2781}"/>
                  </a:ext>
                </a:extLst>
              </p:cNvPr>
              <p:cNvSpPr>
                <a:spLocks noChangeAspect="1"/>
              </p:cNvSpPr>
              <p:nvPr/>
            </p:nvSpPr>
            <p:spPr bwMode="auto">
              <a:xfrm>
                <a:off x="673" y="932"/>
                <a:ext cx="5" cy="4"/>
              </a:xfrm>
              <a:custGeom>
                <a:avLst/>
                <a:gdLst>
                  <a:gd name="T0" fmla="*/ 0 w 11"/>
                  <a:gd name="T1" fmla="*/ 0 h 17"/>
                  <a:gd name="T2" fmla="*/ 0 w 11"/>
                  <a:gd name="T3" fmla="*/ 0 h 17"/>
                  <a:gd name="T4" fmla="*/ 0 w 11"/>
                  <a:gd name="T5" fmla="*/ 0 h 17"/>
                  <a:gd name="T6" fmla="*/ 0 w 11"/>
                  <a:gd name="T7" fmla="*/ 0 h 17"/>
                  <a:gd name="T8" fmla="*/ 0 w 11"/>
                  <a:gd name="T9" fmla="*/ 0 h 17"/>
                  <a:gd name="T10" fmla="*/ 0 w 11"/>
                  <a:gd name="T11" fmla="*/ 0 h 17"/>
                  <a:gd name="T12" fmla="*/ 0 w 11"/>
                  <a:gd name="T13" fmla="*/ 0 h 17"/>
                  <a:gd name="T14" fmla="*/ 0 w 11"/>
                  <a:gd name="T15" fmla="*/ 0 h 17"/>
                  <a:gd name="T16" fmla="*/ 0 w 11"/>
                  <a:gd name="T17" fmla="*/ 0 h 17"/>
                  <a:gd name="T18" fmla="*/ 0 w 11"/>
                  <a:gd name="T19" fmla="*/ 0 h 17"/>
                  <a:gd name="T20" fmla="*/ 0 w 11"/>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17"/>
                  <a:gd name="T35" fmla="*/ 11 w 11"/>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17">
                    <a:moveTo>
                      <a:pt x="7" y="2"/>
                    </a:moveTo>
                    <a:lnTo>
                      <a:pt x="8" y="2"/>
                    </a:lnTo>
                    <a:lnTo>
                      <a:pt x="11" y="13"/>
                    </a:lnTo>
                    <a:lnTo>
                      <a:pt x="10" y="13"/>
                    </a:lnTo>
                    <a:lnTo>
                      <a:pt x="8" y="14"/>
                    </a:lnTo>
                    <a:lnTo>
                      <a:pt x="7" y="13"/>
                    </a:lnTo>
                    <a:lnTo>
                      <a:pt x="4" y="17"/>
                    </a:lnTo>
                    <a:lnTo>
                      <a:pt x="2" y="17"/>
                    </a:lnTo>
                    <a:lnTo>
                      <a:pt x="0" y="13"/>
                    </a:lnTo>
                    <a:lnTo>
                      <a:pt x="4" y="0"/>
                    </a:lnTo>
                    <a:lnTo>
                      <a:pt x="7" y="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24" name="Freeform 1554">
                <a:extLst>
                  <a:ext uri="{FF2B5EF4-FFF2-40B4-BE49-F238E27FC236}">
                    <a16:creationId xmlns:a16="http://schemas.microsoft.com/office/drawing/2014/main" id="{2BB859E7-B1DC-4B82-8007-2E49B336E050}"/>
                  </a:ext>
                </a:extLst>
              </p:cNvPr>
              <p:cNvSpPr>
                <a:spLocks noChangeAspect="1"/>
              </p:cNvSpPr>
              <p:nvPr/>
            </p:nvSpPr>
            <p:spPr bwMode="auto">
              <a:xfrm>
                <a:off x="670" y="937"/>
                <a:ext cx="5" cy="3"/>
              </a:xfrm>
              <a:custGeom>
                <a:avLst/>
                <a:gdLst>
                  <a:gd name="T0" fmla="*/ 0 w 16"/>
                  <a:gd name="T1" fmla="*/ 0 h 9"/>
                  <a:gd name="T2" fmla="*/ 0 w 16"/>
                  <a:gd name="T3" fmla="*/ 0 h 9"/>
                  <a:gd name="T4" fmla="*/ 0 w 16"/>
                  <a:gd name="T5" fmla="*/ 0 h 9"/>
                  <a:gd name="T6" fmla="*/ 0 w 16"/>
                  <a:gd name="T7" fmla="*/ 0 h 9"/>
                  <a:gd name="T8" fmla="*/ 0 w 16"/>
                  <a:gd name="T9" fmla="*/ 0 h 9"/>
                  <a:gd name="T10" fmla="*/ 0 w 16"/>
                  <a:gd name="T11" fmla="*/ 0 h 9"/>
                  <a:gd name="T12" fmla="*/ 0 w 16"/>
                  <a:gd name="T13" fmla="*/ 0 h 9"/>
                  <a:gd name="T14" fmla="*/ 0 w 16"/>
                  <a:gd name="T15" fmla="*/ 0 h 9"/>
                  <a:gd name="T16" fmla="*/ 0 w 16"/>
                  <a:gd name="T17" fmla="*/ 0 h 9"/>
                  <a:gd name="T18" fmla="*/ 0 w 16"/>
                  <a:gd name="T19" fmla="*/ 0 h 9"/>
                  <a:gd name="T20" fmla="*/ 0 w 16"/>
                  <a:gd name="T21" fmla="*/ 0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9"/>
                  <a:gd name="T35" fmla="*/ 16 w 16"/>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9">
                    <a:moveTo>
                      <a:pt x="14" y="1"/>
                    </a:moveTo>
                    <a:lnTo>
                      <a:pt x="16" y="3"/>
                    </a:lnTo>
                    <a:lnTo>
                      <a:pt x="13" y="8"/>
                    </a:lnTo>
                    <a:lnTo>
                      <a:pt x="9" y="9"/>
                    </a:lnTo>
                    <a:lnTo>
                      <a:pt x="8" y="8"/>
                    </a:lnTo>
                    <a:lnTo>
                      <a:pt x="1" y="6"/>
                    </a:lnTo>
                    <a:lnTo>
                      <a:pt x="0" y="4"/>
                    </a:lnTo>
                    <a:lnTo>
                      <a:pt x="4" y="1"/>
                    </a:lnTo>
                    <a:lnTo>
                      <a:pt x="11" y="0"/>
                    </a:lnTo>
                    <a:lnTo>
                      <a:pt x="14" y="0"/>
                    </a:lnTo>
                    <a:lnTo>
                      <a:pt x="14"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25" name="Freeform 1555">
                <a:extLst>
                  <a:ext uri="{FF2B5EF4-FFF2-40B4-BE49-F238E27FC236}">
                    <a16:creationId xmlns:a16="http://schemas.microsoft.com/office/drawing/2014/main" id="{E162A5EA-5C4A-4248-BF7A-1922F5737505}"/>
                  </a:ext>
                </a:extLst>
              </p:cNvPr>
              <p:cNvSpPr>
                <a:spLocks noChangeAspect="1"/>
              </p:cNvSpPr>
              <p:nvPr/>
            </p:nvSpPr>
            <p:spPr bwMode="auto">
              <a:xfrm>
                <a:off x="670" y="937"/>
                <a:ext cx="5" cy="3"/>
              </a:xfrm>
              <a:custGeom>
                <a:avLst/>
                <a:gdLst>
                  <a:gd name="T0" fmla="*/ 0 w 16"/>
                  <a:gd name="T1" fmla="*/ 0 h 9"/>
                  <a:gd name="T2" fmla="*/ 0 w 16"/>
                  <a:gd name="T3" fmla="*/ 0 h 9"/>
                  <a:gd name="T4" fmla="*/ 0 w 16"/>
                  <a:gd name="T5" fmla="*/ 0 h 9"/>
                  <a:gd name="T6" fmla="*/ 0 w 16"/>
                  <a:gd name="T7" fmla="*/ 0 h 9"/>
                  <a:gd name="T8" fmla="*/ 0 w 16"/>
                  <a:gd name="T9" fmla="*/ 0 h 9"/>
                  <a:gd name="T10" fmla="*/ 0 w 16"/>
                  <a:gd name="T11" fmla="*/ 0 h 9"/>
                  <a:gd name="T12" fmla="*/ 0 w 16"/>
                  <a:gd name="T13" fmla="*/ 0 h 9"/>
                  <a:gd name="T14" fmla="*/ 0 w 16"/>
                  <a:gd name="T15" fmla="*/ 0 h 9"/>
                  <a:gd name="T16" fmla="*/ 0 w 16"/>
                  <a:gd name="T17" fmla="*/ 0 h 9"/>
                  <a:gd name="T18" fmla="*/ 0 w 16"/>
                  <a:gd name="T19" fmla="*/ 0 h 9"/>
                  <a:gd name="T20" fmla="*/ 0 w 16"/>
                  <a:gd name="T21" fmla="*/ 0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9"/>
                  <a:gd name="T35" fmla="*/ 16 w 16"/>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9">
                    <a:moveTo>
                      <a:pt x="14" y="1"/>
                    </a:moveTo>
                    <a:lnTo>
                      <a:pt x="16" y="3"/>
                    </a:lnTo>
                    <a:lnTo>
                      <a:pt x="13" y="8"/>
                    </a:lnTo>
                    <a:lnTo>
                      <a:pt x="9" y="9"/>
                    </a:lnTo>
                    <a:lnTo>
                      <a:pt x="8" y="8"/>
                    </a:lnTo>
                    <a:lnTo>
                      <a:pt x="1" y="6"/>
                    </a:lnTo>
                    <a:lnTo>
                      <a:pt x="0" y="4"/>
                    </a:lnTo>
                    <a:lnTo>
                      <a:pt x="4" y="1"/>
                    </a:lnTo>
                    <a:lnTo>
                      <a:pt x="11" y="0"/>
                    </a:lnTo>
                    <a:lnTo>
                      <a:pt x="14" y="0"/>
                    </a:lnTo>
                    <a:lnTo>
                      <a:pt x="14"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26" name="Freeform 1556">
                <a:extLst>
                  <a:ext uri="{FF2B5EF4-FFF2-40B4-BE49-F238E27FC236}">
                    <a16:creationId xmlns:a16="http://schemas.microsoft.com/office/drawing/2014/main" id="{7F4884EF-942B-42D1-9FEF-CBEA10F1ECD2}"/>
                  </a:ext>
                </a:extLst>
              </p:cNvPr>
              <p:cNvSpPr>
                <a:spLocks noChangeAspect="1"/>
              </p:cNvSpPr>
              <p:nvPr/>
            </p:nvSpPr>
            <p:spPr bwMode="auto">
              <a:xfrm>
                <a:off x="679" y="937"/>
                <a:ext cx="3" cy="5"/>
              </a:xfrm>
              <a:custGeom>
                <a:avLst/>
                <a:gdLst>
                  <a:gd name="T0" fmla="*/ 0 w 11"/>
                  <a:gd name="T1" fmla="*/ 0 h 13"/>
                  <a:gd name="T2" fmla="*/ 0 w 11"/>
                  <a:gd name="T3" fmla="*/ 0 h 13"/>
                  <a:gd name="T4" fmla="*/ 0 w 11"/>
                  <a:gd name="T5" fmla="*/ 0 h 13"/>
                  <a:gd name="T6" fmla="*/ 0 w 11"/>
                  <a:gd name="T7" fmla="*/ 0 h 13"/>
                  <a:gd name="T8" fmla="*/ 0 w 11"/>
                  <a:gd name="T9" fmla="*/ 0 h 13"/>
                  <a:gd name="T10" fmla="*/ 0 w 11"/>
                  <a:gd name="T11" fmla="*/ 0 h 13"/>
                  <a:gd name="T12" fmla="*/ 0 w 11"/>
                  <a:gd name="T13" fmla="*/ 0 h 13"/>
                  <a:gd name="T14" fmla="*/ 0 w 11"/>
                  <a:gd name="T15" fmla="*/ 0 h 13"/>
                  <a:gd name="T16" fmla="*/ 0 w 11"/>
                  <a:gd name="T17" fmla="*/ 0 h 13"/>
                  <a:gd name="T18" fmla="*/ 0 w 11"/>
                  <a:gd name="T19" fmla="*/ 0 h 13"/>
                  <a:gd name="T20" fmla="*/ 0 w 11"/>
                  <a:gd name="T21" fmla="*/ 0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13"/>
                  <a:gd name="T35" fmla="*/ 11 w 11"/>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13">
                    <a:moveTo>
                      <a:pt x="8" y="7"/>
                    </a:moveTo>
                    <a:lnTo>
                      <a:pt x="11" y="10"/>
                    </a:lnTo>
                    <a:lnTo>
                      <a:pt x="6" y="13"/>
                    </a:lnTo>
                    <a:lnTo>
                      <a:pt x="0" y="8"/>
                    </a:lnTo>
                    <a:lnTo>
                      <a:pt x="0" y="5"/>
                    </a:lnTo>
                    <a:lnTo>
                      <a:pt x="1" y="0"/>
                    </a:lnTo>
                    <a:lnTo>
                      <a:pt x="3" y="3"/>
                    </a:lnTo>
                    <a:lnTo>
                      <a:pt x="7" y="4"/>
                    </a:lnTo>
                    <a:lnTo>
                      <a:pt x="8" y="7"/>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27" name="Freeform 1557">
                <a:extLst>
                  <a:ext uri="{FF2B5EF4-FFF2-40B4-BE49-F238E27FC236}">
                    <a16:creationId xmlns:a16="http://schemas.microsoft.com/office/drawing/2014/main" id="{CA349D33-3373-4DB9-AA00-0FDDF2BB81CE}"/>
                  </a:ext>
                </a:extLst>
              </p:cNvPr>
              <p:cNvSpPr>
                <a:spLocks noChangeAspect="1"/>
              </p:cNvSpPr>
              <p:nvPr/>
            </p:nvSpPr>
            <p:spPr bwMode="auto">
              <a:xfrm>
                <a:off x="679" y="937"/>
                <a:ext cx="3" cy="5"/>
              </a:xfrm>
              <a:custGeom>
                <a:avLst/>
                <a:gdLst>
                  <a:gd name="T0" fmla="*/ 0 w 11"/>
                  <a:gd name="T1" fmla="*/ 0 h 13"/>
                  <a:gd name="T2" fmla="*/ 0 w 11"/>
                  <a:gd name="T3" fmla="*/ 0 h 13"/>
                  <a:gd name="T4" fmla="*/ 0 w 11"/>
                  <a:gd name="T5" fmla="*/ 0 h 13"/>
                  <a:gd name="T6" fmla="*/ 0 w 11"/>
                  <a:gd name="T7" fmla="*/ 0 h 13"/>
                  <a:gd name="T8" fmla="*/ 0 w 11"/>
                  <a:gd name="T9" fmla="*/ 0 h 13"/>
                  <a:gd name="T10" fmla="*/ 0 w 11"/>
                  <a:gd name="T11" fmla="*/ 0 h 13"/>
                  <a:gd name="T12" fmla="*/ 0 w 11"/>
                  <a:gd name="T13" fmla="*/ 0 h 13"/>
                  <a:gd name="T14" fmla="*/ 0 w 11"/>
                  <a:gd name="T15" fmla="*/ 0 h 13"/>
                  <a:gd name="T16" fmla="*/ 0 w 11"/>
                  <a:gd name="T17" fmla="*/ 0 h 13"/>
                  <a:gd name="T18" fmla="*/ 0 w 11"/>
                  <a:gd name="T19" fmla="*/ 0 h 13"/>
                  <a:gd name="T20" fmla="*/ 0 w 11"/>
                  <a:gd name="T21" fmla="*/ 0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13"/>
                  <a:gd name="T35" fmla="*/ 11 w 11"/>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13">
                    <a:moveTo>
                      <a:pt x="8" y="7"/>
                    </a:moveTo>
                    <a:lnTo>
                      <a:pt x="11" y="10"/>
                    </a:lnTo>
                    <a:lnTo>
                      <a:pt x="6" y="13"/>
                    </a:lnTo>
                    <a:lnTo>
                      <a:pt x="0" y="8"/>
                    </a:lnTo>
                    <a:lnTo>
                      <a:pt x="0" y="5"/>
                    </a:lnTo>
                    <a:lnTo>
                      <a:pt x="1" y="0"/>
                    </a:lnTo>
                    <a:lnTo>
                      <a:pt x="3" y="3"/>
                    </a:lnTo>
                    <a:lnTo>
                      <a:pt x="7" y="4"/>
                    </a:lnTo>
                    <a:lnTo>
                      <a:pt x="8" y="7"/>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28" name="Freeform 1558">
                <a:extLst>
                  <a:ext uri="{FF2B5EF4-FFF2-40B4-BE49-F238E27FC236}">
                    <a16:creationId xmlns:a16="http://schemas.microsoft.com/office/drawing/2014/main" id="{72ED883C-A6D9-4F1B-9F88-794B63DA269D}"/>
                  </a:ext>
                </a:extLst>
              </p:cNvPr>
              <p:cNvSpPr>
                <a:spLocks noChangeAspect="1"/>
              </p:cNvSpPr>
              <p:nvPr/>
            </p:nvSpPr>
            <p:spPr bwMode="auto">
              <a:xfrm>
                <a:off x="644" y="908"/>
                <a:ext cx="16" cy="15"/>
              </a:xfrm>
              <a:custGeom>
                <a:avLst/>
                <a:gdLst>
                  <a:gd name="T0" fmla="*/ 0 w 54"/>
                  <a:gd name="T1" fmla="*/ 0 h 49"/>
                  <a:gd name="T2" fmla="*/ 0 w 54"/>
                  <a:gd name="T3" fmla="*/ 0 h 49"/>
                  <a:gd name="T4" fmla="*/ 0 w 54"/>
                  <a:gd name="T5" fmla="*/ 0 h 49"/>
                  <a:gd name="T6" fmla="*/ 0 w 54"/>
                  <a:gd name="T7" fmla="*/ 0 h 49"/>
                  <a:gd name="T8" fmla="*/ 0 w 54"/>
                  <a:gd name="T9" fmla="*/ 0 h 49"/>
                  <a:gd name="T10" fmla="*/ 0 w 54"/>
                  <a:gd name="T11" fmla="*/ 0 h 49"/>
                  <a:gd name="T12" fmla="*/ 0 w 54"/>
                  <a:gd name="T13" fmla="*/ 0 h 49"/>
                  <a:gd name="T14" fmla="*/ 0 w 54"/>
                  <a:gd name="T15" fmla="*/ 0 h 49"/>
                  <a:gd name="T16" fmla="*/ 0 w 54"/>
                  <a:gd name="T17" fmla="*/ 0 h 49"/>
                  <a:gd name="T18" fmla="*/ 0 w 54"/>
                  <a:gd name="T19" fmla="*/ 0 h 49"/>
                  <a:gd name="T20" fmla="*/ 0 w 54"/>
                  <a:gd name="T21" fmla="*/ 0 h 49"/>
                  <a:gd name="T22" fmla="*/ 0 w 54"/>
                  <a:gd name="T23" fmla="*/ 0 h 49"/>
                  <a:gd name="T24" fmla="*/ 0 w 54"/>
                  <a:gd name="T25" fmla="*/ 0 h 49"/>
                  <a:gd name="T26" fmla="*/ 0 w 54"/>
                  <a:gd name="T27" fmla="*/ 0 h 49"/>
                  <a:gd name="T28" fmla="*/ 0 w 54"/>
                  <a:gd name="T29" fmla="*/ 0 h 49"/>
                  <a:gd name="T30" fmla="*/ 0 w 54"/>
                  <a:gd name="T31" fmla="*/ 0 h 49"/>
                  <a:gd name="T32" fmla="*/ 0 w 54"/>
                  <a:gd name="T33" fmla="*/ 0 h 49"/>
                  <a:gd name="T34" fmla="*/ 0 w 54"/>
                  <a:gd name="T35" fmla="*/ 0 h 49"/>
                  <a:gd name="T36" fmla="*/ 0 w 54"/>
                  <a:gd name="T37" fmla="*/ 0 h 49"/>
                  <a:gd name="T38" fmla="*/ 0 w 54"/>
                  <a:gd name="T39" fmla="*/ 0 h 49"/>
                  <a:gd name="T40" fmla="*/ 0 w 54"/>
                  <a:gd name="T41" fmla="*/ 0 h 49"/>
                  <a:gd name="T42" fmla="*/ 0 w 54"/>
                  <a:gd name="T43" fmla="*/ 0 h 49"/>
                  <a:gd name="T44" fmla="*/ 0 w 54"/>
                  <a:gd name="T45" fmla="*/ 0 h 49"/>
                  <a:gd name="T46" fmla="*/ 0 w 54"/>
                  <a:gd name="T47" fmla="*/ 0 h 49"/>
                  <a:gd name="T48" fmla="*/ 0 w 54"/>
                  <a:gd name="T49" fmla="*/ 0 h 49"/>
                  <a:gd name="T50" fmla="*/ 0 w 54"/>
                  <a:gd name="T51" fmla="*/ 0 h 49"/>
                  <a:gd name="T52" fmla="*/ 0 w 54"/>
                  <a:gd name="T53" fmla="*/ 0 h 49"/>
                  <a:gd name="T54" fmla="*/ 0 w 54"/>
                  <a:gd name="T55" fmla="*/ 0 h 49"/>
                  <a:gd name="T56" fmla="*/ 0 w 54"/>
                  <a:gd name="T57" fmla="*/ 0 h 49"/>
                  <a:gd name="T58" fmla="*/ 0 w 54"/>
                  <a:gd name="T59" fmla="*/ 0 h 49"/>
                  <a:gd name="T60" fmla="*/ 0 w 54"/>
                  <a:gd name="T61" fmla="*/ 0 h 49"/>
                  <a:gd name="T62" fmla="*/ 0 w 54"/>
                  <a:gd name="T63" fmla="*/ 0 h 49"/>
                  <a:gd name="T64" fmla="*/ 0 w 54"/>
                  <a:gd name="T65" fmla="*/ 0 h 49"/>
                  <a:gd name="T66" fmla="*/ 0 w 54"/>
                  <a:gd name="T67" fmla="*/ 0 h 49"/>
                  <a:gd name="T68" fmla="*/ 0 w 54"/>
                  <a:gd name="T69" fmla="*/ 0 h 49"/>
                  <a:gd name="T70" fmla="*/ 0 w 54"/>
                  <a:gd name="T71" fmla="*/ 0 h 49"/>
                  <a:gd name="T72" fmla="*/ 0 w 54"/>
                  <a:gd name="T73" fmla="*/ 0 h 49"/>
                  <a:gd name="T74" fmla="*/ 0 w 54"/>
                  <a:gd name="T75" fmla="*/ 0 h 49"/>
                  <a:gd name="T76" fmla="*/ 0 w 54"/>
                  <a:gd name="T77" fmla="*/ 0 h 49"/>
                  <a:gd name="T78" fmla="*/ 0 w 54"/>
                  <a:gd name="T79" fmla="*/ 0 h 49"/>
                  <a:gd name="T80" fmla="*/ 0 w 54"/>
                  <a:gd name="T81" fmla="*/ 0 h 49"/>
                  <a:gd name="T82" fmla="*/ 0 w 54"/>
                  <a:gd name="T83" fmla="*/ 0 h 49"/>
                  <a:gd name="T84" fmla="*/ 0 w 54"/>
                  <a:gd name="T85" fmla="*/ 0 h 49"/>
                  <a:gd name="T86" fmla="*/ 0 w 54"/>
                  <a:gd name="T87" fmla="*/ 0 h 49"/>
                  <a:gd name="T88" fmla="*/ 0 w 54"/>
                  <a:gd name="T89" fmla="*/ 0 h 49"/>
                  <a:gd name="T90" fmla="*/ 0 w 54"/>
                  <a:gd name="T91" fmla="*/ 0 h 49"/>
                  <a:gd name="T92" fmla="*/ 0 w 54"/>
                  <a:gd name="T93" fmla="*/ 0 h 49"/>
                  <a:gd name="T94" fmla="*/ 0 w 54"/>
                  <a:gd name="T95" fmla="*/ 0 h 49"/>
                  <a:gd name="T96" fmla="*/ 0 w 54"/>
                  <a:gd name="T97" fmla="*/ 0 h 49"/>
                  <a:gd name="T98" fmla="*/ 0 w 54"/>
                  <a:gd name="T99" fmla="*/ 0 h 49"/>
                  <a:gd name="T100" fmla="*/ 0 w 54"/>
                  <a:gd name="T101" fmla="*/ 0 h 49"/>
                  <a:gd name="T102" fmla="*/ 0 w 54"/>
                  <a:gd name="T103" fmla="*/ 0 h 49"/>
                  <a:gd name="T104" fmla="*/ 0 w 54"/>
                  <a:gd name="T105" fmla="*/ 0 h 49"/>
                  <a:gd name="T106" fmla="*/ 0 w 54"/>
                  <a:gd name="T107" fmla="*/ 0 h 49"/>
                  <a:gd name="T108" fmla="*/ 0 w 54"/>
                  <a:gd name="T109" fmla="*/ 0 h 4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4"/>
                  <a:gd name="T166" fmla="*/ 0 h 49"/>
                  <a:gd name="T167" fmla="*/ 54 w 54"/>
                  <a:gd name="T168" fmla="*/ 49 h 4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4" h="49">
                    <a:moveTo>
                      <a:pt x="52" y="13"/>
                    </a:moveTo>
                    <a:lnTo>
                      <a:pt x="53" y="12"/>
                    </a:lnTo>
                    <a:lnTo>
                      <a:pt x="54" y="15"/>
                    </a:lnTo>
                    <a:lnTo>
                      <a:pt x="52" y="21"/>
                    </a:lnTo>
                    <a:lnTo>
                      <a:pt x="44" y="20"/>
                    </a:lnTo>
                    <a:lnTo>
                      <a:pt x="48" y="23"/>
                    </a:lnTo>
                    <a:lnTo>
                      <a:pt x="45" y="27"/>
                    </a:lnTo>
                    <a:lnTo>
                      <a:pt x="42" y="28"/>
                    </a:lnTo>
                    <a:lnTo>
                      <a:pt x="33" y="23"/>
                    </a:lnTo>
                    <a:lnTo>
                      <a:pt x="28" y="21"/>
                    </a:lnTo>
                    <a:lnTo>
                      <a:pt x="26" y="23"/>
                    </a:lnTo>
                    <a:lnTo>
                      <a:pt x="32" y="28"/>
                    </a:lnTo>
                    <a:lnTo>
                      <a:pt x="38" y="30"/>
                    </a:lnTo>
                    <a:lnTo>
                      <a:pt x="44" y="30"/>
                    </a:lnTo>
                    <a:lnTo>
                      <a:pt x="47" y="31"/>
                    </a:lnTo>
                    <a:lnTo>
                      <a:pt x="44" y="42"/>
                    </a:lnTo>
                    <a:lnTo>
                      <a:pt x="43" y="42"/>
                    </a:lnTo>
                    <a:lnTo>
                      <a:pt x="42" y="46"/>
                    </a:lnTo>
                    <a:lnTo>
                      <a:pt x="33" y="42"/>
                    </a:lnTo>
                    <a:lnTo>
                      <a:pt x="23" y="33"/>
                    </a:lnTo>
                    <a:lnTo>
                      <a:pt x="23" y="30"/>
                    </a:lnTo>
                    <a:lnTo>
                      <a:pt x="19" y="28"/>
                    </a:lnTo>
                    <a:lnTo>
                      <a:pt x="16" y="34"/>
                    </a:lnTo>
                    <a:lnTo>
                      <a:pt x="18" y="39"/>
                    </a:lnTo>
                    <a:lnTo>
                      <a:pt x="17" y="44"/>
                    </a:lnTo>
                    <a:lnTo>
                      <a:pt x="15" y="49"/>
                    </a:lnTo>
                    <a:lnTo>
                      <a:pt x="10" y="49"/>
                    </a:lnTo>
                    <a:lnTo>
                      <a:pt x="6" y="48"/>
                    </a:lnTo>
                    <a:lnTo>
                      <a:pt x="3" y="46"/>
                    </a:lnTo>
                    <a:lnTo>
                      <a:pt x="5" y="44"/>
                    </a:lnTo>
                    <a:lnTo>
                      <a:pt x="7" y="43"/>
                    </a:lnTo>
                    <a:lnTo>
                      <a:pt x="7" y="39"/>
                    </a:lnTo>
                    <a:lnTo>
                      <a:pt x="3" y="37"/>
                    </a:lnTo>
                    <a:lnTo>
                      <a:pt x="5" y="34"/>
                    </a:lnTo>
                    <a:lnTo>
                      <a:pt x="3" y="31"/>
                    </a:lnTo>
                    <a:lnTo>
                      <a:pt x="2" y="30"/>
                    </a:lnTo>
                    <a:lnTo>
                      <a:pt x="0" y="27"/>
                    </a:lnTo>
                    <a:lnTo>
                      <a:pt x="0" y="22"/>
                    </a:lnTo>
                    <a:lnTo>
                      <a:pt x="2" y="18"/>
                    </a:lnTo>
                    <a:lnTo>
                      <a:pt x="5" y="22"/>
                    </a:lnTo>
                    <a:lnTo>
                      <a:pt x="7" y="20"/>
                    </a:lnTo>
                    <a:lnTo>
                      <a:pt x="5" y="11"/>
                    </a:lnTo>
                    <a:lnTo>
                      <a:pt x="6" y="9"/>
                    </a:lnTo>
                    <a:lnTo>
                      <a:pt x="8" y="5"/>
                    </a:lnTo>
                    <a:lnTo>
                      <a:pt x="8" y="11"/>
                    </a:lnTo>
                    <a:lnTo>
                      <a:pt x="12" y="10"/>
                    </a:lnTo>
                    <a:lnTo>
                      <a:pt x="15" y="5"/>
                    </a:lnTo>
                    <a:lnTo>
                      <a:pt x="21" y="4"/>
                    </a:lnTo>
                    <a:lnTo>
                      <a:pt x="27" y="0"/>
                    </a:lnTo>
                    <a:lnTo>
                      <a:pt x="36" y="6"/>
                    </a:lnTo>
                    <a:lnTo>
                      <a:pt x="36" y="10"/>
                    </a:lnTo>
                    <a:lnTo>
                      <a:pt x="38" y="11"/>
                    </a:lnTo>
                    <a:lnTo>
                      <a:pt x="40" y="10"/>
                    </a:lnTo>
                    <a:lnTo>
                      <a:pt x="48" y="10"/>
                    </a:lnTo>
                    <a:lnTo>
                      <a:pt x="52" y="1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29" name="Freeform 1559">
                <a:extLst>
                  <a:ext uri="{FF2B5EF4-FFF2-40B4-BE49-F238E27FC236}">
                    <a16:creationId xmlns:a16="http://schemas.microsoft.com/office/drawing/2014/main" id="{9838A82A-4AB2-4B38-A2AE-90498BB972B9}"/>
                  </a:ext>
                </a:extLst>
              </p:cNvPr>
              <p:cNvSpPr>
                <a:spLocks noChangeAspect="1"/>
              </p:cNvSpPr>
              <p:nvPr/>
            </p:nvSpPr>
            <p:spPr bwMode="auto">
              <a:xfrm>
                <a:off x="644" y="908"/>
                <a:ext cx="16" cy="15"/>
              </a:xfrm>
              <a:custGeom>
                <a:avLst/>
                <a:gdLst>
                  <a:gd name="T0" fmla="*/ 0 w 54"/>
                  <a:gd name="T1" fmla="*/ 0 h 49"/>
                  <a:gd name="T2" fmla="*/ 0 w 54"/>
                  <a:gd name="T3" fmla="*/ 0 h 49"/>
                  <a:gd name="T4" fmla="*/ 0 w 54"/>
                  <a:gd name="T5" fmla="*/ 0 h 49"/>
                  <a:gd name="T6" fmla="*/ 0 w 54"/>
                  <a:gd name="T7" fmla="*/ 0 h 49"/>
                  <a:gd name="T8" fmla="*/ 0 w 54"/>
                  <a:gd name="T9" fmla="*/ 0 h 49"/>
                  <a:gd name="T10" fmla="*/ 0 w 54"/>
                  <a:gd name="T11" fmla="*/ 0 h 49"/>
                  <a:gd name="T12" fmla="*/ 0 w 54"/>
                  <a:gd name="T13" fmla="*/ 0 h 49"/>
                  <a:gd name="T14" fmla="*/ 0 w 54"/>
                  <a:gd name="T15" fmla="*/ 0 h 49"/>
                  <a:gd name="T16" fmla="*/ 0 w 54"/>
                  <a:gd name="T17" fmla="*/ 0 h 49"/>
                  <a:gd name="T18" fmla="*/ 0 w 54"/>
                  <a:gd name="T19" fmla="*/ 0 h 49"/>
                  <a:gd name="T20" fmla="*/ 0 w 54"/>
                  <a:gd name="T21" fmla="*/ 0 h 49"/>
                  <a:gd name="T22" fmla="*/ 0 w 54"/>
                  <a:gd name="T23" fmla="*/ 0 h 49"/>
                  <a:gd name="T24" fmla="*/ 0 w 54"/>
                  <a:gd name="T25" fmla="*/ 0 h 49"/>
                  <a:gd name="T26" fmla="*/ 0 w 54"/>
                  <a:gd name="T27" fmla="*/ 0 h 49"/>
                  <a:gd name="T28" fmla="*/ 0 w 54"/>
                  <a:gd name="T29" fmla="*/ 0 h 49"/>
                  <a:gd name="T30" fmla="*/ 0 w 54"/>
                  <a:gd name="T31" fmla="*/ 0 h 49"/>
                  <a:gd name="T32" fmla="*/ 0 w 54"/>
                  <a:gd name="T33" fmla="*/ 0 h 49"/>
                  <a:gd name="T34" fmla="*/ 0 w 54"/>
                  <a:gd name="T35" fmla="*/ 0 h 49"/>
                  <a:gd name="T36" fmla="*/ 0 w 54"/>
                  <a:gd name="T37" fmla="*/ 0 h 49"/>
                  <a:gd name="T38" fmla="*/ 0 w 54"/>
                  <a:gd name="T39" fmla="*/ 0 h 49"/>
                  <a:gd name="T40" fmla="*/ 0 w 54"/>
                  <a:gd name="T41" fmla="*/ 0 h 49"/>
                  <a:gd name="T42" fmla="*/ 0 w 54"/>
                  <a:gd name="T43" fmla="*/ 0 h 49"/>
                  <a:gd name="T44" fmla="*/ 0 w 54"/>
                  <a:gd name="T45" fmla="*/ 0 h 49"/>
                  <a:gd name="T46" fmla="*/ 0 w 54"/>
                  <a:gd name="T47" fmla="*/ 0 h 49"/>
                  <a:gd name="T48" fmla="*/ 0 w 54"/>
                  <a:gd name="T49" fmla="*/ 0 h 49"/>
                  <a:gd name="T50" fmla="*/ 0 w 54"/>
                  <a:gd name="T51" fmla="*/ 0 h 49"/>
                  <a:gd name="T52" fmla="*/ 0 w 54"/>
                  <a:gd name="T53" fmla="*/ 0 h 49"/>
                  <a:gd name="T54" fmla="*/ 0 w 54"/>
                  <a:gd name="T55" fmla="*/ 0 h 49"/>
                  <a:gd name="T56" fmla="*/ 0 w 54"/>
                  <a:gd name="T57" fmla="*/ 0 h 49"/>
                  <a:gd name="T58" fmla="*/ 0 w 54"/>
                  <a:gd name="T59" fmla="*/ 0 h 49"/>
                  <a:gd name="T60" fmla="*/ 0 w 54"/>
                  <a:gd name="T61" fmla="*/ 0 h 49"/>
                  <a:gd name="T62" fmla="*/ 0 w 54"/>
                  <a:gd name="T63" fmla="*/ 0 h 49"/>
                  <a:gd name="T64" fmla="*/ 0 w 54"/>
                  <a:gd name="T65" fmla="*/ 0 h 49"/>
                  <a:gd name="T66" fmla="*/ 0 w 54"/>
                  <a:gd name="T67" fmla="*/ 0 h 49"/>
                  <a:gd name="T68" fmla="*/ 0 w 54"/>
                  <a:gd name="T69" fmla="*/ 0 h 49"/>
                  <a:gd name="T70" fmla="*/ 0 w 54"/>
                  <a:gd name="T71" fmla="*/ 0 h 49"/>
                  <a:gd name="T72" fmla="*/ 0 w 54"/>
                  <a:gd name="T73" fmla="*/ 0 h 49"/>
                  <a:gd name="T74" fmla="*/ 0 w 54"/>
                  <a:gd name="T75" fmla="*/ 0 h 49"/>
                  <a:gd name="T76" fmla="*/ 0 w 54"/>
                  <a:gd name="T77" fmla="*/ 0 h 49"/>
                  <a:gd name="T78" fmla="*/ 0 w 54"/>
                  <a:gd name="T79" fmla="*/ 0 h 49"/>
                  <a:gd name="T80" fmla="*/ 0 w 54"/>
                  <a:gd name="T81" fmla="*/ 0 h 49"/>
                  <a:gd name="T82" fmla="*/ 0 w 54"/>
                  <a:gd name="T83" fmla="*/ 0 h 49"/>
                  <a:gd name="T84" fmla="*/ 0 w 54"/>
                  <a:gd name="T85" fmla="*/ 0 h 49"/>
                  <a:gd name="T86" fmla="*/ 0 w 54"/>
                  <a:gd name="T87" fmla="*/ 0 h 49"/>
                  <a:gd name="T88" fmla="*/ 0 w 54"/>
                  <a:gd name="T89" fmla="*/ 0 h 49"/>
                  <a:gd name="T90" fmla="*/ 0 w 54"/>
                  <a:gd name="T91" fmla="*/ 0 h 49"/>
                  <a:gd name="T92" fmla="*/ 0 w 54"/>
                  <a:gd name="T93" fmla="*/ 0 h 49"/>
                  <a:gd name="T94" fmla="*/ 0 w 54"/>
                  <a:gd name="T95" fmla="*/ 0 h 49"/>
                  <a:gd name="T96" fmla="*/ 0 w 54"/>
                  <a:gd name="T97" fmla="*/ 0 h 49"/>
                  <a:gd name="T98" fmla="*/ 0 w 54"/>
                  <a:gd name="T99" fmla="*/ 0 h 49"/>
                  <a:gd name="T100" fmla="*/ 0 w 54"/>
                  <a:gd name="T101" fmla="*/ 0 h 49"/>
                  <a:gd name="T102" fmla="*/ 0 w 54"/>
                  <a:gd name="T103" fmla="*/ 0 h 49"/>
                  <a:gd name="T104" fmla="*/ 0 w 54"/>
                  <a:gd name="T105" fmla="*/ 0 h 49"/>
                  <a:gd name="T106" fmla="*/ 0 w 54"/>
                  <a:gd name="T107" fmla="*/ 0 h 49"/>
                  <a:gd name="T108" fmla="*/ 0 w 54"/>
                  <a:gd name="T109" fmla="*/ 0 h 4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4"/>
                  <a:gd name="T166" fmla="*/ 0 h 49"/>
                  <a:gd name="T167" fmla="*/ 54 w 54"/>
                  <a:gd name="T168" fmla="*/ 49 h 4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4" h="49">
                    <a:moveTo>
                      <a:pt x="52" y="13"/>
                    </a:moveTo>
                    <a:lnTo>
                      <a:pt x="53" y="12"/>
                    </a:lnTo>
                    <a:lnTo>
                      <a:pt x="54" y="15"/>
                    </a:lnTo>
                    <a:lnTo>
                      <a:pt x="52" y="21"/>
                    </a:lnTo>
                    <a:lnTo>
                      <a:pt x="44" y="20"/>
                    </a:lnTo>
                    <a:lnTo>
                      <a:pt x="48" y="23"/>
                    </a:lnTo>
                    <a:lnTo>
                      <a:pt x="45" y="27"/>
                    </a:lnTo>
                    <a:lnTo>
                      <a:pt x="42" y="28"/>
                    </a:lnTo>
                    <a:lnTo>
                      <a:pt x="33" y="23"/>
                    </a:lnTo>
                    <a:lnTo>
                      <a:pt x="28" y="21"/>
                    </a:lnTo>
                    <a:lnTo>
                      <a:pt x="26" y="23"/>
                    </a:lnTo>
                    <a:lnTo>
                      <a:pt x="32" y="28"/>
                    </a:lnTo>
                    <a:lnTo>
                      <a:pt x="38" y="30"/>
                    </a:lnTo>
                    <a:lnTo>
                      <a:pt x="44" y="30"/>
                    </a:lnTo>
                    <a:lnTo>
                      <a:pt x="47" y="31"/>
                    </a:lnTo>
                    <a:lnTo>
                      <a:pt x="44" y="42"/>
                    </a:lnTo>
                    <a:lnTo>
                      <a:pt x="43" y="42"/>
                    </a:lnTo>
                    <a:lnTo>
                      <a:pt x="42" y="46"/>
                    </a:lnTo>
                    <a:lnTo>
                      <a:pt x="33" y="42"/>
                    </a:lnTo>
                    <a:lnTo>
                      <a:pt x="23" y="33"/>
                    </a:lnTo>
                    <a:lnTo>
                      <a:pt x="23" y="30"/>
                    </a:lnTo>
                    <a:lnTo>
                      <a:pt x="19" y="28"/>
                    </a:lnTo>
                    <a:lnTo>
                      <a:pt x="16" y="34"/>
                    </a:lnTo>
                    <a:lnTo>
                      <a:pt x="18" y="39"/>
                    </a:lnTo>
                    <a:lnTo>
                      <a:pt x="17" y="44"/>
                    </a:lnTo>
                    <a:lnTo>
                      <a:pt x="15" y="49"/>
                    </a:lnTo>
                    <a:lnTo>
                      <a:pt x="10" y="49"/>
                    </a:lnTo>
                    <a:lnTo>
                      <a:pt x="6" y="48"/>
                    </a:lnTo>
                    <a:lnTo>
                      <a:pt x="3" y="46"/>
                    </a:lnTo>
                    <a:lnTo>
                      <a:pt x="5" y="44"/>
                    </a:lnTo>
                    <a:lnTo>
                      <a:pt x="7" y="43"/>
                    </a:lnTo>
                    <a:lnTo>
                      <a:pt x="7" y="39"/>
                    </a:lnTo>
                    <a:lnTo>
                      <a:pt x="3" y="37"/>
                    </a:lnTo>
                    <a:lnTo>
                      <a:pt x="5" y="34"/>
                    </a:lnTo>
                    <a:lnTo>
                      <a:pt x="3" y="31"/>
                    </a:lnTo>
                    <a:lnTo>
                      <a:pt x="2" y="30"/>
                    </a:lnTo>
                    <a:lnTo>
                      <a:pt x="0" y="27"/>
                    </a:lnTo>
                    <a:lnTo>
                      <a:pt x="0" y="22"/>
                    </a:lnTo>
                    <a:lnTo>
                      <a:pt x="2" y="18"/>
                    </a:lnTo>
                    <a:lnTo>
                      <a:pt x="5" y="22"/>
                    </a:lnTo>
                    <a:lnTo>
                      <a:pt x="7" y="20"/>
                    </a:lnTo>
                    <a:lnTo>
                      <a:pt x="5" y="11"/>
                    </a:lnTo>
                    <a:lnTo>
                      <a:pt x="6" y="9"/>
                    </a:lnTo>
                    <a:lnTo>
                      <a:pt x="8" y="5"/>
                    </a:lnTo>
                    <a:lnTo>
                      <a:pt x="8" y="11"/>
                    </a:lnTo>
                    <a:lnTo>
                      <a:pt x="12" y="10"/>
                    </a:lnTo>
                    <a:lnTo>
                      <a:pt x="15" y="5"/>
                    </a:lnTo>
                    <a:lnTo>
                      <a:pt x="21" y="4"/>
                    </a:lnTo>
                    <a:lnTo>
                      <a:pt x="27" y="0"/>
                    </a:lnTo>
                    <a:lnTo>
                      <a:pt x="36" y="6"/>
                    </a:lnTo>
                    <a:lnTo>
                      <a:pt x="36" y="10"/>
                    </a:lnTo>
                    <a:lnTo>
                      <a:pt x="38" y="11"/>
                    </a:lnTo>
                    <a:lnTo>
                      <a:pt x="40" y="10"/>
                    </a:lnTo>
                    <a:lnTo>
                      <a:pt x="48" y="10"/>
                    </a:lnTo>
                    <a:lnTo>
                      <a:pt x="52" y="1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30" name="Freeform 1560">
                <a:extLst>
                  <a:ext uri="{FF2B5EF4-FFF2-40B4-BE49-F238E27FC236}">
                    <a16:creationId xmlns:a16="http://schemas.microsoft.com/office/drawing/2014/main" id="{D67CF716-97E5-43C5-B919-49ED1AA5B5C4}"/>
                  </a:ext>
                </a:extLst>
              </p:cNvPr>
              <p:cNvSpPr>
                <a:spLocks noChangeAspect="1"/>
              </p:cNvSpPr>
              <p:nvPr/>
            </p:nvSpPr>
            <p:spPr bwMode="auto">
              <a:xfrm>
                <a:off x="660" y="939"/>
                <a:ext cx="16" cy="26"/>
              </a:xfrm>
              <a:custGeom>
                <a:avLst/>
                <a:gdLst>
                  <a:gd name="T0" fmla="*/ 0 w 54"/>
                  <a:gd name="T1" fmla="*/ 0 h 90"/>
                  <a:gd name="T2" fmla="*/ 0 w 54"/>
                  <a:gd name="T3" fmla="*/ 0 h 90"/>
                  <a:gd name="T4" fmla="*/ 0 w 54"/>
                  <a:gd name="T5" fmla="*/ 0 h 90"/>
                  <a:gd name="T6" fmla="*/ 0 w 54"/>
                  <a:gd name="T7" fmla="*/ 0 h 90"/>
                  <a:gd name="T8" fmla="*/ 0 w 54"/>
                  <a:gd name="T9" fmla="*/ 0 h 90"/>
                  <a:gd name="T10" fmla="*/ 0 w 54"/>
                  <a:gd name="T11" fmla="*/ 0 h 90"/>
                  <a:gd name="T12" fmla="*/ 0 w 54"/>
                  <a:gd name="T13" fmla="*/ 0 h 90"/>
                  <a:gd name="T14" fmla="*/ 0 w 54"/>
                  <a:gd name="T15" fmla="*/ 0 h 90"/>
                  <a:gd name="T16" fmla="*/ 0 w 54"/>
                  <a:gd name="T17" fmla="*/ 0 h 90"/>
                  <a:gd name="T18" fmla="*/ 0 w 54"/>
                  <a:gd name="T19" fmla="*/ 0 h 90"/>
                  <a:gd name="T20" fmla="*/ 0 w 54"/>
                  <a:gd name="T21" fmla="*/ 0 h 90"/>
                  <a:gd name="T22" fmla="*/ 0 w 54"/>
                  <a:gd name="T23" fmla="*/ 0 h 90"/>
                  <a:gd name="T24" fmla="*/ 0 w 54"/>
                  <a:gd name="T25" fmla="*/ 0 h 90"/>
                  <a:gd name="T26" fmla="*/ 0 w 54"/>
                  <a:gd name="T27" fmla="*/ 0 h 90"/>
                  <a:gd name="T28" fmla="*/ 0 w 54"/>
                  <a:gd name="T29" fmla="*/ 0 h 90"/>
                  <a:gd name="T30" fmla="*/ 0 w 54"/>
                  <a:gd name="T31" fmla="*/ 0 h 90"/>
                  <a:gd name="T32" fmla="*/ 0 w 54"/>
                  <a:gd name="T33" fmla="*/ 0 h 90"/>
                  <a:gd name="T34" fmla="*/ 0 w 54"/>
                  <a:gd name="T35" fmla="*/ 0 h 90"/>
                  <a:gd name="T36" fmla="*/ 0 w 54"/>
                  <a:gd name="T37" fmla="*/ 0 h 90"/>
                  <a:gd name="T38" fmla="*/ 0 w 54"/>
                  <a:gd name="T39" fmla="*/ 0 h 90"/>
                  <a:gd name="T40" fmla="*/ 0 w 54"/>
                  <a:gd name="T41" fmla="*/ 0 h 90"/>
                  <a:gd name="T42" fmla="*/ 0 w 54"/>
                  <a:gd name="T43" fmla="*/ 0 h 90"/>
                  <a:gd name="T44" fmla="*/ 0 w 54"/>
                  <a:gd name="T45" fmla="*/ 0 h 90"/>
                  <a:gd name="T46" fmla="*/ 0 w 54"/>
                  <a:gd name="T47" fmla="*/ 0 h 90"/>
                  <a:gd name="T48" fmla="*/ 0 w 54"/>
                  <a:gd name="T49" fmla="*/ 0 h 90"/>
                  <a:gd name="T50" fmla="*/ 0 w 54"/>
                  <a:gd name="T51" fmla="*/ 0 h 90"/>
                  <a:gd name="T52" fmla="*/ 0 w 54"/>
                  <a:gd name="T53" fmla="*/ 0 h 90"/>
                  <a:gd name="T54" fmla="*/ 0 w 54"/>
                  <a:gd name="T55" fmla="*/ 0 h 90"/>
                  <a:gd name="T56" fmla="*/ 0 w 54"/>
                  <a:gd name="T57" fmla="*/ 0 h 90"/>
                  <a:gd name="T58" fmla="*/ 0 w 54"/>
                  <a:gd name="T59" fmla="*/ 0 h 90"/>
                  <a:gd name="T60" fmla="*/ 0 w 54"/>
                  <a:gd name="T61" fmla="*/ 0 h 90"/>
                  <a:gd name="T62" fmla="*/ 0 w 54"/>
                  <a:gd name="T63" fmla="*/ 0 h 90"/>
                  <a:gd name="T64" fmla="*/ 0 w 54"/>
                  <a:gd name="T65" fmla="*/ 0 h 90"/>
                  <a:gd name="T66" fmla="*/ 0 w 54"/>
                  <a:gd name="T67" fmla="*/ 0 h 90"/>
                  <a:gd name="T68" fmla="*/ 0 w 54"/>
                  <a:gd name="T69" fmla="*/ 0 h 90"/>
                  <a:gd name="T70" fmla="*/ 0 w 54"/>
                  <a:gd name="T71" fmla="*/ 0 h 90"/>
                  <a:gd name="T72" fmla="*/ 0 w 54"/>
                  <a:gd name="T73" fmla="*/ 0 h 9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4"/>
                  <a:gd name="T112" fmla="*/ 0 h 90"/>
                  <a:gd name="T113" fmla="*/ 54 w 54"/>
                  <a:gd name="T114" fmla="*/ 90 h 9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4" h="90">
                    <a:moveTo>
                      <a:pt x="40" y="19"/>
                    </a:moveTo>
                    <a:lnTo>
                      <a:pt x="40" y="24"/>
                    </a:lnTo>
                    <a:lnTo>
                      <a:pt x="46" y="30"/>
                    </a:lnTo>
                    <a:lnTo>
                      <a:pt x="46" y="32"/>
                    </a:lnTo>
                    <a:lnTo>
                      <a:pt x="45" y="36"/>
                    </a:lnTo>
                    <a:lnTo>
                      <a:pt x="41" y="36"/>
                    </a:lnTo>
                    <a:lnTo>
                      <a:pt x="41" y="37"/>
                    </a:lnTo>
                    <a:lnTo>
                      <a:pt x="44" y="39"/>
                    </a:lnTo>
                    <a:lnTo>
                      <a:pt x="46" y="37"/>
                    </a:lnTo>
                    <a:lnTo>
                      <a:pt x="51" y="50"/>
                    </a:lnTo>
                    <a:lnTo>
                      <a:pt x="40" y="42"/>
                    </a:lnTo>
                    <a:lnTo>
                      <a:pt x="39" y="47"/>
                    </a:lnTo>
                    <a:lnTo>
                      <a:pt x="42" y="50"/>
                    </a:lnTo>
                    <a:lnTo>
                      <a:pt x="41" y="53"/>
                    </a:lnTo>
                    <a:lnTo>
                      <a:pt x="42" y="55"/>
                    </a:lnTo>
                    <a:lnTo>
                      <a:pt x="46" y="53"/>
                    </a:lnTo>
                    <a:lnTo>
                      <a:pt x="50" y="57"/>
                    </a:lnTo>
                    <a:lnTo>
                      <a:pt x="49" y="60"/>
                    </a:lnTo>
                    <a:lnTo>
                      <a:pt x="47" y="61"/>
                    </a:lnTo>
                    <a:lnTo>
                      <a:pt x="47" y="63"/>
                    </a:lnTo>
                    <a:lnTo>
                      <a:pt x="51" y="62"/>
                    </a:lnTo>
                    <a:lnTo>
                      <a:pt x="54" y="65"/>
                    </a:lnTo>
                    <a:lnTo>
                      <a:pt x="51" y="68"/>
                    </a:lnTo>
                    <a:lnTo>
                      <a:pt x="49" y="69"/>
                    </a:lnTo>
                    <a:lnTo>
                      <a:pt x="42" y="77"/>
                    </a:lnTo>
                    <a:lnTo>
                      <a:pt x="46" y="76"/>
                    </a:lnTo>
                    <a:lnTo>
                      <a:pt x="49" y="77"/>
                    </a:lnTo>
                    <a:lnTo>
                      <a:pt x="47" y="81"/>
                    </a:lnTo>
                    <a:lnTo>
                      <a:pt x="46" y="82"/>
                    </a:lnTo>
                    <a:lnTo>
                      <a:pt x="45" y="86"/>
                    </a:lnTo>
                    <a:lnTo>
                      <a:pt x="42" y="90"/>
                    </a:lnTo>
                    <a:lnTo>
                      <a:pt x="41" y="88"/>
                    </a:lnTo>
                    <a:lnTo>
                      <a:pt x="34" y="90"/>
                    </a:lnTo>
                    <a:lnTo>
                      <a:pt x="35" y="74"/>
                    </a:lnTo>
                    <a:lnTo>
                      <a:pt x="31" y="78"/>
                    </a:lnTo>
                    <a:lnTo>
                      <a:pt x="29" y="76"/>
                    </a:lnTo>
                    <a:lnTo>
                      <a:pt x="30" y="68"/>
                    </a:lnTo>
                    <a:lnTo>
                      <a:pt x="28" y="65"/>
                    </a:lnTo>
                    <a:lnTo>
                      <a:pt x="20" y="61"/>
                    </a:lnTo>
                    <a:lnTo>
                      <a:pt x="18" y="61"/>
                    </a:lnTo>
                    <a:lnTo>
                      <a:pt x="16" y="60"/>
                    </a:lnTo>
                    <a:lnTo>
                      <a:pt x="9" y="56"/>
                    </a:lnTo>
                    <a:lnTo>
                      <a:pt x="19" y="53"/>
                    </a:lnTo>
                    <a:lnTo>
                      <a:pt x="19" y="46"/>
                    </a:lnTo>
                    <a:lnTo>
                      <a:pt x="24" y="43"/>
                    </a:lnTo>
                    <a:lnTo>
                      <a:pt x="24" y="41"/>
                    </a:lnTo>
                    <a:lnTo>
                      <a:pt x="23" y="40"/>
                    </a:lnTo>
                    <a:lnTo>
                      <a:pt x="18" y="41"/>
                    </a:lnTo>
                    <a:lnTo>
                      <a:pt x="11" y="42"/>
                    </a:lnTo>
                    <a:lnTo>
                      <a:pt x="8" y="39"/>
                    </a:lnTo>
                    <a:lnTo>
                      <a:pt x="13" y="34"/>
                    </a:lnTo>
                    <a:lnTo>
                      <a:pt x="18" y="30"/>
                    </a:lnTo>
                    <a:lnTo>
                      <a:pt x="20" y="25"/>
                    </a:lnTo>
                    <a:lnTo>
                      <a:pt x="21" y="19"/>
                    </a:lnTo>
                    <a:lnTo>
                      <a:pt x="24" y="13"/>
                    </a:lnTo>
                    <a:lnTo>
                      <a:pt x="23" y="11"/>
                    </a:lnTo>
                    <a:lnTo>
                      <a:pt x="19" y="18"/>
                    </a:lnTo>
                    <a:lnTo>
                      <a:pt x="13" y="18"/>
                    </a:lnTo>
                    <a:lnTo>
                      <a:pt x="5" y="24"/>
                    </a:lnTo>
                    <a:lnTo>
                      <a:pt x="0" y="24"/>
                    </a:lnTo>
                    <a:lnTo>
                      <a:pt x="4" y="18"/>
                    </a:lnTo>
                    <a:lnTo>
                      <a:pt x="15" y="9"/>
                    </a:lnTo>
                    <a:lnTo>
                      <a:pt x="11" y="5"/>
                    </a:lnTo>
                    <a:lnTo>
                      <a:pt x="11" y="3"/>
                    </a:lnTo>
                    <a:lnTo>
                      <a:pt x="14" y="0"/>
                    </a:lnTo>
                    <a:lnTo>
                      <a:pt x="20" y="0"/>
                    </a:lnTo>
                    <a:lnTo>
                      <a:pt x="21" y="4"/>
                    </a:lnTo>
                    <a:lnTo>
                      <a:pt x="28" y="1"/>
                    </a:lnTo>
                    <a:lnTo>
                      <a:pt x="30" y="1"/>
                    </a:lnTo>
                    <a:lnTo>
                      <a:pt x="32" y="5"/>
                    </a:lnTo>
                    <a:lnTo>
                      <a:pt x="31" y="10"/>
                    </a:lnTo>
                    <a:lnTo>
                      <a:pt x="29" y="13"/>
                    </a:lnTo>
                    <a:lnTo>
                      <a:pt x="28" y="16"/>
                    </a:lnTo>
                    <a:lnTo>
                      <a:pt x="34" y="16"/>
                    </a:lnTo>
                    <a:lnTo>
                      <a:pt x="40" y="19"/>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31" name="Freeform 1561">
                <a:extLst>
                  <a:ext uri="{FF2B5EF4-FFF2-40B4-BE49-F238E27FC236}">
                    <a16:creationId xmlns:a16="http://schemas.microsoft.com/office/drawing/2014/main" id="{C513BFFC-1D98-4472-9AE8-7F282A16035F}"/>
                  </a:ext>
                </a:extLst>
              </p:cNvPr>
              <p:cNvSpPr>
                <a:spLocks noChangeAspect="1"/>
              </p:cNvSpPr>
              <p:nvPr/>
            </p:nvSpPr>
            <p:spPr bwMode="auto">
              <a:xfrm>
                <a:off x="660" y="939"/>
                <a:ext cx="16" cy="26"/>
              </a:xfrm>
              <a:custGeom>
                <a:avLst/>
                <a:gdLst>
                  <a:gd name="T0" fmla="*/ 0 w 54"/>
                  <a:gd name="T1" fmla="*/ 0 h 90"/>
                  <a:gd name="T2" fmla="*/ 0 w 54"/>
                  <a:gd name="T3" fmla="*/ 0 h 90"/>
                  <a:gd name="T4" fmla="*/ 0 w 54"/>
                  <a:gd name="T5" fmla="*/ 0 h 90"/>
                  <a:gd name="T6" fmla="*/ 0 w 54"/>
                  <a:gd name="T7" fmla="*/ 0 h 90"/>
                  <a:gd name="T8" fmla="*/ 0 w 54"/>
                  <a:gd name="T9" fmla="*/ 0 h 90"/>
                  <a:gd name="T10" fmla="*/ 0 w 54"/>
                  <a:gd name="T11" fmla="*/ 0 h 90"/>
                  <a:gd name="T12" fmla="*/ 0 w 54"/>
                  <a:gd name="T13" fmla="*/ 0 h 90"/>
                  <a:gd name="T14" fmla="*/ 0 w 54"/>
                  <a:gd name="T15" fmla="*/ 0 h 90"/>
                  <a:gd name="T16" fmla="*/ 0 w 54"/>
                  <a:gd name="T17" fmla="*/ 0 h 90"/>
                  <a:gd name="T18" fmla="*/ 0 w 54"/>
                  <a:gd name="T19" fmla="*/ 0 h 90"/>
                  <a:gd name="T20" fmla="*/ 0 w 54"/>
                  <a:gd name="T21" fmla="*/ 0 h 90"/>
                  <a:gd name="T22" fmla="*/ 0 w 54"/>
                  <a:gd name="T23" fmla="*/ 0 h 90"/>
                  <a:gd name="T24" fmla="*/ 0 w 54"/>
                  <a:gd name="T25" fmla="*/ 0 h 90"/>
                  <a:gd name="T26" fmla="*/ 0 w 54"/>
                  <a:gd name="T27" fmla="*/ 0 h 90"/>
                  <a:gd name="T28" fmla="*/ 0 w 54"/>
                  <a:gd name="T29" fmla="*/ 0 h 90"/>
                  <a:gd name="T30" fmla="*/ 0 w 54"/>
                  <a:gd name="T31" fmla="*/ 0 h 90"/>
                  <a:gd name="T32" fmla="*/ 0 w 54"/>
                  <a:gd name="T33" fmla="*/ 0 h 90"/>
                  <a:gd name="T34" fmla="*/ 0 w 54"/>
                  <a:gd name="T35" fmla="*/ 0 h 90"/>
                  <a:gd name="T36" fmla="*/ 0 w 54"/>
                  <a:gd name="T37" fmla="*/ 0 h 90"/>
                  <a:gd name="T38" fmla="*/ 0 w 54"/>
                  <a:gd name="T39" fmla="*/ 0 h 90"/>
                  <a:gd name="T40" fmla="*/ 0 w 54"/>
                  <a:gd name="T41" fmla="*/ 0 h 90"/>
                  <a:gd name="T42" fmla="*/ 0 w 54"/>
                  <a:gd name="T43" fmla="*/ 0 h 90"/>
                  <a:gd name="T44" fmla="*/ 0 w 54"/>
                  <a:gd name="T45" fmla="*/ 0 h 90"/>
                  <a:gd name="T46" fmla="*/ 0 w 54"/>
                  <a:gd name="T47" fmla="*/ 0 h 90"/>
                  <a:gd name="T48" fmla="*/ 0 w 54"/>
                  <a:gd name="T49" fmla="*/ 0 h 90"/>
                  <a:gd name="T50" fmla="*/ 0 w 54"/>
                  <a:gd name="T51" fmla="*/ 0 h 90"/>
                  <a:gd name="T52" fmla="*/ 0 w 54"/>
                  <a:gd name="T53" fmla="*/ 0 h 90"/>
                  <a:gd name="T54" fmla="*/ 0 w 54"/>
                  <a:gd name="T55" fmla="*/ 0 h 90"/>
                  <a:gd name="T56" fmla="*/ 0 w 54"/>
                  <a:gd name="T57" fmla="*/ 0 h 90"/>
                  <a:gd name="T58" fmla="*/ 0 w 54"/>
                  <a:gd name="T59" fmla="*/ 0 h 90"/>
                  <a:gd name="T60" fmla="*/ 0 w 54"/>
                  <a:gd name="T61" fmla="*/ 0 h 90"/>
                  <a:gd name="T62" fmla="*/ 0 w 54"/>
                  <a:gd name="T63" fmla="*/ 0 h 90"/>
                  <a:gd name="T64" fmla="*/ 0 w 54"/>
                  <a:gd name="T65" fmla="*/ 0 h 90"/>
                  <a:gd name="T66" fmla="*/ 0 w 54"/>
                  <a:gd name="T67" fmla="*/ 0 h 90"/>
                  <a:gd name="T68" fmla="*/ 0 w 54"/>
                  <a:gd name="T69" fmla="*/ 0 h 90"/>
                  <a:gd name="T70" fmla="*/ 0 w 54"/>
                  <a:gd name="T71" fmla="*/ 0 h 90"/>
                  <a:gd name="T72" fmla="*/ 0 w 54"/>
                  <a:gd name="T73" fmla="*/ 0 h 9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4"/>
                  <a:gd name="T112" fmla="*/ 0 h 90"/>
                  <a:gd name="T113" fmla="*/ 54 w 54"/>
                  <a:gd name="T114" fmla="*/ 90 h 9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4" h="90">
                    <a:moveTo>
                      <a:pt x="40" y="19"/>
                    </a:moveTo>
                    <a:lnTo>
                      <a:pt x="40" y="24"/>
                    </a:lnTo>
                    <a:lnTo>
                      <a:pt x="46" y="30"/>
                    </a:lnTo>
                    <a:lnTo>
                      <a:pt x="46" y="32"/>
                    </a:lnTo>
                    <a:lnTo>
                      <a:pt x="45" y="36"/>
                    </a:lnTo>
                    <a:lnTo>
                      <a:pt x="41" y="36"/>
                    </a:lnTo>
                    <a:lnTo>
                      <a:pt x="41" y="37"/>
                    </a:lnTo>
                    <a:lnTo>
                      <a:pt x="44" y="39"/>
                    </a:lnTo>
                    <a:lnTo>
                      <a:pt x="46" y="37"/>
                    </a:lnTo>
                    <a:lnTo>
                      <a:pt x="51" y="50"/>
                    </a:lnTo>
                    <a:lnTo>
                      <a:pt x="40" y="42"/>
                    </a:lnTo>
                    <a:lnTo>
                      <a:pt x="39" y="47"/>
                    </a:lnTo>
                    <a:lnTo>
                      <a:pt x="42" y="50"/>
                    </a:lnTo>
                    <a:lnTo>
                      <a:pt x="41" y="53"/>
                    </a:lnTo>
                    <a:lnTo>
                      <a:pt x="42" y="55"/>
                    </a:lnTo>
                    <a:lnTo>
                      <a:pt x="46" y="53"/>
                    </a:lnTo>
                    <a:lnTo>
                      <a:pt x="50" y="57"/>
                    </a:lnTo>
                    <a:lnTo>
                      <a:pt x="49" y="60"/>
                    </a:lnTo>
                    <a:lnTo>
                      <a:pt x="47" y="61"/>
                    </a:lnTo>
                    <a:lnTo>
                      <a:pt x="47" y="63"/>
                    </a:lnTo>
                    <a:lnTo>
                      <a:pt x="51" y="62"/>
                    </a:lnTo>
                    <a:lnTo>
                      <a:pt x="54" y="65"/>
                    </a:lnTo>
                    <a:lnTo>
                      <a:pt x="51" y="68"/>
                    </a:lnTo>
                    <a:lnTo>
                      <a:pt x="49" y="69"/>
                    </a:lnTo>
                    <a:lnTo>
                      <a:pt x="42" y="77"/>
                    </a:lnTo>
                    <a:lnTo>
                      <a:pt x="46" y="76"/>
                    </a:lnTo>
                    <a:lnTo>
                      <a:pt x="49" y="77"/>
                    </a:lnTo>
                    <a:lnTo>
                      <a:pt x="47" y="81"/>
                    </a:lnTo>
                    <a:lnTo>
                      <a:pt x="46" y="82"/>
                    </a:lnTo>
                    <a:lnTo>
                      <a:pt x="45" y="86"/>
                    </a:lnTo>
                    <a:lnTo>
                      <a:pt x="42" y="90"/>
                    </a:lnTo>
                    <a:lnTo>
                      <a:pt x="41" y="88"/>
                    </a:lnTo>
                    <a:lnTo>
                      <a:pt x="34" y="90"/>
                    </a:lnTo>
                    <a:lnTo>
                      <a:pt x="35" y="74"/>
                    </a:lnTo>
                    <a:lnTo>
                      <a:pt x="31" y="78"/>
                    </a:lnTo>
                    <a:lnTo>
                      <a:pt x="29" y="76"/>
                    </a:lnTo>
                    <a:lnTo>
                      <a:pt x="30" y="68"/>
                    </a:lnTo>
                    <a:lnTo>
                      <a:pt x="28" y="65"/>
                    </a:lnTo>
                    <a:lnTo>
                      <a:pt x="20" y="61"/>
                    </a:lnTo>
                    <a:lnTo>
                      <a:pt x="18" y="61"/>
                    </a:lnTo>
                    <a:lnTo>
                      <a:pt x="16" y="60"/>
                    </a:lnTo>
                    <a:lnTo>
                      <a:pt x="9" y="56"/>
                    </a:lnTo>
                    <a:lnTo>
                      <a:pt x="19" y="53"/>
                    </a:lnTo>
                    <a:lnTo>
                      <a:pt x="19" y="46"/>
                    </a:lnTo>
                    <a:lnTo>
                      <a:pt x="24" y="43"/>
                    </a:lnTo>
                    <a:lnTo>
                      <a:pt x="24" y="41"/>
                    </a:lnTo>
                    <a:lnTo>
                      <a:pt x="23" y="40"/>
                    </a:lnTo>
                    <a:lnTo>
                      <a:pt x="18" y="41"/>
                    </a:lnTo>
                    <a:lnTo>
                      <a:pt x="11" y="42"/>
                    </a:lnTo>
                    <a:lnTo>
                      <a:pt x="8" y="39"/>
                    </a:lnTo>
                    <a:lnTo>
                      <a:pt x="13" y="34"/>
                    </a:lnTo>
                    <a:lnTo>
                      <a:pt x="18" y="30"/>
                    </a:lnTo>
                    <a:lnTo>
                      <a:pt x="20" y="25"/>
                    </a:lnTo>
                    <a:lnTo>
                      <a:pt x="21" y="19"/>
                    </a:lnTo>
                    <a:lnTo>
                      <a:pt x="24" y="13"/>
                    </a:lnTo>
                    <a:lnTo>
                      <a:pt x="23" y="11"/>
                    </a:lnTo>
                    <a:lnTo>
                      <a:pt x="19" y="18"/>
                    </a:lnTo>
                    <a:lnTo>
                      <a:pt x="13" y="18"/>
                    </a:lnTo>
                    <a:lnTo>
                      <a:pt x="5" y="24"/>
                    </a:lnTo>
                    <a:lnTo>
                      <a:pt x="0" y="24"/>
                    </a:lnTo>
                    <a:lnTo>
                      <a:pt x="4" y="18"/>
                    </a:lnTo>
                    <a:lnTo>
                      <a:pt x="15" y="9"/>
                    </a:lnTo>
                    <a:lnTo>
                      <a:pt x="11" y="5"/>
                    </a:lnTo>
                    <a:lnTo>
                      <a:pt x="11" y="3"/>
                    </a:lnTo>
                    <a:lnTo>
                      <a:pt x="14" y="0"/>
                    </a:lnTo>
                    <a:lnTo>
                      <a:pt x="20" y="0"/>
                    </a:lnTo>
                    <a:lnTo>
                      <a:pt x="21" y="4"/>
                    </a:lnTo>
                    <a:lnTo>
                      <a:pt x="28" y="1"/>
                    </a:lnTo>
                    <a:lnTo>
                      <a:pt x="30" y="1"/>
                    </a:lnTo>
                    <a:lnTo>
                      <a:pt x="32" y="5"/>
                    </a:lnTo>
                    <a:lnTo>
                      <a:pt x="31" y="10"/>
                    </a:lnTo>
                    <a:lnTo>
                      <a:pt x="29" y="13"/>
                    </a:lnTo>
                    <a:lnTo>
                      <a:pt x="28" y="16"/>
                    </a:lnTo>
                    <a:lnTo>
                      <a:pt x="34" y="16"/>
                    </a:lnTo>
                    <a:lnTo>
                      <a:pt x="40" y="19"/>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32" name="Freeform 1562">
                <a:extLst>
                  <a:ext uri="{FF2B5EF4-FFF2-40B4-BE49-F238E27FC236}">
                    <a16:creationId xmlns:a16="http://schemas.microsoft.com/office/drawing/2014/main" id="{7CCD725F-7E0E-4889-89C2-2B4DDA67F1CC}"/>
                  </a:ext>
                </a:extLst>
              </p:cNvPr>
              <p:cNvSpPr>
                <a:spLocks noChangeAspect="1"/>
              </p:cNvSpPr>
              <p:nvPr/>
            </p:nvSpPr>
            <p:spPr bwMode="auto">
              <a:xfrm>
                <a:off x="679" y="946"/>
                <a:ext cx="11" cy="12"/>
              </a:xfrm>
              <a:custGeom>
                <a:avLst/>
                <a:gdLst>
                  <a:gd name="T0" fmla="*/ 0 w 35"/>
                  <a:gd name="T1" fmla="*/ 0 h 43"/>
                  <a:gd name="T2" fmla="*/ 0 w 35"/>
                  <a:gd name="T3" fmla="*/ 0 h 43"/>
                  <a:gd name="T4" fmla="*/ 0 w 35"/>
                  <a:gd name="T5" fmla="*/ 0 h 43"/>
                  <a:gd name="T6" fmla="*/ 0 w 35"/>
                  <a:gd name="T7" fmla="*/ 0 h 43"/>
                  <a:gd name="T8" fmla="*/ 0 w 35"/>
                  <a:gd name="T9" fmla="*/ 0 h 43"/>
                  <a:gd name="T10" fmla="*/ 0 w 35"/>
                  <a:gd name="T11" fmla="*/ 0 h 43"/>
                  <a:gd name="T12" fmla="*/ 0 w 35"/>
                  <a:gd name="T13" fmla="*/ 0 h 43"/>
                  <a:gd name="T14" fmla="*/ 0 w 35"/>
                  <a:gd name="T15" fmla="*/ 0 h 43"/>
                  <a:gd name="T16" fmla="*/ 0 w 35"/>
                  <a:gd name="T17" fmla="*/ 0 h 43"/>
                  <a:gd name="T18" fmla="*/ 0 w 35"/>
                  <a:gd name="T19" fmla="*/ 0 h 43"/>
                  <a:gd name="T20" fmla="*/ 0 w 35"/>
                  <a:gd name="T21" fmla="*/ 0 h 43"/>
                  <a:gd name="T22" fmla="*/ 0 w 35"/>
                  <a:gd name="T23" fmla="*/ 0 h 43"/>
                  <a:gd name="T24" fmla="*/ 0 w 35"/>
                  <a:gd name="T25" fmla="*/ 0 h 43"/>
                  <a:gd name="T26" fmla="*/ 0 w 35"/>
                  <a:gd name="T27" fmla="*/ 0 h 43"/>
                  <a:gd name="T28" fmla="*/ 0 w 35"/>
                  <a:gd name="T29" fmla="*/ 0 h 43"/>
                  <a:gd name="T30" fmla="*/ 0 w 35"/>
                  <a:gd name="T31" fmla="*/ 0 h 43"/>
                  <a:gd name="T32" fmla="*/ 0 w 35"/>
                  <a:gd name="T33" fmla="*/ 0 h 43"/>
                  <a:gd name="T34" fmla="*/ 0 w 35"/>
                  <a:gd name="T35" fmla="*/ 0 h 43"/>
                  <a:gd name="T36" fmla="*/ 0 w 35"/>
                  <a:gd name="T37" fmla="*/ 0 h 43"/>
                  <a:gd name="T38" fmla="*/ 0 w 35"/>
                  <a:gd name="T39" fmla="*/ 0 h 43"/>
                  <a:gd name="T40" fmla="*/ 0 w 35"/>
                  <a:gd name="T41" fmla="*/ 0 h 43"/>
                  <a:gd name="T42" fmla="*/ 0 w 35"/>
                  <a:gd name="T43" fmla="*/ 0 h 43"/>
                  <a:gd name="T44" fmla="*/ 0 w 35"/>
                  <a:gd name="T45" fmla="*/ 0 h 43"/>
                  <a:gd name="T46" fmla="*/ 0 w 35"/>
                  <a:gd name="T47" fmla="*/ 0 h 43"/>
                  <a:gd name="T48" fmla="*/ 0 w 35"/>
                  <a:gd name="T49" fmla="*/ 0 h 43"/>
                  <a:gd name="T50" fmla="*/ 0 w 35"/>
                  <a:gd name="T51" fmla="*/ 0 h 43"/>
                  <a:gd name="T52" fmla="*/ 0 w 35"/>
                  <a:gd name="T53" fmla="*/ 0 h 43"/>
                  <a:gd name="T54" fmla="*/ 0 w 35"/>
                  <a:gd name="T55" fmla="*/ 0 h 43"/>
                  <a:gd name="T56" fmla="*/ 0 w 35"/>
                  <a:gd name="T57" fmla="*/ 0 h 43"/>
                  <a:gd name="T58" fmla="*/ 0 w 35"/>
                  <a:gd name="T59" fmla="*/ 0 h 43"/>
                  <a:gd name="T60" fmla="*/ 0 w 35"/>
                  <a:gd name="T61" fmla="*/ 0 h 43"/>
                  <a:gd name="T62" fmla="*/ 0 w 35"/>
                  <a:gd name="T63" fmla="*/ 0 h 43"/>
                  <a:gd name="T64" fmla="*/ 0 w 35"/>
                  <a:gd name="T65" fmla="*/ 0 h 43"/>
                  <a:gd name="T66" fmla="*/ 0 w 35"/>
                  <a:gd name="T67" fmla="*/ 0 h 43"/>
                  <a:gd name="T68" fmla="*/ 0 w 35"/>
                  <a:gd name="T69" fmla="*/ 0 h 43"/>
                  <a:gd name="T70" fmla="*/ 0 w 35"/>
                  <a:gd name="T71" fmla="*/ 0 h 43"/>
                  <a:gd name="T72" fmla="*/ 0 w 35"/>
                  <a:gd name="T73" fmla="*/ 0 h 43"/>
                  <a:gd name="T74" fmla="*/ 0 w 35"/>
                  <a:gd name="T75" fmla="*/ 0 h 4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5"/>
                  <a:gd name="T115" fmla="*/ 0 h 43"/>
                  <a:gd name="T116" fmla="*/ 35 w 35"/>
                  <a:gd name="T117" fmla="*/ 43 h 4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5" h="43">
                    <a:moveTo>
                      <a:pt x="12" y="36"/>
                    </a:moveTo>
                    <a:lnTo>
                      <a:pt x="14" y="36"/>
                    </a:lnTo>
                    <a:lnTo>
                      <a:pt x="16" y="33"/>
                    </a:lnTo>
                    <a:lnTo>
                      <a:pt x="19" y="31"/>
                    </a:lnTo>
                    <a:lnTo>
                      <a:pt x="20" y="33"/>
                    </a:lnTo>
                    <a:lnTo>
                      <a:pt x="17" y="38"/>
                    </a:lnTo>
                    <a:lnTo>
                      <a:pt x="17" y="41"/>
                    </a:lnTo>
                    <a:lnTo>
                      <a:pt x="21" y="43"/>
                    </a:lnTo>
                    <a:lnTo>
                      <a:pt x="26" y="43"/>
                    </a:lnTo>
                    <a:lnTo>
                      <a:pt x="27" y="43"/>
                    </a:lnTo>
                    <a:lnTo>
                      <a:pt x="29" y="39"/>
                    </a:lnTo>
                    <a:lnTo>
                      <a:pt x="27" y="36"/>
                    </a:lnTo>
                    <a:lnTo>
                      <a:pt x="29" y="31"/>
                    </a:lnTo>
                    <a:lnTo>
                      <a:pt x="35" y="18"/>
                    </a:lnTo>
                    <a:lnTo>
                      <a:pt x="35" y="5"/>
                    </a:lnTo>
                    <a:lnTo>
                      <a:pt x="32" y="0"/>
                    </a:lnTo>
                    <a:lnTo>
                      <a:pt x="30" y="0"/>
                    </a:lnTo>
                    <a:lnTo>
                      <a:pt x="21" y="2"/>
                    </a:lnTo>
                    <a:lnTo>
                      <a:pt x="17" y="3"/>
                    </a:lnTo>
                    <a:lnTo>
                      <a:pt x="12" y="6"/>
                    </a:lnTo>
                    <a:lnTo>
                      <a:pt x="14" y="8"/>
                    </a:lnTo>
                    <a:lnTo>
                      <a:pt x="14" y="11"/>
                    </a:lnTo>
                    <a:lnTo>
                      <a:pt x="10" y="12"/>
                    </a:lnTo>
                    <a:lnTo>
                      <a:pt x="10" y="15"/>
                    </a:lnTo>
                    <a:lnTo>
                      <a:pt x="6" y="19"/>
                    </a:lnTo>
                    <a:lnTo>
                      <a:pt x="6" y="21"/>
                    </a:lnTo>
                    <a:lnTo>
                      <a:pt x="5" y="23"/>
                    </a:lnTo>
                    <a:lnTo>
                      <a:pt x="0" y="27"/>
                    </a:lnTo>
                    <a:lnTo>
                      <a:pt x="1" y="32"/>
                    </a:lnTo>
                    <a:lnTo>
                      <a:pt x="5" y="33"/>
                    </a:lnTo>
                    <a:lnTo>
                      <a:pt x="9" y="31"/>
                    </a:lnTo>
                    <a:lnTo>
                      <a:pt x="11" y="23"/>
                    </a:lnTo>
                    <a:lnTo>
                      <a:pt x="12" y="28"/>
                    </a:lnTo>
                    <a:lnTo>
                      <a:pt x="16" y="27"/>
                    </a:lnTo>
                    <a:lnTo>
                      <a:pt x="20" y="17"/>
                    </a:lnTo>
                    <a:lnTo>
                      <a:pt x="20" y="23"/>
                    </a:lnTo>
                    <a:lnTo>
                      <a:pt x="17" y="31"/>
                    </a:lnTo>
                    <a:lnTo>
                      <a:pt x="12" y="36"/>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33" name="Freeform 1563">
                <a:extLst>
                  <a:ext uri="{FF2B5EF4-FFF2-40B4-BE49-F238E27FC236}">
                    <a16:creationId xmlns:a16="http://schemas.microsoft.com/office/drawing/2014/main" id="{06BCAF1E-FFA0-4319-BE58-3874CBD92B4F}"/>
                  </a:ext>
                </a:extLst>
              </p:cNvPr>
              <p:cNvSpPr>
                <a:spLocks noChangeAspect="1"/>
              </p:cNvSpPr>
              <p:nvPr/>
            </p:nvSpPr>
            <p:spPr bwMode="auto">
              <a:xfrm>
                <a:off x="679" y="946"/>
                <a:ext cx="11" cy="12"/>
              </a:xfrm>
              <a:custGeom>
                <a:avLst/>
                <a:gdLst>
                  <a:gd name="T0" fmla="*/ 0 w 35"/>
                  <a:gd name="T1" fmla="*/ 0 h 43"/>
                  <a:gd name="T2" fmla="*/ 0 w 35"/>
                  <a:gd name="T3" fmla="*/ 0 h 43"/>
                  <a:gd name="T4" fmla="*/ 0 w 35"/>
                  <a:gd name="T5" fmla="*/ 0 h 43"/>
                  <a:gd name="T6" fmla="*/ 0 w 35"/>
                  <a:gd name="T7" fmla="*/ 0 h 43"/>
                  <a:gd name="T8" fmla="*/ 0 w 35"/>
                  <a:gd name="T9" fmla="*/ 0 h 43"/>
                  <a:gd name="T10" fmla="*/ 0 w 35"/>
                  <a:gd name="T11" fmla="*/ 0 h 43"/>
                  <a:gd name="T12" fmla="*/ 0 w 35"/>
                  <a:gd name="T13" fmla="*/ 0 h 43"/>
                  <a:gd name="T14" fmla="*/ 0 w 35"/>
                  <a:gd name="T15" fmla="*/ 0 h 43"/>
                  <a:gd name="T16" fmla="*/ 0 w 35"/>
                  <a:gd name="T17" fmla="*/ 0 h 43"/>
                  <a:gd name="T18" fmla="*/ 0 w 35"/>
                  <a:gd name="T19" fmla="*/ 0 h 43"/>
                  <a:gd name="T20" fmla="*/ 0 w 35"/>
                  <a:gd name="T21" fmla="*/ 0 h 43"/>
                  <a:gd name="T22" fmla="*/ 0 w 35"/>
                  <a:gd name="T23" fmla="*/ 0 h 43"/>
                  <a:gd name="T24" fmla="*/ 0 w 35"/>
                  <a:gd name="T25" fmla="*/ 0 h 43"/>
                  <a:gd name="T26" fmla="*/ 0 w 35"/>
                  <a:gd name="T27" fmla="*/ 0 h 43"/>
                  <a:gd name="T28" fmla="*/ 0 w 35"/>
                  <a:gd name="T29" fmla="*/ 0 h 43"/>
                  <a:gd name="T30" fmla="*/ 0 w 35"/>
                  <a:gd name="T31" fmla="*/ 0 h 43"/>
                  <a:gd name="T32" fmla="*/ 0 w 35"/>
                  <a:gd name="T33" fmla="*/ 0 h 43"/>
                  <a:gd name="T34" fmla="*/ 0 w 35"/>
                  <a:gd name="T35" fmla="*/ 0 h 43"/>
                  <a:gd name="T36" fmla="*/ 0 w 35"/>
                  <a:gd name="T37" fmla="*/ 0 h 43"/>
                  <a:gd name="T38" fmla="*/ 0 w 35"/>
                  <a:gd name="T39" fmla="*/ 0 h 43"/>
                  <a:gd name="T40" fmla="*/ 0 w 35"/>
                  <a:gd name="T41" fmla="*/ 0 h 43"/>
                  <a:gd name="T42" fmla="*/ 0 w 35"/>
                  <a:gd name="T43" fmla="*/ 0 h 43"/>
                  <a:gd name="T44" fmla="*/ 0 w 35"/>
                  <a:gd name="T45" fmla="*/ 0 h 43"/>
                  <a:gd name="T46" fmla="*/ 0 w 35"/>
                  <a:gd name="T47" fmla="*/ 0 h 43"/>
                  <a:gd name="T48" fmla="*/ 0 w 35"/>
                  <a:gd name="T49" fmla="*/ 0 h 43"/>
                  <a:gd name="T50" fmla="*/ 0 w 35"/>
                  <a:gd name="T51" fmla="*/ 0 h 43"/>
                  <a:gd name="T52" fmla="*/ 0 w 35"/>
                  <a:gd name="T53" fmla="*/ 0 h 43"/>
                  <a:gd name="T54" fmla="*/ 0 w 35"/>
                  <a:gd name="T55" fmla="*/ 0 h 43"/>
                  <a:gd name="T56" fmla="*/ 0 w 35"/>
                  <a:gd name="T57" fmla="*/ 0 h 43"/>
                  <a:gd name="T58" fmla="*/ 0 w 35"/>
                  <a:gd name="T59" fmla="*/ 0 h 43"/>
                  <a:gd name="T60" fmla="*/ 0 w 35"/>
                  <a:gd name="T61" fmla="*/ 0 h 43"/>
                  <a:gd name="T62" fmla="*/ 0 w 35"/>
                  <a:gd name="T63" fmla="*/ 0 h 43"/>
                  <a:gd name="T64" fmla="*/ 0 w 35"/>
                  <a:gd name="T65" fmla="*/ 0 h 43"/>
                  <a:gd name="T66" fmla="*/ 0 w 35"/>
                  <a:gd name="T67" fmla="*/ 0 h 43"/>
                  <a:gd name="T68" fmla="*/ 0 w 35"/>
                  <a:gd name="T69" fmla="*/ 0 h 43"/>
                  <a:gd name="T70" fmla="*/ 0 w 35"/>
                  <a:gd name="T71" fmla="*/ 0 h 43"/>
                  <a:gd name="T72" fmla="*/ 0 w 35"/>
                  <a:gd name="T73" fmla="*/ 0 h 43"/>
                  <a:gd name="T74" fmla="*/ 0 w 35"/>
                  <a:gd name="T75" fmla="*/ 0 h 4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5"/>
                  <a:gd name="T115" fmla="*/ 0 h 43"/>
                  <a:gd name="T116" fmla="*/ 35 w 35"/>
                  <a:gd name="T117" fmla="*/ 43 h 4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5" h="43">
                    <a:moveTo>
                      <a:pt x="12" y="36"/>
                    </a:moveTo>
                    <a:lnTo>
                      <a:pt x="14" y="36"/>
                    </a:lnTo>
                    <a:lnTo>
                      <a:pt x="16" y="33"/>
                    </a:lnTo>
                    <a:lnTo>
                      <a:pt x="19" y="31"/>
                    </a:lnTo>
                    <a:lnTo>
                      <a:pt x="20" y="33"/>
                    </a:lnTo>
                    <a:lnTo>
                      <a:pt x="17" y="38"/>
                    </a:lnTo>
                    <a:lnTo>
                      <a:pt x="17" y="41"/>
                    </a:lnTo>
                    <a:lnTo>
                      <a:pt x="21" y="43"/>
                    </a:lnTo>
                    <a:lnTo>
                      <a:pt x="26" y="43"/>
                    </a:lnTo>
                    <a:lnTo>
                      <a:pt x="27" y="43"/>
                    </a:lnTo>
                    <a:lnTo>
                      <a:pt x="29" y="39"/>
                    </a:lnTo>
                    <a:lnTo>
                      <a:pt x="27" y="36"/>
                    </a:lnTo>
                    <a:lnTo>
                      <a:pt x="29" y="31"/>
                    </a:lnTo>
                    <a:lnTo>
                      <a:pt x="35" y="18"/>
                    </a:lnTo>
                    <a:lnTo>
                      <a:pt x="35" y="5"/>
                    </a:lnTo>
                    <a:lnTo>
                      <a:pt x="32" y="0"/>
                    </a:lnTo>
                    <a:lnTo>
                      <a:pt x="30" y="0"/>
                    </a:lnTo>
                    <a:lnTo>
                      <a:pt x="21" y="2"/>
                    </a:lnTo>
                    <a:lnTo>
                      <a:pt x="17" y="3"/>
                    </a:lnTo>
                    <a:lnTo>
                      <a:pt x="12" y="6"/>
                    </a:lnTo>
                    <a:lnTo>
                      <a:pt x="14" y="8"/>
                    </a:lnTo>
                    <a:lnTo>
                      <a:pt x="14" y="11"/>
                    </a:lnTo>
                    <a:lnTo>
                      <a:pt x="10" y="12"/>
                    </a:lnTo>
                    <a:lnTo>
                      <a:pt x="10" y="15"/>
                    </a:lnTo>
                    <a:lnTo>
                      <a:pt x="6" y="19"/>
                    </a:lnTo>
                    <a:lnTo>
                      <a:pt x="6" y="21"/>
                    </a:lnTo>
                    <a:lnTo>
                      <a:pt x="5" y="23"/>
                    </a:lnTo>
                    <a:lnTo>
                      <a:pt x="0" y="27"/>
                    </a:lnTo>
                    <a:lnTo>
                      <a:pt x="1" y="32"/>
                    </a:lnTo>
                    <a:lnTo>
                      <a:pt x="5" y="33"/>
                    </a:lnTo>
                    <a:lnTo>
                      <a:pt x="9" y="31"/>
                    </a:lnTo>
                    <a:lnTo>
                      <a:pt x="11" y="23"/>
                    </a:lnTo>
                    <a:lnTo>
                      <a:pt x="12" y="28"/>
                    </a:lnTo>
                    <a:lnTo>
                      <a:pt x="16" y="27"/>
                    </a:lnTo>
                    <a:lnTo>
                      <a:pt x="20" y="17"/>
                    </a:lnTo>
                    <a:lnTo>
                      <a:pt x="20" y="23"/>
                    </a:lnTo>
                    <a:lnTo>
                      <a:pt x="17" y="31"/>
                    </a:lnTo>
                    <a:lnTo>
                      <a:pt x="12" y="36"/>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34" name="Freeform 1564">
                <a:extLst>
                  <a:ext uri="{FF2B5EF4-FFF2-40B4-BE49-F238E27FC236}">
                    <a16:creationId xmlns:a16="http://schemas.microsoft.com/office/drawing/2014/main" id="{ED4DC97F-5C2F-47FF-8121-FF33492EBF04}"/>
                  </a:ext>
                </a:extLst>
              </p:cNvPr>
              <p:cNvSpPr>
                <a:spLocks noChangeAspect="1"/>
              </p:cNvSpPr>
              <p:nvPr/>
            </p:nvSpPr>
            <p:spPr bwMode="auto">
              <a:xfrm>
                <a:off x="662" y="957"/>
                <a:ext cx="3" cy="8"/>
              </a:xfrm>
              <a:custGeom>
                <a:avLst/>
                <a:gdLst>
                  <a:gd name="T0" fmla="*/ 0 w 11"/>
                  <a:gd name="T1" fmla="*/ 0 h 30"/>
                  <a:gd name="T2" fmla="*/ 0 w 11"/>
                  <a:gd name="T3" fmla="*/ 0 h 30"/>
                  <a:gd name="T4" fmla="*/ 0 w 11"/>
                  <a:gd name="T5" fmla="*/ 0 h 30"/>
                  <a:gd name="T6" fmla="*/ 0 w 11"/>
                  <a:gd name="T7" fmla="*/ 0 h 30"/>
                  <a:gd name="T8" fmla="*/ 0 w 11"/>
                  <a:gd name="T9" fmla="*/ 0 h 30"/>
                  <a:gd name="T10" fmla="*/ 0 w 11"/>
                  <a:gd name="T11" fmla="*/ 0 h 30"/>
                  <a:gd name="T12" fmla="*/ 0 w 11"/>
                  <a:gd name="T13" fmla="*/ 0 h 30"/>
                  <a:gd name="T14" fmla="*/ 0 w 11"/>
                  <a:gd name="T15" fmla="*/ 0 h 30"/>
                  <a:gd name="T16" fmla="*/ 0 w 11"/>
                  <a:gd name="T17" fmla="*/ 0 h 30"/>
                  <a:gd name="T18" fmla="*/ 0 w 11"/>
                  <a:gd name="T19" fmla="*/ 0 h 30"/>
                  <a:gd name="T20" fmla="*/ 0 w 11"/>
                  <a:gd name="T21" fmla="*/ 0 h 30"/>
                  <a:gd name="T22" fmla="*/ 0 w 11"/>
                  <a:gd name="T23" fmla="*/ 0 h 30"/>
                  <a:gd name="T24" fmla="*/ 0 w 11"/>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
                  <a:gd name="T40" fmla="*/ 0 h 30"/>
                  <a:gd name="T41" fmla="*/ 11 w 11"/>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 h="30">
                    <a:moveTo>
                      <a:pt x="6" y="12"/>
                    </a:moveTo>
                    <a:lnTo>
                      <a:pt x="8" y="12"/>
                    </a:lnTo>
                    <a:lnTo>
                      <a:pt x="11" y="27"/>
                    </a:lnTo>
                    <a:lnTo>
                      <a:pt x="7" y="30"/>
                    </a:lnTo>
                    <a:lnTo>
                      <a:pt x="4" y="26"/>
                    </a:lnTo>
                    <a:lnTo>
                      <a:pt x="4" y="20"/>
                    </a:lnTo>
                    <a:lnTo>
                      <a:pt x="0" y="12"/>
                    </a:lnTo>
                    <a:lnTo>
                      <a:pt x="0" y="9"/>
                    </a:lnTo>
                    <a:lnTo>
                      <a:pt x="1" y="3"/>
                    </a:lnTo>
                    <a:lnTo>
                      <a:pt x="4" y="0"/>
                    </a:lnTo>
                    <a:lnTo>
                      <a:pt x="7" y="4"/>
                    </a:lnTo>
                    <a:lnTo>
                      <a:pt x="7" y="7"/>
                    </a:lnTo>
                    <a:lnTo>
                      <a:pt x="6" y="1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35" name="Freeform 1565">
                <a:extLst>
                  <a:ext uri="{FF2B5EF4-FFF2-40B4-BE49-F238E27FC236}">
                    <a16:creationId xmlns:a16="http://schemas.microsoft.com/office/drawing/2014/main" id="{D4E28786-CE24-462C-BA55-1E994A9EB500}"/>
                  </a:ext>
                </a:extLst>
              </p:cNvPr>
              <p:cNvSpPr>
                <a:spLocks noChangeAspect="1"/>
              </p:cNvSpPr>
              <p:nvPr/>
            </p:nvSpPr>
            <p:spPr bwMode="auto">
              <a:xfrm>
                <a:off x="662" y="957"/>
                <a:ext cx="3" cy="8"/>
              </a:xfrm>
              <a:custGeom>
                <a:avLst/>
                <a:gdLst>
                  <a:gd name="T0" fmla="*/ 0 w 11"/>
                  <a:gd name="T1" fmla="*/ 0 h 30"/>
                  <a:gd name="T2" fmla="*/ 0 w 11"/>
                  <a:gd name="T3" fmla="*/ 0 h 30"/>
                  <a:gd name="T4" fmla="*/ 0 w 11"/>
                  <a:gd name="T5" fmla="*/ 0 h 30"/>
                  <a:gd name="T6" fmla="*/ 0 w 11"/>
                  <a:gd name="T7" fmla="*/ 0 h 30"/>
                  <a:gd name="T8" fmla="*/ 0 w 11"/>
                  <a:gd name="T9" fmla="*/ 0 h 30"/>
                  <a:gd name="T10" fmla="*/ 0 w 11"/>
                  <a:gd name="T11" fmla="*/ 0 h 30"/>
                  <a:gd name="T12" fmla="*/ 0 w 11"/>
                  <a:gd name="T13" fmla="*/ 0 h 30"/>
                  <a:gd name="T14" fmla="*/ 0 w 11"/>
                  <a:gd name="T15" fmla="*/ 0 h 30"/>
                  <a:gd name="T16" fmla="*/ 0 w 11"/>
                  <a:gd name="T17" fmla="*/ 0 h 30"/>
                  <a:gd name="T18" fmla="*/ 0 w 11"/>
                  <a:gd name="T19" fmla="*/ 0 h 30"/>
                  <a:gd name="T20" fmla="*/ 0 w 11"/>
                  <a:gd name="T21" fmla="*/ 0 h 30"/>
                  <a:gd name="T22" fmla="*/ 0 w 11"/>
                  <a:gd name="T23" fmla="*/ 0 h 30"/>
                  <a:gd name="T24" fmla="*/ 0 w 11"/>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
                  <a:gd name="T40" fmla="*/ 0 h 30"/>
                  <a:gd name="T41" fmla="*/ 11 w 11"/>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 h="30">
                    <a:moveTo>
                      <a:pt x="6" y="12"/>
                    </a:moveTo>
                    <a:lnTo>
                      <a:pt x="8" y="12"/>
                    </a:lnTo>
                    <a:lnTo>
                      <a:pt x="11" y="27"/>
                    </a:lnTo>
                    <a:lnTo>
                      <a:pt x="7" y="30"/>
                    </a:lnTo>
                    <a:lnTo>
                      <a:pt x="4" y="26"/>
                    </a:lnTo>
                    <a:lnTo>
                      <a:pt x="4" y="20"/>
                    </a:lnTo>
                    <a:lnTo>
                      <a:pt x="0" y="12"/>
                    </a:lnTo>
                    <a:lnTo>
                      <a:pt x="0" y="9"/>
                    </a:lnTo>
                    <a:lnTo>
                      <a:pt x="1" y="3"/>
                    </a:lnTo>
                    <a:lnTo>
                      <a:pt x="4" y="0"/>
                    </a:lnTo>
                    <a:lnTo>
                      <a:pt x="7" y="4"/>
                    </a:lnTo>
                    <a:lnTo>
                      <a:pt x="7" y="7"/>
                    </a:lnTo>
                    <a:lnTo>
                      <a:pt x="6" y="1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36" name="Freeform 1566">
                <a:extLst>
                  <a:ext uri="{FF2B5EF4-FFF2-40B4-BE49-F238E27FC236}">
                    <a16:creationId xmlns:a16="http://schemas.microsoft.com/office/drawing/2014/main" id="{12530CD7-A9EB-4666-ABAB-BA1CF311C4ED}"/>
                  </a:ext>
                </a:extLst>
              </p:cNvPr>
              <p:cNvSpPr>
                <a:spLocks noChangeAspect="1"/>
              </p:cNvSpPr>
              <p:nvPr/>
            </p:nvSpPr>
            <p:spPr bwMode="auto">
              <a:xfrm>
                <a:off x="681" y="957"/>
                <a:ext cx="1" cy="4"/>
              </a:xfrm>
              <a:custGeom>
                <a:avLst/>
                <a:gdLst>
                  <a:gd name="T0" fmla="*/ 0 w 8"/>
                  <a:gd name="T1" fmla="*/ 0 h 14"/>
                  <a:gd name="T2" fmla="*/ 0 w 8"/>
                  <a:gd name="T3" fmla="*/ 0 h 14"/>
                  <a:gd name="T4" fmla="*/ 0 w 8"/>
                  <a:gd name="T5" fmla="*/ 0 h 14"/>
                  <a:gd name="T6" fmla="*/ 0 w 8"/>
                  <a:gd name="T7" fmla="*/ 0 h 14"/>
                  <a:gd name="T8" fmla="*/ 0 w 8"/>
                  <a:gd name="T9" fmla="*/ 0 h 14"/>
                  <a:gd name="T10" fmla="*/ 0 w 8"/>
                  <a:gd name="T11" fmla="*/ 0 h 14"/>
                  <a:gd name="T12" fmla="*/ 0 w 8"/>
                  <a:gd name="T13" fmla="*/ 0 h 14"/>
                  <a:gd name="T14" fmla="*/ 0 w 8"/>
                  <a:gd name="T15" fmla="*/ 0 h 14"/>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14"/>
                  <a:gd name="T26" fmla="*/ 8 w 8"/>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14">
                    <a:moveTo>
                      <a:pt x="3" y="0"/>
                    </a:moveTo>
                    <a:lnTo>
                      <a:pt x="8" y="5"/>
                    </a:lnTo>
                    <a:lnTo>
                      <a:pt x="7" y="13"/>
                    </a:lnTo>
                    <a:lnTo>
                      <a:pt x="3" y="14"/>
                    </a:lnTo>
                    <a:lnTo>
                      <a:pt x="0" y="7"/>
                    </a:lnTo>
                    <a:lnTo>
                      <a:pt x="2" y="7"/>
                    </a:lnTo>
                    <a:lnTo>
                      <a:pt x="3" y="3"/>
                    </a:lnTo>
                    <a:lnTo>
                      <a:pt x="3"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37" name="Freeform 1567">
                <a:extLst>
                  <a:ext uri="{FF2B5EF4-FFF2-40B4-BE49-F238E27FC236}">
                    <a16:creationId xmlns:a16="http://schemas.microsoft.com/office/drawing/2014/main" id="{8806965F-28A2-499F-A292-FB3BDCA704E0}"/>
                  </a:ext>
                </a:extLst>
              </p:cNvPr>
              <p:cNvSpPr>
                <a:spLocks noChangeAspect="1"/>
              </p:cNvSpPr>
              <p:nvPr/>
            </p:nvSpPr>
            <p:spPr bwMode="auto">
              <a:xfrm>
                <a:off x="681" y="957"/>
                <a:ext cx="1" cy="4"/>
              </a:xfrm>
              <a:custGeom>
                <a:avLst/>
                <a:gdLst>
                  <a:gd name="T0" fmla="*/ 0 w 8"/>
                  <a:gd name="T1" fmla="*/ 0 h 14"/>
                  <a:gd name="T2" fmla="*/ 0 w 8"/>
                  <a:gd name="T3" fmla="*/ 0 h 14"/>
                  <a:gd name="T4" fmla="*/ 0 w 8"/>
                  <a:gd name="T5" fmla="*/ 0 h 14"/>
                  <a:gd name="T6" fmla="*/ 0 w 8"/>
                  <a:gd name="T7" fmla="*/ 0 h 14"/>
                  <a:gd name="T8" fmla="*/ 0 w 8"/>
                  <a:gd name="T9" fmla="*/ 0 h 14"/>
                  <a:gd name="T10" fmla="*/ 0 w 8"/>
                  <a:gd name="T11" fmla="*/ 0 h 14"/>
                  <a:gd name="T12" fmla="*/ 0 w 8"/>
                  <a:gd name="T13" fmla="*/ 0 h 14"/>
                  <a:gd name="T14" fmla="*/ 0 w 8"/>
                  <a:gd name="T15" fmla="*/ 0 h 14"/>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14"/>
                  <a:gd name="T26" fmla="*/ 8 w 8"/>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14">
                    <a:moveTo>
                      <a:pt x="3" y="0"/>
                    </a:moveTo>
                    <a:lnTo>
                      <a:pt x="8" y="5"/>
                    </a:lnTo>
                    <a:lnTo>
                      <a:pt x="7" y="13"/>
                    </a:lnTo>
                    <a:lnTo>
                      <a:pt x="3" y="14"/>
                    </a:lnTo>
                    <a:lnTo>
                      <a:pt x="0" y="7"/>
                    </a:lnTo>
                    <a:lnTo>
                      <a:pt x="2" y="7"/>
                    </a:lnTo>
                    <a:lnTo>
                      <a:pt x="3" y="3"/>
                    </a:lnTo>
                    <a:lnTo>
                      <a:pt x="3"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38" name="Freeform 1568">
                <a:extLst>
                  <a:ext uri="{FF2B5EF4-FFF2-40B4-BE49-F238E27FC236}">
                    <a16:creationId xmlns:a16="http://schemas.microsoft.com/office/drawing/2014/main" id="{EA855414-82D9-4ABD-BE9C-5B526D0C2665}"/>
                  </a:ext>
                </a:extLst>
              </p:cNvPr>
              <p:cNvSpPr>
                <a:spLocks noChangeAspect="1"/>
              </p:cNvSpPr>
              <p:nvPr/>
            </p:nvSpPr>
            <p:spPr bwMode="auto">
              <a:xfrm>
                <a:off x="96" y="1012"/>
                <a:ext cx="7" cy="5"/>
              </a:xfrm>
              <a:custGeom>
                <a:avLst/>
                <a:gdLst>
                  <a:gd name="T0" fmla="*/ 0 w 24"/>
                  <a:gd name="T1" fmla="*/ 0 h 18"/>
                  <a:gd name="T2" fmla="*/ 0 w 24"/>
                  <a:gd name="T3" fmla="*/ 0 h 18"/>
                  <a:gd name="T4" fmla="*/ 0 w 24"/>
                  <a:gd name="T5" fmla="*/ 0 h 18"/>
                  <a:gd name="T6" fmla="*/ 0 w 24"/>
                  <a:gd name="T7" fmla="*/ 0 h 18"/>
                  <a:gd name="T8" fmla="*/ 0 w 24"/>
                  <a:gd name="T9" fmla="*/ 0 h 18"/>
                  <a:gd name="T10" fmla="*/ 0 w 24"/>
                  <a:gd name="T11" fmla="*/ 0 h 18"/>
                  <a:gd name="T12" fmla="*/ 0 w 24"/>
                  <a:gd name="T13" fmla="*/ 0 h 18"/>
                  <a:gd name="T14" fmla="*/ 0 w 24"/>
                  <a:gd name="T15" fmla="*/ 0 h 18"/>
                  <a:gd name="T16" fmla="*/ 0 w 24"/>
                  <a:gd name="T17" fmla="*/ 0 h 18"/>
                  <a:gd name="T18" fmla="*/ 0 w 24"/>
                  <a:gd name="T19" fmla="*/ 0 h 18"/>
                  <a:gd name="T20" fmla="*/ 0 w 24"/>
                  <a:gd name="T21" fmla="*/ 0 h 18"/>
                  <a:gd name="T22" fmla="*/ 0 w 24"/>
                  <a:gd name="T23" fmla="*/ 0 h 18"/>
                  <a:gd name="T24" fmla="*/ 0 w 24"/>
                  <a:gd name="T25" fmla="*/ 0 h 18"/>
                  <a:gd name="T26" fmla="*/ 0 w 24"/>
                  <a:gd name="T27" fmla="*/ 0 h 18"/>
                  <a:gd name="T28" fmla="*/ 0 w 24"/>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4"/>
                  <a:gd name="T46" fmla="*/ 0 h 18"/>
                  <a:gd name="T47" fmla="*/ 24 w 24"/>
                  <a:gd name="T48" fmla="*/ 18 h 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4" h="18">
                    <a:moveTo>
                      <a:pt x="3" y="1"/>
                    </a:moveTo>
                    <a:lnTo>
                      <a:pt x="3" y="0"/>
                    </a:lnTo>
                    <a:lnTo>
                      <a:pt x="12" y="0"/>
                    </a:lnTo>
                    <a:lnTo>
                      <a:pt x="15" y="1"/>
                    </a:lnTo>
                    <a:lnTo>
                      <a:pt x="16" y="3"/>
                    </a:lnTo>
                    <a:lnTo>
                      <a:pt x="24" y="5"/>
                    </a:lnTo>
                    <a:lnTo>
                      <a:pt x="16" y="8"/>
                    </a:lnTo>
                    <a:lnTo>
                      <a:pt x="11" y="15"/>
                    </a:lnTo>
                    <a:lnTo>
                      <a:pt x="6" y="18"/>
                    </a:lnTo>
                    <a:lnTo>
                      <a:pt x="0" y="15"/>
                    </a:lnTo>
                    <a:lnTo>
                      <a:pt x="6" y="10"/>
                    </a:lnTo>
                    <a:lnTo>
                      <a:pt x="5" y="6"/>
                    </a:lnTo>
                    <a:lnTo>
                      <a:pt x="1" y="3"/>
                    </a:lnTo>
                    <a:lnTo>
                      <a:pt x="3"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39" name="Freeform 1569">
                <a:extLst>
                  <a:ext uri="{FF2B5EF4-FFF2-40B4-BE49-F238E27FC236}">
                    <a16:creationId xmlns:a16="http://schemas.microsoft.com/office/drawing/2014/main" id="{649730E5-7C08-4E19-94C1-C29CFD02E0FA}"/>
                  </a:ext>
                </a:extLst>
              </p:cNvPr>
              <p:cNvSpPr>
                <a:spLocks noChangeAspect="1"/>
              </p:cNvSpPr>
              <p:nvPr/>
            </p:nvSpPr>
            <p:spPr bwMode="auto">
              <a:xfrm>
                <a:off x="96" y="1012"/>
                <a:ext cx="7" cy="5"/>
              </a:xfrm>
              <a:custGeom>
                <a:avLst/>
                <a:gdLst>
                  <a:gd name="T0" fmla="*/ 0 w 24"/>
                  <a:gd name="T1" fmla="*/ 0 h 18"/>
                  <a:gd name="T2" fmla="*/ 0 w 24"/>
                  <a:gd name="T3" fmla="*/ 0 h 18"/>
                  <a:gd name="T4" fmla="*/ 0 w 24"/>
                  <a:gd name="T5" fmla="*/ 0 h 18"/>
                  <a:gd name="T6" fmla="*/ 0 w 24"/>
                  <a:gd name="T7" fmla="*/ 0 h 18"/>
                  <a:gd name="T8" fmla="*/ 0 w 24"/>
                  <a:gd name="T9" fmla="*/ 0 h 18"/>
                  <a:gd name="T10" fmla="*/ 0 w 24"/>
                  <a:gd name="T11" fmla="*/ 0 h 18"/>
                  <a:gd name="T12" fmla="*/ 0 w 24"/>
                  <a:gd name="T13" fmla="*/ 0 h 18"/>
                  <a:gd name="T14" fmla="*/ 0 w 24"/>
                  <a:gd name="T15" fmla="*/ 0 h 18"/>
                  <a:gd name="T16" fmla="*/ 0 w 24"/>
                  <a:gd name="T17" fmla="*/ 0 h 18"/>
                  <a:gd name="T18" fmla="*/ 0 w 24"/>
                  <a:gd name="T19" fmla="*/ 0 h 18"/>
                  <a:gd name="T20" fmla="*/ 0 w 24"/>
                  <a:gd name="T21" fmla="*/ 0 h 18"/>
                  <a:gd name="T22" fmla="*/ 0 w 24"/>
                  <a:gd name="T23" fmla="*/ 0 h 18"/>
                  <a:gd name="T24" fmla="*/ 0 w 24"/>
                  <a:gd name="T25" fmla="*/ 0 h 18"/>
                  <a:gd name="T26" fmla="*/ 0 w 24"/>
                  <a:gd name="T27" fmla="*/ 0 h 18"/>
                  <a:gd name="T28" fmla="*/ 0 w 24"/>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4"/>
                  <a:gd name="T46" fmla="*/ 0 h 18"/>
                  <a:gd name="T47" fmla="*/ 24 w 24"/>
                  <a:gd name="T48" fmla="*/ 18 h 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4" h="18">
                    <a:moveTo>
                      <a:pt x="3" y="1"/>
                    </a:moveTo>
                    <a:lnTo>
                      <a:pt x="3" y="0"/>
                    </a:lnTo>
                    <a:lnTo>
                      <a:pt x="12" y="0"/>
                    </a:lnTo>
                    <a:lnTo>
                      <a:pt x="15" y="1"/>
                    </a:lnTo>
                    <a:lnTo>
                      <a:pt x="16" y="3"/>
                    </a:lnTo>
                    <a:lnTo>
                      <a:pt x="24" y="5"/>
                    </a:lnTo>
                    <a:lnTo>
                      <a:pt x="16" y="8"/>
                    </a:lnTo>
                    <a:lnTo>
                      <a:pt x="11" y="15"/>
                    </a:lnTo>
                    <a:lnTo>
                      <a:pt x="6" y="18"/>
                    </a:lnTo>
                    <a:lnTo>
                      <a:pt x="0" y="15"/>
                    </a:lnTo>
                    <a:lnTo>
                      <a:pt x="6" y="10"/>
                    </a:lnTo>
                    <a:lnTo>
                      <a:pt x="5" y="6"/>
                    </a:lnTo>
                    <a:lnTo>
                      <a:pt x="1" y="3"/>
                    </a:lnTo>
                    <a:lnTo>
                      <a:pt x="3"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40" name="Freeform 1570">
                <a:extLst>
                  <a:ext uri="{FF2B5EF4-FFF2-40B4-BE49-F238E27FC236}">
                    <a16:creationId xmlns:a16="http://schemas.microsoft.com/office/drawing/2014/main" id="{2FFC8E5F-DE46-4240-AA65-60535F4E6D3D}"/>
                  </a:ext>
                </a:extLst>
              </p:cNvPr>
              <p:cNvSpPr>
                <a:spLocks noChangeAspect="1"/>
              </p:cNvSpPr>
              <p:nvPr/>
            </p:nvSpPr>
            <p:spPr bwMode="auto">
              <a:xfrm>
                <a:off x="100" y="1012"/>
                <a:ext cx="11" cy="5"/>
              </a:xfrm>
              <a:custGeom>
                <a:avLst/>
                <a:gdLst>
                  <a:gd name="T0" fmla="*/ 0 w 35"/>
                  <a:gd name="T1" fmla="*/ 0 h 14"/>
                  <a:gd name="T2" fmla="*/ 0 w 35"/>
                  <a:gd name="T3" fmla="*/ 0 h 14"/>
                  <a:gd name="T4" fmla="*/ 0 w 35"/>
                  <a:gd name="T5" fmla="*/ 0 h 14"/>
                  <a:gd name="T6" fmla="*/ 0 w 35"/>
                  <a:gd name="T7" fmla="*/ 0 h 14"/>
                  <a:gd name="T8" fmla="*/ 0 w 35"/>
                  <a:gd name="T9" fmla="*/ 0 h 14"/>
                  <a:gd name="T10" fmla="*/ 0 w 35"/>
                  <a:gd name="T11" fmla="*/ 0 h 14"/>
                  <a:gd name="T12" fmla="*/ 0 w 35"/>
                  <a:gd name="T13" fmla="*/ 0 h 14"/>
                  <a:gd name="T14" fmla="*/ 0 w 35"/>
                  <a:gd name="T15" fmla="*/ 0 h 14"/>
                  <a:gd name="T16" fmla="*/ 0 60000 65536"/>
                  <a:gd name="T17" fmla="*/ 0 60000 65536"/>
                  <a:gd name="T18" fmla="*/ 0 60000 65536"/>
                  <a:gd name="T19" fmla="*/ 0 60000 65536"/>
                  <a:gd name="T20" fmla="*/ 0 60000 65536"/>
                  <a:gd name="T21" fmla="*/ 0 60000 65536"/>
                  <a:gd name="T22" fmla="*/ 0 60000 65536"/>
                  <a:gd name="T23" fmla="*/ 0 60000 65536"/>
                  <a:gd name="T24" fmla="*/ 0 w 35"/>
                  <a:gd name="T25" fmla="*/ 0 h 14"/>
                  <a:gd name="T26" fmla="*/ 35 w 35"/>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5" h="14">
                    <a:moveTo>
                      <a:pt x="0" y="14"/>
                    </a:moveTo>
                    <a:lnTo>
                      <a:pt x="4" y="11"/>
                    </a:lnTo>
                    <a:lnTo>
                      <a:pt x="21" y="7"/>
                    </a:lnTo>
                    <a:lnTo>
                      <a:pt x="32" y="0"/>
                    </a:lnTo>
                    <a:lnTo>
                      <a:pt x="35" y="1"/>
                    </a:lnTo>
                    <a:lnTo>
                      <a:pt x="32" y="4"/>
                    </a:lnTo>
                    <a:lnTo>
                      <a:pt x="22" y="11"/>
                    </a:lnTo>
                    <a:lnTo>
                      <a:pt x="0" y="1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41" name="Freeform 1571">
                <a:extLst>
                  <a:ext uri="{FF2B5EF4-FFF2-40B4-BE49-F238E27FC236}">
                    <a16:creationId xmlns:a16="http://schemas.microsoft.com/office/drawing/2014/main" id="{D1468E45-B0D5-4F99-8AF2-CD2E79B3DBC3}"/>
                  </a:ext>
                </a:extLst>
              </p:cNvPr>
              <p:cNvSpPr>
                <a:spLocks noChangeAspect="1"/>
              </p:cNvSpPr>
              <p:nvPr/>
            </p:nvSpPr>
            <p:spPr bwMode="auto">
              <a:xfrm>
                <a:off x="100" y="1012"/>
                <a:ext cx="11" cy="5"/>
              </a:xfrm>
              <a:custGeom>
                <a:avLst/>
                <a:gdLst>
                  <a:gd name="T0" fmla="*/ 0 w 35"/>
                  <a:gd name="T1" fmla="*/ 0 h 14"/>
                  <a:gd name="T2" fmla="*/ 0 w 35"/>
                  <a:gd name="T3" fmla="*/ 0 h 14"/>
                  <a:gd name="T4" fmla="*/ 0 w 35"/>
                  <a:gd name="T5" fmla="*/ 0 h 14"/>
                  <a:gd name="T6" fmla="*/ 0 w 35"/>
                  <a:gd name="T7" fmla="*/ 0 h 14"/>
                  <a:gd name="T8" fmla="*/ 0 w 35"/>
                  <a:gd name="T9" fmla="*/ 0 h 14"/>
                  <a:gd name="T10" fmla="*/ 0 w 35"/>
                  <a:gd name="T11" fmla="*/ 0 h 14"/>
                  <a:gd name="T12" fmla="*/ 0 w 35"/>
                  <a:gd name="T13" fmla="*/ 0 h 14"/>
                  <a:gd name="T14" fmla="*/ 0 w 35"/>
                  <a:gd name="T15" fmla="*/ 0 h 14"/>
                  <a:gd name="T16" fmla="*/ 0 60000 65536"/>
                  <a:gd name="T17" fmla="*/ 0 60000 65536"/>
                  <a:gd name="T18" fmla="*/ 0 60000 65536"/>
                  <a:gd name="T19" fmla="*/ 0 60000 65536"/>
                  <a:gd name="T20" fmla="*/ 0 60000 65536"/>
                  <a:gd name="T21" fmla="*/ 0 60000 65536"/>
                  <a:gd name="T22" fmla="*/ 0 60000 65536"/>
                  <a:gd name="T23" fmla="*/ 0 60000 65536"/>
                  <a:gd name="T24" fmla="*/ 0 w 35"/>
                  <a:gd name="T25" fmla="*/ 0 h 14"/>
                  <a:gd name="T26" fmla="*/ 35 w 35"/>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5" h="14">
                    <a:moveTo>
                      <a:pt x="0" y="14"/>
                    </a:moveTo>
                    <a:lnTo>
                      <a:pt x="4" y="11"/>
                    </a:lnTo>
                    <a:lnTo>
                      <a:pt x="21" y="7"/>
                    </a:lnTo>
                    <a:lnTo>
                      <a:pt x="32" y="0"/>
                    </a:lnTo>
                    <a:lnTo>
                      <a:pt x="35" y="1"/>
                    </a:lnTo>
                    <a:lnTo>
                      <a:pt x="32" y="4"/>
                    </a:lnTo>
                    <a:lnTo>
                      <a:pt x="22" y="11"/>
                    </a:lnTo>
                    <a:lnTo>
                      <a:pt x="0" y="14"/>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42" name="Freeform 1572">
                <a:extLst>
                  <a:ext uri="{FF2B5EF4-FFF2-40B4-BE49-F238E27FC236}">
                    <a16:creationId xmlns:a16="http://schemas.microsoft.com/office/drawing/2014/main" id="{CCDA5F3D-C45A-4FEC-9DC5-A08A0BD75D2E}"/>
                  </a:ext>
                </a:extLst>
              </p:cNvPr>
              <p:cNvSpPr>
                <a:spLocks noChangeAspect="1"/>
              </p:cNvSpPr>
              <p:nvPr/>
            </p:nvSpPr>
            <p:spPr bwMode="auto">
              <a:xfrm>
                <a:off x="111" y="1011"/>
                <a:ext cx="9" cy="6"/>
              </a:xfrm>
              <a:custGeom>
                <a:avLst/>
                <a:gdLst>
                  <a:gd name="T0" fmla="*/ 0 w 27"/>
                  <a:gd name="T1" fmla="*/ 0 h 21"/>
                  <a:gd name="T2" fmla="*/ 0 w 27"/>
                  <a:gd name="T3" fmla="*/ 0 h 21"/>
                  <a:gd name="T4" fmla="*/ 0 w 27"/>
                  <a:gd name="T5" fmla="*/ 0 h 21"/>
                  <a:gd name="T6" fmla="*/ 0 w 27"/>
                  <a:gd name="T7" fmla="*/ 0 h 21"/>
                  <a:gd name="T8" fmla="*/ 0 w 27"/>
                  <a:gd name="T9" fmla="*/ 0 h 21"/>
                  <a:gd name="T10" fmla="*/ 0 w 27"/>
                  <a:gd name="T11" fmla="*/ 0 h 21"/>
                  <a:gd name="T12" fmla="*/ 0 w 27"/>
                  <a:gd name="T13" fmla="*/ 0 h 21"/>
                  <a:gd name="T14" fmla="*/ 0 w 27"/>
                  <a:gd name="T15" fmla="*/ 0 h 21"/>
                  <a:gd name="T16" fmla="*/ 0 w 27"/>
                  <a:gd name="T17" fmla="*/ 0 h 21"/>
                  <a:gd name="T18" fmla="*/ 0 w 27"/>
                  <a:gd name="T19" fmla="*/ 0 h 21"/>
                  <a:gd name="T20" fmla="*/ 0 w 27"/>
                  <a:gd name="T21" fmla="*/ 0 h 21"/>
                  <a:gd name="T22" fmla="*/ 0 w 27"/>
                  <a:gd name="T23" fmla="*/ 0 h 21"/>
                  <a:gd name="T24" fmla="*/ 0 w 27"/>
                  <a:gd name="T25" fmla="*/ 0 h 21"/>
                  <a:gd name="T26" fmla="*/ 0 w 27"/>
                  <a:gd name="T27" fmla="*/ 0 h 21"/>
                  <a:gd name="T28" fmla="*/ 0 w 27"/>
                  <a:gd name="T29" fmla="*/ 0 h 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
                  <a:gd name="T46" fmla="*/ 0 h 21"/>
                  <a:gd name="T47" fmla="*/ 27 w 27"/>
                  <a:gd name="T48" fmla="*/ 21 h 2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 h="21">
                    <a:moveTo>
                      <a:pt x="3" y="11"/>
                    </a:moveTo>
                    <a:lnTo>
                      <a:pt x="8" y="10"/>
                    </a:lnTo>
                    <a:lnTo>
                      <a:pt x="11" y="7"/>
                    </a:lnTo>
                    <a:lnTo>
                      <a:pt x="12" y="4"/>
                    </a:lnTo>
                    <a:lnTo>
                      <a:pt x="22" y="0"/>
                    </a:lnTo>
                    <a:lnTo>
                      <a:pt x="23" y="1"/>
                    </a:lnTo>
                    <a:lnTo>
                      <a:pt x="17" y="9"/>
                    </a:lnTo>
                    <a:lnTo>
                      <a:pt x="27" y="9"/>
                    </a:lnTo>
                    <a:lnTo>
                      <a:pt x="23" y="14"/>
                    </a:lnTo>
                    <a:lnTo>
                      <a:pt x="7" y="19"/>
                    </a:lnTo>
                    <a:lnTo>
                      <a:pt x="3" y="21"/>
                    </a:lnTo>
                    <a:lnTo>
                      <a:pt x="0" y="21"/>
                    </a:lnTo>
                    <a:lnTo>
                      <a:pt x="1" y="17"/>
                    </a:lnTo>
                    <a:lnTo>
                      <a:pt x="0" y="17"/>
                    </a:lnTo>
                    <a:lnTo>
                      <a:pt x="3" y="1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43" name="Freeform 1573">
                <a:extLst>
                  <a:ext uri="{FF2B5EF4-FFF2-40B4-BE49-F238E27FC236}">
                    <a16:creationId xmlns:a16="http://schemas.microsoft.com/office/drawing/2014/main" id="{54ABD7D3-69D3-4FC7-A751-6898A3C68CFC}"/>
                  </a:ext>
                </a:extLst>
              </p:cNvPr>
              <p:cNvSpPr>
                <a:spLocks noChangeAspect="1"/>
              </p:cNvSpPr>
              <p:nvPr/>
            </p:nvSpPr>
            <p:spPr bwMode="auto">
              <a:xfrm>
                <a:off x="111" y="1011"/>
                <a:ext cx="9" cy="6"/>
              </a:xfrm>
              <a:custGeom>
                <a:avLst/>
                <a:gdLst>
                  <a:gd name="T0" fmla="*/ 0 w 27"/>
                  <a:gd name="T1" fmla="*/ 0 h 21"/>
                  <a:gd name="T2" fmla="*/ 0 w 27"/>
                  <a:gd name="T3" fmla="*/ 0 h 21"/>
                  <a:gd name="T4" fmla="*/ 0 w 27"/>
                  <a:gd name="T5" fmla="*/ 0 h 21"/>
                  <a:gd name="T6" fmla="*/ 0 w 27"/>
                  <a:gd name="T7" fmla="*/ 0 h 21"/>
                  <a:gd name="T8" fmla="*/ 0 w 27"/>
                  <a:gd name="T9" fmla="*/ 0 h 21"/>
                  <a:gd name="T10" fmla="*/ 0 w 27"/>
                  <a:gd name="T11" fmla="*/ 0 h 21"/>
                  <a:gd name="T12" fmla="*/ 0 w 27"/>
                  <a:gd name="T13" fmla="*/ 0 h 21"/>
                  <a:gd name="T14" fmla="*/ 0 w 27"/>
                  <a:gd name="T15" fmla="*/ 0 h 21"/>
                  <a:gd name="T16" fmla="*/ 0 w 27"/>
                  <a:gd name="T17" fmla="*/ 0 h 21"/>
                  <a:gd name="T18" fmla="*/ 0 w 27"/>
                  <a:gd name="T19" fmla="*/ 0 h 21"/>
                  <a:gd name="T20" fmla="*/ 0 w 27"/>
                  <a:gd name="T21" fmla="*/ 0 h 21"/>
                  <a:gd name="T22" fmla="*/ 0 w 27"/>
                  <a:gd name="T23" fmla="*/ 0 h 21"/>
                  <a:gd name="T24" fmla="*/ 0 w 27"/>
                  <a:gd name="T25" fmla="*/ 0 h 21"/>
                  <a:gd name="T26" fmla="*/ 0 w 27"/>
                  <a:gd name="T27" fmla="*/ 0 h 21"/>
                  <a:gd name="T28" fmla="*/ 0 w 27"/>
                  <a:gd name="T29" fmla="*/ 0 h 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
                  <a:gd name="T46" fmla="*/ 0 h 21"/>
                  <a:gd name="T47" fmla="*/ 27 w 27"/>
                  <a:gd name="T48" fmla="*/ 21 h 2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 h="21">
                    <a:moveTo>
                      <a:pt x="3" y="11"/>
                    </a:moveTo>
                    <a:lnTo>
                      <a:pt x="8" y="10"/>
                    </a:lnTo>
                    <a:lnTo>
                      <a:pt x="11" y="7"/>
                    </a:lnTo>
                    <a:lnTo>
                      <a:pt x="12" y="4"/>
                    </a:lnTo>
                    <a:lnTo>
                      <a:pt x="22" y="0"/>
                    </a:lnTo>
                    <a:lnTo>
                      <a:pt x="23" y="1"/>
                    </a:lnTo>
                    <a:lnTo>
                      <a:pt x="17" y="9"/>
                    </a:lnTo>
                    <a:lnTo>
                      <a:pt x="27" y="9"/>
                    </a:lnTo>
                    <a:lnTo>
                      <a:pt x="23" y="14"/>
                    </a:lnTo>
                    <a:lnTo>
                      <a:pt x="7" y="19"/>
                    </a:lnTo>
                    <a:lnTo>
                      <a:pt x="3" y="21"/>
                    </a:lnTo>
                    <a:lnTo>
                      <a:pt x="0" y="21"/>
                    </a:lnTo>
                    <a:lnTo>
                      <a:pt x="1" y="17"/>
                    </a:lnTo>
                    <a:lnTo>
                      <a:pt x="0" y="17"/>
                    </a:lnTo>
                    <a:lnTo>
                      <a:pt x="3" y="1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44" name="Freeform 1574">
                <a:extLst>
                  <a:ext uri="{FF2B5EF4-FFF2-40B4-BE49-F238E27FC236}">
                    <a16:creationId xmlns:a16="http://schemas.microsoft.com/office/drawing/2014/main" id="{CD2BD53F-B703-4969-A9C3-66D74424C9AE}"/>
                  </a:ext>
                </a:extLst>
              </p:cNvPr>
              <p:cNvSpPr>
                <a:spLocks noChangeAspect="1"/>
              </p:cNvSpPr>
              <p:nvPr/>
            </p:nvSpPr>
            <p:spPr bwMode="auto">
              <a:xfrm>
                <a:off x="143" y="1004"/>
                <a:ext cx="10" cy="7"/>
              </a:xfrm>
              <a:custGeom>
                <a:avLst/>
                <a:gdLst>
                  <a:gd name="T0" fmla="*/ 0 w 37"/>
                  <a:gd name="T1" fmla="*/ 0 h 21"/>
                  <a:gd name="T2" fmla="*/ 0 w 37"/>
                  <a:gd name="T3" fmla="*/ 0 h 21"/>
                  <a:gd name="T4" fmla="*/ 0 w 37"/>
                  <a:gd name="T5" fmla="*/ 0 h 21"/>
                  <a:gd name="T6" fmla="*/ 0 w 37"/>
                  <a:gd name="T7" fmla="*/ 0 h 21"/>
                  <a:gd name="T8" fmla="*/ 0 w 37"/>
                  <a:gd name="T9" fmla="*/ 0 h 21"/>
                  <a:gd name="T10" fmla="*/ 0 w 37"/>
                  <a:gd name="T11" fmla="*/ 0 h 21"/>
                  <a:gd name="T12" fmla="*/ 0 w 37"/>
                  <a:gd name="T13" fmla="*/ 0 h 21"/>
                  <a:gd name="T14" fmla="*/ 0 w 37"/>
                  <a:gd name="T15" fmla="*/ 0 h 21"/>
                  <a:gd name="T16" fmla="*/ 0 w 37"/>
                  <a:gd name="T17" fmla="*/ 0 h 21"/>
                  <a:gd name="T18" fmla="*/ 0 w 37"/>
                  <a:gd name="T19" fmla="*/ 0 h 21"/>
                  <a:gd name="T20" fmla="*/ 0 w 37"/>
                  <a:gd name="T21" fmla="*/ 0 h 21"/>
                  <a:gd name="T22" fmla="*/ 0 w 37"/>
                  <a:gd name="T23" fmla="*/ 0 h 21"/>
                  <a:gd name="T24" fmla="*/ 0 w 37"/>
                  <a:gd name="T25" fmla="*/ 0 h 21"/>
                  <a:gd name="T26" fmla="*/ 0 w 37"/>
                  <a:gd name="T27" fmla="*/ 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21"/>
                  <a:gd name="T44" fmla="*/ 37 w 37"/>
                  <a:gd name="T45" fmla="*/ 21 h 2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21">
                    <a:moveTo>
                      <a:pt x="27" y="2"/>
                    </a:moveTo>
                    <a:lnTo>
                      <a:pt x="25" y="2"/>
                    </a:lnTo>
                    <a:lnTo>
                      <a:pt x="32" y="0"/>
                    </a:lnTo>
                    <a:lnTo>
                      <a:pt x="37" y="3"/>
                    </a:lnTo>
                    <a:lnTo>
                      <a:pt x="34" y="8"/>
                    </a:lnTo>
                    <a:lnTo>
                      <a:pt x="27" y="9"/>
                    </a:lnTo>
                    <a:lnTo>
                      <a:pt x="15" y="18"/>
                    </a:lnTo>
                    <a:lnTo>
                      <a:pt x="13" y="17"/>
                    </a:lnTo>
                    <a:lnTo>
                      <a:pt x="9" y="21"/>
                    </a:lnTo>
                    <a:lnTo>
                      <a:pt x="3" y="21"/>
                    </a:lnTo>
                    <a:lnTo>
                      <a:pt x="0" y="18"/>
                    </a:lnTo>
                    <a:lnTo>
                      <a:pt x="0" y="17"/>
                    </a:lnTo>
                    <a:lnTo>
                      <a:pt x="20" y="9"/>
                    </a:lnTo>
                    <a:lnTo>
                      <a:pt x="27" y="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45" name="Freeform 1575">
                <a:extLst>
                  <a:ext uri="{FF2B5EF4-FFF2-40B4-BE49-F238E27FC236}">
                    <a16:creationId xmlns:a16="http://schemas.microsoft.com/office/drawing/2014/main" id="{16F8A437-E334-47CE-8D4D-68FD5584AB7A}"/>
                  </a:ext>
                </a:extLst>
              </p:cNvPr>
              <p:cNvSpPr>
                <a:spLocks noChangeAspect="1"/>
              </p:cNvSpPr>
              <p:nvPr/>
            </p:nvSpPr>
            <p:spPr bwMode="auto">
              <a:xfrm>
                <a:off x="143" y="1004"/>
                <a:ext cx="10" cy="7"/>
              </a:xfrm>
              <a:custGeom>
                <a:avLst/>
                <a:gdLst>
                  <a:gd name="T0" fmla="*/ 0 w 37"/>
                  <a:gd name="T1" fmla="*/ 0 h 21"/>
                  <a:gd name="T2" fmla="*/ 0 w 37"/>
                  <a:gd name="T3" fmla="*/ 0 h 21"/>
                  <a:gd name="T4" fmla="*/ 0 w 37"/>
                  <a:gd name="T5" fmla="*/ 0 h 21"/>
                  <a:gd name="T6" fmla="*/ 0 w 37"/>
                  <a:gd name="T7" fmla="*/ 0 h 21"/>
                  <a:gd name="T8" fmla="*/ 0 w 37"/>
                  <a:gd name="T9" fmla="*/ 0 h 21"/>
                  <a:gd name="T10" fmla="*/ 0 w 37"/>
                  <a:gd name="T11" fmla="*/ 0 h 21"/>
                  <a:gd name="T12" fmla="*/ 0 w 37"/>
                  <a:gd name="T13" fmla="*/ 0 h 21"/>
                  <a:gd name="T14" fmla="*/ 0 w 37"/>
                  <a:gd name="T15" fmla="*/ 0 h 21"/>
                  <a:gd name="T16" fmla="*/ 0 w 37"/>
                  <a:gd name="T17" fmla="*/ 0 h 21"/>
                  <a:gd name="T18" fmla="*/ 0 w 37"/>
                  <a:gd name="T19" fmla="*/ 0 h 21"/>
                  <a:gd name="T20" fmla="*/ 0 w 37"/>
                  <a:gd name="T21" fmla="*/ 0 h 21"/>
                  <a:gd name="T22" fmla="*/ 0 w 37"/>
                  <a:gd name="T23" fmla="*/ 0 h 21"/>
                  <a:gd name="T24" fmla="*/ 0 w 37"/>
                  <a:gd name="T25" fmla="*/ 0 h 21"/>
                  <a:gd name="T26" fmla="*/ 0 w 37"/>
                  <a:gd name="T27" fmla="*/ 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21"/>
                  <a:gd name="T44" fmla="*/ 37 w 37"/>
                  <a:gd name="T45" fmla="*/ 21 h 2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21">
                    <a:moveTo>
                      <a:pt x="27" y="2"/>
                    </a:moveTo>
                    <a:lnTo>
                      <a:pt x="25" y="2"/>
                    </a:lnTo>
                    <a:lnTo>
                      <a:pt x="32" y="0"/>
                    </a:lnTo>
                    <a:lnTo>
                      <a:pt x="37" y="3"/>
                    </a:lnTo>
                    <a:lnTo>
                      <a:pt x="34" y="8"/>
                    </a:lnTo>
                    <a:lnTo>
                      <a:pt x="27" y="9"/>
                    </a:lnTo>
                    <a:lnTo>
                      <a:pt x="15" y="18"/>
                    </a:lnTo>
                    <a:lnTo>
                      <a:pt x="13" y="17"/>
                    </a:lnTo>
                    <a:lnTo>
                      <a:pt x="9" y="21"/>
                    </a:lnTo>
                    <a:lnTo>
                      <a:pt x="3" y="21"/>
                    </a:lnTo>
                    <a:lnTo>
                      <a:pt x="0" y="18"/>
                    </a:lnTo>
                    <a:lnTo>
                      <a:pt x="0" y="17"/>
                    </a:lnTo>
                    <a:lnTo>
                      <a:pt x="20" y="9"/>
                    </a:lnTo>
                    <a:lnTo>
                      <a:pt x="27" y="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46" name="Freeform 1576">
                <a:extLst>
                  <a:ext uri="{FF2B5EF4-FFF2-40B4-BE49-F238E27FC236}">
                    <a16:creationId xmlns:a16="http://schemas.microsoft.com/office/drawing/2014/main" id="{37680773-8E7F-4311-B750-457D7880A9C2}"/>
                  </a:ext>
                </a:extLst>
              </p:cNvPr>
              <p:cNvSpPr>
                <a:spLocks noChangeAspect="1"/>
              </p:cNvSpPr>
              <p:nvPr/>
            </p:nvSpPr>
            <p:spPr bwMode="auto">
              <a:xfrm>
                <a:off x="152" y="1008"/>
                <a:ext cx="10" cy="3"/>
              </a:xfrm>
              <a:custGeom>
                <a:avLst/>
                <a:gdLst>
                  <a:gd name="T0" fmla="*/ 0 w 36"/>
                  <a:gd name="T1" fmla="*/ 0 h 7"/>
                  <a:gd name="T2" fmla="*/ 0 w 36"/>
                  <a:gd name="T3" fmla="*/ 0 h 7"/>
                  <a:gd name="T4" fmla="*/ 0 w 36"/>
                  <a:gd name="T5" fmla="*/ 0 h 7"/>
                  <a:gd name="T6" fmla="*/ 0 w 36"/>
                  <a:gd name="T7" fmla="*/ 0 h 7"/>
                  <a:gd name="T8" fmla="*/ 0 w 36"/>
                  <a:gd name="T9" fmla="*/ 0 h 7"/>
                  <a:gd name="T10" fmla="*/ 0 w 36"/>
                  <a:gd name="T11" fmla="*/ 0 h 7"/>
                  <a:gd name="T12" fmla="*/ 0 w 36"/>
                  <a:gd name="T13" fmla="*/ 0 h 7"/>
                  <a:gd name="T14" fmla="*/ 0 w 36"/>
                  <a:gd name="T15" fmla="*/ 0 h 7"/>
                  <a:gd name="T16" fmla="*/ 0 60000 65536"/>
                  <a:gd name="T17" fmla="*/ 0 60000 65536"/>
                  <a:gd name="T18" fmla="*/ 0 60000 65536"/>
                  <a:gd name="T19" fmla="*/ 0 60000 65536"/>
                  <a:gd name="T20" fmla="*/ 0 60000 65536"/>
                  <a:gd name="T21" fmla="*/ 0 60000 65536"/>
                  <a:gd name="T22" fmla="*/ 0 60000 65536"/>
                  <a:gd name="T23" fmla="*/ 0 60000 65536"/>
                  <a:gd name="T24" fmla="*/ 0 w 36"/>
                  <a:gd name="T25" fmla="*/ 0 h 7"/>
                  <a:gd name="T26" fmla="*/ 36 w 36"/>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6" h="7">
                    <a:moveTo>
                      <a:pt x="0" y="0"/>
                    </a:moveTo>
                    <a:lnTo>
                      <a:pt x="16" y="0"/>
                    </a:lnTo>
                    <a:lnTo>
                      <a:pt x="23" y="3"/>
                    </a:lnTo>
                    <a:lnTo>
                      <a:pt x="32" y="3"/>
                    </a:lnTo>
                    <a:lnTo>
                      <a:pt x="36" y="3"/>
                    </a:lnTo>
                    <a:lnTo>
                      <a:pt x="35" y="5"/>
                    </a:lnTo>
                    <a:lnTo>
                      <a:pt x="2" y="7"/>
                    </a:lnTo>
                    <a:lnTo>
                      <a:pt x="0"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47" name="Freeform 1577">
                <a:extLst>
                  <a:ext uri="{FF2B5EF4-FFF2-40B4-BE49-F238E27FC236}">
                    <a16:creationId xmlns:a16="http://schemas.microsoft.com/office/drawing/2014/main" id="{96B85E52-95F3-4BB8-9DF3-E5F0003CDA5C}"/>
                  </a:ext>
                </a:extLst>
              </p:cNvPr>
              <p:cNvSpPr>
                <a:spLocks noChangeAspect="1"/>
              </p:cNvSpPr>
              <p:nvPr/>
            </p:nvSpPr>
            <p:spPr bwMode="auto">
              <a:xfrm>
                <a:off x="152" y="1008"/>
                <a:ext cx="10" cy="3"/>
              </a:xfrm>
              <a:custGeom>
                <a:avLst/>
                <a:gdLst>
                  <a:gd name="T0" fmla="*/ 0 w 36"/>
                  <a:gd name="T1" fmla="*/ 0 h 7"/>
                  <a:gd name="T2" fmla="*/ 0 w 36"/>
                  <a:gd name="T3" fmla="*/ 0 h 7"/>
                  <a:gd name="T4" fmla="*/ 0 w 36"/>
                  <a:gd name="T5" fmla="*/ 0 h 7"/>
                  <a:gd name="T6" fmla="*/ 0 w 36"/>
                  <a:gd name="T7" fmla="*/ 0 h 7"/>
                  <a:gd name="T8" fmla="*/ 0 w 36"/>
                  <a:gd name="T9" fmla="*/ 0 h 7"/>
                  <a:gd name="T10" fmla="*/ 0 w 36"/>
                  <a:gd name="T11" fmla="*/ 0 h 7"/>
                  <a:gd name="T12" fmla="*/ 0 w 36"/>
                  <a:gd name="T13" fmla="*/ 0 h 7"/>
                  <a:gd name="T14" fmla="*/ 0 w 36"/>
                  <a:gd name="T15" fmla="*/ 0 h 7"/>
                  <a:gd name="T16" fmla="*/ 0 60000 65536"/>
                  <a:gd name="T17" fmla="*/ 0 60000 65536"/>
                  <a:gd name="T18" fmla="*/ 0 60000 65536"/>
                  <a:gd name="T19" fmla="*/ 0 60000 65536"/>
                  <a:gd name="T20" fmla="*/ 0 60000 65536"/>
                  <a:gd name="T21" fmla="*/ 0 60000 65536"/>
                  <a:gd name="T22" fmla="*/ 0 60000 65536"/>
                  <a:gd name="T23" fmla="*/ 0 60000 65536"/>
                  <a:gd name="T24" fmla="*/ 0 w 36"/>
                  <a:gd name="T25" fmla="*/ 0 h 7"/>
                  <a:gd name="T26" fmla="*/ 36 w 36"/>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6" h="7">
                    <a:moveTo>
                      <a:pt x="0" y="0"/>
                    </a:moveTo>
                    <a:lnTo>
                      <a:pt x="16" y="0"/>
                    </a:lnTo>
                    <a:lnTo>
                      <a:pt x="23" y="3"/>
                    </a:lnTo>
                    <a:lnTo>
                      <a:pt x="32" y="3"/>
                    </a:lnTo>
                    <a:lnTo>
                      <a:pt x="36" y="3"/>
                    </a:lnTo>
                    <a:lnTo>
                      <a:pt x="35" y="5"/>
                    </a:lnTo>
                    <a:lnTo>
                      <a:pt x="2" y="7"/>
                    </a:lnTo>
                    <a:lnTo>
                      <a:pt x="0"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48" name="Freeform 1578">
                <a:extLst>
                  <a:ext uri="{FF2B5EF4-FFF2-40B4-BE49-F238E27FC236}">
                    <a16:creationId xmlns:a16="http://schemas.microsoft.com/office/drawing/2014/main" id="{1F3FA723-840A-49C8-8277-929FA1C569DD}"/>
                  </a:ext>
                </a:extLst>
              </p:cNvPr>
              <p:cNvSpPr>
                <a:spLocks noChangeAspect="1"/>
              </p:cNvSpPr>
              <p:nvPr/>
            </p:nvSpPr>
            <p:spPr bwMode="auto">
              <a:xfrm>
                <a:off x="169" y="1004"/>
                <a:ext cx="5" cy="3"/>
              </a:xfrm>
              <a:custGeom>
                <a:avLst/>
                <a:gdLst>
                  <a:gd name="T0" fmla="*/ 0 w 15"/>
                  <a:gd name="T1" fmla="*/ 0 h 8"/>
                  <a:gd name="T2" fmla="*/ 0 w 15"/>
                  <a:gd name="T3" fmla="*/ 0 h 8"/>
                  <a:gd name="T4" fmla="*/ 0 w 15"/>
                  <a:gd name="T5" fmla="*/ 0 h 8"/>
                  <a:gd name="T6" fmla="*/ 0 w 15"/>
                  <a:gd name="T7" fmla="*/ 0 h 8"/>
                  <a:gd name="T8" fmla="*/ 0 w 15"/>
                  <a:gd name="T9" fmla="*/ 0 h 8"/>
                  <a:gd name="T10" fmla="*/ 0 w 15"/>
                  <a:gd name="T11" fmla="*/ 0 h 8"/>
                  <a:gd name="T12" fmla="*/ 0 w 15"/>
                  <a:gd name="T13" fmla="*/ 0 h 8"/>
                  <a:gd name="T14" fmla="*/ 0 w 15"/>
                  <a:gd name="T15" fmla="*/ 0 h 8"/>
                  <a:gd name="T16" fmla="*/ 0 w 15"/>
                  <a:gd name="T17" fmla="*/ 0 h 8"/>
                  <a:gd name="T18" fmla="*/ 0 w 15"/>
                  <a:gd name="T19" fmla="*/ 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8"/>
                  <a:gd name="T32" fmla="*/ 15 w 15"/>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8">
                    <a:moveTo>
                      <a:pt x="7" y="0"/>
                    </a:moveTo>
                    <a:lnTo>
                      <a:pt x="11" y="2"/>
                    </a:lnTo>
                    <a:lnTo>
                      <a:pt x="15" y="2"/>
                    </a:lnTo>
                    <a:lnTo>
                      <a:pt x="14" y="4"/>
                    </a:lnTo>
                    <a:lnTo>
                      <a:pt x="5" y="8"/>
                    </a:lnTo>
                    <a:lnTo>
                      <a:pt x="0" y="8"/>
                    </a:lnTo>
                    <a:lnTo>
                      <a:pt x="4" y="3"/>
                    </a:lnTo>
                    <a:lnTo>
                      <a:pt x="7" y="0"/>
                    </a:lnTo>
                    <a:lnTo>
                      <a:pt x="4" y="3"/>
                    </a:lnTo>
                    <a:lnTo>
                      <a:pt x="7"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49" name="Freeform 1579">
                <a:extLst>
                  <a:ext uri="{FF2B5EF4-FFF2-40B4-BE49-F238E27FC236}">
                    <a16:creationId xmlns:a16="http://schemas.microsoft.com/office/drawing/2014/main" id="{FEF2DF4E-9E44-494F-AB71-35880A63CBAC}"/>
                  </a:ext>
                </a:extLst>
              </p:cNvPr>
              <p:cNvSpPr>
                <a:spLocks noChangeAspect="1"/>
              </p:cNvSpPr>
              <p:nvPr/>
            </p:nvSpPr>
            <p:spPr bwMode="auto">
              <a:xfrm>
                <a:off x="169" y="1004"/>
                <a:ext cx="5" cy="3"/>
              </a:xfrm>
              <a:custGeom>
                <a:avLst/>
                <a:gdLst>
                  <a:gd name="T0" fmla="*/ 0 w 15"/>
                  <a:gd name="T1" fmla="*/ 0 h 8"/>
                  <a:gd name="T2" fmla="*/ 0 w 15"/>
                  <a:gd name="T3" fmla="*/ 0 h 8"/>
                  <a:gd name="T4" fmla="*/ 0 w 15"/>
                  <a:gd name="T5" fmla="*/ 0 h 8"/>
                  <a:gd name="T6" fmla="*/ 0 w 15"/>
                  <a:gd name="T7" fmla="*/ 0 h 8"/>
                  <a:gd name="T8" fmla="*/ 0 w 15"/>
                  <a:gd name="T9" fmla="*/ 0 h 8"/>
                  <a:gd name="T10" fmla="*/ 0 w 15"/>
                  <a:gd name="T11" fmla="*/ 0 h 8"/>
                  <a:gd name="T12" fmla="*/ 0 w 15"/>
                  <a:gd name="T13" fmla="*/ 0 h 8"/>
                  <a:gd name="T14" fmla="*/ 0 w 15"/>
                  <a:gd name="T15" fmla="*/ 0 h 8"/>
                  <a:gd name="T16" fmla="*/ 0 w 15"/>
                  <a:gd name="T17" fmla="*/ 0 h 8"/>
                  <a:gd name="T18" fmla="*/ 0 w 15"/>
                  <a:gd name="T19" fmla="*/ 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8"/>
                  <a:gd name="T32" fmla="*/ 15 w 15"/>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8">
                    <a:moveTo>
                      <a:pt x="7" y="0"/>
                    </a:moveTo>
                    <a:lnTo>
                      <a:pt x="11" y="2"/>
                    </a:lnTo>
                    <a:lnTo>
                      <a:pt x="15" y="2"/>
                    </a:lnTo>
                    <a:lnTo>
                      <a:pt x="14" y="4"/>
                    </a:lnTo>
                    <a:lnTo>
                      <a:pt x="5" y="8"/>
                    </a:lnTo>
                    <a:lnTo>
                      <a:pt x="0" y="8"/>
                    </a:lnTo>
                    <a:lnTo>
                      <a:pt x="4" y="3"/>
                    </a:lnTo>
                    <a:lnTo>
                      <a:pt x="7" y="0"/>
                    </a:lnTo>
                    <a:lnTo>
                      <a:pt x="4" y="3"/>
                    </a:lnTo>
                    <a:lnTo>
                      <a:pt x="7"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50" name="Freeform 1580">
                <a:extLst>
                  <a:ext uri="{FF2B5EF4-FFF2-40B4-BE49-F238E27FC236}">
                    <a16:creationId xmlns:a16="http://schemas.microsoft.com/office/drawing/2014/main" id="{0C8E5E79-C492-4D8E-9586-B37D153A5231}"/>
                  </a:ext>
                </a:extLst>
              </p:cNvPr>
              <p:cNvSpPr>
                <a:spLocks noChangeAspect="1"/>
              </p:cNvSpPr>
              <p:nvPr/>
            </p:nvSpPr>
            <p:spPr bwMode="auto">
              <a:xfrm>
                <a:off x="216" y="984"/>
                <a:ext cx="24" cy="14"/>
              </a:xfrm>
              <a:custGeom>
                <a:avLst/>
                <a:gdLst>
                  <a:gd name="T0" fmla="*/ 0 w 79"/>
                  <a:gd name="T1" fmla="*/ 0 h 44"/>
                  <a:gd name="T2" fmla="*/ 0 w 79"/>
                  <a:gd name="T3" fmla="*/ 0 h 44"/>
                  <a:gd name="T4" fmla="*/ 0 w 79"/>
                  <a:gd name="T5" fmla="*/ 0 h 44"/>
                  <a:gd name="T6" fmla="*/ 0 w 79"/>
                  <a:gd name="T7" fmla="*/ 0 h 44"/>
                  <a:gd name="T8" fmla="*/ 0 w 79"/>
                  <a:gd name="T9" fmla="*/ 0 h 44"/>
                  <a:gd name="T10" fmla="*/ 0 w 79"/>
                  <a:gd name="T11" fmla="*/ 0 h 44"/>
                  <a:gd name="T12" fmla="*/ 0 w 79"/>
                  <a:gd name="T13" fmla="*/ 0 h 44"/>
                  <a:gd name="T14" fmla="*/ 0 w 79"/>
                  <a:gd name="T15" fmla="*/ 0 h 44"/>
                  <a:gd name="T16" fmla="*/ 0 w 79"/>
                  <a:gd name="T17" fmla="*/ 0 h 44"/>
                  <a:gd name="T18" fmla="*/ 0 w 79"/>
                  <a:gd name="T19" fmla="*/ 0 h 44"/>
                  <a:gd name="T20" fmla="*/ 0 w 79"/>
                  <a:gd name="T21" fmla="*/ 0 h 44"/>
                  <a:gd name="T22" fmla="*/ 0 w 79"/>
                  <a:gd name="T23" fmla="*/ 0 h 44"/>
                  <a:gd name="T24" fmla="*/ 0 w 79"/>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9"/>
                  <a:gd name="T40" fmla="*/ 0 h 44"/>
                  <a:gd name="T41" fmla="*/ 79 w 79"/>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9" h="44">
                    <a:moveTo>
                      <a:pt x="0" y="42"/>
                    </a:moveTo>
                    <a:lnTo>
                      <a:pt x="3" y="39"/>
                    </a:lnTo>
                    <a:lnTo>
                      <a:pt x="43" y="14"/>
                    </a:lnTo>
                    <a:lnTo>
                      <a:pt x="52" y="13"/>
                    </a:lnTo>
                    <a:lnTo>
                      <a:pt x="59" y="4"/>
                    </a:lnTo>
                    <a:lnTo>
                      <a:pt x="76" y="0"/>
                    </a:lnTo>
                    <a:lnTo>
                      <a:pt x="79" y="1"/>
                    </a:lnTo>
                    <a:lnTo>
                      <a:pt x="76" y="5"/>
                    </a:lnTo>
                    <a:lnTo>
                      <a:pt x="73" y="10"/>
                    </a:lnTo>
                    <a:lnTo>
                      <a:pt x="11" y="40"/>
                    </a:lnTo>
                    <a:lnTo>
                      <a:pt x="7" y="41"/>
                    </a:lnTo>
                    <a:lnTo>
                      <a:pt x="0" y="44"/>
                    </a:lnTo>
                    <a:lnTo>
                      <a:pt x="0" y="4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51" name="Freeform 1581">
                <a:extLst>
                  <a:ext uri="{FF2B5EF4-FFF2-40B4-BE49-F238E27FC236}">
                    <a16:creationId xmlns:a16="http://schemas.microsoft.com/office/drawing/2014/main" id="{36495449-BEF9-4E68-9940-ED4F5329B52E}"/>
                  </a:ext>
                </a:extLst>
              </p:cNvPr>
              <p:cNvSpPr>
                <a:spLocks noChangeAspect="1"/>
              </p:cNvSpPr>
              <p:nvPr/>
            </p:nvSpPr>
            <p:spPr bwMode="auto">
              <a:xfrm>
                <a:off x="216" y="984"/>
                <a:ext cx="24" cy="14"/>
              </a:xfrm>
              <a:custGeom>
                <a:avLst/>
                <a:gdLst>
                  <a:gd name="T0" fmla="*/ 0 w 79"/>
                  <a:gd name="T1" fmla="*/ 0 h 44"/>
                  <a:gd name="T2" fmla="*/ 0 w 79"/>
                  <a:gd name="T3" fmla="*/ 0 h 44"/>
                  <a:gd name="T4" fmla="*/ 0 w 79"/>
                  <a:gd name="T5" fmla="*/ 0 h 44"/>
                  <a:gd name="T6" fmla="*/ 0 w 79"/>
                  <a:gd name="T7" fmla="*/ 0 h 44"/>
                  <a:gd name="T8" fmla="*/ 0 w 79"/>
                  <a:gd name="T9" fmla="*/ 0 h 44"/>
                  <a:gd name="T10" fmla="*/ 0 w 79"/>
                  <a:gd name="T11" fmla="*/ 0 h 44"/>
                  <a:gd name="T12" fmla="*/ 0 w 79"/>
                  <a:gd name="T13" fmla="*/ 0 h 44"/>
                  <a:gd name="T14" fmla="*/ 0 w 79"/>
                  <a:gd name="T15" fmla="*/ 0 h 44"/>
                  <a:gd name="T16" fmla="*/ 0 w 79"/>
                  <a:gd name="T17" fmla="*/ 0 h 44"/>
                  <a:gd name="T18" fmla="*/ 0 w 79"/>
                  <a:gd name="T19" fmla="*/ 0 h 44"/>
                  <a:gd name="T20" fmla="*/ 0 w 79"/>
                  <a:gd name="T21" fmla="*/ 0 h 44"/>
                  <a:gd name="T22" fmla="*/ 0 w 79"/>
                  <a:gd name="T23" fmla="*/ 0 h 44"/>
                  <a:gd name="T24" fmla="*/ 0 w 79"/>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9"/>
                  <a:gd name="T40" fmla="*/ 0 h 44"/>
                  <a:gd name="T41" fmla="*/ 79 w 79"/>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9" h="44">
                    <a:moveTo>
                      <a:pt x="0" y="42"/>
                    </a:moveTo>
                    <a:lnTo>
                      <a:pt x="3" y="39"/>
                    </a:lnTo>
                    <a:lnTo>
                      <a:pt x="43" y="14"/>
                    </a:lnTo>
                    <a:lnTo>
                      <a:pt x="52" y="13"/>
                    </a:lnTo>
                    <a:lnTo>
                      <a:pt x="59" y="4"/>
                    </a:lnTo>
                    <a:lnTo>
                      <a:pt x="76" y="0"/>
                    </a:lnTo>
                    <a:lnTo>
                      <a:pt x="79" y="1"/>
                    </a:lnTo>
                    <a:lnTo>
                      <a:pt x="76" y="5"/>
                    </a:lnTo>
                    <a:lnTo>
                      <a:pt x="73" y="10"/>
                    </a:lnTo>
                    <a:lnTo>
                      <a:pt x="11" y="40"/>
                    </a:lnTo>
                    <a:lnTo>
                      <a:pt x="7" y="41"/>
                    </a:lnTo>
                    <a:lnTo>
                      <a:pt x="0" y="44"/>
                    </a:lnTo>
                    <a:lnTo>
                      <a:pt x="0" y="4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52" name="Freeform 1582">
                <a:extLst>
                  <a:ext uri="{FF2B5EF4-FFF2-40B4-BE49-F238E27FC236}">
                    <a16:creationId xmlns:a16="http://schemas.microsoft.com/office/drawing/2014/main" id="{9BE575BD-0352-48F6-AA15-B53EE8DFB1EE}"/>
                  </a:ext>
                </a:extLst>
              </p:cNvPr>
              <p:cNvSpPr>
                <a:spLocks noChangeAspect="1"/>
              </p:cNvSpPr>
              <p:nvPr/>
            </p:nvSpPr>
            <p:spPr bwMode="auto">
              <a:xfrm>
                <a:off x="240" y="977"/>
                <a:ext cx="25" cy="12"/>
              </a:xfrm>
              <a:custGeom>
                <a:avLst/>
                <a:gdLst>
                  <a:gd name="T0" fmla="*/ 0 w 82"/>
                  <a:gd name="T1" fmla="*/ 0 h 40"/>
                  <a:gd name="T2" fmla="*/ 0 w 82"/>
                  <a:gd name="T3" fmla="*/ 0 h 40"/>
                  <a:gd name="T4" fmla="*/ 0 w 82"/>
                  <a:gd name="T5" fmla="*/ 0 h 40"/>
                  <a:gd name="T6" fmla="*/ 0 w 82"/>
                  <a:gd name="T7" fmla="*/ 0 h 40"/>
                  <a:gd name="T8" fmla="*/ 0 w 82"/>
                  <a:gd name="T9" fmla="*/ 0 h 40"/>
                  <a:gd name="T10" fmla="*/ 0 w 82"/>
                  <a:gd name="T11" fmla="*/ 0 h 40"/>
                  <a:gd name="T12" fmla="*/ 0 w 82"/>
                  <a:gd name="T13" fmla="*/ 0 h 40"/>
                  <a:gd name="T14" fmla="*/ 0 w 82"/>
                  <a:gd name="T15" fmla="*/ 0 h 40"/>
                  <a:gd name="T16" fmla="*/ 0 w 82"/>
                  <a:gd name="T17" fmla="*/ 0 h 40"/>
                  <a:gd name="T18" fmla="*/ 0 w 82"/>
                  <a:gd name="T19" fmla="*/ 0 h 40"/>
                  <a:gd name="T20" fmla="*/ 0 w 82"/>
                  <a:gd name="T21" fmla="*/ 0 h 40"/>
                  <a:gd name="T22" fmla="*/ 0 w 82"/>
                  <a:gd name="T23" fmla="*/ 0 h 40"/>
                  <a:gd name="T24" fmla="*/ 0 w 82"/>
                  <a:gd name="T25" fmla="*/ 0 h 40"/>
                  <a:gd name="T26" fmla="*/ 0 w 82"/>
                  <a:gd name="T27" fmla="*/ 0 h 40"/>
                  <a:gd name="T28" fmla="*/ 0 w 82"/>
                  <a:gd name="T29" fmla="*/ 0 h 40"/>
                  <a:gd name="T30" fmla="*/ 0 w 82"/>
                  <a:gd name="T31" fmla="*/ 0 h 40"/>
                  <a:gd name="T32" fmla="*/ 0 w 82"/>
                  <a:gd name="T33" fmla="*/ 0 h 40"/>
                  <a:gd name="T34" fmla="*/ 0 w 82"/>
                  <a:gd name="T35" fmla="*/ 0 h 40"/>
                  <a:gd name="T36" fmla="*/ 0 w 82"/>
                  <a:gd name="T37" fmla="*/ 0 h 40"/>
                  <a:gd name="T38" fmla="*/ 0 w 82"/>
                  <a:gd name="T39" fmla="*/ 0 h 40"/>
                  <a:gd name="T40" fmla="*/ 0 w 82"/>
                  <a:gd name="T41" fmla="*/ 0 h 40"/>
                  <a:gd name="T42" fmla="*/ 0 w 82"/>
                  <a:gd name="T43" fmla="*/ 0 h 40"/>
                  <a:gd name="T44" fmla="*/ 0 w 82"/>
                  <a:gd name="T45" fmla="*/ 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82"/>
                  <a:gd name="T70" fmla="*/ 0 h 40"/>
                  <a:gd name="T71" fmla="*/ 82 w 82"/>
                  <a:gd name="T72" fmla="*/ 40 h 4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82" h="40">
                    <a:moveTo>
                      <a:pt x="1" y="40"/>
                    </a:moveTo>
                    <a:lnTo>
                      <a:pt x="0" y="36"/>
                    </a:lnTo>
                    <a:lnTo>
                      <a:pt x="1" y="36"/>
                    </a:lnTo>
                    <a:lnTo>
                      <a:pt x="30" y="27"/>
                    </a:lnTo>
                    <a:lnTo>
                      <a:pt x="43" y="16"/>
                    </a:lnTo>
                    <a:lnTo>
                      <a:pt x="46" y="20"/>
                    </a:lnTo>
                    <a:lnTo>
                      <a:pt x="52" y="16"/>
                    </a:lnTo>
                    <a:lnTo>
                      <a:pt x="52" y="14"/>
                    </a:lnTo>
                    <a:lnTo>
                      <a:pt x="47" y="14"/>
                    </a:lnTo>
                    <a:lnTo>
                      <a:pt x="47" y="8"/>
                    </a:lnTo>
                    <a:lnTo>
                      <a:pt x="51" y="4"/>
                    </a:lnTo>
                    <a:lnTo>
                      <a:pt x="64" y="0"/>
                    </a:lnTo>
                    <a:lnTo>
                      <a:pt x="67" y="3"/>
                    </a:lnTo>
                    <a:lnTo>
                      <a:pt x="67" y="8"/>
                    </a:lnTo>
                    <a:lnTo>
                      <a:pt x="79" y="0"/>
                    </a:lnTo>
                    <a:lnTo>
                      <a:pt x="82" y="0"/>
                    </a:lnTo>
                    <a:lnTo>
                      <a:pt x="82" y="3"/>
                    </a:lnTo>
                    <a:lnTo>
                      <a:pt x="63" y="16"/>
                    </a:lnTo>
                    <a:lnTo>
                      <a:pt x="68" y="14"/>
                    </a:lnTo>
                    <a:lnTo>
                      <a:pt x="67" y="19"/>
                    </a:lnTo>
                    <a:lnTo>
                      <a:pt x="48" y="26"/>
                    </a:lnTo>
                    <a:lnTo>
                      <a:pt x="42" y="30"/>
                    </a:lnTo>
                    <a:lnTo>
                      <a:pt x="1" y="4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53" name="Freeform 1583">
                <a:extLst>
                  <a:ext uri="{FF2B5EF4-FFF2-40B4-BE49-F238E27FC236}">
                    <a16:creationId xmlns:a16="http://schemas.microsoft.com/office/drawing/2014/main" id="{3AE3A8D8-CA00-4B29-995A-C409E2AF2A19}"/>
                  </a:ext>
                </a:extLst>
              </p:cNvPr>
              <p:cNvSpPr>
                <a:spLocks noChangeAspect="1"/>
              </p:cNvSpPr>
              <p:nvPr/>
            </p:nvSpPr>
            <p:spPr bwMode="auto">
              <a:xfrm>
                <a:off x="240" y="977"/>
                <a:ext cx="25" cy="12"/>
              </a:xfrm>
              <a:custGeom>
                <a:avLst/>
                <a:gdLst>
                  <a:gd name="T0" fmla="*/ 0 w 82"/>
                  <a:gd name="T1" fmla="*/ 0 h 40"/>
                  <a:gd name="T2" fmla="*/ 0 w 82"/>
                  <a:gd name="T3" fmla="*/ 0 h 40"/>
                  <a:gd name="T4" fmla="*/ 0 w 82"/>
                  <a:gd name="T5" fmla="*/ 0 h 40"/>
                  <a:gd name="T6" fmla="*/ 0 w 82"/>
                  <a:gd name="T7" fmla="*/ 0 h 40"/>
                  <a:gd name="T8" fmla="*/ 0 w 82"/>
                  <a:gd name="T9" fmla="*/ 0 h 40"/>
                  <a:gd name="T10" fmla="*/ 0 w 82"/>
                  <a:gd name="T11" fmla="*/ 0 h 40"/>
                  <a:gd name="T12" fmla="*/ 0 w 82"/>
                  <a:gd name="T13" fmla="*/ 0 h 40"/>
                  <a:gd name="T14" fmla="*/ 0 w 82"/>
                  <a:gd name="T15" fmla="*/ 0 h 40"/>
                  <a:gd name="T16" fmla="*/ 0 w 82"/>
                  <a:gd name="T17" fmla="*/ 0 h 40"/>
                  <a:gd name="T18" fmla="*/ 0 w 82"/>
                  <a:gd name="T19" fmla="*/ 0 h 40"/>
                  <a:gd name="T20" fmla="*/ 0 w 82"/>
                  <a:gd name="T21" fmla="*/ 0 h 40"/>
                  <a:gd name="T22" fmla="*/ 0 w 82"/>
                  <a:gd name="T23" fmla="*/ 0 h 40"/>
                  <a:gd name="T24" fmla="*/ 0 w 82"/>
                  <a:gd name="T25" fmla="*/ 0 h 40"/>
                  <a:gd name="T26" fmla="*/ 0 w 82"/>
                  <a:gd name="T27" fmla="*/ 0 h 40"/>
                  <a:gd name="T28" fmla="*/ 0 w 82"/>
                  <a:gd name="T29" fmla="*/ 0 h 40"/>
                  <a:gd name="T30" fmla="*/ 0 w 82"/>
                  <a:gd name="T31" fmla="*/ 0 h 40"/>
                  <a:gd name="T32" fmla="*/ 0 w 82"/>
                  <a:gd name="T33" fmla="*/ 0 h 40"/>
                  <a:gd name="T34" fmla="*/ 0 w 82"/>
                  <a:gd name="T35" fmla="*/ 0 h 40"/>
                  <a:gd name="T36" fmla="*/ 0 w 82"/>
                  <a:gd name="T37" fmla="*/ 0 h 40"/>
                  <a:gd name="T38" fmla="*/ 0 w 82"/>
                  <a:gd name="T39" fmla="*/ 0 h 40"/>
                  <a:gd name="T40" fmla="*/ 0 w 82"/>
                  <a:gd name="T41" fmla="*/ 0 h 40"/>
                  <a:gd name="T42" fmla="*/ 0 w 82"/>
                  <a:gd name="T43" fmla="*/ 0 h 40"/>
                  <a:gd name="T44" fmla="*/ 0 w 82"/>
                  <a:gd name="T45" fmla="*/ 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82"/>
                  <a:gd name="T70" fmla="*/ 0 h 40"/>
                  <a:gd name="T71" fmla="*/ 82 w 82"/>
                  <a:gd name="T72" fmla="*/ 40 h 4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82" h="40">
                    <a:moveTo>
                      <a:pt x="1" y="40"/>
                    </a:moveTo>
                    <a:lnTo>
                      <a:pt x="0" y="36"/>
                    </a:lnTo>
                    <a:lnTo>
                      <a:pt x="1" y="36"/>
                    </a:lnTo>
                    <a:lnTo>
                      <a:pt x="30" y="27"/>
                    </a:lnTo>
                    <a:lnTo>
                      <a:pt x="43" y="16"/>
                    </a:lnTo>
                    <a:lnTo>
                      <a:pt x="46" y="20"/>
                    </a:lnTo>
                    <a:lnTo>
                      <a:pt x="52" y="16"/>
                    </a:lnTo>
                    <a:lnTo>
                      <a:pt x="52" y="14"/>
                    </a:lnTo>
                    <a:lnTo>
                      <a:pt x="47" y="14"/>
                    </a:lnTo>
                    <a:lnTo>
                      <a:pt x="47" y="8"/>
                    </a:lnTo>
                    <a:lnTo>
                      <a:pt x="51" y="4"/>
                    </a:lnTo>
                    <a:lnTo>
                      <a:pt x="64" y="0"/>
                    </a:lnTo>
                    <a:lnTo>
                      <a:pt x="67" y="3"/>
                    </a:lnTo>
                    <a:lnTo>
                      <a:pt x="67" y="8"/>
                    </a:lnTo>
                    <a:lnTo>
                      <a:pt x="79" y="0"/>
                    </a:lnTo>
                    <a:lnTo>
                      <a:pt x="82" y="0"/>
                    </a:lnTo>
                    <a:lnTo>
                      <a:pt x="82" y="3"/>
                    </a:lnTo>
                    <a:lnTo>
                      <a:pt x="63" y="16"/>
                    </a:lnTo>
                    <a:lnTo>
                      <a:pt x="68" y="14"/>
                    </a:lnTo>
                    <a:lnTo>
                      <a:pt x="67" y="19"/>
                    </a:lnTo>
                    <a:lnTo>
                      <a:pt x="48" y="26"/>
                    </a:lnTo>
                    <a:lnTo>
                      <a:pt x="42" y="30"/>
                    </a:lnTo>
                    <a:lnTo>
                      <a:pt x="1" y="4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54" name="Freeform 1584">
                <a:extLst>
                  <a:ext uri="{FF2B5EF4-FFF2-40B4-BE49-F238E27FC236}">
                    <a16:creationId xmlns:a16="http://schemas.microsoft.com/office/drawing/2014/main" id="{53A31364-C1AC-4861-AE87-F0BB541DF2E7}"/>
                  </a:ext>
                </a:extLst>
              </p:cNvPr>
              <p:cNvSpPr>
                <a:spLocks noChangeAspect="1"/>
              </p:cNvSpPr>
              <p:nvPr/>
            </p:nvSpPr>
            <p:spPr bwMode="auto">
              <a:xfrm>
                <a:off x="269" y="973"/>
                <a:ext cx="5" cy="4"/>
              </a:xfrm>
              <a:custGeom>
                <a:avLst/>
                <a:gdLst>
                  <a:gd name="T0" fmla="*/ 0 w 15"/>
                  <a:gd name="T1" fmla="*/ 0 h 13"/>
                  <a:gd name="T2" fmla="*/ 0 w 15"/>
                  <a:gd name="T3" fmla="*/ 0 h 13"/>
                  <a:gd name="T4" fmla="*/ 0 w 15"/>
                  <a:gd name="T5" fmla="*/ 0 h 13"/>
                  <a:gd name="T6" fmla="*/ 0 w 15"/>
                  <a:gd name="T7" fmla="*/ 0 h 13"/>
                  <a:gd name="T8" fmla="*/ 0 w 15"/>
                  <a:gd name="T9" fmla="*/ 0 h 13"/>
                  <a:gd name="T10" fmla="*/ 0 w 15"/>
                  <a:gd name="T11" fmla="*/ 0 h 13"/>
                  <a:gd name="T12" fmla="*/ 0 w 15"/>
                  <a:gd name="T13" fmla="*/ 0 h 13"/>
                  <a:gd name="T14" fmla="*/ 0 w 15"/>
                  <a:gd name="T15" fmla="*/ 0 h 13"/>
                  <a:gd name="T16" fmla="*/ 0 w 15"/>
                  <a:gd name="T17" fmla="*/ 0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13"/>
                  <a:gd name="T29" fmla="*/ 15 w 15"/>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13">
                    <a:moveTo>
                      <a:pt x="10" y="0"/>
                    </a:moveTo>
                    <a:lnTo>
                      <a:pt x="11" y="3"/>
                    </a:lnTo>
                    <a:lnTo>
                      <a:pt x="15" y="3"/>
                    </a:lnTo>
                    <a:lnTo>
                      <a:pt x="13" y="9"/>
                    </a:lnTo>
                    <a:lnTo>
                      <a:pt x="6" y="13"/>
                    </a:lnTo>
                    <a:lnTo>
                      <a:pt x="0" y="12"/>
                    </a:lnTo>
                    <a:lnTo>
                      <a:pt x="1" y="8"/>
                    </a:lnTo>
                    <a:lnTo>
                      <a:pt x="5" y="3"/>
                    </a:lnTo>
                    <a:lnTo>
                      <a:pt x="10"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55" name="Freeform 1585">
                <a:extLst>
                  <a:ext uri="{FF2B5EF4-FFF2-40B4-BE49-F238E27FC236}">
                    <a16:creationId xmlns:a16="http://schemas.microsoft.com/office/drawing/2014/main" id="{CF3F45DC-FDFD-4338-8238-117EF9366997}"/>
                  </a:ext>
                </a:extLst>
              </p:cNvPr>
              <p:cNvSpPr>
                <a:spLocks noChangeAspect="1"/>
              </p:cNvSpPr>
              <p:nvPr/>
            </p:nvSpPr>
            <p:spPr bwMode="auto">
              <a:xfrm>
                <a:off x="269" y="973"/>
                <a:ext cx="5" cy="4"/>
              </a:xfrm>
              <a:custGeom>
                <a:avLst/>
                <a:gdLst>
                  <a:gd name="T0" fmla="*/ 0 w 15"/>
                  <a:gd name="T1" fmla="*/ 0 h 13"/>
                  <a:gd name="T2" fmla="*/ 0 w 15"/>
                  <a:gd name="T3" fmla="*/ 0 h 13"/>
                  <a:gd name="T4" fmla="*/ 0 w 15"/>
                  <a:gd name="T5" fmla="*/ 0 h 13"/>
                  <a:gd name="T6" fmla="*/ 0 w 15"/>
                  <a:gd name="T7" fmla="*/ 0 h 13"/>
                  <a:gd name="T8" fmla="*/ 0 w 15"/>
                  <a:gd name="T9" fmla="*/ 0 h 13"/>
                  <a:gd name="T10" fmla="*/ 0 w 15"/>
                  <a:gd name="T11" fmla="*/ 0 h 13"/>
                  <a:gd name="T12" fmla="*/ 0 w 15"/>
                  <a:gd name="T13" fmla="*/ 0 h 13"/>
                  <a:gd name="T14" fmla="*/ 0 w 15"/>
                  <a:gd name="T15" fmla="*/ 0 h 13"/>
                  <a:gd name="T16" fmla="*/ 0 w 15"/>
                  <a:gd name="T17" fmla="*/ 0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13"/>
                  <a:gd name="T29" fmla="*/ 15 w 15"/>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13">
                    <a:moveTo>
                      <a:pt x="10" y="0"/>
                    </a:moveTo>
                    <a:lnTo>
                      <a:pt x="11" y="3"/>
                    </a:lnTo>
                    <a:lnTo>
                      <a:pt x="15" y="3"/>
                    </a:lnTo>
                    <a:lnTo>
                      <a:pt x="13" y="9"/>
                    </a:lnTo>
                    <a:lnTo>
                      <a:pt x="6" y="13"/>
                    </a:lnTo>
                    <a:lnTo>
                      <a:pt x="0" y="12"/>
                    </a:lnTo>
                    <a:lnTo>
                      <a:pt x="1" y="8"/>
                    </a:lnTo>
                    <a:lnTo>
                      <a:pt x="5" y="3"/>
                    </a:lnTo>
                    <a:lnTo>
                      <a:pt x="10"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56" name="Freeform 1586">
                <a:extLst>
                  <a:ext uri="{FF2B5EF4-FFF2-40B4-BE49-F238E27FC236}">
                    <a16:creationId xmlns:a16="http://schemas.microsoft.com/office/drawing/2014/main" id="{3878B9FC-8EF8-4B15-B9AE-9B0AD2715409}"/>
                  </a:ext>
                </a:extLst>
              </p:cNvPr>
              <p:cNvSpPr>
                <a:spLocks noChangeAspect="1"/>
              </p:cNvSpPr>
              <p:nvPr/>
            </p:nvSpPr>
            <p:spPr bwMode="auto">
              <a:xfrm>
                <a:off x="288" y="960"/>
                <a:ext cx="22" cy="11"/>
              </a:xfrm>
              <a:custGeom>
                <a:avLst/>
                <a:gdLst>
                  <a:gd name="T0" fmla="*/ 0 w 75"/>
                  <a:gd name="T1" fmla="*/ 0 h 39"/>
                  <a:gd name="T2" fmla="*/ 0 w 75"/>
                  <a:gd name="T3" fmla="*/ 0 h 39"/>
                  <a:gd name="T4" fmla="*/ 0 w 75"/>
                  <a:gd name="T5" fmla="*/ 0 h 39"/>
                  <a:gd name="T6" fmla="*/ 0 w 75"/>
                  <a:gd name="T7" fmla="*/ 0 h 39"/>
                  <a:gd name="T8" fmla="*/ 0 w 75"/>
                  <a:gd name="T9" fmla="*/ 0 h 39"/>
                  <a:gd name="T10" fmla="*/ 0 w 75"/>
                  <a:gd name="T11" fmla="*/ 0 h 39"/>
                  <a:gd name="T12" fmla="*/ 0 w 75"/>
                  <a:gd name="T13" fmla="*/ 0 h 39"/>
                  <a:gd name="T14" fmla="*/ 0 w 75"/>
                  <a:gd name="T15" fmla="*/ 0 h 39"/>
                  <a:gd name="T16" fmla="*/ 0 w 75"/>
                  <a:gd name="T17" fmla="*/ 0 h 39"/>
                  <a:gd name="T18" fmla="*/ 0 w 75"/>
                  <a:gd name="T19" fmla="*/ 0 h 39"/>
                  <a:gd name="T20" fmla="*/ 0 w 75"/>
                  <a:gd name="T21" fmla="*/ 0 h 39"/>
                  <a:gd name="T22" fmla="*/ 0 w 75"/>
                  <a:gd name="T23" fmla="*/ 0 h 39"/>
                  <a:gd name="T24" fmla="*/ 0 w 75"/>
                  <a:gd name="T25" fmla="*/ 0 h 39"/>
                  <a:gd name="T26" fmla="*/ 0 w 75"/>
                  <a:gd name="T27" fmla="*/ 0 h 39"/>
                  <a:gd name="T28" fmla="*/ 0 w 75"/>
                  <a:gd name="T29" fmla="*/ 0 h 39"/>
                  <a:gd name="T30" fmla="*/ 0 w 75"/>
                  <a:gd name="T31" fmla="*/ 0 h 39"/>
                  <a:gd name="T32" fmla="*/ 0 w 75"/>
                  <a:gd name="T33" fmla="*/ 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39"/>
                  <a:gd name="T53" fmla="*/ 75 w 75"/>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39">
                    <a:moveTo>
                      <a:pt x="1" y="24"/>
                    </a:moveTo>
                    <a:lnTo>
                      <a:pt x="33" y="6"/>
                    </a:lnTo>
                    <a:lnTo>
                      <a:pt x="51" y="5"/>
                    </a:lnTo>
                    <a:lnTo>
                      <a:pt x="68" y="0"/>
                    </a:lnTo>
                    <a:lnTo>
                      <a:pt x="73" y="0"/>
                    </a:lnTo>
                    <a:lnTo>
                      <a:pt x="69" y="12"/>
                    </a:lnTo>
                    <a:lnTo>
                      <a:pt x="71" y="16"/>
                    </a:lnTo>
                    <a:lnTo>
                      <a:pt x="74" y="16"/>
                    </a:lnTo>
                    <a:lnTo>
                      <a:pt x="75" y="17"/>
                    </a:lnTo>
                    <a:lnTo>
                      <a:pt x="74" y="19"/>
                    </a:lnTo>
                    <a:lnTo>
                      <a:pt x="73" y="21"/>
                    </a:lnTo>
                    <a:lnTo>
                      <a:pt x="68" y="19"/>
                    </a:lnTo>
                    <a:lnTo>
                      <a:pt x="60" y="23"/>
                    </a:lnTo>
                    <a:lnTo>
                      <a:pt x="33" y="24"/>
                    </a:lnTo>
                    <a:lnTo>
                      <a:pt x="5" y="39"/>
                    </a:lnTo>
                    <a:lnTo>
                      <a:pt x="0" y="33"/>
                    </a:lnTo>
                    <a:lnTo>
                      <a:pt x="1" y="2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57" name="Freeform 1587">
                <a:extLst>
                  <a:ext uri="{FF2B5EF4-FFF2-40B4-BE49-F238E27FC236}">
                    <a16:creationId xmlns:a16="http://schemas.microsoft.com/office/drawing/2014/main" id="{D4FDCA13-4A41-4768-8A68-C3E98E30F0AE}"/>
                  </a:ext>
                </a:extLst>
              </p:cNvPr>
              <p:cNvSpPr>
                <a:spLocks noChangeAspect="1"/>
              </p:cNvSpPr>
              <p:nvPr/>
            </p:nvSpPr>
            <p:spPr bwMode="auto">
              <a:xfrm>
                <a:off x="288" y="960"/>
                <a:ext cx="22" cy="11"/>
              </a:xfrm>
              <a:custGeom>
                <a:avLst/>
                <a:gdLst>
                  <a:gd name="T0" fmla="*/ 0 w 75"/>
                  <a:gd name="T1" fmla="*/ 0 h 39"/>
                  <a:gd name="T2" fmla="*/ 0 w 75"/>
                  <a:gd name="T3" fmla="*/ 0 h 39"/>
                  <a:gd name="T4" fmla="*/ 0 w 75"/>
                  <a:gd name="T5" fmla="*/ 0 h 39"/>
                  <a:gd name="T6" fmla="*/ 0 w 75"/>
                  <a:gd name="T7" fmla="*/ 0 h 39"/>
                  <a:gd name="T8" fmla="*/ 0 w 75"/>
                  <a:gd name="T9" fmla="*/ 0 h 39"/>
                  <a:gd name="T10" fmla="*/ 0 w 75"/>
                  <a:gd name="T11" fmla="*/ 0 h 39"/>
                  <a:gd name="T12" fmla="*/ 0 w 75"/>
                  <a:gd name="T13" fmla="*/ 0 h 39"/>
                  <a:gd name="T14" fmla="*/ 0 w 75"/>
                  <a:gd name="T15" fmla="*/ 0 h 39"/>
                  <a:gd name="T16" fmla="*/ 0 w 75"/>
                  <a:gd name="T17" fmla="*/ 0 h 39"/>
                  <a:gd name="T18" fmla="*/ 0 w 75"/>
                  <a:gd name="T19" fmla="*/ 0 h 39"/>
                  <a:gd name="T20" fmla="*/ 0 w 75"/>
                  <a:gd name="T21" fmla="*/ 0 h 39"/>
                  <a:gd name="T22" fmla="*/ 0 w 75"/>
                  <a:gd name="T23" fmla="*/ 0 h 39"/>
                  <a:gd name="T24" fmla="*/ 0 w 75"/>
                  <a:gd name="T25" fmla="*/ 0 h 39"/>
                  <a:gd name="T26" fmla="*/ 0 w 75"/>
                  <a:gd name="T27" fmla="*/ 0 h 39"/>
                  <a:gd name="T28" fmla="*/ 0 w 75"/>
                  <a:gd name="T29" fmla="*/ 0 h 39"/>
                  <a:gd name="T30" fmla="*/ 0 w 75"/>
                  <a:gd name="T31" fmla="*/ 0 h 39"/>
                  <a:gd name="T32" fmla="*/ 0 w 75"/>
                  <a:gd name="T33" fmla="*/ 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39"/>
                  <a:gd name="T53" fmla="*/ 75 w 75"/>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39">
                    <a:moveTo>
                      <a:pt x="1" y="24"/>
                    </a:moveTo>
                    <a:lnTo>
                      <a:pt x="33" y="6"/>
                    </a:lnTo>
                    <a:lnTo>
                      <a:pt x="51" y="5"/>
                    </a:lnTo>
                    <a:lnTo>
                      <a:pt x="68" y="0"/>
                    </a:lnTo>
                    <a:lnTo>
                      <a:pt x="73" y="0"/>
                    </a:lnTo>
                    <a:lnTo>
                      <a:pt x="69" y="12"/>
                    </a:lnTo>
                    <a:lnTo>
                      <a:pt x="71" y="16"/>
                    </a:lnTo>
                    <a:lnTo>
                      <a:pt x="74" y="16"/>
                    </a:lnTo>
                    <a:lnTo>
                      <a:pt x="75" y="17"/>
                    </a:lnTo>
                    <a:lnTo>
                      <a:pt x="74" y="19"/>
                    </a:lnTo>
                    <a:lnTo>
                      <a:pt x="73" y="21"/>
                    </a:lnTo>
                    <a:lnTo>
                      <a:pt x="68" y="19"/>
                    </a:lnTo>
                    <a:lnTo>
                      <a:pt x="60" y="23"/>
                    </a:lnTo>
                    <a:lnTo>
                      <a:pt x="33" y="24"/>
                    </a:lnTo>
                    <a:lnTo>
                      <a:pt x="5" y="39"/>
                    </a:lnTo>
                    <a:lnTo>
                      <a:pt x="0" y="33"/>
                    </a:lnTo>
                    <a:lnTo>
                      <a:pt x="1" y="24"/>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58" name="Freeform 1588">
                <a:extLst>
                  <a:ext uri="{FF2B5EF4-FFF2-40B4-BE49-F238E27FC236}">
                    <a16:creationId xmlns:a16="http://schemas.microsoft.com/office/drawing/2014/main" id="{7E07FC4D-AC7C-4CEA-865A-F9DC31542EF8}"/>
                  </a:ext>
                </a:extLst>
              </p:cNvPr>
              <p:cNvSpPr>
                <a:spLocks noChangeAspect="1"/>
              </p:cNvSpPr>
              <p:nvPr/>
            </p:nvSpPr>
            <p:spPr bwMode="auto">
              <a:xfrm>
                <a:off x="312" y="970"/>
                <a:ext cx="3" cy="1"/>
              </a:xfrm>
              <a:custGeom>
                <a:avLst/>
                <a:gdLst>
                  <a:gd name="T0" fmla="*/ 0 w 7"/>
                  <a:gd name="T1" fmla="*/ 0 h 6"/>
                  <a:gd name="T2" fmla="*/ 0 w 7"/>
                  <a:gd name="T3" fmla="*/ 0 h 6"/>
                  <a:gd name="T4" fmla="*/ 0 w 7"/>
                  <a:gd name="T5" fmla="*/ 0 h 6"/>
                  <a:gd name="T6" fmla="*/ 0 w 7"/>
                  <a:gd name="T7" fmla="*/ 0 h 6"/>
                  <a:gd name="T8" fmla="*/ 0 w 7"/>
                  <a:gd name="T9" fmla="*/ 0 h 6"/>
                  <a:gd name="T10" fmla="*/ 0 w 7"/>
                  <a:gd name="T11" fmla="*/ 0 h 6"/>
                  <a:gd name="T12" fmla="*/ 0 w 7"/>
                  <a:gd name="T13" fmla="*/ 0 h 6"/>
                  <a:gd name="T14" fmla="*/ 0 60000 65536"/>
                  <a:gd name="T15" fmla="*/ 0 60000 65536"/>
                  <a:gd name="T16" fmla="*/ 0 60000 65536"/>
                  <a:gd name="T17" fmla="*/ 0 60000 65536"/>
                  <a:gd name="T18" fmla="*/ 0 60000 65536"/>
                  <a:gd name="T19" fmla="*/ 0 60000 65536"/>
                  <a:gd name="T20" fmla="*/ 0 60000 65536"/>
                  <a:gd name="T21" fmla="*/ 0 w 7"/>
                  <a:gd name="T22" fmla="*/ 0 h 6"/>
                  <a:gd name="T23" fmla="*/ 7 w 7"/>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6">
                    <a:moveTo>
                      <a:pt x="0" y="1"/>
                    </a:moveTo>
                    <a:lnTo>
                      <a:pt x="5" y="0"/>
                    </a:lnTo>
                    <a:lnTo>
                      <a:pt x="7" y="1"/>
                    </a:lnTo>
                    <a:lnTo>
                      <a:pt x="6" y="4"/>
                    </a:lnTo>
                    <a:lnTo>
                      <a:pt x="5" y="5"/>
                    </a:lnTo>
                    <a:lnTo>
                      <a:pt x="0" y="6"/>
                    </a:lnTo>
                    <a:lnTo>
                      <a:pt x="0"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59" name="Freeform 1589">
                <a:extLst>
                  <a:ext uri="{FF2B5EF4-FFF2-40B4-BE49-F238E27FC236}">
                    <a16:creationId xmlns:a16="http://schemas.microsoft.com/office/drawing/2014/main" id="{B50B4A94-ECAA-4C07-B21A-28BEEBC3F8ED}"/>
                  </a:ext>
                </a:extLst>
              </p:cNvPr>
              <p:cNvSpPr>
                <a:spLocks noChangeAspect="1"/>
              </p:cNvSpPr>
              <p:nvPr/>
            </p:nvSpPr>
            <p:spPr bwMode="auto">
              <a:xfrm>
                <a:off x="312" y="970"/>
                <a:ext cx="3" cy="1"/>
              </a:xfrm>
              <a:custGeom>
                <a:avLst/>
                <a:gdLst>
                  <a:gd name="T0" fmla="*/ 0 w 7"/>
                  <a:gd name="T1" fmla="*/ 0 h 6"/>
                  <a:gd name="T2" fmla="*/ 0 w 7"/>
                  <a:gd name="T3" fmla="*/ 0 h 6"/>
                  <a:gd name="T4" fmla="*/ 0 w 7"/>
                  <a:gd name="T5" fmla="*/ 0 h 6"/>
                  <a:gd name="T6" fmla="*/ 0 w 7"/>
                  <a:gd name="T7" fmla="*/ 0 h 6"/>
                  <a:gd name="T8" fmla="*/ 0 w 7"/>
                  <a:gd name="T9" fmla="*/ 0 h 6"/>
                  <a:gd name="T10" fmla="*/ 0 w 7"/>
                  <a:gd name="T11" fmla="*/ 0 h 6"/>
                  <a:gd name="T12" fmla="*/ 0 w 7"/>
                  <a:gd name="T13" fmla="*/ 0 h 6"/>
                  <a:gd name="T14" fmla="*/ 0 60000 65536"/>
                  <a:gd name="T15" fmla="*/ 0 60000 65536"/>
                  <a:gd name="T16" fmla="*/ 0 60000 65536"/>
                  <a:gd name="T17" fmla="*/ 0 60000 65536"/>
                  <a:gd name="T18" fmla="*/ 0 60000 65536"/>
                  <a:gd name="T19" fmla="*/ 0 60000 65536"/>
                  <a:gd name="T20" fmla="*/ 0 60000 65536"/>
                  <a:gd name="T21" fmla="*/ 0 w 7"/>
                  <a:gd name="T22" fmla="*/ 0 h 6"/>
                  <a:gd name="T23" fmla="*/ 7 w 7"/>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6">
                    <a:moveTo>
                      <a:pt x="0" y="1"/>
                    </a:moveTo>
                    <a:lnTo>
                      <a:pt x="5" y="0"/>
                    </a:lnTo>
                    <a:lnTo>
                      <a:pt x="7" y="1"/>
                    </a:lnTo>
                    <a:lnTo>
                      <a:pt x="6" y="4"/>
                    </a:lnTo>
                    <a:lnTo>
                      <a:pt x="5" y="5"/>
                    </a:lnTo>
                    <a:lnTo>
                      <a:pt x="0" y="6"/>
                    </a:lnTo>
                    <a:lnTo>
                      <a:pt x="0"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60" name="Freeform 1590">
                <a:extLst>
                  <a:ext uri="{FF2B5EF4-FFF2-40B4-BE49-F238E27FC236}">
                    <a16:creationId xmlns:a16="http://schemas.microsoft.com/office/drawing/2014/main" id="{C23F4B47-DA28-49DE-ADBE-0C69CE79B6A9}"/>
                  </a:ext>
                </a:extLst>
              </p:cNvPr>
              <p:cNvSpPr>
                <a:spLocks noChangeAspect="1"/>
              </p:cNvSpPr>
              <p:nvPr/>
            </p:nvSpPr>
            <p:spPr bwMode="auto">
              <a:xfrm>
                <a:off x="344" y="954"/>
                <a:ext cx="5" cy="4"/>
              </a:xfrm>
              <a:custGeom>
                <a:avLst/>
                <a:gdLst>
                  <a:gd name="T0" fmla="*/ 0 w 16"/>
                  <a:gd name="T1" fmla="*/ 0 h 14"/>
                  <a:gd name="T2" fmla="*/ 0 w 16"/>
                  <a:gd name="T3" fmla="*/ 0 h 14"/>
                  <a:gd name="T4" fmla="*/ 0 w 16"/>
                  <a:gd name="T5" fmla="*/ 0 h 14"/>
                  <a:gd name="T6" fmla="*/ 0 w 16"/>
                  <a:gd name="T7" fmla="*/ 0 h 14"/>
                  <a:gd name="T8" fmla="*/ 0 w 16"/>
                  <a:gd name="T9" fmla="*/ 0 h 14"/>
                  <a:gd name="T10" fmla="*/ 0 w 16"/>
                  <a:gd name="T11" fmla="*/ 0 h 14"/>
                  <a:gd name="T12" fmla="*/ 0 w 16"/>
                  <a:gd name="T13" fmla="*/ 0 h 14"/>
                  <a:gd name="T14" fmla="*/ 0 w 16"/>
                  <a:gd name="T15" fmla="*/ 0 h 14"/>
                  <a:gd name="T16" fmla="*/ 0 w 16"/>
                  <a:gd name="T17" fmla="*/ 0 h 14"/>
                  <a:gd name="T18" fmla="*/ 0 w 16"/>
                  <a:gd name="T19" fmla="*/ 0 h 14"/>
                  <a:gd name="T20" fmla="*/ 0 w 16"/>
                  <a:gd name="T21" fmla="*/ 0 h 14"/>
                  <a:gd name="T22" fmla="*/ 0 w 16"/>
                  <a:gd name="T23" fmla="*/ 0 h 14"/>
                  <a:gd name="T24" fmla="*/ 0 w 16"/>
                  <a:gd name="T25" fmla="*/ 0 h 14"/>
                  <a:gd name="T26" fmla="*/ 0 w 16"/>
                  <a:gd name="T27" fmla="*/ 0 h 14"/>
                  <a:gd name="T28" fmla="*/ 0 w 16"/>
                  <a:gd name="T29" fmla="*/ 0 h 14"/>
                  <a:gd name="T30" fmla="*/ 0 w 16"/>
                  <a:gd name="T31" fmla="*/ 0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6"/>
                  <a:gd name="T49" fmla="*/ 0 h 14"/>
                  <a:gd name="T50" fmla="*/ 16 w 16"/>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6" h="14">
                    <a:moveTo>
                      <a:pt x="11" y="5"/>
                    </a:moveTo>
                    <a:lnTo>
                      <a:pt x="11" y="1"/>
                    </a:lnTo>
                    <a:lnTo>
                      <a:pt x="8" y="5"/>
                    </a:lnTo>
                    <a:lnTo>
                      <a:pt x="11" y="5"/>
                    </a:lnTo>
                    <a:lnTo>
                      <a:pt x="16" y="0"/>
                    </a:lnTo>
                    <a:lnTo>
                      <a:pt x="16" y="4"/>
                    </a:lnTo>
                    <a:lnTo>
                      <a:pt x="12" y="9"/>
                    </a:lnTo>
                    <a:lnTo>
                      <a:pt x="12" y="10"/>
                    </a:lnTo>
                    <a:lnTo>
                      <a:pt x="8" y="14"/>
                    </a:lnTo>
                    <a:lnTo>
                      <a:pt x="6" y="12"/>
                    </a:lnTo>
                    <a:lnTo>
                      <a:pt x="0" y="14"/>
                    </a:lnTo>
                    <a:lnTo>
                      <a:pt x="6" y="2"/>
                    </a:lnTo>
                    <a:lnTo>
                      <a:pt x="8" y="1"/>
                    </a:lnTo>
                    <a:lnTo>
                      <a:pt x="7" y="5"/>
                    </a:lnTo>
                    <a:lnTo>
                      <a:pt x="8" y="6"/>
                    </a:lnTo>
                    <a:lnTo>
                      <a:pt x="11" y="5"/>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61" name="Freeform 1591">
                <a:extLst>
                  <a:ext uri="{FF2B5EF4-FFF2-40B4-BE49-F238E27FC236}">
                    <a16:creationId xmlns:a16="http://schemas.microsoft.com/office/drawing/2014/main" id="{CFB072F1-58D5-4954-B1BD-5E25AF9109C2}"/>
                  </a:ext>
                </a:extLst>
              </p:cNvPr>
              <p:cNvSpPr>
                <a:spLocks noChangeAspect="1"/>
              </p:cNvSpPr>
              <p:nvPr/>
            </p:nvSpPr>
            <p:spPr bwMode="auto">
              <a:xfrm>
                <a:off x="344" y="954"/>
                <a:ext cx="5" cy="4"/>
              </a:xfrm>
              <a:custGeom>
                <a:avLst/>
                <a:gdLst>
                  <a:gd name="T0" fmla="*/ 0 w 16"/>
                  <a:gd name="T1" fmla="*/ 0 h 14"/>
                  <a:gd name="T2" fmla="*/ 0 w 16"/>
                  <a:gd name="T3" fmla="*/ 0 h 14"/>
                  <a:gd name="T4" fmla="*/ 0 w 16"/>
                  <a:gd name="T5" fmla="*/ 0 h 14"/>
                  <a:gd name="T6" fmla="*/ 0 w 16"/>
                  <a:gd name="T7" fmla="*/ 0 h 14"/>
                  <a:gd name="T8" fmla="*/ 0 w 16"/>
                  <a:gd name="T9" fmla="*/ 0 h 14"/>
                  <a:gd name="T10" fmla="*/ 0 w 16"/>
                  <a:gd name="T11" fmla="*/ 0 h 14"/>
                  <a:gd name="T12" fmla="*/ 0 w 16"/>
                  <a:gd name="T13" fmla="*/ 0 h 14"/>
                  <a:gd name="T14" fmla="*/ 0 w 16"/>
                  <a:gd name="T15" fmla="*/ 0 h 14"/>
                  <a:gd name="T16" fmla="*/ 0 w 16"/>
                  <a:gd name="T17" fmla="*/ 0 h 14"/>
                  <a:gd name="T18" fmla="*/ 0 w 16"/>
                  <a:gd name="T19" fmla="*/ 0 h 14"/>
                  <a:gd name="T20" fmla="*/ 0 w 16"/>
                  <a:gd name="T21" fmla="*/ 0 h 14"/>
                  <a:gd name="T22" fmla="*/ 0 w 16"/>
                  <a:gd name="T23" fmla="*/ 0 h 14"/>
                  <a:gd name="T24" fmla="*/ 0 w 16"/>
                  <a:gd name="T25" fmla="*/ 0 h 14"/>
                  <a:gd name="T26" fmla="*/ 0 w 16"/>
                  <a:gd name="T27" fmla="*/ 0 h 14"/>
                  <a:gd name="T28" fmla="*/ 0 w 16"/>
                  <a:gd name="T29" fmla="*/ 0 h 14"/>
                  <a:gd name="T30" fmla="*/ 0 w 16"/>
                  <a:gd name="T31" fmla="*/ 0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6"/>
                  <a:gd name="T49" fmla="*/ 0 h 14"/>
                  <a:gd name="T50" fmla="*/ 16 w 16"/>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6" h="14">
                    <a:moveTo>
                      <a:pt x="11" y="5"/>
                    </a:moveTo>
                    <a:lnTo>
                      <a:pt x="11" y="1"/>
                    </a:lnTo>
                    <a:lnTo>
                      <a:pt x="8" y="5"/>
                    </a:lnTo>
                    <a:lnTo>
                      <a:pt x="11" y="5"/>
                    </a:lnTo>
                    <a:lnTo>
                      <a:pt x="16" y="0"/>
                    </a:lnTo>
                    <a:lnTo>
                      <a:pt x="16" y="4"/>
                    </a:lnTo>
                    <a:lnTo>
                      <a:pt x="12" y="9"/>
                    </a:lnTo>
                    <a:lnTo>
                      <a:pt x="12" y="10"/>
                    </a:lnTo>
                    <a:lnTo>
                      <a:pt x="8" y="14"/>
                    </a:lnTo>
                    <a:lnTo>
                      <a:pt x="6" y="12"/>
                    </a:lnTo>
                    <a:lnTo>
                      <a:pt x="0" y="14"/>
                    </a:lnTo>
                    <a:lnTo>
                      <a:pt x="6" y="2"/>
                    </a:lnTo>
                    <a:lnTo>
                      <a:pt x="8" y="1"/>
                    </a:lnTo>
                    <a:lnTo>
                      <a:pt x="7" y="5"/>
                    </a:lnTo>
                    <a:lnTo>
                      <a:pt x="8" y="6"/>
                    </a:lnTo>
                    <a:lnTo>
                      <a:pt x="11" y="5"/>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62" name="Freeform 1592">
                <a:extLst>
                  <a:ext uri="{FF2B5EF4-FFF2-40B4-BE49-F238E27FC236}">
                    <a16:creationId xmlns:a16="http://schemas.microsoft.com/office/drawing/2014/main" id="{3F2BE897-18C4-4E85-BF5A-A2A75C1BAFF4}"/>
                  </a:ext>
                </a:extLst>
              </p:cNvPr>
              <p:cNvSpPr>
                <a:spLocks noChangeAspect="1"/>
              </p:cNvSpPr>
              <p:nvPr/>
            </p:nvSpPr>
            <p:spPr bwMode="auto">
              <a:xfrm>
                <a:off x="380" y="939"/>
                <a:ext cx="4" cy="6"/>
              </a:xfrm>
              <a:custGeom>
                <a:avLst/>
                <a:gdLst>
                  <a:gd name="T0" fmla="*/ 0 w 15"/>
                  <a:gd name="T1" fmla="*/ 0 h 19"/>
                  <a:gd name="T2" fmla="*/ 0 w 15"/>
                  <a:gd name="T3" fmla="*/ 0 h 19"/>
                  <a:gd name="T4" fmla="*/ 0 w 15"/>
                  <a:gd name="T5" fmla="*/ 0 h 19"/>
                  <a:gd name="T6" fmla="*/ 0 w 15"/>
                  <a:gd name="T7" fmla="*/ 0 h 19"/>
                  <a:gd name="T8" fmla="*/ 0 w 15"/>
                  <a:gd name="T9" fmla="*/ 0 h 19"/>
                  <a:gd name="T10" fmla="*/ 0 w 15"/>
                  <a:gd name="T11" fmla="*/ 0 h 19"/>
                  <a:gd name="T12" fmla="*/ 0 w 15"/>
                  <a:gd name="T13" fmla="*/ 0 h 19"/>
                  <a:gd name="T14" fmla="*/ 0 w 15"/>
                  <a:gd name="T15" fmla="*/ 0 h 19"/>
                  <a:gd name="T16" fmla="*/ 0 w 15"/>
                  <a:gd name="T17" fmla="*/ 0 h 19"/>
                  <a:gd name="T18" fmla="*/ 0 w 15"/>
                  <a:gd name="T19" fmla="*/ 0 h 19"/>
                  <a:gd name="T20" fmla="*/ 0 w 15"/>
                  <a:gd name="T21" fmla="*/ 0 h 19"/>
                  <a:gd name="T22" fmla="*/ 0 w 15"/>
                  <a:gd name="T23" fmla="*/ 0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
                  <a:gd name="T37" fmla="*/ 0 h 19"/>
                  <a:gd name="T38" fmla="*/ 15 w 15"/>
                  <a:gd name="T39" fmla="*/ 19 h 1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 h="19">
                    <a:moveTo>
                      <a:pt x="10" y="0"/>
                    </a:moveTo>
                    <a:lnTo>
                      <a:pt x="6" y="3"/>
                    </a:lnTo>
                    <a:lnTo>
                      <a:pt x="7" y="1"/>
                    </a:lnTo>
                    <a:lnTo>
                      <a:pt x="12" y="1"/>
                    </a:lnTo>
                    <a:lnTo>
                      <a:pt x="15" y="4"/>
                    </a:lnTo>
                    <a:lnTo>
                      <a:pt x="11" y="6"/>
                    </a:lnTo>
                    <a:lnTo>
                      <a:pt x="12" y="8"/>
                    </a:lnTo>
                    <a:lnTo>
                      <a:pt x="0" y="19"/>
                    </a:lnTo>
                    <a:lnTo>
                      <a:pt x="0" y="16"/>
                    </a:lnTo>
                    <a:lnTo>
                      <a:pt x="7" y="5"/>
                    </a:lnTo>
                    <a:lnTo>
                      <a:pt x="7" y="4"/>
                    </a:lnTo>
                    <a:lnTo>
                      <a:pt x="10"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63" name="Freeform 1593">
                <a:extLst>
                  <a:ext uri="{FF2B5EF4-FFF2-40B4-BE49-F238E27FC236}">
                    <a16:creationId xmlns:a16="http://schemas.microsoft.com/office/drawing/2014/main" id="{34EABF69-031B-4FB4-8C4E-D2B211DF4839}"/>
                  </a:ext>
                </a:extLst>
              </p:cNvPr>
              <p:cNvSpPr>
                <a:spLocks noChangeAspect="1"/>
              </p:cNvSpPr>
              <p:nvPr/>
            </p:nvSpPr>
            <p:spPr bwMode="auto">
              <a:xfrm>
                <a:off x="380" y="939"/>
                <a:ext cx="4" cy="6"/>
              </a:xfrm>
              <a:custGeom>
                <a:avLst/>
                <a:gdLst>
                  <a:gd name="T0" fmla="*/ 0 w 15"/>
                  <a:gd name="T1" fmla="*/ 0 h 19"/>
                  <a:gd name="T2" fmla="*/ 0 w 15"/>
                  <a:gd name="T3" fmla="*/ 0 h 19"/>
                  <a:gd name="T4" fmla="*/ 0 w 15"/>
                  <a:gd name="T5" fmla="*/ 0 h 19"/>
                  <a:gd name="T6" fmla="*/ 0 w 15"/>
                  <a:gd name="T7" fmla="*/ 0 h 19"/>
                  <a:gd name="T8" fmla="*/ 0 w 15"/>
                  <a:gd name="T9" fmla="*/ 0 h 19"/>
                  <a:gd name="T10" fmla="*/ 0 w 15"/>
                  <a:gd name="T11" fmla="*/ 0 h 19"/>
                  <a:gd name="T12" fmla="*/ 0 w 15"/>
                  <a:gd name="T13" fmla="*/ 0 h 19"/>
                  <a:gd name="T14" fmla="*/ 0 w 15"/>
                  <a:gd name="T15" fmla="*/ 0 h 19"/>
                  <a:gd name="T16" fmla="*/ 0 w 15"/>
                  <a:gd name="T17" fmla="*/ 0 h 19"/>
                  <a:gd name="T18" fmla="*/ 0 w 15"/>
                  <a:gd name="T19" fmla="*/ 0 h 19"/>
                  <a:gd name="T20" fmla="*/ 0 w 15"/>
                  <a:gd name="T21" fmla="*/ 0 h 19"/>
                  <a:gd name="T22" fmla="*/ 0 w 15"/>
                  <a:gd name="T23" fmla="*/ 0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
                  <a:gd name="T37" fmla="*/ 0 h 19"/>
                  <a:gd name="T38" fmla="*/ 15 w 15"/>
                  <a:gd name="T39" fmla="*/ 19 h 1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 h="19">
                    <a:moveTo>
                      <a:pt x="10" y="0"/>
                    </a:moveTo>
                    <a:lnTo>
                      <a:pt x="6" y="3"/>
                    </a:lnTo>
                    <a:lnTo>
                      <a:pt x="7" y="1"/>
                    </a:lnTo>
                    <a:lnTo>
                      <a:pt x="12" y="1"/>
                    </a:lnTo>
                    <a:lnTo>
                      <a:pt x="15" y="4"/>
                    </a:lnTo>
                    <a:lnTo>
                      <a:pt x="11" y="6"/>
                    </a:lnTo>
                    <a:lnTo>
                      <a:pt x="12" y="8"/>
                    </a:lnTo>
                    <a:lnTo>
                      <a:pt x="0" y="19"/>
                    </a:lnTo>
                    <a:lnTo>
                      <a:pt x="0" y="16"/>
                    </a:lnTo>
                    <a:lnTo>
                      <a:pt x="7" y="5"/>
                    </a:lnTo>
                    <a:lnTo>
                      <a:pt x="7" y="4"/>
                    </a:lnTo>
                    <a:lnTo>
                      <a:pt x="10"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64" name="Freeform 1594">
                <a:extLst>
                  <a:ext uri="{FF2B5EF4-FFF2-40B4-BE49-F238E27FC236}">
                    <a16:creationId xmlns:a16="http://schemas.microsoft.com/office/drawing/2014/main" id="{E7128EF7-CD1E-45B1-8A67-8ABFF438BA52}"/>
                  </a:ext>
                </a:extLst>
              </p:cNvPr>
              <p:cNvSpPr>
                <a:spLocks noChangeAspect="1"/>
              </p:cNvSpPr>
              <p:nvPr/>
            </p:nvSpPr>
            <p:spPr bwMode="auto">
              <a:xfrm>
                <a:off x="427" y="936"/>
                <a:ext cx="3" cy="3"/>
              </a:xfrm>
              <a:custGeom>
                <a:avLst/>
                <a:gdLst>
                  <a:gd name="T0" fmla="*/ 0 w 12"/>
                  <a:gd name="T1" fmla="*/ 0 h 10"/>
                  <a:gd name="T2" fmla="*/ 0 w 12"/>
                  <a:gd name="T3" fmla="*/ 0 h 10"/>
                  <a:gd name="T4" fmla="*/ 0 w 12"/>
                  <a:gd name="T5" fmla="*/ 0 h 10"/>
                  <a:gd name="T6" fmla="*/ 0 w 12"/>
                  <a:gd name="T7" fmla="*/ 0 h 10"/>
                  <a:gd name="T8" fmla="*/ 0 w 12"/>
                  <a:gd name="T9" fmla="*/ 0 h 10"/>
                  <a:gd name="T10" fmla="*/ 0 w 12"/>
                  <a:gd name="T11" fmla="*/ 0 h 10"/>
                  <a:gd name="T12" fmla="*/ 0 w 12"/>
                  <a:gd name="T13" fmla="*/ 0 h 10"/>
                  <a:gd name="T14" fmla="*/ 0 60000 65536"/>
                  <a:gd name="T15" fmla="*/ 0 60000 65536"/>
                  <a:gd name="T16" fmla="*/ 0 60000 65536"/>
                  <a:gd name="T17" fmla="*/ 0 60000 65536"/>
                  <a:gd name="T18" fmla="*/ 0 60000 65536"/>
                  <a:gd name="T19" fmla="*/ 0 60000 65536"/>
                  <a:gd name="T20" fmla="*/ 0 60000 65536"/>
                  <a:gd name="T21" fmla="*/ 0 w 12"/>
                  <a:gd name="T22" fmla="*/ 0 h 10"/>
                  <a:gd name="T23" fmla="*/ 12 w 12"/>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10">
                    <a:moveTo>
                      <a:pt x="6" y="2"/>
                    </a:moveTo>
                    <a:lnTo>
                      <a:pt x="12" y="0"/>
                    </a:lnTo>
                    <a:lnTo>
                      <a:pt x="12" y="1"/>
                    </a:lnTo>
                    <a:lnTo>
                      <a:pt x="11" y="4"/>
                    </a:lnTo>
                    <a:lnTo>
                      <a:pt x="2" y="10"/>
                    </a:lnTo>
                    <a:lnTo>
                      <a:pt x="0" y="10"/>
                    </a:lnTo>
                    <a:lnTo>
                      <a:pt x="6" y="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65" name="Freeform 1595">
                <a:extLst>
                  <a:ext uri="{FF2B5EF4-FFF2-40B4-BE49-F238E27FC236}">
                    <a16:creationId xmlns:a16="http://schemas.microsoft.com/office/drawing/2014/main" id="{200A34CC-FBD9-42A0-958F-E28F2FD035D4}"/>
                  </a:ext>
                </a:extLst>
              </p:cNvPr>
              <p:cNvSpPr>
                <a:spLocks noChangeAspect="1"/>
              </p:cNvSpPr>
              <p:nvPr/>
            </p:nvSpPr>
            <p:spPr bwMode="auto">
              <a:xfrm>
                <a:off x="427" y="936"/>
                <a:ext cx="3" cy="3"/>
              </a:xfrm>
              <a:custGeom>
                <a:avLst/>
                <a:gdLst>
                  <a:gd name="T0" fmla="*/ 0 w 12"/>
                  <a:gd name="T1" fmla="*/ 0 h 10"/>
                  <a:gd name="T2" fmla="*/ 0 w 12"/>
                  <a:gd name="T3" fmla="*/ 0 h 10"/>
                  <a:gd name="T4" fmla="*/ 0 w 12"/>
                  <a:gd name="T5" fmla="*/ 0 h 10"/>
                  <a:gd name="T6" fmla="*/ 0 w 12"/>
                  <a:gd name="T7" fmla="*/ 0 h 10"/>
                  <a:gd name="T8" fmla="*/ 0 w 12"/>
                  <a:gd name="T9" fmla="*/ 0 h 10"/>
                  <a:gd name="T10" fmla="*/ 0 w 12"/>
                  <a:gd name="T11" fmla="*/ 0 h 10"/>
                  <a:gd name="T12" fmla="*/ 0 w 12"/>
                  <a:gd name="T13" fmla="*/ 0 h 10"/>
                  <a:gd name="T14" fmla="*/ 0 60000 65536"/>
                  <a:gd name="T15" fmla="*/ 0 60000 65536"/>
                  <a:gd name="T16" fmla="*/ 0 60000 65536"/>
                  <a:gd name="T17" fmla="*/ 0 60000 65536"/>
                  <a:gd name="T18" fmla="*/ 0 60000 65536"/>
                  <a:gd name="T19" fmla="*/ 0 60000 65536"/>
                  <a:gd name="T20" fmla="*/ 0 60000 65536"/>
                  <a:gd name="T21" fmla="*/ 0 w 12"/>
                  <a:gd name="T22" fmla="*/ 0 h 10"/>
                  <a:gd name="T23" fmla="*/ 12 w 12"/>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10">
                    <a:moveTo>
                      <a:pt x="6" y="2"/>
                    </a:moveTo>
                    <a:lnTo>
                      <a:pt x="12" y="0"/>
                    </a:lnTo>
                    <a:lnTo>
                      <a:pt x="12" y="1"/>
                    </a:lnTo>
                    <a:lnTo>
                      <a:pt x="11" y="4"/>
                    </a:lnTo>
                    <a:lnTo>
                      <a:pt x="2" y="10"/>
                    </a:lnTo>
                    <a:lnTo>
                      <a:pt x="0" y="10"/>
                    </a:lnTo>
                    <a:lnTo>
                      <a:pt x="6" y="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66" name="Freeform 1596">
                <a:extLst>
                  <a:ext uri="{FF2B5EF4-FFF2-40B4-BE49-F238E27FC236}">
                    <a16:creationId xmlns:a16="http://schemas.microsoft.com/office/drawing/2014/main" id="{A109DC0C-EDC6-46B8-BAB0-086B53CB7BF8}"/>
                  </a:ext>
                </a:extLst>
              </p:cNvPr>
              <p:cNvSpPr>
                <a:spLocks noChangeAspect="1"/>
              </p:cNvSpPr>
              <p:nvPr/>
            </p:nvSpPr>
            <p:spPr bwMode="auto">
              <a:xfrm>
                <a:off x="432" y="935"/>
                <a:ext cx="3" cy="1"/>
              </a:xfrm>
              <a:custGeom>
                <a:avLst/>
                <a:gdLst>
                  <a:gd name="T0" fmla="*/ 0 w 9"/>
                  <a:gd name="T1" fmla="*/ 0 h 5"/>
                  <a:gd name="T2" fmla="*/ 0 w 9"/>
                  <a:gd name="T3" fmla="*/ 0 h 5"/>
                  <a:gd name="T4" fmla="*/ 0 w 9"/>
                  <a:gd name="T5" fmla="*/ 0 h 5"/>
                  <a:gd name="T6" fmla="*/ 0 w 9"/>
                  <a:gd name="T7" fmla="*/ 0 h 5"/>
                  <a:gd name="T8" fmla="*/ 0 w 9"/>
                  <a:gd name="T9" fmla="*/ 0 h 5"/>
                  <a:gd name="T10" fmla="*/ 0 w 9"/>
                  <a:gd name="T11" fmla="*/ 0 h 5"/>
                  <a:gd name="T12" fmla="*/ 0 w 9"/>
                  <a:gd name="T13" fmla="*/ 0 h 5"/>
                  <a:gd name="T14" fmla="*/ 0 60000 65536"/>
                  <a:gd name="T15" fmla="*/ 0 60000 65536"/>
                  <a:gd name="T16" fmla="*/ 0 60000 65536"/>
                  <a:gd name="T17" fmla="*/ 0 60000 65536"/>
                  <a:gd name="T18" fmla="*/ 0 60000 65536"/>
                  <a:gd name="T19" fmla="*/ 0 60000 65536"/>
                  <a:gd name="T20" fmla="*/ 0 60000 65536"/>
                  <a:gd name="T21" fmla="*/ 0 w 9"/>
                  <a:gd name="T22" fmla="*/ 0 h 5"/>
                  <a:gd name="T23" fmla="*/ 9 w 9"/>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5">
                    <a:moveTo>
                      <a:pt x="5" y="5"/>
                    </a:moveTo>
                    <a:lnTo>
                      <a:pt x="0" y="3"/>
                    </a:lnTo>
                    <a:lnTo>
                      <a:pt x="1" y="1"/>
                    </a:lnTo>
                    <a:lnTo>
                      <a:pt x="7" y="0"/>
                    </a:lnTo>
                    <a:lnTo>
                      <a:pt x="9" y="0"/>
                    </a:lnTo>
                    <a:lnTo>
                      <a:pt x="7" y="2"/>
                    </a:lnTo>
                    <a:lnTo>
                      <a:pt x="5" y="5"/>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67" name="Freeform 1597">
                <a:extLst>
                  <a:ext uri="{FF2B5EF4-FFF2-40B4-BE49-F238E27FC236}">
                    <a16:creationId xmlns:a16="http://schemas.microsoft.com/office/drawing/2014/main" id="{1ED3B81E-413B-4739-B805-E4F08D7D1D06}"/>
                  </a:ext>
                </a:extLst>
              </p:cNvPr>
              <p:cNvSpPr>
                <a:spLocks noChangeAspect="1"/>
              </p:cNvSpPr>
              <p:nvPr/>
            </p:nvSpPr>
            <p:spPr bwMode="auto">
              <a:xfrm>
                <a:off x="432" y="935"/>
                <a:ext cx="3" cy="1"/>
              </a:xfrm>
              <a:custGeom>
                <a:avLst/>
                <a:gdLst>
                  <a:gd name="T0" fmla="*/ 0 w 9"/>
                  <a:gd name="T1" fmla="*/ 0 h 5"/>
                  <a:gd name="T2" fmla="*/ 0 w 9"/>
                  <a:gd name="T3" fmla="*/ 0 h 5"/>
                  <a:gd name="T4" fmla="*/ 0 w 9"/>
                  <a:gd name="T5" fmla="*/ 0 h 5"/>
                  <a:gd name="T6" fmla="*/ 0 w 9"/>
                  <a:gd name="T7" fmla="*/ 0 h 5"/>
                  <a:gd name="T8" fmla="*/ 0 w 9"/>
                  <a:gd name="T9" fmla="*/ 0 h 5"/>
                  <a:gd name="T10" fmla="*/ 0 w 9"/>
                  <a:gd name="T11" fmla="*/ 0 h 5"/>
                  <a:gd name="T12" fmla="*/ 0 w 9"/>
                  <a:gd name="T13" fmla="*/ 0 h 5"/>
                  <a:gd name="T14" fmla="*/ 0 60000 65536"/>
                  <a:gd name="T15" fmla="*/ 0 60000 65536"/>
                  <a:gd name="T16" fmla="*/ 0 60000 65536"/>
                  <a:gd name="T17" fmla="*/ 0 60000 65536"/>
                  <a:gd name="T18" fmla="*/ 0 60000 65536"/>
                  <a:gd name="T19" fmla="*/ 0 60000 65536"/>
                  <a:gd name="T20" fmla="*/ 0 60000 65536"/>
                  <a:gd name="T21" fmla="*/ 0 w 9"/>
                  <a:gd name="T22" fmla="*/ 0 h 5"/>
                  <a:gd name="T23" fmla="*/ 9 w 9"/>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5">
                    <a:moveTo>
                      <a:pt x="5" y="5"/>
                    </a:moveTo>
                    <a:lnTo>
                      <a:pt x="0" y="3"/>
                    </a:lnTo>
                    <a:lnTo>
                      <a:pt x="1" y="1"/>
                    </a:lnTo>
                    <a:lnTo>
                      <a:pt x="7" y="0"/>
                    </a:lnTo>
                    <a:lnTo>
                      <a:pt x="9" y="0"/>
                    </a:lnTo>
                    <a:lnTo>
                      <a:pt x="7" y="2"/>
                    </a:lnTo>
                    <a:lnTo>
                      <a:pt x="5" y="5"/>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68" name="Freeform 1598">
                <a:extLst>
                  <a:ext uri="{FF2B5EF4-FFF2-40B4-BE49-F238E27FC236}">
                    <a16:creationId xmlns:a16="http://schemas.microsoft.com/office/drawing/2014/main" id="{D0D7B048-DFA6-4264-8FD9-A6309558CA3D}"/>
                  </a:ext>
                </a:extLst>
              </p:cNvPr>
              <p:cNvSpPr>
                <a:spLocks noChangeAspect="1"/>
              </p:cNvSpPr>
              <p:nvPr/>
            </p:nvSpPr>
            <p:spPr bwMode="auto">
              <a:xfrm>
                <a:off x="449" y="926"/>
                <a:ext cx="5" cy="3"/>
              </a:xfrm>
              <a:custGeom>
                <a:avLst/>
                <a:gdLst>
                  <a:gd name="T0" fmla="*/ 0 w 21"/>
                  <a:gd name="T1" fmla="*/ 0 h 10"/>
                  <a:gd name="T2" fmla="*/ 0 w 21"/>
                  <a:gd name="T3" fmla="*/ 0 h 10"/>
                  <a:gd name="T4" fmla="*/ 0 w 21"/>
                  <a:gd name="T5" fmla="*/ 0 h 10"/>
                  <a:gd name="T6" fmla="*/ 0 w 21"/>
                  <a:gd name="T7" fmla="*/ 0 h 10"/>
                  <a:gd name="T8" fmla="*/ 0 w 21"/>
                  <a:gd name="T9" fmla="*/ 0 h 10"/>
                  <a:gd name="T10" fmla="*/ 0 w 21"/>
                  <a:gd name="T11" fmla="*/ 0 h 10"/>
                  <a:gd name="T12" fmla="*/ 0 w 21"/>
                  <a:gd name="T13" fmla="*/ 0 h 10"/>
                  <a:gd name="T14" fmla="*/ 0 w 21"/>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21"/>
                  <a:gd name="T25" fmla="*/ 0 h 10"/>
                  <a:gd name="T26" fmla="*/ 21 w 21"/>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 h="10">
                    <a:moveTo>
                      <a:pt x="8" y="6"/>
                    </a:moveTo>
                    <a:lnTo>
                      <a:pt x="0" y="10"/>
                    </a:lnTo>
                    <a:lnTo>
                      <a:pt x="0" y="6"/>
                    </a:lnTo>
                    <a:lnTo>
                      <a:pt x="10" y="0"/>
                    </a:lnTo>
                    <a:lnTo>
                      <a:pt x="11" y="1"/>
                    </a:lnTo>
                    <a:lnTo>
                      <a:pt x="21" y="1"/>
                    </a:lnTo>
                    <a:lnTo>
                      <a:pt x="19" y="3"/>
                    </a:lnTo>
                    <a:lnTo>
                      <a:pt x="8" y="6"/>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69" name="Freeform 1599">
                <a:extLst>
                  <a:ext uri="{FF2B5EF4-FFF2-40B4-BE49-F238E27FC236}">
                    <a16:creationId xmlns:a16="http://schemas.microsoft.com/office/drawing/2014/main" id="{BC2FF9A6-D325-4956-A4A7-C2B15B10F582}"/>
                  </a:ext>
                </a:extLst>
              </p:cNvPr>
              <p:cNvSpPr>
                <a:spLocks noChangeAspect="1"/>
              </p:cNvSpPr>
              <p:nvPr/>
            </p:nvSpPr>
            <p:spPr bwMode="auto">
              <a:xfrm>
                <a:off x="449" y="926"/>
                <a:ext cx="5" cy="3"/>
              </a:xfrm>
              <a:custGeom>
                <a:avLst/>
                <a:gdLst>
                  <a:gd name="T0" fmla="*/ 0 w 21"/>
                  <a:gd name="T1" fmla="*/ 0 h 10"/>
                  <a:gd name="T2" fmla="*/ 0 w 21"/>
                  <a:gd name="T3" fmla="*/ 0 h 10"/>
                  <a:gd name="T4" fmla="*/ 0 w 21"/>
                  <a:gd name="T5" fmla="*/ 0 h 10"/>
                  <a:gd name="T6" fmla="*/ 0 w 21"/>
                  <a:gd name="T7" fmla="*/ 0 h 10"/>
                  <a:gd name="T8" fmla="*/ 0 w 21"/>
                  <a:gd name="T9" fmla="*/ 0 h 10"/>
                  <a:gd name="T10" fmla="*/ 0 w 21"/>
                  <a:gd name="T11" fmla="*/ 0 h 10"/>
                  <a:gd name="T12" fmla="*/ 0 w 21"/>
                  <a:gd name="T13" fmla="*/ 0 h 10"/>
                  <a:gd name="T14" fmla="*/ 0 w 21"/>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21"/>
                  <a:gd name="T25" fmla="*/ 0 h 10"/>
                  <a:gd name="T26" fmla="*/ 21 w 21"/>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 h="10">
                    <a:moveTo>
                      <a:pt x="8" y="6"/>
                    </a:moveTo>
                    <a:lnTo>
                      <a:pt x="0" y="10"/>
                    </a:lnTo>
                    <a:lnTo>
                      <a:pt x="0" y="6"/>
                    </a:lnTo>
                    <a:lnTo>
                      <a:pt x="10" y="0"/>
                    </a:lnTo>
                    <a:lnTo>
                      <a:pt x="11" y="1"/>
                    </a:lnTo>
                    <a:lnTo>
                      <a:pt x="21" y="1"/>
                    </a:lnTo>
                    <a:lnTo>
                      <a:pt x="19" y="3"/>
                    </a:lnTo>
                    <a:lnTo>
                      <a:pt x="8" y="6"/>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70" name="Freeform 1600">
                <a:extLst>
                  <a:ext uri="{FF2B5EF4-FFF2-40B4-BE49-F238E27FC236}">
                    <a16:creationId xmlns:a16="http://schemas.microsoft.com/office/drawing/2014/main" id="{29D9AFA2-C0A9-452E-AE30-671F338A7CE3}"/>
                  </a:ext>
                </a:extLst>
              </p:cNvPr>
              <p:cNvSpPr>
                <a:spLocks noChangeAspect="1"/>
              </p:cNvSpPr>
              <p:nvPr/>
            </p:nvSpPr>
            <p:spPr bwMode="auto">
              <a:xfrm>
                <a:off x="435" y="914"/>
                <a:ext cx="31" cy="19"/>
              </a:xfrm>
              <a:custGeom>
                <a:avLst/>
                <a:gdLst>
                  <a:gd name="T0" fmla="*/ 0 w 108"/>
                  <a:gd name="T1" fmla="*/ 0 h 64"/>
                  <a:gd name="T2" fmla="*/ 0 w 108"/>
                  <a:gd name="T3" fmla="*/ 0 h 64"/>
                  <a:gd name="T4" fmla="*/ 0 w 108"/>
                  <a:gd name="T5" fmla="*/ 0 h 64"/>
                  <a:gd name="T6" fmla="*/ 0 w 108"/>
                  <a:gd name="T7" fmla="*/ 0 h 64"/>
                  <a:gd name="T8" fmla="*/ 0 w 108"/>
                  <a:gd name="T9" fmla="*/ 0 h 64"/>
                  <a:gd name="T10" fmla="*/ 0 w 108"/>
                  <a:gd name="T11" fmla="*/ 0 h 64"/>
                  <a:gd name="T12" fmla="*/ 0 w 108"/>
                  <a:gd name="T13" fmla="*/ 0 h 64"/>
                  <a:gd name="T14" fmla="*/ 0 w 108"/>
                  <a:gd name="T15" fmla="*/ 0 h 64"/>
                  <a:gd name="T16" fmla="*/ 0 w 108"/>
                  <a:gd name="T17" fmla="*/ 0 h 64"/>
                  <a:gd name="T18" fmla="*/ 0 w 108"/>
                  <a:gd name="T19" fmla="*/ 0 h 64"/>
                  <a:gd name="T20" fmla="*/ 0 w 108"/>
                  <a:gd name="T21" fmla="*/ 0 h 64"/>
                  <a:gd name="T22" fmla="*/ 0 w 108"/>
                  <a:gd name="T23" fmla="*/ 0 h 64"/>
                  <a:gd name="T24" fmla="*/ 0 w 108"/>
                  <a:gd name="T25" fmla="*/ 0 h 64"/>
                  <a:gd name="T26" fmla="*/ 0 w 108"/>
                  <a:gd name="T27" fmla="*/ 0 h 64"/>
                  <a:gd name="T28" fmla="*/ 0 w 108"/>
                  <a:gd name="T29" fmla="*/ 0 h 64"/>
                  <a:gd name="T30" fmla="*/ 0 w 108"/>
                  <a:gd name="T31" fmla="*/ 0 h 64"/>
                  <a:gd name="T32" fmla="*/ 0 w 108"/>
                  <a:gd name="T33" fmla="*/ 0 h 64"/>
                  <a:gd name="T34" fmla="*/ 0 w 108"/>
                  <a:gd name="T35" fmla="*/ 0 h 64"/>
                  <a:gd name="T36" fmla="*/ 0 w 108"/>
                  <a:gd name="T37" fmla="*/ 0 h 64"/>
                  <a:gd name="T38" fmla="*/ 0 w 108"/>
                  <a:gd name="T39" fmla="*/ 0 h 64"/>
                  <a:gd name="T40" fmla="*/ 0 w 108"/>
                  <a:gd name="T41" fmla="*/ 0 h 64"/>
                  <a:gd name="T42" fmla="*/ 0 w 108"/>
                  <a:gd name="T43" fmla="*/ 0 h 64"/>
                  <a:gd name="T44" fmla="*/ 0 w 108"/>
                  <a:gd name="T45" fmla="*/ 0 h 64"/>
                  <a:gd name="T46" fmla="*/ 0 w 108"/>
                  <a:gd name="T47" fmla="*/ 0 h 64"/>
                  <a:gd name="T48" fmla="*/ 0 w 108"/>
                  <a:gd name="T49" fmla="*/ 0 h 64"/>
                  <a:gd name="T50" fmla="*/ 0 w 108"/>
                  <a:gd name="T51" fmla="*/ 0 h 64"/>
                  <a:gd name="T52" fmla="*/ 0 w 108"/>
                  <a:gd name="T53" fmla="*/ 0 h 64"/>
                  <a:gd name="T54" fmla="*/ 0 w 108"/>
                  <a:gd name="T55" fmla="*/ 0 h 64"/>
                  <a:gd name="T56" fmla="*/ 0 w 108"/>
                  <a:gd name="T57" fmla="*/ 0 h 64"/>
                  <a:gd name="T58" fmla="*/ 0 w 108"/>
                  <a:gd name="T59" fmla="*/ 0 h 64"/>
                  <a:gd name="T60" fmla="*/ 0 w 108"/>
                  <a:gd name="T61" fmla="*/ 0 h 64"/>
                  <a:gd name="T62" fmla="*/ 0 w 108"/>
                  <a:gd name="T63" fmla="*/ 0 h 64"/>
                  <a:gd name="T64" fmla="*/ 0 w 108"/>
                  <a:gd name="T65" fmla="*/ 0 h 64"/>
                  <a:gd name="T66" fmla="*/ 0 w 108"/>
                  <a:gd name="T67" fmla="*/ 0 h 64"/>
                  <a:gd name="T68" fmla="*/ 0 w 108"/>
                  <a:gd name="T69" fmla="*/ 0 h 64"/>
                  <a:gd name="T70" fmla="*/ 0 w 108"/>
                  <a:gd name="T71" fmla="*/ 0 h 64"/>
                  <a:gd name="T72" fmla="*/ 0 w 108"/>
                  <a:gd name="T73" fmla="*/ 0 h 64"/>
                  <a:gd name="T74" fmla="*/ 0 w 108"/>
                  <a:gd name="T75" fmla="*/ 0 h 64"/>
                  <a:gd name="T76" fmla="*/ 0 w 108"/>
                  <a:gd name="T77" fmla="*/ 0 h 64"/>
                  <a:gd name="T78" fmla="*/ 0 w 108"/>
                  <a:gd name="T79" fmla="*/ 0 h 64"/>
                  <a:gd name="T80" fmla="*/ 0 w 108"/>
                  <a:gd name="T81" fmla="*/ 0 h 64"/>
                  <a:gd name="T82" fmla="*/ 0 w 108"/>
                  <a:gd name="T83" fmla="*/ 0 h 6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8"/>
                  <a:gd name="T127" fmla="*/ 0 h 64"/>
                  <a:gd name="T128" fmla="*/ 108 w 108"/>
                  <a:gd name="T129" fmla="*/ 64 h 6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8" h="64">
                    <a:moveTo>
                      <a:pt x="2" y="32"/>
                    </a:moveTo>
                    <a:lnTo>
                      <a:pt x="0" y="32"/>
                    </a:lnTo>
                    <a:lnTo>
                      <a:pt x="1" y="31"/>
                    </a:lnTo>
                    <a:lnTo>
                      <a:pt x="7" y="29"/>
                    </a:lnTo>
                    <a:lnTo>
                      <a:pt x="10" y="26"/>
                    </a:lnTo>
                    <a:lnTo>
                      <a:pt x="23" y="17"/>
                    </a:lnTo>
                    <a:lnTo>
                      <a:pt x="26" y="18"/>
                    </a:lnTo>
                    <a:lnTo>
                      <a:pt x="29" y="16"/>
                    </a:lnTo>
                    <a:lnTo>
                      <a:pt x="42" y="16"/>
                    </a:lnTo>
                    <a:lnTo>
                      <a:pt x="34" y="21"/>
                    </a:lnTo>
                    <a:lnTo>
                      <a:pt x="37" y="21"/>
                    </a:lnTo>
                    <a:lnTo>
                      <a:pt x="37" y="23"/>
                    </a:lnTo>
                    <a:lnTo>
                      <a:pt x="36" y="27"/>
                    </a:lnTo>
                    <a:lnTo>
                      <a:pt x="40" y="29"/>
                    </a:lnTo>
                    <a:lnTo>
                      <a:pt x="45" y="23"/>
                    </a:lnTo>
                    <a:lnTo>
                      <a:pt x="48" y="21"/>
                    </a:lnTo>
                    <a:lnTo>
                      <a:pt x="48" y="18"/>
                    </a:lnTo>
                    <a:lnTo>
                      <a:pt x="52" y="17"/>
                    </a:lnTo>
                    <a:lnTo>
                      <a:pt x="50" y="8"/>
                    </a:lnTo>
                    <a:lnTo>
                      <a:pt x="52" y="5"/>
                    </a:lnTo>
                    <a:lnTo>
                      <a:pt x="55" y="3"/>
                    </a:lnTo>
                    <a:lnTo>
                      <a:pt x="60" y="2"/>
                    </a:lnTo>
                    <a:lnTo>
                      <a:pt x="61" y="7"/>
                    </a:lnTo>
                    <a:lnTo>
                      <a:pt x="58" y="13"/>
                    </a:lnTo>
                    <a:lnTo>
                      <a:pt x="60" y="13"/>
                    </a:lnTo>
                    <a:lnTo>
                      <a:pt x="71" y="6"/>
                    </a:lnTo>
                    <a:lnTo>
                      <a:pt x="78" y="7"/>
                    </a:lnTo>
                    <a:lnTo>
                      <a:pt x="81" y="5"/>
                    </a:lnTo>
                    <a:lnTo>
                      <a:pt x="84" y="3"/>
                    </a:lnTo>
                    <a:lnTo>
                      <a:pt x="83" y="0"/>
                    </a:lnTo>
                    <a:lnTo>
                      <a:pt x="85" y="1"/>
                    </a:lnTo>
                    <a:lnTo>
                      <a:pt x="87" y="0"/>
                    </a:lnTo>
                    <a:lnTo>
                      <a:pt x="92" y="1"/>
                    </a:lnTo>
                    <a:lnTo>
                      <a:pt x="87" y="8"/>
                    </a:lnTo>
                    <a:lnTo>
                      <a:pt x="89" y="10"/>
                    </a:lnTo>
                    <a:lnTo>
                      <a:pt x="99" y="2"/>
                    </a:lnTo>
                    <a:lnTo>
                      <a:pt x="105" y="2"/>
                    </a:lnTo>
                    <a:lnTo>
                      <a:pt x="105" y="5"/>
                    </a:lnTo>
                    <a:lnTo>
                      <a:pt x="100" y="11"/>
                    </a:lnTo>
                    <a:lnTo>
                      <a:pt x="99" y="12"/>
                    </a:lnTo>
                    <a:lnTo>
                      <a:pt x="96" y="16"/>
                    </a:lnTo>
                    <a:lnTo>
                      <a:pt x="97" y="16"/>
                    </a:lnTo>
                    <a:lnTo>
                      <a:pt x="96" y="18"/>
                    </a:lnTo>
                    <a:lnTo>
                      <a:pt x="108" y="18"/>
                    </a:lnTo>
                    <a:lnTo>
                      <a:pt x="99" y="26"/>
                    </a:lnTo>
                    <a:lnTo>
                      <a:pt x="92" y="26"/>
                    </a:lnTo>
                    <a:lnTo>
                      <a:pt x="83" y="21"/>
                    </a:lnTo>
                    <a:lnTo>
                      <a:pt x="78" y="22"/>
                    </a:lnTo>
                    <a:lnTo>
                      <a:pt x="73" y="26"/>
                    </a:lnTo>
                    <a:lnTo>
                      <a:pt x="84" y="28"/>
                    </a:lnTo>
                    <a:lnTo>
                      <a:pt x="85" y="31"/>
                    </a:lnTo>
                    <a:lnTo>
                      <a:pt x="81" y="34"/>
                    </a:lnTo>
                    <a:lnTo>
                      <a:pt x="76" y="33"/>
                    </a:lnTo>
                    <a:lnTo>
                      <a:pt x="78" y="29"/>
                    </a:lnTo>
                    <a:lnTo>
                      <a:pt x="75" y="31"/>
                    </a:lnTo>
                    <a:lnTo>
                      <a:pt x="70" y="33"/>
                    </a:lnTo>
                    <a:lnTo>
                      <a:pt x="63" y="34"/>
                    </a:lnTo>
                    <a:lnTo>
                      <a:pt x="64" y="34"/>
                    </a:lnTo>
                    <a:lnTo>
                      <a:pt x="65" y="37"/>
                    </a:lnTo>
                    <a:lnTo>
                      <a:pt x="61" y="37"/>
                    </a:lnTo>
                    <a:lnTo>
                      <a:pt x="53" y="38"/>
                    </a:lnTo>
                    <a:lnTo>
                      <a:pt x="42" y="45"/>
                    </a:lnTo>
                    <a:lnTo>
                      <a:pt x="37" y="47"/>
                    </a:lnTo>
                    <a:lnTo>
                      <a:pt x="34" y="48"/>
                    </a:lnTo>
                    <a:lnTo>
                      <a:pt x="33" y="50"/>
                    </a:lnTo>
                    <a:lnTo>
                      <a:pt x="32" y="54"/>
                    </a:lnTo>
                    <a:lnTo>
                      <a:pt x="26" y="59"/>
                    </a:lnTo>
                    <a:lnTo>
                      <a:pt x="8" y="64"/>
                    </a:lnTo>
                    <a:lnTo>
                      <a:pt x="22" y="54"/>
                    </a:lnTo>
                    <a:lnTo>
                      <a:pt x="23" y="52"/>
                    </a:lnTo>
                    <a:lnTo>
                      <a:pt x="18" y="50"/>
                    </a:lnTo>
                    <a:lnTo>
                      <a:pt x="19" y="47"/>
                    </a:lnTo>
                    <a:lnTo>
                      <a:pt x="22" y="44"/>
                    </a:lnTo>
                    <a:lnTo>
                      <a:pt x="19" y="42"/>
                    </a:lnTo>
                    <a:lnTo>
                      <a:pt x="15" y="42"/>
                    </a:lnTo>
                    <a:lnTo>
                      <a:pt x="12" y="42"/>
                    </a:lnTo>
                    <a:lnTo>
                      <a:pt x="12" y="44"/>
                    </a:lnTo>
                    <a:lnTo>
                      <a:pt x="16" y="44"/>
                    </a:lnTo>
                    <a:lnTo>
                      <a:pt x="10" y="54"/>
                    </a:lnTo>
                    <a:lnTo>
                      <a:pt x="5" y="57"/>
                    </a:lnTo>
                    <a:lnTo>
                      <a:pt x="0" y="53"/>
                    </a:lnTo>
                    <a:lnTo>
                      <a:pt x="6" y="37"/>
                    </a:lnTo>
                    <a:lnTo>
                      <a:pt x="2" y="34"/>
                    </a:lnTo>
                    <a:lnTo>
                      <a:pt x="2" y="3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71" name="Freeform 1601">
                <a:extLst>
                  <a:ext uri="{FF2B5EF4-FFF2-40B4-BE49-F238E27FC236}">
                    <a16:creationId xmlns:a16="http://schemas.microsoft.com/office/drawing/2014/main" id="{2903B19A-5255-49E9-A6FE-4DCA4DEA3DE9}"/>
                  </a:ext>
                </a:extLst>
              </p:cNvPr>
              <p:cNvSpPr>
                <a:spLocks noChangeAspect="1"/>
              </p:cNvSpPr>
              <p:nvPr/>
            </p:nvSpPr>
            <p:spPr bwMode="auto">
              <a:xfrm>
                <a:off x="435" y="914"/>
                <a:ext cx="31" cy="19"/>
              </a:xfrm>
              <a:custGeom>
                <a:avLst/>
                <a:gdLst>
                  <a:gd name="T0" fmla="*/ 0 w 108"/>
                  <a:gd name="T1" fmla="*/ 0 h 64"/>
                  <a:gd name="T2" fmla="*/ 0 w 108"/>
                  <a:gd name="T3" fmla="*/ 0 h 64"/>
                  <a:gd name="T4" fmla="*/ 0 w 108"/>
                  <a:gd name="T5" fmla="*/ 0 h 64"/>
                  <a:gd name="T6" fmla="*/ 0 w 108"/>
                  <a:gd name="T7" fmla="*/ 0 h 64"/>
                  <a:gd name="T8" fmla="*/ 0 w 108"/>
                  <a:gd name="T9" fmla="*/ 0 h 64"/>
                  <a:gd name="T10" fmla="*/ 0 w 108"/>
                  <a:gd name="T11" fmla="*/ 0 h 64"/>
                  <a:gd name="T12" fmla="*/ 0 w 108"/>
                  <a:gd name="T13" fmla="*/ 0 h 64"/>
                  <a:gd name="T14" fmla="*/ 0 w 108"/>
                  <a:gd name="T15" fmla="*/ 0 h 64"/>
                  <a:gd name="T16" fmla="*/ 0 w 108"/>
                  <a:gd name="T17" fmla="*/ 0 h 64"/>
                  <a:gd name="T18" fmla="*/ 0 w 108"/>
                  <a:gd name="T19" fmla="*/ 0 h 64"/>
                  <a:gd name="T20" fmla="*/ 0 w 108"/>
                  <a:gd name="T21" fmla="*/ 0 h 64"/>
                  <a:gd name="T22" fmla="*/ 0 w 108"/>
                  <a:gd name="T23" fmla="*/ 0 h 64"/>
                  <a:gd name="T24" fmla="*/ 0 w 108"/>
                  <a:gd name="T25" fmla="*/ 0 h 64"/>
                  <a:gd name="T26" fmla="*/ 0 w 108"/>
                  <a:gd name="T27" fmla="*/ 0 h 64"/>
                  <a:gd name="T28" fmla="*/ 0 w 108"/>
                  <a:gd name="T29" fmla="*/ 0 h 64"/>
                  <a:gd name="T30" fmla="*/ 0 w 108"/>
                  <a:gd name="T31" fmla="*/ 0 h 64"/>
                  <a:gd name="T32" fmla="*/ 0 w 108"/>
                  <a:gd name="T33" fmla="*/ 0 h 64"/>
                  <a:gd name="T34" fmla="*/ 0 w 108"/>
                  <a:gd name="T35" fmla="*/ 0 h 64"/>
                  <a:gd name="T36" fmla="*/ 0 w 108"/>
                  <a:gd name="T37" fmla="*/ 0 h 64"/>
                  <a:gd name="T38" fmla="*/ 0 w 108"/>
                  <a:gd name="T39" fmla="*/ 0 h 64"/>
                  <a:gd name="T40" fmla="*/ 0 w 108"/>
                  <a:gd name="T41" fmla="*/ 0 h 64"/>
                  <a:gd name="T42" fmla="*/ 0 w 108"/>
                  <a:gd name="T43" fmla="*/ 0 h 64"/>
                  <a:gd name="T44" fmla="*/ 0 w 108"/>
                  <a:gd name="T45" fmla="*/ 0 h 64"/>
                  <a:gd name="T46" fmla="*/ 0 w 108"/>
                  <a:gd name="T47" fmla="*/ 0 h 64"/>
                  <a:gd name="T48" fmla="*/ 0 w 108"/>
                  <a:gd name="T49" fmla="*/ 0 h 64"/>
                  <a:gd name="T50" fmla="*/ 0 w 108"/>
                  <a:gd name="T51" fmla="*/ 0 h 64"/>
                  <a:gd name="T52" fmla="*/ 0 w 108"/>
                  <a:gd name="T53" fmla="*/ 0 h 64"/>
                  <a:gd name="T54" fmla="*/ 0 w 108"/>
                  <a:gd name="T55" fmla="*/ 0 h 64"/>
                  <a:gd name="T56" fmla="*/ 0 w 108"/>
                  <a:gd name="T57" fmla="*/ 0 h 64"/>
                  <a:gd name="T58" fmla="*/ 0 w 108"/>
                  <a:gd name="T59" fmla="*/ 0 h 64"/>
                  <a:gd name="T60" fmla="*/ 0 w 108"/>
                  <a:gd name="T61" fmla="*/ 0 h 64"/>
                  <a:gd name="T62" fmla="*/ 0 w 108"/>
                  <a:gd name="T63" fmla="*/ 0 h 64"/>
                  <a:gd name="T64" fmla="*/ 0 w 108"/>
                  <a:gd name="T65" fmla="*/ 0 h 64"/>
                  <a:gd name="T66" fmla="*/ 0 w 108"/>
                  <a:gd name="T67" fmla="*/ 0 h 64"/>
                  <a:gd name="T68" fmla="*/ 0 w 108"/>
                  <a:gd name="T69" fmla="*/ 0 h 64"/>
                  <a:gd name="T70" fmla="*/ 0 w 108"/>
                  <a:gd name="T71" fmla="*/ 0 h 64"/>
                  <a:gd name="T72" fmla="*/ 0 w 108"/>
                  <a:gd name="T73" fmla="*/ 0 h 64"/>
                  <a:gd name="T74" fmla="*/ 0 w 108"/>
                  <a:gd name="T75" fmla="*/ 0 h 64"/>
                  <a:gd name="T76" fmla="*/ 0 w 108"/>
                  <a:gd name="T77" fmla="*/ 0 h 64"/>
                  <a:gd name="T78" fmla="*/ 0 w 108"/>
                  <a:gd name="T79" fmla="*/ 0 h 64"/>
                  <a:gd name="T80" fmla="*/ 0 w 108"/>
                  <a:gd name="T81" fmla="*/ 0 h 64"/>
                  <a:gd name="T82" fmla="*/ 0 w 108"/>
                  <a:gd name="T83" fmla="*/ 0 h 6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8"/>
                  <a:gd name="T127" fmla="*/ 0 h 64"/>
                  <a:gd name="T128" fmla="*/ 108 w 108"/>
                  <a:gd name="T129" fmla="*/ 64 h 6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8" h="64">
                    <a:moveTo>
                      <a:pt x="2" y="32"/>
                    </a:moveTo>
                    <a:lnTo>
                      <a:pt x="0" y="32"/>
                    </a:lnTo>
                    <a:lnTo>
                      <a:pt x="1" y="31"/>
                    </a:lnTo>
                    <a:lnTo>
                      <a:pt x="7" y="29"/>
                    </a:lnTo>
                    <a:lnTo>
                      <a:pt x="10" y="26"/>
                    </a:lnTo>
                    <a:lnTo>
                      <a:pt x="23" y="17"/>
                    </a:lnTo>
                    <a:lnTo>
                      <a:pt x="26" y="18"/>
                    </a:lnTo>
                    <a:lnTo>
                      <a:pt x="29" y="16"/>
                    </a:lnTo>
                    <a:lnTo>
                      <a:pt x="42" y="16"/>
                    </a:lnTo>
                    <a:lnTo>
                      <a:pt x="34" y="21"/>
                    </a:lnTo>
                    <a:lnTo>
                      <a:pt x="37" y="21"/>
                    </a:lnTo>
                    <a:lnTo>
                      <a:pt x="37" y="23"/>
                    </a:lnTo>
                    <a:lnTo>
                      <a:pt x="36" y="27"/>
                    </a:lnTo>
                    <a:lnTo>
                      <a:pt x="40" y="29"/>
                    </a:lnTo>
                    <a:lnTo>
                      <a:pt x="45" y="23"/>
                    </a:lnTo>
                    <a:lnTo>
                      <a:pt x="48" y="21"/>
                    </a:lnTo>
                    <a:lnTo>
                      <a:pt x="48" y="18"/>
                    </a:lnTo>
                    <a:lnTo>
                      <a:pt x="52" y="17"/>
                    </a:lnTo>
                    <a:lnTo>
                      <a:pt x="50" y="8"/>
                    </a:lnTo>
                    <a:lnTo>
                      <a:pt x="52" y="5"/>
                    </a:lnTo>
                    <a:lnTo>
                      <a:pt x="55" y="3"/>
                    </a:lnTo>
                    <a:lnTo>
                      <a:pt x="60" y="2"/>
                    </a:lnTo>
                    <a:lnTo>
                      <a:pt x="61" y="7"/>
                    </a:lnTo>
                    <a:lnTo>
                      <a:pt x="58" y="13"/>
                    </a:lnTo>
                    <a:lnTo>
                      <a:pt x="60" y="13"/>
                    </a:lnTo>
                    <a:lnTo>
                      <a:pt x="71" y="6"/>
                    </a:lnTo>
                    <a:lnTo>
                      <a:pt x="78" y="7"/>
                    </a:lnTo>
                    <a:lnTo>
                      <a:pt x="81" y="5"/>
                    </a:lnTo>
                    <a:lnTo>
                      <a:pt x="84" y="3"/>
                    </a:lnTo>
                    <a:lnTo>
                      <a:pt x="83" y="0"/>
                    </a:lnTo>
                    <a:lnTo>
                      <a:pt x="85" y="1"/>
                    </a:lnTo>
                    <a:lnTo>
                      <a:pt x="87" y="0"/>
                    </a:lnTo>
                    <a:lnTo>
                      <a:pt x="92" y="1"/>
                    </a:lnTo>
                    <a:lnTo>
                      <a:pt x="87" y="8"/>
                    </a:lnTo>
                    <a:lnTo>
                      <a:pt x="89" y="10"/>
                    </a:lnTo>
                    <a:lnTo>
                      <a:pt x="99" y="2"/>
                    </a:lnTo>
                    <a:lnTo>
                      <a:pt x="105" y="2"/>
                    </a:lnTo>
                    <a:lnTo>
                      <a:pt x="105" y="5"/>
                    </a:lnTo>
                    <a:lnTo>
                      <a:pt x="100" y="11"/>
                    </a:lnTo>
                    <a:lnTo>
                      <a:pt x="99" y="12"/>
                    </a:lnTo>
                    <a:lnTo>
                      <a:pt x="96" y="16"/>
                    </a:lnTo>
                    <a:lnTo>
                      <a:pt x="97" y="16"/>
                    </a:lnTo>
                    <a:lnTo>
                      <a:pt x="96" y="18"/>
                    </a:lnTo>
                    <a:lnTo>
                      <a:pt x="108" y="18"/>
                    </a:lnTo>
                    <a:lnTo>
                      <a:pt x="99" y="26"/>
                    </a:lnTo>
                    <a:lnTo>
                      <a:pt x="92" y="26"/>
                    </a:lnTo>
                    <a:lnTo>
                      <a:pt x="83" y="21"/>
                    </a:lnTo>
                    <a:lnTo>
                      <a:pt x="78" y="22"/>
                    </a:lnTo>
                    <a:lnTo>
                      <a:pt x="73" y="26"/>
                    </a:lnTo>
                    <a:lnTo>
                      <a:pt x="84" y="28"/>
                    </a:lnTo>
                    <a:lnTo>
                      <a:pt x="85" y="31"/>
                    </a:lnTo>
                    <a:lnTo>
                      <a:pt x="81" y="34"/>
                    </a:lnTo>
                    <a:lnTo>
                      <a:pt x="76" y="33"/>
                    </a:lnTo>
                    <a:lnTo>
                      <a:pt x="78" y="29"/>
                    </a:lnTo>
                    <a:lnTo>
                      <a:pt x="75" y="31"/>
                    </a:lnTo>
                    <a:lnTo>
                      <a:pt x="70" y="33"/>
                    </a:lnTo>
                    <a:lnTo>
                      <a:pt x="63" y="34"/>
                    </a:lnTo>
                    <a:lnTo>
                      <a:pt x="64" y="34"/>
                    </a:lnTo>
                    <a:lnTo>
                      <a:pt x="65" y="37"/>
                    </a:lnTo>
                    <a:lnTo>
                      <a:pt x="61" y="37"/>
                    </a:lnTo>
                    <a:lnTo>
                      <a:pt x="53" y="38"/>
                    </a:lnTo>
                    <a:lnTo>
                      <a:pt x="42" y="45"/>
                    </a:lnTo>
                    <a:lnTo>
                      <a:pt x="37" y="47"/>
                    </a:lnTo>
                    <a:lnTo>
                      <a:pt x="34" y="48"/>
                    </a:lnTo>
                    <a:lnTo>
                      <a:pt x="33" y="50"/>
                    </a:lnTo>
                    <a:lnTo>
                      <a:pt x="32" y="54"/>
                    </a:lnTo>
                    <a:lnTo>
                      <a:pt x="26" y="59"/>
                    </a:lnTo>
                    <a:lnTo>
                      <a:pt x="8" y="64"/>
                    </a:lnTo>
                    <a:lnTo>
                      <a:pt x="22" y="54"/>
                    </a:lnTo>
                    <a:lnTo>
                      <a:pt x="23" y="52"/>
                    </a:lnTo>
                    <a:lnTo>
                      <a:pt x="18" y="50"/>
                    </a:lnTo>
                    <a:lnTo>
                      <a:pt x="19" y="47"/>
                    </a:lnTo>
                    <a:lnTo>
                      <a:pt x="22" y="44"/>
                    </a:lnTo>
                    <a:lnTo>
                      <a:pt x="19" y="42"/>
                    </a:lnTo>
                    <a:lnTo>
                      <a:pt x="15" y="42"/>
                    </a:lnTo>
                    <a:lnTo>
                      <a:pt x="12" y="42"/>
                    </a:lnTo>
                    <a:lnTo>
                      <a:pt x="12" y="44"/>
                    </a:lnTo>
                    <a:lnTo>
                      <a:pt x="16" y="44"/>
                    </a:lnTo>
                    <a:lnTo>
                      <a:pt x="10" y="54"/>
                    </a:lnTo>
                    <a:lnTo>
                      <a:pt x="5" y="57"/>
                    </a:lnTo>
                    <a:lnTo>
                      <a:pt x="0" y="53"/>
                    </a:lnTo>
                    <a:lnTo>
                      <a:pt x="6" y="37"/>
                    </a:lnTo>
                    <a:lnTo>
                      <a:pt x="2" y="34"/>
                    </a:lnTo>
                    <a:lnTo>
                      <a:pt x="2" y="3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72" name="Freeform 1602">
                <a:extLst>
                  <a:ext uri="{FF2B5EF4-FFF2-40B4-BE49-F238E27FC236}">
                    <a16:creationId xmlns:a16="http://schemas.microsoft.com/office/drawing/2014/main" id="{FEBC6352-21FC-485E-8D3B-F6BAB7D5CB82}"/>
                  </a:ext>
                </a:extLst>
              </p:cNvPr>
              <p:cNvSpPr>
                <a:spLocks noChangeAspect="1"/>
              </p:cNvSpPr>
              <p:nvPr/>
            </p:nvSpPr>
            <p:spPr bwMode="auto">
              <a:xfrm>
                <a:off x="459" y="911"/>
                <a:ext cx="3" cy="1"/>
              </a:xfrm>
              <a:custGeom>
                <a:avLst/>
                <a:gdLst>
                  <a:gd name="T0" fmla="*/ 0 w 11"/>
                  <a:gd name="T1" fmla="*/ 0 h 5"/>
                  <a:gd name="T2" fmla="*/ 0 w 11"/>
                  <a:gd name="T3" fmla="*/ 0 h 5"/>
                  <a:gd name="T4" fmla="*/ 0 w 11"/>
                  <a:gd name="T5" fmla="*/ 0 h 5"/>
                  <a:gd name="T6" fmla="*/ 0 w 11"/>
                  <a:gd name="T7" fmla="*/ 0 h 5"/>
                  <a:gd name="T8" fmla="*/ 0 w 11"/>
                  <a:gd name="T9" fmla="*/ 0 h 5"/>
                  <a:gd name="T10" fmla="*/ 0 w 11"/>
                  <a:gd name="T11" fmla="*/ 0 h 5"/>
                  <a:gd name="T12" fmla="*/ 0 w 11"/>
                  <a:gd name="T13" fmla="*/ 0 h 5"/>
                  <a:gd name="T14" fmla="*/ 0 w 11"/>
                  <a:gd name="T15" fmla="*/ 0 h 5"/>
                  <a:gd name="T16" fmla="*/ 0 w 11"/>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
                  <a:gd name="T29" fmla="*/ 11 w 11"/>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
                    <a:moveTo>
                      <a:pt x="1" y="1"/>
                    </a:moveTo>
                    <a:lnTo>
                      <a:pt x="0" y="1"/>
                    </a:lnTo>
                    <a:lnTo>
                      <a:pt x="2" y="0"/>
                    </a:lnTo>
                    <a:lnTo>
                      <a:pt x="6" y="0"/>
                    </a:lnTo>
                    <a:lnTo>
                      <a:pt x="11" y="0"/>
                    </a:lnTo>
                    <a:lnTo>
                      <a:pt x="11" y="5"/>
                    </a:lnTo>
                    <a:lnTo>
                      <a:pt x="6" y="2"/>
                    </a:lnTo>
                    <a:lnTo>
                      <a:pt x="1" y="2"/>
                    </a:lnTo>
                    <a:lnTo>
                      <a:pt x="1"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73" name="Freeform 1603">
                <a:extLst>
                  <a:ext uri="{FF2B5EF4-FFF2-40B4-BE49-F238E27FC236}">
                    <a16:creationId xmlns:a16="http://schemas.microsoft.com/office/drawing/2014/main" id="{6B995313-E5FC-439F-A60B-11376FF558F3}"/>
                  </a:ext>
                </a:extLst>
              </p:cNvPr>
              <p:cNvSpPr>
                <a:spLocks noChangeAspect="1"/>
              </p:cNvSpPr>
              <p:nvPr/>
            </p:nvSpPr>
            <p:spPr bwMode="auto">
              <a:xfrm>
                <a:off x="459" y="911"/>
                <a:ext cx="3" cy="1"/>
              </a:xfrm>
              <a:custGeom>
                <a:avLst/>
                <a:gdLst>
                  <a:gd name="T0" fmla="*/ 0 w 11"/>
                  <a:gd name="T1" fmla="*/ 0 h 5"/>
                  <a:gd name="T2" fmla="*/ 0 w 11"/>
                  <a:gd name="T3" fmla="*/ 0 h 5"/>
                  <a:gd name="T4" fmla="*/ 0 w 11"/>
                  <a:gd name="T5" fmla="*/ 0 h 5"/>
                  <a:gd name="T6" fmla="*/ 0 w 11"/>
                  <a:gd name="T7" fmla="*/ 0 h 5"/>
                  <a:gd name="T8" fmla="*/ 0 w 11"/>
                  <a:gd name="T9" fmla="*/ 0 h 5"/>
                  <a:gd name="T10" fmla="*/ 0 w 11"/>
                  <a:gd name="T11" fmla="*/ 0 h 5"/>
                  <a:gd name="T12" fmla="*/ 0 w 11"/>
                  <a:gd name="T13" fmla="*/ 0 h 5"/>
                  <a:gd name="T14" fmla="*/ 0 w 11"/>
                  <a:gd name="T15" fmla="*/ 0 h 5"/>
                  <a:gd name="T16" fmla="*/ 0 w 11"/>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
                  <a:gd name="T29" fmla="*/ 11 w 11"/>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
                    <a:moveTo>
                      <a:pt x="1" y="1"/>
                    </a:moveTo>
                    <a:lnTo>
                      <a:pt x="0" y="1"/>
                    </a:lnTo>
                    <a:lnTo>
                      <a:pt x="2" y="0"/>
                    </a:lnTo>
                    <a:lnTo>
                      <a:pt x="6" y="0"/>
                    </a:lnTo>
                    <a:lnTo>
                      <a:pt x="11" y="0"/>
                    </a:lnTo>
                    <a:lnTo>
                      <a:pt x="11" y="5"/>
                    </a:lnTo>
                    <a:lnTo>
                      <a:pt x="6" y="2"/>
                    </a:lnTo>
                    <a:lnTo>
                      <a:pt x="1" y="2"/>
                    </a:lnTo>
                    <a:lnTo>
                      <a:pt x="1"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74" name="Freeform 1604">
                <a:extLst>
                  <a:ext uri="{FF2B5EF4-FFF2-40B4-BE49-F238E27FC236}">
                    <a16:creationId xmlns:a16="http://schemas.microsoft.com/office/drawing/2014/main" id="{508923E2-F0A5-4621-AD0B-84C9B5FE1699}"/>
                  </a:ext>
                </a:extLst>
              </p:cNvPr>
              <p:cNvSpPr>
                <a:spLocks noChangeAspect="1"/>
              </p:cNvSpPr>
              <p:nvPr/>
            </p:nvSpPr>
            <p:spPr bwMode="auto">
              <a:xfrm>
                <a:off x="462" y="905"/>
                <a:ext cx="13" cy="6"/>
              </a:xfrm>
              <a:custGeom>
                <a:avLst/>
                <a:gdLst>
                  <a:gd name="T0" fmla="*/ 0 w 44"/>
                  <a:gd name="T1" fmla="*/ 0 h 22"/>
                  <a:gd name="T2" fmla="*/ 0 w 44"/>
                  <a:gd name="T3" fmla="*/ 0 h 22"/>
                  <a:gd name="T4" fmla="*/ 0 w 44"/>
                  <a:gd name="T5" fmla="*/ 0 h 22"/>
                  <a:gd name="T6" fmla="*/ 0 w 44"/>
                  <a:gd name="T7" fmla="*/ 0 h 22"/>
                  <a:gd name="T8" fmla="*/ 0 w 44"/>
                  <a:gd name="T9" fmla="*/ 0 h 22"/>
                  <a:gd name="T10" fmla="*/ 0 w 44"/>
                  <a:gd name="T11" fmla="*/ 0 h 22"/>
                  <a:gd name="T12" fmla="*/ 0 w 44"/>
                  <a:gd name="T13" fmla="*/ 0 h 22"/>
                  <a:gd name="T14" fmla="*/ 0 w 44"/>
                  <a:gd name="T15" fmla="*/ 0 h 22"/>
                  <a:gd name="T16" fmla="*/ 0 w 44"/>
                  <a:gd name="T17" fmla="*/ 0 h 22"/>
                  <a:gd name="T18" fmla="*/ 0 w 44"/>
                  <a:gd name="T19" fmla="*/ 0 h 22"/>
                  <a:gd name="T20" fmla="*/ 0 w 44"/>
                  <a:gd name="T21" fmla="*/ 0 h 22"/>
                  <a:gd name="T22" fmla="*/ 0 w 44"/>
                  <a:gd name="T23" fmla="*/ 0 h 22"/>
                  <a:gd name="T24" fmla="*/ 0 w 44"/>
                  <a:gd name="T25" fmla="*/ 0 h 22"/>
                  <a:gd name="T26" fmla="*/ 0 w 44"/>
                  <a:gd name="T27" fmla="*/ 0 h 22"/>
                  <a:gd name="T28" fmla="*/ 0 w 44"/>
                  <a:gd name="T29" fmla="*/ 0 h 22"/>
                  <a:gd name="T30" fmla="*/ 0 w 44"/>
                  <a:gd name="T31" fmla="*/ 0 h 22"/>
                  <a:gd name="T32" fmla="*/ 0 w 44"/>
                  <a:gd name="T33" fmla="*/ 0 h 22"/>
                  <a:gd name="T34" fmla="*/ 0 w 44"/>
                  <a:gd name="T35" fmla="*/ 0 h 22"/>
                  <a:gd name="T36" fmla="*/ 0 w 44"/>
                  <a:gd name="T37" fmla="*/ 0 h 22"/>
                  <a:gd name="T38" fmla="*/ 0 w 44"/>
                  <a:gd name="T39" fmla="*/ 0 h 22"/>
                  <a:gd name="T40" fmla="*/ 0 w 44"/>
                  <a:gd name="T41" fmla="*/ 0 h 22"/>
                  <a:gd name="T42" fmla="*/ 0 w 44"/>
                  <a:gd name="T43" fmla="*/ 0 h 22"/>
                  <a:gd name="T44" fmla="*/ 0 w 44"/>
                  <a:gd name="T45" fmla="*/ 0 h 22"/>
                  <a:gd name="T46" fmla="*/ 0 w 44"/>
                  <a:gd name="T47" fmla="*/ 0 h 22"/>
                  <a:gd name="T48" fmla="*/ 0 w 44"/>
                  <a:gd name="T49" fmla="*/ 0 h 22"/>
                  <a:gd name="T50" fmla="*/ 0 w 44"/>
                  <a:gd name="T51" fmla="*/ 0 h 22"/>
                  <a:gd name="T52" fmla="*/ 0 w 44"/>
                  <a:gd name="T53" fmla="*/ 0 h 22"/>
                  <a:gd name="T54" fmla="*/ 0 w 44"/>
                  <a:gd name="T55" fmla="*/ 0 h 22"/>
                  <a:gd name="T56" fmla="*/ 0 w 44"/>
                  <a:gd name="T57" fmla="*/ 0 h 22"/>
                  <a:gd name="T58" fmla="*/ 0 w 44"/>
                  <a:gd name="T59" fmla="*/ 0 h 22"/>
                  <a:gd name="T60" fmla="*/ 0 w 44"/>
                  <a:gd name="T61" fmla="*/ 0 h 22"/>
                  <a:gd name="T62" fmla="*/ 0 w 44"/>
                  <a:gd name="T63" fmla="*/ 0 h 22"/>
                  <a:gd name="T64" fmla="*/ 0 w 44"/>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4"/>
                  <a:gd name="T100" fmla="*/ 0 h 22"/>
                  <a:gd name="T101" fmla="*/ 44 w 44"/>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4" h="22">
                    <a:moveTo>
                      <a:pt x="19" y="10"/>
                    </a:moveTo>
                    <a:lnTo>
                      <a:pt x="20" y="10"/>
                    </a:lnTo>
                    <a:lnTo>
                      <a:pt x="21" y="10"/>
                    </a:lnTo>
                    <a:lnTo>
                      <a:pt x="16" y="9"/>
                    </a:lnTo>
                    <a:lnTo>
                      <a:pt x="14" y="8"/>
                    </a:lnTo>
                    <a:lnTo>
                      <a:pt x="18" y="6"/>
                    </a:lnTo>
                    <a:lnTo>
                      <a:pt x="24" y="3"/>
                    </a:lnTo>
                    <a:lnTo>
                      <a:pt x="29" y="0"/>
                    </a:lnTo>
                    <a:lnTo>
                      <a:pt x="41" y="1"/>
                    </a:lnTo>
                    <a:lnTo>
                      <a:pt x="39" y="4"/>
                    </a:lnTo>
                    <a:lnTo>
                      <a:pt x="34" y="5"/>
                    </a:lnTo>
                    <a:lnTo>
                      <a:pt x="34" y="8"/>
                    </a:lnTo>
                    <a:lnTo>
                      <a:pt x="39" y="6"/>
                    </a:lnTo>
                    <a:lnTo>
                      <a:pt x="44" y="4"/>
                    </a:lnTo>
                    <a:lnTo>
                      <a:pt x="40" y="11"/>
                    </a:lnTo>
                    <a:lnTo>
                      <a:pt x="44" y="10"/>
                    </a:lnTo>
                    <a:lnTo>
                      <a:pt x="41" y="14"/>
                    </a:lnTo>
                    <a:lnTo>
                      <a:pt x="35" y="14"/>
                    </a:lnTo>
                    <a:lnTo>
                      <a:pt x="30" y="19"/>
                    </a:lnTo>
                    <a:lnTo>
                      <a:pt x="23" y="19"/>
                    </a:lnTo>
                    <a:lnTo>
                      <a:pt x="20" y="18"/>
                    </a:lnTo>
                    <a:lnTo>
                      <a:pt x="15" y="20"/>
                    </a:lnTo>
                    <a:lnTo>
                      <a:pt x="10" y="21"/>
                    </a:lnTo>
                    <a:lnTo>
                      <a:pt x="9" y="22"/>
                    </a:lnTo>
                    <a:lnTo>
                      <a:pt x="8" y="22"/>
                    </a:lnTo>
                    <a:lnTo>
                      <a:pt x="5" y="22"/>
                    </a:lnTo>
                    <a:lnTo>
                      <a:pt x="4" y="16"/>
                    </a:lnTo>
                    <a:lnTo>
                      <a:pt x="0" y="15"/>
                    </a:lnTo>
                    <a:lnTo>
                      <a:pt x="3" y="15"/>
                    </a:lnTo>
                    <a:lnTo>
                      <a:pt x="7" y="11"/>
                    </a:lnTo>
                    <a:lnTo>
                      <a:pt x="9" y="10"/>
                    </a:lnTo>
                    <a:lnTo>
                      <a:pt x="15" y="11"/>
                    </a:lnTo>
                    <a:lnTo>
                      <a:pt x="19" y="1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75" name="Freeform 1605">
                <a:extLst>
                  <a:ext uri="{FF2B5EF4-FFF2-40B4-BE49-F238E27FC236}">
                    <a16:creationId xmlns:a16="http://schemas.microsoft.com/office/drawing/2014/main" id="{61CF9AD2-4DFA-4933-90D7-32FE74A186D1}"/>
                  </a:ext>
                </a:extLst>
              </p:cNvPr>
              <p:cNvSpPr>
                <a:spLocks noChangeAspect="1"/>
              </p:cNvSpPr>
              <p:nvPr/>
            </p:nvSpPr>
            <p:spPr bwMode="auto">
              <a:xfrm>
                <a:off x="462" y="905"/>
                <a:ext cx="13" cy="6"/>
              </a:xfrm>
              <a:custGeom>
                <a:avLst/>
                <a:gdLst>
                  <a:gd name="T0" fmla="*/ 0 w 44"/>
                  <a:gd name="T1" fmla="*/ 0 h 22"/>
                  <a:gd name="T2" fmla="*/ 0 w 44"/>
                  <a:gd name="T3" fmla="*/ 0 h 22"/>
                  <a:gd name="T4" fmla="*/ 0 w 44"/>
                  <a:gd name="T5" fmla="*/ 0 h 22"/>
                  <a:gd name="T6" fmla="*/ 0 w 44"/>
                  <a:gd name="T7" fmla="*/ 0 h 22"/>
                  <a:gd name="T8" fmla="*/ 0 w 44"/>
                  <a:gd name="T9" fmla="*/ 0 h 22"/>
                  <a:gd name="T10" fmla="*/ 0 w 44"/>
                  <a:gd name="T11" fmla="*/ 0 h 22"/>
                  <a:gd name="T12" fmla="*/ 0 w 44"/>
                  <a:gd name="T13" fmla="*/ 0 h 22"/>
                  <a:gd name="T14" fmla="*/ 0 w 44"/>
                  <a:gd name="T15" fmla="*/ 0 h 22"/>
                  <a:gd name="T16" fmla="*/ 0 w 44"/>
                  <a:gd name="T17" fmla="*/ 0 h 22"/>
                  <a:gd name="T18" fmla="*/ 0 w 44"/>
                  <a:gd name="T19" fmla="*/ 0 h 22"/>
                  <a:gd name="T20" fmla="*/ 0 w 44"/>
                  <a:gd name="T21" fmla="*/ 0 h 22"/>
                  <a:gd name="T22" fmla="*/ 0 w 44"/>
                  <a:gd name="T23" fmla="*/ 0 h 22"/>
                  <a:gd name="T24" fmla="*/ 0 w 44"/>
                  <a:gd name="T25" fmla="*/ 0 h 22"/>
                  <a:gd name="T26" fmla="*/ 0 w 44"/>
                  <a:gd name="T27" fmla="*/ 0 h 22"/>
                  <a:gd name="T28" fmla="*/ 0 w 44"/>
                  <a:gd name="T29" fmla="*/ 0 h 22"/>
                  <a:gd name="T30" fmla="*/ 0 w 44"/>
                  <a:gd name="T31" fmla="*/ 0 h 22"/>
                  <a:gd name="T32" fmla="*/ 0 w 44"/>
                  <a:gd name="T33" fmla="*/ 0 h 22"/>
                  <a:gd name="T34" fmla="*/ 0 w 44"/>
                  <a:gd name="T35" fmla="*/ 0 h 22"/>
                  <a:gd name="T36" fmla="*/ 0 w 44"/>
                  <a:gd name="T37" fmla="*/ 0 h 22"/>
                  <a:gd name="T38" fmla="*/ 0 w 44"/>
                  <a:gd name="T39" fmla="*/ 0 h 22"/>
                  <a:gd name="T40" fmla="*/ 0 w 44"/>
                  <a:gd name="T41" fmla="*/ 0 h 22"/>
                  <a:gd name="T42" fmla="*/ 0 w 44"/>
                  <a:gd name="T43" fmla="*/ 0 h 22"/>
                  <a:gd name="T44" fmla="*/ 0 w 44"/>
                  <a:gd name="T45" fmla="*/ 0 h 22"/>
                  <a:gd name="T46" fmla="*/ 0 w 44"/>
                  <a:gd name="T47" fmla="*/ 0 h 22"/>
                  <a:gd name="T48" fmla="*/ 0 w 44"/>
                  <a:gd name="T49" fmla="*/ 0 h 22"/>
                  <a:gd name="T50" fmla="*/ 0 w 44"/>
                  <a:gd name="T51" fmla="*/ 0 h 22"/>
                  <a:gd name="T52" fmla="*/ 0 w 44"/>
                  <a:gd name="T53" fmla="*/ 0 h 22"/>
                  <a:gd name="T54" fmla="*/ 0 w 44"/>
                  <a:gd name="T55" fmla="*/ 0 h 22"/>
                  <a:gd name="T56" fmla="*/ 0 w 44"/>
                  <a:gd name="T57" fmla="*/ 0 h 22"/>
                  <a:gd name="T58" fmla="*/ 0 w 44"/>
                  <a:gd name="T59" fmla="*/ 0 h 22"/>
                  <a:gd name="T60" fmla="*/ 0 w 44"/>
                  <a:gd name="T61" fmla="*/ 0 h 22"/>
                  <a:gd name="T62" fmla="*/ 0 w 44"/>
                  <a:gd name="T63" fmla="*/ 0 h 22"/>
                  <a:gd name="T64" fmla="*/ 0 w 44"/>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4"/>
                  <a:gd name="T100" fmla="*/ 0 h 22"/>
                  <a:gd name="T101" fmla="*/ 44 w 44"/>
                  <a:gd name="T102" fmla="*/ 22 h 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4" h="22">
                    <a:moveTo>
                      <a:pt x="19" y="10"/>
                    </a:moveTo>
                    <a:lnTo>
                      <a:pt x="20" y="10"/>
                    </a:lnTo>
                    <a:lnTo>
                      <a:pt x="21" y="10"/>
                    </a:lnTo>
                    <a:lnTo>
                      <a:pt x="16" y="9"/>
                    </a:lnTo>
                    <a:lnTo>
                      <a:pt x="14" y="8"/>
                    </a:lnTo>
                    <a:lnTo>
                      <a:pt x="18" y="6"/>
                    </a:lnTo>
                    <a:lnTo>
                      <a:pt x="24" y="3"/>
                    </a:lnTo>
                    <a:lnTo>
                      <a:pt x="29" y="0"/>
                    </a:lnTo>
                    <a:lnTo>
                      <a:pt x="41" y="1"/>
                    </a:lnTo>
                    <a:lnTo>
                      <a:pt x="39" y="4"/>
                    </a:lnTo>
                    <a:lnTo>
                      <a:pt x="34" y="5"/>
                    </a:lnTo>
                    <a:lnTo>
                      <a:pt x="34" y="8"/>
                    </a:lnTo>
                    <a:lnTo>
                      <a:pt x="39" y="6"/>
                    </a:lnTo>
                    <a:lnTo>
                      <a:pt x="44" y="4"/>
                    </a:lnTo>
                    <a:lnTo>
                      <a:pt x="40" y="11"/>
                    </a:lnTo>
                    <a:lnTo>
                      <a:pt x="44" y="10"/>
                    </a:lnTo>
                    <a:lnTo>
                      <a:pt x="41" y="14"/>
                    </a:lnTo>
                    <a:lnTo>
                      <a:pt x="35" y="14"/>
                    </a:lnTo>
                    <a:lnTo>
                      <a:pt x="30" y="19"/>
                    </a:lnTo>
                    <a:lnTo>
                      <a:pt x="23" y="19"/>
                    </a:lnTo>
                    <a:lnTo>
                      <a:pt x="20" y="18"/>
                    </a:lnTo>
                    <a:lnTo>
                      <a:pt x="15" y="20"/>
                    </a:lnTo>
                    <a:lnTo>
                      <a:pt x="10" y="21"/>
                    </a:lnTo>
                    <a:lnTo>
                      <a:pt x="9" y="22"/>
                    </a:lnTo>
                    <a:lnTo>
                      <a:pt x="8" y="22"/>
                    </a:lnTo>
                    <a:lnTo>
                      <a:pt x="5" y="22"/>
                    </a:lnTo>
                    <a:lnTo>
                      <a:pt x="4" y="16"/>
                    </a:lnTo>
                    <a:lnTo>
                      <a:pt x="0" y="15"/>
                    </a:lnTo>
                    <a:lnTo>
                      <a:pt x="3" y="15"/>
                    </a:lnTo>
                    <a:lnTo>
                      <a:pt x="7" y="11"/>
                    </a:lnTo>
                    <a:lnTo>
                      <a:pt x="9" y="10"/>
                    </a:lnTo>
                    <a:lnTo>
                      <a:pt x="15" y="11"/>
                    </a:lnTo>
                    <a:lnTo>
                      <a:pt x="19" y="1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76" name="Freeform 1606">
                <a:extLst>
                  <a:ext uri="{FF2B5EF4-FFF2-40B4-BE49-F238E27FC236}">
                    <a16:creationId xmlns:a16="http://schemas.microsoft.com/office/drawing/2014/main" id="{94452502-6B43-4E4E-9A0A-4B0BA65C4B66}"/>
                  </a:ext>
                </a:extLst>
              </p:cNvPr>
              <p:cNvSpPr>
                <a:spLocks noChangeAspect="1"/>
              </p:cNvSpPr>
              <p:nvPr/>
            </p:nvSpPr>
            <p:spPr bwMode="auto">
              <a:xfrm>
                <a:off x="472" y="902"/>
                <a:ext cx="3" cy="3"/>
              </a:xfrm>
              <a:custGeom>
                <a:avLst/>
                <a:gdLst>
                  <a:gd name="T0" fmla="*/ 0 w 10"/>
                  <a:gd name="T1" fmla="*/ 0 h 6"/>
                  <a:gd name="T2" fmla="*/ 0 w 10"/>
                  <a:gd name="T3" fmla="*/ 1 h 6"/>
                  <a:gd name="T4" fmla="*/ 0 w 10"/>
                  <a:gd name="T5" fmla="*/ 0 h 6"/>
                  <a:gd name="T6" fmla="*/ 0 w 10"/>
                  <a:gd name="T7" fmla="*/ 1 h 6"/>
                  <a:gd name="T8" fmla="*/ 0 w 10"/>
                  <a:gd name="T9" fmla="*/ 1 h 6"/>
                  <a:gd name="T10" fmla="*/ 0 w 10"/>
                  <a:gd name="T11" fmla="*/ 1 h 6"/>
                  <a:gd name="T12" fmla="*/ 0 w 10"/>
                  <a:gd name="T13" fmla="*/ 1 h 6"/>
                  <a:gd name="T14" fmla="*/ 0 w 10"/>
                  <a:gd name="T15" fmla="*/ 1 h 6"/>
                  <a:gd name="T16" fmla="*/ 0 w 10"/>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6"/>
                  <a:gd name="T29" fmla="*/ 10 w 10"/>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6">
                    <a:moveTo>
                      <a:pt x="2" y="0"/>
                    </a:moveTo>
                    <a:lnTo>
                      <a:pt x="2" y="2"/>
                    </a:lnTo>
                    <a:lnTo>
                      <a:pt x="6" y="0"/>
                    </a:lnTo>
                    <a:lnTo>
                      <a:pt x="10" y="1"/>
                    </a:lnTo>
                    <a:lnTo>
                      <a:pt x="7" y="4"/>
                    </a:lnTo>
                    <a:lnTo>
                      <a:pt x="5" y="6"/>
                    </a:lnTo>
                    <a:lnTo>
                      <a:pt x="1" y="6"/>
                    </a:lnTo>
                    <a:lnTo>
                      <a:pt x="0" y="4"/>
                    </a:lnTo>
                    <a:lnTo>
                      <a:pt x="2"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77" name="Freeform 1607">
                <a:extLst>
                  <a:ext uri="{FF2B5EF4-FFF2-40B4-BE49-F238E27FC236}">
                    <a16:creationId xmlns:a16="http://schemas.microsoft.com/office/drawing/2014/main" id="{9609F76C-659F-4F03-BD76-FF43A62D752A}"/>
                  </a:ext>
                </a:extLst>
              </p:cNvPr>
              <p:cNvSpPr>
                <a:spLocks noChangeAspect="1"/>
              </p:cNvSpPr>
              <p:nvPr/>
            </p:nvSpPr>
            <p:spPr bwMode="auto">
              <a:xfrm>
                <a:off x="472" y="902"/>
                <a:ext cx="3" cy="3"/>
              </a:xfrm>
              <a:custGeom>
                <a:avLst/>
                <a:gdLst>
                  <a:gd name="T0" fmla="*/ 0 w 10"/>
                  <a:gd name="T1" fmla="*/ 0 h 6"/>
                  <a:gd name="T2" fmla="*/ 0 w 10"/>
                  <a:gd name="T3" fmla="*/ 1 h 6"/>
                  <a:gd name="T4" fmla="*/ 0 w 10"/>
                  <a:gd name="T5" fmla="*/ 0 h 6"/>
                  <a:gd name="T6" fmla="*/ 0 w 10"/>
                  <a:gd name="T7" fmla="*/ 1 h 6"/>
                  <a:gd name="T8" fmla="*/ 0 w 10"/>
                  <a:gd name="T9" fmla="*/ 1 h 6"/>
                  <a:gd name="T10" fmla="*/ 0 w 10"/>
                  <a:gd name="T11" fmla="*/ 1 h 6"/>
                  <a:gd name="T12" fmla="*/ 0 w 10"/>
                  <a:gd name="T13" fmla="*/ 1 h 6"/>
                  <a:gd name="T14" fmla="*/ 0 w 10"/>
                  <a:gd name="T15" fmla="*/ 1 h 6"/>
                  <a:gd name="T16" fmla="*/ 0 w 10"/>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6"/>
                  <a:gd name="T29" fmla="*/ 10 w 10"/>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6">
                    <a:moveTo>
                      <a:pt x="2" y="0"/>
                    </a:moveTo>
                    <a:lnTo>
                      <a:pt x="2" y="2"/>
                    </a:lnTo>
                    <a:lnTo>
                      <a:pt x="6" y="0"/>
                    </a:lnTo>
                    <a:lnTo>
                      <a:pt x="10" y="1"/>
                    </a:lnTo>
                    <a:lnTo>
                      <a:pt x="7" y="4"/>
                    </a:lnTo>
                    <a:lnTo>
                      <a:pt x="5" y="6"/>
                    </a:lnTo>
                    <a:lnTo>
                      <a:pt x="1" y="6"/>
                    </a:lnTo>
                    <a:lnTo>
                      <a:pt x="0" y="4"/>
                    </a:lnTo>
                    <a:lnTo>
                      <a:pt x="2"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78" name="Freeform 1608">
                <a:extLst>
                  <a:ext uri="{FF2B5EF4-FFF2-40B4-BE49-F238E27FC236}">
                    <a16:creationId xmlns:a16="http://schemas.microsoft.com/office/drawing/2014/main" id="{53F8DEEC-A0EA-4F1C-9D16-4B49CDDD3885}"/>
                  </a:ext>
                </a:extLst>
              </p:cNvPr>
              <p:cNvSpPr>
                <a:spLocks noChangeAspect="1"/>
              </p:cNvSpPr>
              <p:nvPr/>
            </p:nvSpPr>
            <p:spPr bwMode="auto">
              <a:xfrm>
                <a:off x="535" y="876"/>
                <a:ext cx="15" cy="9"/>
              </a:xfrm>
              <a:custGeom>
                <a:avLst/>
                <a:gdLst>
                  <a:gd name="T0" fmla="*/ 0 w 49"/>
                  <a:gd name="T1" fmla="*/ 0 h 32"/>
                  <a:gd name="T2" fmla="*/ 0 w 49"/>
                  <a:gd name="T3" fmla="*/ 0 h 32"/>
                  <a:gd name="T4" fmla="*/ 0 w 49"/>
                  <a:gd name="T5" fmla="*/ 0 h 32"/>
                  <a:gd name="T6" fmla="*/ 0 w 49"/>
                  <a:gd name="T7" fmla="*/ 0 h 32"/>
                  <a:gd name="T8" fmla="*/ 0 w 49"/>
                  <a:gd name="T9" fmla="*/ 0 h 32"/>
                  <a:gd name="T10" fmla="*/ 0 w 49"/>
                  <a:gd name="T11" fmla="*/ 0 h 32"/>
                  <a:gd name="T12" fmla="*/ 0 w 49"/>
                  <a:gd name="T13" fmla="*/ 0 h 32"/>
                  <a:gd name="T14" fmla="*/ 0 w 49"/>
                  <a:gd name="T15" fmla="*/ 0 h 32"/>
                  <a:gd name="T16" fmla="*/ 0 w 49"/>
                  <a:gd name="T17" fmla="*/ 0 h 32"/>
                  <a:gd name="T18" fmla="*/ 0 w 49"/>
                  <a:gd name="T19" fmla="*/ 0 h 32"/>
                  <a:gd name="T20" fmla="*/ 0 w 49"/>
                  <a:gd name="T21" fmla="*/ 0 h 32"/>
                  <a:gd name="T22" fmla="*/ 0 w 49"/>
                  <a:gd name="T23" fmla="*/ 0 h 32"/>
                  <a:gd name="T24" fmla="*/ 0 w 49"/>
                  <a:gd name="T25" fmla="*/ 0 h 32"/>
                  <a:gd name="T26" fmla="*/ 0 w 49"/>
                  <a:gd name="T27" fmla="*/ 0 h 32"/>
                  <a:gd name="T28" fmla="*/ 0 w 49"/>
                  <a:gd name="T29" fmla="*/ 0 h 32"/>
                  <a:gd name="T30" fmla="*/ 0 w 49"/>
                  <a:gd name="T31" fmla="*/ 0 h 3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9"/>
                  <a:gd name="T49" fmla="*/ 0 h 32"/>
                  <a:gd name="T50" fmla="*/ 49 w 49"/>
                  <a:gd name="T51" fmla="*/ 32 h 3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9" h="32">
                    <a:moveTo>
                      <a:pt x="12" y="20"/>
                    </a:moveTo>
                    <a:lnTo>
                      <a:pt x="39" y="5"/>
                    </a:lnTo>
                    <a:lnTo>
                      <a:pt x="44" y="0"/>
                    </a:lnTo>
                    <a:lnTo>
                      <a:pt x="45" y="2"/>
                    </a:lnTo>
                    <a:lnTo>
                      <a:pt x="44" y="4"/>
                    </a:lnTo>
                    <a:lnTo>
                      <a:pt x="49" y="4"/>
                    </a:lnTo>
                    <a:lnTo>
                      <a:pt x="49" y="5"/>
                    </a:lnTo>
                    <a:lnTo>
                      <a:pt x="26" y="17"/>
                    </a:lnTo>
                    <a:lnTo>
                      <a:pt x="22" y="23"/>
                    </a:lnTo>
                    <a:lnTo>
                      <a:pt x="18" y="23"/>
                    </a:lnTo>
                    <a:lnTo>
                      <a:pt x="16" y="27"/>
                    </a:lnTo>
                    <a:lnTo>
                      <a:pt x="1" y="32"/>
                    </a:lnTo>
                    <a:lnTo>
                      <a:pt x="0" y="29"/>
                    </a:lnTo>
                    <a:lnTo>
                      <a:pt x="6" y="23"/>
                    </a:lnTo>
                    <a:lnTo>
                      <a:pt x="11" y="22"/>
                    </a:lnTo>
                    <a:lnTo>
                      <a:pt x="12" y="2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79" name="Freeform 1609">
                <a:extLst>
                  <a:ext uri="{FF2B5EF4-FFF2-40B4-BE49-F238E27FC236}">
                    <a16:creationId xmlns:a16="http://schemas.microsoft.com/office/drawing/2014/main" id="{2B6C28AA-E231-41E9-BCFD-91ED071251C2}"/>
                  </a:ext>
                </a:extLst>
              </p:cNvPr>
              <p:cNvSpPr>
                <a:spLocks noChangeAspect="1"/>
              </p:cNvSpPr>
              <p:nvPr/>
            </p:nvSpPr>
            <p:spPr bwMode="auto">
              <a:xfrm>
                <a:off x="535" y="876"/>
                <a:ext cx="15" cy="9"/>
              </a:xfrm>
              <a:custGeom>
                <a:avLst/>
                <a:gdLst>
                  <a:gd name="T0" fmla="*/ 0 w 49"/>
                  <a:gd name="T1" fmla="*/ 0 h 32"/>
                  <a:gd name="T2" fmla="*/ 0 w 49"/>
                  <a:gd name="T3" fmla="*/ 0 h 32"/>
                  <a:gd name="T4" fmla="*/ 0 w 49"/>
                  <a:gd name="T5" fmla="*/ 0 h 32"/>
                  <a:gd name="T6" fmla="*/ 0 w 49"/>
                  <a:gd name="T7" fmla="*/ 0 h 32"/>
                  <a:gd name="T8" fmla="*/ 0 w 49"/>
                  <a:gd name="T9" fmla="*/ 0 h 32"/>
                  <a:gd name="T10" fmla="*/ 0 w 49"/>
                  <a:gd name="T11" fmla="*/ 0 h 32"/>
                  <a:gd name="T12" fmla="*/ 0 w 49"/>
                  <a:gd name="T13" fmla="*/ 0 h 32"/>
                  <a:gd name="T14" fmla="*/ 0 w 49"/>
                  <a:gd name="T15" fmla="*/ 0 h 32"/>
                  <a:gd name="T16" fmla="*/ 0 w 49"/>
                  <a:gd name="T17" fmla="*/ 0 h 32"/>
                  <a:gd name="T18" fmla="*/ 0 w 49"/>
                  <a:gd name="T19" fmla="*/ 0 h 32"/>
                  <a:gd name="T20" fmla="*/ 0 w 49"/>
                  <a:gd name="T21" fmla="*/ 0 h 32"/>
                  <a:gd name="T22" fmla="*/ 0 w 49"/>
                  <a:gd name="T23" fmla="*/ 0 h 32"/>
                  <a:gd name="T24" fmla="*/ 0 w 49"/>
                  <a:gd name="T25" fmla="*/ 0 h 32"/>
                  <a:gd name="T26" fmla="*/ 0 w 49"/>
                  <a:gd name="T27" fmla="*/ 0 h 32"/>
                  <a:gd name="T28" fmla="*/ 0 w 49"/>
                  <a:gd name="T29" fmla="*/ 0 h 32"/>
                  <a:gd name="T30" fmla="*/ 0 w 49"/>
                  <a:gd name="T31" fmla="*/ 0 h 3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9"/>
                  <a:gd name="T49" fmla="*/ 0 h 32"/>
                  <a:gd name="T50" fmla="*/ 49 w 49"/>
                  <a:gd name="T51" fmla="*/ 32 h 3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9" h="32">
                    <a:moveTo>
                      <a:pt x="12" y="20"/>
                    </a:moveTo>
                    <a:lnTo>
                      <a:pt x="39" y="5"/>
                    </a:lnTo>
                    <a:lnTo>
                      <a:pt x="44" y="0"/>
                    </a:lnTo>
                    <a:lnTo>
                      <a:pt x="45" y="2"/>
                    </a:lnTo>
                    <a:lnTo>
                      <a:pt x="44" y="4"/>
                    </a:lnTo>
                    <a:lnTo>
                      <a:pt x="49" y="4"/>
                    </a:lnTo>
                    <a:lnTo>
                      <a:pt x="49" y="5"/>
                    </a:lnTo>
                    <a:lnTo>
                      <a:pt x="26" y="17"/>
                    </a:lnTo>
                    <a:lnTo>
                      <a:pt x="22" y="23"/>
                    </a:lnTo>
                    <a:lnTo>
                      <a:pt x="18" y="23"/>
                    </a:lnTo>
                    <a:lnTo>
                      <a:pt x="16" y="27"/>
                    </a:lnTo>
                    <a:lnTo>
                      <a:pt x="1" y="32"/>
                    </a:lnTo>
                    <a:lnTo>
                      <a:pt x="0" y="29"/>
                    </a:lnTo>
                    <a:lnTo>
                      <a:pt x="6" y="23"/>
                    </a:lnTo>
                    <a:lnTo>
                      <a:pt x="11" y="22"/>
                    </a:lnTo>
                    <a:lnTo>
                      <a:pt x="12" y="2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80" name="Freeform 1610">
                <a:extLst>
                  <a:ext uri="{FF2B5EF4-FFF2-40B4-BE49-F238E27FC236}">
                    <a16:creationId xmlns:a16="http://schemas.microsoft.com/office/drawing/2014/main" id="{1281C561-289D-46FA-8EEE-6FAF2DC2CECF}"/>
                  </a:ext>
                </a:extLst>
              </p:cNvPr>
              <p:cNvSpPr>
                <a:spLocks noChangeAspect="1"/>
              </p:cNvSpPr>
              <p:nvPr/>
            </p:nvSpPr>
            <p:spPr bwMode="auto">
              <a:xfrm>
                <a:off x="551" y="873"/>
                <a:ext cx="8" cy="4"/>
              </a:xfrm>
              <a:custGeom>
                <a:avLst/>
                <a:gdLst>
                  <a:gd name="T0" fmla="*/ 0 w 23"/>
                  <a:gd name="T1" fmla="*/ 0 h 12"/>
                  <a:gd name="T2" fmla="*/ 0 w 23"/>
                  <a:gd name="T3" fmla="*/ 0 h 12"/>
                  <a:gd name="T4" fmla="*/ 0 w 23"/>
                  <a:gd name="T5" fmla="*/ 0 h 12"/>
                  <a:gd name="T6" fmla="*/ 0 w 23"/>
                  <a:gd name="T7" fmla="*/ 0 h 12"/>
                  <a:gd name="T8" fmla="*/ 0 w 23"/>
                  <a:gd name="T9" fmla="*/ 0 h 12"/>
                  <a:gd name="T10" fmla="*/ 0 w 23"/>
                  <a:gd name="T11" fmla="*/ 0 h 12"/>
                  <a:gd name="T12" fmla="*/ 0 w 23"/>
                  <a:gd name="T13" fmla="*/ 0 h 12"/>
                  <a:gd name="T14" fmla="*/ 0 w 23"/>
                  <a:gd name="T15" fmla="*/ 0 h 12"/>
                  <a:gd name="T16" fmla="*/ 0 w 23"/>
                  <a:gd name="T17" fmla="*/ 0 h 12"/>
                  <a:gd name="T18" fmla="*/ 0 w 23"/>
                  <a:gd name="T19" fmla="*/ 0 h 12"/>
                  <a:gd name="T20" fmla="*/ 0 w 23"/>
                  <a:gd name="T21" fmla="*/ 0 h 12"/>
                  <a:gd name="T22" fmla="*/ 0 w 23"/>
                  <a:gd name="T23" fmla="*/ 0 h 12"/>
                  <a:gd name="T24" fmla="*/ 0 w 23"/>
                  <a:gd name="T25" fmla="*/ 0 h 12"/>
                  <a:gd name="T26" fmla="*/ 0 w 23"/>
                  <a:gd name="T27" fmla="*/ 0 h 12"/>
                  <a:gd name="T28" fmla="*/ 0 w 2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3"/>
                  <a:gd name="T46" fmla="*/ 0 h 12"/>
                  <a:gd name="T47" fmla="*/ 23 w 23"/>
                  <a:gd name="T48" fmla="*/ 12 h 1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3" h="12">
                    <a:moveTo>
                      <a:pt x="2" y="8"/>
                    </a:moveTo>
                    <a:lnTo>
                      <a:pt x="0" y="9"/>
                    </a:lnTo>
                    <a:lnTo>
                      <a:pt x="7" y="2"/>
                    </a:lnTo>
                    <a:lnTo>
                      <a:pt x="11" y="0"/>
                    </a:lnTo>
                    <a:lnTo>
                      <a:pt x="13" y="3"/>
                    </a:lnTo>
                    <a:lnTo>
                      <a:pt x="16" y="2"/>
                    </a:lnTo>
                    <a:lnTo>
                      <a:pt x="16" y="4"/>
                    </a:lnTo>
                    <a:lnTo>
                      <a:pt x="22" y="4"/>
                    </a:lnTo>
                    <a:lnTo>
                      <a:pt x="23" y="5"/>
                    </a:lnTo>
                    <a:lnTo>
                      <a:pt x="21" y="8"/>
                    </a:lnTo>
                    <a:lnTo>
                      <a:pt x="5" y="12"/>
                    </a:lnTo>
                    <a:lnTo>
                      <a:pt x="7" y="9"/>
                    </a:lnTo>
                    <a:lnTo>
                      <a:pt x="5" y="9"/>
                    </a:lnTo>
                    <a:lnTo>
                      <a:pt x="2" y="9"/>
                    </a:lnTo>
                    <a:lnTo>
                      <a:pt x="2" y="8"/>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81" name="Freeform 1611">
                <a:extLst>
                  <a:ext uri="{FF2B5EF4-FFF2-40B4-BE49-F238E27FC236}">
                    <a16:creationId xmlns:a16="http://schemas.microsoft.com/office/drawing/2014/main" id="{68DA7DD7-94B9-46A7-BEF1-ADB40207BD72}"/>
                  </a:ext>
                </a:extLst>
              </p:cNvPr>
              <p:cNvSpPr>
                <a:spLocks noChangeAspect="1"/>
              </p:cNvSpPr>
              <p:nvPr/>
            </p:nvSpPr>
            <p:spPr bwMode="auto">
              <a:xfrm>
                <a:off x="551" y="873"/>
                <a:ext cx="8" cy="4"/>
              </a:xfrm>
              <a:custGeom>
                <a:avLst/>
                <a:gdLst>
                  <a:gd name="T0" fmla="*/ 0 w 23"/>
                  <a:gd name="T1" fmla="*/ 0 h 12"/>
                  <a:gd name="T2" fmla="*/ 0 w 23"/>
                  <a:gd name="T3" fmla="*/ 0 h 12"/>
                  <a:gd name="T4" fmla="*/ 0 w 23"/>
                  <a:gd name="T5" fmla="*/ 0 h 12"/>
                  <a:gd name="T6" fmla="*/ 0 w 23"/>
                  <a:gd name="T7" fmla="*/ 0 h 12"/>
                  <a:gd name="T8" fmla="*/ 0 w 23"/>
                  <a:gd name="T9" fmla="*/ 0 h 12"/>
                  <a:gd name="T10" fmla="*/ 0 w 23"/>
                  <a:gd name="T11" fmla="*/ 0 h 12"/>
                  <a:gd name="T12" fmla="*/ 0 w 23"/>
                  <a:gd name="T13" fmla="*/ 0 h 12"/>
                  <a:gd name="T14" fmla="*/ 0 w 23"/>
                  <a:gd name="T15" fmla="*/ 0 h 12"/>
                  <a:gd name="T16" fmla="*/ 0 w 23"/>
                  <a:gd name="T17" fmla="*/ 0 h 12"/>
                  <a:gd name="T18" fmla="*/ 0 w 23"/>
                  <a:gd name="T19" fmla="*/ 0 h 12"/>
                  <a:gd name="T20" fmla="*/ 0 w 23"/>
                  <a:gd name="T21" fmla="*/ 0 h 12"/>
                  <a:gd name="T22" fmla="*/ 0 w 23"/>
                  <a:gd name="T23" fmla="*/ 0 h 12"/>
                  <a:gd name="T24" fmla="*/ 0 w 23"/>
                  <a:gd name="T25" fmla="*/ 0 h 12"/>
                  <a:gd name="T26" fmla="*/ 0 w 23"/>
                  <a:gd name="T27" fmla="*/ 0 h 12"/>
                  <a:gd name="T28" fmla="*/ 0 w 2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3"/>
                  <a:gd name="T46" fmla="*/ 0 h 12"/>
                  <a:gd name="T47" fmla="*/ 23 w 23"/>
                  <a:gd name="T48" fmla="*/ 12 h 1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3" h="12">
                    <a:moveTo>
                      <a:pt x="2" y="8"/>
                    </a:moveTo>
                    <a:lnTo>
                      <a:pt x="0" y="9"/>
                    </a:lnTo>
                    <a:lnTo>
                      <a:pt x="7" y="2"/>
                    </a:lnTo>
                    <a:lnTo>
                      <a:pt x="11" y="0"/>
                    </a:lnTo>
                    <a:lnTo>
                      <a:pt x="13" y="3"/>
                    </a:lnTo>
                    <a:lnTo>
                      <a:pt x="16" y="2"/>
                    </a:lnTo>
                    <a:lnTo>
                      <a:pt x="16" y="4"/>
                    </a:lnTo>
                    <a:lnTo>
                      <a:pt x="22" y="4"/>
                    </a:lnTo>
                    <a:lnTo>
                      <a:pt x="23" y="5"/>
                    </a:lnTo>
                    <a:lnTo>
                      <a:pt x="21" y="8"/>
                    </a:lnTo>
                    <a:lnTo>
                      <a:pt x="5" y="12"/>
                    </a:lnTo>
                    <a:lnTo>
                      <a:pt x="7" y="9"/>
                    </a:lnTo>
                    <a:lnTo>
                      <a:pt x="5" y="9"/>
                    </a:lnTo>
                    <a:lnTo>
                      <a:pt x="2" y="9"/>
                    </a:lnTo>
                    <a:lnTo>
                      <a:pt x="2" y="8"/>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82" name="Freeform 1612">
                <a:extLst>
                  <a:ext uri="{FF2B5EF4-FFF2-40B4-BE49-F238E27FC236}">
                    <a16:creationId xmlns:a16="http://schemas.microsoft.com/office/drawing/2014/main" id="{BE51871F-A601-42FE-A09B-7D38E52481CD}"/>
                  </a:ext>
                </a:extLst>
              </p:cNvPr>
              <p:cNvSpPr>
                <a:spLocks noChangeAspect="1"/>
              </p:cNvSpPr>
              <p:nvPr/>
            </p:nvSpPr>
            <p:spPr bwMode="auto">
              <a:xfrm>
                <a:off x="380" y="899"/>
                <a:ext cx="7" cy="5"/>
              </a:xfrm>
              <a:custGeom>
                <a:avLst/>
                <a:gdLst>
                  <a:gd name="T0" fmla="*/ 0 w 23"/>
                  <a:gd name="T1" fmla="*/ 0 h 14"/>
                  <a:gd name="T2" fmla="*/ 0 w 23"/>
                  <a:gd name="T3" fmla="*/ 0 h 14"/>
                  <a:gd name="T4" fmla="*/ 0 w 23"/>
                  <a:gd name="T5" fmla="*/ 0 h 14"/>
                  <a:gd name="T6" fmla="*/ 0 w 23"/>
                  <a:gd name="T7" fmla="*/ 0 h 14"/>
                  <a:gd name="T8" fmla="*/ 0 w 23"/>
                  <a:gd name="T9" fmla="*/ 0 h 14"/>
                  <a:gd name="T10" fmla="*/ 0 w 23"/>
                  <a:gd name="T11" fmla="*/ 0 h 14"/>
                  <a:gd name="T12" fmla="*/ 0 w 23"/>
                  <a:gd name="T13" fmla="*/ 0 h 14"/>
                  <a:gd name="T14" fmla="*/ 0 w 23"/>
                  <a:gd name="T15" fmla="*/ 0 h 14"/>
                  <a:gd name="T16" fmla="*/ 0 w 23"/>
                  <a:gd name="T17" fmla="*/ 0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14"/>
                  <a:gd name="T29" fmla="*/ 23 w 23"/>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14">
                    <a:moveTo>
                      <a:pt x="22" y="0"/>
                    </a:moveTo>
                    <a:lnTo>
                      <a:pt x="23" y="0"/>
                    </a:lnTo>
                    <a:lnTo>
                      <a:pt x="7" y="13"/>
                    </a:lnTo>
                    <a:lnTo>
                      <a:pt x="2" y="14"/>
                    </a:lnTo>
                    <a:lnTo>
                      <a:pt x="0" y="13"/>
                    </a:lnTo>
                    <a:lnTo>
                      <a:pt x="4" y="9"/>
                    </a:lnTo>
                    <a:lnTo>
                      <a:pt x="6" y="7"/>
                    </a:lnTo>
                    <a:lnTo>
                      <a:pt x="11" y="5"/>
                    </a:lnTo>
                    <a:lnTo>
                      <a:pt x="22"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83" name="Freeform 1613">
                <a:extLst>
                  <a:ext uri="{FF2B5EF4-FFF2-40B4-BE49-F238E27FC236}">
                    <a16:creationId xmlns:a16="http://schemas.microsoft.com/office/drawing/2014/main" id="{5DEF266C-C1CA-4679-B0D6-199C9BEE96C4}"/>
                  </a:ext>
                </a:extLst>
              </p:cNvPr>
              <p:cNvSpPr>
                <a:spLocks noChangeAspect="1"/>
              </p:cNvSpPr>
              <p:nvPr/>
            </p:nvSpPr>
            <p:spPr bwMode="auto">
              <a:xfrm>
                <a:off x="380" y="899"/>
                <a:ext cx="7" cy="5"/>
              </a:xfrm>
              <a:custGeom>
                <a:avLst/>
                <a:gdLst>
                  <a:gd name="T0" fmla="*/ 0 w 23"/>
                  <a:gd name="T1" fmla="*/ 0 h 14"/>
                  <a:gd name="T2" fmla="*/ 0 w 23"/>
                  <a:gd name="T3" fmla="*/ 0 h 14"/>
                  <a:gd name="T4" fmla="*/ 0 w 23"/>
                  <a:gd name="T5" fmla="*/ 0 h 14"/>
                  <a:gd name="T6" fmla="*/ 0 w 23"/>
                  <a:gd name="T7" fmla="*/ 0 h 14"/>
                  <a:gd name="T8" fmla="*/ 0 w 23"/>
                  <a:gd name="T9" fmla="*/ 0 h 14"/>
                  <a:gd name="T10" fmla="*/ 0 w 23"/>
                  <a:gd name="T11" fmla="*/ 0 h 14"/>
                  <a:gd name="T12" fmla="*/ 0 w 23"/>
                  <a:gd name="T13" fmla="*/ 0 h 14"/>
                  <a:gd name="T14" fmla="*/ 0 w 23"/>
                  <a:gd name="T15" fmla="*/ 0 h 14"/>
                  <a:gd name="T16" fmla="*/ 0 w 23"/>
                  <a:gd name="T17" fmla="*/ 0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14"/>
                  <a:gd name="T29" fmla="*/ 23 w 23"/>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14">
                    <a:moveTo>
                      <a:pt x="22" y="0"/>
                    </a:moveTo>
                    <a:lnTo>
                      <a:pt x="23" y="0"/>
                    </a:lnTo>
                    <a:lnTo>
                      <a:pt x="7" y="13"/>
                    </a:lnTo>
                    <a:lnTo>
                      <a:pt x="2" y="14"/>
                    </a:lnTo>
                    <a:lnTo>
                      <a:pt x="0" y="13"/>
                    </a:lnTo>
                    <a:lnTo>
                      <a:pt x="4" y="9"/>
                    </a:lnTo>
                    <a:lnTo>
                      <a:pt x="6" y="7"/>
                    </a:lnTo>
                    <a:lnTo>
                      <a:pt x="11" y="5"/>
                    </a:lnTo>
                    <a:lnTo>
                      <a:pt x="22"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84" name="Freeform 1614">
                <a:extLst>
                  <a:ext uri="{FF2B5EF4-FFF2-40B4-BE49-F238E27FC236}">
                    <a16:creationId xmlns:a16="http://schemas.microsoft.com/office/drawing/2014/main" id="{BA6802EB-9688-42BA-A1C7-06D74AC73B44}"/>
                  </a:ext>
                </a:extLst>
              </p:cNvPr>
              <p:cNvSpPr>
                <a:spLocks noChangeAspect="1"/>
              </p:cNvSpPr>
              <p:nvPr/>
            </p:nvSpPr>
            <p:spPr bwMode="auto">
              <a:xfrm>
                <a:off x="333" y="876"/>
                <a:ext cx="20" cy="9"/>
              </a:xfrm>
              <a:custGeom>
                <a:avLst/>
                <a:gdLst>
                  <a:gd name="T0" fmla="*/ 0 w 71"/>
                  <a:gd name="T1" fmla="*/ 0 h 31"/>
                  <a:gd name="T2" fmla="*/ 0 w 71"/>
                  <a:gd name="T3" fmla="*/ 0 h 31"/>
                  <a:gd name="T4" fmla="*/ 0 w 71"/>
                  <a:gd name="T5" fmla="*/ 0 h 31"/>
                  <a:gd name="T6" fmla="*/ 0 w 71"/>
                  <a:gd name="T7" fmla="*/ 0 h 31"/>
                  <a:gd name="T8" fmla="*/ 0 w 71"/>
                  <a:gd name="T9" fmla="*/ 0 h 31"/>
                  <a:gd name="T10" fmla="*/ 0 w 71"/>
                  <a:gd name="T11" fmla="*/ 0 h 31"/>
                  <a:gd name="T12" fmla="*/ 0 w 71"/>
                  <a:gd name="T13" fmla="*/ 0 h 31"/>
                  <a:gd name="T14" fmla="*/ 0 w 71"/>
                  <a:gd name="T15" fmla="*/ 0 h 31"/>
                  <a:gd name="T16" fmla="*/ 0 w 71"/>
                  <a:gd name="T17" fmla="*/ 0 h 31"/>
                  <a:gd name="T18" fmla="*/ 0 w 71"/>
                  <a:gd name="T19" fmla="*/ 0 h 31"/>
                  <a:gd name="T20" fmla="*/ 0 w 71"/>
                  <a:gd name="T21" fmla="*/ 0 h 31"/>
                  <a:gd name="T22" fmla="*/ 0 w 71"/>
                  <a:gd name="T23" fmla="*/ 0 h 31"/>
                  <a:gd name="T24" fmla="*/ 0 w 71"/>
                  <a:gd name="T25" fmla="*/ 0 h 31"/>
                  <a:gd name="T26" fmla="*/ 0 w 71"/>
                  <a:gd name="T27" fmla="*/ 0 h 31"/>
                  <a:gd name="T28" fmla="*/ 0 w 71"/>
                  <a:gd name="T29" fmla="*/ 0 h 31"/>
                  <a:gd name="T30" fmla="*/ 0 w 71"/>
                  <a:gd name="T31" fmla="*/ 0 h 31"/>
                  <a:gd name="T32" fmla="*/ 0 w 71"/>
                  <a:gd name="T33" fmla="*/ 0 h 31"/>
                  <a:gd name="T34" fmla="*/ 0 w 71"/>
                  <a:gd name="T35" fmla="*/ 0 h 31"/>
                  <a:gd name="T36" fmla="*/ 0 w 71"/>
                  <a:gd name="T37" fmla="*/ 0 h 31"/>
                  <a:gd name="T38" fmla="*/ 0 w 71"/>
                  <a:gd name="T39" fmla="*/ 0 h 31"/>
                  <a:gd name="T40" fmla="*/ 0 w 71"/>
                  <a:gd name="T41" fmla="*/ 0 h 31"/>
                  <a:gd name="T42" fmla="*/ 0 w 71"/>
                  <a:gd name="T43" fmla="*/ 0 h 3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1"/>
                  <a:gd name="T67" fmla="*/ 0 h 31"/>
                  <a:gd name="T68" fmla="*/ 71 w 71"/>
                  <a:gd name="T69" fmla="*/ 31 h 3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1" h="31">
                    <a:moveTo>
                      <a:pt x="3" y="6"/>
                    </a:moveTo>
                    <a:lnTo>
                      <a:pt x="28" y="6"/>
                    </a:lnTo>
                    <a:lnTo>
                      <a:pt x="47" y="0"/>
                    </a:lnTo>
                    <a:lnTo>
                      <a:pt x="55" y="0"/>
                    </a:lnTo>
                    <a:lnTo>
                      <a:pt x="58" y="2"/>
                    </a:lnTo>
                    <a:lnTo>
                      <a:pt x="71" y="4"/>
                    </a:lnTo>
                    <a:lnTo>
                      <a:pt x="60" y="16"/>
                    </a:lnTo>
                    <a:lnTo>
                      <a:pt x="64" y="15"/>
                    </a:lnTo>
                    <a:lnTo>
                      <a:pt x="62" y="18"/>
                    </a:lnTo>
                    <a:lnTo>
                      <a:pt x="55" y="22"/>
                    </a:lnTo>
                    <a:lnTo>
                      <a:pt x="50" y="21"/>
                    </a:lnTo>
                    <a:lnTo>
                      <a:pt x="47" y="23"/>
                    </a:lnTo>
                    <a:lnTo>
                      <a:pt x="42" y="23"/>
                    </a:lnTo>
                    <a:lnTo>
                      <a:pt x="31" y="31"/>
                    </a:lnTo>
                    <a:lnTo>
                      <a:pt x="16" y="26"/>
                    </a:lnTo>
                    <a:lnTo>
                      <a:pt x="11" y="21"/>
                    </a:lnTo>
                    <a:lnTo>
                      <a:pt x="6" y="22"/>
                    </a:lnTo>
                    <a:lnTo>
                      <a:pt x="3" y="20"/>
                    </a:lnTo>
                    <a:lnTo>
                      <a:pt x="0" y="13"/>
                    </a:lnTo>
                    <a:lnTo>
                      <a:pt x="2" y="11"/>
                    </a:lnTo>
                    <a:lnTo>
                      <a:pt x="2" y="8"/>
                    </a:lnTo>
                    <a:lnTo>
                      <a:pt x="3" y="6"/>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85" name="Freeform 1615">
                <a:extLst>
                  <a:ext uri="{FF2B5EF4-FFF2-40B4-BE49-F238E27FC236}">
                    <a16:creationId xmlns:a16="http://schemas.microsoft.com/office/drawing/2014/main" id="{082F2850-2ED5-4ACD-AB5D-29F52649598E}"/>
                  </a:ext>
                </a:extLst>
              </p:cNvPr>
              <p:cNvSpPr>
                <a:spLocks noChangeAspect="1"/>
              </p:cNvSpPr>
              <p:nvPr/>
            </p:nvSpPr>
            <p:spPr bwMode="auto">
              <a:xfrm>
                <a:off x="333" y="876"/>
                <a:ext cx="20" cy="9"/>
              </a:xfrm>
              <a:custGeom>
                <a:avLst/>
                <a:gdLst>
                  <a:gd name="T0" fmla="*/ 0 w 71"/>
                  <a:gd name="T1" fmla="*/ 0 h 31"/>
                  <a:gd name="T2" fmla="*/ 0 w 71"/>
                  <a:gd name="T3" fmla="*/ 0 h 31"/>
                  <a:gd name="T4" fmla="*/ 0 w 71"/>
                  <a:gd name="T5" fmla="*/ 0 h 31"/>
                  <a:gd name="T6" fmla="*/ 0 w 71"/>
                  <a:gd name="T7" fmla="*/ 0 h 31"/>
                  <a:gd name="T8" fmla="*/ 0 w 71"/>
                  <a:gd name="T9" fmla="*/ 0 h 31"/>
                  <a:gd name="T10" fmla="*/ 0 w 71"/>
                  <a:gd name="T11" fmla="*/ 0 h 31"/>
                  <a:gd name="T12" fmla="*/ 0 w 71"/>
                  <a:gd name="T13" fmla="*/ 0 h 31"/>
                  <a:gd name="T14" fmla="*/ 0 w 71"/>
                  <a:gd name="T15" fmla="*/ 0 h 31"/>
                  <a:gd name="T16" fmla="*/ 0 w 71"/>
                  <a:gd name="T17" fmla="*/ 0 h 31"/>
                  <a:gd name="T18" fmla="*/ 0 w 71"/>
                  <a:gd name="T19" fmla="*/ 0 h 31"/>
                  <a:gd name="T20" fmla="*/ 0 w 71"/>
                  <a:gd name="T21" fmla="*/ 0 h 31"/>
                  <a:gd name="T22" fmla="*/ 0 w 71"/>
                  <a:gd name="T23" fmla="*/ 0 h 31"/>
                  <a:gd name="T24" fmla="*/ 0 w 71"/>
                  <a:gd name="T25" fmla="*/ 0 h 31"/>
                  <a:gd name="T26" fmla="*/ 0 w 71"/>
                  <a:gd name="T27" fmla="*/ 0 h 31"/>
                  <a:gd name="T28" fmla="*/ 0 w 71"/>
                  <a:gd name="T29" fmla="*/ 0 h 31"/>
                  <a:gd name="T30" fmla="*/ 0 w 71"/>
                  <a:gd name="T31" fmla="*/ 0 h 31"/>
                  <a:gd name="T32" fmla="*/ 0 w 71"/>
                  <a:gd name="T33" fmla="*/ 0 h 31"/>
                  <a:gd name="T34" fmla="*/ 0 w 71"/>
                  <a:gd name="T35" fmla="*/ 0 h 31"/>
                  <a:gd name="T36" fmla="*/ 0 w 71"/>
                  <a:gd name="T37" fmla="*/ 0 h 31"/>
                  <a:gd name="T38" fmla="*/ 0 w 71"/>
                  <a:gd name="T39" fmla="*/ 0 h 31"/>
                  <a:gd name="T40" fmla="*/ 0 w 71"/>
                  <a:gd name="T41" fmla="*/ 0 h 31"/>
                  <a:gd name="T42" fmla="*/ 0 w 71"/>
                  <a:gd name="T43" fmla="*/ 0 h 3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1"/>
                  <a:gd name="T67" fmla="*/ 0 h 31"/>
                  <a:gd name="T68" fmla="*/ 71 w 71"/>
                  <a:gd name="T69" fmla="*/ 31 h 3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1" h="31">
                    <a:moveTo>
                      <a:pt x="3" y="6"/>
                    </a:moveTo>
                    <a:lnTo>
                      <a:pt x="28" y="6"/>
                    </a:lnTo>
                    <a:lnTo>
                      <a:pt x="47" y="0"/>
                    </a:lnTo>
                    <a:lnTo>
                      <a:pt x="55" y="0"/>
                    </a:lnTo>
                    <a:lnTo>
                      <a:pt x="58" y="2"/>
                    </a:lnTo>
                    <a:lnTo>
                      <a:pt x="71" y="4"/>
                    </a:lnTo>
                    <a:lnTo>
                      <a:pt x="60" y="16"/>
                    </a:lnTo>
                    <a:lnTo>
                      <a:pt x="64" y="15"/>
                    </a:lnTo>
                    <a:lnTo>
                      <a:pt x="62" y="18"/>
                    </a:lnTo>
                    <a:lnTo>
                      <a:pt x="55" y="22"/>
                    </a:lnTo>
                    <a:lnTo>
                      <a:pt x="50" y="21"/>
                    </a:lnTo>
                    <a:lnTo>
                      <a:pt x="47" y="23"/>
                    </a:lnTo>
                    <a:lnTo>
                      <a:pt x="42" y="23"/>
                    </a:lnTo>
                    <a:lnTo>
                      <a:pt x="31" y="31"/>
                    </a:lnTo>
                    <a:lnTo>
                      <a:pt x="16" y="26"/>
                    </a:lnTo>
                    <a:lnTo>
                      <a:pt x="11" y="21"/>
                    </a:lnTo>
                    <a:lnTo>
                      <a:pt x="6" y="22"/>
                    </a:lnTo>
                    <a:lnTo>
                      <a:pt x="3" y="20"/>
                    </a:lnTo>
                    <a:lnTo>
                      <a:pt x="0" y="13"/>
                    </a:lnTo>
                    <a:lnTo>
                      <a:pt x="2" y="11"/>
                    </a:lnTo>
                    <a:lnTo>
                      <a:pt x="2" y="8"/>
                    </a:lnTo>
                    <a:lnTo>
                      <a:pt x="3" y="6"/>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86" name="Freeform 1616">
                <a:extLst>
                  <a:ext uri="{FF2B5EF4-FFF2-40B4-BE49-F238E27FC236}">
                    <a16:creationId xmlns:a16="http://schemas.microsoft.com/office/drawing/2014/main" id="{C4D61870-AD6A-4149-9B4A-144D2696FA15}"/>
                  </a:ext>
                </a:extLst>
              </p:cNvPr>
              <p:cNvSpPr>
                <a:spLocks noChangeAspect="1"/>
              </p:cNvSpPr>
              <p:nvPr/>
            </p:nvSpPr>
            <p:spPr bwMode="auto">
              <a:xfrm>
                <a:off x="362" y="868"/>
                <a:ext cx="10" cy="8"/>
              </a:xfrm>
              <a:custGeom>
                <a:avLst/>
                <a:gdLst>
                  <a:gd name="T0" fmla="*/ 0 w 38"/>
                  <a:gd name="T1" fmla="*/ 0 h 25"/>
                  <a:gd name="T2" fmla="*/ 0 w 38"/>
                  <a:gd name="T3" fmla="*/ 0 h 25"/>
                  <a:gd name="T4" fmla="*/ 0 w 38"/>
                  <a:gd name="T5" fmla="*/ 0 h 25"/>
                  <a:gd name="T6" fmla="*/ 0 w 38"/>
                  <a:gd name="T7" fmla="*/ 0 h 25"/>
                  <a:gd name="T8" fmla="*/ 0 w 38"/>
                  <a:gd name="T9" fmla="*/ 0 h 25"/>
                  <a:gd name="T10" fmla="*/ 0 w 38"/>
                  <a:gd name="T11" fmla="*/ 0 h 25"/>
                  <a:gd name="T12" fmla="*/ 0 w 38"/>
                  <a:gd name="T13" fmla="*/ 0 h 25"/>
                  <a:gd name="T14" fmla="*/ 0 w 38"/>
                  <a:gd name="T15" fmla="*/ 0 h 25"/>
                  <a:gd name="T16" fmla="*/ 0 w 38"/>
                  <a:gd name="T17" fmla="*/ 0 h 25"/>
                  <a:gd name="T18" fmla="*/ 0 w 38"/>
                  <a:gd name="T19" fmla="*/ 0 h 25"/>
                  <a:gd name="T20" fmla="*/ 0 w 38"/>
                  <a:gd name="T21" fmla="*/ 0 h 25"/>
                  <a:gd name="T22" fmla="*/ 0 w 38"/>
                  <a:gd name="T23" fmla="*/ 0 h 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25"/>
                  <a:gd name="T38" fmla="*/ 38 w 38"/>
                  <a:gd name="T39" fmla="*/ 25 h 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25">
                    <a:moveTo>
                      <a:pt x="0" y="10"/>
                    </a:moveTo>
                    <a:lnTo>
                      <a:pt x="2" y="9"/>
                    </a:lnTo>
                    <a:lnTo>
                      <a:pt x="18" y="3"/>
                    </a:lnTo>
                    <a:lnTo>
                      <a:pt x="22" y="0"/>
                    </a:lnTo>
                    <a:lnTo>
                      <a:pt x="38" y="5"/>
                    </a:lnTo>
                    <a:lnTo>
                      <a:pt x="38" y="9"/>
                    </a:lnTo>
                    <a:lnTo>
                      <a:pt x="36" y="12"/>
                    </a:lnTo>
                    <a:lnTo>
                      <a:pt x="10" y="25"/>
                    </a:lnTo>
                    <a:lnTo>
                      <a:pt x="10" y="21"/>
                    </a:lnTo>
                    <a:lnTo>
                      <a:pt x="12" y="14"/>
                    </a:lnTo>
                    <a:lnTo>
                      <a:pt x="6" y="11"/>
                    </a:lnTo>
                    <a:lnTo>
                      <a:pt x="0" y="1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87" name="Freeform 1617">
                <a:extLst>
                  <a:ext uri="{FF2B5EF4-FFF2-40B4-BE49-F238E27FC236}">
                    <a16:creationId xmlns:a16="http://schemas.microsoft.com/office/drawing/2014/main" id="{7D7722C5-710E-460C-AC75-FE3AF9268594}"/>
                  </a:ext>
                </a:extLst>
              </p:cNvPr>
              <p:cNvSpPr>
                <a:spLocks noChangeAspect="1"/>
              </p:cNvSpPr>
              <p:nvPr/>
            </p:nvSpPr>
            <p:spPr bwMode="auto">
              <a:xfrm>
                <a:off x="362" y="868"/>
                <a:ext cx="10" cy="8"/>
              </a:xfrm>
              <a:custGeom>
                <a:avLst/>
                <a:gdLst>
                  <a:gd name="T0" fmla="*/ 0 w 38"/>
                  <a:gd name="T1" fmla="*/ 0 h 25"/>
                  <a:gd name="T2" fmla="*/ 0 w 38"/>
                  <a:gd name="T3" fmla="*/ 0 h 25"/>
                  <a:gd name="T4" fmla="*/ 0 w 38"/>
                  <a:gd name="T5" fmla="*/ 0 h 25"/>
                  <a:gd name="T6" fmla="*/ 0 w 38"/>
                  <a:gd name="T7" fmla="*/ 0 h 25"/>
                  <a:gd name="T8" fmla="*/ 0 w 38"/>
                  <a:gd name="T9" fmla="*/ 0 h 25"/>
                  <a:gd name="T10" fmla="*/ 0 w 38"/>
                  <a:gd name="T11" fmla="*/ 0 h 25"/>
                  <a:gd name="T12" fmla="*/ 0 w 38"/>
                  <a:gd name="T13" fmla="*/ 0 h 25"/>
                  <a:gd name="T14" fmla="*/ 0 w 38"/>
                  <a:gd name="T15" fmla="*/ 0 h 25"/>
                  <a:gd name="T16" fmla="*/ 0 w 38"/>
                  <a:gd name="T17" fmla="*/ 0 h 25"/>
                  <a:gd name="T18" fmla="*/ 0 w 38"/>
                  <a:gd name="T19" fmla="*/ 0 h 25"/>
                  <a:gd name="T20" fmla="*/ 0 w 38"/>
                  <a:gd name="T21" fmla="*/ 0 h 25"/>
                  <a:gd name="T22" fmla="*/ 0 w 38"/>
                  <a:gd name="T23" fmla="*/ 0 h 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25"/>
                  <a:gd name="T38" fmla="*/ 38 w 38"/>
                  <a:gd name="T39" fmla="*/ 25 h 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25">
                    <a:moveTo>
                      <a:pt x="0" y="10"/>
                    </a:moveTo>
                    <a:lnTo>
                      <a:pt x="2" y="9"/>
                    </a:lnTo>
                    <a:lnTo>
                      <a:pt x="18" y="3"/>
                    </a:lnTo>
                    <a:lnTo>
                      <a:pt x="22" y="0"/>
                    </a:lnTo>
                    <a:lnTo>
                      <a:pt x="38" y="5"/>
                    </a:lnTo>
                    <a:lnTo>
                      <a:pt x="38" y="9"/>
                    </a:lnTo>
                    <a:lnTo>
                      <a:pt x="36" y="12"/>
                    </a:lnTo>
                    <a:lnTo>
                      <a:pt x="10" y="25"/>
                    </a:lnTo>
                    <a:lnTo>
                      <a:pt x="10" y="21"/>
                    </a:lnTo>
                    <a:lnTo>
                      <a:pt x="12" y="14"/>
                    </a:lnTo>
                    <a:lnTo>
                      <a:pt x="6" y="11"/>
                    </a:lnTo>
                    <a:lnTo>
                      <a:pt x="0" y="1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88" name="Freeform 1618">
                <a:extLst>
                  <a:ext uri="{FF2B5EF4-FFF2-40B4-BE49-F238E27FC236}">
                    <a16:creationId xmlns:a16="http://schemas.microsoft.com/office/drawing/2014/main" id="{B516D453-0E81-4341-9B15-FF80C9FA14F3}"/>
                  </a:ext>
                </a:extLst>
              </p:cNvPr>
              <p:cNvSpPr>
                <a:spLocks noChangeAspect="1"/>
              </p:cNvSpPr>
              <p:nvPr/>
            </p:nvSpPr>
            <p:spPr bwMode="auto">
              <a:xfrm>
                <a:off x="280" y="873"/>
                <a:ext cx="3" cy="3"/>
              </a:xfrm>
              <a:custGeom>
                <a:avLst/>
                <a:gdLst>
                  <a:gd name="T0" fmla="*/ 0 w 7"/>
                  <a:gd name="T1" fmla="*/ 0 h 10"/>
                  <a:gd name="T2" fmla="*/ 0 w 7"/>
                  <a:gd name="T3" fmla="*/ 0 h 10"/>
                  <a:gd name="T4" fmla="*/ 0 w 7"/>
                  <a:gd name="T5" fmla="*/ 0 h 10"/>
                  <a:gd name="T6" fmla="*/ 0 w 7"/>
                  <a:gd name="T7" fmla="*/ 0 h 10"/>
                  <a:gd name="T8" fmla="*/ 0 w 7"/>
                  <a:gd name="T9" fmla="*/ 0 h 10"/>
                  <a:gd name="T10" fmla="*/ 0 w 7"/>
                  <a:gd name="T11" fmla="*/ 0 h 10"/>
                  <a:gd name="T12" fmla="*/ 0 w 7"/>
                  <a:gd name="T13" fmla="*/ 0 h 10"/>
                  <a:gd name="T14" fmla="*/ 0 w 7"/>
                  <a:gd name="T15" fmla="*/ 0 h 10"/>
                  <a:gd name="T16" fmla="*/ 0 w 7"/>
                  <a:gd name="T17" fmla="*/ 0 h 10"/>
                  <a:gd name="T18" fmla="*/ 0 w 7"/>
                  <a:gd name="T19" fmla="*/ 0 h 10"/>
                  <a:gd name="T20" fmla="*/ 0 w 7"/>
                  <a:gd name="T21" fmla="*/ 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10"/>
                  <a:gd name="T35" fmla="*/ 7 w 7"/>
                  <a:gd name="T36" fmla="*/ 10 h 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10">
                    <a:moveTo>
                      <a:pt x="2" y="0"/>
                    </a:moveTo>
                    <a:lnTo>
                      <a:pt x="5" y="0"/>
                    </a:lnTo>
                    <a:lnTo>
                      <a:pt x="1" y="3"/>
                    </a:lnTo>
                    <a:lnTo>
                      <a:pt x="1" y="4"/>
                    </a:lnTo>
                    <a:lnTo>
                      <a:pt x="5" y="8"/>
                    </a:lnTo>
                    <a:lnTo>
                      <a:pt x="7" y="8"/>
                    </a:lnTo>
                    <a:lnTo>
                      <a:pt x="7" y="9"/>
                    </a:lnTo>
                    <a:lnTo>
                      <a:pt x="2" y="10"/>
                    </a:lnTo>
                    <a:lnTo>
                      <a:pt x="0" y="6"/>
                    </a:lnTo>
                    <a:lnTo>
                      <a:pt x="0" y="1"/>
                    </a:lnTo>
                    <a:lnTo>
                      <a:pt x="2"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89" name="Freeform 1619">
                <a:extLst>
                  <a:ext uri="{FF2B5EF4-FFF2-40B4-BE49-F238E27FC236}">
                    <a16:creationId xmlns:a16="http://schemas.microsoft.com/office/drawing/2014/main" id="{8FAB5A65-32B7-414A-A7C6-3FADC2FB931E}"/>
                  </a:ext>
                </a:extLst>
              </p:cNvPr>
              <p:cNvSpPr>
                <a:spLocks noChangeAspect="1"/>
              </p:cNvSpPr>
              <p:nvPr/>
            </p:nvSpPr>
            <p:spPr bwMode="auto">
              <a:xfrm>
                <a:off x="280" y="873"/>
                <a:ext cx="3" cy="3"/>
              </a:xfrm>
              <a:custGeom>
                <a:avLst/>
                <a:gdLst>
                  <a:gd name="T0" fmla="*/ 0 w 7"/>
                  <a:gd name="T1" fmla="*/ 0 h 10"/>
                  <a:gd name="T2" fmla="*/ 0 w 7"/>
                  <a:gd name="T3" fmla="*/ 0 h 10"/>
                  <a:gd name="T4" fmla="*/ 0 w 7"/>
                  <a:gd name="T5" fmla="*/ 0 h 10"/>
                  <a:gd name="T6" fmla="*/ 0 w 7"/>
                  <a:gd name="T7" fmla="*/ 0 h 10"/>
                  <a:gd name="T8" fmla="*/ 0 w 7"/>
                  <a:gd name="T9" fmla="*/ 0 h 10"/>
                  <a:gd name="T10" fmla="*/ 0 w 7"/>
                  <a:gd name="T11" fmla="*/ 0 h 10"/>
                  <a:gd name="T12" fmla="*/ 0 w 7"/>
                  <a:gd name="T13" fmla="*/ 0 h 10"/>
                  <a:gd name="T14" fmla="*/ 0 w 7"/>
                  <a:gd name="T15" fmla="*/ 0 h 10"/>
                  <a:gd name="T16" fmla="*/ 0 w 7"/>
                  <a:gd name="T17" fmla="*/ 0 h 10"/>
                  <a:gd name="T18" fmla="*/ 0 w 7"/>
                  <a:gd name="T19" fmla="*/ 0 h 10"/>
                  <a:gd name="T20" fmla="*/ 0 w 7"/>
                  <a:gd name="T21" fmla="*/ 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10"/>
                  <a:gd name="T35" fmla="*/ 7 w 7"/>
                  <a:gd name="T36" fmla="*/ 10 h 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10">
                    <a:moveTo>
                      <a:pt x="2" y="0"/>
                    </a:moveTo>
                    <a:lnTo>
                      <a:pt x="5" y="0"/>
                    </a:lnTo>
                    <a:lnTo>
                      <a:pt x="1" y="3"/>
                    </a:lnTo>
                    <a:lnTo>
                      <a:pt x="1" y="4"/>
                    </a:lnTo>
                    <a:lnTo>
                      <a:pt x="5" y="8"/>
                    </a:lnTo>
                    <a:lnTo>
                      <a:pt x="7" y="8"/>
                    </a:lnTo>
                    <a:lnTo>
                      <a:pt x="7" y="9"/>
                    </a:lnTo>
                    <a:lnTo>
                      <a:pt x="2" y="10"/>
                    </a:lnTo>
                    <a:lnTo>
                      <a:pt x="0" y="6"/>
                    </a:lnTo>
                    <a:lnTo>
                      <a:pt x="0" y="1"/>
                    </a:lnTo>
                    <a:lnTo>
                      <a:pt x="2"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90" name="Freeform 1620">
                <a:extLst>
                  <a:ext uri="{FF2B5EF4-FFF2-40B4-BE49-F238E27FC236}">
                    <a16:creationId xmlns:a16="http://schemas.microsoft.com/office/drawing/2014/main" id="{01D1F3E1-819A-4114-A7A5-EE855F183E46}"/>
                  </a:ext>
                </a:extLst>
              </p:cNvPr>
              <p:cNvSpPr>
                <a:spLocks noChangeAspect="1"/>
              </p:cNvSpPr>
              <p:nvPr/>
            </p:nvSpPr>
            <p:spPr bwMode="auto">
              <a:xfrm>
                <a:off x="259" y="926"/>
                <a:ext cx="2" cy="1"/>
              </a:xfrm>
              <a:custGeom>
                <a:avLst/>
                <a:gdLst>
                  <a:gd name="T0" fmla="*/ 0 w 6"/>
                  <a:gd name="T1" fmla="*/ 0 h 3"/>
                  <a:gd name="T2" fmla="*/ 0 w 6"/>
                  <a:gd name="T3" fmla="*/ 0 h 3"/>
                  <a:gd name="T4" fmla="*/ 0 w 6"/>
                  <a:gd name="T5" fmla="*/ 0 h 3"/>
                  <a:gd name="T6" fmla="*/ 0 w 6"/>
                  <a:gd name="T7" fmla="*/ 0 h 3"/>
                  <a:gd name="T8" fmla="*/ 0 w 6"/>
                  <a:gd name="T9" fmla="*/ 0 h 3"/>
                  <a:gd name="T10" fmla="*/ 0 w 6"/>
                  <a:gd name="T11" fmla="*/ 0 h 3"/>
                  <a:gd name="T12" fmla="*/ 0 w 6"/>
                  <a:gd name="T13" fmla="*/ 0 h 3"/>
                  <a:gd name="T14" fmla="*/ 0 60000 65536"/>
                  <a:gd name="T15" fmla="*/ 0 60000 65536"/>
                  <a:gd name="T16" fmla="*/ 0 60000 65536"/>
                  <a:gd name="T17" fmla="*/ 0 60000 65536"/>
                  <a:gd name="T18" fmla="*/ 0 60000 65536"/>
                  <a:gd name="T19" fmla="*/ 0 60000 65536"/>
                  <a:gd name="T20" fmla="*/ 0 60000 65536"/>
                  <a:gd name="T21" fmla="*/ 0 w 6"/>
                  <a:gd name="T22" fmla="*/ 0 h 3"/>
                  <a:gd name="T23" fmla="*/ 6 w 6"/>
                  <a:gd name="T24" fmla="*/ 3 h 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 h="3">
                    <a:moveTo>
                      <a:pt x="1" y="1"/>
                    </a:moveTo>
                    <a:lnTo>
                      <a:pt x="1" y="0"/>
                    </a:lnTo>
                    <a:lnTo>
                      <a:pt x="4" y="0"/>
                    </a:lnTo>
                    <a:lnTo>
                      <a:pt x="6" y="0"/>
                    </a:lnTo>
                    <a:lnTo>
                      <a:pt x="5" y="3"/>
                    </a:lnTo>
                    <a:lnTo>
                      <a:pt x="0" y="3"/>
                    </a:lnTo>
                    <a:lnTo>
                      <a:pt x="1"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91" name="Freeform 1621">
                <a:extLst>
                  <a:ext uri="{FF2B5EF4-FFF2-40B4-BE49-F238E27FC236}">
                    <a16:creationId xmlns:a16="http://schemas.microsoft.com/office/drawing/2014/main" id="{3F0B1F2E-27BC-4ED4-BCDF-FFE9C0403265}"/>
                  </a:ext>
                </a:extLst>
              </p:cNvPr>
              <p:cNvSpPr>
                <a:spLocks noChangeAspect="1"/>
              </p:cNvSpPr>
              <p:nvPr/>
            </p:nvSpPr>
            <p:spPr bwMode="auto">
              <a:xfrm>
                <a:off x="259" y="926"/>
                <a:ext cx="2" cy="1"/>
              </a:xfrm>
              <a:custGeom>
                <a:avLst/>
                <a:gdLst>
                  <a:gd name="T0" fmla="*/ 0 w 6"/>
                  <a:gd name="T1" fmla="*/ 0 h 3"/>
                  <a:gd name="T2" fmla="*/ 0 w 6"/>
                  <a:gd name="T3" fmla="*/ 0 h 3"/>
                  <a:gd name="T4" fmla="*/ 0 w 6"/>
                  <a:gd name="T5" fmla="*/ 0 h 3"/>
                  <a:gd name="T6" fmla="*/ 0 w 6"/>
                  <a:gd name="T7" fmla="*/ 0 h 3"/>
                  <a:gd name="T8" fmla="*/ 0 w 6"/>
                  <a:gd name="T9" fmla="*/ 0 h 3"/>
                  <a:gd name="T10" fmla="*/ 0 w 6"/>
                  <a:gd name="T11" fmla="*/ 0 h 3"/>
                  <a:gd name="T12" fmla="*/ 0 w 6"/>
                  <a:gd name="T13" fmla="*/ 0 h 3"/>
                  <a:gd name="T14" fmla="*/ 0 60000 65536"/>
                  <a:gd name="T15" fmla="*/ 0 60000 65536"/>
                  <a:gd name="T16" fmla="*/ 0 60000 65536"/>
                  <a:gd name="T17" fmla="*/ 0 60000 65536"/>
                  <a:gd name="T18" fmla="*/ 0 60000 65536"/>
                  <a:gd name="T19" fmla="*/ 0 60000 65536"/>
                  <a:gd name="T20" fmla="*/ 0 60000 65536"/>
                  <a:gd name="T21" fmla="*/ 0 w 6"/>
                  <a:gd name="T22" fmla="*/ 0 h 3"/>
                  <a:gd name="T23" fmla="*/ 6 w 6"/>
                  <a:gd name="T24" fmla="*/ 3 h 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 h="3">
                    <a:moveTo>
                      <a:pt x="1" y="1"/>
                    </a:moveTo>
                    <a:lnTo>
                      <a:pt x="1" y="0"/>
                    </a:lnTo>
                    <a:lnTo>
                      <a:pt x="4" y="0"/>
                    </a:lnTo>
                    <a:lnTo>
                      <a:pt x="6" y="0"/>
                    </a:lnTo>
                    <a:lnTo>
                      <a:pt x="5" y="3"/>
                    </a:lnTo>
                    <a:lnTo>
                      <a:pt x="0" y="3"/>
                    </a:lnTo>
                    <a:lnTo>
                      <a:pt x="1"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92" name="Freeform 1622">
                <a:extLst>
                  <a:ext uri="{FF2B5EF4-FFF2-40B4-BE49-F238E27FC236}">
                    <a16:creationId xmlns:a16="http://schemas.microsoft.com/office/drawing/2014/main" id="{3183253B-49D1-4301-873C-EE68ECD037DC}"/>
                  </a:ext>
                </a:extLst>
              </p:cNvPr>
              <p:cNvSpPr>
                <a:spLocks noChangeAspect="1"/>
              </p:cNvSpPr>
              <p:nvPr/>
            </p:nvSpPr>
            <p:spPr bwMode="auto">
              <a:xfrm>
                <a:off x="259" y="935"/>
                <a:ext cx="2" cy="1"/>
              </a:xfrm>
              <a:custGeom>
                <a:avLst/>
                <a:gdLst>
                  <a:gd name="T0" fmla="*/ 0 w 6"/>
                  <a:gd name="T1" fmla="*/ 0 h 5"/>
                  <a:gd name="T2" fmla="*/ 0 w 6"/>
                  <a:gd name="T3" fmla="*/ 0 h 5"/>
                  <a:gd name="T4" fmla="*/ 0 w 6"/>
                  <a:gd name="T5" fmla="*/ 0 h 5"/>
                  <a:gd name="T6" fmla="*/ 0 w 6"/>
                  <a:gd name="T7" fmla="*/ 0 h 5"/>
                  <a:gd name="T8" fmla="*/ 0 w 6"/>
                  <a:gd name="T9" fmla="*/ 0 h 5"/>
                  <a:gd name="T10" fmla="*/ 0 w 6"/>
                  <a:gd name="T11" fmla="*/ 0 h 5"/>
                  <a:gd name="T12" fmla="*/ 0 w 6"/>
                  <a:gd name="T13" fmla="*/ 0 h 5"/>
                  <a:gd name="T14" fmla="*/ 0 w 6"/>
                  <a:gd name="T15" fmla="*/ 0 h 5"/>
                  <a:gd name="T16" fmla="*/ 0 w 6"/>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5"/>
                  <a:gd name="T29" fmla="*/ 6 w 6"/>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5">
                    <a:moveTo>
                      <a:pt x="1" y="0"/>
                    </a:moveTo>
                    <a:lnTo>
                      <a:pt x="0" y="2"/>
                    </a:lnTo>
                    <a:lnTo>
                      <a:pt x="2" y="3"/>
                    </a:lnTo>
                    <a:lnTo>
                      <a:pt x="6" y="2"/>
                    </a:lnTo>
                    <a:lnTo>
                      <a:pt x="4" y="4"/>
                    </a:lnTo>
                    <a:lnTo>
                      <a:pt x="1" y="5"/>
                    </a:lnTo>
                    <a:lnTo>
                      <a:pt x="1" y="0"/>
                    </a:lnTo>
                    <a:lnTo>
                      <a:pt x="1" y="5"/>
                    </a:lnTo>
                    <a:lnTo>
                      <a:pt x="1"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93" name="Freeform 1623">
                <a:extLst>
                  <a:ext uri="{FF2B5EF4-FFF2-40B4-BE49-F238E27FC236}">
                    <a16:creationId xmlns:a16="http://schemas.microsoft.com/office/drawing/2014/main" id="{5CAE568A-1D54-45AC-8B5C-6392EA1681B7}"/>
                  </a:ext>
                </a:extLst>
              </p:cNvPr>
              <p:cNvSpPr>
                <a:spLocks noChangeAspect="1"/>
              </p:cNvSpPr>
              <p:nvPr/>
            </p:nvSpPr>
            <p:spPr bwMode="auto">
              <a:xfrm>
                <a:off x="259" y="935"/>
                <a:ext cx="2" cy="1"/>
              </a:xfrm>
              <a:custGeom>
                <a:avLst/>
                <a:gdLst>
                  <a:gd name="T0" fmla="*/ 0 w 6"/>
                  <a:gd name="T1" fmla="*/ 0 h 5"/>
                  <a:gd name="T2" fmla="*/ 0 w 6"/>
                  <a:gd name="T3" fmla="*/ 0 h 5"/>
                  <a:gd name="T4" fmla="*/ 0 w 6"/>
                  <a:gd name="T5" fmla="*/ 0 h 5"/>
                  <a:gd name="T6" fmla="*/ 0 w 6"/>
                  <a:gd name="T7" fmla="*/ 0 h 5"/>
                  <a:gd name="T8" fmla="*/ 0 w 6"/>
                  <a:gd name="T9" fmla="*/ 0 h 5"/>
                  <a:gd name="T10" fmla="*/ 0 w 6"/>
                  <a:gd name="T11" fmla="*/ 0 h 5"/>
                  <a:gd name="T12" fmla="*/ 0 w 6"/>
                  <a:gd name="T13" fmla="*/ 0 h 5"/>
                  <a:gd name="T14" fmla="*/ 0 w 6"/>
                  <a:gd name="T15" fmla="*/ 0 h 5"/>
                  <a:gd name="T16" fmla="*/ 0 w 6"/>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5"/>
                  <a:gd name="T29" fmla="*/ 6 w 6"/>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5">
                    <a:moveTo>
                      <a:pt x="1" y="0"/>
                    </a:moveTo>
                    <a:lnTo>
                      <a:pt x="0" y="2"/>
                    </a:lnTo>
                    <a:lnTo>
                      <a:pt x="2" y="3"/>
                    </a:lnTo>
                    <a:lnTo>
                      <a:pt x="6" y="2"/>
                    </a:lnTo>
                    <a:lnTo>
                      <a:pt x="4" y="4"/>
                    </a:lnTo>
                    <a:lnTo>
                      <a:pt x="1" y="5"/>
                    </a:lnTo>
                    <a:lnTo>
                      <a:pt x="1" y="0"/>
                    </a:lnTo>
                    <a:lnTo>
                      <a:pt x="1" y="5"/>
                    </a:lnTo>
                    <a:lnTo>
                      <a:pt x="1"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94" name="Freeform 1624">
                <a:extLst>
                  <a:ext uri="{FF2B5EF4-FFF2-40B4-BE49-F238E27FC236}">
                    <a16:creationId xmlns:a16="http://schemas.microsoft.com/office/drawing/2014/main" id="{E880ADE4-CE6F-4265-9E71-EC8D70886AB8}"/>
                  </a:ext>
                </a:extLst>
              </p:cNvPr>
              <p:cNvSpPr>
                <a:spLocks noChangeAspect="1"/>
              </p:cNvSpPr>
              <p:nvPr/>
            </p:nvSpPr>
            <p:spPr bwMode="auto">
              <a:xfrm>
                <a:off x="394" y="835"/>
                <a:ext cx="11" cy="5"/>
              </a:xfrm>
              <a:custGeom>
                <a:avLst/>
                <a:gdLst>
                  <a:gd name="T0" fmla="*/ 0 w 37"/>
                  <a:gd name="T1" fmla="*/ 0 h 18"/>
                  <a:gd name="T2" fmla="*/ 0 w 37"/>
                  <a:gd name="T3" fmla="*/ 0 h 18"/>
                  <a:gd name="T4" fmla="*/ 0 w 37"/>
                  <a:gd name="T5" fmla="*/ 0 h 18"/>
                  <a:gd name="T6" fmla="*/ 0 w 37"/>
                  <a:gd name="T7" fmla="*/ 0 h 18"/>
                  <a:gd name="T8" fmla="*/ 0 w 37"/>
                  <a:gd name="T9" fmla="*/ 0 h 18"/>
                  <a:gd name="T10" fmla="*/ 0 w 37"/>
                  <a:gd name="T11" fmla="*/ 0 h 18"/>
                  <a:gd name="T12" fmla="*/ 0 w 37"/>
                  <a:gd name="T13" fmla="*/ 0 h 18"/>
                  <a:gd name="T14" fmla="*/ 0 w 37"/>
                  <a:gd name="T15" fmla="*/ 0 h 18"/>
                  <a:gd name="T16" fmla="*/ 0 w 37"/>
                  <a:gd name="T17" fmla="*/ 0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
                  <a:gd name="T28" fmla="*/ 0 h 18"/>
                  <a:gd name="T29" fmla="*/ 37 w 37"/>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 h="18">
                    <a:moveTo>
                      <a:pt x="35" y="3"/>
                    </a:moveTo>
                    <a:lnTo>
                      <a:pt x="37" y="4"/>
                    </a:lnTo>
                    <a:lnTo>
                      <a:pt x="24" y="14"/>
                    </a:lnTo>
                    <a:lnTo>
                      <a:pt x="11" y="14"/>
                    </a:lnTo>
                    <a:lnTo>
                      <a:pt x="1" y="18"/>
                    </a:lnTo>
                    <a:lnTo>
                      <a:pt x="0" y="16"/>
                    </a:lnTo>
                    <a:lnTo>
                      <a:pt x="8" y="9"/>
                    </a:lnTo>
                    <a:lnTo>
                      <a:pt x="30" y="0"/>
                    </a:lnTo>
                    <a:lnTo>
                      <a:pt x="35" y="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95" name="Freeform 1625">
                <a:extLst>
                  <a:ext uri="{FF2B5EF4-FFF2-40B4-BE49-F238E27FC236}">
                    <a16:creationId xmlns:a16="http://schemas.microsoft.com/office/drawing/2014/main" id="{F2BBAF2D-4F6F-4B45-9E9D-C3B8C28253D9}"/>
                  </a:ext>
                </a:extLst>
              </p:cNvPr>
              <p:cNvSpPr>
                <a:spLocks noChangeAspect="1"/>
              </p:cNvSpPr>
              <p:nvPr/>
            </p:nvSpPr>
            <p:spPr bwMode="auto">
              <a:xfrm>
                <a:off x="394" y="835"/>
                <a:ext cx="11" cy="5"/>
              </a:xfrm>
              <a:custGeom>
                <a:avLst/>
                <a:gdLst>
                  <a:gd name="T0" fmla="*/ 0 w 37"/>
                  <a:gd name="T1" fmla="*/ 0 h 18"/>
                  <a:gd name="T2" fmla="*/ 0 w 37"/>
                  <a:gd name="T3" fmla="*/ 0 h 18"/>
                  <a:gd name="T4" fmla="*/ 0 w 37"/>
                  <a:gd name="T5" fmla="*/ 0 h 18"/>
                  <a:gd name="T6" fmla="*/ 0 w 37"/>
                  <a:gd name="T7" fmla="*/ 0 h 18"/>
                  <a:gd name="T8" fmla="*/ 0 w 37"/>
                  <a:gd name="T9" fmla="*/ 0 h 18"/>
                  <a:gd name="T10" fmla="*/ 0 w 37"/>
                  <a:gd name="T11" fmla="*/ 0 h 18"/>
                  <a:gd name="T12" fmla="*/ 0 w 37"/>
                  <a:gd name="T13" fmla="*/ 0 h 18"/>
                  <a:gd name="T14" fmla="*/ 0 w 37"/>
                  <a:gd name="T15" fmla="*/ 0 h 18"/>
                  <a:gd name="T16" fmla="*/ 0 w 37"/>
                  <a:gd name="T17" fmla="*/ 0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
                  <a:gd name="T28" fmla="*/ 0 h 18"/>
                  <a:gd name="T29" fmla="*/ 37 w 37"/>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 h="18">
                    <a:moveTo>
                      <a:pt x="35" y="3"/>
                    </a:moveTo>
                    <a:lnTo>
                      <a:pt x="37" y="4"/>
                    </a:lnTo>
                    <a:lnTo>
                      <a:pt x="24" y="14"/>
                    </a:lnTo>
                    <a:lnTo>
                      <a:pt x="11" y="14"/>
                    </a:lnTo>
                    <a:lnTo>
                      <a:pt x="1" y="18"/>
                    </a:lnTo>
                    <a:lnTo>
                      <a:pt x="0" y="16"/>
                    </a:lnTo>
                    <a:lnTo>
                      <a:pt x="8" y="9"/>
                    </a:lnTo>
                    <a:lnTo>
                      <a:pt x="30" y="0"/>
                    </a:lnTo>
                    <a:lnTo>
                      <a:pt x="35" y="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96" name="Freeform 1626">
                <a:extLst>
                  <a:ext uri="{FF2B5EF4-FFF2-40B4-BE49-F238E27FC236}">
                    <a16:creationId xmlns:a16="http://schemas.microsoft.com/office/drawing/2014/main" id="{818EEDA3-AABB-4A44-B901-0701303C4F30}"/>
                  </a:ext>
                </a:extLst>
              </p:cNvPr>
              <p:cNvSpPr>
                <a:spLocks noChangeAspect="1"/>
              </p:cNvSpPr>
              <p:nvPr/>
            </p:nvSpPr>
            <p:spPr bwMode="auto">
              <a:xfrm>
                <a:off x="312" y="717"/>
                <a:ext cx="389" cy="245"/>
              </a:xfrm>
              <a:custGeom>
                <a:avLst/>
                <a:gdLst>
                  <a:gd name="T0" fmla="*/ 0 w 1327"/>
                  <a:gd name="T1" fmla="*/ 0 h 836"/>
                  <a:gd name="T2" fmla="*/ 0 w 1327"/>
                  <a:gd name="T3" fmla="*/ 0 h 836"/>
                  <a:gd name="T4" fmla="*/ 0 w 1327"/>
                  <a:gd name="T5" fmla="*/ 0 h 836"/>
                  <a:gd name="T6" fmla="*/ 0 w 1327"/>
                  <a:gd name="T7" fmla="*/ 0 h 836"/>
                  <a:gd name="T8" fmla="*/ 0 w 1327"/>
                  <a:gd name="T9" fmla="*/ 0 h 836"/>
                  <a:gd name="T10" fmla="*/ 0 w 1327"/>
                  <a:gd name="T11" fmla="*/ 0 h 836"/>
                  <a:gd name="T12" fmla="*/ 0 w 1327"/>
                  <a:gd name="T13" fmla="*/ 0 h 836"/>
                  <a:gd name="T14" fmla="*/ 0 w 1327"/>
                  <a:gd name="T15" fmla="*/ 0 h 836"/>
                  <a:gd name="T16" fmla="*/ 0 w 1327"/>
                  <a:gd name="T17" fmla="*/ 0 h 836"/>
                  <a:gd name="T18" fmla="*/ 0 w 1327"/>
                  <a:gd name="T19" fmla="*/ 0 h 836"/>
                  <a:gd name="T20" fmla="*/ 0 w 1327"/>
                  <a:gd name="T21" fmla="*/ 0 h 836"/>
                  <a:gd name="T22" fmla="*/ 0 w 1327"/>
                  <a:gd name="T23" fmla="*/ 0 h 836"/>
                  <a:gd name="T24" fmla="*/ 0 w 1327"/>
                  <a:gd name="T25" fmla="*/ 0 h 836"/>
                  <a:gd name="T26" fmla="*/ 0 w 1327"/>
                  <a:gd name="T27" fmla="*/ 0 h 836"/>
                  <a:gd name="T28" fmla="*/ 0 w 1327"/>
                  <a:gd name="T29" fmla="*/ 0 h 836"/>
                  <a:gd name="T30" fmla="*/ 0 w 1327"/>
                  <a:gd name="T31" fmla="*/ 0 h 836"/>
                  <a:gd name="T32" fmla="*/ 0 w 1327"/>
                  <a:gd name="T33" fmla="*/ 0 h 836"/>
                  <a:gd name="T34" fmla="*/ 0 w 1327"/>
                  <a:gd name="T35" fmla="*/ 0 h 836"/>
                  <a:gd name="T36" fmla="*/ 0 w 1327"/>
                  <a:gd name="T37" fmla="*/ 0 h 836"/>
                  <a:gd name="T38" fmla="*/ 0 w 1327"/>
                  <a:gd name="T39" fmla="*/ 0 h 836"/>
                  <a:gd name="T40" fmla="*/ 0 w 1327"/>
                  <a:gd name="T41" fmla="*/ 0 h 836"/>
                  <a:gd name="T42" fmla="*/ 0 w 1327"/>
                  <a:gd name="T43" fmla="*/ 0 h 836"/>
                  <a:gd name="T44" fmla="*/ 0 w 1327"/>
                  <a:gd name="T45" fmla="*/ 0 h 836"/>
                  <a:gd name="T46" fmla="*/ 0 w 1327"/>
                  <a:gd name="T47" fmla="*/ 0 h 836"/>
                  <a:gd name="T48" fmla="*/ 0 w 1327"/>
                  <a:gd name="T49" fmla="*/ 0 h 836"/>
                  <a:gd name="T50" fmla="*/ 0 w 1327"/>
                  <a:gd name="T51" fmla="*/ 0 h 836"/>
                  <a:gd name="T52" fmla="*/ 0 w 1327"/>
                  <a:gd name="T53" fmla="*/ 0 h 836"/>
                  <a:gd name="T54" fmla="*/ 0 w 1327"/>
                  <a:gd name="T55" fmla="*/ 0 h 836"/>
                  <a:gd name="T56" fmla="*/ 0 w 1327"/>
                  <a:gd name="T57" fmla="*/ 0 h 836"/>
                  <a:gd name="T58" fmla="*/ 0 w 1327"/>
                  <a:gd name="T59" fmla="*/ 0 h 836"/>
                  <a:gd name="T60" fmla="*/ 0 w 1327"/>
                  <a:gd name="T61" fmla="*/ 0 h 836"/>
                  <a:gd name="T62" fmla="*/ 0 w 1327"/>
                  <a:gd name="T63" fmla="*/ 0 h 836"/>
                  <a:gd name="T64" fmla="*/ 0 w 1327"/>
                  <a:gd name="T65" fmla="*/ 0 h 836"/>
                  <a:gd name="T66" fmla="*/ 0 w 1327"/>
                  <a:gd name="T67" fmla="*/ 0 h 836"/>
                  <a:gd name="T68" fmla="*/ 0 w 1327"/>
                  <a:gd name="T69" fmla="*/ 0 h 836"/>
                  <a:gd name="T70" fmla="*/ 0 w 1327"/>
                  <a:gd name="T71" fmla="*/ 0 h 836"/>
                  <a:gd name="T72" fmla="*/ 0 w 1327"/>
                  <a:gd name="T73" fmla="*/ 0 h 836"/>
                  <a:gd name="T74" fmla="*/ 0 w 1327"/>
                  <a:gd name="T75" fmla="*/ 0 h 836"/>
                  <a:gd name="T76" fmla="*/ 0 w 1327"/>
                  <a:gd name="T77" fmla="*/ 0 h 836"/>
                  <a:gd name="T78" fmla="*/ 0 w 1327"/>
                  <a:gd name="T79" fmla="*/ 0 h 836"/>
                  <a:gd name="T80" fmla="*/ 0 w 1327"/>
                  <a:gd name="T81" fmla="*/ 0 h 836"/>
                  <a:gd name="T82" fmla="*/ 0 w 1327"/>
                  <a:gd name="T83" fmla="*/ 0 h 836"/>
                  <a:gd name="T84" fmla="*/ 0 w 1327"/>
                  <a:gd name="T85" fmla="*/ 0 h 836"/>
                  <a:gd name="T86" fmla="*/ 0 w 1327"/>
                  <a:gd name="T87" fmla="*/ 0 h 836"/>
                  <a:gd name="T88" fmla="*/ 0 w 1327"/>
                  <a:gd name="T89" fmla="*/ 0 h 836"/>
                  <a:gd name="T90" fmla="*/ 0 w 1327"/>
                  <a:gd name="T91" fmla="*/ 0 h 836"/>
                  <a:gd name="T92" fmla="*/ 0 w 1327"/>
                  <a:gd name="T93" fmla="*/ 0 h 836"/>
                  <a:gd name="T94" fmla="*/ 0 w 1327"/>
                  <a:gd name="T95" fmla="*/ 0 h 836"/>
                  <a:gd name="T96" fmla="*/ 0 w 1327"/>
                  <a:gd name="T97" fmla="*/ 0 h 836"/>
                  <a:gd name="T98" fmla="*/ 0 w 1327"/>
                  <a:gd name="T99" fmla="*/ 0 h 836"/>
                  <a:gd name="T100" fmla="*/ 0 w 1327"/>
                  <a:gd name="T101" fmla="*/ 0 h 836"/>
                  <a:gd name="T102" fmla="*/ 0 w 1327"/>
                  <a:gd name="T103" fmla="*/ 0 h 836"/>
                  <a:gd name="T104" fmla="*/ 0 w 1327"/>
                  <a:gd name="T105" fmla="*/ 0 h 836"/>
                  <a:gd name="T106" fmla="*/ 0 w 1327"/>
                  <a:gd name="T107" fmla="*/ 0 h 836"/>
                  <a:gd name="T108" fmla="*/ 0 w 1327"/>
                  <a:gd name="T109" fmla="*/ 0 h 836"/>
                  <a:gd name="T110" fmla="*/ 0 w 1327"/>
                  <a:gd name="T111" fmla="*/ 0 h 836"/>
                  <a:gd name="T112" fmla="*/ 0 w 1327"/>
                  <a:gd name="T113" fmla="*/ 0 h 836"/>
                  <a:gd name="T114" fmla="*/ 0 w 1327"/>
                  <a:gd name="T115" fmla="*/ 0 h 836"/>
                  <a:gd name="T116" fmla="*/ 0 w 1327"/>
                  <a:gd name="T117" fmla="*/ 0 h 836"/>
                  <a:gd name="T118" fmla="*/ 0 w 1327"/>
                  <a:gd name="T119" fmla="*/ 0 h 836"/>
                  <a:gd name="T120" fmla="*/ 0 w 1327"/>
                  <a:gd name="T121" fmla="*/ 0 h 836"/>
                  <a:gd name="T122" fmla="*/ 0 w 1327"/>
                  <a:gd name="T123" fmla="*/ 0 h 8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327"/>
                  <a:gd name="T187" fmla="*/ 0 h 836"/>
                  <a:gd name="T188" fmla="*/ 1327 w 1327"/>
                  <a:gd name="T189" fmla="*/ 836 h 8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327" h="836">
                    <a:moveTo>
                      <a:pt x="1035" y="526"/>
                    </a:moveTo>
                    <a:lnTo>
                      <a:pt x="1327" y="74"/>
                    </a:lnTo>
                    <a:lnTo>
                      <a:pt x="1326" y="73"/>
                    </a:lnTo>
                    <a:lnTo>
                      <a:pt x="1322" y="73"/>
                    </a:lnTo>
                    <a:lnTo>
                      <a:pt x="1320" y="75"/>
                    </a:lnTo>
                    <a:lnTo>
                      <a:pt x="1315" y="78"/>
                    </a:lnTo>
                    <a:lnTo>
                      <a:pt x="1313" y="76"/>
                    </a:lnTo>
                    <a:lnTo>
                      <a:pt x="1312" y="71"/>
                    </a:lnTo>
                    <a:lnTo>
                      <a:pt x="1301" y="69"/>
                    </a:lnTo>
                    <a:lnTo>
                      <a:pt x="1301" y="66"/>
                    </a:lnTo>
                    <a:lnTo>
                      <a:pt x="1294" y="64"/>
                    </a:lnTo>
                    <a:lnTo>
                      <a:pt x="1295" y="63"/>
                    </a:lnTo>
                    <a:lnTo>
                      <a:pt x="1294" y="60"/>
                    </a:lnTo>
                    <a:lnTo>
                      <a:pt x="1279" y="55"/>
                    </a:lnTo>
                    <a:lnTo>
                      <a:pt x="1276" y="57"/>
                    </a:lnTo>
                    <a:lnTo>
                      <a:pt x="1273" y="57"/>
                    </a:lnTo>
                    <a:lnTo>
                      <a:pt x="1270" y="55"/>
                    </a:lnTo>
                    <a:lnTo>
                      <a:pt x="1269" y="59"/>
                    </a:lnTo>
                    <a:lnTo>
                      <a:pt x="1266" y="60"/>
                    </a:lnTo>
                    <a:lnTo>
                      <a:pt x="1265" y="57"/>
                    </a:lnTo>
                    <a:lnTo>
                      <a:pt x="1263" y="57"/>
                    </a:lnTo>
                    <a:lnTo>
                      <a:pt x="1229" y="61"/>
                    </a:lnTo>
                    <a:lnTo>
                      <a:pt x="1228" y="60"/>
                    </a:lnTo>
                    <a:lnTo>
                      <a:pt x="1224" y="61"/>
                    </a:lnTo>
                    <a:lnTo>
                      <a:pt x="1215" y="61"/>
                    </a:lnTo>
                    <a:lnTo>
                      <a:pt x="1216" y="60"/>
                    </a:lnTo>
                    <a:lnTo>
                      <a:pt x="1218" y="59"/>
                    </a:lnTo>
                    <a:lnTo>
                      <a:pt x="1208" y="58"/>
                    </a:lnTo>
                    <a:lnTo>
                      <a:pt x="1206" y="55"/>
                    </a:lnTo>
                    <a:lnTo>
                      <a:pt x="1202" y="53"/>
                    </a:lnTo>
                    <a:lnTo>
                      <a:pt x="1174" y="54"/>
                    </a:lnTo>
                    <a:lnTo>
                      <a:pt x="1156" y="49"/>
                    </a:lnTo>
                    <a:lnTo>
                      <a:pt x="1154" y="47"/>
                    </a:lnTo>
                    <a:lnTo>
                      <a:pt x="1139" y="45"/>
                    </a:lnTo>
                    <a:lnTo>
                      <a:pt x="1140" y="43"/>
                    </a:lnTo>
                    <a:lnTo>
                      <a:pt x="1113" y="38"/>
                    </a:lnTo>
                    <a:lnTo>
                      <a:pt x="1091" y="43"/>
                    </a:lnTo>
                    <a:lnTo>
                      <a:pt x="1093" y="42"/>
                    </a:lnTo>
                    <a:lnTo>
                      <a:pt x="1098" y="40"/>
                    </a:lnTo>
                    <a:lnTo>
                      <a:pt x="1098" y="39"/>
                    </a:lnTo>
                    <a:lnTo>
                      <a:pt x="1096" y="38"/>
                    </a:lnTo>
                    <a:lnTo>
                      <a:pt x="1055" y="40"/>
                    </a:lnTo>
                    <a:lnTo>
                      <a:pt x="1062" y="38"/>
                    </a:lnTo>
                    <a:lnTo>
                      <a:pt x="1065" y="36"/>
                    </a:lnTo>
                    <a:lnTo>
                      <a:pt x="1045" y="36"/>
                    </a:lnTo>
                    <a:lnTo>
                      <a:pt x="1044" y="34"/>
                    </a:lnTo>
                    <a:lnTo>
                      <a:pt x="1055" y="34"/>
                    </a:lnTo>
                    <a:lnTo>
                      <a:pt x="1054" y="32"/>
                    </a:lnTo>
                    <a:lnTo>
                      <a:pt x="1050" y="32"/>
                    </a:lnTo>
                    <a:lnTo>
                      <a:pt x="1050" y="31"/>
                    </a:lnTo>
                    <a:lnTo>
                      <a:pt x="1061" y="23"/>
                    </a:lnTo>
                    <a:lnTo>
                      <a:pt x="1046" y="21"/>
                    </a:lnTo>
                    <a:lnTo>
                      <a:pt x="1043" y="26"/>
                    </a:lnTo>
                    <a:lnTo>
                      <a:pt x="1043" y="24"/>
                    </a:lnTo>
                    <a:lnTo>
                      <a:pt x="1038" y="26"/>
                    </a:lnTo>
                    <a:lnTo>
                      <a:pt x="1040" y="21"/>
                    </a:lnTo>
                    <a:lnTo>
                      <a:pt x="1040" y="18"/>
                    </a:lnTo>
                    <a:lnTo>
                      <a:pt x="1018" y="22"/>
                    </a:lnTo>
                    <a:lnTo>
                      <a:pt x="1019" y="19"/>
                    </a:lnTo>
                    <a:lnTo>
                      <a:pt x="1007" y="24"/>
                    </a:lnTo>
                    <a:lnTo>
                      <a:pt x="1003" y="24"/>
                    </a:lnTo>
                    <a:lnTo>
                      <a:pt x="1002" y="22"/>
                    </a:lnTo>
                    <a:lnTo>
                      <a:pt x="997" y="22"/>
                    </a:lnTo>
                    <a:lnTo>
                      <a:pt x="996" y="21"/>
                    </a:lnTo>
                    <a:lnTo>
                      <a:pt x="999" y="18"/>
                    </a:lnTo>
                    <a:lnTo>
                      <a:pt x="1002" y="12"/>
                    </a:lnTo>
                    <a:lnTo>
                      <a:pt x="994" y="10"/>
                    </a:lnTo>
                    <a:lnTo>
                      <a:pt x="992" y="12"/>
                    </a:lnTo>
                    <a:lnTo>
                      <a:pt x="991" y="11"/>
                    </a:lnTo>
                    <a:lnTo>
                      <a:pt x="988" y="13"/>
                    </a:lnTo>
                    <a:lnTo>
                      <a:pt x="985" y="13"/>
                    </a:lnTo>
                    <a:lnTo>
                      <a:pt x="980" y="15"/>
                    </a:lnTo>
                    <a:lnTo>
                      <a:pt x="975" y="19"/>
                    </a:lnTo>
                    <a:lnTo>
                      <a:pt x="976" y="22"/>
                    </a:lnTo>
                    <a:lnTo>
                      <a:pt x="970" y="28"/>
                    </a:lnTo>
                    <a:lnTo>
                      <a:pt x="965" y="27"/>
                    </a:lnTo>
                    <a:lnTo>
                      <a:pt x="967" y="24"/>
                    </a:lnTo>
                    <a:lnTo>
                      <a:pt x="967" y="23"/>
                    </a:lnTo>
                    <a:lnTo>
                      <a:pt x="961" y="26"/>
                    </a:lnTo>
                    <a:lnTo>
                      <a:pt x="962" y="22"/>
                    </a:lnTo>
                    <a:lnTo>
                      <a:pt x="957" y="26"/>
                    </a:lnTo>
                    <a:lnTo>
                      <a:pt x="952" y="22"/>
                    </a:lnTo>
                    <a:lnTo>
                      <a:pt x="949" y="22"/>
                    </a:lnTo>
                    <a:lnTo>
                      <a:pt x="946" y="22"/>
                    </a:lnTo>
                    <a:lnTo>
                      <a:pt x="956" y="17"/>
                    </a:lnTo>
                    <a:lnTo>
                      <a:pt x="957" y="18"/>
                    </a:lnTo>
                    <a:lnTo>
                      <a:pt x="978" y="12"/>
                    </a:lnTo>
                    <a:lnTo>
                      <a:pt x="981" y="11"/>
                    </a:lnTo>
                    <a:lnTo>
                      <a:pt x="982" y="8"/>
                    </a:lnTo>
                    <a:lnTo>
                      <a:pt x="981" y="7"/>
                    </a:lnTo>
                    <a:lnTo>
                      <a:pt x="970" y="8"/>
                    </a:lnTo>
                    <a:lnTo>
                      <a:pt x="970" y="7"/>
                    </a:lnTo>
                    <a:lnTo>
                      <a:pt x="972" y="3"/>
                    </a:lnTo>
                    <a:lnTo>
                      <a:pt x="970" y="2"/>
                    </a:lnTo>
                    <a:lnTo>
                      <a:pt x="966" y="3"/>
                    </a:lnTo>
                    <a:lnTo>
                      <a:pt x="964" y="2"/>
                    </a:lnTo>
                    <a:lnTo>
                      <a:pt x="962" y="0"/>
                    </a:lnTo>
                    <a:lnTo>
                      <a:pt x="957" y="1"/>
                    </a:lnTo>
                    <a:lnTo>
                      <a:pt x="955" y="2"/>
                    </a:lnTo>
                    <a:lnTo>
                      <a:pt x="950" y="3"/>
                    </a:lnTo>
                    <a:lnTo>
                      <a:pt x="947" y="6"/>
                    </a:lnTo>
                    <a:lnTo>
                      <a:pt x="946" y="6"/>
                    </a:lnTo>
                    <a:lnTo>
                      <a:pt x="944" y="8"/>
                    </a:lnTo>
                    <a:lnTo>
                      <a:pt x="941" y="10"/>
                    </a:lnTo>
                    <a:lnTo>
                      <a:pt x="939" y="8"/>
                    </a:lnTo>
                    <a:lnTo>
                      <a:pt x="902" y="23"/>
                    </a:lnTo>
                    <a:lnTo>
                      <a:pt x="891" y="23"/>
                    </a:lnTo>
                    <a:lnTo>
                      <a:pt x="889" y="24"/>
                    </a:lnTo>
                    <a:lnTo>
                      <a:pt x="867" y="24"/>
                    </a:lnTo>
                    <a:lnTo>
                      <a:pt x="867" y="26"/>
                    </a:lnTo>
                    <a:lnTo>
                      <a:pt x="861" y="27"/>
                    </a:lnTo>
                    <a:lnTo>
                      <a:pt x="858" y="31"/>
                    </a:lnTo>
                    <a:lnTo>
                      <a:pt x="853" y="27"/>
                    </a:lnTo>
                    <a:lnTo>
                      <a:pt x="876" y="19"/>
                    </a:lnTo>
                    <a:lnTo>
                      <a:pt x="840" y="29"/>
                    </a:lnTo>
                    <a:lnTo>
                      <a:pt x="837" y="31"/>
                    </a:lnTo>
                    <a:lnTo>
                      <a:pt x="832" y="31"/>
                    </a:lnTo>
                    <a:lnTo>
                      <a:pt x="834" y="33"/>
                    </a:lnTo>
                    <a:lnTo>
                      <a:pt x="836" y="33"/>
                    </a:lnTo>
                    <a:lnTo>
                      <a:pt x="835" y="37"/>
                    </a:lnTo>
                    <a:lnTo>
                      <a:pt x="837" y="38"/>
                    </a:lnTo>
                    <a:lnTo>
                      <a:pt x="842" y="38"/>
                    </a:lnTo>
                    <a:lnTo>
                      <a:pt x="830" y="39"/>
                    </a:lnTo>
                    <a:lnTo>
                      <a:pt x="825" y="42"/>
                    </a:lnTo>
                    <a:lnTo>
                      <a:pt x="825" y="44"/>
                    </a:lnTo>
                    <a:lnTo>
                      <a:pt x="820" y="48"/>
                    </a:lnTo>
                    <a:lnTo>
                      <a:pt x="815" y="49"/>
                    </a:lnTo>
                    <a:lnTo>
                      <a:pt x="815" y="48"/>
                    </a:lnTo>
                    <a:lnTo>
                      <a:pt x="819" y="44"/>
                    </a:lnTo>
                    <a:lnTo>
                      <a:pt x="813" y="45"/>
                    </a:lnTo>
                    <a:lnTo>
                      <a:pt x="819" y="43"/>
                    </a:lnTo>
                    <a:lnTo>
                      <a:pt x="823" y="39"/>
                    </a:lnTo>
                    <a:lnTo>
                      <a:pt x="827" y="38"/>
                    </a:lnTo>
                    <a:lnTo>
                      <a:pt x="830" y="36"/>
                    </a:lnTo>
                    <a:lnTo>
                      <a:pt x="825" y="34"/>
                    </a:lnTo>
                    <a:lnTo>
                      <a:pt x="805" y="40"/>
                    </a:lnTo>
                    <a:lnTo>
                      <a:pt x="804" y="42"/>
                    </a:lnTo>
                    <a:lnTo>
                      <a:pt x="811" y="39"/>
                    </a:lnTo>
                    <a:lnTo>
                      <a:pt x="753" y="55"/>
                    </a:lnTo>
                    <a:lnTo>
                      <a:pt x="766" y="48"/>
                    </a:lnTo>
                    <a:lnTo>
                      <a:pt x="761" y="48"/>
                    </a:lnTo>
                    <a:lnTo>
                      <a:pt x="742" y="58"/>
                    </a:lnTo>
                    <a:lnTo>
                      <a:pt x="746" y="63"/>
                    </a:lnTo>
                    <a:lnTo>
                      <a:pt x="750" y="64"/>
                    </a:lnTo>
                    <a:lnTo>
                      <a:pt x="747" y="66"/>
                    </a:lnTo>
                    <a:lnTo>
                      <a:pt x="738" y="61"/>
                    </a:lnTo>
                    <a:lnTo>
                      <a:pt x="738" y="60"/>
                    </a:lnTo>
                    <a:lnTo>
                      <a:pt x="734" y="59"/>
                    </a:lnTo>
                    <a:lnTo>
                      <a:pt x="708" y="70"/>
                    </a:lnTo>
                    <a:lnTo>
                      <a:pt x="711" y="71"/>
                    </a:lnTo>
                    <a:lnTo>
                      <a:pt x="722" y="71"/>
                    </a:lnTo>
                    <a:lnTo>
                      <a:pt x="701" y="74"/>
                    </a:lnTo>
                    <a:lnTo>
                      <a:pt x="700" y="74"/>
                    </a:lnTo>
                    <a:lnTo>
                      <a:pt x="700" y="79"/>
                    </a:lnTo>
                    <a:lnTo>
                      <a:pt x="704" y="80"/>
                    </a:lnTo>
                    <a:lnTo>
                      <a:pt x="701" y="83"/>
                    </a:lnTo>
                    <a:lnTo>
                      <a:pt x="696" y="78"/>
                    </a:lnTo>
                    <a:lnTo>
                      <a:pt x="675" y="91"/>
                    </a:lnTo>
                    <a:lnTo>
                      <a:pt x="682" y="86"/>
                    </a:lnTo>
                    <a:lnTo>
                      <a:pt x="654" y="101"/>
                    </a:lnTo>
                    <a:lnTo>
                      <a:pt x="572" y="115"/>
                    </a:lnTo>
                    <a:lnTo>
                      <a:pt x="567" y="115"/>
                    </a:lnTo>
                    <a:lnTo>
                      <a:pt x="573" y="113"/>
                    </a:lnTo>
                    <a:lnTo>
                      <a:pt x="574" y="112"/>
                    </a:lnTo>
                    <a:lnTo>
                      <a:pt x="562" y="112"/>
                    </a:lnTo>
                    <a:lnTo>
                      <a:pt x="538" y="131"/>
                    </a:lnTo>
                    <a:lnTo>
                      <a:pt x="539" y="132"/>
                    </a:lnTo>
                    <a:lnTo>
                      <a:pt x="543" y="131"/>
                    </a:lnTo>
                    <a:lnTo>
                      <a:pt x="523" y="137"/>
                    </a:lnTo>
                    <a:lnTo>
                      <a:pt x="520" y="137"/>
                    </a:lnTo>
                    <a:lnTo>
                      <a:pt x="532" y="132"/>
                    </a:lnTo>
                    <a:lnTo>
                      <a:pt x="513" y="138"/>
                    </a:lnTo>
                    <a:lnTo>
                      <a:pt x="526" y="142"/>
                    </a:lnTo>
                    <a:lnTo>
                      <a:pt x="527" y="146"/>
                    </a:lnTo>
                    <a:lnTo>
                      <a:pt x="527" y="149"/>
                    </a:lnTo>
                    <a:lnTo>
                      <a:pt x="533" y="154"/>
                    </a:lnTo>
                    <a:lnTo>
                      <a:pt x="539" y="154"/>
                    </a:lnTo>
                    <a:lnTo>
                      <a:pt x="546" y="164"/>
                    </a:lnTo>
                    <a:lnTo>
                      <a:pt x="552" y="170"/>
                    </a:lnTo>
                    <a:lnTo>
                      <a:pt x="554" y="175"/>
                    </a:lnTo>
                    <a:lnTo>
                      <a:pt x="553" y="176"/>
                    </a:lnTo>
                    <a:lnTo>
                      <a:pt x="555" y="179"/>
                    </a:lnTo>
                    <a:lnTo>
                      <a:pt x="551" y="186"/>
                    </a:lnTo>
                    <a:lnTo>
                      <a:pt x="551" y="188"/>
                    </a:lnTo>
                    <a:lnTo>
                      <a:pt x="549" y="189"/>
                    </a:lnTo>
                    <a:lnTo>
                      <a:pt x="542" y="199"/>
                    </a:lnTo>
                    <a:lnTo>
                      <a:pt x="549" y="200"/>
                    </a:lnTo>
                    <a:lnTo>
                      <a:pt x="552" y="201"/>
                    </a:lnTo>
                    <a:lnTo>
                      <a:pt x="562" y="205"/>
                    </a:lnTo>
                    <a:lnTo>
                      <a:pt x="562" y="204"/>
                    </a:lnTo>
                    <a:lnTo>
                      <a:pt x="569" y="199"/>
                    </a:lnTo>
                    <a:lnTo>
                      <a:pt x="576" y="200"/>
                    </a:lnTo>
                    <a:lnTo>
                      <a:pt x="578" y="199"/>
                    </a:lnTo>
                    <a:lnTo>
                      <a:pt x="580" y="196"/>
                    </a:lnTo>
                    <a:lnTo>
                      <a:pt x="585" y="195"/>
                    </a:lnTo>
                    <a:lnTo>
                      <a:pt x="570" y="204"/>
                    </a:lnTo>
                    <a:lnTo>
                      <a:pt x="570" y="205"/>
                    </a:lnTo>
                    <a:lnTo>
                      <a:pt x="590" y="201"/>
                    </a:lnTo>
                    <a:lnTo>
                      <a:pt x="599" y="202"/>
                    </a:lnTo>
                    <a:lnTo>
                      <a:pt x="601" y="205"/>
                    </a:lnTo>
                    <a:lnTo>
                      <a:pt x="596" y="207"/>
                    </a:lnTo>
                    <a:lnTo>
                      <a:pt x="590" y="209"/>
                    </a:lnTo>
                    <a:lnTo>
                      <a:pt x="580" y="215"/>
                    </a:lnTo>
                    <a:lnTo>
                      <a:pt x="580" y="222"/>
                    </a:lnTo>
                    <a:lnTo>
                      <a:pt x="585" y="226"/>
                    </a:lnTo>
                    <a:lnTo>
                      <a:pt x="589" y="223"/>
                    </a:lnTo>
                    <a:lnTo>
                      <a:pt x="593" y="220"/>
                    </a:lnTo>
                    <a:lnTo>
                      <a:pt x="596" y="219"/>
                    </a:lnTo>
                    <a:lnTo>
                      <a:pt x="593" y="222"/>
                    </a:lnTo>
                    <a:lnTo>
                      <a:pt x="594" y="222"/>
                    </a:lnTo>
                    <a:lnTo>
                      <a:pt x="596" y="221"/>
                    </a:lnTo>
                    <a:lnTo>
                      <a:pt x="606" y="220"/>
                    </a:lnTo>
                    <a:lnTo>
                      <a:pt x="611" y="223"/>
                    </a:lnTo>
                    <a:lnTo>
                      <a:pt x="628" y="220"/>
                    </a:lnTo>
                    <a:lnTo>
                      <a:pt x="632" y="220"/>
                    </a:lnTo>
                    <a:lnTo>
                      <a:pt x="638" y="219"/>
                    </a:lnTo>
                    <a:lnTo>
                      <a:pt x="647" y="219"/>
                    </a:lnTo>
                    <a:lnTo>
                      <a:pt x="620" y="227"/>
                    </a:lnTo>
                    <a:lnTo>
                      <a:pt x="622" y="227"/>
                    </a:lnTo>
                    <a:lnTo>
                      <a:pt x="626" y="226"/>
                    </a:lnTo>
                    <a:lnTo>
                      <a:pt x="641" y="223"/>
                    </a:lnTo>
                    <a:lnTo>
                      <a:pt x="643" y="225"/>
                    </a:lnTo>
                    <a:lnTo>
                      <a:pt x="641" y="227"/>
                    </a:lnTo>
                    <a:lnTo>
                      <a:pt x="595" y="233"/>
                    </a:lnTo>
                    <a:lnTo>
                      <a:pt x="595" y="231"/>
                    </a:lnTo>
                    <a:lnTo>
                      <a:pt x="593" y="230"/>
                    </a:lnTo>
                    <a:lnTo>
                      <a:pt x="593" y="228"/>
                    </a:lnTo>
                    <a:lnTo>
                      <a:pt x="589" y="228"/>
                    </a:lnTo>
                    <a:lnTo>
                      <a:pt x="590" y="226"/>
                    </a:lnTo>
                    <a:lnTo>
                      <a:pt x="580" y="228"/>
                    </a:lnTo>
                    <a:lnTo>
                      <a:pt x="570" y="228"/>
                    </a:lnTo>
                    <a:lnTo>
                      <a:pt x="568" y="226"/>
                    </a:lnTo>
                    <a:lnTo>
                      <a:pt x="569" y="220"/>
                    </a:lnTo>
                    <a:lnTo>
                      <a:pt x="567" y="225"/>
                    </a:lnTo>
                    <a:lnTo>
                      <a:pt x="565" y="228"/>
                    </a:lnTo>
                    <a:lnTo>
                      <a:pt x="555" y="237"/>
                    </a:lnTo>
                    <a:lnTo>
                      <a:pt x="559" y="238"/>
                    </a:lnTo>
                    <a:lnTo>
                      <a:pt x="559" y="236"/>
                    </a:lnTo>
                    <a:lnTo>
                      <a:pt x="565" y="232"/>
                    </a:lnTo>
                    <a:lnTo>
                      <a:pt x="584" y="236"/>
                    </a:lnTo>
                    <a:lnTo>
                      <a:pt x="585" y="238"/>
                    </a:lnTo>
                    <a:lnTo>
                      <a:pt x="581" y="242"/>
                    </a:lnTo>
                    <a:lnTo>
                      <a:pt x="573" y="246"/>
                    </a:lnTo>
                    <a:lnTo>
                      <a:pt x="575" y="243"/>
                    </a:lnTo>
                    <a:lnTo>
                      <a:pt x="576" y="241"/>
                    </a:lnTo>
                    <a:lnTo>
                      <a:pt x="568" y="238"/>
                    </a:lnTo>
                    <a:lnTo>
                      <a:pt x="542" y="254"/>
                    </a:lnTo>
                    <a:lnTo>
                      <a:pt x="539" y="253"/>
                    </a:lnTo>
                    <a:lnTo>
                      <a:pt x="541" y="251"/>
                    </a:lnTo>
                    <a:lnTo>
                      <a:pt x="539" y="248"/>
                    </a:lnTo>
                    <a:lnTo>
                      <a:pt x="533" y="249"/>
                    </a:lnTo>
                    <a:lnTo>
                      <a:pt x="531" y="251"/>
                    </a:lnTo>
                    <a:lnTo>
                      <a:pt x="529" y="248"/>
                    </a:lnTo>
                    <a:lnTo>
                      <a:pt x="521" y="249"/>
                    </a:lnTo>
                    <a:lnTo>
                      <a:pt x="522" y="248"/>
                    </a:lnTo>
                    <a:lnTo>
                      <a:pt x="518" y="249"/>
                    </a:lnTo>
                    <a:lnTo>
                      <a:pt x="521" y="247"/>
                    </a:lnTo>
                    <a:lnTo>
                      <a:pt x="512" y="249"/>
                    </a:lnTo>
                    <a:lnTo>
                      <a:pt x="510" y="248"/>
                    </a:lnTo>
                    <a:lnTo>
                      <a:pt x="490" y="248"/>
                    </a:lnTo>
                    <a:lnTo>
                      <a:pt x="487" y="246"/>
                    </a:lnTo>
                    <a:lnTo>
                      <a:pt x="491" y="243"/>
                    </a:lnTo>
                    <a:lnTo>
                      <a:pt x="482" y="242"/>
                    </a:lnTo>
                    <a:lnTo>
                      <a:pt x="497" y="237"/>
                    </a:lnTo>
                    <a:lnTo>
                      <a:pt x="506" y="228"/>
                    </a:lnTo>
                    <a:lnTo>
                      <a:pt x="508" y="226"/>
                    </a:lnTo>
                    <a:lnTo>
                      <a:pt x="505" y="223"/>
                    </a:lnTo>
                    <a:lnTo>
                      <a:pt x="517" y="222"/>
                    </a:lnTo>
                    <a:lnTo>
                      <a:pt x="484" y="223"/>
                    </a:lnTo>
                    <a:lnTo>
                      <a:pt x="454" y="232"/>
                    </a:lnTo>
                    <a:lnTo>
                      <a:pt x="453" y="231"/>
                    </a:lnTo>
                    <a:lnTo>
                      <a:pt x="432" y="240"/>
                    </a:lnTo>
                    <a:lnTo>
                      <a:pt x="434" y="242"/>
                    </a:lnTo>
                    <a:lnTo>
                      <a:pt x="434" y="246"/>
                    </a:lnTo>
                    <a:lnTo>
                      <a:pt x="417" y="247"/>
                    </a:lnTo>
                    <a:lnTo>
                      <a:pt x="416" y="246"/>
                    </a:lnTo>
                    <a:lnTo>
                      <a:pt x="418" y="243"/>
                    </a:lnTo>
                    <a:lnTo>
                      <a:pt x="385" y="253"/>
                    </a:lnTo>
                    <a:lnTo>
                      <a:pt x="384" y="252"/>
                    </a:lnTo>
                    <a:lnTo>
                      <a:pt x="375" y="257"/>
                    </a:lnTo>
                    <a:lnTo>
                      <a:pt x="366" y="259"/>
                    </a:lnTo>
                    <a:lnTo>
                      <a:pt x="366" y="257"/>
                    </a:lnTo>
                    <a:lnTo>
                      <a:pt x="353" y="262"/>
                    </a:lnTo>
                    <a:lnTo>
                      <a:pt x="351" y="263"/>
                    </a:lnTo>
                    <a:lnTo>
                      <a:pt x="351" y="264"/>
                    </a:lnTo>
                    <a:lnTo>
                      <a:pt x="329" y="269"/>
                    </a:lnTo>
                    <a:lnTo>
                      <a:pt x="338" y="264"/>
                    </a:lnTo>
                    <a:lnTo>
                      <a:pt x="328" y="267"/>
                    </a:lnTo>
                    <a:lnTo>
                      <a:pt x="325" y="270"/>
                    </a:lnTo>
                    <a:lnTo>
                      <a:pt x="325" y="273"/>
                    </a:lnTo>
                    <a:lnTo>
                      <a:pt x="337" y="282"/>
                    </a:lnTo>
                    <a:lnTo>
                      <a:pt x="350" y="285"/>
                    </a:lnTo>
                    <a:lnTo>
                      <a:pt x="353" y="285"/>
                    </a:lnTo>
                    <a:lnTo>
                      <a:pt x="353" y="283"/>
                    </a:lnTo>
                    <a:lnTo>
                      <a:pt x="370" y="287"/>
                    </a:lnTo>
                    <a:lnTo>
                      <a:pt x="346" y="295"/>
                    </a:lnTo>
                    <a:lnTo>
                      <a:pt x="343" y="293"/>
                    </a:lnTo>
                    <a:lnTo>
                      <a:pt x="346" y="290"/>
                    </a:lnTo>
                    <a:lnTo>
                      <a:pt x="346" y="289"/>
                    </a:lnTo>
                    <a:lnTo>
                      <a:pt x="342" y="291"/>
                    </a:lnTo>
                    <a:lnTo>
                      <a:pt x="339" y="301"/>
                    </a:lnTo>
                    <a:lnTo>
                      <a:pt x="340" y="306"/>
                    </a:lnTo>
                    <a:lnTo>
                      <a:pt x="330" y="315"/>
                    </a:lnTo>
                    <a:lnTo>
                      <a:pt x="330" y="321"/>
                    </a:lnTo>
                    <a:lnTo>
                      <a:pt x="333" y="321"/>
                    </a:lnTo>
                    <a:lnTo>
                      <a:pt x="333" y="324"/>
                    </a:lnTo>
                    <a:lnTo>
                      <a:pt x="361" y="326"/>
                    </a:lnTo>
                    <a:lnTo>
                      <a:pt x="369" y="330"/>
                    </a:lnTo>
                    <a:lnTo>
                      <a:pt x="393" y="324"/>
                    </a:lnTo>
                    <a:lnTo>
                      <a:pt x="405" y="325"/>
                    </a:lnTo>
                    <a:lnTo>
                      <a:pt x="416" y="324"/>
                    </a:lnTo>
                    <a:lnTo>
                      <a:pt x="423" y="326"/>
                    </a:lnTo>
                    <a:lnTo>
                      <a:pt x="424" y="332"/>
                    </a:lnTo>
                    <a:lnTo>
                      <a:pt x="433" y="326"/>
                    </a:lnTo>
                    <a:lnTo>
                      <a:pt x="428" y="325"/>
                    </a:lnTo>
                    <a:lnTo>
                      <a:pt x="426" y="322"/>
                    </a:lnTo>
                    <a:lnTo>
                      <a:pt x="426" y="321"/>
                    </a:lnTo>
                    <a:lnTo>
                      <a:pt x="436" y="320"/>
                    </a:lnTo>
                    <a:lnTo>
                      <a:pt x="436" y="324"/>
                    </a:lnTo>
                    <a:lnTo>
                      <a:pt x="438" y="326"/>
                    </a:lnTo>
                    <a:lnTo>
                      <a:pt x="431" y="337"/>
                    </a:lnTo>
                    <a:lnTo>
                      <a:pt x="433" y="337"/>
                    </a:lnTo>
                    <a:lnTo>
                      <a:pt x="487" y="314"/>
                    </a:lnTo>
                    <a:lnTo>
                      <a:pt x="489" y="311"/>
                    </a:lnTo>
                    <a:lnTo>
                      <a:pt x="496" y="314"/>
                    </a:lnTo>
                    <a:lnTo>
                      <a:pt x="516" y="308"/>
                    </a:lnTo>
                    <a:lnTo>
                      <a:pt x="517" y="313"/>
                    </a:lnTo>
                    <a:lnTo>
                      <a:pt x="520" y="313"/>
                    </a:lnTo>
                    <a:lnTo>
                      <a:pt x="501" y="326"/>
                    </a:lnTo>
                    <a:lnTo>
                      <a:pt x="492" y="327"/>
                    </a:lnTo>
                    <a:lnTo>
                      <a:pt x="489" y="326"/>
                    </a:lnTo>
                    <a:lnTo>
                      <a:pt x="484" y="326"/>
                    </a:lnTo>
                    <a:lnTo>
                      <a:pt x="480" y="330"/>
                    </a:lnTo>
                    <a:lnTo>
                      <a:pt x="478" y="334"/>
                    </a:lnTo>
                    <a:lnTo>
                      <a:pt x="484" y="331"/>
                    </a:lnTo>
                    <a:lnTo>
                      <a:pt x="487" y="332"/>
                    </a:lnTo>
                    <a:lnTo>
                      <a:pt x="485" y="346"/>
                    </a:lnTo>
                    <a:lnTo>
                      <a:pt x="481" y="350"/>
                    </a:lnTo>
                    <a:lnTo>
                      <a:pt x="479" y="351"/>
                    </a:lnTo>
                    <a:lnTo>
                      <a:pt x="481" y="352"/>
                    </a:lnTo>
                    <a:lnTo>
                      <a:pt x="476" y="360"/>
                    </a:lnTo>
                    <a:lnTo>
                      <a:pt x="444" y="378"/>
                    </a:lnTo>
                    <a:lnTo>
                      <a:pt x="405" y="383"/>
                    </a:lnTo>
                    <a:lnTo>
                      <a:pt x="414" y="378"/>
                    </a:lnTo>
                    <a:lnTo>
                      <a:pt x="416" y="378"/>
                    </a:lnTo>
                    <a:lnTo>
                      <a:pt x="410" y="378"/>
                    </a:lnTo>
                    <a:lnTo>
                      <a:pt x="358" y="402"/>
                    </a:lnTo>
                    <a:lnTo>
                      <a:pt x="353" y="399"/>
                    </a:lnTo>
                    <a:lnTo>
                      <a:pt x="350" y="398"/>
                    </a:lnTo>
                    <a:lnTo>
                      <a:pt x="316" y="410"/>
                    </a:lnTo>
                    <a:lnTo>
                      <a:pt x="316" y="411"/>
                    </a:lnTo>
                    <a:lnTo>
                      <a:pt x="314" y="415"/>
                    </a:lnTo>
                    <a:lnTo>
                      <a:pt x="311" y="418"/>
                    </a:lnTo>
                    <a:lnTo>
                      <a:pt x="301" y="415"/>
                    </a:lnTo>
                    <a:lnTo>
                      <a:pt x="292" y="416"/>
                    </a:lnTo>
                    <a:lnTo>
                      <a:pt x="274" y="426"/>
                    </a:lnTo>
                    <a:lnTo>
                      <a:pt x="272" y="425"/>
                    </a:lnTo>
                    <a:lnTo>
                      <a:pt x="267" y="426"/>
                    </a:lnTo>
                    <a:lnTo>
                      <a:pt x="248" y="435"/>
                    </a:lnTo>
                    <a:lnTo>
                      <a:pt x="245" y="435"/>
                    </a:lnTo>
                    <a:lnTo>
                      <a:pt x="220" y="452"/>
                    </a:lnTo>
                    <a:lnTo>
                      <a:pt x="214" y="461"/>
                    </a:lnTo>
                    <a:lnTo>
                      <a:pt x="210" y="462"/>
                    </a:lnTo>
                    <a:lnTo>
                      <a:pt x="199" y="463"/>
                    </a:lnTo>
                    <a:lnTo>
                      <a:pt x="197" y="463"/>
                    </a:lnTo>
                    <a:lnTo>
                      <a:pt x="194" y="466"/>
                    </a:lnTo>
                    <a:lnTo>
                      <a:pt x="198" y="471"/>
                    </a:lnTo>
                    <a:lnTo>
                      <a:pt x="194" y="472"/>
                    </a:lnTo>
                    <a:lnTo>
                      <a:pt x="187" y="473"/>
                    </a:lnTo>
                    <a:lnTo>
                      <a:pt x="178" y="479"/>
                    </a:lnTo>
                    <a:lnTo>
                      <a:pt x="220" y="472"/>
                    </a:lnTo>
                    <a:lnTo>
                      <a:pt x="219" y="475"/>
                    </a:lnTo>
                    <a:lnTo>
                      <a:pt x="214" y="475"/>
                    </a:lnTo>
                    <a:lnTo>
                      <a:pt x="217" y="477"/>
                    </a:lnTo>
                    <a:lnTo>
                      <a:pt x="194" y="479"/>
                    </a:lnTo>
                    <a:lnTo>
                      <a:pt x="187" y="483"/>
                    </a:lnTo>
                    <a:lnTo>
                      <a:pt x="184" y="486"/>
                    </a:lnTo>
                    <a:lnTo>
                      <a:pt x="189" y="489"/>
                    </a:lnTo>
                    <a:lnTo>
                      <a:pt x="202" y="486"/>
                    </a:lnTo>
                    <a:lnTo>
                      <a:pt x="204" y="486"/>
                    </a:lnTo>
                    <a:lnTo>
                      <a:pt x="194" y="492"/>
                    </a:lnTo>
                    <a:lnTo>
                      <a:pt x="192" y="498"/>
                    </a:lnTo>
                    <a:lnTo>
                      <a:pt x="192" y="499"/>
                    </a:lnTo>
                    <a:lnTo>
                      <a:pt x="189" y="504"/>
                    </a:lnTo>
                    <a:lnTo>
                      <a:pt x="189" y="507"/>
                    </a:lnTo>
                    <a:lnTo>
                      <a:pt x="192" y="508"/>
                    </a:lnTo>
                    <a:lnTo>
                      <a:pt x="196" y="507"/>
                    </a:lnTo>
                    <a:lnTo>
                      <a:pt x="207" y="500"/>
                    </a:lnTo>
                    <a:lnTo>
                      <a:pt x="203" y="504"/>
                    </a:lnTo>
                    <a:lnTo>
                      <a:pt x="206" y="505"/>
                    </a:lnTo>
                    <a:lnTo>
                      <a:pt x="215" y="504"/>
                    </a:lnTo>
                    <a:lnTo>
                      <a:pt x="203" y="512"/>
                    </a:lnTo>
                    <a:lnTo>
                      <a:pt x="222" y="517"/>
                    </a:lnTo>
                    <a:lnTo>
                      <a:pt x="236" y="514"/>
                    </a:lnTo>
                    <a:lnTo>
                      <a:pt x="235" y="519"/>
                    </a:lnTo>
                    <a:lnTo>
                      <a:pt x="229" y="521"/>
                    </a:lnTo>
                    <a:lnTo>
                      <a:pt x="215" y="525"/>
                    </a:lnTo>
                    <a:lnTo>
                      <a:pt x="182" y="545"/>
                    </a:lnTo>
                    <a:lnTo>
                      <a:pt x="178" y="549"/>
                    </a:lnTo>
                    <a:lnTo>
                      <a:pt x="176" y="557"/>
                    </a:lnTo>
                    <a:lnTo>
                      <a:pt x="178" y="559"/>
                    </a:lnTo>
                    <a:lnTo>
                      <a:pt x="192" y="555"/>
                    </a:lnTo>
                    <a:lnTo>
                      <a:pt x="191" y="557"/>
                    </a:lnTo>
                    <a:lnTo>
                      <a:pt x="188" y="559"/>
                    </a:lnTo>
                    <a:lnTo>
                      <a:pt x="187" y="561"/>
                    </a:lnTo>
                    <a:lnTo>
                      <a:pt x="197" y="560"/>
                    </a:lnTo>
                    <a:lnTo>
                      <a:pt x="193" y="562"/>
                    </a:lnTo>
                    <a:lnTo>
                      <a:pt x="184" y="562"/>
                    </a:lnTo>
                    <a:lnTo>
                      <a:pt x="178" y="565"/>
                    </a:lnTo>
                    <a:lnTo>
                      <a:pt x="178" y="567"/>
                    </a:lnTo>
                    <a:lnTo>
                      <a:pt x="182" y="573"/>
                    </a:lnTo>
                    <a:lnTo>
                      <a:pt x="186" y="573"/>
                    </a:lnTo>
                    <a:lnTo>
                      <a:pt x="189" y="575"/>
                    </a:lnTo>
                    <a:lnTo>
                      <a:pt x="192" y="573"/>
                    </a:lnTo>
                    <a:lnTo>
                      <a:pt x="196" y="575"/>
                    </a:lnTo>
                    <a:lnTo>
                      <a:pt x="201" y="575"/>
                    </a:lnTo>
                    <a:lnTo>
                      <a:pt x="204" y="577"/>
                    </a:lnTo>
                    <a:lnTo>
                      <a:pt x="208" y="577"/>
                    </a:lnTo>
                    <a:lnTo>
                      <a:pt x="249" y="551"/>
                    </a:lnTo>
                    <a:lnTo>
                      <a:pt x="254" y="550"/>
                    </a:lnTo>
                    <a:lnTo>
                      <a:pt x="255" y="547"/>
                    </a:lnTo>
                    <a:lnTo>
                      <a:pt x="252" y="546"/>
                    </a:lnTo>
                    <a:lnTo>
                      <a:pt x="254" y="540"/>
                    </a:lnTo>
                    <a:lnTo>
                      <a:pt x="306" y="515"/>
                    </a:lnTo>
                    <a:lnTo>
                      <a:pt x="316" y="514"/>
                    </a:lnTo>
                    <a:lnTo>
                      <a:pt x="259" y="543"/>
                    </a:lnTo>
                    <a:lnTo>
                      <a:pt x="259" y="545"/>
                    </a:lnTo>
                    <a:lnTo>
                      <a:pt x="261" y="546"/>
                    </a:lnTo>
                    <a:lnTo>
                      <a:pt x="255" y="556"/>
                    </a:lnTo>
                    <a:lnTo>
                      <a:pt x="255" y="560"/>
                    </a:lnTo>
                    <a:lnTo>
                      <a:pt x="256" y="565"/>
                    </a:lnTo>
                    <a:lnTo>
                      <a:pt x="251" y="578"/>
                    </a:lnTo>
                    <a:lnTo>
                      <a:pt x="251" y="583"/>
                    </a:lnTo>
                    <a:lnTo>
                      <a:pt x="234" y="594"/>
                    </a:lnTo>
                    <a:lnTo>
                      <a:pt x="231" y="596"/>
                    </a:lnTo>
                    <a:lnTo>
                      <a:pt x="228" y="599"/>
                    </a:lnTo>
                    <a:lnTo>
                      <a:pt x="225" y="607"/>
                    </a:lnTo>
                    <a:lnTo>
                      <a:pt x="230" y="604"/>
                    </a:lnTo>
                    <a:lnTo>
                      <a:pt x="235" y="604"/>
                    </a:lnTo>
                    <a:lnTo>
                      <a:pt x="238" y="607"/>
                    </a:lnTo>
                    <a:lnTo>
                      <a:pt x="233" y="608"/>
                    </a:lnTo>
                    <a:lnTo>
                      <a:pt x="227" y="612"/>
                    </a:lnTo>
                    <a:lnTo>
                      <a:pt x="222" y="619"/>
                    </a:lnTo>
                    <a:lnTo>
                      <a:pt x="225" y="619"/>
                    </a:lnTo>
                    <a:lnTo>
                      <a:pt x="225" y="622"/>
                    </a:lnTo>
                    <a:lnTo>
                      <a:pt x="212" y="628"/>
                    </a:lnTo>
                    <a:lnTo>
                      <a:pt x="206" y="628"/>
                    </a:lnTo>
                    <a:lnTo>
                      <a:pt x="198" y="632"/>
                    </a:lnTo>
                    <a:lnTo>
                      <a:pt x="209" y="633"/>
                    </a:lnTo>
                    <a:lnTo>
                      <a:pt x="252" y="615"/>
                    </a:lnTo>
                    <a:lnTo>
                      <a:pt x="260" y="615"/>
                    </a:lnTo>
                    <a:lnTo>
                      <a:pt x="292" y="597"/>
                    </a:lnTo>
                    <a:lnTo>
                      <a:pt x="286" y="607"/>
                    </a:lnTo>
                    <a:lnTo>
                      <a:pt x="282" y="608"/>
                    </a:lnTo>
                    <a:lnTo>
                      <a:pt x="277" y="614"/>
                    </a:lnTo>
                    <a:lnTo>
                      <a:pt x="280" y="618"/>
                    </a:lnTo>
                    <a:lnTo>
                      <a:pt x="282" y="618"/>
                    </a:lnTo>
                    <a:lnTo>
                      <a:pt x="283" y="620"/>
                    </a:lnTo>
                    <a:lnTo>
                      <a:pt x="286" y="622"/>
                    </a:lnTo>
                    <a:lnTo>
                      <a:pt x="299" y="615"/>
                    </a:lnTo>
                    <a:lnTo>
                      <a:pt x="301" y="617"/>
                    </a:lnTo>
                    <a:lnTo>
                      <a:pt x="303" y="617"/>
                    </a:lnTo>
                    <a:lnTo>
                      <a:pt x="301" y="620"/>
                    </a:lnTo>
                    <a:lnTo>
                      <a:pt x="302" y="622"/>
                    </a:lnTo>
                    <a:lnTo>
                      <a:pt x="303" y="627"/>
                    </a:lnTo>
                    <a:lnTo>
                      <a:pt x="302" y="641"/>
                    </a:lnTo>
                    <a:lnTo>
                      <a:pt x="304" y="644"/>
                    </a:lnTo>
                    <a:lnTo>
                      <a:pt x="307" y="643"/>
                    </a:lnTo>
                    <a:lnTo>
                      <a:pt x="316" y="638"/>
                    </a:lnTo>
                    <a:lnTo>
                      <a:pt x="322" y="630"/>
                    </a:lnTo>
                    <a:lnTo>
                      <a:pt x="322" y="625"/>
                    </a:lnTo>
                    <a:lnTo>
                      <a:pt x="345" y="612"/>
                    </a:lnTo>
                    <a:lnTo>
                      <a:pt x="348" y="611"/>
                    </a:lnTo>
                    <a:lnTo>
                      <a:pt x="345" y="614"/>
                    </a:lnTo>
                    <a:lnTo>
                      <a:pt x="338" y="622"/>
                    </a:lnTo>
                    <a:lnTo>
                      <a:pt x="342" y="629"/>
                    </a:lnTo>
                    <a:lnTo>
                      <a:pt x="348" y="630"/>
                    </a:lnTo>
                    <a:lnTo>
                      <a:pt x="414" y="606"/>
                    </a:lnTo>
                    <a:lnTo>
                      <a:pt x="413" y="607"/>
                    </a:lnTo>
                    <a:lnTo>
                      <a:pt x="389" y="623"/>
                    </a:lnTo>
                    <a:lnTo>
                      <a:pt x="390" y="623"/>
                    </a:lnTo>
                    <a:lnTo>
                      <a:pt x="390" y="624"/>
                    </a:lnTo>
                    <a:lnTo>
                      <a:pt x="370" y="634"/>
                    </a:lnTo>
                    <a:lnTo>
                      <a:pt x="356" y="649"/>
                    </a:lnTo>
                    <a:lnTo>
                      <a:pt x="363" y="649"/>
                    </a:lnTo>
                    <a:lnTo>
                      <a:pt x="298" y="702"/>
                    </a:lnTo>
                    <a:lnTo>
                      <a:pt x="297" y="700"/>
                    </a:lnTo>
                    <a:lnTo>
                      <a:pt x="293" y="701"/>
                    </a:lnTo>
                    <a:lnTo>
                      <a:pt x="274" y="714"/>
                    </a:lnTo>
                    <a:lnTo>
                      <a:pt x="271" y="714"/>
                    </a:lnTo>
                    <a:lnTo>
                      <a:pt x="254" y="729"/>
                    </a:lnTo>
                    <a:lnTo>
                      <a:pt x="250" y="728"/>
                    </a:lnTo>
                    <a:lnTo>
                      <a:pt x="246" y="730"/>
                    </a:lnTo>
                    <a:lnTo>
                      <a:pt x="245" y="728"/>
                    </a:lnTo>
                    <a:lnTo>
                      <a:pt x="204" y="743"/>
                    </a:lnTo>
                    <a:lnTo>
                      <a:pt x="201" y="743"/>
                    </a:lnTo>
                    <a:lnTo>
                      <a:pt x="156" y="770"/>
                    </a:lnTo>
                    <a:lnTo>
                      <a:pt x="150" y="777"/>
                    </a:lnTo>
                    <a:lnTo>
                      <a:pt x="149" y="779"/>
                    </a:lnTo>
                    <a:lnTo>
                      <a:pt x="156" y="781"/>
                    </a:lnTo>
                    <a:lnTo>
                      <a:pt x="156" y="784"/>
                    </a:lnTo>
                    <a:lnTo>
                      <a:pt x="150" y="784"/>
                    </a:lnTo>
                    <a:lnTo>
                      <a:pt x="147" y="781"/>
                    </a:lnTo>
                    <a:lnTo>
                      <a:pt x="144" y="779"/>
                    </a:lnTo>
                    <a:lnTo>
                      <a:pt x="141" y="782"/>
                    </a:lnTo>
                    <a:lnTo>
                      <a:pt x="136" y="784"/>
                    </a:lnTo>
                    <a:lnTo>
                      <a:pt x="134" y="782"/>
                    </a:lnTo>
                    <a:lnTo>
                      <a:pt x="134" y="779"/>
                    </a:lnTo>
                    <a:lnTo>
                      <a:pt x="137" y="775"/>
                    </a:lnTo>
                    <a:lnTo>
                      <a:pt x="140" y="773"/>
                    </a:lnTo>
                    <a:lnTo>
                      <a:pt x="133" y="774"/>
                    </a:lnTo>
                    <a:lnTo>
                      <a:pt x="128" y="773"/>
                    </a:lnTo>
                    <a:lnTo>
                      <a:pt x="52" y="803"/>
                    </a:lnTo>
                    <a:lnTo>
                      <a:pt x="48" y="808"/>
                    </a:lnTo>
                    <a:lnTo>
                      <a:pt x="37" y="812"/>
                    </a:lnTo>
                    <a:lnTo>
                      <a:pt x="34" y="816"/>
                    </a:lnTo>
                    <a:lnTo>
                      <a:pt x="29" y="817"/>
                    </a:lnTo>
                    <a:lnTo>
                      <a:pt x="27" y="816"/>
                    </a:lnTo>
                    <a:lnTo>
                      <a:pt x="4" y="823"/>
                    </a:lnTo>
                    <a:lnTo>
                      <a:pt x="6" y="823"/>
                    </a:lnTo>
                    <a:lnTo>
                      <a:pt x="5" y="829"/>
                    </a:lnTo>
                    <a:lnTo>
                      <a:pt x="0" y="836"/>
                    </a:lnTo>
                    <a:lnTo>
                      <a:pt x="3" y="836"/>
                    </a:lnTo>
                    <a:lnTo>
                      <a:pt x="9" y="834"/>
                    </a:lnTo>
                    <a:lnTo>
                      <a:pt x="13" y="831"/>
                    </a:lnTo>
                    <a:lnTo>
                      <a:pt x="16" y="823"/>
                    </a:lnTo>
                    <a:lnTo>
                      <a:pt x="20" y="823"/>
                    </a:lnTo>
                    <a:lnTo>
                      <a:pt x="19" y="828"/>
                    </a:lnTo>
                    <a:lnTo>
                      <a:pt x="21" y="831"/>
                    </a:lnTo>
                    <a:lnTo>
                      <a:pt x="36" y="827"/>
                    </a:lnTo>
                    <a:lnTo>
                      <a:pt x="41" y="816"/>
                    </a:lnTo>
                    <a:lnTo>
                      <a:pt x="44" y="815"/>
                    </a:lnTo>
                    <a:lnTo>
                      <a:pt x="46" y="818"/>
                    </a:lnTo>
                    <a:lnTo>
                      <a:pt x="45" y="821"/>
                    </a:lnTo>
                    <a:lnTo>
                      <a:pt x="42" y="824"/>
                    </a:lnTo>
                    <a:lnTo>
                      <a:pt x="46" y="824"/>
                    </a:lnTo>
                    <a:lnTo>
                      <a:pt x="48" y="826"/>
                    </a:lnTo>
                    <a:lnTo>
                      <a:pt x="57" y="822"/>
                    </a:lnTo>
                    <a:lnTo>
                      <a:pt x="58" y="823"/>
                    </a:lnTo>
                    <a:lnTo>
                      <a:pt x="98" y="795"/>
                    </a:lnTo>
                    <a:lnTo>
                      <a:pt x="104" y="794"/>
                    </a:lnTo>
                    <a:lnTo>
                      <a:pt x="100" y="800"/>
                    </a:lnTo>
                    <a:lnTo>
                      <a:pt x="92" y="806"/>
                    </a:lnTo>
                    <a:lnTo>
                      <a:pt x="92" y="808"/>
                    </a:lnTo>
                    <a:lnTo>
                      <a:pt x="116" y="801"/>
                    </a:lnTo>
                    <a:lnTo>
                      <a:pt x="125" y="802"/>
                    </a:lnTo>
                    <a:lnTo>
                      <a:pt x="128" y="800"/>
                    </a:lnTo>
                    <a:lnTo>
                      <a:pt x="134" y="796"/>
                    </a:lnTo>
                    <a:lnTo>
                      <a:pt x="135" y="800"/>
                    </a:lnTo>
                    <a:lnTo>
                      <a:pt x="141" y="795"/>
                    </a:lnTo>
                    <a:lnTo>
                      <a:pt x="144" y="794"/>
                    </a:lnTo>
                    <a:lnTo>
                      <a:pt x="149" y="791"/>
                    </a:lnTo>
                    <a:lnTo>
                      <a:pt x="156" y="791"/>
                    </a:lnTo>
                    <a:lnTo>
                      <a:pt x="160" y="787"/>
                    </a:lnTo>
                    <a:lnTo>
                      <a:pt x="165" y="786"/>
                    </a:lnTo>
                    <a:lnTo>
                      <a:pt x="168" y="786"/>
                    </a:lnTo>
                    <a:lnTo>
                      <a:pt x="173" y="782"/>
                    </a:lnTo>
                    <a:lnTo>
                      <a:pt x="178" y="782"/>
                    </a:lnTo>
                    <a:lnTo>
                      <a:pt x="177" y="786"/>
                    </a:lnTo>
                    <a:lnTo>
                      <a:pt x="168" y="797"/>
                    </a:lnTo>
                    <a:lnTo>
                      <a:pt x="170" y="797"/>
                    </a:lnTo>
                    <a:lnTo>
                      <a:pt x="189" y="779"/>
                    </a:lnTo>
                    <a:lnTo>
                      <a:pt x="191" y="781"/>
                    </a:lnTo>
                    <a:lnTo>
                      <a:pt x="208" y="779"/>
                    </a:lnTo>
                    <a:lnTo>
                      <a:pt x="219" y="774"/>
                    </a:lnTo>
                    <a:lnTo>
                      <a:pt x="223" y="774"/>
                    </a:lnTo>
                    <a:lnTo>
                      <a:pt x="228" y="771"/>
                    </a:lnTo>
                    <a:lnTo>
                      <a:pt x="233" y="763"/>
                    </a:lnTo>
                    <a:lnTo>
                      <a:pt x="228" y="760"/>
                    </a:lnTo>
                    <a:lnTo>
                      <a:pt x="224" y="756"/>
                    </a:lnTo>
                    <a:lnTo>
                      <a:pt x="224" y="753"/>
                    </a:lnTo>
                    <a:lnTo>
                      <a:pt x="225" y="747"/>
                    </a:lnTo>
                    <a:lnTo>
                      <a:pt x="229" y="747"/>
                    </a:lnTo>
                    <a:lnTo>
                      <a:pt x="228" y="753"/>
                    </a:lnTo>
                    <a:lnTo>
                      <a:pt x="228" y="756"/>
                    </a:lnTo>
                    <a:lnTo>
                      <a:pt x="235" y="758"/>
                    </a:lnTo>
                    <a:lnTo>
                      <a:pt x="259" y="748"/>
                    </a:lnTo>
                    <a:lnTo>
                      <a:pt x="272" y="748"/>
                    </a:lnTo>
                    <a:lnTo>
                      <a:pt x="277" y="743"/>
                    </a:lnTo>
                    <a:lnTo>
                      <a:pt x="276" y="743"/>
                    </a:lnTo>
                    <a:lnTo>
                      <a:pt x="269" y="743"/>
                    </a:lnTo>
                    <a:lnTo>
                      <a:pt x="285" y="737"/>
                    </a:lnTo>
                    <a:lnTo>
                      <a:pt x="286" y="739"/>
                    </a:lnTo>
                    <a:lnTo>
                      <a:pt x="292" y="739"/>
                    </a:lnTo>
                    <a:lnTo>
                      <a:pt x="296" y="733"/>
                    </a:lnTo>
                    <a:lnTo>
                      <a:pt x="299" y="729"/>
                    </a:lnTo>
                    <a:lnTo>
                      <a:pt x="304" y="728"/>
                    </a:lnTo>
                    <a:lnTo>
                      <a:pt x="311" y="730"/>
                    </a:lnTo>
                    <a:lnTo>
                      <a:pt x="325" y="723"/>
                    </a:lnTo>
                    <a:lnTo>
                      <a:pt x="328" y="721"/>
                    </a:lnTo>
                    <a:lnTo>
                      <a:pt x="330" y="722"/>
                    </a:lnTo>
                    <a:lnTo>
                      <a:pt x="333" y="721"/>
                    </a:lnTo>
                    <a:lnTo>
                      <a:pt x="335" y="718"/>
                    </a:lnTo>
                    <a:lnTo>
                      <a:pt x="339" y="719"/>
                    </a:lnTo>
                    <a:lnTo>
                      <a:pt x="354" y="711"/>
                    </a:lnTo>
                    <a:lnTo>
                      <a:pt x="359" y="703"/>
                    </a:lnTo>
                    <a:lnTo>
                      <a:pt x="355" y="703"/>
                    </a:lnTo>
                    <a:lnTo>
                      <a:pt x="354" y="702"/>
                    </a:lnTo>
                    <a:lnTo>
                      <a:pt x="375" y="692"/>
                    </a:lnTo>
                    <a:lnTo>
                      <a:pt x="376" y="695"/>
                    </a:lnTo>
                    <a:lnTo>
                      <a:pt x="384" y="687"/>
                    </a:lnTo>
                    <a:lnTo>
                      <a:pt x="392" y="688"/>
                    </a:lnTo>
                    <a:lnTo>
                      <a:pt x="395" y="685"/>
                    </a:lnTo>
                    <a:lnTo>
                      <a:pt x="398" y="682"/>
                    </a:lnTo>
                    <a:lnTo>
                      <a:pt x="402" y="677"/>
                    </a:lnTo>
                    <a:lnTo>
                      <a:pt x="407" y="679"/>
                    </a:lnTo>
                    <a:lnTo>
                      <a:pt x="411" y="681"/>
                    </a:lnTo>
                    <a:lnTo>
                      <a:pt x="418" y="675"/>
                    </a:lnTo>
                    <a:lnTo>
                      <a:pt x="422" y="674"/>
                    </a:lnTo>
                    <a:lnTo>
                      <a:pt x="433" y="669"/>
                    </a:lnTo>
                    <a:lnTo>
                      <a:pt x="436" y="665"/>
                    </a:lnTo>
                    <a:lnTo>
                      <a:pt x="455" y="661"/>
                    </a:lnTo>
                    <a:lnTo>
                      <a:pt x="464" y="656"/>
                    </a:lnTo>
                    <a:lnTo>
                      <a:pt x="466" y="659"/>
                    </a:lnTo>
                    <a:lnTo>
                      <a:pt x="476" y="655"/>
                    </a:lnTo>
                    <a:lnTo>
                      <a:pt x="480" y="650"/>
                    </a:lnTo>
                    <a:lnTo>
                      <a:pt x="478" y="648"/>
                    </a:lnTo>
                    <a:lnTo>
                      <a:pt x="486" y="645"/>
                    </a:lnTo>
                    <a:lnTo>
                      <a:pt x="487" y="640"/>
                    </a:lnTo>
                    <a:lnTo>
                      <a:pt x="490" y="638"/>
                    </a:lnTo>
                    <a:lnTo>
                      <a:pt x="495" y="636"/>
                    </a:lnTo>
                    <a:lnTo>
                      <a:pt x="502" y="633"/>
                    </a:lnTo>
                    <a:lnTo>
                      <a:pt x="516" y="629"/>
                    </a:lnTo>
                    <a:lnTo>
                      <a:pt x="523" y="625"/>
                    </a:lnTo>
                    <a:lnTo>
                      <a:pt x="529" y="618"/>
                    </a:lnTo>
                    <a:lnTo>
                      <a:pt x="528" y="615"/>
                    </a:lnTo>
                    <a:lnTo>
                      <a:pt x="521" y="612"/>
                    </a:lnTo>
                    <a:lnTo>
                      <a:pt x="522" y="609"/>
                    </a:lnTo>
                    <a:lnTo>
                      <a:pt x="517" y="608"/>
                    </a:lnTo>
                    <a:lnTo>
                      <a:pt x="506" y="611"/>
                    </a:lnTo>
                    <a:lnTo>
                      <a:pt x="504" y="609"/>
                    </a:lnTo>
                    <a:lnTo>
                      <a:pt x="520" y="593"/>
                    </a:lnTo>
                    <a:lnTo>
                      <a:pt x="521" y="592"/>
                    </a:lnTo>
                    <a:lnTo>
                      <a:pt x="531" y="591"/>
                    </a:lnTo>
                    <a:lnTo>
                      <a:pt x="537" y="587"/>
                    </a:lnTo>
                    <a:lnTo>
                      <a:pt x="539" y="585"/>
                    </a:lnTo>
                    <a:lnTo>
                      <a:pt x="546" y="582"/>
                    </a:lnTo>
                    <a:lnTo>
                      <a:pt x="549" y="575"/>
                    </a:lnTo>
                    <a:lnTo>
                      <a:pt x="552" y="576"/>
                    </a:lnTo>
                    <a:lnTo>
                      <a:pt x="557" y="572"/>
                    </a:lnTo>
                    <a:lnTo>
                      <a:pt x="562" y="571"/>
                    </a:lnTo>
                    <a:lnTo>
                      <a:pt x="559" y="575"/>
                    </a:lnTo>
                    <a:lnTo>
                      <a:pt x="567" y="575"/>
                    </a:lnTo>
                    <a:lnTo>
                      <a:pt x="573" y="572"/>
                    </a:lnTo>
                    <a:lnTo>
                      <a:pt x="575" y="567"/>
                    </a:lnTo>
                    <a:lnTo>
                      <a:pt x="570" y="566"/>
                    </a:lnTo>
                    <a:lnTo>
                      <a:pt x="586" y="564"/>
                    </a:lnTo>
                    <a:lnTo>
                      <a:pt x="595" y="559"/>
                    </a:lnTo>
                    <a:lnTo>
                      <a:pt x="597" y="555"/>
                    </a:lnTo>
                    <a:lnTo>
                      <a:pt x="599" y="551"/>
                    </a:lnTo>
                    <a:lnTo>
                      <a:pt x="591" y="544"/>
                    </a:lnTo>
                    <a:lnTo>
                      <a:pt x="596" y="543"/>
                    </a:lnTo>
                    <a:lnTo>
                      <a:pt x="597" y="546"/>
                    </a:lnTo>
                    <a:lnTo>
                      <a:pt x="606" y="546"/>
                    </a:lnTo>
                    <a:lnTo>
                      <a:pt x="654" y="518"/>
                    </a:lnTo>
                    <a:lnTo>
                      <a:pt x="661" y="510"/>
                    </a:lnTo>
                    <a:lnTo>
                      <a:pt x="711" y="491"/>
                    </a:lnTo>
                    <a:lnTo>
                      <a:pt x="714" y="488"/>
                    </a:lnTo>
                    <a:lnTo>
                      <a:pt x="715" y="483"/>
                    </a:lnTo>
                    <a:lnTo>
                      <a:pt x="764" y="440"/>
                    </a:lnTo>
                    <a:lnTo>
                      <a:pt x="767" y="441"/>
                    </a:lnTo>
                    <a:lnTo>
                      <a:pt x="716" y="491"/>
                    </a:lnTo>
                    <a:lnTo>
                      <a:pt x="717" y="493"/>
                    </a:lnTo>
                    <a:lnTo>
                      <a:pt x="731" y="493"/>
                    </a:lnTo>
                    <a:lnTo>
                      <a:pt x="762" y="479"/>
                    </a:lnTo>
                    <a:lnTo>
                      <a:pt x="768" y="479"/>
                    </a:lnTo>
                    <a:lnTo>
                      <a:pt x="732" y="496"/>
                    </a:lnTo>
                    <a:lnTo>
                      <a:pt x="729" y="500"/>
                    </a:lnTo>
                    <a:lnTo>
                      <a:pt x="732" y="504"/>
                    </a:lnTo>
                    <a:lnTo>
                      <a:pt x="756" y="512"/>
                    </a:lnTo>
                    <a:lnTo>
                      <a:pt x="731" y="509"/>
                    </a:lnTo>
                    <a:lnTo>
                      <a:pt x="717" y="512"/>
                    </a:lnTo>
                    <a:lnTo>
                      <a:pt x="714" y="512"/>
                    </a:lnTo>
                    <a:lnTo>
                      <a:pt x="712" y="505"/>
                    </a:lnTo>
                    <a:lnTo>
                      <a:pt x="670" y="519"/>
                    </a:lnTo>
                    <a:lnTo>
                      <a:pt x="666" y="523"/>
                    </a:lnTo>
                    <a:lnTo>
                      <a:pt x="659" y="536"/>
                    </a:lnTo>
                    <a:lnTo>
                      <a:pt x="616" y="572"/>
                    </a:lnTo>
                    <a:lnTo>
                      <a:pt x="616" y="575"/>
                    </a:lnTo>
                    <a:lnTo>
                      <a:pt x="622" y="578"/>
                    </a:lnTo>
                    <a:lnTo>
                      <a:pt x="644" y="571"/>
                    </a:lnTo>
                    <a:lnTo>
                      <a:pt x="648" y="571"/>
                    </a:lnTo>
                    <a:lnTo>
                      <a:pt x="628" y="583"/>
                    </a:lnTo>
                    <a:lnTo>
                      <a:pt x="625" y="583"/>
                    </a:lnTo>
                    <a:lnTo>
                      <a:pt x="622" y="586"/>
                    </a:lnTo>
                    <a:lnTo>
                      <a:pt x="623" y="588"/>
                    </a:lnTo>
                    <a:lnTo>
                      <a:pt x="617" y="586"/>
                    </a:lnTo>
                    <a:lnTo>
                      <a:pt x="616" y="586"/>
                    </a:lnTo>
                    <a:lnTo>
                      <a:pt x="610" y="591"/>
                    </a:lnTo>
                    <a:lnTo>
                      <a:pt x="609" y="587"/>
                    </a:lnTo>
                    <a:lnTo>
                      <a:pt x="604" y="591"/>
                    </a:lnTo>
                    <a:lnTo>
                      <a:pt x="602" y="593"/>
                    </a:lnTo>
                    <a:lnTo>
                      <a:pt x="597" y="594"/>
                    </a:lnTo>
                    <a:lnTo>
                      <a:pt x="595" y="598"/>
                    </a:lnTo>
                    <a:lnTo>
                      <a:pt x="600" y="599"/>
                    </a:lnTo>
                    <a:lnTo>
                      <a:pt x="601" y="603"/>
                    </a:lnTo>
                    <a:lnTo>
                      <a:pt x="621" y="599"/>
                    </a:lnTo>
                    <a:lnTo>
                      <a:pt x="623" y="594"/>
                    </a:lnTo>
                    <a:lnTo>
                      <a:pt x="625" y="593"/>
                    </a:lnTo>
                    <a:lnTo>
                      <a:pt x="630" y="596"/>
                    </a:lnTo>
                    <a:lnTo>
                      <a:pt x="632" y="598"/>
                    </a:lnTo>
                    <a:lnTo>
                      <a:pt x="654" y="583"/>
                    </a:lnTo>
                    <a:lnTo>
                      <a:pt x="658" y="583"/>
                    </a:lnTo>
                    <a:lnTo>
                      <a:pt x="664" y="581"/>
                    </a:lnTo>
                    <a:lnTo>
                      <a:pt x="654" y="593"/>
                    </a:lnTo>
                    <a:lnTo>
                      <a:pt x="669" y="582"/>
                    </a:lnTo>
                    <a:lnTo>
                      <a:pt x="673" y="577"/>
                    </a:lnTo>
                    <a:lnTo>
                      <a:pt x="684" y="573"/>
                    </a:lnTo>
                    <a:lnTo>
                      <a:pt x="687" y="575"/>
                    </a:lnTo>
                    <a:lnTo>
                      <a:pt x="691" y="571"/>
                    </a:lnTo>
                    <a:lnTo>
                      <a:pt x="694" y="566"/>
                    </a:lnTo>
                    <a:lnTo>
                      <a:pt x="699" y="561"/>
                    </a:lnTo>
                    <a:lnTo>
                      <a:pt x="695" y="575"/>
                    </a:lnTo>
                    <a:lnTo>
                      <a:pt x="706" y="561"/>
                    </a:lnTo>
                    <a:lnTo>
                      <a:pt x="711" y="559"/>
                    </a:lnTo>
                    <a:lnTo>
                      <a:pt x="715" y="554"/>
                    </a:lnTo>
                    <a:lnTo>
                      <a:pt x="712" y="560"/>
                    </a:lnTo>
                    <a:lnTo>
                      <a:pt x="716" y="559"/>
                    </a:lnTo>
                    <a:lnTo>
                      <a:pt x="720" y="559"/>
                    </a:lnTo>
                    <a:lnTo>
                      <a:pt x="722" y="561"/>
                    </a:lnTo>
                    <a:lnTo>
                      <a:pt x="732" y="561"/>
                    </a:lnTo>
                    <a:lnTo>
                      <a:pt x="740" y="559"/>
                    </a:lnTo>
                    <a:lnTo>
                      <a:pt x="743" y="559"/>
                    </a:lnTo>
                    <a:lnTo>
                      <a:pt x="751" y="551"/>
                    </a:lnTo>
                    <a:lnTo>
                      <a:pt x="753" y="551"/>
                    </a:lnTo>
                    <a:lnTo>
                      <a:pt x="758" y="550"/>
                    </a:lnTo>
                    <a:lnTo>
                      <a:pt x="764" y="546"/>
                    </a:lnTo>
                    <a:lnTo>
                      <a:pt x="762" y="546"/>
                    </a:lnTo>
                    <a:lnTo>
                      <a:pt x="762" y="545"/>
                    </a:lnTo>
                    <a:lnTo>
                      <a:pt x="757" y="545"/>
                    </a:lnTo>
                    <a:lnTo>
                      <a:pt x="771" y="535"/>
                    </a:lnTo>
                    <a:lnTo>
                      <a:pt x="774" y="535"/>
                    </a:lnTo>
                    <a:lnTo>
                      <a:pt x="779" y="530"/>
                    </a:lnTo>
                    <a:lnTo>
                      <a:pt x="778" y="528"/>
                    </a:lnTo>
                    <a:lnTo>
                      <a:pt x="769" y="531"/>
                    </a:lnTo>
                    <a:lnTo>
                      <a:pt x="757" y="534"/>
                    </a:lnTo>
                    <a:lnTo>
                      <a:pt x="758" y="530"/>
                    </a:lnTo>
                    <a:lnTo>
                      <a:pt x="774" y="525"/>
                    </a:lnTo>
                    <a:lnTo>
                      <a:pt x="778" y="520"/>
                    </a:lnTo>
                    <a:lnTo>
                      <a:pt x="772" y="523"/>
                    </a:lnTo>
                    <a:lnTo>
                      <a:pt x="773" y="520"/>
                    </a:lnTo>
                    <a:lnTo>
                      <a:pt x="766" y="520"/>
                    </a:lnTo>
                    <a:lnTo>
                      <a:pt x="768" y="518"/>
                    </a:lnTo>
                    <a:lnTo>
                      <a:pt x="766" y="518"/>
                    </a:lnTo>
                    <a:lnTo>
                      <a:pt x="771" y="514"/>
                    </a:lnTo>
                    <a:lnTo>
                      <a:pt x="779" y="512"/>
                    </a:lnTo>
                    <a:lnTo>
                      <a:pt x="787" y="507"/>
                    </a:lnTo>
                    <a:lnTo>
                      <a:pt x="781" y="507"/>
                    </a:lnTo>
                    <a:lnTo>
                      <a:pt x="793" y="499"/>
                    </a:lnTo>
                    <a:lnTo>
                      <a:pt x="793" y="503"/>
                    </a:lnTo>
                    <a:lnTo>
                      <a:pt x="795" y="503"/>
                    </a:lnTo>
                    <a:lnTo>
                      <a:pt x="813" y="492"/>
                    </a:lnTo>
                    <a:lnTo>
                      <a:pt x="809" y="497"/>
                    </a:lnTo>
                    <a:lnTo>
                      <a:pt x="793" y="509"/>
                    </a:lnTo>
                    <a:lnTo>
                      <a:pt x="794" y="513"/>
                    </a:lnTo>
                    <a:lnTo>
                      <a:pt x="800" y="512"/>
                    </a:lnTo>
                    <a:lnTo>
                      <a:pt x="804" y="509"/>
                    </a:lnTo>
                    <a:lnTo>
                      <a:pt x="813" y="498"/>
                    </a:lnTo>
                    <a:lnTo>
                      <a:pt x="811" y="504"/>
                    </a:lnTo>
                    <a:lnTo>
                      <a:pt x="809" y="508"/>
                    </a:lnTo>
                    <a:lnTo>
                      <a:pt x="835" y="507"/>
                    </a:lnTo>
                    <a:lnTo>
                      <a:pt x="842" y="502"/>
                    </a:lnTo>
                    <a:lnTo>
                      <a:pt x="852" y="499"/>
                    </a:lnTo>
                    <a:lnTo>
                      <a:pt x="860" y="499"/>
                    </a:lnTo>
                    <a:lnTo>
                      <a:pt x="858" y="500"/>
                    </a:lnTo>
                    <a:lnTo>
                      <a:pt x="847" y="503"/>
                    </a:lnTo>
                    <a:lnTo>
                      <a:pt x="839" y="514"/>
                    </a:lnTo>
                    <a:lnTo>
                      <a:pt x="842" y="514"/>
                    </a:lnTo>
                    <a:lnTo>
                      <a:pt x="855" y="512"/>
                    </a:lnTo>
                    <a:lnTo>
                      <a:pt x="853" y="514"/>
                    </a:lnTo>
                    <a:lnTo>
                      <a:pt x="832" y="520"/>
                    </a:lnTo>
                    <a:lnTo>
                      <a:pt x="841" y="521"/>
                    </a:lnTo>
                    <a:lnTo>
                      <a:pt x="856" y="515"/>
                    </a:lnTo>
                    <a:lnTo>
                      <a:pt x="858" y="517"/>
                    </a:lnTo>
                    <a:lnTo>
                      <a:pt x="845" y="524"/>
                    </a:lnTo>
                    <a:lnTo>
                      <a:pt x="857" y="523"/>
                    </a:lnTo>
                    <a:lnTo>
                      <a:pt x="860" y="524"/>
                    </a:lnTo>
                    <a:lnTo>
                      <a:pt x="865" y="524"/>
                    </a:lnTo>
                    <a:lnTo>
                      <a:pt x="866" y="525"/>
                    </a:lnTo>
                    <a:lnTo>
                      <a:pt x="857" y="530"/>
                    </a:lnTo>
                    <a:lnTo>
                      <a:pt x="861" y="531"/>
                    </a:lnTo>
                    <a:lnTo>
                      <a:pt x="866" y="540"/>
                    </a:lnTo>
                    <a:lnTo>
                      <a:pt x="870" y="541"/>
                    </a:lnTo>
                    <a:lnTo>
                      <a:pt x="874" y="541"/>
                    </a:lnTo>
                    <a:lnTo>
                      <a:pt x="876" y="539"/>
                    </a:lnTo>
                    <a:lnTo>
                      <a:pt x="878" y="538"/>
                    </a:lnTo>
                    <a:lnTo>
                      <a:pt x="879" y="535"/>
                    </a:lnTo>
                    <a:lnTo>
                      <a:pt x="882" y="534"/>
                    </a:lnTo>
                    <a:lnTo>
                      <a:pt x="886" y="533"/>
                    </a:lnTo>
                    <a:lnTo>
                      <a:pt x="888" y="535"/>
                    </a:lnTo>
                    <a:lnTo>
                      <a:pt x="888" y="538"/>
                    </a:lnTo>
                    <a:lnTo>
                      <a:pt x="884" y="543"/>
                    </a:lnTo>
                    <a:lnTo>
                      <a:pt x="889" y="545"/>
                    </a:lnTo>
                    <a:lnTo>
                      <a:pt x="891" y="547"/>
                    </a:lnTo>
                    <a:lnTo>
                      <a:pt x="893" y="549"/>
                    </a:lnTo>
                    <a:lnTo>
                      <a:pt x="894" y="547"/>
                    </a:lnTo>
                    <a:lnTo>
                      <a:pt x="898" y="549"/>
                    </a:lnTo>
                    <a:lnTo>
                      <a:pt x="902" y="549"/>
                    </a:lnTo>
                    <a:lnTo>
                      <a:pt x="904" y="550"/>
                    </a:lnTo>
                    <a:lnTo>
                      <a:pt x="907" y="554"/>
                    </a:lnTo>
                    <a:lnTo>
                      <a:pt x="905" y="556"/>
                    </a:lnTo>
                    <a:lnTo>
                      <a:pt x="903" y="557"/>
                    </a:lnTo>
                    <a:lnTo>
                      <a:pt x="912" y="559"/>
                    </a:lnTo>
                    <a:lnTo>
                      <a:pt x="942" y="556"/>
                    </a:lnTo>
                    <a:lnTo>
                      <a:pt x="946" y="554"/>
                    </a:lnTo>
                    <a:lnTo>
                      <a:pt x="951" y="556"/>
                    </a:lnTo>
                    <a:lnTo>
                      <a:pt x="955" y="554"/>
                    </a:lnTo>
                    <a:lnTo>
                      <a:pt x="962" y="555"/>
                    </a:lnTo>
                    <a:lnTo>
                      <a:pt x="965" y="557"/>
                    </a:lnTo>
                    <a:lnTo>
                      <a:pt x="988" y="561"/>
                    </a:lnTo>
                    <a:lnTo>
                      <a:pt x="1001" y="557"/>
                    </a:lnTo>
                    <a:lnTo>
                      <a:pt x="1003" y="560"/>
                    </a:lnTo>
                    <a:lnTo>
                      <a:pt x="1003" y="561"/>
                    </a:lnTo>
                    <a:lnTo>
                      <a:pt x="998" y="562"/>
                    </a:lnTo>
                    <a:lnTo>
                      <a:pt x="996" y="564"/>
                    </a:lnTo>
                    <a:lnTo>
                      <a:pt x="1008" y="570"/>
                    </a:lnTo>
                    <a:lnTo>
                      <a:pt x="1033" y="573"/>
                    </a:lnTo>
                    <a:lnTo>
                      <a:pt x="1046" y="570"/>
                    </a:lnTo>
                    <a:lnTo>
                      <a:pt x="1066" y="556"/>
                    </a:lnTo>
                    <a:lnTo>
                      <a:pt x="1070" y="555"/>
                    </a:lnTo>
                    <a:lnTo>
                      <a:pt x="1074" y="562"/>
                    </a:lnTo>
                    <a:lnTo>
                      <a:pt x="1076" y="565"/>
                    </a:lnTo>
                    <a:lnTo>
                      <a:pt x="1081" y="566"/>
                    </a:lnTo>
                    <a:lnTo>
                      <a:pt x="1079" y="567"/>
                    </a:lnTo>
                    <a:lnTo>
                      <a:pt x="1072" y="570"/>
                    </a:lnTo>
                    <a:lnTo>
                      <a:pt x="1070" y="573"/>
                    </a:lnTo>
                    <a:lnTo>
                      <a:pt x="1070" y="576"/>
                    </a:lnTo>
                    <a:lnTo>
                      <a:pt x="1069" y="581"/>
                    </a:lnTo>
                    <a:lnTo>
                      <a:pt x="1066" y="582"/>
                    </a:lnTo>
                    <a:lnTo>
                      <a:pt x="1064" y="580"/>
                    </a:lnTo>
                    <a:lnTo>
                      <a:pt x="1071" y="564"/>
                    </a:lnTo>
                    <a:lnTo>
                      <a:pt x="1071" y="561"/>
                    </a:lnTo>
                    <a:lnTo>
                      <a:pt x="1070" y="560"/>
                    </a:lnTo>
                    <a:lnTo>
                      <a:pt x="1066" y="562"/>
                    </a:lnTo>
                    <a:lnTo>
                      <a:pt x="1062" y="565"/>
                    </a:lnTo>
                    <a:lnTo>
                      <a:pt x="1060" y="571"/>
                    </a:lnTo>
                    <a:lnTo>
                      <a:pt x="1061" y="573"/>
                    </a:lnTo>
                    <a:lnTo>
                      <a:pt x="1060" y="576"/>
                    </a:lnTo>
                    <a:lnTo>
                      <a:pt x="1055" y="581"/>
                    </a:lnTo>
                    <a:lnTo>
                      <a:pt x="1051" y="581"/>
                    </a:lnTo>
                    <a:lnTo>
                      <a:pt x="1045" y="585"/>
                    </a:lnTo>
                    <a:lnTo>
                      <a:pt x="1046" y="587"/>
                    </a:lnTo>
                    <a:lnTo>
                      <a:pt x="1055" y="590"/>
                    </a:lnTo>
                    <a:lnTo>
                      <a:pt x="1055" y="591"/>
                    </a:lnTo>
                    <a:lnTo>
                      <a:pt x="1056" y="592"/>
                    </a:lnTo>
                    <a:lnTo>
                      <a:pt x="1061" y="592"/>
                    </a:lnTo>
                    <a:lnTo>
                      <a:pt x="1062" y="593"/>
                    </a:lnTo>
                    <a:lnTo>
                      <a:pt x="1061" y="594"/>
                    </a:lnTo>
                    <a:lnTo>
                      <a:pt x="1071" y="598"/>
                    </a:lnTo>
                    <a:lnTo>
                      <a:pt x="1077" y="606"/>
                    </a:lnTo>
                    <a:lnTo>
                      <a:pt x="1079" y="603"/>
                    </a:lnTo>
                    <a:lnTo>
                      <a:pt x="1081" y="601"/>
                    </a:lnTo>
                    <a:lnTo>
                      <a:pt x="1090" y="602"/>
                    </a:lnTo>
                    <a:lnTo>
                      <a:pt x="1091" y="601"/>
                    </a:lnTo>
                    <a:lnTo>
                      <a:pt x="1095" y="594"/>
                    </a:lnTo>
                    <a:lnTo>
                      <a:pt x="1095" y="591"/>
                    </a:lnTo>
                    <a:lnTo>
                      <a:pt x="1096" y="591"/>
                    </a:lnTo>
                    <a:lnTo>
                      <a:pt x="1100" y="592"/>
                    </a:lnTo>
                    <a:lnTo>
                      <a:pt x="1102" y="588"/>
                    </a:lnTo>
                    <a:lnTo>
                      <a:pt x="1091" y="570"/>
                    </a:lnTo>
                    <a:lnTo>
                      <a:pt x="1091" y="565"/>
                    </a:lnTo>
                    <a:lnTo>
                      <a:pt x="1082" y="556"/>
                    </a:lnTo>
                    <a:lnTo>
                      <a:pt x="1085" y="556"/>
                    </a:lnTo>
                    <a:lnTo>
                      <a:pt x="1092" y="543"/>
                    </a:lnTo>
                    <a:lnTo>
                      <a:pt x="1070" y="543"/>
                    </a:lnTo>
                    <a:lnTo>
                      <a:pt x="1057" y="550"/>
                    </a:lnTo>
                    <a:lnTo>
                      <a:pt x="1055" y="550"/>
                    </a:lnTo>
                    <a:lnTo>
                      <a:pt x="1048" y="544"/>
                    </a:lnTo>
                    <a:lnTo>
                      <a:pt x="1035" y="550"/>
                    </a:lnTo>
                    <a:lnTo>
                      <a:pt x="1025" y="544"/>
                    </a:lnTo>
                    <a:lnTo>
                      <a:pt x="1035" y="526"/>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97" name="Freeform 1627">
                <a:extLst>
                  <a:ext uri="{FF2B5EF4-FFF2-40B4-BE49-F238E27FC236}">
                    <a16:creationId xmlns:a16="http://schemas.microsoft.com/office/drawing/2014/main" id="{CD6DB727-7D14-4042-AA3F-484129D8C984}"/>
                  </a:ext>
                </a:extLst>
              </p:cNvPr>
              <p:cNvSpPr>
                <a:spLocks noChangeAspect="1"/>
              </p:cNvSpPr>
              <p:nvPr/>
            </p:nvSpPr>
            <p:spPr bwMode="auto">
              <a:xfrm>
                <a:off x="312" y="717"/>
                <a:ext cx="389" cy="245"/>
              </a:xfrm>
              <a:custGeom>
                <a:avLst/>
                <a:gdLst>
                  <a:gd name="T0" fmla="*/ 0 w 1327"/>
                  <a:gd name="T1" fmla="*/ 0 h 836"/>
                  <a:gd name="T2" fmla="*/ 0 w 1327"/>
                  <a:gd name="T3" fmla="*/ 0 h 836"/>
                  <a:gd name="T4" fmla="*/ 0 w 1327"/>
                  <a:gd name="T5" fmla="*/ 0 h 836"/>
                  <a:gd name="T6" fmla="*/ 0 w 1327"/>
                  <a:gd name="T7" fmla="*/ 0 h 836"/>
                  <a:gd name="T8" fmla="*/ 0 w 1327"/>
                  <a:gd name="T9" fmla="*/ 0 h 836"/>
                  <a:gd name="T10" fmla="*/ 0 w 1327"/>
                  <a:gd name="T11" fmla="*/ 0 h 836"/>
                  <a:gd name="T12" fmla="*/ 0 w 1327"/>
                  <a:gd name="T13" fmla="*/ 0 h 836"/>
                  <a:gd name="T14" fmla="*/ 0 w 1327"/>
                  <a:gd name="T15" fmla="*/ 0 h 836"/>
                  <a:gd name="T16" fmla="*/ 0 w 1327"/>
                  <a:gd name="T17" fmla="*/ 0 h 836"/>
                  <a:gd name="T18" fmla="*/ 0 w 1327"/>
                  <a:gd name="T19" fmla="*/ 0 h 836"/>
                  <a:gd name="T20" fmla="*/ 0 w 1327"/>
                  <a:gd name="T21" fmla="*/ 0 h 836"/>
                  <a:gd name="T22" fmla="*/ 0 w 1327"/>
                  <a:gd name="T23" fmla="*/ 0 h 836"/>
                  <a:gd name="T24" fmla="*/ 0 w 1327"/>
                  <a:gd name="T25" fmla="*/ 0 h 836"/>
                  <a:gd name="T26" fmla="*/ 0 w 1327"/>
                  <a:gd name="T27" fmla="*/ 0 h 836"/>
                  <a:gd name="T28" fmla="*/ 0 w 1327"/>
                  <a:gd name="T29" fmla="*/ 0 h 836"/>
                  <a:gd name="T30" fmla="*/ 0 w 1327"/>
                  <a:gd name="T31" fmla="*/ 0 h 836"/>
                  <a:gd name="T32" fmla="*/ 0 w 1327"/>
                  <a:gd name="T33" fmla="*/ 0 h 836"/>
                  <a:gd name="T34" fmla="*/ 0 w 1327"/>
                  <a:gd name="T35" fmla="*/ 0 h 836"/>
                  <a:gd name="T36" fmla="*/ 0 w 1327"/>
                  <a:gd name="T37" fmla="*/ 0 h 836"/>
                  <a:gd name="T38" fmla="*/ 0 w 1327"/>
                  <a:gd name="T39" fmla="*/ 0 h 836"/>
                  <a:gd name="T40" fmla="*/ 0 w 1327"/>
                  <a:gd name="T41" fmla="*/ 0 h 836"/>
                  <a:gd name="T42" fmla="*/ 0 w 1327"/>
                  <a:gd name="T43" fmla="*/ 0 h 836"/>
                  <a:gd name="T44" fmla="*/ 0 w 1327"/>
                  <a:gd name="T45" fmla="*/ 0 h 836"/>
                  <a:gd name="T46" fmla="*/ 0 w 1327"/>
                  <a:gd name="T47" fmla="*/ 0 h 836"/>
                  <a:gd name="T48" fmla="*/ 0 w 1327"/>
                  <a:gd name="T49" fmla="*/ 0 h 836"/>
                  <a:gd name="T50" fmla="*/ 0 w 1327"/>
                  <a:gd name="T51" fmla="*/ 0 h 836"/>
                  <a:gd name="T52" fmla="*/ 0 w 1327"/>
                  <a:gd name="T53" fmla="*/ 0 h 836"/>
                  <a:gd name="T54" fmla="*/ 0 w 1327"/>
                  <a:gd name="T55" fmla="*/ 0 h 836"/>
                  <a:gd name="T56" fmla="*/ 0 w 1327"/>
                  <a:gd name="T57" fmla="*/ 0 h 836"/>
                  <a:gd name="T58" fmla="*/ 0 w 1327"/>
                  <a:gd name="T59" fmla="*/ 0 h 836"/>
                  <a:gd name="T60" fmla="*/ 0 w 1327"/>
                  <a:gd name="T61" fmla="*/ 0 h 836"/>
                  <a:gd name="T62" fmla="*/ 0 w 1327"/>
                  <a:gd name="T63" fmla="*/ 0 h 836"/>
                  <a:gd name="T64" fmla="*/ 0 w 1327"/>
                  <a:gd name="T65" fmla="*/ 0 h 836"/>
                  <a:gd name="T66" fmla="*/ 0 w 1327"/>
                  <a:gd name="T67" fmla="*/ 0 h 836"/>
                  <a:gd name="T68" fmla="*/ 0 w 1327"/>
                  <a:gd name="T69" fmla="*/ 0 h 836"/>
                  <a:gd name="T70" fmla="*/ 0 w 1327"/>
                  <a:gd name="T71" fmla="*/ 0 h 836"/>
                  <a:gd name="T72" fmla="*/ 0 w 1327"/>
                  <a:gd name="T73" fmla="*/ 0 h 836"/>
                  <a:gd name="T74" fmla="*/ 0 w 1327"/>
                  <a:gd name="T75" fmla="*/ 0 h 836"/>
                  <a:gd name="T76" fmla="*/ 0 w 1327"/>
                  <a:gd name="T77" fmla="*/ 0 h 836"/>
                  <a:gd name="T78" fmla="*/ 0 w 1327"/>
                  <a:gd name="T79" fmla="*/ 0 h 836"/>
                  <a:gd name="T80" fmla="*/ 0 w 1327"/>
                  <a:gd name="T81" fmla="*/ 0 h 836"/>
                  <a:gd name="T82" fmla="*/ 0 w 1327"/>
                  <a:gd name="T83" fmla="*/ 0 h 836"/>
                  <a:gd name="T84" fmla="*/ 0 w 1327"/>
                  <a:gd name="T85" fmla="*/ 0 h 836"/>
                  <a:gd name="T86" fmla="*/ 0 w 1327"/>
                  <a:gd name="T87" fmla="*/ 0 h 836"/>
                  <a:gd name="T88" fmla="*/ 0 w 1327"/>
                  <a:gd name="T89" fmla="*/ 0 h 836"/>
                  <a:gd name="T90" fmla="*/ 0 w 1327"/>
                  <a:gd name="T91" fmla="*/ 0 h 836"/>
                  <a:gd name="T92" fmla="*/ 0 w 1327"/>
                  <a:gd name="T93" fmla="*/ 0 h 836"/>
                  <a:gd name="T94" fmla="*/ 0 w 1327"/>
                  <a:gd name="T95" fmla="*/ 0 h 836"/>
                  <a:gd name="T96" fmla="*/ 0 w 1327"/>
                  <a:gd name="T97" fmla="*/ 0 h 836"/>
                  <a:gd name="T98" fmla="*/ 0 w 1327"/>
                  <a:gd name="T99" fmla="*/ 0 h 836"/>
                  <a:gd name="T100" fmla="*/ 0 w 1327"/>
                  <a:gd name="T101" fmla="*/ 0 h 836"/>
                  <a:gd name="T102" fmla="*/ 0 w 1327"/>
                  <a:gd name="T103" fmla="*/ 0 h 836"/>
                  <a:gd name="T104" fmla="*/ 0 w 1327"/>
                  <a:gd name="T105" fmla="*/ 0 h 836"/>
                  <a:gd name="T106" fmla="*/ 0 w 1327"/>
                  <a:gd name="T107" fmla="*/ 0 h 836"/>
                  <a:gd name="T108" fmla="*/ 0 w 1327"/>
                  <a:gd name="T109" fmla="*/ 0 h 836"/>
                  <a:gd name="T110" fmla="*/ 0 w 1327"/>
                  <a:gd name="T111" fmla="*/ 0 h 836"/>
                  <a:gd name="T112" fmla="*/ 0 w 1327"/>
                  <a:gd name="T113" fmla="*/ 0 h 836"/>
                  <a:gd name="T114" fmla="*/ 0 w 1327"/>
                  <a:gd name="T115" fmla="*/ 0 h 836"/>
                  <a:gd name="T116" fmla="*/ 0 w 1327"/>
                  <a:gd name="T117" fmla="*/ 0 h 836"/>
                  <a:gd name="T118" fmla="*/ 0 w 1327"/>
                  <a:gd name="T119" fmla="*/ 0 h 836"/>
                  <a:gd name="T120" fmla="*/ 0 w 1327"/>
                  <a:gd name="T121" fmla="*/ 0 h 836"/>
                  <a:gd name="T122" fmla="*/ 0 w 1327"/>
                  <a:gd name="T123" fmla="*/ 0 h 8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327"/>
                  <a:gd name="T187" fmla="*/ 0 h 836"/>
                  <a:gd name="T188" fmla="*/ 1327 w 1327"/>
                  <a:gd name="T189" fmla="*/ 836 h 8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327" h="836">
                    <a:moveTo>
                      <a:pt x="1035" y="526"/>
                    </a:moveTo>
                    <a:lnTo>
                      <a:pt x="1327" y="74"/>
                    </a:lnTo>
                    <a:lnTo>
                      <a:pt x="1326" y="73"/>
                    </a:lnTo>
                    <a:lnTo>
                      <a:pt x="1322" y="73"/>
                    </a:lnTo>
                    <a:lnTo>
                      <a:pt x="1320" y="75"/>
                    </a:lnTo>
                    <a:lnTo>
                      <a:pt x="1315" y="78"/>
                    </a:lnTo>
                    <a:lnTo>
                      <a:pt x="1313" y="76"/>
                    </a:lnTo>
                    <a:lnTo>
                      <a:pt x="1312" y="71"/>
                    </a:lnTo>
                    <a:lnTo>
                      <a:pt x="1301" y="69"/>
                    </a:lnTo>
                    <a:lnTo>
                      <a:pt x="1301" y="66"/>
                    </a:lnTo>
                    <a:lnTo>
                      <a:pt x="1294" y="64"/>
                    </a:lnTo>
                    <a:lnTo>
                      <a:pt x="1295" y="63"/>
                    </a:lnTo>
                    <a:lnTo>
                      <a:pt x="1294" y="60"/>
                    </a:lnTo>
                    <a:lnTo>
                      <a:pt x="1279" y="55"/>
                    </a:lnTo>
                    <a:lnTo>
                      <a:pt x="1276" y="57"/>
                    </a:lnTo>
                    <a:lnTo>
                      <a:pt x="1273" y="57"/>
                    </a:lnTo>
                    <a:lnTo>
                      <a:pt x="1270" y="55"/>
                    </a:lnTo>
                    <a:lnTo>
                      <a:pt x="1269" y="59"/>
                    </a:lnTo>
                    <a:lnTo>
                      <a:pt x="1266" y="60"/>
                    </a:lnTo>
                    <a:lnTo>
                      <a:pt x="1265" y="57"/>
                    </a:lnTo>
                    <a:lnTo>
                      <a:pt x="1263" y="57"/>
                    </a:lnTo>
                    <a:lnTo>
                      <a:pt x="1229" y="61"/>
                    </a:lnTo>
                    <a:lnTo>
                      <a:pt x="1228" y="60"/>
                    </a:lnTo>
                    <a:lnTo>
                      <a:pt x="1224" y="61"/>
                    </a:lnTo>
                    <a:lnTo>
                      <a:pt x="1215" y="61"/>
                    </a:lnTo>
                    <a:lnTo>
                      <a:pt x="1216" y="60"/>
                    </a:lnTo>
                    <a:lnTo>
                      <a:pt x="1218" y="59"/>
                    </a:lnTo>
                    <a:lnTo>
                      <a:pt x="1208" y="58"/>
                    </a:lnTo>
                    <a:lnTo>
                      <a:pt x="1206" y="55"/>
                    </a:lnTo>
                    <a:lnTo>
                      <a:pt x="1202" y="53"/>
                    </a:lnTo>
                    <a:lnTo>
                      <a:pt x="1174" y="54"/>
                    </a:lnTo>
                    <a:lnTo>
                      <a:pt x="1156" y="49"/>
                    </a:lnTo>
                    <a:lnTo>
                      <a:pt x="1154" y="47"/>
                    </a:lnTo>
                    <a:lnTo>
                      <a:pt x="1139" y="45"/>
                    </a:lnTo>
                    <a:lnTo>
                      <a:pt x="1140" y="43"/>
                    </a:lnTo>
                    <a:lnTo>
                      <a:pt x="1113" y="38"/>
                    </a:lnTo>
                    <a:lnTo>
                      <a:pt x="1091" y="43"/>
                    </a:lnTo>
                    <a:lnTo>
                      <a:pt x="1093" y="42"/>
                    </a:lnTo>
                    <a:lnTo>
                      <a:pt x="1098" y="40"/>
                    </a:lnTo>
                    <a:lnTo>
                      <a:pt x="1098" y="39"/>
                    </a:lnTo>
                    <a:lnTo>
                      <a:pt x="1096" y="38"/>
                    </a:lnTo>
                    <a:lnTo>
                      <a:pt x="1055" y="40"/>
                    </a:lnTo>
                    <a:lnTo>
                      <a:pt x="1062" y="38"/>
                    </a:lnTo>
                    <a:lnTo>
                      <a:pt x="1065" y="36"/>
                    </a:lnTo>
                    <a:lnTo>
                      <a:pt x="1045" y="36"/>
                    </a:lnTo>
                    <a:lnTo>
                      <a:pt x="1044" y="34"/>
                    </a:lnTo>
                    <a:lnTo>
                      <a:pt x="1055" y="34"/>
                    </a:lnTo>
                    <a:lnTo>
                      <a:pt x="1054" y="32"/>
                    </a:lnTo>
                    <a:lnTo>
                      <a:pt x="1050" y="32"/>
                    </a:lnTo>
                    <a:lnTo>
                      <a:pt x="1050" y="31"/>
                    </a:lnTo>
                    <a:lnTo>
                      <a:pt x="1061" y="23"/>
                    </a:lnTo>
                    <a:lnTo>
                      <a:pt x="1046" y="21"/>
                    </a:lnTo>
                    <a:lnTo>
                      <a:pt x="1043" y="26"/>
                    </a:lnTo>
                    <a:lnTo>
                      <a:pt x="1043" y="24"/>
                    </a:lnTo>
                    <a:lnTo>
                      <a:pt x="1038" y="26"/>
                    </a:lnTo>
                    <a:lnTo>
                      <a:pt x="1040" y="21"/>
                    </a:lnTo>
                    <a:lnTo>
                      <a:pt x="1040" y="18"/>
                    </a:lnTo>
                    <a:lnTo>
                      <a:pt x="1018" y="22"/>
                    </a:lnTo>
                    <a:lnTo>
                      <a:pt x="1019" y="19"/>
                    </a:lnTo>
                    <a:lnTo>
                      <a:pt x="1007" y="24"/>
                    </a:lnTo>
                    <a:lnTo>
                      <a:pt x="1003" y="24"/>
                    </a:lnTo>
                    <a:lnTo>
                      <a:pt x="1002" y="22"/>
                    </a:lnTo>
                    <a:lnTo>
                      <a:pt x="997" y="22"/>
                    </a:lnTo>
                    <a:lnTo>
                      <a:pt x="996" y="21"/>
                    </a:lnTo>
                    <a:lnTo>
                      <a:pt x="999" y="18"/>
                    </a:lnTo>
                    <a:lnTo>
                      <a:pt x="1002" y="12"/>
                    </a:lnTo>
                    <a:lnTo>
                      <a:pt x="994" y="10"/>
                    </a:lnTo>
                    <a:lnTo>
                      <a:pt x="992" y="12"/>
                    </a:lnTo>
                    <a:lnTo>
                      <a:pt x="991" y="11"/>
                    </a:lnTo>
                    <a:lnTo>
                      <a:pt x="988" y="13"/>
                    </a:lnTo>
                    <a:lnTo>
                      <a:pt x="985" y="13"/>
                    </a:lnTo>
                    <a:lnTo>
                      <a:pt x="980" y="15"/>
                    </a:lnTo>
                    <a:lnTo>
                      <a:pt x="975" y="19"/>
                    </a:lnTo>
                    <a:lnTo>
                      <a:pt x="976" y="22"/>
                    </a:lnTo>
                    <a:lnTo>
                      <a:pt x="970" y="28"/>
                    </a:lnTo>
                    <a:lnTo>
                      <a:pt x="965" y="27"/>
                    </a:lnTo>
                    <a:lnTo>
                      <a:pt x="967" y="24"/>
                    </a:lnTo>
                    <a:lnTo>
                      <a:pt x="967" y="23"/>
                    </a:lnTo>
                    <a:lnTo>
                      <a:pt x="961" y="26"/>
                    </a:lnTo>
                    <a:lnTo>
                      <a:pt x="962" y="22"/>
                    </a:lnTo>
                    <a:lnTo>
                      <a:pt x="957" y="26"/>
                    </a:lnTo>
                    <a:lnTo>
                      <a:pt x="952" y="22"/>
                    </a:lnTo>
                    <a:lnTo>
                      <a:pt x="949" y="22"/>
                    </a:lnTo>
                    <a:lnTo>
                      <a:pt x="946" y="22"/>
                    </a:lnTo>
                    <a:lnTo>
                      <a:pt x="956" y="17"/>
                    </a:lnTo>
                    <a:lnTo>
                      <a:pt x="957" y="18"/>
                    </a:lnTo>
                    <a:lnTo>
                      <a:pt x="978" y="12"/>
                    </a:lnTo>
                    <a:lnTo>
                      <a:pt x="981" y="11"/>
                    </a:lnTo>
                    <a:lnTo>
                      <a:pt x="982" y="8"/>
                    </a:lnTo>
                    <a:lnTo>
                      <a:pt x="981" y="7"/>
                    </a:lnTo>
                    <a:lnTo>
                      <a:pt x="970" y="8"/>
                    </a:lnTo>
                    <a:lnTo>
                      <a:pt x="970" y="7"/>
                    </a:lnTo>
                    <a:lnTo>
                      <a:pt x="972" y="3"/>
                    </a:lnTo>
                    <a:lnTo>
                      <a:pt x="970" y="2"/>
                    </a:lnTo>
                    <a:lnTo>
                      <a:pt x="966" y="3"/>
                    </a:lnTo>
                    <a:lnTo>
                      <a:pt x="964" y="2"/>
                    </a:lnTo>
                    <a:lnTo>
                      <a:pt x="962" y="0"/>
                    </a:lnTo>
                    <a:lnTo>
                      <a:pt x="957" y="1"/>
                    </a:lnTo>
                    <a:lnTo>
                      <a:pt x="955" y="2"/>
                    </a:lnTo>
                    <a:lnTo>
                      <a:pt x="950" y="3"/>
                    </a:lnTo>
                    <a:lnTo>
                      <a:pt x="947" y="6"/>
                    </a:lnTo>
                    <a:lnTo>
                      <a:pt x="946" y="6"/>
                    </a:lnTo>
                    <a:lnTo>
                      <a:pt x="944" y="8"/>
                    </a:lnTo>
                    <a:lnTo>
                      <a:pt x="941" y="10"/>
                    </a:lnTo>
                    <a:lnTo>
                      <a:pt x="939" y="8"/>
                    </a:lnTo>
                    <a:lnTo>
                      <a:pt x="902" y="23"/>
                    </a:lnTo>
                    <a:lnTo>
                      <a:pt x="891" y="23"/>
                    </a:lnTo>
                    <a:lnTo>
                      <a:pt x="889" y="24"/>
                    </a:lnTo>
                    <a:lnTo>
                      <a:pt x="867" y="24"/>
                    </a:lnTo>
                    <a:lnTo>
                      <a:pt x="867" y="26"/>
                    </a:lnTo>
                    <a:lnTo>
                      <a:pt x="861" y="27"/>
                    </a:lnTo>
                    <a:lnTo>
                      <a:pt x="858" y="31"/>
                    </a:lnTo>
                    <a:lnTo>
                      <a:pt x="853" y="27"/>
                    </a:lnTo>
                    <a:lnTo>
                      <a:pt x="876" y="19"/>
                    </a:lnTo>
                    <a:lnTo>
                      <a:pt x="840" y="29"/>
                    </a:lnTo>
                    <a:lnTo>
                      <a:pt x="837" y="31"/>
                    </a:lnTo>
                    <a:lnTo>
                      <a:pt x="832" y="31"/>
                    </a:lnTo>
                    <a:lnTo>
                      <a:pt x="834" y="33"/>
                    </a:lnTo>
                    <a:lnTo>
                      <a:pt x="836" y="33"/>
                    </a:lnTo>
                    <a:lnTo>
                      <a:pt x="835" y="37"/>
                    </a:lnTo>
                    <a:lnTo>
                      <a:pt x="837" y="38"/>
                    </a:lnTo>
                    <a:lnTo>
                      <a:pt x="842" y="38"/>
                    </a:lnTo>
                    <a:lnTo>
                      <a:pt x="830" y="39"/>
                    </a:lnTo>
                    <a:lnTo>
                      <a:pt x="825" y="42"/>
                    </a:lnTo>
                    <a:lnTo>
                      <a:pt x="825" y="44"/>
                    </a:lnTo>
                    <a:lnTo>
                      <a:pt x="820" y="48"/>
                    </a:lnTo>
                    <a:lnTo>
                      <a:pt x="815" y="49"/>
                    </a:lnTo>
                    <a:lnTo>
                      <a:pt x="815" y="48"/>
                    </a:lnTo>
                    <a:lnTo>
                      <a:pt x="819" y="44"/>
                    </a:lnTo>
                    <a:lnTo>
                      <a:pt x="813" y="45"/>
                    </a:lnTo>
                    <a:lnTo>
                      <a:pt x="819" y="43"/>
                    </a:lnTo>
                    <a:lnTo>
                      <a:pt x="823" y="39"/>
                    </a:lnTo>
                    <a:lnTo>
                      <a:pt x="827" y="38"/>
                    </a:lnTo>
                    <a:lnTo>
                      <a:pt x="830" y="36"/>
                    </a:lnTo>
                    <a:lnTo>
                      <a:pt x="825" y="34"/>
                    </a:lnTo>
                    <a:lnTo>
                      <a:pt x="805" y="40"/>
                    </a:lnTo>
                    <a:lnTo>
                      <a:pt x="804" y="42"/>
                    </a:lnTo>
                    <a:lnTo>
                      <a:pt x="811" y="39"/>
                    </a:lnTo>
                    <a:lnTo>
                      <a:pt x="753" y="55"/>
                    </a:lnTo>
                    <a:lnTo>
                      <a:pt x="766" y="48"/>
                    </a:lnTo>
                    <a:lnTo>
                      <a:pt x="761" y="48"/>
                    </a:lnTo>
                    <a:lnTo>
                      <a:pt x="742" y="58"/>
                    </a:lnTo>
                    <a:lnTo>
                      <a:pt x="746" y="63"/>
                    </a:lnTo>
                    <a:lnTo>
                      <a:pt x="750" y="64"/>
                    </a:lnTo>
                    <a:lnTo>
                      <a:pt x="747" y="66"/>
                    </a:lnTo>
                    <a:lnTo>
                      <a:pt x="738" y="61"/>
                    </a:lnTo>
                    <a:lnTo>
                      <a:pt x="738" y="60"/>
                    </a:lnTo>
                    <a:lnTo>
                      <a:pt x="734" y="59"/>
                    </a:lnTo>
                    <a:lnTo>
                      <a:pt x="708" y="70"/>
                    </a:lnTo>
                    <a:lnTo>
                      <a:pt x="711" y="71"/>
                    </a:lnTo>
                    <a:lnTo>
                      <a:pt x="722" y="71"/>
                    </a:lnTo>
                    <a:lnTo>
                      <a:pt x="701" y="74"/>
                    </a:lnTo>
                    <a:lnTo>
                      <a:pt x="700" y="74"/>
                    </a:lnTo>
                    <a:lnTo>
                      <a:pt x="700" y="79"/>
                    </a:lnTo>
                    <a:lnTo>
                      <a:pt x="704" y="80"/>
                    </a:lnTo>
                    <a:lnTo>
                      <a:pt x="701" y="83"/>
                    </a:lnTo>
                    <a:lnTo>
                      <a:pt x="696" y="78"/>
                    </a:lnTo>
                    <a:lnTo>
                      <a:pt x="675" y="91"/>
                    </a:lnTo>
                    <a:lnTo>
                      <a:pt x="682" y="86"/>
                    </a:lnTo>
                    <a:lnTo>
                      <a:pt x="654" y="101"/>
                    </a:lnTo>
                    <a:lnTo>
                      <a:pt x="572" y="115"/>
                    </a:lnTo>
                    <a:lnTo>
                      <a:pt x="567" y="115"/>
                    </a:lnTo>
                    <a:lnTo>
                      <a:pt x="573" y="113"/>
                    </a:lnTo>
                    <a:lnTo>
                      <a:pt x="574" y="112"/>
                    </a:lnTo>
                    <a:lnTo>
                      <a:pt x="562" y="112"/>
                    </a:lnTo>
                    <a:lnTo>
                      <a:pt x="538" y="131"/>
                    </a:lnTo>
                    <a:lnTo>
                      <a:pt x="539" y="132"/>
                    </a:lnTo>
                    <a:lnTo>
                      <a:pt x="543" y="131"/>
                    </a:lnTo>
                    <a:lnTo>
                      <a:pt x="523" y="137"/>
                    </a:lnTo>
                    <a:lnTo>
                      <a:pt x="520" y="137"/>
                    </a:lnTo>
                    <a:lnTo>
                      <a:pt x="532" y="132"/>
                    </a:lnTo>
                    <a:lnTo>
                      <a:pt x="513" y="138"/>
                    </a:lnTo>
                    <a:lnTo>
                      <a:pt x="526" y="142"/>
                    </a:lnTo>
                    <a:lnTo>
                      <a:pt x="527" y="146"/>
                    </a:lnTo>
                    <a:lnTo>
                      <a:pt x="527" y="149"/>
                    </a:lnTo>
                    <a:lnTo>
                      <a:pt x="533" y="154"/>
                    </a:lnTo>
                    <a:lnTo>
                      <a:pt x="539" y="154"/>
                    </a:lnTo>
                    <a:lnTo>
                      <a:pt x="546" y="164"/>
                    </a:lnTo>
                    <a:lnTo>
                      <a:pt x="552" y="170"/>
                    </a:lnTo>
                    <a:lnTo>
                      <a:pt x="554" y="175"/>
                    </a:lnTo>
                    <a:lnTo>
                      <a:pt x="553" y="176"/>
                    </a:lnTo>
                    <a:lnTo>
                      <a:pt x="555" y="179"/>
                    </a:lnTo>
                    <a:lnTo>
                      <a:pt x="551" y="186"/>
                    </a:lnTo>
                    <a:lnTo>
                      <a:pt x="551" y="188"/>
                    </a:lnTo>
                    <a:lnTo>
                      <a:pt x="549" y="189"/>
                    </a:lnTo>
                    <a:lnTo>
                      <a:pt x="542" y="199"/>
                    </a:lnTo>
                    <a:lnTo>
                      <a:pt x="549" y="200"/>
                    </a:lnTo>
                    <a:lnTo>
                      <a:pt x="552" y="201"/>
                    </a:lnTo>
                    <a:lnTo>
                      <a:pt x="562" y="205"/>
                    </a:lnTo>
                    <a:lnTo>
                      <a:pt x="562" y="204"/>
                    </a:lnTo>
                    <a:lnTo>
                      <a:pt x="569" y="199"/>
                    </a:lnTo>
                    <a:lnTo>
                      <a:pt x="576" y="200"/>
                    </a:lnTo>
                    <a:lnTo>
                      <a:pt x="578" y="199"/>
                    </a:lnTo>
                    <a:lnTo>
                      <a:pt x="580" y="196"/>
                    </a:lnTo>
                    <a:lnTo>
                      <a:pt x="585" y="195"/>
                    </a:lnTo>
                    <a:lnTo>
                      <a:pt x="570" y="204"/>
                    </a:lnTo>
                    <a:lnTo>
                      <a:pt x="570" y="205"/>
                    </a:lnTo>
                    <a:lnTo>
                      <a:pt x="590" y="201"/>
                    </a:lnTo>
                    <a:lnTo>
                      <a:pt x="599" y="202"/>
                    </a:lnTo>
                    <a:lnTo>
                      <a:pt x="601" y="205"/>
                    </a:lnTo>
                    <a:lnTo>
                      <a:pt x="596" y="207"/>
                    </a:lnTo>
                    <a:lnTo>
                      <a:pt x="590" y="209"/>
                    </a:lnTo>
                    <a:lnTo>
                      <a:pt x="580" y="215"/>
                    </a:lnTo>
                    <a:lnTo>
                      <a:pt x="580" y="222"/>
                    </a:lnTo>
                    <a:lnTo>
                      <a:pt x="585" y="226"/>
                    </a:lnTo>
                    <a:lnTo>
                      <a:pt x="589" y="223"/>
                    </a:lnTo>
                    <a:lnTo>
                      <a:pt x="593" y="220"/>
                    </a:lnTo>
                    <a:lnTo>
                      <a:pt x="596" y="219"/>
                    </a:lnTo>
                    <a:lnTo>
                      <a:pt x="593" y="222"/>
                    </a:lnTo>
                    <a:lnTo>
                      <a:pt x="594" y="222"/>
                    </a:lnTo>
                    <a:lnTo>
                      <a:pt x="596" y="221"/>
                    </a:lnTo>
                    <a:lnTo>
                      <a:pt x="606" y="220"/>
                    </a:lnTo>
                    <a:lnTo>
                      <a:pt x="611" y="223"/>
                    </a:lnTo>
                    <a:lnTo>
                      <a:pt x="628" y="220"/>
                    </a:lnTo>
                    <a:lnTo>
                      <a:pt x="632" y="220"/>
                    </a:lnTo>
                    <a:lnTo>
                      <a:pt x="638" y="219"/>
                    </a:lnTo>
                    <a:lnTo>
                      <a:pt x="647" y="219"/>
                    </a:lnTo>
                    <a:lnTo>
                      <a:pt x="620" y="227"/>
                    </a:lnTo>
                    <a:lnTo>
                      <a:pt x="622" y="227"/>
                    </a:lnTo>
                    <a:lnTo>
                      <a:pt x="626" y="226"/>
                    </a:lnTo>
                    <a:lnTo>
                      <a:pt x="641" y="223"/>
                    </a:lnTo>
                    <a:lnTo>
                      <a:pt x="643" y="225"/>
                    </a:lnTo>
                    <a:lnTo>
                      <a:pt x="641" y="227"/>
                    </a:lnTo>
                    <a:lnTo>
                      <a:pt x="595" y="233"/>
                    </a:lnTo>
                    <a:lnTo>
                      <a:pt x="595" y="231"/>
                    </a:lnTo>
                    <a:lnTo>
                      <a:pt x="593" y="230"/>
                    </a:lnTo>
                    <a:lnTo>
                      <a:pt x="593" y="228"/>
                    </a:lnTo>
                    <a:lnTo>
                      <a:pt x="589" y="228"/>
                    </a:lnTo>
                    <a:lnTo>
                      <a:pt x="590" y="226"/>
                    </a:lnTo>
                    <a:lnTo>
                      <a:pt x="580" y="228"/>
                    </a:lnTo>
                    <a:lnTo>
                      <a:pt x="570" y="228"/>
                    </a:lnTo>
                    <a:lnTo>
                      <a:pt x="568" y="226"/>
                    </a:lnTo>
                    <a:lnTo>
                      <a:pt x="569" y="220"/>
                    </a:lnTo>
                    <a:lnTo>
                      <a:pt x="567" y="225"/>
                    </a:lnTo>
                    <a:lnTo>
                      <a:pt x="565" y="228"/>
                    </a:lnTo>
                    <a:lnTo>
                      <a:pt x="555" y="237"/>
                    </a:lnTo>
                    <a:lnTo>
                      <a:pt x="559" y="238"/>
                    </a:lnTo>
                    <a:lnTo>
                      <a:pt x="559" y="236"/>
                    </a:lnTo>
                    <a:lnTo>
                      <a:pt x="565" y="232"/>
                    </a:lnTo>
                    <a:lnTo>
                      <a:pt x="584" y="236"/>
                    </a:lnTo>
                    <a:lnTo>
                      <a:pt x="585" y="238"/>
                    </a:lnTo>
                    <a:lnTo>
                      <a:pt x="581" y="242"/>
                    </a:lnTo>
                    <a:lnTo>
                      <a:pt x="573" y="246"/>
                    </a:lnTo>
                    <a:lnTo>
                      <a:pt x="575" y="243"/>
                    </a:lnTo>
                    <a:lnTo>
                      <a:pt x="576" y="241"/>
                    </a:lnTo>
                    <a:lnTo>
                      <a:pt x="568" y="238"/>
                    </a:lnTo>
                    <a:lnTo>
                      <a:pt x="542" y="254"/>
                    </a:lnTo>
                    <a:lnTo>
                      <a:pt x="539" y="253"/>
                    </a:lnTo>
                    <a:lnTo>
                      <a:pt x="541" y="251"/>
                    </a:lnTo>
                    <a:lnTo>
                      <a:pt x="539" y="248"/>
                    </a:lnTo>
                    <a:lnTo>
                      <a:pt x="533" y="249"/>
                    </a:lnTo>
                    <a:lnTo>
                      <a:pt x="531" y="251"/>
                    </a:lnTo>
                    <a:lnTo>
                      <a:pt x="529" y="248"/>
                    </a:lnTo>
                    <a:lnTo>
                      <a:pt x="521" y="249"/>
                    </a:lnTo>
                    <a:lnTo>
                      <a:pt x="522" y="248"/>
                    </a:lnTo>
                    <a:lnTo>
                      <a:pt x="518" y="249"/>
                    </a:lnTo>
                    <a:lnTo>
                      <a:pt x="521" y="247"/>
                    </a:lnTo>
                    <a:lnTo>
                      <a:pt x="512" y="249"/>
                    </a:lnTo>
                    <a:lnTo>
                      <a:pt x="510" y="248"/>
                    </a:lnTo>
                    <a:lnTo>
                      <a:pt x="490" y="248"/>
                    </a:lnTo>
                    <a:lnTo>
                      <a:pt x="487" y="246"/>
                    </a:lnTo>
                    <a:lnTo>
                      <a:pt x="491" y="243"/>
                    </a:lnTo>
                    <a:lnTo>
                      <a:pt x="482" y="242"/>
                    </a:lnTo>
                    <a:lnTo>
                      <a:pt x="497" y="237"/>
                    </a:lnTo>
                    <a:lnTo>
                      <a:pt x="506" y="228"/>
                    </a:lnTo>
                    <a:lnTo>
                      <a:pt x="508" y="226"/>
                    </a:lnTo>
                    <a:lnTo>
                      <a:pt x="505" y="223"/>
                    </a:lnTo>
                    <a:lnTo>
                      <a:pt x="517" y="222"/>
                    </a:lnTo>
                    <a:lnTo>
                      <a:pt x="484" y="223"/>
                    </a:lnTo>
                    <a:lnTo>
                      <a:pt x="454" y="232"/>
                    </a:lnTo>
                    <a:lnTo>
                      <a:pt x="453" y="231"/>
                    </a:lnTo>
                    <a:lnTo>
                      <a:pt x="432" y="240"/>
                    </a:lnTo>
                    <a:lnTo>
                      <a:pt x="434" y="242"/>
                    </a:lnTo>
                    <a:lnTo>
                      <a:pt x="434" y="246"/>
                    </a:lnTo>
                    <a:lnTo>
                      <a:pt x="417" y="247"/>
                    </a:lnTo>
                    <a:lnTo>
                      <a:pt x="416" y="246"/>
                    </a:lnTo>
                    <a:lnTo>
                      <a:pt x="418" y="243"/>
                    </a:lnTo>
                    <a:lnTo>
                      <a:pt x="385" y="253"/>
                    </a:lnTo>
                    <a:lnTo>
                      <a:pt x="384" y="252"/>
                    </a:lnTo>
                    <a:lnTo>
                      <a:pt x="375" y="257"/>
                    </a:lnTo>
                    <a:lnTo>
                      <a:pt x="366" y="259"/>
                    </a:lnTo>
                    <a:lnTo>
                      <a:pt x="366" y="257"/>
                    </a:lnTo>
                    <a:lnTo>
                      <a:pt x="353" y="262"/>
                    </a:lnTo>
                    <a:lnTo>
                      <a:pt x="351" y="263"/>
                    </a:lnTo>
                    <a:lnTo>
                      <a:pt x="351" y="264"/>
                    </a:lnTo>
                    <a:lnTo>
                      <a:pt x="329" y="269"/>
                    </a:lnTo>
                    <a:lnTo>
                      <a:pt x="338" y="264"/>
                    </a:lnTo>
                    <a:lnTo>
                      <a:pt x="328" y="267"/>
                    </a:lnTo>
                    <a:lnTo>
                      <a:pt x="325" y="270"/>
                    </a:lnTo>
                    <a:lnTo>
                      <a:pt x="325" y="273"/>
                    </a:lnTo>
                    <a:lnTo>
                      <a:pt x="337" y="282"/>
                    </a:lnTo>
                    <a:lnTo>
                      <a:pt x="350" y="285"/>
                    </a:lnTo>
                    <a:lnTo>
                      <a:pt x="353" y="285"/>
                    </a:lnTo>
                    <a:lnTo>
                      <a:pt x="353" y="283"/>
                    </a:lnTo>
                    <a:lnTo>
                      <a:pt x="370" y="287"/>
                    </a:lnTo>
                    <a:lnTo>
                      <a:pt x="346" y="295"/>
                    </a:lnTo>
                    <a:lnTo>
                      <a:pt x="343" y="293"/>
                    </a:lnTo>
                    <a:lnTo>
                      <a:pt x="346" y="290"/>
                    </a:lnTo>
                    <a:lnTo>
                      <a:pt x="346" y="289"/>
                    </a:lnTo>
                    <a:lnTo>
                      <a:pt x="342" y="291"/>
                    </a:lnTo>
                    <a:lnTo>
                      <a:pt x="339" y="301"/>
                    </a:lnTo>
                    <a:lnTo>
                      <a:pt x="340" y="306"/>
                    </a:lnTo>
                    <a:lnTo>
                      <a:pt x="330" y="315"/>
                    </a:lnTo>
                    <a:lnTo>
                      <a:pt x="330" y="321"/>
                    </a:lnTo>
                    <a:lnTo>
                      <a:pt x="333" y="321"/>
                    </a:lnTo>
                    <a:lnTo>
                      <a:pt x="333" y="324"/>
                    </a:lnTo>
                    <a:lnTo>
                      <a:pt x="361" y="326"/>
                    </a:lnTo>
                    <a:lnTo>
                      <a:pt x="369" y="330"/>
                    </a:lnTo>
                    <a:lnTo>
                      <a:pt x="393" y="324"/>
                    </a:lnTo>
                    <a:lnTo>
                      <a:pt x="405" y="325"/>
                    </a:lnTo>
                    <a:lnTo>
                      <a:pt x="416" y="324"/>
                    </a:lnTo>
                    <a:lnTo>
                      <a:pt x="423" y="326"/>
                    </a:lnTo>
                    <a:lnTo>
                      <a:pt x="424" y="332"/>
                    </a:lnTo>
                    <a:lnTo>
                      <a:pt x="433" y="326"/>
                    </a:lnTo>
                    <a:lnTo>
                      <a:pt x="428" y="325"/>
                    </a:lnTo>
                    <a:lnTo>
                      <a:pt x="426" y="322"/>
                    </a:lnTo>
                    <a:lnTo>
                      <a:pt x="426" y="321"/>
                    </a:lnTo>
                    <a:lnTo>
                      <a:pt x="436" y="320"/>
                    </a:lnTo>
                    <a:lnTo>
                      <a:pt x="436" y="324"/>
                    </a:lnTo>
                    <a:lnTo>
                      <a:pt x="438" y="326"/>
                    </a:lnTo>
                    <a:lnTo>
                      <a:pt x="431" y="337"/>
                    </a:lnTo>
                    <a:lnTo>
                      <a:pt x="433" y="337"/>
                    </a:lnTo>
                    <a:lnTo>
                      <a:pt x="487" y="314"/>
                    </a:lnTo>
                    <a:lnTo>
                      <a:pt x="489" y="311"/>
                    </a:lnTo>
                    <a:lnTo>
                      <a:pt x="496" y="314"/>
                    </a:lnTo>
                    <a:lnTo>
                      <a:pt x="516" y="308"/>
                    </a:lnTo>
                    <a:lnTo>
                      <a:pt x="517" y="313"/>
                    </a:lnTo>
                    <a:lnTo>
                      <a:pt x="520" y="313"/>
                    </a:lnTo>
                    <a:lnTo>
                      <a:pt x="501" y="326"/>
                    </a:lnTo>
                    <a:lnTo>
                      <a:pt x="492" y="327"/>
                    </a:lnTo>
                    <a:lnTo>
                      <a:pt x="489" y="326"/>
                    </a:lnTo>
                    <a:lnTo>
                      <a:pt x="484" y="326"/>
                    </a:lnTo>
                    <a:lnTo>
                      <a:pt x="480" y="330"/>
                    </a:lnTo>
                    <a:lnTo>
                      <a:pt x="478" y="334"/>
                    </a:lnTo>
                    <a:lnTo>
                      <a:pt x="484" y="331"/>
                    </a:lnTo>
                    <a:lnTo>
                      <a:pt x="487" y="332"/>
                    </a:lnTo>
                    <a:lnTo>
                      <a:pt x="485" y="346"/>
                    </a:lnTo>
                    <a:lnTo>
                      <a:pt x="481" y="350"/>
                    </a:lnTo>
                    <a:lnTo>
                      <a:pt x="479" y="351"/>
                    </a:lnTo>
                    <a:lnTo>
                      <a:pt x="481" y="352"/>
                    </a:lnTo>
                    <a:lnTo>
                      <a:pt x="476" y="360"/>
                    </a:lnTo>
                    <a:lnTo>
                      <a:pt x="444" y="378"/>
                    </a:lnTo>
                    <a:lnTo>
                      <a:pt x="405" y="383"/>
                    </a:lnTo>
                    <a:lnTo>
                      <a:pt x="414" y="378"/>
                    </a:lnTo>
                    <a:lnTo>
                      <a:pt x="416" y="378"/>
                    </a:lnTo>
                    <a:lnTo>
                      <a:pt x="410" y="378"/>
                    </a:lnTo>
                    <a:lnTo>
                      <a:pt x="358" y="402"/>
                    </a:lnTo>
                    <a:lnTo>
                      <a:pt x="353" y="399"/>
                    </a:lnTo>
                    <a:lnTo>
                      <a:pt x="350" y="398"/>
                    </a:lnTo>
                    <a:lnTo>
                      <a:pt x="316" y="410"/>
                    </a:lnTo>
                    <a:lnTo>
                      <a:pt x="316" y="411"/>
                    </a:lnTo>
                    <a:lnTo>
                      <a:pt x="314" y="415"/>
                    </a:lnTo>
                    <a:lnTo>
                      <a:pt x="311" y="418"/>
                    </a:lnTo>
                    <a:lnTo>
                      <a:pt x="301" y="415"/>
                    </a:lnTo>
                    <a:lnTo>
                      <a:pt x="292" y="416"/>
                    </a:lnTo>
                    <a:lnTo>
                      <a:pt x="274" y="426"/>
                    </a:lnTo>
                    <a:lnTo>
                      <a:pt x="272" y="425"/>
                    </a:lnTo>
                    <a:lnTo>
                      <a:pt x="267" y="426"/>
                    </a:lnTo>
                    <a:lnTo>
                      <a:pt x="248" y="435"/>
                    </a:lnTo>
                    <a:lnTo>
                      <a:pt x="245" y="435"/>
                    </a:lnTo>
                    <a:lnTo>
                      <a:pt x="220" y="452"/>
                    </a:lnTo>
                    <a:lnTo>
                      <a:pt x="214" y="461"/>
                    </a:lnTo>
                    <a:lnTo>
                      <a:pt x="210" y="462"/>
                    </a:lnTo>
                    <a:lnTo>
                      <a:pt x="199" y="463"/>
                    </a:lnTo>
                    <a:lnTo>
                      <a:pt x="197" y="463"/>
                    </a:lnTo>
                    <a:lnTo>
                      <a:pt x="194" y="466"/>
                    </a:lnTo>
                    <a:lnTo>
                      <a:pt x="198" y="471"/>
                    </a:lnTo>
                    <a:lnTo>
                      <a:pt x="194" y="472"/>
                    </a:lnTo>
                    <a:lnTo>
                      <a:pt x="187" y="473"/>
                    </a:lnTo>
                    <a:lnTo>
                      <a:pt x="178" y="479"/>
                    </a:lnTo>
                    <a:lnTo>
                      <a:pt x="220" y="472"/>
                    </a:lnTo>
                    <a:lnTo>
                      <a:pt x="219" y="475"/>
                    </a:lnTo>
                    <a:lnTo>
                      <a:pt x="214" y="475"/>
                    </a:lnTo>
                    <a:lnTo>
                      <a:pt x="217" y="477"/>
                    </a:lnTo>
                    <a:lnTo>
                      <a:pt x="194" y="479"/>
                    </a:lnTo>
                    <a:lnTo>
                      <a:pt x="187" y="483"/>
                    </a:lnTo>
                    <a:lnTo>
                      <a:pt x="184" y="486"/>
                    </a:lnTo>
                    <a:lnTo>
                      <a:pt x="189" y="489"/>
                    </a:lnTo>
                    <a:lnTo>
                      <a:pt x="202" y="486"/>
                    </a:lnTo>
                    <a:lnTo>
                      <a:pt x="204" y="486"/>
                    </a:lnTo>
                    <a:lnTo>
                      <a:pt x="194" y="492"/>
                    </a:lnTo>
                    <a:lnTo>
                      <a:pt x="192" y="498"/>
                    </a:lnTo>
                    <a:lnTo>
                      <a:pt x="192" y="499"/>
                    </a:lnTo>
                    <a:lnTo>
                      <a:pt x="189" y="504"/>
                    </a:lnTo>
                    <a:lnTo>
                      <a:pt x="189" y="507"/>
                    </a:lnTo>
                    <a:lnTo>
                      <a:pt x="192" y="508"/>
                    </a:lnTo>
                    <a:lnTo>
                      <a:pt x="196" y="507"/>
                    </a:lnTo>
                    <a:lnTo>
                      <a:pt x="207" y="500"/>
                    </a:lnTo>
                    <a:lnTo>
                      <a:pt x="203" y="504"/>
                    </a:lnTo>
                    <a:lnTo>
                      <a:pt x="206" y="505"/>
                    </a:lnTo>
                    <a:lnTo>
                      <a:pt x="215" y="504"/>
                    </a:lnTo>
                    <a:lnTo>
                      <a:pt x="203" y="512"/>
                    </a:lnTo>
                    <a:lnTo>
                      <a:pt x="222" y="517"/>
                    </a:lnTo>
                    <a:lnTo>
                      <a:pt x="236" y="514"/>
                    </a:lnTo>
                    <a:lnTo>
                      <a:pt x="235" y="519"/>
                    </a:lnTo>
                    <a:lnTo>
                      <a:pt x="229" y="521"/>
                    </a:lnTo>
                    <a:lnTo>
                      <a:pt x="215" y="525"/>
                    </a:lnTo>
                    <a:lnTo>
                      <a:pt x="182" y="545"/>
                    </a:lnTo>
                    <a:lnTo>
                      <a:pt x="178" y="549"/>
                    </a:lnTo>
                    <a:lnTo>
                      <a:pt x="176" y="557"/>
                    </a:lnTo>
                    <a:lnTo>
                      <a:pt x="178" y="559"/>
                    </a:lnTo>
                    <a:lnTo>
                      <a:pt x="192" y="555"/>
                    </a:lnTo>
                    <a:lnTo>
                      <a:pt x="191" y="557"/>
                    </a:lnTo>
                    <a:lnTo>
                      <a:pt x="188" y="559"/>
                    </a:lnTo>
                    <a:lnTo>
                      <a:pt x="187" y="561"/>
                    </a:lnTo>
                    <a:lnTo>
                      <a:pt x="197" y="560"/>
                    </a:lnTo>
                    <a:lnTo>
                      <a:pt x="193" y="562"/>
                    </a:lnTo>
                    <a:lnTo>
                      <a:pt x="184" y="562"/>
                    </a:lnTo>
                    <a:lnTo>
                      <a:pt x="178" y="565"/>
                    </a:lnTo>
                    <a:lnTo>
                      <a:pt x="178" y="567"/>
                    </a:lnTo>
                    <a:lnTo>
                      <a:pt x="182" y="573"/>
                    </a:lnTo>
                    <a:lnTo>
                      <a:pt x="186" y="573"/>
                    </a:lnTo>
                    <a:lnTo>
                      <a:pt x="189" y="575"/>
                    </a:lnTo>
                    <a:lnTo>
                      <a:pt x="192" y="573"/>
                    </a:lnTo>
                    <a:lnTo>
                      <a:pt x="196" y="575"/>
                    </a:lnTo>
                    <a:lnTo>
                      <a:pt x="201" y="575"/>
                    </a:lnTo>
                    <a:lnTo>
                      <a:pt x="204" y="577"/>
                    </a:lnTo>
                    <a:lnTo>
                      <a:pt x="208" y="577"/>
                    </a:lnTo>
                    <a:lnTo>
                      <a:pt x="249" y="551"/>
                    </a:lnTo>
                    <a:lnTo>
                      <a:pt x="254" y="550"/>
                    </a:lnTo>
                    <a:lnTo>
                      <a:pt x="255" y="547"/>
                    </a:lnTo>
                    <a:lnTo>
                      <a:pt x="252" y="546"/>
                    </a:lnTo>
                    <a:lnTo>
                      <a:pt x="254" y="540"/>
                    </a:lnTo>
                    <a:lnTo>
                      <a:pt x="306" y="515"/>
                    </a:lnTo>
                    <a:lnTo>
                      <a:pt x="316" y="514"/>
                    </a:lnTo>
                    <a:lnTo>
                      <a:pt x="259" y="543"/>
                    </a:lnTo>
                    <a:lnTo>
                      <a:pt x="259" y="545"/>
                    </a:lnTo>
                    <a:lnTo>
                      <a:pt x="261" y="546"/>
                    </a:lnTo>
                    <a:lnTo>
                      <a:pt x="255" y="556"/>
                    </a:lnTo>
                    <a:lnTo>
                      <a:pt x="255" y="560"/>
                    </a:lnTo>
                    <a:lnTo>
                      <a:pt x="256" y="565"/>
                    </a:lnTo>
                    <a:lnTo>
                      <a:pt x="251" y="578"/>
                    </a:lnTo>
                    <a:lnTo>
                      <a:pt x="251" y="583"/>
                    </a:lnTo>
                    <a:lnTo>
                      <a:pt x="234" y="594"/>
                    </a:lnTo>
                    <a:lnTo>
                      <a:pt x="231" y="596"/>
                    </a:lnTo>
                    <a:lnTo>
                      <a:pt x="228" y="599"/>
                    </a:lnTo>
                    <a:lnTo>
                      <a:pt x="225" y="607"/>
                    </a:lnTo>
                    <a:lnTo>
                      <a:pt x="230" y="604"/>
                    </a:lnTo>
                    <a:lnTo>
                      <a:pt x="235" y="604"/>
                    </a:lnTo>
                    <a:lnTo>
                      <a:pt x="238" y="607"/>
                    </a:lnTo>
                    <a:lnTo>
                      <a:pt x="233" y="608"/>
                    </a:lnTo>
                    <a:lnTo>
                      <a:pt x="227" y="612"/>
                    </a:lnTo>
                    <a:lnTo>
                      <a:pt x="222" y="619"/>
                    </a:lnTo>
                    <a:lnTo>
                      <a:pt x="225" y="619"/>
                    </a:lnTo>
                    <a:lnTo>
                      <a:pt x="225" y="622"/>
                    </a:lnTo>
                    <a:lnTo>
                      <a:pt x="212" y="628"/>
                    </a:lnTo>
                    <a:lnTo>
                      <a:pt x="206" y="628"/>
                    </a:lnTo>
                    <a:lnTo>
                      <a:pt x="198" y="632"/>
                    </a:lnTo>
                    <a:lnTo>
                      <a:pt x="209" y="633"/>
                    </a:lnTo>
                    <a:lnTo>
                      <a:pt x="252" y="615"/>
                    </a:lnTo>
                    <a:lnTo>
                      <a:pt x="260" y="615"/>
                    </a:lnTo>
                    <a:lnTo>
                      <a:pt x="292" y="597"/>
                    </a:lnTo>
                    <a:lnTo>
                      <a:pt x="286" y="607"/>
                    </a:lnTo>
                    <a:lnTo>
                      <a:pt x="282" y="608"/>
                    </a:lnTo>
                    <a:lnTo>
                      <a:pt x="277" y="614"/>
                    </a:lnTo>
                    <a:lnTo>
                      <a:pt x="280" y="618"/>
                    </a:lnTo>
                    <a:lnTo>
                      <a:pt x="282" y="618"/>
                    </a:lnTo>
                    <a:lnTo>
                      <a:pt x="283" y="620"/>
                    </a:lnTo>
                    <a:lnTo>
                      <a:pt x="286" y="622"/>
                    </a:lnTo>
                    <a:lnTo>
                      <a:pt x="299" y="615"/>
                    </a:lnTo>
                    <a:lnTo>
                      <a:pt x="301" y="617"/>
                    </a:lnTo>
                    <a:lnTo>
                      <a:pt x="303" y="617"/>
                    </a:lnTo>
                    <a:lnTo>
                      <a:pt x="301" y="620"/>
                    </a:lnTo>
                    <a:lnTo>
                      <a:pt x="302" y="622"/>
                    </a:lnTo>
                    <a:lnTo>
                      <a:pt x="303" y="627"/>
                    </a:lnTo>
                    <a:lnTo>
                      <a:pt x="302" y="641"/>
                    </a:lnTo>
                    <a:lnTo>
                      <a:pt x="304" y="644"/>
                    </a:lnTo>
                    <a:lnTo>
                      <a:pt x="307" y="643"/>
                    </a:lnTo>
                    <a:lnTo>
                      <a:pt x="316" y="638"/>
                    </a:lnTo>
                    <a:lnTo>
                      <a:pt x="322" y="630"/>
                    </a:lnTo>
                    <a:lnTo>
                      <a:pt x="322" y="625"/>
                    </a:lnTo>
                    <a:lnTo>
                      <a:pt x="345" y="612"/>
                    </a:lnTo>
                    <a:lnTo>
                      <a:pt x="348" y="611"/>
                    </a:lnTo>
                    <a:lnTo>
                      <a:pt x="345" y="614"/>
                    </a:lnTo>
                    <a:lnTo>
                      <a:pt x="338" y="622"/>
                    </a:lnTo>
                    <a:lnTo>
                      <a:pt x="342" y="629"/>
                    </a:lnTo>
                    <a:lnTo>
                      <a:pt x="348" y="630"/>
                    </a:lnTo>
                    <a:lnTo>
                      <a:pt x="414" y="606"/>
                    </a:lnTo>
                    <a:lnTo>
                      <a:pt x="413" y="607"/>
                    </a:lnTo>
                    <a:lnTo>
                      <a:pt x="389" y="623"/>
                    </a:lnTo>
                    <a:lnTo>
                      <a:pt x="390" y="623"/>
                    </a:lnTo>
                    <a:lnTo>
                      <a:pt x="390" y="624"/>
                    </a:lnTo>
                    <a:lnTo>
                      <a:pt x="370" y="634"/>
                    </a:lnTo>
                    <a:lnTo>
                      <a:pt x="356" y="649"/>
                    </a:lnTo>
                    <a:lnTo>
                      <a:pt x="363" y="649"/>
                    </a:lnTo>
                    <a:lnTo>
                      <a:pt x="298" y="702"/>
                    </a:lnTo>
                    <a:lnTo>
                      <a:pt x="297" y="700"/>
                    </a:lnTo>
                    <a:lnTo>
                      <a:pt x="293" y="701"/>
                    </a:lnTo>
                    <a:lnTo>
                      <a:pt x="274" y="714"/>
                    </a:lnTo>
                    <a:lnTo>
                      <a:pt x="271" y="714"/>
                    </a:lnTo>
                    <a:lnTo>
                      <a:pt x="254" y="729"/>
                    </a:lnTo>
                    <a:lnTo>
                      <a:pt x="250" y="728"/>
                    </a:lnTo>
                    <a:lnTo>
                      <a:pt x="246" y="730"/>
                    </a:lnTo>
                    <a:lnTo>
                      <a:pt x="245" y="728"/>
                    </a:lnTo>
                    <a:lnTo>
                      <a:pt x="204" y="743"/>
                    </a:lnTo>
                    <a:lnTo>
                      <a:pt x="201" y="743"/>
                    </a:lnTo>
                    <a:lnTo>
                      <a:pt x="156" y="770"/>
                    </a:lnTo>
                    <a:lnTo>
                      <a:pt x="150" y="777"/>
                    </a:lnTo>
                    <a:lnTo>
                      <a:pt x="149" y="779"/>
                    </a:lnTo>
                    <a:lnTo>
                      <a:pt x="156" y="781"/>
                    </a:lnTo>
                    <a:lnTo>
                      <a:pt x="156" y="784"/>
                    </a:lnTo>
                    <a:lnTo>
                      <a:pt x="150" y="784"/>
                    </a:lnTo>
                    <a:lnTo>
                      <a:pt x="147" y="781"/>
                    </a:lnTo>
                    <a:lnTo>
                      <a:pt x="144" y="779"/>
                    </a:lnTo>
                    <a:lnTo>
                      <a:pt x="141" y="782"/>
                    </a:lnTo>
                    <a:lnTo>
                      <a:pt x="136" y="784"/>
                    </a:lnTo>
                    <a:lnTo>
                      <a:pt x="134" y="782"/>
                    </a:lnTo>
                    <a:lnTo>
                      <a:pt x="134" y="779"/>
                    </a:lnTo>
                    <a:lnTo>
                      <a:pt x="137" y="775"/>
                    </a:lnTo>
                    <a:lnTo>
                      <a:pt x="140" y="773"/>
                    </a:lnTo>
                    <a:lnTo>
                      <a:pt x="133" y="774"/>
                    </a:lnTo>
                    <a:lnTo>
                      <a:pt x="128" y="773"/>
                    </a:lnTo>
                    <a:lnTo>
                      <a:pt x="52" y="803"/>
                    </a:lnTo>
                    <a:lnTo>
                      <a:pt x="48" y="808"/>
                    </a:lnTo>
                    <a:lnTo>
                      <a:pt x="37" y="812"/>
                    </a:lnTo>
                    <a:lnTo>
                      <a:pt x="34" y="816"/>
                    </a:lnTo>
                    <a:lnTo>
                      <a:pt x="29" y="817"/>
                    </a:lnTo>
                    <a:lnTo>
                      <a:pt x="27" y="816"/>
                    </a:lnTo>
                    <a:lnTo>
                      <a:pt x="4" y="823"/>
                    </a:lnTo>
                    <a:lnTo>
                      <a:pt x="6" y="823"/>
                    </a:lnTo>
                    <a:lnTo>
                      <a:pt x="5" y="829"/>
                    </a:lnTo>
                    <a:lnTo>
                      <a:pt x="0" y="836"/>
                    </a:lnTo>
                    <a:lnTo>
                      <a:pt x="3" y="836"/>
                    </a:lnTo>
                    <a:lnTo>
                      <a:pt x="9" y="834"/>
                    </a:lnTo>
                    <a:lnTo>
                      <a:pt x="13" y="831"/>
                    </a:lnTo>
                    <a:lnTo>
                      <a:pt x="16" y="823"/>
                    </a:lnTo>
                    <a:lnTo>
                      <a:pt x="20" y="823"/>
                    </a:lnTo>
                    <a:lnTo>
                      <a:pt x="19" y="828"/>
                    </a:lnTo>
                    <a:lnTo>
                      <a:pt x="21" y="831"/>
                    </a:lnTo>
                    <a:lnTo>
                      <a:pt x="36" y="827"/>
                    </a:lnTo>
                    <a:lnTo>
                      <a:pt x="41" y="816"/>
                    </a:lnTo>
                    <a:lnTo>
                      <a:pt x="44" y="815"/>
                    </a:lnTo>
                    <a:lnTo>
                      <a:pt x="46" y="818"/>
                    </a:lnTo>
                    <a:lnTo>
                      <a:pt x="45" y="821"/>
                    </a:lnTo>
                    <a:lnTo>
                      <a:pt x="42" y="824"/>
                    </a:lnTo>
                    <a:lnTo>
                      <a:pt x="46" y="824"/>
                    </a:lnTo>
                    <a:lnTo>
                      <a:pt x="48" y="826"/>
                    </a:lnTo>
                    <a:lnTo>
                      <a:pt x="57" y="822"/>
                    </a:lnTo>
                    <a:lnTo>
                      <a:pt x="58" y="823"/>
                    </a:lnTo>
                    <a:lnTo>
                      <a:pt x="98" y="795"/>
                    </a:lnTo>
                    <a:lnTo>
                      <a:pt x="104" y="794"/>
                    </a:lnTo>
                    <a:lnTo>
                      <a:pt x="100" y="800"/>
                    </a:lnTo>
                    <a:lnTo>
                      <a:pt x="92" y="806"/>
                    </a:lnTo>
                    <a:lnTo>
                      <a:pt x="92" y="808"/>
                    </a:lnTo>
                    <a:lnTo>
                      <a:pt x="116" y="801"/>
                    </a:lnTo>
                    <a:lnTo>
                      <a:pt x="125" y="802"/>
                    </a:lnTo>
                    <a:lnTo>
                      <a:pt x="128" y="800"/>
                    </a:lnTo>
                    <a:lnTo>
                      <a:pt x="134" y="796"/>
                    </a:lnTo>
                    <a:lnTo>
                      <a:pt x="135" y="800"/>
                    </a:lnTo>
                    <a:lnTo>
                      <a:pt x="141" y="795"/>
                    </a:lnTo>
                    <a:lnTo>
                      <a:pt x="144" y="794"/>
                    </a:lnTo>
                    <a:lnTo>
                      <a:pt x="149" y="791"/>
                    </a:lnTo>
                    <a:lnTo>
                      <a:pt x="156" y="791"/>
                    </a:lnTo>
                    <a:lnTo>
                      <a:pt x="160" y="787"/>
                    </a:lnTo>
                    <a:lnTo>
                      <a:pt x="165" y="786"/>
                    </a:lnTo>
                    <a:lnTo>
                      <a:pt x="168" y="786"/>
                    </a:lnTo>
                    <a:lnTo>
                      <a:pt x="173" y="782"/>
                    </a:lnTo>
                    <a:lnTo>
                      <a:pt x="178" y="782"/>
                    </a:lnTo>
                    <a:lnTo>
                      <a:pt x="177" y="786"/>
                    </a:lnTo>
                    <a:lnTo>
                      <a:pt x="168" y="797"/>
                    </a:lnTo>
                    <a:lnTo>
                      <a:pt x="170" y="797"/>
                    </a:lnTo>
                    <a:lnTo>
                      <a:pt x="189" y="779"/>
                    </a:lnTo>
                    <a:lnTo>
                      <a:pt x="191" y="781"/>
                    </a:lnTo>
                    <a:lnTo>
                      <a:pt x="208" y="779"/>
                    </a:lnTo>
                    <a:lnTo>
                      <a:pt x="219" y="774"/>
                    </a:lnTo>
                    <a:lnTo>
                      <a:pt x="223" y="774"/>
                    </a:lnTo>
                    <a:lnTo>
                      <a:pt x="228" y="771"/>
                    </a:lnTo>
                    <a:lnTo>
                      <a:pt x="233" y="763"/>
                    </a:lnTo>
                    <a:lnTo>
                      <a:pt x="228" y="760"/>
                    </a:lnTo>
                    <a:lnTo>
                      <a:pt x="224" y="756"/>
                    </a:lnTo>
                    <a:lnTo>
                      <a:pt x="224" y="753"/>
                    </a:lnTo>
                    <a:lnTo>
                      <a:pt x="225" y="747"/>
                    </a:lnTo>
                    <a:lnTo>
                      <a:pt x="229" y="747"/>
                    </a:lnTo>
                    <a:lnTo>
                      <a:pt x="228" y="753"/>
                    </a:lnTo>
                    <a:lnTo>
                      <a:pt x="228" y="756"/>
                    </a:lnTo>
                    <a:lnTo>
                      <a:pt x="235" y="758"/>
                    </a:lnTo>
                    <a:lnTo>
                      <a:pt x="259" y="748"/>
                    </a:lnTo>
                    <a:lnTo>
                      <a:pt x="272" y="748"/>
                    </a:lnTo>
                    <a:lnTo>
                      <a:pt x="277" y="743"/>
                    </a:lnTo>
                    <a:lnTo>
                      <a:pt x="276" y="743"/>
                    </a:lnTo>
                    <a:lnTo>
                      <a:pt x="269" y="743"/>
                    </a:lnTo>
                    <a:lnTo>
                      <a:pt x="285" y="737"/>
                    </a:lnTo>
                    <a:lnTo>
                      <a:pt x="286" y="739"/>
                    </a:lnTo>
                    <a:lnTo>
                      <a:pt x="292" y="739"/>
                    </a:lnTo>
                    <a:lnTo>
                      <a:pt x="296" y="733"/>
                    </a:lnTo>
                    <a:lnTo>
                      <a:pt x="299" y="729"/>
                    </a:lnTo>
                    <a:lnTo>
                      <a:pt x="304" y="728"/>
                    </a:lnTo>
                    <a:lnTo>
                      <a:pt x="311" y="730"/>
                    </a:lnTo>
                    <a:lnTo>
                      <a:pt x="325" y="723"/>
                    </a:lnTo>
                    <a:lnTo>
                      <a:pt x="328" y="721"/>
                    </a:lnTo>
                    <a:lnTo>
                      <a:pt x="330" y="722"/>
                    </a:lnTo>
                    <a:lnTo>
                      <a:pt x="333" y="721"/>
                    </a:lnTo>
                    <a:lnTo>
                      <a:pt x="335" y="718"/>
                    </a:lnTo>
                    <a:lnTo>
                      <a:pt x="339" y="719"/>
                    </a:lnTo>
                    <a:lnTo>
                      <a:pt x="354" y="711"/>
                    </a:lnTo>
                    <a:lnTo>
                      <a:pt x="359" y="703"/>
                    </a:lnTo>
                    <a:lnTo>
                      <a:pt x="355" y="703"/>
                    </a:lnTo>
                    <a:lnTo>
                      <a:pt x="354" y="702"/>
                    </a:lnTo>
                    <a:lnTo>
                      <a:pt x="375" y="692"/>
                    </a:lnTo>
                    <a:lnTo>
                      <a:pt x="376" y="695"/>
                    </a:lnTo>
                    <a:lnTo>
                      <a:pt x="384" y="687"/>
                    </a:lnTo>
                    <a:lnTo>
                      <a:pt x="392" y="688"/>
                    </a:lnTo>
                    <a:lnTo>
                      <a:pt x="395" y="685"/>
                    </a:lnTo>
                    <a:lnTo>
                      <a:pt x="398" y="682"/>
                    </a:lnTo>
                    <a:lnTo>
                      <a:pt x="402" y="677"/>
                    </a:lnTo>
                    <a:lnTo>
                      <a:pt x="407" y="679"/>
                    </a:lnTo>
                    <a:lnTo>
                      <a:pt x="411" y="681"/>
                    </a:lnTo>
                    <a:lnTo>
                      <a:pt x="418" y="675"/>
                    </a:lnTo>
                    <a:lnTo>
                      <a:pt x="422" y="674"/>
                    </a:lnTo>
                    <a:lnTo>
                      <a:pt x="433" y="669"/>
                    </a:lnTo>
                    <a:lnTo>
                      <a:pt x="436" y="665"/>
                    </a:lnTo>
                    <a:lnTo>
                      <a:pt x="455" y="661"/>
                    </a:lnTo>
                    <a:lnTo>
                      <a:pt x="464" y="656"/>
                    </a:lnTo>
                    <a:lnTo>
                      <a:pt x="466" y="659"/>
                    </a:lnTo>
                    <a:lnTo>
                      <a:pt x="476" y="655"/>
                    </a:lnTo>
                    <a:lnTo>
                      <a:pt x="480" y="650"/>
                    </a:lnTo>
                    <a:lnTo>
                      <a:pt x="478" y="648"/>
                    </a:lnTo>
                    <a:lnTo>
                      <a:pt x="486" y="645"/>
                    </a:lnTo>
                    <a:lnTo>
                      <a:pt x="487" y="640"/>
                    </a:lnTo>
                    <a:lnTo>
                      <a:pt x="490" y="638"/>
                    </a:lnTo>
                    <a:lnTo>
                      <a:pt x="495" y="636"/>
                    </a:lnTo>
                    <a:lnTo>
                      <a:pt x="502" y="633"/>
                    </a:lnTo>
                    <a:lnTo>
                      <a:pt x="516" y="629"/>
                    </a:lnTo>
                    <a:lnTo>
                      <a:pt x="523" y="625"/>
                    </a:lnTo>
                    <a:lnTo>
                      <a:pt x="529" y="618"/>
                    </a:lnTo>
                    <a:lnTo>
                      <a:pt x="528" y="615"/>
                    </a:lnTo>
                    <a:lnTo>
                      <a:pt x="521" y="612"/>
                    </a:lnTo>
                    <a:lnTo>
                      <a:pt x="522" y="609"/>
                    </a:lnTo>
                    <a:lnTo>
                      <a:pt x="517" y="608"/>
                    </a:lnTo>
                    <a:lnTo>
                      <a:pt x="506" y="611"/>
                    </a:lnTo>
                    <a:lnTo>
                      <a:pt x="504" y="609"/>
                    </a:lnTo>
                    <a:lnTo>
                      <a:pt x="520" y="593"/>
                    </a:lnTo>
                    <a:lnTo>
                      <a:pt x="521" y="592"/>
                    </a:lnTo>
                    <a:lnTo>
                      <a:pt x="531" y="591"/>
                    </a:lnTo>
                    <a:lnTo>
                      <a:pt x="537" y="587"/>
                    </a:lnTo>
                    <a:lnTo>
                      <a:pt x="539" y="585"/>
                    </a:lnTo>
                    <a:lnTo>
                      <a:pt x="546" y="582"/>
                    </a:lnTo>
                    <a:lnTo>
                      <a:pt x="549" y="575"/>
                    </a:lnTo>
                    <a:lnTo>
                      <a:pt x="552" y="576"/>
                    </a:lnTo>
                    <a:lnTo>
                      <a:pt x="557" y="572"/>
                    </a:lnTo>
                    <a:lnTo>
                      <a:pt x="562" y="571"/>
                    </a:lnTo>
                    <a:lnTo>
                      <a:pt x="559" y="575"/>
                    </a:lnTo>
                    <a:lnTo>
                      <a:pt x="567" y="575"/>
                    </a:lnTo>
                    <a:lnTo>
                      <a:pt x="573" y="572"/>
                    </a:lnTo>
                    <a:lnTo>
                      <a:pt x="575" y="567"/>
                    </a:lnTo>
                    <a:lnTo>
                      <a:pt x="570" y="566"/>
                    </a:lnTo>
                    <a:lnTo>
                      <a:pt x="586" y="564"/>
                    </a:lnTo>
                    <a:lnTo>
                      <a:pt x="595" y="559"/>
                    </a:lnTo>
                    <a:lnTo>
                      <a:pt x="597" y="555"/>
                    </a:lnTo>
                    <a:lnTo>
                      <a:pt x="599" y="551"/>
                    </a:lnTo>
                    <a:lnTo>
                      <a:pt x="591" y="544"/>
                    </a:lnTo>
                    <a:lnTo>
                      <a:pt x="596" y="543"/>
                    </a:lnTo>
                    <a:lnTo>
                      <a:pt x="597" y="546"/>
                    </a:lnTo>
                    <a:lnTo>
                      <a:pt x="606" y="546"/>
                    </a:lnTo>
                    <a:lnTo>
                      <a:pt x="654" y="518"/>
                    </a:lnTo>
                    <a:lnTo>
                      <a:pt x="661" y="510"/>
                    </a:lnTo>
                    <a:lnTo>
                      <a:pt x="711" y="491"/>
                    </a:lnTo>
                    <a:lnTo>
                      <a:pt x="714" y="488"/>
                    </a:lnTo>
                    <a:lnTo>
                      <a:pt x="715" y="483"/>
                    </a:lnTo>
                    <a:lnTo>
                      <a:pt x="764" y="440"/>
                    </a:lnTo>
                    <a:lnTo>
                      <a:pt x="767" y="441"/>
                    </a:lnTo>
                    <a:lnTo>
                      <a:pt x="716" y="491"/>
                    </a:lnTo>
                    <a:lnTo>
                      <a:pt x="717" y="493"/>
                    </a:lnTo>
                    <a:lnTo>
                      <a:pt x="731" y="493"/>
                    </a:lnTo>
                    <a:lnTo>
                      <a:pt x="762" y="479"/>
                    </a:lnTo>
                    <a:lnTo>
                      <a:pt x="768" y="479"/>
                    </a:lnTo>
                    <a:lnTo>
                      <a:pt x="732" y="496"/>
                    </a:lnTo>
                    <a:lnTo>
                      <a:pt x="729" y="500"/>
                    </a:lnTo>
                    <a:lnTo>
                      <a:pt x="732" y="504"/>
                    </a:lnTo>
                    <a:lnTo>
                      <a:pt x="756" y="512"/>
                    </a:lnTo>
                    <a:lnTo>
                      <a:pt x="731" y="509"/>
                    </a:lnTo>
                    <a:lnTo>
                      <a:pt x="717" y="512"/>
                    </a:lnTo>
                    <a:lnTo>
                      <a:pt x="714" y="512"/>
                    </a:lnTo>
                    <a:lnTo>
                      <a:pt x="712" y="505"/>
                    </a:lnTo>
                    <a:lnTo>
                      <a:pt x="670" y="519"/>
                    </a:lnTo>
                    <a:lnTo>
                      <a:pt x="666" y="523"/>
                    </a:lnTo>
                    <a:lnTo>
                      <a:pt x="659" y="536"/>
                    </a:lnTo>
                    <a:lnTo>
                      <a:pt x="616" y="572"/>
                    </a:lnTo>
                    <a:lnTo>
                      <a:pt x="616" y="575"/>
                    </a:lnTo>
                    <a:lnTo>
                      <a:pt x="622" y="578"/>
                    </a:lnTo>
                    <a:lnTo>
                      <a:pt x="644" y="571"/>
                    </a:lnTo>
                    <a:lnTo>
                      <a:pt x="648" y="571"/>
                    </a:lnTo>
                    <a:lnTo>
                      <a:pt x="628" y="583"/>
                    </a:lnTo>
                    <a:lnTo>
                      <a:pt x="625" y="583"/>
                    </a:lnTo>
                    <a:lnTo>
                      <a:pt x="622" y="586"/>
                    </a:lnTo>
                    <a:lnTo>
                      <a:pt x="623" y="588"/>
                    </a:lnTo>
                    <a:lnTo>
                      <a:pt x="617" y="586"/>
                    </a:lnTo>
                    <a:lnTo>
                      <a:pt x="616" y="586"/>
                    </a:lnTo>
                    <a:lnTo>
                      <a:pt x="610" y="591"/>
                    </a:lnTo>
                    <a:lnTo>
                      <a:pt x="609" y="587"/>
                    </a:lnTo>
                    <a:lnTo>
                      <a:pt x="604" y="591"/>
                    </a:lnTo>
                    <a:lnTo>
                      <a:pt x="602" y="593"/>
                    </a:lnTo>
                    <a:lnTo>
                      <a:pt x="597" y="594"/>
                    </a:lnTo>
                    <a:lnTo>
                      <a:pt x="595" y="598"/>
                    </a:lnTo>
                    <a:lnTo>
                      <a:pt x="600" y="599"/>
                    </a:lnTo>
                    <a:lnTo>
                      <a:pt x="601" y="603"/>
                    </a:lnTo>
                    <a:lnTo>
                      <a:pt x="621" y="599"/>
                    </a:lnTo>
                    <a:lnTo>
                      <a:pt x="623" y="594"/>
                    </a:lnTo>
                    <a:lnTo>
                      <a:pt x="625" y="593"/>
                    </a:lnTo>
                    <a:lnTo>
                      <a:pt x="630" y="596"/>
                    </a:lnTo>
                    <a:lnTo>
                      <a:pt x="632" y="598"/>
                    </a:lnTo>
                    <a:lnTo>
                      <a:pt x="654" y="583"/>
                    </a:lnTo>
                    <a:lnTo>
                      <a:pt x="658" y="583"/>
                    </a:lnTo>
                    <a:lnTo>
                      <a:pt x="664" y="581"/>
                    </a:lnTo>
                    <a:lnTo>
                      <a:pt x="654" y="593"/>
                    </a:lnTo>
                    <a:lnTo>
                      <a:pt x="669" y="582"/>
                    </a:lnTo>
                    <a:lnTo>
                      <a:pt x="673" y="577"/>
                    </a:lnTo>
                    <a:lnTo>
                      <a:pt x="684" y="573"/>
                    </a:lnTo>
                    <a:lnTo>
                      <a:pt x="687" y="575"/>
                    </a:lnTo>
                    <a:lnTo>
                      <a:pt x="691" y="571"/>
                    </a:lnTo>
                    <a:lnTo>
                      <a:pt x="694" y="566"/>
                    </a:lnTo>
                    <a:lnTo>
                      <a:pt x="699" y="561"/>
                    </a:lnTo>
                    <a:lnTo>
                      <a:pt x="695" y="575"/>
                    </a:lnTo>
                    <a:lnTo>
                      <a:pt x="706" y="561"/>
                    </a:lnTo>
                    <a:lnTo>
                      <a:pt x="711" y="559"/>
                    </a:lnTo>
                    <a:lnTo>
                      <a:pt x="715" y="554"/>
                    </a:lnTo>
                    <a:lnTo>
                      <a:pt x="712" y="560"/>
                    </a:lnTo>
                    <a:lnTo>
                      <a:pt x="716" y="559"/>
                    </a:lnTo>
                    <a:lnTo>
                      <a:pt x="720" y="559"/>
                    </a:lnTo>
                    <a:lnTo>
                      <a:pt x="722" y="561"/>
                    </a:lnTo>
                    <a:lnTo>
                      <a:pt x="732" y="561"/>
                    </a:lnTo>
                    <a:lnTo>
                      <a:pt x="740" y="559"/>
                    </a:lnTo>
                    <a:lnTo>
                      <a:pt x="743" y="559"/>
                    </a:lnTo>
                    <a:lnTo>
                      <a:pt x="751" y="551"/>
                    </a:lnTo>
                    <a:lnTo>
                      <a:pt x="753" y="551"/>
                    </a:lnTo>
                    <a:lnTo>
                      <a:pt x="758" y="550"/>
                    </a:lnTo>
                    <a:lnTo>
                      <a:pt x="764" y="546"/>
                    </a:lnTo>
                    <a:lnTo>
                      <a:pt x="762" y="546"/>
                    </a:lnTo>
                    <a:lnTo>
                      <a:pt x="762" y="545"/>
                    </a:lnTo>
                    <a:lnTo>
                      <a:pt x="757" y="545"/>
                    </a:lnTo>
                    <a:lnTo>
                      <a:pt x="771" y="535"/>
                    </a:lnTo>
                    <a:lnTo>
                      <a:pt x="774" y="535"/>
                    </a:lnTo>
                    <a:lnTo>
                      <a:pt x="779" y="530"/>
                    </a:lnTo>
                    <a:lnTo>
                      <a:pt x="778" y="528"/>
                    </a:lnTo>
                    <a:lnTo>
                      <a:pt x="769" y="531"/>
                    </a:lnTo>
                    <a:lnTo>
                      <a:pt x="757" y="534"/>
                    </a:lnTo>
                    <a:lnTo>
                      <a:pt x="758" y="530"/>
                    </a:lnTo>
                    <a:lnTo>
                      <a:pt x="774" y="525"/>
                    </a:lnTo>
                    <a:lnTo>
                      <a:pt x="778" y="520"/>
                    </a:lnTo>
                    <a:lnTo>
                      <a:pt x="772" y="523"/>
                    </a:lnTo>
                    <a:lnTo>
                      <a:pt x="773" y="520"/>
                    </a:lnTo>
                    <a:lnTo>
                      <a:pt x="766" y="520"/>
                    </a:lnTo>
                    <a:lnTo>
                      <a:pt x="768" y="518"/>
                    </a:lnTo>
                    <a:lnTo>
                      <a:pt x="766" y="518"/>
                    </a:lnTo>
                    <a:lnTo>
                      <a:pt x="771" y="514"/>
                    </a:lnTo>
                    <a:lnTo>
                      <a:pt x="779" y="512"/>
                    </a:lnTo>
                    <a:lnTo>
                      <a:pt x="787" y="507"/>
                    </a:lnTo>
                    <a:lnTo>
                      <a:pt x="781" y="507"/>
                    </a:lnTo>
                    <a:lnTo>
                      <a:pt x="793" y="499"/>
                    </a:lnTo>
                    <a:lnTo>
                      <a:pt x="793" y="503"/>
                    </a:lnTo>
                    <a:lnTo>
                      <a:pt x="795" y="503"/>
                    </a:lnTo>
                    <a:lnTo>
                      <a:pt x="813" y="492"/>
                    </a:lnTo>
                    <a:lnTo>
                      <a:pt x="809" y="497"/>
                    </a:lnTo>
                    <a:lnTo>
                      <a:pt x="793" y="509"/>
                    </a:lnTo>
                    <a:lnTo>
                      <a:pt x="794" y="513"/>
                    </a:lnTo>
                    <a:lnTo>
                      <a:pt x="800" y="512"/>
                    </a:lnTo>
                    <a:lnTo>
                      <a:pt x="804" y="509"/>
                    </a:lnTo>
                    <a:lnTo>
                      <a:pt x="813" y="498"/>
                    </a:lnTo>
                    <a:lnTo>
                      <a:pt x="811" y="504"/>
                    </a:lnTo>
                    <a:lnTo>
                      <a:pt x="809" y="508"/>
                    </a:lnTo>
                    <a:lnTo>
                      <a:pt x="835" y="507"/>
                    </a:lnTo>
                    <a:lnTo>
                      <a:pt x="842" y="502"/>
                    </a:lnTo>
                    <a:lnTo>
                      <a:pt x="852" y="499"/>
                    </a:lnTo>
                    <a:lnTo>
                      <a:pt x="860" y="499"/>
                    </a:lnTo>
                    <a:lnTo>
                      <a:pt x="858" y="500"/>
                    </a:lnTo>
                    <a:lnTo>
                      <a:pt x="847" y="503"/>
                    </a:lnTo>
                    <a:lnTo>
                      <a:pt x="839" y="514"/>
                    </a:lnTo>
                    <a:lnTo>
                      <a:pt x="842" y="514"/>
                    </a:lnTo>
                    <a:lnTo>
                      <a:pt x="855" y="512"/>
                    </a:lnTo>
                    <a:lnTo>
                      <a:pt x="853" y="514"/>
                    </a:lnTo>
                    <a:lnTo>
                      <a:pt x="832" y="520"/>
                    </a:lnTo>
                    <a:lnTo>
                      <a:pt x="841" y="521"/>
                    </a:lnTo>
                    <a:lnTo>
                      <a:pt x="856" y="515"/>
                    </a:lnTo>
                    <a:lnTo>
                      <a:pt x="858" y="517"/>
                    </a:lnTo>
                    <a:lnTo>
                      <a:pt x="845" y="524"/>
                    </a:lnTo>
                    <a:lnTo>
                      <a:pt x="857" y="523"/>
                    </a:lnTo>
                    <a:lnTo>
                      <a:pt x="860" y="524"/>
                    </a:lnTo>
                    <a:lnTo>
                      <a:pt x="865" y="524"/>
                    </a:lnTo>
                    <a:lnTo>
                      <a:pt x="866" y="525"/>
                    </a:lnTo>
                    <a:lnTo>
                      <a:pt x="857" y="530"/>
                    </a:lnTo>
                    <a:lnTo>
                      <a:pt x="861" y="531"/>
                    </a:lnTo>
                    <a:lnTo>
                      <a:pt x="866" y="540"/>
                    </a:lnTo>
                    <a:lnTo>
                      <a:pt x="870" y="541"/>
                    </a:lnTo>
                    <a:lnTo>
                      <a:pt x="874" y="541"/>
                    </a:lnTo>
                    <a:lnTo>
                      <a:pt x="876" y="539"/>
                    </a:lnTo>
                    <a:lnTo>
                      <a:pt x="878" y="538"/>
                    </a:lnTo>
                    <a:lnTo>
                      <a:pt x="879" y="535"/>
                    </a:lnTo>
                    <a:lnTo>
                      <a:pt x="882" y="534"/>
                    </a:lnTo>
                    <a:lnTo>
                      <a:pt x="886" y="533"/>
                    </a:lnTo>
                    <a:lnTo>
                      <a:pt x="888" y="535"/>
                    </a:lnTo>
                    <a:lnTo>
                      <a:pt x="888" y="538"/>
                    </a:lnTo>
                    <a:lnTo>
                      <a:pt x="884" y="543"/>
                    </a:lnTo>
                    <a:lnTo>
                      <a:pt x="889" y="545"/>
                    </a:lnTo>
                    <a:lnTo>
                      <a:pt x="891" y="547"/>
                    </a:lnTo>
                    <a:lnTo>
                      <a:pt x="893" y="549"/>
                    </a:lnTo>
                    <a:lnTo>
                      <a:pt x="894" y="547"/>
                    </a:lnTo>
                    <a:lnTo>
                      <a:pt x="898" y="549"/>
                    </a:lnTo>
                    <a:lnTo>
                      <a:pt x="902" y="549"/>
                    </a:lnTo>
                    <a:lnTo>
                      <a:pt x="904" y="550"/>
                    </a:lnTo>
                    <a:lnTo>
                      <a:pt x="907" y="554"/>
                    </a:lnTo>
                    <a:lnTo>
                      <a:pt x="905" y="556"/>
                    </a:lnTo>
                    <a:lnTo>
                      <a:pt x="903" y="557"/>
                    </a:lnTo>
                    <a:lnTo>
                      <a:pt x="912" y="559"/>
                    </a:lnTo>
                    <a:lnTo>
                      <a:pt x="942" y="556"/>
                    </a:lnTo>
                    <a:lnTo>
                      <a:pt x="946" y="554"/>
                    </a:lnTo>
                    <a:lnTo>
                      <a:pt x="951" y="556"/>
                    </a:lnTo>
                    <a:lnTo>
                      <a:pt x="955" y="554"/>
                    </a:lnTo>
                    <a:lnTo>
                      <a:pt x="962" y="555"/>
                    </a:lnTo>
                    <a:lnTo>
                      <a:pt x="965" y="557"/>
                    </a:lnTo>
                    <a:lnTo>
                      <a:pt x="988" y="561"/>
                    </a:lnTo>
                    <a:lnTo>
                      <a:pt x="1001" y="557"/>
                    </a:lnTo>
                    <a:lnTo>
                      <a:pt x="1003" y="560"/>
                    </a:lnTo>
                    <a:lnTo>
                      <a:pt x="1003" y="561"/>
                    </a:lnTo>
                    <a:lnTo>
                      <a:pt x="998" y="562"/>
                    </a:lnTo>
                    <a:lnTo>
                      <a:pt x="996" y="564"/>
                    </a:lnTo>
                    <a:lnTo>
                      <a:pt x="1008" y="570"/>
                    </a:lnTo>
                    <a:lnTo>
                      <a:pt x="1033" y="573"/>
                    </a:lnTo>
                    <a:lnTo>
                      <a:pt x="1046" y="570"/>
                    </a:lnTo>
                    <a:lnTo>
                      <a:pt x="1066" y="556"/>
                    </a:lnTo>
                    <a:lnTo>
                      <a:pt x="1070" y="555"/>
                    </a:lnTo>
                    <a:lnTo>
                      <a:pt x="1074" y="562"/>
                    </a:lnTo>
                    <a:lnTo>
                      <a:pt x="1076" y="565"/>
                    </a:lnTo>
                    <a:lnTo>
                      <a:pt x="1081" y="566"/>
                    </a:lnTo>
                    <a:lnTo>
                      <a:pt x="1079" y="567"/>
                    </a:lnTo>
                    <a:lnTo>
                      <a:pt x="1072" y="570"/>
                    </a:lnTo>
                    <a:lnTo>
                      <a:pt x="1070" y="573"/>
                    </a:lnTo>
                    <a:lnTo>
                      <a:pt x="1070" y="576"/>
                    </a:lnTo>
                    <a:lnTo>
                      <a:pt x="1069" y="581"/>
                    </a:lnTo>
                    <a:lnTo>
                      <a:pt x="1066" y="582"/>
                    </a:lnTo>
                    <a:lnTo>
                      <a:pt x="1064" y="580"/>
                    </a:lnTo>
                    <a:lnTo>
                      <a:pt x="1071" y="564"/>
                    </a:lnTo>
                    <a:lnTo>
                      <a:pt x="1071" y="561"/>
                    </a:lnTo>
                    <a:lnTo>
                      <a:pt x="1070" y="560"/>
                    </a:lnTo>
                    <a:lnTo>
                      <a:pt x="1066" y="562"/>
                    </a:lnTo>
                    <a:lnTo>
                      <a:pt x="1062" y="565"/>
                    </a:lnTo>
                    <a:lnTo>
                      <a:pt x="1060" y="571"/>
                    </a:lnTo>
                    <a:lnTo>
                      <a:pt x="1061" y="573"/>
                    </a:lnTo>
                    <a:lnTo>
                      <a:pt x="1060" y="576"/>
                    </a:lnTo>
                    <a:lnTo>
                      <a:pt x="1055" y="581"/>
                    </a:lnTo>
                    <a:lnTo>
                      <a:pt x="1051" y="581"/>
                    </a:lnTo>
                    <a:lnTo>
                      <a:pt x="1045" y="585"/>
                    </a:lnTo>
                    <a:lnTo>
                      <a:pt x="1046" y="587"/>
                    </a:lnTo>
                    <a:lnTo>
                      <a:pt x="1055" y="590"/>
                    </a:lnTo>
                    <a:lnTo>
                      <a:pt x="1055" y="591"/>
                    </a:lnTo>
                    <a:lnTo>
                      <a:pt x="1056" y="592"/>
                    </a:lnTo>
                    <a:lnTo>
                      <a:pt x="1061" y="592"/>
                    </a:lnTo>
                    <a:lnTo>
                      <a:pt x="1062" y="593"/>
                    </a:lnTo>
                    <a:lnTo>
                      <a:pt x="1061" y="594"/>
                    </a:lnTo>
                    <a:lnTo>
                      <a:pt x="1071" y="598"/>
                    </a:lnTo>
                    <a:lnTo>
                      <a:pt x="1077" y="606"/>
                    </a:lnTo>
                    <a:lnTo>
                      <a:pt x="1079" y="603"/>
                    </a:lnTo>
                    <a:lnTo>
                      <a:pt x="1081" y="601"/>
                    </a:lnTo>
                    <a:lnTo>
                      <a:pt x="1090" y="602"/>
                    </a:lnTo>
                    <a:lnTo>
                      <a:pt x="1091" y="601"/>
                    </a:lnTo>
                    <a:lnTo>
                      <a:pt x="1095" y="594"/>
                    </a:lnTo>
                    <a:lnTo>
                      <a:pt x="1095" y="591"/>
                    </a:lnTo>
                    <a:lnTo>
                      <a:pt x="1096" y="591"/>
                    </a:lnTo>
                    <a:lnTo>
                      <a:pt x="1100" y="592"/>
                    </a:lnTo>
                    <a:lnTo>
                      <a:pt x="1102" y="588"/>
                    </a:lnTo>
                    <a:lnTo>
                      <a:pt x="1091" y="570"/>
                    </a:lnTo>
                    <a:lnTo>
                      <a:pt x="1091" y="565"/>
                    </a:lnTo>
                    <a:lnTo>
                      <a:pt x="1082" y="556"/>
                    </a:lnTo>
                    <a:lnTo>
                      <a:pt x="1085" y="556"/>
                    </a:lnTo>
                    <a:lnTo>
                      <a:pt x="1092" y="543"/>
                    </a:lnTo>
                    <a:lnTo>
                      <a:pt x="1070" y="543"/>
                    </a:lnTo>
                    <a:lnTo>
                      <a:pt x="1057" y="550"/>
                    </a:lnTo>
                    <a:lnTo>
                      <a:pt x="1055" y="550"/>
                    </a:lnTo>
                    <a:lnTo>
                      <a:pt x="1048" y="544"/>
                    </a:lnTo>
                    <a:lnTo>
                      <a:pt x="1035" y="550"/>
                    </a:lnTo>
                    <a:lnTo>
                      <a:pt x="1025" y="544"/>
                    </a:lnTo>
                    <a:lnTo>
                      <a:pt x="1035" y="526"/>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98" name="Freeform 1628">
                <a:extLst>
                  <a:ext uri="{FF2B5EF4-FFF2-40B4-BE49-F238E27FC236}">
                    <a16:creationId xmlns:a16="http://schemas.microsoft.com/office/drawing/2014/main" id="{8DC34097-1E11-4052-8815-B0A1F001F829}"/>
                  </a:ext>
                </a:extLst>
              </p:cNvPr>
              <p:cNvSpPr>
                <a:spLocks noChangeAspect="1"/>
              </p:cNvSpPr>
              <p:nvPr/>
            </p:nvSpPr>
            <p:spPr bwMode="auto">
              <a:xfrm>
                <a:off x="751" y="1333"/>
                <a:ext cx="3" cy="3"/>
              </a:xfrm>
              <a:custGeom>
                <a:avLst/>
                <a:gdLst>
                  <a:gd name="T0" fmla="*/ 0 w 13"/>
                  <a:gd name="T1" fmla="*/ 0 h 9"/>
                  <a:gd name="T2" fmla="*/ 0 w 13"/>
                  <a:gd name="T3" fmla="*/ 0 h 9"/>
                  <a:gd name="T4" fmla="*/ 0 w 13"/>
                  <a:gd name="T5" fmla="*/ 0 h 9"/>
                  <a:gd name="T6" fmla="*/ 0 w 13"/>
                  <a:gd name="T7" fmla="*/ 0 h 9"/>
                  <a:gd name="T8" fmla="*/ 0 w 13"/>
                  <a:gd name="T9" fmla="*/ 0 h 9"/>
                  <a:gd name="T10" fmla="*/ 0 w 13"/>
                  <a:gd name="T11" fmla="*/ 0 h 9"/>
                  <a:gd name="T12" fmla="*/ 0 w 13"/>
                  <a:gd name="T13" fmla="*/ 0 h 9"/>
                  <a:gd name="T14" fmla="*/ 0 w 13"/>
                  <a:gd name="T15" fmla="*/ 0 h 9"/>
                  <a:gd name="T16" fmla="*/ 0 w 13"/>
                  <a:gd name="T17" fmla="*/ 0 h 9"/>
                  <a:gd name="T18" fmla="*/ 0 w 13"/>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9"/>
                  <a:gd name="T32" fmla="*/ 13 w 13"/>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9">
                    <a:moveTo>
                      <a:pt x="2" y="4"/>
                    </a:moveTo>
                    <a:lnTo>
                      <a:pt x="0" y="3"/>
                    </a:lnTo>
                    <a:lnTo>
                      <a:pt x="8" y="0"/>
                    </a:lnTo>
                    <a:lnTo>
                      <a:pt x="12" y="4"/>
                    </a:lnTo>
                    <a:lnTo>
                      <a:pt x="13" y="7"/>
                    </a:lnTo>
                    <a:lnTo>
                      <a:pt x="10" y="9"/>
                    </a:lnTo>
                    <a:lnTo>
                      <a:pt x="7" y="9"/>
                    </a:lnTo>
                    <a:lnTo>
                      <a:pt x="2" y="4"/>
                    </a:lnTo>
                    <a:lnTo>
                      <a:pt x="7" y="9"/>
                    </a:lnTo>
                    <a:lnTo>
                      <a:pt x="2" y="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099" name="Freeform 1629">
                <a:extLst>
                  <a:ext uri="{FF2B5EF4-FFF2-40B4-BE49-F238E27FC236}">
                    <a16:creationId xmlns:a16="http://schemas.microsoft.com/office/drawing/2014/main" id="{0534FA3D-BC2D-48ED-8C5F-505D5117C8A0}"/>
                  </a:ext>
                </a:extLst>
              </p:cNvPr>
              <p:cNvSpPr>
                <a:spLocks noChangeAspect="1"/>
              </p:cNvSpPr>
              <p:nvPr/>
            </p:nvSpPr>
            <p:spPr bwMode="auto">
              <a:xfrm>
                <a:off x="751" y="1333"/>
                <a:ext cx="3" cy="3"/>
              </a:xfrm>
              <a:custGeom>
                <a:avLst/>
                <a:gdLst>
                  <a:gd name="T0" fmla="*/ 0 w 13"/>
                  <a:gd name="T1" fmla="*/ 0 h 9"/>
                  <a:gd name="T2" fmla="*/ 0 w 13"/>
                  <a:gd name="T3" fmla="*/ 0 h 9"/>
                  <a:gd name="T4" fmla="*/ 0 w 13"/>
                  <a:gd name="T5" fmla="*/ 0 h 9"/>
                  <a:gd name="T6" fmla="*/ 0 w 13"/>
                  <a:gd name="T7" fmla="*/ 0 h 9"/>
                  <a:gd name="T8" fmla="*/ 0 w 13"/>
                  <a:gd name="T9" fmla="*/ 0 h 9"/>
                  <a:gd name="T10" fmla="*/ 0 w 13"/>
                  <a:gd name="T11" fmla="*/ 0 h 9"/>
                  <a:gd name="T12" fmla="*/ 0 w 13"/>
                  <a:gd name="T13" fmla="*/ 0 h 9"/>
                  <a:gd name="T14" fmla="*/ 0 w 13"/>
                  <a:gd name="T15" fmla="*/ 0 h 9"/>
                  <a:gd name="T16" fmla="*/ 0 w 13"/>
                  <a:gd name="T17" fmla="*/ 0 h 9"/>
                  <a:gd name="T18" fmla="*/ 0 w 13"/>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9"/>
                  <a:gd name="T32" fmla="*/ 13 w 13"/>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9">
                    <a:moveTo>
                      <a:pt x="2" y="4"/>
                    </a:moveTo>
                    <a:lnTo>
                      <a:pt x="0" y="3"/>
                    </a:lnTo>
                    <a:lnTo>
                      <a:pt x="8" y="0"/>
                    </a:lnTo>
                    <a:lnTo>
                      <a:pt x="12" y="4"/>
                    </a:lnTo>
                    <a:lnTo>
                      <a:pt x="13" y="7"/>
                    </a:lnTo>
                    <a:lnTo>
                      <a:pt x="10" y="9"/>
                    </a:lnTo>
                    <a:lnTo>
                      <a:pt x="7" y="9"/>
                    </a:lnTo>
                    <a:lnTo>
                      <a:pt x="2" y="4"/>
                    </a:lnTo>
                    <a:lnTo>
                      <a:pt x="7" y="9"/>
                    </a:lnTo>
                    <a:lnTo>
                      <a:pt x="2" y="4"/>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00" name="Freeform 1630">
                <a:extLst>
                  <a:ext uri="{FF2B5EF4-FFF2-40B4-BE49-F238E27FC236}">
                    <a16:creationId xmlns:a16="http://schemas.microsoft.com/office/drawing/2014/main" id="{5C2F4D7A-3313-4C31-9A34-CE53ACEA210E}"/>
                  </a:ext>
                </a:extLst>
              </p:cNvPr>
              <p:cNvSpPr>
                <a:spLocks noChangeAspect="1"/>
              </p:cNvSpPr>
              <p:nvPr/>
            </p:nvSpPr>
            <p:spPr bwMode="auto">
              <a:xfrm>
                <a:off x="757" y="1331"/>
                <a:ext cx="5" cy="3"/>
              </a:xfrm>
              <a:custGeom>
                <a:avLst/>
                <a:gdLst>
                  <a:gd name="T0" fmla="*/ 0 w 16"/>
                  <a:gd name="T1" fmla="*/ 0 h 10"/>
                  <a:gd name="T2" fmla="*/ 0 w 16"/>
                  <a:gd name="T3" fmla="*/ 0 h 10"/>
                  <a:gd name="T4" fmla="*/ 0 w 16"/>
                  <a:gd name="T5" fmla="*/ 0 h 10"/>
                  <a:gd name="T6" fmla="*/ 0 w 16"/>
                  <a:gd name="T7" fmla="*/ 0 h 10"/>
                  <a:gd name="T8" fmla="*/ 0 w 16"/>
                  <a:gd name="T9" fmla="*/ 0 h 10"/>
                  <a:gd name="T10" fmla="*/ 0 w 16"/>
                  <a:gd name="T11" fmla="*/ 0 h 10"/>
                  <a:gd name="T12" fmla="*/ 0 w 16"/>
                  <a:gd name="T13" fmla="*/ 0 h 10"/>
                  <a:gd name="T14" fmla="*/ 0 w 16"/>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10"/>
                  <a:gd name="T26" fmla="*/ 16 w 16"/>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10">
                    <a:moveTo>
                      <a:pt x="0" y="0"/>
                    </a:moveTo>
                    <a:lnTo>
                      <a:pt x="7" y="6"/>
                    </a:lnTo>
                    <a:lnTo>
                      <a:pt x="16" y="3"/>
                    </a:lnTo>
                    <a:lnTo>
                      <a:pt x="16" y="6"/>
                    </a:lnTo>
                    <a:lnTo>
                      <a:pt x="12" y="7"/>
                    </a:lnTo>
                    <a:lnTo>
                      <a:pt x="5" y="10"/>
                    </a:lnTo>
                    <a:lnTo>
                      <a:pt x="1" y="7"/>
                    </a:lnTo>
                    <a:lnTo>
                      <a:pt x="0"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01" name="Freeform 1631">
                <a:extLst>
                  <a:ext uri="{FF2B5EF4-FFF2-40B4-BE49-F238E27FC236}">
                    <a16:creationId xmlns:a16="http://schemas.microsoft.com/office/drawing/2014/main" id="{208BD2CE-4357-46CD-8B4C-496A95A60056}"/>
                  </a:ext>
                </a:extLst>
              </p:cNvPr>
              <p:cNvSpPr>
                <a:spLocks noChangeAspect="1"/>
              </p:cNvSpPr>
              <p:nvPr/>
            </p:nvSpPr>
            <p:spPr bwMode="auto">
              <a:xfrm>
                <a:off x="757" y="1331"/>
                <a:ext cx="5" cy="3"/>
              </a:xfrm>
              <a:custGeom>
                <a:avLst/>
                <a:gdLst>
                  <a:gd name="T0" fmla="*/ 0 w 16"/>
                  <a:gd name="T1" fmla="*/ 0 h 10"/>
                  <a:gd name="T2" fmla="*/ 0 w 16"/>
                  <a:gd name="T3" fmla="*/ 0 h 10"/>
                  <a:gd name="T4" fmla="*/ 0 w 16"/>
                  <a:gd name="T5" fmla="*/ 0 h 10"/>
                  <a:gd name="T6" fmla="*/ 0 w 16"/>
                  <a:gd name="T7" fmla="*/ 0 h 10"/>
                  <a:gd name="T8" fmla="*/ 0 w 16"/>
                  <a:gd name="T9" fmla="*/ 0 h 10"/>
                  <a:gd name="T10" fmla="*/ 0 w 16"/>
                  <a:gd name="T11" fmla="*/ 0 h 10"/>
                  <a:gd name="T12" fmla="*/ 0 w 16"/>
                  <a:gd name="T13" fmla="*/ 0 h 10"/>
                  <a:gd name="T14" fmla="*/ 0 w 16"/>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10"/>
                  <a:gd name="T26" fmla="*/ 16 w 16"/>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10">
                    <a:moveTo>
                      <a:pt x="0" y="0"/>
                    </a:moveTo>
                    <a:lnTo>
                      <a:pt x="7" y="6"/>
                    </a:lnTo>
                    <a:lnTo>
                      <a:pt x="16" y="3"/>
                    </a:lnTo>
                    <a:lnTo>
                      <a:pt x="16" y="6"/>
                    </a:lnTo>
                    <a:lnTo>
                      <a:pt x="12" y="7"/>
                    </a:lnTo>
                    <a:lnTo>
                      <a:pt x="5" y="10"/>
                    </a:lnTo>
                    <a:lnTo>
                      <a:pt x="1" y="7"/>
                    </a:lnTo>
                    <a:lnTo>
                      <a:pt x="0"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02" name="Freeform 1632">
                <a:extLst>
                  <a:ext uri="{FF2B5EF4-FFF2-40B4-BE49-F238E27FC236}">
                    <a16:creationId xmlns:a16="http://schemas.microsoft.com/office/drawing/2014/main" id="{FC0C96F8-0ED2-4CAB-8DE7-9596E6A30D3E}"/>
                  </a:ext>
                </a:extLst>
              </p:cNvPr>
              <p:cNvSpPr>
                <a:spLocks noChangeAspect="1"/>
              </p:cNvSpPr>
              <p:nvPr/>
            </p:nvSpPr>
            <p:spPr bwMode="auto">
              <a:xfrm>
                <a:off x="775" y="1344"/>
                <a:ext cx="3" cy="3"/>
              </a:xfrm>
              <a:custGeom>
                <a:avLst/>
                <a:gdLst>
                  <a:gd name="T0" fmla="*/ 0 w 9"/>
                  <a:gd name="T1" fmla="*/ 0 h 10"/>
                  <a:gd name="T2" fmla="*/ 0 w 9"/>
                  <a:gd name="T3" fmla="*/ 0 h 10"/>
                  <a:gd name="T4" fmla="*/ 0 w 9"/>
                  <a:gd name="T5" fmla="*/ 0 h 10"/>
                  <a:gd name="T6" fmla="*/ 0 w 9"/>
                  <a:gd name="T7" fmla="*/ 0 h 10"/>
                  <a:gd name="T8" fmla="*/ 0 w 9"/>
                  <a:gd name="T9" fmla="*/ 0 h 10"/>
                  <a:gd name="T10" fmla="*/ 0 w 9"/>
                  <a:gd name="T11" fmla="*/ 0 h 10"/>
                  <a:gd name="T12" fmla="*/ 0 w 9"/>
                  <a:gd name="T13" fmla="*/ 0 h 10"/>
                  <a:gd name="T14" fmla="*/ 0 w 9"/>
                  <a:gd name="T15" fmla="*/ 0 h 10"/>
                  <a:gd name="T16" fmla="*/ 0 w 9"/>
                  <a:gd name="T17" fmla="*/ 0 h 10"/>
                  <a:gd name="T18" fmla="*/ 0 w 9"/>
                  <a:gd name="T19" fmla="*/ 0 h 10"/>
                  <a:gd name="T20" fmla="*/ 0 w 9"/>
                  <a:gd name="T21" fmla="*/ 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
                  <a:gd name="T34" fmla="*/ 0 h 10"/>
                  <a:gd name="T35" fmla="*/ 9 w 9"/>
                  <a:gd name="T36" fmla="*/ 10 h 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 h="10">
                    <a:moveTo>
                      <a:pt x="2" y="0"/>
                    </a:moveTo>
                    <a:lnTo>
                      <a:pt x="0" y="0"/>
                    </a:lnTo>
                    <a:lnTo>
                      <a:pt x="2" y="0"/>
                    </a:lnTo>
                    <a:lnTo>
                      <a:pt x="5" y="3"/>
                    </a:lnTo>
                    <a:lnTo>
                      <a:pt x="9" y="3"/>
                    </a:lnTo>
                    <a:lnTo>
                      <a:pt x="9" y="8"/>
                    </a:lnTo>
                    <a:lnTo>
                      <a:pt x="9" y="10"/>
                    </a:lnTo>
                    <a:lnTo>
                      <a:pt x="6" y="10"/>
                    </a:lnTo>
                    <a:lnTo>
                      <a:pt x="5" y="5"/>
                    </a:lnTo>
                    <a:lnTo>
                      <a:pt x="4" y="2"/>
                    </a:lnTo>
                    <a:lnTo>
                      <a:pt x="2"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03" name="Freeform 1633">
                <a:extLst>
                  <a:ext uri="{FF2B5EF4-FFF2-40B4-BE49-F238E27FC236}">
                    <a16:creationId xmlns:a16="http://schemas.microsoft.com/office/drawing/2014/main" id="{B80D64E6-F62A-48EC-9942-856D17C731A4}"/>
                  </a:ext>
                </a:extLst>
              </p:cNvPr>
              <p:cNvSpPr>
                <a:spLocks noChangeAspect="1"/>
              </p:cNvSpPr>
              <p:nvPr/>
            </p:nvSpPr>
            <p:spPr bwMode="auto">
              <a:xfrm>
                <a:off x="775" y="1344"/>
                <a:ext cx="3" cy="3"/>
              </a:xfrm>
              <a:custGeom>
                <a:avLst/>
                <a:gdLst>
                  <a:gd name="T0" fmla="*/ 0 w 9"/>
                  <a:gd name="T1" fmla="*/ 0 h 10"/>
                  <a:gd name="T2" fmla="*/ 0 w 9"/>
                  <a:gd name="T3" fmla="*/ 0 h 10"/>
                  <a:gd name="T4" fmla="*/ 0 w 9"/>
                  <a:gd name="T5" fmla="*/ 0 h 10"/>
                  <a:gd name="T6" fmla="*/ 0 w 9"/>
                  <a:gd name="T7" fmla="*/ 0 h 10"/>
                  <a:gd name="T8" fmla="*/ 0 w 9"/>
                  <a:gd name="T9" fmla="*/ 0 h 10"/>
                  <a:gd name="T10" fmla="*/ 0 w 9"/>
                  <a:gd name="T11" fmla="*/ 0 h 10"/>
                  <a:gd name="T12" fmla="*/ 0 w 9"/>
                  <a:gd name="T13" fmla="*/ 0 h 10"/>
                  <a:gd name="T14" fmla="*/ 0 w 9"/>
                  <a:gd name="T15" fmla="*/ 0 h 10"/>
                  <a:gd name="T16" fmla="*/ 0 w 9"/>
                  <a:gd name="T17" fmla="*/ 0 h 10"/>
                  <a:gd name="T18" fmla="*/ 0 w 9"/>
                  <a:gd name="T19" fmla="*/ 0 h 10"/>
                  <a:gd name="T20" fmla="*/ 0 w 9"/>
                  <a:gd name="T21" fmla="*/ 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
                  <a:gd name="T34" fmla="*/ 0 h 10"/>
                  <a:gd name="T35" fmla="*/ 9 w 9"/>
                  <a:gd name="T36" fmla="*/ 10 h 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 h="10">
                    <a:moveTo>
                      <a:pt x="2" y="0"/>
                    </a:moveTo>
                    <a:lnTo>
                      <a:pt x="0" y="0"/>
                    </a:lnTo>
                    <a:lnTo>
                      <a:pt x="2" y="0"/>
                    </a:lnTo>
                    <a:lnTo>
                      <a:pt x="5" y="3"/>
                    </a:lnTo>
                    <a:lnTo>
                      <a:pt x="9" y="3"/>
                    </a:lnTo>
                    <a:lnTo>
                      <a:pt x="9" y="8"/>
                    </a:lnTo>
                    <a:lnTo>
                      <a:pt x="9" y="10"/>
                    </a:lnTo>
                    <a:lnTo>
                      <a:pt x="6" y="10"/>
                    </a:lnTo>
                    <a:lnTo>
                      <a:pt x="5" y="5"/>
                    </a:lnTo>
                    <a:lnTo>
                      <a:pt x="4" y="2"/>
                    </a:lnTo>
                    <a:lnTo>
                      <a:pt x="2"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04" name="Freeform 1634">
                <a:extLst>
                  <a:ext uri="{FF2B5EF4-FFF2-40B4-BE49-F238E27FC236}">
                    <a16:creationId xmlns:a16="http://schemas.microsoft.com/office/drawing/2014/main" id="{A2D28994-7B18-431B-83FA-382616318A9C}"/>
                  </a:ext>
                </a:extLst>
              </p:cNvPr>
              <p:cNvSpPr>
                <a:spLocks noChangeAspect="1"/>
              </p:cNvSpPr>
              <p:nvPr/>
            </p:nvSpPr>
            <p:spPr bwMode="auto">
              <a:xfrm>
                <a:off x="773" y="1350"/>
                <a:ext cx="3" cy="6"/>
              </a:xfrm>
              <a:custGeom>
                <a:avLst/>
                <a:gdLst>
                  <a:gd name="T0" fmla="*/ 0 w 12"/>
                  <a:gd name="T1" fmla="*/ 0 h 18"/>
                  <a:gd name="T2" fmla="*/ 0 w 12"/>
                  <a:gd name="T3" fmla="*/ 0 h 18"/>
                  <a:gd name="T4" fmla="*/ 0 w 12"/>
                  <a:gd name="T5" fmla="*/ 0 h 18"/>
                  <a:gd name="T6" fmla="*/ 0 w 12"/>
                  <a:gd name="T7" fmla="*/ 0 h 18"/>
                  <a:gd name="T8" fmla="*/ 0 w 12"/>
                  <a:gd name="T9" fmla="*/ 0 h 18"/>
                  <a:gd name="T10" fmla="*/ 0 w 12"/>
                  <a:gd name="T11" fmla="*/ 0 h 18"/>
                  <a:gd name="T12" fmla="*/ 0 w 12"/>
                  <a:gd name="T13" fmla="*/ 0 h 18"/>
                  <a:gd name="T14" fmla="*/ 0 w 12"/>
                  <a:gd name="T15" fmla="*/ 0 h 18"/>
                  <a:gd name="T16" fmla="*/ 0 w 12"/>
                  <a:gd name="T17" fmla="*/ 0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8"/>
                  <a:gd name="T29" fmla="*/ 12 w 12"/>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8">
                    <a:moveTo>
                      <a:pt x="0" y="2"/>
                    </a:moveTo>
                    <a:lnTo>
                      <a:pt x="2" y="0"/>
                    </a:lnTo>
                    <a:lnTo>
                      <a:pt x="1" y="2"/>
                    </a:lnTo>
                    <a:lnTo>
                      <a:pt x="6" y="10"/>
                    </a:lnTo>
                    <a:lnTo>
                      <a:pt x="8" y="12"/>
                    </a:lnTo>
                    <a:lnTo>
                      <a:pt x="12" y="17"/>
                    </a:lnTo>
                    <a:lnTo>
                      <a:pt x="7" y="18"/>
                    </a:lnTo>
                    <a:lnTo>
                      <a:pt x="1" y="7"/>
                    </a:lnTo>
                    <a:lnTo>
                      <a:pt x="0" y="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05" name="Freeform 1635">
                <a:extLst>
                  <a:ext uri="{FF2B5EF4-FFF2-40B4-BE49-F238E27FC236}">
                    <a16:creationId xmlns:a16="http://schemas.microsoft.com/office/drawing/2014/main" id="{7571B8EE-5A2B-4099-BB1C-A58211D9B6F8}"/>
                  </a:ext>
                </a:extLst>
              </p:cNvPr>
              <p:cNvSpPr>
                <a:spLocks noChangeAspect="1"/>
              </p:cNvSpPr>
              <p:nvPr/>
            </p:nvSpPr>
            <p:spPr bwMode="auto">
              <a:xfrm>
                <a:off x="773" y="1350"/>
                <a:ext cx="3" cy="6"/>
              </a:xfrm>
              <a:custGeom>
                <a:avLst/>
                <a:gdLst>
                  <a:gd name="T0" fmla="*/ 0 w 12"/>
                  <a:gd name="T1" fmla="*/ 0 h 18"/>
                  <a:gd name="T2" fmla="*/ 0 w 12"/>
                  <a:gd name="T3" fmla="*/ 0 h 18"/>
                  <a:gd name="T4" fmla="*/ 0 w 12"/>
                  <a:gd name="T5" fmla="*/ 0 h 18"/>
                  <a:gd name="T6" fmla="*/ 0 w 12"/>
                  <a:gd name="T7" fmla="*/ 0 h 18"/>
                  <a:gd name="T8" fmla="*/ 0 w 12"/>
                  <a:gd name="T9" fmla="*/ 0 h 18"/>
                  <a:gd name="T10" fmla="*/ 0 w 12"/>
                  <a:gd name="T11" fmla="*/ 0 h 18"/>
                  <a:gd name="T12" fmla="*/ 0 w 12"/>
                  <a:gd name="T13" fmla="*/ 0 h 18"/>
                  <a:gd name="T14" fmla="*/ 0 w 12"/>
                  <a:gd name="T15" fmla="*/ 0 h 18"/>
                  <a:gd name="T16" fmla="*/ 0 w 12"/>
                  <a:gd name="T17" fmla="*/ 0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8"/>
                  <a:gd name="T29" fmla="*/ 12 w 12"/>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8">
                    <a:moveTo>
                      <a:pt x="0" y="2"/>
                    </a:moveTo>
                    <a:lnTo>
                      <a:pt x="2" y="0"/>
                    </a:lnTo>
                    <a:lnTo>
                      <a:pt x="1" y="2"/>
                    </a:lnTo>
                    <a:lnTo>
                      <a:pt x="6" y="10"/>
                    </a:lnTo>
                    <a:lnTo>
                      <a:pt x="8" y="12"/>
                    </a:lnTo>
                    <a:lnTo>
                      <a:pt x="12" y="17"/>
                    </a:lnTo>
                    <a:lnTo>
                      <a:pt x="7" y="18"/>
                    </a:lnTo>
                    <a:lnTo>
                      <a:pt x="1" y="7"/>
                    </a:lnTo>
                    <a:lnTo>
                      <a:pt x="0" y="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06" name="Freeform 1636">
                <a:extLst>
                  <a:ext uri="{FF2B5EF4-FFF2-40B4-BE49-F238E27FC236}">
                    <a16:creationId xmlns:a16="http://schemas.microsoft.com/office/drawing/2014/main" id="{EA137572-E963-4FA3-856B-87F78126E866}"/>
                  </a:ext>
                </a:extLst>
              </p:cNvPr>
              <p:cNvSpPr>
                <a:spLocks noChangeAspect="1"/>
              </p:cNvSpPr>
              <p:nvPr/>
            </p:nvSpPr>
            <p:spPr bwMode="auto">
              <a:xfrm>
                <a:off x="751" y="1333"/>
                <a:ext cx="3" cy="3"/>
              </a:xfrm>
              <a:custGeom>
                <a:avLst/>
                <a:gdLst>
                  <a:gd name="T0" fmla="*/ 0 w 13"/>
                  <a:gd name="T1" fmla="*/ 0 h 9"/>
                  <a:gd name="T2" fmla="*/ 0 w 13"/>
                  <a:gd name="T3" fmla="*/ 0 h 9"/>
                  <a:gd name="T4" fmla="*/ 0 w 13"/>
                  <a:gd name="T5" fmla="*/ 0 h 9"/>
                  <a:gd name="T6" fmla="*/ 0 w 13"/>
                  <a:gd name="T7" fmla="*/ 0 h 9"/>
                  <a:gd name="T8" fmla="*/ 0 w 13"/>
                  <a:gd name="T9" fmla="*/ 0 h 9"/>
                  <a:gd name="T10" fmla="*/ 0 w 13"/>
                  <a:gd name="T11" fmla="*/ 0 h 9"/>
                  <a:gd name="T12" fmla="*/ 0 w 13"/>
                  <a:gd name="T13" fmla="*/ 0 h 9"/>
                  <a:gd name="T14" fmla="*/ 0 w 13"/>
                  <a:gd name="T15" fmla="*/ 0 h 9"/>
                  <a:gd name="T16" fmla="*/ 0 w 13"/>
                  <a:gd name="T17" fmla="*/ 0 h 9"/>
                  <a:gd name="T18" fmla="*/ 0 w 13"/>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9"/>
                  <a:gd name="T32" fmla="*/ 13 w 13"/>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9">
                    <a:moveTo>
                      <a:pt x="2" y="4"/>
                    </a:moveTo>
                    <a:lnTo>
                      <a:pt x="0" y="3"/>
                    </a:lnTo>
                    <a:lnTo>
                      <a:pt x="8" y="0"/>
                    </a:lnTo>
                    <a:lnTo>
                      <a:pt x="12" y="4"/>
                    </a:lnTo>
                    <a:lnTo>
                      <a:pt x="13" y="7"/>
                    </a:lnTo>
                    <a:lnTo>
                      <a:pt x="10" y="9"/>
                    </a:lnTo>
                    <a:lnTo>
                      <a:pt x="7" y="9"/>
                    </a:lnTo>
                    <a:lnTo>
                      <a:pt x="2" y="4"/>
                    </a:lnTo>
                    <a:lnTo>
                      <a:pt x="7" y="9"/>
                    </a:lnTo>
                    <a:lnTo>
                      <a:pt x="2" y="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07" name="Freeform 1637">
                <a:extLst>
                  <a:ext uri="{FF2B5EF4-FFF2-40B4-BE49-F238E27FC236}">
                    <a16:creationId xmlns:a16="http://schemas.microsoft.com/office/drawing/2014/main" id="{3875FB69-95DA-4235-B70D-2EEE774B9078}"/>
                  </a:ext>
                </a:extLst>
              </p:cNvPr>
              <p:cNvSpPr>
                <a:spLocks noChangeAspect="1"/>
              </p:cNvSpPr>
              <p:nvPr/>
            </p:nvSpPr>
            <p:spPr bwMode="auto">
              <a:xfrm>
                <a:off x="751" y="1333"/>
                <a:ext cx="3" cy="3"/>
              </a:xfrm>
              <a:custGeom>
                <a:avLst/>
                <a:gdLst>
                  <a:gd name="T0" fmla="*/ 0 w 13"/>
                  <a:gd name="T1" fmla="*/ 0 h 9"/>
                  <a:gd name="T2" fmla="*/ 0 w 13"/>
                  <a:gd name="T3" fmla="*/ 0 h 9"/>
                  <a:gd name="T4" fmla="*/ 0 w 13"/>
                  <a:gd name="T5" fmla="*/ 0 h 9"/>
                  <a:gd name="T6" fmla="*/ 0 w 13"/>
                  <a:gd name="T7" fmla="*/ 0 h 9"/>
                  <a:gd name="T8" fmla="*/ 0 w 13"/>
                  <a:gd name="T9" fmla="*/ 0 h 9"/>
                  <a:gd name="T10" fmla="*/ 0 w 13"/>
                  <a:gd name="T11" fmla="*/ 0 h 9"/>
                  <a:gd name="T12" fmla="*/ 0 w 13"/>
                  <a:gd name="T13" fmla="*/ 0 h 9"/>
                  <a:gd name="T14" fmla="*/ 0 w 13"/>
                  <a:gd name="T15" fmla="*/ 0 h 9"/>
                  <a:gd name="T16" fmla="*/ 0 w 13"/>
                  <a:gd name="T17" fmla="*/ 0 h 9"/>
                  <a:gd name="T18" fmla="*/ 0 w 13"/>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9"/>
                  <a:gd name="T32" fmla="*/ 13 w 13"/>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9">
                    <a:moveTo>
                      <a:pt x="2" y="4"/>
                    </a:moveTo>
                    <a:lnTo>
                      <a:pt x="0" y="3"/>
                    </a:lnTo>
                    <a:lnTo>
                      <a:pt x="8" y="0"/>
                    </a:lnTo>
                    <a:lnTo>
                      <a:pt x="12" y="4"/>
                    </a:lnTo>
                    <a:lnTo>
                      <a:pt x="13" y="7"/>
                    </a:lnTo>
                    <a:lnTo>
                      <a:pt x="10" y="9"/>
                    </a:lnTo>
                    <a:lnTo>
                      <a:pt x="7" y="9"/>
                    </a:lnTo>
                    <a:lnTo>
                      <a:pt x="2" y="4"/>
                    </a:lnTo>
                    <a:lnTo>
                      <a:pt x="7" y="9"/>
                    </a:lnTo>
                    <a:lnTo>
                      <a:pt x="2" y="4"/>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08" name="Freeform 1638">
                <a:extLst>
                  <a:ext uri="{FF2B5EF4-FFF2-40B4-BE49-F238E27FC236}">
                    <a16:creationId xmlns:a16="http://schemas.microsoft.com/office/drawing/2014/main" id="{DBBBC9AE-C430-4765-A61E-6A7653C3A29B}"/>
                  </a:ext>
                </a:extLst>
              </p:cNvPr>
              <p:cNvSpPr>
                <a:spLocks noChangeAspect="1"/>
              </p:cNvSpPr>
              <p:nvPr/>
            </p:nvSpPr>
            <p:spPr bwMode="auto">
              <a:xfrm>
                <a:off x="757" y="1331"/>
                <a:ext cx="5" cy="3"/>
              </a:xfrm>
              <a:custGeom>
                <a:avLst/>
                <a:gdLst>
                  <a:gd name="T0" fmla="*/ 0 w 16"/>
                  <a:gd name="T1" fmla="*/ 0 h 10"/>
                  <a:gd name="T2" fmla="*/ 0 w 16"/>
                  <a:gd name="T3" fmla="*/ 0 h 10"/>
                  <a:gd name="T4" fmla="*/ 0 w 16"/>
                  <a:gd name="T5" fmla="*/ 0 h 10"/>
                  <a:gd name="T6" fmla="*/ 0 w 16"/>
                  <a:gd name="T7" fmla="*/ 0 h 10"/>
                  <a:gd name="T8" fmla="*/ 0 w 16"/>
                  <a:gd name="T9" fmla="*/ 0 h 10"/>
                  <a:gd name="T10" fmla="*/ 0 w 16"/>
                  <a:gd name="T11" fmla="*/ 0 h 10"/>
                  <a:gd name="T12" fmla="*/ 0 w 16"/>
                  <a:gd name="T13" fmla="*/ 0 h 10"/>
                  <a:gd name="T14" fmla="*/ 0 w 16"/>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10"/>
                  <a:gd name="T26" fmla="*/ 16 w 16"/>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10">
                    <a:moveTo>
                      <a:pt x="0" y="0"/>
                    </a:moveTo>
                    <a:lnTo>
                      <a:pt x="7" y="6"/>
                    </a:lnTo>
                    <a:lnTo>
                      <a:pt x="16" y="3"/>
                    </a:lnTo>
                    <a:lnTo>
                      <a:pt x="16" y="6"/>
                    </a:lnTo>
                    <a:lnTo>
                      <a:pt x="12" y="7"/>
                    </a:lnTo>
                    <a:lnTo>
                      <a:pt x="5" y="10"/>
                    </a:lnTo>
                    <a:lnTo>
                      <a:pt x="1" y="7"/>
                    </a:lnTo>
                    <a:lnTo>
                      <a:pt x="0"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09" name="Freeform 1639">
                <a:extLst>
                  <a:ext uri="{FF2B5EF4-FFF2-40B4-BE49-F238E27FC236}">
                    <a16:creationId xmlns:a16="http://schemas.microsoft.com/office/drawing/2014/main" id="{D67371D2-AC5E-4FE0-87FF-59C3693E279C}"/>
                  </a:ext>
                </a:extLst>
              </p:cNvPr>
              <p:cNvSpPr>
                <a:spLocks noChangeAspect="1"/>
              </p:cNvSpPr>
              <p:nvPr/>
            </p:nvSpPr>
            <p:spPr bwMode="auto">
              <a:xfrm>
                <a:off x="757" y="1331"/>
                <a:ext cx="5" cy="3"/>
              </a:xfrm>
              <a:custGeom>
                <a:avLst/>
                <a:gdLst>
                  <a:gd name="T0" fmla="*/ 0 w 16"/>
                  <a:gd name="T1" fmla="*/ 0 h 10"/>
                  <a:gd name="T2" fmla="*/ 0 w 16"/>
                  <a:gd name="T3" fmla="*/ 0 h 10"/>
                  <a:gd name="T4" fmla="*/ 0 w 16"/>
                  <a:gd name="T5" fmla="*/ 0 h 10"/>
                  <a:gd name="T6" fmla="*/ 0 w 16"/>
                  <a:gd name="T7" fmla="*/ 0 h 10"/>
                  <a:gd name="T8" fmla="*/ 0 w 16"/>
                  <a:gd name="T9" fmla="*/ 0 h 10"/>
                  <a:gd name="T10" fmla="*/ 0 w 16"/>
                  <a:gd name="T11" fmla="*/ 0 h 10"/>
                  <a:gd name="T12" fmla="*/ 0 w 16"/>
                  <a:gd name="T13" fmla="*/ 0 h 10"/>
                  <a:gd name="T14" fmla="*/ 0 w 16"/>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10"/>
                  <a:gd name="T26" fmla="*/ 16 w 16"/>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10">
                    <a:moveTo>
                      <a:pt x="0" y="0"/>
                    </a:moveTo>
                    <a:lnTo>
                      <a:pt x="7" y="6"/>
                    </a:lnTo>
                    <a:lnTo>
                      <a:pt x="16" y="3"/>
                    </a:lnTo>
                    <a:lnTo>
                      <a:pt x="16" y="6"/>
                    </a:lnTo>
                    <a:lnTo>
                      <a:pt x="12" y="7"/>
                    </a:lnTo>
                    <a:lnTo>
                      <a:pt x="5" y="10"/>
                    </a:lnTo>
                    <a:lnTo>
                      <a:pt x="1" y="7"/>
                    </a:lnTo>
                    <a:lnTo>
                      <a:pt x="0"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10" name="Freeform 1640">
                <a:extLst>
                  <a:ext uri="{FF2B5EF4-FFF2-40B4-BE49-F238E27FC236}">
                    <a16:creationId xmlns:a16="http://schemas.microsoft.com/office/drawing/2014/main" id="{136177DA-3E8A-47E0-81D7-37AC103EDD13}"/>
                  </a:ext>
                </a:extLst>
              </p:cNvPr>
              <p:cNvSpPr>
                <a:spLocks noChangeAspect="1"/>
              </p:cNvSpPr>
              <p:nvPr/>
            </p:nvSpPr>
            <p:spPr bwMode="auto">
              <a:xfrm>
                <a:off x="775" y="1344"/>
                <a:ext cx="3" cy="3"/>
              </a:xfrm>
              <a:custGeom>
                <a:avLst/>
                <a:gdLst>
                  <a:gd name="T0" fmla="*/ 0 w 9"/>
                  <a:gd name="T1" fmla="*/ 0 h 10"/>
                  <a:gd name="T2" fmla="*/ 0 w 9"/>
                  <a:gd name="T3" fmla="*/ 0 h 10"/>
                  <a:gd name="T4" fmla="*/ 0 w 9"/>
                  <a:gd name="T5" fmla="*/ 0 h 10"/>
                  <a:gd name="T6" fmla="*/ 0 w 9"/>
                  <a:gd name="T7" fmla="*/ 0 h 10"/>
                  <a:gd name="T8" fmla="*/ 0 w 9"/>
                  <a:gd name="T9" fmla="*/ 0 h 10"/>
                  <a:gd name="T10" fmla="*/ 0 w 9"/>
                  <a:gd name="T11" fmla="*/ 0 h 10"/>
                  <a:gd name="T12" fmla="*/ 0 w 9"/>
                  <a:gd name="T13" fmla="*/ 0 h 10"/>
                  <a:gd name="T14" fmla="*/ 0 w 9"/>
                  <a:gd name="T15" fmla="*/ 0 h 10"/>
                  <a:gd name="T16" fmla="*/ 0 w 9"/>
                  <a:gd name="T17" fmla="*/ 0 h 10"/>
                  <a:gd name="T18" fmla="*/ 0 w 9"/>
                  <a:gd name="T19" fmla="*/ 0 h 10"/>
                  <a:gd name="T20" fmla="*/ 0 w 9"/>
                  <a:gd name="T21" fmla="*/ 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
                  <a:gd name="T34" fmla="*/ 0 h 10"/>
                  <a:gd name="T35" fmla="*/ 9 w 9"/>
                  <a:gd name="T36" fmla="*/ 10 h 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 h="10">
                    <a:moveTo>
                      <a:pt x="2" y="0"/>
                    </a:moveTo>
                    <a:lnTo>
                      <a:pt x="0" y="0"/>
                    </a:lnTo>
                    <a:lnTo>
                      <a:pt x="2" y="0"/>
                    </a:lnTo>
                    <a:lnTo>
                      <a:pt x="5" y="3"/>
                    </a:lnTo>
                    <a:lnTo>
                      <a:pt x="9" y="3"/>
                    </a:lnTo>
                    <a:lnTo>
                      <a:pt x="9" y="8"/>
                    </a:lnTo>
                    <a:lnTo>
                      <a:pt x="9" y="10"/>
                    </a:lnTo>
                    <a:lnTo>
                      <a:pt x="6" y="10"/>
                    </a:lnTo>
                    <a:lnTo>
                      <a:pt x="5" y="5"/>
                    </a:lnTo>
                    <a:lnTo>
                      <a:pt x="4" y="2"/>
                    </a:lnTo>
                    <a:lnTo>
                      <a:pt x="2"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11" name="Freeform 1641">
                <a:extLst>
                  <a:ext uri="{FF2B5EF4-FFF2-40B4-BE49-F238E27FC236}">
                    <a16:creationId xmlns:a16="http://schemas.microsoft.com/office/drawing/2014/main" id="{7830B7AF-C7C8-49FC-8774-06DB3F7FC59C}"/>
                  </a:ext>
                </a:extLst>
              </p:cNvPr>
              <p:cNvSpPr>
                <a:spLocks noChangeAspect="1"/>
              </p:cNvSpPr>
              <p:nvPr/>
            </p:nvSpPr>
            <p:spPr bwMode="auto">
              <a:xfrm>
                <a:off x="775" y="1344"/>
                <a:ext cx="3" cy="3"/>
              </a:xfrm>
              <a:custGeom>
                <a:avLst/>
                <a:gdLst>
                  <a:gd name="T0" fmla="*/ 0 w 9"/>
                  <a:gd name="T1" fmla="*/ 0 h 10"/>
                  <a:gd name="T2" fmla="*/ 0 w 9"/>
                  <a:gd name="T3" fmla="*/ 0 h 10"/>
                  <a:gd name="T4" fmla="*/ 0 w 9"/>
                  <a:gd name="T5" fmla="*/ 0 h 10"/>
                  <a:gd name="T6" fmla="*/ 0 w 9"/>
                  <a:gd name="T7" fmla="*/ 0 h 10"/>
                  <a:gd name="T8" fmla="*/ 0 w 9"/>
                  <a:gd name="T9" fmla="*/ 0 h 10"/>
                  <a:gd name="T10" fmla="*/ 0 w 9"/>
                  <a:gd name="T11" fmla="*/ 0 h 10"/>
                  <a:gd name="T12" fmla="*/ 0 w 9"/>
                  <a:gd name="T13" fmla="*/ 0 h 10"/>
                  <a:gd name="T14" fmla="*/ 0 w 9"/>
                  <a:gd name="T15" fmla="*/ 0 h 10"/>
                  <a:gd name="T16" fmla="*/ 0 w 9"/>
                  <a:gd name="T17" fmla="*/ 0 h 10"/>
                  <a:gd name="T18" fmla="*/ 0 w 9"/>
                  <a:gd name="T19" fmla="*/ 0 h 10"/>
                  <a:gd name="T20" fmla="*/ 0 w 9"/>
                  <a:gd name="T21" fmla="*/ 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
                  <a:gd name="T34" fmla="*/ 0 h 10"/>
                  <a:gd name="T35" fmla="*/ 9 w 9"/>
                  <a:gd name="T36" fmla="*/ 10 h 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 h="10">
                    <a:moveTo>
                      <a:pt x="2" y="0"/>
                    </a:moveTo>
                    <a:lnTo>
                      <a:pt x="0" y="0"/>
                    </a:lnTo>
                    <a:lnTo>
                      <a:pt x="2" y="0"/>
                    </a:lnTo>
                    <a:lnTo>
                      <a:pt x="5" y="3"/>
                    </a:lnTo>
                    <a:lnTo>
                      <a:pt x="9" y="3"/>
                    </a:lnTo>
                    <a:lnTo>
                      <a:pt x="9" y="8"/>
                    </a:lnTo>
                    <a:lnTo>
                      <a:pt x="9" y="10"/>
                    </a:lnTo>
                    <a:lnTo>
                      <a:pt x="6" y="10"/>
                    </a:lnTo>
                    <a:lnTo>
                      <a:pt x="5" y="5"/>
                    </a:lnTo>
                    <a:lnTo>
                      <a:pt x="4" y="2"/>
                    </a:lnTo>
                    <a:lnTo>
                      <a:pt x="2"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12" name="Freeform 1642">
                <a:extLst>
                  <a:ext uri="{FF2B5EF4-FFF2-40B4-BE49-F238E27FC236}">
                    <a16:creationId xmlns:a16="http://schemas.microsoft.com/office/drawing/2014/main" id="{62125997-A244-440F-AF81-3A062171DCF0}"/>
                  </a:ext>
                </a:extLst>
              </p:cNvPr>
              <p:cNvSpPr>
                <a:spLocks noChangeAspect="1"/>
              </p:cNvSpPr>
              <p:nvPr/>
            </p:nvSpPr>
            <p:spPr bwMode="auto">
              <a:xfrm>
                <a:off x="773" y="1350"/>
                <a:ext cx="3" cy="6"/>
              </a:xfrm>
              <a:custGeom>
                <a:avLst/>
                <a:gdLst>
                  <a:gd name="T0" fmla="*/ 0 w 12"/>
                  <a:gd name="T1" fmla="*/ 0 h 18"/>
                  <a:gd name="T2" fmla="*/ 0 w 12"/>
                  <a:gd name="T3" fmla="*/ 0 h 18"/>
                  <a:gd name="T4" fmla="*/ 0 w 12"/>
                  <a:gd name="T5" fmla="*/ 0 h 18"/>
                  <a:gd name="T6" fmla="*/ 0 w 12"/>
                  <a:gd name="T7" fmla="*/ 0 h 18"/>
                  <a:gd name="T8" fmla="*/ 0 w 12"/>
                  <a:gd name="T9" fmla="*/ 0 h 18"/>
                  <a:gd name="T10" fmla="*/ 0 w 12"/>
                  <a:gd name="T11" fmla="*/ 0 h 18"/>
                  <a:gd name="T12" fmla="*/ 0 w 12"/>
                  <a:gd name="T13" fmla="*/ 0 h 18"/>
                  <a:gd name="T14" fmla="*/ 0 w 12"/>
                  <a:gd name="T15" fmla="*/ 0 h 18"/>
                  <a:gd name="T16" fmla="*/ 0 w 12"/>
                  <a:gd name="T17" fmla="*/ 0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8"/>
                  <a:gd name="T29" fmla="*/ 12 w 12"/>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8">
                    <a:moveTo>
                      <a:pt x="0" y="2"/>
                    </a:moveTo>
                    <a:lnTo>
                      <a:pt x="2" y="0"/>
                    </a:lnTo>
                    <a:lnTo>
                      <a:pt x="1" y="2"/>
                    </a:lnTo>
                    <a:lnTo>
                      <a:pt x="6" y="10"/>
                    </a:lnTo>
                    <a:lnTo>
                      <a:pt x="8" y="12"/>
                    </a:lnTo>
                    <a:lnTo>
                      <a:pt x="12" y="17"/>
                    </a:lnTo>
                    <a:lnTo>
                      <a:pt x="7" y="18"/>
                    </a:lnTo>
                    <a:lnTo>
                      <a:pt x="1" y="7"/>
                    </a:lnTo>
                    <a:lnTo>
                      <a:pt x="0" y="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13" name="Freeform 1643">
                <a:extLst>
                  <a:ext uri="{FF2B5EF4-FFF2-40B4-BE49-F238E27FC236}">
                    <a16:creationId xmlns:a16="http://schemas.microsoft.com/office/drawing/2014/main" id="{BFE06889-7869-4412-B3AF-250A98120867}"/>
                  </a:ext>
                </a:extLst>
              </p:cNvPr>
              <p:cNvSpPr>
                <a:spLocks noChangeAspect="1"/>
              </p:cNvSpPr>
              <p:nvPr/>
            </p:nvSpPr>
            <p:spPr bwMode="auto">
              <a:xfrm>
                <a:off x="773" y="1350"/>
                <a:ext cx="3" cy="6"/>
              </a:xfrm>
              <a:custGeom>
                <a:avLst/>
                <a:gdLst>
                  <a:gd name="T0" fmla="*/ 0 w 12"/>
                  <a:gd name="T1" fmla="*/ 0 h 18"/>
                  <a:gd name="T2" fmla="*/ 0 w 12"/>
                  <a:gd name="T3" fmla="*/ 0 h 18"/>
                  <a:gd name="T4" fmla="*/ 0 w 12"/>
                  <a:gd name="T5" fmla="*/ 0 h 18"/>
                  <a:gd name="T6" fmla="*/ 0 w 12"/>
                  <a:gd name="T7" fmla="*/ 0 h 18"/>
                  <a:gd name="T8" fmla="*/ 0 w 12"/>
                  <a:gd name="T9" fmla="*/ 0 h 18"/>
                  <a:gd name="T10" fmla="*/ 0 w 12"/>
                  <a:gd name="T11" fmla="*/ 0 h 18"/>
                  <a:gd name="T12" fmla="*/ 0 w 12"/>
                  <a:gd name="T13" fmla="*/ 0 h 18"/>
                  <a:gd name="T14" fmla="*/ 0 w 12"/>
                  <a:gd name="T15" fmla="*/ 0 h 18"/>
                  <a:gd name="T16" fmla="*/ 0 w 12"/>
                  <a:gd name="T17" fmla="*/ 0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8"/>
                  <a:gd name="T29" fmla="*/ 12 w 12"/>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8">
                    <a:moveTo>
                      <a:pt x="0" y="2"/>
                    </a:moveTo>
                    <a:lnTo>
                      <a:pt x="2" y="0"/>
                    </a:lnTo>
                    <a:lnTo>
                      <a:pt x="1" y="2"/>
                    </a:lnTo>
                    <a:lnTo>
                      <a:pt x="6" y="10"/>
                    </a:lnTo>
                    <a:lnTo>
                      <a:pt x="8" y="12"/>
                    </a:lnTo>
                    <a:lnTo>
                      <a:pt x="12" y="17"/>
                    </a:lnTo>
                    <a:lnTo>
                      <a:pt x="7" y="18"/>
                    </a:lnTo>
                    <a:lnTo>
                      <a:pt x="1" y="7"/>
                    </a:lnTo>
                    <a:lnTo>
                      <a:pt x="0" y="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14" name="Freeform 1644">
                <a:extLst>
                  <a:ext uri="{FF2B5EF4-FFF2-40B4-BE49-F238E27FC236}">
                    <a16:creationId xmlns:a16="http://schemas.microsoft.com/office/drawing/2014/main" id="{4D063611-9648-43E1-821F-3E08EC586D1C}"/>
                  </a:ext>
                </a:extLst>
              </p:cNvPr>
              <p:cNvSpPr>
                <a:spLocks noChangeAspect="1"/>
              </p:cNvSpPr>
              <p:nvPr/>
            </p:nvSpPr>
            <p:spPr bwMode="auto">
              <a:xfrm>
                <a:off x="1089" y="1441"/>
                <a:ext cx="9" cy="12"/>
              </a:xfrm>
              <a:custGeom>
                <a:avLst/>
                <a:gdLst>
                  <a:gd name="T0" fmla="*/ 0 w 30"/>
                  <a:gd name="T1" fmla="*/ 0 h 38"/>
                  <a:gd name="T2" fmla="*/ 0 w 30"/>
                  <a:gd name="T3" fmla="*/ 0 h 38"/>
                  <a:gd name="T4" fmla="*/ 0 w 30"/>
                  <a:gd name="T5" fmla="*/ 0 h 38"/>
                  <a:gd name="T6" fmla="*/ 0 w 30"/>
                  <a:gd name="T7" fmla="*/ 0 h 38"/>
                  <a:gd name="T8" fmla="*/ 0 w 30"/>
                  <a:gd name="T9" fmla="*/ 0 h 38"/>
                  <a:gd name="T10" fmla="*/ 0 w 30"/>
                  <a:gd name="T11" fmla="*/ 0 h 38"/>
                  <a:gd name="T12" fmla="*/ 0 w 30"/>
                  <a:gd name="T13" fmla="*/ 0 h 38"/>
                  <a:gd name="T14" fmla="*/ 0 w 30"/>
                  <a:gd name="T15" fmla="*/ 0 h 38"/>
                  <a:gd name="T16" fmla="*/ 0 w 30"/>
                  <a:gd name="T17" fmla="*/ 0 h 38"/>
                  <a:gd name="T18" fmla="*/ 0 w 30"/>
                  <a:gd name="T19" fmla="*/ 0 h 38"/>
                  <a:gd name="T20" fmla="*/ 0 w 30"/>
                  <a:gd name="T21" fmla="*/ 0 h 38"/>
                  <a:gd name="T22" fmla="*/ 0 w 30"/>
                  <a:gd name="T23" fmla="*/ 0 h 38"/>
                  <a:gd name="T24" fmla="*/ 0 w 30"/>
                  <a:gd name="T25" fmla="*/ 0 h 38"/>
                  <a:gd name="T26" fmla="*/ 0 w 30"/>
                  <a:gd name="T27" fmla="*/ 0 h 38"/>
                  <a:gd name="T28" fmla="*/ 0 w 30"/>
                  <a:gd name="T29" fmla="*/ 0 h 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0"/>
                  <a:gd name="T46" fmla="*/ 0 h 38"/>
                  <a:gd name="T47" fmla="*/ 30 w 30"/>
                  <a:gd name="T48" fmla="*/ 38 h 3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0" h="38">
                    <a:moveTo>
                      <a:pt x="6" y="21"/>
                    </a:moveTo>
                    <a:lnTo>
                      <a:pt x="7" y="21"/>
                    </a:lnTo>
                    <a:lnTo>
                      <a:pt x="9" y="16"/>
                    </a:lnTo>
                    <a:lnTo>
                      <a:pt x="16" y="8"/>
                    </a:lnTo>
                    <a:lnTo>
                      <a:pt x="18" y="8"/>
                    </a:lnTo>
                    <a:lnTo>
                      <a:pt x="22" y="6"/>
                    </a:lnTo>
                    <a:lnTo>
                      <a:pt x="26" y="1"/>
                    </a:lnTo>
                    <a:lnTo>
                      <a:pt x="28" y="0"/>
                    </a:lnTo>
                    <a:lnTo>
                      <a:pt x="30" y="1"/>
                    </a:lnTo>
                    <a:lnTo>
                      <a:pt x="30" y="5"/>
                    </a:lnTo>
                    <a:lnTo>
                      <a:pt x="2" y="38"/>
                    </a:lnTo>
                    <a:lnTo>
                      <a:pt x="1" y="38"/>
                    </a:lnTo>
                    <a:lnTo>
                      <a:pt x="0" y="35"/>
                    </a:lnTo>
                    <a:lnTo>
                      <a:pt x="6" y="23"/>
                    </a:lnTo>
                    <a:lnTo>
                      <a:pt x="6" y="2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15" name="Freeform 1645">
                <a:extLst>
                  <a:ext uri="{FF2B5EF4-FFF2-40B4-BE49-F238E27FC236}">
                    <a16:creationId xmlns:a16="http://schemas.microsoft.com/office/drawing/2014/main" id="{CE549D5A-4B61-4F80-B8AA-0BDDE93BC42C}"/>
                  </a:ext>
                </a:extLst>
              </p:cNvPr>
              <p:cNvSpPr>
                <a:spLocks noChangeAspect="1"/>
              </p:cNvSpPr>
              <p:nvPr/>
            </p:nvSpPr>
            <p:spPr bwMode="auto">
              <a:xfrm>
                <a:off x="1089" y="1441"/>
                <a:ext cx="9" cy="12"/>
              </a:xfrm>
              <a:custGeom>
                <a:avLst/>
                <a:gdLst>
                  <a:gd name="T0" fmla="*/ 0 w 30"/>
                  <a:gd name="T1" fmla="*/ 0 h 38"/>
                  <a:gd name="T2" fmla="*/ 0 w 30"/>
                  <a:gd name="T3" fmla="*/ 0 h 38"/>
                  <a:gd name="T4" fmla="*/ 0 w 30"/>
                  <a:gd name="T5" fmla="*/ 0 h 38"/>
                  <a:gd name="T6" fmla="*/ 0 w 30"/>
                  <a:gd name="T7" fmla="*/ 0 h 38"/>
                  <a:gd name="T8" fmla="*/ 0 w 30"/>
                  <a:gd name="T9" fmla="*/ 0 h 38"/>
                  <a:gd name="T10" fmla="*/ 0 w 30"/>
                  <a:gd name="T11" fmla="*/ 0 h 38"/>
                  <a:gd name="T12" fmla="*/ 0 w 30"/>
                  <a:gd name="T13" fmla="*/ 0 h 38"/>
                  <a:gd name="T14" fmla="*/ 0 w 30"/>
                  <a:gd name="T15" fmla="*/ 0 h 38"/>
                  <a:gd name="T16" fmla="*/ 0 w 30"/>
                  <a:gd name="T17" fmla="*/ 0 h 38"/>
                  <a:gd name="T18" fmla="*/ 0 w 30"/>
                  <a:gd name="T19" fmla="*/ 0 h 38"/>
                  <a:gd name="T20" fmla="*/ 0 w 30"/>
                  <a:gd name="T21" fmla="*/ 0 h 38"/>
                  <a:gd name="T22" fmla="*/ 0 w 30"/>
                  <a:gd name="T23" fmla="*/ 0 h 38"/>
                  <a:gd name="T24" fmla="*/ 0 w 30"/>
                  <a:gd name="T25" fmla="*/ 0 h 38"/>
                  <a:gd name="T26" fmla="*/ 0 w 30"/>
                  <a:gd name="T27" fmla="*/ 0 h 38"/>
                  <a:gd name="T28" fmla="*/ 0 w 30"/>
                  <a:gd name="T29" fmla="*/ 0 h 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0"/>
                  <a:gd name="T46" fmla="*/ 0 h 38"/>
                  <a:gd name="T47" fmla="*/ 30 w 30"/>
                  <a:gd name="T48" fmla="*/ 38 h 3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0" h="38">
                    <a:moveTo>
                      <a:pt x="6" y="21"/>
                    </a:moveTo>
                    <a:lnTo>
                      <a:pt x="7" y="21"/>
                    </a:lnTo>
                    <a:lnTo>
                      <a:pt x="9" y="16"/>
                    </a:lnTo>
                    <a:lnTo>
                      <a:pt x="16" y="8"/>
                    </a:lnTo>
                    <a:lnTo>
                      <a:pt x="18" y="8"/>
                    </a:lnTo>
                    <a:lnTo>
                      <a:pt x="22" y="6"/>
                    </a:lnTo>
                    <a:lnTo>
                      <a:pt x="26" y="1"/>
                    </a:lnTo>
                    <a:lnTo>
                      <a:pt x="28" y="0"/>
                    </a:lnTo>
                    <a:lnTo>
                      <a:pt x="30" y="1"/>
                    </a:lnTo>
                    <a:lnTo>
                      <a:pt x="30" y="5"/>
                    </a:lnTo>
                    <a:lnTo>
                      <a:pt x="2" y="38"/>
                    </a:lnTo>
                    <a:lnTo>
                      <a:pt x="1" y="38"/>
                    </a:lnTo>
                    <a:lnTo>
                      <a:pt x="0" y="35"/>
                    </a:lnTo>
                    <a:lnTo>
                      <a:pt x="6" y="23"/>
                    </a:lnTo>
                    <a:lnTo>
                      <a:pt x="6" y="2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16" name="Freeform 1646">
                <a:extLst>
                  <a:ext uri="{FF2B5EF4-FFF2-40B4-BE49-F238E27FC236}">
                    <a16:creationId xmlns:a16="http://schemas.microsoft.com/office/drawing/2014/main" id="{651C3AB6-BFF9-44EF-BCBB-791CDC2EF2F6}"/>
                  </a:ext>
                </a:extLst>
              </p:cNvPr>
              <p:cNvSpPr>
                <a:spLocks noChangeAspect="1"/>
              </p:cNvSpPr>
              <p:nvPr/>
            </p:nvSpPr>
            <p:spPr bwMode="auto">
              <a:xfrm>
                <a:off x="1342" y="1502"/>
                <a:ext cx="3" cy="4"/>
              </a:xfrm>
              <a:custGeom>
                <a:avLst/>
                <a:gdLst>
                  <a:gd name="T0" fmla="*/ 0 w 11"/>
                  <a:gd name="T1" fmla="*/ 0 h 17"/>
                  <a:gd name="T2" fmla="*/ 0 w 11"/>
                  <a:gd name="T3" fmla="*/ 0 h 17"/>
                  <a:gd name="T4" fmla="*/ 0 w 11"/>
                  <a:gd name="T5" fmla="*/ 0 h 17"/>
                  <a:gd name="T6" fmla="*/ 0 w 11"/>
                  <a:gd name="T7" fmla="*/ 0 h 17"/>
                  <a:gd name="T8" fmla="*/ 0 w 11"/>
                  <a:gd name="T9" fmla="*/ 0 h 17"/>
                  <a:gd name="T10" fmla="*/ 0 60000 65536"/>
                  <a:gd name="T11" fmla="*/ 0 60000 65536"/>
                  <a:gd name="T12" fmla="*/ 0 60000 65536"/>
                  <a:gd name="T13" fmla="*/ 0 60000 65536"/>
                  <a:gd name="T14" fmla="*/ 0 60000 65536"/>
                  <a:gd name="T15" fmla="*/ 0 w 11"/>
                  <a:gd name="T16" fmla="*/ 0 h 17"/>
                  <a:gd name="T17" fmla="*/ 11 w 11"/>
                  <a:gd name="T18" fmla="*/ 17 h 17"/>
                </a:gdLst>
                <a:ahLst/>
                <a:cxnLst>
                  <a:cxn ang="T10">
                    <a:pos x="T0" y="T1"/>
                  </a:cxn>
                  <a:cxn ang="T11">
                    <a:pos x="T2" y="T3"/>
                  </a:cxn>
                  <a:cxn ang="T12">
                    <a:pos x="T4" y="T5"/>
                  </a:cxn>
                  <a:cxn ang="T13">
                    <a:pos x="T6" y="T7"/>
                  </a:cxn>
                  <a:cxn ang="T14">
                    <a:pos x="T8" y="T9"/>
                  </a:cxn>
                </a:cxnLst>
                <a:rect l="T15" t="T16" r="T17" b="T18"/>
                <a:pathLst>
                  <a:path w="11" h="17">
                    <a:moveTo>
                      <a:pt x="11" y="1"/>
                    </a:moveTo>
                    <a:lnTo>
                      <a:pt x="9" y="0"/>
                    </a:lnTo>
                    <a:lnTo>
                      <a:pt x="0" y="15"/>
                    </a:lnTo>
                    <a:lnTo>
                      <a:pt x="1" y="17"/>
                    </a:lnTo>
                    <a:lnTo>
                      <a:pt x="11"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17" name="Freeform 1647">
                <a:extLst>
                  <a:ext uri="{FF2B5EF4-FFF2-40B4-BE49-F238E27FC236}">
                    <a16:creationId xmlns:a16="http://schemas.microsoft.com/office/drawing/2014/main" id="{FED5775E-E2F7-4420-928A-44504A49A244}"/>
                  </a:ext>
                </a:extLst>
              </p:cNvPr>
              <p:cNvSpPr>
                <a:spLocks noChangeAspect="1"/>
              </p:cNvSpPr>
              <p:nvPr/>
            </p:nvSpPr>
            <p:spPr bwMode="auto">
              <a:xfrm>
                <a:off x="1342" y="1502"/>
                <a:ext cx="3" cy="4"/>
              </a:xfrm>
              <a:custGeom>
                <a:avLst/>
                <a:gdLst>
                  <a:gd name="T0" fmla="*/ 0 w 11"/>
                  <a:gd name="T1" fmla="*/ 0 h 17"/>
                  <a:gd name="T2" fmla="*/ 0 w 11"/>
                  <a:gd name="T3" fmla="*/ 0 h 17"/>
                  <a:gd name="T4" fmla="*/ 0 w 11"/>
                  <a:gd name="T5" fmla="*/ 0 h 17"/>
                  <a:gd name="T6" fmla="*/ 0 w 11"/>
                  <a:gd name="T7" fmla="*/ 0 h 17"/>
                  <a:gd name="T8" fmla="*/ 0 w 11"/>
                  <a:gd name="T9" fmla="*/ 0 h 17"/>
                  <a:gd name="T10" fmla="*/ 0 60000 65536"/>
                  <a:gd name="T11" fmla="*/ 0 60000 65536"/>
                  <a:gd name="T12" fmla="*/ 0 60000 65536"/>
                  <a:gd name="T13" fmla="*/ 0 60000 65536"/>
                  <a:gd name="T14" fmla="*/ 0 60000 65536"/>
                  <a:gd name="T15" fmla="*/ 0 w 11"/>
                  <a:gd name="T16" fmla="*/ 0 h 17"/>
                  <a:gd name="T17" fmla="*/ 11 w 11"/>
                  <a:gd name="T18" fmla="*/ 17 h 17"/>
                </a:gdLst>
                <a:ahLst/>
                <a:cxnLst>
                  <a:cxn ang="T10">
                    <a:pos x="T0" y="T1"/>
                  </a:cxn>
                  <a:cxn ang="T11">
                    <a:pos x="T2" y="T3"/>
                  </a:cxn>
                  <a:cxn ang="T12">
                    <a:pos x="T4" y="T5"/>
                  </a:cxn>
                  <a:cxn ang="T13">
                    <a:pos x="T6" y="T7"/>
                  </a:cxn>
                  <a:cxn ang="T14">
                    <a:pos x="T8" y="T9"/>
                  </a:cxn>
                </a:cxnLst>
                <a:rect l="T15" t="T16" r="T17" b="T18"/>
                <a:pathLst>
                  <a:path w="11" h="17">
                    <a:moveTo>
                      <a:pt x="11" y="1"/>
                    </a:moveTo>
                    <a:lnTo>
                      <a:pt x="9" y="0"/>
                    </a:lnTo>
                    <a:lnTo>
                      <a:pt x="0" y="15"/>
                    </a:lnTo>
                    <a:lnTo>
                      <a:pt x="1" y="17"/>
                    </a:lnTo>
                    <a:lnTo>
                      <a:pt x="11" y="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18" name="Freeform 1648">
                <a:extLst>
                  <a:ext uri="{FF2B5EF4-FFF2-40B4-BE49-F238E27FC236}">
                    <a16:creationId xmlns:a16="http://schemas.microsoft.com/office/drawing/2014/main" id="{74631255-5DA0-4864-9A7D-FB29861A3BFD}"/>
                  </a:ext>
                </a:extLst>
              </p:cNvPr>
              <p:cNvSpPr>
                <a:spLocks noChangeAspect="1"/>
              </p:cNvSpPr>
              <p:nvPr/>
            </p:nvSpPr>
            <p:spPr bwMode="auto">
              <a:xfrm>
                <a:off x="1337" y="1508"/>
                <a:ext cx="3" cy="1"/>
              </a:xfrm>
              <a:custGeom>
                <a:avLst/>
                <a:gdLst>
                  <a:gd name="T0" fmla="*/ 0 w 8"/>
                  <a:gd name="T1" fmla="*/ 0 h 7"/>
                  <a:gd name="T2" fmla="*/ 0 w 8"/>
                  <a:gd name="T3" fmla="*/ 0 h 7"/>
                  <a:gd name="T4" fmla="*/ 0 w 8"/>
                  <a:gd name="T5" fmla="*/ 0 h 7"/>
                  <a:gd name="T6" fmla="*/ 0 w 8"/>
                  <a:gd name="T7" fmla="*/ 0 h 7"/>
                  <a:gd name="T8" fmla="*/ 0 w 8"/>
                  <a:gd name="T9" fmla="*/ 0 h 7"/>
                  <a:gd name="T10" fmla="*/ 0 60000 65536"/>
                  <a:gd name="T11" fmla="*/ 0 60000 65536"/>
                  <a:gd name="T12" fmla="*/ 0 60000 65536"/>
                  <a:gd name="T13" fmla="*/ 0 60000 65536"/>
                  <a:gd name="T14" fmla="*/ 0 60000 65536"/>
                  <a:gd name="T15" fmla="*/ 0 w 8"/>
                  <a:gd name="T16" fmla="*/ 0 h 7"/>
                  <a:gd name="T17" fmla="*/ 8 w 8"/>
                  <a:gd name="T18" fmla="*/ 7 h 7"/>
                </a:gdLst>
                <a:ahLst/>
                <a:cxnLst>
                  <a:cxn ang="T10">
                    <a:pos x="T0" y="T1"/>
                  </a:cxn>
                  <a:cxn ang="T11">
                    <a:pos x="T2" y="T3"/>
                  </a:cxn>
                  <a:cxn ang="T12">
                    <a:pos x="T4" y="T5"/>
                  </a:cxn>
                  <a:cxn ang="T13">
                    <a:pos x="T6" y="T7"/>
                  </a:cxn>
                  <a:cxn ang="T14">
                    <a:pos x="T8" y="T9"/>
                  </a:cxn>
                </a:cxnLst>
                <a:rect l="T15" t="T16" r="T17" b="T18"/>
                <a:pathLst>
                  <a:path w="8" h="7">
                    <a:moveTo>
                      <a:pt x="8" y="0"/>
                    </a:moveTo>
                    <a:lnTo>
                      <a:pt x="0" y="6"/>
                    </a:lnTo>
                    <a:lnTo>
                      <a:pt x="1" y="7"/>
                    </a:lnTo>
                    <a:lnTo>
                      <a:pt x="8" y="4"/>
                    </a:lnTo>
                    <a:lnTo>
                      <a:pt x="8"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19" name="Freeform 1649">
                <a:extLst>
                  <a:ext uri="{FF2B5EF4-FFF2-40B4-BE49-F238E27FC236}">
                    <a16:creationId xmlns:a16="http://schemas.microsoft.com/office/drawing/2014/main" id="{808A40E5-3200-46EB-8707-A9C02394B444}"/>
                  </a:ext>
                </a:extLst>
              </p:cNvPr>
              <p:cNvSpPr>
                <a:spLocks noChangeAspect="1"/>
              </p:cNvSpPr>
              <p:nvPr/>
            </p:nvSpPr>
            <p:spPr bwMode="auto">
              <a:xfrm>
                <a:off x="1337" y="1508"/>
                <a:ext cx="3" cy="1"/>
              </a:xfrm>
              <a:custGeom>
                <a:avLst/>
                <a:gdLst>
                  <a:gd name="T0" fmla="*/ 0 w 8"/>
                  <a:gd name="T1" fmla="*/ 0 h 7"/>
                  <a:gd name="T2" fmla="*/ 0 w 8"/>
                  <a:gd name="T3" fmla="*/ 0 h 7"/>
                  <a:gd name="T4" fmla="*/ 0 w 8"/>
                  <a:gd name="T5" fmla="*/ 0 h 7"/>
                  <a:gd name="T6" fmla="*/ 0 w 8"/>
                  <a:gd name="T7" fmla="*/ 0 h 7"/>
                  <a:gd name="T8" fmla="*/ 0 w 8"/>
                  <a:gd name="T9" fmla="*/ 0 h 7"/>
                  <a:gd name="T10" fmla="*/ 0 60000 65536"/>
                  <a:gd name="T11" fmla="*/ 0 60000 65536"/>
                  <a:gd name="T12" fmla="*/ 0 60000 65536"/>
                  <a:gd name="T13" fmla="*/ 0 60000 65536"/>
                  <a:gd name="T14" fmla="*/ 0 60000 65536"/>
                  <a:gd name="T15" fmla="*/ 0 w 8"/>
                  <a:gd name="T16" fmla="*/ 0 h 7"/>
                  <a:gd name="T17" fmla="*/ 8 w 8"/>
                  <a:gd name="T18" fmla="*/ 7 h 7"/>
                </a:gdLst>
                <a:ahLst/>
                <a:cxnLst>
                  <a:cxn ang="T10">
                    <a:pos x="T0" y="T1"/>
                  </a:cxn>
                  <a:cxn ang="T11">
                    <a:pos x="T2" y="T3"/>
                  </a:cxn>
                  <a:cxn ang="T12">
                    <a:pos x="T4" y="T5"/>
                  </a:cxn>
                  <a:cxn ang="T13">
                    <a:pos x="T6" y="T7"/>
                  </a:cxn>
                  <a:cxn ang="T14">
                    <a:pos x="T8" y="T9"/>
                  </a:cxn>
                </a:cxnLst>
                <a:rect l="T15" t="T16" r="T17" b="T18"/>
                <a:pathLst>
                  <a:path w="8" h="7">
                    <a:moveTo>
                      <a:pt x="8" y="0"/>
                    </a:moveTo>
                    <a:lnTo>
                      <a:pt x="0" y="6"/>
                    </a:lnTo>
                    <a:lnTo>
                      <a:pt x="1" y="7"/>
                    </a:lnTo>
                    <a:lnTo>
                      <a:pt x="8" y="4"/>
                    </a:lnTo>
                    <a:lnTo>
                      <a:pt x="8"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20" name="Freeform 1650">
                <a:extLst>
                  <a:ext uri="{FF2B5EF4-FFF2-40B4-BE49-F238E27FC236}">
                    <a16:creationId xmlns:a16="http://schemas.microsoft.com/office/drawing/2014/main" id="{47D00C2C-5D99-4DEF-9A95-097BED352149}"/>
                  </a:ext>
                </a:extLst>
              </p:cNvPr>
              <p:cNvSpPr>
                <a:spLocks noChangeAspect="1"/>
              </p:cNvSpPr>
              <p:nvPr/>
            </p:nvSpPr>
            <p:spPr bwMode="auto">
              <a:xfrm>
                <a:off x="1324" y="1509"/>
                <a:ext cx="8" cy="4"/>
              </a:xfrm>
              <a:custGeom>
                <a:avLst/>
                <a:gdLst>
                  <a:gd name="T0" fmla="*/ 0 w 26"/>
                  <a:gd name="T1" fmla="*/ 0 h 13"/>
                  <a:gd name="T2" fmla="*/ 0 w 26"/>
                  <a:gd name="T3" fmla="*/ 0 h 13"/>
                  <a:gd name="T4" fmla="*/ 0 w 26"/>
                  <a:gd name="T5" fmla="*/ 0 h 13"/>
                  <a:gd name="T6" fmla="*/ 0 w 26"/>
                  <a:gd name="T7" fmla="*/ 0 h 13"/>
                  <a:gd name="T8" fmla="*/ 0 w 26"/>
                  <a:gd name="T9" fmla="*/ 0 h 13"/>
                  <a:gd name="T10" fmla="*/ 0 w 26"/>
                  <a:gd name="T11" fmla="*/ 0 h 13"/>
                  <a:gd name="T12" fmla="*/ 0 w 26"/>
                  <a:gd name="T13" fmla="*/ 0 h 13"/>
                  <a:gd name="T14" fmla="*/ 0 w 26"/>
                  <a:gd name="T15" fmla="*/ 0 h 13"/>
                  <a:gd name="T16" fmla="*/ 0 w 26"/>
                  <a:gd name="T17" fmla="*/ 0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13"/>
                  <a:gd name="T29" fmla="*/ 26 w 26"/>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13">
                    <a:moveTo>
                      <a:pt x="26" y="7"/>
                    </a:moveTo>
                    <a:lnTo>
                      <a:pt x="19" y="7"/>
                    </a:lnTo>
                    <a:lnTo>
                      <a:pt x="8" y="12"/>
                    </a:lnTo>
                    <a:lnTo>
                      <a:pt x="0" y="13"/>
                    </a:lnTo>
                    <a:lnTo>
                      <a:pt x="2" y="9"/>
                    </a:lnTo>
                    <a:lnTo>
                      <a:pt x="10" y="7"/>
                    </a:lnTo>
                    <a:lnTo>
                      <a:pt x="20" y="0"/>
                    </a:lnTo>
                    <a:lnTo>
                      <a:pt x="26" y="1"/>
                    </a:lnTo>
                    <a:lnTo>
                      <a:pt x="26" y="7"/>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21" name="Freeform 1651">
                <a:extLst>
                  <a:ext uri="{FF2B5EF4-FFF2-40B4-BE49-F238E27FC236}">
                    <a16:creationId xmlns:a16="http://schemas.microsoft.com/office/drawing/2014/main" id="{D3D4F773-139C-49B4-B512-B7F7ABEA531B}"/>
                  </a:ext>
                </a:extLst>
              </p:cNvPr>
              <p:cNvSpPr>
                <a:spLocks noChangeAspect="1"/>
              </p:cNvSpPr>
              <p:nvPr/>
            </p:nvSpPr>
            <p:spPr bwMode="auto">
              <a:xfrm>
                <a:off x="1324" y="1509"/>
                <a:ext cx="8" cy="4"/>
              </a:xfrm>
              <a:custGeom>
                <a:avLst/>
                <a:gdLst>
                  <a:gd name="T0" fmla="*/ 0 w 26"/>
                  <a:gd name="T1" fmla="*/ 0 h 13"/>
                  <a:gd name="T2" fmla="*/ 0 w 26"/>
                  <a:gd name="T3" fmla="*/ 0 h 13"/>
                  <a:gd name="T4" fmla="*/ 0 w 26"/>
                  <a:gd name="T5" fmla="*/ 0 h 13"/>
                  <a:gd name="T6" fmla="*/ 0 w 26"/>
                  <a:gd name="T7" fmla="*/ 0 h 13"/>
                  <a:gd name="T8" fmla="*/ 0 w 26"/>
                  <a:gd name="T9" fmla="*/ 0 h 13"/>
                  <a:gd name="T10" fmla="*/ 0 w 26"/>
                  <a:gd name="T11" fmla="*/ 0 h 13"/>
                  <a:gd name="T12" fmla="*/ 0 w 26"/>
                  <a:gd name="T13" fmla="*/ 0 h 13"/>
                  <a:gd name="T14" fmla="*/ 0 w 26"/>
                  <a:gd name="T15" fmla="*/ 0 h 13"/>
                  <a:gd name="T16" fmla="*/ 0 w 26"/>
                  <a:gd name="T17" fmla="*/ 0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13"/>
                  <a:gd name="T29" fmla="*/ 26 w 26"/>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13">
                    <a:moveTo>
                      <a:pt x="26" y="7"/>
                    </a:moveTo>
                    <a:lnTo>
                      <a:pt x="19" y="7"/>
                    </a:lnTo>
                    <a:lnTo>
                      <a:pt x="8" y="12"/>
                    </a:lnTo>
                    <a:lnTo>
                      <a:pt x="0" y="13"/>
                    </a:lnTo>
                    <a:lnTo>
                      <a:pt x="2" y="9"/>
                    </a:lnTo>
                    <a:lnTo>
                      <a:pt x="10" y="7"/>
                    </a:lnTo>
                    <a:lnTo>
                      <a:pt x="20" y="0"/>
                    </a:lnTo>
                    <a:lnTo>
                      <a:pt x="26" y="1"/>
                    </a:lnTo>
                    <a:lnTo>
                      <a:pt x="26" y="7"/>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22" name="Freeform 1652">
                <a:extLst>
                  <a:ext uri="{FF2B5EF4-FFF2-40B4-BE49-F238E27FC236}">
                    <a16:creationId xmlns:a16="http://schemas.microsoft.com/office/drawing/2014/main" id="{2DA82157-05D3-496A-A836-28459B47F7B7}"/>
                  </a:ext>
                </a:extLst>
              </p:cNvPr>
              <p:cNvSpPr>
                <a:spLocks noChangeAspect="1"/>
              </p:cNvSpPr>
              <p:nvPr/>
            </p:nvSpPr>
            <p:spPr bwMode="auto">
              <a:xfrm>
                <a:off x="1387" y="1311"/>
                <a:ext cx="6" cy="4"/>
              </a:xfrm>
              <a:custGeom>
                <a:avLst/>
                <a:gdLst>
                  <a:gd name="T0" fmla="*/ 0 w 17"/>
                  <a:gd name="T1" fmla="*/ 0 h 14"/>
                  <a:gd name="T2" fmla="*/ 0 w 17"/>
                  <a:gd name="T3" fmla="*/ 0 h 14"/>
                  <a:gd name="T4" fmla="*/ 0 w 17"/>
                  <a:gd name="T5" fmla="*/ 0 h 14"/>
                  <a:gd name="T6" fmla="*/ 0 w 17"/>
                  <a:gd name="T7" fmla="*/ 0 h 14"/>
                  <a:gd name="T8" fmla="*/ 0 w 17"/>
                  <a:gd name="T9" fmla="*/ 0 h 14"/>
                  <a:gd name="T10" fmla="*/ 0 60000 65536"/>
                  <a:gd name="T11" fmla="*/ 0 60000 65536"/>
                  <a:gd name="T12" fmla="*/ 0 60000 65536"/>
                  <a:gd name="T13" fmla="*/ 0 60000 65536"/>
                  <a:gd name="T14" fmla="*/ 0 60000 65536"/>
                  <a:gd name="T15" fmla="*/ 0 w 17"/>
                  <a:gd name="T16" fmla="*/ 0 h 14"/>
                  <a:gd name="T17" fmla="*/ 17 w 17"/>
                  <a:gd name="T18" fmla="*/ 14 h 14"/>
                </a:gdLst>
                <a:ahLst/>
                <a:cxnLst>
                  <a:cxn ang="T10">
                    <a:pos x="T0" y="T1"/>
                  </a:cxn>
                  <a:cxn ang="T11">
                    <a:pos x="T2" y="T3"/>
                  </a:cxn>
                  <a:cxn ang="T12">
                    <a:pos x="T4" y="T5"/>
                  </a:cxn>
                  <a:cxn ang="T13">
                    <a:pos x="T6" y="T7"/>
                  </a:cxn>
                  <a:cxn ang="T14">
                    <a:pos x="T8" y="T9"/>
                  </a:cxn>
                </a:cxnLst>
                <a:rect l="T15" t="T16" r="T17" b="T18"/>
                <a:pathLst>
                  <a:path w="17" h="14">
                    <a:moveTo>
                      <a:pt x="0" y="12"/>
                    </a:moveTo>
                    <a:lnTo>
                      <a:pt x="1" y="14"/>
                    </a:lnTo>
                    <a:lnTo>
                      <a:pt x="17" y="3"/>
                    </a:lnTo>
                    <a:lnTo>
                      <a:pt x="15" y="0"/>
                    </a:lnTo>
                    <a:lnTo>
                      <a:pt x="0" y="1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23" name="Freeform 1653">
                <a:extLst>
                  <a:ext uri="{FF2B5EF4-FFF2-40B4-BE49-F238E27FC236}">
                    <a16:creationId xmlns:a16="http://schemas.microsoft.com/office/drawing/2014/main" id="{90D47C93-AA23-4980-94D4-2F95FB717437}"/>
                  </a:ext>
                </a:extLst>
              </p:cNvPr>
              <p:cNvSpPr>
                <a:spLocks noChangeAspect="1"/>
              </p:cNvSpPr>
              <p:nvPr/>
            </p:nvSpPr>
            <p:spPr bwMode="auto">
              <a:xfrm>
                <a:off x="1387" y="1311"/>
                <a:ext cx="6" cy="4"/>
              </a:xfrm>
              <a:custGeom>
                <a:avLst/>
                <a:gdLst>
                  <a:gd name="T0" fmla="*/ 0 w 17"/>
                  <a:gd name="T1" fmla="*/ 0 h 14"/>
                  <a:gd name="T2" fmla="*/ 0 w 17"/>
                  <a:gd name="T3" fmla="*/ 0 h 14"/>
                  <a:gd name="T4" fmla="*/ 0 w 17"/>
                  <a:gd name="T5" fmla="*/ 0 h 14"/>
                  <a:gd name="T6" fmla="*/ 0 w 17"/>
                  <a:gd name="T7" fmla="*/ 0 h 14"/>
                  <a:gd name="T8" fmla="*/ 0 w 17"/>
                  <a:gd name="T9" fmla="*/ 0 h 14"/>
                  <a:gd name="T10" fmla="*/ 0 60000 65536"/>
                  <a:gd name="T11" fmla="*/ 0 60000 65536"/>
                  <a:gd name="T12" fmla="*/ 0 60000 65536"/>
                  <a:gd name="T13" fmla="*/ 0 60000 65536"/>
                  <a:gd name="T14" fmla="*/ 0 60000 65536"/>
                  <a:gd name="T15" fmla="*/ 0 w 17"/>
                  <a:gd name="T16" fmla="*/ 0 h 14"/>
                  <a:gd name="T17" fmla="*/ 17 w 17"/>
                  <a:gd name="T18" fmla="*/ 14 h 14"/>
                </a:gdLst>
                <a:ahLst/>
                <a:cxnLst>
                  <a:cxn ang="T10">
                    <a:pos x="T0" y="T1"/>
                  </a:cxn>
                  <a:cxn ang="T11">
                    <a:pos x="T2" y="T3"/>
                  </a:cxn>
                  <a:cxn ang="T12">
                    <a:pos x="T4" y="T5"/>
                  </a:cxn>
                  <a:cxn ang="T13">
                    <a:pos x="T6" y="T7"/>
                  </a:cxn>
                  <a:cxn ang="T14">
                    <a:pos x="T8" y="T9"/>
                  </a:cxn>
                </a:cxnLst>
                <a:rect l="T15" t="T16" r="T17" b="T18"/>
                <a:pathLst>
                  <a:path w="17" h="14">
                    <a:moveTo>
                      <a:pt x="0" y="12"/>
                    </a:moveTo>
                    <a:lnTo>
                      <a:pt x="1" y="14"/>
                    </a:lnTo>
                    <a:lnTo>
                      <a:pt x="17" y="3"/>
                    </a:lnTo>
                    <a:lnTo>
                      <a:pt x="15" y="0"/>
                    </a:lnTo>
                    <a:lnTo>
                      <a:pt x="0" y="12"/>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24" name="Freeform 1654">
                <a:extLst>
                  <a:ext uri="{FF2B5EF4-FFF2-40B4-BE49-F238E27FC236}">
                    <a16:creationId xmlns:a16="http://schemas.microsoft.com/office/drawing/2014/main" id="{A8B2343E-65CD-41B3-8E9E-A6D0A3C8766D}"/>
                  </a:ext>
                </a:extLst>
              </p:cNvPr>
              <p:cNvSpPr>
                <a:spLocks noChangeAspect="1"/>
              </p:cNvSpPr>
              <p:nvPr/>
            </p:nvSpPr>
            <p:spPr bwMode="auto">
              <a:xfrm>
                <a:off x="1392" y="1295"/>
                <a:ext cx="4" cy="16"/>
              </a:xfrm>
              <a:custGeom>
                <a:avLst/>
                <a:gdLst>
                  <a:gd name="T0" fmla="*/ 0 w 16"/>
                  <a:gd name="T1" fmla="*/ 0 h 55"/>
                  <a:gd name="T2" fmla="*/ 0 w 16"/>
                  <a:gd name="T3" fmla="*/ 0 h 55"/>
                  <a:gd name="T4" fmla="*/ 0 w 16"/>
                  <a:gd name="T5" fmla="*/ 0 h 55"/>
                  <a:gd name="T6" fmla="*/ 0 w 16"/>
                  <a:gd name="T7" fmla="*/ 0 h 55"/>
                  <a:gd name="T8" fmla="*/ 0 w 16"/>
                  <a:gd name="T9" fmla="*/ 0 h 55"/>
                  <a:gd name="T10" fmla="*/ 0 w 16"/>
                  <a:gd name="T11" fmla="*/ 0 h 55"/>
                  <a:gd name="T12" fmla="*/ 0 w 16"/>
                  <a:gd name="T13" fmla="*/ 0 h 55"/>
                  <a:gd name="T14" fmla="*/ 0 w 16"/>
                  <a:gd name="T15" fmla="*/ 0 h 55"/>
                  <a:gd name="T16" fmla="*/ 0 w 16"/>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5"/>
                  <a:gd name="T29" fmla="*/ 16 w 16"/>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5">
                    <a:moveTo>
                      <a:pt x="6" y="54"/>
                    </a:moveTo>
                    <a:lnTo>
                      <a:pt x="7" y="55"/>
                    </a:lnTo>
                    <a:lnTo>
                      <a:pt x="16" y="53"/>
                    </a:lnTo>
                    <a:lnTo>
                      <a:pt x="16" y="27"/>
                    </a:lnTo>
                    <a:lnTo>
                      <a:pt x="1" y="0"/>
                    </a:lnTo>
                    <a:lnTo>
                      <a:pt x="0" y="1"/>
                    </a:lnTo>
                    <a:lnTo>
                      <a:pt x="14" y="27"/>
                    </a:lnTo>
                    <a:lnTo>
                      <a:pt x="13" y="49"/>
                    </a:lnTo>
                    <a:lnTo>
                      <a:pt x="6" y="5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25" name="Freeform 1655">
                <a:extLst>
                  <a:ext uri="{FF2B5EF4-FFF2-40B4-BE49-F238E27FC236}">
                    <a16:creationId xmlns:a16="http://schemas.microsoft.com/office/drawing/2014/main" id="{0C21142E-09C9-42DA-9D20-B51E6B655AAB}"/>
                  </a:ext>
                </a:extLst>
              </p:cNvPr>
              <p:cNvSpPr>
                <a:spLocks noChangeAspect="1"/>
              </p:cNvSpPr>
              <p:nvPr/>
            </p:nvSpPr>
            <p:spPr bwMode="auto">
              <a:xfrm>
                <a:off x="1392" y="1295"/>
                <a:ext cx="4" cy="16"/>
              </a:xfrm>
              <a:custGeom>
                <a:avLst/>
                <a:gdLst>
                  <a:gd name="T0" fmla="*/ 0 w 16"/>
                  <a:gd name="T1" fmla="*/ 0 h 55"/>
                  <a:gd name="T2" fmla="*/ 0 w 16"/>
                  <a:gd name="T3" fmla="*/ 0 h 55"/>
                  <a:gd name="T4" fmla="*/ 0 w 16"/>
                  <a:gd name="T5" fmla="*/ 0 h 55"/>
                  <a:gd name="T6" fmla="*/ 0 w 16"/>
                  <a:gd name="T7" fmla="*/ 0 h 55"/>
                  <a:gd name="T8" fmla="*/ 0 w 16"/>
                  <a:gd name="T9" fmla="*/ 0 h 55"/>
                  <a:gd name="T10" fmla="*/ 0 w 16"/>
                  <a:gd name="T11" fmla="*/ 0 h 55"/>
                  <a:gd name="T12" fmla="*/ 0 w 16"/>
                  <a:gd name="T13" fmla="*/ 0 h 55"/>
                  <a:gd name="T14" fmla="*/ 0 w 16"/>
                  <a:gd name="T15" fmla="*/ 0 h 55"/>
                  <a:gd name="T16" fmla="*/ 0 w 16"/>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5"/>
                  <a:gd name="T29" fmla="*/ 16 w 16"/>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5">
                    <a:moveTo>
                      <a:pt x="6" y="54"/>
                    </a:moveTo>
                    <a:lnTo>
                      <a:pt x="7" y="55"/>
                    </a:lnTo>
                    <a:lnTo>
                      <a:pt x="16" y="53"/>
                    </a:lnTo>
                    <a:lnTo>
                      <a:pt x="16" y="27"/>
                    </a:lnTo>
                    <a:lnTo>
                      <a:pt x="1" y="0"/>
                    </a:lnTo>
                    <a:lnTo>
                      <a:pt x="0" y="1"/>
                    </a:lnTo>
                    <a:lnTo>
                      <a:pt x="14" y="27"/>
                    </a:lnTo>
                    <a:lnTo>
                      <a:pt x="13" y="49"/>
                    </a:lnTo>
                    <a:lnTo>
                      <a:pt x="6" y="54"/>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26" name="Freeform 1656">
                <a:extLst>
                  <a:ext uri="{FF2B5EF4-FFF2-40B4-BE49-F238E27FC236}">
                    <a16:creationId xmlns:a16="http://schemas.microsoft.com/office/drawing/2014/main" id="{D80A10EF-212A-428C-B559-7E2D54B5C4D9}"/>
                  </a:ext>
                </a:extLst>
              </p:cNvPr>
              <p:cNvSpPr>
                <a:spLocks noChangeAspect="1"/>
              </p:cNvSpPr>
              <p:nvPr/>
            </p:nvSpPr>
            <p:spPr bwMode="auto">
              <a:xfrm>
                <a:off x="1404" y="1200"/>
                <a:ext cx="25" cy="11"/>
              </a:xfrm>
              <a:custGeom>
                <a:avLst/>
                <a:gdLst>
                  <a:gd name="T0" fmla="*/ 0 w 89"/>
                  <a:gd name="T1" fmla="*/ 0 h 37"/>
                  <a:gd name="T2" fmla="*/ 0 w 89"/>
                  <a:gd name="T3" fmla="*/ 0 h 37"/>
                  <a:gd name="T4" fmla="*/ 0 w 89"/>
                  <a:gd name="T5" fmla="*/ 0 h 37"/>
                  <a:gd name="T6" fmla="*/ 0 w 89"/>
                  <a:gd name="T7" fmla="*/ 0 h 37"/>
                  <a:gd name="T8" fmla="*/ 0 w 89"/>
                  <a:gd name="T9" fmla="*/ 0 h 37"/>
                  <a:gd name="T10" fmla="*/ 0 w 89"/>
                  <a:gd name="T11" fmla="*/ 0 h 37"/>
                  <a:gd name="T12" fmla="*/ 0 w 89"/>
                  <a:gd name="T13" fmla="*/ 0 h 37"/>
                  <a:gd name="T14" fmla="*/ 0 w 89"/>
                  <a:gd name="T15" fmla="*/ 0 h 37"/>
                  <a:gd name="T16" fmla="*/ 0 w 89"/>
                  <a:gd name="T17" fmla="*/ 0 h 37"/>
                  <a:gd name="T18" fmla="*/ 0 w 89"/>
                  <a:gd name="T19" fmla="*/ 0 h 37"/>
                  <a:gd name="T20" fmla="*/ 0 w 89"/>
                  <a:gd name="T21" fmla="*/ 0 h 37"/>
                  <a:gd name="T22" fmla="*/ 0 w 89"/>
                  <a:gd name="T23" fmla="*/ 0 h 37"/>
                  <a:gd name="T24" fmla="*/ 0 w 89"/>
                  <a:gd name="T25" fmla="*/ 0 h 37"/>
                  <a:gd name="T26" fmla="*/ 0 w 89"/>
                  <a:gd name="T27" fmla="*/ 0 h 37"/>
                  <a:gd name="T28" fmla="*/ 0 w 89"/>
                  <a:gd name="T29" fmla="*/ 0 h 37"/>
                  <a:gd name="T30" fmla="*/ 0 w 89"/>
                  <a:gd name="T31" fmla="*/ 0 h 37"/>
                  <a:gd name="T32" fmla="*/ 0 w 89"/>
                  <a:gd name="T33" fmla="*/ 0 h 37"/>
                  <a:gd name="T34" fmla="*/ 0 w 89"/>
                  <a:gd name="T35" fmla="*/ 0 h 37"/>
                  <a:gd name="T36" fmla="*/ 0 w 89"/>
                  <a:gd name="T37" fmla="*/ 0 h 37"/>
                  <a:gd name="T38" fmla="*/ 0 w 89"/>
                  <a:gd name="T39" fmla="*/ 0 h 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89"/>
                  <a:gd name="T61" fmla="*/ 0 h 37"/>
                  <a:gd name="T62" fmla="*/ 89 w 89"/>
                  <a:gd name="T63" fmla="*/ 37 h 3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89" h="37">
                    <a:moveTo>
                      <a:pt x="74" y="0"/>
                    </a:moveTo>
                    <a:lnTo>
                      <a:pt x="59" y="13"/>
                    </a:lnTo>
                    <a:lnTo>
                      <a:pt x="18" y="18"/>
                    </a:lnTo>
                    <a:lnTo>
                      <a:pt x="5" y="24"/>
                    </a:lnTo>
                    <a:lnTo>
                      <a:pt x="4" y="27"/>
                    </a:lnTo>
                    <a:lnTo>
                      <a:pt x="0" y="30"/>
                    </a:lnTo>
                    <a:lnTo>
                      <a:pt x="0" y="36"/>
                    </a:lnTo>
                    <a:lnTo>
                      <a:pt x="0" y="34"/>
                    </a:lnTo>
                    <a:lnTo>
                      <a:pt x="4" y="34"/>
                    </a:lnTo>
                    <a:lnTo>
                      <a:pt x="5" y="36"/>
                    </a:lnTo>
                    <a:lnTo>
                      <a:pt x="9" y="37"/>
                    </a:lnTo>
                    <a:lnTo>
                      <a:pt x="89" y="9"/>
                    </a:lnTo>
                    <a:lnTo>
                      <a:pt x="79" y="8"/>
                    </a:lnTo>
                    <a:lnTo>
                      <a:pt x="72" y="11"/>
                    </a:lnTo>
                    <a:lnTo>
                      <a:pt x="68" y="15"/>
                    </a:lnTo>
                    <a:lnTo>
                      <a:pt x="63" y="16"/>
                    </a:lnTo>
                    <a:lnTo>
                      <a:pt x="63" y="14"/>
                    </a:lnTo>
                    <a:lnTo>
                      <a:pt x="73" y="4"/>
                    </a:lnTo>
                    <a:lnTo>
                      <a:pt x="74"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27" name="Freeform 1657">
                <a:extLst>
                  <a:ext uri="{FF2B5EF4-FFF2-40B4-BE49-F238E27FC236}">
                    <a16:creationId xmlns:a16="http://schemas.microsoft.com/office/drawing/2014/main" id="{8941B85F-F373-4B02-81AB-1A734541660D}"/>
                  </a:ext>
                </a:extLst>
              </p:cNvPr>
              <p:cNvSpPr>
                <a:spLocks noChangeAspect="1"/>
              </p:cNvSpPr>
              <p:nvPr/>
            </p:nvSpPr>
            <p:spPr bwMode="auto">
              <a:xfrm>
                <a:off x="1404" y="1200"/>
                <a:ext cx="25" cy="11"/>
              </a:xfrm>
              <a:custGeom>
                <a:avLst/>
                <a:gdLst>
                  <a:gd name="T0" fmla="*/ 0 w 89"/>
                  <a:gd name="T1" fmla="*/ 0 h 37"/>
                  <a:gd name="T2" fmla="*/ 0 w 89"/>
                  <a:gd name="T3" fmla="*/ 0 h 37"/>
                  <a:gd name="T4" fmla="*/ 0 w 89"/>
                  <a:gd name="T5" fmla="*/ 0 h 37"/>
                  <a:gd name="T6" fmla="*/ 0 w 89"/>
                  <a:gd name="T7" fmla="*/ 0 h 37"/>
                  <a:gd name="T8" fmla="*/ 0 w 89"/>
                  <a:gd name="T9" fmla="*/ 0 h 37"/>
                  <a:gd name="T10" fmla="*/ 0 w 89"/>
                  <a:gd name="T11" fmla="*/ 0 h 37"/>
                  <a:gd name="T12" fmla="*/ 0 w 89"/>
                  <a:gd name="T13" fmla="*/ 0 h 37"/>
                  <a:gd name="T14" fmla="*/ 0 w 89"/>
                  <a:gd name="T15" fmla="*/ 0 h 37"/>
                  <a:gd name="T16" fmla="*/ 0 w 89"/>
                  <a:gd name="T17" fmla="*/ 0 h 37"/>
                  <a:gd name="T18" fmla="*/ 0 w 89"/>
                  <a:gd name="T19" fmla="*/ 0 h 37"/>
                  <a:gd name="T20" fmla="*/ 0 w 89"/>
                  <a:gd name="T21" fmla="*/ 0 h 37"/>
                  <a:gd name="T22" fmla="*/ 0 w 89"/>
                  <a:gd name="T23" fmla="*/ 0 h 37"/>
                  <a:gd name="T24" fmla="*/ 0 w 89"/>
                  <a:gd name="T25" fmla="*/ 0 h 37"/>
                  <a:gd name="T26" fmla="*/ 0 w 89"/>
                  <a:gd name="T27" fmla="*/ 0 h 37"/>
                  <a:gd name="T28" fmla="*/ 0 w 89"/>
                  <a:gd name="T29" fmla="*/ 0 h 37"/>
                  <a:gd name="T30" fmla="*/ 0 w 89"/>
                  <a:gd name="T31" fmla="*/ 0 h 37"/>
                  <a:gd name="T32" fmla="*/ 0 w 89"/>
                  <a:gd name="T33" fmla="*/ 0 h 37"/>
                  <a:gd name="T34" fmla="*/ 0 w 89"/>
                  <a:gd name="T35" fmla="*/ 0 h 37"/>
                  <a:gd name="T36" fmla="*/ 0 w 89"/>
                  <a:gd name="T37" fmla="*/ 0 h 37"/>
                  <a:gd name="T38" fmla="*/ 0 w 89"/>
                  <a:gd name="T39" fmla="*/ 0 h 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89"/>
                  <a:gd name="T61" fmla="*/ 0 h 37"/>
                  <a:gd name="T62" fmla="*/ 89 w 89"/>
                  <a:gd name="T63" fmla="*/ 37 h 3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89" h="37">
                    <a:moveTo>
                      <a:pt x="74" y="0"/>
                    </a:moveTo>
                    <a:lnTo>
                      <a:pt x="59" y="13"/>
                    </a:lnTo>
                    <a:lnTo>
                      <a:pt x="18" y="18"/>
                    </a:lnTo>
                    <a:lnTo>
                      <a:pt x="5" y="24"/>
                    </a:lnTo>
                    <a:lnTo>
                      <a:pt x="4" y="27"/>
                    </a:lnTo>
                    <a:lnTo>
                      <a:pt x="0" y="30"/>
                    </a:lnTo>
                    <a:lnTo>
                      <a:pt x="0" y="36"/>
                    </a:lnTo>
                    <a:lnTo>
                      <a:pt x="0" y="34"/>
                    </a:lnTo>
                    <a:lnTo>
                      <a:pt x="4" y="34"/>
                    </a:lnTo>
                    <a:lnTo>
                      <a:pt x="5" y="36"/>
                    </a:lnTo>
                    <a:lnTo>
                      <a:pt x="9" y="37"/>
                    </a:lnTo>
                    <a:lnTo>
                      <a:pt x="89" y="9"/>
                    </a:lnTo>
                    <a:lnTo>
                      <a:pt x="79" y="8"/>
                    </a:lnTo>
                    <a:lnTo>
                      <a:pt x="72" y="11"/>
                    </a:lnTo>
                    <a:lnTo>
                      <a:pt x="68" y="15"/>
                    </a:lnTo>
                    <a:lnTo>
                      <a:pt x="63" y="16"/>
                    </a:lnTo>
                    <a:lnTo>
                      <a:pt x="63" y="14"/>
                    </a:lnTo>
                    <a:lnTo>
                      <a:pt x="73" y="4"/>
                    </a:lnTo>
                    <a:lnTo>
                      <a:pt x="74" y="0"/>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28" name="Freeform 1658">
                <a:extLst>
                  <a:ext uri="{FF2B5EF4-FFF2-40B4-BE49-F238E27FC236}">
                    <a16:creationId xmlns:a16="http://schemas.microsoft.com/office/drawing/2014/main" id="{431B6206-8382-458F-8CE6-56B3A222B91E}"/>
                  </a:ext>
                </a:extLst>
              </p:cNvPr>
              <p:cNvSpPr>
                <a:spLocks noChangeAspect="1"/>
              </p:cNvSpPr>
              <p:nvPr/>
            </p:nvSpPr>
            <p:spPr bwMode="auto">
              <a:xfrm>
                <a:off x="1456" y="1146"/>
                <a:ext cx="3" cy="3"/>
              </a:xfrm>
              <a:custGeom>
                <a:avLst/>
                <a:gdLst>
                  <a:gd name="T0" fmla="*/ 0 w 7"/>
                  <a:gd name="T1" fmla="*/ 0 h 11"/>
                  <a:gd name="T2" fmla="*/ 0 w 7"/>
                  <a:gd name="T3" fmla="*/ 0 h 11"/>
                  <a:gd name="T4" fmla="*/ 0 w 7"/>
                  <a:gd name="T5" fmla="*/ 0 h 11"/>
                  <a:gd name="T6" fmla="*/ 0 w 7"/>
                  <a:gd name="T7" fmla="*/ 0 h 11"/>
                  <a:gd name="T8" fmla="*/ 0 w 7"/>
                  <a:gd name="T9" fmla="*/ 0 h 11"/>
                  <a:gd name="T10" fmla="*/ 0 w 7"/>
                  <a:gd name="T11" fmla="*/ 0 h 11"/>
                  <a:gd name="T12" fmla="*/ 0 w 7"/>
                  <a:gd name="T13" fmla="*/ 0 h 11"/>
                  <a:gd name="T14" fmla="*/ 0 w 7"/>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1"/>
                  <a:gd name="T26" fmla="*/ 7 w 7"/>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1">
                    <a:moveTo>
                      <a:pt x="0" y="6"/>
                    </a:moveTo>
                    <a:lnTo>
                      <a:pt x="4" y="10"/>
                    </a:lnTo>
                    <a:lnTo>
                      <a:pt x="7" y="11"/>
                    </a:lnTo>
                    <a:lnTo>
                      <a:pt x="7" y="7"/>
                    </a:lnTo>
                    <a:lnTo>
                      <a:pt x="5" y="5"/>
                    </a:lnTo>
                    <a:lnTo>
                      <a:pt x="4" y="0"/>
                    </a:lnTo>
                    <a:lnTo>
                      <a:pt x="1" y="0"/>
                    </a:lnTo>
                    <a:lnTo>
                      <a:pt x="0" y="6"/>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29" name="Freeform 1659">
                <a:extLst>
                  <a:ext uri="{FF2B5EF4-FFF2-40B4-BE49-F238E27FC236}">
                    <a16:creationId xmlns:a16="http://schemas.microsoft.com/office/drawing/2014/main" id="{808BD21D-EB01-4D86-98F9-3E786DDF7627}"/>
                  </a:ext>
                </a:extLst>
              </p:cNvPr>
              <p:cNvSpPr>
                <a:spLocks noChangeAspect="1"/>
              </p:cNvSpPr>
              <p:nvPr/>
            </p:nvSpPr>
            <p:spPr bwMode="auto">
              <a:xfrm>
                <a:off x="1456" y="1146"/>
                <a:ext cx="3" cy="3"/>
              </a:xfrm>
              <a:custGeom>
                <a:avLst/>
                <a:gdLst>
                  <a:gd name="T0" fmla="*/ 0 w 7"/>
                  <a:gd name="T1" fmla="*/ 0 h 11"/>
                  <a:gd name="T2" fmla="*/ 0 w 7"/>
                  <a:gd name="T3" fmla="*/ 0 h 11"/>
                  <a:gd name="T4" fmla="*/ 0 w 7"/>
                  <a:gd name="T5" fmla="*/ 0 h 11"/>
                  <a:gd name="T6" fmla="*/ 0 w 7"/>
                  <a:gd name="T7" fmla="*/ 0 h 11"/>
                  <a:gd name="T8" fmla="*/ 0 w 7"/>
                  <a:gd name="T9" fmla="*/ 0 h 11"/>
                  <a:gd name="T10" fmla="*/ 0 w 7"/>
                  <a:gd name="T11" fmla="*/ 0 h 11"/>
                  <a:gd name="T12" fmla="*/ 0 w 7"/>
                  <a:gd name="T13" fmla="*/ 0 h 11"/>
                  <a:gd name="T14" fmla="*/ 0 w 7"/>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1"/>
                  <a:gd name="T26" fmla="*/ 7 w 7"/>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1">
                    <a:moveTo>
                      <a:pt x="0" y="6"/>
                    </a:moveTo>
                    <a:lnTo>
                      <a:pt x="4" y="10"/>
                    </a:lnTo>
                    <a:lnTo>
                      <a:pt x="7" y="11"/>
                    </a:lnTo>
                    <a:lnTo>
                      <a:pt x="7" y="7"/>
                    </a:lnTo>
                    <a:lnTo>
                      <a:pt x="5" y="5"/>
                    </a:lnTo>
                    <a:lnTo>
                      <a:pt x="4" y="0"/>
                    </a:lnTo>
                    <a:lnTo>
                      <a:pt x="1" y="0"/>
                    </a:lnTo>
                    <a:lnTo>
                      <a:pt x="0" y="6"/>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30" name="Freeform 1660">
                <a:extLst>
                  <a:ext uri="{FF2B5EF4-FFF2-40B4-BE49-F238E27FC236}">
                    <a16:creationId xmlns:a16="http://schemas.microsoft.com/office/drawing/2014/main" id="{69E35133-D9B7-495B-B4F5-11F196836796}"/>
                  </a:ext>
                </a:extLst>
              </p:cNvPr>
              <p:cNvSpPr>
                <a:spLocks noChangeAspect="1"/>
              </p:cNvSpPr>
              <p:nvPr/>
            </p:nvSpPr>
            <p:spPr bwMode="auto">
              <a:xfrm>
                <a:off x="1459" y="1145"/>
                <a:ext cx="2" cy="3"/>
              </a:xfrm>
              <a:custGeom>
                <a:avLst/>
                <a:gdLst>
                  <a:gd name="T0" fmla="*/ 0 w 5"/>
                  <a:gd name="T1" fmla="*/ 0 h 8"/>
                  <a:gd name="T2" fmla="*/ 0 w 5"/>
                  <a:gd name="T3" fmla="*/ 0 h 8"/>
                  <a:gd name="T4" fmla="*/ 0 w 5"/>
                  <a:gd name="T5" fmla="*/ 0 h 8"/>
                  <a:gd name="T6" fmla="*/ 0 w 5"/>
                  <a:gd name="T7" fmla="*/ 0 h 8"/>
                  <a:gd name="T8" fmla="*/ 0 w 5"/>
                  <a:gd name="T9" fmla="*/ 0 h 8"/>
                  <a:gd name="T10" fmla="*/ 0 w 5"/>
                  <a:gd name="T11" fmla="*/ 0 h 8"/>
                  <a:gd name="T12" fmla="*/ 0 w 5"/>
                  <a:gd name="T13" fmla="*/ 0 h 8"/>
                  <a:gd name="T14" fmla="*/ 0 60000 65536"/>
                  <a:gd name="T15" fmla="*/ 0 60000 65536"/>
                  <a:gd name="T16" fmla="*/ 0 60000 65536"/>
                  <a:gd name="T17" fmla="*/ 0 60000 65536"/>
                  <a:gd name="T18" fmla="*/ 0 60000 65536"/>
                  <a:gd name="T19" fmla="*/ 0 60000 65536"/>
                  <a:gd name="T20" fmla="*/ 0 60000 65536"/>
                  <a:gd name="T21" fmla="*/ 0 w 5"/>
                  <a:gd name="T22" fmla="*/ 0 h 8"/>
                  <a:gd name="T23" fmla="*/ 5 w 5"/>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8">
                    <a:moveTo>
                      <a:pt x="2" y="6"/>
                    </a:moveTo>
                    <a:lnTo>
                      <a:pt x="5" y="8"/>
                    </a:lnTo>
                    <a:lnTo>
                      <a:pt x="5" y="4"/>
                    </a:lnTo>
                    <a:lnTo>
                      <a:pt x="4" y="0"/>
                    </a:lnTo>
                    <a:lnTo>
                      <a:pt x="2" y="0"/>
                    </a:lnTo>
                    <a:lnTo>
                      <a:pt x="0" y="3"/>
                    </a:lnTo>
                    <a:lnTo>
                      <a:pt x="2" y="6"/>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31" name="Freeform 1661">
                <a:extLst>
                  <a:ext uri="{FF2B5EF4-FFF2-40B4-BE49-F238E27FC236}">
                    <a16:creationId xmlns:a16="http://schemas.microsoft.com/office/drawing/2014/main" id="{47933FD0-CFB2-466A-999F-01F2F4E360D6}"/>
                  </a:ext>
                </a:extLst>
              </p:cNvPr>
              <p:cNvSpPr>
                <a:spLocks noChangeAspect="1"/>
              </p:cNvSpPr>
              <p:nvPr/>
            </p:nvSpPr>
            <p:spPr bwMode="auto">
              <a:xfrm>
                <a:off x="1459" y="1145"/>
                <a:ext cx="2" cy="3"/>
              </a:xfrm>
              <a:custGeom>
                <a:avLst/>
                <a:gdLst>
                  <a:gd name="T0" fmla="*/ 0 w 5"/>
                  <a:gd name="T1" fmla="*/ 0 h 8"/>
                  <a:gd name="T2" fmla="*/ 0 w 5"/>
                  <a:gd name="T3" fmla="*/ 0 h 8"/>
                  <a:gd name="T4" fmla="*/ 0 w 5"/>
                  <a:gd name="T5" fmla="*/ 0 h 8"/>
                  <a:gd name="T6" fmla="*/ 0 w 5"/>
                  <a:gd name="T7" fmla="*/ 0 h 8"/>
                  <a:gd name="T8" fmla="*/ 0 w 5"/>
                  <a:gd name="T9" fmla="*/ 0 h 8"/>
                  <a:gd name="T10" fmla="*/ 0 w 5"/>
                  <a:gd name="T11" fmla="*/ 0 h 8"/>
                  <a:gd name="T12" fmla="*/ 0 w 5"/>
                  <a:gd name="T13" fmla="*/ 0 h 8"/>
                  <a:gd name="T14" fmla="*/ 0 60000 65536"/>
                  <a:gd name="T15" fmla="*/ 0 60000 65536"/>
                  <a:gd name="T16" fmla="*/ 0 60000 65536"/>
                  <a:gd name="T17" fmla="*/ 0 60000 65536"/>
                  <a:gd name="T18" fmla="*/ 0 60000 65536"/>
                  <a:gd name="T19" fmla="*/ 0 60000 65536"/>
                  <a:gd name="T20" fmla="*/ 0 60000 65536"/>
                  <a:gd name="T21" fmla="*/ 0 w 5"/>
                  <a:gd name="T22" fmla="*/ 0 h 8"/>
                  <a:gd name="T23" fmla="*/ 5 w 5"/>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8">
                    <a:moveTo>
                      <a:pt x="2" y="6"/>
                    </a:moveTo>
                    <a:lnTo>
                      <a:pt x="5" y="8"/>
                    </a:lnTo>
                    <a:lnTo>
                      <a:pt x="5" y="4"/>
                    </a:lnTo>
                    <a:lnTo>
                      <a:pt x="4" y="0"/>
                    </a:lnTo>
                    <a:lnTo>
                      <a:pt x="2" y="0"/>
                    </a:lnTo>
                    <a:lnTo>
                      <a:pt x="0" y="3"/>
                    </a:lnTo>
                    <a:lnTo>
                      <a:pt x="2" y="6"/>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32" name="Freeform 1662">
                <a:extLst>
                  <a:ext uri="{FF2B5EF4-FFF2-40B4-BE49-F238E27FC236}">
                    <a16:creationId xmlns:a16="http://schemas.microsoft.com/office/drawing/2014/main" id="{D49FED5B-FC2E-466E-8FF3-1A46F049428E}"/>
                  </a:ext>
                </a:extLst>
              </p:cNvPr>
              <p:cNvSpPr>
                <a:spLocks noChangeAspect="1"/>
              </p:cNvSpPr>
              <p:nvPr/>
            </p:nvSpPr>
            <p:spPr bwMode="auto">
              <a:xfrm>
                <a:off x="1461" y="1148"/>
                <a:ext cx="1" cy="1"/>
              </a:xfrm>
              <a:custGeom>
                <a:avLst/>
                <a:gdLst>
                  <a:gd name="T0" fmla="*/ 0 w 5"/>
                  <a:gd name="T1" fmla="*/ 0 h 8"/>
                  <a:gd name="T2" fmla="*/ 0 w 5"/>
                  <a:gd name="T3" fmla="*/ 0 h 8"/>
                  <a:gd name="T4" fmla="*/ 0 w 5"/>
                  <a:gd name="T5" fmla="*/ 0 h 8"/>
                  <a:gd name="T6" fmla="*/ 0 w 5"/>
                  <a:gd name="T7" fmla="*/ 0 h 8"/>
                  <a:gd name="T8" fmla="*/ 0 w 5"/>
                  <a:gd name="T9" fmla="*/ 0 h 8"/>
                  <a:gd name="T10" fmla="*/ 0 w 5"/>
                  <a:gd name="T11" fmla="*/ 0 h 8"/>
                  <a:gd name="T12" fmla="*/ 0 60000 65536"/>
                  <a:gd name="T13" fmla="*/ 0 60000 65536"/>
                  <a:gd name="T14" fmla="*/ 0 60000 65536"/>
                  <a:gd name="T15" fmla="*/ 0 60000 65536"/>
                  <a:gd name="T16" fmla="*/ 0 60000 65536"/>
                  <a:gd name="T17" fmla="*/ 0 60000 65536"/>
                  <a:gd name="T18" fmla="*/ 0 w 5"/>
                  <a:gd name="T19" fmla="*/ 0 h 8"/>
                  <a:gd name="T20" fmla="*/ 5 w 5"/>
                  <a:gd name="T21" fmla="*/ 8 h 8"/>
                </a:gdLst>
                <a:ahLst/>
                <a:cxnLst>
                  <a:cxn ang="T12">
                    <a:pos x="T0" y="T1"/>
                  </a:cxn>
                  <a:cxn ang="T13">
                    <a:pos x="T2" y="T3"/>
                  </a:cxn>
                  <a:cxn ang="T14">
                    <a:pos x="T4" y="T5"/>
                  </a:cxn>
                  <a:cxn ang="T15">
                    <a:pos x="T6" y="T7"/>
                  </a:cxn>
                  <a:cxn ang="T16">
                    <a:pos x="T8" y="T9"/>
                  </a:cxn>
                  <a:cxn ang="T17">
                    <a:pos x="T10" y="T11"/>
                  </a:cxn>
                </a:cxnLst>
                <a:rect l="T18" t="T19" r="T20" b="T21"/>
                <a:pathLst>
                  <a:path w="5" h="8">
                    <a:moveTo>
                      <a:pt x="0" y="3"/>
                    </a:moveTo>
                    <a:lnTo>
                      <a:pt x="1" y="7"/>
                    </a:lnTo>
                    <a:lnTo>
                      <a:pt x="4" y="8"/>
                    </a:lnTo>
                    <a:lnTo>
                      <a:pt x="5" y="3"/>
                    </a:lnTo>
                    <a:lnTo>
                      <a:pt x="3" y="0"/>
                    </a:lnTo>
                    <a:lnTo>
                      <a:pt x="0" y="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33" name="Freeform 1663">
                <a:extLst>
                  <a:ext uri="{FF2B5EF4-FFF2-40B4-BE49-F238E27FC236}">
                    <a16:creationId xmlns:a16="http://schemas.microsoft.com/office/drawing/2014/main" id="{6E3DBF6E-C272-4A0F-B9B4-3CF028827B8C}"/>
                  </a:ext>
                </a:extLst>
              </p:cNvPr>
              <p:cNvSpPr>
                <a:spLocks noChangeAspect="1"/>
              </p:cNvSpPr>
              <p:nvPr/>
            </p:nvSpPr>
            <p:spPr bwMode="auto">
              <a:xfrm>
                <a:off x="1461" y="1148"/>
                <a:ext cx="1" cy="1"/>
              </a:xfrm>
              <a:custGeom>
                <a:avLst/>
                <a:gdLst>
                  <a:gd name="T0" fmla="*/ 0 w 5"/>
                  <a:gd name="T1" fmla="*/ 0 h 8"/>
                  <a:gd name="T2" fmla="*/ 0 w 5"/>
                  <a:gd name="T3" fmla="*/ 0 h 8"/>
                  <a:gd name="T4" fmla="*/ 0 w 5"/>
                  <a:gd name="T5" fmla="*/ 0 h 8"/>
                  <a:gd name="T6" fmla="*/ 0 w 5"/>
                  <a:gd name="T7" fmla="*/ 0 h 8"/>
                  <a:gd name="T8" fmla="*/ 0 w 5"/>
                  <a:gd name="T9" fmla="*/ 0 h 8"/>
                  <a:gd name="T10" fmla="*/ 0 w 5"/>
                  <a:gd name="T11" fmla="*/ 0 h 8"/>
                  <a:gd name="T12" fmla="*/ 0 60000 65536"/>
                  <a:gd name="T13" fmla="*/ 0 60000 65536"/>
                  <a:gd name="T14" fmla="*/ 0 60000 65536"/>
                  <a:gd name="T15" fmla="*/ 0 60000 65536"/>
                  <a:gd name="T16" fmla="*/ 0 60000 65536"/>
                  <a:gd name="T17" fmla="*/ 0 60000 65536"/>
                  <a:gd name="T18" fmla="*/ 0 w 5"/>
                  <a:gd name="T19" fmla="*/ 0 h 8"/>
                  <a:gd name="T20" fmla="*/ 5 w 5"/>
                  <a:gd name="T21" fmla="*/ 8 h 8"/>
                </a:gdLst>
                <a:ahLst/>
                <a:cxnLst>
                  <a:cxn ang="T12">
                    <a:pos x="T0" y="T1"/>
                  </a:cxn>
                  <a:cxn ang="T13">
                    <a:pos x="T2" y="T3"/>
                  </a:cxn>
                  <a:cxn ang="T14">
                    <a:pos x="T4" y="T5"/>
                  </a:cxn>
                  <a:cxn ang="T15">
                    <a:pos x="T6" y="T7"/>
                  </a:cxn>
                  <a:cxn ang="T16">
                    <a:pos x="T8" y="T9"/>
                  </a:cxn>
                  <a:cxn ang="T17">
                    <a:pos x="T10" y="T11"/>
                  </a:cxn>
                </a:cxnLst>
                <a:rect l="T18" t="T19" r="T20" b="T21"/>
                <a:pathLst>
                  <a:path w="5" h="8">
                    <a:moveTo>
                      <a:pt x="0" y="3"/>
                    </a:moveTo>
                    <a:lnTo>
                      <a:pt x="1" y="7"/>
                    </a:lnTo>
                    <a:lnTo>
                      <a:pt x="4" y="8"/>
                    </a:lnTo>
                    <a:lnTo>
                      <a:pt x="5" y="3"/>
                    </a:lnTo>
                    <a:lnTo>
                      <a:pt x="3" y="0"/>
                    </a:lnTo>
                    <a:lnTo>
                      <a:pt x="0" y="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34" name="Freeform 1664">
                <a:extLst>
                  <a:ext uri="{FF2B5EF4-FFF2-40B4-BE49-F238E27FC236}">
                    <a16:creationId xmlns:a16="http://schemas.microsoft.com/office/drawing/2014/main" id="{A106CD7A-A692-48EE-BF97-35F1825AC87E}"/>
                  </a:ext>
                </a:extLst>
              </p:cNvPr>
              <p:cNvSpPr>
                <a:spLocks noChangeAspect="1"/>
              </p:cNvSpPr>
              <p:nvPr/>
            </p:nvSpPr>
            <p:spPr bwMode="auto">
              <a:xfrm>
                <a:off x="632" y="885"/>
                <a:ext cx="71" cy="80"/>
              </a:xfrm>
              <a:custGeom>
                <a:avLst/>
                <a:gdLst>
                  <a:gd name="T0" fmla="*/ 0 w 243"/>
                  <a:gd name="T1" fmla="*/ 0 h 272"/>
                  <a:gd name="T2" fmla="*/ 0 w 243"/>
                  <a:gd name="T3" fmla="*/ 0 h 272"/>
                  <a:gd name="T4" fmla="*/ 0 w 243"/>
                  <a:gd name="T5" fmla="*/ 0 h 272"/>
                  <a:gd name="T6" fmla="*/ 0 w 243"/>
                  <a:gd name="T7" fmla="*/ 0 h 272"/>
                  <a:gd name="T8" fmla="*/ 0 w 243"/>
                  <a:gd name="T9" fmla="*/ 0 h 272"/>
                  <a:gd name="T10" fmla="*/ 0 w 243"/>
                  <a:gd name="T11" fmla="*/ 0 h 272"/>
                  <a:gd name="T12" fmla="*/ 0 w 243"/>
                  <a:gd name="T13" fmla="*/ 0 h 272"/>
                  <a:gd name="T14" fmla="*/ 0 w 243"/>
                  <a:gd name="T15" fmla="*/ 0 h 272"/>
                  <a:gd name="T16" fmla="*/ 0 w 243"/>
                  <a:gd name="T17" fmla="*/ 0 h 272"/>
                  <a:gd name="T18" fmla="*/ 0 w 243"/>
                  <a:gd name="T19" fmla="*/ 0 h 272"/>
                  <a:gd name="T20" fmla="*/ 0 w 243"/>
                  <a:gd name="T21" fmla="*/ 0 h 272"/>
                  <a:gd name="T22" fmla="*/ 0 w 243"/>
                  <a:gd name="T23" fmla="*/ 0 h 272"/>
                  <a:gd name="T24" fmla="*/ 0 w 243"/>
                  <a:gd name="T25" fmla="*/ 0 h 272"/>
                  <a:gd name="T26" fmla="*/ 0 w 243"/>
                  <a:gd name="T27" fmla="*/ 0 h 272"/>
                  <a:gd name="T28" fmla="*/ 0 w 243"/>
                  <a:gd name="T29" fmla="*/ 0 h 272"/>
                  <a:gd name="T30" fmla="*/ 0 w 243"/>
                  <a:gd name="T31" fmla="*/ 0 h 272"/>
                  <a:gd name="T32" fmla="*/ 0 w 243"/>
                  <a:gd name="T33" fmla="*/ 0 h 272"/>
                  <a:gd name="T34" fmla="*/ 0 w 243"/>
                  <a:gd name="T35" fmla="*/ 0 h 272"/>
                  <a:gd name="T36" fmla="*/ 0 w 243"/>
                  <a:gd name="T37" fmla="*/ 0 h 272"/>
                  <a:gd name="T38" fmla="*/ 0 w 243"/>
                  <a:gd name="T39" fmla="*/ 0 h 272"/>
                  <a:gd name="T40" fmla="*/ 0 w 243"/>
                  <a:gd name="T41" fmla="*/ 0 h 272"/>
                  <a:gd name="T42" fmla="*/ 0 w 243"/>
                  <a:gd name="T43" fmla="*/ 0 h 272"/>
                  <a:gd name="T44" fmla="*/ 0 w 243"/>
                  <a:gd name="T45" fmla="*/ 0 h 272"/>
                  <a:gd name="T46" fmla="*/ 0 w 243"/>
                  <a:gd name="T47" fmla="*/ 0 h 272"/>
                  <a:gd name="T48" fmla="*/ 0 w 243"/>
                  <a:gd name="T49" fmla="*/ 0 h 272"/>
                  <a:gd name="T50" fmla="*/ 0 w 243"/>
                  <a:gd name="T51" fmla="*/ 0 h 272"/>
                  <a:gd name="T52" fmla="*/ 0 w 243"/>
                  <a:gd name="T53" fmla="*/ 0 h 272"/>
                  <a:gd name="T54" fmla="*/ 0 w 243"/>
                  <a:gd name="T55" fmla="*/ 0 h 272"/>
                  <a:gd name="T56" fmla="*/ 0 w 243"/>
                  <a:gd name="T57" fmla="*/ 0 h 272"/>
                  <a:gd name="T58" fmla="*/ 0 w 243"/>
                  <a:gd name="T59" fmla="*/ 0 h 272"/>
                  <a:gd name="T60" fmla="*/ 0 w 243"/>
                  <a:gd name="T61" fmla="*/ 0 h 272"/>
                  <a:gd name="T62" fmla="*/ 0 w 243"/>
                  <a:gd name="T63" fmla="*/ 0 h 272"/>
                  <a:gd name="T64" fmla="*/ 0 w 243"/>
                  <a:gd name="T65" fmla="*/ 0 h 272"/>
                  <a:gd name="T66" fmla="*/ 0 w 243"/>
                  <a:gd name="T67" fmla="*/ 0 h 272"/>
                  <a:gd name="T68" fmla="*/ 0 w 243"/>
                  <a:gd name="T69" fmla="*/ 0 h 272"/>
                  <a:gd name="T70" fmla="*/ 0 w 243"/>
                  <a:gd name="T71" fmla="*/ 0 h 272"/>
                  <a:gd name="T72" fmla="*/ 0 w 243"/>
                  <a:gd name="T73" fmla="*/ 0 h 272"/>
                  <a:gd name="T74" fmla="*/ 0 w 243"/>
                  <a:gd name="T75" fmla="*/ 0 h 272"/>
                  <a:gd name="T76" fmla="*/ 0 w 243"/>
                  <a:gd name="T77" fmla="*/ 0 h 272"/>
                  <a:gd name="T78" fmla="*/ 0 w 243"/>
                  <a:gd name="T79" fmla="*/ 0 h 272"/>
                  <a:gd name="T80" fmla="*/ 0 w 243"/>
                  <a:gd name="T81" fmla="*/ 0 h 272"/>
                  <a:gd name="T82" fmla="*/ 0 w 243"/>
                  <a:gd name="T83" fmla="*/ 0 h 272"/>
                  <a:gd name="T84" fmla="*/ 0 w 243"/>
                  <a:gd name="T85" fmla="*/ 0 h 272"/>
                  <a:gd name="T86" fmla="*/ 0 w 243"/>
                  <a:gd name="T87" fmla="*/ 0 h 272"/>
                  <a:gd name="T88" fmla="*/ 0 w 243"/>
                  <a:gd name="T89" fmla="*/ 0 h 272"/>
                  <a:gd name="T90" fmla="*/ 0 w 243"/>
                  <a:gd name="T91" fmla="*/ 0 h 272"/>
                  <a:gd name="T92" fmla="*/ 0 w 243"/>
                  <a:gd name="T93" fmla="*/ 0 h 272"/>
                  <a:gd name="T94" fmla="*/ 0 w 243"/>
                  <a:gd name="T95" fmla="*/ 0 h 272"/>
                  <a:gd name="T96" fmla="*/ 0 w 243"/>
                  <a:gd name="T97" fmla="*/ 0 h 272"/>
                  <a:gd name="T98" fmla="*/ 0 w 243"/>
                  <a:gd name="T99" fmla="*/ 0 h 272"/>
                  <a:gd name="T100" fmla="*/ 0 w 243"/>
                  <a:gd name="T101" fmla="*/ 0 h 27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3"/>
                  <a:gd name="T154" fmla="*/ 0 h 272"/>
                  <a:gd name="T155" fmla="*/ 243 w 243"/>
                  <a:gd name="T156" fmla="*/ 272 h 27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3" h="272">
                    <a:moveTo>
                      <a:pt x="14" y="21"/>
                    </a:moveTo>
                    <a:lnTo>
                      <a:pt x="23" y="28"/>
                    </a:lnTo>
                    <a:lnTo>
                      <a:pt x="23" y="40"/>
                    </a:lnTo>
                    <a:lnTo>
                      <a:pt x="24" y="43"/>
                    </a:lnTo>
                    <a:lnTo>
                      <a:pt x="23" y="44"/>
                    </a:lnTo>
                    <a:lnTo>
                      <a:pt x="24" y="46"/>
                    </a:lnTo>
                    <a:lnTo>
                      <a:pt x="60" y="33"/>
                    </a:lnTo>
                    <a:lnTo>
                      <a:pt x="70" y="23"/>
                    </a:lnTo>
                    <a:lnTo>
                      <a:pt x="74" y="22"/>
                    </a:lnTo>
                    <a:lnTo>
                      <a:pt x="76" y="20"/>
                    </a:lnTo>
                    <a:lnTo>
                      <a:pt x="80" y="14"/>
                    </a:lnTo>
                    <a:lnTo>
                      <a:pt x="85" y="11"/>
                    </a:lnTo>
                    <a:lnTo>
                      <a:pt x="118" y="0"/>
                    </a:lnTo>
                    <a:lnTo>
                      <a:pt x="122" y="0"/>
                    </a:lnTo>
                    <a:lnTo>
                      <a:pt x="125" y="4"/>
                    </a:lnTo>
                    <a:lnTo>
                      <a:pt x="126" y="12"/>
                    </a:lnTo>
                    <a:lnTo>
                      <a:pt x="127" y="15"/>
                    </a:lnTo>
                    <a:lnTo>
                      <a:pt x="131" y="15"/>
                    </a:lnTo>
                    <a:lnTo>
                      <a:pt x="131" y="20"/>
                    </a:lnTo>
                    <a:lnTo>
                      <a:pt x="133" y="27"/>
                    </a:lnTo>
                    <a:lnTo>
                      <a:pt x="133" y="31"/>
                    </a:lnTo>
                    <a:lnTo>
                      <a:pt x="138" y="37"/>
                    </a:lnTo>
                    <a:lnTo>
                      <a:pt x="138" y="44"/>
                    </a:lnTo>
                    <a:lnTo>
                      <a:pt x="137" y="46"/>
                    </a:lnTo>
                    <a:lnTo>
                      <a:pt x="138" y="49"/>
                    </a:lnTo>
                    <a:lnTo>
                      <a:pt x="151" y="54"/>
                    </a:lnTo>
                    <a:lnTo>
                      <a:pt x="154" y="61"/>
                    </a:lnTo>
                    <a:lnTo>
                      <a:pt x="169" y="104"/>
                    </a:lnTo>
                    <a:lnTo>
                      <a:pt x="169" y="115"/>
                    </a:lnTo>
                    <a:lnTo>
                      <a:pt x="170" y="115"/>
                    </a:lnTo>
                    <a:lnTo>
                      <a:pt x="172" y="125"/>
                    </a:lnTo>
                    <a:lnTo>
                      <a:pt x="178" y="138"/>
                    </a:lnTo>
                    <a:lnTo>
                      <a:pt x="176" y="141"/>
                    </a:lnTo>
                    <a:lnTo>
                      <a:pt x="174" y="143"/>
                    </a:lnTo>
                    <a:lnTo>
                      <a:pt x="174" y="146"/>
                    </a:lnTo>
                    <a:lnTo>
                      <a:pt x="179" y="151"/>
                    </a:lnTo>
                    <a:lnTo>
                      <a:pt x="180" y="155"/>
                    </a:lnTo>
                    <a:lnTo>
                      <a:pt x="180" y="157"/>
                    </a:lnTo>
                    <a:lnTo>
                      <a:pt x="179" y="166"/>
                    </a:lnTo>
                    <a:lnTo>
                      <a:pt x="183" y="174"/>
                    </a:lnTo>
                    <a:lnTo>
                      <a:pt x="190" y="178"/>
                    </a:lnTo>
                    <a:lnTo>
                      <a:pt x="212" y="183"/>
                    </a:lnTo>
                    <a:lnTo>
                      <a:pt x="230" y="199"/>
                    </a:lnTo>
                    <a:lnTo>
                      <a:pt x="241" y="202"/>
                    </a:lnTo>
                    <a:lnTo>
                      <a:pt x="243" y="208"/>
                    </a:lnTo>
                    <a:lnTo>
                      <a:pt x="243" y="209"/>
                    </a:lnTo>
                    <a:lnTo>
                      <a:pt x="241" y="211"/>
                    </a:lnTo>
                    <a:lnTo>
                      <a:pt x="230" y="235"/>
                    </a:lnTo>
                    <a:lnTo>
                      <a:pt x="231" y="245"/>
                    </a:lnTo>
                    <a:lnTo>
                      <a:pt x="230" y="247"/>
                    </a:lnTo>
                    <a:lnTo>
                      <a:pt x="227" y="251"/>
                    </a:lnTo>
                    <a:lnTo>
                      <a:pt x="225" y="252"/>
                    </a:lnTo>
                    <a:lnTo>
                      <a:pt x="222" y="257"/>
                    </a:lnTo>
                    <a:lnTo>
                      <a:pt x="216" y="256"/>
                    </a:lnTo>
                    <a:lnTo>
                      <a:pt x="204" y="266"/>
                    </a:lnTo>
                    <a:lnTo>
                      <a:pt x="200" y="267"/>
                    </a:lnTo>
                    <a:lnTo>
                      <a:pt x="196" y="267"/>
                    </a:lnTo>
                    <a:lnTo>
                      <a:pt x="193" y="271"/>
                    </a:lnTo>
                    <a:lnTo>
                      <a:pt x="191" y="266"/>
                    </a:lnTo>
                    <a:lnTo>
                      <a:pt x="188" y="272"/>
                    </a:lnTo>
                    <a:lnTo>
                      <a:pt x="185" y="271"/>
                    </a:lnTo>
                    <a:lnTo>
                      <a:pt x="188" y="258"/>
                    </a:lnTo>
                    <a:lnTo>
                      <a:pt x="193" y="256"/>
                    </a:lnTo>
                    <a:lnTo>
                      <a:pt x="196" y="257"/>
                    </a:lnTo>
                    <a:lnTo>
                      <a:pt x="199" y="256"/>
                    </a:lnTo>
                    <a:lnTo>
                      <a:pt x="200" y="256"/>
                    </a:lnTo>
                    <a:lnTo>
                      <a:pt x="202" y="253"/>
                    </a:lnTo>
                    <a:lnTo>
                      <a:pt x="206" y="252"/>
                    </a:lnTo>
                    <a:lnTo>
                      <a:pt x="205" y="250"/>
                    </a:lnTo>
                    <a:lnTo>
                      <a:pt x="207" y="241"/>
                    </a:lnTo>
                    <a:lnTo>
                      <a:pt x="205" y="240"/>
                    </a:lnTo>
                    <a:lnTo>
                      <a:pt x="201" y="242"/>
                    </a:lnTo>
                    <a:lnTo>
                      <a:pt x="199" y="242"/>
                    </a:lnTo>
                    <a:lnTo>
                      <a:pt x="197" y="241"/>
                    </a:lnTo>
                    <a:lnTo>
                      <a:pt x="202" y="229"/>
                    </a:lnTo>
                    <a:lnTo>
                      <a:pt x="201" y="225"/>
                    </a:lnTo>
                    <a:lnTo>
                      <a:pt x="204" y="220"/>
                    </a:lnTo>
                    <a:lnTo>
                      <a:pt x="200" y="211"/>
                    </a:lnTo>
                    <a:lnTo>
                      <a:pt x="200" y="205"/>
                    </a:lnTo>
                    <a:lnTo>
                      <a:pt x="197" y="208"/>
                    </a:lnTo>
                    <a:lnTo>
                      <a:pt x="201" y="203"/>
                    </a:lnTo>
                    <a:lnTo>
                      <a:pt x="204" y="200"/>
                    </a:lnTo>
                    <a:lnTo>
                      <a:pt x="204" y="198"/>
                    </a:lnTo>
                    <a:lnTo>
                      <a:pt x="200" y="198"/>
                    </a:lnTo>
                    <a:lnTo>
                      <a:pt x="189" y="205"/>
                    </a:lnTo>
                    <a:lnTo>
                      <a:pt x="185" y="208"/>
                    </a:lnTo>
                    <a:lnTo>
                      <a:pt x="180" y="206"/>
                    </a:lnTo>
                    <a:lnTo>
                      <a:pt x="172" y="210"/>
                    </a:lnTo>
                    <a:lnTo>
                      <a:pt x="172" y="213"/>
                    </a:lnTo>
                    <a:lnTo>
                      <a:pt x="169" y="216"/>
                    </a:lnTo>
                    <a:lnTo>
                      <a:pt x="168" y="219"/>
                    </a:lnTo>
                    <a:lnTo>
                      <a:pt x="167" y="221"/>
                    </a:lnTo>
                    <a:lnTo>
                      <a:pt x="162" y="224"/>
                    </a:lnTo>
                    <a:lnTo>
                      <a:pt x="160" y="224"/>
                    </a:lnTo>
                    <a:lnTo>
                      <a:pt x="158" y="227"/>
                    </a:lnTo>
                    <a:lnTo>
                      <a:pt x="154" y="230"/>
                    </a:lnTo>
                    <a:lnTo>
                      <a:pt x="151" y="224"/>
                    </a:lnTo>
                    <a:lnTo>
                      <a:pt x="151" y="220"/>
                    </a:lnTo>
                    <a:lnTo>
                      <a:pt x="153" y="216"/>
                    </a:lnTo>
                    <a:lnTo>
                      <a:pt x="157" y="216"/>
                    </a:lnTo>
                    <a:lnTo>
                      <a:pt x="160" y="214"/>
                    </a:lnTo>
                    <a:lnTo>
                      <a:pt x="168" y="204"/>
                    </a:lnTo>
                    <a:lnTo>
                      <a:pt x="170" y="197"/>
                    </a:lnTo>
                    <a:lnTo>
                      <a:pt x="175" y="194"/>
                    </a:lnTo>
                    <a:lnTo>
                      <a:pt x="186" y="193"/>
                    </a:lnTo>
                    <a:lnTo>
                      <a:pt x="188" y="192"/>
                    </a:lnTo>
                    <a:lnTo>
                      <a:pt x="176" y="188"/>
                    </a:lnTo>
                    <a:lnTo>
                      <a:pt x="173" y="184"/>
                    </a:lnTo>
                    <a:lnTo>
                      <a:pt x="168" y="182"/>
                    </a:lnTo>
                    <a:lnTo>
                      <a:pt x="165" y="176"/>
                    </a:lnTo>
                    <a:lnTo>
                      <a:pt x="169" y="166"/>
                    </a:lnTo>
                    <a:lnTo>
                      <a:pt x="163" y="166"/>
                    </a:lnTo>
                    <a:lnTo>
                      <a:pt x="162" y="163"/>
                    </a:lnTo>
                    <a:lnTo>
                      <a:pt x="163" y="161"/>
                    </a:lnTo>
                    <a:lnTo>
                      <a:pt x="162" y="158"/>
                    </a:lnTo>
                    <a:lnTo>
                      <a:pt x="153" y="158"/>
                    </a:lnTo>
                    <a:lnTo>
                      <a:pt x="152" y="156"/>
                    </a:lnTo>
                    <a:lnTo>
                      <a:pt x="149" y="148"/>
                    </a:lnTo>
                    <a:lnTo>
                      <a:pt x="149" y="146"/>
                    </a:lnTo>
                    <a:lnTo>
                      <a:pt x="157" y="152"/>
                    </a:lnTo>
                    <a:lnTo>
                      <a:pt x="157" y="155"/>
                    </a:lnTo>
                    <a:lnTo>
                      <a:pt x="157" y="147"/>
                    </a:lnTo>
                    <a:lnTo>
                      <a:pt x="158" y="143"/>
                    </a:lnTo>
                    <a:lnTo>
                      <a:pt x="155" y="143"/>
                    </a:lnTo>
                    <a:lnTo>
                      <a:pt x="151" y="146"/>
                    </a:lnTo>
                    <a:lnTo>
                      <a:pt x="148" y="146"/>
                    </a:lnTo>
                    <a:lnTo>
                      <a:pt x="146" y="143"/>
                    </a:lnTo>
                    <a:lnTo>
                      <a:pt x="146" y="141"/>
                    </a:lnTo>
                    <a:lnTo>
                      <a:pt x="146" y="140"/>
                    </a:lnTo>
                    <a:lnTo>
                      <a:pt x="142" y="140"/>
                    </a:lnTo>
                    <a:lnTo>
                      <a:pt x="141" y="142"/>
                    </a:lnTo>
                    <a:lnTo>
                      <a:pt x="138" y="143"/>
                    </a:lnTo>
                    <a:lnTo>
                      <a:pt x="134" y="138"/>
                    </a:lnTo>
                    <a:lnTo>
                      <a:pt x="134" y="137"/>
                    </a:lnTo>
                    <a:lnTo>
                      <a:pt x="137" y="134"/>
                    </a:lnTo>
                    <a:lnTo>
                      <a:pt x="147" y="134"/>
                    </a:lnTo>
                    <a:lnTo>
                      <a:pt x="151" y="130"/>
                    </a:lnTo>
                    <a:lnTo>
                      <a:pt x="142" y="131"/>
                    </a:lnTo>
                    <a:lnTo>
                      <a:pt x="139" y="129"/>
                    </a:lnTo>
                    <a:lnTo>
                      <a:pt x="139" y="127"/>
                    </a:lnTo>
                    <a:lnTo>
                      <a:pt x="143" y="126"/>
                    </a:lnTo>
                    <a:lnTo>
                      <a:pt x="142" y="125"/>
                    </a:lnTo>
                    <a:lnTo>
                      <a:pt x="139" y="124"/>
                    </a:lnTo>
                    <a:lnTo>
                      <a:pt x="141" y="120"/>
                    </a:lnTo>
                    <a:lnTo>
                      <a:pt x="146" y="119"/>
                    </a:lnTo>
                    <a:lnTo>
                      <a:pt x="146" y="117"/>
                    </a:lnTo>
                    <a:lnTo>
                      <a:pt x="137" y="119"/>
                    </a:lnTo>
                    <a:lnTo>
                      <a:pt x="137" y="117"/>
                    </a:lnTo>
                    <a:lnTo>
                      <a:pt x="141" y="111"/>
                    </a:lnTo>
                    <a:lnTo>
                      <a:pt x="153" y="117"/>
                    </a:lnTo>
                    <a:lnTo>
                      <a:pt x="155" y="121"/>
                    </a:lnTo>
                    <a:lnTo>
                      <a:pt x="159" y="122"/>
                    </a:lnTo>
                    <a:lnTo>
                      <a:pt x="157" y="122"/>
                    </a:lnTo>
                    <a:lnTo>
                      <a:pt x="155" y="117"/>
                    </a:lnTo>
                    <a:lnTo>
                      <a:pt x="157" y="112"/>
                    </a:lnTo>
                    <a:lnTo>
                      <a:pt x="154" y="111"/>
                    </a:lnTo>
                    <a:lnTo>
                      <a:pt x="153" y="114"/>
                    </a:lnTo>
                    <a:lnTo>
                      <a:pt x="151" y="111"/>
                    </a:lnTo>
                    <a:lnTo>
                      <a:pt x="147" y="106"/>
                    </a:lnTo>
                    <a:lnTo>
                      <a:pt x="147" y="103"/>
                    </a:lnTo>
                    <a:lnTo>
                      <a:pt x="151" y="100"/>
                    </a:lnTo>
                    <a:lnTo>
                      <a:pt x="158" y="101"/>
                    </a:lnTo>
                    <a:lnTo>
                      <a:pt x="160" y="100"/>
                    </a:lnTo>
                    <a:lnTo>
                      <a:pt x="157" y="99"/>
                    </a:lnTo>
                    <a:lnTo>
                      <a:pt x="144" y="99"/>
                    </a:lnTo>
                    <a:lnTo>
                      <a:pt x="143" y="103"/>
                    </a:lnTo>
                    <a:lnTo>
                      <a:pt x="138" y="105"/>
                    </a:lnTo>
                    <a:lnTo>
                      <a:pt x="137" y="103"/>
                    </a:lnTo>
                    <a:lnTo>
                      <a:pt x="137" y="99"/>
                    </a:lnTo>
                    <a:lnTo>
                      <a:pt x="139" y="96"/>
                    </a:lnTo>
                    <a:lnTo>
                      <a:pt x="143" y="95"/>
                    </a:lnTo>
                    <a:lnTo>
                      <a:pt x="152" y="91"/>
                    </a:lnTo>
                    <a:lnTo>
                      <a:pt x="152" y="89"/>
                    </a:lnTo>
                    <a:lnTo>
                      <a:pt x="144" y="93"/>
                    </a:lnTo>
                    <a:lnTo>
                      <a:pt x="144" y="90"/>
                    </a:lnTo>
                    <a:lnTo>
                      <a:pt x="152" y="84"/>
                    </a:lnTo>
                    <a:lnTo>
                      <a:pt x="147" y="85"/>
                    </a:lnTo>
                    <a:lnTo>
                      <a:pt x="143" y="87"/>
                    </a:lnTo>
                    <a:lnTo>
                      <a:pt x="136" y="94"/>
                    </a:lnTo>
                    <a:lnTo>
                      <a:pt x="133" y="93"/>
                    </a:lnTo>
                    <a:lnTo>
                      <a:pt x="133" y="87"/>
                    </a:lnTo>
                    <a:lnTo>
                      <a:pt x="134" y="83"/>
                    </a:lnTo>
                    <a:lnTo>
                      <a:pt x="133" y="80"/>
                    </a:lnTo>
                    <a:lnTo>
                      <a:pt x="131" y="80"/>
                    </a:lnTo>
                    <a:lnTo>
                      <a:pt x="127" y="83"/>
                    </a:lnTo>
                    <a:lnTo>
                      <a:pt x="126" y="80"/>
                    </a:lnTo>
                    <a:lnTo>
                      <a:pt x="120" y="74"/>
                    </a:lnTo>
                    <a:lnTo>
                      <a:pt x="112" y="73"/>
                    </a:lnTo>
                    <a:lnTo>
                      <a:pt x="110" y="64"/>
                    </a:lnTo>
                    <a:lnTo>
                      <a:pt x="108" y="62"/>
                    </a:lnTo>
                    <a:lnTo>
                      <a:pt x="112" y="58"/>
                    </a:lnTo>
                    <a:lnTo>
                      <a:pt x="113" y="52"/>
                    </a:lnTo>
                    <a:lnTo>
                      <a:pt x="108" y="53"/>
                    </a:lnTo>
                    <a:lnTo>
                      <a:pt x="111" y="20"/>
                    </a:lnTo>
                    <a:lnTo>
                      <a:pt x="106" y="23"/>
                    </a:lnTo>
                    <a:lnTo>
                      <a:pt x="107" y="31"/>
                    </a:lnTo>
                    <a:lnTo>
                      <a:pt x="105" y="33"/>
                    </a:lnTo>
                    <a:lnTo>
                      <a:pt x="104" y="31"/>
                    </a:lnTo>
                    <a:lnTo>
                      <a:pt x="104" y="40"/>
                    </a:lnTo>
                    <a:lnTo>
                      <a:pt x="102" y="42"/>
                    </a:lnTo>
                    <a:lnTo>
                      <a:pt x="102" y="52"/>
                    </a:lnTo>
                    <a:lnTo>
                      <a:pt x="100" y="63"/>
                    </a:lnTo>
                    <a:lnTo>
                      <a:pt x="101" y="70"/>
                    </a:lnTo>
                    <a:lnTo>
                      <a:pt x="100" y="75"/>
                    </a:lnTo>
                    <a:lnTo>
                      <a:pt x="91" y="83"/>
                    </a:lnTo>
                    <a:lnTo>
                      <a:pt x="85" y="82"/>
                    </a:lnTo>
                    <a:lnTo>
                      <a:pt x="87" y="70"/>
                    </a:lnTo>
                    <a:lnTo>
                      <a:pt x="85" y="68"/>
                    </a:lnTo>
                    <a:lnTo>
                      <a:pt x="82" y="74"/>
                    </a:lnTo>
                    <a:lnTo>
                      <a:pt x="70" y="73"/>
                    </a:lnTo>
                    <a:lnTo>
                      <a:pt x="74" y="64"/>
                    </a:lnTo>
                    <a:lnTo>
                      <a:pt x="78" y="63"/>
                    </a:lnTo>
                    <a:lnTo>
                      <a:pt x="74" y="61"/>
                    </a:lnTo>
                    <a:lnTo>
                      <a:pt x="73" y="54"/>
                    </a:lnTo>
                    <a:lnTo>
                      <a:pt x="75" y="49"/>
                    </a:lnTo>
                    <a:lnTo>
                      <a:pt x="78" y="48"/>
                    </a:lnTo>
                    <a:lnTo>
                      <a:pt x="75" y="44"/>
                    </a:lnTo>
                    <a:lnTo>
                      <a:pt x="73" y="44"/>
                    </a:lnTo>
                    <a:lnTo>
                      <a:pt x="69" y="52"/>
                    </a:lnTo>
                    <a:lnTo>
                      <a:pt x="64" y="53"/>
                    </a:lnTo>
                    <a:lnTo>
                      <a:pt x="60" y="49"/>
                    </a:lnTo>
                    <a:lnTo>
                      <a:pt x="58" y="42"/>
                    </a:lnTo>
                    <a:lnTo>
                      <a:pt x="57" y="42"/>
                    </a:lnTo>
                    <a:lnTo>
                      <a:pt x="55" y="44"/>
                    </a:lnTo>
                    <a:lnTo>
                      <a:pt x="53" y="46"/>
                    </a:lnTo>
                    <a:lnTo>
                      <a:pt x="49" y="43"/>
                    </a:lnTo>
                    <a:lnTo>
                      <a:pt x="47" y="40"/>
                    </a:lnTo>
                    <a:lnTo>
                      <a:pt x="48" y="43"/>
                    </a:lnTo>
                    <a:lnTo>
                      <a:pt x="45" y="46"/>
                    </a:lnTo>
                    <a:lnTo>
                      <a:pt x="40" y="46"/>
                    </a:lnTo>
                    <a:lnTo>
                      <a:pt x="40" y="47"/>
                    </a:lnTo>
                    <a:lnTo>
                      <a:pt x="48" y="47"/>
                    </a:lnTo>
                    <a:lnTo>
                      <a:pt x="53" y="49"/>
                    </a:lnTo>
                    <a:lnTo>
                      <a:pt x="53" y="53"/>
                    </a:lnTo>
                    <a:lnTo>
                      <a:pt x="52" y="53"/>
                    </a:lnTo>
                    <a:lnTo>
                      <a:pt x="57" y="57"/>
                    </a:lnTo>
                    <a:lnTo>
                      <a:pt x="55" y="61"/>
                    </a:lnTo>
                    <a:lnTo>
                      <a:pt x="57" y="62"/>
                    </a:lnTo>
                    <a:lnTo>
                      <a:pt x="59" y="61"/>
                    </a:lnTo>
                    <a:lnTo>
                      <a:pt x="63" y="61"/>
                    </a:lnTo>
                    <a:lnTo>
                      <a:pt x="64" y="67"/>
                    </a:lnTo>
                    <a:lnTo>
                      <a:pt x="63" y="70"/>
                    </a:lnTo>
                    <a:lnTo>
                      <a:pt x="60" y="74"/>
                    </a:lnTo>
                    <a:lnTo>
                      <a:pt x="48" y="78"/>
                    </a:lnTo>
                    <a:lnTo>
                      <a:pt x="48" y="74"/>
                    </a:lnTo>
                    <a:lnTo>
                      <a:pt x="48" y="75"/>
                    </a:lnTo>
                    <a:lnTo>
                      <a:pt x="45" y="79"/>
                    </a:lnTo>
                    <a:lnTo>
                      <a:pt x="38" y="82"/>
                    </a:lnTo>
                    <a:lnTo>
                      <a:pt x="29" y="73"/>
                    </a:lnTo>
                    <a:lnTo>
                      <a:pt x="21" y="70"/>
                    </a:lnTo>
                    <a:lnTo>
                      <a:pt x="18" y="67"/>
                    </a:lnTo>
                    <a:lnTo>
                      <a:pt x="11" y="63"/>
                    </a:lnTo>
                    <a:lnTo>
                      <a:pt x="17" y="57"/>
                    </a:lnTo>
                    <a:lnTo>
                      <a:pt x="13" y="57"/>
                    </a:lnTo>
                    <a:lnTo>
                      <a:pt x="10" y="58"/>
                    </a:lnTo>
                    <a:lnTo>
                      <a:pt x="0" y="41"/>
                    </a:lnTo>
                    <a:lnTo>
                      <a:pt x="1" y="36"/>
                    </a:lnTo>
                    <a:lnTo>
                      <a:pt x="11" y="23"/>
                    </a:lnTo>
                    <a:lnTo>
                      <a:pt x="14" y="2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35" name="Freeform 1665">
                <a:extLst>
                  <a:ext uri="{FF2B5EF4-FFF2-40B4-BE49-F238E27FC236}">
                    <a16:creationId xmlns:a16="http://schemas.microsoft.com/office/drawing/2014/main" id="{72AD0242-D4C0-476F-8442-834D04F3EB30}"/>
                  </a:ext>
                </a:extLst>
              </p:cNvPr>
              <p:cNvSpPr>
                <a:spLocks noChangeAspect="1"/>
              </p:cNvSpPr>
              <p:nvPr/>
            </p:nvSpPr>
            <p:spPr bwMode="auto">
              <a:xfrm>
                <a:off x="632" y="885"/>
                <a:ext cx="71" cy="80"/>
              </a:xfrm>
              <a:custGeom>
                <a:avLst/>
                <a:gdLst>
                  <a:gd name="T0" fmla="*/ 0 w 243"/>
                  <a:gd name="T1" fmla="*/ 0 h 272"/>
                  <a:gd name="T2" fmla="*/ 0 w 243"/>
                  <a:gd name="T3" fmla="*/ 0 h 272"/>
                  <a:gd name="T4" fmla="*/ 0 w 243"/>
                  <a:gd name="T5" fmla="*/ 0 h 272"/>
                  <a:gd name="T6" fmla="*/ 0 w 243"/>
                  <a:gd name="T7" fmla="*/ 0 h 272"/>
                  <a:gd name="T8" fmla="*/ 0 w 243"/>
                  <a:gd name="T9" fmla="*/ 0 h 272"/>
                  <a:gd name="T10" fmla="*/ 0 w 243"/>
                  <a:gd name="T11" fmla="*/ 0 h 272"/>
                  <a:gd name="T12" fmla="*/ 0 w 243"/>
                  <a:gd name="T13" fmla="*/ 0 h 272"/>
                  <a:gd name="T14" fmla="*/ 0 w 243"/>
                  <a:gd name="T15" fmla="*/ 0 h 272"/>
                  <a:gd name="T16" fmla="*/ 0 w 243"/>
                  <a:gd name="T17" fmla="*/ 0 h 272"/>
                  <a:gd name="T18" fmla="*/ 0 w 243"/>
                  <a:gd name="T19" fmla="*/ 0 h 272"/>
                  <a:gd name="T20" fmla="*/ 0 w 243"/>
                  <a:gd name="T21" fmla="*/ 0 h 272"/>
                  <a:gd name="T22" fmla="*/ 0 w 243"/>
                  <a:gd name="T23" fmla="*/ 0 h 272"/>
                  <a:gd name="T24" fmla="*/ 0 w 243"/>
                  <a:gd name="T25" fmla="*/ 0 h 272"/>
                  <a:gd name="T26" fmla="*/ 0 w 243"/>
                  <a:gd name="T27" fmla="*/ 0 h 272"/>
                  <a:gd name="T28" fmla="*/ 0 w 243"/>
                  <a:gd name="T29" fmla="*/ 0 h 272"/>
                  <a:gd name="T30" fmla="*/ 0 w 243"/>
                  <a:gd name="T31" fmla="*/ 0 h 272"/>
                  <a:gd name="T32" fmla="*/ 0 w 243"/>
                  <a:gd name="T33" fmla="*/ 0 h 272"/>
                  <a:gd name="T34" fmla="*/ 0 w 243"/>
                  <a:gd name="T35" fmla="*/ 0 h 272"/>
                  <a:gd name="T36" fmla="*/ 0 w 243"/>
                  <a:gd name="T37" fmla="*/ 0 h 272"/>
                  <a:gd name="T38" fmla="*/ 0 w 243"/>
                  <a:gd name="T39" fmla="*/ 0 h 272"/>
                  <a:gd name="T40" fmla="*/ 0 w 243"/>
                  <a:gd name="T41" fmla="*/ 0 h 272"/>
                  <a:gd name="T42" fmla="*/ 0 w 243"/>
                  <a:gd name="T43" fmla="*/ 0 h 272"/>
                  <a:gd name="T44" fmla="*/ 0 w 243"/>
                  <a:gd name="T45" fmla="*/ 0 h 272"/>
                  <a:gd name="T46" fmla="*/ 0 w 243"/>
                  <a:gd name="T47" fmla="*/ 0 h 272"/>
                  <a:gd name="T48" fmla="*/ 0 w 243"/>
                  <a:gd name="T49" fmla="*/ 0 h 272"/>
                  <a:gd name="T50" fmla="*/ 0 w 243"/>
                  <a:gd name="T51" fmla="*/ 0 h 272"/>
                  <a:gd name="T52" fmla="*/ 0 w 243"/>
                  <a:gd name="T53" fmla="*/ 0 h 272"/>
                  <a:gd name="T54" fmla="*/ 0 w 243"/>
                  <a:gd name="T55" fmla="*/ 0 h 272"/>
                  <a:gd name="T56" fmla="*/ 0 w 243"/>
                  <a:gd name="T57" fmla="*/ 0 h 272"/>
                  <a:gd name="T58" fmla="*/ 0 w 243"/>
                  <a:gd name="T59" fmla="*/ 0 h 272"/>
                  <a:gd name="T60" fmla="*/ 0 w 243"/>
                  <a:gd name="T61" fmla="*/ 0 h 272"/>
                  <a:gd name="T62" fmla="*/ 0 w 243"/>
                  <a:gd name="T63" fmla="*/ 0 h 272"/>
                  <a:gd name="T64" fmla="*/ 0 w 243"/>
                  <a:gd name="T65" fmla="*/ 0 h 272"/>
                  <a:gd name="T66" fmla="*/ 0 w 243"/>
                  <a:gd name="T67" fmla="*/ 0 h 272"/>
                  <a:gd name="T68" fmla="*/ 0 w 243"/>
                  <a:gd name="T69" fmla="*/ 0 h 272"/>
                  <a:gd name="T70" fmla="*/ 0 w 243"/>
                  <a:gd name="T71" fmla="*/ 0 h 272"/>
                  <a:gd name="T72" fmla="*/ 0 w 243"/>
                  <a:gd name="T73" fmla="*/ 0 h 272"/>
                  <a:gd name="T74" fmla="*/ 0 w 243"/>
                  <a:gd name="T75" fmla="*/ 0 h 272"/>
                  <a:gd name="T76" fmla="*/ 0 w 243"/>
                  <a:gd name="T77" fmla="*/ 0 h 272"/>
                  <a:gd name="T78" fmla="*/ 0 w 243"/>
                  <a:gd name="T79" fmla="*/ 0 h 272"/>
                  <a:gd name="T80" fmla="*/ 0 w 243"/>
                  <a:gd name="T81" fmla="*/ 0 h 272"/>
                  <a:gd name="T82" fmla="*/ 0 w 243"/>
                  <a:gd name="T83" fmla="*/ 0 h 272"/>
                  <a:gd name="T84" fmla="*/ 0 w 243"/>
                  <a:gd name="T85" fmla="*/ 0 h 272"/>
                  <a:gd name="T86" fmla="*/ 0 w 243"/>
                  <a:gd name="T87" fmla="*/ 0 h 272"/>
                  <a:gd name="T88" fmla="*/ 0 w 243"/>
                  <a:gd name="T89" fmla="*/ 0 h 272"/>
                  <a:gd name="T90" fmla="*/ 0 w 243"/>
                  <a:gd name="T91" fmla="*/ 0 h 272"/>
                  <a:gd name="T92" fmla="*/ 0 w 243"/>
                  <a:gd name="T93" fmla="*/ 0 h 272"/>
                  <a:gd name="T94" fmla="*/ 0 w 243"/>
                  <a:gd name="T95" fmla="*/ 0 h 272"/>
                  <a:gd name="T96" fmla="*/ 0 w 243"/>
                  <a:gd name="T97" fmla="*/ 0 h 272"/>
                  <a:gd name="T98" fmla="*/ 0 w 243"/>
                  <a:gd name="T99" fmla="*/ 0 h 272"/>
                  <a:gd name="T100" fmla="*/ 0 w 243"/>
                  <a:gd name="T101" fmla="*/ 0 h 27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3"/>
                  <a:gd name="T154" fmla="*/ 0 h 272"/>
                  <a:gd name="T155" fmla="*/ 243 w 243"/>
                  <a:gd name="T156" fmla="*/ 272 h 27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3" h="272">
                    <a:moveTo>
                      <a:pt x="14" y="21"/>
                    </a:moveTo>
                    <a:lnTo>
                      <a:pt x="23" y="28"/>
                    </a:lnTo>
                    <a:lnTo>
                      <a:pt x="23" y="40"/>
                    </a:lnTo>
                    <a:lnTo>
                      <a:pt x="24" y="43"/>
                    </a:lnTo>
                    <a:lnTo>
                      <a:pt x="23" y="44"/>
                    </a:lnTo>
                    <a:lnTo>
                      <a:pt x="24" y="46"/>
                    </a:lnTo>
                    <a:lnTo>
                      <a:pt x="60" y="33"/>
                    </a:lnTo>
                    <a:lnTo>
                      <a:pt x="70" y="23"/>
                    </a:lnTo>
                    <a:lnTo>
                      <a:pt x="74" y="22"/>
                    </a:lnTo>
                    <a:lnTo>
                      <a:pt x="76" y="20"/>
                    </a:lnTo>
                    <a:lnTo>
                      <a:pt x="80" y="14"/>
                    </a:lnTo>
                    <a:lnTo>
                      <a:pt x="85" y="11"/>
                    </a:lnTo>
                    <a:lnTo>
                      <a:pt x="118" y="0"/>
                    </a:lnTo>
                    <a:lnTo>
                      <a:pt x="122" y="0"/>
                    </a:lnTo>
                    <a:lnTo>
                      <a:pt x="125" y="4"/>
                    </a:lnTo>
                    <a:lnTo>
                      <a:pt x="126" y="12"/>
                    </a:lnTo>
                    <a:lnTo>
                      <a:pt x="127" y="15"/>
                    </a:lnTo>
                    <a:lnTo>
                      <a:pt x="131" y="15"/>
                    </a:lnTo>
                    <a:lnTo>
                      <a:pt x="131" y="20"/>
                    </a:lnTo>
                    <a:lnTo>
                      <a:pt x="133" y="27"/>
                    </a:lnTo>
                    <a:lnTo>
                      <a:pt x="133" y="31"/>
                    </a:lnTo>
                    <a:lnTo>
                      <a:pt x="138" y="37"/>
                    </a:lnTo>
                    <a:lnTo>
                      <a:pt x="138" y="44"/>
                    </a:lnTo>
                    <a:lnTo>
                      <a:pt x="137" y="46"/>
                    </a:lnTo>
                    <a:lnTo>
                      <a:pt x="138" y="49"/>
                    </a:lnTo>
                    <a:lnTo>
                      <a:pt x="151" y="54"/>
                    </a:lnTo>
                    <a:lnTo>
                      <a:pt x="154" y="61"/>
                    </a:lnTo>
                    <a:lnTo>
                      <a:pt x="169" y="104"/>
                    </a:lnTo>
                    <a:lnTo>
                      <a:pt x="169" y="115"/>
                    </a:lnTo>
                    <a:lnTo>
                      <a:pt x="170" y="115"/>
                    </a:lnTo>
                    <a:lnTo>
                      <a:pt x="172" y="125"/>
                    </a:lnTo>
                    <a:lnTo>
                      <a:pt x="178" y="138"/>
                    </a:lnTo>
                    <a:lnTo>
                      <a:pt x="176" y="141"/>
                    </a:lnTo>
                    <a:lnTo>
                      <a:pt x="174" y="143"/>
                    </a:lnTo>
                    <a:lnTo>
                      <a:pt x="174" y="146"/>
                    </a:lnTo>
                    <a:lnTo>
                      <a:pt x="179" y="151"/>
                    </a:lnTo>
                    <a:lnTo>
                      <a:pt x="180" y="155"/>
                    </a:lnTo>
                    <a:lnTo>
                      <a:pt x="180" y="157"/>
                    </a:lnTo>
                    <a:lnTo>
                      <a:pt x="179" y="166"/>
                    </a:lnTo>
                    <a:lnTo>
                      <a:pt x="183" y="174"/>
                    </a:lnTo>
                    <a:lnTo>
                      <a:pt x="190" y="178"/>
                    </a:lnTo>
                    <a:lnTo>
                      <a:pt x="212" y="183"/>
                    </a:lnTo>
                    <a:lnTo>
                      <a:pt x="230" y="199"/>
                    </a:lnTo>
                    <a:lnTo>
                      <a:pt x="241" y="202"/>
                    </a:lnTo>
                    <a:lnTo>
                      <a:pt x="243" y="208"/>
                    </a:lnTo>
                    <a:lnTo>
                      <a:pt x="243" y="209"/>
                    </a:lnTo>
                    <a:lnTo>
                      <a:pt x="241" y="211"/>
                    </a:lnTo>
                    <a:lnTo>
                      <a:pt x="230" y="235"/>
                    </a:lnTo>
                    <a:lnTo>
                      <a:pt x="231" y="245"/>
                    </a:lnTo>
                    <a:lnTo>
                      <a:pt x="230" y="247"/>
                    </a:lnTo>
                    <a:lnTo>
                      <a:pt x="227" y="251"/>
                    </a:lnTo>
                    <a:lnTo>
                      <a:pt x="225" y="252"/>
                    </a:lnTo>
                    <a:lnTo>
                      <a:pt x="222" y="257"/>
                    </a:lnTo>
                    <a:lnTo>
                      <a:pt x="216" y="256"/>
                    </a:lnTo>
                    <a:lnTo>
                      <a:pt x="204" y="266"/>
                    </a:lnTo>
                    <a:lnTo>
                      <a:pt x="200" y="267"/>
                    </a:lnTo>
                    <a:lnTo>
                      <a:pt x="196" y="267"/>
                    </a:lnTo>
                    <a:lnTo>
                      <a:pt x="193" y="271"/>
                    </a:lnTo>
                    <a:lnTo>
                      <a:pt x="191" y="266"/>
                    </a:lnTo>
                    <a:lnTo>
                      <a:pt x="188" y="272"/>
                    </a:lnTo>
                    <a:lnTo>
                      <a:pt x="185" y="271"/>
                    </a:lnTo>
                    <a:lnTo>
                      <a:pt x="188" y="258"/>
                    </a:lnTo>
                    <a:lnTo>
                      <a:pt x="193" y="256"/>
                    </a:lnTo>
                    <a:lnTo>
                      <a:pt x="196" y="257"/>
                    </a:lnTo>
                    <a:lnTo>
                      <a:pt x="199" y="256"/>
                    </a:lnTo>
                    <a:lnTo>
                      <a:pt x="200" y="256"/>
                    </a:lnTo>
                    <a:lnTo>
                      <a:pt x="202" y="253"/>
                    </a:lnTo>
                    <a:lnTo>
                      <a:pt x="206" y="252"/>
                    </a:lnTo>
                    <a:lnTo>
                      <a:pt x="205" y="250"/>
                    </a:lnTo>
                    <a:lnTo>
                      <a:pt x="207" y="241"/>
                    </a:lnTo>
                    <a:lnTo>
                      <a:pt x="205" y="240"/>
                    </a:lnTo>
                    <a:lnTo>
                      <a:pt x="201" y="242"/>
                    </a:lnTo>
                    <a:lnTo>
                      <a:pt x="199" y="242"/>
                    </a:lnTo>
                    <a:lnTo>
                      <a:pt x="197" y="241"/>
                    </a:lnTo>
                    <a:lnTo>
                      <a:pt x="202" y="229"/>
                    </a:lnTo>
                    <a:lnTo>
                      <a:pt x="201" y="225"/>
                    </a:lnTo>
                    <a:lnTo>
                      <a:pt x="204" y="220"/>
                    </a:lnTo>
                    <a:lnTo>
                      <a:pt x="200" y="211"/>
                    </a:lnTo>
                    <a:lnTo>
                      <a:pt x="200" y="205"/>
                    </a:lnTo>
                    <a:lnTo>
                      <a:pt x="197" y="208"/>
                    </a:lnTo>
                    <a:lnTo>
                      <a:pt x="201" y="203"/>
                    </a:lnTo>
                    <a:lnTo>
                      <a:pt x="204" y="200"/>
                    </a:lnTo>
                    <a:lnTo>
                      <a:pt x="204" y="198"/>
                    </a:lnTo>
                    <a:lnTo>
                      <a:pt x="200" y="198"/>
                    </a:lnTo>
                    <a:lnTo>
                      <a:pt x="189" y="205"/>
                    </a:lnTo>
                    <a:lnTo>
                      <a:pt x="185" y="208"/>
                    </a:lnTo>
                    <a:lnTo>
                      <a:pt x="180" y="206"/>
                    </a:lnTo>
                    <a:lnTo>
                      <a:pt x="172" y="210"/>
                    </a:lnTo>
                    <a:lnTo>
                      <a:pt x="172" y="213"/>
                    </a:lnTo>
                    <a:lnTo>
                      <a:pt x="169" y="216"/>
                    </a:lnTo>
                    <a:lnTo>
                      <a:pt x="168" y="219"/>
                    </a:lnTo>
                    <a:lnTo>
                      <a:pt x="167" y="221"/>
                    </a:lnTo>
                    <a:lnTo>
                      <a:pt x="162" y="224"/>
                    </a:lnTo>
                    <a:lnTo>
                      <a:pt x="160" y="224"/>
                    </a:lnTo>
                    <a:lnTo>
                      <a:pt x="158" y="227"/>
                    </a:lnTo>
                    <a:lnTo>
                      <a:pt x="154" y="230"/>
                    </a:lnTo>
                    <a:lnTo>
                      <a:pt x="151" y="224"/>
                    </a:lnTo>
                    <a:lnTo>
                      <a:pt x="151" y="220"/>
                    </a:lnTo>
                    <a:lnTo>
                      <a:pt x="153" y="216"/>
                    </a:lnTo>
                    <a:lnTo>
                      <a:pt x="157" y="216"/>
                    </a:lnTo>
                    <a:lnTo>
                      <a:pt x="160" y="214"/>
                    </a:lnTo>
                    <a:lnTo>
                      <a:pt x="168" y="204"/>
                    </a:lnTo>
                    <a:lnTo>
                      <a:pt x="170" y="197"/>
                    </a:lnTo>
                    <a:lnTo>
                      <a:pt x="175" y="194"/>
                    </a:lnTo>
                    <a:lnTo>
                      <a:pt x="186" y="193"/>
                    </a:lnTo>
                    <a:lnTo>
                      <a:pt x="188" y="192"/>
                    </a:lnTo>
                    <a:lnTo>
                      <a:pt x="176" y="188"/>
                    </a:lnTo>
                    <a:lnTo>
                      <a:pt x="173" y="184"/>
                    </a:lnTo>
                    <a:lnTo>
                      <a:pt x="168" y="182"/>
                    </a:lnTo>
                    <a:lnTo>
                      <a:pt x="165" y="176"/>
                    </a:lnTo>
                    <a:lnTo>
                      <a:pt x="169" y="166"/>
                    </a:lnTo>
                    <a:lnTo>
                      <a:pt x="163" y="166"/>
                    </a:lnTo>
                    <a:lnTo>
                      <a:pt x="162" y="163"/>
                    </a:lnTo>
                    <a:lnTo>
                      <a:pt x="163" y="161"/>
                    </a:lnTo>
                    <a:lnTo>
                      <a:pt x="162" y="158"/>
                    </a:lnTo>
                    <a:lnTo>
                      <a:pt x="153" y="158"/>
                    </a:lnTo>
                    <a:lnTo>
                      <a:pt x="152" y="156"/>
                    </a:lnTo>
                    <a:lnTo>
                      <a:pt x="149" y="148"/>
                    </a:lnTo>
                    <a:lnTo>
                      <a:pt x="149" y="146"/>
                    </a:lnTo>
                    <a:lnTo>
                      <a:pt x="157" y="152"/>
                    </a:lnTo>
                    <a:lnTo>
                      <a:pt x="157" y="155"/>
                    </a:lnTo>
                    <a:lnTo>
                      <a:pt x="157" y="147"/>
                    </a:lnTo>
                    <a:lnTo>
                      <a:pt x="158" y="143"/>
                    </a:lnTo>
                    <a:lnTo>
                      <a:pt x="155" y="143"/>
                    </a:lnTo>
                    <a:lnTo>
                      <a:pt x="151" y="146"/>
                    </a:lnTo>
                    <a:lnTo>
                      <a:pt x="148" y="146"/>
                    </a:lnTo>
                    <a:lnTo>
                      <a:pt x="146" y="143"/>
                    </a:lnTo>
                    <a:lnTo>
                      <a:pt x="146" y="141"/>
                    </a:lnTo>
                    <a:lnTo>
                      <a:pt x="146" y="140"/>
                    </a:lnTo>
                    <a:lnTo>
                      <a:pt x="142" y="140"/>
                    </a:lnTo>
                    <a:lnTo>
                      <a:pt x="141" y="142"/>
                    </a:lnTo>
                    <a:lnTo>
                      <a:pt x="138" y="143"/>
                    </a:lnTo>
                    <a:lnTo>
                      <a:pt x="134" y="138"/>
                    </a:lnTo>
                    <a:lnTo>
                      <a:pt x="134" y="137"/>
                    </a:lnTo>
                    <a:lnTo>
                      <a:pt x="137" y="134"/>
                    </a:lnTo>
                    <a:lnTo>
                      <a:pt x="147" y="134"/>
                    </a:lnTo>
                    <a:lnTo>
                      <a:pt x="151" y="130"/>
                    </a:lnTo>
                    <a:lnTo>
                      <a:pt x="142" y="131"/>
                    </a:lnTo>
                    <a:lnTo>
                      <a:pt x="139" y="129"/>
                    </a:lnTo>
                    <a:lnTo>
                      <a:pt x="139" y="127"/>
                    </a:lnTo>
                    <a:lnTo>
                      <a:pt x="143" y="126"/>
                    </a:lnTo>
                    <a:lnTo>
                      <a:pt x="142" y="125"/>
                    </a:lnTo>
                    <a:lnTo>
                      <a:pt x="139" y="124"/>
                    </a:lnTo>
                    <a:lnTo>
                      <a:pt x="141" y="120"/>
                    </a:lnTo>
                    <a:lnTo>
                      <a:pt x="146" y="119"/>
                    </a:lnTo>
                    <a:lnTo>
                      <a:pt x="146" y="117"/>
                    </a:lnTo>
                    <a:lnTo>
                      <a:pt x="137" y="119"/>
                    </a:lnTo>
                    <a:lnTo>
                      <a:pt x="137" y="117"/>
                    </a:lnTo>
                    <a:lnTo>
                      <a:pt x="141" y="111"/>
                    </a:lnTo>
                    <a:lnTo>
                      <a:pt x="153" y="117"/>
                    </a:lnTo>
                    <a:lnTo>
                      <a:pt x="155" y="121"/>
                    </a:lnTo>
                    <a:lnTo>
                      <a:pt x="159" y="122"/>
                    </a:lnTo>
                    <a:lnTo>
                      <a:pt x="157" y="122"/>
                    </a:lnTo>
                    <a:lnTo>
                      <a:pt x="155" y="117"/>
                    </a:lnTo>
                    <a:lnTo>
                      <a:pt x="157" y="112"/>
                    </a:lnTo>
                    <a:lnTo>
                      <a:pt x="154" y="111"/>
                    </a:lnTo>
                    <a:lnTo>
                      <a:pt x="153" y="114"/>
                    </a:lnTo>
                    <a:lnTo>
                      <a:pt x="151" y="111"/>
                    </a:lnTo>
                    <a:lnTo>
                      <a:pt x="147" y="106"/>
                    </a:lnTo>
                    <a:lnTo>
                      <a:pt x="147" y="103"/>
                    </a:lnTo>
                    <a:lnTo>
                      <a:pt x="151" y="100"/>
                    </a:lnTo>
                    <a:lnTo>
                      <a:pt x="158" y="101"/>
                    </a:lnTo>
                    <a:lnTo>
                      <a:pt x="160" y="100"/>
                    </a:lnTo>
                    <a:lnTo>
                      <a:pt x="157" y="99"/>
                    </a:lnTo>
                    <a:lnTo>
                      <a:pt x="144" y="99"/>
                    </a:lnTo>
                    <a:lnTo>
                      <a:pt x="143" y="103"/>
                    </a:lnTo>
                    <a:lnTo>
                      <a:pt x="138" y="105"/>
                    </a:lnTo>
                    <a:lnTo>
                      <a:pt x="137" y="103"/>
                    </a:lnTo>
                    <a:lnTo>
                      <a:pt x="137" y="99"/>
                    </a:lnTo>
                    <a:lnTo>
                      <a:pt x="139" y="96"/>
                    </a:lnTo>
                    <a:lnTo>
                      <a:pt x="143" y="95"/>
                    </a:lnTo>
                    <a:lnTo>
                      <a:pt x="152" y="91"/>
                    </a:lnTo>
                    <a:lnTo>
                      <a:pt x="152" y="89"/>
                    </a:lnTo>
                    <a:lnTo>
                      <a:pt x="144" y="93"/>
                    </a:lnTo>
                    <a:lnTo>
                      <a:pt x="144" y="90"/>
                    </a:lnTo>
                    <a:lnTo>
                      <a:pt x="152" y="84"/>
                    </a:lnTo>
                    <a:lnTo>
                      <a:pt x="147" y="85"/>
                    </a:lnTo>
                    <a:lnTo>
                      <a:pt x="143" y="87"/>
                    </a:lnTo>
                    <a:lnTo>
                      <a:pt x="136" y="94"/>
                    </a:lnTo>
                    <a:lnTo>
                      <a:pt x="133" y="93"/>
                    </a:lnTo>
                    <a:lnTo>
                      <a:pt x="133" y="87"/>
                    </a:lnTo>
                    <a:lnTo>
                      <a:pt x="134" y="83"/>
                    </a:lnTo>
                    <a:lnTo>
                      <a:pt x="133" y="80"/>
                    </a:lnTo>
                    <a:lnTo>
                      <a:pt x="131" y="80"/>
                    </a:lnTo>
                    <a:lnTo>
                      <a:pt x="127" y="83"/>
                    </a:lnTo>
                    <a:lnTo>
                      <a:pt x="126" y="80"/>
                    </a:lnTo>
                    <a:lnTo>
                      <a:pt x="120" y="74"/>
                    </a:lnTo>
                    <a:lnTo>
                      <a:pt x="112" y="73"/>
                    </a:lnTo>
                    <a:lnTo>
                      <a:pt x="110" y="64"/>
                    </a:lnTo>
                    <a:lnTo>
                      <a:pt x="108" y="62"/>
                    </a:lnTo>
                    <a:lnTo>
                      <a:pt x="112" y="58"/>
                    </a:lnTo>
                    <a:lnTo>
                      <a:pt x="113" y="52"/>
                    </a:lnTo>
                    <a:lnTo>
                      <a:pt x="108" y="53"/>
                    </a:lnTo>
                    <a:lnTo>
                      <a:pt x="111" y="20"/>
                    </a:lnTo>
                    <a:lnTo>
                      <a:pt x="106" y="23"/>
                    </a:lnTo>
                    <a:lnTo>
                      <a:pt x="107" y="31"/>
                    </a:lnTo>
                    <a:lnTo>
                      <a:pt x="105" y="33"/>
                    </a:lnTo>
                    <a:lnTo>
                      <a:pt x="104" y="31"/>
                    </a:lnTo>
                    <a:lnTo>
                      <a:pt x="104" y="40"/>
                    </a:lnTo>
                    <a:lnTo>
                      <a:pt x="102" y="42"/>
                    </a:lnTo>
                    <a:lnTo>
                      <a:pt x="102" y="52"/>
                    </a:lnTo>
                    <a:lnTo>
                      <a:pt x="100" y="63"/>
                    </a:lnTo>
                    <a:lnTo>
                      <a:pt x="101" y="70"/>
                    </a:lnTo>
                    <a:lnTo>
                      <a:pt x="100" y="75"/>
                    </a:lnTo>
                    <a:lnTo>
                      <a:pt x="91" y="83"/>
                    </a:lnTo>
                    <a:lnTo>
                      <a:pt x="85" y="82"/>
                    </a:lnTo>
                    <a:lnTo>
                      <a:pt x="87" y="70"/>
                    </a:lnTo>
                    <a:lnTo>
                      <a:pt x="85" y="68"/>
                    </a:lnTo>
                    <a:lnTo>
                      <a:pt x="82" y="74"/>
                    </a:lnTo>
                    <a:lnTo>
                      <a:pt x="70" y="73"/>
                    </a:lnTo>
                    <a:lnTo>
                      <a:pt x="74" y="64"/>
                    </a:lnTo>
                    <a:lnTo>
                      <a:pt x="78" y="63"/>
                    </a:lnTo>
                    <a:lnTo>
                      <a:pt x="74" y="61"/>
                    </a:lnTo>
                    <a:lnTo>
                      <a:pt x="73" y="54"/>
                    </a:lnTo>
                    <a:lnTo>
                      <a:pt x="75" y="49"/>
                    </a:lnTo>
                    <a:lnTo>
                      <a:pt x="78" y="48"/>
                    </a:lnTo>
                    <a:lnTo>
                      <a:pt x="75" y="44"/>
                    </a:lnTo>
                    <a:lnTo>
                      <a:pt x="73" y="44"/>
                    </a:lnTo>
                    <a:lnTo>
                      <a:pt x="69" y="52"/>
                    </a:lnTo>
                    <a:lnTo>
                      <a:pt x="64" y="53"/>
                    </a:lnTo>
                    <a:lnTo>
                      <a:pt x="60" y="49"/>
                    </a:lnTo>
                    <a:lnTo>
                      <a:pt x="58" y="42"/>
                    </a:lnTo>
                    <a:lnTo>
                      <a:pt x="57" y="42"/>
                    </a:lnTo>
                    <a:lnTo>
                      <a:pt x="55" y="44"/>
                    </a:lnTo>
                    <a:lnTo>
                      <a:pt x="53" y="46"/>
                    </a:lnTo>
                    <a:lnTo>
                      <a:pt x="49" y="43"/>
                    </a:lnTo>
                    <a:lnTo>
                      <a:pt x="47" y="40"/>
                    </a:lnTo>
                    <a:lnTo>
                      <a:pt x="48" y="43"/>
                    </a:lnTo>
                    <a:lnTo>
                      <a:pt x="45" y="46"/>
                    </a:lnTo>
                    <a:lnTo>
                      <a:pt x="40" y="46"/>
                    </a:lnTo>
                    <a:lnTo>
                      <a:pt x="40" y="47"/>
                    </a:lnTo>
                    <a:lnTo>
                      <a:pt x="48" y="47"/>
                    </a:lnTo>
                    <a:lnTo>
                      <a:pt x="53" y="49"/>
                    </a:lnTo>
                    <a:lnTo>
                      <a:pt x="53" y="53"/>
                    </a:lnTo>
                    <a:lnTo>
                      <a:pt x="52" y="53"/>
                    </a:lnTo>
                    <a:lnTo>
                      <a:pt x="57" y="57"/>
                    </a:lnTo>
                    <a:lnTo>
                      <a:pt x="55" y="61"/>
                    </a:lnTo>
                    <a:lnTo>
                      <a:pt x="57" y="62"/>
                    </a:lnTo>
                    <a:lnTo>
                      <a:pt x="59" y="61"/>
                    </a:lnTo>
                    <a:lnTo>
                      <a:pt x="63" y="61"/>
                    </a:lnTo>
                    <a:lnTo>
                      <a:pt x="64" y="67"/>
                    </a:lnTo>
                    <a:lnTo>
                      <a:pt x="63" y="70"/>
                    </a:lnTo>
                    <a:lnTo>
                      <a:pt x="60" y="74"/>
                    </a:lnTo>
                    <a:lnTo>
                      <a:pt x="48" y="78"/>
                    </a:lnTo>
                    <a:lnTo>
                      <a:pt x="48" y="74"/>
                    </a:lnTo>
                    <a:lnTo>
                      <a:pt x="48" y="75"/>
                    </a:lnTo>
                    <a:lnTo>
                      <a:pt x="45" y="79"/>
                    </a:lnTo>
                    <a:lnTo>
                      <a:pt x="38" y="82"/>
                    </a:lnTo>
                    <a:lnTo>
                      <a:pt x="29" y="73"/>
                    </a:lnTo>
                    <a:lnTo>
                      <a:pt x="21" y="70"/>
                    </a:lnTo>
                    <a:lnTo>
                      <a:pt x="18" y="67"/>
                    </a:lnTo>
                    <a:lnTo>
                      <a:pt x="11" y="63"/>
                    </a:lnTo>
                    <a:lnTo>
                      <a:pt x="17" y="57"/>
                    </a:lnTo>
                    <a:lnTo>
                      <a:pt x="13" y="57"/>
                    </a:lnTo>
                    <a:lnTo>
                      <a:pt x="10" y="58"/>
                    </a:lnTo>
                    <a:lnTo>
                      <a:pt x="0" y="41"/>
                    </a:lnTo>
                    <a:lnTo>
                      <a:pt x="1" y="36"/>
                    </a:lnTo>
                    <a:lnTo>
                      <a:pt x="11" y="23"/>
                    </a:lnTo>
                    <a:lnTo>
                      <a:pt x="14" y="21"/>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36" name="Freeform 1666">
                <a:extLst>
                  <a:ext uri="{FF2B5EF4-FFF2-40B4-BE49-F238E27FC236}">
                    <a16:creationId xmlns:a16="http://schemas.microsoft.com/office/drawing/2014/main" id="{0D194635-72BF-44A2-9FA6-2C85A3D3BC3E}"/>
                  </a:ext>
                </a:extLst>
              </p:cNvPr>
              <p:cNvSpPr>
                <a:spLocks noChangeAspect="1"/>
              </p:cNvSpPr>
              <p:nvPr/>
            </p:nvSpPr>
            <p:spPr bwMode="auto">
              <a:xfrm>
                <a:off x="4699" y="2184"/>
                <a:ext cx="26" cy="27"/>
              </a:xfrm>
              <a:custGeom>
                <a:avLst/>
                <a:gdLst>
                  <a:gd name="T0" fmla="*/ 0 w 88"/>
                  <a:gd name="T1" fmla="*/ 0 h 97"/>
                  <a:gd name="T2" fmla="*/ 0 w 88"/>
                  <a:gd name="T3" fmla="*/ 0 h 97"/>
                  <a:gd name="T4" fmla="*/ 0 w 88"/>
                  <a:gd name="T5" fmla="*/ 0 h 97"/>
                  <a:gd name="T6" fmla="*/ 0 w 88"/>
                  <a:gd name="T7" fmla="*/ 0 h 97"/>
                  <a:gd name="T8" fmla="*/ 0 w 88"/>
                  <a:gd name="T9" fmla="*/ 0 h 97"/>
                  <a:gd name="T10" fmla="*/ 0 w 88"/>
                  <a:gd name="T11" fmla="*/ 0 h 97"/>
                  <a:gd name="T12" fmla="*/ 0 w 88"/>
                  <a:gd name="T13" fmla="*/ 0 h 97"/>
                  <a:gd name="T14" fmla="*/ 0 w 88"/>
                  <a:gd name="T15" fmla="*/ 0 h 97"/>
                  <a:gd name="T16" fmla="*/ 0 w 88"/>
                  <a:gd name="T17" fmla="*/ 0 h 97"/>
                  <a:gd name="T18" fmla="*/ 0 w 88"/>
                  <a:gd name="T19" fmla="*/ 0 h 97"/>
                  <a:gd name="T20" fmla="*/ 0 w 88"/>
                  <a:gd name="T21" fmla="*/ 0 h 97"/>
                  <a:gd name="T22" fmla="*/ 0 w 88"/>
                  <a:gd name="T23" fmla="*/ 0 h 97"/>
                  <a:gd name="T24" fmla="*/ 0 w 88"/>
                  <a:gd name="T25" fmla="*/ 0 h 97"/>
                  <a:gd name="T26" fmla="*/ 0 w 88"/>
                  <a:gd name="T27" fmla="*/ 0 h 97"/>
                  <a:gd name="T28" fmla="*/ 0 w 88"/>
                  <a:gd name="T29" fmla="*/ 0 h 97"/>
                  <a:gd name="T30" fmla="*/ 0 w 88"/>
                  <a:gd name="T31" fmla="*/ 0 h 97"/>
                  <a:gd name="T32" fmla="*/ 0 w 88"/>
                  <a:gd name="T33" fmla="*/ 0 h 97"/>
                  <a:gd name="T34" fmla="*/ 0 w 88"/>
                  <a:gd name="T35" fmla="*/ 0 h 97"/>
                  <a:gd name="T36" fmla="*/ 0 w 88"/>
                  <a:gd name="T37" fmla="*/ 0 h 97"/>
                  <a:gd name="T38" fmla="*/ 0 w 88"/>
                  <a:gd name="T39" fmla="*/ 0 h 97"/>
                  <a:gd name="T40" fmla="*/ 0 w 88"/>
                  <a:gd name="T41" fmla="*/ 0 h 97"/>
                  <a:gd name="T42" fmla="*/ 0 w 88"/>
                  <a:gd name="T43" fmla="*/ 0 h 97"/>
                  <a:gd name="T44" fmla="*/ 0 w 88"/>
                  <a:gd name="T45" fmla="*/ 0 h 97"/>
                  <a:gd name="T46" fmla="*/ 0 w 88"/>
                  <a:gd name="T47" fmla="*/ 0 h 97"/>
                  <a:gd name="T48" fmla="*/ 0 w 88"/>
                  <a:gd name="T49" fmla="*/ 0 h 97"/>
                  <a:gd name="T50" fmla="*/ 0 w 88"/>
                  <a:gd name="T51" fmla="*/ 0 h 97"/>
                  <a:gd name="T52" fmla="*/ 0 w 88"/>
                  <a:gd name="T53" fmla="*/ 0 h 97"/>
                  <a:gd name="T54" fmla="*/ 0 w 88"/>
                  <a:gd name="T55" fmla="*/ 0 h 97"/>
                  <a:gd name="T56" fmla="*/ 0 w 88"/>
                  <a:gd name="T57" fmla="*/ 0 h 97"/>
                  <a:gd name="T58" fmla="*/ 0 w 88"/>
                  <a:gd name="T59" fmla="*/ 0 h 97"/>
                  <a:gd name="T60" fmla="*/ 0 w 88"/>
                  <a:gd name="T61" fmla="*/ 0 h 97"/>
                  <a:gd name="T62" fmla="*/ 0 w 88"/>
                  <a:gd name="T63" fmla="*/ 0 h 97"/>
                  <a:gd name="T64" fmla="*/ 0 w 88"/>
                  <a:gd name="T65" fmla="*/ 0 h 97"/>
                  <a:gd name="T66" fmla="*/ 0 w 88"/>
                  <a:gd name="T67" fmla="*/ 0 h 97"/>
                  <a:gd name="T68" fmla="*/ 0 w 88"/>
                  <a:gd name="T69" fmla="*/ 0 h 97"/>
                  <a:gd name="T70" fmla="*/ 0 w 88"/>
                  <a:gd name="T71" fmla="*/ 0 h 97"/>
                  <a:gd name="T72" fmla="*/ 0 w 88"/>
                  <a:gd name="T73" fmla="*/ 0 h 97"/>
                  <a:gd name="T74" fmla="*/ 0 w 88"/>
                  <a:gd name="T75" fmla="*/ 0 h 97"/>
                  <a:gd name="T76" fmla="*/ 0 w 88"/>
                  <a:gd name="T77" fmla="*/ 0 h 97"/>
                  <a:gd name="T78" fmla="*/ 0 w 88"/>
                  <a:gd name="T79" fmla="*/ 0 h 97"/>
                  <a:gd name="T80" fmla="*/ 0 w 88"/>
                  <a:gd name="T81" fmla="*/ 0 h 97"/>
                  <a:gd name="T82" fmla="*/ 0 w 88"/>
                  <a:gd name="T83" fmla="*/ 0 h 97"/>
                  <a:gd name="T84" fmla="*/ 0 w 88"/>
                  <a:gd name="T85" fmla="*/ 0 h 9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8"/>
                  <a:gd name="T130" fmla="*/ 0 h 97"/>
                  <a:gd name="T131" fmla="*/ 88 w 88"/>
                  <a:gd name="T132" fmla="*/ 97 h 9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8" h="97">
                    <a:moveTo>
                      <a:pt x="86" y="37"/>
                    </a:moveTo>
                    <a:lnTo>
                      <a:pt x="84" y="36"/>
                    </a:lnTo>
                    <a:lnTo>
                      <a:pt x="83" y="34"/>
                    </a:lnTo>
                    <a:lnTo>
                      <a:pt x="82" y="30"/>
                    </a:lnTo>
                    <a:lnTo>
                      <a:pt x="82" y="29"/>
                    </a:lnTo>
                    <a:lnTo>
                      <a:pt x="81" y="29"/>
                    </a:lnTo>
                    <a:lnTo>
                      <a:pt x="81" y="27"/>
                    </a:lnTo>
                    <a:lnTo>
                      <a:pt x="81" y="26"/>
                    </a:lnTo>
                    <a:lnTo>
                      <a:pt x="81" y="25"/>
                    </a:lnTo>
                    <a:lnTo>
                      <a:pt x="79" y="25"/>
                    </a:lnTo>
                    <a:lnTo>
                      <a:pt x="78" y="22"/>
                    </a:lnTo>
                    <a:lnTo>
                      <a:pt x="78" y="21"/>
                    </a:lnTo>
                    <a:lnTo>
                      <a:pt x="77" y="21"/>
                    </a:lnTo>
                    <a:lnTo>
                      <a:pt x="78" y="20"/>
                    </a:lnTo>
                    <a:lnTo>
                      <a:pt x="77" y="19"/>
                    </a:lnTo>
                    <a:lnTo>
                      <a:pt x="77" y="15"/>
                    </a:lnTo>
                    <a:lnTo>
                      <a:pt x="78" y="15"/>
                    </a:lnTo>
                    <a:lnTo>
                      <a:pt x="79" y="15"/>
                    </a:lnTo>
                    <a:lnTo>
                      <a:pt x="81" y="15"/>
                    </a:lnTo>
                    <a:lnTo>
                      <a:pt x="82" y="15"/>
                    </a:lnTo>
                    <a:lnTo>
                      <a:pt x="83" y="16"/>
                    </a:lnTo>
                    <a:lnTo>
                      <a:pt x="84" y="16"/>
                    </a:lnTo>
                    <a:lnTo>
                      <a:pt x="86" y="15"/>
                    </a:lnTo>
                    <a:lnTo>
                      <a:pt x="87" y="15"/>
                    </a:lnTo>
                    <a:lnTo>
                      <a:pt x="88" y="14"/>
                    </a:lnTo>
                    <a:lnTo>
                      <a:pt x="88" y="12"/>
                    </a:lnTo>
                    <a:lnTo>
                      <a:pt x="88" y="9"/>
                    </a:lnTo>
                    <a:lnTo>
                      <a:pt x="88" y="6"/>
                    </a:lnTo>
                    <a:lnTo>
                      <a:pt x="88" y="5"/>
                    </a:lnTo>
                    <a:lnTo>
                      <a:pt x="86" y="3"/>
                    </a:lnTo>
                    <a:lnTo>
                      <a:pt x="83" y="0"/>
                    </a:lnTo>
                    <a:lnTo>
                      <a:pt x="83" y="1"/>
                    </a:lnTo>
                    <a:lnTo>
                      <a:pt x="83" y="3"/>
                    </a:lnTo>
                    <a:lnTo>
                      <a:pt x="82" y="4"/>
                    </a:lnTo>
                    <a:lnTo>
                      <a:pt x="81" y="5"/>
                    </a:lnTo>
                    <a:lnTo>
                      <a:pt x="79" y="5"/>
                    </a:lnTo>
                    <a:lnTo>
                      <a:pt x="78" y="8"/>
                    </a:lnTo>
                    <a:lnTo>
                      <a:pt x="77" y="8"/>
                    </a:lnTo>
                    <a:lnTo>
                      <a:pt x="76" y="8"/>
                    </a:lnTo>
                    <a:lnTo>
                      <a:pt x="74" y="6"/>
                    </a:lnTo>
                    <a:lnTo>
                      <a:pt x="74" y="3"/>
                    </a:lnTo>
                    <a:lnTo>
                      <a:pt x="74" y="1"/>
                    </a:lnTo>
                    <a:lnTo>
                      <a:pt x="74" y="0"/>
                    </a:lnTo>
                    <a:lnTo>
                      <a:pt x="67" y="8"/>
                    </a:lnTo>
                    <a:lnTo>
                      <a:pt x="66" y="8"/>
                    </a:lnTo>
                    <a:lnTo>
                      <a:pt x="61" y="12"/>
                    </a:lnTo>
                    <a:lnTo>
                      <a:pt x="52" y="12"/>
                    </a:lnTo>
                    <a:lnTo>
                      <a:pt x="48" y="15"/>
                    </a:lnTo>
                    <a:lnTo>
                      <a:pt x="48" y="16"/>
                    </a:lnTo>
                    <a:lnTo>
                      <a:pt x="48" y="17"/>
                    </a:lnTo>
                    <a:lnTo>
                      <a:pt x="48" y="19"/>
                    </a:lnTo>
                    <a:lnTo>
                      <a:pt x="48" y="20"/>
                    </a:lnTo>
                    <a:lnTo>
                      <a:pt x="48" y="22"/>
                    </a:lnTo>
                    <a:lnTo>
                      <a:pt x="47" y="22"/>
                    </a:lnTo>
                    <a:lnTo>
                      <a:pt x="47" y="25"/>
                    </a:lnTo>
                    <a:lnTo>
                      <a:pt x="46" y="26"/>
                    </a:lnTo>
                    <a:lnTo>
                      <a:pt x="45" y="26"/>
                    </a:lnTo>
                    <a:lnTo>
                      <a:pt x="45" y="27"/>
                    </a:lnTo>
                    <a:lnTo>
                      <a:pt x="43" y="30"/>
                    </a:lnTo>
                    <a:lnTo>
                      <a:pt x="43" y="31"/>
                    </a:lnTo>
                    <a:lnTo>
                      <a:pt x="42" y="31"/>
                    </a:lnTo>
                    <a:lnTo>
                      <a:pt x="41" y="31"/>
                    </a:lnTo>
                    <a:lnTo>
                      <a:pt x="42" y="32"/>
                    </a:lnTo>
                    <a:lnTo>
                      <a:pt x="42" y="35"/>
                    </a:lnTo>
                    <a:lnTo>
                      <a:pt x="42" y="36"/>
                    </a:lnTo>
                    <a:lnTo>
                      <a:pt x="41" y="36"/>
                    </a:lnTo>
                    <a:lnTo>
                      <a:pt x="40" y="36"/>
                    </a:lnTo>
                    <a:lnTo>
                      <a:pt x="39" y="37"/>
                    </a:lnTo>
                    <a:lnTo>
                      <a:pt x="37" y="37"/>
                    </a:lnTo>
                    <a:lnTo>
                      <a:pt x="39" y="35"/>
                    </a:lnTo>
                    <a:lnTo>
                      <a:pt x="39" y="34"/>
                    </a:lnTo>
                    <a:lnTo>
                      <a:pt x="37" y="31"/>
                    </a:lnTo>
                    <a:lnTo>
                      <a:pt x="36" y="31"/>
                    </a:lnTo>
                    <a:lnTo>
                      <a:pt x="36" y="30"/>
                    </a:lnTo>
                    <a:lnTo>
                      <a:pt x="35" y="29"/>
                    </a:lnTo>
                    <a:lnTo>
                      <a:pt x="34" y="30"/>
                    </a:lnTo>
                    <a:lnTo>
                      <a:pt x="32" y="31"/>
                    </a:lnTo>
                    <a:lnTo>
                      <a:pt x="32" y="32"/>
                    </a:lnTo>
                    <a:lnTo>
                      <a:pt x="31" y="32"/>
                    </a:lnTo>
                    <a:lnTo>
                      <a:pt x="30" y="32"/>
                    </a:lnTo>
                    <a:lnTo>
                      <a:pt x="29" y="31"/>
                    </a:lnTo>
                    <a:lnTo>
                      <a:pt x="27" y="31"/>
                    </a:lnTo>
                    <a:lnTo>
                      <a:pt x="26" y="29"/>
                    </a:lnTo>
                    <a:lnTo>
                      <a:pt x="26" y="27"/>
                    </a:lnTo>
                    <a:lnTo>
                      <a:pt x="21" y="30"/>
                    </a:lnTo>
                    <a:lnTo>
                      <a:pt x="8" y="46"/>
                    </a:lnTo>
                    <a:lnTo>
                      <a:pt x="6" y="64"/>
                    </a:lnTo>
                    <a:lnTo>
                      <a:pt x="9" y="72"/>
                    </a:lnTo>
                    <a:lnTo>
                      <a:pt x="8" y="79"/>
                    </a:lnTo>
                    <a:lnTo>
                      <a:pt x="0" y="89"/>
                    </a:lnTo>
                    <a:lnTo>
                      <a:pt x="6" y="97"/>
                    </a:lnTo>
                    <a:lnTo>
                      <a:pt x="15" y="97"/>
                    </a:lnTo>
                    <a:lnTo>
                      <a:pt x="31" y="93"/>
                    </a:lnTo>
                    <a:lnTo>
                      <a:pt x="41" y="85"/>
                    </a:lnTo>
                    <a:lnTo>
                      <a:pt x="51" y="83"/>
                    </a:lnTo>
                    <a:lnTo>
                      <a:pt x="63" y="76"/>
                    </a:lnTo>
                    <a:lnTo>
                      <a:pt x="81" y="51"/>
                    </a:lnTo>
                    <a:lnTo>
                      <a:pt x="86" y="37"/>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37" name="Freeform 1667">
                <a:extLst>
                  <a:ext uri="{FF2B5EF4-FFF2-40B4-BE49-F238E27FC236}">
                    <a16:creationId xmlns:a16="http://schemas.microsoft.com/office/drawing/2014/main" id="{5DC01D83-151A-4CC0-A9DD-328457496A58}"/>
                  </a:ext>
                </a:extLst>
              </p:cNvPr>
              <p:cNvSpPr>
                <a:spLocks noChangeAspect="1"/>
              </p:cNvSpPr>
              <p:nvPr/>
            </p:nvSpPr>
            <p:spPr bwMode="auto">
              <a:xfrm>
                <a:off x="4699" y="2184"/>
                <a:ext cx="26" cy="27"/>
              </a:xfrm>
              <a:custGeom>
                <a:avLst/>
                <a:gdLst>
                  <a:gd name="T0" fmla="*/ 0 w 88"/>
                  <a:gd name="T1" fmla="*/ 0 h 97"/>
                  <a:gd name="T2" fmla="*/ 0 w 88"/>
                  <a:gd name="T3" fmla="*/ 0 h 97"/>
                  <a:gd name="T4" fmla="*/ 0 w 88"/>
                  <a:gd name="T5" fmla="*/ 0 h 97"/>
                  <a:gd name="T6" fmla="*/ 0 w 88"/>
                  <a:gd name="T7" fmla="*/ 0 h 97"/>
                  <a:gd name="T8" fmla="*/ 0 w 88"/>
                  <a:gd name="T9" fmla="*/ 0 h 97"/>
                  <a:gd name="T10" fmla="*/ 0 w 88"/>
                  <a:gd name="T11" fmla="*/ 0 h 97"/>
                  <a:gd name="T12" fmla="*/ 0 w 88"/>
                  <a:gd name="T13" fmla="*/ 0 h 97"/>
                  <a:gd name="T14" fmla="*/ 0 w 88"/>
                  <a:gd name="T15" fmla="*/ 0 h 97"/>
                  <a:gd name="T16" fmla="*/ 0 w 88"/>
                  <a:gd name="T17" fmla="*/ 0 h 97"/>
                  <a:gd name="T18" fmla="*/ 0 w 88"/>
                  <a:gd name="T19" fmla="*/ 0 h 97"/>
                  <a:gd name="T20" fmla="*/ 0 w 88"/>
                  <a:gd name="T21" fmla="*/ 0 h 97"/>
                  <a:gd name="T22" fmla="*/ 0 w 88"/>
                  <a:gd name="T23" fmla="*/ 0 h 97"/>
                  <a:gd name="T24" fmla="*/ 0 w 88"/>
                  <a:gd name="T25" fmla="*/ 0 h 97"/>
                  <a:gd name="T26" fmla="*/ 0 w 88"/>
                  <a:gd name="T27" fmla="*/ 0 h 97"/>
                  <a:gd name="T28" fmla="*/ 0 w 88"/>
                  <a:gd name="T29" fmla="*/ 0 h 97"/>
                  <a:gd name="T30" fmla="*/ 0 w 88"/>
                  <a:gd name="T31" fmla="*/ 0 h 97"/>
                  <a:gd name="T32" fmla="*/ 0 w 88"/>
                  <a:gd name="T33" fmla="*/ 0 h 97"/>
                  <a:gd name="T34" fmla="*/ 0 w 88"/>
                  <a:gd name="T35" fmla="*/ 0 h 97"/>
                  <a:gd name="T36" fmla="*/ 0 w 88"/>
                  <a:gd name="T37" fmla="*/ 0 h 97"/>
                  <a:gd name="T38" fmla="*/ 0 w 88"/>
                  <a:gd name="T39" fmla="*/ 0 h 97"/>
                  <a:gd name="T40" fmla="*/ 0 w 88"/>
                  <a:gd name="T41" fmla="*/ 0 h 97"/>
                  <a:gd name="T42" fmla="*/ 0 w 88"/>
                  <a:gd name="T43" fmla="*/ 0 h 97"/>
                  <a:gd name="T44" fmla="*/ 0 w 88"/>
                  <a:gd name="T45" fmla="*/ 0 h 97"/>
                  <a:gd name="T46" fmla="*/ 0 w 88"/>
                  <a:gd name="T47" fmla="*/ 0 h 97"/>
                  <a:gd name="T48" fmla="*/ 0 w 88"/>
                  <a:gd name="T49" fmla="*/ 0 h 97"/>
                  <a:gd name="T50" fmla="*/ 0 w 88"/>
                  <a:gd name="T51" fmla="*/ 0 h 97"/>
                  <a:gd name="T52" fmla="*/ 0 w 88"/>
                  <a:gd name="T53" fmla="*/ 0 h 97"/>
                  <a:gd name="T54" fmla="*/ 0 w 88"/>
                  <a:gd name="T55" fmla="*/ 0 h 97"/>
                  <a:gd name="T56" fmla="*/ 0 w 88"/>
                  <a:gd name="T57" fmla="*/ 0 h 97"/>
                  <a:gd name="T58" fmla="*/ 0 w 88"/>
                  <a:gd name="T59" fmla="*/ 0 h 97"/>
                  <a:gd name="T60" fmla="*/ 0 w 88"/>
                  <a:gd name="T61" fmla="*/ 0 h 97"/>
                  <a:gd name="T62" fmla="*/ 0 w 88"/>
                  <a:gd name="T63" fmla="*/ 0 h 97"/>
                  <a:gd name="T64" fmla="*/ 0 w 88"/>
                  <a:gd name="T65" fmla="*/ 0 h 97"/>
                  <a:gd name="T66" fmla="*/ 0 w 88"/>
                  <a:gd name="T67" fmla="*/ 0 h 97"/>
                  <a:gd name="T68" fmla="*/ 0 w 88"/>
                  <a:gd name="T69" fmla="*/ 0 h 97"/>
                  <a:gd name="T70" fmla="*/ 0 w 88"/>
                  <a:gd name="T71" fmla="*/ 0 h 97"/>
                  <a:gd name="T72" fmla="*/ 0 w 88"/>
                  <a:gd name="T73" fmla="*/ 0 h 97"/>
                  <a:gd name="T74" fmla="*/ 0 w 88"/>
                  <a:gd name="T75" fmla="*/ 0 h 97"/>
                  <a:gd name="T76" fmla="*/ 0 w 88"/>
                  <a:gd name="T77" fmla="*/ 0 h 97"/>
                  <a:gd name="T78" fmla="*/ 0 w 88"/>
                  <a:gd name="T79" fmla="*/ 0 h 97"/>
                  <a:gd name="T80" fmla="*/ 0 w 88"/>
                  <a:gd name="T81" fmla="*/ 0 h 97"/>
                  <a:gd name="T82" fmla="*/ 0 w 88"/>
                  <a:gd name="T83" fmla="*/ 0 h 97"/>
                  <a:gd name="T84" fmla="*/ 0 w 88"/>
                  <a:gd name="T85" fmla="*/ 0 h 9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8"/>
                  <a:gd name="T130" fmla="*/ 0 h 97"/>
                  <a:gd name="T131" fmla="*/ 88 w 88"/>
                  <a:gd name="T132" fmla="*/ 97 h 9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8" h="97">
                    <a:moveTo>
                      <a:pt x="86" y="37"/>
                    </a:moveTo>
                    <a:lnTo>
                      <a:pt x="84" y="36"/>
                    </a:lnTo>
                    <a:lnTo>
                      <a:pt x="83" y="34"/>
                    </a:lnTo>
                    <a:lnTo>
                      <a:pt x="82" y="30"/>
                    </a:lnTo>
                    <a:lnTo>
                      <a:pt x="82" y="29"/>
                    </a:lnTo>
                    <a:lnTo>
                      <a:pt x="81" y="29"/>
                    </a:lnTo>
                    <a:lnTo>
                      <a:pt x="81" y="27"/>
                    </a:lnTo>
                    <a:lnTo>
                      <a:pt x="81" y="26"/>
                    </a:lnTo>
                    <a:lnTo>
                      <a:pt x="81" y="25"/>
                    </a:lnTo>
                    <a:lnTo>
                      <a:pt x="79" y="25"/>
                    </a:lnTo>
                    <a:lnTo>
                      <a:pt x="78" y="22"/>
                    </a:lnTo>
                    <a:lnTo>
                      <a:pt x="78" y="21"/>
                    </a:lnTo>
                    <a:lnTo>
                      <a:pt x="77" y="21"/>
                    </a:lnTo>
                    <a:lnTo>
                      <a:pt x="78" y="20"/>
                    </a:lnTo>
                    <a:lnTo>
                      <a:pt x="77" y="19"/>
                    </a:lnTo>
                    <a:lnTo>
                      <a:pt x="77" y="15"/>
                    </a:lnTo>
                    <a:lnTo>
                      <a:pt x="78" y="15"/>
                    </a:lnTo>
                    <a:lnTo>
                      <a:pt x="79" y="15"/>
                    </a:lnTo>
                    <a:lnTo>
                      <a:pt x="81" y="15"/>
                    </a:lnTo>
                    <a:lnTo>
                      <a:pt x="82" y="15"/>
                    </a:lnTo>
                    <a:lnTo>
                      <a:pt x="83" y="16"/>
                    </a:lnTo>
                    <a:lnTo>
                      <a:pt x="84" y="16"/>
                    </a:lnTo>
                    <a:lnTo>
                      <a:pt x="86" y="15"/>
                    </a:lnTo>
                    <a:lnTo>
                      <a:pt x="87" y="15"/>
                    </a:lnTo>
                    <a:lnTo>
                      <a:pt x="88" y="14"/>
                    </a:lnTo>
                    <a:lnTo>
                      <a:pt x="88" y="12"/>
                    </a:lnTo>
                    <a:lnTo>
                      <a:pt x="88" y="9"/>
                    </a:lnTo>
                    <a:lnTo>
                      <a:pt x="88" y="6"/>
                    </a:lnTo>
                    <a:lnTo>
                      <a:pt x="88" y="5"/>
                    </a:lnTo>
                    <a:lnTo>
                      <a:pt x="86" y="3"/>
                    </a:lnTo>
                    <a:lnTo>
                      <a:pt x="83" y="0"/>
                    </a:lnTo>
                    <a:lnTo>
                      <a:pt x="83" y="1"/>
                    </a:lnTo>
                    <a:lnTo>
                      <a:pt x="83" y="3"/>
                    </a:lnTo>
                    <a:lnTo>
                      <a:pt x="82" y="4"/>
                    </a:lnTo>
                    <a:lnTo>
                      <a:pt x="81" y="5"/>
                    </a:lnTo>
                    <a:lnTo>
                      <a:pt x="79" y="5"/>
                    </a:lnTo>
                    <a:lnTo>
                      <a:pt x="78" y="8"/>
                    </a:lnTo>
                    <a:lnTo>
                      <a:pt x="77" y="8"/>
                    </a:lnTo>
                    <a:lnTo>
                      <a:pt x="76" y="8"/>
                    </a:lnTo>
                    <a:lnTo>
                      <a:pt x="74" y="6"/>
                    </a:lnTo>
                    <a:lnTo>
                      <a:pt x="74" y="3"/>
                    </a:lnTo>
                    <a:lnTo>
                      <a:pt x="74" y="1"/>
                    </a:lnTo>
                    <a:lnTo>
                      <a:pt x="74" y="0"/>
                    </a:lnTo>
                    <a:lnTo>
                      <a:pt x="67" y="8"/>
                    </a:lnTo>
                    <a:lnTo>
                      <a:pt x="66" y="8"/>
                    </a:lnTo>
                    <a:lnTo>
                      <a:pt x="61" y="12"/>
                    </a:lnTo>
                    <a:lnTo>
                      <a:pt x="52" y="12"/>
                    </a:lnTo>
                    <a:lnTo>
                      <a:pt x="48" y="15"/>
                    </a:lnTo>
                    <a:lnTo>
                      <a:pt x="48" y="16"/>
                    </a:lnTo>
                    <a:lnTo>
                      <a:pt x="48" y="17"/>
                    </a:lnTo>
                    <a:lnTo>
                      <a:pt x="48" y="19"/>
                    </a:lnTo>
                    <a:lnTo>
                      <a:pt x="48" y="20"/>
                    </a:lnTo>
                    <a:lnTo>
                      <a:pt x="48" y="22"/>
                    </a:lnTo>
                    <a:lnTo>
                      <a:pt x="47" y="22"/>
                    </a:lnTo>
                    <a:lnTo>
                      <a:pt x="47" y="25"/>
                    </a:lnTo>
                    <a:lnTo>
                      <a:pt x="46" y="26"/>
                    </a:lnTo>
                    <a:lnTo>
                      <a:pt x="45" y="26"/>
                    </a:lnTo>
                    <a:lnTo>
                      <a:pt x="45" y="27"/>
                    </a:lnTo>
                    <a:lnTo>
                      <a:pt x="43" y="30"/>
                    </a:lnTo>
                    <a:lnTo>
                      <a:pt x="43" y="31"/>
                    </a:lnTo>
                    <a:lnTo>
                      <a:pt x="42" y="31"/>
                    </a:lnTo>
                    <a:lnTo>
                      <a:pt x="41" y="31"/>
                    </a:lnTo>
                    <a:lnTo>
                      <a:pt x="42" y="32"/>
                    </a:lnTo>
                    <a:lnTo>
                      <a:pt x="42" y="35"/>
                    </a:lnTo>
                    <a:lnTo>
                      <a:pt x="42" y="36"/>
                    </a:lnTo>
                    <a:lnTo>
                      <a:pt x="41" y="36"/>
                    </a:lnTo>
                    <a:lnTo>
                      <a:pt x="40" y="36"/>
                    </a:lnTo>
                    <a:lnTo>
                      <a:pt x="39" y="37"/>
                    </a:lnTo>
                    <a:lnTo>
                      <a:pt x="37" y="37"/>
                    </a:lnTo>
                    <a:lnTo>
                      <a:pt x="39" y="35"/>
                    </a:lnTo>
                    <a:lnTo>
                      <a:pt x="39" y="34"/>
                    </a:lnTo>
                    <a:lnTo>
                      <a:pt x="37" y="31"/>
                    </a:lnTo>
                    <a:lnTo>
                      <a:pt x="36" y="31"/>
                    </a:lnTo>
                    <a:lnTo>
                      <a:pt x="36" y="30"/>
                    </a:lnTo>
                    <a:lnTo>
                      <a:pt x="35" y="29"/>
                    </a:lnTo>
                    <a:lnTo>
                      <a:pt x="34" y="30"/>
                    </a:lnTo>
                    <a:lnTo>
                      <a:pt x="32" y="31"/>
                    </a:lnTo>
                    <a:lnTo>
                      <a:pt x="32" y="32"/>
                    </a:lnTo>
                    <a:lnTo>
                      <a:pt x="31" y="32"/>
                    </a:lnTo>
                    <a:lnTo>
                      <a:pt x="30" y="32"/>
                    </a:lnTo>
                    <a:lnTo>
                      <a:pt x="29" y="31"/>
                    </a:lnTo>
                    <a:lnTo>
                      <a:pt x="27" y="31"/>
                    </a:lnTo>
                    <a:lnTo>
                      <a:pt x="26" y="29"/>
                    </a:lnTo>
                    <a:lnTo>
                      <a:pt x="26" y="27"/>
                    </a:lnTo>
                    <a:lnTo>
                      <a:pt x="21" y="30"/>
                    </a:lnTo>
                    <a:lnTo>
                      <a:pt x="8" y="46"/>
                    </a:lnTo>
                    <a:lnTo>
                      <a:pt x="6" y="64"/>
                    </a:lnTo>
                    <a:lnTo>
                      <a:pt x="9" y="72"/>
                    </a:lnTo>
                    <a:lnTo>
                      <a:pt x="8" y="79"/>
                    </a:lnTo>
                    <a:lnTo>
                      <a:pt x="0" y="89"/>
                    </a:lnTo>
                    <a:lnTo>
                      <a:pt x="6" y="97"/>
                    </a:lnTo>
                    <a:lnTo>
                      <a:pt x="15" y="97"/>
                    </a:lnTo>
                    <a:lnTo>
                      <a:pt x="31" y="93"/>
                    </a:lnTo>
                    <a:lnTo>
                      <a:pt x="41" y="85"/>
                    </a:lnTo>
                    <a:lnTo>
                      <a:pt x="51" y="83"/>
                    </a:lnTo>
                    <a:lnTo>
                      <a:pt x="63" y="76"/>
                    </a:lnTo>
                    <a:lnTo>
                      <a:pt x="81" y="51"/>
                    </a:lnTo>
                    <a:lnTo>
                      <a:pt x="86" y="37"/>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38" name="Freeform 1668">
                <a:extLst>
                  <a:ext uri="{FF2B5EF4-FFF2-40B4-BE49-F238E27FC236}">
                    <a16:creationId xmlns:a16="http://schemas.microsoft.com/office/drawing/2014/main" id="{0C0943AC-D39D-488A-B04D-111514B203B4}"/>
                  </a:ext>
                </a:extLst>
              </p:cNvPr>
              <p:cNvSpPr>
                <a:spLocks noChangeAspect="1"/>
              </p:cNvSpPr>
              <p:nvPr/>
            </p:nvSpPr>
            <p:spPr bwMode="auto">
              <a:xfrm>
                <a:off x="3237" y="1367"/>
                <a:ext cx="332" cy="307"/>
              </a:xfrm>
              <a:custGeom>
                <a:avLst/>
                <a:gdLst>
                  <a:gd name="T0" fmla="*/ 0 w 1128"/>
                  <a:gd name="T1" fmla="*/ 0 h 1046"/>
                  <a:gd name="T2" fmla="*/ 0 w 1128"/>
                  <a:gd name="T3" fmla="*/ 0 h 1046"/>
                  <a:gd name="T4" fmla="*/ 0 w 1128"/>
                  <a:gd name="T5" fmla="*/ 0 h 1046"/>
                  <a:gd name="T6" fmla="*/ 0 w 1128"/>
                  <a:gd name="T7" fmla="*/ 0 h 1046"/>
                  <a:gd name="T8" fmla="*/ 0 w 1128"/>
                  <a:gd name="T9" fmla="*/ 0 h 1046"/>
                  <a:gd name="T10" fmla="*/ 0 w 1128"/>
                  <a:gd name="T11" fmla="*/ 0 h 1046"/>
                  <a:gd name="T12" fmla="*/ 0 w 1128"/>
                  <a:gd name="T13" fmla="*/ 0 h 1046"/>
                  <a:gd name="T14" fmla="*/ 0 w 1128"/>
                  <a:gd name="T15" fmla="*/ 0 h 1046"/>
                  <a:gd name="T16" fmla="*/ 0 w 1128"/>
                  <a:gd name="T17" fmla="*/ 0 h 1046"/>
                  <a:gd name="T18" fmla="*/ 0 w 1128"/>
                  <a:gd name="T19" fmla="*/ 0 h 1046"/>
                  <a:gd name="T20" fmla="*/ 0 w 1128"/>
                  <a:gd name="T21" fmla="*/ 0 h 1046"/>
                  <a:gd name="T22" fmla="*/ 0 w 1128"/>
                  <a:gd name="T23" fmla="*/ 0 h 1046"/>
                  <a:gd name="T24" fmla="*/ 0 w 1128"/>
                  <a:gd name="T25" fmla="*/ 0 h 1046"/>
                  <a:gd name="T26" fmla="*/ 0 w 1128"/>
                  <a:gd name="T27" fmla="*/ 0 h 1046"/>
                  <a:gd name="T28" fmla="*/ 0 w 1128"/>
                  <a:gd name="T29" fmla="*/ 0 h 1046"/>
                  <a:gd name="T30" fmla="*/ 0 w 1128"/>
                  <a:gd name="T31" fmla="*/ 0 h 1046"/>
                  <a:gd name="T32" fmla="*/ 0 w 1128"/>
                  <a:gd name="T33" fmla="*/ 0 h 1046"/>
                  <a:gd name="T34" fmla="*/ 0 w 1128"/>
                  <a:gd name="T35" fmla="*/ 0 h 1046"/>
                  <a:gd name="T36" fmla="*/ 0 w 1128"/>
                  <a:gd name="T37" fmla="*/ 0 h 1046"/>
                  <a:gd name="T38" fmla="*/ 0 w 1128"/>
                  <a:gd name="T39" fmla="*/ 0 h 1046"/>
                  <a:gd name="T40" fmla="*/ 0 w 1128"/>
                  <a:gd name="T41" fmla="*/ 0 h 1046"/>
                  <a:gd name="T42" fmla="*/ 0 w 1128"/>
                  <a:gd name="T43" fmla="*/ 0 h 1046"/>
                  <a:gd name="T44" fmla="*/ 0 w 1128"/>
                  <a:gd name="T45" fmla="*/ 0 h 1046"/>
                  <a:gd name="T46" fmla="*/ 0 w 1128"/>
                  <a:gd name="T47" fmla="*/ 0 h 1046"/>
                  <a:gd name="T48" fmla="*/ 0 w 1128"/>
                  <a:gd name="T49" fmla="*/ 0 h 1046"/>
                  <a:gd name="T50" fmla="*/ 0 w 1128"/>
                  <a:gd name="T51" fmla="*/ 0 h 1046"/>
                  <a:gd name="T52" fmla="*/ 0 w 1128"/>
                  <a:gd name="T53" fmla="*/ 0 h 1046"/>
                  <a:gd name="T54" fmla="*/ 0 w 1128"/>
                  <a:gd name="T55" fmla="*/ 0 h 1046"/>
                  <a:gd name="T56" fmla="*/ 0 w 1128"/>
                  <a:gd name="T57" fmla="*/ 0 h 1046"/>
                  <a:gd name="T58" fmla="*/ 0 w 1128"/>
                  <a:gd name="T59" fmla="*/ 0 h 1046"/>
                  <a:gd name="T60" fmla="*/ 0 w 1128"/>
                  <a:gd name="T61" fmla="*/ 0 h 1046"/>
                  <a:gd name="T62" fmla="*/ 0 w 1128"/>
                  <a:gd name="T63" fmla="*/ 0 h 1046"/>
                  <a:gd name="T64" fmla="*/ 0 w 1128"/>
                  <a:gd name="T65" fmla="*/ 0 h 1046"/>
                  <a:gd name="T66" fmla="*/ 0 w 1128"/>
                  <a:gd name="T67" fmla="*/ 0 h 1046"/>
                  <a:gd name="T68" fmla="*/ 0 w 1128"/>
                  <a:gd name="T69" fmla="*/ 0 h 1046"/>
                  <a:gd name="T70" fmla="*/ 0 w 1128"/>
                  <a:gd name="T71" fmla="*/ 0 h 1046"/>
                  <a:gd name="T72" fmla="*/ 0 w 1128"/>
                  <a:gd name="T73" fmla="*/ 0 h 1046"/>
                  <a:gd name="T74" fmla="*/ 0 w 1128"/>
                  <a:gd name="T75" fmla="*/ 0 h 1046"/>
                  <a:gd name="T76" fmla="*/ 0 w 1128"/>
                  <a:gd name="T77" fmla="*/ 0 h 1046"/>
                  <a:gd name="T78" fmla="*/ 0 w 1128"/>
                  <a:gd name="T79" fmla="*/ 0 h 1046"/>
                  <a:gd name="T80" fmla="*/ 0 w 1128"/>
                  <a:gd name="T81" fmla="*/ 0 h 1046"/>
                  <a:gd name="T82" fmla="*/ 0 w 1128"/>
                  <a:gd name="T83" fmla="*/ 0 h 1046"/>
                  <a:gd name="T84" fmla="*/ 0 w 1128"/>
                  <a:gd name="T85" fmla="*/ 0 h 104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128"/>
                  <a:gd name="T130" fmla="*/ 0 h 1046"/>
                  <a:gd name="T131" fmla="*/ 1128 w 1128"/>
                  <a:gd name="T132" fmla="*/ 1046 h 104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128" h="1046">
                    <a:moveTo>
                      <a:pt x="886" y="493"/>
                    </a:moveTo>
                    <a:lnTo>
                      <a:pt x="883" y="499"/>
                    </a:lnTo>
                    <a:lnTo>
                      <a:pt x="884" y="502"/>
                    </a:lnTo>
                    <a:lnTo>
                      <a:pt x="887" y="505"/>
                    </a:lnTo>
                    <a:lnTo>
                      <a:pt x="884" y="510"/>
                    </a:lnTo>
                    <a:lnTo>
                      <a:pt x="884" y="518"/>
                    </a:lnTo>
                    <a:lnTo>
                      <a:pt x="893" y="517"/>
                    </a:lnTo>
                    <a:lnTo>
                      <a:pt x="897" y="521"/>
                    </a:lnTo>
                    <a:lnTo>
                      <a:pt x="898" y="530"/>
                    </a:lnTo>
                    <a:lnTo>
                      <a:pt x="957" y="609"/>
                    </a:lnTo>
                    <a:lnTo>
                      <a:pt x="1093" y="629"/>
                    </a:lnTo>
                    <a:lnTo>
                      <a:pt x="1097" y="625"/>
                    </a:lnTo>
                    <a:lnTo>
                      <a:pt x="1128" y="672"/>
                    </a:lnTo>
                    <a:lnTo>
                      <a:pt x="1102" y="805"/>
                    </a:lnTo>
                    <a:lnTo>
                      <a:pt x="946" y="872"/>
                    </a:lnTo>
                    <a:lnTo>
                      <a:pt x="742" y="928"/>
                    </a:lnTo>
                    <a:lnTo>
                      <a:pt x="714" y="978"/>
                    </a:lnTo>
                    <a:lnTo>
                      <a:pt x="710" y="1001"/>
                    </a:lnTo>
                    <a:lnTo>
                      <a:pt x="693" y="1012"/>
                    </a:lnTo>
                    <a:lnTo>
                      <a:pt x="684" y="1012"/>
                    </a:lnTo>
                    <a:lnTo>
                      <a:pt x="669" y="983"/>
                    </a:lnTo>
                    <a:lnTo>
                      <a:pt x="633" y="990"/>
                    </a:lnTo>
                    <a:lnTo>
                      <a:pt x="538" y="978"/>
                    </a:lnTo>
                    <a:lnTo>
                      <a:pt x="513" y="1001"/>
                    </a:lnTo>
                    <a:lnTo>
                      <a:pt x="491" y="1003"/>
                    </a:lnTo>
                    <a:lnTo>
                      <a:pt x="486" y="1008"/>
                    </a:lnTo>
                    <a:lnTo>
                      <a:pt x="483" y="1017"/>
                    </a:lnTo>
                    <a:lnTo>
                      <a:pt x="475" y="1021"/>
                    </a:lnTo>
                    <a:lnTo>
                      <a:pt x="469" y="1025"/>
                    </a:lnTo>
                    <a:lnTo>
                      <a:pt x="468" y="1035"/>
                    </a:lnTo>
                    <a:lnTo>
                      <a:pt x="463" y="1042"/>
                    </a:lnTo>
                    <a:lnTo>
                      <a:pt x="453" y="1046"/>
                    </a:lnTo>
                    <a:lnTo>
                      <a:pt x="449" y="1039"/>
                    </a:lnTo>
                    <a:lnTo>
                      <a:pt x="449" y="1028"/>
                    </a:lnTo>
                    <a:lnTo>
                      <a:pt x="437" y="1002"/>
                    </a:lnTo>
                    <a:lnTo>
                      <a:pt x="433" y="1000"/>
                    </a:lnTo>
                    <a:lnTo>
                      <a:pt x="428" y="992"/>
                    </a:lnTo>
                    <a:lnTo>
                      <a:pt x="423" y="972"/>
                    </a:lnTo>
                    <a:lnTo>
                      <a:pt x="405" y="951"/>
                    </a:lnTo>
                    <a:lnTo>
                      <a:pt x="397" y="946"/>
                    </a:lnTo>
                    <a:lnTo>
                      <a:pt x="369" y="896"/>
                    </a:lnTo>
                    <a:lnTo>
                      <a:pt x="365" y="892"/>
                    </a:lnTo>
                    <a:lnTo>
                      <a:pt x="363" y="888"/>
                    </a:lnTo>
                    <a:lnTo>
                      <a:pt x="358" y="861"/>
                    </a:lnTo>
                    <a:lnTo>
                      <a:pt x="324" y="805"/>
                    </a:lnTo>
                    <a:lnTo>
                      <a:pt x="296" y="783"/>
                    </a:lnTo>
                    <a:lnTo>
                      <a:pt x="293" y="784"/>
                    </a:lnTo>
                    <a:lnTo>
                      <a:pt x="274" y="771"/>
                    </a:lnTo>
                    <a:lnTo>
                      <a:pt x="262" y="758"/>
                    </a:lnTo>
                    <a:lnTo>
                      <a:pt x="239" y="671"/>
                    </a:lnTo>
                    <a:lnTo>
                      <a:pt x="241" y="668"/>
                    </a:lnTo>
                    <a:lnTo>
                      <a:pt x="244" y="645"/>
                    </a:lnTo>
                    <a:lnTo>
                      <a:pt x="204" y="551"/>
                    </a:lnTo>
                    <a:lnTo>
                      <a:pt x="178" y="525"/>
                    </a:lnTo>
                    <a:lnTo>
                      <a:pt x="176" y="523"/>
                    </a:lnTo>
                    <a:lnTo>
                      <a:pt x="175" y="521"/>
                    </a:lnTo>
                    <a:lnTo>
                      <a:pt x="167" y="516"/>
                    </a:lnTo>
                    <a:lnTo>
                      <a:pt x="161" y="516"/>
                    </a:lnTo>
                    <a:lnTo>
                      <a:pt x="157" y="517"/>
                    </a:lnTo>
                    <a:lnTo>
                      <a:pt x="154" y="515"/>
                    </a:lnTo>
                    <a:lnTo>
                      <a:pt x="151" y="507"/>
                    </a:lnTo>
                    <a:lnTo>
                      <a:pt x="140" y="490"/>
                    </a:lnTo>
                    <a:lnTo>
                      <a:pt x="140" y="479"/>
                    </a:lnTo>
                    <a:lnTo>
                      <a:pt x="140" y="476"/>
                    </a:lnTo>
                    <a:lnTo>
                      <a:pt x="119" y="422"/>
                    </a:lnTo>
                    <a:lnTo>
                      <a:pt x="110" y="418"/>
                    </a:lnTo>
                    <a:lnTo>
                      <a:pt x="78" y="355"/>
                    </a:lnTo>
                    <a:lnTo>
                      <a:pt x="72" y="349"/>
                    </a:lnTo>
                    <a:lnTo>
                      <a:pt x="30" y="271"/>
                    </a:lnTo>
                    <a:lnTo>
                      <a:pt x="25" y="266"/>
                    </a:lnTo>
                    <a:lnTo>
                      <a:pt x="9" y="265"/>
                    </a:lnTo>
                    <a:lnTo>
                      <a:pt x="8" y="264"/>
                    </a:lnTo>
                    <a:lnTo>
                      <a:pt x="3" y="265"/>
                    </a:lnTo>
                    <a:lnTo>
                      <a:pt x="0" y="270"/>
                    </a:lnTo>
                    <a:lnTo>
                      <a:pt x="10" y="240"/>
                    </a:lnTo>
                    <a:lnTo>
                      <a:pt x="13" y="208"/>
                    </a:lnTo>
                    <a:lnTo>
                      <a:pt x="15" y="198"/>
                    </a:lnTo>
                    <a:lnTo>
                      <a:pt x="15" y="182"/>
                    </a:lnTo>
                    <a:lnTo>
                      <a:pt x="18" y="191"/>
                    </a:lnTo>
                    <a:lnTo>
                      <a:pt x="74" y="199"/>
                    </a:lnTo>
                    <a:lnTo>
                      <a:pt x="89" y="182"/>
                    </a:lnTo>
                    <a:lnTo>
                      <a:pt x="103" y="151"/>
                    </a:lnTo>
                    <a:lnTo>
                      <a:pt x="142" y="145"/>
                    </a:lnTo>
                    <a:lnTo>
                      <a:pt x="149" y="118"/>
                    </a:lnTo>
                    <a:lnTo>
                      <a:pt x="168" y="105"/>
                    </a:lnTo>
                    <a:lnTo>
                      <a:pt x="168" y="104"/>
                    </a:lnTo>
                    <a:lnTo>
                      <a:pt x="110" y="44"/>
                    </a:lnTo>
                    <a:lnTo>
                      <a:pt x="207" y="21"/>
                    </a:lnTo>
                    <a:lnTo>
                      <a:pt x="222" y="0"/>
                    </a:lnTo>
                    <a:lnTo>
                      <a:pt x="418" y="97"/>
                    </a:lnTo>
                    <a:lnTo>
                      <a:pt x="427" y="117"/>
                    </a:lnTo>
                    <a:lnTo>
                      <a:pt x="453" y="119"/>
                    </a:lnTo>
                    <a:lnTo>
                      <a:pt x="455" y="122"/>
                    </a:lnTo>
                    <a:lnTo>
                      <a:pt x="458" y="162"/>
                    </a:lnTo>
                    <a:lnTo>
                      <a:pt x="460" y="165"/>
                    </a:lnTo>
                    <a:lnTo>
                      <a:pt x="521" y="195"/>
                    </a:lnTo>
                    <a:lnTo>
                      <a:pt x="657" y="214"/>
                    </a:lnTo>
                    <a:lnTo>
                      <a:pt x="664" y="222"/>
                    </a:lnTo>
                    <a:lnTo>
                      <a:pt x="674" y="238"/>
                    </a:lnTo>
                    <a:lnTo>
                      <a:pt x="705" y="238"/>
                    </a:lnTo>
                    <a:lnTo>
                      <a:pt x="730" y="284"/>
                    </a:lnTo>
                    <a:lnTo>
                      <a:pt x="738" y="287"/>
                    </a:lnTo>
                    <a:lnTo>
                      <a:pt x="746" y="301"/>
                    </a:lnTo>
                    <a:lnTo>
                      <a:pt x="760" y="311"/>
                    </a:lnTo>
                    <a:lnTo>
                      <a:pt x="760" y="312"/>
                    </a:lnTo>
                    <a:lnTo>
                      <a:pt x="757" y="316"/>
                    </a:lnTo>
                    <a:lnTo>
                      <a:pt x="761" y="319"/>
                    </a:lnTo>
                    <a:lnTo>
                      <a:pt x="763" y="329"/>
                    </a:lnTo>
                    <a:lnTo>
                      <a:pt x="772" y="333"/>
                    </a:lnTo>
                    <a:lnTo>
                      <a:pt x="798" y="353"/>
                    </a:lnTo>
                    <a:lnTo>
                      <a:pt x="804" y="361"/>
                    </a:lnTo>
                    <a:lnTo>
                      <a:pt x="803" y="373"/>
                    </a:lnTo>
                    <a:lnTo>
                      <a:pt x="811" y="384"/>
                    </a:lnTo>
                    <a:lnTo>
                      <a:pt x="814" y="392"/>
                    </a:lnTo>
                    <a:lnTo>
                      <a:pt x="814" y="397"/>
                    </a:lnTo>
                    <a:lnTo>
                      <a:pt x="809" y="403"/>
                    </a:lnTo>
                    <a:lnTo>
                      <a:pt x="811" y="417"/>
                    </a:lnTo>
                    <a:lnTo>
                      <a:pt x="834" y="446"/>
                    </a:lnTo>
                    <a:lnTo>
                      <a:pt x="839" y="467"/>
                    </a:lnTo>
                    <a:lnTo>
                      <a:pt x="845" y="473"/>
                    </a:lnTo>
                    <a:lnTo>
                      <a:pt x="846" y="479"/>
                    </a:lnTo>
                    <a:lnTo>
                      <a:pt x="849" y="481"/>
                    </a:lnTo>
                    <a:lnTo>
                      <a:pt x="851" y="488"/>
                    </a:lnTo>
                    <a:lnTo>
                      <a:pt x="853" y="488"/>
                    </a:lnTo>
                    <a:lnTo>
                      <a:pt x="862" y="501"/>
                    </a:lnTo>
                    <a:lnTo>
                      <a:pt x="867" y="502"/>
                    </a:lnTo>
                    <a:lnTo>
                      <a:pt x="886" y="49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39" name="Freeform 1669">
                <a:extLst>
                  <a:ext uri="{FF2B5EF4-FFF2-40B4-BE49-F238E27FC236}">
                    <a16:creationId xmlns:a16="http://schemas.microsoft.com/office/drawing/2014/main" id="{1B95C9C2-8C83-4E97-BEBE-2EB4A5D717A8}"/>
                  </a:ext>
                </a:extLst>
              </p:cNvPr>
              <p:cNvSpPr>
                <a:spLocks noChangeAspect="1"/>
              </p:cNvSpPr>
              <p:nvPr/>
            </p:nvSpPr>
            <p:spPr bwMode="auto">
              <a:xfrm>
                <a:off x="3237" y="1367"/>
                <a:ext cx="332" cy="307"/>
              </a:xfrm>
              <a:custGeom>
                <a:avLst/>
                <a:gdLst>
                  <a:gd name="T0" fmla="*/ 0 w 1128"/>
                  <a:gd name="T1" fmla="*/ 0 h 1046"/>
                  <a:gd name="T2" fmla="*/ 0 w 1128"/>
                  <a:gd name="T3" fmla="*/ 0 h 1046"/>
                  <a:gd name="T4" fmla="*/ 0 w 1128"/>
                  <a:gd name="T5" fmla="*/ 0 h 1046"/>
                  <a:gd name="T6" fmla="*/ 0 w 1128"/>
                  <a:gd name="T7" fmla="*/ 0 h 1046"/>
                  <a:gd name="T8" fmla="*/ 0 w 1128"/>
                  <a:gd name="T9" fmla="*/ 0 h 1046"/>
                  <a:gd name="T10" fmla="*/ 0 w 1128"/>
                  <a:gd name="T11" fmla="*/ 0 h 1046"/>
                  <a:gd name="T12" fmla="*/ 0 w 1128"/>
                  <a:gd name="T13" fmla="*/ 0 h 1046"/>
                  <a:gd name="T14" fmla="*/ 0 w 1128"/>
                  <a:gd name="T15" fmla="*/ 0 h 1046"/>
                  <a:gd name="T16" fmla="*/ 0 w 1128"/>
                  <a:gd name="T17" fmla="*/ 0 h 1046"/>
                  <a:gd name="T18" fmla="*/ 0 w 1128"/>
                  <a:gd name="T19" fmla="*/ 0 h 1046"/>
                  <a:gd name="T20" fmla="*/ 0 w 1128"/>
                  <a:gd name="T21" fmla="*/ 0 h 1046"/>
                  <a:gd name="T22" fmla="*/ 0 w 1128"/>
                  <a:gd name="T23" fmla="*/ 0 h 1046"/>
                  <a:gd name="T24" fmla="*/ 0 w 1128"/>
                  <a:gd name="T25" fmla="*/ 0 h 1046"/>
                  <a:gd name="T26" fmla="*/ 0 w 1128"/>
                  <a:gd name="T27" fmla="*/ 0 h 1046"/>
                  <a:gd name="T28" fmla="*/ 0 w 1128"/>
                  <a:gd name="T29" fmla="*/ 0 h 1046"/>
                  <a:gd name="T30" fmla="*/ 0 w 1128"/>
                  <a:gd name="T31" fmla="*/ 0 h 1046"/>
                  <a:gd name="T32" fmla="*/ 0 w 1128"/>
                  <a:gd name="T33" fmla="*/ 0 h 1046"/>
                  <a:gd name="T34" fmla="*/ 0 w 1128"/>
                  <a:gd name="T35" fmla="*/ 0 h 1046"/>
                  <a:gd name="T36" fmla="*/ 0 w 1128"/>
                  <a:gd name="T37" fmla="*/ 0 h 1046"/>
                  <a:gd name="T38" fmla="*/ 0 w 1128"/>
                  <a:gd name="T39" fmla="*/ 0 h 1046"/>
                  <a:gd name="T40" fmla="*/ 0 w 1128"/>
                  <a:gd name="T41" fmla="*/ 0 h 1046"/>
                  <a:gd name="T42" fmla="*/ 0 w 1128"/>
                  <a:gd name="T43" fmla="*/ 0 h 1046"/>
                  <a:gd name="T44" fmla="*/ 0 w 1128"/>
                  <a:gd name="T45" fmla="*/ 0 h 1046"/>
                  <a:gd name="T46" fmla="*/ 0 w 1128"/>
                  <a:gd name="T47" fmla="*/ 0 h 1046"/>
                  <a:gd name="T48" fmla="*/ 0 w 1128"/>
                  <a:gd name="T49" fmla="*/ 0 h 1046"/>
                  <a:gd name="T50" fmla="*/ 0 w 1128"/>
                  <a:gd name="T51" fmla="*/ 0 h 1046"/>
                  <a:gd name="T52" fmla="*/ 0 w 1128"/>
                  <a:gd name="T53" fmla="*/ 0 h 1046"/>
                  <a:gd name="T54" fmla="*/ 0 w 1128"/>
                  <a:gd name="T55" fmla="*/ 0 h 1046"/>
                  <a:gd name="T56" fmla="*/ 0 w 1128"/>
                  <a:gd name="T57" fmla="*/ 0 h 1046"/>
                  <a:gd name="T58" fmla="*/ 0 w 1128"/>
                  <a:gd name="T59" fmla="*/ 0 h 1046"/>
                  <a:gd name="T60" fmla="*/ 0 w 1128"/>
                  <a:gd name="T61" fmla="*/ 0 h 1046"/>
                  <a:gd name="T62" fmla="*/ 0 w 1128"/>
                  <a:gd name="T63" fmla="*/ 0 h 1046"/>
                  <a:gd name="T64" fmla="*/ 0 w 1128"/>
                  <a:gd name="T65" fmla="*/ 0 h 1046"/>
                  <a:gd name="T66" fmla="*/ 0 w 1128"/>
                  <a:gd name="T67" fmla="*/ 0 h 1046"/>
                  <a:gd name="T68" fmla="*/ 0 w 1128"/>
                  <a:gd name="T69" fmla="*/ 0 h 1046"/>
                  <a:gd name="T70" fmla="*/ 0 w 1128"/>
                  <a:gd name="T71" fmla="*/ 0 h 1046"/>
                  <a:gd name="T72" fmla="*/ 0 w 1128"/>
                  <a:gd name="T73" fmla="*/ 0 h 1046"/>
                  <a:gd name="T74" fmla="*/ 0 w 1128"/>
                  <a:gd name="T75" fmla="*/ 0 h 1046"/>
                  <a:gd name="T76" fmla="*/ 0 w 1128"/>
                  <a:gd name="T77" fmla="*/ 0 h 1046"/>
                  <a:gd name="T78" fmla="*/ 0 w 1128"/>
                  <a:gd name="T79" fmla="*/ 0 h 1046"/>
                  <a:gd name="T80" fmla="*/ 0 w 1128"/>
                  <a:gd name="T81" fmla="*/ 0 h 1046"/>
                  <a:gd name="T82" fmla="*/ 0 w 1128"/>
                  <a:gd name="T83" fmla="*/ 0 h 104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28"/>
                  <a:gd name="T127" fmla="*/ 0 h 1046"/>
                  <a:gd name="T128" fmla="*/ 1128 w 1128"/>
                  <a:gd name="T129" fmla="*/ 1046 h 104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28" h="1046">
                    <a:moveTo>
                      <a:pt x="886" y="493"/>
                    </a:moveTo>
                    <a:lnTo>
                      <a:pt x="883" y="499"/>
                    </a:lnTo>
                    <a:lnTo>
                      <a:pt x="884" y="502"/>
                    </a:lnTo>
                    <a:lnTo>
                      <a:pt x="887" y="505"/>
                    </a:lnTo>
                    <a:lnTo>
                      <a:pt x="884" y="510"/>
                    </a:lnTo>
                    <a:lnTo>
                      <a:pt x="884" y="518"/>
                    </a:lnTo>
                    <a:lnTo>
                      <a:pt x="893" y="517"/>
                    </a:lnTo>
                    <a:lnTo>
                      <a:pt x="897" y="521"/>
                    </a:lnTo>
                    <a:lnTo>
                      <a:pt x="898" y="530"/>
                    </a:lnTo>
                    <a:lnTo>
                      <a:pt x="957" y="609"/>
                    </a:lnTo>
                    <a:lnTo>
                      <a:pt x="1093" y="629"/>
                    </a:lnTo>
                    <a:lnTo>
                      <a:pt x="1097" y="625"/>
                    </a:lnTo>
                    <a:lnTo>
                      <a:pt x="1128" y="672"/>
                    </a:lnTo>
                    <a:lnTo>
                      <a:pt x="1102" y="805"/>
                    </a:lnTo>
                    <a:lnTo>
                      <a:pt x="946" y="872"/>
                    </a:lnTo>
                    <a:lnTo>
                      <a:pt x="742" y="928"/>
                    </a:lnTo>
                    <a:lnTo>
                      <a:pt x="714" y="978"/>
                    </a:lnTo>
                    <a:lnTo>
                      <a:pt x="710" y="1001"/>
                    </a:lnTo>
                    <a:lnTo>
                      <a:pt x="693" y="1012"/>
                    </a:lnTo>
                    <a:lnTo>
                      <a:pt x="684" y="1012"/>
                    </a:lnTo>
                    <a:lnTo>
                      <a:pt x="669" y="983"/>
                    </a:lnTo>
                    <a:lnTo>
                      <a:pt x="633" y="990"/>
                    </a:lnTo>
                    <a:lnTo>
                      <a:pt x="538" y="978"/>
                    </a:lnTo>
                    <a:lnTo>
                      <a:pt x="513" y="1001"/>
                    </a:lnTo>
                    <a:lnTo>
                      <a:pt x="491" y="1003"/>
                    </a:lnTo>
                    <a:lnTo>
                      <a:pt x="486" y="1008"/>
                    </a:lnTo>
                    <a:lnTo>
                      <a:pt x="483" y="1017"/>
                    </a:lnTo>
                    <a:lnTo>
                      <a:pt x="475" y="1021"/>
                    </a:lnTo>
                    <a:lnTo>
                      <a:pt x="469" y="1025"/>
                    </a:lnTo>
                    <a:lnTo>
                      <a:pt x="468" y="1035"/>
                    </a:lnTo>
                    <a:lnTo>
                      <a:pt x="463" y="1042"/>
                    </a:lnTo>
                    <a:lnTo>
                      <a:pt x="453" y="1046"/>
                    </a:lnTo>
                    <a:lnTo>
                      <a:pt x="449" y="1039"/>
                    </a:lnTo>
                    <a:lnTo>
                      <a:pt x="449" y="1028"/>
                    </a:lnTo>
                    <a:lnTo>
                      <a:pt x="437" y="1002"/>
                    </a:lnTo>
                    <a:lnTo>
                      <a:pt x="433" y="1000"/>
                    </a:lnTo>
                    <a:lnTo>
                      <a:pt x="428" y="992"/>
                    </a:lnTo>
                    <a:lnTo>
                      <a:pt x="423" y="972"/>
                    </a:lnTo>
                    <a:lnTo>
                      <a:pt x="405" y="951"/>
                    </a:lnTo>
                    <a:lnTo>
                      <a:pt x="397" y="946"/>
                    </a:lnTo>
                    <a:lnTo>
                      <a:pt x="369" y="896"/>
                    </a:lnTo>
                    <a:lnTo>
                      <a:pt x="365" y="892"/>
                    </a:lnTo>
                    <a:lnTo>
                      <a:pt x="363" y="888"/>
                    </a:lnTo>
                    <a:lnTo>
                      <a:pt x="358" y="861"/>
                    </a:lnTo>
                    <a:lnTo>
                      <a:pt x="324" y="805"/>
                    </a:lnTo>
                    <a:lnTo>
                      <a:pt x="296" y="783"/>
                    </a:lnTo>
                    <a:lnTo>
                      <a:pt x="293" y="784"/>
                    </a:lnTo>
                    <a:lnTo>
                      <a:pt x="274" y="771"/>
                    </a:lnTo>
                    <a:lnTo>
                      <a:pt x="262" y="758"/>
                    </a:lnTo>
                    <a:lnTo>
                      <a:pt x="239" y="671"/>
                    </a:lnTo>
                    <a:lnTo>
                      <a:pt x="241" y="668"/>
                    </a:lnTo>
                    <a:lnTo>
                      <a:pt x="244" y="645"/>
                    </a:lnTo>
                    <a:lnTo>
                      <a:pt x="204" y="551"/>
                    </a:lnTo>
                    <a:lnTo>
                      <a:pt x="178" y="525"/>
                    </a:lnTo>
                    <a:lnTo>
                      <a:pt x="176" y="523"/>
                    </a:lnTo>
                    <a:lnTo>
                      <a:pt x="175" y="521"/>
                    </a:lnTo>
                    <a:lnTo>
                      <a:pt x="167" y="516"/>
                    </a:lnTo>
                    <a:lnTo>
                      <a:pt x="161" y="516"/>
                    </a:lnTo>
                    <a:lnTo>
                      <a:pt x="157" y="517"/>
                    </a:lnTo>
                    <a:lnTo>
                      <a:pt x="154" y="515"/>
                    </a:lnTo>
                    <a:lnTo>
                      <a:pt x="151" y="507"/>
                    </a:lnTo>
                    <a:lnTo>
                      <a:pt x="140" y="490"/>
                    </a:lnTo>
                    <a:lnTo>
                      <a:pt x="140" y="479"/>
                    </a:lnTo>
                    <a:lnTo>
                      <a:pt x="140" y="476"/>
                    </a:lnTo>
                    <a:lnTo>
                      <a:pt x="119" y="422"/>
                    </a:lnTo>
                    <a:lnTo>
                      <a:pt x="110" y="418"/>
                    </a:lnTo>
                    <a:lnTo>
                      <a:pt x="78" y="355"/>
                    </a:lnTo>
                    <a:lnTo>
                      <a:pt x="72" y="349"/>
                    </a:lnTo>
                    <a:lnTo>
                      <a:pt x="30" y="271"/>
                    </a:lnTo>
                    <a:lnTo>
                      <a:pt x="25" y="266"/>
                    </a:lnTo>
                    <a:lnTo>
                      <a:pt x="9" y="265"/>
                    </a:lnTo>
                    <a:lnTo>
                      <a:pt x="8" y="264"/>
                    </a:lnTo>
                    <a:lnTo>
                      <a:pt x="3" y="265"/>
                    </a:lnTo>
                    <a:lnTo>
                      <a:pt x="0" y="270"/>
                    </a:lnTo>
                    <a:lnTo>
                      <a:pt x="10" y="240"/>
                    </a:lnTo>
                    <a:lnTo>
                      <a:pt x="13" y="208"/>
                    </a:lnTo>
                    <a:lnTo>
                      <a:pt x="15" y="198"/>
                    </a:lnTo>
                    <a:lnTo>
                      <a:pt x="15" y="182"/>
                    </a:lnTo>
                    <a:lnTo>
                      <a:pt x="18" y="191"/>
                    </a:lnTo>
                    <a:lnTo>
                      <a:pt x="74" y="199"/>
                    </a:lnTo>
                    <a:lnTo>
                      <a:pt x="89" y="182"/>
                    </a:lnTo>
                    <a:lnTo>
                      <a:pt x="103" y="151"/>
                    </a:lnTo>
                    <a:lnTo>
                      <a:pt x="142" y="145"/>
                    </a:lnTo>
                    <a:lnTo>
                      <a:pt x="149" y="118"/>
                    </a:lnTo>
                    <a:lnTo>
                      <a:pt x="168" y="105"/>
                    </a:lnTo>
                    <a:lnTo>
                      <a:pt x="168" y="104"/>
                    </a:lnTo>
                    <a:lnTo>
                      <a:pt x="110" y="44"/>
                    </a:lnTo>
                    <a:lnTo>
                      <a:pt x="207" y="21"/>
                    </a:lnTo>
                    <a:lnTo>
                      <a:pt x="222" y="0"/>
                    </a:lnTo>
                    <a:lnTo>
                      <a:pt x="418" y="97"/>
                    </a:lnTo>
                    <a:lnTo>
                      <a:pt x="427" y="117"/>
                    </a:lnTo>
                    <a:lnTo>
                      <a:pt x="453" y="119"/>
                    </a:lnTo>
                    <a:lnTo>
                      <a:pt x="455" y="122"/>
                    </a:lnTo>
                    <a:lnTo>
                      <a:pt x="458" y="162"/>
                    </a:lnTo>
                    <a:lnTo>
                      <a:pt x="460" y="165"/>
                    </a:lnTo>
                    <a:lnTo>
                      <a:pt x="521" y="195"/>
                    </a:lnTo>
                    <a:lnTo>
                      <a:pt x="657" y="214"/>
                    </a:lnTo>
                    <a:lnTo>
                      <a:pt x="664" y="222"/>
                    </a:lnTo>
                    <a:lnTo>
                      <a:pt x="674" y="238"/>
                    </a:lnTo>
                    <a:lnTo>
                      <a:pt x="705" y="238"/>
                    </a:lnTo>
                    <a:lnTo>
                      <a:pt x="730" y="284"/>
                    </a:lnTo>
                    <a:lnTo>
                      <a:pt x="738" y="287"/>
                    </a:lnTo>
                    <a:lnTo>
                      <a:pt x="746" y="301"/>
                    </a:lnTo>
                    <a:lnTo>
                      <a:pt x="760" y="311"/>
                    </a:lnTo>
                    <a:lnTo>
                      <a:pt x="760" y="312"/>
                    </a:lnTo>
                    <a:lnTo>
                      <a:pt x="757" y="316"/>
                    </a:lnTo>
                    <a:lnTo>
                      <a:pt x="761" y="319"/>
                    </a:lnTo>
                    <a:lnTo>
                      <a:pt x="763" y="329"/>
                    </a:lnTo>
                    <a:lnTo>
                      <a:pt x="772" y="333"/>
                    </a:lnTo>
                    <a:lnTo>
                      <a:pt x="798" y="353"/>
                    </a:lnTo>
                    <a:lnTo>
                      <a:pt x="804" y="361"/>
                    </a:lnTo>
                    <a:lnTo>
                      <a:pt x="803" y="373"/>
                    </a:lnTo>
                    <a:lnTo>
                      <a:pt x="811" y="384"/>
                    </a:lnTo>
                    <a:lnTo>
                      <a:pt x="814" y="392"/>
                    </a:lnTo>
                    <a:lnTo>
                      <a:pt x="814" y="397"/>
                    </a:lnTo>
                    <a:lnTo>
                      <a:pt x="809" y="403"/>
                    </a:lnTo>
                    <a:lnTo>
                      <a:pt x="811" y="417"/>
                    </a:lnTo>
                    <a:lnTo>
                      <a:pt x="834" y="446"/>
                    </a:lnTo>
                    <a:lnTo>
                      <a:pt x="839" y="467"/>
                    </a:lnTo>
                    <a:lnTo>
                      <a:pt x="845" y="473"/>
                    </a:lnTo>
                    <a:lnTo>
                      <a:pt x="846" y="479"/>
                    </a:lnTo>
                    <a:lnTo>
                      <a:pt x="849" y="481"/>
                    </a:lnTo>
                    <a:lnTo>
                      <a:pt x="851" y="488"/>
                    </a:lnTo>
                    <a:lnTo>
                      <a:pt x="853" y="488"/>
                    </a:lnTo>
                    <a:lnTo>
                      <a:pt x="862" y="501"/>
                    </a:lnTo>
                    <a:lnTo>
                      <a:pt x="867" y="502"/>
                    </a:lnTo>
                    <a:lnTo>
                      <a:pt x="886" y="493"/>
                    </a:lnTo>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40" name="Freeform 1670">
                <a:extLst>
                  <a:ext uri="{FF2B5EF4-FFF2-40B4-BE49-F238E27FC236}">
                    <a16:creationId xmlns:a16="http://schemas.microsoft.com/office/drawing/2014/main" id="{E77EA62F-7FFD-4CA2-867E-B5CB6DB80D9F}"/>
                  </a:ext>
                </a:extLst>
              </p:cNvPr>
              <p:cNvSpPr>
                <a:spLocks noChangeAspect="1"/>
              </p:cNvSpPr>
              <p:nvPr/>
            </p:nvSpPr>
            <p:spPr bwMode="auto">
              <a:xfrm>
                <a:off x="3111" y="2568"/>
                <a:ext cx="35" cy="40"/>
              </a:xfrm>
              <a:custGeom>
                <a:avLst/>
                <a:gdLst>
                  <a:gd name="T0" fmla="*/ 0 w 120"/>
                  <a:gd name="T1" fmla="*/ 0 h 136"/>
                  <a:gd name="T2" fmla="*/ 0 w 120"/>
                  <a:gd name="T3" fmla="*/ 0 h 136"/>
                  <a:gd name="T4" fmla="*/ 0 w 120"/>
                  <a:gd name="T5" fmla="*/ 0 h 136"/>
                  <a:gd name="T6" fmla="*/ 0 w 120"/>
                  <a:gd name="T7" fmla="*/ 0 h 136"/>
                  <a:gd name="T8" fmla="*/ 0 w 120"/>
                  <a:gd name="T9" fmla="*/ 0 h 136"/>
                  <a:gd name="T10" fmla="*/ 0 w 120"/>
                  <a:gd name="T11" fmla="*/ 0 h 136"/>
                  <a:gd name="T12" fmla="*/ 0 w 120"/>
                  <a:gd name="T13" fmla="*/ 0 h 136"/>
                  <a:gd name="T14" fmla="*/ 0 w 120"/>
                  <a:gd name="T15" fmla="*/ 0 h 136"/>
                  <a:gd name="T16" fmla="*/ 0 w 120"/>
                  <a:gd name="T17" fmla="*/ 0 h 136"/>
                  <a:gd name="T18" fmla="*/ 0 w 120"/>
                  <a:gd name="T19" fmla="*/ 0 h 136"/>
                  <a:gd name="T20" fmla="*/ 0 w 120"/>
                  <a:gd name="T21" fmla="*/ 0 h 136"/>
                  <a:gd name="T22" fmla="*/ 0 w 120"/>
                  <a:gd name="T23" fmla="*/ 0 h 136"/>
                  <a:gd name="T24" fmla="*/ 0 w 120"/>
                  <a:gd name="T25" fmla="*/ 0 h 136"/>
                  <a:gd name="T26" fmla="*/ 0 w 120"/>
                  <a:gd name="T27" fmla="*/ 0 h 136"/>
                  <a:gd name="T28" fmla="*/ 0 w 120"/>
                  <a:gd name="T29" fmla="*/ 0 h 136"/>
                  <a:gd name="T30" fmla="*/ 0 w 120"/>
                  <a:gd name="T31" fmla="*/ 0 h 1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0"/>
                  <a:gd name="T49" fmla="*/ 0 h 136"/>
                  <a:gd name="T50" fmla="*/ 120 w 120"/>
                  <a:gd name="T51" fmla="*/ 136 h 1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0" h="136">
                    <a:moveTo>
                      <a:pt x="119" y="53"/>
                    </a:moveTo>
                    <a:lnTo>
                      <a:pt x="120" y="50"/>
                    </a:lnTo>
                    <a:lnTo>
                      <a:pt x="119" y="60"/>
                    </a:lnTo>
                    <a:lnTo>
                      <a:pt x="95" y="102"/>
                    </a:lnTo>
                    <a:lnTo>
                      <a:pt x="68" y="113"/>
                    </a:lnTo>
                    <a:lnTo>
                      <a:pt x="58" y="129"/>
                    </a:lnTo>
                    <a:lnTo>
                      <a:pt x="38" y="136"/>
                    </a:lnTo>
                    <a:lnTo>
                      <a:pt x="10" y="104"/>
                    </a:lnTo>
                    <a:lnTo>
                      <a:pt x="0" y="76"/>
                    </a:lnTo>
                    <a:lnTo>
                      <a:pt x="4" y="64"/>
                    </a:lnTo>
                    <a:lnTo>
                      <a:pt x="41" y="17"/>
                    </a:lnTo>
                    <a:lnTo>
                      <a:pt x="68" y="2"/>
                    </a:lnTo>
                    <a:lnTo>
                      <a:pt x="82" y="0"/>
                    </a:lnTo>
                    <a:lnTo>
                      <a:pt x="93" y="6"/>
                    </a:lnTo>
                    <a:lnTo>
                      <a:pt x="115" y="43"/>
                    </a:lnTo>
                    <a:lnTo>
                      <a:pt x="119" y="5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41" name="Freeform 1671">
                <a:extLst>
                  <a:ext uri="{FF2B5EF4-FFF2-40B4-BE49-F238E27FC236}">
                    <a16:creationId xmlns:a16="http://schemas.microsoft.com/office/drawing/2014/main" id="{E6F6E301-8A60-4972-BA14-87540448D613}"/>
                  </a:ext>
                </a:extLst>
              </p:cNvPr>
              <p:cNvSpPr>
                <a:spLocks noChangeAspect="1"/>
              </p:cNvSpPr>
              <p:nvPr/>
            </p:nvSpPr>
            <p:spPr bwMode="auto">
              <a:xfrm>
                <a:off x="3111" y="2568"/>
                <a:ext cx="35" cy="40"/>
              </a:xfrm>
              <a:custGeom>
                <a:avLst/>
                <a:gdLst>
                  <a:gd name="T0" fmla="*/ 0 w 120"/>
                  <a:gd name="T1" fmla="*/ 0 h 136"/>
                  <a:gd name="T2" fmla="*/ 0 w 120"/>
                  <a:gd name="T3" fmla="*/ 0 h 136"/>
                  <a:gd name="T4" fmla="*/ 0 w 120"/>
                  <a:gd name="T5" fmla="*/ 0 h 136"/>
                  <a:gd name="T6" fmla="*/ 0 w 120"/>
                  <a:gd name="T7" fmla="*/ 0 h 136"/>
                  <a:gd name="T8" fmla="*/ 0 w 120"/>
                  <a:gd name="T9" fmla="*/ 0 h 136"/>
                  <a:gd name="T10" fmla="*/ 0 w 120"/>
                  <a:gd name="T11" fmla="*/ 0 h 136"/>
                  <a:gd name="T12" fmla="*/ 0 w 120"/>
                  <a:gd name="T13" fmla="*/ 0 h 136"/>
                  <a:gd name="T14" fmla="*/ 0 w 120"/>
                  <a:gd name="T15" fmla="*/ 0 h 136"/>
                  <a:gd name="T16" fmla="*/ 0 w 120"/>
                  <a:gd name="T17" fmla="*/ 0 h 136"/>
                  <a:gd name="T18" fmla="*/ 0 w 120"/>
                  <a:gd name="T19" fmla="*/ 0 h 136"/>
                  <a:gd name="T20" fmla="*/ 0 w 120"/>
                  <a:gd name="T21" fmla="*/ 0 h 136"/>
                  <a:gd name="T22" fmla="*/ 0 w 120"/>
                  <a:gd name="T23" fmla="*/ 0 h 136"/>
                  <a:gd name="T24" fmla="*/ 0 w 120"/>
                  <a:gd name="T25" fmla="*/ 0 h 136"/>
                  <a:gd name="T26" fmla="*/ 0 w 120"/>
                  <a:gd name="T27" fmla="*/ 0 h 136"/>
                  <a:gd name="T28" fmla="*/ 0 w 120"/>
                  <a:gd name="T29" fmla="*/ 0 h 136"/>
                  <a:gd name="T30" fmla="*/ 0 w 120"/>
                  <a:gd name="T31" fmla="*/ 0 h 1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0"/>
                  <a:gd name="T49" fmla="*/ 0 h 136"/>
                  <a:gd name="T50" fmla="*/ 120 w 120"/>
                  <a:gd name="T51" fmla="*/ 136 h 1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0" h="136">
                    <a:moveTo>
                      <a:pt x="119" y="53"/>
                    </a:moveTo>
                    <a:lnTo>
                      <a:pt x="120" y="50"/>
                    </a:lnTo>
                    <a:lnTo>
                      <a:pt x="119" y="60"/>
                    </a:lnTo>
                    <a:lnTo>
                      <a:pt x="95" y="102"/>
                    </a:lnTo>
                    <a:lnTo>
                      <a:pt x="68" y="113"/>
                    </a:lnTo>
                    <a:lnTo>
                      <a:pt x="58" y="129"/>
                    </a:lnTo>
                    <a:lnTo>
                      <a:pt x="38" y="136"/>
                    </a:lnTo>
                    <a:lnTo>
                      <a:pt x="10" y="104"/>
                    </a:lnTo>
                    <a:lnTo>
                      <a:pt x="0" y="76"/>
                    </a:lnTo>
                    <a:lnTo>
                      <a:pt x="4" y="64"/>
                    </a:lnTo>
                    <a:lnTo>
                      <a:pt x="41" y="17"/>
                    </a:lnTo>
                    <a:lnTo>
                      <a:pt x="68" y="2"/>
                    </a:lnTo>
                    <a:lnTo>
                      <a:pt x="82" y="0"/>
                    </a:lnTo>
                    <a:lnTo>
                      <a:pt x="93" y="6"/>
                    </a:lnTo>
                    <a:lnTo>
                      <a:pt x="115" y="43"/>
                    </a:lnTo>
                    <a:lnTo>
                      <a:pt x="119" y="53"/>
                    </a:lnTo>
                    <a:close/>
                  </a:path>
                </a:pathLst>
              </a:custGeom>
              <a:gradFill rotWithShape="1">
                <a:gsLst>
                  <a:gs pos="0">
                    <a:srgbClr val="F5F5F5">
                      <a:alpha val="10001"/>
                    </a:srgbClr>
                  </a:gs>
                  <a:gs pos="100000">
                    <a:srgbClr val="DDDDDD">
                      <a:alpha val="10001"/>
                    </a:srgbClr>
                  </a:gs>
                </a:gsLst>
                <a:lin ang="2700000" scaled="1"/>
              </a:gradFill>
              <a:ln w="6350">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42" name="Freeform 1672">
                <a:extLst>
                  <a:ext uri="{FF2B5EF4-FFF2-40B4-BE49-F238E27FC236}">
                    <a16:creationId xmlns:a16="http://schemas.microsoft.com/office/drawing/2014/main" id="{8E46899C-5BCC-4023-9E7D-54172B61D4B3}"/>
                  </a:ext>
                </a:extLst>
              </p:cNvPr>
              <p:cNvSpPr>
                <a:spLocks noChangeAspect="1"/>
              </p:cNvSpPr>
              <p:nvPr/>
            </p:nvSpPr>
            <p:spPr bwMode="auto">
              <a:xfrm>
                <a:off x="866" y="1190"/>
                <a:ext cx="16" cy="19"/>
              </a:xfrm>
              <a:custGeom>
                <a:avLst/>
                <a:gdLst>
                  <a:gd name="T0" fmla="*/ 0 w 53"/>
                  <a:gd name="T1" fmla="*/ 0 h 67"/>
                  <a:gd name="T2" fmla="*/ 0 w 53"/>
                  <a:gd name="T3" fmla="*/ 0 h 67"/>
                  <a:gd name="T4" fmla="*/ 0 w 53"/>
                  <a:gd name="T5" fmla="*/ 0 h 67"/>
                  <a:gd name="T6" fmla="*/ 0 w 53"/>
                  <a:gd name="T7" fmla="*/ 0 h 67"/>
                  <a:gd name="T8" fmla="*/ 0 w 53"/>
                  <a:gd name="T9" fmla="*/ 0 h 67"/>
                  <a:gd name="T10" fmla="*/ 0 w 53"/>
                  <a:gd name="T11" fmla="*/ 0 h 67"/>
                  <a:gd name="T12" fmla="*/ 0 w 53"/>
                  <a:gd name="T13" fmla="*/ 0 h 67"/>
                  <a:gd name="T14" fmla="*/ 0 w 53"/>
                  <a:gd name="T15" fmla="*/ 0 h 67"/>
                  <a:gd name="T16" fmla="*/ 0 w 53"/>
                  <a:gd name="T17" fmla="*/ 0 h 67"/>
                  <a:gd name="T18" fmla="*/ 0 w 53"/>
                  <a:gd name="T19" fmla="*/ 0 h 67"/>
                  <a:gd name="T20" fmla="*/ 0 w 53"/>
                  <a:gd name="T21" fmla="*/ 0 h 67"/>
                  <a:gd name="T22" fmla="*/ 0 w 53"/>
                  <a:gd name="T23" fmla="*/ 0 h 67"/>
                  <a:gd name="T24" fmla="*/ 0 w 53"/>
                  <a:gd name="T25" fmla="*/ 0 h 67"/>
                  <a:gd name="T26" fmla="*/ 0 w 53"/>
                  <a:gd name="T27" fmla="*/ 0 h 67"/>
                  <a:gd name="T28" fmla="*/ 0 w 53"/>
                  <a:gd name="T29" fmla="*/ 0 h 67"/>
                  <a:gd name="T30" fmla="*/ 0 w 53"/>
                  <a:gd name="T31" fmla="*/ 0 h 67"/>
                  <a:gd name="T32" fmla="*/ 0 w 53"/>
                  <a:gd name="T33" fmla="*/ 0 h 67"/>
                  <a:gd name="T34" fmla="*/ 0 w 53"/>
                  <a:gd name="T35" fmla="*/ 0 h 67"/>
                  <a:gd name="T36" fmla="*/ 0 w 53"/>
                  <a:gd name="T37" fmla="*/ 0 h 67"/>
                  <a:gd name="T38" fmla="*/ 0 w 53"/>
                  <a:gd name="T39" fmla="*/ 0 h 67"/>
                  <a:gd name="T40" fmla="*/ 0 w 53"/>
                  <a:gd name="T41" fmla="*/ 0 h 67"/>
                  <a:gd name="T42" fmla="*/ 0 w 53"/>
                  <a:gd name="T43" fmla="*/ 0 h 67"/>
                  <a:gd name="T44" fmla="*/ 0 w 53"/>
                  <a:gd name="T45" fmla="*/ 0 h 67"/>
                  <a:gd name="T46" fmla="*/ 0 w 53"/>
                  <a:gd name="T47" fmla="*/ 0 h 67"/>
                  <a:gd name="T48" fmla="*/ 0 w 53"/>
                  <a:gd name="T49" fmla="*/ 0 h 67"/>
                  <a:gd name="T50" fmla="*/ 0 w 53"/>
                  <a:gd name="T51" fmla="*/ 0 h 67"/>
                  <a:gd name="T52" fmla="*/ 0 w 53"/>
                  <a:gd name="T53" fmla="*/ 0 h 67"/>
                  <a:gd name="T54" fmla="*/ 0 w 53"/>
                  <a:gd name="T55" fmla="*/ 0 h 67"/>
                  <a:gd name="T56" fmla="*/ 0 w 53"/>
                  <a:gd name="T57" fmla="*/ 0 h 67"/>
                  <a:gd name="T58" fmla="*/ 0 w 53"/>
                  <a:gd name="T59" fmla="*/ 0 h 67"/>
                  <a:gd name="T60" fmla="*/ 0 w 53"/>
                  <a:gd name="T61" fmla="*/ 0 h 67"/>
                  <a:gd name="T62" fmla="*/ 0 w 53"/>
                  <a:gd name="T63" fmla="*/ 0 h 67"/>
                  <a:gd name="T64" fmla="*/ 0 w 53"/>
                  <a:gd name="T65" fmla="*/ 0 h 67"/>
                  <a:gd name="T66" fmla="*/ 0 w 53"/>
                  <a:gd name="T67" fmla="*/ 0 h 67"/>
                  <a:gd name="T68" fmla="*/ 0 w 53"/>
                  <a:gd name="T69" fmla="*/ 0 h 67"/>
                  <a:gd name="T70" fmla="*/ 0 w 53"/>
                  <a:gd name="T71" fmla="*/ 0 h 67"/>
                  <a:gd name="T72" fmla="*/ 0 w 53"/>
                  <a:gd name="T73" fmla="*/ 0 h 67"/>
                  <a:gd name="T74" fmla="*/ 0 w 53"/>
                  <a:gd name="T75" fmla="*/ 0 h 67"/>
                  <a:gd name="T76" fmla="*/ 0 w 53"/>
                  <a:gd name="T77" fmla="*/ 0 h 67"/>
                  <a:gd name="T78" fmla="*/ 0 w 53"/>
                  <a:gd name="T79" fmla="*/ 0 h 67"/>
                  <a:gd name="T80" fmla="*/ 0 w 53"/>
                  <a:gd name="T81" fmla="*/ 0 h 67"/>
                  <a:gd name="T82" fmla="*/ 0 w 53"/>
                  <a:gd name="T83" fmla="*/ 0 h 67"/>
                  <a:gd name="T84" fmla="*/ 0 w 53"/>
                  <a:gd name="T85" fmla="*/ 0 h 6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3"/>
                  <a:gd name="T130" fmla="*/ 0 h 67"/>
                  <a:gd name="T131" fmla="*/ 53 w 53"/>
                  <a:gd name="T132" fmla="*/ 67 h 6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3" h="67">
                    <a:moveTo>
                      <a:pt x="0" y="2"/>
                    </a:moveTo>
                    <a:lnTo>
                      <a:pt x="6" y="4"/>
                    </a:lnTo>
                    <a:lnTo>
                      <a:pt x="8" y="7"/>
                    </a:lnTo>
                    <a:lnTo>
                      <a:pt x="10" y="0"/>
                    </a:lnTo>
                    <a:lnTo>
                      <a:pt x="11" y="2"/>
                    </a:lnTo>
                    <a:lnTo>
                      <a:pt x="14" y="5"/>
                    </a:lnTo>
                    <a:lnTo>
                      <a:pt x="18" y="5"/>
                    </a:lnTo>
                    <a:lnTo>
                      <a:pt x="20" y="7"/>
                    </a:lnTo>
                    <a:lnTo>
                      <a:pt x="16" y="19"/>
                    </a:lnTo>
                    <a:lnTo>
                      <a:pt x="16" y="23"/>
                    </a:lnTo>
                    <a:lnTo>
                      <a:pt x="21" y="21"/>
                    </a:lnTo>
                    <a:lnTo>
                      <a:pt x="26" y="28"/>
                    </a:lnTo>
                    <a:lnTo>
                      <a:pt x="30" y="26"/>
                    </a:lnTo>
                    <a:lnTo>
                      <a:pt x="32" y="15"/>
                    </a:lnTo>
                    <a:lnTo>
                      <a:pt x="34" y="15"/>
                    </a:lnTo>
                    <a:lnTo>
                      <a:pt x="35" y="13"/>
                    </a:lnTo>
                    <a:lnTo>
                      <a:pt x="41" y="13"/>
                    </a:lnTo>
                    <a:lnTo>
                      <a:pt x="45" y="14"/>
                    </a:lnTo>
                    <a:lnTo>
                      <a:pt x="45" y="16"/>
                    </a:lnTo>
                    <a:lnTo>
                      <a:pt x="48" y="18"/>
                    </a:lnTo>
                    <a:lnTo>
                      <a:pt x="50" y="21"/>
                    </a:lnTo>
                    <a:lnTo>
                      <a:pt x="50" y="24"/>
                    </a:lnTo>
                    <a:lnTo>
                      <a:pt x="41" y="28"/>
                    </a:lnTo>
                    <a:lnTo>
                      <a:pt x="41" y="36"/>
                    </a:lnTo>
                    <a:lnTo>
                      <a:pt x="44" y="42"/>
                    </a:lnTo>
                    <a:lnTo>
                      <a:pt x="50" y="44"/>
                    </a:lnTo>
                    <a:lnTo>
                      <a:pt x="53" y="49"/>
                    </a:lnTo>
                    <a:lnTo>
                      <a:pt x="51" y="50"/>
                    </a:lnTo>
                    <a:lnTo>
                      <a:pt x="48" y="56"/>
                    </a:lnTo>
                    <a:lnTo>
                      <a:pt x="48" y="60"/>
                    </a:lnTo>
                    <a:lnTo>
                      <a:pt x="41" y="66"/>
                    </a:lnTo>
                    <a:lnTo>
                      <a:pt x="36" y="67"/>
                    </a:lnTo>
                    <a:lnTo>
                      <a:pt x="30" y="59"/>
                    </a:lnTo>
                    <a:lnTo>
                      <a:pt x="30" y="55"/>
                    </a:lnTo>
                    <a:lnTo>
                      <a:pt x="29" y="54"/>
                    </a:lnTo>
                    <a:lnTo>
                      <a:pt x="25" y="57"/>
                    </a:lnTo>
                    <a:lnTo>
                      <a:pt x="21" y="49"/>
                    </a:lnTo>
                    <a:lnTo>
                      <a:pt x="18" y="47"/>
                    </a:lnTo>
                    <a:lnTo>
                      <a:pt x="10" y="36"/>
                    </a:lnTo>
                    <a:lnTo>
                      <a:pt x="11" y="28"/>
                    </a:lnTo>
                    <a:lnTo>
                      <a:pt x="9" y="26"/>
                    </a:lnTo>
                    <a:lnTo>
                      <a:pt x="1" y="12"/>
                    </a:lnTo>
                    <a:lnTo>
                      <a:pt x="0" y="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43" name="Freeform 1673">
                <a:extLst>
                  <a:ext uri="{FF2B5EF4-FFF2-40B4-BE49-F238E27FC236}">
                    <a16:creationId xmlns:a16="http://schemas.microsoft.com/office/drawing/2014/main" id="{C612A9B7-0761-4BB9-8C55-FDC652D18603}"/>
                  </a:ext>
                </a:extLst>
              </p:cNvPr>
              <p:cNvSpPr>
                <a:spLocks noChangeAspect="1"/>
              </p:cNvSpPr>
              <p:nvPr/>
            </p:nvSpPr>
            <p:spPr bwMode="auto">
              <a:xfrm>
                <a:off x="866" y="1190"/>
                <a:ext cx="16" cy="19"/>
              </a:xfrm>
              <a:custGeom>
                <a:avLst/>
                <a:gdLst>
                  <a:gd name="T0" fmla="*/ 0 w 53"/>
                  <a:gd name="T1" fmla="*/ 0 h 67"/>
                  <a:gd name="T2" fmla="*/ 0 w 53"/>
                  <a:gd name="T3" fmla="*/ 0 h 67"/>
                  <a:gd name="T4" fmla="*/ 0 w 53"/>
                  <a:gd name="T5" fmla="*/ 0 h 67"/>
                  <a:gd name="T6" fmla="*/ 0 w 53"/>
                  <a:gd name="T7" fmla="*/ 0 h 67"/>
                  <a:gd name="T8" fmla="*/ 0 w 53"/>
                  <a:gd name="T9" fmla="*/ 0 h 67"/>
                  <a:gd name="T10" fmla="*/ 0 w 53"/>
                  <a:gd name="T11" fmla="*/ 0 h 67"/>
                  <a:gd name="T12" fmla="*/ 0 w 53"/>
                  <a:gd name="T13" fmla="*/ 0 h 67"/>
                  <a:gd name="T14" fmla="*/ 0 w 53"/>
                  <a:gd name="T15" fmla="*/ 0 h 67"/>
                  <a:gd name="T16" fmla="*/ 0 w 53"/>
                  <a:gd name="T17" fmla="*/ 0 h 67"/>
                  <a:gd name="T18" fmla="*/ 0 w 53"/>
                  <a:gd name="T19" fmla="*/ 0 h 67"/>
                  <a:gd name="T20" fmla="*/ 0 w 53"/>
                  <a:gd name="T21" fmla="*/ 0 h 67"/>
                  <a:gd name="T22" fmla="*/ 0 w 53"/>
                  <a:gd name="T23" fmla="*/ 0 h 67"/>
                  <a:gd name="T24" fmla="*/ 0 w 53"/>
                  <a:gd name="T25" fmla="*/ 0 h 67"/>
                  <a:gd name="T26" fmla="*/ 0 w 53"/>
                  <a:gd name="T27" fmla="*/ 0 h 67"/>
                  <a:gd name="T28" fmla="*/ 0 w 53"/>
                  <a:gd name="T29" fmla="*/ 0 h 67"/>
                  <a:gd name="T30" fmla="*/ 0 w 53"/>
                  <a:gd name="T31" fmla="*/ 0 h 67"/>
                  <a:gd name="T32" fmla="*/ 0 w 53"/>
                  <a:gd name="T33" fmla="*/ 0 h 67"/>
                  <a:gd name="T34" fmla="*/ 0 w 53"/>
                  <a:gd name="T35" fmla="*/ 0 h 67"/>
                  <a:gd name="T36" fmla="*/ 0 w 53"/>
                  <a:gd name="T37" fmla="*/ 0 h 67"/>
                  <a:gd name="T38" fmla="*/ 0 w 53"/>
                  <a:gd name="T39" fmla="*/ 0 h 67"/>
                  <a:gd name="T40" fmla="*/ 0 w 53"/>
                  <a:gd name="T41" fmla="*/ 0 h 67"/>
                  <a:gd name="T42" fmla="*/ 0 w 53"/>
                  <a:gd name="T43" fmla="*/ 0 h 67"/>
                  <a:gd name="T44" fmla="*/ 0 w 53"/>
                  <a:gd name="T45" fmla="*/ 0 h 67"/>
                  <a:gd name="T46" fmla="*/ 0 w 53"/>
                  <a:gd name="T47" fmla="*/ 0 h 67"/>
                  <a:gd name="T48" fmla="*/ 0 w 53"/>
                  <a:gd name="T49" fmla="*/ 0 h 67"/>
                  <a:gd name="T50" fmla="*/ 0 w 53"/>
                  <a:gd name="T51" fmla="*/ 0 h 67"/>
                  <a:gd name="T52" fmla="*/ 0 w 53"/>
                  <a:gd name="T53" fmla="*/ 0 h 67"/>
                  <a:gd name="T54" fmla="*/ 0 w 53"/>
                  <a:gd name="T55" fmla="*/ 0 h 67"/>
                  <a:gd name="T56" fmla="*/ 0 w 53"/>
                  <a:gd name="T57" fmla="*/ 0 h 67"/>
                  <a:gd name="T58" fmla="*/ 0 w 53"/>
                  <a:gd name="T59" fmla="*/ 0 h 67"/>
                  <a:gd name="T60" fmla="*/ 0 w 53"/>
                  <a:gd name="T61" fmla="*/ 0 h 67"/>
                  <a:gd name="T62" fmla="*/ 0 w 53"/>
                  <a:gd name="T63" fmla="*/ 0 h 67"/>
                  <a:gd name="T64" fmla="*/ 0 w 53"/>
                  <a:gd name="T65" fmla="*/ 0 h 67"/>
                  <a:gd name="T66" fmla="*/ 0 w 53"/>
                  <a:gd name="T67" fmla="*/ 0 h 67"/>
                  <a:gd name="T68" fmla="*/ 0 w 53"/>
                  <a:gd name="T69" fmla="*/ 0 h 67"/>
                  <a:gd name="T70" fmla="*/ 0 w 53"/>
                  <a:gd name="T71" fmla="*/ 0 h 67"/>
                  <a:gd name="T72" fmla="*/ 0 w 53"/>
                  <a:gd name="T73" fmla="*/ 0 h 67"/>
                  <a:gd name="T74" fmla="*/ 0 w 53"/>
                  <a:gd name="T75" fmla="*/ 0 h 67"/>
                  <a:gd name="T76" fmla="*/ 0 w 53"/>
                  <a:gd name="T77" fmla="*/ 0 h 67"/>
                  <a:gd name="T78" fmla="*/ 0 w 53"/>
                  <a:gd name="T79" fmla="*/ 0 h 67"/>
                  <a:gd name="T80" fmla="*/ 0 w 53"/>
                  <a:gd name="T81" fmla="*/ 0 h 67"/>
                  <a:gd name="T82" fmla="*/ 0 w 53"/>
                  <a:gd name="T83" fmla="*/ 0 h 67"/>
                  <a:gd name="T84" fmla="*/ 0 w 53"/>
                  <a:gd name="T85" fmla="*/ 0 h 6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3"/>
                  <a:gd name="T130" fmla="*/ 0 h 67"/>
                  <a:gd name="T131" fmla="*/ 53 w 53"/>
                  <a:gd name="T132" fmla="*/ 67 h 6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3" h="67">
                    <a:moveTo>
                      <a:pt x="0" y="2"/>
                    </a:moveTo>
                    <a:lnTo>
                      <a:pt x="6" y="4"/>
                    </a:lnTo>
                    <a:lnTo>
                      <a:pt x="8" y="7"/>
                    </a:lnTo>
                    <a:lnTo>
                      <a:pt x="10" y="0"/>
                    </a:lnTo>
                    <a:lnTo>
                      <a:pt x="11" y="2"/>
                    </a:lnTo>
                    <a:lnTo>
                      <a:pt x="14" y="5"/>
                    </a:lnTo>
                    <a:lnTo>
                      <a:pt x="18" y="5"/>
                    </a:lnTo>
                    <a:lnTo>
                      <a:pt x="20" y="7"/>
                    </a:lnTo>
                    <a:lnTo>
                      <a:pt x="16" y="19"/>
                    </a:lnTo>
                    <a:lnTo>
                      <a:pt x="16" y="23"/>
                    </a:lnTo>
                    <a:lnTo>
                      <a:pt x="21" y="21"/>
                    </a:lnTo>
                    <a:lnTo>
                      <a:pt x="26" y="28"/>
                    </a:lnTo>
                    <a:lnTo>
                      <a:pt x="30" y="26"/>
                    </a:lnTo>
                    <a:lnTo>
                      <a:pt x="32" y="15"/>
                    </a:lnTo>
                    <a:lnTo>
                      <a:pt x="34" y="15"/>
                    </a:lnTo>
                    <a:lnTo>
                      <a:pt x="35" y="13"/>
                    </a:lnTo>
                    <a:lnTo>
                      <a:pt x="41" y="13"/>
                    </a:lnTo>
                    <a:lnTo>
                      <a:pt x="45" y="14"/>
                    </a:lnTo>
                    <a:lnTo>
                      <a:pt x="45" y="16"/>
                    </a:lnTo>
                    <a:lnTo>
                      <a:pt x="48" y="18"/>
                    </a:lnTo>
                    <a:lnTo>
                      <a:pt x="50" y="21"/>
                    </a:lnTo>
                    <a:lnTo>
                      <a:pt x="50" y="24"/>
                    </a:lnTo>
                    <a:lnTo>
                      <a:pt x="41" y="28"/>
                    </a:lnTo>
                    <a:lnTo>
                      <a:pt x="41" y="36"/>
                    </a:lnTo>
                    <a:lnTo>
                      <a:pt x="44" y="42"/>
                    </a:lnTo>
                    <a:lnTo>
                      <a:pt x="50" y="44"/>
                    </a:lnTo>
                    <a:lnTo>
                      <a:pt x="53" y="49"/>
                    </a:lnTo>
                    <a:lnTo>
                      <a:pt x="51" y="50"/>
                    </a:lnTo>
                    <a:lnTo>
                      <a:pt x="48" y="56"/>
                    </a:lnTo>
                    <a:lnTo>
                      <a:pt x="48" y="60"/>
                    </a:lnTo>
                    <a:lnTo>
                      <a:pt x="41" y="66"/>
                    </a:lnTo>
                    <a:lnTo>
                      <a:pt x="36" y="67"/>
                    </a:lnTo>
                    <a:lnTo>
                      <a:pt x="30" y="59"/>
                    </a:lnTo>
                    <a:lnTo>
                      <a:pt x="30" y="55"/>
                    </a:lnTo>
                    <a:lnTo>
                      <a:pt x="29" y="54"/>
                    </a:lnTo>
                    <a:lnTo>
                      <a:pt x="25" y="57"/>
                    </a:lnTo>
                    <a:lnTo>
                      <a:pt x="21" y="49"/>
                    </a:lnTo>
                    <a:lnTo>
                      <a:pt x="18" y="47"/>
                    </a:lnTo>
                    <a:lnTo>
                      <a:pt x="10" y="36"/>
                    </a:lnTo>
                    <a:lnTo>
                      <a:pt x="11" y="28"/>
                    </a:lnTo>
                    <a:lnTo>
                      <a:pt x="9" y="26"/>
                    </a:lnTo>
                    <a:lnTo>
                      <a:pt x="1" y="12"/>
                    </a:lnTo>
                    <a:lnTo>
                      <a:pt x="0" y="2"/>
                    </a:lnTo>
                    <a:close/>
                  </a:path>
                </a:pathLst>
              </a:custGeom>
              <a:gradFill rotWithShape="1">
                <a:gsLst>
                  <a:gs pos="0">
                    <a:srgbClr val="F5F5F5">
                      <a:alpha val="10001"/>
                    </a:srgbClr>
                  </a:gs>
                  <a:gs pos="100000">
                    <a:srgbClr val="DDDDDD">
                      <a:alpha val="10001"/>
                    </a:srgbClr>
                  </a:gs>
                </a:gsLst>
                <a:lin ang="2700000" scaled="1"/>
              </a:gradFill>
              <a:ln w="317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44" name="Freeform 1674">
                <a:extLst>
                  <a:ext uri="{FF2B5EF4-FFF2-40B4-BE49-F238E27FC236}">
                    <a16:creationId xmlns:a16="http://schemas.microsoft.com/office/drawing/2014/main" id="{356AED83-6F5B-4455-89A0-BDF74F318268}"/>
                  </a:ext>
                </a:extLst>
              </p:cNvPr>
              <p:cNvSpPr>
                <a:spLocks noChangeAspect="1"/>
              </p:cNvSpPr>
              <p:nvPr/>
            </p:nvSpPr>
            <p:spPr bwMode="auto">
              <a:xfrm>
                <a:off x="811" y="777"/>
                <a:ext cx="74" cy="33"/>
              </a:xfrm>
              <a:custGeom>
                <a:avLst/>
                <a:gdLst>
                  <a:gd name="T0" fmla="*/ 0 w 248"/>
                  <a:gd name="T1" fmla="*/ 0 h 112"/>
                  <a:gd name="T2" fmla="*/ 0 w 248"/>
                  <a:gd name="T3" fmla="*/ 0 h 112"/>
                  <a:gd name="T4" fmla="*/ 0 w 248"/>
                  <a:gd name="T5" fmla="*/ 0 h 112"/>
                  <a:gd name="T6" fmla="*/ 0 w 248"/>
                  <a:gd name="T7" fmla="*/ 0 h 112"/>
                  <a:gd name="T8" fmla="*/ 0 w 248"/>
                  <a:gd name="T9" fmla="*/ 0 h 112"/>
                  <a:gd name="T10" fmla="*/ 0 w 248"/>
                  <a:gd name="T11" fmla="*/ 0 h 112"/>
                  <a:gd name="T12" fmla="*/ 0 w 248"/>
                  <a:gd name="T13" fmla="*/ 0 h 112"/>
                  <a:gd name="T14" fmla="*/ 0 w 248"/>
                  <a:gd name="T15" fmla="*/ 0 h 112"/>
                  <a:gd name="T16" fmla="*/ 0 w 248"/>
                  <a:gd name="T17" fmla="*/ 0 h 112"/>
                  <a:gd name="T18" fmla="*/ 0 w 248"/>
                  <a:gd name="T19" fmla="*/ 0 h 112"/>
                  <a:gd name="T20" fmla="*/ 0 w 248"/>
                  <a:gd name="T21" fmla="*/ 0 h 112"/>
                  <a:gd name="T22" fmla="*/ 0 w 248"/>
                  <a:gd name="T23" fmla="*/ 0 h 112"/>
                  <a:gd name="T24" fmla="*/ 0 w 248"/>
                  <a:gd name="T25" fmla="*/ 0 h 112"/>
                  <a:gd name="T26" fmla="*/ 0 w 248"/>
                  <a:gd name="T27" fmla="*/ 0 h 112"/>
                  <a:gd name="T28" fmla="*/ 0 w 248"/>
                  <a:gd name="T29" fmla="*/ 0 h 112"/>
                  <a:gd name="T30" fmla="*/ 0 w 248"/>
                  <a:gd name="T31" fmla="*/ 0 h 112"/>
                  <a:gd name="T32" fmla="*/ 0 w 248"/>
                  <a:gd name="T33" fmla="*/ 0 h 112"/>
                  <a:gd name="T34" fmla="*/ 0 w 248"/>
                  <a:gd name="T35" fmla="*/ 0 h 112"/>
                  <a:gd name="T36" fmla="*/ 0 w 248"/>
                  <a:gd name="T37" fmla="*/ 0 h 112"/>
                  <a:gd name="T38" fmla="*/ 0 w 248"/>
                  <a:gd name="T39" fmla="*/ 0 h 112"/>
                  <a:gd name="T40" fmla="*/ 0 w 248"/>
                  <a:gd name="T41" fmla="*/ 0 h 112"/>
                  <a:gd name="T42" fmla="*/ 0 w 248"/>
                  <a:gd name="T43" fmla="*/ 0 h 112"/>
                  <a:gd name="T44" fmla="*/ 0 w 248"/>
                  <a:gd name="T45" fmla="*/ 0 h 112"/>
                  <a:gd name="T46" fmla="*/ 0 w 248"/>
                  <a:gd name="T47" fmla="*/ 0 h 112"/>
                  <a:gd name="T48" fmla="*/ 0 w 248"/>
                  <a:gd name="T49" fmla="*/ 0 h 112"/>
                  <a:gd name="T50" fmla="*/ 0 w 248"/>
                  <a:gd name="T51" fmla="*/ 0 h 112"/>
                  <a:gd name="T52" fmla="*/ 0 w 248"/>
                  <a:gd name="T53" fmla="*/ 0 h 112"/>
                  <a:gd name="T54" fmla="*/ 0 w 248"/>
                  <a:gd name="T55" fmla="*/ 0 h 112"/>
                  <a:gd name="T56" fmla="*/ 0 w 248"/>
                  <a:gd name="T57" fmla="*/ 0 h 112"/>
                  <a:gd name="T58" fmla="*/ 0 w 248"/>
                  <a:gd name="T59" fmla="*/ 0 h 112"/>
                  <a:gd name="T60" fmla="*/ 0 w 248"/>
                  <a:gd name="T61" fmla="*/ 0 h 112"/>
                  <a:gd name="T62" fmla="*/ 0 w 248"/>
                  <a:gd name="T63" fmla="*/ 0 h 112"/>
                  <a:gd name="T64" fmla="*/ 0 w 248"/>
                  <a:gd name="T65" fmla="*/ 0 h 112"/>
                  <a:gd name="T66" fmla="*/ 0 w 248"/>
                  <a:gd name="T67" fmla="*/ 0 h 112"/>
                  <a:gd name="T68" fmla="*/ 0 w 248"/>
                  <a:gd name="T69" fmla="*/ 0 h 112"/>
                  <a:gd name="T70" fmla="*/ 0 w 248"/>
                  <a:gd name="T71" fmla="*/ 0 h 112"/>
                  <a:gd name="T72" fmla="*/ 0 w 248"/>
                  <a:gd name="T73" fmla="*/ 0 h 112"/>
                  <a:gd name="T74" fmla="*/ 0 w 248"/>
                  <a:gd name="T75" fmla="*/ 0 h 112"/>
                  <a:gd name="T76" fmla="*/ 0 w 248"/>
                  <a:gd name="T77" fmla="*/ 0 h 112"/>
                  <a:gd name="T78" fmla="*/ 0 w 248"/>
                  <a:gd name="T79" fmla="*/ 0 h 112"/>
                  <a:gd name="T80" fmla="*/ 0 w 248"/>
                  <a:gd name="T81" fmla="*/ 0 h 112"/>
                  <a:gd name="T82" fmla="*/ 0 w 248"/>
                  <a:gd name="T83" fmla="*/ 0 h 112"/>
                  <a:gd name="T84" fmla="*/ 0 w 248"/>
                  <a:gd name="T85" fmla="*/ 0 h 112"/>
                  <a:gd name="T86" fmla="*/ 0 w 248"/>
                  <a:gd name="T87" fmla="*/ 0 h 112"/>
                  <a:gd name="T88" fmla="*/ 0 w 248"/>
                  <a:gd name="T89" fmla="*/ 0 h 112"/>
                  <a:gd name="T90" fmla="*/ 0 w 248"/>
                  <a:gd name="T91" fmla="*/ 0 h 112"/>
                  <a:gd name="T92" fmla="*/ 0 w 248"/>
                  <a:gd name="T93" fmla="*/ 0 h 112"/>
                  <a:gd name="T94" fmla="*/ 0 w 248"/>
                  <a:gd name="T95" fmla="*/ 0 h 112"/>
                  <a:gd name="T96" fmla="*/ 0 w 248"/>
                  <a:gd name="T97" fmla="*/ 0 h 112"/>
                  <a:gd name="T98" fmla="*/ 0 w 248"/>
                  <a:gd name="T99" fmla="*/ 0 h 112"/>
                  <a:gd name="T100" fmla="*/ 0 w 248"/>
                  <a:gd name="T101" fmla="*/ 0 h 112"/>
                  <a:gd name="T102" fmla="*/ 0 w 248"/>
                  <a:gd name="T103" fmla="*/ 0 h 112"/>
                  <a:gd name="T104" fmla="*/ 0 w 248"/>
                  <a:gd name="T105" fmla="*/ 0 h 112"/>
                  <a:gd name="T106" fmla="*/ 0 w 248"/>
                  <a:gd name="T107" fmla="*/ 0 h 112"/>
                  <a:gd name="T108" fmla="*/ 0 w 248"/>
                  <a:gd name="T109" fmla="*/ 0 h 112"/>
                  <a:gd name="T110" fmla="*/ 0 w 248"/>
                  <a:gd name="T111" fmla="*/ 0 h 112"/>
                  <a:gd name="T112" fmla="*/ 0 w 248"/>
                  <a:gd name="T113" fmla="*/ 0 h 112"/>
                  <a:gd name="T114" fmla="*/ 0 w 248"/>
                  <a:gd name="T115" fmla="*/ 0 h 112"/>
                  <a:gd name="T116" fmla="*/ 0 w 248"/>
                  <a:gd name="T117" fmla="*/ 0 h 112"/>
                  <a:gd name="T118" fmla="*/ 0 w 248"/>
                  <a:gd name="T119" fmla="*/ 0 h 11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48"/>
                  <a:gd name="T181" fmla="*/ 0 h 112"/>
                  <a:gd name="T182" fmla="*/ 248 w 248"/>
                  <a:gd name="T183" fmla="*/ 112 h 11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48" h="112">
                    <a:moveTo>
                      <a:pt x="178" y="0"/>
                    </a:moveTo>
                    <a:lnTo>
                      <a:pt x="170" y="2"/>
                    </a:lnTo>
                    <a:lnTo>
                      <a:pt x="168" y="5"/>
                    </a:lnTo>
                    <a:lnTo>
                      <a:pt x="167" y="6"/>
                    </a:lnTo>
                    <a:lnTo>
                      <a:pt x="159" y="10"/>
                    </a:lnTo>
                    <a:lnTo>
                      <a:pt x="154" y="8"/>
                    </a:lnTo>
                    <a:lnTo>
                      <a:pt x="142" y="11"/>
                    </a:lnTo>
                    <a:lnTo>
                      <a:pt x="137" y="15"/>
                    </a:lnTo>
                    <a:lnTo>
                      <a:pt x="133" y="15"/>
                    </a:lnTo>
                    <a:lnTo>
                      <a:pt x="130" y="18"/>
                    </a:lnTo>
                    <a:lnTo>
                      <a:pt x="123" y="19"/>
                    </a:lnTo>
                    <a:lnTo>
                      <a:pt x="118" y="19"/>
                    </a:lnTo>
                    <a:lnTo>
                      <a:pt x="110" y="23"/>
                    </a:lnTo>
                    <a:lnTo>
                      <a:pt x="107" y="23"/>
                    </a:lnTo>
                    <a:lnTo>
                      <a:pt x="100" y="24"/>
                    </a:lnTo>
                    <a:lnTo>
                      <a:pt x="97" y="23"/>
                    </a:lnTo>
                    <a:lnTo>
                      <a:pt x="80" y="24"/>
                    </a:lnTo>
                    <a:lnTo>
                      <a:pt x="74" y="28"/>
                    </a:lnTo>
                    <a:lnTo>
                      <a:pt x="71" y="27"/>
                    </a:lnTo>
                    <a:lnTo>
                      <a:pt x="73" y="24"/>
                    </a:lnTo>
                    <a:lnTo>
                      <a:pt x="73" y="23"/>
                    </a:lnTo>
                    <a:lnTo>
                      <a:pt x="39" y="36"/>
                    </a:lnTo>
                    <a:lnTo>
                      <a:pt x="38" y="36"/>
                    </a:lnTo>
                    <a:lnTo>
                      <a:pt x="33" y="32"/>
                    </a:lnTo>
                    <a:lnTo>
                      <a:pt x="31" y="32"/>
                    </a:lnTo>
                    <a:lnTo>
                      <a:pt x="23" y="36"/>
                    </a:lnTo>
                    <a:lnTo>
                      <a:pt x="13" y="37"/>
                    </a:lnTo>
                    <a:lnTo>
                      <a:pt x="8" y="34"/>
                    </a:lnTo>
                    <a:lnTo>
                      <a:pt x="5" y="36"/>
                    </a:lnTo>
                    <a:lnTo>
                      <a:pt x="0" y="44"/>
                    </a:lnTo>
                    <a:lnTo>
                      <a:pt x="0" y="49"/>
                    </a:lnTo>
                    <a:lnTo>
                      <a:pt x="5" y="54"/>
                    </a:lnTo>
                    <a:lnTo>
                      <a:pt x="7" y="49"/>
                    </a:lnTo>
                    <a:lnTo>
                      <a:pt x="11" y="49"/>
                    </a:lnTo>
                    <a:lnTo>
                      <a:pt x="12" y="50"/>
                    </a:lnTo>
                    <a:lnTo>
                      <a:pt x="15" y="49"/>
                    </a:lnTo>
                    <a:lnTo>
                      <a:pt x="16" y="44"/>
                    </a:lnTo>
                    <a:lnTo>
                      <a:pt x="20" y="43"/>
                    </a:lnTo>
                    <a:lnTo>
                      <a:pt x="29" y="41"/>
                    </a:lnTo>
                    <a:lnTo>
                      <a:pt x="31" y="44"/>
                    </a:lnTo>
                    <a:lnTo>
                      <a:pt x="32" y="45"/>
                    </a:lnTo>
                    <a:lnTo>
                      <a:pt x="42" y="45"/>
                    </a:lnTo>
                    <a:lnTo>
                      <a:pt x="57" y="42"/>
                    </a:lnTo>
                    <a:lnTo>
                      <a:pt x="60" y="44"/>
                    </a:lnTo>
                    <a:lnTo>
                      <a:pt x="60" y="48"/>
                    </a:lnTo>
                    <a:lnTo>
                      <a:pt x="64" y="47"/>
                    </a:lnTo>
                    <a:lnTo>
                      <a:pt x="67" y="44"/>
                    </a:lnTo>
                    <a:lnTo>
                      <a:pt x="68" y="41"/>
                    </a:lnTo>
                    <a:lnTo>
                      <a:pt x="67" y="39"/>
                    </a:lnTo>
                    <a:lnTo>
                      <a:pt x="102" y="41"/>
                    </a:lnTo>
                    <a:lnTo>
                      <a:pt x="109" y="43"/>
                    </a:lnTo>
                    <a:lnTo>
                      <a:pt x="109" y="45"/>
                    </a:lnTo>
                    <a:lnTo>
                      <a:pt x="110" y="48"/>
                    </a:lnTo>
                    <a:lnTo>
                      <a:pt x="120" y="48"/>
                    </a:lnTo>
                    <a:lnTo>
                      <a:pt x="120" y="50"/>
                    </a:lnTo>
                    <a:lnTo>
                      <a:pt x="117" y="54"/>
                    </a:lnTo>
                    <a:lnTo>
                      <a:pt x="114" y="55"/>
                    </a:lnTo>
                    <a:lnTo>
                      <a:pt x="94" y="54"/>
                    </a:lnTo>
                    <a:lnTo>
                      <a:pt x="88" y="50"/>
                    </a:lnTo>
                    <a:lnTo>
                      <a:pt x="80" y="50"/>
                    </a:lnTo>
                    <a:lnTo>
                      <a:pt x="79" y="52"/>
                    </a:lnTo>
                    <a:lnTo>
                      <a:pt x="78" y="55"/>
                    </a:lnTo>
                    <a:lnTo>
                      <a:pt x="86" y="58"/>
                    </a:lnTo>
                    <a:lnTo>
                      <a:pt x="88" y="60"/>
                    </a:lnTo>
                    <a:lnTo>
                      <a:pt x="84" y="65"/>
                    </a:lnTo>
                    <a:lnTo>
                      <a:pt x="83" y="69"/>
                    </a:lnTo>
                    <a:lnTo>
                      <a:pt x="76" y="71"/>
                    </a:lnTo>
                    <a:lnTo>
                      <a:pt x="68" y="71"/>
                    </a:lnTo>
                    <a:lnTo>
                      <a:pt x="62" y="75"/>
                    </a:lnTo>
                    <a:lnTo>
                      <a:pt x="60" y="78"/>
                    </a:lnTo>
                    <a:lnTo>
                      <a:pt x="62" y="79"/>
                    </a:lnTo>
                    <a:lnTo>
                      <a:pt x="60" y="83"/>
                    </a:lnTo>
                    <a:lnTo>
                      <a:pt x="58" y="86"/>
                    </a:lnTo>
                    <a:lnTo>
                      <a:pt x="37" y="91"/>
                    </a:lnTo>
                    <a:lnTo>
                      <a:pt x="34" y="92"/>
                    </a:lnTo>
                    <a:lnTo>
                      <a:pt x="34" y="94"/>
                    </a:lnTo>
                    <a:lnTo>
                      <a:pt x="37" y="94"/>
                    </a:lnTo>
                    <a:lnTo>
                      <a:pt x="37" y="96"/>
                    </a:lnTo>
                    <a:lnTo>
                      <a:pt x="41" y="96"/>
                    </a:lnTo>
                    <a:lnTo>
                      <a:pt x="48" y="101"/>
                    </a:lnTo>
                    <a:lnTo>
                      <a:pt x="69" y="101"/>
                    </a:lnTo>
                    <a:lnTo>
                      <a:pt x="71" y="104"/>
                    </a:lnTo>
                    <a:lnTo>
                      <a:pt x="78" y="104"/>
                    </a:lnTo>
                    <a:lnTo>
                      <a:pt x="94" y="95"/>
                    </a:lnTo>
                    <a:lnTo>
                      <a:pt x="96" y="90"/>
                    </a:lnTo>
                    <a:lnTo>
                      <a:pt x="100" y="86"/>
                    </a:lnTo>
                    <a:lnTo>
                      <a:pt x="101" y="84"/>
                    </a:lnTo>
                    <a:lnTo>
                      <a:pt x="104" y="81"/>
                    </a:lnTo>
                    <a:lnTo>
                      <a:pt x="128" y="71"/>
                    </a:lnTo>
                    <a:lnTo>
                      <a:pt x="137" y="71"/>
                    </a:lnTo>
                    <a:lnTo>
                      <a:pt x="138" y="74"/>
                    </a:lnTo>
                    <a:lnTo>
                      <a:pt x="137" y="76"/>
                    </a:lnTo>
                    <a:lnTo>
                      <a:pt x="137" y="80"/>
                    </a:lnTo>
                    <a:lnTo>
                      <a:pt x="130" y="87"/>
                    </a:lnTo>
                    <a:lnTo>
                      <a:pt x="122" y="92"/>
                    </a:lnTo>
                    <a:lnTo>
                      <a:pt x="117" y="92"/>
                    </a:lnTo>
                    <a:lnTo>
                      <a:pt x="115" y="95"/>
                    </a:lnTo>
                    <a:lnTo>
                      <a:pt x="114" y="99"/>
                    </a:lnTo>
                    <a:lnTo>
                      <a:pt x="104" y="102"/>
                    </a:lnTo>
                    <a:lnTo>
                      <a:pt x="100" y="102"/>
                    </a:lnTo>
                    <a:lnTo>
                      <a:pt x="95" y="105"/>
                    </a:lnTo>
                    <a:lnTo>
                      <a:pt x="94" y="107"/>
                    </a:lnTo>
                    <a:lnTo>
                      <a:pt x="95" y="110"/>
                    </a:lnTo>
                    <a:lnTo>
                      <a:pt x="97" y="112"/>
                    </a:lnTo>
                    <a:lnTo>
                      <a:pt x="149" y="90"/>
                    </a:lnTo>
                    <a:lnTo>
                      <a:pt x="149" y="86"/>
                    </a:lnTo>
                    <a:lnTo>
                      <a:pt x="154" y="84"/>
                    </a:lnTo>
                    <a:lnTo>
                      <a:pt x="165" y="85"/>
                    </a:lnTo>
                    <a:lnTo>
                      <a:pt x="167" y="83"/>
                    </a:lnTo>
                    <a:lnTo>
                      <a:pt x="165" y="80"/>
                    </a:lnTo>
                    <a:lnTo>
                      <a:pt x="156" y="76"/>
                    </a:lnTo>
                    <a:lnTo>
                      <a:pt x="154" y="74"/>
                    </a:lnTo>
                    <a:lnTo>
                      <a:pt x="156" y="71"/>
                    </a:lnTo>
                    <a:lnTo>
                      <a:pt x="164" y="68"/>
                    </a:lnTo>
                    <a:lnTo>
                      <a:pt x="165" y="64"/>
                    </a:lnTo>
                    <a:lnTo>
                      <a:pt x="170" y="62"/>
                    </a:lnTo>
                    <a:lnTo>
                      <a:pt x="186" y="60"/>
                    </a:lnTo>
                    <a:lnTo>
                      <a:pt x="194" y="64"/>
                    </a:lnTo>
                    <a:lnTo>
                      <a:pt x="198" y="65"/>
                    </a:lnTo>
                    <a:lnTo>
                      <a:pt x="198" y="68"/>
                    </a:lnTo>
                    <a:lnTo>
                      <a:pt x="199" y="69"/>
                    </a:lnTo>
                    <a:lnTo>
                      <a:pt x="222" y="65"/>
                    </a:lnTo>
                    <a:lnTo>
                      <a:pt x="224" y="63"/>
                    </a:lnTo>
                    <a:lnTo>
                      <a:pt x="216" y="63"/>
                    </a:lnTo>
                    <a:lnTo>
                      <a:pt x="207" y="66"/>
                    </a:lnTo>
                    <a:lnTo>
                      <a:pt x="204" y="65"/>
                    </a:lnTo>
                    <a:lnTo>
                      <a:pt x="205" y="63"/>
                    </a:lnTo>
                    <a:lnTo>
                      <a:pt x="220" y="55"/>
                    </a:lnTo>
                    <a:lnTo>
                      <a:pt x="217" y="55"/>
                    </a:lnTo>
                    <a:lnTo>
                      <a:pt x="219" y="53"/>
                    </a:lnTo>
                    <a:lnTo>
                      <a:pt x="227" y="49"/>
                    </a:lnTo>
                    <a:lnTo>
                      <a:pt x="230" y="45"/>
                    </a:lnTo>
                    <a:lnTo>
                      <a:pt x="240" y="38"/>
                    </a:lnTo>
                    <a:lnTo>
                      <a:pt x="235" y="38"/>
                    </a:lnTo>
                    <a:lnTo>
                      <a:pt x="235" y="36"/>
                    </a:lnTo>
                    <a:lnTo>
                      <a:pt x="240" y="34"/>
                    </a:lnTo>
                    <a:lnTo>
                      <a:pt x="240" y="33"/>
                    </a:lnTo>
                    <a:lnTo>
                      <a:pt x="246" y="29"/>
                    </a:lnTo>
                    <a:lnTo>
                      <a:pt x="248" y="24"/>
                    </a:lnTo>
                    <a:lnTo>
                      <a:pt x="247" y="24"/>
                    </a:lnTo>
                    <a:lnTo>
                      <a:pt x="245" y="27"/>
                    </a:lnTo>
                    <a:lnTo>
                      <a:pt x="238" y="28"/>
                    </a:lnTo>
                    <a:lnTo>
                      <a:pt x="238" y="26"/>
                    </a:lnTo>
                    <a:lnTo>
                      <a:pt x="241" y="24"/>
                    </a:lnTo>
                    <a:lnTo>
                      <a:pt x="241" y="23"/>
                    </a:lnTo>
                    <a:lnTo>
                      <a:pt x="246" y="21"/>
                    </a:lnTo>
                    <a:lnTo>
                      <a:pt x="246" y="19"/>
                    </a:lnTo>
                    <a:lnTo>
                      <a:pt x="246" y="18"/>
                    </a:lnTo>
                    <a:lnTo>
                      <a:pt x="235" y="19"/>
                    </a:lnTo>
                    <a:lnTo>
                      <a:pt x="222" y="26"/>
                    </a:lnTo>
                    <a:lnTo>
                      <a:pt x="222" y="27"/>
                    </a:lnTo>
                    <a:lnTo>
                      <a:pt x="225" y="27"/>
                    </a:lnTo>
                    <a:lnTo>
                      <a:pt x="220" y="31"/>
                    </a:lnTo>
                    <a:lnTo>
                      <a:pt x="195" y="36"/>
                    </a:lnTo>
                    <a:lnTo>
                      <a:pt x="189" y="33"/>
                    </a:lnTo>
                    <a:lnTo>
                      <a:pt x="175" y="34"/>
                    </a:lnTo>
                    <a:lnTo>
                      <a:pt x="178" y="32"/>
                    </a:lnTo>
                    <a:lnTo>
                      <a:pt x="177" y="32"/>
                    </a:lnTo>
                    <a:lnTo>
                      <a:pt x="174" y="32"/>
                    </a:lnTo>
                    <a:lnTo>
                      <a:pt x="167" y="31"/>
                    </a:lnTo>
                    <a:lnTo>
                      <a:pt x="159" y="32"/>
                    </a:lnTo>
                    <a:lnTo>
                      <a:pt x="156" y="31"/>
                    </a:lnTo>
                    <a:lnTo>
                      <a:pt x="153" y="28"/>
                    </a:lnTo>
                    <a:lnTo>
                      <a:pt x="159" y="27"/>
                    </a:lnTo>
                    <a:lnTo>
                      <a:pt x="160" y="24"/>
                    </a:lnTo>
                    <a:lnTo>
                      <a:pt x="159" y="23"/>
                    </a:lnTo>
                    <a:lnTo>
                      <a:pt x="167" y="21"/>
                    </a:lnTo>
                    <a:lnTo>
                      <a:pt x="168" y="19"/>
                    </a:lnTo>
                    <a:lnTo>
                      <a:pt x="195" y="11"/>
                    </a:lnTo>
                    <a:lnTo>
                      <a:pt x="196" y="8"/>
                    </a:lnTo>
                    <a:lnTo>
                      <a:pt x="200" y="8"/>
                    </a:lnTo>
                    <a:lnTo>
                      <a:pt x="203" y="7"/>
                    </a:lnTo>
                    <a:lnTo>
                      <a:pt x="203" y="6"/>
                    </a:lnTo>
                    <a:lnTo>
                      <a:pt x="191" y="3"/>
                    </a:lnTo>
                    <a:lnTo>
                      <a:pt x="191" y="2"/>
                    </a:lnTo>
                    <a:lnTo>
                      <a:pt x="186" y="2"/>
                    </a:lnTo>
                    <a:lnTo>
                      <a:pt x="184" y="3"/>
                    </a:lnTo>
                    <a:lnTo>
                      <a:pt x="183" y="3"/>
                    </a:lnTo>
                    <a:lnTo>
                      <a:pt x="178" y="2"/>
                    </a:lnTo>
                    <a:lnTo>
                      <a:pt x="178"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45" name="Freeform 1675">
                <a:extLst>
                  <a:ext uri="{FF2B5EF4-FFF2-40B4-BE49-F238E27FC236}">
                    <a16:creationId xmlns:a16="http://schemas.microsoft.com/office/drawing/2014/main" id="{CAACD9FA-4A08-4DB5-AC83-1D6CDF2CFAE8}"/>
                  </a:ext>
                </a:extLst>
              </p:cNvPr>
              <p:cNvSpPr>
                <a:spLocks noChangeAspect="1"/>
              </p:cNvSpPr>
              <p:nvPr/>
            </p:nvSpPr>
            <p:spPr bwMode="auto">
              <a:xfrm>
                <a:off x="811" y="777"/>
                <a:ext cx="74" cy="33"/>
              </a:xfrm>
              <a:custGeom>
                <a:avLst/>
                <a:gdLst>
                  <a:gd name="T0" fmla="*/ 0 w 248"/>
                  <a:gd name="T1" fmla="*/ 0 h 112"/>
                  <a:gd name="T2" fmla="*/ 0 w 248"/>
                  <a:gd name="T3" fmla="*/ 0 h 112"/>
                  <a:gd name="T4" fmla="*/ 0 w 248"/>
                  <a:gd name="T5" fmla="*/ 0 h 112"/>
                  <a:gd name="T6" fmla="*/ 0 w 248"/>
                  <a:gd name="T7" fmla="*/ 0 h 112"/>
                  <a:gd name="T8" fmla="*/ 0 w 248"/>
                  <a:gd name="T9" fmla="*/ 0 h 112"/>
                  <a:gd name="T10" fmla="*/ 0 w 248"/>
                  <a:gd name="T11" fmla="*/ 0 h 112"/>
                  <a:gd name="T12" fmla="*/ 0 w 248"/>
                  <a:gd name="T13" fmla="*/ 0 h 112"/>
                  <a:gd name="T14" fmla="*/ 0 w 248"/>
                  <a:gd name="T15" fmla="*/ 0 h 112"/>
                  <a:gd name="T16" fmla="*/ 0 w 248"/>
                  <a:gd name="T17" fmla="*/ 0 h 112"/>
                  <a:gd name="T18" fmla="*/ 0 w 248"/>
                  <a:gd name="T19" fmla="*/ 0 h 112"/>
                  <a:gd name="T20" fmla="*/ 0 w 248"/>
                  <a:gd name="T21" fmla="*/ 0 h 112"/>
                  <a:gd name="T22" fmla="*/ 0 w 248"/>
                  <a:gd name="T23" fmla="*/ 0 h 112"/>
                  <a:gd name="T24" fmla="*/ 0 w 248"/>
                  <a:gd name="T25" fmla="*/ 0 h 112"/>
                  <a:gd name="T26" fmla="*/ 0 w 248"/>
                  <a:gd name="T27" fmla="*/ 0 h 112"/>
                  <a:gd name="T28" fmla="*/ 0 w 248"/>
                  <a:gd name="T29" fmla="*/ 0 h 112"/>
                  <a:gd name="T30" fmla="*/ 0 w 248"/>
                  <a:gd name="T31" fmla="*/ 0 h 112"/>
                  <a:gd name="T32" fmla="*/ 0 w 248"/>
                  <a:gd name="T33" fmla="*/ 0 h 112"/>
                  <a:gd name="T34" fmla="*/ 0 w 248"/>
                  <a:gd name="T35" fmla="*/ 0 h 112"/>
                  <a:gd name="T36" fmla="*/ 0 w 248"/>
                  <a:gd name="T37" fmla="*/ 0 h 112"/>
                  <a:gd name="T38" fmla="*/ 0 w 248"/>
                  <a:gd name="T39" fmla="*/ 0 h 112"/>
                  <a:gd name="T40" fmla="*/ 0 w 248"/>
                  <a:gd name="T41" fmla="*/ 0 h 112"/>
                  <a:gd name="T42" fmla="*/ 0 w 248"/>
                  <a:gd name="T43" fmla="*/ 0 h 112"/>
                  <a:gd name="T44" fmla="*/ 0 w 248"/>
                  <a:gd name="T45" fmla="*/ 0 h 112"/>
                  <a:gd name="T46" fmla="*/ 0 w 248"/>
                  <a:gd name="T47" fmla="*/ 0 h 112"/>
                  <a:gd name="T48" fmla="*/ 0 w 248"/>
                  <a:gd name="T49" fmla="*/ 0 h 112"/>
                  <a:gd name="T50" fmla="*/ 0 w 248"/>
                  <a:gd name="T51" fmla="*/ 0 h 112"/>
                  <a:gd name="T52" fmla="*/ 0 w 248"/>
                  <a:gd name="T53" fmla="*/ 0 h 112"/>
                  <a:gd name="T54" fmla="*/ 0 w 248"/>
                  <a:gd name="T55" fmla="*/ 0 h 112"/>
                  <a:gd name="T56" fmla="*/ 0 w 248"/>
                  <a:gd name="T57" fmla="*/ 0 h 112"/>
                  <a:gd name="T58" fmla="*/ 0 w 248"/>
                  <a:gd name="T59" fmla="*/ 0 h 112"/>
                  <a:gd name="T60" fmla="*/ 0 w 248"/>
                  <a:gd name="T61" fmla="*/ 0 h 112"/>
                  <a:gd name="T62" fmla="*/ 0 w 248"/>
                  <a:gd name="T63" fmla="*/ 0 h 112"/>
                  <a:gd name="T64" fmla="*/ 0 w 248"/>
                  <a:gd name="T65" fmla="*/ 0 h 112"/>
                  <a:gd name="T66" fmla="*/ 0 w 248"/>
                  <a:gd name="T67" fmla="*/ 0 h 112"/>
                  <a:gd name="T68" fmla="*/ 0 w 248"/>
                  <a:gd name="T69" fmla="*/ 0 h 112"/>
                  <a:gd name="T70" fmla="*/ 0 w 248"/>
                  <a:gd name="T71" fmla="*/ 0 h 112"/>
                  <a:gd name="T72" fmla="*/ 0 w 248"/>
                  <a:gd name="T73" fmla="*/ 0 h 112"/>
                  <a:gd name="T74" fmla="*/ 0 w 248"/>
                  <a:gd name="T75" fmla="*/ 0 h 112"/>
                  <a:gd name="T76" fmla="*/ 0 w 248"/>
                  <a:gd name="T77" fmla="*/ 0 h 112"/>
                  <a:gd name="T78" fmla="*/ 0 w 248"/>
                  <a:gd name="T79" fmla="*/ 0 h 112"/>
                  <a:gd name="T80" fmla="*/ 0 w 248"/>
                  <a:gd name="T81" fmla="*/ 0 h 112"/>
                  <a:gd name="T82" fmla="*/ 0 w 248"/>
                  <a:gd name="T83" fmla="*/ 0 h 112"/>
                  <a:gd name="T84" fmla="*/ 0 w 248"/>
                  <a:gd name="T85" fmla="*/ 0 h 112"/>
                  <a:gd name="T86" fmla="*/ 0 w 248"/>
                  <a:gd name="T87" fmla="*/ 0 h 112"/>
                  <a:gd name="T88" fmla="*/ 0 w 248"/>
                  <a:gd name="T89" fmla="*/ 0 h 112"/>
                  <a:gd name="T90" fmla="*/ 0 w 248"/>
                  <a:gd name="T91" fmla="*/ 0 h 112"/>
                  <a:gd name="T92" fmla="*/ 0 w 248"/>
                  <a:gd name="T93" fmla="*/ 0 h 112"/>
                  <a:gd name="T94" fmla="*/ 0 w 248"/>
                  <a:gd name="T95" fmla="*/ 0 h 112"/>
                  <a:gd name="T96" fmla="*/ 0 w 248"/>
                  <a:gd name="T97" fmla="*/ 0 h 112"/>
                  <a:gd name="T98" fmla="*/ 0 w 248"/>
                  <a:gd name="T99" fmla="*/ 0 h 112"/>
                  <a:gd name="T100" fmla="*/ 0 w 248"/>
                  <a:gd name="T101" fmla="*/ 0 h 112"/>
                  <a:gd name="T102" fmla="*/ 0 w 248"/>
                  <a:gd name="T103" fmla="*/ 0 h 112"/>
                  <a:gd name="T104" fmla="*/ 0 w 248"/>
                  <a:gd name="T105" fmla="*/ 0 h 112"/>
                  <a:gd name="T106" fmla="*/ 0 w 248"/>
                  <a:gd name="T107" fmla="*/ 0 h 112"/>
                  <a:gd name="T108" fmla="*/ 0 w 248"/>
                  <a:gd name="T109" fmla="*/ 0 h 112"/>
                  <a:gd name="T110" fmla="*/ 0 w 248"/>
                  <a:gd name="T111" fmla="*/ 0 h 112"/>
                  <a:gd name="T112" fmla="*/ 0 w 248"/>
                  <a:gd name="T113" fmla="*/ 0 h 112"/>
                  <a:gd name="T114" fmla="*/ 0 w 248"/>
                  <a:gd name="T115" fmla="*/ 0 h 112"/>
                  <a:gd name="T116" fmla="*/ 0 w 248"/>
                  <a:gd name="T117" fmla="*/ 0 h 112"/>
                  <a:gd name="T118" fmla="*/ 0 w 248"/>
                  <a:gd name="T119" fmla="*/ 0 h 11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48"/>
                  <a:gd name="T181" fmla="*/ 0 h 112"/>
                  <a:gd name="T182" fmla="*/ 248 w 248"/>
                  <a:gd name="T183" fmla="*/ 112 h 11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48" h="112">
                    <a:moveTo>
                      <a:pt x="178" y="0"/>
                    </a:moveTo>
                    <a:lnTo>
                      <a:pt x="170" y="2"/>
                    </a:lnTo>
                    <a:lnTo>
                      <a:pt x="168" y="5"/>
                    </a:lnTo>
                    <a:lnTo>
                      <a:pt x="167" y="6"/>
                    </a:lnTo>
                    <a:lnTo>
                      <a:pt x="159" y="10"/>
                    </a:lnTo>
                    <a:lnTo>
                      <a:pt x="154" y="8"/>
                    </a:lnTo>
                    <a:lnTo>
                      <a:pt x="142" y="11"/>
                    </a:lnTo>
                    <a:lnTo>
                      <a:pt x="137" y="15"/>
                    </a:lnTo>
                    <a:lnTo>
                      <a:pt x="133" y="15"/>
                    </a:lnTo>
                    <a:lnTo>
                      <a:pt x="130" y="18"/>
                    </a:lnTo>
                    <a:lnTo>
                      <a:pt x="123" y="19"/>
                    </a:lnTo>
                    <a:lnTo>
                      <a:pt x="118" y="19"/>
                    </a:lnTo>
                    <a:lnTo>
                      <a:pt x="110" y="23"/>
                    </a:lnTo>
                    <a:lnTo>
                      <a:pt x="107" y="23"/>
                    </a:lnTo>
                    <a:lnTo>
                      <a:pt x="100" y="24"/>
                    </a:lnTo>
                    <a:lnTo>
                      <a:pt x="97" y="23"/>
                    </a:lnTo>
                    <a:lnTo>
                      <a:pt x="80" y="24"/>
                    </a:lnTo>
                    <a:lnTo>
                      <a:pt x="74" y="28"/>
                    </a:lnTo>
                    <a:lnTo>
                      <a:pt x="71" y="27"/>
                    </a:lnTo>
                    <a:lnTo>
                      <a:pt x="73" y="24"/>
                    </a:lnTo>
                    <a:lnTo>
                      <a:pt x="73" y="23"/>
                    </a:lnTo>
                    <a:lnTo>
                      <a:pt x="39" y="36"/>
                    </a:lnTo>
                    <a:lnTo>
                      <a:pt x="38" y="36"/>
                    </a:lnTo>
                    <a:lnTo>
                      <a:pt x="33" y="32"/>
                    </a:lnTo>
                    <a:lnTo>
                      <a:pt x="31" y="32"/>
                    </a:lnTo>
                    <a:lnTo>
                      <a:pt x="23" y="36"/>
                    </a:lnTo>
                    <a:lnTo>
                      <a:pt x="13" y="37"/>
                    </a:lnTo>
                    <a:lnTo>
                      <a:pt x="8" y="34"/>
                    </a:lnTo>
                    <a:lnTo>
                      <a:pt x="5" y="36"/>
                    </a:lnTo>
                    <a:lnTo>
                      <a:pt x="0" y="44"/>
                    </a:lnTo>
                    <a:lnTo>
                      <a:pt x="0" y="49"/>
                    </a:lnTo>
                    <a:lnTo>
                      <a:pt x="5" y="54"/>
                    </a:lnTo>
                    <a:lnTo>
                      <a:pt x="7" y="49"/>
                    </a:lnTo>
                    <a:lnTo>
                      <a:pt x="11" y="49"/>
                    </a:lnTo>
                    <a:lnTo>
                      <a:pt x="12" y="50"/>
                    </a:lnTo>
                    <a:lnTo>
                      <a:pt x="15" y="49"/>
                    </a:lnTo>
                    <a:lnTo>
                      <a:pt x="16" y="44"/>
                    </a:lnTo>
                    <a:lnTo>
                      <a:pt x="20" y="43"/>
                    </a:lnTo>
                    <a:lnTo>
                      <a:pt x="29" y="41"/>
                    </a:lnTo>
                    <a:lnTo>
                      <a:pt x="31" y="44"/>
                    </a:lnTo>
                    <a:lnTo>
                      <a:pt x="32" y="45"/>
                    </a:lnTo>
                    <a:lnTo>
                      <a:pt x="42" y="45"/>
                    </a:lnTo>
                    <a:lnTo>
                      <a:pt x="57" y="42"/>
                    </a:lnTo>
                    <a:lnTo>
                      <a:pt x="60" y="44"/>
                    </a:lnTo>
                    <a:lnTo>
                      <a:pt x="60" y="48"/>
                    </a:lnTo>
                    <a:lnTo>
                      <a:pt x="64" y="47"/>
                    </a:lnTo>
                    <a:lnTo>
                      <a:pt x="67" y="44"/>
                    </a:lnTo>
                    <a:lnTo>
                      <a:pt x="68" y="41"/>
                    </a:lnTo>
                    <a:lnTo>
                      <a:pt x="67" y="39"/>
                    </a:lnTo>
                    <a:lnTo>
                      <a:pt x="102" y="41"/>
                    </a:lnTo>
                    <a:lnTo>
                      <a:pt x="109" y="43"/>
                    </a:lnTo>
                    <a:lnTo>
                      <a:pt x="109" y="45"/>
                    </a:lnTo>
                    <a:lnTo>
                      <a:pt x="110" y="48"/>
                    </a:lnTo>
                    <a:lnTo>
                      <a:pt x="120" y="48"/>
                    </a:lnTo>
                    <a:lnTo>
                      <a:pt x="120" y="50"/>
                    </a:lnTo>
                    <a:lnTo>
                      <a:pt x="117" y="54"/>
                    </a:lnTo>
                    <a:lnTo>
                      <a:pt x="114" y="55"/>
                    </a:lnTo>
                    <a:lnTo>
                      <a:pt x="94" y="54"/>
                    </a:lnTo>
                    <a:lnTo>
                      <a:pt x="88" y="50"/>
                    </a:lnTo>
                    <a:lnTo>
                      <a:pt x="80" y="50"/>
                    </a:lnTo>
                    <a:lnTo>
                      <a:pt x="79" y="52"/>
                    </a:lnTo>
                    <a:lnTo>
                      <a:pt x="78" y="55"/>
                    </a:lnTo>
                    <a:lnTo>
                      <a:pt x="86" y="58"/>
                    </a:lnTo>
                    <a:lnTo>
                      <a:pt x="88" y="60"/>
                    </a:lnTo>
                    <a:lnTo>
                      <a:pt x="84" y="65"/>
                    </a:lnTo>
                    <a:lnTo>
                      <a:pt x="83" y="69"/>
                    </a:lnTo>
                    <a:lnTo>
                      <a:pt x="76" y="71"/>
                    </a:lnTo>
                    <a:lnTo>
                      <a:pt x="68" y="71"/>
                    </a:lnTo>
                    <a:lnTo>
                      <a:pt x="62" y="75"/>
                    </a:lnTo>
                    <a:lnTo>
                      <a:pt x="60" y="78"/>
                    </a:lnTo>
                    <a:lnTo>
                      <a:pt x="62" y="79"/>
                    </a:lnTo>
                    <a:lnTo>
                      <a:pt x="60" y="83"/>
                    </a:lnTo>
                    <a:lnTo>
                      <a:pt x="58" y="86"/>
                    </a:lnTo>
                    <a:lnTo>
                      <a:pt x="37" y="91"/>
                    </a:lnTo>
                    <a:lnTo>
                      <a:pt x="34" y="92"/>
                    </a:lnTo>
                    <a:lnTo>
                      <a:pt x="34" y="94"/>
                    </a:lnTo>
                    <a:lnTo>
                      <a:pt x="37" y="94"/>
                    </a:lnTo>
                    <a:lnTo>
                      <a:pt x="37" y="96"/>
                    </a:lnTo>
                    <a:lnTo>
                      <a:pt x="41" y="96"/>
                    </a:lnTo>
                    <a:lnTo>
                      <a:pt x="48" y="101"/>
                    </a:lnTo>
                    <a:lnTo>
                      <a:pt x="69" y="101"/>
                    </a:lnTo>
                    <a:lnTo>
                      <a:pt x="71" y="104"/>
                    </a:lnTo>
                    <a:lnTo>
                      <a:pt x="78" y="104"/>
                    </a:lnTo>
                    <a:lnTo>
                      <a:pt x="94" y="95"/>
                    </a:lnTo>
                    <a:lnTo>
                      <a:pt x="96" y="90"/>
                    </a:lnTo>
                    <a:lnTo>
                      <a:pt x="100" y="86"/>
                    </a:lnTo>
                    <a:lnTo>
                      <a:pt x="101" y="84"/>
                    </a:lnTo>
                    <a:lnTo>
                      <a:pt x="104" y="81"/>
                    </a:lnTo>
                    <a:lnTo>
                      <a:pt x="128" y="71"/>
                    </a:lnTo>
                    <a:lnTo>
                      <a:pt x="137" y="71"/>
                    </a:lnTo>
                    <a:lnTo>
                      <a:pt x="138" y="74"/>
                    </a:lnTo>
                    <a:lnTo>
                      <a:pt x="137" y="76"/>
                    </a:lnTo>
                    <a:lnTo>
                      <a:pt x="137" y="80"/>
                    </a:lnTo>
                    <a:lnTo>
                      <a:pt x="130" y="87"/>
                    </a:lnTo>
                    <a:lnTo>
                      <a:pt x="122" y="92"/>
                    </a:lnTo>
                    <a:lnTo>
                      <a:pt x="117" y="92"/>
                    </a:lnTo>
                    <a:lnTo>
                      <a:pt x="115" y="95"/>
                    </a:lnTo>
                    <a:lnTo>
                      <a:pt x="114" y="99"/>
                    </a:lnTo>
                    <a:lnTo>
                      <a:pt x="104" y="102"/>
                    </a:lnTo>
                    <a:lnTo>
                      <a:pt x="100" y="102"/>
                    </a:lnTo>
                    <a:lnTo>
                      <a:pt x="95" y="105"/>
                    </a:lnTo>
                    <a:lnTo>
                      <a:pt x="94" y="107"/>
                    </a:lnTo>
                    <a:lnTo>
                      <a:pt x="95" y="110"/>
                    </a:lnTo>
                    <a:lnTo>
                      <a:pt x="97" y="112"/>
                    </a:lnTo>
                    <a:lnTo>
                      <a:pt x="149" y="90"/>
                    </a:lnTo>
                    <a:lnTo>
                      <a:pt x="149" y="86"/>
                    </a:lnTo>
                    <a:lnTo>
                      <a:pt x="154" y="84"/>
                    </a:lnTo>
                    <a:lnTo>
                      <a:pt x="165" y="85"/>
                    </a:lnTo>
                    <a:lnTo>
                      <a:pt x="167" y="83"/>
                    </a:lnTo>
                    <a:lnTo>
                      <a:pt x="165" y="80"/>
                    </a:lnTo>
                    <a:lnTo>
                      <a:pt x="156" y="76"/>
                    </a:lnTo>
                    <a:lnTo>
                      <a:pt x="154" y="74"/>
                    </a:lnTo>
                    <a:lnTo>
                      <a:pt x="156" y="71"/>
                    </a:lnTo>
                    <a:lnTo>
                      <a:pt x="164" y="68"/>
                    </a:lnTo>
                    <a:lnTo>
                      <a:pt x="165" y="64"/>
                    </a:lnTo>
                    <a:lnTo>
                      <a:pt x="170" y="62"/>
                    </a:lnTo>
                    <a:lnTo>
                      <a:pt x="186" y="60"/>
                    </a:lnTo>
                    <a:lnTo>
                      <a:pt x="194" y="64"/>
                    </a:lnTo>
                    <a:lnTo>
                      <a:pt x="198" y="65"/>
                    </a:lnTo>
                    <a:lnTo>
                      <a:pt x="198" y="68"/>
                    </a:lnTo>
                    <a:lnTo>
                      <a:pt x="199" y="69"/>
                    </a:lnTo>
                    <a:lnTo>
                      <a:pt x="222" y="65"/>
                    </a:lnTo>
                    <a:lnTo>
                      <a:pt x="224" y="63"/>
                    </a:lnTo>
                    <a:lnTo>
                      <a:pt x="216" y="63"/>
                    </a:lnTo>
                    <a:lnTo>
                      <a:pt x="207" y="66"/>
                    </a:lnTo>
                    <a:lnTo>
                      <a:pt x="204" y="65"/>
                    </a:lnTo>
                    <a:lnTo>
                      <a:pt x="205" y="63"/>
                    </a:lnTo>
                    <a:lnTo>
                      <a:pt x="220" y="55"/>
                    </a:lnTo>
                    <a:lnTo>
                      <a:pt x="217" y="55"/>
                    </a:lnTo>
                    <a:lnTo>
                      <a:pt x="219" y="53"/>
                    </a:lnTo>
                    <a:lnTo>
                      <a:pt x="227" y="49"/>
                    </a:lnTo>
                    <a:lnTo>
                      <a:pt x="230" y="45"/>
                    </a:lnTo>
                    <a:lnTo>
                      <a:pt x="240" y="38"/>
                    </a:lnTo>
                    <a:lnTo>
                      <a:pt x="235" y="38"/>
                    </a:lnTo>
                    <a:lnTo>
                      <a:pt x="235" y="36"/>
                    </a:lnTo>
                    <a:lnTo>
                      <a:pt x="240" y="34"/>
                    </a:lnTo>
                    <a:lnTo>
                      <a:pt x="240" y="33"/>
                    </a:lnTo>
                    <a:lnTo>
                      <a:pt x="246" y="29"/>
                    </a:lnTo>
                    <a:lnTo>
                      <a:pt x="248" y="24"/>
                    </a:lnTo>
                    <a:lnTo>
                      <a:pt x="247" y="24"/>
                    </a:lnTo>
                    <a:lnTo>
                      <a:pt x="245" y="27"/>
                    </a:lnTo>
                    <a:lnTo>
                      <a:pt x="238" y="28"/>
                    </a:lnTo>
                    <a:lnTo>
                      <a:pt x="238" y="26"/>
                    </a:lnTo>
                    <a:lnTo>
                      <a:pt x="241" y="24"/>
                    </a:lnTo>
                    <a:lnTo>
                      <a:pt x="241" y="23"/>
                    </a:lnTo>
                    <a:lnTo>
                      <a:pt x="246" y="21"/>
                    </a:lnTo>
                    <a:lnTo>
                      <a:pt x="246" y="19"/>
                    </a:lnTo>
                    <a:lnTo>
                      <a:pt x="246" y="18"/>
                    </a:lnTo>
                    <a:lnTo>
                      <a:pt x="235" y="19"/>
                    </a:lnTo>
                    <a:lnTo>
                      <a:pt x="222" y="26"/>
                    </a:lnTo>
                    <a:lnTo>
                      <a:pt x="222" y="27"/>
                    </a:lnTo>
                    <a:lnTo>
                      <a:pt x="225" y="27"/>
                    </a:lnTo>
                    <a:lnTo>
                      <a:pt x="220" y="31"/>
                    </a:lnTo>
                    <a:lnTo>
                      <a:pt x="195" y="36"/>
                    </a:lnTo>
                    <a:lnTo>
                      <a:pt x="189" y="33"/>
                    </a:lnTo>
                    <a:lnTo>
                      <a:pt x="175" y="34"/>
                    </a:lnTo>
                    <a:lnTo>
                      <a:pt x="178" y="32"/>
                    </a:lnTo>
                    <a:lnTo>
                      <a:pt x="177" y="32"/>
                    </a:lnTo>
                    <a:lnTo>
                      <a:pt x="174" y="32"/>
                    </a:lnTo>
                    <a:lnTo>
                      <a:pt x="167" y="31"/>
                    </a:lnTo>
                    <a:lnTo>
                      <a:pt x="159" y="32"/>
                    </a:lnTo>
                    <a:lnTo>
                      <a:pt x="156" y="31"/>
                    </a:lnTo>
                    <a:lnTo>
                      <a:pt x="153" y="28"/>
                    </a:lnTo>
                    <a:lnTo>
                      <a:pt x="159" y="27"/>
                    </a:lnTo>
                    <a:lnTo>
                      <a:pt x="160" y="24"/>
                    </a:lnTo>
                    <a:lnTo>
                      <a:pt x="159" y="23"/>
                    </a:lnTo>
                    <a:lnTo>
                      <a:pt x="167" y="21"/>
                    </a:lnTo>
                    <a:lnTo>
                      <a:pt x="168" y="19"/>
                    </a:lnTo>
                    <a:lnTo>
                      <a:pt x="195" y="11"/>
                    </a:lnTo>
                    <a:lnTo>
                      <a:pt x="196" y="8"/>
                    </a:lnTo>
                    <a:lnTo>
                      <a:pt x="200" y="8"/>
                    </a:lnTo>
                    <a:lnTo>
                      <a:pt x="203" y="7"/>
                    </a:lnTo>
                    <a:lnTo>
                      <a:pt x="203" y="6"/>
                    </a:lnTo>
                    <a:lnTo>
                      <a:pt x="191" y="3"/>
                    </a:lnTo>
                    <a:lnTo>
                      <a:pt x="191" y="2"/>
                    </a:lnTo>
                    <a:lnTo>
                      <a:pt x="186" y="2"/>
                    </a:lnTo>
                    <a:lnTo>
                      <a:pt x="184" y="3"/>
                    </a:lnTo>
                    <a:lnTo>
                      <a:pt x="183" y="3"/>
                    </a:lnTo>
                    <a:lnTo>
                      <a:pt x="178" y="2"/>
                    </a:lnTo>
                    <a:lnTo>
                      <a:pt x="178" y="0"/>
                    </a:lnTo>
                    <a:close/>
                  </a:path>
                </a:pathLst>
              </a:custGeom>
              <a:gradFill rotWithShape="1">
                <a:gsLst>
                  <a:gs pos="0">
                    <a:srgbClr val="F5F5F5">
                      <a:alpha val="10001"/>
                    </a:srgbClr>
                  </a:gs>
                  <a:gs pos="100000">
                    <a:srgbClr val="DDDDDD">
                      <a:alpha val="10001"/>
                    </a:srgbClr>
                  </a:gs>
                </a:gsLst>
                <a:lin ang="2700000" scaled="1"/>
              </a:gradFill>
              <a:ln w="317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46" name="Freeform 1676">
                <a:extLst>
                  <a:ext uri="{FF2B5EF4-FFF2-40B4-BE49-F238E27FC236}">
                    <a16:creationId xmlns:a16="http://schemas.microsoft.com/office/drawing/2014/main" id="{B3A5C40E-ED88-47AB-AE28-2C31987DE091}"/>
                  </a:ext>
                </a:extLst>
              </p:cNvPr>
              <p:cNvSpPr>
                <a:spLocks noChangeAspect="1"/>
              </p:cNvSpPr>
              <p:nvPr/>
            </p:nvSpPr>
            <p:spPr bwMode="auto">
              <a:xfrm>
                <a:off x="923" y="883"/>
                <a:ext cx="53" cy="19"/>
              </a:xfrm>
              <a:custGeom>
                <a:avLst/>
                <a:gdLst>
                  <a:gd name="T0" fmla="*/ 0 w 181"/>
                  <a:gd name="T1" fmla="*/ 0 h 68"/>
                  <a:gd name="T2" fmla="*/ 0 w 181"/>
                  <a:gd name="T3" fmla="*/ 0 h 68"/>
                  <a:gd name="T4" fmla="*/ 0 w 181"/>
                  <a:gd name="T5" fmla="*/ 0 h 68"/>
                  <a:gd name="T6" fmla="*/ 0 w 181"/>
                  <a:gd name="T7" fmla="*/ 0 h 68"/>
                  <a:gd name="T8" fmla="*/ 0 w 181"/>
                  <a:gd name="T9" fmla="*/ 0 h 68"/>
                  <a:gd name="T10" fmla="*/ 0 w 181"/>
                  <a:gd name="T11" fmla="*/ 0 h 68"/>
                  <a:gd name="T12" fmla="*/ 0 w 181"/>
                  <a:gd name="T13" fmla="*/ 0 h 68"/>
                  <a:gd name="T14" fmla="*/ 0 w 181"/>
                  <a:gd name="T15" fmla="*/ 0 h 68"/>
                  <a:gd name="T16" fmla="*/ 0 w 181"/>
                  <a:gd name="T17" fmla="*/ 0 h 68"/>
                  <a:gd name="T18" fmla="*/ 0 w 181"/>
                  <a:gd name="T19" fmla="*/ 0 h 68"/>
                  <a:gd name="T20" fmla="*/ 0 w 181"/>
                  <a:gd name="T21" fmla="*/ 0 h 68"/>
                  <a:gd name="T22" fmla="*/ 0 w 181"/>
                  <a:gd name="T23" fmla="*/ 0 h 68"/>
                  <a:gd name="T24" fmla="*/ 0 w 181"/>
                  <a:gd name="T25" fmla="*/ 0 h 68"/>
                  <a:gd name="T26" fmla="*/ 0 w 181"/>
                  <a:gd name="T27" fmla="*/ 0 h 68"/>
                  <a:gd name="T28" fmla="*/ 0 w 181"/>
                  <a:gd name="T29" fmla="*/ 0 h 68"/>
                  <a:gd name="T30" fmla="*/ 0 w 181"/>
                  <a:gd name="T31" fmla="*/ 0 h 68"/>
                  <a:gd name="T32" fmla="*/ 0 w 181"/>
                  <a:gd name="T33" fmla="*/ 0 h 68"/>
                  <a:gd name="T34" fmla="*/ 0 w 181"/>
                  <a:gd name="T35" fmla="*/ 0 h 68"/>
                  <a:gd name="T36" fmla="*/ 0 w 181"/>
                  <a:gd name="T37" fmla="*/ 0 h 68"/>
                  <a:gd name="T38" fmla="*/ 0 w 181"/>
                  <a:gd name="T39" fmla="*/ 0 h 68"/>
                  <a:gd name="T40" fmla="*/ 0 w 181"/>
                  <a:gd name="T41" fmla="*/ 0 h 68"/>
                  <a:gd name="T42" fmla="*/ 0 w 181"/>
                  <a:gd name="T43" fmla="*/ 0 h 68"/>
                  <a:gd name="T44" fmla="*/ 0 w 181"/>
                  <a:gd name="T45" fmla="*/ 0 h 68"/>
                  <a:gd name="T46" fmla="*/ 0 w 181"/>
                  <a:gd name="T47" fmla="*/ 0 h 68"/>
                  <a:gd name="T48" fmla="*/ 0 w 181"/>
                  <a:gd name="T49" fmla="*/ 0 h 68"/>
                  <a:gd name="T50" fmla="*/ 0 w 181"/>
                  <a:gd name="T51" fmla="*/ 0 h 68"/>
                  <a:gd name="T52" fmla="*/ 0 w 181"/>
                  <a:gd name="T53" fmla="*/ 0 h 68"/>
                  <a:gd name="T54" fmla="*/ 0 w 181"/>
                  <a:gd name="T55" fmla="*/ 0 h 68"/>
                  <a:gd name="T56" fmla="*/ 0 w 181"/>
                  <a:gd name="T57" fmla="*/ 0 h 68"/>
                  <a:gd name="T58" fmla="*/ 0 w 181"/>
                  <a:gd name="T59" fmla="*/ 0 h 68"/>
                  <a:gd name="T60" fmla="*/ 0 w 181"/>
                  <a:gd name="T61" fmla="*/ 0 h 68"/>
                  <a:gd name="T62" fmla="*/ 0 w 181"/>
                  <a:gd name="T63" fmla="*/ 0 h 68"/>
                  <a:gd name="T64" fmla="*/ 0 w 181"/>
                  <a:gd name="T65" fmla="*/ 0 h 68"/>
                  <a:gd name="T66" fmla="*/ 0 w 181"/>
                  <a:gd name="T67" fmla="*/ 0 h 68"/>
                  <a:gd name="T68" fmla="*/ 0 w 181"/>
                  <a:gd name="T69" fmla="*/ 0 h 68"/>
                  <a:gd name="T70" fmla="*/ 0 w 181"/>
                  <a:gd name="T71" fmla="*/ 0 h 68"/>
                  <a:gd name="T72" fmla="*/ 0 w 181"/>
                  <a:gd name="T73" fmla="*/ 0 h 68"/>
                  <a:gd name="T74" fmla="*/ 0 w 181"/>
                  <a:gd name="T75" fmla="*/ 0 h 68"/>
                  <a:gd name="T76" fmla="*/ 0 w 181"/>
                  <a:gd name="T77" fmla="*/ 0 h 68"/>
                  <a:gd name="T78" fmla="*/ 0 w 181"/>
                  <a:gd name="T79" fmla="*/ 0 h 68"/>
                  <a:gd name="T80" fmla="*/ 0 w 181"/>
                  <a:gd name="T81" fmla="*/ 0 h 68"/>
                  <a:gd name="T82" fmla="*/ 0 w 181"/>
                  <a:gd name="T83" fmla="*/ 0 h 68"/>
                  <a:gd name="T84" fmla="*/ 0 w 181"/>
                  <a:gd name="T85" fmla="*/ 0 h 68"/>
                  <a:gd name="T86" fmla="*/ 0 w 181"/>
                  <a:gd name="T87" fmla="*/ 0 h 68"/>
                  <a:gd name="T88" fmla="*/ 0 w 181"/>
                  <a:gd name="T89" fmla="*/ 0 h 68"/>
                  <a:gd name="T90" fmla="*/ 0 w 181"/>
                  <a:gd name="T91" fmla="*/ 0 h 68"/>
                  <a:gd name="T92" fmla="*/ 0 w 181"/>
                  <a:gd name="T93" fmla="*/ 0 h 68"/>
                  <a:gd name="T94" fmla="*/ 0 w 181"/>
                  <a:gd name="T95" fmla="*/ 0 h 68"/>
                  <a:gd name="T96" fmla="*/ 0 w 181"/>
                  <a:gd name="T97" fmla="*/ 0 h 68"/>
                  <a:gd name="T98" fmla="*/ 0 w 181"/>
                  <a:gd name="T99" fmla="*/ 0 h 68"/>
                  <a:gd name="T100" fmla="*/ 0 w 181"/>
                  <a:gd name="T101" fmla="*/ 0 h 68"/>
                  <a:gd name="T102" fmla="*/ 0 w 181"/>
                  <a:gd name="T103" fmla="*/ 0 h 68"/>
                  <a:gd name="T104" fmla="*/ 0 w 181"/>
                  <a:gd name="T105" fmla="*/ 0 h 68"/>
                  <a:gd name="T106" fmla="*/ 0 w 181"/>
                  <a:gd name="T107" fmla="*/ 0 h 68"/>
                  <a:gd name="T108" fmla="*/ 0 w 181"/>
                  <a:gd name="T109" fmla="*/ 0 h 68"/>
                  <a:gd name="T110" fmla="*/ 0 w 181"/>
                  <a:gd name="T111" fmla="*/ 0 h 68"/>
                  <a:gd name="T112" fmla="*/ 0 w 181"/>
                  <a:gd name="T113" fmla="*/ 0 h 68"/>
                  <a:gd name="T114" fmla="*/ 0 w 181"/>
                  <a:gd name="T115" fmla="*/ 0 h 68"/>
                  <a:gd name="T116" fmla="*/ 0 w 181"/>
                  <a:gd name="T117" fmla="*/ 0 h 68"/>
                  <a:gd name="T118" fmla="*/ 0 w 181"/>
                  <a:gd name="T119" fmla="*/ 0 h 68"/>
                  <a:gd name="T120" fmla="*/ 0 w 181"/>
                  <a:gd name="T121" fmla="*/ 0 h 68"/>
                  <a:gd name="T122" fmla="*/ 0 w 181"/>
                  <a:gd name="T123" fmla="*/ 0 h 68"/>
                  <a:gd name="T124" fmla="*/ 0 w 181"/>
                  <a:gd name="T125" fmla="*/ 0 h 6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81"/>
                  <a:gd name="T190" fmla="*/ 0 h 68"/>
                  <a:gd name="T191" fmla="*/ 181 w 181"/>
                  <a:gd name="T192" fmla="*/ 68 h 6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81" h="68">
                    <a:moveTo>
                      <a:pt x="1" y="64"/>
                    </a:moveTo>
                    <a:lnTo>
                      <a:pt x="0" y="64"/>
                    </a:lnTo>
                    <a:lnTo>
                      <a:pt x="3" y="61"/>
                    </a:lnTo>
                    <a:lnTo>
                      <a:pt x="4" y="59"/>
                    </a:lnTo>
                    <a:lnTo>
                      <a:pt x="5" y="56"/>
                    </a:lnTo>
                    <a:lnTo>
                      <a:pt x="8" y="58"/>
                    </a:lnTo>
                    <a:lnTo>
                      <a:pt x="15" y="55"/>
                    </a:lnTo>
                    <a:lnTo>
                      <a:pt x="21" y="50"/>
                    </a:lnTo>
                    <a:lnTo>
                      <a:pt x="26" y="44"/>
                    </a:lnTo>
                    <a:lnTo>
                      <a:pt x="31" y="40"/>
                    </a:lnTo>
                    <a:lnTo>
                      <a:pt x="36" y="39"/>
                    </a:lnTo>
                    <a:lnTo>
                      <a:pt x="57" y="23"/>
                    </a:lnTo>
                    <a:lnTo>
                      <a:pt x="61" y="14"/>
                    </a:lnTo>
                    <a:lnTo>
                      <a:pt x="73" y="9"/>
                    </a:lnTo>
                    <a:lnTo>
                      <a:pt x="79" y="9"/>
                    </a:lnTo>
                    <a:lnTo>
                      <a:pt x="79" y="8"/>
                    </a:lnTo>
                    <a:lnTo>
                      <a:pt x="72" y="3"/>
                    </a:lnTo>
                    <a:lnTo>
                      <a:pt x="76" y="2"/>
                    </a:lnTo>
                    <a:lnTo>
                      <a:pt x="79" y="0"/>
                    </a:lnTo>
                    <a:lnTo>
                      <a:pt x="89" y="0"/>
                    </a:lnTo>
                    <a:lnTo>
                      <a:pt x="93" y="1"/>
                    </a:lnTo>
                    <a:lnTo>
                      <a:pt x="103" y="1"/>
                    </a:lnTo>
                    <a:lnTo>
                      <a:pt x="106" y="1"/>
                    </a:lnTo>
                    <a:lnTo>
                      <a:pt x="106" y="3"/>
                    </a:lnTo>
                    <a:lnTo>
                      <a:pt x="100" y="4"/>
                    </a:lnTo>
                    <a:lnTo>
                      <a:pt x="98" y="7"/>
                    </a:lnTo>
                    <a:lnTo>
                      <a:pt x="93" y="7"/>
                    </a:lnTo>
                    <a:lnTo>
                      <a:pt x="82" y="12"/>
                    </a:lnTo>
                    <a:lnTo>
                      <a:pt x="81" y="16"/>
                    </a:lnTo>
                    <a:lnTo>
                      <a:pt x="82" y="22"/>
                    </a:lnTo>
                    <a:lnTo>
                      <a:pt x="87" y="22"/>
                    </a:lnTo>
                    <a:lnTo>
                      <a:pt x="88" y="19"/>
                    </a:lnTo>
                    <a:lnTo>
                      <a:pt x="98" y="18"/>
                    </a:lnTo>
                    <a:lnTo>
                      <a:pt x="100" y="19"/>
                    </a:lnTo>
                    <a:lnTo>
                      <a:pt x="97" y="22"/>
                    </a:lnTo>
                    <a:lnTo>
                      <a:pt x="92" y="28"/>
                    </a:lnTo>
                    <a:lnTo>
                      <a:pt x="92" y="29"/>
                    </a:lnTo>
                    <a:lnTo>
                      <a:pt x="97" y="29"/>
                    </a:lnTo>
                    <a:lnTo>
                      <a:pt x="108" y="24"/>
                    </a:lnTo>
                    <a:lnTo>
                      <a:pt x="129" y="24"/>
                    </a:lnTo>
                    <a:lnTo>
                      <a:pt x="132" y="23"/>
                    </a:lnTo>
                    <a:lnTo>
                      <a:pt x="135" y="24"/>
                    </a:lnTo>
                    <a:lnTo>
                      <a:pt x="132" y="27"/>
                    </a:lnTo>
                    <a:lnTo>
                      <a:pt x="140" y="26"/>
                    </a:lnTo>
                    <a:lnTo>
                      <a:pt x="140" y="29"/>
                    </a:lnTo>
                    <a:lnTo>
                      <a:pt x="142" y="30"/>
                    </a:lnTo>
                    <a:lnTo>
                      <a:pt x="181" y="33"/>
                    </a:lnTo>
                    <a:lnTo>
                      <a:pt x="176" y="34"/>
                    </a:lnTo>
                    <a:lnTo>
                      <a:pt x="136" y="34"/>
                    </a:lnTo>
                    <a:lnTo>
                      <a:pt x="131" y="33"/>
                    </a:lnTo>
                    <a:lnTo>
                      <a:pt x="129" y="37"/>
                    </a:lnTo>
                    <a:lnTo>
                      <a:pt x="125" y="39"/>
                    </a:lnTo>
                    <a:lnTo>
                      <a:pt x="82" y="43"/>
                    </a:lnTo>
                    <a:lnTo>
                      <a:pt x="77" y="42"/>
                    </a:lnTo>
                    <a:lnTo>
                      <a:pt x="37" y="53"/>
                    </a:lnTo>
                    <a:lnTo>
                      <a:pt x="36" y="59"/>
                    </a:lnTo>
                    <a:lnTo>
                      <a:pt x="38" y="61"/>
                    </a:lnTo>
                    <a:lnTo>
                      <a:pt x="38" y="64"/>
                    </a:lnTo>
                    <a:lnTo>
                      <a:pt x="30" y="66"/>
                    </a:lnTo>
                    <a:lnTo>
                      <a:pt x="27" y="66"/>
                    </a:lnTo>
                    <a:lnTo>
                      <a:pt x="9" y="68"/>
                    </a:lnTo>
                    <a:lnTo>
                      <a:pt x="4" y="64"/>
                    </a:lnTo>
                    <a:lnTo>
                      <a:pt x="1" y="6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47" name="Freeform 1677">
                <a:extLst>
                  <a:ext uri="{FF2B5EF4-FFF2-40B4-BE49-F238E27FC236}">
                    <a16:creationId xmlns:a16="http://schemas.microsoft.com/office/drawing/2014/main" id="{8B31F9BA-3CE9-44FE-BB2C-342F9C86BADB}"/>
                  </a:ext>
                </a:extLst>
              </p:cNvPr>
              <p:cNvSpPr>
                <a:spLocks noChangeAspect="1"/>
              </p:cNvSpPr>
              <p:nvPr/>
            </p:nvSpPr>
            <p:spPr bwMode="auto">
              <a:xfrm>
                <a:off x="923" y="883"/>
                <a:ext cx="53" cy="19"/>
              </a:xfrm>
              <a:custGeom>
                <a:avLst/>
                <a:gdLst>
                  <a:gd name="T0" fmla="*/ 0 w 181"/>
                  <a:gd name="T1" fmla="*/ 0 h 68"/>
                  <a:gd name="T2" fmla="*/ 0 w 181"/>
                  <a:gd name="T3" fmla="*/ 0 h 68"/>
                  <a:gd name="T4" fmla="*/ 0 w 181"/>
                  <a:gd name="T5" fmla="*/ 0 h 68"/>
                  <a:gd name="T6" fmla="*/ 0 w 181"/>
                  <a:gd name="T7" fmla="*/ 0 h 68"/>
                  <a:gd name="T8" fmla="*/ 0 w 181"/>
                  <a:gd name="T9" fmla="*/ 0 h 68"/>
                  <a:gd name="T10" fmla="*/ 0 w 181"/>
                  <a:gd name="T11" fmla="*/ 0 h 68"/>
                  <a:gd name="T12" fmla="*/ 0 w 181"/>
                  <a:gd name="T13" fmla="*/ 0 h 68"/>
                  <a:gd name="T14" fmla="*/ 0 w 181"/>
                  <a:gd name="T15" fmla="*/ 0 h 68"/>
                  <a:gd name="T16" fmla="*/ 0 w 181"/>
                  <a:gd name="T17" fmla="*/ 0 h 68"/>
                  <a:gd name="T18" fmla="*/ 0 w 181"/>
                  <a:gd name="T19" fmla="*/ 0 h 68"/>
                  <a:gd name="T20" fmla="*/ 0 w 181"/>
                  <a:gd name="T21" fmla="*/ 0 h 68"/>
                  <a:gd name="T22" fmla="*/ 0 w 181"/>
                  <a:gd name="T23" fmla="*/ 0 h 68"/>
                  <a:gd name="T24" fmla="*/ 0 w 181"/>
                  <a:gd name="T25" fmla="*/ 0 h 68"/>
                  <a:gd name="T26" fmla="*/ 0 w 181"/>
                  <a:gd name="T27" fmla="*/ 0 h 68"/>
                  <a:gd name="T28" fmla="*/ 0 w 181"/>
                  <a:gd name="T29" fmla="*/ 0 h 68"/>
                  <a:gd name="T30" fmla="*/ 0 w 181"/>
                  <a:gd name="T31" fmla="*/ 0 h 68"/>
                  <a:gd name="T32" fmla="*/ 0 w 181"/>
                  <a:gd name="T33" fmla="*/ 0 h 68"/>
                  <a:gd name="T34" fmla="*/ 0 w 181"/>
                  <a:gd name="T35" fmla="*/ 0 h 68"/>
                  <a:gd name="T36" fmla="*/ 0 w 181"/>
                  <a:gd name="T37" fmla="*/ 0 h 68"/>
                  <a:gd name="T38" fmla="*/ 0 w 181"/>
                  <a:gd name="T39" fmla="*/ 0 h 68"/>
                  <a:gd name="T40" fmla="*/ 0 w 181"/>
                  <a:gd name="T41" fmla="*/ 0 h 68"/>
                  <a:gd name="T42" fmla="*/ 0 w 181"/>
                  <a:gd name="T43" fmla="*/ 0 h 68"/>
                  <a:gd name="T44" fmla="*/ 0 w 181"/>
                  <a:gd name="T45" fmla="*/ 0 h 68"/>
                  <a:gd name="T46" fmla="*/ 0 w 181"/>
                  <a:gd name="T47" fmla="*/ 0 h 68"/>
                  <a:gd name="T48" fmla="*/ 0 w 181"/>
                  <a:gd name="T49" fmla="*/ 0 h 68"/>
                  <a:gd name="T50" fmla="*/ 0 w 181"/>
                  <a:gd name="T51" fmla="*/ 0 h 68"/>
                  <a:gd name="T52" fmla="*/ 0 w 181"/>
                  <a:gd name="T53" fmla="*/ 0 h 68"/>
                  <a:gd name="T54" fmla="*/ 0 w 181"/>
                  <a:gd name="T55" fmla="*/ 0 h 68"/>
                  <a:gd name="T56" fmla="*/ 0 w 181"/>
                  <a:gd name="T57" fmla="*/ 0 h 68"/>
                  <a:gd name="T58" fmla="*/ 0 w 181"/>
                  <a:gd name="T59" fmla="*/ 0 h 68"/>
                  <a:gd name="T60" fmla="*/ 0 w 181"/>
                  <a:gd name="T61" fmla="*/ 0 h 68"/>
                  <a:gd name="T62" fmla="*/ 0 w 181"/>
                  <a:gd name="T63" fmla="*/ 0 h 68"/>
                  <a:gd name="T64" fmla="*/ 0 w 181"/>
                  <a:gd name="T65" fmla="*/ 0 h 68"/>
                  <a:gd name="T66" fmla="*/ 0 w 181"/>
                  <a:gd name="T67" fmla="*/ 0 h 68"/>
                  <a:gd name="T68" fmla="*/ 0 w 181"/>
                  <a:gd name="T69" fmla="*/ 0 h 68"/>
                  <a:gd name="T70" fmla="*/ 0 w 181"/>
                  <a:gd name="T71" fmla="*/ 0 h 68"/>
                  <a:gd name="T72" fmla="*/ 0 w 181"/>
                  <a:gd name="T73" fmla="*/ 0 h 68"/>
                  <a:gd name="T74" fmla="*/ 0 w 181"/>
                  <a:gd name="T75" fmla="*/ 0 h 68"/>
                  <a:gd name="T76" fmla="*/ 0 w 181"/>
                  <a:gd name="T77" fmla="*/ 0 h 68"/>
                  <a:gd name="T78" fmla="*/ 0 w 181"/>
                  <a:gd name="T79" fmla="*/ 0 h 68"/>
                  <a:gd name="T80" fmla="*/ 0 w 181"/>
                  <a:gd name="T81" fmla="*/ 0 h 68"/>
                  <a:gd name="T82" fmla="*/ 0 w 181"/>
                  <a:gd name="T83" fmla="*/ 0 h 68"/>
                  <a:gd name="T84" fmla="*/ 0 w 181"/>
                  <a:gd name="T85" fmla="*/ 0 h 68"/>
                  <a:gd name="T86" fmla="*/ 0 w 181"/>
                  <a:gd name="T87" fmla="*/ 0 h 68"/>
                  <a:gd name="T88" fmla="*/ 0 w 181"/>
                  <a:gd name="T89" fmla="*/ 0 h 68"/>
                  <a:gd name="T90" fmla="*/ 0 w 181"/>
                  <a:gd name="T91" fmla="*/ 0 h 68"/>
                  <a:gd name="T92" fmla="*/ 0 w 181"/>
                  <a:gd name="T93" fmla="*/ 0 h 68"/>
                  <a:gd name="T94" fmla="*/ 0 w 181"/>
                  <a:gd name="T95" fmla="*/ 0 h 68"/>
                  <a:gd name="T96" fmla="*/ 0 w 181"/>
                  <a:gd name="T97" fmla="*/ 0 h 68"/>
                  <a:gd name="T98" fmla="*/ 0 w 181"/>
                  <a:gd name="T99" fmla="*/ 0 h 68"/>
                  <a:gd name="T100" fmla="*/ 0 w 181"/>
                  <a:gd name="T101" fmla="*/ 0 h 68"/>
                  <a:gd name="T102" fmla="*/ 0 w 181"/>
                  <a:gd name="T103" fmla="*/ 0 h 68"/>
                  <a:gd name="T104" fmla="*/ 0 w 181"/>
                  <a:gd name="T105" fmla="*/ 0 h 68"/>
                  <a:gd name="T106" fmla="*/ 0 w 181"/>
                  <a:gd name="T107" fmla="*/ 0 h 68"/>
                  <a:gd name="T108" fmla="*/ 0 w 181"/>
                  <a:gd name="T109" fmla="*/ 0 h 68"/>
                  <a:gd name="T110" fmla="*/ 0 w 181"/>
                  <a:gd name="T111" fmla="*/ 0 h 68"/>
                  <a:gd name="T112" fmla="*/ 0 w 181"/>
                  <a:gd name="T113" fmla="*/ 0 h 68"/>
                  <a:gd name="T114" fmla="*/ 0 w 181"/>
                  <a:gd name="T115" fmla="*/ 0 h 68"/>
                  <a:gd name="T116" fmla="*/ 0 w 181"/>
                  <a:gd name="T117" fmla="*/ 0 h 68"/>
                  <a:gd name="T118" fmla="*/ 0 w 181"/>
                  <a:gd name="T119" fmla="*/ 0 h 68"/>
                  <a:gd name="T120" fmla="*/ 0 w 181"/>
                  <a:gd name="T121" fmla="*/ 0 h 68"/>
                  <a:gd name="T122" fmla="*/ 0 w 181"/>
                  <a:gd name="T123" fmla="*/ 0 h 68"/>
                  <a:gd name="T124" fmla="*/ 0 w 181"/>
                  <a:gd name="T125" fmla="*/ 0 h 6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81"/>
                  <a:gd name="T190" fmla="*/ 0 h 68"/>
                  <a:gd name="T191" fmla="*/ 181 w 181"/>
                  <a:gd name="T192" fmla="*/ 68 h 6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81" h="68">
                    <a:moveTo>
                      <a:pt x="1" y="64"/>
                    </a:moveTo>
                    <a:lnTo>
                      <a:pt x="0" y="64"/>
                    </a:lnTo>
                    <a:lnTo>
                      <a:pt x="3" y="61"/>
                    </a:lnTo>
                    <a:lnTo>
                      <a:pt x="4" y="59"/>
                    </a:lnTo>
                    <a:lnTo>
                      <a:pt x="5" y="56"/>
                    </a:lnTo>
                    <a:lnTo>
                      <a:pt x="8" y="58"/>
                    </a:lnTo>
                    <a:lnTo>
                      <a:pt x="15" y="55"/>
                    </a:lnTo>
                    <a:lnTo>
                      <a:pt x="21" y="50"/>
                    </a:lnTo>
                    <a:lnTo>
                      <a:pt x="26" y="44"/>
                    </a:lnTo>
                    <a:lnTo>
                      <a:pt x="31" y="40"/>
                    </a:lnTo>
                    <a:lnTo>
                      <a:pt x="36" y="39"/>
                    </a:lnTo>
                    <a:lnTo>
                      <a:pt x="57" y="23"/>
                    </a:lnTo>
                    <a:lnTo>
                      <a:pt x="61" y="14"/>
                    </a:lnTo>
                    <a:lnTo>
                      <a:pt x="73" y="9"/>
                    </a:lnTo>
                    <a:lnTo>
                      <a:pt x="79" y="9"/>
                    </a:lnTo>
                    <a:lnTo>
                      <a:pt x="79" y="8"/>
                    </a:lnTo>
                    <a:lnTo>
                      <a:pt x="72" y="3"/>
                    </a:lnTo>
                    <a:lnTo>
                      <a:pt x="76" y="2"/>
                    </a:lnTo>
                    <a:lnTo>
                      <a:pt x="79" y="0"/>
                    </a:lnTo>
                    <a:lnTo>
                      <a:pt x="89" y="0"/>
                    </a:lnTo>
                    <a:lnTo>
                      <a:pt x="93" y="1"/>
                    </a:lnTo>
                    <a:lnTo>
                      <a:pt x="103" y="1"/>
                    </a:lnTo>
                    <a:lnTo>
                      <a:pt x="106" y="1"/>
                    </a:lnTo>
                    <a:lnTo>
                      <a:pt x="106" y="3"/>
                    </a:lnTo>
                    <a:lnTo>
                      <a:pt x="100" y="4"/>
                    </a:lnTo>
                    <a:lnTo>
                      <a:pt x="98" y="7"/>
                    </a:lnTo>
                    <a:lnTo>
                      <a:pt x="93" y="7"/>
                    </a:lnTo>
                    <a:lnTo>
                      <a:pt x="82" y="12"/>
                    </a:lnTo>
                    <a:lnTo>
                      <a:pt x="81" y="16"/>
                    </a:lnTo>
                    <a:lnTo>
                      <a:pt x="82" y="22"/>
                    </a:lnTo>
                    <a:lnTo>
                      <a:pt x="87" y="22"/>
                    </a:lnTo>
                    <a:lnTo>
                      <a:pt x="88" y="19"/>
                    </a:lnTo>
                    <a:lnTo>
                      <a:pt x="98" y="18"/>
                    </a:lnTo>
                    <a:lnTo>
                      <a:pt x="100" y="19"/>
                    </a:lnTo>
                    <a:lnTo>
                      <a:pt x="97" y="22"/>
                    </a:lnTo>
                    <a:lnTo>
                      <a:pt x="92" y="28"/>
                    </a:lnTo>
                    <a:lnTo>
                      <a:pt x="92" y="29"/>
                    </a:lnTo>
                    <a:lnTo>
                      <a:pt x="97" y="29"/>
                    </a:lnTo>
                    <a:lnTo>
                      <a:pt x="108" y="24"/>
                    </a:lnTo>
                    <a:lnTo>
                      <a:pt x="129" y="24"/>
                    </a:lnTo>
                    <a:lnTo>
                      <a:pt x="132" y="23"/>
                    </a:lnTo>
                    <a:lnTo>
                      <a:pt x="135" y="24"/>
                    </a:lnTo>
                    <a:lnTo>
                      <a:pt x="132" y="27"/>
                    </a:lnTo>
                    <a:lnTo>
                      <a:pt x="140" y="26"/>
                    </a:lnTo>
                    <a:lnTo>
                      <a:pt x="140" y="29"/>
                    </a:lnTo>
                    <a:lnTo>
                      <a:pt x="142" y="30"/>
                    </a:lnTo>
                    <a:lnTo>
                      <a:pt x="181" y="33"/>
                    </a:lnTo>
                    <a:lnTo>
                      <a:pt x="176" y="34"/>
                    </a:lnTo>
                    <a:lnTo>
                      <a:pt x="136" y="34"/>
                    </a:lnTo>
                    <a:lnTo>
                      <a:pt x="131" y="33"/>
                    </a:lnTo>
                    <a:lnTo>
                      <a:pt x="129" y="37"/>
                    </a:lnTo>
                    <a:lnTo>
                      <a:pt x="125" y="39"/>
                    </a:lnTo>
                    <a:lnTo>
                      <a:pt x="82" y="43"/>
                    </a:lnTo>
                    <a:lnTo>
                      <a:pt x="77" y="42"/>
                    </a:lnTo>
                    <a:lnTo>
                      <a:pt x="37" y="53"/>
                    </a:lnTo>
                    <a:lnTo>
                      <a:pt x="36" y="59"/>
                    </a:lnTo>
                    <a:lnTo>
                      <a:pt x="38" y="61"/>
                    </a:lnTo>
                    <a:lnTo>
                      <a:pt x="38" y="64"/>
                    </a:lnTo>
                    <a:lnTo>
                      <a:pt x="30" y="66"/>
                    </a:lnTo>
                    <a:lnTo>
                      <a:pt x="27" y="66"/>
                    </a:lnTo>
                    <a:lnTo>
                      <a:pt x="9" y="68"/>
                    </a:lnTo>
                    <a:lnTo>
                      <a:pt x="4" y="64"/>
                    </a:lnTo>
                    <a:lnTo>
                      <a:pt x="1" y="64"/>
                    </a:lnTo>
                    <a:close/>
                  </a:path>
                </a:pathLst>
              </a:custGeom>
              <a:gradFill rotWithShape="1">
                <a:gsLst>
                  <a:gs pos="0">
                    <a:srgbClr val="F5F5F5">
                      <a:alpha val="10001"/>
                    </a:srgbClr>
                  </a:gs>
                  <a:gs pos="100000">
                    <a:srgbClr val="DDDDDD">
                      <a:alpha val="10001"/>
                    </a:srgbClr>
                  </a:gs>
                </a:gsLst>
                <a:lin ang="2700000" scaled="1"/>
              </a:gradFill>
              <a:ln w="317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48" name="Freeform 1678">
                <a:extLst>
                  <a:ext uri="{FF2B5EF4-FFF2-40B4-BE49-F238E27FC236}">
                    <a16:creationId xmlns:a16="http://schemas.microsoft.com/office/drawing/2014/main" id="{0F16577C-EDBE-48BC-9A5C-22EA1CC1D43A}"/>
                  </a:ext>
                </a:extLst>
              </p:cNvPr>
              <p:cNvSpPr>
                <a:spLocks noChangeAspect="1"/>
              </p:cNvSpPr>
              <p:nvPr/>
            </p:nvSpPr>
            <p:spPr bwMode="auto">
              <a:xfrm>
                <a:off x="1054" y="971"/>
                <a:ext cx="37" cy="68"/>
              </a:xfrm>
              <a:custGeom>
                <a:avLst/>
                <a:gdLst>
                  <a:gd name="T0" fmla="*/ 0 w 129"/>
                  <a:gd name="T1" fmla="*/ 0 h 230"/>
                  <a:gd name="T2" fmla="*/ 0 w 129"/>
                  <a:gd name="T3" fmla="*/ 0 h 230"/>
                  <a:gd name="T4" fmla="*/ 0 w 129"/>
                  <a:gd name="T5" fmla="*/ 0 h 230"/>
                  <a:gd name="T6" fmla="*/ 0 w 129"/>
                  <a:gd name="T7" fmla="*/ 0 h 230"/>
                  <a:gd name="T8" fmla="*/ 0 w 129"/>
                  <a:gd name="T9" fmla="*/ 0 h 230"/>
                  <a:gd name="T10" fmla="*/ 0 w 129"/>
                  <a:gd name="T11" fmla="*/ 0 h 230"/>
                  <a:gd name="T12" fmla="*/ 0 w 129"/>
                  <a:gd name="T13" fmla="*/ 0 h 230"/>
                  <a:gd name="T14" fmla="*/ 0 w 129"/>
                  <a:gd name="T15" fmla="*/ 0 h 230"/>
                  <a:gd name="T16" fmla="*/ 0 w 129"/>
                  <a:gd name="T17" fmla="*/ 0 h 230"/>
                  <a:gd name="T18" fmla="*/ 0 w 129"/>
                  <a:gd name="T19" fmla="*/ 0 h 230"/>
                  <a:gd name="T20" fmla="*/ 0 w 129"/>
                  <a:gd name="T21" fmla="*/ 0 h 230"/>
                  <a:gd name="T22" fmla="*/ 0 w 129"/>
                  <a:gd name="T23" fmla="*/ 0 h 230"/>
                  <a:gd name="T24" fmla="*/ 0 w 129"/>
                  <a:gd name="T25" fmla="*/ 0 h 230"/>
                  <a:gd name="T26" fmla="*/ 0 w 129"/>
                  <a:gd name="T27" fmla="*/ 0 h 230"/>
                  <a:gd name="T28" fmla="*/ 0 w 129"/>
                  <a:gd name="T29" fmla="*/ 0 h 230"/>
                  <a:gd name="T30" fmla="*/ 0 w 129"/>
                  <a:gd name="T31" fmla="*/ 0 h 230"/>
                  <a:gd name="T32" fmla="*/ 0 w 129"/>
                  <a:gd name="T33" fmla="*/ 0 h 230"/>
                  <a:gd name="T34" fmla="*/ 0 w 129"/>
                  <a:gd name="T35" fmla="*/ 0 h 230"/>
                  <a:gd name="T36" fmla="*/ 0 w 129"/>
                  <a:gd name="T37" fmla="*/ 0 h 230"/>
                  <a:gd name="T38" fmla="*/ 0 w 129"/>
                  <a:gd name="T39" fmla="*/ 0 h 230"/>
                  <a:gd name="T40" fmla="*/ 0 w 129"/>
                  <a:gd name="T41" fmla="*/ 0 h 230"/>
                  <a:gd name="T42" fmla="*/ 0 w 129"/>
                  <a:gd name="T43" fmla="*/ 0 h 230"/>
                  <a:gd name="T44" fmla="*/ 0 w 129"/>
                  <a:gd name="T45" fmla="*/ 0 h 230"/>
                  <a:gd name="T46" fmla="*/ 0 w 129"/>
                  <a:gd name="T47" fmla="*/ 0 h 230"/>
                  <a:gd name="T48" fmla="*/ 0 w 129"/>
                  <a:gd name="T49" fmla="*/ 0 h 230"/>
                  <a:gd name="T50" fmla="*/ 0 w 129"/>
                  <a:gd name="T51" fmla="*/ 0 h 230"/>
                  <a:gd name="T52" fmla="*/ 0 w 129"/>
                  <a:gd name="T53" fmla="*/ 0 h 230"/>
                  <a:gd name="T54" fmla="*/ 0 w 129"/>
                  <a:gd name="T55" fmla="*/ 0 h 230"/>
                  <a:gd name="T56" fmla="*/ 0 w 129"/>
                  <a:gd name="T57" fmla="*/ 0 h 230"/>
                  <a:gd name="T58" fmla="*/ 0 w 129"/>
                  <a:gd name="T59" fmla="*/ 0 h 230"/>
                  <a:gd name="T60" fmla="*/ 0 w 129"/>
                  <a:gd name="T61" fmla="*/ 0 h 230"/>
                  <a:gd name="T62" fmla="*/ 0 w 129"/>
                  <a:gd name="T63" fmla="*/ 0 h 230"/>
                  <a:gd name="T64" fmla="*/ 0 w 129"/>
                  <a:gd name="T65" fmla="*/ 0 h 230"/>
                  <a:gd name="T66" fmla="*/ 0 w 129"/>
                  <a:gd name="T67" fmla="*/ 0 h 230"/>
                  <a:gd name="T68" fmla="*/ 0 w 129"/>
                  <a:gd name="T69" fmla="*/ 0 h 230"/>
                  <a:gd name="T70" fmla="*/ 0 w 129"/>
                  <a:gd name="T71" fmla="*/ 0 h 230"/>
                  <a:gd name="T72" fmla="*/ 0 w 129"/>
                  <a:gd name="T73" fmla="*/ 0 h 230"/>
                  <a:gd name="T74" fmla="*/ 0 w 129"/>
                  <a:gd name="T75" fmla="*/ 0 h 230"/>
                  <a:gd name="T76" fmla="*/ 0 w 129"/>
                  <a:gd name="T77" fmla="*/ 0 h 230"/>
                  <a:gd name="T78" fmla="*/ 0 w 129"/>
                  <a:gd name="T79" fmla="*/ 0 h 230"/>
                  <a:gd name="T80" fmla="*/ 0 w 129"/>
                  <a:gd name="T81" fmla="*/ 0 h 230"/>
                  <a:gd name="T82" fmla="*/ 0 w 129"/>
                  <a:gd name="T83" fmla="*/ 0 h 230"/>
                  <a:gd name="T84" fmla="*/ 0 w 129"/>
                  <a:gd name="T85" fmla="*/ 0 h 230"/>
                  <a:gd name="T86" fmla="*/ 0 w 129"/>
                  <a:gd name="T87" fmla="*/ 0 h 230"/>
                  <a:gd name="T88" fmla="*/ 0 w 129"/>
                  <a:gd name="T89" fmla="*/ 0 h 230"/>
                  <a:gd name="T90" fmla="*/ 0 w 129"/>
                  <a:gd name="T91" fmla="*/ 0 h 230"/>
                  <a:gd name="T92" fmla="*/ 0 w 129"/>
                  <a:gd name="T93" fmla="*/ 0 h 230"/>
                  <a:gd name="T94" fmla="*/ 0 w 129"/>
                  <a:gd name="T95" fmla="*/ 0 h 230"/>
                  <a:gd name="T96" fmla="*/ 0 w 129"/>
                  <a:gd name="T97" fmla="*/ 0 h 230"/>
                  <a:gd name="T98" fmla="*/ 0 w 129"/>
                  <a:gd name="T99" fmla="*/ 0 h 230"/>
                  <a:gd name="T100" fmla="*/ 0 w 129"/>
                  <a:gd name="T101" fmla="*/ 0 h 230"/>
                  <a:gd name="T102" fmla="*/ 0 w 129"/>
                  <a:gd name="T103" fmla="*/ 0 h 23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29"/>
                  <a:gd name="T157" fmla="*/ 0 h 230"/>
                  <a:gd name="T158" fmla="*/ 129 w 129"/>
                  <a:gd name="T159" fmla="*/ 230 h 23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29" h="230">
                    <a:moveTo>
                      <a:pt x="49" y="6"/>
                    </a:moveTo>
                    <a:lnTo>
                      <a:pt x="51" y="4"/>
                    </a:lnTo>
                    <a:lnTo>
                      <a:pt x="52" y="5"/>
                    </a:lnTo>
                    <a:lnTo>
                      <a:pt x="52" y="6"/>
                    </a:lnTo>
                    <a:lnTo>
                      <a:pt x="55" y="10"/>
                    </a:lnTo>
                    <a:lnTo>
                      <a:pt x="55" y="11"/>
                    </a:lnTo>
                    <a:lnTo>
                      <a:pt x="50" y="16"/>
                    </a:lnTo>
                    <a:lnTo>
                      <a:pt x="46" y="25"/>
                    </a:lnTo>
                    <a:lnTo>
                      <a:pt x="51" y="26"/>
                    </a:lnTo>
                    <a:lnTo>
                      <a:pt x="56" y="20"/>
                    </a:lnTo>
                    <a:lnTo>
                      <a:pt x="62" y="19"/>
                    </a:lnTo>
                    <a:lnTo>
                      <a:pt x="66" y="25"/>
                    </a:lnTo>
                    <a:lnTo>
                      <a:pt x="61" y="26"/>
                    </a:lnTo>
                    <a:lnTo>
                      <a:pt x="57" y="28"/>
                    </a:lnTo>
                    <a:lnTo>
                      <a:pt x="60" y="45"/>
                    </a:lnTo>
                    <a:lnTo>
                      <a:pt x="62" y="48"/>
                    </a:lnTo>
                    <a:lnTo>
                      <a:pt x="67" y="68"/>
                    </a:lnTo>
                    <a:lnTo>
                      <a:pt x="79" y="80"/>
                    </a:lnTo>
                    <a:lnTo>
                      <a:pt x="78" y="85"/>
                    </a:lnTo>
                    <a:lnTo>
                      <a:pt x="81" y="98"/>
                    </a:lnTo>
                    <a:lnTo>
                      <a:pt x="88" y="110"/>
                    </a:lnTo>
                    <a:lnTo>
                      <a:pt x="89" y="126"/>
                    </a:lnTo>
                    <a:lnTo>
                      <a:pt x="102" y="137"/>
                    </a:lnTo>
                    <a:lnTo>
                      <a:pt x="103" y="148"/>
                    </a:lnTo>
                    <a:lnTo>
                      <a:pt x="129" y="179"/>
                    </a:lnTo>
                    <a:lnTo>
                      <a:pt x="129" y="183"/>
                    </a:lnTo>
                    <a:lnTo>
                      <a:pt x="128" y="187"/>
                    </a:lnTo>
                    <a:lnTo>
                      <a:pt x="125" y="189"/>
                    </a:lnTo>
                    <a:lnTo>
                      <a:pt x="124" y="194"/>
                    </a:lnTo>
                    <a:lnTo>
                      <a:pt x="126" y="202"/>
                    </a:lnTo>
                    <a:lnTo>
                      <a:pt x="121" y="218"/>
                    </a:lnTo>
                    <a:lnTo>
                      <a:pt x="115" y="215"/>
                    </a:lnTo>
                    <a:lnTo>
                      <a:pt x="112" y="229"/>
                    </a:lnTo>
                    <a:lnTo>
                      <a:pt x="107" y="230"/>
                    </a:lnTo>
                    <a:lnTo>
                      <a:pt x="103" y="230"/>
                    </a:lnTo>
                    <a:lnTo>
                      <a:pt x="98" y="211"/>
                    </a:lnTo>
                    <a:lnTo>
                      <a:pt x="102" y="190"/>
                    </a:lnTo>
                    <a:lnTo>
                      <a:pt x="110" y="179"/>
                    </a:lnTo>
                    <a:lnTo>
                      <a:pt x="109" y="177"/>
                    </a:lnTo>
                    <a:lnTo>
                      <a:pt x="108" y="179"/>
                    </a:lnTo>
                    <a:lnTo>
                      <a:pt x="102" y="183"/>
                    </a:lnTo>
                    <a:lnTo>
                      <a:pt x="102" y="173"/>
                    </a:lnTo>
                    <a:lnTo>
                      <a:pt x="105" y="163"/>
                    </a:lnTo>
                    <a:lnTo>
                      <a:pt x="105" y="158"/>
                    </a:lnTo>
                    <a:lnTo>
                      <a:pt x="103" y="155"/>
                    </a:lnTo>
                    <a:lnTo>
                      <a:pt x="98" y="151"/>
                    </a:lnTo>
                    <a:lnTo>
                      <a:pt x="93" y="153"/>
                    </a:lnTo>
                    <a:lnTo>
                      <a:pt x="92" y="158"/>
                    </a:lnTo>
                    <a:lnTo>
                      <a:pt x="91" y="167"/>
                    </a:lnTo>
                    <a:lnTo>
                      <a:pt x="86" y="167"/>
                    </a:lnTo>
                    <a:lnTo>
                      <a:pt x="78" y="157"/>
                    </a:lnTo>
                    <a:lnTo>
                      <a:pt x="79" y="151"/>
                    </a:lnTo>
                    <a:lnTo>
                      <a:pt x="81" y="146"/>
                    </a:lnTo>
                    <a:lnTo>
                      <a:pt x="68" y="136"/>
                    </a:lnTo>
                    <a:lnTo>
                      <a:pt x="70" y="132"/>
                    </a:lnTo>
                    <a:lnTo>
                      <a:pt x="68" y="130"/>
                    </a:lnTo>
                    <a:lnTo>
                      <a:pt x="63" y="130"/>
                    </a:lnTo>
                    <a:lnTo>
                      <a:pt x="62" y="142"/>
                    </a:lnTo>
                    <a:lnTo>
                      <a:pt x="58" y="143"/>
                    </a:lnTo>
                    <a:lnTo>
                      <a:pt x="49" y="141"/>
                    </a:lnTo>
                    <a:lnTo>
                      <a:pt x="46" y="119"/>
                    </a:lnTo>
                    <a:lnTo>
                      <a:pt x="40" y="119"/>
                    </a:lnTo>
                    <a:lnTo>
                      <a:pt x="35" y="115"/>
                    </a:lnTo>
                    <a:lnTo>
                      <a:pt x="34" y="115"/>
                    </a:lnTo>
                    <a:lnTo>
                      <a:pt x="34" y="111"/>
                    </a:lnTo>
                    <a:lnTo>
                      <a:pt x="30" y="108"/>
                    </a:lnTo>
                    <a:lnTo>
                      <a:pt x="20" y="101"/>
                    </a:lnTo>
                    <a:lnTo>
                      <a:pt x="18" y="85"/>
                    </a:lnTo>
                    <a:lnTo>
                      <a:pt x="19" y="83"/>
                    </a:lnTo>
                    <a:lnTo>
                      <a:pt x="29" y="82"/>
                    </a:lnTo>
                    <a:lnTo>
                      <a:pt x="31" y="77"/>
                    </a:lnTo>
                    <a:lnTo>
                      <a:pt x="11" y="77"/>
                    </a:lnTo>
                    <a:lnTo>
                      <a:pt x="10" y="75"/>
                    </a:lnTo>
                    <a:lnTo>
                      <a:pt x="9" y="72"/>
                    </a:lnTo>
                    <a:lnTo>
                      <a:pt x="3" y="71"/>
                    </a:lnTo>
                    <a:lnTo>
                      <a:pt x="0" y="57"/>
                    </a:lnTo>
                    <a:lnTo>
                      <a:pt x="3" y="52"/>
                    </a:lnTo>
                    <a:lnTo>
                      <a:pt x="5" y="49"/>
                    </a:lnTo>
                    <a:lnTo>
                      <a:pt x="8" y="47"/>
                    </a:lnTo>
                    <a:lnTo>
                      <a:pt x="9" y="42"/>
                    </a:lnTo>
                    <a:lnTo>
                      <a:pt x="9" y="37"/>
                    </a:lnTo>
                    <a:lnTo>
                      <a:pt x="11" y="36"/>
                    </a:lnTo>
                    <a:lnTo>
                      <a:pt x="14" y="33"/>
                    </a:lnTo>
                    <a:lnTo>
                      <a:pt x="19" y="32"/>
                    </a:lnTo>
                    <a:lnTo>
                      <a:pt x="21" y="32"/>
                    </a:lnTo>
                    <a:lnTo>
                      <a:pt x="20" y="36"/>
                    </a:lnTo>
                    <a:lnTo>
                      <a:pt x="39" y="37"/>
                    </a:lnTo>
                    <a:lnTo>
                      <a:pt x="50" y="41"/>
                    </a:lnTo>
                    <a:lnTo>
                      <a:pt x="52" y="41"/>
                    </a:lnTo>
                    <a:lnTo>
                      <a:pt x="51" y="35"/>
                    </a:lnTo>
                    <a:lnTo>
                      <a:pt x="46" y="32"/>
                    </a:lnTo>
                    <a:lnTo>
                      <a:pt x="41" y="28"/>
                    </a:lnTo>
                    <a:lnTo>
                      <a:pt x="40" y="22"/>
                    </a:lnTo>
                    <a:lnTo>
                      <a:pt x="45" y="11"/>
                    </a:lnTo>
                    <a:lnTo>
                      <a:pt x="42" y="14"/>
                    </a:lnTo>
                    <a:lnTo>
                      <a:pt x="40" y="12"/>
                    </a:lnTo>
                    <a:lnTo>
                      <a:pt x="40" y="6"/>
                    </a:lnTo>
                    <a:lnTo>
                      <a:pt x="32" y="9"/>
                    </a:lnTo>
                    <a:lnTo>
                      <a:pt x="26" y="9"/>
                    </a:lnTo>
                    <a:lnTo>
                      <a:pt x="25" y="5"/>
                    </a:lnTo>
                    <a:lnTo>
                      <a:pt x="44" y="0"/>
                    </a:lnTo>
                    <a:lnTo>
                      <a:pt x="46" y="1"/>
                    </a:lnTo>
                    <a:lnTo>
                      <a:pt x="46" y="6"/>
                    </a:lnTo>
                    <a:lnTo>
                      <a:pt x="49" y="6"/>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49" name="Freeform 1679">
                <a:extLst>
                  <a:ext uri="{FF2B5EF4-FFF2-40B4-BE49-F238E27FC236}">
                    <a16:creationId xmlns:a16="http://schemas.microsoft.com/office/drawing/2014/main" id="{1B6C5D68-0433-4310-A806-AA717F1267FA}"/>
                  </a:ext>
                </a:extLst>
              </p:cNvPr>
              <p:cNvSpPr>
                <a:spLocks noChangeAspect="1"/>
              </p:cNvSpPr>
              <p:nvPr/>
            </p:nvSpPr>
            <p:spPr bwMode="auto">
              <a:xfrm>
                <a:off x="1054" y="971"/>
                <a:ext cx="37" cy="68"/>
              </a:xfrm>
              <a:custGeom>
                <a:avLst/>
                <a:gdLst>
                  <a:gd name="T0" fmla="*/ 0 w 129"/>
                  <a:gd name="T1" fmla="*/ 0 h 230"/>
                  <a:gd name="T2" fmla="*/ 0 w 129"/>
                  <a:gd name="T3" fmla="*/ 0 h 230"/>
                  <a:gd name="T4" fmla="*/ 0 w 129"/>
                  <a:gd name="T5" fmla="*/ 0 h 230"/>
                  <a:gd name="T6" fmla="*/ 0 w 129"/>
                  <a:gd name="T7" fmla="*/ 0 h 230"/>
                  <a:gd name="T8" fmla="*/ 0 w 129"/>
                  <a:gd name="T9" fmla="*/ 0 h 230"/>
                  <a:gd name="T10" fmla="*/ 0 w 129"/>
                  <a:gd name="T11" fmla="*/ 0 h 230"/>
                  <a:gd name="T12" fmla="*/ 0 w 129"/>
                  <a:gd name="T13" fmla="*/ 0 h 230"/>
                  <a:gd name="T14" fmla="*/ 0 w 129"/>
                  <a:gd name="T15" fmla="*/ 0 h 230"/>
                  <a:gd name="T16" fmla="*/ 0 w 129"/>
                  <a:gd name="T17" fmla="*/ 0 h 230"/>
                  <a:gd name="T18" fmla="*/ 0 w 129"/>
                  <a:gd name="T19" fmla="*/ 0 h 230"/>
                  <a:gd name="T20" fmla="*/ 0 w 129"/>
                  <a:gd name="T21" fmla="*/ 0 h 230"/>
                  <a:gd name="T22" fmla="*/ 0 w 129"/>
                  <a:gd name="T23" fmla="*/ 0 h 230"/>
                  <a:gd name="T24" fmla="*/ 0 w 129"/>
                  <a:gd name="T25" fmla="*/ 0 h 230"/>
                  <a:gd name="T26" fmla="*/ 0 w 129"/>
                  <a:gd name="T27" fmla="*/ 0 h 230"/>
                  <a:gd name="T28" fmla="*/ 0 w 129"/>
                  <a:gd name="T29" fmla="*/ 0 h 230"/>
                  <a:gd name="T30" fmla="*/ 0 w 129"/>
                  <a:gd name="T31" fmla="*/ 0 h 230"/>
                  <a:gd name="T32" fmla="*/ 0 w 129"/>
                  <a:gd name="T33" fmla="*/ 0 h 230"/>
                  <a:gd name="T34" fmla="*/ 0 w 129"/>
                  <a:gd name="T35" fmla="*/ 0 h 230"/>
                  <a:gd name="T36" fmla="*/ 0 w 129"/>
                  <a:gd name="T37" fmla="*/ 0 h 230"/>
                  <a:gd name="T38" fmla="*/ 0 w 129"/>
                  <a:gd name="T39" fmla="*/ 0 h 230"/>
                  <a:gd name="T40" fmla="*/ 0 w 129"/>
                  <a:gd name="T41" fmla="*/ 0 h 230"/>
                  <a:gd name="T42" fmla="*/ 0 w 129"/>
                  <a:gd name="T43" fmla="*/ 0 h 230"/>
                  <a:gd name="T44" fmla="*/ 0 w 129"/>
                  <a:gd name="T45" fmla="*/ 0 h 230"/>
                  <a:gd name="T46" fmla="*/ 0 w 129"/>
                  <a:gd name="T47" fmla="*/ 0 h 230"/>
                  <a:gd name="T48" fmla="*/ 0 w 129"/>
                  <a:gd name="T49" fmla="*/ 0 h 230"/>
                  <a:gd name="T50" fmla="*/ 0 w 129"/>
                  <a:gd name="T51" fmla="*/ 0 h 230"/>
                  <a:gd name="T52" fmla="*/ 0 w 129"/>
                  <a:gd name="T53" fmla="*/ 0 h 230"/>
                  <a:gd name="T54" fmla="*/ 0 w 129"/>
                  <a:gd name="T55" fmla="*/ 0 h 230"/>
                  <a:gd name="T56" fmla="*/ 0 w 129"/>
                  <a:gd name="T57" fmla="*/ 0 h 230"/>
                  <a:gd name="T58" fmla="*/ 0 w 129"/>
                  <a:gd name="T59" fmla="*/ 0 h 230"/>
                  <a:gd name="T60" fmla="*/ 0 w 129"/>
                  <a:gd name="T61" fmla="*/ 0 h 230"/>
                  <a:gd name="T62" fmla="*/ 0 w 129"/>
                  <a:gd name="T63" fmla="*/ 0 h 230"/>
                  <a:gd name="T64" fmla="*/ 0 w 129"/>
                  <a:gd name="T65" fmla="*/ 0 h 230"/>
                  <a:gd name="T66" fmla="*/ 0 w 129"/>
                  <a:gd name="T67" fmla="*/ 0 h 230"/>
                  <a:gd name="T68" fmla="*/ 0 w 129"/>
                  <a:gd name="T69" fmla="*/ 0 h 230"/>
                  <a:gd name="T70" fmla="*/ 0 w 129"/>
                  <a:gd name="T71" fmla="*/ 0 h 230"/>
                  <a:gd name="T72" fmla="*/ 0 w 129"/>
                  <a:gd name="T73" fmla="*/ 0 h 230"/>
                  <a:gd name="T74" fmla="*/ 0 w 129"/>
                  <a:gd name="T75" fmla="*/ 0 h 230"/>
                  <a:gd name="T76" fmla="*/ 0 w 129"/>
                  <a:gd name="T77" fmla="*/ 0 h 230"/>
                  <a:gd name="T78" fmla="*/ 0 w 129"/>
                  <a:gd name="T79" fmla="*/ 0 h 230"/>
                  <a:gd name="T80" fmla="*/ 0 w 129"/>
                  <a:gd name="T81" fmla="*/ 0 h 230"/>
                  <a:gd name="T82" fmla="*/ 0 w 129"/>
                  <a:gd name="T83" fmla="*/ 0 h 230"/>
                  <a:gd name="T84" fmla="*/ 0 w 129"/>
                  <a:gd name="T85" fmla="*/ 0 h 230"/>
                  <a:gd name="T86" fmla="*/ 0 w 129"/>
                  <a:gd name="T87" fmla="*/ 0 h 230"/>
                  <a:gd name="T88" fmla="*/ 0 w 129"/>
                  <a:gd name="T89" fmla="*/ 0 h 230"/>
                  <a:gd name="T90" fmla="*/ 0 w 129"/>
                  <a:gd name="T91" fmla="*/ 0 h 230"/>
                  <a:gd name="T92" fmla="*/ 0 w 129"/>
                  <a:gd name="T93" fmla="*/ 0 h 230"/>
                  <a:gd name="T94" fmla="*/ 0 w 129"/>
                  <a:gd name="T95" fmla="*/ 0 h 230"/>
                  <a:gd name="T96" fmla="*/ 0 w 129"/>
                  <a:gd name="T97" fmla="*/ 0 h 230"/>
                  <a:gd name="T98" fmla="*/ 0 w 129"/>
                  <a:gd name="T99" fmla="*/ 0 h 230"/>
                  <a:gd name="T100" fmla="*/ 0 w 129"/>
                  <a:gd name="T101" fmla="*/ 0 h 230"/>
                  <a:gd name="T102" fmla="*/ 0 w 129"/>
                  <a:gd name="T103" fmla="*/ 0 h 23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29"/>
                  <a:gd name="T157" fmla="*/ 0 h 230"/>
                  <a:gd name="T158" fmla="*/ 129 w 129"/>
                  <a:gd name="T159" fmla="*/ 230 h 23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29" h="230">
                    <a:moveTo>
                      <a:pt x="49" y="6"/>
                    </a:moveTo>
                    <a:lnTo>
                      <a:pt x="51" y="4"/>
                    </a:lnTo>
                    <a:lnTo>
                      <a:pt x="52" y="5"/>
                    </a:lnTo>
                    <a:lnTo>
                      <a:pt x="52" y="6"/>
                    </a:lnTo>
                    <a:lnTo>
                      <a:pt x="55" y="10"/>
                    </a:lnTo>
                    <a:lnTo>
                      <a:pt x="55" y="11"/>
                    </a:lnTo>
                    <a:lnTo>
                      <a:pt x="50" y="16"/>
                    </a:lnTo>
                    <a:lnTo>
                      <a:pt x="46" y="25"/>
                    </a:lnTo>
                    <a:lnTo>
                      <a:pt x="51" y="26"/>
                    </a:lnTo>
                    <a:lnTo>
                      <a:pt x="56" y="20"/>
                    </a:lnTo>
                    <a:lnTo>
                      <a:pt x="62" y="19"/>
                    </a:lnTo>
                    <a:lnTo>
                      <a:pt x="66" y="25"/>
                    </a:lnTo>
                    <a:lnTo>
                      <a:pt x="61" y="26"/>
                    </a:lnTo>
                    <a:lnTo>
                      <a:pt x="57" y="28"/>
                    </a:lnTo>
                    <a:lnTo>
                      <a:pt x="60" y="45"/>
                    </a:lnTo>
                    <a:lnTo>
                      <a:pt x="62" y="48"/>
                    </a:lnTo>
                    <a:lnTo>
                      <a:pt x="67" y="68"/>
                    </a:lnTo>
                    <a:lnTo>
                      <a:pt x="79" y="80"/>
                    </a:lnTo>
                    <a:lnTo>
                      <a:pt x="78" y="85"/>
                    </a:lnTo>
                    <a:lnTo>
                      <a:pt x="81" y="98"/>
                    </a:lnTo>
                    <a:lnTo>
                      <a:pt x="88" y="110"/>
                    </a:lnTo>
                    <a:lnTo>
                      <a:pt x="89" y="126"/>
                    </a:lnTo>
                    <a:lnTo>
                      <a:pt x="102" y="137"/>
                    </a:lnTo>
                    <a:lnTo>
                      <a:pt x="103" y="148"/>
                    </a:lnTo>
                    <a:lnTo>
                      <a:pt x="129" y="179"/>
                    </a:lnTo>
                    <a:lnTo>
                      <a:pt x="129" y="183"/>
                    </a:lnTo>
                    <a:lnTo>
                      <a:pt x="128" y="187"/>
                    </a:lnTo>
                    <a:lnTo>
                      <a:pt x="125" y="189"/>
                    </a:lnTo>
                    <a:lnTo>
                      <a:pt x="124" y="194"/>
                    </a:lnTo>
                    <a:lnTo>
                      <a:pt x="126" y="202"/>
                    </a:lnTo>
                    <a:lnTo>
                      <a:pt x="121" y="218"/>
                    </a:lnTo>
                    <a:lnTo>
                      <a:pt x="115" y="215"/>
                    </a:lnTo>
                    <a:lnTo>
                      <a:pt x="112" y="229"/>
                    </a:lnTo>
                    <a:lnTo>
                      <a:pt x="107" y="230"/>
                    </a:lnTo>
                    <a:lnTo>
                      <a:pt x="103" y="230"/>
                    </a:lnTo>
                    <a:lnTo>
                      <a:pt x="98" y="211"/>
                    </a:lnTo>
                    <a:lnTo>
                      <a:pt x="102" y="190"/>
                    </a:lnTo>
                    <a:lnTo>
                      <a:pt x="110" y="179"/>
                    </a:lnTo>
                    <a:lnTo>
                      <a:pt x="109" y="177"/>
                    </a:lnTo>
                    <a:lnTo>
                      <a:pt x="108" y="179"/>
                    </a:lnTo>
                    <a:lnTo>
                      <a:pt x="102" y="183"/>
                    </a:lnTo>
                    <a:lnTo>
                      <a:pt x="102" y="173"/>
                    </a:lnTo>
                    <a:lnTo>
                      <a:pt x="105" y="163"/>
                    </a:lnTo>
                    <a:lnTo>
                      <a:pt x="105" y="158"/>
                    </a:lnTo>
                    <a:lnTo>
                      <a:pt x="103" y="155"/>
                    </a:lnTo>
                    <a:lnTo>
                      <a:pt x="98" y="151"/>
                    </a:lnTo>
                    <a:lnTo>
                      <a:pt x="93" y="153"/>
                    </a:lnTo>
                    <a:lnTo>
                      <a:pt x="92" y="158"/>
                    </a:lnTo>
                    <a:lnTo>
                      <a:pt x="91" y="167"/>
                    </a:lnTo>
                    <a:lnTo>
                      <a:pt x="86" y="167"/>
                    </a:lnTo>
                    <a:lnTo>
                      <a:pt x="78" y="157"/>
                    </a:lnTo>
                    <a:lnTo>
                      <a:pt x="79" y="151"/>
                    </a:lnTo>
                    <a:lnTo>
                      <a:pt x="81" y="146"/>
                    </a:lnTo>
                    <a:lnTo>
                      <a:pt x="68" y="136"/>
                    </a:lnTo>
                    <a:lnTo>
                      <a:pt x="70" y="132"/>
                    </a:lnTo>
                    <a:lnTo>
                      <a:pt x="68" y="130"/>
                    </a:lnTo>
                    <a:lnTo>
                      <a:pt x="63" y="130"/>
                    </a:lnTo>
                    <a:lnTo>
                      <a:pt x="62" y="142"/>
                    </a:lnTo>
                    <a:lnTo>
                      <a:pt x="58" y="143"/>
                    </a:lnTo>
                    <a:lnTo>
                      <a:pt x="49" y="141"/>
                    </a:lnTo>
                    <a:lnTo>
                      <a:pt x="46" y="119"/>
                    </a:lnTo>
                    <a:lnTo>
                      <a:pt x="40" y="119"/>
                    </a:lnTo>
                    <a:lnTo>
                      <a:pt x="35" y="115"/>
                    </a:lnTo>
                    <a:lnTo>
                      <a:pt x="34" y="115"/>
                    </a:lnTo>
                    <a:lnTo>
                      <a:pt x="34" y="111"/>
                    </a:lnTo>
                    <a:lnTo>
                      <a:pt x="30" y="108"/>
                    </a:lnTo>
                    <a:lnTo>
                      <a:pt x="20" y="101"/>
                    </a:lnTo>
                    <a:lnTo>
                      <a:pt x="18" y="85"/>
                    </a:lnTo>
                    <a:lnTo>
                      <a:pt x="19" y="83"/>
                    </a:lnTo>
                    <a:lnTo>
                      <a:pt x="29" y="82"/>
                    </a:lnTo>
                    <a:lnTo>
                      <a:pt x="31" y="77"/>
                    </a:lnTo>
                    <a:lnTo>
                      <a:pt x="11" y="77"/>
                    </a:lnTo>
                    <a:lnTo>
                      <a:pt x="10" y="75"/>
                    </a:lnTo>
                    <a:lnTo>
                      <a:pt x="9" y="72"/>
                    </a:lnTo>
                    <a:lnTo>
                      <a:pt x="3" y="71"/>
                    </a:lnTo>
                    <a:lnTo>
                      <a:pt x="0" y="57"/>
                    </a:lnTo>
                    <a:lnTo>
                      <a:pt x="3" y="52"/>
                    </a:lnTo>
                    <a:lnTo>
                      <a:pt x="5" y="49"/>
                    </a:lnTo>
                    <a:lnTo>
                      <a:pt x="8" y="47"/>
                    </a:lnTo>
                    <a:lnTo>
                      <a:pt x="9" y="42"/>
                    </a:lnTo>
                    <a:lnTo>
                      <a:pt x="9" y="37"/>
                    </a:lnTo>
                    <a:lnTo>
                      <a:pt x="11" y="36"/>
                    </a:lnTo>
                    <a:lnTo>
                      <a:pt x="14" y="33"/>
                    </a:lnTo>
                    <a:lnTo>
                      <a:pt x="19" y="32"/>
                    </a:lnTo>
                    <a:lnTo>
                      <a:pt x="21" y="32"/>
                    </a:lnTo>
                    <a:lnTo>
                      <a:pt x="20" y="36"/>
                    </a:lnTo>
                    <a:lnTo>
                      <a:pt x="39" y="37"/>
                    </a:lnTo>
                    <a:lnTo>
                      <a:pt x="50" y="41"/>
                    </a:lnTo>
                    <a:lnTo>
                      <a:pt x="52" y="41"/>
                    </a:lnTo>
                    <a:lnTo>
                      <a:pt x="51" y="35"/>
                    </a:lnTo>
                    <a:lnTo>
                      <a:pt x="46" y="32"/>
                    </a:lnTo>
                    <a:lnTo>
                      <a:pt x="41" y="28"/>
                    </a:lnTo>
                    <a:lnTo>
                      <a:pt x="40" y="22"/>
                    </a:lnTo>
                    <a:lnTo>
                      <a:pt x="45" y="11"/>
                    </a:lnTo>
                    <a:lnTo>
                      <a:pt x="42" y="14"/>
                    </a:lnTo>
                    <a:lnTo>
                      <a:pt x="40" y="12"/>
                    </a:lnTo>
                    <a:lnTo>
                      <a:pt x="40" y="6"/>
                    </a:lnTo>
                    <a:lnTo>
                      <a:pt x="32" y="9"/>
                    </a:lnTo>
                    <a:lnTo>
                      <a:pt x="26" y="9"/>
                    </a:lnTo>
                    <a:lnTo>
                      <a:pt x="25" y="5"/>
                    </a:lnTo>
                    <a:lnTo>
                      <a:pt x="44" y="0"/>
                    </a:lnTo>
                    <a:lnTo>
                      <a:pt x="46" y="1"/>
                    </a:lnTo>
                    <a:lnTo>
                      <a:pt x="46" y="6"/>
                    </a:lnTo>
                    <a:lnTo>
                      <a:pt x="49" y="6"/>
                    </a:lnTo>
                    <a:close/>
                  </a:path>
                </a:pathLst>
              </a:custGeom>
              <a:gradFill rotWithShape="1">
                <a:gsLst>
                  <a:gs pos="0">
                    <a:srgbClr val="F5F5F5">
                      <a:alpha val="10001"/>
                    </a:srgbClr>
                  </a:gs>
                  <a:gs pos="100000">
                    <a:srgbClr val="DDDDDD">
                      <a:alpha val="10001"/>
                    </a:srgbClr>
                  </a:gs>
                </a:gsLst>
                <a:lin ang="2700000" scaled="1"/>
              </a:gradFill>
              <a:ln w="317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50" name="Freeform 1680">
                <a:extLst>
                  <a:ext uri="{FF2B5EF4-FFF2-40B4-BE49-F238E27FC236}">
                    <a16:creationId xmlns:a16="http://schemas.microsoft.com/office/drawing/2014/main" id="{3EB1BA76-0304-45FC-A666-A788D1F727F2}"/>
                  </a:ext>
                </a:extLst>
              </p:cNvPr>
              <p:cNvSpPr>
                <a:spLocks noChangeAspect="1"/>
              </p:cNvSpPr>
              <p:nvPr/>
            </p:nvSpPr>
            <p:spPr bwMode="auto">
              <a:xfrm>
                <a:off x="1271" y="1759"/>
                <a:ext cx="17" cy="20"/>
              </a:xfrm>
              <a:custGeom>
                <a:avLst/>
                <a:gdLst>
                  <a:gd name="T0" fmla="*/ 0 w 59"/>
                  <a:gd name="T1" fmla="*/ 0 h 68"/>
                  <a:gd name="T2" fmla="*/ 0 w 59"/>
                  <a:gd name="T3" fmla="*/ 0 h 68"/>
                  <a:gd name="T4" fmla="*/ 0 w 59"/>
                  <a:gd name="T5" fmla="*/ 0 h 68"/>
                  <a:gd name="T6" fmla="*/ 0 w 59"/>
                  <a:gd name="T7" fmla="*/ 0 h 68"/>
                  <a:gd name="T8" fmla="*/ 0 w 59"/>
                  <a:gd name="T9" fmla="*/ 0 h 68"/>
                  <a:gd name="T10" fmla="*/ 0 w 59"/>
                  <a:gd name="T11" fmla="*/ 0 h 68"/>
                  <a:gd name="T12" fmla="*/ 0 w 59"/>
                  <a:gd name="T13" fmla="*/ 0 h 68"/>
                  <a:gd name="T14" fmla="*/ 0 w 59"/>
                  <a:gd name="T15" fmla="*/ 0 h 68"/>
                  <a:gd name="T16" fmla="*/ 0 w 59"/>
                  <a:gd name="T17" fmla="*/ 0 h 68"/>
                  <a:gd name="T18" fmla="*/ 0 w 59"/>
                  <a:gd name="T19" fmla="*/ 0 h 68"/>
                  <a:gd name="T20" fmla="*/ 0 w 59"/>
                  <a:gd name="T21" fmla="*/ 0 h 68"/>
                  <a:gd name="T22" fmla="*/ 0 w 59"/>
                  <a:gd name="T23" fmla="*/ 0 h 68"/>
                  <a:gd name="T24" fmla="*/ 0 w 59"/>
                  <a:gd name="T25" fmla="*/ 0 h 68"/>
                  <a:gd name="T26" fmla="*/ 0 w 59"/>
                  <a:gd name="T27" fmla="*/ 0 h 68"/>
                  <a:gd name="T28" fmla="*/ 0 w 59"/>
                  <a:gd name="T29" fmla="*/ 0 h 68"/>
                  <a:gd name="T30" fmla="*/ 0 w 59"/>
                  <a:gd name="T31" fmla="*/ 0 h 68"/>
                  <a:gd name="T32" fmla="*/ 0 w 59"/>
                  <a:gd name="T33" fmla="*/ 0 h 68"/>
                  <a:gd name="T34" fmla="*/ 0 w 59"/>
                  <a:gd name="T35" fmla="*/ 0 h 68"/>
                  <a:gd name="T36" fmla="*/ 0 w 59"/>
                  <a:gd name="T37" fmla="*/ 0 h 6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9"/>
                  <a:gd name="T58" fmla="*/ 0 h 68"/>
                  <a:gd name="T59" fmla="*/ 59 w 59"/>
                  <a:gd name="T60" fmla="*/ 68 h 6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9" h="68">
                    <a:moveTo>
                      <a:pt x="15" y="2"/>
                    </a:moveTo>
                    <a:lnTo>
                      <a:pt x="18" y="8"/>
                    </a:lnTo>
                    <a:lnTo>
                      <a:pt x="21" y="9"/>
                    </a:lnTo>
                    <a:lnTo>
                      <a:pt x="23" y="9"/>
                    </a:lnTo>
                    <a:lnTo>
                      <a:pt x="48" y="34"/>
                    </a:lnTo>
                    <a:lnTo>
                      <a:pt x="53" y="45"/>
                    </a:lnTo>
                    <a:lnTo>
                      <a:pt x="57" y="47"/>
                    </a:lnTo>
                    <a:lnTo>
                      <a:pt x="59" y="67"/>
                    </a:lnTo>
                    <a:lnTo>
                      <a:pt x="58" y="68"/>
                    </a:lnTo>
                    <a:lnTo>
                      <a:pt x="52" y="68"/>
                    </a:lnTo>
                    <a:lnTo>
                      <a:pt x="46" y="66"/>
                    </a:lnTo>
                    <a:lnTo>
                      <a:pt x="38" y="66"/>
                    </a:lnTo>
                    <a:lnTo>
                      <a:pt x="17" y="52"/>
                    </a:lnTo>
                    <a:lnTo>
                      <a:pt x="5" y="29"/>
                    </a:lnTo>
                    <a:lnTo>
                      <a:pt x="0" y="2"/>
                    </a:lnTo>
                    <a:lnTo>
                      <a:pt x="3" y="0"/>
                    </a:lnTo>
                    <a:lnTo>
                      <a:pt x="8" y="0"/>
                    </a:lnTo>
                    <a:lnTo>
                      <a:pt x="13" y="3"/>
                    </a:lnTo>
                    <a:lnTo>
                      <a:pt x="15" y="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51" name="Freeform 1681">
                <a:extLst>
                  <a:ext uri="{FF2B5EF4-FFF2-40B4-BE49-F238E27FC236}">
                    <a16:creationId xmlns:a16="http://schemas.microsoft.com/office/drawing/2014/main" id="{8D8CB332-017B-49B9-B491-BEF300A75F80}"/>
                  </a:ext>
                </a:extLst>
              </p:cNvPr>
              <p:cNvSpPr>
                <a:spLocks noChangeAspect="1"/>
              </p:cNvSpPr>
              <p:nvPr/>
            </p:nvSpPr>
            <p:spPr bwMode="auto">
              <a:xfrm>
                <a:off x="1271" y="1759"/>
                <a:ext cx="17" cy="20"/>
              </a:xfrm>
              <a:custGeom>
                <a:avLst/>
                <a:gdLst>
                  <a:gd name="T0" fmla="*/ 0 w 59"/>
                  <a:gd name="T1" fmla="*/ 0 h 68"/>
                  <a:gd name="T2" fmla="*/ 0 w 59"/>
                  <a:gd name="T3" fmla="*/ 0 h 68"/>
                  <a:gd name="T4" fmla="*/ 0 w 59"/>
                  <a:gd name="T5" fmla="*/ 0 h 68"/>
                  <a:gd name="T6" fmla="*/ 0 w 59"/>
                  <a:gd name="T7" fmla="*/ 0 h 68"/>
                  <a:gd name="T8" fmla="*/ 0 w 59"/>
                  <a:gd name="T9" fmla="*/ 0 h 68"/>
                  <a:gd name="T10" fmla="*/ 0 w 59"/>
                  <a:gd name="T11" fmla="*/ 0 h 68"/>
                  <a:gd name="T12" fmla="*/ 0 w 59"/>
                  <a:gd name="T13" fmla="*/ 0 h 68"/>
                  <a:gd name="T14" fmla="*/ 0 w 59"/>
                  <a:gd name="T15" fmla="*/ 0 h 68"/>
                  <a:gd name="T16" fmla="*/ 0 w 59"/>
                  <a:gd name="T17" fmla="*/ 0 h 68"/>
                  <a:gd name="T18" fmla="*/ 0 w 59"/>
                  <a:gd name="T19" fmla="*/ 0 h 68"/>
                  <a:gd name="T20" fmla="*/ 0 w 59"/>
                  <a:gd name="T21" fmla="*/ 0 h 68"/>
                  <a:gd name="T22" fmla="*/ 0 w 59"/>
                  <a:gd name="T23" fmla="*/ 0 h 68"/>
                  <a:gd name="T24" fmla="*/ 0 w 59"/>
                  <a:gd name="T25" fmla="*/ 0 h 68"/>
                  <a:gd name="T26" fmla="*/ 0 w 59"/>
                  <a:gd name="T27" fmla="*/ 0 h 68"/>
                  <a:gd name="T28" fmla="*/ 0 w 59"/>
                  <a:gd name="T29" fmla="*/ 0 h 68"/>
                  <a:gd name="T30" fmla="*/ 0 w 59"/>
                  <a:gd name="T31" fmla="*/ 0 h 68"/>
                  <a:gd name="T32" fmla="*/ 0 w 59"/>
                  <a:gd name="T33" fmla="*/ 0 h 68"/>
                  <a:gd name="T34" fmla="*/ 0 w 59"/>
                  <a:gd name="T35" fmla="*/ 0 h 68"/>
                  <a:gd name="T36" fmla="*/ 0 w 59"/>
                  <a:gd name="T37" fmla="*/ 0 h 6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9"/>
                  <a:gd name="T58" fmla="*/ 0 h 68"/>
                  <a:gd name="T59" fmla="*/ 59 w 59"/>
                  <a:gd name="T60" fmla="*/ 68 h 6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9" h="68">
                    <a:moveTo>
                      <a:pt x="15" y="2"/>
                    </a:moveTo>
                    <a:lnTo>
                      <a:pt x="18" y="8"/>
                    </a:lnTo>
                    <a:lnTo>
                      <a:pt x="21" y="9"/>
                    </a:lnTo>
                    <a:lnTo>
                      <a:pt x="23" y="9"/>
                    </a:lnTo>
                    <a:lnTo>
                      <a:pt x="48" y="34"/>
                    </a:lnTo>
                    <a:lnTo>
                      <a:pt x="53" y="45"/>
                    </a:lnTo>
                    <a:lnTo>
                      <a:pt x="57" y="47"/>
                    </a:lnTo>
                    <a:lnTo>
                      <a:pt x="59" y="67"/>
                    </a:lnTo>
                    <a:lnTo>
                      <a:pt x="58" y="68"/>
                    </a:lnTo>
                    <a:lnTo>
                      <a:pt x="52" y="68"/>
                    </a:lnTo>
                    <a:lnTo>
                      <a:pt x="46" y="66"/>
                    </a:lnTo>
                    <a:lnTo>
                      <a:pt x="38" y="66"/>
                    </a:lnTo>
                    <a:lnTo>
                      <a:pt x="17" y="52"/>
                    </a:lnTo>
                    <a:lnTo>
                      <a:pt x="5" y="29"/>
                    </a:lnTo>
                    <a:lnTo>
                      <a:pt x="0" y="2"/>
                    </a:lnTo>
                    <a:lnTo>
                      <a:pt x="3" y="0"/>
                    </a:lnTo>
                    <a:lnTo>
                      <a:pt x="8" y="0"/>
                    </a:lnTo>
                    <a:lnTo>
                      <a:pt x="13" y="3"/>
                    </a:lnTo>
                    <a:lnTo>
                      <a:pt x="15" y="2"/>
                    </a:lnTo>
                    <a:close/>
                  </a:path>
                </a:pathLst>
              </a:custGeom>
              <a:gradFill rotWithShape="1">
                <a:gsLst>
                  <a:gs pos="0">
                    <a:srgbClr val="F5F5F5">
                      <a:alpha val="10001"/>
                    </a:srgbClr>
                  </a:gs>
                  <a:gs pos="100000">
                    <a:srgbClr val="DDDDDD">
                      <a:alpha val="10001"/>
                    </a:srgbClr>
                  </a:gs>
                </a:gsLst>
                <a:lin ang="2700000" scaled="1"/>
              </a:gradFill>
              <a:ln w="317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52" name="Freeform 1682">
                <a:extLst>
                  <a:ext uri="{FF2B5EF4-FFF2-40B4-BE49-F238E27FC236}">
                    <a16:creationId xmlns:a16="http://schemas.microsoft.com/office/drawing/2014/main" id="{942D09DB-DFE4-40B0-8384-0FF6C613E67F}"/>
                  </a:ext>
                </a:extLst>
              </p:cNvPr>
              <p:cNvSpPr>
                <a:spLocks noChangeAspect="1"/>
              </p:cNvSpPr>
              <p:nvPr/>
            </p:nvSpPr>
            <p:spPr bwMode="auto">
              <a:xfrm>
                <a:off x="1537" y="2308"/>
                <a:ext cx="21" cy="22"/>
              </a:xfrm>
              <a:custGeom>
                <a:avLst/>
                <a:gdLst>
                  <a:gd name="T0" fmla="*/ 0 w 73"/>
                  <a:gd name="T1" fmla="*/ 0 h 76"/>
                  <a:gd name="T2" fmla="*/ 0 w 73"/>
                  <a:gd name="T3" fmla="*/ 0 h 76"/>
                  <a:gd name="T4" fmla="*/ 0 w 73"/>
                  <a:gd name="T5" fmla="*/ 0 h 76"/>
                  <a:gd name="T6" fmla="*/ 0 w 73"/>
                  <a:gd name="T7" fmla="*/ 0 h 76"/>
                  <a:gd name="T8" fmla="*/ 0 w 73"/>
                  <a:gd name="T9" fmla="*/ 0 h 76"/>
                  <a:gd name="T10" fmla="*/ 0 w 73"/>
                  <a:gd name="T11" fmla="*/ 0 h 76"/>
                  <a:gd name="T12" fmla="*/ 0 w 73"/>
                  <a:gd name="T13" fmla="*/ 0 h 76"/>
                  <a:gd name="T14" fmla="*/ 0 w 73"/>
                  <a:gd name="T15" fmla="*/ 0 h 76"/>
                  <a:gd name="T16" fmla="*/ 0 w 73"/>
                  <a:gd name="T17" fmla="*/ 0 h 76"/>
                  <a:gd name="T18" fmla="*/ 0 w 73"/>
                  <a:gd name="T19" fmla="*/ 0 h 76"/>
                  <a:gd name="T20" fmla="*/ 0 w 73"/>
                  <a:gd name="T21" fmla="*/ 0 h 76"/>
                  <a:gd name="T22" fmla="*/ 0 w 73"/>
                  <a:gd name="T23" fmla="*/ 0 h 76"/>
                  <a:gd name="T24" fmla="*/ 0 w 73"/>
                  <a:gd name="T25" fmla="*/ 0 h 76"/>
                  <a:gd name="T26" fmla="*/ 0 w 73"/>
                  <a:gd name="T27" fmla="*/ 0 h 76"/>
                  <a:gd name="T28" fmla="*/ 0 w 73"/>
                  <a:gd name="T29" fmla="*/ 0 h 76"/>
                  <a:gd name="T30" fmla="*/ 0 w 73"/>
                  <a:gd name="T31" fmla="*/ 0 h 76"/>
                  <a:gd name="T32" fmla="*/ 0 w 73"/>
                  <a:gd name="T33" fmla="*/ 0 h 76"/>
                  <a:gd name="T34" fmla="*/ 0 w 73"/>
                  <a:gd name="T35" fmla="*/ 0 h 76"/>
                  <a:gd name="T36" fmla="*/ 0 w 73"/>
                  <a:gd name="T37" fmla="*/ 0 h 76"/>
                  <a:gd name="T38" fmla="*/ 0 w 73"/>
                  <a:gd name="T39" fmla="*/ 0 h 76"/>
                  <a:gd name="T40" fmla="*/ 0 w 73"/>
                  <a:gd name="T41" fmla="*/ 0 h 76"/>
                  <a:gd name="T42" fmla="*/ 0 w 73"/>
                  <a:gd name="T43" fmla="*/ 0 h 76"/>
                  <a:gd name="T44" fmla="*/ 0 w 73"/>
                  <a:gd name="T45" fmla="*/ 0 h 76"/>
                  <a:gd name="T46" fmla="*/ 0 w 73"/>
                  <a:gd name="T47" fmla="*/ 0 h 76"/>
                  <a:gd name="T48" fmla="*/ 0 w 73"/>
                  <a:gd name="T49" fmla="*/ 0 h 76"/>
                  <a:gd name="T50" fmla="*/ 0 w 73"/>
                  <a:gd name="T51" fmla="*/ 0 h 76"/>
                  <a:gd name="T52" fmla="*/ 0 w 73"/>
                  <a:gd name="T53" fmla="*/ 0 h 76"/>
                  <a:gd name="T54" fmla="*/ 0 w 73"/>
                  <a:gd name="T55" fmla="*/ 0 h 76"/>
                  <a:gd name="T56" fmla="*/ 0 w 73"/>
                  <a:gd name="T57" fmla="*/ 0 h 76"/>
                  <a:gd name="T58" fmla="*/ 0 w 73"/>
                  <a:gd name="T59" fmla="*/ 0 h 76"/>
                  <a:gd name="T60" fmla="*/ 0 w 73"/>
                  <a:gd name="T61" fmla="*/ 0 h 76"/>
                  <a:gd name="T62" fmla="*/ 0 w 73"/>
                  <a:gd name="T63" fmla="*/ 0 h 7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3"/>
                  <a:gd name="T97" fmla="*/ 0 h 76"/>
                  <a:gd name="T98" fmla="*/ 73 w 73"/>
                  <a:gd name="T99" fmla="*/ 76 h 7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3" h="76">
                    <a:moveTo>
                      <a:pt x="21" y="3"/>
                    </a:moveTo>
                    <a:lnTo>
                      <a:pt x="24" y="8"/>
                    </a:lnTo>
                    <a:lnTo>
                      <a:pt x="37" y="17"/>
                    </a:lnTo>
                    <a:lnTo>
                      <a:pt x="47" y="33"/>
                    </a:lnTo>
                    <a:lnTo>
                      <a:pt x="56" y="37"/>
                    </a:lnTo>
                    <a:lnTo>
                      <a:pt x="68" y="37"/>
                    </a:lnTo>
                    <a:lnTo>
                      <a:pt x="69" y="42"/>
                    </a:lnTo>
                    <a:lnTo>
                      <a:pt x="67" y="52"/>
                    </a:lnTo>
                    <a:lnTo>
                      <a:pt x="73" y="67"/>
                    </a:lnTo>
                    <a:lnTo>
                      <a:pt x="73" y="75"/>
                    </a:lnTo>
                    <a:lnTo>
                      <a:pt x="72" y="76"/>
                    </a:lnTo>
                    <a:lnTo>
                      <a:pt x="67" y="75"/>
                    </a:lnTo>
                    <a:lnTo>
                      <a:pt x="61" y="76"/>
                    </a:lnTo>
                    <a:lnTo>
                      <a:pt x="58" y="75"/>
                    </a:lnTo>
                    <a:lnTo>
                      <a:pt x="56" y="68"/>
                    </a:lnTo>
                    <a:lnTo>
                      <a:pt x="61" y="67"/>
                    </a:lnTo>
                    <a:lnTo>
                      <a:pt x="64" y="68"/>
                    </a:lnTo>
                    <a:lnTo>
                      <a:pt x="64" y="64"/>
                    </a:lnTo>
                    <a:lnTo>
                      <a:pt x="60" y="57"/>
                    </a:lnTo>
                    <a:lnTo>
                      <a:pt x="57" y="54"/>
                    </a:lnTo>
                    <a:lnTo>
                      <a:pt x="52" y="62"/>
                    </a:lnTo>
                    <a:lnTo>
                      <a:pt x="48" y="64"/>
                    </a:lnTo>
                    <a:lnTo>
                      <a:pt x="40" y="63"/>
                    </a:lnTo>
                    <a:lnTo>
                      <a:pt x="19" y="41"/>
                    </a:lnTo>
                    <a:lnTo>
                      <a:pt x="6" y="39"/>
                    </a:lnTo>
                    <a:lnTo>
                      <a:pt x="4" y="38"/>
                    </a:lnTo>
                    <a:lnTo>
                      <a:pt x="0" y="13"/>
                    </a:lnTo>
                    <a:lnTo>
                      <a:pt x="9" y="7"/>
                    </a:lnTo>
                    <a:lnTo>
                      <a:pt x="13" y="0"/>
                    </a:lnTo>
                    <a:lnTo>
                      <a:pt x="14" y="0"/>
                    </a:lnTo>
                    <a:lnTo>
                      <a:pt x="15" y="2"/>
                    </a:lnTo>
                    <a:lnTo>
                      <a:pt x="21" y="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53" name="Freeform 1683">
                <a:extLst>
                  <a:ext uri="{FF2B5EF4-FFF2-40B4-BE49-F238E27FC236}">
                    <a16:creationId xmlns:a16="http://schemas.microsoft.com/office/drawing/2014/main" id="{7D976AEB-9693-412E-B7AD-011A200B0AD7}"/>
                  </a:ext>
                </a:extLst>
              </p:cNvPr>
              <p:cNvSpPr>
                <a:spLocks noChangeAspect="1"/>
              </p:cNvSpPr>
              <p:nvPr/>
            </p:nvSpPr>
            <p:spPr bwMode="auto">
              <a:xfrm>
                <a:off x="1537" y="2308"/>
                <a:ext cx="21" cy="22"/>
              </a:xfrm>
              <a:custGeom>
                <a:avLst/>
                <a:gdLst>
                  <a:gd name="T0" fmla="*/ 0 w 73"/>
                  <a:gd name="T1" fmla="*/ 0 h 76"/>
                  <a:gd name="T2" fmla="*/ 0 w 73"/>
                  <a:gd name="T3" fmla="*/ 0 h 76"/>
                  <a:gd name="T4" fmla="*/ 0 w 73"/>
                  <a:gd name="T5" fmla="*/ 0 h 76"/>
                  <a:gd name="T6" fmla="*/ 0 w 73"/>
                  <a:gd name="T7" fmla="*/ 0 h 76"/>
                  <a:gd name="T8" fmla="*/ 0 w 73"/>
                  <a:gd name="T9" fmla="*/ 0 h 76"/>
                  <a:gd name="T10" fmla="*/ 0 w 73"/>
                  <a:gd name="T11" fmla="*/ 0 h 76"/>
                  <a:gd name="T12" fmla="*/ 0 w 73"/>
                  <a:gd name="T13" fmla="*/ 0 h 76"/>
                  <a:gd name="T14" fmla="*/ 0 w 73"/>
                  <a:gd name="T15" fmla="*/ 0 h 76"/>
                  <a:gd name="T16" fmla="*/ 0 w 73"/>
                  <a:gd name="T17" fmla="*/ 0 h 76"/>
                  <a:gd name="T18" fmla="*/ 0 w 73"/>
                  <a:gd name="T19" fmla="*/ 0 h 76"/>
                  <a:gd name="T20" fmla="*/ 0 w 73"/>
                  <a:gd name="T21" fmla="*/ 0 h 76"/>
                  <a:gd name="T22" fmla="*/ 0 w 73"/>
                  <a:gd name="T23" fmla="*/ 0 h 76"/>
                  <a:gd name="T24" fmla="*/ 0 w 73"/>
                  <a:gd name="T25" fmla="*/ 0 h 76"/>
                  <a:gd name="T26" fmla="*/ 0 w 73"/>
                  <a:gd name="T27" fmla="*/ 0 h 76"/>
                  <a:gd name="T28" fmla="*/ 0 w 73"/>
                  <a:gd name="T29" fmla="*/ 0 h 76"/>
                  <a:gd name="T30" fmla="*/ 0 w 73"/>
                  <a:gd name="T31" fmla="*/ 0 h 76"/>
                  <a:gd name="T32" fmla="*/ 0 w 73"/>
                  <a:gd name="T33" fmla="*/ 0 h 76"/>
                  <a:gd name="T34" fmla="*/ 0 w 73"/>
                  <a:gd name="T35" fmla="*/ 0 h 76"/>
                  <a:gd name="T36" fmla="*/ 0 w 73"/>
                  <a:gd name="T37" fmla="*/ 0 h 76"/>
                  <a:gd name="T38" fmla="*/ 0 w 73"/>
                  <a:gd name="T39" fmla="*/ 0 h 76"/>
                  <a:gd name="T40" fmla="*/ 0 w 73"/>
                  <a:gd name="T41" fmla="*/ 0 h 76"/>
                  <a:gd name="T42" fmla="*/ 0 w 73"/>
                  <a:gd name="T43" fmla="*/ 0 h 76"/>
                  <a:gd name="T44" fmla="*/ 0 w 73"/>
                  <a:gd name="T45" fmla="*/ 0 h 76"/>
                  <a:gd name="T46" fmla="*/ 0 w 73"/>
                  <a:gd name="T47" fmla="*/ 0 h 76"/>
                  <a:gd name="T48" fmla="*/ 0 w 73"/>
                  <a:gd name="T49" fmla="*/ 0 h 76"/>
                  <a:gd name="T50" fmla="*/ 0 w 73"/>
                  <a:gd name="T51" fmla="*/ 0 h 76"/>
                  <a:gd name="T52" fmla="*/ 0 w 73"/>
                  <a:gd name="T53" fmla="*/ 0 h 76"/>
                  <a:gd name="T54" fmla="*/ 0 w 73"/>
                  <a:gd name="T55" fmla="*/ 0 h 76"/>
                  <a:gd name="T56" fmla="*/ 0 w 73"/>
                  <a:gd name="T57" fmla="*/ 0 h 76"/>
                  <a:gd name="T58" fmla="*/ 0 w 73"/>
                  <a:gd name="T59" fmla="*/ 0 h 76"/>
                  <a:gd name="T60" fmla="*/ 0 w 73"/>
                  <a:gd name="T61" fmla="*/ 0 h 76"/>
                  <a:gd name="T62" fmla="*/ 0 w 73"/>
                  <a:gd name="T63" fmla="*/ 0 h 7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3"/>
                  <a:gd name="T97" fmla="*/ 0 h 76"/>
                  <a:gd name="T98" fmla="*/ 73 w 73"/>
                  <a:gd name="T99" fmla="*/ 76 h 7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3" h="76">
                    <a:moveTo>
                      <a:pt x="21" y="3"/>
                    </a:moveTo>
                    <a:lnTo>
                      <a:pt x="24" y="8"/>
                    </a:lnTo>
                    <a:lnTo>
                      <a:pt x="37" y="17"/>
                    </a:lnTo>
                    <a:lnTo>
                      <a:pt x="47" y="33"/>
                    </a:lnTo>
                    <a:lnTo>
                      <a:pt x="56" y="37"/>
                    </a:lnTo>
                    <a:lnTo>
                      <a:pt x="68" y="37"/>
                    </a:lnTo>
                    <a:lnTo>
                      <a:pt x="69" y="42"/>
                    </a:lnTo>
                    <a:lnTo>
                      <a:pt x="67" y="52"/>
                    </a:lnTo>
                    <a:lnTo>
                      <a:pt x="73" y="67"/>
                    </a:lnTo>
                    <a:lnTo>
                      <a:pt x="73" y="75"/>
                    </a:lnTo>
                    <a:lnTo>
                      <a:pt x="72" y="76"/>
                    </a:lnTo>
                    <a:lnTo>
                      <a:pt x="67" y="75"/>
                    </a:lnTo>
                    <a:lnTo>
                      <a:pt x="61" y="76"/>
                    </a:lnTo>
                    <a:lnTo>
                      <a:pt x="58" y="75"/>
                    </a:lnTo>
                    <a:lnTo>
                      <a:pt x="56" y="68"/>
                    </a:lnTo>
                    <a:lnTo>
                      <a:pt x="61" y="67"/>
                    </a:lnTo>
                    <a:lnTo>
                      <a:pt x="64" y="68"/>
                    </a:lnTo>
                    <a:lnTo>
                      <a:pt x="64" y="64"/>
                    </a:lnTo>
                    <a:lnTo>
                      <a:pt x="60" y="57"/>
                    </a:lnTo>
                    <a:lnTo>
                      <a:pt x="57" y="54"/>
                    </a:lnTo>
                    <a:lnTo>
                      <a:pt x="52" y="62"/>
                    </a:lnTo>
                    <a:lnTo>
                      <a:pt x="48" y="64"/>
                    </a:lnTo>
                    <a:lnTo>
                      <a:pt x="40" y="63"/>
                    </a:lnTo>
                    <a:lnTo>
                      <a:pt x="19" y="41"/>
                    </a:lnTo>
                    <a:lnTo>
                      <a:pt x="6" y="39"/>
                    </a:lnTo>
                    <a:lnTo>
                      <a:pt x="4" y="38"/>
                    </a:lnTo>
                    <a:lnTo>
                      <a:pt x="0" y="13"/>
                    </a:lnTo>
                    <a:lnTo>
                      <a:pt x="9" y="7"/>
                    </a:lnTo>
                    <a:lnTo>
                      <a:pt x="13" y="0"/>
                    </a:lnTo>
                    <a:lnTo>
                      <a:pt x="14" y="0"/>
                    </a:lnTo>
                    <a:lnTo>
                      <a:pt x="15" y="2"/>
                    </a:lnTo>
                    <a:lnTo>
                      <a:pt x="21" y="3"/>
                    </a:lnTo>
                    <a:close/>
                  </a:path>
                </a:pathLst>
              </a:custGeom>
              <a:gradFill rotWithShape="1">
                <a:gsLst>
                  <a:gs pos="0">
                    <a:srgbClr val="F5F5F5">
                      <a:alpha val="10001"/>
                    </a:srgbClr>
                  </a:gs>
                  <a:gs pos="100000">
                    <a:srgbClr val="DDDDDD">
                      <a:alpha val="10001"/>
                    </a:srgbClr>
                  </a:gs>
                </a:gsLst>
                <a:lin ang="2700000" scaled="1"/>
              </a:gradFill>
              <a:ln w="317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54" name="Freeform 1684">
                <a:extLst>
                  <a:ext uri="{FF2B5EF4-FFF2-40B4-BE49-F238E27FC236}">
                    <a16:creationId xmlns:a16="http://schemas.microsoft.com/office/drawing/2014/main" id="{DBA49FC6-620E-45B5-A7EC-751B8BD5C558}"/>
                  </a:ext>
                </a:extLst>
              </p:cNvPr>
              <p:cNvSpPr>
                <a:spLocks noChangeAspect="1"/>
              </p:cNvSpPr>
              <p:nvPr/>
            </p:nvSpPr>
            <p:spPr bwMode="auto">
              <a:xfrm>
                <a:off x="1812" y="2598"/>
                <a:ext cx="26" cy="38"/>
              </a:xfrm>
              <a:custGeom>
                <a:avLst/>
                <a:gdLst>
                  <a:gd name="T0" fmla="*/ 0 w 92"/>
                  <a:gd name="T1" fmla="*/ 0 h 132"/>
                  <a:gd name="T2" fmla="*/ 0 w 92"/>
                  <a:gd name="T3" fmla="*/ 0 h 132"/>
                  <a:gd name="T4" fmla="*/ 0 w 92"/>
                  <a:gd name="T5" fmla="*/ 0 h 132"/>
                  <a:gd name="T6" fmla="*/ 0 w 92"/>
                  <a:gd name="T7" fmla="*/ 0 h 132"/>
                  <a:gd name="T8" fmla="*/ 0 w 92"/>
                  <a:gd name="T9" fmla="*/ 0 h 132"/>
                  <a:gd name="T10" fmla="*/ 0 w 92"/>
                  <a:gd name="T11" fmla="*/ 0 h 132"/>
                  <a:gd name="T12" fmla="*/ 0 w 92"/>
                  <a:gd name="T13" fmla="*/ 0 h 132"/>
                  <a:gd name="T14" fmla="*/ 0 w 92"/>
                  <a:gd name="T15" fmla="*/ 0 h 132"/>
                  <a:gd name="T16" fmla="*/ 0 w 92"/>
                  <a:gd name="T17" fmla="*/ 0 h 132"/>
                  <a:gd name="T18" fmla="*/ 0 w 92"/>
                  <a:gd name="T19" fmla="*/ 0 h 132"/>
                  <a:gd name="T20" fmla="*/ 0 w 92"/>
                  <a:gd name="T21" fmla="*/ 0 h 132"/>
                  <a:gd name="T22" fmla="*/ 0 w 92"/>
                  <a:gd name="T23" fmla="*/ 0 h 132"/>
                  <a:gd name="T24" fmla="*/ 0 w 92"/>
                  <a:gd name="T25" fmla="*/ 0 h 132"/>
                  <a:gd name="T26" fmla="*/ 0 w 92"/>
                  <a:gd name="T27" fmla="*/ 0 h 132"/>
                  <a:gd name="T28" fmla="*/ 0 w 92"/>
                  <a:gd name="T29" fmla="*/ 0 h 132"/>
                  <a:gd name="T30" fmla="*/ 0 w 92"/>
                  <a:gd name="T31" fmla="*/ 0 h 132"/>
                  <a:gd name="T32" fmla="*/ 0 w 92"/>
                  <a:gd name="T33" fmla="*/ 0 h 132"/>
                  <a:gd name="T34" fmla="*/ 0 w 92"/>
                  <a:gd name="T35" fmla="*/ 0 h 132"/>
                  <a:gd name="T36" fmla="*/ 0 w 92"/>
                  <a:gd name="T37" fmla="*/ 0 h 132"/>
                  <a:gd name="T38" fmla="*/ 0 w 92"/>
                  <a:gd name="T39" fmla="*/ 0 h 132"/>
                  <a:gd name="T40" fmla="*/ 0 w 92"/>
                  <a:gd name="T41" fmla="*/ 0 h 132"/>
                  <a:gd name="T42" fmla="*/ 0 w 92"/>
                  <a:gd name="T43" fmla="*/ 0 h 132"/>
                  <a:gd name="T44" fmla="*/ 0 w 92"/>
                  <a:gd name="T45" fmla="*/ 0 h 132"/>
                  <a:gd name="T46" fmla="*/ 0 w 92"/>
                  <a:gd name="T47" fmla="*/ 0 h 132"/>
                  <a:gd name="T48" fmla="*/ 0 w 92"/>
                  <a:gd name="T49" fmla="*/ 0 h 132"/>
                  <a:gd name="T50" fmla="*/ 0 w 92"/>
                  <a:gd name="T51" fmla="*/ 0 h 132"/>
                  <a:gd name="T52" fmla="*/ 0 w 92"/>
                  <a:gd name="T53" fmla="*/ 0 h 132"/>
                  <a:gd name="T54" fmla="*/ 0 w 92"/>
                  <a:gd name="T55" fmla="*/ 0 h 132"/>
                  <a:gd name="T56" fmla="*/ 0 w 92"/>
                  <a:gd name="T57" fmla="*/ 0 h 132"/>
                  <a:gd name="T58" fmla="*/ 0 w 92"/>
                  <a:gd name="T59" fmla="*/ 0 h 132"/>
                  <a:gd name="T60" fmla="*/ 0 w 92"/>
                  <a:gd name="T61" fmla="*/ 0 h 132"/>
                  <a:gd name="T62" fmla="*/ 0 w 92"/>
                  <a:gd name="T63" fmla="*/ 0 h 132"/>
                  <a:gd name="T64" fmla="*/ 0 w 92"/>
                  <a:gd name="T65" fmla="*/ 0 h 132"/>
                  <a:gd name="T66" fmla="*/ 0 w 92"/>
                  <a:gd name="T67" fmla="*/ 0 h 132"/>
                  <a:gd name="T68" fmla="*/ 0 w 92"/>
                  <a:gd name="T69" fmla="*/ 0 h 132"/>
                  <a:gd name="T70" fmla="*/ 0 w 92"/>
                  <a:gd name="T71" fmla="*/ 0 h 132"/>
                  <a:gd name="T72" fmla="*/ 0 w 92"/>
                  <a:gd name="T73" fmla="*/ 0 h 132"/>
                  <a:gd name="T74" fmla="*/ 0 w 92"/>
                  <a:gd name="T75" fmla="*/ 0 h 13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2"/>
                  <a:gd name="T115" fmla="*/ 0 h 132"/>
                  <a:gd name="T116" fmla="*/ 92 w 92"/>
                  <a:gd name="T117" fmla="*/ 132 h 13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2" h="132">
                    <a:moveTo>
                      <a:pt x="57" y="0"/>
                    </a:moveTo>
                    <a:lnTo>
                      <a:pt x="57" y="12"/>
                    </a:lnTo>
                    <a:lnTo>
                      <a:pt x="62" y="21"/>
                    </a:lnTo>
                    <a:lnTo>
                      <a:pt x="63" y="27"/>
                    </a:lnTo>
                    <a:lnTo>
                      <a:pt x="67" y="28"/>
                    </a:lnTo>
                    <a:lnTo>
                      <a:pt x="70" y="25"/>
                    </a:lnTo>
                    <a:lnTo>
                      <a:pt x="84" y="21"/>
                    </a:lnTo>
                    <a:lnTo>
                      <a:pt x="89" y="17"/>
                    </a:lnTo>
                    <a:lnTo>
                      <a:pt x="92" y="21"/>
                    </a:lnTo>
                    <a:lnTo>
                      <a:pt x="92" y="29"/>
                    </a:lnTo>
                    <a:lnTo>
                      <a:pt x="89" y="33"/>
                    </a:lnTo>
                    <a:lnTo>
                      <a:pt x="85" y="33"/>
                    </a:lnTo>
                    <a:lnTo>
                      <a:pt x="84" y="29"/>
                    </a:lnTo>
                    <a:lnTo>
                      <a:pt x="82" y="29"/>
                    </a:lnTo>
                    <a:lnTo>
                      <a:pt x="82" y="49"/>
                    </a:lnTo>
                    <a:lnTo>
                      <a:pt x="70" y="62"/>
                    </a:lnTo>
                    <a:lnTo>
                      <a:pt x="68" y="62"/>
                    </a:lnTo>
                    <a:lnTo>
                      <a:pt x="63" y="70"/>
                    </a:lnTo>
                    <a:lnTo>
                      <a:pt x="58" y="74"/>
                    </a:lnTo>
                    <a:lnTo>
                      <a:pt x="52" y="99"/>
                    </a:lnTo>
                    <a:lnTo>
                      <a:pt x="17" y="121"/>
                    </a:lnTo>
                    <a:lnTo>
                      <a:pt x="9" y="120"/>
                    </a:lnTo>
                    <a:lnTo>
                      <a:pt x="9" y="132"/>
                    </a:lnTo>
                    <a:lnTo>
                      <a:pt x="0" y="120"/>
                    </a:lnTo>
                    <a:lnTo>
                      <a:pt x="1" y="114"/>
                    </a:lnTo>
                    <a:lnTo>
                      <a:pt x="5" y="111"/>
                    </a:lnTo>
                    <a:lnTo>
                      <a:pt x="6" y="105"/>
                    </a:lnTo>
                    <a:lnTo>
                      <a:pt x="9" y="105"/>
                    </a:lnTo>
                    <a:lnTo>
                      <a:pt x="11" y="91"/>
                    </a:lnTo>
                    <a:lnTo>
                      <a:pt x="12" y="88"/>
                    </a:lnTo>
                    <a:lnTo>
                      <a:pt x="26" y="86"/>
                    </a:lnTo>
                    <a:lnTo>
                      <a:pt x="30" y="81"/>
                    </a:lnTo>
                    <a:lnTo>
                      <a:pt x="30" y="79"/>
                    </a:lnTo>
                    <a:lnTo>
                      <a:pt x="35" y="76"/>
                    </a:lnTo>
                    <a:lnTo>
                      <a:pt x="46" y="47"/>
                    </a:lnTo>
                    <a:lnTo>
                      <a:pt x="47" y="48"/>
                    </a:lnTo>
                    <a:lnTo>
                      <a:pt x="48" y="46"/>
                    </a:lnTo>
                    <a:lnTo>
                      <a:pt x="57"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55" name="Freeform 1685">
                <a:extLst>
                  <a:ext uri="{FF2B5EF4-FFF2-40B4-BE49-F238E27FC236}">
                    <a16:creationId xmlns:a16="http://schemas.microsoft.com/office/drawing/2014/main" id="{A6466789-2DA3-439E-9132-03F9A6E3A51E}"/>
                  </a:ext>
                </a:extLst>
              </p:cNvPr>
              <p:cNvSpPr>
                <a:spLocks noChangeAspect="1"/>
              </p:cNvSpPr>
              <p:nvPr/>
            </p:nvSpPr>
            <p:spPr bwMode="auto">
              <a:xfrm>
                <a:off x="1812" y="2598"/>
                <a:ext cx="26" cy="38"/>
              </a:xfrm>
              <a:custGeom>
                <a:avLst/>
                <a:gdLst>
                  <a:gd name="T0" fmla="*/ 0 w 92"/>
                  <a:gd name="T1" fmla="*/ 0 h 132"/>
                  <a:gd name="T2" fmla="*/ 0 w 92"/>
                  <a:gd name="T3" fmla="*/ 0 h 132"/>
                  <a:gd name="T4" fmla="*/ 0 w 92"/>
                  <a:gd name="T5" fmla="*/ 0 h 132"/>
                  <a:gd name="T6" fmla="*/ 0 w 92"/>
                  <a:gd name="T7" fmla="*/ 0 h 132"/>
                  <a:gd name="T8" fmla="*/ 0 w 92"/>
                  <a:gd name="T9" fmla="*/ 0 h 132"/>
                  <a:gd name="T10" fmla="*/ 0 w 92"/>
                  <a:gd name="T11" fmla="*/ 0 h 132"/>
                  <a:gd name="T12" fmla="*/ 0 w 92"/>
                  <a:gd name="T13" fmla="*/ 0 h 132"/>
                  <a:gd name="T14" fmla="*/ 0 w 92"/>
                  <a:gd name="T15" fmla="*/ 0 h 132"/>
                  <a:gd name="T16" fmla="*/ 0 w 92"/>
                  <a:gd name="T17" fmla="*/ 0 h 132"/>
                  <a:gd name="T18" fmla="*/ 0 w 92"/>
                  <a:gd name="T19" fmla="*/ 0 h 132"/>
                  <a:gd name="T20" fmla="*/ 0 w 92"/>
                  <a:gd name="T21" fmla="*/ 0 h 132"/>
                  <a:gd name="T22" fmla="*/ 0 w 92"/>
                  <a:gd name="T23" fmla="*/ 0 h 132"/>
                  <a:gd name="T24" fmla="*/ 0 w 92"/>
                  <a:gd name="T25" fmla="*/ 0 h 132"/>
                  <a:gd name="T26" fmla="*/ 0 w 92"/>
                  <a:gd name="T27" fmla="*/ 0 h 132"/>
                  <a:gd name="T28" fmla="*/ 0 w 92"/>
                  <a:gd name="T29" fmla="*/ 0 h 132"/>
                  <a:gd name="T30" fmla="*/ 0 w 92"/>
                  <a:gd name="T31" fmla="*/ 0 h 132"/>
                  <a:gd name="T32" fmla="*/ 0 w 92"/>
                  <a:gd name="T33" fmla="*/ 0 h 132"/>
                  <a:gd name="T34" fmla="*/ 0 w 92"/>
                  <a:gd name="T35" fmla="*/ 0 h 132"/>
                  <a:gd name="T36" fmla="*/ 0 w 92"/>
                  <a:gd name="T37" fmla="*/ 0 h 132"/>
                  <a:gd name="T38" fmla="*/ 0 w 92"/>
                  <a:gd name="T39" fmla="*/ 0 h 132"/>
                  <a:gd name="T40" fmla="*/ 0 w 92"/>
                  <a:gd name="T41" fmla="*/ 0 h 132"/>
                  <a:gd name="T42" fmla="*/ 0 w 92"/>
                  <a:gd name="T43" fmla="*/ 0 h 132"/>
                  <a:gd name="T44" fmla="*/ 0 w 92"/>
                  <a:gd name="T45" fmla="*/ 0 h 132"/>
                  <a:gd name="T46" fmla="*/ 0 w 92"/>
                  <a:gd name="T47" fmla="*/ 0 h 132"/>
                  <a:gd name="T48" fmla="*/ 0 w 92"/>
                  <a:gd name="T49" fmla="*/ 0 h 132"/>
                  <a:gd name="T50" fmla="*/ 0 w 92"/>
                  <a:gd name="T51" fmla="*/ 0 h 132"/>
                  <a:gd name="T52" fmla="*/ 0 w 92"/>
                  <a:gd name="T53" fmla="*/ 0 h 132"/>
                  <a:gd name="T54" fmla="*/ 0 w 92"/>
                  <a:gd name="T55" fmla="*/ 0 h 132"/>
                  <a:gd name="T56" fmla="*/ 0 w 92"/>
                  <a:gd name="T57" fmla="*/ 0 h 132"/>
                  <a:gd name="T58" fmla="*/ 0 w 92"/>
                  <a:gd name="T59" fmla="*/ 0 h 132"/>
                  <a:gd name="T60" fmla="*/ 0 w 92"/>
                  <a:gd name="T61" fmla="*/ 0 h 132"/>
                  <a:gd name="T62" fmla="*/ 0 w 92"/>
                  <a:gd name="T63" fmla="*/ 0 h 132"/>
                  <a:gd name="T64" fmla="*/ 0 w 92"/>
                  <a:gd name="T65" fmla="*/ 0 h 132"/>
                  <a:gd name="T66" fmla="*/ 0 w 92"/>
                  <a:gd name="T67" fmla="*/ 0 h 132"/>
                  <a:gd name="T68" fmla="*/ 0 w 92"/>
                  <a:gd name="T69" fmla="*/ 0 h 132"/>
                  <a:gd name="T70" fmla="*/ 0 w 92"/>
                  <a:gd name="T71" fmla="*/ 0 h 132"/>
                  <a:gd name="T72" fmla="*/ 0 w 92"/>
                  <a:gd name="T73" fmla="*/ 0 h 132"/>
                  <a:gd name="T74" fmla="*/ 0 w 92"/>
                  <a:gd name="T75" fmla="*/ 0 h 13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2"/>
                  <a:gd name="T115" fmla="*/ 0 h 132"/>
                  <a:gd name="T116" fmla="*/ 92 w 92"/>
                  <a:gd name="T117" fmla="*/ 132 h 13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2" h="132">
                    <a:moveTo>
                      <a:pt x="57" y="0"/>
                    </a:moveTo>
                    <a:lnTo>
                      <a:pt x="57" y="12"/>
                    </a:lnTo>
                    <a:lnTo>
                      <a:pt x="62" y="21"/>
                    </a:lnTo>
                    <a:lnTo>
                      <a:pt x="63" y="27"/>
                    </a:lnTo>
                    <a:lnTo>
                      <a:pt x="67" y="28"/>
                    </a:lnTo>
                    <a:lnTo>
                      <a:pt x="70" y="25"/>
                    </a:lnTo>
                    <a:lnTo>
                      <a:pt x="84" y="21"/>
                    </a:lnTo>
                    <a:lnTo>
                      <a:pt x="89" y="17"/>
                    </a:lnTo>
                    <a:lnTo>
                      <a:pt x="92" y="21"/>
                    </a:lnTo>
                    <a:lnTo>
                      <a:pt x="92" y="29"/>
                    </a:lnTo>
                    <a:lnTo>
                      <a:pt x="89" y="33"/>
                    </a:lnTo>
                    <a:lnTo>
                      <a:pt x="85" y="33"/>
                    </a:lnTo>
                    <a:lnTo>
                      <a:pt x="84" y="29"/>
                    </a:lnTo>
                    <a:lnTo>
                      <a:pt x="82" y="29"/>
                    </a:lnTo>
                    <a:lnTo>
                      <a:pt x="82" y="49"/>
                    </a:lnTo>
                    <a:lnTo>
                      <a:pt x="70" y="62"/>
                    </a:lnTo>
                    <a:lnTo>
                      <a:pt x="68" y="62"/>
                    </a:lnTo>
                    <a:lnTo>
                      <a:pt x="63" y="70"/>
                    </a:lnTo>
                    <a:lnTo>
                      <a:pt x="58" y="74"/>
                    </a:lnTo>
                    <a:lnTo>
                      <a:pt x="52" y="99"/>
                    </a:lnTo>
                    <a:lnTo>
                      <a:pt x="17" y="121"/>
                    </a:lnTo>
                    <a:lnTo>
                      <a:pt x="9" y="120"/>
                    </a:lnTo>
                    <a:lnTo>
                      <a:pt x="9" y="132"/>
                    </a:lnTo>
                    <a:lnTo>
                      <a:pt x="0" y="120"/>
                    </a:lnTo>
                    <a:lnTo>
                      <a:pt x="1" y="114"/>
                    </a:lnTo>
                    <a:lnTo>
                      <a:pt x="5" y="111"/>
                    </a:lnTo>
                    <a:lnTo>
                      <a:pt x="6" y="105"/>
                    </a:lnTo>
                    <a:lnTo>
                      <a:pt x="9" y="105"/>
                    </a:lnTo>
                    <a:lnTo>
                      <a:pt x="11" y="91"/>
                    </a:lnTo>
                    <a:lnTo>
                      <a:pt x="12" y="88"/>
                    </a:lnTo>
                    <a:lnTo>
                      <a:pt x="26" y="86"/>
                    </a:lnTo>
                    <a:lnTo>
                      <a:pt x="30" y="81"/>
                    </a:lnTo>
                    <a:lnTo>
                      <a:pt x="30" y="79"/>
                    </a:lnTo>
                    <a:lnTo>
                      <a:pt x="35" y="76"/>
                    </a:lnTo>
                    <a:lnTo>
                      <a:pt x="46" y="47"/>
                    </a:lnTo>
                    <a:lnTo>
                      <a:pt x="47" y="48"/>
                    </a:lnTo>
                    <a:lnTo>
                      <a:pt x="48" y="46"/>
                    </a:lnTo>
                    <a:lnTo>
                      <a:pt x="57" y="0"/>
                    </a:lnTo>
                    <a:close/>
                  </a:path>
                </a:pathLst>
              </a:custGeom>
              <a:gradFill rotWithShape="1">
                <a:gsLst>
                  <a:gs pos="0">
                    <a:srgbClr val="F5F5F5">
                      <a:alpha val="10001"/>
                    </a:srgbClr>
                  </a:gs>
                  <a:gs pos="100000">
                    <a:srgbClr val="DDDDDD">
                      <a:alpha val="10001"/>
                    </a:srgbClr>
                  </a:gs>
                </a:gsLst>
                <a:lin ang="2700000" scaled="1"/>
              </a:gradFill>
              <a:ln w="317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56" name="Freeform 1686">
                <a:extLst>
                  <a:ext uri="{FF2B5EF4-FFF2-40B4-BE49-F238E27FC236}">
                    <a16:creationId xmlns:a16="http://schemas.microsoft.com/office/drawing/2014/main" id="{6BAC5E1E-3226-469E-8337-D218A90D56D0}"/>
                  </a:ext>
                </a:extLst>
              </p:cNvPr>
              <p:cNvSpPr>
                <a:spLocks noChangeAspect="1"/>
              </p:cNvSpPr>
              <p:nvPr/>
            </p:nvSpPr>
            <p:spPr bwMode="auto">
              <a:xfrm>
                <a:off x="3265" y="1912"/>
                <a:ext cx="13" cy="44"/>
              </a:xfrm>
              <a:custGeom>
                <a:avLst/>
                <a:gdLst>
                  <a:gd name="T0" fmla="*/ 0 w 48"/>
                  <a:gd name="T1" fmla="*/ 0 h 149"/>
                  <a:gd name="T2" fmla="*/ 0 w 48"/>
                  <a:gd name="T3" fmla="*/ 0 h 149"/>
                  <a:gd name="T4" fmla="*/ 0 w 48"/>
                  <a:gd name="T5" fmla="*/ 0 h 149"/>
                  <a:gd name="T6" fmla="*/ 0 w 48"/>
                  <a:gd name="T7" fmla="*/ 0 h 149"/>
                  <a:gd name="T8" fmla="*/ 0 w 48"/>
                  <a:gd name="T9" fmla="*/ 0 h 149"/>
                  <a:gd name="T10" fmla="*/ 0 w 48"/>
                  <a:gd name="T11" fmla="*/ 0 h 149"/>
                  <a:gd name="T12" fmla="*/ 0 w 48"/>
                  <a:gd name="T13" fmla="*/ 0 h 149"/>
                  <a:gd name="T14" fmla="*/ 0 w 48"/>
                  <a:gd name="T15" fmla="*/ 0 h 149"/>
                  <a:gd name="T16" fmla="*/ 0 w 48"/>
                  <a:gd name="T17" fmla="*/ 0 h 149"/>
                  <a:gd name="T18" fmla="*/ 0 w 48"/>
                  <a:gd name="T19" fmla="*/ 0 h 149"/>
                  <a:gd name="T20" fmla="*/ 0 w 48"/>
                  <a:gd name="T21" fmla="*/ 0 h 149"/>
                  <a:gd name="T22" fmla="*/ 0 w 48"/>
                  <a:gd name="T23" fmla="*/ 0 h 149"/>
                  <a:gd name="T24" fmla="*/ 0 w 48"/>
                  <a:gd name="T25" fmla="*/ 0 h 149"/>
                  <a:gd name="T26" fmla="*/ 0 w 48"/>
                  <a:gd name="T27" fmla="*/ 0 h 14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8"/>
                  <a:gd name="T43" fmla="*/ 0 h 149"/>
                  <a:gd name="T44" fmla="*/ 48 w 48"/>
                  <a:gd name="T45" fmla="*/ 149 h 14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8" h="149">
                    <a:moveTo>
                      <a:pt x="12" y="0"/>
                    </a:moveTo>
                    <a:lnTo>
                      <a:pt x="22" y="24"/>
                    </a:lnTo>
                    <a:lnTo>
                      <a:pt x="22" y="41"/>
                    </a:lnTo>
                    <a:lnTo>
                      <a:pt x="26" y="55"/>
                    </a:lnTo>
                    <a:lnTo>
                      <a:pt x="22" y="61"/>
                    </a:lnTo>
                    <a:lnTo>
                      <a:pt x="27" y="99"/>
                    </a:lnTo>
                    <a:lnTo>
                      <a:pt x="46" y="128"/>
                    </a:lnTo>
                    <a:lnTo>
                      <a:pt x="48" y="149"/>
                    </a:lnTo>
                    <a:lnTo>
                      <a:pt x="43" y="149"/>
                    </a:lnTo>
                    <a:lnTo>
                      <a:pt x="37" y="124"/>
                    </a:lnTo>
                    <a:lnTo>
                      <a:pt x="12" y="99"/>
                    </a:lnTo>
                    <a:lnTo>
                      <a:pt x="0" y="44"/>
                    </a:lnTo>
                    <a:lnTo>
                      <a:pt x="3" y="10"/>
                    </a:lnTo>
                    <a:lnTo>
                      <a:pt x="12"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57" name="Freeform 1687">
                <a:extLst>
                  <a:ext uri="{FF2B5EF4-FFF2-40B4-BE49-F238E27FC236}">
                    <a16:creationId xmlns:a16="http://schemas.microsoft.com/office/drawing/2014/main" id="{D932D2F5-E7E7-4643-9BF9-9BE13CBAD7DF}"/>
                  </a:ext>
                </a:extLst>
              </p:cNvPr>
              <p:cNvSpPr>
                <a:spLocks noChangeAspect="1"/>
              </p:cNvSpPr>
              <p:nvPr/>
            </p:nvSpPr>
            <p:spPr bwMode="auto">
              <a:xfrm>
                <a:off x="3265" y="1912"/>
                <a:ext cx="13" cy="44"/>
              </a:xfrm>
              <a:custGeom>
                <a:avLst/>
                <a:gdLst>
                  <a:gd name="T0" fmla="*/ 0 w 48"/>
                  <a:gd name="T1" fmla="*/ 0 h 149"/>
                  <a:gd name="T2" fmla="*/ 0 w 48"/>
                  <a:gd name="T3" fmla="*/ 0 h 149"/>
                  <a:gd name="T4" fmla="*/ 0 w 48"/>
                  <a:gd name="T5" fmla="*/ 0 h 149"/>
                  <a:gd name="T6" fmla="*/ 0 w 48"/>
                  <a:gd name="T7" fmla="*/ 0 h 149"/>
                  <a:gd name="T8" fmla="*/ 0 w 48"/>
                  <a:gd name="T9" fmla="*/ 0 h 149"/>
                  <a:gd name="T10" fmla="*/ 0 w 48"/>
                  <a:gd name="T11" fmla="*/ 0 h 149"/>
                  <a:gd name="T12" fmla="*/ 0 w 48"/>
                  <a:gd name="T13" fmla="*/ 0 h 149"/>
                  <a:gd name="T14" fmla="*/ 0 w 48"/>
                  <a:gd name="T15" fmla="*/ 0 h 149"/>
                  <a:gd name="T16" fmla="*/ 0 w 48"/>
                  <a:gd name="T17" fmla="*/ 0 h 149"/>
                  <a:gd name="T18" fmla="*/ 0 w 48"/>
                  <a:gd name="T19" fmla="*/ 0 h 149"/>
                  <a:gd name="T20" fmla="*/ 0 w 48"/>
                  <a:gd name="T21" fmla="*/ 0 h 149"/>
                  <a:gd name="T22" fmla="*/ 0 w 48"/>
                  <a:gd name="T23" fmla="*/ 0 h 149"/>
                  <a:gd name="T24" fmla="*/ 0 w 48"/>
                  <a:gd name="T25" fmla="*/ 0 h 149"/>
                  <a:gd name="T26" fmla="*/ 0 w 48"/>
                  <a:gd name="T27" fmla="*/ 0 h 14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8"/>
                  <a:gd name="T43" fmla="*/ 0 h 149"/>
                  <a:gd name="T44" fmla="*/ 48 w 48"/>
                  <a:gd name="T45" fmla="*/ 149 h 14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8" h="149">
                    <a:moveTo>
                      <a:pt x="12" y="0"/>
                    </a:moveTo>
                    <a:lnTo>
                      <a:pt x="22" y="24"/>
                    </a:lnTo>
                    <a:lnTo>
                      <a:pt x="22" y="41"/>
                    </a:lnTo>
                    <a:lnTo>
                      <a:pt x="26" y="55"/>
                    </a:lnTo>
                    <a:lnTo>
                      <a:pt x="22" y="61"/>
                    </a:lnTo>
                    <a:lnTo>
                      <a:pt x="27" y="99"/>
                    </a:lnTo>
                    <a:lnTo>
                      <a:pt x="46" y="128"/>
                    </a:lnTo>
                    <a:lnTo>
                      <a:pt x="48" y="149"/>
                    </a:lnTo>
                    <a:lnTo>
                      <a:pt x="43" y="149"/>
                    </a:lnTo>
                    <a:lnTo>
                      <a:pt x="37" y="124"/>
                    </a:lnTo>
                    <a:lnTo>
                      <a:pt x="12" y="99"/>
                    </a:lnTo>
                    <a:lnTo>
                      <a:pt x="0" y="44"/>
                    </a:lnTo>
                    <a:lnTo>
                      <a:pt x="3" y="10"/>
                    </a:lnTo>
                    <a:lnTo>
                      <a:pt x="12" y="0"/>
                    </a:lnTo>
                    <a:close/>
                  </a:path>
                </a:pathLst>
              </a:custGeom>
              <a:gradFill rotWithShape="1">
                <a:gsLst>
                  <a:gs pos="0">
                    <a:srgbClr val="F5F5F5">
                      <a:alpha val="10001"/>
                    </a:srgbClr>
                  </a:gs>
                  <a:gs pos="100000">
                    <a:srgbClr val="DDDDDD">
                      <a:alpha val="10001"/>
                    </a:srgbClr>
                  </a:gs>
                </a:gsLst>
                <a:lin ang="2700000" scaled="1"/>
              </a:gradFill>
              <a:ln w="317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58" name="Freeform 1688">
                <a:extLst>
                  <a:ext uri="{FF2B5EF4-FFF2-40B4-BE49-F238E27FC236}">
                    <a16:creationId xmlns:a16="http://schemas.microsoft.com/office/drawing/2014/main" id="{86B9EEA9-8A71-48D0-8864-AA893EFA414A}"/>
                  </a:ext>
                </a:extLst>
              </p:cNvPr>
              <p:cNvSpPr>
                <a:spLocks noChangeAspect="1"/>
              </p:cNvSpPr>
              <p:nvPr/>
            </p:nvSpPr>
            <p:spPr bwMode="auto">
              <a:xfrm>
                <a:off x="3540" y="1101"/>
                <a:ext cx="45" cy="55"/>
              </a:xfrm>
              <a:custGeom>
                <a:avLst/>
                <a:gdLst>
                  <a:gd name="T0" fmla="*/ 0 w 157"/>
                  <a:gd name="T1" fmla="*/ 0 h 194"/>
                  <a:gd name="T2" fmla="*/ 0 w 157"/>
                  <a:gd name="T3" fmla="*/ 0 h 194"/>
                  <a:gd name="T4" fmla="*/ 0 w 157"/>
                  <a:gd name="T5" fmla="*/ 0 h 194"/>
                  <a:gd name="T6" fmla="*/ 0 w 157"/>
                  <a:gd name="T7" fmla="*/ 0 h 194"/>
                  <a:gd name="T8" fmla="*/ 0 w 157"/>
                  <a:gd name="T9" fmla="*/ 0 h 194"/>
                  <a:gd name="T10" fmla="*/ 0 w 157"/>
                  <a:gd name="T11" fmla="*/ 0 h 194"/>
                  <a:gd name="T12" fmla="*/ 0 w 157"/>
                  <a:gd name="T13" fmla="*/ 0 h 194"/>
                  <a:gd name="T14" fmla="*/ 0 w 157"/>
                  <a:gd name="T15" fmla="*/ 0 h 194"/>
                  <a:gd name="T16" fmla="*/ 0 w 157"/>
                  <a:gd name="T17" fmla="*/ 0 h 194"/>
                  <a:gd name="T18" fmla="*/ 0 w 157"/>
                  <a:gd name="T19" fmla="*/ 0 h 194"/>
                  <a:gd name="T20" fmla="*/ 0 w 157"/>
                  <a:gd name="T21" fmla="*/ 0 h 194"/>
                  <a:gd name="T22" fmla="*/ 0 w 157"/>
                  <a:gd name="T23" fmla="*/ 0 h 194"/>
                  <a:gd name="T24" fmla="*/ 0 w 157"/>
                  <a:gd name="T25" fmla="*/ 0 h 194"/>
                  <a:gd name="T26" fmla="*/ 0 w 157"/>
                  <a:gd name="T27" fmla="*/ 0 h 194"/>
                  <a:gd name="T28" fmla="*/ 0 w 157"/>
                  <a:gd name="T29" fmla="*/ 0 h 194"/>
                  <a:gd name="T30" fmla="*/ 0 w 157"/>
                  <a:gd name="T31" fmla="*/ 0 h 194"/>
                  <a:gd name="T32" fmla="*/ 0 w 157"/>
                  <a:gd name="T33" fmla="*/ 0 h 194"/>
                  <a:gd name="T34" fmla="*/ 0 w 157"/>
                  <a:gd name="T35" fmla="*/ 0 h 194"/>
                  <a:gd name="T36" fmla="*/ 0 w 157"/>
                  <a:gd name="T37" fmla="*/ 0 h 194"/>
                  <a:gd name="T38" fmla="*/ 0 w 157"/>
                  <a:gd name="T39" fmla="*/ 0 h 194"/>
                  <a:gd name="T40" fmla="*/ 0 w 157"/>
                  <a:gd name="T41" fmla="*/ 0 h 194"/>
                  <a:gd name="T42" fmla="*/ 0 w 157"/>
                  <a:gd name="T43" fmla="*/ 0 h 194"/>
                  <a:gd name="T44" fmla="*/ 0 w 157"/>
                  <a:gd name="T45" fmla="*/ 0 h 194"/>
                  <a:gd name="T46" fmla="*/ 0 w 157"/>
                  <a:gd name="T47" fmla="*/ 0 h 194"/>
                  <a:gd name="T48" fmla="*/ 0 w 157"/>
                  <a:gd name="T49" fmla="*/ 0 h 194"/>
                  <a:gd name="T50" fmla="*/ 0 w 157"/>
                  <a:gd name="T51" fmla="*/ 0 h 194"/>
                  <a:gd name="T52" fmla="*/ 0 w 157"/>
                  <a:gd name="T53" fmla="*/ 0 h 194"/>
                  <a:gd name="T54" fmla="*/ 0 w 157"/>
                  <a:gd name="T55" fmla="*/ 0 h 194"/>
                  <a:gd name="T56" fmla="*/ 0 w 157"/>
                  <a:gd name="T57" fmla="*/ 0 h 194"/>
                  <a:gd name="T58" fmla="*/ 0 w 157"/>
                  <a:gd name="T59" fmla="*/ 0 h 194"/>
                  <a:gd name="T60" fmla="*/ 0 w 157"/>
                  <a:gd name="T61" fmla="*/ 0 h 194"/>
                  <a:gd name="T62" fmla="*/ 0 w 157"/>
                  <a:gd name="T63" fmla="*/ 0 h 194"/>
                  <a:gd name="T64" fmla="*/ 0 w 157"/>
                  <a:gd name="T65" fmla="*/ 0 h 194"/>
                  <a:gd name="T66" fmla="*/ 0 w 157"/>
                  <a:gd name="T67" fmla="*/ 0 h 194"/>
                  <a:gd name="T68" fmla="*/ 0 w 157"/>
                  <a:gd name="T69" fmla="*/ 0 h 194"/>
                  <a:gd name="T70" fmla="*/ 0 w 157"/>
                  <a:gd name="T71" fmla="*/ 0 h 194"/>
                  <a:gd name="T72" fmla="*/ 0 w 157"/>
                  <a:gd name="T73" fmla="*/ 0 h 194"/>
                  <a:gd name="T74" fmla="*/ 0 w 157"/>
                  <a:gd name="T75" fmla="*/ 0 h 194"/>
                  <a:gd name="T76" fmla="*/ 0 w 157"/>
                  <a:gd name="T77" fmla="*/ 0 h 194"/>
                  <a:gd name="T78" fmla="*/ 0 w 157"/>
                  <a:gd name="T79" fmla="*/ 0 h 194"/>
                  <a:gd name="T80" fmla="*/ 0 w 157"/>
                  <a:gd name="T81" fmla="*/ 0 h 194"/>
                  <a:gd name="T82" fmla="*/ 0 w 157"/>
                  <a:gd name="T83" fmla="*/ 0 h 194"/>
                  <a:gd name="T84" fmla="*/ 0 w 157"/>
                  <a:gd name="T85" fmla="*/ 0 h 194"/>
                  <a:gd name="T86" fmla="*/ 0 w 157"/>
                  <a:gd name="T87" fmla="*/ 0 h 194"/>
                  <a:gd name="T88" fmla="*/ 0 w 157"/>
                  <a:gd name="T89" fmla="*/ 0 h 194"/>
                  <a:gd name="T90" fmla="*/ 0 w 157"/>
                  <a:gd name="T91" fmla="*/ 0 h 194"/>
                  <a:gd name="T92" fmla="*/ 0 w 157"/>
                  <a:gd name="T93" fmla="*/ 0 h 194"/>
                  <a:gd name="T94" fmla="*/ 0 w 157"/>
                  <a:gd name="T95" fmla="*/ 0 h 194"/>
                  <a:gd name="T96" fmla="*/ 0 w 157"/>
                  <a:gd name="T97" fmla="*/ 0 h 194"/>
                  <a:gd name="T98" fmla="*/ 0 w 157"/>
                  <a:gd name="T99" fmla="*/ 0 h 194"/>
                  <a:gd name="T100" fmla="*/ 0 w 157"/>
                  <a:gd name="T101" fmla="*/ 0 h 194"/>
                  <a:gd name="T102" fmla="*/ 0 w 157"/>
                  <a:gd name="T103" fmla="*/ 0 h 194"/>
                  <a:gd name="T104" fmla="*/ 0 w 157"/>
                  <a:gd name="T105" fmla="*/ 0 h 194"/>
                  <a:gd name="T106" fmla="*/ 0 w 157"/>
                  <a:gd name="T107" fmla="*/ 0 h 194"/>
                  <a:gd name="T108" fmla="*/ 0 w 157"/>
                  <a:gd name="T109" fmla="*/ 0 h 194"/>
                  <a:gd name="T110" fmla="*/ 0 w 157"/>
                  <a:gd name="T111" fmla="*/ 0 h 194"/>
                  <a:gd name="T112" fmla="*/ 0 w 157"/>
                  <a:gd name="T113" fmla="*/ 0 h 194"/>
                  <a:gd name="T114" fmla="*/ 0 w 157"/>
                  <a:gd name="T115" fmla="*/ 0 h 19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57"/>
                  <a:gd name="T175" fmla="*/ 0 h 194"/>
                  <a:gd name="T176" fmla="*/ 157 w 157"/>
                  <a:gd name="T177" fmla="*/ 194 h 19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57" h="194">
                    <a:moveTo>
                      <a:pt x="99" y="194"/>
                    </a:moveTo>
                    <a:lnTo>
                      <a:pt x="119" y="188"/>
                    </a:lnTo>
                    <a:lnTo>
                      <a:pt x="120" y="181"/>
                    </a:lnTo>
                    <a:lnTo>
                      <a:pt x="124" y="177"/>
                    </a:lnTo>
                    <a:lnTo>
                      <a:pt x="125" y="162"/>
                    </a:lnTo>
                    <a:lnTo>
                      <a:pt x="130" y="158"/>
                    </a:lnTo>
                    <a:lnTo>
                      <a:pt x="135" y="150"/>
                    </a:lnTo>
                    <a:lnTo>
                      <a:pt x="137" y="129"/>
                    </a:lnTo>
                    <a:lnTo>
                      <a:pt x="151" y="125"/>
                    </a:lnTo>
                    <a:lnTo>
                      <a:pt x="156" y="120"/>
                    </a:lnTo>
                    <a:lnTo>
                      <a:pt x="157" y="108"/>
                    </a:lnTo>
                    <a:lnTo>
                      <a:pt x="139" y="80"/>
                    </a:lnTo>
                    <a:lnTo>
                      <a:pt x="123" y="70"/>
                    </a:lnTo>
                    <a:lnTo>
                      <a:pt x="114" y="59"/>
                    </a:lnTo>
                    <a:lnTo>
                      <a:pt x="110" y="46"/>
                    </a:lnTo>
                    <a:lnTo>
                      <a:pt x="108" y="42"/>
                    </a:lnTo>
                    <a:lnTo>
                      <a:pt x="124" y="5"/>
                    </a:lnTo>
                    <a:lnTo>
                      <a:pt x="124" y="0"/>
                    </a:lnTo>
                    <a:lnTo>
                      <a:pt x="118" y="2"/>
                    </a:lnTo>
                    <a:lnTo>
                      <a:pt x="109" y="7"/>
                    </a:lnTo>
                    <a:lnTo>
                      <a:pt x="104" y="15"/>
                    </a:lnTo>
                    <a:lnTo>
                      <a:pt x="97" y="19"/>
                    </a:lnTo>
                    <a:lnTo>
                      <a:pt x="88" y="5"/>
                    </a:lnTo>
                    <a:lnTo>
                      <a:pt x="83" y="6"/>
                    </a:lnTo>
                    <a:lnTo>
                      <a:pt x="80" y="12"/>
                    </a:lnTo>
                    <a:lnTo>
                      <a:pt x="82" y="16"/>
                    </a:lnTo>
                    <a:lnTo>
                      <a:pt x="77" y="17"/>
                    </a:lnTo>
                    <a:lnTo>
                      <a:pt x="67" y="9"/>
                    </a:lnTo>
                    <a:lnTo>
                      <a:pt x="64" y="21"/>
                    </a:lnTo>
                    <a:lnTo>
                      <a:pt x="67" y="28"/>
                    </a:lnTo>
                    <a:lnTo>
                      <a:pt x="72" y="31"/>
                    </a:lnTo>
                    <a:lnTo>
                      <a:pt x="82" y="32"/>
                    </a:lnTo>
                    <a:lnTo>
                      <a:pt x="95" y="31"/>
                    </a:lnTo>
                    <a:lnTo>
                      <a:pt x="99" y="37"/>
                    </a:lnTo>
                    <a:lnTo>
                      <a:pt x="87" y="42"/>
                    </a:lnTo>
                    <a:lnTo>
                      <a:pt x="74" y="33"/>
                    </a:lnTo>
                    <a:lnTo>
                      <a:pt x="71" y="37"/>
                    </a:lnTo>
                    <a:lnTo>
                      <a:pt x="62" y="40"/>
                    </a:lnTo>
                    <a:lnTo>
                      <a:pt x="57" y="31"/>
                    </a:lnTo>
                    <a:lnTo>
                      <a:pt x="52" y="26"/>
                    </a:lnTo>
                    <a:lnTo>
                      <a:pt x="46" y="30"/>
                    </a:lnTo>
                    <a:lnTo>
                      <a:pt x="48" y="46"/>
                    </a:lnTo>
                    <a:lnTo>
                      <a:pt x="46" y="54"/>
                    </a:lnTo>
                    <a:lnTo>
                      <a:pt x="38" y="58"/>
                    </a:lnTo>
                    <a:lnTo>
                      <a:pt x="36" y="51"/>
                    </a:lnTo>
                    <a:lnTo>
                      <a:pt x="36" y="47"/>
                    </a:lnTo>
                    <a:lnTo>
                      <a:pt x="15" y="56"/>
                    </a:lnTo>
                    <a:lnTo>
                      <a:pt x="10" y="90"/>
                    </a:lnTo>
                    <a:lnTo>
                      <a:pt x="0" y="106"/>
                    </a:lnTo>
                    <a:lnTo>
                      <a:pt x="26" y="184"/>
                    </a:lnTo>
                    <a:lnTo>
                      <a:pt x="32" y="188"/>
                    </a:lnTo>
                    <a:lnTo>
                      <a:pt x="36" y="183"/>
                    </a:lnTo>
                    <a:lnTo>
                      <a:pt x="46" y="182"/>
                    </a:lnTo>
                    <a:lnTo>
                      <a:pt x="59" y="188"/>
                    </a:lnTo>
                    <a:lnTo>
                      <a:pt x="71" y="182"/>
                    </a:lnTo>
                    <a:lnTo>
                      <a:pt x="80" y="185"/>
                    </a:lnTo>
                    <a:lnTo>
                      <a:pt x="90" y="193"/>
                    </a:lnTo>
                    <a:lnTo>
                      <a:pt x="99" y="19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59" name="Freeform 1689">
                <a:extLst>
                  <a:ext uri="{FF2B5EF4-FFF2-40B4-BE49-F238E27FC236}">
                    <a16:creationId xmlns:a16="http://schemas.microsoft.com/office/drawing/2014/main" id="{EF84570C-E98E-4AA4-90F2-4E4BCA482A5E}"/>
                  </a:ext>
                </a:extLst>
              </p:cNvPr>
              <p:cNvSpPr>
                <a:spLocks noChangeAspect="1"/>
              </p:cNvSpPr>
              <p:nvPr/>
            </p:nvSpPr>
            <p:spPr bwMode="auto">
              <a:xfrm>
                <a:off x="3540" y="1101"/>
                <a:ext cx="45" cy="55"/>
              </a:xfrm>
              <a:custGeom>
                <a:avLst/>
                <a:gdLst>
                  <a:gd name="T0" fmla="*/ 0 w 157"/>
                  <a:gd name="T1" fmla="*/ 0 h 194"/>
                  <a:gd name="T2" fmla="*/ 0 w 157"/>
                  <a:gd name="T3" fmla="*/ 0 h 194"/>
                  <a:gd name="T4" fmla="*/ 0 w 157"/>
                  <a:gd name="T5" fmla="*/ 0 h 194"/>
                  <a:gd name="T6" fmla="*/ 0 w 157"/>
                  <a:gd name="T7" fmla="*/ 0 h 194"/>
                  <a:gd name="T8" fmla="*/ 0 w 157"/>
                  <a:gd name="T9" fmla="*/ 0 h 194"/>
                  <a:gd name="T10" fmla="*/ 0 w 157"/>
                  <a:gd name="T11" fmla="*/ 0 h 194"/>
                  <a:gd name="T12" fmla="*/ 0 w 157"/>
                  <a:gd name="T13" fmla="*/ 0 h 194"/>
                  <a:gd name="T14" fmla="*/ 0 w 157"/>
                  <a:gd name="T15" fmla="*/ 0 h 194"/>
                  <a:gd name="T16" fmla="*/ 0 w 157"/>
                  <a:gd name="T17" fmla="*/ 0 h 194"/>
                  <a:gd name="T18" fmla="*/ 0 w 157"/>
                  <a:gd name="T19" fmla="*/ 0 h 194"/>
                  <a:gd name="T20" fmla="*/ 0 w 157"/>
                  <a:gd name="T21" fmla="*/ 0 h 194"/>
                  <a:gd name="T22" fmla="*/ 0 w 157"/>
                  <a:gd name="T23" fmla="*/ 0 h 194"/>
                  <a:gd name="T24" fmla="*/ 0 w 157"/>
                  <a:gd name="T25" fmla="*/ 0 h 194"/>
                  <a:gd name="T26" fmla="*/ 0 w 157"/>
                  <a:gd name="T27" fmla="*/ 0 h 194"/>
                  <a:gd name="T28" fmla="*/ 0 w 157"/>
                  <a:gd name="T29" fmla="*/ 0 h 194"/>
                  <a:gd name="T30" fmla="*/ 0 w 157"/>
                  <a:gd name="T31" fmla="*/ 0 h 194"/>
                  <a:gd name="T32" fmla="*/ 0 w 157"/>
                  <a:gd name="T33" fmla="*/ 0 h 194"/>
                  <a:gd name="T34" fmla="*/ 0 w 157"/>
                  <a:gd name="T35" fmla="*/ 0 h 194"/>
                  <a:gd name="T36" fmla="*/ 0 w 157"/>
                  <a:gd name="T37" fmla="*/ 0 h 194"/>
                  <a:gd name="T38" fmla="*/ 0 w 157"/>
                  <a:gd name="T39" fmla="*/ 0 h 194"/>
                  <a:gd name="T40" fmla="*/ 0 w 157"/>
                  <a:gd name="T41" fmla="*/ 0 h 194"/>
                  <a:gd name="T42" fmla="*/ 0 w 157"/>
                  <a:gd name="T43" fmla="*/ 0 h 194"/>
                  <a:gd name="T44" fmla="*/ 0 w 157"/>
                  <a:gd name="T45" fmla="*/ 0 h 194"/>
                  <a:gd name="T46" fmla="*/ 0 w 157"/>
                  <a:gd name="T47" fmla="*/ 0 h 194"/>
                  <a:gd name="T48" fmla="*/ 0 w 157"/>
                  <a:gd name="T49" fmla="*/ 0 h 194"/>
                  <a:gd name="T50" fmla="*/ 0 w 157"/>
                  <a:gd name="T51" fmla="*/ 0 h 194"/>
                  <a:gd name="T52" fmla="*/ 0 w 157"/>
                  <a:gd name="T53" fmla="*/ 0 h 194"/>
                  <a:gd name="T54" fmla="*/ 0 w 157"/>
                  <a:gd name="T55" fmla="*/ 0 h 194"/>
                  <a:gd name="T56" fmla="*/ 0 w 157"/>
                  <a:gd name="T57" fmla="*/ 0 h 194"/>
                  <a:gd name="T58" fmla="*/ 0 w 157"/>
                  <a:gd name="T59" fmla="*/ 0 h 194"/>
                  <a:gd name="T60" fmla="*/ 0 w 157"/>
                  <a:gd name="T61" fmla="*/ 0 h 194"/>
                  <a:gd name="T62" fmla="*/ 0 w 157"/>
                  <a:gd name="T63" fmla="*/ 0 h 194"/>
                  <a:gd name="T64" fmla="*/ 0 w 157"/>
                  <a:gd name="T65" fmla="*/ 0 h 194"/>
                  <a:gd name="T66" fmla="*/ 0 w 157"/>
                  <a:gd name="T67" fmla="*/ 0 h 194"/>
                  <a:gd name="T68" fmla="*/ 0 w 157"/>
                  <a:gd name="T69" fmla="*/ 0 h 194"/>
                  <a:gd name="T70" fmla="*/ 0 w 157"/>
                  <a:gd name="T71" fmla="*/ 0 h 194"/>
                  <a:gd name="T72" fmla="*/ 0 w 157"/>
                  <a:gd name="T73" fmla="*/ 0 h 194"/>
                  <a:gd name="T74" fmla="*/ 0 w 157"/>
                  <a:gd name="T75" fmla="*/ 0 h 194"/>
                  <a:gd name="T76" fmla="*/ 0 w 157"/>
                  <a:gd name="T77" fmla="*/ 0 h 194"/>
                  <a:gd name="T78" fmla="*/ 0 w 157"/>
                  <a:gd name="T79" fmla="*/ 0 h 194"/>
                  <a:gd name="T80" fmla="*/ 0 w 157"/>
                  <a:gd name="T81" fmla="*/ 0 h 194"/>
                  <a:gd name="T82" fmla="*/ 0 w 157"/>
                  <a:gd name="T83" fmla="*/ 0 h 194"/>
                  <a:gd name="T84" fmla="*/ 0 w 157"/>
                  <a:gd name="T85" fmla="*/ 0 h 194"/>
                  <a:gd name="T86" fmla="*/ 0 w 157"/>
                  <a:gd name="T87" fmla="*/ 0 h 194"/>
                  <a:gd name="T88" fmla="*/ 0 w 157"/>
                  <a:gd name="T89" fmla="*/ 0 h 194"/>
                  <a:gd name="T90" fmla="*/ 0 w 157"/>
                  <a:gd name="T91" fmla="*/ 0 h 194"/>
                  <a:gd name="T92" fmla="*/ 0 w 157"/>
                  <a:gd name="T93" fmla="*/ 0 h 194"/>
                  <a:gd name="T94" fmla="*/ 0 w 157"/>
                  <a:gd name="T95" fmla="*/ 0 h 194"/>
                  <a:gd name="T96" fmla="*/ 0 w 157"/>
                  <a:gd name="T97" fmla="*/ 0 h 194"/>
                  <a:gd name="T98" fmla="*/ 0 w 157"/>
                  <a:gd name="T99" fmla="*/ 0 h 194"/>
                  <a:gd name="T100" fmla="*/ 0 w 157"/>
                  <a:gd name="T101" fmla="*/ 0 h 194"/>
                  <a:gd name="T102" fmla="*/ 0 w 157"/>
                  <a:gd name="T103" fmla="*/ 0 h 194"/>
                  <a:gd name="T104" fmla="*/ 0 w 157"/>
                  <a:gd name="T105" fmla="*/ 0 h 194"/>
                  <a:gd name="T106" fmla="*/ 0 w 157"/>
                  <a:gd name="T107" fmla="*/ 0 h 194"/>
                  <a:gd name="T108" fmla="*/ 0 w 157"/>
                  <a:gd name="T109" fmla="*/ 0 h 194"/>
                  <a:gd name="T110" fmla="*/ 0 w 157"/>
                  <a:gd name="T111" fmla="*/ 0 h 194"/>
                  <a:gd name="T112" fmla="*/ 0 w 157"/>
                  <a:gd name="T113" fmla="*/ 0 h 194"/>
                  <a:gd name="T114" fmla="*/ 0 w 157"/>
                  <a:gd name="T115" fmla="*/ 0 h 19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57"/>
                  <a:gd name="T175" fmla="*/ 0 h 194"/>
                  <a:gd name="T176" fmla="*/ 157 w 157"/>
                  <a:gd name="T177" fmla="*/ 194 h 19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57" h="194">
                    <a:moveTo>
                      <a:pt x="99" y="194"/>
                    </a:moveTo>
                    <a:lnTo>
                      <a:pt x="119" y="188"/>
                    </a:lnTo>
                    <a:lnTo>
                      <a:pt x="120" y="181"/>
                    </a:lnTo>
                    <a:lnTo>
                      <a:pt x="124" y="177"/>
                    </a:lnTo>
                    <a:lnTo>
                      <a:pt x="125" y="162"/>
                    </a:lnTo>
                    <a:lnTo>
                      <a:pt x="130" y="158"/>
                    </a:lnTo>
                    <a:lnTo>
                      <a:pt x="135" y="150"/>
                    </a:lnTo>
                    <a:lnTo>
                      <a:pt x="137" y="129"/>
                    </a:lnTo>
                    <a:lnTo>
                      <a:pt x="151" y="125"/>
                    </a:lnTo>
                    <a:lnTo>
                      <a:pt x="156" y="120"/>
                    </a:lnTo>
                    <a:lnTo>
                      <a:pt x="157" y="108"/>
                    </a:lnTo>
                    <a:lnTo>
                      <a:pt x="139" y="80"/>
                    </a:lnTo>
                    <a:lnTo>
                      <a:pt x="123" y="70"/>
                    </a:lnTo>
                    <a:lnTo>
                      <a:pt x="114" y="59"/>
                    </a:lnTo>
                    <a:lnTo>
                      <a:pt x="110" y="46"/>
                    </a:lnTo>
                    <a:lnTo>
                      <a:pt x="108" y="42"/>
                    </a:lnTo>
                    <a:lnTo>
                      <a:pt x="124" y="5"/>
                    </a:lnTo>
                    <a:lnTo>
                      <a:pt x="124" y="0"/>
                    </a:lnTo>
                    <a:lnTo>
                      <a:pt x="118" y="2"/>
                    </a:lnTo>
                    <a:lnTo>
                      <a:pt x="109" y="7"/>
                    </a:lnTo>
                    <a:lnTo>
                      <a:pt x="104" y="15"/>
                    </a:lnTo>
                    <a:lnTo>
                      <a:pt x="97" y="19"/>
                    </a:lnTo>
                    <a:lnTo>
                      <a:pt x="88" y="5"/>
                    </a:lnTo>
                    <a:lnTo>
                      <a:pt x="83" y="6"/>
                    </a:lnTo>
                    <a:lnTo>
                      <a:pt x="80" y="12"/>
                    </a:lnTo>
                    <a:lnTo>
                      <a:pt x="82" y="16"/>
                    </a:lnTo>
                    <a:lnTo>
                      <a:pt x="77" y="17"/>
                    </a:lnTo>
                    <a:lnTo>
                      <a:pt x="67" y="9"/>
                    </a:lnTo>
                    <a:lnTo>
                      <a:pt x="64" y="21"/>
                    </a:lnTo>
                    <a:lnTo>
                      <a:pt x="67" y="28"/>
                    </a:lnTo>
                    <a:lnTo>
                      <a:pt x="72" y="31"/>
                    </a:lnTo>
                    <a:lnTo>
                      <a:pt x="82" y="32"/>
                    </a:lnTo>
                    <a:lnTo>
                      <a:pt x="95" y="31"/>
                    </a:lnTo>
                    <a:lnTo>
                      <a:pt x="99" y="37"/>
                    </a:lnTo>
                    <a:lnTo>
                      <a:pt x="87" y="42"/>
                    </a:lnTo>
                    <a:lnTo>
                      <a:pt x="74" y="33"/>
                    </a:lnTo>
                    <a:lnTo>
                      <a:pt x="71" y="37"/>
                    </a:lnTo>
                    <a:lnTo>
                      <a:pt x="62" y="40"/>
                    </a:lnTo>
                    <a:lnTo>
                      <a:pt x="57" y="31"/>
                    </a:lnTo>
                    <a:lnTo>
                      <a:pt x="52" y="26"/>
                    </a:lnTo>
                    <a:lnTo>
                      <a:pt x="46" y="30"/>
                    </a:lnTo>
                    <a:lnTo>
                      <a:pt x="48" y="46"/>
                    </a:lnTo>
                    <a:lnTo>
                      <a:pt x="46" y="54"/>
                    </a:lnTo>
                    <a:lnTo>
                      <a:pt x="38" y="58"/>
                    </a:lnTo>
                    <a:lnTo>
                      <a:pt x="36" y="51"/>
                    </a:lnTo>
                    <a:lnTo>
                      <a:pt x="36" y="47"/>
                    </a:lnTo>
                    <a:lnTo>
                      <a:pt x="15" y="56"/>
                    </a:lnTo>
                    <a:lnTo>
                      <a:pt x="10" y="90"/>
                    </a:lnTo>
                    <a:lnTo>
                      <a:pt x="0" y="106"/>
                    </a:lnTo>
                    <a:lnTo>
                      <a:pt x="26" y="184"/>
                    </a:lnTo>
                    <a:lnTo>
                      <a:pt x="32" y="188"/>
                    </a:lnTo>
                    <a:lnTo>
                      <a:pt x="36" y="183"/>
                    </a:lnTo>
                    <a:lnTo>
                      <a:pt x="46" y="182"/>
                    </a:lnTo>
                    <a:lnTo>
                      <a:pt x="59" y="188"/>
                    </a:lnTo>
                    <a:lnTo>
                      <a:pt x="71" y="182"/>
                    </a:lnTo>
                    <a:lnTo>
                      <a:pt x="80" y="185"/>
                    </a:lnTo>
                    <a:lnTo>
                      <a:pt x="90" y="193"/>
                    </a:lnTo>
                    <a:lnTo>
                      <a:pt x="99" y="194"/>
                    </a:lnTo>
                    <a:close/>
                  </a:path>
                </a:pathLst>
              </a:custGeom>
              <a:gradFill rotWithShape="1">
                <a:gsLst>
                  <a:gs pos="0">
                    <a:srgbClr val="F5F5F5">
                      <a:alpha val="10001"/>
                    </a:srgbClr>
                  </a:gs>
                  <a:gs pos="100000">
                    <a:srgbClr val="DDDDDD">
                      <a:alpha val="10001"/>
                    </a:srgbClr>
                  </a:gs>
                </a:gsLst>
                <a:lin ang="2700000" scaled="1"/>
              </a:gradFill>
              <a:ln w="317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60" name="Freeform 1690">
                <a:extLst>
                  <a:ext uri="{FF2B5EF4-FFF2-40B4-BE49-F238E27FC236}">
                    <a16:creationId xmlns:a16="http://schemas.microsoft.com/office/drawing/2014/main" id="{3EED3F85-3620-4980-8229-84F55DC30CBD}"/>
                  </a:ext>
                </a:extLst>
              </p:cNvPr>
              <p:cNvSpPr>
                <a:spLocks noChangeAspect="1"/>
              </p:cNvSpPr>
              <p:nvPr/>
            </p:nvSpPr>
            <p:spPr bwMode="auto">
              <a:xfrm>
                <a:off x="3735" y="1099"/>
                <a:ext cx="69" cy="37"/>
              </a:xfrm>
              <a:custGeom>
                <a:avLst/>
                <a:gdLst>
                  <a:gd name="T0" fmla="*/ 0 w 235"/>
                  <a:gd name="T1" fmla="*/ 0 h 121"/>
                  <a:gd name="T2" fmla="*/ 0 w 235"/>
                  <a:gd name="T3" fmla="*/ 0 h 121"/>
                  <a:gd name="T4" fmla="*/ 0 w 235"/>
                  <a:gd name="T5" fmla="*/ 0 h 121"/>
                  <a:gd name="T6" fmla="*/ 0 w 235"/>
                  <a:gd name="T7" fmla="*/ 0 h 121"/>
                  <a:gd name="T8" fmla="*/ 0 w 235"/>
                  <a:gd name="T9" fmla="*/ 0 h 121"/>
                  <a:gd name="T10" fmla="*/ 0 w 235"/>
                  <a:gd name="T11" fmla="*/ 0 h 121"/>
                  <a:gd name="T12" fmla="*/ 0 w 235"/>
                  <a:gd name="T13" fmla="*/ 0 h 121"/>
                  <a:gd name="T14" fmla="*/ 0 w 235"/>
                  <a:gd name="T15" fmla="*/ 0 h 121"/>
                  <a:gd name="T16" fmla="*/ 0 w 235"/>
                  <a:gd name="T17" fmla="*/ 0 h 121"/>
                  <a:gd name="T18" fmla="*/ 0 w 235"/>
                  <a:gd name="T19" fmla="*/ 0 h 121"/>
                  <a:gd name="T20" fmla="*/ 0 w 235"/>
                  <a:gd name="T21" fmla="*/ 0 h 121"/>
                  <a:gd name="T22" fmla="*/ 0 w 235"/>
                  <a:gd name="T23" fmla="*/ 0 h 121"/>
                  <a:gd name="T24" fmla="*/ 0 w 235"/>
                  <a:gd name="T25" fmla="*/ 0 h 121"/>
                  <a:gd name="T26" fmla="*/ 0 w 235"/>
                  <a:gd name="T27" fmla="*/ 0 h 121"/>
                  <a:gd name="T28" fmla="*/ 0 w 235"/>
                  <a:gd name="T29" fmla="*/ 0 h 121"/>
                  <a:gd name="T30" fmla="*/ 0 w 235"/>
                  <a:gd name="T31" fmla="*/ 0 h 121"/>
                  <a:gd name="T32" fmla="*/ 0 w 235"/>
                  <a:gd name="T33" fmla="*/ 0 h 121"/>
                  <a:gd name="T34" fmla="*/ 0 w 235"/>
                  <a:gd name="T35" fmla="*/ 0 h 121"/>
                  <a:gd name="T36" fmla="*/ 0 w 235"/>
                  <a:gd name="T37" fmla="*/ 0 h 121"/>
                  <a:gd name="T38" fmla="*/ 0 w 235"/>
                  <a:gd name="T39" fmla="*/ 0 h 121"/>
                  <a:gd name="T40" fmla="*/ 0 w 235"/>
                  <a:gd name="T41" fmla="*/ 0 h 121"/>
                  <a:gd name="T42" fmla="*/ 0 w 235"/>
                  <a:gd name="T43" fmla="*/ 0 h 121"/>
                  <a:gd name="T44" fmla="*/ 0 w 235"/>
                  <a:gd name="T45" fmla="*/ 0 h 121"/>
                  <a:gd name="T46" fmla="*/ 0 w 235"/>
                  <a:gd name="T47" fmla="*/ 0 h 121"/>
                  <a:gd name="T48" fmla="*/ 0 w 235"/>
                  <a:gd name="T49" fmla="*/ 0 h 121"/>
                  <a:gd name="T50" fmla="*/ 0 w 235"/>
                  <a:gd name="T51" fmla="*/ 0 h 121"/>
                  <a:gd name="T52" fmla="*/ 0 w 235"/>
                  <a:gd name="T53" fmla="*/ 0 h 121"/>
                  <a:gd name="T54" fmla="*/ 0 w 235"/>
                  <a:gd name="T55" fmla="*/ 0 h 121"/>
                  <a:gd name="T56" fmla="*/ 0 w 235"/>
                  <a:gd name="T57" fmla="*/ 0 h 121"/>
                  <a:gd name="T58" fmla="*/ 0 w 235"/>
                  <a:gd name="T59" fmla="*/ 0 h 121"/>
                  <a:gd name="T60" fmla="*/ 0 w 235"/>
                  <a:gd name="T61" fmla="*/ 0 h 121"/>
                  <a:gd name="T62" fmla="*/ 0 w 235"/>
                  <a:gd name="T63" fmla="*/ 0 h 121"/>
                  <a:gd name="T64" fmla="*/ 0 w 235"/>
                  <a:gd name="T65" fmla="*/ 0 h 121"/>
                  <a:gd name="T66" fmla="*/ 0 w 235"/>
                  <a:gd name="T67" fmla="*/ 0 h 121"/>
                  <a:gd name="T68" fmla="*/ 0 w 235"/>
                  <a:gd name="T69" fmla="*/ 0 h 121"/>
                  <a:gd name="T70" fmla="*/ 0 w 235"/>
                  <a:gd name="T71" fmla="*/ 0 h 121"/>
                  <a:gd name="T72" fmla="*/ 0 w 235"/>
                  <a:gd name="T73" fmla="*/ 0 h 121"/>
                  <a:gd name="T74" fmla="*/ 0 w 235"/>
                  <a:gd name="T75" fmla="*/ 0 h 121"/>
                  <a:gd name="T76" fmla="*/ 0 w 235"/>
                  <a:gd name="T77" fmla="*/ 0 h 121"/>
                  <a:gd name="T78" fmla="*/ 0 w 235"/>
                  <a:gd name="T79" fmla="*/ 0 h 12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5"/>
                  <a:gd name="T121" fmla="*/ 0 h 121"/>
                  <a:gd name="T122" fmla="*/ 235 w 235"/>
                  <a:gd name="T123" fmla="*/ 121 h 12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5" h="121">
                    <a:moveTo>
                      <a:pt x="43" y="0"/>
                    </a:moveTo>
                    <a:lnTo>
                      <a:pt x="58" y="5"/>
                    </a:lnTo>
                    <a:lnTo>
                      <a:pt x="80" y="1"/>
                    </a:lnTo>
                    <a:lnTo>
                      <a:pt x="142" y="13"/>
                    </a:lnTo>
                    <a:lnTo>
                      <a:pt x="177" y="10"/>
                    </a:lnTo>
                    <a:lnTo>
                      <a:pt x="195" y="18"/>
                    </a:lnTo>
                    <a:lnTo>
                      <a:pt x="206" y="3"/>
                    </a:lnTo>
                    <a:lnTo>
                      <a:pt x="215" y="1"/>
                    </a:lnTo>
                    <a:lnTo>
                      <a:pt x="222" y="1"/>
                    </a:lnTo>
                    <a:lnTo>
                      <a:pt x="229" y="5"/>
                    </a:lnTo>
                    <a:lnTo>
                      <a:pt x="235" y="17"/>
                    </a:lnTo>
                    <a:lnTo>
                      <a:pt x="229" y="26"/>
                    </a:lnTo>
                    <a:lnTo>
                      <a:pt x="221" y="27"/>
                    </a:lnTo>
                    <a:lnTo>
                      <a:pt x="211" y="23"/>
                    </a:lnTo>
                    <a:lnTo>
                      <a:pt x="205" y="27"/>
                    </a:lnTo>
                    <a:lnTo>
                      <a:pt x="189" y="29"/>
                    </a:lnTo>
                    <a:lnTo>
                      <a:pt x="93" y="17"/>
                    </a:lnTo>
                    <a:lnTo>
                      <a:pt x="81" y="20"/>
                    </a:lnTo>
                    <a:lnTo>
                      <a:pt x="72" y="17"/>
                    </a:lnTo>
                    <a:lnTo>
                      <a:pt x="69" y="13"/>
                    </a:lnTo>
                    <a:lnTo>
                      <a:pt x="64" y="11"/>
                    </a:lnTo>
                    <a:lnTo>
                      <a:pt x="67" y="20"/>
                    </a:lnTo>
                    <a:lnTo>
                      <a:pt x="64" y="23"/>
                    </a:lnTo>
                    <a:lnTo>
                      <a:pt x="56" y="24"/>
                    </a:lnTo>
                    <a:lnTo>
                      <a:pt x="51" y="31"/>
                    </a:lnTo>
                    <a:lnTo>
                      <a:pt x="48" y="41"/>
                    </a:lnTo>
                    <a:lnTo>
                      <a:pt x="33" y="50"/>
                    </a:lnTo>
                    <a:lnTo>
                      <a:pt x="36" y="80"/>
                    </a:lnTo>
                    <a:lnTo>
                      <a:pt x="42" y="96"/>
                    </a:lnTo>
                    <a:lnTo>
                      <a:pt x="63" y="121"/>
                    </a:lnTo>
                    <a:lnTo>
                      <a:pt x="52" y="120"/>
                    </a:lnTo>
                    <a:lnTo>
                      <a:pt x="23" y="90"/>
                    </a:lnTo>
                    <a:lnTo>
                      <a:pt x="11" y="83"/>
                    </a:lnTo>
                    <a:lnTo>
                      <a:pt x="4" y="69"/>
                    </a:lnTo>
                    <a:lnTo>
                      <a:pt x="0" y="55"/>
                    </a:lnTo>
                    <a:lnTo>
                      <a:pt x="0" y="43"/>
                    </a:lnTo>
                    <a:lnTo>
                      <a:pt x="9" y="41"/>
                    </a:lnTo>
                    <a:lnTo>
                      <a:pt x="11" y="31"/>
                    </a:lnTo>
                    <a:lnTo>
                      <a:pt x="36" y="1"/>
                    </a:lnTo>
                    <a:lnTo>
                      <a:pt x="43"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61" name="Freeform 1691">
                <a:extLst>
                  <a:ext uri="{FF2B5EF4-FFF2-40B4-BE49-F238E27FC236}">
                    <a16:creationId xmlns:a16="http://schemas.microsoft.com/office/drawing/2014/main" id="{C5EC7836-AA89-464E-9E14-D5B5D9F96C37}"/>
                  </a:ext>
                </a:extLst>
              </p:cNvPr>
              <p:cNvSpPr>
                <a:spLocks noChangeAspect="1"/>
              </p:cNvSpPr>
              <p:nvPr/>
            </p:nvSpPr>
            <p:spPr bwMode="auto">
              <a:xfrm>
                <a:off x="3735" y="1099"/>
                <a:ext cx="69" cy="37"/>
              </a:xfrm>
              <a:custGeom>
                <a:avLst/>
                <a:gdLst>
                  <a:gd name="T0" fmla="*/ 0 w 235"/>
                  <a:gd name="T1" fmla="*/ 0 h 121"/>
                  <a:gd name="T2" fmla="*/ 0 w 235"/>
                  <a:gd name="T3" fmla="*/ 0 h 121"/>
                  <a:gd name="T4" fmla="*/ 0 w 235"/>
                  <a:gd name="T5" fmla="*/ 0 h 121"/>
                  <a:gd name="T6" fmla="*/ 0 w 235"/>
                  <a:gd name="T7" fmla="*/ 0 h 121"/>
                  <a:gd name="T8" fmla="*/ 0 w 235"/>
                  <a:gd name="T9" fmla="*/ 0 h 121"/>
                  <a:gd name="T10" fmla="*/ 0 w 235"/>
                  <a:gd name="T11" fmla="*/ 0 h 121"/>
                  <a:gd name="T12" fmla="*/ 0 w 235"/>
                  <a:gd name="T13" fmla="*/ 0 h 121"/>
                  <a:gd name="T14" fmla="*/ 0 w 235"/>
                  <a:gd name="T15" fmla="*/ 0 h 121"/>
                  <a:gd name="T16" fmla="*/ 0 w 235"/>
                  <a:gd name="T17" fmla="*/ 0 h 121"/>
                  <a:gd name="T18" fmla="*/ 0 w 235"/>
                  <a:gd name="T19" fmla="*/ 0 h 121"/>
                  <a:gd name="T20" fmla="*/ 0 w 235"/>
                  <a:gd name="T21" fmla="*/ 0 h 121"/>
                  <a:gd name="T22" fmla="*/ 0 w 235"/>
                  <a:gd name="T23" fmla="*/ 0 h 121"/>
                  <a:gd name="T24" fmla="*/ 0 w 235"/>
                  <a:gd name="T25" fmla="*/ 0 h 121"/>
                  <a:gd name="T26" fmla="*/ 0 w 235"/>
                  <a:gd name="T27" fmla="*/ 0 h 121"/>
                  <a:gd name="T28" fmla="*/ 0 w 235"/>
                  <a:gd name="T29" fmla="*/ 0 h 121"/>
                  <a:gd name="T30" fmla="*/ 0 w 235"/>
                  <a:gd name="T31" fmla="*/ 0 h 121"/>
                  <a:gd name="T32" fmla="*/ 0 w 235"/>
                  <a:gd name="T33" fmla="*/ 0 h 121"/>
                  <a:gd name="T34" fmla="*/ 0 w 235"/>
                  <a:gd name="T35" fmla="*/ 0 h 121"/>
                  <a:gd name="T36" fmla="*/ 0 w 235"/>
                  <a:gd name="T37" fmla="*/ 0 h 121"/>
                  <a:gd name="T38" fmla="*/ 0 w 235"/>
                  <a:gd name="T39" fmla="*/ 0 h 121"/>
                  <a:gd name="T40" fmla="*/ 0 w 235"/>
                  <a:gd name="T41" fmla="*/ 0 h 121"/>
                  <a:gd name="T42" fmla="*/ 0 w 235"/>
                  <a:gd name="T43" fmla="*/ 0 h 121"/>
                  <a:gd name="T44" fmla="*/ 0 w 235"/>
                  <a:gd name="T45" fmla="*/ 0 h 121"/>
                  <a:gd name="T46" fmla="*/ 0 w 235"/>
                  <a:gd name="T47" fmla="*/ 0 h 121"/>
                  <a:gd name="T48" fmla="*/ 0 w 235"/>
                  <a:gd name="T49" fmla="*/ 0 h 121"/>
                  <a:gd name="T50" fmla="*/ 0 w 235"/>
                  <a:gd name="T51" fmla="*/ 0 h 121"/>
                  <a:gd name="T52" fmla="*/ 0 w 235"/>
                  <a:gd name="T53" fmla="*/ 0 h 121"/>
                  <a:gd name="T54" fmla="*/ 0 w 235"/>
                  <a:gd name="T55" fmla="*/ 0 h 121"/>
                  <a:gd name="T56" fmla="*/ 0 w 235"/>
                  <a:gd name="T57" fmla="*/ 0 h 121"/>
                  <a:gd name="T58" fmla="*/ 0 w 235"/>
                  <a:gd name="T59" fmla="*/ 0 h 121"/>
                  <a:gd name="T60" fmla="*/ 0 w 235"/>
                  <a:gd name="T61" fmla="*/ 0 h 121"/>
                  <a:gd name="T62" fmla="*/ 0 w 235"/>
                  <a:gd name="T63" fmla="*/ 0 h 121"/>
                  <a:gd name="T64" fmla="*/ 0 w 235"/>
                  <a:gd name="T65" fmla="*/ 0 h 121"/>
                  <a:gd name="T66" fmla="*/ 0 w 235"/>
                  <a:gd name="T67" fmla="*/ 0 h 121"/>
                  <a:gd name="T68" fmla="*/ 0 w 235"/>
                  <a:gd name="T69" fmla="*/ 0 h 121"/>
                  <a:gd name="T70" fmla="*/ 0 w 235"/>
                  <a:gd name="T71" fmla="*/ 0 h 121"/>
                  <a:gd name="T72" fmla="*/ 0 w 235"/>
                  <a:gd name="T73" fmla="*/ 0 h 121"/>
                  <a:gd name="T74" fmla="*/ 0 w 235"/>
                  <a:gd name="T75" fmla="*/ 0 h 121"/>
                  <a:gd name="T76" fmla="*/ 0 w 235"/>
                  <a:gd name="T77" fmla="*/ 0 h 121"/>
                  <a:gd name="T78" fmla="*/ 0 w 235"/>
                  <a:gd name="T79" fmla="*/ 0 h 12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5"/>
                  <a:gd name="T121" fmla="*/ 0 h 121"/>
                  <a:gd name="T122" fmla="*/ 235 w 235"/>
                  <a:gd name="T123" fmla="*/ 121 h 12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5" h="121">
                    <a:moveTo>
                      <a:pt x="43" y="0"/>
                    </a:moveTo>
                    <a:lnTo>
                      <a:pt x="58" y="5"/>
                    </a:lnTo>
                    <a:lnTo>
                      <a:pt x="80" y="1"/>
                    </a:lnTo>
                    <a:lnTo>
                      <a:pt x="142" y="13"/>
                    </a:lnTo>
                    <a:lnTo>
                      <a:pt x="177" y="10"/>
                    </a:lnTo>
                    <a:lnTo>
                      <a:pt x="195" y="18"/>
                    </a:lnTo>
                    <a:lnTo>
                      <a:pt x="206" y="3"/>
                    </a:lnTo>
                    <a:lnTo>
                      <a:pt x="215" y="1"/>
                    </a:lnTo>
                    <a:lnTo>
                      <a:pt x="222" y="1"/>
                    </a:lnTo>
                    <a:lnTo>
                      <a:pt x="229" y="5"/>
                    </a:lnTo>
                    <a:lnTo>
                      <a:pt x="235" y="17"/>
                    </a:lnTo>
                    <a:lnTo>
                      <a:pt x="229" y="26"/>
                    </a:lnTo>
                    <a:lnTo>
                      <a:pt x="221" y="27"/>
                    </a:lnTo>
                    <a:lnTo>
                      <a:pt x="211" y="23"/>
                    </a:lnTo>
                    <a:lnTo>
                      <a:pt x="205" y="27"/>
                    </a:lnTo>
                    <a:lnTo>
                      <a:pt x="189" y="29"/>
                    </a:lnTo>
                    <a:lnTo>
                      <a:pt x="93" y="17"/>
                    </a:lnTo>
                    <a:lnTo>
                      <a:pt x="81" y="20"/>
                    </a:lnTo>
                    <a:lnTo>
                      <a:pt x="72" y="17"/>
                    </a:lnTo>
                    <a:lnTo>
                      <a:pt x="69" y="13"/>
                    </a:lnTo>
                    <a:lnTo>
                      <a:pt x="64" y="11"/>
                    </a:lnTo>
                    <a:lnTo>
                      <a:pt x="67" y="20"/>
                    </a:lnTo>
                    <a:lnTo>
                      <a:pt x="64" y="23"/>
                    </a:lnTo>
                    <a:lnTo>
                      <a:pt x="56" y="24"/>
                    </a:lnTo>
                    <a:lnTo>
                      <a:pt x="51" y="31"/>
                    </a:lnTo>
                    <a:lnTo>
                      <a:pt x="48" y="41"/>
                    </a:lnTo>
                    <a:lnTo>
                      <a:pt x="33" y="50"/>
                    </a:lnTo>
                    <a:lnTo>
                      <a:pt x="36" y="80"/>
                    </a:lnTo>
                    <a:lnTo>
                      <a:pt x="42" y="96"/>
                    </a:lnTo>
                    <a:lnTo>
                      <a:pt x="63" y="121"/>
                    </a:lnTo>
                    <a:lnTo>
                      <a:pt x="52" y="120"/>
                    </a:lnTo>
                    <a:lnTo>
                      <a:pt x="23" y="90"/>
                    </a:lnTo>
                    <a:lnTo>
                      <a:pt x="11" y="83"/>
                    </a:lnTo>
                    <a:lnTo>
                      <a:pt x="4" y="69"/>
                    </a:lnTo>
                    <a:lnTo>
                      <a:pt x="0" y="55"/>
                    </a:lnTo>
                    <a:lnTo>
                      <a:pt x="0" y="43"/>
                    </a:lnTo>
                    <a:lnTo>
                      <a:pt x="9" y="41"/>
                    </a:lnTo>
                    <a:lnTo>
                      <a:pt x="11" y="31"/>
                    </a:lnTo>
                    <a:lnTo>
                      <a:pt x="36" y="1"/>
                    </a:lnTo>
                    <a:lnTo>
                      <a:pt x="43" y="0"/>
                    </a:lnTo>
                    <a:close/>
                  </a:path>
                </a:pathLst>
              </a:custGeom>
              <a:gradFill rotWithShape="1">
                <a:gsLst>
                  <a:gs pos="0">
                    <a:srgbClr val="F5F5F5">
                      <a:alpha val="10001"/>
                    </a:srgbClr>
                  </a:gs>
                  <a:gs pos="100000">
                    <a:srgbClr val="DDDDDD">
                      <a:alpha val="10001"/>
                    </a:srgbClr>
                  </a:gs>
                </a:gsLst>
                <a:lin ang="2700000" scaled="1"/>
              </a:gradFill>
              <a:ln w="317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62" name="Freeform 1692">
                <a:extLst>
                  <a:ext uri="{FF2B5EF4-FFF2-40B4-BE49-F238E27FC236}">
                    <a16:creationId xmlns:a16="http://schemas.microsoft.com/office/drawing/2014/main" id="{DE9027DA-1BB3-4B60-A6D7-79ADC9E2B1F3}"/>
                  </a:ext>
                </a:extLst>
              </p:cNvPr>
              <p:cNvSpPr>
                <a:spLocks noChangeAspect="1"/>
              </p:cNvSpPr>
              <p:nvPr/>
            </p:nvSpPr>
            <p:spPr bwMode="auto">
              <a:xfrm>
                <a:off x="3168" y="855"/>
                <a:ext cx="29" cy="28"/>
              </a:xfrm>
              <a:custGeom>
                <a:avLst/>
                <a:gdLst>
                  <a:gd name="T0" fmla="*/ 0 w 99"/>
                  <a:gd name="T1" fmla="*/ 0 h 93"/>
                  <a:gd name="T2" fmla="*/ 0 w 99"/>
                  <a:gd name="T3" fmla="*/ 0 h 93"/>
                  <a:gd name="T4" fmla="*/ 0 w 99"/>
                  <a:gd name="T5" fmla="*/ 0 h 93"/>
                  <a:gd name="T6" fmla="*/ 0 w 99"/>
                  <a:gd name="T7" fmla="*/ 0 h 93"/>
                  <a:gd name="T8" fmla="*/ 0 w 99"/>
                  <a:gd name="T9" fmla="*/ 0 h 93"/>
                  <a:gd name="T10" fmla="*/ 0 w 99"/>
                  <a:gd name="T11" fmla="*/ 0 h 93"/>
                  <a:gd name="T12" fmla="*/ 0 w 99"/>
                  <a:gd name="T13" fmla="*/ 0 h 93"/>
                  <a:gd name="T14" fmla="*/ 0 w 99"/>
                  <a:gd name="T15" fmla="*/ 0 h 93"/>
                  <a:gd name="T16" fmla="*/ 0 w 99"/>
                  <a:gd name="T17" fmla="*/ 0 h 93"/>
                  <a:gd name="T18" fmla="*/ 0 w 99"/>
                  <a:gd name="T19" fmla="*/ 0 h 93"/>
                  <a:gd name="T20" fmla="*/ 0 w 99"/>
                  <a:gd name="T21" fmla="*/ 0 h 93"/>
                  <a:gd name="T22" fmla="*/ 0 w 99"/>
                  <a:gd name="T23" fmla="*/ 0 h 93"/>
                  <a:gd name="T24" fmla="*/ 0 w 99"/>
                  <a:gd name="T25" fmla="*/ 0 h 93"/>
                  <a:gd name="T26" fmla="*/ 0 w 99"/>
                  <a:gd name="T27" fmla="*/ 0 h 93"/>
                  <a:gd name="T28" fmla="*/ 0 w 99"/>
                  <a:gd name="T29" fmla="*/ 0 h 93"/>
                  <a:gd name="T30" fmla="*/ 0 w 99"/>
                  <a:gd name="T31" fmla="*/ 0 h 93"/>
                  <a:gd name="T32" fmla="*/ 0 w 99"/>
                  <a:gd name="T33" fmla="*/ 0 h 93"/>
                  <a:gd name="T34" fmla="*/ 0 w 99"/>
                  <a:gd name="T35" fmla="*/ 0 h 93"/>
                  <a:gd name="T36" fmla="*/ 0 w 99"/>
                  <a:gd name="T37" fmla="*/ 0 h 93"/>
                  <a:gd name="T38" fmla="*/ 0 w 99"/>
                  <a:gd name="T39" fmla="*/ 0 h 93"/>
                  <a:gd name="T40" fmla="*/ 0 w 99"/>
                  <a:gd name="T41" fmla="*/ 0 h 93"/>
                  <a:gd name="T42" fmla="*/ 0 w 99"/>
                  <a:gd name="T43" fmla="*/ 0 h 93"/>
                  <a:gd name="T44" fmla="*/ 0 w 99"/>
                  <a:gd name="T45" fmla="*/ 0 h 93"/>
                  <a:gd name="T46" fmla="*/ 0 w 99"/>
                  <a:gd name="T47" fmla="*/ 0 h 93"/>
                  <a:gd name="T48" fmla="*/ 0 w 99"/>
                  <a:gd name="T49" fmla="*/ 0 h 93"/>
                  <a:gd name="T50" fmla="*/ 0 w 99"/>
                  <a:gd name="T51" fmla="*/ 0 h 93"/>
                  <a:gd name="T52" fmla="*/ 0 w 99"/>
                  <a:gd name="T53" fmla="*/ 0 h 93"/>
                  <a:gd name="T54" fmla="*/ 0 w 99"/>
                  <a:gd name="T55" fmla="*/ 0 h 93"/>
                  <a:gd name="T56" fmla="*/ 0 w 99"/>
                  <a:gd name="T57" fmla="*/ 0 h 93"/>
                  <a:gd name="T58" fmla="*/ 0 w 99"/>
                  <a:gd name="T59" fmla="*/ 0 h 93"/>
                  <a:gd name="T60" fmla="*/ 0 w 99"/>
                  <a:gd name="T61" fmla="*/ 0 h 93"/>
                  <a:gd name="T62" fmla="*/ 0 w 99"/>
                  <a:gd name="T63" fmla="*/ 0 h 93"/>
                  <a:gd name="T64" fmla="*/ 0 w 99"/>
                  <a:gd name="T65" fmla="*/ 0 h 93"/>
                  <a:gd name="T66" fmla="*/ 0 w 99"/>
                  <a:gd name="T67" fmla="*/ 0 h 93"/>
                  <a:gd name="T68" fmla="*/ 0 w 99"/>
                  <a:gd name="T69" fmla="*/ 0 h 93"/>
                  <a:gd name="T70" fmla="*/ 0 w 99"/>
                  <a:gd name="T71" fmla="*/ 0 h 93"/>
                  <a:gd name="T72" fmla="*/ 0 w 99"/>
                  <a:gd name="T73" fmla="*/ 0 h 93"/>
                  <a:gd name="T74" fmla="*/ 0 w 99"/>
                  <a:gd name="T75" fmla="*/ 0 h 93"/>
                  <a:gd name="T76" fmla="*/ 0 w 99"/>
                  <a:gd name="T77" fmla="*/ 0 h 9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9"/>
                  <a:gd name="T118" fmla="*/ 0 h 93"/>
                  <a:gd name="T119" fmla="*/ 99 w 99"/>
                  <a:gd name="T120" fmla="*/ 93 h 9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9" h="93">
                    <a:moveTo>
                      <a:pt x="31" y="0"/>
                    </a:moveTo>
                    <a:lnTo>
                      <a:pt x="32" y="0"/>
                    </a:lnTo>
                    <a:lnTo>
                      <a:pt x="46" y="4"/>
                    </a:lnTo>
                    <a:lnTo>
                      <a:pt x="63" y="18"/>
                    </a:lnTo>
                    <a:lnTo>
                      <a:pt x="77" y="21"/>
                    </a:lnTo>
                    <a:lnTo>
                      <a:pt x="82" y="25"/>
                    </a:lnTo>
                    <a:lnTo>
                      <a:pt x="92" y="41"/>
                    </a:lnTo>
                    <a:lnTo>
                      <a:pt x="96" y="43"/>
                    </a:lnTo>
                    <a:lnTo>
                      <a:pt x="97" y="48"/>
                    </a:lnTo>
                    <a:lnTo>
                      <a:pt x="99" y="52"/>
                    </a:lnTo>
                    <a:lnTo>
                      <a:pt x="98" y="59"/>
                    </a:lnTo>
                    <a:lnTo>
                      <a:pt x="93" y="60"/>
                    </a:lnTo>
                    <a:lnTo>
                      <a:pt x="93" y="68"/>
                    </a:lnTo>
                    <a:lnTo>
                      <a:pt x="84" y="79"/>
                    </a:lnTo>
                    <a:lnTo>
                      <a:pt x="79" y="79"/>
                    </a:lnTo>
                    <a:lnTo>
                      <a:pt x="75" y="76"/>
                    </a:lnTo>
                    <a:lnTo>
                      <a:pt x="70" y="75"/>
                    </a:lnTo>
                    <a:lnTo>
                      <a:pt x="56" y="79"/>
                    </a:lnTo>
                    <a:lnTo>
                      <a:pt x="51" y="84"/>
                    </a:lnTo>
                    <a:lnTo>
                      <a:pt x="51" y="89"/>
                    </a:lnTo>
                    <a:lnTo>
                      <a:pt x="49" y="91"/>
                    </a:lnTo>
                    <a:lnTo>
                      <a:pt x="40" y="93"/>
                    </a:lnTo>
                    <a:lnTo>
                      <a:pt x="35" y="91"/>
                    </a:lnTo>
                    <a:lnTo>
                      <a:pt x="31" y="65"/>
                    </a:lnTo>
                    <a:lnTo>
                      <a:pt x="28" y="59"/>
                    </a:lnTo>
                    <a:lnTo>
                      <a:pt x="14" y="48"/>
                    </a:lnTo>
                    <a:lnTo>
                      <a:pt x="16" y="44"/>
                    </a:lnTo>
                    <a:lnTo>
                      <a:pt x="10" y="37"/>
                    </a:lnTo>
                    <a:lnTo>
                      <a:pt x="9" y="33"/>
                    </a:lnTo>
                    <a:lnTo>
                      <a:pt x="4" y="29"/>
                    </a:lnTo>
                    <a:lnTo>
                      <a:pt x="2" y="32"/>
                    </a:lnTo>
                    <a:lnTo>
                      <a:pt x="0" y="18"/>
                    </a:lnTo>
                    <a:lnTo>
                      <a:pt x="4" y="13"/>
                    </a:lnTo>
                    <a:lnTo>
                      <a:pt x="5" y="11"/>
                    </a:lnTo>
                    <a:lnTo>
                      <a:pt x="9" y="8"/>
                    </a:lnTo>
                    <a:lnTo>
                      <a:pt x="13" y="7"/>
                    </a:lnTo>
                    <a:lnTo>
                      <a:pt x="16" y="4"/>
                    </a:lnTo>
                    <a:lnTo>
                      <a:pt x="23" y="1"/>
                    </a:lnTo>
                    <a:lnTo>
                      <a:pt x="31"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63" name="Freeform 1693">
                <a:extLst>
                  <a:ext uri="{FF2B5EF4-FFF2-40B4-BE49-F238E27FC236}">
                    <a16:creationId xmlns:a16="http://schemas.microsoft.com/office/drawing/2014/main" id="{1A53BC9D-8C40-4C76-A8B3-2FE3A71976C6}"/>
                  </a:ext>
                </a:extLst>
              </p:cNvPr>
              <p:cNvSpPr>
                <a:spLocks noChangeAspect="1"/>
              </p:cNvSpPr>
              <p:nvPr/>
            </p:nvSpPr>
            <p:spPr bwMode="auto">
              <a:xfrm>
                <a:off x="3168" y="855"/>
                <a:ext cx="29" cy="28"/>
              </a:xfrm>
              <a:custGeom>
                <a:avLst/>
                <a:gdLst>
                  <a:gd name="T0" fmla="*/ 0 w 99"/>
                  <a:gd name="T1" fmla="*/ 0 h 93"/>
                  <a:gd name="T2" fmla="*/ 0 w 99"/>
                  <a:gd name="T3" fmla="*/ 0 h 93"/>
                  <a:gd name="T4" fmla="*/ 0 w 99"/>
                  <a:gd name="T5" fmla="*/ 0 h 93"/>
                  <a:gd name="T6" fmla="*/ 0 w 99"/>
                  <a:gd name="T7" fmla="*/ 0 h 93"/>
                  <a:gd name="T8" fmla="*/ 0 w 99"/>
                  <a:gd name="T9" fmla="*/ 0 h 93"/>
                  <a:gd name="T10" fmla="*/ 0 w 99"/>
                  <a:gd name="T11" fmla="*/ 0 h 93"/>
                  <a:gd name="T12" fmla="*/ 0 w 99"/>
                  <a:gd name="T13" fmla="*/ 0 h 93"/>
                  <a:gd name="T14" fmla="*/ 0 w 99"/>
                  <a:gd name="T15" fmla="*/ 0 h 93"/>
                  <a:gd name="T16" fmla="*/ 0 w 99"/>
                  <a:gd name="T17" fmla="*/ 0 h 93"/>
                  <a:gd name="T18" fmla="*/ 0 w 99"/>
                  <a:gd name="T19" fmla="*/ 0 h 93"/>
                  <a:gd name="T20" fmla="*/ 0 w 99"/>
                  <a:gd name="T21" fmla="*/ 0 h 93"/>
                  <a:gd name="T22" fmla="*/ 0 w 99"/>
                  <a:gd name="T23" fmla="*/ 0 h 93"/>
                  <a:gd name="T24" fmla="*/ 0 w 99"/>
                  <a:gd name="T25" fmla="*/ 0 h 93"/>
                  <a:gd name="T26" fmla="*/ 0 w 99"/>
                  <a:gd name="T27" fmla="*/ 0 h 93"/>
                  <a:gd name="T28" fmla="*/ 0 w 99"/>
                  <a:gd name="T29" fmla="*/ 0 h 93"/>
                  <a:gd name="T30" fmla="*/ 0 w 99"/>
                  <a:gd name="T31" fmla="*/ 0 h 93"/>
                  <a:gd name="T32" fmla="*/ 0 w 99"/>
                  <a:gd name="T33" fmla="*/ 0 h 93"/>
                  <a:gd name="T34" fmla="*/ 0 w 99"/>
                  <a:gd name="T35" fmla="*/ 0 h 93"/>
                  <a:gd name="T36" fmla="*/ 0 w 99"/>
                  <a:gd name="T37" fmla="*/ 0 h 93"/>
                  <a:gd name="T38" fmla="*/ 0 w 99"/>
                  <a:gd name="T39" fmla="*/ 0 h 93"/>
                  <a:gd name="T40" fmla="*/ 0 w 99"/>
                  <a:gd name="T41" fmla="*/ 0 h 93"/>
                  <a:gd name="T42" fmla="*/ 0 w 99"/>
                  <a:gd name="T43" fmla="*/ 0 h 93"/>
                  <a:gd name="T44" fmla="*/ 0 w 99"/>
                  <a:gd name="T45" fmla="*/ 0 h 93"/>
                  <a:gd name="T46" fmla="*/ 0 w 99"/>
                  <a:gd name="T47" fmla="*/ 0 h 93"/>
                  <a:gd name="T48" fmla="*/ 0 w 99"/>
                  <a:gd name="T49" fmla="*/ 0 h 93"/>
                  <a:gd name="T50" fmla="*/ 0 w 99"/>
                  <a:gd name="T51" fmla="*/ 0 h 93"/>
                  <a:gd name="T52" fmla="*/ 0 w 99"/>
                  <a:gd name="T53" fmla="*/ 0 h 93"/>
                  <a:gd name="T54" fmla="*/ 0 w 99"/>
                  <a:gd name="T55" fmla="*/ 0 h 93"/>
                  <a:gd name="T56" fmla="*/ 0 w 99"/>
                  <a:gd name="T57" fmla="*/ 0 h 93"/>
                  <a:gd name="T58" fmla="*/ 0 w 99"/>
                  <a:gd name="T59" fmla="*/ 0 h 93"/>
                  <a:gd name="T60" fmla="*/ 0 w 99"/>
                  <a:gd name="T61" fmla="*/ 0 h 93"/>
                  <a:gd name="T62" fmla="*/ 0 w 99"/>
                  <a:gd name="T63" fmla="*/ 0 h 93"/>
                  <a:gd name="T64" fmla="*/ 0 w 99"/>
                  <a:gd name="T65" fmla="*/ 0 h 93"/>
                  <a:gd name="T66" fmla="*/ 0 w 99"/>
                  <a:gd name="T67" fmla="*/ 0 h 93"/>
                  <a:gd name="T68" fmla="*/ 0 w 99"/>
                  <a:gd name="T69" fmla="*/ 0 h 93"/>
                  <a:gd name="T70" fmla="*/ 0 w 99"/>
                  <a:gd name="T71" fmla="*/ 0 h 93"/>
                  <a:gd name="T72" fmla="*/ 0 w 99"/>
                  <a:gd name="T73" fmla="*/ 0 h 93"/>
                  <a:gd name="T74" fmla="*/ 0 w 99"/>
                  <a:gd name="T75" fmla="*/ 0 h 93"/>
                  <a:gd name="T76" fmla="*/ 0 w 99"/>
                  <a:gd name="T77" fmla="*/ 0 h 9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9"/>
                  <a:gd name="T118" fmla="*/ 0 h 93"/>
                  <a:gd name="T119" fmla="*/ 99 w 99"/>
                  <a:gd name="T120" fmla="*/ 93 h 9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9" h="93">
                    <a:moveTo>
                      <a:pt x="31" y="0"/>
                    </a:moveTo>
                    <a:lnTo>
                      <a:pt x="32" y="0"/>
                    </a:lnTo>
                    <a:lnTo>
                      <a:pt x="46" y="4"/>
                    </a:lnTo>
                    <a:lnTo>
                      <a:pt x="63" y="18"/>
                    </a:lnTo>
                    <a:lnTo>
                      <a:pt x="77" y="21"/>
                    </a:lnTo>
                    <a:lnTo>
                      <a:pt x="82" y="25"/>
                    </a:lnTo>
                    <a:lnTo>
                      <a:pt x="92" y="41"/>
                    </a:lnTo>
                    <a:lnTo>
                      <a:pt x="96" y="43"/>
                    </a:lnTo>
                    <a:lnTo>
                      <a:pt x="97" y="48"/>
                    </a:lnTo>
                    <a:lnTo>
                      <a:pt x="99" y="52"/>
                    </a:lnTo>
                    <a:lnTo>
                      <a:pt x="98" y="59"/>
                    </a:lnTo>
                    <a:lnTo>
                      <a:pt x="93" y="60"/>
                    </a:lnTo>
                    <a:lnTo>
                      <a:pt x="93" y="68"/>
                    </a:lnTo>
                    <a:lnTo>
                      <a:pt x="84" y="79"/>
                    </a:lnTo>
                    <a:lnTo>
                      <a:pt x="79" y="79"/>
                    </a:lnTo>
                    <a:lnTo>
                      <a:pt x="75" y="76"/>
                    </a:lnTo>
                    <a:lnTo>
                      <a:pt x="70" y="75"/>
                    </a:lnTo>
                    <a:lnTo>
                      <a:pt x="56" y="79"/>
                    </a:lnTo>
                    <a:lnTo>
                      <a:pt x="51" y="84"/>
                    </a:lnTo>
                    <a:lnTo>
                      <a:pt x="51" y="89"/>
                    </a:lnTo>
                    <a:lnTo>
                      <a:pt x="49" y="91"/>
                    </a:lnTo>
                    <a:lnTo>
                      <a:pt x="40" y="93"/>
                    </a:lnTo>
                    <a:lnTo>
                      <a:pt x="35" y="91"/>
                    </a:lnTo>
                    <a:lnTo>
                      <a:pt x="31" y="65"/>
                    </a:lnTo>
                    <a:lnTo>
                      <a:pt x="28" y="59"/>
                    </a:lnTo>
                    <a:lnTo>
                      <a:pt x="14" y="48"/>
                    </a:lnTo>
                    <a:lnTo>
                      <a:pt x="16" y="44"/>
                    </a:lnTo>
                    <a:lnTo>
                      <a:pt x="10" y="37"/>
                    </a:lnTo>
                    <a:lnTo>
                      <a:pt x="9" y="33"/>
                    </a:lnTo>
                    <a:lnTo>
                      <a:pt x="4" y="29"/>
                    </a:lnTo>
                    <a:lnTo>
                      <a:pt x="2" y="32"/>
                    </a:lnTo>
                    <a:lnTo>
                      <a:pt x="0" y="18"/>
                    </a:lnTo>
                    <a:lnTo>
                      <a:pt x="4" y="13"/>
                    </a:lnTo>
                    <a:lnTo>
                      <a:pt x="5" y="11"/>
                    </a:lnTo>
                    <a:lnTo>
                      <a:pt x="9" y="8"/>
                    </a:lnTo>
                    <a:lnTo>
                      <a:pt x="13" y="7"/>
                    </a:lnTo>
                    <a:lnTo>
                      <a:pt x="16" y="4"/>
                    </a:lnTo>
                    <a:lnTo>
                      <a:pt x="23" y="1"/>
                    </a:lnTo>
                    <a:lnTo>
                      <a:pt x="31" y="0"/>
                    </a:lnTo>
                    <a:close/>
                  </a:path>
                </a:pathLst>
              </a:custGeom>
              <a:gradFill rotWithShape="1">
                <a:gsLst>
                  <a:gs pos="0">
                    <a:srgbClr val="F5F5F5">
                      <a:alpha val="10001"/>
                    </a:srgbClr>
                  </a:gs>
                  <a:gs pos="100000">
                    <a:srgbClr val="DDDDDD">
                      <a:alpha val="10001"/>
                    </a:srgbClr>
                  </a:gs>
                </a:gsLst>
                <a:lin ang="2700000" scaled="1"/>
              </a:gradFill>
              <a:ln w="317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64" name="Freeform 1694">
                <a:extLst>
                  <a:ext uri="{FF2B5EF4-FFF2-40B4-BE49-F238E27FC236}">
                    <a16:creationId xmlns:a16="http://schemas.microsoft.com/office/drawing/2014/main" id="{F80D8986-900E-4928-9FC0-0236A1C7B292}"/>
                  </a:ext>
                </a:extLst>
              </p:cNvPr>
              <p:cNvSpPr>
                <a:spLocks noChangeAspect="1"/>
              </p:cNvSpPr>
              <p:nvPr/>
            </p:nvSpPr>
            <p:spPr bwMode="auto">
              <a:xfrm>
                <a:off x="4064" y="951"/>
                <a:ext cx="38" cy="70"/>
              </a:xfrm>
              <a:custGeom>
                <a:avLst/>
                <a:gdLst>
                  <a:gd name="T0" fmla="*/ 0 w 131"/>
                  <a:gd name="T1" fmla="*/ 0 h 242"/>
                  <a:gd name="T2" fmla="*/ 0 w 131"/>
                  <a:gd name="T3" fmla="*/ 0 h 242"/>
                  <a:gd name="T4" fmla="*/ 0 w 131"/>
                  <a:gd name="T5" fmla="*/ 0 h 242"/>
                  <a:gd name="T6" fmla="*/ 0 w 131"/>
                  <a:gd name="T7" fmla="*/ 0 h 242"/>
                  <a:gd name="T8" fmla="*/ 0 w 131"/>
                  <a:gd name="T9" fmla="*/ 0 h 242"/>
                  <a:gd name="T10" fmla="*/ 0 w 131"/>
                  <a:gd name="T11" fmla="*/ 0 h 242"/>
                  <a:gd name="T12" fmla="*/ 0 w 131"/>
                  <a:gd name="T13" fmla="*/ 0 h 242"/>
                  <a:gd name="T14" fmla="*/ 0 w 131"/>
                  <a:gd name="T15" fmla="*/ 0 h 242"/>
                  <a:gd name="T16" fmla="*/ 0 w 131"/>
                  <a:gd name="T17" fmla="*/ 0 h 242"/>
                  <a:gd name="T18" fmla="*/ 0 w 131"/>
                  <a:gd name="T19" fmla="*/ 0 h 242"/>
                  <a:gd name="T20" fmla="*/ 0 w 131"/>
                  <a:gd name="T21" fmla="*/ 0 h 242"/>
                  <a:gd name="T22" fmla="*/ 0 w 131"/>
                  <a:gd name="T23" fmla="*/ 0 h 242"/>
                  <a:gd name="T24" fmla="*/ 0 w 131"/>
                  <a:gd name="T25" fmla="*/ 0 h 242"/>
                  <a:gd name="T26" fmla="*/ 0 w 131"/>
                  <a:gd name="T27" fmla="*/ 0 h 242"/>
                  <a:gd name="T28" fmla="*/ 0 w 131"/>
                  <a:gd name="T29" fmla="*/ 0 h 242"/>
                  <a:gd name="T30" fmla="*/ 0 w 131"/>
                  <a:gd name="T31" fmla="*/ 0 h 242"/>
                  <a:gd name="T32" fmla="*/ 0 w 131"/>
                  <a:gd name="T33" fmla="*/ 0 h 242"/>
                  <a:gd name="T34" fmla="*/ 0 w 131"/>
                  <a:gd name="T35" fmla="*/ 0 h 242"/>
                  <a:gd name="T36" fmla="*/ 0 w 131"/>
                  <a:gd name="T37" fmla="*/ 0 h 242"/>
                  <a:gd name="T38" fmla="*/ 0 w 131"/>
                  <a:gd name="T39" fmla="*/ 0 h 242"/>
                  <a:gd name="T40" fmla="*/ 0 w 131"/>
                  <a:gd name="T41" fmla="*/ 0 h 242"/>
                  <a:gd name="T42" fmla="*/ 0 w 131"/>
                  <a:gd name="T43" fmla="*/ 0 h 242"/>
                  <a:gd name="T44" fmla="*/ 0 w 131"/>
                  <a:gd name="T45" fmla="*/ 0 h 242"/>
                  <a:gd name="T46" fmla="*/ 0 w 131"/>
                  <a:gd name="T47" fmla="*/ 0 h 242"/>
                  <a:gd name="T48" fmla="*/ 0 w 131"/>
                  <a:gd name="T49" fmla="*/ 0 h 242"/>
                  <a:gd name="T50" fmla="*/ 0 w 131"/>
                  <a:gd name="T51" fmla="*/ 0 h 242"/>
                  <a:gd name="T52" fmla="*/ 0 w 131"/>
                  <a:gd name="T53" fmla="*/ 0 h 242"/>
                  <a:gd name="T54" fmla="*/ 0 w 131"/>
                  <a:gd name="T55" fmla="*/ 0 h 242"/>
                  <a:gd name="T56" fmla="*/ 0 w 131"/>
                  <a:gd name="T57" fmla="*/ 0 h 242"/>
                  <a:gd name="T58" fmla="*/ 0 w 131"/>
                  <a:gd name="T59" fmla="*/ 0 h 242"/>
                  <a:gd name="T60" fmla="*/ 0 w 131"/>
                  <a:gd name="T61" fmla="*/ 0 h 242"/>
                  <a:gd name="T62" fmla="*/ 0 w 131"/>
                  <a:gd name="T63" fmla="*/ 0 h 242"/>
                  <a:gd name="T64" fmla="*/ 0 w 131"/>
                  <a:gd name="T65" fmla="*/ 0 h 242"/>
                  <a:gd name="T66" fmla="*/ 0 w 131"/>
                  <a:gd name="T67" fmla="*/ 0 h 242"/>
                  <a:gd name="T68" fmla="*/ 0 w 131"/>
                  <a:gd name="T69" fmla="*/ 0 h 242"/>
                  <a:gd name="T70" fmla="*/ 0 w 131"/>
                  <a:gd name="T71" fmla="*/ 0 h 242"/>
                  <a:gd name="T72" fmla="*/ 0 w 131"/>
                  <a:gd name="T73" fmla="*/ 0 h 242"/>
                  <a:gd name="T74" fmla="*/ 0 w 131"/>
                  <a:gd name="T75" fmla="*/ 0 h 242"/>
                  <a:gd name="T76" fmla="*/ 0 w 131"/>
                  <a:gd name="T77" fmla="*/ 0 h 242"/>
                  <a:gd name="T78" fmla="*/ 0 w 131"/>
                  <a:gd name="T79" fmla="*/ 0 h 242"/>
                  <a:gd name="T80" fmla="*/ 0 w 131"/>
                  <a:gd name="T81" fmla="*/ 0 h 242"/>
                  <a:gd name="T82" fmla="*/ 0 w 131"/>
                  <a:gd name="T83" fmla="*/ 0 h 242"/>
                  <a:gd name="T84" fmla="*/ 0 w 131"/>
                  <a:gd name="T85" fmla="*/ 0 h 242"/>
                  <a:gd name="T86" fmla="*/ 0 w 131"/>
                  <a:gd name="T87" fmla="*/ 0 h 242"/>
                  <a:gd name="T88" fmla="*/ 0 w 131"/>
                  <a:gd name="T89" fmla="*/ 0 h 24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1"/>
                  <a:gd name="T136" fmla="*/ 0 h 242"/>
                  <a:gd name="T137" fmla="*/ 131 w 131"/>
                  <a:gd name="T138" fmla="*/ 242 h 24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1" h="242">
                    <a:moveTo>
                      <a:pt x="43" y="0"/>
                    </a:moveTo>
                    <a:lnTo>
                      <a:pt x="46" y="0"/>
                    </a:lnTo>
                    <a:lnTo>
                      <a:pt x="55" y="2"/>
                    </a:lnTo>
                    <a:lnTo>
                      <a:pt x="123" y="100"/>
                    </a:lnTo>
                    <a:lnTo>
                      <a:pt x="126" y="119"/>
                    </a:lnTo>
                    <a:lnTo>
                      <a:pt x="115" y="107"/>
                    </a:lnTo>
                    <a:lnTo>
                      <a:pt x="110" y="112"/>
                    </a:lnTo>
                    <a:lnTo>
                      <a:pt x="113" y="124"/>
                    </a:lnTo>
                    <a:lnTo>
                      <a:pt x="116" y="126"/>
                    </a:lnTo>
                    <a:lnTo>
                      <a:pt x="123" y="123"/>
                    </a:lnTo>
                    <a:lnTo>
                      <a:pt x="131" y="133"/>
                    </a:lnTo>
                    <a:lnTo>
                      <a:pt x="126" y="138"/>
                    </a:lnTo>
                    <a:lnTo>
                      <a:pt x="124" y="145"/>
                    </a:lnTo>
                    <a:lnTo>
                      <a:pt x="126" y="158"/>
                    </a:lnTo>
                    <a:lnTo>
                      <a:pt x="123" y="166"/>
                    </a:lnTo>
                    <a:lnTo>
                      <a:pt x="97" y="176"/>
                    </a:lnTo>
                    <a:lnTo>
                      <a:pt x="95" y="187"/>
                    </a:lnTo>
                    <a:lnTo>
                      <a:pt x="92" y="190"/>
                    </a:lnTo>
                    <a:lnTo>
                      <a:pt x="82" y="192"/>
                    </a:lnTo>
                    <a:lnTo>
                      <a:pt x="86" y="220"/>
                    </a:lnTo>
                    <a:lnTo>
                      <a:pt x="81" y="232"/>
                    </a:lnTo>
                    <a:lnTo>
                      <a:pt x="47" y="242"/>
                    </a:lnTo>
                    <a:lnTo>
                      <a:pt x="16" y="238"/>
                    </a:lnTo>
                    <a:lnTo>
                      <a:pt x="4" y="232"/>
                    </a:lnTo>
                    <a:lnTo>
                      <a:pt x="0" y="228"/>
                    </a:lnTo>
                    <a:lnTo>
                      <a:pt x="24" y="221"/>
                    </a:lnTo>
                    <a:lnTo>
                      <a:pt x="31" y="221"/>
                    </a:lnTo>
                    <a:lnTo>
                      <a:pt x="37" y="218"/>
                    </a:lnTo>
                    <a:lnTo>
                      <a:pt x="48" y="216"/>
                    </a:lnTo>
                    <a:lnTo>
                      <a:pt x="55" y="210"/>
                    </a:lnTo>
                    <a:lnTo>
                      <a:pt x="53" y="186"/>
                    </a:lnTo>
                    <a:lnTo>
                      <a:pt x="69" y="155"/>
                    </a:lnTo>
                    <a:lnTo>
                      <a:pt x="82" y="147"/>
                    </a:lnTo>
                    <a:lnTo>
                      <a:pt x="87" y="139"/>
                    </a:lnTo>
                    <a:lnTo>
                      <a:pt x="88" y="134"/>
                    </a:lnTo>
                    <a:lnTo>
                      <a:pt x="76" y="148"/>
                    </a:lnTo>
                    <a:lnTo>
                      <a:pt x="68" y="150"/>
                    </a:lnTo>
                    <a:lnTo>
                      <a:pt x="65" y="138"/>
                    </a:lnTo>
                    <a:lnTo>
                      <a:pt x="71" y="131"/>
                    </a:lnTo>
                    <a:lnTo>
                      <a:pt x="73" y="101"/>
                    </a:lnTo>
                    <a:lnTo>
                      <a:pt x="52" y="27"/>
                    </a:lnTo>
                    <a:lnTo>
                      <a:pt x="40" y="8"/>
                    </a:lnTo>
                    <a:lnTo>
                      <a:pt x="40" y="2"/>
                    </a:lnTo>
                    <a:lnTo>
                      <a:pt x="40" y="0"/>
                    </a:lnTo>
                    <a:lnTo>
                      <a:pt x="43" y="0"/>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65" name="Freeform 1695">
                <a:extLst>
                  <a:ext uri="{FF2B5EF4-FFF2-40B4-BE49-F238E27FC236}">
                    <a16:creationId xmlns:a16="http://schemas.microsoft.com/office/drawing/2014/main" id="{728AD3E1-9FBA-4620-AC3C-46A82DBA295D}"/>
                  </a:ext>
                </a:extLst>
              </p:cNvPr>
              <p:cNvSpPr>
                <a:spLocks noChangeAspect="1"/>
              </p:cNvSpPr>
              <p:nvPr/>
            </p:nvSpPr>
            <p:spPr bwMode="auto">
              <a:xfrm>
                <a:off x="4064" y="951"/>
                <a:ext cx="38" cy="70"/>
              </a:xfrm>
              <a:custGeom>
                <a:avLst/>
                <a:gdLst>
                  <a:gd name="T0" fmla="*/ 0 w 131"/>
                  <a:gd name="T1" fmla="*/ 0 h 242"/>
                  <a:gd name="T2" fmla="*/ 0 w 131"/>
                  <a:gd name="T3" fmla="*/ 0 h 242"/>
                  <a:gd name="T4" fmla="*/ 0 w 131"/>
                  <a:gd name="T5" fmla="*/ 0 h 242"/>
                  <a:gd name="T6" fmla="*/ 0 w 131"/>
                  <a:gd name="T7" fmla="*/ 0 h 242"/>
                  <a:gd name="T8" fmla="*/ 0 w 131"/>
                  <a:gd name="T9" fmla="*/ 0 h 242"/>
                  <a:gd name="T10" fmla="*/ 0 w 131"/>
                  <a:gd name="T11" fmla="*/ 0 h 242"/>
                  <a:gd name="T12" fmla="*/ 0 w 131"/>
                  <a:gd name="T13" fmla="*/ 0 h 242"/>
                  <a:gd name="T14" fmla="*/ 0 w 131"/>
                  <a:gd name="T15" fmla="*/ 0 h 242"/>
                  <a:gd name="T16" fmla="*/ 0 w 131"/>
                  <a:gd name="T17" fmla="*/ 0 h 242"/>
                  <a:gd name="T18" fmla="*/ 0 w 131"/>
                  <a:gd name="T19" fmla="*/ 0 h 242"/>
                  <a:gd name="T20" fmla="*/ 0 w 131"/>
                  <a:gd name="T21" fmla="*/ 0 h 242"/>
                  <a:gd name="T22" fmla="*/ 0 w 131"/>
                  <a:gd name="T23" fmla="*/ 0 h 242"/>
                  <a:gd name="T24" fmla="*/ 0 w 131"/>
                  <a:gd name="T25" fmla="*/ 0 h 242"/>
                  <a:gd name="T26" fmla="*/ 0 w 131"/>
                  <a:gd name="T27" fmla="*/ 0 h 242"/>
                  <a:gd name="T28" fmla="*/ 0 w 131"/>
                  <a:gd name="T29" fmla="*/ 0 h 242"/>
                  <a:gd name="T30" fmla="*/ 0 w 131"/>
                  <a:gd name="T31" fmla="*/ 0 h 242"/>
                  <a:gd name="T32" fmla="*/ 0 w 131"/>
                  <a:gd name="T33" fmla="*/ 0 h 242"/>
                  <a:gd name="T34" fmla="*/ 0 w 131"/>
                  <a:gd name="T35" fmla="*/ 0 h 242"/>
                  <a:gd name="T36" fmla="*/ 0 w 131"/>
                  <a:gd name="T37" fmla="*/ 0 h 242"/>
                  <a:gd name="T38" fmla="*/ 0 w 131"/>
                  <a:gd name="T39" fmla="*/ 0 h 242"/>
                  <a:gd name="T40" fmla="*/ 0 w 131"/>
                  <a:gd name="T41" fmla="*/ 0 h 242"/>
                  <a:gd name="T42" fmla="*/ 0 w 131"/>
                  <a:gd name="T43" fmla="*/ 0 h 242"/>
                  <a:gd name="T44" fmla="*/ 0 w 131"/>
                  <a:gd name="T45" fmla="*/ 0 h 242"/>
                  <a:gd name="T46" fmla="*/ 0 w 131"/>
                  <a:gd name="T47" fmla="*/ 0 h 242"/>
                  <a:gd name="T48" fmla="*/ 0 w 131"/>
                  <a:gd name="T49" fmla="*/ 0 h 242"/>
                  <a:gd name="T50" fmla="*/ 0 w 131"/>
                  <a:gd name="T51" fmla="*/ 0 h 242"/>
                  <a:gd name="T52" fmla="*/ 0 w 131"/>
                  <a:gd name="T53" fmla="*/ 0 h 242"/>
                  <a:gd name="T54" fmla="*/ 0 w 131"/>
                  <a:gd name="T55" fmla="*/ 0 h 242"/>
                  <a:gd name="T56" fmla="*/ 0 w 131"/>
                  <a:gd name="T57" fmla="*/ 0 h 242"/>
                  <a:gd name="T58" fmla="*/ 0 w 131"/>
                  <a:gd name="T59" fmla="*/ 0 h 242"/>
                  <a:gd name="T60" fmla="*/ 0 w 131"/>
                  <a:gd name="T61" fmla="*/ 0 h 242"/>
                  <a:gd name="T62" fmla="*/ 0 w 131"/>
                  <a:gd name="T63" fmla="*/ 0 h 242"/>
                  <a:gd name="T64" fmla="*/ 0 w 131"/>
                  <a:gd name="T65" fmla="*/ 0 h 242"/>
                  <a:gd name="T66" fmla="*/ 0 w 131"/>
                  <a:gd name="T67" fmla="*/ 0 h 242"/>
                  <a:gd name="T68" fmla="*/ 0 w 131"/>
                  <a:gd name="T69" fmla="*/ 0 h 242"/>
                  <a:gd name="T70" fmla="*/ 0 w 131"/>
                  <a:gd name="T71" fmla="*/ 0 h 242"/>
                  <a:gd name="T72" fmla="*/ 0 w 131"/>
                  <a:gd name="T73" fmla="*/ 0 h 242"/>
                  <a:gd name="T74" fmla="*/ 0 w 131"/>
                  <a:gd name="T75" fmla="*/ 0 h 242"/>
                  <a:gd name="T76" fmla="*/ 0 w 131"/>
                  <a:gd name="T77" fmla="*/ 0 h 242"/>
                  <a:gd name="T78" fmla="*/ 0 w 131"/>
                  <a:gd name="T79" fmla="*/ 0 h 242"/>
                  <a:gd name="T80" fmla="*/ 0 w 131"/>
                  <a:gd name="T81" fmla="*/ 0 h 242"/>
                  <a:gd name="T82" fmla="*/ 0 w 131"/>
                  <a:gd name="T83" fmla="*/ 0 h 242"/>
                  <a:gd name="T84" fmla="*/ 0 w 131"/>
                  <a:gd name="T85" fmla="*/ 0 h 242"/>
                  <a:gd name="T86" fmla="*/ 0 w 131"/>
                  <a:gd name="T87" fmla="*/ 0 h 242"/>
                  <a:gd name="T88" fmla="*/ 0 w 131"/>
                  <a:gd name="T89" fmla="*/ 0 h 24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1"/>
                  <a:gd name="T136" fmla="*/ 0 h 242"/>
                  <a:gd name="T137" fmla="*/ 131 w 131"/>
                  <a:gd name="T138" fmla="*/ 242 h 24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1" h="242">
                    <a:moveTo>
                      <a:pt x="43" y="0"/>
                    </a:moveTo>
                    <a:lnTo>
                      <a:pt x="46" y="0"/>
                    </a:lnTo>
                    <a:lnTo>
                      <a:pt x="55" y="2"/>
                    </a:lnTo>
                    <a:lnTo>
                      <a:pt x="123" y="100"/>
                    </a:lnTo>
                    <a:lnTo>
                      <a:pt x="126" y="119"/>
                    </a:lnTo>
                    <a:lnTo>
                      <a:pt x="115" y="107"/>
                    </a:lnTo>
                    <a:lnTo>
                      <a:pt x="110" y="112"/>
                    </a:lnTo>
                    <a:lnTo>
                      <a:pt x="113" y="124"/>
                    </a:lnTo>
                    <a:lnTo>
                      <a:pt x="116" y="126"/>
                    </a:lnTo>
                    <a:lnTo>
                      <a:pt x="123" y="123"/>
                    </a:lnTo>
                    <a:lnTo>
                      <a:pt x="131" y="133"/>
                    </a:lnTo>
                    <a:lnTo>
                      <a:pt x="126" y="138"/>
                    </a:lnTo>
                    <a:lnTo>
                      <a:pt x="124" y="145"/>
                    </a:lnTo>
                    <a:lnTo>
                      <a:pt x="126" y="158"/>
                    </a:lnTo>
                    <a:lnTo>
                      <a:pt x="123" y="166"/>
                    </a:lnTo>
                    <a:lnTo>
                      <a:pt x="97" y="176"/>
                    </a:lnTo>
                    <a:lnTo>
                      <a:pt x="95" y="187"/>
                    </a:lnTo>
                    <a:lnTo>
                      <a:pt x="92" y="190"/>
                    </a:lnTo>
                    <a:lnTo>
                      <a:pt x="82" y="192"/>
                    </a:lnTo>
                    <a:lnTo>
                      <a:pt x="86" y="220"/>
                    </a:lnTo>
                    <a:lnTo>
                      <a:pt x="81" y="232"/>
                    </a:lnTo>
                    <a:lnTo>
                      <a:pt x="47" y="242"/>
                    </a:lnTo>
                    <a:lnTo>
                      <a:pt x="16" y="238"/>
                    </a:lnTo>
                    <a:lnTo>
                      <a:pt x="4" y="232"/>
                    </a:lnTo>
                    <a:lnTo>
                      <a:pt x="0" y="228"/>
                    </a:lnTo>
                    <a:lnTo>
                      <a:pt x="24" y="221"/>
                    </a:lnTo>
                    <a:lnTo>
                      <a:pt x="31" y="221"/>
                    </a:lnTo>
                    <a:lnTo>
                      <a:pt x="37" y="218"/>
                    </a:lnTo>
                    <a:lnTo>
                      <a:pt x="48" y="216"/>
                    </a:lnTo>
                    <a:lnTo>
                      <a:pt x="55" y="210"/>
                    </a:lnTo>
                    <a:lnTo>
                      <a:pt x="53" y="186"/>
                    </a:lnTo>
                    <a:lnTo>
                      <a:pt x="69" y="155"/>
                    </a:lnTo>
                    <a:lnTo>
                      <a:pt x="82" y="147"/>
                    </a:lnTo>
                    <a:lnTo>
                      <a:pt x="87" y="139"/>
                    </a:lnTo>
                    <a:lnTo>
                      <a:pt x="88" y="134"/>
                    </a:lnTo>
                    <a:lnTo>
                      <a:pt x="76" y="148"/>
                    </a:lnTo>
                    <a:lnTo>
                      <a:pt x="68" y="150"/>
                    </a:lnTo>
                    <a:lnTo>
                      <a:pt x="65" y="138"/>
                    </a:lnTo>
                    <a:lnTo>
                      <a:pt x="71" y="131"/>
                    </a:lnTo>
                    <a:lnTo>
                      <a:pt x="73" y="101"/>
                    </a:lnTo>
                    <a:lnTo>
                      <a:pt x="52" y="27"/>
                    </a:lnTo>
                    <a:lnTo>
                      <a:pt x="40" y="8"/>
                    </a:lnTo>
                    <a:lnTo>
                      <a:pt x="40" y="2"/>
                    </a:lnTo>
                    <a:lnTo>
                      <a:pt x="40" y="0"/>
                    </a:lnTo>
                    <a:lnTo>
                      <a:pt x="43" y="0"/>
                    </a:lnTo>
                    <a:close/>
                  </a:path>
                </a:pathLst>
              </a:custGeom>
              <a:gradFill rotWithShape="1">
                <a:gsLst>
                  <a:gs pos="0">
                    <a:srgbClr val="F5F5F5">
                      <a:alpha val="10001"/>
                    </a:srgbClr>
                  </a:gs>
                  <a:gs pos="100000">
                    <a:srgbClr val="DDDDDD">
                      <a:alpha val="10001"/>
                    </a:srgbClr>
                  </a:gs>
                </a:gsLst>
                <a:lin ang="2700000" scaled="1"/>
              </a:gradFill>
              <a:ln w="317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66" name="Freeform 1696">
                <a:extLst>
                  <a:ext uri="{FF2B5EF4-FFF2-40B4-BE49-F238E27FC236}">
                    <a16:creationId xmlns:a16="http://schemas.microsoft.com/office/drawing/2014/main" id="{0B133989-D9CA-4671-B66B-156B75BAB059}"/>
                  </a:ext>
                </a:extLst>
              </p:cNvPr>
              <p:cNvSpPr>
                <a:spLocks noChangeAspect="1"/>
              </p:cNvSpPr>
              <p:nvPr/>
            </p:nvSpPr>
            <p:spPr bwMode="auto">
              <a:xfrm>
                <a:off x="3211" y="836"/>
                <a:ext cx="23" cy="32"/>
              </a:xfrm>
              <a:custGeom>
                <a:avLst/>
                <a:gdLst>
                  <a:gd name="T0" fmla="*/ 0 w 79"/>
                  <a:gd name="T1" fmla="*/ 0 h 108"/>
                  <a:gd name="T2" fmla="*/ 0 w 79"/>
                  <a:gd name="T3" fmla="*/ 0 h 108"/>
                  <a:gd name="T4" fmla="*/ 0 w 79"/>
                  <a:gd name="T5" fmla="*/ 0 h 108"/>
                  <a:gd name="T6" fmla="*/ 0 w 79"/>
                  <a:gd name="T7" fmla="*/ 0 h 108"/>
                  <a:gd name="T8" fmla="*/ 0 w 79"/>
                  <a:gd name="T9" fmla="*/ 0 h 108"/>
                  <a:gd name="T10" fmla="*/ 0 w 79"/>
                  <a:gd name="T11" fmla="*/ 0 h 108"/>
                  <a:gd name="T12" fmla="*/ 0 w 79"/>
                  <a:gd name="T13" fmla="*/ 0 h 108"/>
                  <a:gd name="T14" fmla="*/ 0 w 79"/>
                  <a:gd name="T15" fmla="*/ 0 h 108"/>
                  <a:gd name="T16" fmla="*/ 0 w 79"/>
                  <a:gd name="T17" fmla="*/ 0 h 108"/>
                  <a:gd name="T18" fmla="*/ 0 w 79"/>
                  <a:gd name="T19" fmla="*/ 0 h 108"/>
                  <a:gd name="T20" fmla="*/ 0 w 79"/>
                  <a:gd name="T21" fmla="*/ 0 h 108"/>
                  <a:gd name="T22" fmla="*/ 0 w 79"/>
                  <a:gd name="T23" fmla="*/ 0 h 108"/>
                  <a:gd name="T24" fmla="*/ 0 w 79"/>
                  <a:gd name="T25" fmla="*/ 0 h 108"/>
                  <a:gd name="T26" fmla="*/ 0 w 79"/>
                  <a:gd name="T27" fmla="*/ 0 h 108"/>
                  <a:gd name="T28" fmla="*/ 0 w 79"/>
                  <a:gd name="T29" fmla="*/ 0 h 108"/>
                  <a:gd name="T30" fmla="*/ 0 w 79"/>
                  <a:gd name="T31" fmla="*/ 0 h 108"/>
                  <a:gd name="T32" fmla="*/ 0 w 79"/>
                  <a:gd name="T33" fmla="*/ 0 h 108"/>
                  <a:gd name="T34" fmla="*/ 0 w 79"/>
                  <a:gd name="T35" fmla="*/ 0 h 108"/>
                  <a:gd name="T36" fmla="*/ 0 w 79"/>
                  <a:gd name="T37" fmla="*/ 0 h 108"/>
                  <a:gd name="T38" fmla="*/ 0 w 79"/>
                  <a:gd name="T39" fmla="*/ 0 h 108"/>
                  <a:gd name="T40" fmla="*/ 0 w 79"/>
                  <a:gd name="T41" fmla="*/ 0 h 108"/>
                  <a:gd name="T42" fmla="*/ 0 w 79"/>
                  <a:gd name="T43" fmla="*/ 0 h 108"/>
                  <a:gd name="T44" fmla="*/ 0 w 79"/>
                  <a:gd name="T45" fmla="*/ 0 h 108"/>
                  <a:gd name="T46" fmla="*/ 0 w 79"/>
                  <a:gd name="T47" fmla="*/ 0 h 108"/>
                  <a:gd name="T48" fmla="*/ 0 w 79"/>
                  <a:gd name="T49" fmla="*/ 0 h 108"/>
                  <a:gd name="T50" fmla="*/ 0 w 79"/>
                  <a:gd name="T51" fmla="*/ 0 h 108"/>
                  <a:gd name="T52" fmla="*/ 0 w 79"/>
                  <a:gd name="T53" fmla="*/ 0 h 108"/>
                  <a:gd name="T54" fmla="*/ 0 w 79"/>
                  <a:gd name="T55" fmla="*/ 0 h 108"/>
                  <a:gd name="T56" fmla="*/ 0 w 79"/>
                  <a:gd name="T57" fmla="*/ 0 h 108"/>
                  <a:gd name="T58" fmla="*/ 0 w 79"/>
                  <a:gd name="T59" fmla="*/ 0 h 108"/>
                  <a:gd name="T60" fmla="*/ 0 w 79"/>
                  <a:gd name="T61" fmla="*/ 0 h 108"/>
                  <a:gd name="T62" fmla="*/ 0 w 79"/>
                  <a:gd name="T63" fmla="*/ 0 h 108"/>
                  <a:gd name="T64" fmla="*/ 0 w 79"/>
                  <a:gd name="T65" fmla="*/ 0 h 108"/>
                  <a:gd name="T66" fmla="*/ 0 w 79"/>
                  <a:gd name="T67" fmla="*/ 0 h 108"/>
                  <a:gd name="T68" fmla="*/ 0 w 79"/>
                  <a:gd name="T69" fmla="*/ 0 h 108"/>
                  <a:gd name="T70" fmla="*/ 0 w 79"/>
                  <a:gd name="T71" fmla="*/ 0 h 108"/>
                  <a:gd name="T72" fmla="*/ 0 w 79"/>
                  <a:gd name="T73" fmla="*/ 0 h 108"/>
                  <a:gd name="T74" fmla="*/ 0 w 79"/>
                  <a:gd name="T75" fmla="*/ 0 h 108"/>
                  <a:gd name="T76" fmla="*/ 0 w 79"/>
                  <a:gd name="T77" fmla="*/ 0 h 108"/>
                  <a:gd name="T78" fmla="*/ 0 w 79"/>
                  <a:gd name="T79" fmla="*/ 0 h 108"/>
                  <a:gd name="T80" fmla="*/ 0 w 79"/>
                  <a:gd name="T81" fmla="*/ 0 h 108"/>
                  <a:gd name="T82" fmla="*/ 0 w 79"/>
                  <a:gd name="T83" fmla="*/ 0 h 108"/>
                  <a:gd name="T84" fmla="*/ 0 w 79"/>
                  <a:gd name="T85" fmla="*/ 0 h 108"/>
                  <a:gd name="T86" fmla="*/ 0 w 79"/>
                  <a:gd name="T87" fmla="*/ 0 h 108"/>
                  <a:gd name="T88" fmla="*/ 0 w 79"/>
                  <a:gd name="T89" fmla="*/ 0 h 108"/>
                  <a:gd name="T90" fmla="*/ 0 w 79"/>
                  <a:gd name="T91" fmla="*/ 0 h 108"/>
                  <a:gd name="T92" fmla="*/ 0 w 79"/>
                  <a:gd name="T93" fmla="*/ 0 h 108"/>
                  <a:gd name="T94" fmla="*/ 0 w 79"/>
                  <a:gd name="T95" fmla="*/ 0 h 108"/>
                  <a:gd name="T96" fmla="*/ 0 w 79"/>
                  <a:gd name="T97" fmla="*/ 0 h 108"/>
                  <a:gd name="T98" fmla="*/ 0 w 79"/>
                  <a:gd name="T99" fmla="*/ 0 h 108"/>
                  <a:gd name="T100" fmla="*/ 0 w 79"/>
                  <a:gd name="T101" fmla="*/ 0 h 108"/>
                  <a:gd name="T102" fmla="*/ 0 w 79"/>
                  <a:gd name="T103" fmla="*/ 0 h 10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9"/>
                  <a:gd name="T157" fmla="*/ 0 h 108"/>
                  <a:gd name="T158" fmla="*/ 79 w 79"/>
                  <a:gd name="T159" fmla="*/ 108 h 10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9" h="108">
                    <a:moveTo>
                      <a:pt x="73" y="96"/>
                    </a:moveTo>
                    <a:lnTo>
                      <a:pt x="79" y="92"/>
                    </a:lnTo>
                    <a:lnTo>
                      <a:pt x="76" y="87"/>
                    </a:lnTo>
                    <a:lnTo>
                      <a:pt x="78" y="85"/>
                    </a:lnTo>
                    <a:lnTo>
                      <a:pt x="76" y="77"/>
                    </a:lnTo>
                    <a:lnTo>
                      <a:pt x="71" y="75"/>
                    </a:lnTo>
                    <a:lnTo>
                      <a:pt x="62" y="66"/>
                    </a:lnTo>
                    <a:lnTo>
                      <a:pt x="63" y="62"/>
                    </a:lnTo>
                    <a:lnTo>
                      <a:pt x="56" y="56"/>
                    </a:lnTo>
                    <a:lnTo>
                      <a:pt x="56" y="52"/>
                    </a:lnTo>
                    <a:lnTo>
                      <a:pt x="55" y="50"/>
                    </a:lnTo>
                    <a:lnTo>
                      <a:pt x="50" y="47"/>
                    </a:lnTo>
                    <a:lnTo>
                      <a:pt x="48" y="43"/>
                    </a:lnTo>
                    <a:lnTo>
                      <a:pt x="53" y="28"/>
                    </a:lnTo>
                    <a:lnTo>
                      <a:pt x="51" y="23"/>
                    </a:lnTo>
                    <a:lnTo>
                      <a:pt x="22" y="9"/>
                    </a:lnTo>
                    <a:lnTo>
                      <a:pt x="16" y="3"/>
                    </a:lnTo>
                    <a:lnTo>
                      <a:pt x="5" y="0"/>
                    </a:lnTo>
                    <a:lnTo>
                      <a:pt x="5" y="4"/>
                    </a:lnTo>
                    <a:lnTo>
                      <a:pt x="20" y="19"/>
                    </a:lnTo>
                    <a:lnTo>
                      <a:pt x="21" y="15"/>
                    </a:lnTo>
                    <a:lnTo>
                      <a:pt x="35" y="19"/>
                    </a:lnTo>
                    <a:lnTo>
                      <a:pt x="45" y="35"/>
                    </a:lnTo>
                    <a:lnTo>
                      <a:pt x="37" y="39"/>
                    </a:lnTo>
                    <a:lnTo>
                      <a:pt x="26" y="35"/>
                    </a:lnTo>
                    <a:lnTo>
                      <a:pt x="26" y="36"/>
                    </a:lnTo>
                    <a:lnTo>
                      <a:pt x="32" y="43"/>
                    </a:lnTo>
                    <a:lnTo>
                      <a:pt x="30" y="45"/>
                    </a:lnTo>
                    <a:lnTo>
                      <a:pt x="20" y="39"/>
                    </a:lnTo>
                    <a:lnTo>
                      <a:pt x="16" y="26"/>
                    </a:lnTo>
                    <a:lnTo>
                      <a:pt x="6" y="18"/>
                    </a:lnTo>
                    <a:lnTo>
                      <a:pt x="4" y="24"/>
                    </a:lnTo>
                    <a:lnTo>
                      <a:pt x="10" y="36"/>
                    </a:lnTo>
                    <a:lnTo>
                      <a:pt x="16" y="45"/>
                    </a:lnTo>
                    <a:lnTo>
                      <a:pt x="16" y="47"/>
                    </a:lnTo>
                    <a:lnTo>
                      <a:pt x="3" y="39"/>
                    </a:lnTo>
                    <a:lnTo>
                      <a:pt x="0" y="41"/>
                    </a:lnTo>
                    <a:lnTo>
                      <a:pt x="9" y="46"/>
                    </a:lnTo>
                    <a:lnTo>
                      <a:pt x="14" y="55"/>
                    </a:lnTo>
                    <a:lnTo>
                      <a:pt x="11" y="59"/>
                    </a:lnTo>
                    <a:lnTo>
                      <a:pt x="3" y="55"/>
                    </a:lnTo>
                    <a:lnTo>
                      <a:pt x="4" y="57"/>
                    </a:lnTo>
                    <a:lnTo>
                      <a:pt x="15" y="67"/>
                    </a:lnTo>
                    <a:lnTo>
                      <a:pt x="37" y="76"/>
                    </a:lnTo>
                    <a:lnTo>
                      <a:pt x="50" y="88"/>
                    </a:lnTo>
                    <a:lnTo>
                      <a:pt x="51" y="96"/>
                    </a:lnTo>
                    <a:lnTo>
                      <a:pt x="47" y="101"/>
                    </a:lnTo>
                    <a:lnTo>
                      <a:pt x="47" y="104"/>
                    </a:lnTo>
                    <a:lnTo>
                      <a:pt x="56" y="104"/>
                    </a:lnTo>
                    <a:lnTo>
                      <a:pt x="60" y="108"/>
                    </a:lnTo>
                    <a:lnTo>
                      <a:pt x="67" y="96"/>
                    </a:lnTo>
                    <a:lnTo>
                      <a:pt x="73" y="96"/>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67" name="Freeform 1697">
                <a:extLst>
                  <a:ext uri="{FF2B5EF4-FFF2-40B4-BE49-F238E27FC236}">
                    <a16:creationId xmlns:a16="http://schemas.microsoft.com/office/drawing/2014/main" id="{78881D50-EDBC-44F1-8B2D-D038FB8E1035}"/>
                  </a:ext>
                </a:extLst>
              </p:cNvPr>
              <p:cNvSpPr>
                <a:spLocks noChangeAspect="1"/>
              </p:cNvSpPr>
              <p:nvPr/>
            </p:nvSpPr>
            <p:spPr bwMode="auto">
              <a:xfrm>
                <a:off x="3211" y="836"/>
                <a:ext cx="23" cy="32"/>
              </a:xfrm>
              <a:custGeom>
                <a:avLst/>
                <a:gdLst>
                  <a:gd name="T0" fmla="*/ 0 w 79"/>
                  <a:gd name="T1" fmla="*/ 0 h 108"/>
                  <a:gd name="T2" fmla="*/ 0 w 79"/>
                  <a:gd name="T3" fmla="*/ 0 h 108"/>
                  <a:gd name="T4" fmla="*/ 0 w 79"/>
                  <a:gd name="T5" fmla="*/ 0 h 108"/>
                  <a:gd name="T6" fmla="*/ 0 w 79"/>
                  <a:gd name="T7" fmla="*/ 0 h 108"/>
                  <a:gd name="T8" fmla="*/ 0 w 79"/>
                  <a:gd name="T9" fmla="*/ 0 h 108"/>
                  <a:gd name="T10" fmla="*/ 0 w 79"/>
                  <a:gd name="T11" fmla="*/ 0 h 108"/>
                  <a:gd name="T12" fmla="*/ 0 w 79"/>
                  <a:gd name="T13" fmla="*/ 0 h 108"/>
                  <a:gd name="T14" fmla="*/ 0 w 79"/>
                  <a:gd name="T15" fmla="*/ 0 h 108"/>
                  <a:gd name="T16" fmla="*/ 0 w 79"/>
                  <a:gd name="T17" fmla="*/ 0 h 108"/>
                  <a:gd name="T18" fmla="*/ 0 w 79"/>
                  <a:gd name="T19" fmla="*/ 0 h 108"/>
                  <a:gd name="T20" fmla="*/ 0 w 79"/>
                  <a:gd name="T21" fmla="*/ 0 h 108"/>
                  <a:gd name="T22" fmla="*/ 0 w 79"/>
                  <a:gd name="T23" fmla="*/ 0 h 108"/>
                  <a:gd name="T24" fmla="*/ 0 w 79"/>
                  <a:gd name="T25" fmla="*/ 0 h 108"/>
                  <a:gd name="T26" fmla="*/ 0 w 79"/>
                  <a:gd name="T27" fmla="*/ 0 h 108"/>
                  <a:gd name="T28" fmla="*/ 0 w 79"/>
                  <a:gd name="T29" fmla="*/ 0 h 108"/>
                  <a:gd name="T30" fmla="*/ 0 w 79"/>
                  <a:gd name="T31" fmla="*/ 0 h 108"/>
                  <a:gd name="T32" fmla="*/ 0 w 79"/>
                  <a:gd name="T33" fmla="*/ 0 h 108"/>
                  <a:gd name="T34" fmla="*/ 0 w 79"/>
                  <a:gd name="T35" fmla="*/ 0 h 108"/>
                  <a:gd name="T36" fmla="*/ 0 w 79"/>
                  <a:gd name="T37" fmla="*/ 0 h 108"/>
                  <a:gd name="T38" fmla="*/ 0 w 79"/>
                  <a:gd name="T39" fmla="*/ 0 h 108"/>
                  <a:gd name="T40" fmla="*/ 0 w 79"/>
                  <a:gd name="T41" fmla="*/ 0 h 108"/>
                  <a:gd name="T42" fmla="*/ 0 w 79"/>
                  <a:gd name="T43" fmla="*/ 0 h 108"/>
                  <a:gd name="T44" fmla="*/ 0 w 79"/>
                  <a:gd name="T45" fmla="*/ 0 h 108"/>
                  <a:gd name="T46" fmla="*/ 0 w 79"/>
                  <a:gd name="T47" fmla="*/ 0 h 108"/>
                  <a:gd name="T48" fmla="*/ 0 w 79"/>
                  <a:gd name="T49" fmla="*/ 0 h 108"/>
                  <a:gd name="T50" fmla="*/ 0 w 79"/>
                  <a:gd name="T51" fmla="*/ 0 h 108"/>
                  <a:gd name="T52" fmla="*/ 0 w 79"/>
                  <a:gd name="T53" fmla="*/ 0 h 108"/>
                  <a:gd name="T54" fmla="*/ 0 w 79"/>
                  <a:gd name="T55" fmla="*/ 0 h 108"/>
                  <a:gd name="T56" fmla="*/ 0 w 79"/>
                  <a:gd name="T57" fmla="*/ 0 h 108"/>
                  <a:gd name="T58" fmla="*/ 0 w 79"/>
                  <a:gd name="T59" fmla="*/ 0 h 108"/>
                  <a:gd name="T60" fmla="*/ 0 w 79"/>
                  <a:gd name="T61" fmla="*/ 0 h 108"/>
                  <a:gd name="T62" fmla="*/ 0 w 79"/>
                  <a:gd name="T63" fmla="*/ 0 h 108"/>
                  <a:gd name="T64" fmla="*/ 0 w 79"/>
                  <a:gd name="T65" fmla="*/ 0 h 108"/>
                  <a:gd name="T66" fmla="*/ 0 w 79"/>
                  <a:gd name="T67" fmla="*/ 0 h 108"/>
                  <a:gd name="T68" fmla="*/ 0 w 79"/>
                  <a:gd name="T69" fmla="*/ 0 h 108"/>
                  <a:gd name="T70" fmla="*/ 0 w 79"/>
                  <a:gd name="T71" fmla="*/ 0 h 108"/>
                  <a:gd name="T72" fmla="*/ 0 w 79"/>
                  <a:gd name="T73" fmla="*/ 0 h 108"/>
                  <a:gd name="T74" fmla="*/ 0 w 79"/>
                  <a:gd name="T75" fmla="*/ 0 h 108"/>
                  <a:gd name="T76" fmla="*/ 0 w 79"/>
                  <a:gd name="T77" fmla="*/ 0 h 108"/>
                  <a:gd name="T78" fmla="*/ 0 w 79"/>
                  <a:gd name="T79" fmla="*/ 0 h 108"/>
                  <a:gd name="T80" fmla="*/ 0 w 79"/>
                  <a:gd name="T81" fmla="*/ 0 h 108"/>
                  <a:gd name="T82" fmla="*/ 0 w 79"/>
                  <a:gd name="T83" fmla="*/ 0 h 108"/>
                  <a:gd name="T84" fmla="*/ 0 w 79"/>
                  <a:gd name="T85" fmla="*/ 0 h 108"/>
                  <a:gd name="T86" fmla="*/ 0 w 79"/>
                  <a:gd name="T87" fmla="*/ 0 h 108"/>
                  <a:gd name="T88" fmla="*/ 0 w 79"/>
                  <a:gd name="T89" fmla="*/ 0 h 108"/>
                  <a:gd name="T90" fmla="*/ 0 w 79"/>
                  <a:gd name="T91" fmla="*/ 0 h 108"/>
                  <a:gd name="T92" fmla="*/ 0 w 79"/>
                  <a:gd name="T93" fmla="*/ 0 h 108"/>
                  <a:gd name="T94" fmla="*/ 0 w 79"/>
                  <a:gd name="T95" fmla="*/ 0 h 108"/>
                  <a:gd name="T96" fmla="*/ 0 w 79"/>
                  <a:gd name="T97" fmla="*/ 0 h 108"/>
                  <a:gd name="T98" fmla="*/ 0 w 79"/>
                  <a:gd name="T99" fmla="*/ 0 h 108"/>
                  <a:gd name="T100" fmla="*/ 0 w 79"/>
                  <a:gd name="T101" fmla="*/ 0 h 108"/>
                  <a:gd name="T102" fmla="*/ 0 w 79"/>
                  <a:gd name="T103" fmla="*/ 0 h 10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9"/>
                  <a:gd name="T157" fmla="*/ 0 h 108"/>
                  <a:gd name="T158" fmla="*/ 79 w 79"/>
                  <a:gd name="T159" fmla="*/ 108 h 10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9" h="108">
                    <a:moveTo>
                      <a:pt x="73" y="96"/>
                    </a:moveTo>
                    <a:lnTo>
                      <a:pt x="79" y="92"/>
                    </a:lnTo>
                    <a:lnTo>
                      <a:pt x="76" y="87"/>
                    </a:lnTo>
                    <a:lnTo>
                      <a:pt x="78" y="85"/>
                    </a:lnTo>
                    <a:lnTo>
                      <a:pt x="76" y="77"/>
                    </a:lnTo>
                    <a:lnTo>
                      <a:pt x="71" y="75"/>
                    </a:lnTo>
                    <a:lnTo>
                      <a:pt x="62" y="66"/>
                    </a:lnTo>
                    <a:lnTo>
                      <a:pt x="63" y="62"/>
                    </a:lnTo>
                    <a:lnTo>
                      <a:pt x="56" y="56"/>
                    </a:lnTo>
                    <a:lnTo>
                      <a:pt x="56" y="52"/>
                    </a:lnTo>
                    <a:lnTo>
                      <a:pt x="55" y="50"/>
                    </a:lnTo>
                    <a:lnTo>
                      <a:pt x="50" y="47"/>
                    </a:lnTo>
                    <a:lnTo>
                      <a:pt x="48" y="43"/>
                    </a:lnTo>
                    <a:lnTo>
                      <a:pt x="53" y="28"/>
                    </a:lnTo>
                    <a:lnTo>
                      <a:pt x="51" y="23"/>
                    </a:lnTo>
                    <a:lnTo>
                      <a:pt x="22" y="9"/>
                    </a:lnTo>
                    <a:lnTo>
                      <a:pt x="16" y="3"/>
                    </a:lnTo>
                    <a:lnTo>
                      <a:pt x="5" y="0"/>
                    </a:lnTo>
                    <a:lnTo>
                      <a:pt x="5" y="4"/>
                    </a:lnTo>
                    <a:lnTo>
                      <a:pt x="20" y="19"/>
                    </a:lnTo>
                    <a:lnTo>
                      <a:pt x="21" y="15"/>
                    </a:lnTo>
                    <a:lnTo>
                      <a:pt x="35" y="19"/>
                    </a:lnTo>
                    <a:lnTo>
                      <a:pt x="45" y="35"/>
                    </a:lnTo>
                    <a:lnTo>
                      <a:pt x="37" y="39"/>
                    </a:lnTo>
                    <a:lnTo>
                      <a:pt x="26" y="35"/>
                    </a:lnTo>
                    <a:lnTo>
                      <a:pt x="26" y="36"/>
                    </a:lnTo>
                    <a:lnTo>
                      <a:pt x="32" y="43"/>
                    </a:lnTo>
                    <a:lnTo>
                      <a:pt x="30" y="45"/>
                    </a:lnTo>
                    <a:lnTo>
                      <a:pt x="20" y="39"/>
                    </a:lnTo>
                    <a:lnTo>
                      <a:pt x="16" y="26"/>
                    </a:lnTo>
                    <a:lnTo>
                      <a:pt x="6" y="18"/>
                    </a:lnTo>
                    <a:lnTo>
                      <a:pt x="4" y="24"/>
                    </a:lnTo>
                    <a:lnTo>
                      <a:pt x="10" y="36"/>
                    </a:lnTo>
                    <a:lnTo>
                      <a:pt x="16" y="45"/>
                    </a:lnTo>
                    <a:lnTo>
                      <a:pt x="16" y="47"/>
                    </a:lnTo>
                    <a:lnTo>
                      <a:pt x="3" y="39"/>
                    </a:lnTo>
                    <a:lnTo>
                      <a:pt x="0" y="41"/>
                    </a:lnTo>
                    <a:lnTo>
                      <a:pt x="9" y="46"/>
                    </a:lnTo>
                    <a:lnTo>
                      <a:pt x="14" y="55"/>
                    </a:lnTo>
                    <a:lnTo>
                      <a:pt x="11" y="59"/>
                    </a:lnTo>
                    <a:lnTo>
                      <a:pt x="3" y="55"/>
                    </a:lnTo>
                    <a:lnTo>
                      <a:pt x="4" y="57"/>
                    </a:lnTo>
                    <a:lnTo>
                      <a:pt x="15" y="67"/>
                    </a:lnTo>
                    <a:lnTo>
                      <a:pt x="37" y="76"/>
                    </a:lnTo>
                    <a:lnTo>
                      <a:pt x="50" y="88"/>
                    </a:lnTo>
                    <a:lnTo>
                      <a:pt x="51" y="96"/>
                    </a:lnTo>
                    <a:lnTo>
                      <a:pt x="47" y="101"/>
                    </a:lnTo>
                    <a:lnTo>
                      <a:pt x="47" y="104"/>
                    </a:lnTo>
                    <a:lnTo>
                      <a:pt x="56" y="104"/>
                    </a:lnTo>
                    <a:lnTo>
                      <a:pt x="60" y="108"/>
                    </a:lnTo>
                    <a:lnTo>
                      <a:pt x="67" y="96"/>
                    </a:lnTo>
                    <a:lnTo>
                      <a:pt x="73" y="96"/>
                    </a:lnTo>
                    <a:close/>
                  </a:path>
                </a:pathLst>
              </a:custGeom>
              <a:gradFill rotWithShape="1">
                <a:gsLst>
                  <a:gs pos="0">
                    <a:srgbClr val="F5F5F5">
                      <a:alpha val="10001"/>
                    </a:srgbClr>
                  </a:gs>
                  <a:gs pos="100000">
                    <a:srgbClr val="DDDDDD">
                      <a:alpha val="10001"/>
                    </a:srgbClr>
                  </a:gs>
                </a:gsLst>
                <a:lin ang="2700000" scaled="1"/>
              </a:gradFill>
              <a:ln w="317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68" name="Freeform 1698">
                <a:extLst>
                  <a:ext uri="{FF2B5EF4-FFF2-40B4-BE49-F238E27FC236}">
                    <a16:creationId xmlns:a16="http://schemas.microsoft.com/office/drawing/2014/main" id="{C763B920-4C31-4361-B105-2DB8980998B4}"/>
                  </a:ext>
                </a:extLst>
              </p:cNvPr>
              <p:cNvSpPr>
                <a:spLocks noChangeAspect="1"/>
              </p:cNvSpPr>
              <p:nvPr/>
            </p:nvSpPr>
            <p:spPr bwMode="auto">
              <a:xfrm>
                <a:off x="1332" y="1462"/>
                <a:ext cx="7" cy="10"/>
              </a:xfrm>
              <a:custGeom>
                <a:avLst/>
                <a:gdLst>
                  <a:gd name="T0" fmla="*/ 0 w 24"/>
                  <a:gd name="T1" fmla="*/ 0 h 34"/>
                  <a:gd name="T2" fmla="*/ 0 w 24"/>
                  <a:gd name="T3" fmla="*/ 0 h 34"/>
                  <a:gd name="T4" fmla="*/ 0 w 24"/>
                  <a:gd name="T5" fmla="*/ 0 h 34"/>
                  <a:gd name="T6" fmla="*/ 0 w 24"/>
                  <a:gd name="T7" fmla="*/ 0 h 34"/>
                  <a:gd name="T8" fmla="*/ 0 w 24"/>
                  <a:gd name="T9" fmla="*/ 0 h 34"/>
                  <a:gd name="T10" fmla="*/ 0 w 24"/>
                  <a:gd name="T11" fmla="*/ 0 h 34"/>
                  <a:gd name="T12" fmla="*/ 0 w 24"/>
                  <a:gd name="T13" fmla="*/ 0 h 34"/>
                  <a:gd name="T14" fmla="*/ 0 w 24"/>
                  <a:gd name="T15" fmla="*/ 0 h 34"/>
                  <a:gd name="T16" fmla="*/ 0 w 24"/>
                  <a:gd name="T17" fmla="*/ 0 h 34"/>
                  <a:gd name="T18" fmla="*/ 0 w 24"/>
                  <a:gd name="T19" fmla="*/ 0 h 34"/>
                  <a:gd name="T20" fmla="*/ 0 w 24"/>
                  <a:gd name="T21" fmla="*/ 0 h 34"/>
                  <a:gd name="T22" fmla="*/ 0 w 24"/>
                  <a:gd name="T23" fmla="*/ 0 h 34"/>
                  <a:gd name="T24" fmla="*/ 0 w 24"/>
                  <a:gd name="T25" fmla="*/ 0 h 34"/>
                  <a:gd name="T26" fmla="*/ 0 w 24"/>
                  <a:gd name="T27" fmla="*/ 0 h 3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4"/>
                  <a:gd name="T43" fmla="*/ 0 h 34"/>
                  <a:gd name="T44" fmla="*/ 24 w 24"/>
                  <a:gd name="T45" fmla="*/ 34 h 3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4" h="34">
                    <a:moveTo>
                      <a:pt x="3" y="22"/>
                    </a:moveTo>
                    <a:lnTo>
                      <a:pt x="5" y="22"/>
                    </a:lnTo>
                    <a:lnTo>
                      <a:pt x="9" y="28"/>
                    </a:lnTo>
                    <a:lnTo>
                      <a:pt x="18" y="34"/>
                    </a:lnTo>
                    <a:lnTo>
                      <a:pt x="19" y="27"/>
                    </a:lnTo>
                    <a:lnTo>
                      <a:pt x="24" y="20"/>
                    </a:lnTo>
                    <a:lnTo>
                      <a:pt x="20" y="6"/>
                    </a:lnTo>
                    <a:lnTo>
                      <a:pt x="15" y="0"/>
                    </a:lnTo>
                    <a:lnTo>
                      <a:pt x="12" y="1"/>
                    </a:lnTo>
                    <a:lnTo>
                      <a:pt x="7" y="8"/>
                    </a:lnTo>
                    <a:lnTo>
                      <a:pt x="0" y="13"/>
                    </a:lnTo>
                    <a:lnTo>
                      <a:pt x="0" y="17"/>
                    </a:lnTo>
                    <a:lnTo>
                      <a:pt x="2" y="21"/>
                    </a:lnTo>
                    <a:lnTo>
                      <a:pt x="3" y="2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69" name="Freeform 1699">
                <a:extLst>
                  <a:ext uri="{FF2B5EF4-FFF2-40B4-BE49-F238E27FC236}">
                    <a16:creationId xmlns:a16="http://schemas.microsoft.com/office/drawing/2014/main" id="{D1CDB501-47C6-45FA-92AF-8C1EA8C8D92C}"/>
                  </a:ext>
                </a:extLst>
              </p:cNvPr>
              <p:cNvSpPr>
                <a:spLocks noChangeAspect="1"/>
              </p:cNvSpPr>
              <p:nvPr/>
            </p:nvSpPr>
            <p:spPr bwMode="auto">
              <a:xfrm>
                <a:off x="1332" y="1462"/>
                <a:ext cx="7" cy="10"/>
              </a:xfrm>
              <a:custGeom>
                <a:avLst/>
                <a:gdLst>
                  <a:gd name="T0" fmla="*/ 0 w 24"/>
                  <a:gd name="T1" fmla="*/ 0 h 34"/>
                  <a:gd name="T2" fmla="*/ 0 w 24"/>
                  <a:gd name="T3" fmla="*/ 0 h 34"/>
                  <a:gd name="T4" fmla="*/ 0 w 24"/>
                  <a:gd name="T5" fmla="*/ 0 h 34"/>
                  <a:gd name="T6" fmla="*/ 0 w 24"/>
                  <a:gd name="T7" fmla="*/ 0 h 34"/>
                  <a:gd name="T8" fmla="*/ 0 w 24"/>
                  <a:gd name="T9" fmla="*/ 0 h 34"/>
                  <a:gd name="T10" fmla="*/ 0 w 24"/>
                  <a:gd name="T11" fmla="*/ 0 h 34"/>
                  <a:gd name="T12" fmla="*/ 0 w 24"/>
                  <a:gd name="T13" fmla="*/ 0 h 34"/>
                  <a:gd name="T14" fmla="*/ 0 w 24"/>
                  <a:gd name="T15" fmla="*/ 0 h 34"/>
                  <a:gd name="T16" fmla="*/ 0 w 24"/>
                  <a:gd name="T17" fmla="*/ 0 h 34"/>
                  <a:gd name="T18" fmla="*/ 0 w 24"/>
                  <a:gd name="T19" fmla="*/ 0 h 34"/>
                  <a:gd name="T20" fmla="*/ 0 w 24"/>
                  <a:gd name="T21" fmla="*/ 0 h 34"/>
                  <a:gd name="T22" fmla="*/ 0 w 24"/>
                  <a:gd name="T23" fmla="*/ 0 h 34"/>
                  <a:gd name="T24" fmla="*/ 0 w 24"/>
                  <a:gd name="T25" fmla="*/ 0 h 34"/>
                  <a:gd name="T26" fmla="*/ 0 w 24"/>
                  <a:gd name="T27" fmla="*/ 0 h 3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4"/>
                  <a:gd name="T43" fmla="*/ 0 h 34"/>
                  <a:gd name="T44" fmla="*/ 24 w 24"/>
                  <a:gd name="T45" fmla="*/ 34 h 3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4" h="34">
                    <a:moveTo>
                      <a:pt x="3" y="22"/>
                    </a:moveTo>
                    <a:lnTo>
                      <a:pt x="5" y="22"/>
                    </a:lnTo>
                    <a:lnTo>
                      <a:pt x="9" y="28"/>
                    </a:lnTo>
                    <a:lnTo>
                      <a:pt x="18" y="34"/>
                    </a:lnTo>
                    <a:lnTo>
                      <a:pt x="19" y="27"/>
                    </a:lnTo>
                    <a:lnTo>
                      <a:pt x="24" y="20"/>
                    </a:lnTo>
                    <a:lnTo>
                      <a:pt x="20" y="6"/>
                    </a:lnTo>
                    <a:lnTo>
                      <a:pt x="15" y="0"/>
                    </a:lnTo>
                    <a:lnTo>
                      <a:pt x="12" y="1"/>
                    </a:lnTo>
                    <a:lnTo>
                      <a:pt x="7" y="8"/>
                    </a:lnTo>
                    <a:lnTo>
                      <a:pt x="0" y="13"/>
                    </a:lnTo>
                    <a:lnTo>
                      <a:pt x="0" y="17"/>
                    </a:lnTo>
                    <a:lnTo>
                      <a:pt x="2" y="21"/>
                    </a:lnTo>
                    <a:lnTo>
                      <a:pt x="3" y="22"/>
                    </a:lnTo>
                    <a:close/>
                  </a:path>
                </a:pathLst>
              </a:custGeom>
              <a:gradFill rotWithShape="1">
                <a:gsLst>
                  <a:gs pos="0">
                    <a:srgbClr val="F5F5F5">
                      <a:alpha val="10001"/>
                    </a:srgbClr>
                  </a:gs>
                  <a:gs pos="100000">
                    <a:srgbClr val="DDDDDD">
                      <a:alpha val="10001"/>
                    </a:srgbClr>
                  </a:gs>
                </a:gsLst>
                <a:lin ang="2700000" scaled="1"/>
              </a:gradFill>
              <a:ln w="317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70" name="Freeform 1700">
                <a:extLst>
                  <a:ext uri="{FF2B5EF4-FFF2-40B4-BE49-F238E27FC236}">
                    <a16:creationId xmlns:a16="http://schemas.microsoft.com/office/drawing/2014/main" id="{6AC7B3DC-B2EB-433B-AD5F-E49C9F28625A}"/>
                  </a:ext>
                </a:extLst>
              </p:cNvPr>
              <p:cNvSpPr>
                <a:spLocks noChangeAspect="1"/>
              </p:cNvSpPr>
              <p:nvPr/>
            </p:nvSpPr>
            <p:spPr bwMode="auto">
              <a:xfrm>
                <a:off x="1033" y="983"/>
                <a:ext cx="19" cy="10"/>
              </a:xfrm>
              <a:custGeom>
                <a:avLst/>
                <a:gdLst>
                  <a:gd name="T0" fmla="*/ 0 w 66"/>
                  <a:gd name="T1" fmla="*/ 0 h 32"/>
                  <a:gd name="T2" fmla="*/ 0 w 66"/>
                  <a:gd name="T3" fmla="*/ 0 h 32"/>
                  <a:gd name="T4" fmla="*/ 0 w 66"/>
                  <a:gd name="T5" fmla="*/ 0 h 32"/>
                  <a:gd name="T6" fmla="*/ 0 w 66"/>
                  <a:gd name="T7" fmla="*/ 0 h 32"/>
                  <a:gd name="T8" fmla="*/ 0 w 66"/>
                  <a:gd name="T9" fmla="*/ 0 h 32"/>
                  <a:gd name="T10" fmla="*/ 0 w 66"/>
                  <a:gd name="T11" fmla="*/ 0 h 32"/>
                  <a:gd name="T12" fmla="*/ 0 w 66"/>
                  <a:gd name="T13" fmla="*/ 0 h 32"/>
                  <a:gd name="T14" fmla="*/ 0 w 66"/>
                  <a:gd name="T15" fmla="*/ 0 h 32"/>
                  <a:gd name="T16" fmla="*/ 0 w 66"/>
                  <a:gd name="T17" fmla="*/ 0 h 32"/>
                  <a:gd name="T18" fmla="*/ 0 w 66"/>
                  <a:gd name="T19" fmla="*/ 0 h 32"/>
                  <a:gd name="T20" fmla="*/ 0 w 66"/>
                  <a:gd name="T21" fmla="*/ 0 h 32"/>
                  <a:gd name="T22" fmla="*/ 0 w 66"/>
                  <a:gd name="T23" fmla="*/ 0 h 32"/>
                  <a:gd name="T24" fmla="*/ 0 w 66"/>
                  <a:gd name="T25" fmla="*/ 0 h 32"/>
                  <a:gd name="T26" fmla="*/ 0 w 66"/>
                  <a:gd name="T27" fmla="*/ 0 h 32"/>
                  <a:gd name="T28" fmla="*/ 0 w 66"/>
                  <a:gd name="T29" fmla="*/ 0 h 32"/>
                  <a:gd name="T30" fmla="*/ 0 w 66"/>
                  <a:gd name="T31" fmla="*/ 0 h 32"/>
                  <a:gd name="T32" fmla="*/ 0 w 66"/>
                  <a:gd name="T33" fmla="*/ 0 h 32"/>
                  <a:gd name="T34" fmla="*/ 0 w 66"/>
                  <a:gd name="T35" fmla="*/ 0 h 32"/>
                  <a:gd name="T36" fmla="*/ 0 w 66"/>
                  <a:gd name="T37" fmla="*/ 0 h 32"/>
                  <a:gd name="T38" fmla="*/ 0 w 66"/>
                  <a:gd name="T39" fmla="*/ 0 h 32"/>
                  <a:gd name="T40" fmla="*/ 0 w 66"/>
                  <a:gd name="T41" fmla="*/ 0 h 32"/>
                  <a:gd name="T42" fmla="*/ 0 w 66"/>
                  <a:gd name="T43" fmla="*/ 0 h 32"/>
                  <a:gd name="T44" fmla="*/ 0 w 66"/>
                  <a:gd name="T45" fmla="*/ 0 h 3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6"/>
                  <a:gd name="T70" fmla="*/ 0 h 32"/>
                  <a:gd name="T71" fmla="*/ 66 w 66"/>
                  <a:gd name="T72" fmla="*/ 32 h 3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6" h="32">
                    <a:moveTo>
                      <a:pt x="20" y="3"/>
                    </a:moveTo>
                    <a:lnTo>
                      <a:pt x="9" y="4"/>
                    </a:lnTo>
                    <a:lnTo>
                      <a:pt x="3" y="6"/>
                    </a:lnTo>
                    <a:lnTo>
                      <a:pt x="0" y="10"/>
                    </a:lnTo>
                    <a:lnTo>
                      <a:pt x="16" y="21"/>
                    </a:lnTo>
                    <a:lnTo>
                      <a:pt x="19" y="19"/>
                    </a:lnTo>
                    <a:lnTo>
                      <a:pt x="21" y="20"/>
                    </a:lnTo>
                    <a:lnTo>
                      <a:pt x="20" y="23"/>
                    </a:lnTo>
                    <a:lnTo>
                      <a:pt x="22" y="26"/>
                    </a:lnTo>
                    <a:lnTo>
                      <a:pt x="38" y="32"/>
                    </a:lnTo>
                    <a:lnTo>
                      <a:pt x="52" y="26"/>
                    </a:lnTo>
                    <a:lnTo>
                      <a:pt x="53" y="32"/>
                    </a:lnTo>
                    <a:lnTo>
                      <a:pt x="61" y="32"/>
                    </a:lnTo>
                    <a:lnTo>
                      <a:pt x="66" y="28"/>
                    </a:lnTo>
                    <a:lnTo>
                      <a:pt x="61" y="16"/>
                    </a:lnTo>
                    <a:lnTo>
                      <a:pt x="58" y="15"/>
                    </a:lnTo>
                    <a:lnTo>
                      <a:pt x="47" y="18"/>
                    </a:lnTo>
                    <a:lnTo>
                      <a:pt x="45" y="21"/>
                    </a:lnTo>
                    <a:lnTo>
                      <a:pt x="38" y="20"/>
                    </a:lnTo>
                    <a:lnTo>
                      <a:pt x="40" y="13"/>
                    </a:lnTo>
                    <a:lnTo>
                      <a:pt x="36" y="5"/>
                    </a:lnTo>
                    <a:lnTo>
                      <a:pt x="24" y="0"/>
                    </a:lnTo>
                    <a:lnTo>
                      <a:pt x="20" y="3"/>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71" name="Freeform 1701">
                <a:extLst>
                  <a:ext uri="{FF2B5EF4-FFF2-40B4-BE49-F238E27FC236}">
                    <a16:creationId xmlns:a16="http://schemas.microsoft.com/office/drawing/2014/main" id="{53A86145-2DA3-42E9-B700-63104610BE0D}"/>
                  </a:ext>
                </a:extLst>
              </p:cNvPr>
              <p:cNvSpPr>
                <a:spLocks noChangeAspect="1"/>
              </p:cNvSpPr>
              <p:nvPr/>
            </p:nvSpPr>
            <p:spPr bwMode="auto">
              <a:xfrm>
                <a:off x="1033" y="983"/>
                <a:ext cx="19" cy="10"/>
              </a:xfrm>
              <a:custGeom>
                <a:avLst/>
                <a:gdLst>
                  <a:gd name="T0" fmla="*/ 0 w 66"/>
                  <a:gd name="T1" fmla="*/ 0 h 32"/>
                  <a:gd name="T2" fmla="*/ 0 w 66"/>
                  <a:gd name="T3" fmla="*/ 0 h 32"/>
                  <a:gd name="T4" fmla="*/ 0 w 66"/>
                  <a:gd name="T5" fmla="*/ 0 h 32"/>
                  <a:gd name="T6" fmla="*/ 0 w 66"/>
                  <a:gd name="T7" fmla="*/ 0 h 32"/>
                  <a:gd name="T8" fmla="*/ 0 w 66"/>
                  <a:gd name="T9" fmla="*/ 0 h 32"/>
                  <a:gd name="T10" fmla="*/ 0 w 66"/>
                  <a:gd name="T11" fmla="*/ 0 h 32"/>
                  <a:gd name="T12" fmla="*/ 0 w 66"/>
                  <a:gd name="T13" fmla="*/ 0 h 32"/>
                  <a:gd name="T14" fmla="*/ 0 w 66"/>
                  <a:gd name="T15" fmla="*/ 0 h 32"/>
                  <a:gd name="T16" fmla="*/ 0 w 66"/>
                  <a:gd name="T17" fmla="*/ 0 h 32"/>
                  <a:gd name="T18" fmla="*/ 0 w 66"/>
                  <a:gd name="T19" fmla="*/ 0 h 32"/>
                  <a:gd name="T20" fmla="*/ 0 w 66"/>
                  <a:gd name="T21" fmla="*/ 0 h 32"/>
                  <a:gd name="T22" fmla="*/ 0 w 66"/>
                  <a:gd name="T23" fmla="*/ 0 h 32"/>
                  <a:gd name="T24" fmla="*/ 0 w 66"/>
                  <a:gd name="T25" fmla="*/ 0 h 32"/>
                  <a:gd name="T26" fmla="*/ 0 w 66"/>
                  <a:gd name="T27" fmla="*/ 0 h 32"/>
                  <a:gd name="T28" fmla="*/ 0 w 66"/>
                  <a:gd name="T29" fmla="*/ 0 h 32"/>
                  <a:gd name="T30" fmla="*/ 0 w 66"/>
                  <a:gd name="T31" fmla="*/ 0 h 32"/>
                  <a:gd name="T32" fmla="*/ 0 w 66"/>
                  <a:gd name="T33" fmla="*/ 0 h 32"/>
                  <a:gd name="T34" fmla="*/ 0 w 66"/>
                  <a:gd name="T35" fmla="*/ 0 h 32"/>
                  <a:gd name="T36" fmla="*/ 0 w 66"/>
                  <a:gd name="T37" fmla="*/ 0 h 32"/>
                  <a:gd name="T38" fmla="*/ 0 w 66"/>
                  <a:gd name="T39" fmla="*/ 0 h 32"/>
                  <a:gd name="T40" fmla="*/ 0 w 66"/>
                  <a:gd name="T41" fmla="*/ 0 h 32"/>
                  <a:gd name="T42" fmla="*/ 0 w 66"/>
                  <a:gd name="T43" fmla="*/ 0 h 32"/>
                  <a:gd name="T44" fmla="*/ 0 w 66"/>
                  <a:gd name="T45" fmla="*/ 0 h 3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6"/>
                  <a:gd name="T70" fmla="*/ 0 h 32"/>
                  <a:gd name="T71" fmla="*/ 66 w 66"/>
                  <a:gd name="T72" fmla="*/ 32 h 3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6" h="32">
                    <a:moveTo>
                      <a:pt x="20" y="3"/>
                    </a:moveTo>
                    <a:lnTo>
                      <a:pt x="9" y="4"/>
                    </a:lnTo>
                    <a:lnTo>
                      <a:pt x="3" y="6"/>
                    </a:lnTo>
                    <a:lnTo>
                      <a:pt x="0" y="10"/>
                    </a:lnTo>
                    <a:lnTo>
                      <a:pt x="16" y="21"/>
                    </a:lnTo>
                    <a:lnTo>
                      <a:pt x="19" y="19"/>
                    </a:lnTo>
                    <a:lnTo>
                      <a:pt x="21" y="20"/>
                    </a:lnTo>
                    <a:lnTo>
                      <a:pt x="20" y="23"/>
                    </a:lnTo>
                    <a:lnTo>
                      <a:pt x="22" y="26"/>
                    </a:lnTo>
                    <a:lnTo>
                      <a:pt x="38" y="32"/>
                    </a:lnTo>
                    <a:lnTo>
                      <a:pt x="52" y="26"/>
                    </a:lnTo>
                    <a:lnTo>
                      <a:pt x="53" y="32"/>
                    </a:lnTo>
                    <a:lnTo>
                      <a:pt x="61" y="32"/>
                    </a:lnTo>
                    <a:lnTo>
                      <a:pt x="66" y="28"/>
                    </a:lnTo>
                    <a:lnTo>
                      <a:pt x="61" y="16"/>
                    </a:lnTo>
                    <a:lnTo>
                      <a:pt x="58" y="15"/>
                    </a:lnTo>
                    <a:lnTo>
                      <a:pt x="47" y="18"/>
                    </a:lnTo>
                    <a:lnTo>
                      <a:pt x="45" y="21"/>
                    </a:lnTo>
                    <a:lnTo>
                      <a:pt x="38" y="20"/>
                    </a:lnTo>
                    <a:lnTo>
                      <a:pt x="40" y="13"/>
                    </a:lnTo>
                    <a:lnTo>
                      <a:pt x="36" y="5"/>
                    </a:lnTo>
                    <a:lnTo>
                      <a:pt x="24" y="0"/>
                    </a:lnTo>
                    <a:lnTo>
                      <a:pt x="20" y="3"/>
                    </a:lnTo>
                    <a:close/>
                  </a:path>
                </a:pathLst>
              </a:custGeom>
              <a:gradFill rotWithShape="1">
                <a:gsLst>
                  <a:gs pos="0">
                    <a:srgbClr val="F5F5F5">
                      <a:alpha val="10001"/>
                    </a:srgbClr>
                  </a:gs>
                  <a:gs pos="100000">
                    <a:srgbClr val="DDDDDD">
                      <a:alpha val="10001"/>
                    </a:srgbClr>
                  </a:gs>
                </a:gsLst>
                <a:lin ang="2700000" scaled="1"/>
              </a:gradFill>
              <a:ln w="317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72" name="Freeform 1702">
                <a:extLst>
                  <a:ext uri="{FF2B5EF4-FFF2-40B4-BE49-F238E27FC236}">
                    <a16:creationId xmlns:a16="http://schemas.microsoft.com/office/drawing/2014/main" id="{001504B1-B491-4F29-BFC2-9AF3EF26FF48}"/>
                  </a:ext>
                </a:extLst>
              </p:cNvPr>
              <p:cNvSpPr>
                <a:spLocks noChangeAspect="1"/>
              </p:cNvSpPr>
              <p:nvPr/>
            </p:nvSpPr>
            <p:spPr bwMode="auto">
              <a:xfrm>
                <a:off x="1030" y="992"/>
                <a:ext cx="18" cy="26"/>
              </a:xfrm>
              <a:custGeom>
                <a:avLst/>
                <a:gdLst>
                  <a:gd name="T0" fmla="*/ 0 w 62"/>
                  <a:gd name="T1" fmla="*/ 0 h 92"/>
                  <a:gd name="T2" fmla="*/ 0 w 62"/>
                  <a:gd name="T3" fmla="*/ 0 h 92"/>
                  <a:gd name="T4" fmla="*/ 0 w 62"/>
                  <a:gd name="T5" fmla="*/ 0 h 92"/>
                  <a:gd name="T6" fmla="*/ 0 w 62"/>
                  <a:gd name="T7" fmla="*/ 0 h 92"/>
                  <a:gd name="T8" fmla="*/ 0 w 62"/>
                  <a:gd name="T9" fmla="*/ 0 h 92"/>
                  <a:gd name="T10" fmla="*/ 0 w 62"/>
                  <a:gd name="T11" fmla="*/ 0 h 92"/>
                  <a:gd name="T12" fmla="*/ 0 w 62"/>
                  <a:gd name="T13" fmla="*/ 0 h 92"/>
                  <a:gd name="T14" fmla="*/ 0 w 62"/>
                  <a:gd name="T15" fmla="*/ 0 h 92"/>
                  <a:gd name="T16" fmla="*/ 0 w 62"/>
                  <a:gd name="T17" fmla="*/ 0 h 92"/>
                  <a:gd name="T18" fmla="*/ 0 w 62"/>
                  <a:gd name="T19" fmla="*/ 0 h 92"/>
                  <a:gd name="T20" fmla="*/ 0 w 62"/>
                  <a:gd name="T21" fmla="*/ 0 h 92"/>
                  <a:gd name="T22" fmla="*/ 0 w 62"/>
                  <a:gd name="T23" fmla="*/ 0 h 92"/>
                  <a:gd name="T24" fmla="*/ 0 w 62"/>
                  <a:gd name="T25" fmla="*/ 0 h 92"/>
                  <a:gd name="T26" fmla="*/ 0 w 62"/>
                  <a:gd name="T27" fmla="*/ 0 h 92"/>
                  <a:gd name="T28" fmla="*/ 0 w 62"/>
                  <a:gd name="T29" fmla="*/ 0 h 92"/>
                  <a:gd name="T30" fmla="*/ 0 w 62"/>
                  <a:gd name="T31" fmla="*/ 0 h 92"/>
                  <a:gd name="T32" fmla="*/ 0 w 62"/>
                  <a:gd name="T33" fmla="*/ 0 h 92"/>
                  <a:gd name="T34" fmla="*/ 0 w 62"/>
                  <a:gd name="T35" fmla="*/ 0 h 92"/>
                  <a:gd name="T36" fmla="*/ 0 w 62"/>
                  <a:gd name="T37" fmla="*/ 0 h 92"/>
                  <a:gd name="T38" fmla="*/ 0 w 62"/>
                  <a:gd name="T39" fmla="*/ 0 h 92"/>
                  <a:gd name="T40" fmla="*/ 0 w 62"/>
                  <a:gd name="T41" fmla="*/ 0 h 92"/>
                  <a:gd name="T42" fmla="*/ 0 w 62"/>
                  <a:gd name="T43" fmla="*/ 0 h 92"/>
                  <a:gd name="T44" fmla="*/ 0 w 62"/>
                  <a:gd name="T45" fmla="*/ 0 h 92"/>
                  <a:gd name="T46" fmla="*/ 0 w 62"/>
                  <a:gd name="T47" fmla="*/ 0 h 92"/>
                  <a:gd name="T48" fmla="*/ 0 w 62"/>
                  <a:gd name="T49" fmla="*/ 0 h 92"/>
                  <a:gd name="T50" fmla="*/ 0 w 62"/>
                  <a:gd name="T51" fmla="*/ 0 h 92"/>
                  <a:gd name="T52" fmla="*/ 0 w 62"/>
                  <a:gd name="T53" fmla="*/ 0 h 92"/>
                  <a:gd name="T54" fmla="*/ 0 w 62"/>
                  <a:gd name="T55" fmla="*/ 0 h 92"/>
                  <a:gd name="T56" fmla="*/ 0 w 62"/>
                  <a:gd name="T57" fmla="*/ 0 h 92"/>
                  <a:gd name="T58" fmla="*/ 0 w 62"/>
                  <a:gd name="T59" fmla="*/ 0 h 92"/>
                  <a:gd name="T60" fmla="*/ 0 w 62"/>
                  <a:gd name="T61" fmla="*/ 0 h 92"/>
                  <a:gd name="T62" fmla="*/ 0 w 62"/>
                  <a:gd name="T63" fmla="*/ 0 h 92"/>
                  <a:gd name="T64" fmla="*/ 0 w 62"/>
                  <a:gd name="T65" fmla="*/ 0 h 92"/>
                  <a:gd name="T66" fmla="*/ 0 w 62"/>
                  <a:gd name="T67" fmla="*/ 0 h 92"/>
                  <a:gd name="T68" fmla="*/ 0 w 62"/>
                  <a:gd name="T69" fmla="*/ 0 h 92"/>
                  <a:gd name="T70" fmla="*/ 0 w 62"/>
                  <a:gd name="T71" fmla="*/ 0 h 92"/>
                  <a:gd name="T72" fmla="*/ 0 w 62"/>
                  <a:gd name="T73" fmla="*/ 0 h 92"/>
                  <a:gd name="T74" fmla="*/ 0 w 62"/>
                  <a:gd name="T75" fmla="*/ 0 h 92"/>
                  <a:gd name="T76" fmla="*/ 0 w 62"/>
                  <a:gd name="T77" fmla="*/ 0 h 92"/>
                  <a:gd name="T78" fmla="*/ 0 w 62"/>
                  <a:gd name="T79" fmla="*/ 0 h 92"/>
                  <a:gd name="T80" fmla="*/ 0 w 62"/>
                  <a:gd name="T81" fmla="*/ 0 h 92"/>
                  <a:gd name="T82" fmla="*/ 0 w 62"/>
                  <a:gd name="T83" fmla="*/ 0 h 92"/>
                  <a:gd name="T84" fmla="*/ 0 w 62"/>
                  <a:gd name="T85" fmla="*/ 0 h 92"/>
                  <a:gd name="T86" fmla="*/ 0 w 62"/>
                  <a:gd name="T87" fmla="*/ 0 h 92"/>
                  <a:gd name="T88" fmla="*/ 0 w 62"/>
                  <a:gd name="T89" fmla="*/ 0 h 92"/>
                  <a:gd name="T90" fmla="*/ 0 w 62"/>
                  <a:gd name="T91" fmla="*/ 0 h 92"/>
                  <a:gd name="T92" fmla="*/ 0 w 62"/>
                  <a:gd name="T93" fmla="*/ 0 h 92"/>
                  <a:gd name="T94" fmla="*/ 0 w 62"/>
                  <a:gd name="T95" fmla="*/ 0 h 9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2"/>
                  <a:gd name="T145" fmla="*/ 0 h 92"/>
                  <a:gd name="T146" fmla="*/ 62 w 62"/>
                  <a:gd name="T147" fmla="*/ 92 h 9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2" h="92">
                    <a:moveTo>
                      <a:pt x="62" y="88"/>
                    </a:moveTo>
                    <a:lnTo>
                      <a:pt x="62" y="76"/>
                    </a:lnTo>
                    <a:lnTo>
                      <a:pt x="57" y="74"/>
                    </a:lnTo>
                    <a:lnTo>
                      <a:pt x="56" y="65"/>
                    </a:lnTo>
                    <a:lnTo>
                      <a:pt x="53" y="63"/>
                    </a:lnTo>
                    <a:lnTo>
                      <a:pt x="53" y="53"/>
                    </a:lnTo>
                    <a:lnTo>
                      <a:pt x="60" y="44"/>
                    </a:lnTo>
                    <a:lnTo>
                      <a:pt x="61" y="36"/>
                    </a:lnTo>
                    <a:lnTo>
                      <a:pt x="58" y="23"/>
                    </a:lnTo>
                    <a:lnTo>
                      <a:pt x="60" y="15"/>
                    </a:lnTo>
                    <a:lnTo>
                      <a:pt x="57" y="13"/>
                    </a:lnTo>
                    <a:lnTo>
                      <a:pt x="52" y="13"/>
                    </a:lnTo>
                    <a:lnTo>
                      <a:pt x="45" y="6"/>
                    </a:lnTo>
                    <a:lnTo>
                      <a:pt x="31" y="4"/>
                    </a:lnTo>
                    <a:lnTo>
                      <a:pt x="29" y="0"/>
                    </a:lnTo>
                    <a:lnTo>
                      <a:pt x="24" y="0"/>
                    </a:lnTo>
                    <a:lnTo>
                      <a:pt x="20" y="5"/>
                    </a:lnTo>
                    <a:lnTo>
                      <a:pt x="10" y="5"/>
                    </a:lnTo>
                    <a:lnTo>
                      <a:pt x="9" y="3"/>
                    </a:lnTo>
                    <a:lnTo>
                      <a:pt x="5" y="2"/>
                    </a:lnTo>
                    <a:lnTo>
                      <a:pt x="0" y="4"/>
                    </a:lnTo>
                    <a:lnTo>
                      <a:pt x="3" y="8"/>
                    </a:lnTo>
                    <a:lnTo>
                      <a:pt x="8" y="9"/>
                    </a:lnTo>
                    <a:lnTo>
                      <a:pt x="8" y="15"/>
                    </a:lnTo>
                    <a:lnTo>
                      <a:pt x="5" y="18"/>
                    </a:lnTo>
                    <a:lnTo>
                      <a:pt x="8" y="21"/>
                    </a:lnTo>
                    <a:lnTo>
                      <a:pt x="13" y="25"/>
                    </a:lnTo>
                    <a:lnTo>
                      <a:pt x="19" y="24"/>
                    </a:lnTo>
                    <a:lnTo>
                      <a:pt x="22" y="18"/>
                    </a:lnTo>
                    <a:lnTo>
                      <a:pt x="20" y="13"/>
                    </a:lnTo>
                    <a:lnTo>
                      <a:pt x="24" y="10"/>
                    </a:lnTo>
                    <a:lnTo>
                      <a:pt x="29" y="11"/>
                    </a:lnTo>
                    <a:lnTo>
                      <a:pt x="29" y="24"/>
                    </a:lnTo>
                    <a:lnTo>
                      <a:pt x="32" y="31"/>
                    </a:lnTo>
                    <a:lnTo>
                      <a:pt x="35" y="32"/>
                    </a:lnTo>
                    <a:lnTo>
                      <a:pt x="37" y="30"/>
                    </a:lnTo>
                    <a:lnTo>
                      <a:pt x="35" y="20"/>
                    </a:lnTo>
                    <a:lnTo>
                      <a:pt x="36" y="16"/>
                    </a:lnTo>
                    <a:lnTo>
                      <a:pt x="38" y="20"/>
                    </a:lnTo>
                    <a:lnTo>
                      <a:pt x="43" y="21"/>
                    </a:lnTo>
                    <a:lnTo>
                      <a:pt x="45" y="39"/>
                    </a:lnTo>
                    <a:lnTo>
                      <a:pt x="38" y="52"/>
                    </a:lnTo>
                    <a:lnTo>
                      <a:pt x="45" y="84"/>
                    </a:lnTo>
                    <a:lnTo>
                      <a:pt x="47" y="83"/>
                    </a:lnTo>
                    <a:lnTo>
                      <a:pt x="55" y="92"/>
                    </a:lnTo>
                    <a:lnTo>
                      <a:pt x="58" y="89"/>
                    </a:lnTo>
                    <a:lnTo>
                      <a:pt x="61" y="92"/>
                    </a:lnTo>
                    <a:lnTo>
                      <a:pt x="62" y="88"/>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73" name="Freeform 1703">
                <a:extLst>
                  <a:ext uri="{FF2B5EF4-FFF2-40B4-BE49-F238E27FC236}">
                    <a16:creationId xmlns:a16="http://schemas.microsoft.com/office/drawing/2014/main" id="{87157D7C-9F41-417A-B6EC-DA0E5B6157E2}"/>
                  </a:ext>
                </a:extLst>
              </p:cNvPr>
              <p:cNvSpPr>
                <a:spLocks noChangeAspect="1"/>
              </p:cNvSpPr>
              <p:nvPr/>
            </p:nvSpPr>
            <p:spPr bwMode="auto">
              <a:xfrm>
                <a:off x="1030" y="992"/>
                <a:ext cx="18" cy="26"/>
              </a:xfrm>
              <a:custGeom>
                <a:avLst/>
                <a:gdLst>
                  <a:gd name="T0" fmla="*/ 0 w 62"/>
                  <a:gd name="T1" fmla="*/ 0 h 92"/>
                  <a:gd name="T2" fmla="*/ 0 w 62"/>
                  <a:gd name="T3" fmla="*/ 0 h 92"/>
                  <a:gd name="T4" fmla="*/ 0 w 62"/>
                  <a:gd name="T5" fmla="*/ 0 h 92"/>
                  <a:gd name="T6" fmla="*/ 0 w 62"/>
                  <a:gd name="T7" fmla="*/ 0 h 92"/>
                  <a:gd name="T8" fmla="*/ 0 w 62"/>
                  <a:gd name="T9" fmla="*/ 0 h 92"/>
                  <a:gd name="T10" fmla="*/ 0 w 62"/>
                  <a:gd name="T11" fmla="*/ 0 h 92"/>
                  <a:gd name="T12" fmla="*/ 0 w 62"/>
                  <a:gd name="T13" fmla="*/ 0 h 92"/>
                  <a:gd name="T14" fmla="*/ 0 w 62"/>
                  <a:gd name="T15" fmla="*/ 0 h 92"/>
                  <a:gd name="T16" fmla="*/ 0 w 62"/>
                  <a:gd name="T17" fmla="*/ 0 h 92"/>
                  <a:gd name="T18" fmla="*/ 0 w 62"/>
                  <a:gd name="T19" fmla="*/ 0 h 92"/>
                  <a:gd name="T20" fmla="*/ 0 w 62"/>
                  <a:gd name="T21" fmla="*/ 0 h 92"/>
                  <a:gd name="T22" fmla="*/ 0 w 62"/>
                  <a:gd name="T23" fmla="*/ 0 h 92"/>
                  <a:gd name="T24" fmla="*/ 0 w 62"/>
                  <a:gd name="T25" fmla="*/ 0 h 92"/>
                  <a:gd name="T26" fmla="*/ 0 w 62"/>
                  <a:gd name="T27" fmla="*/ 0 h 92"/>
                  <a:gd name="T28" fmla="*/ 0 w 62"/>
                  <a:gd name="T29" fmla="*/ 0 h 92"/>
                  <a:gd name="T30" fmla="*/ 0 w 62"/>
                  <a:gd name="T31" fmla="*/ 0 h 92"/>
                  <a:gd name="T32" fmla="*/ 0 w 62"/>
                  <a:gd name="T33" fmla="*/ 0 h 92"/>
                  <a:gd name="T34" fmla="*/ 0 w 62"/>
                  <a:gd name="T35" fmla="*/ 0 h 92"/>
                  <a:gd name="T36" fmla="*/ 0 w 62"/>
                  <a:gd name="T37" fmla="*/ 0 h 92"/>
                  <a:gd name="T38" fmla="*/ 0 w 62"/>
                  <a:gd name="T39" fmla="*/ 0 h 92"/>
                  <a:gd name="T40" fmla="*/ 0 w 62"/>
                  <a:gd name="T41" fmla="*/ 0 h 92"/>
                  <a:gd name="T42" fmla="*/ 0 w 62"/>
                  <a:gd name="T43" fmla="*/ 0 h 92"/>
                  <a:gd name="T44" fmla="*/ 0 w 62"/>
                  <a:gd name="T45" fmla="*/ 0 h 92"/>
                  <a:gd name="T46" fmla="*/ 0 w 62"/>
                  <a:gd name="T47" fmla="*/ 0 h 92"/>
                  <a:gd name="T48" fmla="*/ 0 w 62"/>
                  <a:gd name="T49" fmla="*/ 0 h 92"/>
                  <a:gd name="T50" fmla="*/ 0 w 62"/>
                  <a:gd name="T51" fmla="*/ 0 h 92"/>
                  <a:gd name="T52" fmla="*/ 0 w 62"/>
                  <a:gd name="T53" fmla="*/ 0 h 92"/>
                  <a:gd name="T54" fmla="*/ 0 w 62"/>
                  <a:gd name="T55" fmla="*/ 0 h 92"/>
                  <a:gd name="T56" fmla="*/ 0 w 62"/>
                  <a:gd name="T57" fmla="*/ 0 h 92"/>
                  <a:gd name="T58" fmla="*/ 0 w 62"/>
                  <a:gd name="T59" fmla="*/ 0 h 92"/>
                  <a:gd name="T60" fmla="*/ 0 w 62"/>
                  <a:gd name="T61" fmla="*/ 0 h 92"/>
                  <a:gd name="T62" fmla="*/ 0 w 62"/>
                  <a:gd name="T63" fmla="*/ 0 h 92"/>
                  <a:gd name="T64" fmla="*/ 0 w 62"/>
                  <a:gd name="T65" fmla="*/ 0 h 92"/>
                  <a:gd name="T66" fmla="*/ 0 w 62"/>
                  <a:gd name="T67" fmla="*/ 0 h 92"/>
                  <a:gd name="T68" fmla="*/ 0 w 62"/>
                  <a:gd name="T69" fmla="*/ 0 h 92"/>
                  <a:gd name="T70" fmla="*/ 0 w 62"/>
                  <a:gd name="T71" fmla="*/ 0 h 92"/>
                  <a:gd name="T72" fmla="*/ 0 w 62"/>
                  <a:gd name="T73" fmla="*/ 0 h 92"/>
                  <a:gd name="T74" fmla="*/ 0 w 62"/>
                  <a:gd name="T75" fmla="*/ 0 h 92"/>
                  <a:gd name="T76" fmla="*/ 0 w 62"/>
                  <a:gd name="T77" fmla="*/ 0 h 92"/>
                  <a:gd name="T78" fmla="*/ 0 w 62"/>
                  <a:gd name="T79" fmla="*/ 0 h 92"/>
                  <a:gd name="T80" fmla="*/ 0 w 62"/>
                  <a:gd name="T81" fmla="*/ 0 h 92"/>
                  <a:gd name="T82" fmla="*/ 0 w 62"/>
                  <a:gd name="T83" fmla="*/ 0 h 92"/>
                  <a:gd name="T84" fmla="*/ 0 w 62"/>
                  <a:gd name="T85" fmla="*/ 0 h 92"/>
                  <a:gd name="T86" fmla="*/ 0 w 62"/>
                  <a:gd name="T87" fmla="*/ 0 h 92"/>
                  <a:gd name="T88" fmla="*/ 0 w 62"/>
                  <a:gd name="T89" fmla="*/ 0 h 92"/>
                  <a:gd name="T90" fmla="*/ 0 w 62"/>
                  <a:gd name="T91" fmla="*/ 0 h 92"/>
                  <a:gd name="T92" fmla="*/ 0 w 62"/>
                  <a:gd name="T93" fmla="*/ 0 h 92"/>
                  <a:gd name="T94" fmla="*/ 0 w 62"/>
                  <a:gd name="T95" fmla="*/ 0 h 9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2"/>
                  <a:gd name="T145" fmla="*/ 0 h 92"/>
                  <a:gd name="T146" fmla="*/ 62 w 62"/>
                  <a:gd name="T147" fmla="*/ 92 h 9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2" h="92">
                    <a:moveTo>
                      <a:pt x="62" y="88"/>
                    </a:moveTo>
                    <a:lnTo>
                      <a:pt x="62" y="76"/>
                    </a:lnTo>
                    <a:lnTo>
                      <a:pt x="57" y="74"/>
                    </a:lnTo>
                    <a:lnTo>
                      <a:pt x="56" y="65"/>
                    </a:lnTo>
                    <a:lnTo>
                      <a:pt x="53" y="63"/>
                    </a:lnTo>
                    <a:lnTo>
                      <a:pt x="53" y="53"/>
                    </a:lnTo>
                    <a:lnTo>
                      <a:pt x="60" y="44"/>
                    </a:lnTo>
                    <a:lnTo>
                      <a:pt x="61" y="36"/>
                    </a:lnTo>
                    <a:lnTo>
                      <a:pt x="58" y="23"/>
                    </a:lnTo>
                    <a:lnTo>
                      <a:pt x="60" y="15"/>
                    </a:lnTo>
                    <a:lnTo>
                      <a:pt x="57" y="13"/>
                    </a:lnTo>
                    <a:lnTo>
                      <a:pt x="52" y="13"/>
                    </a:lnTo>
                    <a:lnTo>
                      <a:pt x="45" y="6"/>
                    </a:lnTo>
                    <a:lnTo>
                      <a:pt x="31" y="4"/>
                    </a:lnTo>
                    <a:lnTo>
                      <a:pt x="29" y="0"/>
                    </a:lnTo>
                    <a:lnTo>
                      <a:pt x="24" y="0"/>
                    </a:lnTo>
                    <a:lnTo>
                      <a:pt x="20" y="5"/>
                    </a:lnTo>
                    <a:lnTo>
                      <a:pt x="10" y="5"/>
                    </a:lnTo>
                    <a:lnTo>
                      <a:pt x="9" y="3"/>
                    </a:lnTo>
                    <a:lnTo>
                      <a:pt x="5" y="2"/>
                    </a:lnTo>
                    <a:lnTo>
                      <a:pt x="0" y="4"/>
                    </a:lnTo>
                    <a:lnTo>
                      <a:pt x="3" y="8"/>
                    </a:lnTo>
                    <a:lnTo>
                      <a:pt x="8" y="9"/>
                    </a:lnTo>
                    <a:lnTo>
                      <a:pt x="8" y="15"/>
                    </a:lnTo>
                    <a:lnTo>
                      <a:pt x="5" y="18"/>
                    </a:lnTo>
                    <a:lnTo>
                      <a:pt x="8" y="21"/>
                    </a:lnTo>
                    <a:lnTo>
                      <a:pt x="13" y="25"/>
                    </a:lnTo>
                    <a:lnTo>
                      <a:pt x="19" y="24"/>
                    </a:lnTo>
                    <a:lnTo>
                      <a:pt x="22" y="18"/>
                    </a:lnTo>
                    <a:lnTo>
                      <a:pt x="20" y="13"/>
                    </a:lnTo>
                    <a:lnTo>
                      <a:pt x="24" y="10"/>
                    </a:lnTo>
                    <a:lnTo>
                      <a:pt x="29" y="11"/>
                    </a:lnTo>
                    <a:lnTo>
                      <a:pt x="29" y="24"/>
                    </a:lnTo>
                    <a:lnTo>
                      <a:pt x="32" y="31"/>
                    </a:lnTo>
                    <a:lnTo>
                      <a:pt x="35" y="32"/>
                    </a:lnTo>
                    <a:lnTo>
                      <a:pt x="37" y="30"/>
                    </a:lnTo>
                    <a:lnTo>
                      <a:pt x="35" y="20"/>
                    </a:lnTo>
                    <a:lnTo>
                      <a:pt x="36" y="16"/>
                    </a:lnTo>
                    <a:lnTo>
                      <a:pt x="38" y="20"/>
                    </a:lnTo>
                    <a:lnTo>
                      <a:pt x="43" y="21"/>
                    </a:lnTo>
                    <a:lnTo>
                      <a:pt x="45" y="39"/>
                    </a:lnTo>
                    <a:lnTo>
                      <a:pt x="38" y="52"/>
                    </a:lnTo>
                    <a:lnTo>
                      <a:pt x="45" y="84"/>
                    </a:lnTo>
                    <a:lnTo>
                      <a:pt x="47" y="83"/>
                    </a:lnTo>
                    <a:lnTo>
                      <a:pt x="55" y="92"/>
                    </a:lnTo>
                    <a:lnTo>
                      <a:pt x="58" y="89"/>
                    </a:lnTo>
                    <a:lnTo>
                      <a:pt x="61" y="92"/>
                    </a:lnTo>
                    <a:lnTo>
                      <a:pt x="62" y="88"/>
                    </a:lnTo>
                    <a:close/>
                  </a:path>
                </a:pathLst>
              </a:custGeom>
              <a:gradFill rotWithShape="1">
                <a:gsLst>
                  <a:gs pos="0">
                    <a:srgbClr val="F5F5F5">
                      <a:alpha val="10001"/>
                    </a:srgbClr>
                  </a:gs>
                  <a:gs pos="100000">
                    <a:srgbClr val="DDDDDD">
                      <a:alpha val="10001"/>
                    </a:srgbClr>
                  </a:gs>
                </a:gsLst>
                <a:lin ang="2700000" scaled="1"/>
              </a:gradFill>
              <a:ln w="317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74" name="Freeform 1704">
                <a:extLst>
                  <a:ext uri="{FF2B5EF4-FFF2-40B4-BE49-F238E27FC236}">
                    <a16:creationId xmlns:a16="http://schemas.microsoft.com/office/drawing/2014/main" id="{6D544633-0F1C-4997-9A97-4E014C881135}"/>
                  </a:ext>
                </a:extLst>
              </p:cNvPr>
              <p:cNvSpPr>
                <a:spLocks noChangeAspect="1"/>
              </p:cNvSpPr>
              <p:nvPr/>
            </p:nvSpPr>
            <p:spPr bwMode="auto">
              <a:xfrm>
                <a:off x="1049" y="1014"/>
                <a:ext cx="20" cy="28"/>
              </a:xfrm>
              <a:custGeom>
                <a:avLst/>
                <a:gdLst>
                  <a:gd name="T0" fmla="*/ 0 w 68"/>
                  <a:gd name="T1" fmla="*/ 0 h 94"/>
                  <a:gd name="T2" fmla="*/ 0 w 68"/>
                  <a:gd name="T3" fmla="*/ 0 h 94"/>
                  <a:gd name="T4" fmla="*/ 0 w 68"/>
                  <a:gd name="T5" fmla="*/ 0 h 94"/>
                  <a:gd name="T6" fmla="*/ 0 w 68"/>
                  <a:gd name="T7" fmla="*/ 0 h 94"/>
                  <a:gd name="T8" fmla="*/ 0 w 68"/>
                  <a:gd name="T9" fmla="*/ 0 h 94"/>
                  <a:gd name="T10" fmla="*/ 0 w 68"/>
                  <a:gd name="T11" fmla="*/ 0 h 94"/>
                  <a:gd name="T12" fmla="*/ 0 w 68"/>
                  <a:gd name="T13" fmla="*/ 0 h 94"/>
                  <a:gd name="T14" fmla="*/ 0 w 68"/>
                  <a:gd name="T15" fmla="*/ 0 h 94"/>
                  <a:gd name="T16" fmla="*/ 0 w 68"/>
                  <a:gd name="T17" fmla="*/ 0 h 94"/>
                  <a:gd name="T18" fmla="*/ 0 w 68"/>
                  <a:gd name="T19" fmla="*/ 0 h 94"/>
                  <a:gd name="T20" fmla="*/ 0 w 68"/>
                  <a:gd name="T21" fmla="*/ 0 h 94"/>
                  <a:gd name="T22" fmla="*/ 0 w 68"/>
                  <a:gd name="T23" fmla="*/ 0 h 94"/>
                  <a:gd name="T24" fmla="*/ 0 w 68"/>
                  <a:gd name="T25" fmla="*/ 0 h 94"/>
                  <a:gd name="T26" fmla="*/ 0 w 68"/>
                  <a:gd name="T27" fmla="*/ 0 h 94"/>
                  <a:gd name="T28" fmla="*/ 0 w 68"/>
                  <a:gd name="T29" fmla="*/ 0 h 94"/>
                  <a:gd name="T30" fmla="*/ 0 w 68"/>
                  <a:gd name="T31" fmla="*/ 0 h 94"/>
                  <a:gd name="T32" fmla="*/ 0 w 68"/>
                  <a:gd name="T33" fmla="*/ 0 h 94"/>
                  <a:gd name="T34" fmla="*/ 0 w 68"/>
                  <a:gd name="T35" fmla="*/ 0 h 94"/>
                  <a:gd name="T36" fmla="*/ 0 w 68"/>
                  <a:gd name="T37" fmla="*/ 0 h 94"/>
                  <a:gd name="T38" fmla="*/ 0 w 68"/>
                  <a:gd name="T39" fmla="*/ 0 h 94"/>
                  <a:gd name="T40" fmla="*/ 0 w 68"/>
                  <a:gd name="T41" fmla="*/ 0 h 94"/>
                  <a:gd name="T42" fmla="*/ 0 w 68"/>
                  <a:gd name="T43" fmla="*/ 0 h 94"/>
                  <a:gd name="T44" fmla="*/ 0 w 68"/>
                  <a:gd name="T45" fmla="*/ 0 h 94"/>
                  <a:gd name="T46" fmla="*/ 0 w 68"/>
                  <a:gd name="T47" fmla="*/ 0 h 94"/>
                  <a:gd name="T48" fmla="*/ 0 w 68"/>
                  <a:gd name="T49" fmla="*/ 0 h 94"/>
                  <a:gd name="T50" fmla="*/ 0 w 68"/>
                  <a:gd name="T51" fmla="*/ 0 h 94"/>
                  <a:gd name="T52" fmla="*/ 0 w 68"/>
                  <a:gd name="T53" fmla="*/ 0 h 94"/>
                  <a:gd name="T54" fmla="*/ 0 w 68"/>
                  <a:gd name="T55" fmla="*/ 0 h 94"/>
                  <a:gd name="T56" fmla="*/ 0 w 68"/>
                  <a:gd name="T57" fmla="*/ 0 h 94"/>
                  <a:gd name="T58" fmla="*/ 0 w 68"/>
                  <a:gd name="T59" fmla="*/ 0 h 94"/>
                  <a:gd name="T60" fmla="*/ 0 w 68"/>
                  <a:gd name="T61" fmla="*/ 0 h 94"/>
                  <a:gd name="T62" fmla="*/ 0 w 68"/>
                  <a:gd name="T63" fmla="*/ 0 h 94"/>
                  <a:gd name="T64" fmla="*/ 0 w 68"/>
                  <a:gd name="T65" fmla="*/ 0 h 94"/>
                  <a:gd name="T66" fmla="*/ 0 w 68"/>
                  <a:gd name="T67" fmla="*/ 0 h 94"/>
                  <a:gd name="T68" fmla="*/ 0 w 68"/>
                  <a:gd name="T69" fmla="*/ 0 h 94"/>
                  <a:gd name="T70" fmla="*/ 0 w 68"/>
                  <a:gd name="T71" fmla="*/ 0 h 94"/>
                  <a:gd name="T72" fmla="*/ 0 w 68"/>
                  <a:gd name="T73" fmla="*/ 0 h 94"/>
                  <a:gd name="T74" fmla="*/ 0 w 68"/>
                  <a:gd name="T75" fmla="*/ 0 h 94"/>
                  <a:gd name="T76" fmla="*/ 0 w 68"/>
                  <a:gd name="T77" fmla="*/ 0 h 94"/>
                  <a:gd name="T78" fmla="*/ 0 w 68"/>
                  <a:gd name="T79" fmla="*/ 0 h 94"/>
                  <a:gd name="T80" fmla="*/ 0 w 68"/>
                  <a:gd name="T81" fmla="*/ 0 h 94"/>
                  <a:gd name="T82" fmla="*/ 0 w 68"/>
                  <a:gd name="T83" fmla="*/ 0 h 94"/>
                  <a:gd name="T84" fmla="*/ 0 w 68"/>
                  <a:gd name="T85" fmla="*/ 0 h 94"/>
                  <a:gd name="T86" fmla="*/ 0 w 68"/>
                  <a:gd name="T87" fmla="*/ 0 h 94"/>
                  <a:gd name="T88" fmla="*/ 0 w 68"/>
                  <a:gd name="T89" fmla="*/ 0 h 94"/>
                  <a:gd name="T90" fmla="*/ 0 w 68"/>
                  <a:gd name="T91" fmla="*/ 0 h 94"/>
                  <a:gd name="T92" fmla="*/ 0 w 68"/>
                  <a:gd name="T93" fmla="*/ 0 h 94"/>
                  <a:gd name="T94" fmla="*/ 0 w 68"/>
                  <a:gd name="T95" fmla="*/ 0 h 9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8"/>
                  <a:gd name="T145" fmla="*/ 0 h 94"/>
                  <a:gd name="T146" fmla="*/ 68 w 68"/>
                  <a:gd name="T147" fmla="*/ 94 h 9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8" h="94">
                    <a:moveTo>
                      <a:pt x="0" y="11"/>
                    </a:moveTo>
                    <a:lnTo>
                      <a:pt x="0" y="17"/>
                    </a:lnTo>
                    <a:lnTo>
                      <a:pt x="3" y="17"/>
                    </a:lnTo>
                    <a:lnTo>
                      <a:pt x="4" y="10"/>
                    </a:lnTo>
                    <a:lnTo>
                      <a:pt x="10" y="10"/>
                    </a:lnTo>
                    <a:lnTo>
                      <a:pt x="13" y="17"/>
                    </a:lnTo>
                    <a:lnTo>
                      <a:pt x="17" y="15"/>
                    </a:lnTo>
                    <a:lnTo>
                      <a:pt x="19" y="26"/>
                    </a:lnTo>
                    <a:lnTo>
                      <a:pt x="25" y="35"/>
                    </a:lnTo>
                    <a:lnTo>
                      <a:pt x="23" y="37"/>
                    </a:lnTo>
                    <a:lnTo>
                      <a:pt x="23" y="42"/>
                    </a:lnTo>
                    <a:lnTo>
                      <a:pt x="29" y="50"/>
                    </a:lnTo>
                    <a:lnTo>
                      <a:pt x="29" y="53"/>
                    </a:lnTo>
                    <a:lnTo>
                      <a:pt x="36" y="61"/>
                    </a:lnTo>
                    <a:lnTo>
                      <a:pt x="36" y="64"/>
                    </a:lnTo>
                    <a:lnTo>
                      <a:pt x="44" y="82"/>
                    </a:lnTo>
                    <a:lnTo>
                      <a:pt x="41" y="84"/>
                    </a:lnTo>
                    <a:lnTo>
                      <a:pt x="42" y="89"/>
                    </a:lnTo>
                    <a:lnTo>
                      <a:pt x="46" y="93"/>
                    </a:lnTo>
                    <a:lnTo>
                      <a:pt x="51" y="94"/>
                    </a:lnTo>
                    <a:lnTo>
                      <a:pt x="59" y="92"/>
                    </a:lnTo>
                    <a:lnTo>
                      <a:pt x="65" y="88"/>
                    </a:lnTo>
                    <a:lnTo>
                      <a:pt x="68" y="87"/>
                    </a:lnTo>
                    <a:lnTo>
                      <a:pt x="68" y="82"/>
                    </a:lnTo>
                    <a:lnTo>
                      <a:pt x="49" y="55"/>
                    </a:lnTo>
                    <a:lnTo>
                      <a:pt x="41" y="51"/>
                    </a:lnTo>
                    <a:lnTo>
                      <a:pt x="36" y="53"/>
                    </a:lnTo>
                    <a:lnTo>
                      <a:pt x="34" y="48"/>
                    </a:lnTo>
                    <a:lnTo>
                      <a:pt x="39" y="41"/>
                    </a:lnTo>
                    <a:lnTo>
                      <a:pt x="39" y="36"/>
                    </a:lnTo>
                    <a:lnTo>
                      <a:pt x="42" y="35"/>
                    </a:lnTo>
                    <a:lnTo>
                      <a:pt x="41" y="30"/>
                    </a:lnTo>
                    <a:lnTo>
                      <a:pt x="35" y="29"/>
                    </a:lnTo>
                    <a:lnTo>
                      <a:pt x="33" y="24"/>
                    </a:lnTo>
                    <a:lnTo>
                      <a:pt x="35" y="14"/>
                    </a:lnTo>
                    <a:lnTo>
                      <a:pt x="31" y="6"/>
                    </a:lnTo>
                    <a:lnTo>
                      <a:pt x="29" y="6"/>
                    </a:lnTo>
                    <a:lnTo>
                      <a:pt x="25" y="6"/>
                    </a:lnTo>
                    <a:lnTo>
                      <a:pt x="29" y="22"/>
                    </a:lnTo>
                    <a:lnTo>
                      <a:pt x="28" y="26"/>
                    </a:lnTo>
                    <a:lnTo>
                      <a:pt x="18" y="1"/>
                    </a:lnTo>
                    <a:lnTo>
                      <a:pt x="15" y="1"/>
                    </a:lnTo>
                    <a:lnTo>
                      <a:pt x="18" y="9"/>
                    </a:lnTo>
                    <a:lnTo>
                      <a:pt x="13" y="9"/>
                    </a:lnTo>
                    <a:lnTo>
                      <a:pt x="10" y="3"/>
                    </a:lnTo>
                    <a:lnTo>
                      <a:pt x="5" y="0"/>
                    </a:lnTo>
                    <a:lnTo>
                      <a:pt x="0" y="4"/>
                    </a:lnTo>
                    <a:lnTo>
                      <a:pt x="0" y="1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75" name="Freeform 1705">
                <a:extLst>
                  <a:ext uri="{FF2B5EF4-FFF2-40B4-BE49-F238E27FC236}">
                    <a16:creationId xmlns:a16="http://schemas.microsoft.com/office/drawing/2014/main" id="{6A5316D9-C060-41B0-BF6B-1E1816E1E58A}"/>
                  </a:ext>
                </a:extLst>
              </p:cNvPr>
              <p:cNvSpPr>
                <a:spLocks noChangeAspect="1"/>
              </p:cNvSpPr>
              <p:nvPr/>
            </p:nvSpPr>
            <p:spPr bwMode="auto">
              <a:xfrm>
                <a:off x="1049" y="1014"/>
                <a:ext cx="20" cy="28"/>
              </a:xfrm>
              <a:custGeom>
                <a:avLst/>
                <a:gdLst>
                  <a:gd name="T0" fmla="*/ 0 w 68"/>
                  <a:gd name="T1" fmla="*/ 0 h 94"/>
                  <a:gd name="T2" fmla="*/ 0 w 68"/>
                  <a:gd name="T3" fmla="*/ 0 h 94"/>
                  <a:gd name="T4" fmla="*/ 0 w 68"/>
                  <a:gd name="T5" fmla="*/ 0 h 94"/>
                  <a:gd name="T6" fmla="*/ 0 w 68"/>
                  <a:gd name="T7" fmla="*/ 0 h 94"/>
                  <a:gd name="T8" fmla="*/ 0 w 68"/>
                  <a:gd name="T9" fmla="*/ 0 h 94"/>
                  <a:gd name="T10" fmla="*/ 0 w 68"/>
                  <a:gd name="T11" fmla="*/ 0 h 94"/>
                  <a:gd name="T12" fmla="*/ 0 w 68"/>
                  <a:gd name="T13" fmla="*/ 0 h 94"/>
                  <a:gd name="T14" fmla="*/ 0 w 68"/>
                  <a:gd name="T15" fmla="*/ 0 h 94"/>
                  <a:gd name="T16" fmla="*/ 0 w 68"/>
                  <a:gd name="T17" fmla="*/ 0 h 94"/>
                  <a:gd name="T18" fmla="*/ 0 w 68"/>
                  <a:gd name="T19" fmla="*/ 0 h 94"/>
                  <a:gd name="T20" fmla="*/ 0 w 68"/>
                  <a:gd name="T21" fmla="*/ 0 h 94"/>
                  <a:gd name="T22" fmla="*/ 0 w 68"/>
                  <a:gd name="T23" fmla="*/ 0 h 94"/>
                  <a:gd name="T24" fmla="*/ 0 w 68"/>
                  <a:gd name="T25" fmla="*/ 0 h 94"/>
                  <a:gd name="T26" fmla="*/ 0 w 68"/>
                  <a:gd name="T27" fmla="*/ 0 h 94"/>
                  <a:gd name="T28" fmla="*/ 0 w 68"/>
                  <a:gd name="T29" fmla="*/ 0 h 94"/>
                  <a:gd name="T30" fmla="*/ 0 w 68"/>
                  <a:gd name="T31" fmla="*/ 0 h 94"/>
                  <a:gd name="T32" fmla="*/ 0 w 68"/>
                  <a:gd name="T33" fmla="*/ 0 h 94"/>
                  <a:gd name="T34" fmla="*/ 0 w 68"/>
                  <a:gd name="T35" fmla="*/ 0 h 94"/>
                  <a:gd name="T36" fmla="*/ 0 w 68"/>
                  <a:gd name="T37" fmla="*/ 0 h 94"/>
                  <a:gd name="T38" fmla="*/ 0 w 68"/>
                  <a:gd name="T39" fmla="*/ 0 h 94"/>
                  <a:gd name="T40" fmla="*/ 0 w 68"/>
                  <a:gd name="T41" fmla="*/ 0 h 94"/>
                  <a:gd name="T42" fmla="*/ 0 w 68"/>
                  <a:gd name="T43" fmla="*/ 0 h 94"/>
                  <a:gd name="T44" fmla="*/ 0 w 68"/>
                  <a:gd name="T45" fmla="*/ 0 h 94"/>
                  <a:gd name="T46" fmla="*/ 0 w 68"/>
                  <a:gd name="T47" fmla="*/ 0 h 94"/>
                  <a:gd name="T48" fmla="*/ 0 w 68"/>
                  <a:gd name="T49" fmla="*/ 0 h 94"/>
                  <a:gd name="T50" fmla="*/ 0 w 68"/>
                  <a:gd name="T51" fmla="*/ 0 h 94"/>
                  <a:gd name="T52" fmla="*/ 0 w 68"/>
                  <a:gd name="T53" fmla="*/ 0 h 94"/>
                  <a:gd name="T54" fmla="*/ 0 w 68"/>
                  <a:gd name="T55" fmla="*/ 0 h 94"/>
                  <a:gd name="T56" fmla="*/ 0 w 68"/>
                  <a:gd name="T57" fmla="*/ 0 h 94"/>
                  <a:gd name="T58" fmla="*/ 0 w 68"/>
                  <a:gd name="T59" fmla="*/ 0 h 94"/>
                  <a:gd name="T60" fmla="*/ 0 w 68"/>
                  <a:gd name="T61" fmla="*/ 0 h 94"/>
                  <a:gd name="T62" fmla="*/ 0 w 68"/>
                  <a:gd name="T63" fmla="*/ 0 h 94"/>
                  <a:gd name="T64" fmla="*/ 0 w 68"/>
                  <a:gd name="T65" fmla="*/ 0 h 94"/>
                  <a:gd name="T66" fmla="*/ 0 w 68"/>
                  <a:gd name="T67" fmla="*/ 0 h 94"/>
                  <a:gd name="T68" fmla="*/ 0 w 68"/>
                  <a:gd name="T69" fmla="*/ 0 h 94"/>
                  <a:gd name="T70" fmla="*/ 0 w 68"/>
                  <a:gd name="T71" fmla="*/ 0 h 94"/>
                  <a:gd name="T72" fmla="*/ 0 w 68"/>
                  <a:gd name="T73" fmla="*/ 0 h 94"/>
                  <a:gd name="T74" fmla="*/ 0 w 68"/>
                  <a:gd name="T75" fmla="*/ 0 h 94"/>
                  <a:gd name="T76" fmla="*/ 0 w 68"/>
                  <a:gd name="T77" fmla="*/ 0 h 94"/>
                  <a:gd name="T78" fmla="*/ 0 w 68"/>
                  <a:gd name="T79" fmla="*/ 0 h 94"/>
                  <a:gd name="T80" fmla="*/ 0 w 68"/>
                  <a:gd name="T81" fmla="*/ 0 h 94"/>
                  <a:gd name="T82" fmla="*/ 0 w 68"/>
                  <a:gd name="T83" fmla="*/ 0 h 94"/>
                  <a:gd name="T84" fmla="*/ 0 w 68"/>
                  <a:gd name="T85" fmla="*/ 0 h 94"/>
                  <a:gd name="T86" fmla="*/ 0 w 68"/>
                  <a:gd name="T87" fmla="*/ 0 h 94"/>
                  <a:gd name="T88" fmla="*/ 0 w 68"/>
                  <a:gd name="T89" fmla="*/ 0 h 94"/>
                  <a:gd name="T90" fmla="*/ 0 w 68"/>
                  <a:gd name="T91" fmla="*/ 0 h 94"/>
                  <a:gd name="T92" fmla="*/ 0 w 68"/>
                  <a:gd name="T93" fmla="*/ 0 h 94"/>
                  <a:gd name="T94" fmla="*/ 0 w 68"/>
                  <a:gd name="T95" fmla="*/ 0 h 9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8"/>
                  <a:gd name="T145" fmla="*/ 0 h 94"/>
                  <a:gd name="T146" fmla="*/ 68 w 68"/>
                  <a:gd name="T147" fmla="*/ 94 h 9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8" h="94">
                    <a:moveTo>
                      <a:pt x="0" y="11"/>
                    </a:moveTo>
                    <a:lnTo>
                      <a:pt x="0" y="17"/>
                    </a:lnTo>
                    <a:lnTo>
                      <a:pt x="3" y="17"/>
                    </a:lnTo>
                    <a:lnTo>
                      <a:pt x="4" y="10"/>
                    </a:lnTo>
                    <a:lnTo>
                      <a:pt x="10" y="10"/>
                    </a:lnTo>
                    <a:lnTo>
                      <a:pt x="13" y="17"/>
                    </a:lnTo>
                    <a:lnTo>
                      <a:pt x="17" y="15"/>
                    </a:lnTo>
                    <a:lnTo>
                      <a:pt x="19" y="26"/>
                    </a:lnTo>
                    <a:lnTo>
                      <a:pt x="25" y="35"/>
                    </a:lnTo>
                    <a:lnTo>
                      <a:pt x="23" y="37"/>
                    </a:lnTo>
                    <a:lnTo>
                      <a:pt x="23" y="42"/>
                    </a:lnTo>
                    <a:lnTo>
                      <a:pt x="29" y="50"/>
                    </a:lnTo>
                    <a:lnTo>
                      <a:pt x="29" y="53"/>
                    </a:lnTo>
                    <a:lnTo>
                      <a:pt x="36" y="61"/>
                    </a:lnTo>
                    <a:lnTo>
                      <a:pt x="36" y="64"/>
                    </a:lnTo>
                    <a:lnTo>
                      <a:pt x="44" y="82"/>
                    </a:lnTo>
                    <a:lnTo>
                      <a:pt x="41" y="84"/>
                    </a:lnTo>
                    <a:lnTo>
                      <a:pt x="42" y="89"/>
                    </a:lnTo>
                    <a:lnTo>
                      <a:pt x="46" y="93"/>
                    </a:lnTo>
                    <a:lnTo>
                      <a:pt x="51" y="94"/>
                    </a:lnTo>
                    <a:lnTo>
                      <a:pt x="59" y="92"/>
                    </a:lnTo>
                    <a:lnTo>
                      <a:pt x="65" y="88"/>
                    </a:lnTo>
                    <a:lnTo>
                      <a:pt x="68" y="87"/>
                    </a:lnTo>
                    <a:lnTo>
                      <a:pt x="68" y="82"/>
                    </a:lnTo>
                    <a:lnTo>
                      <a:pt x="49" y="55"/>
                    </a:lnTo>
                    <a:lnTo>
                      <a:pt x="41" y="51"/>
                    </a:lnTo>
                    <a:lnTo>
                      <a:pt x="36" y="53"/>
                    </a:lnTo>
                    <a:lnTo>
                      <a:pt x="34" y="48"/>
                    </a:lnTo>
                    <a:lnTo>
                      <a:pt x="39" y="41"/>
                    </a:lnTo>
                    <a:lnTo>
                      <a:pt x="39" y="36"/>
                    </a:lnTo>
                    <a:lnTo>
                      <a:pt x="42" y="35"/>
                    </a:lnTo>
                    <a:lnTo>
                      <a:pt x="41" y="30"/>
                    </a:lnTo>
                    <a:lnTo>
                      <a:pt x="35" y="29"/>
                    </a:lnTo>
                    <a:lnTo>
                      <a:pt x="33" y="24"/>
                    </a:lnTo>
                    <a:lnTo>
                      <a:pt x="35" y="14"/>
                    </a:lnTo>
                    <a:lnTo>
                      <a:pt x="31" y="6"/>
                    </a:lnTo>
                    <a:lnTo>
                      <a:pt x="29" y="6"/>
                    </a:lnTo>
                    <a:lnTo>
                      <a:pt x="25" y="6"/>
                    </a:lnTo>
                    <a:lnTo>
                      <a:pt x="29" y="22"/>
                    </a:lnTo>
                    <a:lnTo>
                      <a:pt x="28" y="26"/>
                    </a:lnTo>
                    <a:lnTo>
                      <a:pt x="18" y="1"/>
                    </a:lnTo>
                    <a:lnTo>
                      <a:pt x="15" y="1"/>
                    </a:lnTo>
                    <a:lnTo>
                      <a:pt x="18" y="9"/>
                    </a:lnTo>
                    <a:lnTo>
                      <a:pt x="13" y="9"/>
                    </a:lnTo>
                    <a:lnTo>
                      <a:pt x="10" y="3"/>
                    </a:lnTo>
                    <a:lnTo>
                      <a:pt x="5" y="0"/>
                    </a:lnTo>
                    <a:lnTo>
                      <a:pt x="0" y="4"/>
                    </a:lnTo>
                    <a:lnTo>
                      <a:pt x="0" y="11"/>
                    </a:lnTo>
                    <a:close/>
                  </a:path>
                </a:pathLst>
              </a:custGeom>
              <a:gradFill rotWithShape="1">
                <a:gsLst>
                  <a:gs pos="0">
                    <a:srgbClr val="F5F5F5">
                      <a:alpha val="10001"/>
                    </a:srgbClr>
                  </a:gs>
                  <a:gs pos="100000">
                    <a:srgbClr val="DDDDDD">
                      <a:alpha val="10001"/>
                    </a:srgbClr>
                  </a:gs>
                </a:gsLst>
                <a:lin ang="2700000" scaled="1"/>
              </a:gradFill>
              <a:ln w="317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76" name="Freeform 1706">
                <a:extLst>
                  <a:ext uri="{FF2B5EF4-FFF2-40B4-BE49-F238E27FC236}">
                    <a16:creationId xmlns:a16="http://schemas.microsoft.com/office/drawing/2014/main" id="{CED3ECBE-C9BA-4747-A862-B361E7BC2F55}"/>
                  </a:ext>
                </a:extLst>
              </p:cNvPr>
              <p:cNvSpPr>
                <a:spLocks noChangeAspect="1"/>
              </p:cNvSpPr>
              <p:nvPr/>
            </p:nvSpPr>
            <p:spPr bwMode="auto">
              <a:xfrm>
                <a:off x="1315" y="1140"/>
                <a:ext cx="50" cy="24"/>
              </a:xfrm>
              <a:custGeom>
                <a:avLst/>
                <a:gdLst>
                  <a:gd name="T0" fmla="*/ 0 w 170"/>
                  <a:gd name="T1" fmla="*/ 0 h 84"/>
                  <a:gd name="T2" fmla="*/ 0 w 170"/>
                  <a:gd name="T3" fmla="*/ 0 h 84"/>
                  <a:gd name="T4" fmla="*/ 0 w 170"/>
                  <a:gd name="T5" fmla="*/ 0 h 84"/>
                  <a:gd name="T6" fmla="*/ 0 w 170"/>
                  <a:gd name="T7" fmla="*/ 0 h 84"/>
                  <a:gd name="T8" fmla="*/ 0 w 170"/>
                  <a:gd name="T9" fmla="*/ 0 h 84"/>
                  <a:gd name="T10" fmla="*/ 0 w 170"/>
                  <a:gd name="T11" fmla="*/ 0 h 84"/>
                  <a:gd name="T12" fmla="*/ 0 w 170"/>
                  <a:gd name="T13" fmla="*/ 0 h 84"/>
                  <a:gd name="T14" fmla="*/ 0 w 170"/>
                  <a:gd name="T15" fmla="*/ 0 h 84"/>
                  <a:gd name="T16" fmla="*/ 0 w 170"/>
                  <a:gd name="T17" fmla="*/ 0 h 84"/>
                  <a:gd name="T18" fmla="*/ 0 w 170"/>
                  <a:gd name="T19" fmla="*/ 0 h 84"/>
                  <a:gd name="T20" fmla="*/ 0 w 170"/>
                  <a:gd name="T21" fmla="*/ 0 h 84"/>
                  <a:gd name="T22" fmla="*/ 0 w 170"/>
                  <a:gd name="T23" fmla="*/ 0 h 84"/>
                  <a:gd name="T24" fmla="*/ 0 w 170"/>
                  <a:gd name="T25" fmla="*/ 0 h 84"/>
                  <a:gd name="T26" fmla="*/ 0 w 170"/>
                  <a:gd name="T27" fmla="*/ 0 h 84"/>
                  <a:gd name="T28" fmla="*/ 0 w 170"/>
                  <a:gd name="T29" fmla="*/ 0 h 84"/>
                  <a:gd name="T30" fmla="*/ 0 w 170"/>
                  <a:gd name="T31" fmla="*/ 0 h 84"/>
                  <a:gd name="T32" fmla="*/ 0 w 170"/>
                  <a:gd name="T33" fmla="*/ 0 h 84"/>
                  <a:gd name="T34" fmla="*/ 0 w 170"/>
                  <a:gd name="T35" fmla="*/ 0 h 84"/>
                  <a:gd name="T36" fmla="*/ 0 w 170"/>
                  <a:gd name="T37" fmla="*/ 0 h 84"/>
                  <a:gd name="T38" fmla="*/ 0 w 170"/>
                  <a:gd name="T39" fmla="*/ 0 h 84"/>
                  <a:gd name="T40" fmla="*/ 0 w 170"/>
                  <a:gd name="T41" fmla="*/ 0 h 84"/>
                  <a:gd name="T42" fmla="*/ 0 w 170"/>
                  <a:gd name="T43" fmla="*/ 0 h 84"/>
                  <a:gd name="T44" fmla="*/ 0 w 170"/>
                  <a:gd name="T45" fmla="*/ 0 h 84"/>
                  <a:gd name="T46" fmla="*/ 0 w 170"/>
                  <a:gd name="T47" fmla="*/ 0 h 84"/>
                  <a:gd name="T48" fmla="*/ 0 w 170"/>
                  <a:gd name="T49" fmla="*/ 0 h 84"/>
                  <a:gd name="T50" fmla="*/ 0 w 170"/>
                  <a:gd name="T51" fmla="*/ 0 h 84"/>
                  <a:gd name="T52" fmla="*/ 0 w 170"/>
                  <a:gd name="T53" fmla="*/ 0 h 84"/>
                  <a:gd name="T54" fmla="*/ 0 w 170"/>
                  <a:gd name="T55" fmla="*/ 0 h 84"/>
                  <a:gd name="T56" fmla="*/ 0 w 170"/>
                  <a:gd name="T57" fmla="*/ 0 h 84"/>
                  <a:gd name="T58" fmla="*/ 0 w 170"/>
                  <a:gd name="T59" fmla="*/ 0 h 84"/>
                  <a:gd name="T60" fmla="*/ 0 w 170"/>
                  <a:gd name="T61" fmla="*/ 0 h 84"/>
                  <a:gd name="T62" fmla="*/ 0 w 170"/>
                  <a:gd name="T63" fmla="*/ 0 h 84"/>
                  <a:gd name="T64" fmla="*/ 0 w 170"/>
                  <a:gd name="T65" fmla="*/ 0 h 84"/>
                  <a:gd name="T66" fmla="*/ 0 w 170"/>
                  <a:gd name="T67" fmla="*/ 0 h 84"/>
                  <a:gd name="T68" fmla="*/ 0 w 170"/>
                  <a:gd name="T69" fmla="*/ 0 h 84"/>
                  <a:gd name="T70" fmla="*/ 0 w 170"/>
                  <a:gd name="T71" fmla="*/ 0 h 84"/>
                  <a:gd name="T72" fmla="*/ 0 w 170"/>
                  <a:gd name="T73" fmla="*/ 0 h 84"/>
                  <a:gd name="T74" fmla="*/ 0 w 170"/>
                  <a:gd name="T75" fmla="*/ 0 h 84"/>
                  <a:gd name="T76" fmla="*/ 0 w 170"/>
                  <a:gd name="T77" fmla="*/ 0 h 84"/>
                  <a:gd name="T78" fmla="*/ 0 w 170"/>
                  <a:gd name="T79" fmla="*/ 0 h 84"/>
                  <a:gd name="T80" fmla="*/ 0 w 170"/>
                  <a:gd name="T81" fmla="*/ 0 h 84"/>
                  <a:gd name="T82" fmla="*/ 0 w 170"/>
                  <a:gd name="T83" fmla="*/ 0 h 84"/>
                  <a:gd name="T84" fmla="*/ 0 w 170"/>
                  <a:gd name="T85" fmla="*/ 0 h 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70"/>
                  <a:gd name="T130" fmla="*/ 0 h 84"/>
                  <a:gd name="T131" fmla="*/ 170 w 170"/>
                  <a:gd name="T132" fmla="*/ 84 h 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70" h="84">
                    <a:moveTo>
                      <a:pt x="7" y="68"/>
                    </a:moveTo>
                    <a:lnTo>
                      <a:pt x="10" y="63"/>
                    </a:lnTo>
                    <a:lnTo>
                      <a:pt x="24" y="49"/>
                    </a:lnTo>
                    <a:lnTo>
                      <a:pt x="82" y="34"/>
                    </a:lnTo>
                    <a:lnTo>
                      <a:pt x="108" y="38"/>
                    </a:lnTo>
                    <a:lnTo>
                      <a:pt x="112" y="42"/>
                    </a:lnTo>
                    <a:lnTo>
                      <a:pt x="120" y="41"/>
                    </a:lnTo>
                    <a:lnTo>
                      <a:pt x="111" y="27"/>
                    </a:lnTo>
                    <a:lnTo>
                      <a:pt x="107" y="27"/>
                    </a:lnTo>
                    <a:lnTo>
                      <a:pt x="108" y="25"/>
                    </a:lnTo>
                    <a:lnTo>
                      <a:pt x="115" y="23"/>
                    </a:lnTo>
                    <a:lnTo>
                      <a:pt x="118" y="25"/>
                    </a:lnTo>
                    <a:lnTo>
                      <a:pt x="122" y="29"/>
                    </a:lnTo>
                    <a:lnTo>
                      <a:pt x="152" y="13"/>
                    </a:lnTo>
                    <a:lnTo>
                      <a:pt x="162" y="12"/>
                    </a:lnTo>
                    <a:lnTo>
                      <a:pt x="170" y="0"/>
                    </a:lnTo>
                    <a:lnTo>
                      <a:pt x="170" y="5"/>
                    </a:lnTo>
                    <a:lnTo>
                      <a:pt x="167" y="13"/>
                    </a:lnTo>
                    <a:lnTo>
                      <a:pt x="152" y="25"/>
                    </a:lnTo>
                    <a:lnTo>
                      <a:pt x="149" y="27"/>
                    </a:lnTo>
                    <a:lnTo>
                      <a:pt x="152" y="32"/>
                    </a:lnTo>
                    <a:lnTo>
                      <a:pt x="157" y="32"/>
                    </a:lnTo>
                    <a:lnTo>
                      <a:pt x="160" y="34"/>
                    </a:lnTo>
                    <a:lnTo>
                      <a:pt x="160" y="38"/>
                    </a:lnTo>
                    <a:lnTo>
                      <a:pt x="158" y="39"/>
                    </a:lnTo>
                    <a:lnTo>
                      <a:pt x="155" y="39"/>
                    </a:lnTo>
                    <a:lnTo>
                      <a:pt x="154" y="42"/>
                    </a:lnTo>
                    <a:lnTo>
                      <a:pt x="155" y="43"/>
                    </a:lnTo>
                    <a:lnTo>
                      <a:pt x="160" y="48"/>
                    </a:lnTo>
                    <a:lnTo>
                      <a:pt x="163" y="57"/>
                    </a:lnTo>
                    <a:lnTo>
                      <a:pt x="163" y="62"/>
                    </a:lnTo>
                    <a:lnTo>
                      <a:pt x="149" y="64"/>
                    </a:lnTo>
                    <a:lnTo>
                      <a:pt x="137" y="74"/>
                    </a:lnTo>
                    <a:lnTo>
                      <a:pt x="113" y="78"/>
                    </a:lnTo>
                    <a:lnTo>
                      <a:pt x="111" y="76"/>
                    </a:lnTo>
                    <a:lnTo>
                      <a:pt x="102" y="79"/>
                    </a:lnTo>
                    <a:lnTo>
                      <a:pt x="94" y="74"/>
                    </a:lnTo>
                    <a:lnTo>
                      <a:pt x="76" y="70"/>
                    </a:lnTo>
                    <a:lnTo>
                      <a:pt x="42" y="78"/>
                    </a:lnTo>
                    <a:lnTo>
                      <a:pt x="34" y="81"/>
                    </a:lnTo>
                    <a:lnTo>
                      <a:pt x="19" y="84"/>
                    </a:lnTo>
                    <a:lnTo>
                      <a:pt x="0" y="78"/>
                    </a:lnTo>
                    <a:lnTo>
                      <a:pt x="7" y="68"/>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77" name="Freeform 1707">
                <a:extLst>
                  <a:ext uri="{FF2B5EF4-FFF2-40B4-BE49-F238E27FC236}">
                    <a16:creationId xmlns:a16="http://schemas.microsoft.com/office/drawing/2014/main" id="{C53EC033-B96F-4E1C-97C9-C8194391F913}"/>
                  </a:ext>
                </a:extLst>
              </p:cNvPr>
              <p:cNvSpPr>
                <a:spLocks noChangeAspect="1"/>
              </p:cNvSpPr>
              <p:nvPr/>
            </p:nvSpPr>
            <p:spPr bwMode="auto">
              <a:xfrm>
                <a:off x="1315" y="1140"/>
                <a:ext cx="50" cy="24"/>
              </a:xfrm>
              <a:custGeom>
                <a:avLst/>
                <a:gdLst>
                  <a:gd name="T0" fmla="*/ 0 w 170"/>
                  <a:gd name="T1" fmla="*/ 0 h 84"/>
                  <a:gd name="T2" fmla="*/ 0 w 170"/>
                  <a:gd name="T3" fmla="*/ 0 h 84"/>
                  <a:gd name="T4" fmla="*/ 0 w 170"/>
                  <a:gd name="T5" fmla="*/ 0 h 84"/>
                  <a:gd name="T6" fmla="*/ 0 w 170"/>
                  <a:gd name="T7" fmla="*/ 0 h 84"/>
                  <a:gd name="T8" fmla="*/ 0 w 170"/>
                  <a:gd name="T9" fmla="*/ 0 h 84"/>
                  <a:gd name="T10" fmla="*/ 0 w 170"/>
                  <a:gd name="T11" fmla="*/ 0 h 84"/>
                  <a:gd name="T12" fmla="*/ 0 w 170"/>
                  <a:gd name="T13" fmla="*/ 0 h 84"/>
                  <a:gd name="T14" fmla="*/ 0 w 170"/>
                  <a:gd name="T15" fmla="*/ 0 h 84"/>
                  <a:gd name="T16" fmla="*/ 0 w 170"/>
                  <a:gd name="T17" fmla="*/ 0 h 84"/>
                  <a:gd name="T18" fmla="*/ 0 w 170"/>
                  <a:gd name="T19" fmla="*/ 0 h 84"/>
                  <a:gd name="T20" fmla="*/ 0 w 170"/>
                  <a:gd name="T21" fmla="*/ 0 h 84"/>
                  <a:gd name="T22" fmla="*/ 0 w 170"/>
                  <a:gd name="T23" fmla="*/ 0 h 84"/>
                  <a:gd name="T24" fmla="*/ 0 w 170"/>
                  <a:gd name="T25" fmla="*/ 0 h 84"/>
                  <a:gd name="T26" fmla="*/ 0 w 170"/>
                  <a:gd name="T27" fmla="*/ 0 h 84"/>
                  <a:gd name="T28" fmla="*/ 0 w 170"/>
                  <a:gd name="T29" fmla="*/ 0 h 84"/>
                  <a:gd name="T30" fmla="*/ 0 w 170"/>
                  <a:gd name="T31" fmla="*/ 0 h 84"/>
                  <a:gd name="T32" fmla="*/ 0 w 170"/>
                  <a:gd name="T33" fmla="*/ 0 h 84"/>
                  <a:gd name="T34" fmla="*/ 0 w 170"/>
                  <a:gd name="T35" fmla="*/ 0 h 84"/>
                  <a:gd name="T36" fmla="*/ 0 w 170"/>
                  <a:gd name="T37" fmla="*/ 0 h 84"/>
                  <a:gd name="T38" fmla="*/ 0 w 170"/>
                  <a:gd name="T39" fmla="*/ 0 h 84"/>
                  <a:gd name="T40" fmla="*/ 0 w 170"/>
                  <a:gd name="T41" fmla="*/ 0 h 84"/>
                  <a:gd name="T42" fmla="*/ 0 w 170"/>
                  <a:gd name="T43" fmla="*/ 0 h 84"/>
                  <a:gd name="T44" fmla="*/ 0 w 170"/>
                  <a:gd name="T45" fmla="*/ 0 h 84"/>
                  <a:gd name="T46" fmla="*/ 0 w 170"/>
                  <a:gd name="T47" fmla="*/ 0 h 84"/>
                  <a:gd name="T48" fmla="*/ 0 w 170"/>
                  <a:gd name="T49" fmla="*/ 0 h 84"/>
                  <a:gd name="T50" fmla="*/ 0 w 170"/>
                  <a:gd name="T51" fmla="*/ 0 h 84"/>
                  <a:gd name="T52" fmla="*/ 0 w 170"/>
                  <a:gd name="T53" fmla="*/ 0 h 84"/>
                  <a:gd name="T54" fmla="*/ 0 w 170"/>
                  <a:gd name="T55" fmla="*/ 0 h 84"/>
                  <a:gd name="T56" fmla="*/ 0 w 170"/>
                  <a:gd name="T57" fmla="*/ 0 h 84"/>
                  <a:gd name="T58" fmla="*/ 0 w 170"/>
                  <a:gd name="T59" fmla="*/ 0 h 84"/>
                  <a:gd name="T60" fmla="*/ 0 w 170"/>
                  <a:gd name="T61" fmla="*/ 0 h 84"/>
                  <a:gd name="T62" fmla="*/ 0 w 170"/>
                  <a:gd name="T63" fmla="*/ 0 h 84"/>
                  <a:gd name="T64" fmla="*/ 0 w 170"/>
                  <a:gd name="T65" fmla="*/ 0 h 84"/>
                  <a:gd name="T66" fmla="*/ 0 w 170"/>
                  <a:gd name="T67" fmla="*/ 0 h 84"/>
                  <a:gd name="T68" fmla="*/ 0 w 170"/>
                  <a:gd name="T69" fmla="*/ 0 h 84"/>
                  <a:gd name="T70" fmla="*/ 0 w 170"/>
                  <a:gd name="T71" fmla="*/ 0 h 84"/>
                  <a:gd name="T72" fmla="*/ 0 w 170"/>
                  <a:gd name="T73" fmla="*/ 0 h 84"/>
                  <a:gd name="T74" fmla="*/ 0 w 170"/>
                  <a:gd name="T75" fmla="*/ 0 h 84"/>
                  <a:gd name="T76" fmla="*/ 0 w 170"/>
                  <a:gd name="T77" fmla="*/ 0 h 84"/>
                  <a:gd name="T78" fmla="*/ 0 w 170"/>
                  <a:gd name="T79" fmla="*/ 0 h 84"/>
                  <a:gd name="T80" fmla="*/ 0 w 170"/>
                  <a:gd name="T81" fmla="*/ 0 h 84"/>
                  <a:gd name="T82" fmla="*/ 0 w 170"/>
                  <a:gd name="T83" fmla="*/ 0 h 84"/>
                  <a:gd name="T84" fmla="*/ 0 w 170"/>
                  <a:gd name="T85" fmla="*/ 0 h 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70"/>
                  <a:gd name="T130" fmla="*/ 0 h 84"/>
                  <a:gd name="T131" fmla="*/ 170 w 170"/>
                  <a:gd name="T132" fmla="*/ 84 h 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70" h="84">
                    <a:moveTo>
                      <a:pt x="7" y="68"/>
                    </a:moveTo>
                    <a:lnTo>
                      <a:pt x="10" y="63"/>
                    </a:lnTo>
                    <a:lnTo>
                      <a:pt x="24" y="49"/>
                    </a:lnTo>
                    <a:lnTo>
                      <a:pt x="82" y="34"/>
                    </a:lnTo>
                    <a:lnTo>
                      <a:pt x="108" y="38"/>
                    </a:lnTo>
                    <a:lnTo>
                      <a:pt x="112" y="42"/>
                    </a:lnTo>
                    <a:lnTo>
                      <a:pt x="120" y="41"/>
                    </a:lnTo>
                    <a:lnTo>
                      <a:pt x="111" y="27"/>
                    </a:lnTo>
                    <a:lnTo>
                      <a:pt x="107" y="27"/>
                    </a:lnTo>
                    <a:lnTo>
                      <a:pt x="108" y="25"/>
                    </a:lnTo>
                    <a:lnTo>
                      <a:pt x="115" y="23"/>
                    </a:lnTo>
                    <a:lnTo>
                      <a:pt x="118" y="25"/>
                    </a:lnTo>
                    <a:lnTo>
                      <a:pt x="122" y="29"/>
                    </a:lnTo>
                    <a:lnTo>
                      <a:pt x="152" y="13"/>
                    </a:lnTo>
                    <a:lnTo>
                      <a:pt x="162" y="12"/>
                    </a:lnTo>
                    <a:lnTo>
                      <a:pt x="170" y="0"/>
                    </a:lnTo>
                    <a:lnTo>
                      <a:pt x="170" y="5"/>
                    </a:lnTo>
                    <a:lnTo>
                      <a:pt x="167" y="13"/>
                    </a:lnTo>
                    <a:lnTo>
                      <a:pt x="152" y="25"/>
                    </a:lnTo>
                    <a:lnTo>
                      <a:pt x="149" y="27"/>
                    </a:lnTo>
                    <a:lnTo>
                      <a:pt x="152" y="32"/>
                    </a:lnTo>
                    <a:lnTo>
                      <a:pt x="157" y="32"/>
                    </a:lnTo>
                    <a:lnTo>
                      <a:pt x="160" y="34"/>
                    </a:lnTo>
                    <a:lnTo>
                      <a:pt x="160" y="38"/>
                    </a:lnTo>
                    <a:lnTo>
                      <a:pt x="158" y="39"/>
                    </a:lnTo>
                    <a:lnTo>
                      <a:pt x="155" y="39"/>
                    </a:lnTo>
                    <a:lnTo>
                      <a:pt x="154" y="42"/>
                    </a:lnTo>
                    <a:lnTo>
                      <a:pt x="155" y="43"/>
                    </a:lnTo>
                    <a:lnTo>
                      <a:pt x="160" y="48"/>
                    </a:lnTo>
                    <a:lnTo>
                      <a:pt x="163" y="57"/>
                    </a:lnTo>
                    <a:lnTo>
                      <a:pt x="163" y="62"/>
                    </a:lnTo>
                    <a:lnTo>
                      <a:pt x="149" y="64"/>
                    </a:lnTo>
                    <a:lnTo>
                      <a:pt x="137" y="74"/>
                    </a:lnTo>
                    <a:lnTo>
                      <a:pt x="113" y="78"/>
                    </a:lnTo>
                    <a:lnTo>
                      <a:pt x="111" y="76"/>
                    </a:lnTo>
                    <a:lnTo>
                      <a:pt x="102" y="79"/>
                    </a:lnTo>
                    <a:lnTo>
                      <a:pt x="94" y="74"/>
                    </a:lnTo>
                    <a:lnTo>
                      <a:pt x="76" y="70"/>
                    </a:lnTo>
                    <a:lnTo>
                      <a:pt x="42" y="78"/>
                    </a:lnTo>
                    <a:lnTo>
                      <a:pt x="34" y="81"/>
                    </a:lnTo>
                    <a:lnTo>
                      <a:pt x="19" y="84"/>
                    </a:lnTo>
                    <a:lnTo>
                      <a:pt x="0" y="78"/>
                    </a:lnTo>
                    <a:lnTo>
                      <a:pt x="7" y="68"/>
                    </a:lnTo>
                    <a:close/>
                  </a:path>
                </a:pathLst>
              </a:custGeom>
              <a:gradFill rotWithShape="1">
                <a:gsLst>
                  <a:gs pos="0">
                    <a:srgbClr val="F5F5F5">
                      <a:alpha val="10001"/>
                    </a:srgbClr>
                  </a:gs>
                  <a:gs pos="100000">
                    <a:srgbClr val="DDDDDD">
                      <a:alpha val="10001"/>
                    </a:srgbClr>
                  </a:gs>
                </a:gsLst>
                <a:lin ang="2700000" scaled="1"/>
              </a:gradFill>
              <a:ln w="317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78" name="Freeform 1708">
                <a:extLst>
                  <a:ext uri="{FF2B5EF4-FFF2-40B4-BE49-F238E27FC236}">
                    <a16:creationId xmlns:a16="http://schemas.microsoft.com/office/drawing/2014/main" id="{D2700BFD-31D5-46E9-8C22-251DFA441338}"/>
                  </a:ext>
                </a:extLst>
              </p:cNvPr>
              <p:cNvSpPr>
                <a:spLocks noChangeAspect="1"/>
              </p:cNvSpPr>
              <p:nvPr/>
            </p:nvSpPr>
            <p:spPr bwMode="auto">
              <a:xfrm>
                <a:off x="1146" y="1062"/>
                <a:ext cx="99" cy="44"/>
              </a:xfrm>
              <a:custGeom>
                <a:avLst/>
                <a:gdLst>
                  <a:gd name="T0" fmla="*/ 0 w 336"/>
                  <a:gd name="T1" fmla="*/ 0 h 151"/>
                  <a:gd name="T2" fmla="*/ 0 w 336"/>
                  <a:gd name="T3" fmla="*/ 0 h 151"/>
                  <a:gd name="T4" fmla="*/ 0 w 336"/>
                  <a:gd name="T5" fmla="*/ 0 h 151"/>
                  <a:gd name="T6" fmla="*/ 0 w 336"/>
                  <a:gd name="T7" fmla="*/ 0 h 151"/>
                  <a:gd name="T8" fmla="*/ 0 w 336"/>
                  <a:gd name="T9" fmla="*/ 0 h 151"/>
                  <a:gd name="T10" fmla="*/ 0 w 336"/>
                  <a:gd name="T11" fmla="*/ 0 h 151"/>
                  <a:gd name="T12" fmla="*/ 0 w 336"/>
                  <a:gd name="T13" fmla="*/ 0 h 151"/>
                  <a:gd name="T14" fmla="*/ 0 w 336"/>
                  <a:gd name="T15" fmla="*/ 0 h 151"/>
                  <a:gd name="T16" fmla="*/ 0 w 336"/>
                  <a:gd name="T17" fmla="*/ 0 h 151"/>
                  <a:gd name="T18" fmla="*/ 0 w 336"/>
                  <a:gd name="T19" fmla="*/ 0 h 151"/>
                  <a:gd name="T20" fmla="*/ 0 w 336"/>
                  <a:gd name="T21" fmla="*/ 0 h 151"/>
                  <a:gd name="T22" fmla="*/ 0 w 336"/>
                  <a:gd name="T23" fmla="*/ 0 h 151"/>
                  <a:gd name="T24" fmla="*/ 0 w 336"/>
                  <a:gd name="T25" fmla="*/ 0 h 151"/>
                  <a:gd name="T26" fmla="*/ 0 w 336"/>
                  <a:gd name="T27" fmla="*/ 0 h 151"/>
                  <a:gd name="T28" fmla="*/ 0 w 336"/>
                  <a:gd name="T29" fmla="*/ 0 h 151"/>
                  <a:gd name="T30" fmla="*/ 0 w 336"/>
                  <a:gd name="T31" fmla="*/ 0 h 151"/>
                  <a:gd name="T32" fmla="*/ 0 w 336"/>
                  <a:gd name="T33" fmla="*/ 0 h 151"/>
                  <a:gd name="T34" fmla="*/ 0 w 336"/>
                  <a:gd name="T35" fmla="*/ 0 h 151"/>
                  <a:gd name="T36" fmla="*/ 0 w 336"/>
                  <a:gd name="T37" fmla="*/ 0 h 151"/>
                  <a:gd name="T38" fmla="*/ 0 w 336"/>
                  <a:gd name="T39" fmla="*/ 0 h 151"/>
                  <a:gd name="T40" fmla="*/ 0 w 336"/>
                  <a:gd name="T41" fmla="*/ 0 h 151"/>
                  <a:gd name="T42" fmla="*/ 0 w 336"/>
                  <a:gd name="T43" fmla="*/ 0 h 151"/>
                  <a:gd name="T44" fmla="*/ 0 w 336"/>
                  <a:gd name="T45" fmla="*/ 0 h 151"/>
                  <a:gd name="T46" fmla="*/ 0 w 336"/>
                  <a:gd name="T47" fmla="*/ 0 h 151"/>
                  <a:gd name="T48" fmla="*/ 0 w 336"/>
                  <a:gd name="T49" fmla="*/ 0 h 151"/>
                  <a:gd name="T50" fmla="*/ 0 w 336"/>
                  <a:gd name="T51" fmla="*/ 0 h 151"/>
                  <a:gd name="T52" fmla="*/ 0 w 336"/>
                  <a:gd name="T53" fmla="*/ 0 h 151"/>
                  <a:gd name="T54" fmla="*/ 0 w 336"/>
                  <a:gd name="T55" fmla="*/ 0 h 151"/>
                  <a:gd name="T56" fmla="*/ 0 w 336"/>
                  <a:gd name="T57" fmla="*/ 0 h 151"/>
                  <a:gd name="T58" fmla="*/ 0 w 336"/>
                  <a:gd name="T59" fmla="*/ 0 h 151"/>
                  <a:gd name="T60" fmla="*/ 0 w 336"/>
                  <a:gd name="T61" fmla="*/ 0 h 151"/>
                  <a:gd name="T62" fmla="*/ 0 w 336"/>
                  <a:gd name="T63" fmla="*/ 0 h 151"/>
                  <a:gd name="T64" fmla="*/ 0 w 336"/>
                  <a:gd name="T65" fmla="*/ 0 h 151"/>
                  <a:gd name="T66" fmla="*/ 0 w 336"/>
                  <a:gd name="T67" fmla="*/ 0 h 151"/>
                  <a:gd name="T68" fmla="*/ 0 w 336"/>
                  <a:gd name="T69" fmla="*/ 0 h 151"/>
                  <a:gd name="T70" fmla="*/ 0 w 336"/>
                  <a:gd name="T71" fmla="*/ 0 h 151"/>
                  <a:gd name="T72" fmla="*/ 0 w 336"/>
                  <a:gd name="T73" fmla="*/ 0 h 151"/>
                  <a:gd name="T74" fmla="*/ 0 w 336"/>
                  <a:gd name="T75" fmla="*/ 0 h 151"/>
                  <a:gd name="T76" fmla="*/ 0 w 336"/>
                  <a:gd name="T77" fmla="*/ 0 h 151"/>
                  <a:gd name="T78" fmla="*/ 0 w 336"/>
                  <a:gd name="T79" fmla="*/ 0 h 151"/>
                  <a:gd name="T80" fmla="*/ 0 w 336"/>
                  <a:gd name="T81" fmla="*/ 0 h 151"/>
                  <a:gd name="T82" fmla="*/ 0 w 336"/>
                  <a:gd name="T83" fmla="*/ 0 h 15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36"/>
                  <a:gd name="T127" fmla="*/ 0 h 151"/>
                  <a:gd name="T128" fmla="*/ 336 w 336"/>
                  <a:gd name="T129" fmla="*/ 151 h 15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36" h="151">
                    <a:moveTo>
                      <a:pt x="56" y="141"/>
                    </a:moveTo>
                    <a:lnTo>
                      <a:pt x="54" y="145"/>
                    </a:lnTo>
                    <a:lnTo>
                      <a:pt x="53" y="143"/>
                    </a:lnTo>
                    <a:lnTo>
                      <a:pt x="54" y="134"/>
                    </a:lnTo>
                    <a:lnTo>
                      <a:pt x="54" y="128"/>
                    </a:lnTo>
                    <a:lnTo>
                      <a:pt x="49" y="123"/>
                    </a:lnTo>
                    <a:lnTo>
                      <a:pt x="21" y="140"/>
                    </a:lnTo>
                    <a:lnTo>
                      <a:pt x="11" y="143"/>
                    </a:lnTo>
                    <a:lnTo>
                      <a:pt x="3" y="141"/>
                    </a:lnTo>
                    <a:lnTo>
                      <a:pt x="0" y="136"/>
                    </a:lnTo>
                    <a:lnTo>
                      <a:pt x="65" y="81"/>
                    </a:lnTo>
                    <a:lnTo>
                      <a:pt x="80" y="76"/>
                    </a:lnTo>
                    <a:lnTo>
                      <a:pt x="96" y="61"/>
                    </a:lnTo>
                    <a:lnTo>
                      <a:pt x="112" y="54"/>
                    </a:lnTo>
                    <a:lnTo>
                      <a:pt x="113" y="50"/>
                    </a:lnTo>
                    <a:lnTo>
                      <a:pt x="117" y="47"/>
                    </a:lnTo>
                    <a:lnTo>
                      <a:pt x="121" y="36"/>
                    </a:lnTo>
                    <a:lnTo>
                      <a:pt x="129" y="25"/>
                    </a:lnTo>
                    <a:lnTo>
                      <a:pt x="131" y="33"/>
                    </a:lnTo>
                    <a:lnTo>
                      <a:pt x="133" y="39"/>
                    </a:lnTo>
                    <a:lnTo>
                      <a:pt x="137" y="36"/>
                    </a:lnTo>
                    <a:lnTo>
                      <a:pt x="139" y="35"/>
                    </a:lnTo>
                    <a:lnTo>
                      <a:pt x="148" y="12"/>
                    </a:lnTo>
                    <a:lnTo>
                      <a:pt x="149" y="15"/>
                    </a:lnTo>
                    <a:lnTo>
                      <a:pt x="144" y="29"/>
                    </a:lnTo>
                    <a:lnTo>
                      <a:pt x="147" y="34"/>
                    </a:lnTo>
                    <a:lnTo>
                      <a:pt x="149" y="31"/>
                    </a:lnTo>
                    <a:lnTo>
                      <a:pt x="153" y="25"/>
                    </a:lnTo>
                    <a:lnTo>
                      <a:pt x="159" y="21"/>
                    </a:lnTo>
                    <a:lnTo>
                      <a:pt x="160" y="19"/>
                    </a:lnTo>
                    <a:lnTo>
                      <a:pt x="158" y="5"/>
                    </a:lnTo>
                    <a:lnTo>
                      <a:pt x="159" y="3"/>
                    </a:lnTo>
                    <a:lnTo>
                      <a:pt x="162" y="0"/>
                    </a:lnTo>
                    <a:lnTo>
                      <a:pt x="190" y="9"/>
                    </a:lnTo>
                    <a:lnTo>
                      <a:pt x="209" y="41"/>
                    </a:lnTo>
                    <a:lnTo>
                      <a:pt x="206" y="13"/>
                    </a:lnTo>
                    <a:lnTo>
                      <a:pt x="217" y="13"/>
                    </a:lnTo>
                    <a:lnTo>
                      <a:pt x="228" y="16"/>
                    </a:lnTo>
                    <a:lnTo>
                      <a:pt x="235" y="16"/>
                    </a:lnTo>
                    <a:lnTo>
                      <a:pt x="261" y="57"/>
                    </a:lnTo>
                    <a:lnTo>
                      <a:pt x="270" y="63"/>
                    </a:lnTo>
                    <a:lnTo>
                      <a:pt x="305" y="60"/>
                    </a:lnTo>
                    <a:lnTo>
                      <a:pt x="304" y="80"/>
                    </a:lnTo>
                    <a:lnTo>
                      <a:pt x="321" y="98"/>
                    </a:lnTo>
                    <a:lnTo>
                      <a:pt x="319" y="110"/>
                    </a:lnTo>
                    <a:lnTo>
                      <a:pt x="324" y="120"/>
                    </a:lnTo>
                    <a:lnTo>
                      <a:pt x="335" y="127"/>
                    </a:lnTo>
                    <a:lnTo>
                      <a:pt x="330" y="131"/>
                    </a:lnTo>
                    <a:lnTo>
                      <a:pt x="332" y="135"/>
                    </a:lnTo>
                    <a:lnTo>
                      <a:pt x="335" y="135"/>
                    </a:lnTo>
                    <a:lnTo>
                      <a:pt x="332" y="141"/>
                    </a:lnTo>
                    <a:lnTo>
                      <a:pt x="333" y="146"/>
                    </a:lnTo>
                    <a:lnTo>
                      <a:pt x="336" y="148"/>
                    </a:lnTo>
                    <a:lnTo>
                      <a:pt x="336" y="149"/>
                    </a:lnTo>
                    <a:lnTo>
                      <a:pt x="324" y="150"/>
                    </a:lnTo>
                    <a:lnTo>
                      <a:pt x="310" y="145"/>
                    </a:lnTo>
                    <a:lnTo>
                      <a:pt x="309" y="138"/>
                    </a:lnTo>
                    <a:lnTo>
                      <a:pt x="306" y="133"/>
                    </a:lnTo>
                    <a:lnTo>
                      <a:pt x="299" y="133"/>
                    </a:lnTo>
                    <a:lnTo>
                      <a:pt x="291" y="136"/>
                    </a:lnTo>
                    <a:lnTo>
                      <a:pt x="261" y="138"/>
                    </a:lnTo>
                    <a:lnTo>
                      <a:pt x="246" y="145"/>
                    </a:lnTo>
                    <a:lnTo>
                      <a:pt x="242" y="150"/>
                    </a:lnTo>
                    <a:lnTo>
                      <a:pt x="237" y="151"/>
                    </a:lnTo>
                    <a:lnTo>
                      <a:pt x="217" y="148"/>
                    </a:lnTo>
                    <a:lnTo>
                      <a:pt x="210" y="150"/>
                    </a:lnTo>
                    <a:lnTo>
                      <a:pt x="195" y="134"/>
                    </a:lnTo>
                    <a:lnTo>
                      <a:pt x="179" y="127"/>
                    </a:lnTo>
                    <a:lnTo>
                      <a:pt x="167" y="128"/>
                    </a:lnTo>
                    <a:lnTo>
                      <a:pt x="163" y="128"/>
                    </a:lnTo>
                    <a:lnTo>
                      <a:pt x="157" y="133"/>
                    </a:lnTo>
                    <a:lnTo>
                      <a:pt x="157" y="122"/>
                    </a:lnTo>
                    <a:lnTo>
                      <a:pt x="160" y="117"/>
                    </a:lnTo>
                    <a:lnTo>
                      <a:pt x="165" y="114"/>
                    </a:lnTo>
                    <a:lnTo>
                      <a:pt x="176" y="99"/>
                    </a:lnTo>
                    <a:lnTo>
                      <a:pt x="184" y="94"/>
                    </a:lnTo>
                    <a:lnTo>
                      <a:pt x="184" y="91"/>
                    </a:lnTo>
                    <a:lnTo>
                      <a:pt x="181" y="91"/>
                    </a:lnTo>
                    <a:lnTo>
                      <a:pt x="164" y="93"/>
                    </a:lnTo>
                    <a:lnTo>
                      <a:pt x="144" y="105"/>
                    </a:lnTo>
                    <a:lnTo>
                      <a:pt x="136" y="115"/>
                    </a:lnTo>
                    <a:lnTo>
                      <a:pt x="120" y="127"/>
                    </a:lnTo>
                    <a:lnTo>
                      <a:pt x="99" y="131"/>
                    </a:lnTo>
                    <a:lnTo>
                      <a:pt x="84" y="143"/>
                    </a:lnTo>
                    <a:lnTo>
                      <a:pt x="56" y="14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79" name="Freeform 1709">
                <a:extLst>
                  <a:ext uri="{FF2B5EF4-FFF2-40B4-BE49-F238E27FC236}">
                    <a16:creationId xmlns:a16="http://schemas.microsoft.com/office/drawing/2014/main" id="{7E9F285A-1A71-46B9-9CD1-2D9221338670}"/>
                  </a:ext>
                </a:extLst>
              </p:cNvPr>
              <p:cNvSpPr>
                <a:spLocks noChangeAspect="1"/>
              </p:cNvSpPr>
              <p:nvPr/>
            </p:nvSpPr>
            <p:spPr bwMode="auto">
              <a:xfrm>
                <a:off x="1146" y="1062"/>
                <a:ext cx="99" cy="44"/>
              </a:xfrm>
              <a:custGeom>
                <a:avLst/>
                <a:gdLst>
                  <a:gd name="T0" fmla="*/ 0 w 336"/>
                  <a:gd name="T1" fmla="*/ 0 h 151"/>
                  <a:gd name="T2" fmla="*/ 0 w 336"/>
                  <a:gd name="T3" fmla="*/ 0 h 151"/>
                  <a:gd name="T4" fmla="*/ 0 w 336"/>
                  <a:gd name="T5" fmla="*/ 0 h 151"/>
                  <a:gd name="T6" fmla="*/ 0 w 336"/>
                  <a:gd name="T7" fmla="*/ 0 h 151"/>
                  <a:gd name="T8" fmla="*/ 0 w 336"/>
                  <a:gd name="T9" fmla="*/ 0 h 151"/>
                  <a:gd name="T10" fmla="*/ 0 w 336"/>
                  <a:gd name="T11" fmla="*/ 0 h 151"/>
                  <a:gd name="T12" fmla="*/ 0 w 336"/>
                  <a:gd name="T13" fmla="*/ 0 h 151"/>
                  <a:gd name="T14" fmla="*/ 0 w 336"/>
                  <a:gd name="T15" fmla="*/ 0 h 151"/>
                  <a:gd name="T16" fmla="*/ 0 w 336"/>
                  <a:gd name="T17" fmla="*/ 0 h 151"/>
                  <a:gd name="T18" fmla="*/ 0 w 336"/>
                  <a:gd name="T19" fmla="*/ 0 h 151"/>
                  <a:gd name="T20" fmla="*/ 0 w 336"/>
                  <a:gd name="T21" fmla="*/ 0 h 151"/>
                  <a:gd name="T22" fmla="*/ 0 w 336"/>
                  <a:gd name="T23" fmla="*/ 0 h 151"/>
                  <a:gd name="T24" fmla="*/ 0 w 336"/>
                  <a:gd name="T25" fmla="*/ 0 h 151"/>
                  <a:gd name="T26" fmla="*/ 0 w 336"/>
                  <a:gd name="T27" fmla="*/ 0 h 151"/>
                  <a:gd name="T28" fmla="*/ 0 w 336"/>
                  <a:gd name="T29" fmla="*/ 0 h 151"/>
                  <a:gd name="T30" fmla="*/ 0 w 336"/>
                  <a:gd name="T31" fmla="*/ 0 h 151"/>
                  <a:gd name="T32" fmla="*/ 0 w 336"/>
                  <a:gd name="T33" fmla="*/ 0 h 151"/>
                  <a:gd name="T34" fmla="*/ 0 w 336"/>
                  <a:gd name="T35" fmla="*/ 0 h 151"/>
                  <a:gd name="T36" fmla="*/ 0 w 336"/>
                  <a:gd name="T37" fmla="*/ 0 h 151"/>
                  <a:gd name="T38" fmla="*/ 0 w 336"/>
                  <a:gd name="T39" fmla="*/ 0 h 151"/>
                  <a:gd name="T40" fmla="*/ 0 w 336"/>
                  <a:gd name="T41" fmla="*/ 0 h 151"/>
                  <a:gd name="T42" fmla="*/ 0 w 336"/>
                  <a:gd name="T43" fmla="*/ 0 h 151"/>
                  <a:gd name="T44" fmla="*/ 0 w 336"/>
                  <a:gd name="T45" fmla="*/ 0 h 151"/>
                  <a:gd name="T46" fmla="*/ 0 w 336"/>
                  <a:gd name="T47" fmla="*/ 0 h 151"/>
                  <a:gd name="T48" fmla="*/ 0 w 336"/>
                  <a:gd name="T49" fmla="*/ 0 h 151"/>
                  <a:gd name="T50" fmla="*/ 0 w 336"/>
                  <a:gd name="T51" fmla="*/ 0 h 151"/>
                  <a:gd name="T52" fmla="*/ 0 w 336"/>
                  <a:gd name="T53" fmla="*/ 0 h 151"/>
                  <a:gd name="T54" fmla="*/ 0 w 336"/>
                  <a:gd name="T55" fmla="*/ 0 h 151"/>
                  <a:gd name="T56" fmla="*/ 0 w 336"/>
                  <a:gd name="T57" fmla="*/ 0 h 151"/>
                  <a:gd name="T58" fmla="*/ 0 w 336"/>
                  <a:gd name="T59" fmla="*/ 0 h 151"/>
                  <a:gd name="T60" fmla="*/ 0 w 336"/>
                  <a:gd name="T61" fmla="*/ 0 h 151"/>
                  <a:gd name="T62" fmla="*/ 0 w 336"/>
                  <a:gd name="T63" fmla="*/ 0 h 151"/>
                  <a:gd name="T64" fmla="*/ 0 w 336"/>
                  <a:gd name="T65" fmla="*/ 0 h 151"/>
                  <a:gd name="T66" fmla="*/ 0 w 336"/>
                  <a:gd name="T67" fmla="*/ 0 h 151"/>
                  <a:gd name="T68" fmla="*/ 0 w 336"/>
                  <a:gd name="T69" fmla="*/ 0 h 151"/>
                  <a:gd name="T70" fmla="*/ 0 w 336"/>
                  <a:gd name="T71" fmla="*/ 0 h 151"/>
                  <a:gd name="T72" fmla="*/ 0 w 336"/>
                  <a:gd name="T73" fmla="*/ 0 h 151"/>
                  <a:gd name="T74" fmla="*/ 0 w 336"/>
                  <a:gd name="T75" fmla="*/ 0 h 151"/>
                  <a:gd name="T76" fmla="*/ 0 w 336"/>
                  <a:gd name="T77" fmla="*/ 0 h 151"/>
                  <a:gd name="T78" fmla="*/ 0 w 336"/>
                  <a:gd name="T79" fmla="*/ 0 h 151"/>
                  <a:gd name="T80" fmla="*/ 0 w 336"/>
                  <a:gd name="T81" fmla="*/ 0 h 151"/>
                  <a:gd name="T82" fmla="*/ 0 w 336"/>
                  <a:gd name="T83" fmla="*/ 0 h 15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36"/>
                  <a:gd name="T127" fmla="*/ 0 h 151"/>
                  <a:gd name="T128" fmla="*/ 336 w 336"/>
                  <a:gd name="T129" fmla="*/ 151 h 15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36" h="151">
                    <a:moveTo>
                      <a:pt x="56" y="141"/>
                    </a:moveTo>
                    <a:lnTo>
                      <a:pt x="54" y="145"/>
                    </a:lnTo>
                    <a:lnTo>
                      <a:pt x="53" y="143"/>
                    </a:lnTo>
                    <a:lnTo>
                      <a:pt x="54" y="134"/>
                    </a:lnTo>
                    <a:lnTo>
                      <a:pt x="54" y="128"/>
                    </a:lnTo>
                    <a:lnTo>
                      <a:pt x="49" y="123"/>
                    </a:lnTo>
                    <a:lnTo>
                      <a:pt x="21" y="140"/>
                    </a:lnTo>
                    <a:lnTo>
                      <a:pt x="11" y="143"/>
                    </a:lnTo>
                    <a:lnTo>
                      <a:pt x="3" y="141"/>
                    </a:lnTo>
                    <a:lnTo>
                      <a:pt x="0" y="136"/>
                    </a:lnTo>
                    <a:lnTo>
                      <a:pt x="65" y="81"/>
                    </a:lnTo>
                    <a:lnTo>
                      <a:pt x="80" y="76"/>
                    </a:lnTo>
                    <a:lnTo>
                      <a:pt x="96" y="61"/>
                    </a:lnTo>
                    <a:lnTo>
                      <a:pt x="112" y="54"/>
                    </a:lnTo>
                    <a:lnTo>
                      <a:pt x="113" y="50"/>
                    </a:lnTo>
                    <a:lnTo>
                      <a:pt x="117" y="47"/>
                    </a:lnTo>
                    <a:lnTo>
                      <a:pt x="121" y="36"/>
                    </a:lnTo>
                    <a:lnTo>
                      <a:pt x="129" y="25"/>
                    </a:lnTo>
                    <a:lnTo>
                      <a:pt x="131" y="33"/>
                    </a:lnTo>
                    <a:lnTo>
                      <a:pt x="133" y="39"/>
                    </a:lnTo>
                    <a:lnTo>
                      <a:pt x="137" y="36"/>
                    </a:lnTo>
                    <a:lnTo>
                      <a:pt x="139" y="35"/>
                    </a:lnTo>
                    <a:lnTo>
                      <a:pt x="148" y="12"/>
                    </a:lnTo>
                    <a:lnTo>
                      <a:pt x="149" y="15"/>
                    </a:lnTo>
                    <a:lnTo>
                      <a:pt x="144" y="29"/>
                    </a:lnTo>
                    <a:lnTo>
                      <a:pt x="147" y="34"/>
                    </a:lnTo>
                    <a:lnTo>
                      <a:pt x="149" y="31"/>
                    </a:lnTo>
                    <a:lnTo>
                      <a:pt x="153" y="25"/>
                    </a:lnTo>
                    <a:lnTo>
                      <a:pt x="159" y="21"/>
                    </a:lnTo>
                    <a:lnTo>
                      <a:pt x="160" y="19"/>
                    </a:lnTo>
                    <a:lnTo>
                      <a:pt x="158" y="5"/>
                    </a:lnTo>
                    <a:lnTo>
                      <a:pt x="159" y="3"/>
                    </a:lnTo>
                    <a:lnTo>
                      <a:pt x="162" y="0"/>
                    </a:lnTo>
                    <a:lnTo>
                      <a:pt x="190" y="9"/>
                    </a:lnTo>
                    <a:lnTo>
                      <a:pt x="209" y="41"/>
                    </a:lnTo>
                    <a:lnTo>
                      <a:pt x="206" y="13"/>
                    </a:lnTo>
                    <a:lnTo>
                      <a:pt x="217" y="13"/>
                    </a:lnTo>
                    <a:lnTo>
                      <a:pt x="228" y="16"/>
                    </a:lnTo>
                    <a:lnTo>
                      <a:pt x="235" y="16"/>
                    </a:lnTo>
                    <a:lnTo>
                      <a:pt x="261" y="57"/>
                    </a:lnTo>
                    <a:lnTo>
                      <a:pt x="270" y="63"/>
                    </a:lnTo>
                    <a:lnTo>
                      <a:pt x="305" y="60"/>
                    </a:lnTo>
                    <a:lnTo>
                      <a:pt x="304" y="80"/>
                    </a:lnTo>
                    <a:lnTo>
                      <a:pt x="321" y="98"/>
                    </a:lnTo>
                    <a:lnTo>
                      <a:pt x="319" y="110"/>
                    </a:lnTo>
                    <a:lnTo>
                      <a:pt x="324" y="120"/>
                    </a:lnTo>
                    <a:lnTo>
                      <a:pt x="335" y="127"/>
                    </a:lnTo>
                    <a:lnTo>
                      <a:pt x="330" y="131"/>
                    </a:lnTo>
                    <a:lnTo>
                      <a:pt x="332" y="135"/>
                    </a:lnTo>
                    <a:lnTo>
                      <a:pt x="335" y="135"/>
                    </a:lnTo>
                    <a:lnTo>
                      <a:pt x="332" y="141"/>
                    </a:lnTo>
                    <a:lnTo>
                      <a:pt x="333" y="146"/>
                    </a:lnTo>
                    <a:lnTo>
                      <a:pt x="336" y="148"/>
                    </a:lnTo>
                    <a:lnTo>
                      <a:pt x="336" y="149"/>
                    </a:lnTo>
                    <a:lnTo>
                      <a:pt x="324" y="150"/>
                    </a:lnTo>
                    <a:lnTo>
                      <a:pt x="310" y="145"/>
                    </a:lnTo>
                    <a:lnTo>
                      <a:pt x="309" y="138"/>
                    </a:lnTo>
                    <a:lnTo>
                      <a:pt x="306" y="133"/>
                    </a:lnTo>
                    <a:lnTo>
                      <a:pt x="299" y="133"/>
                    </a:lnTo>
                    <a:lnTo>
                      <a:pt x="291" y="136"/>
                    </a:lnTo>
                    <a:lnTo>
                      <a:pt x="261" y="138"/>
                    </a:lnTo>
                    <a:lnTo>
                      <a:pt x="246" y="145"/>
                    </a:lnTo>
                    <a:lnTo>
                      <a:pt x="242" y="150"/>
                    </a:lnTo>
                    <a:lnTo>
                      <a:pt x="237" y="151"/>
                    </a:lnTo>
                    <a:lnTo>
                      <a:pt x="217" y="148"/>
                    </a:lnTo>
                    <a:lnTo>
                      <a:pt x="210" y="150"/>
                    </a:lnTo>
                    <a:lnTo>
                      <a:pt x="195" y="134"/>
                    </a:lnTo>
                    <a:lnTo>
                      <a:pt x="179" y="127"/>
                    </a:lnTo>
                    <a:lnTo>
                      <a:pt x="167" y="128"/>
                    </a:lnTo>
                    <a:lnTo>
                      <a:pt x="163" y="128"/>
                    </a:lnTo>
                    <a:lnTo>
                      <a:pt x="157" y="133"/>
                    </a:lnTo>
                    <a:lnTo>
                      <a:pt x="157" y="122"/>
                    </a:lnTo>
                    <a:lnTo>
                      <a:pt x="160" y="117"/>
                    </a:lnTo>
                    <a:lnTo>
                      <a:pt x="165" y="114"/>
                    </a:lnTo>
                    <a:lnTo>
                      <a:pt x="176" y="99"/>
                    </a:lnTo>
                    <a:lnTo>
                      <a:pt x="184" y="94"/>
                    </a:lnTo>
                    <a:lnTo>
                      <a:pt x="184" y="91"/>
                    </a:lnTo>
                    <a:lnTo>
                      <a:pt x="181" y="91"/>
                    </a:lnTo>
                    <a:lnTo>
                      <a:pt x="164" y="93"/>
                    </a:lnTo>
                    <a:lnTo>
                      <a:pt x="144" y="105"/>
                    </a:lnTo>
                    <a:lnTo>
                      <a:pt x="136" y="115"/>
                    </a:lnTo>
                    <a:lnTo>
                      <a:pt x="120" y="127"/>
                    </a:lnTo>
                    <a:lnTo>
                      <a:pt x="99" y="131"/>
                    </a:lnTo>
                    <a:lnTo>
                      <a:pt x="84" y="143"/>
                    </a:lnTo>
                    <a:lnTo>
                      <a:pt x="56" y="141"/>
                    </a:lnTo>
                    <a:close/>
                  </a:path>
                </a:pathLst>
              </a:custGeom>
              <a:gradFill rotWithShape="1">
                <a:gsLst>
                  <a:gs pos="0">
                    <a:srgbClr val="F5F5F5">
                      <a:alpha val="10001"/>
                    </a:srgbClr>
                  </a:gs>
                  <a:gs pos="100000">
                    <a:srgbClr val="DDDDDD">
                      <a:alpha val="10001"/>
                    </a:srgbClr>
                  </a:gs>
                </a:gsLst>
                <a:lin ang="2700000" scaled="1"/>
              </a:gradFill>
              <a:ln w="317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80" name="Freeform 1710">
                <a:extLst>
                  <a:ext uri="{FF2B5EF4-FFF2-40B4-BE49-F238E27FC236}">
                    <a16:creationId xmlns:a16="http://schemas.microsoft.com/office/drawing/2014/main" id="{85275874-C6A2-41D1-8434-0A9502D513D1}"/>
                  </a:ext>
                </a:extLst>
              </p:cNvPr>
              <p:cNvSpPr>
                <a:spLocks noChangeAspect="1"/>
              </p:cNvSpPr>
              <p:nvPr/>
            </p:nvSpPr>
            <p:spPr bwMode="auto">
              <a:xfrm>
                <a:off x="1276" y="1174"/>
                <a:ext cx="6" cy="6"/>
              </a:xfrm>
              <a:custGeom>
                <a:avLst/>
                <a:gdLst>
                  <a:gd name="T0" fmla="*/ 0 w 22"/>
                  <a:gd name="T1" fmla="*/ 0 h 20"/>
                  <a:gd name="T2" fmla="*/ 0 w 22"/>
                  <a:gd name="T3" fmla="*/ 0 h 20"/>
                  <a:gd name="T4" fmla="*/ 0 w 22"/>
                  <a:gd name="T5" fmla="*/ 0 h 20"/>
                  <a:gd name="T6" fmla="*/ 0 w 22"/>
                  <a:gd name="T7" fmla="*/ 0 h 20"/>
                  <a:gd name="T8" fmla="*/ 0 w 22"/>
                  <a:gd name="T9" fmla="*/ 0 h 20"/>
                  <a:gd name="T10" fmla="*/ 0 w 22"/>
                  <a:gd name="T11" fmla="*/ 0 h 20"/>
                  <a:gd name="T12" fmla="*/ 0 w 22"/>
                  <a:gd name="T13" fmla="*/ 0 h 20"/>
                  <a:gd name="T14" fmla="*/ 0 w 22"/>
                  <a:gd name="T15" fmla="*/ 0 h 20"/>
                  <a:gd name="T16" fmla="*/ 0 w 22"/>
                  <a:gd name="T17" fmla="*/ 0 h 20"/>
                  <a:gd name="T18" fmla="*/ 0 w 22"/>
                  <a:gd name="T19" fmla="*/ 0 h 20"/>
                  <a:gd name="T20" fmla="*/ 0 w 22"/>
                  <a:gd name="T21" fmla="*/ 0 h 20"/>
                  <a:gd name="T22" fmla="*/ 0 w 22"/>
                  <a:gd name="T23" fmla="*/ 0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
                  <a:gd name="T37" fmla="*/ 0 h 20"/>
                  <a:gd name="T38" fmla="*/ 22 w 22"/>
                  <a:gd name="T39" fmla="*/ 20 h 2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 h="20">
                    <a:moveTo>
                      <a:pt x="22" y="12"/>
                    </a:moveTo>
                    <a:lnTo>
                      <a:pt x="21" y="18"/>
                    </a:lnTo>
                    <a:lnTo>
                      <a:pt x="18" y="19"/>
                    </a:lnTo>
                    <a:lnTo>
                      <a:pt x="11" y="20"/>
                    </a:lnTo>
                    <a:lnTo>
                      <a:pt x="2" y="18"/>
                    </a:lnTo>
                    <a:lnTo>
                      <a:pt x="0" y="15"/>
                    </a:lnTo>
                    <a:lnTo>
                      <a:pt x="0" y="5"/>
                    </a:lnTo>
                    <a:lnTo>
                      <a:pt x="5" y="0"/>
                    </a:lnTo>
                    <a:lnTo>
                      <a:pt x="14" y="0"/>
                    </a:lnTo>
                    <a:lnTo>
                      <a:pt x="17" y="5"/>
                    </a:lnTo>
                    <a:lnTo>
                      <a:pt x="21" y="8"/>
                    </a:lnTo>
                    <a:lnTo>
                      <a:pt x="22" y="1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81" name="Freeform 1711">
                <a:extLst>
                  <a:ext uri="{FF2B5EF4-FFF2-40B4-BE49-F238E27FC236}">
                    <a16:creationId xmlns:a16="http://schemas.microsoft.com/office/drawing/2014/main" id="{87E7BE24-2FB6-42BE-B445-DE9C4CA2E8C9}"/>
                  </a:ext>
                </a:extLst>
              </p:cNvPr>
              <p:cNvSpPr>
                <a:spLocks noChangeAspect="1"/>
              </p:cNvSpPr>
              <p:nvPr/>
            </p:nvSpPr>
            <p:spPr bwMode="auto">
              <a:xfrm>
                <a:off x="1276" y="1174"/>
                <a:ext cx="6" cy="6"/>
              </a:xfrm>
              <a:custGeom>
                <a:avLst/>
                <a:gdLst>
                  <a:gd name="T0" fmla="*/ 0 w 22"/>
                  <a:gd name="T1" fmla="*/ 0 h 20"/>
                  <a:gd name="T2" fmla="*/ 0 w 22"/>
                  <a:gd name="T3" fmla="*/ 0 h 20"/>
                  <a:gd name="T4" fmla="*/ 0 w 22"/>
                  <a:gd name="T5" fmla="*/ 0 h 20"/>
                  <a:gd name="T6" fmla="*/ 0 w 22"/>
                  <a:gd name="T7" fmla="*/ 0 h 20"/>
                  <a:gd name="T8" fmla="*/ 0 w 22"/>
                  <a:gd name="T9" fmla="*/ 0 h 20"/>
                  <a:gd name="T10" fmla="*/ 0 w 22"/>
                  <a:gd name="T11" fmla="*/ 0 h 20"/>
                  <a:gd name="T12" fmla="*/ 0 w 22"/>
                  <a:gd name="T13" fmla="*/ 0 h 20"/>
                  <a:gd name="T14" fmla="*/ 0 w 22"/>
                  <a:gd name="T15" fmla="*/ 0 h 20"/>
                  <a:gd name="T16" fmla="*/ 0 w 22"/>
                  <a:gd name="T17" fmla="*/ 0 h 20"/>
                  <a:gd name="T18" fmla="*/ 0 w 22"/>
                  <a:gd name="T19" fmla="*/ 0 h 20"/>
                  <a:gd name="T20" fmla="*/ 0 w 22"/>
                  <a:gd name="T21" fmla="*/ 0 h 20"/>
                  <a:gd name="T22" fmla="*/ 0 w 22"/>
                  <a:gd name="T23" fmla="*/ 0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
                  <a:gd name="T37" fmla="*/ 0 h 20"/>
                  <a:gd name="T38" fmla="*/ 22 w 22"/>
                  <a:gd name="T39" fmla="*/ 20 h 2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 h="20">
                    <a:moveTo>
                      <a:pt x="22" y="12"/>
                    </a:moveTo>
                    <a:lnTo>
                      <a:pt x="21" y="18"/>
                    </a:lnTo>
                    <a:lnTo>
                      <a:pt x="18" y="19"/>
                    </a:lnTo>
                    <a:lnTo>
                      <a:pt x="11" y="20"/>
                    </a:lnTo>
                    <a:lnTo>
                      <a:pt x="2" y="18"/>
                    </a:lnTo>
                    <a:lnTo>
                      <a:pt x="0" y="15"/>
                    </a:lnTo>
                    <a:lnTo>
                      <a:pt x="0" y="5"/>
                    </a:lnTo>
                    <a:lnTo>
                      <a:pt x="5" y="0"/>
                    </a:lnTo>
                    <a:lnTo>
                      <a:pt x="14" y="0"/>
                    </a:lnTo>
                    <a:lnTo>
                      <a:pt x="17" y="5"/>
                    </a:lnTo>
                    <a:lnTo>
                      <a:pt x="21" y="8"/>
                    </a:lnTo>
                    <a:lnTo>
                      <a:pt x="22" y="12"/>
                    </a:lnTo>
                    <a:close/>
                  </a:path>
                </a:pathLst>
              </a:custGeom>
              <a:gradFill rotWithShape="1">
                <a:gsLst>
                  <a:gs pos="0">
                    <a:srgbClr val="F5F5F5">
                      <a:alpha val="10001"/>
                    </a:srgbClr>
                  </a:gs>
                  <a:gs pos="100000">
                    <a:srgbClr val="DDDDDD">
                      <a:alpha val="10001"/>
                    </a:srgbClr>
                  </a:gs>
                </a:gsLst>
                <a:lin ang="2700000" scaled="1"/>
              </a:gradFill>
              <a:ln w="317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82" name="Freeform 1712">
                <a:extLst>
                  <a:ext uri="{FF2B5EF4-FFF2-40B4-BE49-F238E27FC236}">
                    <a16:creationId xmlns:a16="http://schemas.microsoft.com/office/drawing/2014/main" id="{D985EE88-63F1-4B41-AA75-911CD4173431}"/>
                  </a:ext>
                </a:extLst>
              </p:cNvPr>
              <p:cNvSpPr>
                <a:spLocks noChangeAspect="1"/>
              </p:cNvSpPr>
              <p:nvPr/>
            </p:nvSpPr>
            <p:spPr bwMode="auto">
              <a:xfrm>
                <a:off x="1270" y="1170"/>
                <a:ext cx="59" cy="26"/>
              </a:xfrm>
              <a:custGeom>
                <a:avLst/>
                <a:gdLst>
                  <a:gd name="T0" fmla="*/ 0 w 202"/>
                  <a:gd name="T1" fmla="*/ 0 h 88"/>
                  <a:gd name="T2" fmla="*/ 0 w 202"/>
                  <a:gd name="T3" fmla="*/ 0 h 88"/>
                  <a:gd name="T4" fmla="*/ 0 w 202"/>
                  <a:gd name="T5" fmla="*/ 0 h 88"/>
                  <a:gd name="T6" fmla="*/ 0 w 202"/>
                  <a:gd name="T7" fmla="*/ 0 h 88"/>
                  <a:gd name="T8" fmla="*/ 0 w 202"/>
                  <a:gd name="T9" fmla="*/ 0 h 88"/>
                  <a:gd name="T10" fmla="*/ 0 w 202"/>
                  <a:gd name="T11" fmla="*/ 0 h 88"/>
                  <a:gd name="T12" fmla="*/ 0 w 202"/>
                  <a:gd name="T13" fmla="*/ 0 h 88"/>
                  <a:gd name="T14" fmla="*/ 0 w 202"/>
                  <a:gd name="T15" fmla="*/ 0 h 88"/>
                  <a:gd name="T16" fmla="*/ 0 w 202"/>
                  <a:gd name="T17" fmla="*/ 0 h 88"/>
                  <a:gd name="T18" fmla="*/ 0 w 202"/>
                  <a:gd name="T19" fmla="*/ 0 h 88"/>
                  <a:gd name="T20" fmla="*/ 0 w 202"/>
                  <a:gd name="T21" fmla="*/ 0 h 88"/>
                  <a:gd name="T22" fmla="*/ 0 w 202"/>
                  <a:gd name="T23" fmla="*/ 0 h 88"/>
                  <a:gd name="T24" fmla="*/ 0 w 202"/>
                  <a:gd name="T25" fmla="*/ 0 h 88"/>
                  <a:gd name="T26" fmla="*/ 0 w 202"/>
                  <a:gd name="T27" fmla="*/ 0 h 88"/>
                  <a:gd name="T28" fmla="*/ 0 w 202"/>
                  <a:gd name="T29" fmla="*/ 0 h 88"/>
                  <a:gd name="T30" fmla="*/ 0 w 202"/>
                  <a:gd name="T31" fmla="*/ 0 h 88"/>
                  <a:gd name="T32" fmla="*/ 0 w 202"/>
                  <a:gd name="T33" fmla="*/ 0 h 88"/>
                  <a:gd name="T34" fmla="*/ 0 w 202"/>
                  <a:gd name="T35" fmla="*/ 0 h 88"/>
                  <a:gd name="T36" fmla="*/ 0 w 202"/>
                  <a:gd name="T37" fmla="*/ 0 h 88"/>
                  <a:gd name="T38" fmla="*/ 0 w 202"/>
                  <a:gd name="T39" fmla="*/ 0 h 88"/>
                  <a:gd name="T40" fmla="*/ 0 w 202"/>
                  <a:gd name="T41" fmla="*/ 0 h 88"/>
                  <a:gd name="T42" fmla="*/ 0 w 202"/>
                  <a:gd name="T43" fmla="*/ 0 h 88"/>
                  <a:gd name="T44" fmla="*/ 0 w 202"/>
                  <a:gd name="T45" fmla="*/ 0 h 88"/>
                  <a:gd name="T46" fmla="*/ 0 w 202"/>
                  <a:gd name="T47" fmla="*/ 0 h 88"/>
                  <a:gd name="T48" fmla="*/ 0 w 202"/>
                  <a:gd name="T49" fmla="*/ 0 h 88"/>
                  <a:gd name="T50" fmla="*/ 0 w 202"/>
                  <a:gd name="T51" fmla="*/ 0 h 88"/>
                  <a:gd name="T52" fmla="*/ 0 w 202"/>
                  <a:gd name="T53" fmla="*/ 0 h 88"/>
                  <a:gd name="T54" fmla="*/ 0 w 202"/>
                  <a:gd name="T55" fmla="*/ 0 h 88"/>
                  <a:gd name="T56" fmla="*/ 0 w 202"/>
                  <a:gd name="T57" fmla="*/ 0 h 88"/>
                  <a:gd name="T58" fmla="*/ 0 w 202"/>
                  <a:gd name="T59" fmla="*/ 0 h 88"/>
                  <a:gd name="T60" fmla="*/ 0 w 202"/>
                  <a:gd name="T61" fmla="*/ 0 h 88"/>
                  <a:gd name="T62" fmla="*/ 0 w 202"/>
                  <a:gd name="T63" fmla="*/ 0 h 88"/>
                  <a:gd name="T64" fmla="*/ 0 w 202"/>
                  <a:gd name="T65" fmla="*/ 0 h 88"/>
                  <a:gd name="T66" fmla="*/ 0 w 202"/>
                  <a:gd name="T67" fmla="*/ 0 h 8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02"/>
                  <a:gd name="T103" fmla="*/ 0 h 88"/>
                  <a:gd name="T104" fmla="*/ 202 w 202"/>
                  <a:gd name="T105" fmla="*/ 88 h 8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02" h="88">
                    <a:moveTo>
                      <a:pt x="148" y="44"/>
                    </a:moveTo>
                    <a:lnTo>
                      <a:pt x="142" y="50"/>
                    </a:lnTo>
                    <a:lnTo>
                      <a:pt x="78" y="83"/>
                    </a:lnTo>
                    <a:lnTo>
                      <a:pt x="63" y="83"/>
                    </a:lnTo>
                    <a:lnTo>
                      <a:pt x="48" y="88"/>
                    </a:lnTo>
                    <a:lnTo>
                      <a:pt x="32" y="86"/>
                    </a:lnTo>
                    <a:lnTo>
                      <a:pt x="30" y="83"/>
                    </a:lnTo>
                    <a:lnTo>
                      <a:pt x="24" y="83"/>
                    </a:lnTo>
                    <a:lnTo>
                      <a:pt x="20" y="82"/>
                    </a:lnTo>
                    <a:lnTo>
                      <a:pt x="12" y="77"/>
                    </a:lnTo>
                    <a:lnTo>
                      <a:pt x="0" y="72"/>
                    </a:lnTo>
                    <a:lnTo>
                      <a:pt x="12" y="55"/>
                    </a:lnTo>
                    <a:lnTo>
                      <a:pt x="26" y="56"/>
                    </a:lnTo>
                    <a:lnTo>
                      <a:pt x="31" y="55"/>
                    </a:lnTo>
                    <a:lnTo>
                      <a:pt x="43" y="56"/>
                    </a:lnTo>
                    <a:lnTo>
                      <a:pt x="45" y="52"/>
                    </a:lnTo>
                    <a:lnTo>
                      <a:pt x="48" y="49"/>
                    </a:lnTo>
                    <a:lnTo>
                      <a:pt x="56" y="44"/>
                    </a:lnTo>
                    <a:lnTo>
                      <a:pt x="61" y="39"/>
                    </a:lnTo>
                    <a:lnTo>
                      <a:pt x="69" y="35"/>
                    </a:lnTo>
                    <a:lnTo>
                      <a:pt x="72" y="36"/>
                    </a:lnTo>
                    <a:lnTo>
                      <a:pt x="77" y="24"/>
                    </a:lnTo>
                    <a:lnTo>
                      <a:pt x="84" y="18"/>
                    </a:lnTo>
                    <a:lnTo>
                      <a:pt x="100" y="13"/>
                    </a:lnTo>
                    <a:lnTo>
                      <a:pt x="127" y="19"/>
                    </a:lnTo>
                    <a:lnTo>
                      <a:pt x="139" y="8"/>
                    </a:lnTo>
                    <a:lnTo>
                      <a:pt x="177" y="0"/>
                    </a:lnTo>
                    <a:lnTo>
                      <a:pt x="202" y="3"/>
                    </a:lnTo>
                    <a:lnTo>
                      <a:pt x="193" y="13"/>
                    </a:lnTo>
                    <a:lnTo>
                      <a:pt x="190" y="18"/>
                    </a:lnTo>
                    <a:lnTo>
                      <a:pt x="188" y="20"/>
                    </a:lnTo>
                    <a:lnTo>
                      <a:pt x="184" y="20"/>
                    </a:lnTo>
                    <a:lnTo>
                      <a:pt x="158" y="42"/>
                    </a:lnTo>
                    <a:lnTo>
                      <a:pt x="148" y="44"/>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83" name="Freeform 1713">
                <a:extLst>
                  <a:ext uri="{FF2B5EF4-FFF2-40B4-BE49-F238E27FC236}">
                    <a16:creationId xmlns:a16="http://schemas.microsoft.com/office/drawing/2014/main" id="{D48202BB-D7B4-4DE8-9321-5F0AF14D5489}"/>
                  </a:ext>
                </a:extLst>
              </p:cNvPr>
              <p:cNvSpPr>
                <a:spLocks noChangeAspect="1"/>
              </p:cNvSpPr>
              <p:nvPr/>
            </p:nvSpPr>
            <p:spPr bwMode="auto">
              <a:xfrm>
                <a:off x="1270" y="1170"/>
                <a:ext cx="59" cy="26"/>
              </a:xfrm>
              <a:custGeom>
                <a:avLst/>
                <a:gdLst>
                  <a:gd name="T0" fmla="*/ 0 w 202"/>
                  <a:gd name="T1" fmla="*/ 0 h 88"/>
                  <a:gd name="T2" fmla="*/ 0 w 202"/>
                  <a:gd name="T3" fmla="*/ 0 h 88"/>
                  <a:gd name="T4" fmla="*/ 0 w 202"/>
                  <a:gd name="T5" fmla="*/ 0 h 88"/>
                  <a:gd name="T6" fmla="*/ 0 w 202"/>
                  <a:gd name="T7" fmla="*/ 0 h 88"/>
                  <a:gd name="T8" fmla="*/ 0 w 202"/>
                  <a:gd name="T9" fmla="*/ 0 h 88"/>
                  <a:gd name="T10" fmla="*/ 0 w 202"/>
                  <a:gd name="T11" fmla="*/ 0 h 88"/>
                  <a:gd name="T12" fmla="*/ 0 w 202"/>
                  <a:gd name="T13" fmla="*/ 0 h 88"/>
                  <a:gd name="T14" fmla="*/ 0 w 202"/>
                  <a:gd name="T15" fmla="*/ 0 h 88"/>
                  <a:gd name="T16" fmla="*/ 0 w 202"/>
                  <a:gd name="T17" fmla="*/ 0 h 88"/>
                  <a:gd name="T18" fmla="*/ 0 w 202"/>
                  <a:gd name="T19" fmla="*/ 0 h 88"/>
                  <a:gd name="T20" fmla="*/ 0 w 202"/>
                  <a:gd name="T21" fmla="*/ 0 h 88"/>
                  <a:gd name="T22" fmla="*/ 0 w 202"/>
                  <a:gd name="T23" fmla="*/ 0 h 88"/>
                  <a:gd name="T24" fmla="*/ 0 w 202"/>
                  <a:gd name="T25" fmla="*/ 0 h 88"/>
                  <a:gd name="T26" fmla="*/ 0 w 202"/>
                  <a:gd name="T27" fmla="*/ 0 h 88"/>
                  <a:gd name="T28" fmla="*/ 0 w 202"/>
                  <a:gd name="T29" fmla="*/ 0 h 88"/>
                  <a:gd name="T30" fmla="*/ 0 w 202"/>
                  <a:gd name="T31" fmla="*/ 0 h 88"/>
                  <a:gd name="T32" fmla="*/ 0 w 202"/>
                  <a:gd name="T33" fmla="*/ 0 h 88"/>
                  <a:gd name="T34" fmla="*/ 0 w 202"/>
                  <a:gd name="T35" fmla="*/ 0 h 88"/>
                  <a:gd name="T36" fmla="*/ 0 w 202"/>
                  <a:gd name="T37" fmla="*/ 0 h 88"/>
                  <a:gd name="T38" fmla="*/ 0 w 202"/>
                  <a:gd name="T39" fmla="*/ 0 h 88"/>
                  <a:gd name="T40" fmla="*/ 0 w 202"/>
                  <a:gd name="T41" fmla="*/ 0 h 88"/>
                  <a:gd name="T42" fmla="*/ 0 w 202"/>
                  <a:gd name="T43" fmla="*/ 0 h 88"/>
                  <a:gd name="T44" fmla="*/ 0 w 202"/>
                  <a:gd name="T45" fmla="*/ 0 h 88"/>
                  <a:gd name="T46" fmla="*/ 0 w 202"/>
                  <a:gd name="T47" fmla="*/ 0 h 88"/>
                  <a:gd name="T48" fmla="*/ 0 w 202"/>
                  <a:gd name="T49" fmla="*/ 0 h 88"/>
                  <a:gd name="T50" fmla="*/ 0 w 202"/>
                  <a:gd name="T51" fmla="*/ 0 h 88"/>
                  <a:gd name="T52" fmla="*/ 0 w 202"/>
                  <a:gd name="T53" fmla="*/ 0 h 88"/>
                  <a:gd name="T54" fmla="*/ 0 w 202"/>
                  <a:gd name="T55" fmla="*/ 0 h 88"/>
                  <a:gd name="T56" fmla="*/ 0 w 202"/>
                  <a:gd name="T57" fmla="*/ 0 h 88"/>
                  <a:gd name="T58" fmla="*/ 0 w 202"/>
                  <a:gd name="T59" fmla="*/ 0 h 88"/>
                  <a:gd name="T60" fmla="*/ 0 w 202"/>
                  <a:gd name="T61" fmla="*/ 0 h 88"/>
                  <a:gd name="T62" fmla="*/ 0 w 202"/>
                  <a:gd name="T63" fmla="*/ 0 h 88"/>
                  <a:gd name="T64" fmla="*/ 0 w 202"/>
                  <a:gd name="T65" fmla="*/ 0 h 88"/>
                  <a:gd name="T66" fmla="*/ 0 w 202"/>
                  <a:gd name="T67" fmla="*/ 0 h 8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02"/>
                  <a:gd name="T103" fmla="*/ 0 h 88"/>
                  <a:gd name="T104" fmla="*/ 202 w 202"/>
                  <a:gd name="T105" fmla="*/ 88 h 8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02" h="88">
                    <a:moveTo>
                      <a:pt x="148" y="44"/>
                    </a:moveTo>
                    <a:lnTo>
                      <a:pt x="142" y="50"/>
                    </a:lnTo>
                    <a:lnTo>
                      <a:pt x="78" y="83"/>
                    </a:lnTo>
                    <a:lnTo>
                      <a:pt x="63" y="83"/>
                    </a:lnTo>
                    <a:lnTo>
                      <a:pt x="48" y="88"/>
                    </a:lnTo>
                    <a:lnTo>
                      <a:pt x="32" y="86"/>
                    </a:lnTo>
                    <a:lnTo>
                      <a:pt x="30" y="83"/>
                    </a:lnTo>
                    <a:lnTo>
                      <a:pt x="24" y="83"/>
                    </a:lnTo>
                    <a:lnTo>
                      <a:pt x="20" y="82"/>
                    </a:lnTo>
                    <a:lnTo>
                      <a:pt x="12" y="77"/>
                    </a:lnTo>
                    <a:lnTo>
                      <a:pt x="0" y="72"/>
                    </a:lnTo>
                    <a:lnTo>
                      <a:pt x="12" y="55"/>
                    </a:lnTo>
                    <a:lnTo>
                      <a:pt x="26" y="56"/>
                    </a:lnTo>
                    <a:lnTo>
                      <a:pt x="31" y="55"/>
                    </a:lnTo>
                    <a:lnTo>
                      <a:pt x="43" y="56"/>
                    </a:lnTo>
                    <a:lnTo>
                      <a:pt x="45" y="52"/>
                    </a:lnTo>
                    <a:lnTo>
                      <a:pt x="48" y="49"/>
                    </a:lnTo>
                    <a:lnTo>
                      <a:pt x="56" y="44"/>
                    </a:lnTo>
                    <a:lnTo>
                      <a:pt x="61" y="39"/>
                    </a:lnTo>
                    <a:lnTo>
                      <a:pt x="69" y="35"/>
                    </a:lnTo>
                    <a:lnTo>
                      <a:pt x="72" y="36"/>
                    </a:lnTo>
                    <a:lnTo>
                      <a:pt x="77" y="24"/>
                    </a:lnTo>
                    <a:lnTo>
                      <a:pt x="84" y="18"/>
                    </a:lnTo>
                    <a:lnTo>
                      <a:pt x="100" y="13"/>
                    </a:lnTo>
                    <a:lnTo>
                      <a:pt x="127" y="19"/>
                    </a:lnTo>
                    <a:lnTo>
                      <a:pt x="139" y="8"/>
                    </a:lnTo>
                    <a:lnTo>
                      <a:pt x="177" y="0"/>
                    </a:lnTo>
                    <a:lnTo>
                      <a:pt x="202" y="3"/>
                    </a:lnTo>
                    <a:lnTo>
                      <a:pt x="193" y="13"/>
                    </a:lnTo>
                    <a:lnTo>
                      <a:pt x="190" y="18"/>
                    </a:lnTo>
                    <a:lnTo>
                      <a:pt x="188" y="20"/>
                    </a:lnTo>
                    <a:lnTo>
                      <a:pt x="184" y="20"/>
                    </a:lnTo>
                    <a:lnTo>
                      <a:pt x="158" y="42"/>
                    </a:lnTo>
                    <a:lnTo>
                      <a:pt x="148" y="44"/>
                    </a:lnTo>
                    <a:close/>
                  </a:path>
                </a:pathLst>
              </a:custGeom>
              <a:gradFill rotWithShape="1">
                <a:gsLst>
                  <a:gs pos="0">
                    <a:srgbClr val="F5F5F5">
                      <a:alpha val="10001"/>
                    </a:srgbClr>
                  </a:gs>
                  <a:gs pos="100000">
                    <a:srgbClr val="DDDDDD">
                      <a:alpha val="10001"/>
                    </a:srgbClr>
                  </a:gs>
                </a:gsLst>
                <a:lin ang="2700000" scaled="1"/>
              </a:gradFill>
              <a:ln w="317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84" name="Freeform 1714">
                <a:extLst>
                  <a:ext uri="{FF2B5EF4-FFF2-40B4-BE49-F238E27FC236}">
                    <a16:creationId xmlns:a16="http://schemas.microsoft.com/office/drawing/2014/main" id="{86D7A1FB-2D16-49FB-B416-1433FE29B60A}"/>
                  </a:ext>
                </a:extLst>
              </p:cNvPr>
              <p:cNvSpPr>
                <a:spLocks noChangeAspect="1"/>
              </p:cNvSpPr>
              <p:nvPr/>
            </p:nvSpPr>
            <p:spPr bwMode="auto">
              <a:xfrm>
                <a:off x="2896" y="1715"/>
                <a:ext cx="34" cy="37"/>
              </a:xfrm>
              <a:custGeom>
                <a:avLst/>
                <a:gdLst>
                  <a:gd name="T0" fmla="*/ 0 w 114"/>
                  <a:gd name="T1" fmla="*/ 0 h 125"/>
                  <a:gd name="T2" fmla="*/ 0 w 114"/>
                  <a:gd name="T3" fmla="*/ 0 h 125"/>
                  <a:gd name="T4" fmla="*/ 0 w 114"/>
                  <a:gd name="T5" fmla="*/ 0 h 125"/>
                  <a:gd name="T6" fmla="*/ 0 w 114"/>
                  <a:gd name="T7" fmla="*/ 0 h 125"/>
                  <a:gd name="T8" fmla="*/ 0 w 114"/>
                  <a:gd name="T9" fmla="*/ 0 h 125"/>
                  <a:gd name="T10" fmla="*/ 0 w 114"/>
                  <a:gd name="T11" fmla="*/ 0 h 125"/>
                  <a:gd name="T12" fmla="*/ 0 w 114"/>
                  <a:gd name="T13" fmla="*/ 0 h 125"/>
                  <a:gd name="T14" fmla="*/ 0 w 114"/>
                  <a:gd name="T15" fmla="*/ 0 h 125"/>
                  <a:gd name="T16" fmla="*/ 0 w 114"/>
                  <a:gd name="T17" fmla="*/ 0 h 125"/>
                  <a:gd name="T18" fmla="*/ 0 w 114"/>
                  <a:gd name="T19" fmla="*/ 0 h 125"/>
                  <a:gd name="T20" fmla="*/ 0 w 114"/>
                  <a:gd name="T21" fmla="*/ 0 h 125"/>
                  <a:gd name="T22" fmla="*/ 0 w 114"/>
                  <a:gd name="T23" fmla="*/ 0 h 125"/>
                  <a:gd name="T24" fmla="*/ 0 w 114"/>
                  <a:gd name="T25" fmla="*/ 0 h 125"/>
                  <a:gd name="T26" fmla="*/ 0 w 114"/>
                  <a:gd name="T27" fmla="*/ 0 h 125"/>
                  <a:gd name="T28" fmla="*/ 0 w 114"/>
                  <a:gd name="T29" fmla="*/ 0 h 125"/>
                  <a:gd name="T30" fmla="*/ 0 w 114"/>
                  <a:gd name="T31" fmla="*/ 0 h 125"/>
                  <a:gd name="T32" fmla="*/ 0 w 114"/>
                  <a:gd name="T33" fmla="*/ 0 h 125"/>
                  <a:gd name="T34" fmla="*/ 0 w 114"/>
                  <a:gd name="T35" fmla="*/ 0 h 125"/>
                  <a:gd name="T36" fmla="*/ 0 w 114"/>
                  <a:gd name="T37" fmla="*/ 0 h 125"/>
                  <a:gd name="T38" fmla="*/ 0 w 114"/>
                  <a:gd name="T39" fmla="*/ 0 h 125"/>
                  <a:gd name="T40" fmla="*/ 0 w 114"/>
                  <a:gd name="T41" fmla="*/ 0 h 125"/>
                  <a:gd name="T42" fmla="*/ 0 w 114"/>
                  <a:gd name="T43" fmla="*/ 0 h 125"/>
                  <a:gd name="T44" fmla="*/ 0 w 114"/>
                  <a:gd name="T45" fmla="*/ 0 h 125"/>
                  <a:gd name="T46" fmla="*/ 0 w 114"/>
                  <a:gd name="T47" fmla="*/ 0 h 125"/>
                  <a:gd name="T48" fmla="*/ 0 w 114"/>
                  <a:gd name="T49" fmla="*/ 0 h 125"/>
                  <a:gd name="T50" fmla="*/ 0 w 114"/>
                  <a:gd name="T51" fmla="*/ 0 h 125"/>
                  <a:gd name="T52" fmla="*/ 0 w 114"/>
                  <a:gd name="T53" fmla="*/ 0 h 125"/>
                  <a:gd name="T54" fmla="*/ 0 w 114"/>
                  <a:gd name="T55" fmla="*/ 0 h 125"/>
                  <a:gd name="T56" fmla="*/ 0 w 114"/>
                  <a:gd name="T57" fmla="*/ 0 h 12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4"/>
                  <a:gd name="T88" fmla="*/ 0 h 125"/>
                  <a:gd name="T89" fmla="*/ 114 w 114"/>
                  <a:gd name="T90" fmla="*/ 125 h 12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4" h="125">
                    <a:moveTo>
                      <a:pt x="0" y="17"/>
                    </a:moveTo>
                    <a:lnTo>
                      <a:pt x="5" y="8"/>
                    </a:lnTo>
                    <a:lnTo>
                      <a:pt x="21" y="0"/>
                    </a:lnTo>
                    <a:lnTo>
                      <a:pt x="36" y="6"/>
                    </a:lnTo>
                    <a:lnTo>
                      <a:pt x="41" y="12"/>
                    </a:lnTo>
                    <a:lnTo>
                      <a:pt x="47" y="17"/>
                    </a:lnTo>
                    <a:lnTo>
                      <a:pt x="53" y="27"/>
                    </a:lnTo>
                    <a:lnTo>
                      <a:pt x="56" y="54"/>
                    </a:lnTo>
                    <a:lnTo>
                      <a:pt x="73" y="57"/>
                    </a:lnTo>
                    <a:lnTo>
                      <a:pt x="85" y="54"/>
                    </a:lnTo>
                    <a:lnTo>
                      <a:pt x="91" y="59"/>
                    </a:lnTo>
                    <a:lnTo>
                      <a:pt x="99" y="62"/>
                    </a:lnTo>
                    <a:lnTo>
                      <a:pt x="106" y="59"/>
                    </a:lnTo>
                    <a:lnTo>
                      <a:pt x="114" y="76"/>
                    </a:lnTo>
                    <a:lnTo>
                      <a:pt x="110" y="81"/>
                    </a:lnTo>
                    <a:lnTo>
                      <a:pt x="107" y="91"/>
                    </a:lnTo>
                    <a:lnTo>
                      <a:pt x="98" y="101"/>
                    </a:lnTo>
                    <a:lnTo>
                      <a:pt x="83" y="106"/>
                    </a:lnTo>
                    <a:lnTo>
                      <a:pt x="75" y="107"/>
                    </a:lnTo>
                    <a:lnTo>
                      <a:pt x="68" y="110"/>
                    </a:lnTo>
                    <a:lnTo>
                      <a:pt x="58" y="125"/>
                    </a:lnTo>
                    <a:lnTo>
                      <a:pt x="54" y="125"/>
                    </a:lnTo>
                    <a:lnTo>
                      <a:pt x="43" y="116"/>
                    </a:lnTo>
                    <a:lnTo>
                      <a:pt x="32" y="80"/>
                    </a:lnTo>
                    <a:lnTo>
                      <a:pt x="21" y="73"/>
                    </a:lnTo>
                    <a:lnTo>
                      <a:pt x="7" y="37"/>
                    </a:lnTo>
                    <a:lnTo>
                      <a:pt x="2" y="32"/>
                    </a:lnTo>
                    <a:lnTo>
                      <a:pt x="0" y="24"/>
                    </a:lnTo>
                    <a:lnTo>
                      <a:pt x="0" y="17"/>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85" name="Freeform 1715">
                <a:extLst>
                  <a:ext uri="{FF2B5EF4-FFF2-40B4-BE49-F238E27FC236}">
                    <a16:creationId xmlns:a16="http://schemas.microsoft.com/office/drawing/2014/main" id="{FB60FE75-DAF7-4B19-BDB6-1ADBEA42E4B3}"/>
                  </a:ext>
                </a:extLst>
              </p:cNvPr>
              <p:cNvSpPr>
                <a:spLocks noChangeAspect="1"/>
              </p:cNvSpPr>
              <p:nvPr/>
            </p:nvSpPr>
            <p:spPr bwMode="auto">
              <a:xfrm>
                <a:off x="2896" y="1715"/>
                <a:ext cx="34" cy="37"/>
              </a:xfrm>
              <a:custGeom>
                <a:avLst/>
                <a:gdLst>
                  <a:gd name="T0" fmla="*/ 0 w 114"/>
                  <a:gd name="T1" fmla="*/ 0 h 125"/>
                  <a:gd name="T2" fmla="*/ 0 w 114"/>
                  <a:gd name="T3" fmla="*/ 0 h 125"/>
                  <a:gd name="T4" fmla="*/ 0 w 114"/>
                  <a:gd name="T5" fmla="*/ 0 h 125"/>
                  <a:gd name="T6" fmla="*/ 0 w 114"/>
                  <a:gd name="T7" fmla="*/ 0 h 125"/>
                  <a:gd name="T8" fmla="*/ 0 w 114"/>
                  <a:gd name="T9" fmla="*/ 0 h 125"/>
                  <a:gd name="T10" fmla="*/ 0 w 114"/>
                  <a:gd name="T11" fmla="*/ 0 h 125"/>
                  <a:gd name="T12" fmla="*/ 0 w 114"/>
                  <a:gd name="T13" fmla="*/ 0 h 125"/>
                  <a:gd name="T14" fmla="*/ 0 w 114"/>
                  <a:gd name="T15" fmla="*/ 0 h 125"/>
                  <a:gd name="T16" fmla="*/ 0 w 114"/>
                  <a:gd name="T17" fmla="*/ 0 h 125"/>
                  <a:gd name="T18" fmla="*/ 0 w 114"/>
                  <a:gd name="T19" fmla="*/ 0 h 125"/>
                  <a:gd name="T20" fmla="*/ 0 w 114"/>
                  <a:gd name="T21" fmla="*/ 0 h 125"/>
                  <a:gd name="T22" fmla="*/ 0 w 114"/>
                  <a:gd name="T23" fmla="*/ 0 h 125"/>
                  <a:gd name="T24" fmla="*/ 0 w 114"/>
                  <a:gd name="T25" fmla="*/ 0 h 125"/>
                  <a:gd name="T26" fmla="*/ 0 w 114"/>
                  <a:gd name="T27" fmla="*/ 0 h 125"/>
                  <a:gd name="T28" fmla="*/ 0 w 114"/>
                  <a:gd name="T29" fmla="*/ 0 h 125"/>
                  <a:gd name="T30" fmla="*/ 0 w 114"/>
                  <a:gd name="T31" fmla="*/ 0 h 125"/>
                  <a:gd name="T32" fmla="*/ 0 w 114"/>
                  <a:gd name="T33" fmla="*/ 0 h 125"/>
                  <a:gd name="T34" fmla="*/ 0 w 114"/>
                  <a:gd name="T35" fmla="*/ 0 h 125"/>
                  <a:gd name="T36" fmla="*/ 0 w 114"/>
                  <a:gd name="T37" fmla="*/ 0 h 125"/>
                  <a:gd name="T38" fmla="*/ 0 w 114"/>
                  <a:gd name="T39" fmla="*/ 0 h 125"/>
                  <a:gd name="T40" fmla="*/ 0 w 114"/>
                  <a:gd name="T41" fmla="*/ 0 h 125"/>
                  <a:gd name="T42" fmla="*/ 0 w 114"/>
                  <a:gd name="T43" fmla="*/ 0 h 125"/>
                  <a:gd name="T44" fmla="*/ 0 w 114"/>
                  <a:gd name="T45" fmla="*/ 0 h 125"/>
                  <a:gd name="T46" fmla="*/ 0 w 114"/>
                  <a:gd name="T47" fmla="*/ 0 h 125"/>
                  <a:gd name="T48" fmla="*/ 0 w 114"/>
                  <a:gd name="T49" fmla="*/ 0 h 125"/>
                  <a:gd name="T50" fmla="*/ 0 w 114"/>
                  <a:gd name="T51" fmla="*/ 0 h 125"/>
                  <a:gd name="T52" fmla="*/ 0 w 114"/>
                  <a:gd name="T53" fmla="*/ 0 h 125"/>
                  <a:gd name="T54" fmla="*/ 0 w 114"/>
                  <a:gd name="T55" fmla="*/ 0 h 125"/>
                  <a:gd name="T56" fmla="*/ 0 w 114"/>
                  <a:gd name="T57" fmla="*/ 0 h 12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4"/>
                  <a:gd name="T88" fmla="*/ 0 h 125"/>
                  <a:gd name="T89" fmla="*/ 114 w 114"/>
                  <a:gd name="T90" fmla="*/ 125 h 12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4" h="125">
                    <a:moveTo>
                      <a:pt x="0" y="17"/>
                    </a:moveTo>
                    <a:lnTo>
                      <a:pt x="5" y="8"/>
                    </a:lnTo>
                    <a:lnTo>
                      <a:pt x="21" y="0"/>
                    </a:lnTo>
                    <a:lnTo>
                      <a:pt x="36" y="6"/>
                    </a:lnTo>
                    <a:lnTo>
                      <a:pt x="41" y="12"/>
                    </a:lnTo>
                    <a:lnTo>
                      <a:pt x="47" y="17"/>
                    </a:lnTo>
                    <a:lnTo>
                      <a:pt x="53" y="27"/>
                    </a:lnTo>
                    <a:lnTo>
                      <a:pt x="56" y="54"/>
                    </a:lnTo>
                    <a:lnTo>
                      <a:pt x="73" y="57"/>
                    </a:lnTo>
                    <a:lnTo>
                      <a:pt x="85" y="54"/>
                    </a:lnTo>
                    <a:lnTo>
                      <a:pt x="91" y="59"/>
                    </a:lnTo>
                    <a:lnTo>
                      <a:pt x="99" y="62"/>
                    </a:lnTo>
                    <a:lnTo>
                      <a:pt x="106" y="59"/>
                    </a:lnTo>
                    <a:lnTo>
                      <a:pt x="114" y="76"/>
                    </a:lnTo>
                    <a:lnTo>
                      <a:pt x="110" y="81"/>
                    </a:lnTo>
                    <a:lnTo>
                      <a:pt x="107" y="91"/>
                    </a:lnTo>
                    <a:lnTo>
                      <a:pt x="98" y="101"/>
                    </a:lnTo>
                    <a:lnTo>
                      <a:pt x="83" y="106"/>
                    </a:lnTo>
                    <a:lnTo>
                      <a:pt x="75" y="107"/>
                    </a:lnTo>
                    <a:lnTo>
                      <a:pt x="68" y="110"/>
                    </a:lnTo>
                    <a:lnTo>
                      <a:pt x="58" y="125"/>
                    </a:lnTo>
                    <a:lnTo>
                      <a:pt x="54" y="125"/>
                    </a:lnTo>
                    <a:lnTo>
                      <a:pt x="43" y="116"/>
                    </a:lnTo>
                    <a:lnTo>
                      <a:pt x="32" y="80"/>
                    </a:lnTo>
                    <a:lnTo>
                      <a:pt x="21" y="73"/>
                    </a:lnTo>
                    <a:lnTo>
                      <a:pt x="7" y="37"/>
                    </a:lnTo>
                    <a:lnTo>
                      <a:pt x="2" y="32"/>
                    </a:lnTo>
                    <a:lnTo>
                      <a:pt x="0" y="24"/>
                    </a:lnTo>
                    <a:lnTo>
                      <a:pt x="0" y="17"/>
                    </a:lnTo>
                    <a:close/>
                  </a:path>
                </a:pathLst>
              </a:custGeom>
              <a:gradFill rotWithShape="1">
                <a:gsLst>
                  <a:gs pos="0">
                    <a:srgbClr val="F5F5F5">
                      <a:alpha val="10001"/>
                    </a:srgbClr>
                  </a:gs>
                  <a:gs pos="100000">
                    <a:srgbClr val="DDDDDD">
                      <a:alpha val="10001"/>
                    </a:srgbClr>
                  </a:gs>
                </a:gsLst>
                <a:lin ang="2700000" scaled="1"/>
              </a:gradFill>
              <a:ln w="317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86" name="Freeform 1716">
                <a:extLst>
                  <a:ext uri="{FF2B5EF4-FFF2-40B4-BE49-F238E27FC236}">
                    <a16:creationId xmlns:a16="http://schemas.microsoft.com/office/drawing/2014/main" id="{30F1002D-4F35-48CF-80B2-5C429B97CA1B}"/>
                  </a:ext>
                </a:extLst>
              </p:cNvPr>
              <p:cNvSpPr>
                <a:spLocks noChangeAspect="1"/>
              </p:cNvSpPr>
              <p:nvPr/>
            </p:nvSpPr>
            <p:spPr bwMode="auto">
              <a:xfrm>
                <a:off x="3230" y="2195"/>
                <a:ext cx="19" cy="97"/>
              </a:xfrm>
              <a:custGeom>
                <a:avLst/>
                <a:gdLst>
                  <a:gd name="T0" fmla="*/ 0 w 66"/>
                  <a:gd name="T1" fmla="*/ 0 h 330"/>
                  <a:gd name="T2" fmla="*/ 0 w 66"/>
                  <a:gd name="T3" fmla="*/ 0 h 330"/>
                  <a:gd name="T4" fmla="*/ 0 w 66"/>
                  <a:gd name="T5" fmla="*/ 0 h 330"/>
                  <a:gd name="T6" fmla="*/ 0 w 66"/>
                  <a:gd name="T7" fmla="*/ 0 h 330"/>
                  <a:gd name="T8" fmla="*/ 0 w 66"/>
                  <a:gd name="T9" fmla="*/ 0 h 330"/>
                  <a:gd name="T10" fmla="*/ 0 w 66"/>
                  <a:gd name="T11" fmla="*/ 0 h 330"/>
                  <a:gd name="T12" fmla="*/ 0 w 66"/>
                  <a:gd name="T13" fmla="*/ 0 h 330"/>
                  <a:gd name="T14" fmla="*/ 0 w 66"/>
                  <a:gd name="T15" fmla="*/ 0 h 330"/>
                  <a:gd name="T16" fmla="*/ 0 w 66"/>
                  <a:gd name="T17" fmla="*/ 0 h 330"/>
                  <a:gd name="T18" fmla="*/ 0 w 66"/>
                  <a:gd name="T19" fmla="*/ 0 h 330"/>
                  <a:gd name="T20" fmla="*/ 0 w 66"/>
                  <a:gd name="T21" fmla="*/ 0 h 330"/>
                  <a:gd name="T22" fmla="*/ 0 w 66"/>
                  <a:gd name="T23" fmla="*/ 0 h 330"/>
                  <a:gd name="T24" fmla="*/ 0 w 66"/>
                  <a:gd name="T25" fmla="*/ 0 h 330"/>
                  <a:gd name="T26" fmla="*/ 0 w 66"/>
                  <a:gd name="T27" fmla="*/ 0 h 330"/>
                  <a:gd name="T28" fmla="*/ 0 w 66"/>
                  <a:gd name="T29" fmla="*/ 0 h 330"/>
                  <a:gd name="T30" fmla="*/ 0 w 66"/>
                  <a:gd name="T31" fmla="*/ 0 h 330"/>
                  <a:gd name="T32" fmla="*/ 0 w 66"/>
                  <a:gd name="T33" fmla="*/ 0 h 330"/>
                  <a:gd name="T34" fmla="*/ 0 w 66"/>
                  <a:gd name="T35" fmla="*/ 0 h 330"/>
                  <a:gd name="T36" fmla="*/ 0 w 66"/>
                  <a:gd name="T37" fmla="*/ 0 h 330"/>
                  <a:gd name="T38" fmla="*/ 0 w 66"/>
                  <a:gd name="T39" fmla="*/ 0 h 330"/>
                  <a:gd name="T40" fmla="*/ 0 w 66"/>
                  <a:gd name="T41" fmla="*/ 0 h 330"/>
                  <a:gd name="T42" fmla="*/ 0 w 66"/>
                  <a:gd name="T43" fmla="*/ 0 h 330"/>
                  <a:gd name="T44" fmla="*/ 0 w 66"/>
                  <a:gd name="T45" fmla="*/ 0 h 330"/>
                  <a:gd name="T46" fmla="*/ 0 w 66"/>
                  <a:gd name="T47" fmla="*/ 0 h 330"/>
                  <a:gd name="T48" fmla="*/ 0 w 66"/>
                  <a:gd name="T49" fmla="*/ 0 h 330"/>
                  <a:gd name="T50" fmla="*/ 0 w 66"/>
                  <a:gd name="T51" fmla="*/ 0 h 330"/>
                  <a:gd name="T52" fmla="*/ 0 w 66"/>
                  <a:gd name="T53" fmla="*/ 0 h 330"/>
                  <a:gd name="T54" fmla="*/ 0 w 66"/>
                  <a:gd name="T55" fmla="*/ 0 h 330"/>
                  <a:gd name="T56" fmla="*/ 0 w 66"/>
                  <a:gd name="T57" fmla="*/ 0 h 330"/>
                  <a:gd name="T58" fmla="*/ 0 w 66"/>
                  <a:gd name="T59" fmla="*/ 0 h 330"/>
                  <a:gd name="T60" fmla="*/ 0 w 66"/>
                  <a:gd name="T61" fmla="*/ 0 h 330"/>
                  <a:gd name="T62" fmla="*/ 0 w 66"/>
                  <a:gd name="T63" fmla="*/ 0 h 330"/>
                  <a:gd name="T64" fmla="*/ 0 w 66"/>
                  <a:gd name="T65" fmla="*/ 0 h 330"/>
                  <a:gd name="T66" fmla="*/ 0 w 66"/>
                  <a:gd name="T67" fmla="*/ 0 h 330"/>
                  <a:gd name="T68" fmla="*/ 0 w 66"/>
                  <a:gd name="T69" fmla="*/ 0 h 330"/>
                  <a:gd name="T70" fmla="*/ 0 w 66"/>
                  <a:gd name="T71" fmla="*/ 0 h 330"/>
                  <a:gd name="T72" fmla="*/ 0 w 66"/>
                  <a:gd name="T73" fmla="*/ 0 h 330"/>
                  <a:gd name="T74" fmla="*/ 0 w 66"/>
                  <a:gd name="T75" fmla="*/ 0 h 330"/>
                  <a:gd name="T76" fmla="*/ 0 w 66"/>
                  <a:gd name="T77" fmla="*/ 0 h 330"/>
                  <a:gd name="T78" fmla="*/ 0 w 66"/>
                  <a:gd name="T79" fmla="*/ 0 h 330"/>
                  <a:gd name="T80" fmla="*/ 0 w 66"/>
                  <a:gd name="T81" fmla="*/ 0 h 330"/>
                  <a:gd name="T82" fmla="*/ 0 w 66"/>
                  <a:gd name="T83" fmla="*/ 0 h 330"/>
                  <a:gd name="T84" fmla="*/ 0 w 66"/>
                  <a:gd name="T85" fmla="*/ 0 h 3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330"/>
                  <a:gd name="T131" fmla="*/ 66 w 66"/>
                  <a:gd name="T132" fmla="*/ 330 h 33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330">
                    <a:moveTo>
                      <a:pt x="47" y="308"/>
                    </a:moveTo>
                    <a:lnTo>
                      <a:pt x="46" y="307"/>
                    </a:lnTo>
                    <a:lnTo>
                      <a:pt x="46" y="308"/>
                    </a:lnTo>
                    <a:lnTo>
                      <a:pt x="41" y="318"/>
                    </a:lnTo>
                    <a:lnTo>
                      <a:pt x="37" y="319"/>
                    </a:lnTo>
                    <a:lnTo>
                      <a:pt x="32" y="319"/>
                    </a:lnTo>
                    <a:lnTo>
                      <a:pt x="30" y="317"/>
                    </a:lnTo>
                    <a:lnTo>
                      <a:pt x="28" y="312"/>
                    </a:lnTo>
                    <a:lnTo>
                      <a:pt x="28" y="301"/>
                    </a:lnTo>
                    <a:lnTo>
                      <a:pt x="31" y="291"/>
                    </a:lnTo>
                    <a:lnTo>
                      <a:pt x="30" y="286"/>
                    </a:lnTo>
                    <a:lnTo>
                      <a:pt x="23" y="275"/>
                    </a:lnTo>
                    <a:lnTo>
                      <a:pt x="18" y="244"/>
                    </a:lnTo>
                    <a:lnTo>
                      <a:pt x="18" y="243"/>
                    </a:lnTo>
                    <a:lnTo>
                      <a:pt x="2" y="182"/>
                    </a:lnTo>
                    <a:lnTo>
                      <a:pt x="8" y="167"/>
                    </a:lnTo>
                    <a:lnTo>
                      <a:pt x="13" y="160"/>
                    </a:lnTo>
                    <a:lnTo>
                      <a:pt x="18" y="145"/>
                    </a:lnTo>
                    <a:lnTo>
                      <a:pt x="19" y="57"/>
                    </a:lnTo>
                    <a:lnTo>
                      <a:pt x="14" y="50"/>
                    </a:lnTo>
                    <a:lnTo>
                      <a:pt x="6" y="43"/>
                    </a:lnTo>
                    <a:lnTo>
                      <a:pt x="0" y="26"/>
                    </a:lnTo>
                    <a:lnTo>
                      <a:pt x="2" y="9"/>
                    </a:lnTo>
                    <a:lnTo>
                      <a:pt x="8" y="0"/>
                    </a:lnTo>
                    <a:lnTo>
                      <a:pt x="19" y="4"/>
                    </a:lnTo>
                    <a:lnTo>
                      <a:pt x="34" y="27"/>
                    </a:lnTo>
                    <a:lnTo>
                      <a:pt x="42" y="108"/>
                    </a:lnTo>
                    <a:lnTo>
                      <a:pt x="53" y="121"/>
                    </a:lnTo>
                    <a:lnTo>
                      <a:pt x="57" y="131"/>
                    </a:lnTo>
                    <a:lnTo>
                      <a:pt x="40" y="196"/>
                    </a:lnTo>
                    <a:lnTo>
                      <a:pt x="46" y="270"/>
                    </a:lnTo>
                    <a:lnTo>
                      <a:pt x="47" y="269"/>
                    </a:lnTo>
                    <a:lnTo>
                      <a:pt x="46" y="270"/>
                    </a:lnTo>
                    <a:lnTo>
                      <a:pt x="47" y="285"/>
                    </a:lnTo>
                    <a:lnTo>
                      <a:pt x="49" y="287"/>
                    </a:lnTo>
                    <a:lnTo>
                      <a:pt x="53" y="290"/>
                    </a:lnTo>
                    <a:lnTo>
                      <a:pt x="56" y="292"/>
                    </a:lnTo>
                    <a:lnTo>
                      <a:pt x="66" y="329"/>
                    </a:lnTo>
                    <a:lnTo>
                      <a:pt x="63" y="330"/>
                    </a:lnTo>
                    <a:lnTo>
                      <a:pt x="62" y="329"/>
                    </a:lnTo>
                    <a:lnTo>
                      <a:pt x="55" y="319"/>
                    </a:lnTo>
                    <a:lnTo>
                      <a:pt x="50" y="317"/>
                    </a:lnTo>
                    <a:lnTo>
                      <a:pt x="47" y="308"/>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87" name="Freeform 1717">
                <a:extLst>
                  <a:ext uri="{FF2B5EF4-FFF2-40B4-BE49-F238E27FC236}">
                    <a16:creationId xmlns:a16="http://schemas.microsoft.com/office/drawing/2014/main" id="{43C04021-4240-486C-8BB8-1322CB8EA535}"/>
                  </a:ext>
                </a:extLst>
              </p:cNvPr>
              <p:cNvSpPr>
                <a:spLocks noChangeAspect="1"/>
              </p:cNvSpPr>
              <p:nvPr/>
            </p:nvSpPr>
            <p:spPr bwMode="auto">
              <a:xfrm>
                <a:off x="3230" y="2195"/>
                <a:ext cx="19" cy="97"/>
              </a:xfrm>
              <a:custGeom>
                <a:avLst/>
                <a:gdLst>
                  <a:gd name="T0" fmla="*/ 0 w 66"/>
                  <a:gd name="T1" fmla="*/ 0 h 330"/>
                  <a:gd name="T2" fmla="*/ 0 w 66"/>
                  <a:gd name="T3" fmla="*/ 0 h 330"/>
                  <a:gd name="T4" fmla="*/ 0 w 66"/>
                  <a:gd name="T5" fmla="*/ 0 h 330"/>
                  <a:gd name="T6" fmla="*/ 0 w 66"/>
                  <a:gd name="T7" fmla="*/ 0 h 330"/>
                  <a:gd name="T8" fmla="*/ 0 w 66"/>
                  <a:gd name="T9" fmla="*/ 0 h 330"/>
                  <a:gd name="T10" fmla="*/ 0 w 66"/>
                  <a:gd name="T11" fmla="*/ 0 h 330"/>
                  <a:gd name="T12" fmla="*/ 0 w 66"/>
                  <a:gd name="T13" fmla="*/ 0 h 330"/>
                  <a:gd name="T14" fmla="*/ 0 w 66"/>
                  <a:gd name="T15" fmla="*/ 0 h 330"/>
                  <a:gd name="T16" fmla="*/ 0 w 66"/>
                  <a:gd name="T17" fmla="*/ 0 h 330"/>
                  <a:gd name="T18" fmla="*/ 0 w 66"/>
                  <a:gd name="T19" fmla="*/ 0 h 330"/>
                  <a:gd name="T20" fmla="*/ 0 w 66"/>
                  <a:gd name="T21" fmla="*/ 0 h 330"/>
                  <a:gd name="T22" fmla="*/ 0 w 66"/>
                  <a:gd name="T23" fmla="*/ 0 h 330"/>
                  <a:gd name="T24" fmla="*/ 0 w 66"/>
                  <a:gd name="T25" fmla="*/ 0 h 330"/>
                  <a:gd name="T26" fmla="*/ 0 w 66"/>
                  <a:gd name="T27" fmla="*/ 0 h 330"/>
                  <a:gd name="T28" fmla="*/ 0 w 66"/>
                  <a:gd name="T29" fmla="*/ 0 h 330"/>
                  <a:gd name="T30" fmla="*/ 0 w 66"/>
                  <a:gd name="T31" fmla="*/ 0 h 330"/>
                  <a:gd name="T32" fmla="*/ 0 w 66"/>
                  <a:gd name="T33" fmla="*/ 0 h 330"/>
                  <a:gd name="T34" fmla="*/ 0 w 66"/>
                  <a:gd name="T35" fmla="*/ 0 h 330"/>
                  <a:gd name="T36" fmla="*/ 0 w 66"/>
                  <a:gd name="T37" fmla="*/ 0 h 330"/>
                  <a:gd name="T38" fmla="*/ 0 w 66"/>
                  <a:gd name="T39" fmla="*/ 0 h 330"/>
                  <a:gd name="T40" fmla="*/ 0 w 66"/>
                  <a:gd name="T41" fmla="*/ 0 h 330"/>
                  <a:gd name="T42" fmla="*/ 0 w 66"/>
                  <a:gd name="T43" fmla="*/ 0 h 330"/>
                  <a:gd name="T44" fmla="*/ 0 w 66"/>
                  <a:gd name="T45" fmla="*/ 0 h 330"/>
                  <a:gd name="T46" fmla="*/ 0 w 66"/>
                  <a:gd name="T47" fmla="*/ 0 h 330"/>
                  <a:gd name="T48" fmla="*/ 0 w 66"/>
                  <a:gd name="T49" fmla="*/ 0 h 330"/>
                  <a:gd name="T50" fmla="*/ 0 w 66"/>
                  <a:gd name="T51" fmla="*/ 0 h 330"/>
                  <a:gd name="T52" fmla="*/ 0 w 66"/>
                  <a:gd name="T53" fmla="*/ 0 h 330"/>
                  <a:gd name="T54" fmla="*/ 0 w 66"/>
                  <a:gd name="T55" fmla="*/ 0 h 330"/>
                  <a:gd name="T56" fmla="*/ 0 w 66"/>
                  <a:gd name="T57" fmla="*/ 0 h 330"/>
                  <a:gd name="T58" fmla="*/ 0 w 66"/>
                  <a:gd name="T59" fmla="*/ 0 h 330"/>
                  <a:gd name="T60" fmla="*/ 0 w 66"/>
                  <a:gd name="T61" fmla="*/ 0 h 330"/>
                  <a:gd name="T62" fmla="*/ 0 w 66"/>
                  <a:gd name="T63" fmla="*/ 0 h 330"/>
                  <a:gd name="T64" fmla="*/ 0 w 66"/>
                  <a:gd name="T65" fmla="*/ 0 h 330"/>
                  <a:gd name="T66" fmla="*/ 0 w 66"/>
                  <a:gd name="T67" fmla="*/ 0 h 330"/>
                  <a:gd name="T68" fmla="*/ 0 w 66"/>
                  <a:gd name="T69" fmla="*/ 0 h 330"/>
                  <a:gd name="T70" fmla="*/ 0 w 66"/>
                  <a:gd name="T71" fmla="*/ 0 h 330"/>
                  <a:gd name="T72" fmla="*/ 0 w 66"/>
                  <a:gd name="T73" fmla="*/ 0 h 330"/>
                  <a:gd name="T74" fmla="*/ 0 w 66"/>
                  <a:gd name="T75" fmla="*/ 0 h 330"/>
                  <a:gd name="T76" fmla="*/ 0 w 66"/>
                  <a:gd name="T77" fmla="*/ 0 h 330"/>
                  <a:gd name="T78" fmla="*/ 0 w 66"/>
                  <a:gd name="T79" fmla="*/ 0 h 330"/>
                  <a:gd name="T80" fmla="*/ 0 w 66"/>
                  <a:gd name="T81" fmla="*/ 0 h 330"/>
                  <a:gd name="T82" fmla="*/ 0 w 66"/>
                  <a:gd name="T83" fmla="*/ 0 h 330"/>
                  <a:gd name="T84" fmla="*/ 0 w 66"/>
                  <a:gd name="T85" fmla="*/ 0 h 3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330"/>
                  <a:gd name="T131" fmla="*/ 66 w 66"/>
                  <a:gd name="T132" fmla="*/ 330 h 33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330">
                    <a:moveTo>
                      <a:pt x="47" y="308"/>
                    </a:moveTo>
                    <a:lnTo>
                      <a:pt x="46" y="307"/>
                    </a:lnTo>
                    <a:lnTo>
                      <a:pt x="46" y="308"/>
                    </a:lnTo>
                    <a:lnTo>
                      <a:pt x="41" y="318"/>
                    </a:lnTo>
                    <a:lnTo>
                      <a:pt x="37" y="319"/>
                    </a:lnTo>
                    <a:lnTo>
                      <a:pt x="32" y="319"/>
                    </a:lnTo>
                    <a:lnTo>
                      <a:pt x="30" y="317"/>
                    </a:lnTo>
                    <a:lnTo>
                      <a:pt x="28" y="312"/>
                    </a:lnTo>
                    <a:lnTo>
                      <a:pt x="28" y="301"/>
                    </a:lnTo>
                    <a:lnTo>
                      <a:pt x="31" y="291"/>
                    </a:lnTo>
                    <a:lnTo>
                      <a:pt x="30" y="286"/>
                    </a:lnTo>
                    <a:lnTo>
                      <a:pt x="23" y="275"/>
                    </a:lnTo>
                    <a:lnTo>
                      <a:pt x="18" y="244"/>
                    </a:lnTo>
                    <a:lnTo>
                      <a:pt x="18" y="243"/>
                    </a:lnTo>
                    <a:lnTo>
                      <a:pt x="2" y="182"/>
                    </a:lnTo>
                    <a:lnTo>
                      <a:pt x="8" y="167"/>
                    </a:lnTo>
                    <a:lnTo>
                      <a:pt x="13" y="160"/>
                    </a:lnTo>
                    <a:lnTo>
                      <a:pt x="18" y="145"/>
                    </a:lnTo>
                    <a:lnTo>
                      <a:pt x="19" y="57"/>
                    </a:lnTo>
                    <a:lnTo>
                      <a:pt x="14" y="50"/>
                    </a:lnTo>
                    <a:lnTo>
                      <a:pt x="6" y="43"/>
                    </a:lnTo>
                    <a:lnTo>
                      <a:pt x="0" y="26"/>
                    </a:lnTo>
                    <a:lnTo>
                      <a:pt x="2" y="9"/>
                    </a:lnTo>
                    <a:lnTo>
                      <a:pt x="8" y="0"/>
                    </a:lnTo>
                    <a:lnTo>
                      <a:pt x="19" y="4"/>
                    </a:lnTo>
                    <a:lnTo>
                      <a:pt x="34" y="27"/>
                    </a:lnTo>
                    <a:lnTo>
                      <a:pt x="42" y="108"/>
                    </a:lnTo>
                    <a:lnTo>
                      <a:pt x="53" y="121"/>
                    </a:lnTo>
                    <a:lnTo>
                      <a:pt x="57" y="131"/>
                    </a:lnTo>
                    <a:lnTo>
                      <a:pt x="40" y="196"/>
                    </a:lnTo>
                    <a:lnTo>
                      <a:pt x="46" y="270"/>
                    </a:lnTo>
                    <a:lnTo>
                      <a:pt x="47" y="269"/>
                    </a:lnTo>
                    <a:lnTo>
                      <a:pt x="46" y="270"/>
                    </a:lnTo>
                    <a:lnTo>
                      <a:pt x="47" y="285"/>
                    </a:lnTo>
                    <a:lnTo>
                      <a:pt x="49" y="287"/>
                    </a:lnTo>
                    <a:lnTo>
                      <a:pt x="53" y="290"/>
                    </a:lnTo>
                    <a:lnTo>
                      <a:pt x="56" y="292"/>
                    </a:lnTo>
                    <a:lnTo>
                      <a:pt x="66" y="329"/>
                    </a:lnTo>
                    <a:lnTo>
                      <a:pt x="63" y="330"/>
                    </a:lnTo>
                    <a:lnTo>
                      <a:pt x="62" y="329"/>
                    </a:lnTo>
                    <a:lnTo>
                      <a:pt x="55" y="319"/>
                    </a:lnTo>
                    <a:lnTo>
                      <a:pt x="50" y="317"/>
                    </a:lnTo>
                    <a:lnTo>
                      <a:pt x="47" y="308"/>
                    </a:lnTo>
                    <a:close/>
                  </a:path>
                </a:pathLst>
              </a:custGeom>
              <a:gradFill rotWithShape="1">
                <a:gsLst>
                  <a:gs pos="0">
                    <a:srgbClr val="F5F5F5">
                      <a:alpha val="10001"/>
                    </a:srgbClr>
                  </a:gs>
                  <a:gs pos="100000">
                    <a:srgbClr val="DDDDDD">
                      <a:alpha val="10001"/>
                    </a:srgbClr>
                  </a:gs>
                </a:gsLst>
                <a:lin ang="2700000" scaled="1"/>
              </a:gradFill>
              <a:ln w="317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88" name="Freeform 1718">
                <a:extLst>
                  <a:ext uri="{FF2B5EF4-FFF2-40B4-BE49-F238E27FC236}">
                    <a16:creationId xmlns:a16="http://schemas.microsoft.com/office/drawing/2014/main" id="{F49546DD-E5E0-492F-9E59-1F1F37926FB8}"/>
                  </a:ext>
                </a:extLst>
              </p:cNvPr>
              <p:cNvSpPr>
                <a:spLocks noChangeAspect="1"/>
              </p:cNvSpPr>
              <p:nvPr/>
            </p:nvSpPr>
            <p:spPr bwMode="auto">
              <a:xfrm>
                <a:off x="3155" y="2070"/>
                <a:ext cx="31" cy="109"/>
              </a:xfrm>
              <a:custGeom>
                <a:avLst/>
                <a:gdLst>
                  <a:gd name="T0" fmla="*/ 0 w 108"/>
                  <a:gd name="T1" fmla="*/ 0 h 372"/>
                  <a:gd name="T2" fmla="*/ 0 w 108"/>
                  <a:gd name="T3" fmla="*/ 0 h 372"/>
                  <a:gd name="T4" fmla="*/ 0 w 108"/>
                  <a:gd name="T5" fmla="*/ 0 h 372"/>
                  <a:gd name="T6" fmla="*/ 0 w 108"/>
                  <a:gd name="T7" fmla="*/ 0 h 372"/>
                  <a:gd name="T8" fmla="*/ 0 w 108"/>
                  <a:gd name="T9" fmla="*/ 0 h 372"/>
                  <a:gd name="T10" fmla="*/ 0 w 108"/>
                  <a:gd name="T11" fmla="*/ 0 h 372"/>
                  <a:gd name="T12" fmla="*/ 0 w 108"/>
                  <a:gd name="T13" fmla="*/ 0 h 372"/>
                  <a:gd name="T14" fmla="*/ 0 w 108"/>
                  <a:gd name="T15" fmla="*/ 0 h 372"/>
                  <a:gd name="T16" fmla="*/ 0 w 108"/>
                  <a:gd name="T17" fmla="*/ 0 h 372"/>
                  <a:gd name="T18" fmla="*/ 0 w 108"/>
                  <a:gd name="T19" fmla="*/ 0 h 372"/>
                  <a:gd name="T20" fmla="*/ 0 w 108"/>
                  <a:gd name="T21" fmla="*/ 0 h 372"/>
                  <a:gd name="T22" fmla="*/ 0 w 108"/>
                  <a:gd name="T23" fmla="*/ 0 h 372"/>
                  <a:gd name="T24" fmla="*/ 0 w 108"/>
                  <a:gd name="T25" fmla="*/ 0 h 372"/>
                  <a:gd name="T26" fmla="*/ 0 w 108"/>
                  <a:gd name="T27" fmla="*/ 0 h 372"/>
                  <a:gd name="T28" fmla="*/ 0 w 108"/>
                  <a:gd name="T29" fmla="*/ 0 h 372"/>
                  <a:gd name="T30" fmla="*/ 0 w 108"/>
                  <a:gd name="T31" fmla="*/ 0 h 372"/>
                  <a:gd name="T32" fmla="*/ 0 w 108"/>
                  <a:gd name="T33" fmla="*/ 0 h 372"/>
                  <a:gd name="T34" fmla="*/ 0 w 108"/>
                  <a:gd name="T35" fmla="*/ 0 h 372"/>
                  <a:gd name="T36" fmla="*/ 0 w 108"/>
                  <a:gd name="T37" fmla="*/ 0 h 372"/>
                  <a:gd name="T38" fmla="*/ 0 w 108"/>
                  <a:gd name="T39" fmla="*/ 0 h 372"/>
                  <a:gd name="T40" fmla="*/ 0 w 108"/>
                  <a:gd name="T41" fmla="*/ 0 h 372"/>
                  <a:gd name="T42" fmla="*/ 0 w 108"/>
                  <a:gd name="T43" fmla="*/ 0 h 372"/>
                  <a:gd name="T44" fmla="*/ 0 w 108"/>
                  <a:gd name="T45" fmla="*/ 0 h 372"/>
                  <a:gd name="T46" fmla="*/ 0 w 108"/>
                  <a:gd name="T47" fmla="*/ 0 h 372"/>
                  <a:gd name="T48" fmla="*/ 0 w 108"/>
                  <a:gd name="T49" fmla="*/ 0 h 372"/>
                  <a:gd name="T50" fmla="*/ 0 w 108"/>
                  <a:gd name="T51" fmla="*/ 0 h 372"/>
                  <a:gd name="T52" fmla="*/ 0 w 108"/>
                  <a:gd name="T53" fmla="*/ 0 h 372"/>
                  <a:gd name="T54" fmla="*/ 0 w 108"/>
                  <a:gd name="T55" fmla="*/ 0 h 372"/>
                  <a:gd name="T56" fmla="*/ 0 w 108"/>
                  <a:gd name="T57" fmla="*/ 0 h 3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8"/>
                  <a:gd name="T88" fmla="*/ 0 h 372"/>
                  <a:gd name="T89" fmla="*/ 108 w 108"/>
                  <a:gd name="T90" fmla="*/ 372 h 3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8" h="372">
                    <a:moveTo>
                      <a:pt x="67" y="288"/>
                    </a:moveTo>
                    <a:lnTo>
                      <a:pt x="58" y="272"/>
                    </a:lnTo>
                    <a:lnTo>
                      <a:pt x="45" y="267"/>
                    </a:lnTo>
                    <a:lnTo>
                      <a:pt x="12" y="211"/>
                    </a:lnTo>
                    <a:lnTo>
                      <a:pt x="9" y="190"/>
                    </a:lnTo>
                    <a:lnTo>
                      <a:pt x="12" y="159"/>
                    </a:lnTo>
                    <a:lnTo>
                      <a:pt x="0" y="120"/>
                    </a:lnTo>
                    <a:lnTo>
                      <a:pt x="5" y="59"/>
                    </a:lnTo>
                    <a:lnTo>
                      <a:pt x="1" y="63"/>
                    </a:lnTo>
                    <a:lnTo>
                      <a:pt x="11" y="0"/>
                    </a:lnTo>
                    <a:lnTo>
                      <a:pt x="15" y="5"/>
                    </a:lnTo>
                    <a:lnTo>
                      <a:pt x="20" y="53"/>
                    </a:lnTo>
                    <a:lnTo>
                      <a:pt x="24" y="64"/>
                    </a:lnTo>
                    <a:lnTo>
                      <a:pt x="30" y="71"/>
                    </a:lnTo>
                    <a:lnTo>
                      <a:pt x="30" y="115"/>
                    </a:lnTo>
                    <a:lnTo>
                      <a:pt x="38" y="126"/>
                    </a:lnTo>
                    <a:lnTo>
                      <a:pt x="43" y="176"/>
                    </a:lnTo>
                    <a:lnTo>
                      <a:pt x="41" y="185"/>
                    </a:lnTo>
                    <a:lnTo>
                      <a:pt x="35" y="192"/>
                    </a:lnTo>
                    <a:lnTo>
                      <a:pt x="38" y="209"/>
                    </a:lnTo>
                    <a:lnTo>
                      <a:pt x="59" y="223"/>
                    </a:lnTo>
                    <a:lnTo>
                      <a:pt x="78" y="248"/>
                    </a:lnTo>
                    <a:lnTo>
                      <a:pt x="78" y="275"/>
                    </a:lnTo>
                    <a:lnTo>
                      <a:pt x="108" y="357"/>
                    </a:lnTo>
                    <a:lnTo>
                      <a:pt x="99" y="372"/>
                    </a:lnTo>
                    <a:lnTo>
                      <a:pt x="89" y="361"/>
                    </a:lnTo>
                    <a:lnTo>
                      <a:pt x="82" y="359"/>
                    </a:lnTo>
                    <a:lnTo>
                      <a:pt x="78" y="357"/>
                    </a:lnTo>
                    <a:lnTo>
                      <a:pt x="67" y="288"/>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89" name="Freeform 1719">
                <a:extLst>
                  <a:ext uri="{FF2B5EF4-FFF2-40B4-BE49-F238E27FC236}">
                    <a16:creationId xmlns:a16="http://schemas.microsoft.com/office/drawing/2014/main" id="{FCAB35D1-DCED-466F-9AE3-46E30F1FD6E3}"/>
                  </a:ext>
                </a:extLst>
              </p:cNvPr>
              <p:cNvSpPr>
                <a:spLocks noChangeAspect="1"/>
              </p:cNvSpPr>
              <p:nvPr/>
            </p:nvSpPr>
            <p:spPr bwMode="auto">
              <a:xfrm>
                <a:off x="3155" y="2070"/>
                <a:ext cx="31" cy="109"/>
              </a:xfrm>
              <a:custGeom>
                <a:avLst/>
                <a:gdLst>
                  <a:gd name="T0" fmla="*/ 0 w 108"/>
                  <a:gd name="T1" fmla="*/ 0 h 372"/>
                  <a:gd name="T2" fmla="*/ 0 w 108"/>
                  <a:gd name="T3" fmla="*/ 0 h 372"/>
                  <a:gd name="T4" fmla="*/ 0 w 108"/>
                  <a:gd name="T5" fmla="*/ 0 h 372"/>
                  <a:gd name="T6" fmla="*/ 0 w 108"/>
                  <a:gd name="T7" fmla="*/ 0 h 372"/>
                  <a:gd name="T8" fmla="*/ 0 w 108"/>
                  <a:gd name="T9" fmla="*/ 0 h 372"/>
                  <a:gd name="T10" fmla="*/ 0 w 108"/>
                  <a:gd name="T11" fmla="*/ 0 h 372"/>
                  <a:gd name="T12" fmla="*/ 0 w 108"/>
                  <a:gd name="T13" fmla="*/ 0 h 372"/>
                  <a:gd name="T14" fmla="*/ 0 w 108"/>
                  <a:gd name="T15" fmla="*/ 0 h 372"/>
                  <a:gd name="T16" fmla="*/ 0 w 108"/>
                  <a:gd name="T17" fmla="*/ 0 h 372"/>
                  <a:gd name="T18" fmla="*/ 0 w 108"/>
                  <a:gd name="T19" fmla="*/ 0 h 372"/>
                  <a:gd name="T20" fmla="*/ 0 w 108"/>
                  <a:gd name="T21" fmla="*/ 0 h 372"/>
                  <a:gd name="T22" fmla="*/ 0 w 108"/>
                  <a:gd name="T23" fmla="*/ 0 h 372"/>
                  <a:gd name="T24" fmla="*/ 0 w 108"/>
                  <a:gd name="T25" fmla="*/ 0 h 372"/>
                  <a:gd name="T26" fmla="*/ 0 w 108"/>
                  <a:gd name="T27" fmla="*/ 0 h 372"/>
                  <a:gd name="T28" fmla="*/ 0 w 108"/>
                  <a:gd name="T29" fmla="*/ 0 h 372"/>
                  <a:gd name="T30" fmla="*/ 0 w 108"/>
                  <a:gd name="T31" fmla="*/ 0 h 372"/>
                  <a:gd name="T32" fmla="*/ 0 w 108"/>
                  <a:gd name="T33" fmla="*/ 0 h 372"/>
                  <a:gd name="T34" fmla="*/ 0 w 108"/>
                  <a:gd name="T35" fmla="*/ 0 h 372"/>
                  <a:gd name="T36" fmla="*/ 0 w 108"/>
                  <a:gd name="T37" fmla="*/ 0 h 372"/>
                  <a:gd name="T38" fmla="*/ 0 w 108"/>
                  <a:gd name="T39" fmla="*/ 0 h 372"/>
                  <a:gd name="T40" fmla="*/ 0 w 108"/>
                  <a:gd name="T41" fmla="*/ 0 h 372"/>
                  <a:gd name="T42" fmla="*/ 0 w 108"/>
                  <a:gd name="T43" fmla="*/ 0 h 372"/>
                  <a:gd name="T44" fmla="*/ 0 w 108"/>
                  <a:gd name="T45" fmla="*/ 0 h 372"/>
                  <a:gd name="T46" fmla="*/ 0 w 108"/>
                  <a:gd name="T47" fmla="*/ 0 h 372"/>
                  <a:gd name="T48" fmla="*/ 0 w 108"/>
                  <a:gd name="T49" fmla="*/ 0 h 372"/>
                  <a:gd name="T50" fmla="*/ 0 w 108"/>
                  <a:gd name="T51" fmla="*/ 0 h 372"/>
                  <a:gd name="T52" fmla="*/ 0 w 108"/>
                  <a:gd name="T53" fmla="*/ 0 h 372"/>
                  <a:gd name="T54" fmla="*/ 0 w 108"/>
                  <a:gd name="T55" fmla="*/ 0 h 372"/>
                  <a:gd name="T56" fmla="*/ 0 w 108"/>
                  <a:gd name="T57" fmla="*/ 0 h 3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8"/>
                  <a:gd name="T88" fmla="*/ 0 h 372"/>
                  <a:gd name="T89" fmla="*/ 108 w 108"/>
                  <a:gd name="T90" fmla="*/ 372 h 37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8" h="372">
                    <a:moveTo>
                      <a:pt x="67" y="288"/>
                    </a:moveTo>
                    <a:lnTo>
                      <a:pt x="58" y="272"/>
                    </a:lnTo>
                    <a:lnTo>
                      <a:pt x="45" y="267"/>
                    </a:lnTo>
                    <a:lnTo>
                      <a:pt x="12" y="211"/>
                    </a:lnTo>
                    <a:lnTo>
                      <a:pt x="9" y="190"/>
                    </a:lnTo>
                    <a:lnTo>
                      <a:pt x="12" y="159"/>
                    </a:lnTo>
                    <a:lnTo>
                      <a:pt x="0" y="120"/>
                    </a:lnTo>
                    <a:lnTo>
                      <a:pt x="5" y="59"/>
                    </a:lnTo>
                    <a:lnTo>
                      <a:pt x="1" y="63"/>
                    </a:lnTo>
                    <a:lnTo>
                      <a:pt x="11" y="0"/>
                    </a:lnTo>
                    <a:lnTo>
                      <a:pt x="15" y="5"/>
                    </a:lnTo>
                    <a:lnTo>
                      <a:pt x="20" y="53"/>
                    </a:lnTo>
                    <a:lnTo>
                      <a:pt x="24" y="64"/>
                    </a:lnTo>
                    <a:lnTo>
                      <a:pt x="30" y="71"/>
                    </a:lnTo>
                    <a:lnTo>
                      <a:pt x="30" y="115"/>
                    </a:lnTo>
                    <a:lnTo>
                      <a:pt x="38" y="126"/>
                    </a:lnTo>
                    <a:lnTo>
                      <a:pt x="43" y="176"/>
                    </a:lnTo>
                    <a:lnTo>
                      <a:pt x="41" y="185"/>
                    </a:lnTo>
                    <a:lnTo>
                      <a:pt x="35" y="192"/>
                    </a:lnTo>
                    <a:lnTo>
                      <a:pt x="38" y="209"/>
                    </a:lnTo>
                    <a:lnTo>
                      <a:pt x="59" y="223"/>
                    </a:lnTo>
                    <a:lnTo>
                      <a:pt x="78" y="248"/>
                    </a:lnTo>
                    <a:lnTo>
                      <a:pt x="78" y="275"/>
                    </a:lnTo>
                    <a:lnTo>
                      <a:pt x="108" y="357"/>
                    </a:lnTo>
                    <a:lnTo>
                      <a:pt x="99" y="372"/>
                    </a:lnTo>
                    <a:lnTo>
                      <a:pt x="89" y="361"/>
                    </a:lnTo>
                    <a:lnTo>
                      <a:pt x="82" y="359"/>
                    </a:lnTo>
                    <a:lnTo>
                      <a:pt x="78" y="357"/>
                    </a:lnTo>
                    <a:lnTo>
                      <a:pt x="67" y="288"/>
                    </a:lnTo>
                    <a:close/>
                  </a:path>
                </a:pathLst>
              </a:custGeom>
              <a:gradFill rotWithShape="1">
                <a:gsLst>
                  <a:gs pos="0">
                    <a:srgbClr val="F5F5F5">
                      <a:alpha val="10001"/>
                    </a:srgbClr>
                  </a:gs>
                  <a:gs pos="100000">
                    <a:srgbClr val="DDDDDD">
                      <a:alpha val="10001"/>
                    </a:srgbClr>
                  </a:gs>
                </a:gsLst>
                <a:lin ang="2700000" scaled="1"/>
              </a:gradFill>
              <a:ln w="317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90" name="Freeform 1720">
                <a:extLst>
                  <a:ext uri="{FF2B5EF4-FFF2-40B4-BE49-F238E27FC236}">
                    <a16:creationId xmlns:a16="http://schemas.microsoft.com/office/drawing/2014/main" id="{98D60D61-7486-4EA6-BEEE-F7CF02DCB54D}"/>
                  </a:ext>
                </a:extLst>
              </p:cNvPr>
              <p:cNvSpPr>
                <a:spLocks noChangeAspect="1"/>
              </p:cNvSpPr>
              <p:nvPr/>
            </p:nvSpPr>
            <p:spPr bwMode="auto">
              <a:xfrm>
                <a:off x="3197" y="1995"/>
                <a:ext cx="50" cy="67"/>
              </a:xfrm>
              <a:custGeom>
                <a:avLst/>
                <a:gdLst>
                  <a:gd name="T0" fmla="*/ 0 w 170"/>
                  <a:gd name="T1" fmla="*/ 0 h 224"/>
                  <a:gd name="T2" fmla="*/ 0 w 170"/>
                  <a:gd name="T3" fmla="*/ 0 h 224"/>
                  <a:gd name="T4" fmla="*/ 0 w 170"/>
                  <a:gd name="T5" fmla="*/ 0 h 224"/>
                  <a:gd name="T6" fmla="*/ 0 w 170"/>
                  <a:gd name="T7" fmla="*/ 0 h 224"/>
                  <a:gd name="T8" fmla="*/ 0 w 170"/>
                  <a:gd name="T9" fmla="*/ 0 h 224"/>
                  <a:gd name="T10" fmla="*/ 0 w 170"/>
                  <a:gd name="T11" fmla="*/ 0 h 224"/>
                  <a:gd name="T12" fmla="*/ 0 w 170"/>
                  <a:gd name="T13" fmla="*/ 0 h 224"/>
                  <a:gd name="T14" fmla="*/ 0 w 170"/>
                  <a:gd name="T15" fmla="*/ 0 h 224"/>
                  <a:gd name="T16" fmla="*/ 0 w 170"/>
                  <a:gd name="T17" fmla="*/ 0 h 224"/>
                  <a:gd name="T18" fmla="*/ 0 w 170"/>
                  <a:gd name="T19" fmla="*/ 0 h 224"/>
                  <a:gd name="T20" fmla="*/ 0 w 170"/>
                  <a:gd name="T21" fmla="*/ 0 h 224"/>
                  <a:gd name="T22" fmla="*/ 0 w 170"/>
                  <a:gd name="T23" fmla="*/ 0 h 224"/>
                  <a:gd name="T24" fmla="*/ 0 w 170"/>
                  <a:gd name="T25" fmla="*/ 0 h 224"/>
                  <a:gd name="T26" fmla="*/ 0 w 170"/>
                  <a:gd name="T27" fmla="*/ 0 h 224"/>
                  <a:gd name="T28" fmla="*/ 0 w 170"/>
                  <a:gd name="T29" fmla="*/ 0 h 224"/>
                  <a:gd name="T30" fmla="*/ 0 w 170"/>
                  <a:gd name="T31" fmla="*/ 0 h 224"/>
                  <a:gd name="T32" fmla="*/ 0 w 170"/>
                  <a:gd name="T33" fmla="*/ 0 h 224"/>
                  <a:gd name="T34" fmla="*/ 0 w 170"/>
                  <a:gd name="T35" fmla="*/ 0 h 224"/>
                  <a:gd name="T36" fmla="*/ 0 w 170"/>
                  <a:gd name="T37" fmla="*/ 0 h 224"/>
                  <a:gd name="T38" fmla="*/ 0 w 170"/>
                  <a:gd name="T39" fmla="*/ 0 h 224"/>
                  <a:gd name="T40" fmla="*/ 0 w 170"/>
                  <a:gd name="T41" fmla="*/ 0 h 224"/>
                  <a:gd name="T42" fmla="*/ 0 w 170"/>
                  <a:gd name="T43" fmla="*/ 0 h 224"/>
                  <a:gd name="T44" fmla="*/ 0 w 170"/>
                  <a:gd name="T45" fmla="*/ 0 h 224"/>
                  <a:gd name="T46" fmla="*/ 0 w 170"/>
                  <a:gd name="T47" fmla="*/ 0 h 224"/>
                  <a:gd name="T48" fmla="*/ 0 w 170"/>
                  <a:gd name="T49" fmla="*/ 0 h 224"/>
                  <a:gd name="T50" fmla="*/ 0 w 170"/>
                  <a:gd name="T51" fmla="*/ 0 h 224"/>
                  <a:gd name="T52" fmla="*/ 0 w 170"/>
                  <a:gd name="T53" fmla="*/ 0 h 224"/>
                  <a:gd name="T54" fmla="*/ 0 w 170"/>
                  <a:gd name="T55" fmla="*/ 0 h 224"/>
                  <a:gd name="T56" fmla="*/ 0 w 170"/>
                  <a:gd name="T57" fmla="*/ 0 h 224"/>
                  <a:gd name="T58" fmla="*/ 0 w 170"/>
                  <a:gd name="T59" fmla="*/ 0 h 224"/>
                  <a:gd name="T60" fmla="*/ 0 w 170"/>
                  <a:gd name="T61" fmla="*/ 0 h 224"/>
                  <a:gd name="T62" fmla="*/ 0 w 170"/>
                  <a:gd name="T63" fmla="*/ 0 h 224"/>
                  <a:gd name="T64" fmla="*/ 0 w 170"/>
                  <a:gd name="T65" fmla="*/ 0 h 224"/>
                  <a:gd name="T66" fmla="*/ 0 w 170"/>
                  <a:gd name="T67" fmla="*/ 0 h 224"/>
                  <a:gd name="T68" fmla="*/ 0 w 170"/>
                  <a:gd name="T69" fmla="*/ 0 h 22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
                  <a:gd name="T106" fmla="*/ 0 h 224"/>
                  <a:gd name="T107" fmla="*/ 170 w 170"/>
                  <a:gd name="T108" fmla="*/ 224 h 22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 h="224">
                    <a:moveTo>
                      <a:pt x="11" y="42"/>
                    </a:moveTo>
                    <a:lnTo>
                      <a:pt x="12" y="35"/>
                    </a:lnTo>
                    <a:lnTo>
                      <a:pt x="32" y="27"/>
                    </a:lnTo>
                    <a:lnTo>
                      <a:pt x="37" y="17"/>
                    </a:lnTo>
                    <a:lnTo>
                      <a:pt x="43" y="21"/>
                    </a:lnTo>
                    <a:lnTo>
                      <a:pt x="48" y="19"/>
                    </a:lnTo>
                    <a:lnTo>
                      <a:pt x="50" y="11"/>
                    </a:lnTo>
                    <a:lnTo>
                      <a:pt x="55" y="15"/>
                    </a:lnTo>
                    <a:lnTo>
                      <a:pt x="67" y="16"/>
                    </a:lnTo>
                    <a:lnTo>
                      <a:pt x="74" y="21"/>
                    </a:lnTo>
                    <a:lnTo>
                      <a:pt x="86" y="0"/>
                    </a:lnTo>
                    <a:lnTo>
                      <a:pt x="106" y="11"/>
                    </a:lnTo>
                    <a:lnTo>
                      <a:pt x="115" y="7"/>
                    </a:lnTo>
                    <a:lnTo>
                      <a:pt x="123" y="11"/>
                    </a:lnTo>
                    <a:lnTo>
                      <a:pt x="127" y="9"/>
                    </a:lnTo>
                    <a:lnTo>
                      <a:pt x="126" y="27"/>
                    </a:lnTo>
                    <a:lnTo>
                      <a:pt x="133" y="38"/>
                    </a:lnTo>
                    <a:lnTo>
                      <a:pt x="136" y="50"/>
                    </a:lnTo>
                    <a:lnTo>
                      <a:pt x="143" y="47"/>
                    </a:lnTo>
                    <a:lnTo>
                      <a:pt x="149" y="43"/>
                    </a:lnTo>
                    <a:lnTo>
                      <a:pt x="161" y="42"/>
                    </a:lnTo>
                    <a:lnTo>
                      <a:pt x="170" y="42"/>
                    </a:lnTo>
                    <a:lnTo>
                      <a:pt x="170" y="48"/>
                    </a:lnTo>
                    <a:lnTo>
                      <a:pt x="159" y="53"/>
                    </a:lnTo>
                    <a:lnTo>
                      <a:pt x="149" y="62"/>
                    </a:lnTo>
                    <a:lnTo>
                      <a:pt x="140" y="62"/>
                    </a:lnTo>
                    <a:lnTo>
                      <a:pt x="131" y="79"/>
                    </a:lnTo>
                    <a:lnTo>
                      <a:pt x="140" y="90"/>
                    </a:lnTo>
                    <a:lnTo>
                      <a:pt x="128" y="95"/>
                    </a:lnTo>
                    <a:lnTo>
                      <a:pt x="126" y="104"/>
                    </a:lnTo>
                    <a:lnTo>
                      <a:pt x="128" y="113"/>
                    </a:lnTo>
                    <a:lnTo>
                      <a:pt x="127" y="116"/>
                    </a:lnTo>
                    <a:lnTo>
                      <a:pt x="122" y="114"/>
                    </a:lnTo>
                    <a:lnTo>
                      <a:pt x="120" y="126"/>
                    </a:lnTo>
                    <a:lnTo>
                      <a:pt x="115" y="127"/>
                    </a:lnTo>
                    <a:lnTo>
                      <a:pt x="114" y="134"/>
                    </a:lnTo>
                    <a:lnTo>
                      <a:pt x="109" y="142"/>
                    </a:lnTo>
                    <a:lnTo>
                      <a:pt x="107" y="147"/>
                    </a:lnTo>
                    <a:lnTo>
                      <a:pt x="100" y="147"/>
                    </a:lnTo>
                    <a:lnTo>
                      <a:pt x="97" y="151"/>
                    </a:lnTo>
                    <a:lnTo>
                      <a:pt x="100" y="155"/>
                    </a:lnTo>
                    <a:lnTo>
                      <a:pt x="90" y="163"/>
                    </a:lnTo>
                    <a:lnTo>
                      <a:pt x="89" y="167"/>
                    </a:lnTo>
                    <a:lnTo>
                      <a:pt x="97" y="172"/>
                    </a:lnTo>
                    <a:lnTo>
                      <a:pt x="112" y="171"/>
                    </a:lnTo>
                    <a:lnTo>
                      <a:pt x="115" y="176"/>
                    </a:lnTo>
                    <a:lnTo>
                      <a:pt x="114" y="179"/>
                    </a:lnTo>
                    <a:lnTo>
                      <a:pt x="102" y="189"/>
                    </a:lnTo>
                    <a:lnTo>
                      <a:pt x="94" y="193"/>
                    </a:lnTo>
                    <a:lnTo>
                      <a:pt x="78" y="194"/>
                    </a:lnTo>
                    <a:lnTo>
                      <a:pt x="73" y="195"/>
                    </a:lnTo>
                    <a:lnTo>
                      <a:pt x="70" y="208"/>
                    </a:lnTo>
                    <a:lnTo>
                      <a:pt x="70" y="218"/>
                    </a:lnTo>
                    <a:lnTo>
                      <a:pt x="64" y="224"/>
                    </a:lnTo>
                    <a:lnTo>
                      <a:pt x="62" y="199"/>
                    </a:lnTo>
                    <a:lnTo>
                      <a:pt x="57" y="198"/>
                    </a:lnTo>
                    <a:lnTo>
                      <a:pt x="50" y="203"/>
                    </a:lnTo>
                    <a:lnTo>
                      <a:pt x="44" y="198"/>
                    </a:lnTo>
                    <a:lnTo>
                      <a:pt x="34" y="183"/>
                    </a:lnTo>
                    <a:lnTo>
                      <a:pt x="31" y="179"/>
                    </a:lnTo>
                    <a:lnTo>
                      <a:pt x="25" y="188"/>
                    </a:lnTo>
                    <a:lnTo>
                      <a:pt x="27" y="199"/>
                    </a:lnTo>
                    <a:lnTo>
                      <a:pt x="21" y="199"/>
                    </a:lnTo>
                    <a:lnTo>
                      <a:pt x="17" y="209"/>
                    </a:lnTo>
                    <a:lnTo>
                      <a:pt x="8" y="214"/>
                    </a:lnTo>
                    <a:lnTo>
                      <a:pt x="3" y="203"/>
                    </a:lnTo>
                    <a:lnTo>
                      <a:pt x="6" y="90"/>
                    </a:lnTo>
                    <a:lnTo>
                      <a:pt x="0" y="83"/>
                    </a:lnTo>
                    <a:lnTo>
                      <a:pt x="12" y="50"/>
                    </a:lnTo>
                    <a:lnTo>
                      <a:pt x="11" y="42"/>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91" name="Freeform 1721">
                <a:extLst>
                  <a:ext uri="{FF2B5EF4-FFF2-40B4-BE49-F238E27FC236}">
                    <a16:creationId xmlns:a16="http://schemas.microsoft.com/office/drawing/2014/main" id="{1A707756-9241-4F2B-B167-A1DC8E4990EE}"/>
                  </a:ext>
                </a:extLst>
              </p:cNvPr>
              <p:cNvSpPr>
                <a:spLocks noChangeAspect="1"/>
              </p:cNvSpPr>
              <p:nvPr/>
            </p:nvSpPr>
            <p:spPr bwMode="auto">
              <a:xfrm>
                <a:off x="3197" y="1995"/>
                <a:ext cx="50" cy="67"/>
              </a:xfrm>
              <a:custGeom>
                <a:avLst/>
                <a:gdLst>
                  <a:gd name="T0" fmla="*/ 0 w 170"/>
                  <a:gd name="T1" fmla="*/ 0 h 224"/>
                  <a:gd name="T2" fmla="*/ 0 w 170"/>
                  <a:gd name="T3" fmla="*/ 0 h 224"/>
                  <a:gd name="T4" fmla="*/ 0 w 170"/>
                  <a:gd name="T5" fmla="*/ 0 h 224"/>
                  <a:gd name="T6" fmla="*/ 0 w 170"/>
                  <a:gd name="T7" fmla="*/ 0 h 224"/>
                  <a:gd name="T8" fmla="*/ 0 w 170"/>
                  <a:gd name="T9" fmla="*/ 0 h 224"/>
                  <a:gd name="T10" fmla="*/ 0 w 170"/>
                  <a:gd name="T11" fmla="*/ 0 h 224"/>
                  <a:gd name="T12" fmla="*/ 0 w 170"/>
                  <a:gd name="T13" fmla="*/ 0 h 224"/>
                  <a:gd name="T14" fmla="*/ 0 w 170"/>
                  <a:gd name="T15" fmla="*/ 0 h 224"/>
                  <a:gd name="T16" fmla="*/ 0 w 170"/>
                  <a:gd name="T17" fmla="*/ 0 h 224"/>
                  <a:gd name="T18" fmla="*/ 0 w 170"/>
                  <a:gd name="T19" fmla="*/ 0 h 224"/>
                  <a:gd name="T20" fmla="*/ 0 w 170"/>
                  <a:gd name="T21" fmla="*/ 0 h 224"/>
                  <a:gd name="T22" fmla="*/ 0 w 170"/>
                  <a:gd name="T23" fmla="*/ 0 h 224"/>
                  <a:gd name="T24" fmla="*/ 0 w 170"/>
                  <a:gd name="T25" fmla="*/ 0 h 224"/>
                  <a:gd name="T26" fmla="*/ 0 w 170"/>
                  <a:gd name="T27" fmla="*/ 0 h 224"/>
                  <a:gd name="T28" fmla="*/ 0 w 170"/>
                  <a:gd name="T29" fmla="*/ 0 h 224"/>
                  <a:gd name="T30" fmla="*/ 0 w 170"/>
                  <a:gd name="T31" fmla="*/ 0 h 224"/>
                  <a:gd name="T32" fmla="*/ 0 w 170"/>
                  <a:gd name="T33" fmla="*/ 0 h 224"/>
                  <a:gd name="T34" fmla="*/ 0 w 170"/>
                  <a:gd name="T35" fmla="*/ 0 h 224"/>
                  <a:gd name="T36" fmla="*/ 0 w 170"/>
                  <a:gd name="T37" fmla="*/ 0 h 224"/>
                  <a:gd name="T38" fmla="*/ 0 w 170"/>
                  <a:gd name="T39" fmla="*/ 0 h 224"/>
                  <a:gd name="T40" fmla="*/ 0 w 170"/>
                  <a:gd name="T41" fmla="*/ 0 h 224"/>
                  <a:gd name="T42" fmla="*/ 0 w 170"/>
                  <a:gd name="T43" fmla="*/ 0 h 224"/>
                  <a:gd name="T44" fmla="*/ 0 w 170"/>
                  <a:gd name="T45" fmla="*/ 0 h 224"/>
                  <a:gd name="T46" fmla="*/ 0 w 170"/>
                  <a:gd name="T47" fmla="*/ 0 h 224"/>
                  <a:gd name="T48" fmla="*/ 0 w 170"/>
                  <a:gd name="T49" fmla="*/ 0 h 224"/>
                  <a:gd name="T50" fmla="*/ 0 w 170"/>
                  <a:gd name="T51" fmla="*/ 0 h 224"/>
                  <a:gd name="T52" fmla="*/ 0 w 170"/>
                  <a:gd name="T53" fmla="*/ 0 h 224"/>
                  <a:gd name="T54" fmla="*/ 0 w 170"/>
                  <a:gd name="T55" fmla="*/ 0 h 224"/>
                  <a:gd name="T56" fmla="*/ 0 w 170"/>
                  <a:gd name="T57" fmla="*/ 0 h 224"/>
                  <a:gd name="T58" fmla="*/ 0 w 170"/>
                  <a:gd name="T59" fmla="*/ 0 h 224"/>
                  <a:gd name="T60" fmla="*/ 0 w 170"/>
                  <a:gd name="T61" fmla="*/ 0 h 224"/>
                  <a:gd name="T62" fmla="*/ 0 w 170"/>
                  <a:gd name="T63" fmla="*/ 0 h 224"/>
                  <a:gd name="T64" fmla="*/ 0 w 170"/>
                  <a:gd name="T65" fmla="*/ 0 h 224"/>
                  <a:gd name="T66" fmla="*/ 0 w 170"/>
                  <a:gd name="T67" fmla="*/ 0 h 224"/>
                  <a:gd name="T68" fmla="*/ 0 w 170"/>
                  <a:gd name="T69" fmla="*/ 0 h 22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
                  <a:gd name="T106" fmla="*/ 0 h 224"/>
                  <a:gd name="T107" fmla="*/ 170 w 170"/>
                  <a:gd name="T108" fmla="*/ 224 h 22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 h="224">
                    <a:moveTo>
                      <a:pt x="11" y="42"/>
                    </a:moveTo>
                    <a:lnTo>
                      <a:pt x="12" y="35"/>
                    </a:lnTo>
                    <a:lnTo>
                      <a:pt x="32" y="27"/>
                    </a:lnTo>
                    <a:lnTo>
                      <a:pt x="37" y="17"/>
                    </a:lnTo>
                    <a:lnTo>
                      <a:pt x="43" y="21"/>
                    </a:lnTo>
                    <a:lnTo>
                      <a:pt x="48" y="19"/>
                    </a:lnTo>
                    <a:lnTo>
                      <a:pt x="50" y="11"/>
                    </a:lnTo>
                    <a:lnTo>
                      <a:pt x="55" y="15"/>
                    </a:lnTo>
                    <a:lnTo>
                      <a:pt x="67" y="16"/>
                    </a:lnTo>
                    <a:lnTo>
                      <a:pt x="74" y="21"/>
                    </a:lnTo>
                    <a:lnTo>
                      <a:pt x="86" y="0"/>
                    </a:lnTo>
                    <a:lnTo>
                      <a:pt x="106" y="11"/>
                    </a:lnTo>
                    <a:lnTo>
                      <a:pt x="115" y="7"/>
                    </a:lnTo>
                    <a:lnTo>
                      <a:pt x="123" y="11"/>
                    </a:lnTo>
                    <a:lnTo>
                      <a:pt x="127" y="9"/>
                    </a:lnTo>
                    <a:lnTo>
                      <a:pt x="126" y="27"/>
                    </a:lnTo>
                    <a:lnTo>
                      <a:pt x="133" y="38"/>
                    </a:lnTo>
                    <a:lnTo>
                      <a:pt x="136" y="50"/>
                    </a:lnTo>
                    <a:lnTo>
                      <a:pt x="143" y="47"/>
                    </a:lnTo>
                    <a:lnTo>
                      <a:pt x="149" y="43"/>
                    </a:lnTo>
                    <a:lnTo>
                      <a:pt x="161" y="42"/>
                    </a:lnTo>
                    <a:lnTo>
                      <a:pt x="170" y="42"/>
                    </a:lnTo>
                    <a:lnTo>
                      <a:pt x="170" y="48"/>
                    </a:lnTo>
                    <a:lnTo>
                      <a:pt x="159" y="53"/>
                    </a:lnTo>
                    <a:lnTo>
                      <a:pt x="149" y="62"/>
                    </a:lnTo>
                    <a:lnTo>
                      <a:pt x="140" y="62"/>
                    </a:lnTo>
                    <a:lnTo>
                      <a:pt x="131" y="79"/>
                    </a:lnTo>
                    <a:lnTo>
                      <a:pt x="140" y="90"/>
                    </a:lnTo>
                    <a:lnTo>
                      <a:pt x="128" y="95"/>
                    </a:lnTo>
                    <a:lnTo>
                      <a:pt x="126" y="104"/>
                    </a:lnTo>
                    <a:lnTo>
                      <a:pt x="128" y="113"/>
                    </a:lnTo>
                    <a:lnTo>
                      <a:pt x="127" y="116"/>
                    </a:lnTo>
                    <a:lnTo>
                      <a:pt x="122" y="114"/>
                    </a:lnTo>
                    <a:lnTo>
                      <a:pt x="120" y="126"/>
                    </a:lnTo>
                    <a:lnTo>
                      <a:pt x="115" y="127"/>
                    </a:lnTo>
                    <a:lnTo>
                      <a:pt x="114" y="134"/>
                    </a:lnTo>
                    <a:lnTo>
                      <a:pt x="109" y="142"/>
                    </a:lnTo>
                    <a:lnTo>
                      <a:pt x="107" y="147"/>
                    </a:lnTo>
                    <a:lnTo>
                      <a:pt x="100" y="147"/>
                    </a:lnTo>
                    <a:lnTo>
                      <a:pt x="97" y="151"/>
                    </a:lnTo>
                    <a:lnTo>
                      <a:pt x="100" y="155"/>
                    </a:lnTo>
                    <a:lnTo>
                      <a:pt x="90" y="163"/>
                    </a:lnTo>
                    <a:lnTo>
                      <a:pt x="89" y="167"/>
                    </a:lnTo>
                    <a:lnTo>
                      <a:pt x="97" y="172"/>
                    </a:lnTo>
                    <a:lnTo>
                      <a:pt x="112" y="171"/>
                    </a:lnTo>
                    <a:lnTo>
                      <a:pt x="115" y="176"/>
                    </a:lnTo>
                    <a:lnTo>
                      <a:pt x="114" y="179"/>
                    </a:lnTo>
                    <a:lnTo>
                      <a:pt x="102" y="189"/>
                    </a:lnTo>
                    <a:lnTo>
                      <a:pt x="94" y="193"/>
                    </a:lnTo>
                    <a:lnTo>
                      <a:pt x="78" y="194"/>
                    </a:lnTo>
                    <a:lnTo>
                      <a:pt x="73" y="195"/>
                    </a:lnTo>
                    <a:lnTo>
                      <a:pt x="70" y="208"/>
                    </a:lnTo>
                    <a:lnTo>
                      <a:pt x="70" y="218"/>
                    </a:lnTo>
                    <a:lnTo>
                      <a:pt x="64" y="224"/>
                    </a:lnTo>
                    <a:lnTo>
                      <a:pt x="62" y="199"/>
                    </a:lnTo>
                    <a:lnTo>
                      <a:pt x="57" y="198"/>
                    </a:lnTo>
                    <a:lnTo>
                      <a:pt x="50" y="203"/>
                    </a:lnTo>
                    <a:lnTo>
                      <a:pt x="44" y="198"/>
                    </a:lnTo>
                    <a:lnTo>
                      <a:pt x="34" y="183"/>
                    </a:lnTo>
                    <a:lnTo>
                      <a:pt x="31" y="179"/>
                    </a:lnTo>
                    <a:lnTo>
                      <a:pt x="25" y="188"/>
                    </a:lnTo>
                    <a:lnTo>
                      <a:pt x="27" y="199"/>
                    </a:lnTo>
                    <a:lnTo>
                      <a:pt x="21" y="199"/>
                    </a:lnTo>
                    <a:lnTo>
                      <a:pt x="17" y="209"/>
                    </a:lnTo>
                    <a:lnTo>
                      <a:pt x="8" y="214"/>
                    </a:lnTo>
                    <a:lnTo>
                      <a:pt x="3" y="203"/>
                    </a:lnTo>
                    <a:lnTo>
                      <a:pt x="6" y="90"/>
                    </a:lnTo>
                    <a:lnTo>
                      <a:pt x="0" y="83"/>
                    </a:lnTo>
                    <a:lnTo>
                      <a:pt x="12" y="50"/>
                    </a:lnTo>
                    <a:lnTo>
                      <a:pt x="11" y="42"/>
                    </a:lnTo>
                    <a:close/>
                  </a:path>
                </a:pathLst>
              </a:custGeom>
              <a:gradFill rotWithShape="1">
                <a:gsLst>
                  <a:gs pos="0">
                    <a:srgbClr val="F5F5F5">
                      <a:alpha val="10001"/>
                    </a:srgbClr>
                  </a:gs>
                  <a:gs pos="100000">
                    <a:srgbClr val="DDDDDD">
                      <a:alpha val="10001"/>
                    </a:srgbClr>
                  </a:gs>
                </a:gsLst>
                <a:lin ang="2700000" scaled="1"/>
              </a:gradFill>
              <a:ln w="317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92" name="Freeform 1722">
                <a:extLst>
                  <a:ext uri="{FF2B5EF4-FFF2-40B4-BE49-F238E27FC236}">
                    <a16:creationId xmlns:a16="http://schemas.microsoft.com/office/drawing/2014/main" id="{215F004C-5BB5-4DBC-BAD5-547E9D83C9C6}"/>
                  </a:ext>
                </a:extLst>
              </p:cNvPr>
              <p:cNvSpPr>
                <a:spLocks noChangeAspect="1"/>
              </p:cNvSpPr>
              <p:nvPr/>
            </p:nvSpPr>
            <p:spPr bwMode="auto">
              <a:xfrm>
                <a:off x="3115" y="2335"/>
                <a:ext cx="31" cy="26"/>
              </a:xfrm>
              <a:custGeom>
                <a:avLst/>
                <a:gdLst>
                  <a:gd name="T0" fmla="*/ 0 w 105"/>
                  <a:gd name="T1" fmla="*/ 0 h 89"/>
                  <a:gd name="T2" fmla="*/ 0 w 105"/>
                  <a:gd name="T3" fmla="*/ 0 h 89"/>
                  <a:gd name="T4" fmla="*/ 0 w 105"/>
                  <a:gd name="T5" fmla="*/ 0 h 89"/>
                  <a:gd name="T6" fmla="*/ 0 w 105"/>
                  <a:gd name="T7" fmla="*/ 0 h 89"/>
                  <a:gd name="T8" fmla="*/ 0 w 105"/>
                  <a:gd name="T9" fmla="*/ 0 h 89"/>
                  <a:gd name="T10" fmla="*/ 0 w 105"/>
                  <a:gd name="T11" fmla="*/ 0 h 89"/>
                  <a:gd name="T12" fmla="*/ 0 w 105"/>
                  <a:gd name="T13" fmla="*/ 0 h 89"/>
                  <a:gd name="T14" fmla="*/ 0 w 105"/>
                  <a:gd name="T15" fmla="*/ 0 h 89"/>
                  <a:gd name="T16" fmla="*/ 0 w 105"/>
                  <a:gd name="T17" fmla="*/ 0 h 89"/>
                  <a:gd name="T18" fmla="*/ 0 w 105"/>
                  <a:gd name="T19" fmla="*/ 0 h 89"/>
                  <a:gd name="T20" fmla="*/ 0 w 105"/>
                  <a:gd name="T21" fmla="*/ 0 h 89"/>
                  <a:gd name="T22" fmla="*/ 0 w 105"/>
                  <a:gd name="T23" fmla="*/ 0 h 89"/>
                  <a:gd name="T24" fmla="*/ 0 w 105"/>
                  <a:gd name="T25" fmla="*/ 0 h 89"/>
                  <a:gd name="T26" fmla="*/ 0 w 105"/>
                  <a:gd name="T27" fmla="*/ 0 h 89"/>
                  <a:gd name="T28" fmla="*/ 0 w 105"/>
                  <a:gd name="T29" fmla="*/ 0 h 89"/>
                  <a:gd name="T30" fmla="*/ 0 w 105"/>
                  <a:gd name="T31" fmla="*/ 0 h 89"/>
                  <a:gd name="T32" fmla="*/ 0 w 105"/>
                  <a:gd name="T33" fmla="*/ 0 h 89"/>
                  <a:gd name="T34" fmla="*/ 0 w 105"/>
                  <a:gd name="T35" fmla="*/ 0 h 89"/>
                  <a:gd name="T36" fmla="*/ 0 w 105"/>
                  <a:gd name="T37" fmla="*/ 0 h 89"/>
                  <a:gd name="T38" fmla="*/ 0 w 105"/>
                  <a:gd name="T39" fmla="*/ 0 h 89"/>
                  <a:gd name="T40" fmla="*/ 0 w 105"/>
                  <a:gd name="T41" fmla="*/ 0 h 89"/>
                  <a:gd name="T42" fmla="*/ 0 w 105"/>
                  <a:gd name="T43" fmla="*/ 0 h 89"/>
                  <a:gd name="T44" fmla="*/ 0 w 105"/>
                  <a:gd name="T45" fmla="*/ 0 h 89"/>
                  <a:gd name="T46" fmla="*/ 0 w 105"/>
                  <a:gd name="T47" fmla="*/ 0 h 89"/>
                  <a:gd name="T48" fmla="*/ 0 w 105"/>
                  <a:gd name="T49" fmla="*/ 0 h 89"/>
                  <a:gd name="T50" fmla="*/ 0 w 105"/>
                  <a:gd name="T51" fmla="*/ 0 h 89"/>
                  <a:gd name="T52" fmla="*/ 0 w 105"/>
                  <a:gd name="T53" fmla="*/ 0 h 89"/>
                  <a:gd name="T54" fmla="*/ 0 w 105"/>
                  <a:gd name="T55" fmla="*/ 0 h 89"/>
                  <a:gd name="T56" fmla="*/ 0 w 105"/>
                  <a:gd name="T57" fmla="*/ 0 h 89"/>
                  <a:gd name="T58" fmla="*/ 0 w 105"/>
                  <a:gd name="T59" fmla="*/ 0 h 89"/>
                  <a:gd name="T60" fmla="*/ 0 w 105"/>
                  <a:gd name="T61" fmla="*/ 0 h 89"/>
                  <a:gd name="T62" fmla="*/ 0 w 105"/>
                  <a:gd name="T63" fmla="*/ 0 h 89"/>
                  <a:gd name="T64" fmla="*/ 0 w 105"/>
                  <a:gd name="T65" fmla="*/ 0 h 89"/>
                  <a:gd name="T66" fmla="*/ 0 w 105"/>
                  <a:gd name="T67" fmla="*/ 0 h 89"/>
                  <a:gd name="T68" fmla="*/ 0 w 105"/>
                  <a:gd name="T69" fmla="*/ 0 h 89"/>
                  <a:gd name="T70" fmla="*/ 0 w 105"/>
                  <a:gd name="T71" fmla="*/ 0 h 89"/>
                  <a:gd name="T72" fmla="*/ 0 w 105"/>
                  <a:gd name="T73" fmla="*/ 0 h 89"/>
                  <a:gd name="T74" fmla="*/ 0 w 105"/>
                  <a:gd name="T75" fmla="*/ 0 h 89"/>
                  <a:gd name="T76" fmla="*/ 0 w 105"/>
                  <a:gd name="T77" fmla="*/ 0 h 89"/>
                  <a:gd name="T78" fmla="*/ 0 w 105"/>
                  <a:gd name="T79" fmla="*/ 0 h 89"/>
                  <a:gd name="T80" fmla="*/ 0 w 105"/>
                  <a:gd name="T81" fmla="*/ 0 h 89"/>
                  <a:gd name="T82" fmla="*/ 0 w 105"/>
                  <a:gd name="T83" fmla="*/ 0 h 89"/>
                  <a:gd name="T84" fmla="*/ 0 w 105"/>
                  <a:gd name="T85" fmla="*/ 0 h 89"/>
                  <a:gd name="T86" fmla="*/ 0 w 105"/>
                  <a:gd name="T87" fmla="*/ 0 h 89"/>
                  <a:gd name="T88" fmla="*/ 0 w 105"/>
                  <a:gd name="T89" fmla="*/ 0 h 89"/>
                  <a:gd name="T90" fmla="*/ 0 w 105"/>
                  <a:gd name="T91" fmla="*/ 0 h 89"/>
                  <a:gd name="T92" fmla="*/ 0 w 105"/>
                  <a:gd name="T93" fmla="*/ 0 h 8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5"/>
                  <a:gd name="T142" fmla="*/ 0 h 89"/>
                  <a:gd name="T143" fmla="*/ 105 w 105"/>
                  <a:gd name="T144" fmla="*/ 89 h 8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5" h="89">
                    <a:moveTo>
                      <a:pt x="98" y="16"/>
                    </a:moveTo>
                    <a:lnTo>
                      <a:pt x="96" y="19"/>
                    </a:lnTo>
                    <a:lnTo>
                      <a:pt x="94" y="19"/>
                    </a:lnTo>
                    <a:lnTo>
                      <a:pt x="85" y="16"/>
                    </a:lnTo>
                    <a:lnTo>
                      <a:pt x="80" y="16"/>
                    </a:lnTo>
                    <a:lnTo>
                      <a:pt x="77" y="17"/>
                    </a:lnTo>
                    <a:lnTo>
                      <a:pt x="76" y="22"/>
                    </a:lnTo>
                    <a:lnTo>
                      <a:pt x="73" y="22"/>
                    </a:lnTo>
                    <a:lnTo>
                      <a:pt x="71" y="19"/>
                    </a:lnTo>
                    <a:lnTo>
                      <a:pt x="69" y="21"/>
                    </a:lnTo>
                    <a:lnTo>
                      <a:pt x="65" y="23"/>
                    </a:lnTo>
                    <a:lnTo>
                      <a:pt x="60" y="26"/>
                    </a:lnTo>
                    <a:lnTo>
                      <a:pt x="58" y="29"/>
                    </a:lnTo>
                    <a:lnTo>
                      <a:pt x="56" y="32"/>
                    </a:lnTo>
                    <a:lnTo>
                      <a:pt x="58" y="35"/>
                    </a:lnTo>
                    <a:lnTo>
                      <a:pt x="55" y="38"/>
                    </a:lnTo>
                    <a:lnTo>
                      <a:pt x="53" y="37"/>
                    </a:lnTo>
                    <a:lnTo>
                      <a:pt x="44" y="40"/>
                    </a:lnTo>
                    <a:lnTo>
                      <a:pt x="42" y="44"/>
                    </a:lnTo>
                    <a:lnTo>
                      <a:pt x="40" y="48"/>
                    </a:lnTo>
                    <a:lnTo>
                      <a:pt x="35" y="50"/>
                    </a:lnTo>
                    <a:lnTo>
                      <a:pt x="30" y="56"/>
                    </a:lnTo>
                    <a:lnTo>
                      <a:pt x="28" y="63"/>
                    </a:lnTo>
                    <a:lnTo>
                      <a:pt x="23" y="68"/>
                    </a:lnTo>
                    <a:lnTo>
                      <a:pt x="22" y="71"/>
                    </a:lnTo>
                    <a:lnTo>
                      <a:pt x="17" y="72"/>
                    </a:lnTo>
                    <a:lnTo>
                      <a:pt x="12" y="82"/>
                    </a:lnTo>
                    <a:lnTo>
                      <a:pt x="4" y="89"/>
                    </a:lnTo>
                    <a:lnTo>
                      <a:pt x="0" y="89"/>
                    </a:lnTo>
                    <a:lnTo>
                      <a:pt x="13" y="68"/>
                    </a:lnTo>
                    <a:lnTo>
                      <a:pt x="13" y="60"/>
                    </a:lnTo>
                    <a:lnTo>
                      <a:pt x="16" y="55"/>
                    </a:lnTo>
                    <a:lnTo>
                      <a:pt x="26" y="43"/>
                    </a:lnTo>
                    <a:lnTo>
                      <a:pt x="33" y="28"/>
                    </a:lnTo>
                    <a:lnTo>
                      <a:pt x="37" y="27"/>
                    </a:lnTo>
                    <a:lnTo>
                      <a:pt x="39" y="21"/>
                    </a:lnTo>
                    <a:lnTo>
                      <a:pt x="42" y="19"/>
                    </a:lnTo>
                    <a:lnTo>
                      <a:pt x="45" y="17"/>
                    </a:lnTo>
                    <a:lnTo>
                      <a:pt x="54" y="18"/>
                    </a:lnTo>
                    <a:lnTo>
                      <a:pt x="60" y="7"/>
                    </a:lnTo>
                    <a:lnTo>
                      <a:pt x="64" y="6"/>
                    </a:lnTo>
                    <a:lnTo>
                      <a:pt x="65" y="3"/>
                    </a:lnTo>
                    <a:lnTo>
                      <a:pt x="73" y="0"/>
                    </a:lnTo>
                    <a:lnTo>
                      <a:pt x="92" y="1"/>
                    </a:lnTo>
                    <a:lnTo>
                      <a:pt x="103" y="8"/>
                    </a:lnTo>
                    <a:lnTo>
                      <a:pt x="105" y="13"/>
                    </a:lnTo>
                    <a:lnTo>
                      <a:pt x="98" y="16"/>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93" name="Freeform 1723">
                <a:extLst>
                  <a:ext uri="{FF2B5EF4-FFF2-40B4-BE49-F238E27FC236}">
                    <a16:creationId xmlns:a16="http://schemas.microsoft.com/office/drawing/2014/main" id="{BEE10BF2-B177-4145-B1B4-3DA3348DA50D}"/>
                  </a:ext>
                </a:extLst>
              </p:cNvPr>
              <p:cNvSpPr>
                <a:spLocks noChangeAspect="1"/>
              </p:cNvSpPr>
              <p:nvPr/>
            </p:nvSpPr>
            <p:spPr bwMode="auto">
              <a:xfrm>
                <a:off x="3115" y="2335"/>
                <a:ext cx="31" cy="26"/>
              </a:xfrm>
              <a:custGeom>
                <a:avLst/>
                <a:gdLst>
                  <a:gd name="T0" fmla="*/ 0 w 105"/>
                  <a:gd name="T1" fmla="*/ 0 h 89"/>
                  <a:gd name="T2" fmla="*/ 0 w 105"/>
                  <a:gd name="T3" fmla="*/ 0 h 89"/>
                  <a:gd name="T4" fmla="*/ 0 w 105"/>
                  <a:gd name="T5" fmla="*/ 0 h 89"/>
                  <a:gd name="T6" fmla="*/ 0 w 105"/>
                  <a:gd name="T7" fmla="*/ 0 h 89"/>
                  <a:gd name="T8" fmla="*/ 0 w 105"/>
                  <a:gd name="T9" fmla="*/ 0 h 89"/>
                  <a:gd name="T10" fmla="*/ 0 w 105"/>
                  <a:gd name="T11" fmla="*/ 0 h 89"/>
                  <a:gd name="T12" fmla="*/ 0 w 105"/>
                  <a:gd name="T13" fmla="*/ 0 h 89"/>
                  <a:gd name="T14" fmla="*/ 0 w 105"/>
                  <a:gd name="T15" fmla="*/ 0 h 89"/>
                  <a:gd name="T16" fmla="*/ 0 w 105"/>
                  <a:gd name="T17" fmla="*/ 0 h 89"/>
                  <a:gd name="T18" fmla="*/ 0 w 105"/>
                  <a:gd name="T19" fmla="*/ 0 h 89"/>
                  <a:gd name="T20" fmla="*/ 0 w 105"/>
                  <a:gd name="T21" fmla="*/ 0 h 89"/>
                  <a:gd name="T22" fmla="*/ 0 w 105"/>
                  <a:gd name="T23" fmla="*/ 0 h 89"/>
                  <a:gd name="T24" fmla="*/ 0 w 105"/>
                  <a:gd name="T25" fmla="*/ 0 h 89"/>
                  <a:gd name="T26" fmla="*/ 0 w 105"/>
                  <a:gd name="T27" fmla="*/ 0 h 89"/>
                  <a:gd name="T28" fmla="*/ 0 w 105"/>
                  <a:gd name="T29" fmla="*/ 0 h 89"/>
                  <a:gd name="T30" fmla="*/ 0 w 105"/>
                  <a:gd name="T31" fmla="*/ 0 h 89"/>
                  <a:gd name="T32" fmla="*/ 0 w 105"/>
                  <a:gd name="T33" fmla="*/ 0 h 89"/>
                  <a:gd name="T34" fmla="*/ 0 w 105"/>
                  <a:gd name="T35" fmla="*/ 0 h 89"/>
                  <a:gd name="T36" fmla="*/ 0 w 105"/>
                  <a:gd name="T37" fmla="*/ 0 h 89"/>
                  <a:gd name="T38" fmla="*/ 0 w 105"/>
                  <a:gd name="T39" fmla="*/ 0 h 89"/>
                  <a:gd name="T40" fmla="*/ 0 w 105"/>
                  <a:gd name="T41" fmla="*/ 0 h 89"/>
                  <a:gd name="T42" fmla="*/ 0 w 105"/>
                  <a:gd name="T43" fmla="*/ 0 h 89"/>
                  <a:gd name="T44" fmla="*/ 0 w 105"/>
                  <a:gd name="T45" fmla="*/ 0 h 89"/>
                  <a:gd name="T46" fmla="*/ 0 w 105"/>
                  <a:gd name="T47" fmla="*/ 0 h 89"/>
                  <a:gd name="T48" fmla="*/ 0 w 105"/>
                  <a:gd name="T49" fmla="*/ 0 h 89"/>
                  <a:gd name="T50" fmla="*/ 0 w 105"/>
                  <a:gd name="T51" fmla="*/ 0 h 89"/>
                  <a:gd name="T52" fmla="*/ 0 w 105"/>
                  <a:gd name="T53" fmla="*/ 0 h 89"/>
                  <a:gd name="T54" fmla="*/ 0 w 105"/>
                  <a:gd name="T55" fmla="*/ 0 h 89"/>
                  <a:gd name="T56" fmla="*/ 0 w 105"/>
                  <a:gd name="T57" fmla="*/ 0 h 89"/>
                  <a:gd name="T58" fmla="*/ 0 w 105"/>
                  <a:gd name="T59" fmla="*/ 0 h 89"/>
                  <a:gd name="T60" fmla="*/ 0 w 105"/>
                  <a:gd name="T61" fmla="*/ 0 h 89"/>
                  <a:gd name="T62" fmla="*/ 0 w 105"/>
                  <a:gd name="T63" fmla="*/ 0 h 89"/>
                  <a:gd name="T64" fmla="*/ 0 w 105"/>
                  <a:gd name="T65" fmla="*/ 0 h 89"/>
                  <a:gd name="T66" fmla="*/ 0 w 105"/>
                  <a:gd name="T67" fmla="*/ 0 h 89"/>
                  <a:gd name="T68" fmla="*/ 0 w 105"/>
                  <a:gd name="T69" fmla="*/ 0 h 89"/>
                  <a:gd name="T70" fmla="*/ 0 w 105"/>
                  <a:gd name="T71" fmla="*/ 0 h 89"/>
                  <a:gd name="T72" fmla="*/ 0 w 105"/>
                  <a:gd name="T73" fmla="*/ 0 h 89"/>
                  <a:gd name="T74" fmla="*/ 0 w 105"/>
                  <a:gd name="T75" fmla="*/ 0 h 89"/>
                  <a:gd name="T76" fmla="*/ 0 w 105"/>
                  <a:gd name="T77" fmla="*/ 0 h 89"/>
                  <a:gd name="T78" fmla="*/ 0 w 105"/>
                  <a:gd name="T79" fmla="*/ 0 h 89"/>
                  <a:gd name="T80" fmla="*/ 0 w 105"/>
                  <a:gd name="T81" fmla="*/ 0 h 89"/>
                  <a:gd name="T82" fmla="*/ 0 w 105"/>
                  <a:gd name="T83" fmla="*/ 0 h 89"/>
                  <a:gd name="T84" fmla="*/ 0 w 105"/>
                  <a:gd name="T85" fmla="*/ 0 h 89"/>
                  <a:gd name="T86" fmla="*/ 0 w 105"/>
                  <a:gd name="T87" fmla="*/ 0 h 89"/>
                  <a:gd name="T88" fmla="*/ 0 w 105"/>
                  <a:gd name="T89" fmla="*/ 0 h 89"/>
                  <a:gd name="T90" fmla="*/ 0 w 105"/>
                  <a:gd name="T91" fmla="*/ 0 h 89"/>
                  <a:gd name="T92" fmla="*/ 0 w 105"/>
                  <a:gd name="T93" fmla="*/ 0 h 8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5"/>
                  <a:gd name="T142" fmla="*/ 0 h 89"/>
                  <a:gd name="T143" fmla="*/ 105 w 105"/>
                  <a:gd name="T144" fmla="*/ 89 h 8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5" h="89">
                    <a:moveTo>
                      <a:pt x="98" y="16"/>
                    </a:moveTo>
                    <a:lnTo>
                      <a:pt x="96" y="19"/>
                    </a:lnTo>
                    <a:lnTo>
                      <a:pt x="94" y="19"/>
                    </a:lnTo>
                    <a:lnTo>
                      <a:pt x="85" y="16"/>
                    </a:lnTo>
                    <a:lnTo>
                      <a:pt x="80" y="16"/>
                    </a:lnTo>
                    <a:lnTo>
                      <a:pt x="77" y="17"/>
                    </a:lnTo>
                    <a:lnTo>
                      <a:pt x="76" y="22"/>
                    </a:lnTo>
                    <a:lnTo>
                      <a:pt x="73" y="22"/>
                    </a:lnTo>
                    <a:lnTo>
                      <a:pt x="71" y="19"/>
                    </a:lnTo>
                    <a:lnTo>
                      <a:pt x="69" y="21"/>
                    </a:lnTo>
                    <a:lnTo>
                      <a:pt x="65" y="23"/>
                    </a:lnTo>
                    <a:lnTo>
                      <a:pt x="60" y="26"/>
                    </a:lnTo>
                    <a:lnTo>
                      <a:pt x="58" y="29"/>
                    </a:lnTo>
                    <a:lnTo>
                      <a:pt x="56" y="32"/>
                    </a:lnTo>
                    <a:lnTo>
                      <a:pt x="58" y="35"/>
                    </a:lnTo>
                    <a:lnTo>
                      <a:pt x="55" y="38"/>
                    </a:lnTo>
                    <a:lnTo>
                      <a:pt x="53" y="37"/>
                    </a:lnTo>
                    <a:lnTo>
                      <a:pt x="44" y="40"/>
                    </a:lnTo>
                    <a:lnTo>
                      <a:pt x="42" y="44"/>
                    </a:lnTo>
                    <a:lnTo>
                      <a:pt x="40" y="48"/>
                    </a:lnTo>
                    <a:lnTo>
                      <a:pt x="35" y="50"/>
                    </a:lnTo>
                    <a:lnTo>
                      <a:pt x="30" y="56"/>
                    </a:lnTo>
                    <a:lnTo>
                      <a:pt x="28" y="63"/>
                    </a:lnTo>
                    <a:lnTo>
                      <a:pt x="23" y="68"/>
                    </a:lnTo>
                    <a:lnTo>
                      <a:pt x="22" y="71"/>
                    </a:lnTo>
                    <a:lnTo>
                      <a:pt x="17" y="72"/>
                    </a:lnTo>
                    <a:lnTo>
                      <a:pt x="12" y="82"/>
                    </a:lnTo>
                    <a:lnTo>
                      <a:pt x="4" y="89"/>
                    </a:lnTo>
                    <a:lnTo>
                      <a:pt x="0" y="89"/>
                    </a:lnTo>
                    <a:lnTo>
                      <a:pt x="13" y="68"/>
                    </a:lnTo>
                    <a:lnTo>
                      <a:pt x="13" y="60"/>
                    </a:lnTo>
                    <a:lnTo>
                      <a:pt x="16" y="55"/>
                    </a:lnTo>
                    <a:lnTo>
                      <a:pt x="26" y="43"/>
                    </a:lnTo>
                    <a:lnTo>
                      <a:pt x="33" y="28"/>
                    </a:lnTo>
                    <a:lnTo>
                      <a:pt x="37" y="27"/>
                    </a:lnTo>
                    <a:lnTo>
                      <a:pt x="39" y="21"/>
                    </a:lnTo>
                    <a:lnTo>
                      <a:pt x="42" y="19"/>
                    </a:lnTo>
                    <a:lnTo>
                      <a:pt x="45" y="17"/>
                    </a:lnTo>
                    <a:lnTo>
                      <a:pt x="54" y="18"/>
                    </a:lnTo>
                    <a:lnTo>
                      <a:pt x="60" y="7"/>
                    </a:lnTo>
                    <a:lnTo>
                      <a:pt x="64" y="6"/>
                    </a:lnTo>
                    <a:lnTo>
                      <a:pt x="65" y="3"/>
                    </a:lnTo>
                    <a:lnTo>
                      <a:pt x="73" y="0"/>
                    </a:lnTo>
                    <a:lnTo>
                      <a:pt x="92" y="1"/>
                    </a:lnTo>
                    <a:lnTo>
                      <a:pt x="103" y="8"/>
                    </a:lnTo>
                    <a:lnTo>
                      <a:pt x="105" y="13"/>
                    </a:lnTo>
                    <a:lnTo>
                      <a:pt x="98" y="16"/>
                    </a:lnTo>
                    <a:close/>
                  </a:path>
                </a:pathLst>
              </a:custGeom>
              <a:gradFill rotWithShape="1">
                <a:gsLst>
                  <a:gs pos="0">
                    <a:srgbClr val="F5F5F5">
                      <a:alpha val="10001"/>
                    </a:srgbClr>
                  </a:gs>
                  <a:gs pos="100000">
                    <a:srgbClr val="DDDDDD">
                      <a:alpha val="10001"/>
                    </a:srgbClr>
                  </a:gs>
                </a:gsLst>
                <a:lin ang="2700000" scaled="1"/>
              </a:gradFill>
              <a:ln w="317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94" name="Freeform 1724">
                <a:extLst>
                  <a:ext uri="{FF2B5EF4-FFF2-40B4-BE49-F238E27FC236}">
                    <a16:creationId xmlns:a16="http://schemas.microsoft.com/office/drawing/2014/main" id="{EB572639-1959-416F-A9C7-0DB8A4C2D187}"/>
                  </a:ext>
                </a:extLst>
              </p:cNvPr>
              <p:cNvSpPr>
                <a:spLocks noChangeAspect="1"/>
              </p:cNvSpPr>
              <p:nvPr/>
            </p:nvSpPr>
            <p:spPr bwMode="auto">
              <a:xfrm>
                <a:off x="3388" y="1092"/>
                <a:ext cx="122" cy="192"/>
              </a:xfrm>
              <a:custGeom>
                <a:avLst/>
                <a:gdLst>
                  <a:gd name="T0" fmla="*/ 0 w 415"/>
                  <a:gd name="T1" fmla="*/ 0 h 653"/>
                  <a:gd name="T2" fmla="*/ 0 w 415"/>
                  <a:gd name="T3" fmla="*/ 0 h 653"/>
                  <a:gd name="T4" fmla="*/ 0 w 415"/>
                  <a:gd name="T5" fmla="*/ 0 h 653"/>
                  <a:gd name="T6" fmla="*/ 0 w 415"/>
                  <a:gd name="T7" fmla="*/ 0 h 653"/>
                  <a:gd name="T8" fmla="*/ 0 w 415"/>
                  <a:gd name="T9" fmla="*/ 0 h 653"/>
                  <a:gd name="T10" fmla="*/ 0 w 415"/>
                  <a:gd name="T11" fmla="*/ 0 h 653"/>
                  <a:gd name="T12" fmla="*/ 0 w 415"/>
                  <a:gd name="T13" fmla="*/ 0 h 653"/>
                  <a:gd name="T14" fmla="*/ 0 w 415"/>
                  <a:gd name="T15" fmla="*/ 0 h 653"/>
                  <a:gd name="T16" fmla="*/ 0 w 415"/>
                  <a:gd name="T17" fmla="*/ 0 h 653"/>
                  <a:gd name="T18" fmla="*/ 0 w 415"/>
                  <a:gd name="T19" fmla="*/ 0 h 653"/>
                  <a:gd name="T20" fmla="*/ 0 w 415"/>
                  <a:gd name="T21" fmla="*/ 0 h 653"/>
                  <a:gd name="T22" fmla="*/ 0 w 415"/>
                  <a:gd name="T23" fmla="*/ 0 h 653"/>
                  <a:gd name="T24" fmla="*/ 0 w 415"/>
                  <a:gd name="T25" fmla="*/ 0 h 653"/>
                  <a:gd name="T26" fmla="*/ 0 w 415"/>
                  <a:gd name="T27" fmla="*/ 0 h 653"/>
                  <a:gd name="T28" fmla="*/ 0 w 415"/>
                  <a:gd name="T29" fmla="*/ 0 h 653"/>
                  <a:gd name="T30" fmla="*/ 0 w 415"/>
                  <a:gd name="T31" fmla="*/ 0 h 653"/>
                  <a:gd name="T32" fmla="*/ 0 w 415"/>
                  <a:gd name="T33" fmla="*/ 0 h 653"/>
                  <a:gd name="T34" fmla="*/ 0 w 415"/>
                  <a:gd name="T35" fmla="*/ 0 h 653"/>
                  <a:gd name="T36" fmla="*/ 0 w 415"/>
                  <a:gd name="T37" fmla="*/ 0 h 653"/>
                  <a:gd name="T38" fmla="*/ 0 w 415"/>
                  <a:gd name="T39" fmla="*/ 0 h 653"/>
                  <a:gd name="T40" fmla="*/ 0 w 415"/>
                  <a:gd name="T41" fmla="*/ 0 h 653"/>
                  <a:gd name="T42" fmla="*/ 0 w 415"/>
                  <a:gd name="T43" fmla="*/ 0 h 653"/>
                  <a:gd name="T44" fmla="*/ 0 w 415"/>
                  <a:gd name="T45" fmla="*/ 0 h 653"/>
                  <a:gd name="T46" fmla="*/ 0 w 415"/>
                  <a:gd name="T47" fmla="*/ 0 h 653"/>
                  <a:gd name="T48" fmla="*/ 0 w 415"/>
                  <a:gd name="T49" fmla="*/ 0 h 653"/>
                  <a:gd name="T50" fmla="*/ 0 w 415"/>
                  <a:gd name="T51" fmla="*/ 0 h 653"/>
                  <a:gd name="T52" fmla="*/ 0 w 415"/>
                  <a:gd name="T53" fmla="*/ 0 h 653"/>
                  <a:gd name="T54" fmla="*/ 0 w 415"/>
                  <a:gd name="T55" fmla="*/ 0 h 653"/>
                  <a:gd name="T56" fmla="*/ 0 w 415"/>
                  <a:gd name="T57" fmla="*/ 0 h 653"/>
                  <a:gd name="T58" fmla="*/ 0 w 415"/>
                  <a:gd name="T59" fmla="*/ 0 h 653"/>
                  <a:gd name="T60" fmla="*/ 0 w 415"/>
                  <a:gd name="T61" fmla="*/ 0 h 653"/>
                  <a:gd name="T62" fmla="*/ 0 w 415"/>
                  <a:gd name="T63" fmla="*/ 0 h 653"/>
                  <a:gd name="T64" fmla="*/ 0 w 415"/>
                  <a:gd name="T65" fmla="*/ 0 h 653"/>
                  <a:gd name="T66" fmla="*/ 0 w 415"/>
                  <a:gd name="T67" fmla="*/ 0 h 653"/>
                  <a:gd name="T68" fmla="*/ 0 w 415"/>
                  <a:gd name="T69" fmla="*/ 0 h 653"/>
                  <a:gd name="T70" fmla="*/ 0 w 415"/>
                  <a:gd name="T71" fmla="*/ 0 h 653"/>
                  <a:gd name="T72" fmla="*/ 0 w 415"/>
                  <a:gd name="T73" fmla="*/ 0 h 653"/>
                  <a:gd name="T74" fmla="*/ 0 w 415"/>
                  <a:gd name="T75" fmla="*/ 0 h 653"/>
                  <a:gd name="T76" fmla="*/ 0 w 415"/>
                  <a:gd name="T77" fmla="*/ 0 h 653"/>
                  <a:gd name="T78" fmla="*/ 0 w 415"/>
                  <a:gd name="T79" fmla="*/ 0 h 653"/>
                  <a:gd name="T80" fmla="*/ 0 w 415"/>
                  <a:gd name="T81" fmla="*/ 0 h 653"/>
                  <a:gd name="T82" fmla="*/ 0 w 415"/>
                  <a:gd name="T83" fmla="*/ 0 h 653"/>
                  <a:gd name="T84" fmla="*/ 0 w 415"/>
                  <a:gd name="T85" fmla="*/ 0 h 653"/>
                  <a:gd name="T86" fmla="*/ 0 w 415"/>
                  <a:gd name="T87" fmla="*/ 0 h 653"/>
                  <a:gd name="T88" fmla="*/ 0 w 415"/>
                  <a:gd name="T89" fmla="*/ 0 h 653"/>
                  <a:gd name="T90" fmla="*/ 0 w 415"/>
                  <a:gd name="T91" fmla="*/ 0 h 653"/>
                  <a:gd name="T92" fmla="*/ 0 w 415"/>
                  <a:gd name="T93" fmla="*/ 0 h 653"/>
                  <a:gd name="T94" fmla="*/ 0 w 415"/>
                  <a:gd name="T95" fmla="*/ 0 h 653"/>
                  <a:gd name="T96" fmla="*/ 0 w 415"/>
                  <a:gd name="T97" fmla="*/ 0 h 653"/>
                  <a:gd name="T98" fmla="*/ 0 w 415"/>
                  <a:gd name="T99" fmla="*/ 0 h 653"/>
                  <a:gd name="T100" fmla="*/ 0 w 415"/>
                  <a:gd name="T101" fmla="*/ 0 h 653"/>
                  <a:gd name="T102" fmla="*/ 0 w 415"/>
                  <a:gd name="T103" fmla="*/ 0 h 653"/>
                  <a:gd name="T104" fmla="*/ 0 w 415"/>
                  <a:gd name="T105" fmla="*/ 0 h 653"/>
                  <a:gd name="T106" fmla="*/ 0 w 415"/>
                  <a:gd name="T107" fmla="*/ 0 h 65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15"/>
                  <a:gd name="T163" fmla="*/ 0 h 653"/>
                  <a:gd name="T164" fmla="*/ 415 w 415"/>
                  <a:gd name="T165" fmla="*/ 653 h 65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15" h="653">
                    <a:moveTo>
                      <a:pt x="395" y="638"/>
                    </a:moveTo>
                    <a:lnTo>
                      <a:pt x="379" y="635"/>
                    </a:lnTo>
                    <a:lnTo>
                      <a:pt x="390" y="633"/>
                    </a:lnTo>
                    <a:lnTo>
                      <a:pt x="394" y="629"/>
                    </a:lnTo>
                    <a:lnTo>
                      <a:pt x="313" y="653"/>
                    </a:lnTo>
                    <a:lnTo>
                      <a:pt x="269" y="640"/>
                    </a:lnTo>
                    <a:lnTo>
                      <a:pt x="237" y="621"/>
                    </a:lnTo>
                    <a:lnTo>
                      <a:pt x="228" y="606"/>
                    </a:lnTo>
                    <a:lnTo>
                      <a:pt x="221" y="601"/>
                    </a:lnTo>
                    <a:lnTo>
                      <a:pt x="199" y="601"/>
                    </a:lnTo>
                    <a:lnTo>
                      <a:pt x="180" y="596"/>
                    </a:lnTo>
                    <a:lnTo>
                      <a:pt x="168" y="587"/>
                    </a:lnTo>
                    <a:lnTo>
                      <a:pt x="146" y="497"/>
                    </a:lnTo>
                    <a:lnTo>
                      <a:pt x="147" y="491"/>
                    </a:lnTo>
                    <a:lnTo>
                      <a:pt x="152" y="486"/>
                    </a:lnTo>
                    <a:lnTo>
                      <a:pt x="164" y="497"/>
                    </a:lnTo>
                    <a:lnTo>
                      <a:pt x="169" y="428"/>
                    </a:lnTo>
                    <a:lnTo>
                      <a:pt x="174" y="419"/>
                    </a:lnTo>
                    <a:lnTo>
                      <a:pt x="181" y="413"/>
                    </a:lnTo>
                    <a:lnTo>
                      <a:pt x="195" y="413"/>
                    </a:lnTo>
                    <a:lnTo>
                      <a:pt x="205" y="420"/>
                    </a:lnTo>
                    <a:lnTo>
                      <a:pt x="196" y="405"/>
                    </a:lnTo>
                    <a:lnTo>
                      <a:pt x="190" y="404"/>
                    </a:lnTo>
                    <a:lnTo>
                      <a:pt x="184" y="399"/>
                    </a:lnTo>
                    <a:lnTo>
                      <a:pt x="173" y="403"/>
                    </a:lnTo>
                    <a:lnTo>
                      <a:pt x="167" y="399"/>
                    </a:lnTo>
                    <a:lnTo>
                      <a:pt x="105" y="323"/>
                    </a:lnTo>
                    <a:lnTo>
                      <a:pt x="96" y="319"/>
                    </a:lnTo>
                    <a:lnTo>
                      <a:pt x="55" y="259"/>
                    </a:lnTo>
                    <a:lnTo>
                      <a:pt x="48" y="231"/>
                    </a:lnTo>
                    <a:lnTo>
                      <a:pt x="52" y="210"/>
                    </a:lnTo>
                    <a:lnTo>
                      <a:pt x="48" y="199"/>
                    </a:lnTo>
                    <a:lnTo>
                      <a:pt x="43" y="216"/>
                    </a:lnTo>
                    <a:lnTo>
                      <a:pt x="39" y="211"/>
                    </a:lnTo>
                    <a:lnTo>
                      <a:pt x="36" y="198"/>
                    </a:lnTo>
                    <a:lnTo>
                      <a:pt x="15" y="170"/>
                    </a:lnTo>
                    <a:lnTo>
                      <a:pt x="5" y="170"/>
                    </a:lnTo>
                    <a:lnTo>
                      <a:pt x="0" y="159"/>
                    </a:lnTo>
                    <a:lnTo>
                      <a:pt x="6" y="148"/>
                    </a:lnTo>
                    <a:lnTo>
                      <a:pt x="6" y="140"/>
                    </a:lnTo>
                    <a:lnTo>
                      <a:pt x="11" y="131"/>
                    </a:lnTo>
                    <a:lnTo>
                      <a:pt x="13" y="131"/>
                    </a:lnTo>
                    <a:lnTo>
                      <a:pt x="15" y="130"/>
                    </a:lnTo>
                    <a:lnTo>
                      <a:pt x="15" y="122"/>
                    </a:lnTo>
                    <a:lnTo>
                      <a:pt x="22" y="115"/>
                    </a:lnTo>
                    <a:lnTo>
                      <a:pt x="23" y="88"/>
                    </a:lnTo>
                    <a:lnTo>
                      <a:pt x="29" y="90"/>
                    </a:lnTo>
                    <a:lnTo>
                      <a:pt x="31" y="65"/>
                    </a:lnTo>
                    <a:lnTo>
                      <a:pt x="21" y="53"/>
                    </a:lnTo>
                    <a:lnTo>
                      <a:pt x="31" y="57"/>
                    </a:lnTo>
                    <a:lnTo>
                      <a:pt x="39" y="57"/>
                    </a:lnTo>
                    <a:lnTo>
                      <a:pt x="39" y="62"/>
                    </a:lnTo>
                    <a:lnTo>
                      <a:pt x="50" y="81"/>
                    </a:lnTo>
                    <a:lnTo>
                      <a:pt x="57" y="81"/>
                    </a:lnTo>
                    <a:lnTo>
                      <a:pt x="62" y="80"/>
                    </a:lnTo>
                    <a:lnTo>
                      <a:pt x="65" y="80"/>
                    </a:lnTo>
                    <a:lnTo>
                      <a:pt x="71" y="58"/>
                    </a:lnTo>
                    <a:lnTo>
                      <a:pt x="75" y="55"/>
                    </a:lnTo>
                    <a:lnTo>
                      <a:pt x="89" y="50"/>
                    </a:lnTo>
                    <a:lnTo>
                      <a:pt x="69" y="39"/>
                    </a:lnTo>
                    <a:lnTo>
                      <a:pt x="142" y="25"/>
                    </a:lnTo>
                    <a:lnTo>
                      <a:pt x="165" y="0"/>
                    </a:lnTo>
                    <a:lnTo>
                      <a:pt x="188" y="2"/>
                    </a:lnTo>
                    <a:lnTo>
                      <a:pt x="191" y="5"/>
                    </a:lnTo>
                    <a:lnTo>
                      <a:pt x="202" y="5"/>
                    </a:lnTo>
                    <a:lnTo>
                      <a:pt x="207" y="12"/>
                    </a:lnTo>
                    <a:lnTo>
                      <a:pt x="215" y="8"/>
                    </a:lnTo>
                    <a:lnTo>
                      <a:pt x="222" y="7"/>
                    </a:lnTo>
                    <a:lnTo>
                      <a:pt x="231" y="3"/>
                    </a:lnTo>
                    <a:lnTo>
                      <a:pt x="241" y="5"/>
                    </a:lnTo>
                    <a:lnTo>
                      <a:pt x="242" y="8"/>
                    </a:lnTo>
                    <a:lnTo>
                      <a:pt x="251" y="10"/>
                    </a:lnTo>
                    <a:lnTo>
                      <a:pt x="269" y="22"/>
                    </a:lnTo>
                    <a:lnTo>
                      <a:pt x="273" y="31"/>
                    </a:lnTo>
                    <a:lnTo>
                      <a:pt x="277" y="31"/>
                    </a:lnTo>
                    <a:lnTo>
                      <a:pt x="285" y="43"/>
                    </a:lnTo>
                    <a:lnTo>
                      <a:pt x="287" y="38"/>
                    </a:lnTo>
                    <a:lnTo>
                      <a:pt x="294" y="47"/>
                    </a:lnTo>
                    <a:lnTo>
                      <a:pt x="301" y="65"/>
                    </a:lnTo>
                    <a:lnTo>
                      <a:pt x="314" y="78"/>
                    </a:lnTo>
                    <a:lnTo>
                      <a:pt x="322" y="78"/>
                    </a:lnTo>
                    <a:lnTo>
                      <a:pt x="357" y="112"/>
                    </a:lnTo>
                    <a:lnTo>
                      <a:pt x="348" y="112"/>
                    </a:lnTo>
                    <a:lnTo>
                      <a:pt x="356" y="121"/>
                    </a:lnTo>
                    <a:lnTo>
                      <a:pt x="355" y="127"/>
                    </a:lnTo>
                    <a:lnTo>
                      <a:pt x="343" y="125"/>
                    </a:lnTo>
                    <a:lnTo>
                      <a:pt x="336" y="126"/>
                    </a:lnTo>
                    <a:lnTo>
                      <a:pt x="309" y="117"/>
                    </a:lnTo>
                    <a:lnTo>
                      <a:pt x="305" y="114"/>
                    </a:lnTo>
                    <a:lnTo>
                      <a:pt x="301" y="112"/>
                    </a:lnTo>
                    <a:lnTo>
                      <a:pt x="295" y="118"/>
                    </a:lnTo>
                    <a:lnTo>
                      <a:pt x="282" y="121"/>
                    </a:lnTo>
                    <a:lnTo>
                      <a:pt x="254" y="109"/>
                    </a:lnTo>
                    <a:lnTo>
                      <a:pt x="240" y="110"/>
                    </a:lnTo>
                    <a:lnTo>
                      <a:pt x="233" y="116"/>
                    </a:lnTo>
                    <a:lnTo>
                      <a:pt x="233" y="123"/>
                    </a:lnTo>
                    <a:lnTo>
                      <a:pt x="223" y="126"/>
                    </a:lnTo>
                    <a:lnTo>
                      <a:pt x="215" y="126"/>
                    </a:lnTo>
                    <a:lnTo>
                      <a:pt x="214" y="120"/>
                    </a:lnTo>
                    <a:lnTo>
                      <a:pt x="207" y="125"/>
                    </a:lnTo>
                    <a:lnTo>
                      <a:pt x="204" y="133"/>
                    </a:lnTo>
                    <a:lnTo>
                      <a:pt x="212" y="156"/>
                    </a:lnTo>
                    <a:lnTo>
                      <a:pt x="217" y="162"/>
                    </a:lnTo>
                    <a:lnTo>
                      <a:pt x="206" y="161"/>
                    </a:lnTo>
                    <a:lnTo>
                      <a:pt x="200" y="163"/>
                    </a:lnTo>
                    <a:lnTo>
                      <a:pt x="177" y="156"/>
                    </a:lnTo>
                    <a:lnTo>
                      <a:pt x="162" y="156"/>
                    </a:lnTo>
                    <a:lnTo>
                      <a:pt x="157" y="161"/>
                    </a:lnTo>
                    <a:lnTo>
                      <a:pt x="168" y="174"/>
                    </a:lnTo>
                    <a:lnTo>
                      <a:pt x="188" y="182"/>
                    </a:lnTo>
                    <a:lnTo>
                      <a:pt x="196" y="193"/>
                    </a:lnTo>
                    <a:lnTo>
                      <a:pt x="204" y="198"/>
                    </a:lnTo>
                    <a:lnTo>
                      <a:pt x="216" y="214"/>
                    </a:lnTo>
                    <a:lnTo>
                      <a:pt x="223" y="245"/>
                    </a:lnTo>
                    <a:lnTo>
                      <a:pt x="240" y="246"/>
                    </a:lnTo>
                    <a:lnTo>
                      <a:pt x="251" y="257"/>
                    </a:lnTo>
                    <a:lnTo>
                      <a:pt x="288" y="269"/>
                    </a:lnTo>
                    <a:lnTo>
                      <a:pt x="290" y="285"/>
                    </a:lnTo>
                    <a:lnTo>
                      <a:pt x="283" y="294"/>
                    </a:lnTo>
                    <a:lnTo>
                      <a:pt x="295" y="342"/>
                    </a:lnTo>
                    <a:lnTo>
                      <a:pt x="310" y="363"/>
                    </a:lnTo>
                    <a:lnTo>
                      <a:pt x="313" y="366"/>
                    </a:lnTo>
                    <a:lnTo>
                      <a:pt x="309" y="344"/>
                    </a:lnTo>
                    <a:lnTo>
                      <a:pt x="304" y="341"/>
                    </a:lnTo>
                    <a:lnTo>
                      <a:pt x="303" y="334"/>
                    </a:lnTo>
                    <a:lnTo>
                      <a:pt x="309" y="324"/>
                    </a:lnTo>
                    <a:lnTo>
                      <a:pt x="335" y="313"/>
                    </a:lnTo>
                    <a:lnTo>
                      <a:pt x="346" y="314"/>
                    </a:lnTo>
                    <a:lnTo>
                      <a:pt x="358" y="327"/>
                    </a:lnTo>
                    <a:lnTo>
                      <a:pt x="366" y="341"/>
                    </a:lnTo>
                    <a:lnTo>
                      <a:pt x="404" y="372"/>
                    </a:lnTo>
                    <a:lnTo>
                      <a:pt x="395" y="387"/>
                    </a:lnTo>
                    <a:lnTo>
                      <a:pt x="383" y="389"/>
                    </a:lnTo>
                    <a:lnTo>
                      <a:pt x="385" y="394"/>
                    </a:lnTo>
                    <a:lnTo>
                      <a:pt x="394" y="397"/>
                    </a:lnTo>
                    <a:lnTo>
                      <a:pt x="387" y="400"/>
                    </a:lnTo>
                    <a:lnTo>
                      <a:pt x="373" y="397"/>
                    </a:lnTo>
                    <a:lnTo>
                      <a:pt x="364" y="398"/>
                    </a:lnTo>
                    <a:lnTo>
                      <a:pt x="346" y="392"/>
                    </a:lnTo>
                    <a:lnTo>
                      <a:pt x="329" y="392"/>
                    </a:lnTo>
                    <a:lnTo>
                      <a:pt x="316" y="372"/>
                    </a:lnTo>
                    <a:lnTo>
                      <a:pt x="321" y="397"/>
                    </a:lnTo>
                    <a:lnTo>
                      <a:pt x="316" y="405"/>
                    </a:lnTo>
                    <a:lnTo>
                      <a:pt x="317" y="418"/>
                    </a:lnTo>
                    <a:lnTo>
                      <a:pt x="327" y="445"/>
                    </a:lnTo>
                    <a:lnTo>
                      <a:pt x="332" y="445"/>
                    </a:lnTo>
                    <a:lnTo>
                      <a:pt x="337" y="436"/>
                    </a:lnTo>
                    <a:lnTo>
                      <a:pt x="351" y="434"/>
                    </a:lnTo>
                    <a:lnTo>
                      <a:pt x="369" y="440"/>
                    </a:lnTo>
                    <a:lnTo>
                      <a:pt x="377" y="451"/>
                    </a:lnTo>
                    <a:lnTo>
                      <a:pt x="361" y="442"/>
                    </a:lnTo>
                    <a:lnTo>
                      <a:pt x="353" y="451"/>
                    </a:lnTo>
                    <a:lnTo>
                      <a:pt x="378" y="463"/>
                    </a:lnTo>
                    <a:lnTo>
                      <a:pt x="357" y="476"/>
                    </a:lnTo>
                    <a:lnTo>
                      <a:pt x="357" y="478"/>
                    </a:lnTo>
                    <a:lnTo>
                      <a:pt x="364" y="480"/>
                    </a:lnTo>
                    <a:lnTo>
                      <a:pt x="382" y="497"/>
                    </a:lnTo>
                    <a:lnTo>
                      <a:pt x="392" y="501"/>
                    </a:lnTo>
                    <a:lnTo>
                      <a:pt x="387" y="513"/>
                    </a:lnTo>
                    <a:lnTo>
                      <a:pt x="402" y="597"/>
                    </a:lnTo>
                    <a:lnTo>
                      <a:pt x="411" y="617"/>
                    </a:lnTo>
                    <a:lnTo>
                      <a:pt x="415" y="633"/>
                    </a:lnTo>
                    <a:lnTo>
                      <a:pt x="395" y="638"/>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95" name="Freeform 1725">
                <a:extLst>
                  <a:ext uri="{FF2B5EF4-FFF2-40B4-BE49-F238E27FC236}">
                    <a16:creationId xmlns:a16="http://schemas.microsoft.com/office/drawing/2014/main" id="{ED8838B0-67B1-4022-B2E1-CE952F4868C2}"/>
                  </a:ext>
                </a:extLst>
              </p:cNvPr>
              <p:cNvSpPr>
                <a:spLocks noChangeAspect="1"/>
              </p:cNvSpPr>
              <p:nvPr/>
            </p:nvSpPr>
            <p:spPr bwMode="auto">
              <a:xfrm>
                <a:off x="3388" y="1092"/>
                <a:ext cx="122" cy="192"/>
              </a:xfrm>
              <a:custGeom>
                <a:avLst/>
                <a:gdLst>
                  <a:gd name="T0" fmla="*/ 0 w 415"/>
                  <a:gd name="T1" fmla="*/ 0 h 653"/>
                  <a:gd name="T2" fmla="*/ 0 w 415"/>
                  <a:gd name="T3" fmla="*/ 0 h 653"/>
                  <a:gd name="T4" fmla="*/ 0 w 415"/>
                  <a:gd name="T5" fmla="*/ 0 h 653"/>
                  <a:gd name="T6" fmla="*/ 0 w 415"/>
                  <a:gd name="T7" fmla="*/ 0 h 653"/>
                  <a:gd name="T8" fmla="*/ 0 w 415"/>
                  <a:gd name="T9" fmla="*/ 0 h 653"/>
                  <a:gd name="T10" fmla="*/ 0 w 415"/>
                  <a:gd name="T11" fmla="*/ 0 h 653"/>
                  <a:gd name="T12" fmla="*/ 0 w 415"/>
                  <a:gd name="T13" fmla="*/ 0 h 653"/>
                  <a:gd name="T14" fmla="*/ 0 w 415"/>
                  <a:gd name="T15" fmla="*/ 0 h 653"/>
                  <a:gd name="T16" fmla="*/ 0 w 415"/>
                  <a:gd name="T17" fmla="*/ 0 h 653"/>
                  <a:gd name="T18" fmla="*/ 0 w 415"/>
                  <a:gd name="T19" fmla="*/ 0 h 653"/>
                  <a:gd name="T20" fmla="*/ 0 w 415"/>
                  <a:gd name="T21" fmla="*/ 0 h 653"/>
                  <a:gd name="T22" fmla="*/ 0 w 415"/>
                  <a:gd name="T23" fmla="*/ 0 h 653"/>
                  <a:gd name="T24" fmla="*/ 0 w 415"/>
                  <a:gd name="T25" fmla="*/ 0 h 653"/>
                  <a:gd name="T26" fmla="*/ 0 w 415"/>
                  <a:gd name="T27" fmla="*/ 0 h 653"/>
                  <a:gd name="T28" fmla="*/ 0 w 415"/>
                  <a:gd name="T29" fmla="*/ 0 h 653"/>
                  <a:gd name="T30" fmla="*/ 0 w 415"/>
                  <a:gd name="T31" fmla="*/ 0 h 653"/>
                  <a:gd name="T32" fmla="*/ 0 w 415"/>
                  <a:gd name="T33" fmla="*/ 0 h 653"/>
                  <a:gd name="T34" fmla="*/ 0 w 415"/>
                  <a:gd name="T35" fmla="*/ 0 h 653"/>
                  <a:gd name="T36" fmla="*/ 0 w 415"/>
                  <a:gd name="T37" fmla="*/ 0 h 653"/>
                  <a:gd name="T38" fmla="*/ 0 w 415"/>
                  <a:gd name="T39" fmla="*/ 0 h 653"/>
                  <a:gd name="T40" fmla="*/ 0 w 415"/>
                  <a:gd name="T41" fmla="*/ 0 h 653"/>
                  <a:gd name="T42" fmla="*/ 0 w 415"/>
                  <a:gd name="T43" fmla="*/ 0 h 653"/>
                  <a:gd name="T44" fmla="*/ 0 w 415"/>
                  <a:gd name="T45" fmla="*/ 0 h 653"/>
                  <a:gd name="T46" fmla="*/ 0 w 415"/>
                  <a:gd name="T47" fmla="*/ 0 h 653"/>
                  <a:gd name="T48" fmla="*/ 0 w 415"/>
                  <a:gd name="T49" fmla="*/ 0 h 653"/>
                  <a:gd name="T50" fmla="*/ 0 w 415"/>
                  <a:gd name="T51" fmla="*/ 0 h 653"/>
                  <a:gd name="T52" fmla="*/ 0 w 415"/>
                  <a:gd name="T53" fmla="*/ 0 h 653"/>
                  <a:gd name="T54" fmla="*/ 0 w 415"/>
                  <a:gd name="T55" fmla="*/ 0 h 653"/>
                  <a:gd name="T56" fmla="*/ 0 w 415"/>
                  <a:gd name="T57" fmla="*/ 0 h 653"/>
                  <a:gd name="T58" fmla="*/ 0 w 415"/>
                  <a:gd name="T59" fmla="*/ 0 h 653"/>
                  <a:gd name="T60" fmla="*/ 0 w 415"/>
                  <a:gd name="T61" fmla="*/ 0 h 653"/>
                  <a:gd name="T62" fmla="*/ 0 w 415"/>
                  <a:gd name="T63" fmla="*/ 0 h 653"/>
                  <a:gd name="T64" fmla="*/ 0 w 415"/>
                  <a:gd name="T65" fmla="*/ 0 h 653"/>
                  <a:gd name="T66" fmla="*/ 0 w 415"/>
                  <a:gd name="T67" fmla="*/ 0 h 653"/>
                  <a:gd name="T68" fmla="*/ 0 w 415"/>
                  <a:gd name="T69" fmla="*/ 0 h 653"/>
                  <a:gd name="T70" fmla="*/ 0 w 415"/>
                  <a:gd name="T71" fmla="*/ 0 h 653"/>
                  <a:gd name="T72" fmla="*/ 0 w 415"/>
                  <a:gd name="T73" fmla="*/ 0 h 653"/>
                  <a:gd name="T74" fmla="*/ 0 w 415"/>
                  <a:gd name="T75" fmla="*/ 0 h 653"/>
                  <a:gd name="T76" fmla="*/ 0 w 415"/>
                  <a:gd name="T77" fmla="*/ 0 h 653"/>
                  <a:gd name="T78" fmla="*/ 0 w 415"/>
                  <a:gd name="T79" fmla="*/ 0 h 653"/>
                  <a:gd name="T80" fmla="*/ 0 w 415"/>
                  <a:gd name="T81" fmla="*/ 0 h 653"/>
                  <a:gd name="T82" fmla="*/ 0 w 415"/>
                  <a:gd name="T83" fmla="*/ 0 h 653"/>
                  <a:gd name="T84" fmla="*/ 0 w 415"/>
                  <a:gd name="T85" fmla="*/ 0 h 653"/>
                  <a:gd name="T86" fmla="*/ 0 w 415"/>
                  <a:gd name="T87" fmla="*/ 0 h 653"/>
                  <a:gd name="T88" fmla="*/ 0 w 415"/>
                  <a:gd name="T89" fmla="*/ 0 h 653"/>
                  <a:gd name="T90" fmla="*/ 0 w 415"/>
                  <a:gd name="T91" fmla="*/ 0 h 653"/>
                  <a:gd name="T92" fmla="*/ 0 w 415"/>
                  <a:gd name="T93" fmla="*/ 0 h 653"/>
                  <a:gd name="T94" fmla="*/ 0 w 415"/>
                  <a:gd name="T95" fmla="*/ 0 h 653"/>
                  <a:gd name="T96" fmla="*/ 0 w 415"/>
                  <a:gd name="T97" fmla="*/ 0 h 653"/>
                  <a:gd name="T98" fmla="*/ 0 w 415"/>
                  <a:gd name="T99" fmla="*/ 0 h 653"/>
                  <a:gd name="T100" fmla="*/ 0 w 415"/>
                  <a:gd name="T101" fmla="*/ 0 h 653"/>
                  <a:gd name="T102" fmla="*/ 0 w 415"/>
                  <a:gd name="T103" fmla="*/ 0 h 653"/>
                  <a:gd name="T104" fmla="*/ 0 w 415"/>
                  <a:gd name="T105" fmla="*/ 0 h 653"/>
                  <a:gd name="T106" fmla="*/ 0 w 415"/>
                  <a:gd name="T107" fmla="*/ 0 h 65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15"/>
                  <a:gd name="T163" fmla="*/ 0 h 653"/>
                  <a:gd name="T164" fmla="*/ 415 w 415"/>
                  <a:gd name="T165" fmla="*/ 653 h 65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15" h="653">
                    <a:moveTo>
                      <a:pt x="395" y="638"/>
                    </a:moveTo>
                    <a:lnTo>
                      <a:pt x="379" y="635"/>
                    </a:lnTo>
                    <a:lnTo>
                      <a:pt x="390" y="633"/>
                    </a:lnTo>
                    <a:lnTo>
                      <a:pt x="394" y="629"/>
                    </a:lnTo>
                    <a:lnTo>
                      <a:pt x="313" y="653"/>
                    </a:lnTo>
                    <a:lnTo>
                      <a:pt x="269" y="640"/>
                    </a:lnTo>
                    <a:lnTo>
                      <a:pt x="237" y="621"/>
                    </a:lnTo>
                    <a:lnTo>
                      <a:pt x="228" y="606"/>
                    </a:lnTo>
                    <a:lnTo>
                      <a:pt x="221" y="601"/>
                    </a:lnTo>
                    <a:lnTo>
                      <a:pt x="199" y="601"/>
                    </a:lnTo>
                    <a:lnTo>
                      <a:pt x="180" y="596"/>
                    </a:lnTo>
                    <a:lnTo>
                      <a:pt x="168" y="587"/>
                    </a:lnTo>
                    <a:lnTo>
                      <a:pt x="146" y="497"/>
                    </a:lnTo>
                    <a:lnTo>
                      <a:pt x="147" y="491"/>
                    </a:lnTo>
                    <a:lnTo>
                      <a:pt x="152" y="486"/>
                    </a:lnTo>
                    <a:lnTo>
                      <a:pt x="164" y="497"/>
                    </a:lnTo>
                    <a:lnTo>
                      <a:pt x="169" y="428"/>
                    </a:lnTo>
                    <a:lnTo>
                      <a:pt x="174" y="419"/>
                    </a:lnTo>
                    <a:lnTo>
                      <a:pt x="181" y="413"/>
                    </a:lnTo>
                    <a:lnTo>
                      <a:pt x="195" y="413"/>
                    </a:lnTo>
                    <a:lnTo>
                      <a:pt x="205" y="420"/>
                    </a:lnTo>
                    <a:lnTo>
                      <a:pt x="196" y="405"/>
                    </a:lnTo>
                    <a:lnTo>
                      <a:pt x="190" y="404"/>
                    </a:lnTo>
                    <a:lnTo>
                      <a:pt x="184" y="399"/>
                    </a:lnTo>
                    <a:lnTo>
                      <a:pt x="173" y="403"/>
                    </a:lnTo>
                    <a:lnTo>
                      <a:pt x="167" y="399"/>
                    </a:lnTo>
                    <a:lnTo>
                      <a:pt x="105" y="323"/>
                    </a:lnTo>
                    <a:lnTo>
                      <a:pt x="96" y="319"/>
                    </a:lnTo>
                    <a:lnTo>
                      <a:pt x="55" y="259"/>
                    </a:lnTo>
                    <a:lnTo>
                      <a:pt x="48" y="231"/>
                    </a:lnTo>
                    <a:lnTo>
                      <a:pt x="52" y="210"/>
                    </a:lnTo>
                    <a:lnTo>
                      <a:pt x="48" y="199"/>
                    </a:lnTo>
                    <a:lnTo>
                      <a:pt x="43" y="216"/>
                    </a:lnTo>
                    <a:lnTo>
                      <a:pt x="39" y="211"/>
                    </a:lnTo>
                    <a:lnTo>
                      <a:pt x="36" y="198"/>
                    </a:lnTo>
                    <a:lnTo>
                      <a:pt x="15" y="170"/>
                    </a:lnTo>
                    <a:lnTo>
                      <a:pt x="5" y="170"/>
                    </a:lnTo>
                    <a:lnTo>
                      <a:pt x="0" y="159"/>
                    </a:lnTo>
                    <a:lnTo>
                      <a:pt x="6" y="148"/>
                    </a:lnTo>
                    <a:lnTo>
                      <a:pt x="6" y="140"/>
                    </a:lnTo>
                    <a:lnTo>
                      <a:pt x="11" y="131"/>
                    </a:lnTo>
                    <a:lnTo>
                      <a:pt x="13" y="131"/>
                    </a:lnTo>
                    <a:lnTo>
                      <a:pt x="15" y="130"/>
                    </a:lnTo>
                    <a:lnTo>
                      <a:pt x="15" y="122"/>
                    </a:lnTo>
                    <a:lnTo>
                      <a:pt x="22" y="115"/>
                    </a:lnTo>
                    <a:lnTo>
                      <a:pt x="23" y="88"/>
                    </a:lnTo>
                    <a:lnTo>
                      <a:pt x="29" y="90"/>
                    </a:lnTo>
                    <a:lnTo>
                      <a:pt x="31" y="65"/>
                    </a:lnTo>
                    <a:lnTo>
                      <a:pt x="21" y="53"/>
                    </a:lnTo>
                    <a:lnTo>
                      <a:pt x="31" y="57"/>
                    </a:lnTo>
                    <a:lnTo>
                      <a:pt x="39" y="57"/>
                    </a:lnTo>
                    <a:lnTo>
                      <a:pt x="39" y="62"/>
                    </a:lnTo>
                    <a:lnTo>
                      <a:pt x="50" y="81"/>
                    </a:lnTo>
                    <a:lnTo>
                      <a:pt x="57" y="81"/>
                    </a:lnTo>
                    <a:lnTo>
                      <a:pt x="62" y="80"/>
                    </a:lnTo>
                    <a:lnTo>
                      <a:pt x="65" y="80"/>
                    </a:lnTo>
                    <a:lnTo>
                      <a:pt x="71" y="58"/>
                    </a:lnTo>
                    <a:lnTo>
                      <a:pt x="75" y="55"/>
                    </a:lnTo>
                    <a:lnTo>
                      <a:pt x="89" y="50"/>
                    </a:lnTo>
                    <a:lnTo>
                      <a:pt x="69" y="39"/>
                    </a:lnTo>
                    <a:lnTo>
                      <a:pt x="142" y="25"/>
                    </a:lnTo>
                    <a:lnTo>
                      <a:pt x="165" y="0"/>
                    </a:lnTo>
                    <a:lnTo>
                      <a:pt x="188" y="2"/>
                    </a:lnTo>
                    <a:lnTo>
                      <a:pt x="191" y="5"/>
                    </a:lnTo>
                    <a:lnTo>
                      <a:pt x="202" y="5"/>
                    </a:lnTo>
                    <a:lnTo>
                      <a:pt x="207" y="12"/>
                    </a:lnTo>
                    <a:lnTo>
                      <a:pt x="215" y="8"/>
                    </a:lnTo>
                    <a:lnTo>
                      <a:pt x="222" y="7"/>
                    </a:lnTo>
                    <a:lnTo>
                      <a:pt x="231" y="3"/>
                    </a:lnTo>
                    <a:lnTo>
                      <a:pt x="241" y="5"/>
                    </a:lnTo>
                    <a:lnTo>
                      <a:pt x="242" y="8"/>
                    </a:lnTo>
                    <a:lnTo>
                      <a:pt x="251" y="10"/>
                    </a:lnTo>
                    <a:lnTo>
                      <a:pt x="269" y="22"/>
                    </a:lnTo>
                    <a:lnTo>
                      <a:pt x="273" y="31"/>
                    </a:lnTo>
                    <a:lnTo>
                      <a:pt x="277" y="31"/>
                    </a:lnTo>
                    <a:lnTo>
                      <a:pt x="285" y="43"/>
                    </a:lnTo>
                    <a:lnTo>
                      <a:pt x="287" y="38"/>
                    </a:lnTo>
                    <a:lnTo>
                      <a:pt x="294" y="47"/>
                    </a:lnTo>
                    <a:lnTo>
                      <a:pt x="301" y="65"/>
                    </a:lnTo>
                    <a:lnTo>
                      <a:pt x="314" y="78"/>
                    </a:lnTo>
                    <a:lnTo>
                      <a:pt x="322" y="78"/>
                    </a:lnTo>
                    <a:lnTo>
                      <a:pt x="357" y="112"/>
                    </a:lnTo>
                    <a:lnTo>
                      <a:pt x="348" y="112"/>
                    </a:lnTo>
                    <a:lnTo>
                      <a:pt x="356" y="121"/>
                    </a:lnTo>
                    <a:lnTo>
                      <a:pt x="355" y="127"/>
                    </a:lnTo>
                    <a:lnTo>
                      <a:pt x="343" y="125"/>
                    </a:lnTo>
                    <a:lnTo>
                      <a:pt x="336" y="126"/>
                    </a:lnTo>
                    <a:lnTo>
                      <a:pt x="309" y="117"/>
                    </a:lnTo>
                    <a:lnTo>
                      <a:pt x="305" y="114"/>
                    </a:lnTo>
                    <a:lnTo>
                      <a:pt x="301" y="112"/>
                    </a:lnTo>
                    <a:lnTo>
                      <a:pt x="295" y="118"/>
                    </a:lnTo>
                    <a:lnTo>
                      <a:pt x="282" y="121"/>
                    </a:lnTo>
                    <a:lnTo>
                      <a:pt x="254" y="109"/>
                    </a:lnTo>
                    <a:lnTo>
                      <a:pt x="240" y="110"/>
                    </a:lnTo>
                    <a:lnTo>
                      <a:pt x="233" y="116"/>
                    </a:lnTo>
                    <a:lnTo>
                      <a:pt x="233" y="123"/>
                    </a:lnTo>
                    <a:lnTo>
                      <a:pt x="223" y="126"/>
                    </a:lnTo>
                    <a:lnTo>
                      <a:pt x="215" y="126"/>
                    </a:lnTo>
                    <a:lnTo>
                      <a:pt x="214" y="120"/>
                    </a:lnTo>
                    <a:lnTo>
                      <a:pt x="207" y="125"/>
                    </a:lnTo>
                    <a:lnTo>
                      <a:pt x="204" y="133"/>
                    </a:lnTo>
                    <a:lnTo>
                      <a:pt x="212" y="156"/>
                    </a:lnTo>
                    <a:lnTo>
                      <a:pt x="217" y="162"/>
                    </a:lnTo>
                    <a:lnTo>
                      <a:pt x="206" y="161"/>
                    </a:lnTo>
                    <a:lnTo>
                      <a:pt x="200" y="163"/>
                    </a:lnTo>
                    <a:lnTo>
                      <a:pt x="177" y="156"/>
                    </a:lnTo>
                    <a:lnTo>
                      <a:pt x="162" y="156"/>
                    </a:lnTo>
                    <a:lnTo>
                      <a:pt x="157" y="161"/>
                    </a:lnTo>
                    <a:lnTo>
                      <a:pt x="168" y="174"/>
                    </a:lnTo>
                    <a:lnTo>
                      <a:pt x="188" y="182"/>
                    </a:lnTo>
                    <a:lnTo>
                      <a:pt x="196" y="193"/>
                    </a:lnTo>
                    <a:lnTo>
                      <a:pt x="204" y="198"/>
                    </a:lnTo>
                    <a:lnTo>
                      <a:pt x="216" y="214"/>
                    </a:lnTo>
                    <a:lnTo>
                      <a:pt x="223" y="245"/>
                    </a:lnTo>
                    <a:lnTo>
                      <a:pt x="240" y="246"/>
                    </a:lnTo>
                    <a:lnTo>
                      <a:pt x="251" y="257"/>
                    </a:lnTo>
                    <a:lnTo>
                      <a:pt x="288" y="269"/>
                    </a:lnTo>
                    <a:lnTo>
                      <a:pt x="290" y="285"/>
                    </a:lnTo>
                    <a:lnTo>
                      <a:pt x="283" y="294"/>
                    </a:lnTo>
                    <a:lnTo>
                      <a:pt x="295" y="342"/>
                    </a:lnTo>
                    <a:lnTo>
                      <a:pt x="310" y="363"/>
                    </a:lnTo>
                    <a:lnTo>
                      <a:pt x="313" y="366"/>
                    </a:lnTo>
                    <a:lnTo>
                      <a:pt x="309" y="344"/>
                    </a:lnTo>
                    <a:lnTo>
                      <a:pt x="304" y="341"/>
                    </a:lnTo>
                    <a:lnTo>
                      <a:pt x="303" y="334"/>
                    </a:lnTo>
                    <a:lnTo>
                      <a:pt x="309" y="324"/>
                    </a:lnTo>
                    <a:lnTo>
                      <a:pt x="335" y="313"/>
                    </a:lnTo>
                    <a:lnTo>
                      <a:pt x="346" y="314"/>
                    </a:lnTo>
                    <a:lnTo>
                      <a:pt x="358" y="327"/>
                    </a:lnTo>
                    <a:lnTo>
                      <a:pt x="366" y="341"/>
                    </a:lnTo>
                    <a:lnTo>
                      <a:pt x="404" y="372"/>
                    </a:lnTo>
                    <a:lnTo>
                      <a:pt x="395" y="387"/>
                    </a:lnTo>
                    <a:lnTo>
                      <a:pt x="383" y="389"/>
                    </a:lnTo>
                    <a:lnTo>
                      <a:pt x="385" y="394"/>
                    </a:lnTo>
                    <a:lnTo>
                      <a:pt x="394" y="397"/>
                    </a:lnTo>
                    <a:lnTo>
                      <a:pt x="387" y="400"/>
                    </a:lnTo>
                    <a:lnTo>
                      <a:pt x="373" y="397"/>
                    </a:lnTo>
                    <a:lnTo>
                      <a:pt x="364" y="398"/>
                    </a:lnTo>
                    <a:lnTo>
                      <a:pt x="346" y="392"/>
                    </a:lnTo>
                    <a:lnTo>
                      <a:pt x="329" y="392"/>
                    </a:lnTo>
                    <a:lnTo>
                      <a:pt x="316" y="372"/>
                    </a:lnTo>
                    <a:lnTo>
                      <a:pt x="321" y="397"/>
                    </a:lnTo>
                    <a:lnTo>
                      <a:pt x="316" y="405"/>
                    </a:lnTo>
                    <a:lnTo>
                      <a:pt x="317" y="418"/>
                    </a:lnTo>
                    <a:lnTo>
                      <a:pt x="327" y="445"/>
                    </a:lnTo>
                    <a:lnTo>
                      <a:pt x="332" y="445"/>
                    </a:lnTo>
                    <a:lnTo>
                      <a:pt x="337" y="436"/>
                    </a:lnTo>
                    <a:lnTo>
                      <a:pt x="351" y="434"/>
                    </a:lnTo>
                    <a:lnTo>
                      <a:pt x="369" y="440"/>
                    </a:lnTo>
                    <a:lnTo>
                      <a:pt x="377" y="451"/>
                    </a:lnTo>
                    <a:lnTo>
                      <a:pt x="361" y="442"/>
                    </a:lnTo>
                    <a:lnTo>
                      <a:pt x="353" y="451"/>
                    </a:lnTo>
                    <a:lnTo>
                      <a:pt x="378" y="463"/>
                    </a:lnTo>
                    <a:lnTo>
                      <a:pt x="357" y="476"/>
                    </a:lnTo>
                    <a:lnTo>
                      <a:pt x="357" y="478"/>
                    </a:lnTo>
                    <a:lnTo>
                      <a:pt x="364" y="480"/>
                    </a:lnTo>
                    <a:lnTo>
                      <a:pt x="382" y="497"/>
                    </a:lnTo>
                    <a:lnTo>
                      <a:pt x="392" y="501"/>
                    </a:lnTo>
                    <a:lnTo>
                      <a:pt x="387" y="513"/>
                    </a:lnTo>
                    <a:lnTo>
                      <a:pt x="402" y="597"/>
                    </a:lnTo>
                    <a:lnTo>
                      <a:pt x="411" y="617"/>
                    </a:lnTo>
                    <a:lnTo>
                      <a:pt x="415" y="633"/>
                    </a:lnTo>
                    <a:lnTo>
                      <a:pt x="395" y="638"/>
                    </a:lnTo>
                    <a:close/>
                  </a:path>
                </a:pathLst>
              </a:custGeom>
              <a:gradFill rotWithShape="1">
                <a:gsLst>
                  <a:gs pos="0">
                    <a:srgbClr val="F5F5F5">
                      <a:alpha val="10001"/>
                    </a:srgbClr>
                  </a:gs>
                  <a:gs pos="100000">
                    <a:srgbClr val="DDDDDD">
                      <a:alpha val="10001"/>
                    </a:srgbClr>
                  </a:gs>
                </a:gsLst>
                <a:lin ang="2700000" scaled="1"/>
              </a:gradFill>
              <a:ln w="317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96" name="Rectangle 1726">
                <a:extLst>
                  <a:ext uri="{FF2B5EF4-FFF2-40B4-BE49-F238E27FC236}">
                    <a16:creationId xmlns:a16="http://schemas.microsoft.com/office/drawing/2014/main" id="{388CDD16-42B7-478F-9D9E-3FDB5A4D5B40}"/>
                  </a:ext>
                </a:extLst>
              </p:cNvPr>
              <p:cNvSpPr>
                <a:spLocks noChangeAspect="1" noChangeArrowheads="1"/>
              </p:cNvSpPr>
              <p:nvPr/>
            </p:nvSpPr>
            <p:spPr bwMode="auto">
              <a:xfrm>
                <a:off x="3372" y="1198"/>
                <a:ext cx="2" cy="1"/>
              </a:xfrm>
              <a:prstGeom prst="rect">
                <a:avLst/>
              </a:prstGeom>
              <a:gradFill rotWithShape="1">
                <a:gsLst>
                  <a:gs pos="0">
                    <a:srgbClr val="F5F5F5">
                      <a:alpha val="10001"/>
                    </a:srgbClr>
                  </a:gs>
                  <a:gs pos="100000">
                    <a:srgbClr val="DDDDDD">
                      <a:alpha val="10001"/>
                    </a:srgbClr>
                  </a:gs>
                </a:gsLst>
                <a:lin ang="2700000" scaled="1"/>
              </a:gradFill>
              <a:ln w="9525">
                <a:solidFill>
                  <a:srgbClr val="DDDDDD"/>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endParaRPr lang="de-DE" altLang="en-US" sz="2400">
                  <a:latin typeface="Neo Sans Intel Medium" pitchFamily="34" charset="0"/>
                </a:endParaRPr>
              </a:p>
            </p:txBody>
          </p:sp>
          <p:sp>
            <p:nvSpPr>
              <p:cNvPr id="21197" name="Rectangle 1727">
                <a:extLst>
                  <a:ext uri="{FF2B5EF4-FFF2-40B4-BE49-F238E27FC236}">
                    <a16:creationId xmlns:a16="http://schemas.microsoft.com/office/drawing/2014/main" id="{5541E00B-9E59-4BA4-AE25-89C4B420C4BF}"/>
                  </a:ext>
                </a:extLst>
              </p:cNvPr>
              <p:cNvSpPr>
                <a:spLocks noChangeAspect="1" noChangeArrowheads="1"/>
              </p:cNvSpPr>
              <p:nvPr/>
            </p:nvSpPr>
            <p:spPr bwMode="auto">
              <a:xfrm>
                <a:off x="3372" y="1198"/>
                <a:ext cx="2" cy="1"/>
              </a:xfrm>
              <a:prstGeom prst="rect">
                <a:avLst/>
              </a:prstGeom>
              <a:gradFill rotWithShape="1">
                <a:gsLst>
                  <a:gs pos="0">
                    <a:srgbClr val="F5F5F5">
                      <a:alpha val="10001"/>
                    </a:srgbClr>
                  </a:gs>
                  <a:gs pos="100000">
                    <a:srgbClr val="DDDDDD">
                      <a:alpha val="10001"/>
                    </a:srgbClr>
                  </a:gs>
                </a:gsLst>
                <a:lin ang="2700000" scaled="1"/>
              </a:gradFill>
              <a:ln w="3175">
                <a:solidFill>
                  <a:srgbClr val="DDDDDD"/>
                </a:solidFill>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endParaRPr lang="de-DE" altLang="en-US" sz="2400">
                  <a:latin typeface="Neo Sans Intel Medium" pitchFamily="34" charset="0"/>
                </a:endParaRPr>
              </a:p>
            </p:txBody>
          </p:sp>
          <p:sp>
            <p:nvSpPr>
              <p:cNvPr id="21198" name="Freeform 1728">
                <a:extLst>
                  <a:ext uri="{FF2B5EF4-FFF2-40B4-BE49-F238E27FC236}">
                    <a16:creationId xmlns:a16="http://schemas.microsoft.com/office/drawing/2014/main" id="{4F940F58-EEE8-4DE7-B1FF-B79CB1C37D73}"/>
                  </a:ext>
                </a:extLst>
              </p:cNvPr>
              <p:cNvSpPr>
                <a:spLocks noChangeAspect="1"/>
              </p:cNvSpPr>
              <p:nvPr/>
            </p:nvSpPr>
            <p:spPr bwMode="auto">
              <a:xfrm>
                <a:off x="853" y="835"/>
                <a:ext cx="100" cy="35"/>
              </a:xfrm>
              <a:custGeom>
                <a:avLst/>
                <a:gdLst>
                  <a:gd name="T0" fmla="*/ 0 w 344"/>
                  <a:gd name="T1" fmla="*/ 0 h 116"/>
                  <a:gd name="T2" fmla="*/ 0 w 344"/>
                  <a:gd name="T3" fmla="*/ 0 h 116"/>
                  <a:gd name="T4" fmla="*/ 0 w 344"/>
                  <a:gd name="T5" fmla="*/ 0 h 116"/>
                  <a:gd name="T6" fmla="*/ 0 w 344"/>
                  <a:gd name="T7" fmla="*/ 0 h 116"/>
                  <a:gd name="T8" fmla="*/ 0 w 344"/>
                  <a:gd name="T9" fmla="*/ 0 h 116"/>
                  <a:gd name="T10" fmla="*/ 0 w 344"/>
                  <a:gd name="T11" fmla="*/ 0 h 116"/>
                  <a:gd name="T12" fmla="*/ 0 w 344"/>
                  <a:gd name="T13" fmla="*/ 0 h 116"/>
                  <a:gd name="T14" fmla="*/ 0 w 344"/>
                  <a:gd name="T15" fmla="*/ 0 h 116"/>
                  <a:gd name="T16" fmla="*/ 0 w 344"/>
                  <a:gd name="T17" fmla="*/ 0 h 116"/>
                  <a:gd name="T18" fmla="*/ 0 w 344"/>
                  <a:gd name="T19" fmla="*/ 0 h 116"/>
                  <a:gd name="T20" fmla="*/ 0 w 344"/>
                  <a:gd name="T21" fmla="*/ 0 h 116"/>
                  <a:gd name="T22" fmla="*/ 0 w 344"/>
                  <a:gd name="T23" fmla="*/ 0 h 116"/>
                  <a:gd name="T24" fmla="*/ 0 w 344"/>
                  <a:gd name="T25" fmla="*/ 0 h 116"/>
                  <a:gd name="T26" fmla="*/ 0 w 344"/>
                  <a:gd name="T27" fmla="*/ 0 h 116"/>
                  <a:gd name="T28" fmla="*/ 0 w 344"/>
                  <a:gd name="T29" fmla="*/ 0 h 116"/>
                  <a:gd name="T30" fmla="*/ 0 w 344"/>
                  <a:gd name="T31" fmla="*/ 0 h 116"/>
                  <a:gd name="T32" fmla="*/ 0 w 344"/>
                  <a:gd name="T33" fmla="*/ 0 h 116"/>
                  <a:gd name="T34" fmla="*/ 0 w 344"/>
                  <a:gd name="T35" fmla="*/ 0 h 116"/>
                  <a:gd name="T36" fmla="*/ 0 w 344"/>
                  <a:gd name="T37" fmla="*/ 0 h 116"/>
                  <a:gd name="T38" fmla="*/ 0 w 344"/>
                  <a:gd name="T39" fmla="*/ 0 h 116"/>
                  <a:gd name="T40" fmla="*/ 0 w 344"/>
                  <a:gd name="T41" fmla="*/ 0 h 116"/>
                  <a:gd name="T42" fmla="*/ 0 w 344"/>
                  <a:gd name="T43" fmla="*/ 0 h 116"/>
                  <a:gd name="T44" fmla="*/ 0 w 344"/>
                  <a:gd name="T45" fmla="*/ 0 h 116"/>
                  <a:gd name="T46" fmla="*/ 0 w 344"/>
                  <a:gd name="T47" fmla="*/ 0 h 116"/>
                  <a:gd name="T48" fmla="*/ 0 w 344"/>
                  <a:gd name="T49" fmla="*/ 0 h 116"/>
                  <a:gd name="T50" fmla="*/ 0 w 344"/>
                  <a:gd name="T51" fmla="*/ 0 h 116"/>
                  <a:gd name="T52" fmla="*/ 0 w 344"/>
                  <a:gd name="T53" fmla="*/ 0 h 116"/>
                  <a:gd name="T54" fmla="*/ 0 w 344"/>
                  <a:gd name="T55" fmla="*/ 0 h 116"/>
                  <a:gd name="T56" fmla="*/ 0 w 344"/>
                  <a:gd name="T57" fmla="*/ 0 h 116"/>
                  <a:gd name="T58" fmla="*/ 0 w 344"/>
                  <a:gd name="T59" fmla="*/ 0 h 116"/>
                  <a:gd name="T60" fmla="*/ 0 w 344"/>
                  <a:gd name="T61" fmla="*/ 0 h 116"/>
                  <a:gd name="T62" fmla="*/ 0 w 344"/>
                  <a:gd name="T63" fmla="*/ 0 h 116"/>
                  <a:gd name="T64" fmla="*/ 0 w 344"/>
                  <a:gd name="T65" fmla="*/ 0 h 116"/>
                  <a:gd name="T66" fmla="*/ 0 w 344"/>
                  <a:gd name="T67" fmla="*/ 0 h 116"/>
                  <a:gd name="T68" fmla="*/ 0 w 344"/>
                  <a:gd name="T69" fmla="*/ 0 h 116"/>
                  <a:gd name="T70" fmla="*/ 0 w 344"/>
                  <a:gd name="T71" fmla="*/ 0 h 116"/>
                  <a:gd name="T72" fmla="*/ 0 w 344"/>
                  <a:gd name="T73" fmla="*/ 0 h 116"/>
                  <a:gd name="T74" fmla="*/ 0 w 344"/>
                  <a:gd name="T75" fmla="*/ 0 h 116"/>
                  <a:gd name="T76" fmla="*/ 0 w 344"/>
                  <a:gd name="T77" fmla="*/ 0 h 116"/>
                  <a:gd name="T78" fmla="*/ 0 w 344"/>
                  <a:gd name="T79" fmla="*/ 0 h 116"/>
                  <a:gd name="T80" fmla="*/ 0 w 344"/>
                  <a:gd name="T81" fmla="*/ 0 h 116"/>
                  <a:gd name="T82" fmla="*/ 0 w 344"/>
                  <a:gd name="T83" fmla="*/ 0 h 116"/>
                  <a:gd name="T84" fmla="*/ 0 w 344"/>
                  <a:gd name="T85" fmla="*/ 0 h 116"/>
                  <a:gd name="T86" fmla="*/ 0 w 344"/>
                  <a:gd name="T87" fmla="*/ 0 h 116"/>
                  <a:gd name="T88" fmla="*/ 0 w 344"/>
                  <a:gd name="T89" fmla="*/ 0 h 116"/>
                  <a:gd name="T90" fmla="*/ 0 w 344"/>
                  <a:gd name="T91" fmla="*/ 0 h 116"/>
                  <a:gd name="T92" fmla="*/ 0 w 344"/>
                  <a:gd name="T93" fmla="*/ 0 h 116"/>
                  <a:gd name="T94" fmla="*/ 0 w 344"/>
                  <a:gd name="T95" fmla="*/ 0 h 1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44"/>
                  <a:gd name="T145" fmla="*/ 0 h 116"/>
                  <a:gd name="T146" fmla="*/ 344 w 344"/>
                  <a:gd name="T147" fmla="*/ 116 h 11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44" h="116">
                    <a:moveTo>
                      <a:pt x="119" y="1"/>
                    </a:moveTo>
                    <a:lnTo>
                      <a:pt x="121" y="0"/>
                    </a:lnTo>
                    <a:lnTo>
                      <a:pt x="119" y="7"/>
                    </a:lnTo>
                    <a:lnTo>
                      <a:pt x="119" y="9"/>
                    </a:lnTo>
                    <a:lnTo>
                      <a:pt x="121" y="14"/>
                    </a:lnTo>
                    <a:lnTo>
                      <a:pt x="144" y="29"/>
                    </a:lnTo>
                    <a:lnTo>
                      <a:pt x="152" y="32"/>
                    </a:lnTo>
                    <a:lnTo>
                      <a:pt x="156" y="32"/>
                    </a:lnTo>
                    <a:lnTo>
                      <a:pt x="161" y="27"/>
                    </a:lnTo>
                    <a:lnTo>
                      <a:pt x="163" y="26"/>
                    </a:lnTo>
                    <a:lnTo>
                      <a:pt x="165" y="17"/>
                    </a:lnTo>
                    <a:lnTo>
                      <a:pt x="162" y="9"/>
                    </a:lnTo>
                    <a:lnTo>
                      <a:pt x="166" y="13"/>
                    </a:lnTo>
                    <a:lnTo>
                      <a:pt x="171" y="21"/>
                    </a:lnTo>
                    <a:lnTo>
                      <a:pt x="168" y="30"/>
                    </a:lnTo>
                    <a:lnTo>
                      <a:pt x="175" y="42"/>
                    </a:lnTo>
                    <a:lnTo>
                      <a:pt x="178" y="44"/>
                    </a:lnTo>
                    <a:lnTo>
                      <a:pt x="181" y="45"/>
                    </a:lnTo>
                    <a:lnTo>
                      <a:pt x="184" y="44"/>
                    </a:lnTo>
                    <a:lnTo>
                      <a:pt x="191" y="34"/>
                    </a:lnTo>
                    <a:lnTo>
                      <a:pt x="194" y="35"/>
                    </a:lnTo>
                    <a:lnTo>
                      <a:pt x="193" y="39"/>
                    </a:lnTo>
                    <a:lnTo>
                      <a:pt x="189" y="45"/>
                    </a:lnTo>
                    <a:lnTo>
                      <a:pt x="189" y="48"/>
                    </a:lnTo>
                    <a:lnTo>
                      <a:pt x="194" y="50"/>
                    </a:lnTo>
                    <a:lnTo>
                      <a:pt x="223" y="47"/>
                    </a:lnTo>
                    <a:lnTo>
                      <a:pt x="244" y="33"/>
                    </a:lnTo>
                    <a:lnTo>
                      <a:pt x="246" y="29"/>
                    </a:lnTo>
                    <a:lnTo>
                      <a:pt x="250" y="22"/>
                    </a:lnTo>
                    <a:lnTo>
                      <a:pt x="260" y="16"/>
                    </a:lnTo>
                    <a:lnTo>
                      <a:pt x="301" y="6"/>
                    </a:lnTo>
                    <a:lnTo>
                      <a:pt x="340" y="12"/>
                    </a:lnTo>
                    <a:lnTo>
                      <a:pt x="343" y="14"/>
                    </a:lnTo>
                    <a:lnTo>
                      <a:pt x="344" y="17"/>
                    </a:lnTo>
                    <a:lnTo>
                      <a:pt x="330" y="24"/>
                    </a:lnTo>
                    <a:lnTo>
                      <a:pt x="332" y="22"/>
                    </a:lnTo>
                    <a:lnTo>
                      <a:pt x="330" y="21"/>
                    </a:lnTo>
                    <a:lnTo>
                      <a:pt x="316" y="14"/>
                    </a:lnTo>
                    <a:lnTo>
                      <a:pt x="295" y="14"/>
                    </a:lnTo>
                    <a:lnTo>
                      <a:pt x="295" y="16"/>
                    </a:lnTo>
                    <a:lnTo>
                      <a:pt x="309" y="18"/>
                    </a:lnTo>
                    <a:lnTo>
                      <a:pt x="308" y="19"/>
                    </a:lnTo>
                    <a:lnTo>
                      <a:pt x="299" y="19"/>
                    </a:lnTo>
                    <a:lnTo>
                      <a:pt x="299" y="22"/>
                    </a:lnTo>
                    <a:lnTo>
                      <a:pt x="304" y="22"/>
                    </a:lnTo>
                    <a:lnTo>
                      <a:pt x="307" y="24"/>
                    </a:lnTo>
                    <a:lnTo>
                      <a:pt x="317" y="26"/>
                    </a:lnTo>
                    <a:lnTo>
                      <a:pt x="316" y="28"/>
                    </a:lnTo>
                    <a:lnTo>
                      <a:pt x="302" y="28"/>
                    </a:lnTo>
                    <a:lnTo>
                      <a:pt x="297" y="30"/>
                    </a:lnTo>
                    <a:lnTo>
                      <a:pt x="292" y="32"/>
                    </a:lnTo>
                    <a:lnTo>
                      <a:pt x="288" y="29"/>
                    </a:lnTo>
                    <a:lnTo>
                      <a:pt x="282" y="29"/>
                    </a:lnTo>
                    <a:lnTo>
                      <a:pt x="275" y="27"/>
                    </a:lnTo>
                    <a:lnTo>
                      <a:pt x="277" y="33"/>
                    </a:lnTo>
                    <a:lnTo>
                      <a:pt x="276" y="37"/>
                    </a:lnTo>
                    <a:lnTo>
                      <a:pt x="250" y="48"/>
                    </a:lnTo>
                    <a:lnTo>
                      <a:pt x="249" y="47"/>
                    </a:lnTo>
                    <a:lnTo>
                      <a:pt x="248" y="49"/>
                    </a:lnTo>
                    <a:lnTo>
                      <a:pt x="248" y="51"/>
                    </a:lnTo>
                    <a:lnTo>
                      <a:pt x="245" y="58"/>
                    </a:lnTo>
                    <a:lnTo>
                      <a:pt x="213" y="77"/>
                    </a:lnTo>
                    <a:lnTo>
                      <a:pt x="206" y="79"/>
                    </a:lnTo>
                    <a:lnTo>
                      <a:pt x="202" y="81"/>
                    </a:lnTo>
                    <a:lnTo>
                      <a:pt x="191" y="80"/>
                    </a:lnTo>
                    <a:lnTo>
                      <a:pt x="188" y="84"/>
                    </a:lnTo>
                    <a:lnTo>
                      <a:pt x="183" y="87"/>
                    </a:lnTo>
                    <a:lnTo>
                      <a:pt x="172" y="90"/>
                    </a:lnTo>
                    <a:lnTo>
                      <a:pt x="163" y="103"/>
                    </a:lnTo>
                    <a:lnTo>
                      <a:pt x="159" y="106"/>
                    </a:lnTo>
                    <a:lnTo>
                      <a:pt x="149" y="102"/>
                    </a:lnTo>
                    <a:lnTo>
                      <a:pt x="99" y="113"/>
                    </a:lnTo>
                    <a:lnTo>
                      <a:pt x="95" y="112"/>
                    </a:lnTo>
                    <a:lnTo>
                      <a:pt x="78" y="116"/>
                    </a:lnTo>
                    <a:lnTo>
                      <a:pt x="76" y="113"/>
                    </a:lnTo>
                    <a:lnTo>
                      <a:pt x="73" y="108"/>
                    </a:lnTo>
                    <a:lnTo>
                      <a:pt x="53" y="98"/>
                    </a:lnTo>
                    <a:lnTo>
                      <a:pt x="50" y="98"/>
                    </a:lnTo>
                    <a:lnTo>
                      <a:pt x="48" y="96"/>
                    </a:lnTo>
                    <a:lnTo>
                      <a:pt x="40" y="94"/>
                    </a:lnTo>
                    <a:lnTo>
                      <a:pt x="34" y="90"/>
                    </a:lnTo>
                    <a:lnTo>
                      <a:pt x="31" y="85"/>
                    </a:lnTo>
                    <a:lnTo>
                      <a:pt x="25" y="82"/>
                    </a:lnTo>
                    <a:lnTo>
                      <a:pt x="25" y="85"/>
                    </a:lnTo>
                    <a:lnTo>
                      <a:pt x="21" y="84"/>
                    </a:lnTo>
                    <a:lnTo>
                      <a:pt x="16" y="85"/>
                    </a:lnTo>
                    <a:lnTo>
                      <a:pt x="16" y="89"/>
                    </a:lnTo>
                    <a:lnTo>
                      <a:pt x="19" y="90"/>
                    </a:lnTo>
                    <a:lnTo>
                      <a:pt x="1" y="89"/>
                    </a:lnTo>
                    <a:lnTo>
                      <a:pt x="0" y="89"/>
                    </a:lnTo>
                    <a:lnTo>
                      <a:pt x="0" y="86"/>
                    </a:lnTo>
                    <a:lnTo>
                      <a:pt x="18" y="74"/>
                    </a:lnTo>
                    <a:lnTo>
                      <a:pt x="22" y="74"/>
                    </a:lnTo>
                    <a:lnTo>
                      <a:pt x="51" y="87"/>
                    </a:lnTo>
                    <a:lnTo>
                      <a:pt x="68" y="90"/>
                    </a:lnTo>
                    <a:lnTo>
                      <a:pt x="69" y="87"/>
                    </a:lnTo>
                    <a:lnTo>
                      <a:pt x="72" y="82"/>
                    </a:lnTo>
                    <a:lnTo>
                      <a:pt x="77" y="84"/>
                    </a:lnTo>
                    <a:lnTo>
                      <a:pt x="83" y="89"/>
                    </a:lnTo>
                    <a:lnTo>
                      <a:pt x="93" y="94"/>
                    </a:lnTo>
                    <a:lnTo>
                      <a:pt x="98" y="94"/>
                    </a:lnTo>
                    <a:lnTo>
                      <a:pt x="99" y="90"/>
                    </a:lnTo>
                    <a:lnTo>
                      <a:pt x="103" y="87"/>
                    </a:lnTo>
                    <a:lnTo>
                      <a:pt x="104" y="85"/>
                    </a:lnTo>
                    <a:lnTo>
                      <a:pt x="99" y="84"/>
                    </a:lnTo>
                    <a:lnTo>
                      <a:pt x="102" y="81"/>
                    </a:lnTo>
                    <a:lnTo>
                      <a:pt x="107" y="81"/>
                    </a:lnTo>
                    <a:lnTo>
                      <a:pt x="110" y="81"/>
                    </a:lnTo>
                    <a:lnTo>
                      <a:pt x="112" y="82"/>
                    </a:lnTo>
                    <a:lnTo>
                      <a:pt x="120" y="80"/>
                    </a:lnTo>
                    <a:lnTo>
                      <a:pt x="118" y="75"/>
                    </a:lnTo>
                    <a:lnTo>
                      <a:pt x="120" y="74"/>
                    </a:lnTo>
                    <a:lnTo>
                      <a:pt x="123" y="71"/>
                    </a:lnTo>
                    <a:lnTo>
                      <a:pt x="123" y="68"/>
                    </a:lnTo>
                    <a:lnTo>
                      <a:pt x="126" y="65"/>
                    </a:lnTo>
                    <a:lnTo>
                      <a:pt x="124" y="63"/>
                    </a:lnTo>
                    <a:lnTo>
                      <a:pt x="125" y="60"/>
                    </a:lnTo>
                    <a:lnTo>
                      <a:pt x="147" y="61"/>
                    </a:lnTo>
                    <a:lnTo>
                      <a:pt x="147" y="60"/>
                    </a:lnTo>
                    <a:lnTo>
                      <a:pt x="146" y="56"/>
                    </a:lnTo>
                    <a:lnTo>
                      <a:pt x="141" y="56"/>
                    </a:lnTo>
                    <a:lnTo>
                      <a:pt x="142" y="54"/>
                    </a:lnTo>
                    <a:lnTo>
                      <a:pt x="146" y="54"/>
                    </a:lnTo>
                    <a:lnTo>
                      <a:pt x="151" y="54"/>
                    </a:lnTo>
                    <a:lnTo>
                      <a:pt x="152" y="51"/>
                    </a:lnTo>
                    <a:lnTo>
                      <a:pt x="151" y="49"/>
                    </a:lnTo>
                    <a:lnTo>
                      <a:pt x="134" y="48"/>
                    </a:lnTo>
                    <a:lnTo>
                      <a:pt x="136" y="45"/>
                    </a:lnTo>
                    <a:lnTo>
                      <a:pt x="139" y="43"/>
                    </a:lnTo>
                    <a:lnTo>
                      <a:pt x="141" y="40"/>
                    </a:lnTo>
                    <a:lnTo>
                      <a:pt x="140" y="39"/>
                    </a:lnTo>
                    <a:lnTo>
                      <a:pt x="134" y="40"/>
                    </a:lnTo>
                    <a:lnTo>
                      <a:pt x="131" y="38"/>
                    </a:lnTo>
                    <a:lnTo>
                      <a:pt x="131" y="33"/>
                    </a:lnTo>
                    <a:lnTo>
                      <a:pt x="126" y="28"/>
                    </a:lnTo>
                    <a:lnTo>
                      <a:pt x="115" y="26"/>
                    </a:lnTo>
                    <a:lnTo>
                      <a:pt x="116" y="23"/>
                    </a:lnTo>
                    <a:lnTo>
                      <a:pt x="115" y="19"/>
                    </a:lnTo>
                    <a:lnTo>
                      <a:pt x="107" y="13"/>
                    </a:lnTo>
                    <a:lnTo>
                      <a:pt x="108" y="11"/>
                    </a:lnTo>
                    <a:lnTo>
                      <a:pt x="107" y="7"/>
                    </a:lnTo>
                    <a:lnTo>
                      <a:pt x="103" y="6"/>
                    </a:lnTo>
                    <a:lnTo>
                      <a:pt x="98" y="1"/>
                    </a:lnTo>
                    <a:lnTo>
                      <a:pt x="100" y="1"/>
                    </a:lnTo>
                    <a:lnTo>
                      <a:pt x="104" y="2"/>
                    </a:lnTo>
                    <a:lnTo>
                      <a:pt x="119" y="1"/>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199" name="Freeform 1729">
                <a:extLst>
                  <a:ext uri="{FF2B5EF4-FFF2-40B4-BE49-F238E27FC236}">
                    <a16:creationId xmlns:a16="http://schemas.microsoft.com/office/drawing/2014/main" id="{BB1F932B-4517-4D26-B956-4860C9823308}"/>
                  </a:ext>
                </a:extLst>
              </p:cNvPr>
              <p:cNvSpPr>
                <a:spLocks noChangeAspect="1"/>
              </p:cNvSpPr>
              <p:nvPr/>
            </p:nvSpPr>
            <p:spPr bwMode="auto">
              <a:xfrm>
                <a:off x="853" y="835"/>
                <a:ext cx="100" cy="35"/>
              </a:xfrm>
              <a:custGeom>
                <a:avLst/>
                <a:gdLst>
                  <a:gd name="T0" fmla="*/ 0 w 344"/>
                  <a:gd name="T1" fmla="*/ 0 h 116"/>
                  <a:gd name="T2" fmla="*/ 0 w 344"/>
                  <a:gd name="T3" fmla="*/ 0 h 116"/>
                  <a:gd name="T4" fmla="*/ 0 w 344"/>
                  <a:gd name="T5" fmla="*/ 0 h 116"/>
                  <a:gd name="T6" fmla="*/ 0 w 344"/>
                  <a:gd name="T7" fmla="*/ 0 h 116"/>
                  <a:gd name="T8" fmla="*/ 0 w 344"/>
                  <a:gd name="T9" fmla="*/ 0 h 116"/>
                  <a:gd name="T10" fmla="*/ 0 w 344"/>
                  <a:gd name="T11" fmla="*/ 0 h 116"/>
                  <a:gd name="T12" fmla="*/ 0 w 344"/>
                  <a:gd name="T13" fmla="*/ 0 h 116"/>
                  <a:gd name="T14" fmla="*/ 0 w 344"/>
                  <a:gd name="T15" fmla="*/ 0 h 116"/>
                  <a:gd name="T16" fmla="*/ 0 w 344"/>
                  <a:gd name="T17" fmla="*/ 0 h 116"/>
                  <a:gd name="T18" fmla="*/ 0 w 344"/>
                  <a:gd name="T19" fmla="*/ 0 h 116"/>
                  <a:gd name="T20" fmla="*/ 0 w 344"/>
                  <a:gd name="T21" fmla="*/ 0 h 116"/>
                  <a:gd name="T22" fmla="*/ 0 w 344"/>
                  <a:gd name="T23" fmla="*/ 0 h 116"/>
                  <a:gd name="T24" fmla="*/ 0 w 344"/>
                  <a:gd name="T25" fmla="*/ 0 h 116"/>
                  <a:gd name="T26" fmla="*/ 0 w 344"/>
                  <a:gd name="T27" fmla="*/ 0 h 116"/>
                  <a:gd name="T28" fmla="*/ 0 w 344"/>
                  <a:gd name="T29" fmla="*/ 0 h 116"/>
                  <a:gd name="T30" fmla="*/ 0 w 344"/>
                  <a:gd name="T31" fmla="*/ 0 h 116"/>
                  <a:gd name="T32" fmla="*/ 0 w 344"/>
                  <a:gd name="T33" fmla="*/ 0 h 116"/>
                  <a:gd name="T34" fmla="*/ 0 w 344"/>
                  <a:gd name="T35" fmla="*/ 0 h 116"/>
                  <a:gd name="T36" fmla="*/ 0 w 344"/>
                  <a:gd name="T37" fmla="*/ 0 h 116"/>
                  <a:gd name="T38" fmla="*/ 0 w 344"/>
                  <a:gd name="T39" fmla="*/ 0 h 116"/>
                  <a:gd name="T40" fmla="*/ 0 w 344"/>
                  <a:gd name="T41" fmla="*/ 0 h 116"/>
                  <a:gd name="T42" fmla="*/ 0 w 344"/>
                  <a:gd name="T43" fmla="*/ 0 h 116"/>
                  <a:gd name="T44" fmla="*/ 0 w 344"/>
                  <a:gd name="T45" fmla="*/ 0 h 116"/>
                  <a:gd name="T46" fmla="*/ 0 w 344"/>
                  <a:gd name="T47" fmla="*/ 0 h 116"/>
                  <a:gd name="T48" fmla="*/ 0 w 344"/>
                  <a:gd name="T49" fmla="*/ 0 h 116"/>
                  <a:gd name="T50" fmla="*/ 0 w 344"/>
                  <a:gd name="T51" fmla="*/ 0 h 116"/>
                  <a:gd name="T52" fmla="*/ 0 w 344"/>
                  <a:gd name="T53" fmla="*/ 0 h 116"/>
                  <a:gd name="T54" fmla="*/ 0 w 344"/>
                  <a:gd name="T55" fmla="*/ 0 h 116"/>
                  <a:gd name="T56" fmla="*/ 0 w 344"/>
                  <a:gd name="T57" fmla="*/ 0 h 116"/>
                  <a:gd name="T58" fmla="*/ 0 w 344"/>
                  <a:gd name="T59" fmla="*/ 0 h 116"/>
                  <a:gd name="T60" fmla="*/ 0 w 344"/>
                  <a:gd name="T61" fmla="*/ 0 h 116"/>
                  <a:gd name="T62" fmla="*/ 0 w 344"/>
                  <a:gd name="T63" fmla="*/ 0 h 116"/>
                  <a:gd name="T64" fmla="*/ 0 w 344"/>
                  <a:gd name="T65" fmla="*/ 0 h 116"/>
                  <a:gd name="T66" fmla="*/ 0 w 344"/>
                  <a:gd name="T67" fmla="*/ 0 h 116"/>
                  <a:gd name="T68" fmla="*/ 0 w 344"/>
                  <a:gd name="T69" fmla="*/ 0 h 116"/>
                  <a:gd name="T70" fmla="*/ 0 w 344"/>
                  <a:gd name="T71" fmla="*/ 0 h 116"/>
                  <a:gd name="T72" fmla="*/ 0 w 344"/>
                  <a:gd name="T73" fmla="*/ 0 h 116"/>
                  <a:gd name="T74" fmla="*/ 0 w 344"/>
                  <a:gd name="T75" fmla="*/ 0 h 116"/>
                  <a:gd name="T76" fmla="*/ 0 w 344"/>
                  <a:gd name="T77" fmla="*/ 0 h 116"/>
                  <a:gd name="T78" fmla="*/ 0 w 344"/>
                  <a:gd name="T79" fmla="*/ 0 h 116"/>
                  <a:gd name="T80" fmla="*/ 0 w 344"/>
                  <a:gd name="T81" fmla="*/ 0 h 116"/>
                  <a:gd name="T82" fmla="*/ 0 w 344"/>
                  <a:gd name="T83" fmla="*/ 0 h 116"/>
                  <a:gd name="T84" fmla="*/ 0 w 344"/>
                  <a:gd name="T85" fmla="*/ 0 h 116"/>
                  <a:gd name="T86" fmla="*/ 0 w 344"/>
                  <a:gd name="T87" fmla="*/ 0 h 116"/>
                  <a:gd name="T88" fmla="*/ 0 w 344"/>
                  <a:gd name="T89" fmla="*/ 0 h 116"/>
                  <a:gd name="T90" fmla="*/ 0 w 344"/>
                  <a:gd name="T91" fmla="*/ 0 h 116"/>
                  <a:gd name="T92" fmla="*/ 0 w 344"/>
                  <a:gd name="T93" fmla="*/ 0 h 116"/>
                  <a:gd name="T94" fmla="*/ 0 w 344"/>
                  <a:gd name="T95" fmla="*/ 0 h 1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44"/>
                  <a:gd name="T145" fmla="*/ 0 h 116"/>
                  <a:gd name="T146" fmla="*/ 344 w 344"/>
                  <a:gd name="T147" fmla="*/ 116 h 11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44" h="116">
                    <a:moveTo>
                      <a:pt x="119" y="1"/>
                    </a:moveTo>
                    <a:lnTo>
                      <a:pt x="121" y="0"/>
                    </a:lnTo>
                    <a:lnTo>
                      <a:pt x="119" y="7"/>
                    </a:lnTo>
                    <a:lnTo>
                      <a:pt x="119" y="9"/>
                    </a:lnTo>
                    <a:lnTo>
                      <a:pt x="121" y="14"/>
                    </a:lnTo>
                    <a:lnTo>
                      <a:pt x="144" y="29"/>
                    </a:lnTo>
                    <a:lnTo>
                      <a:pt x="152" y="32"/>
                    </a:lnTo>
                    <a:lnTo>
                      <a:pt x="156" y="32"/>
                    </a:lnTo>
                    <a:lnTo>
                      <a:pt x="161" y="27"/>
                    </a:lnTo>
                    <a:lnTo>
                      <a:pt x="163" y="26"/>
                    </a:lnTo>
                    <a:lnTo>
                      <a:pt x="165" y="17"/>
                    </a:lnTo>
                    <a:lnTo>
                      <a:pt x="162" y="9"/>
                    </a:lnTo>
                    <a:lnTo>
                      <a:pt x="166" y="13"/>
                    </a:lnTo>
                    <a:lnTo>
                      <a:pt x="171" y="21"/>
                    </a:lnTo>
                    <a:lnTo>
                      <a:pt x="168" y="30"/>
                    </a:lnTo>
                    <a:lnTo>
                      <a:pt x="175" y="42"/>
                    </a:lnTo>
                    <a:lnTo>
                      <a:pt x="178" y="44"/>
                    </a:lnTo>
                    <a:lnTo>
                      <a:pt x="181" y="45"/>
                    </a:lnTo>
                    <a:lnTo>
                      <a:pt x="184" y="44"/>
                    </a:lnTo>
                    <a:lnTo>
                      <a:pt x="191" y="34"/>
                    </a:lnTo>
                    <a:lnTo>
                      <a:pt x="194" y="35"/>
                    </a:lnTo>
                    <a:lnTo>
                      <a:pt x="193" y="39"/>
                    </a:lnTo>
                    <a:lnTo>
                      <a:pt x="189" y="45"/>
                    </a:lnTo>
                    <a:lnTo>
                      <a:pt x="189" y="48"/>
                    </a:lnTo>
                    <a:lnTo>
                      <a:pt x="194" y="50"/>
                    </a:lnTo>
                    <a:lnTo>
                      <a:pt x="223" y="47"/>
                    </a:lnTo>
                    <a:lnTo>
                      <a:pt x="244" y="33"/>
                    </a:lnTo>
                    <a:lnTo>
                      <a:pt x="246" y="29"/>
                    </a:lnTo>
                    <a:lnTo>
                      <a:pt x="250" y="22"/>
                    </a:lnTo>
                    <a:lnTo>
                      <a:pt x="260" y="16"/>
                    </a:lnTo>
                    <a:lnTo>
                      <a:pt x="301" y="6"/>
                    </a:lnTo>
                    <a:lnTo>
                      <a:pt x="340" y="12"/>
                    </a:lnTo>
                    <a:lnTo>
                      <a:pt x="343" y="14"/>
                    </a:lnTo>
                    <a:lnTo>
                      <a:pt x="344" y="17"/>
                    </a:lnTo>
                    <a:lnTo>
                      <a:pt x="330" y="24"/>
                    </a:lnTo>
                    <a:lnTo>
                      <a:pt x="332" y="22"/>
                    </a:lnTo>
                    <a:lnTo>
                      <a:pt x="330" y="21"/>
                    </a:lnTo>
                    <a:lnTo>
                      <a:pt x="316" y="14"/>
                    </a:lnTo>
                    <a:lnTo>
                      <a:pt x="295" y="14"/>
                    </a:lnTo>
                    <a:lnTo>
                      <a:pt x="295" y="16"/>
                    </a:lnTo>
                    <a:lnTo>
                      <a:pt x="309" y="18"/>
                    </a:lnTo>
                    <a:lnTo>
                      <a:pt x="308" y="19"/>
                    </a:lnTo>
                    <a:lnTo>
                      <a:pt x="299" y="19"/>
                    </a:lnTo>
                    <a:lnTo>
                      <a:pt x="299" y="22"/>
                    </a:lnTo>
                    <a:lnTo>
                      <a:pt x="304" y="22"/>
                    </a:lnTo>
                    <a:lnTo>
                      <a:pt x="307" y="24"/>
                    </a:lnTo>
                    <a:lnTo>
                      <a:pt x="317" y="26"/>
                    </a:lnTo>
                    <a:lnTo>
                      <a:pt x="316" y="28"/>
                    </a:lnTo>
                    <a:lnTo>
                      <a:pt x="302" y="28"/>
                    </a:lnTo>
                    <a:lnTo>
                      <a:pt x="297" y="30"/>
                    </a:lnTo>
                    <a:lnTo>
                      <a:pt x="292" y="32"/>
                    </a:lnTo>
                    <a:lnTo>
                      <a:pt x="288" y="29"/>
                    </a:lnTo>
                    <a:lnTo>
                      <a:pt x="282" y="29"/>
                    </a:lnTo>
                    <a:lnTo>
                      <a:pt x="275" y="27"/>
                    </a:lnTo>
                    <a:lnTo>
                      <a:pt x="277" y="33"/>
                    </a:lnTo>
                    <a:lnTo>
                      <a:pt x="276" y="37"/>
                    </a:lnTo>
                    <a:lnTo>
                      <a:pt x="250" y="48"/>
                    </a:lnTo>
                    <a:lnTo>
                      <a:pt x="249" y="47"/>
                    </a:lnTo>
                    <a:lnTo>
                      <a:pt x="248" y="49"/>
                    </a:lnTo>
                    <a:lnTo>
                      <a:pt x="248" y="51"/>
                    </a:lnTo>
                    <a:lnTo>
                      <a:pt x="245" y="58"/>
                    </a:lnTo>
                    <a:lnTo>
                      <a:pt x="213" y="77"/>
                    </a:lnTo>
                    <a:lnTo>
                      <a:pt x="206" y="79"/>
                    </a:lnTo>
                    <a:lnTo>
                      <a:pt x="202" y="81"/>
                    </a:lnTo>
                    <a:lnTo>
                      <a:pt x="191" y="80"/>
                    </a:lnTo>
                    <a:lnTo>
                      <a:pt x="188" y="84"/>
                    </a:lnTo>
                    <a:lnTo>
                      <a:pt x="183" y="87"/>
                    </a:lnTo>
                    <a:lnTo>
                      <a:pt x="172" y="90"/>
                    </a:lnTo>
                    <a:lnTo>
                      <a:pt x="163" y="103"/>
                    </a:lnTo>
                    <a:lnTo>
                      <a:pt x="159" y="106"/>
                    </a:lnTo>
                    <a:lnTo>
                      <a:pt x="149" y="102"/>
                    </a:lnTo>
                    <a:lnTo>
                      <a:pt x="99" y="113"/>
                    </a:lnTo>
                    <a:lnTo>
                      <a:pt x="95" y="112"/>
                    </a:lnTo>
                    <a:lnTo>
                      <a:pt x="78" y="116"/>
                    </a:lnTo>
                    <a:lnTo>
                      <a:pt x="76" y="113"/>
                    </a:lnTo>
                    <a:lnTo>
                      <a:pt x="73" y="108"/>
                    </a:lnTo>
                    <a:lnTo>
                      <a:pt x="53" y="98"/>
                    </a:lnTo>
                    <a:lnTo>
                      <a:pt x="50" y="98"/>
                    </a:lnTo>
                    <a:lnTo>
                      <a:pt x="48" y="96"/>
                    </a:lnTo>
                    <a:lnTo>
                      <a:pt x="40" y="94"/>
                    </a:lnTo>
                    <a:lnTo>
                      <a:pt x="34" y="90"/>
                    </a:lnTo>
                    <a:lnTo>
                      <a:pt x="31" y="85"/>
                    </a:lnTo>
                    <a:lnTo>
                      <a:pt x="25" y="82"/>
                    </a:lnTo>
                    <a:lnTo>
                      <a:pt x="25" y="85"/>
                    </a:lnTo>
                    <a:lnTo>
                      <a:pt x="21" y="84"/>
                    </a:lnTo>
                    <a:lnTo>
                      <a:pt x="16" y="85"/>
                    </a:lnTo>
                    <a:lnTo>
                      <a:pt x="16" y="89"/>
                    </a:lnTo>
                    <a:lnTo>
                      <a:pt x="19" y="90"/>
                    </a:lnTo>
                    <a:lnTo>
                      <a:pt x="1" y="89"/>
                    </a:lnTo>
                    <a:lnTo>
                      <a:pt x="0" y="89"/>
                    </a:lnTo>
                    <a:lnTo>
                      <a:pt x="0" y="86"/>
                    </a:lnTo>
                    <a:lnTo>
                      <a:pt x="18" y="74"/>
                    </a:lnTo>
                    <a:lnTo>
                      <a:pt x="22" y="74"/>
                    </a:lnTo>
                    <a:lnTo>
                      <a:pt x="51" y="87"/>
                    </a:lnTo>
                    <a:lnTo>
                      <a:pt x="68" y="90"/>
                    </a:lnTo>
                    <a:lnTo>
                      <a:pt x="69" y="87"/>
                    </a:lnTo>
                    <a:lnTo>
                      <a:pt x="72" y="82"/>
                    </a:lnTo>
                    <a:lnTo>
                      <a:pt x="77" y="84"/>
                    </a:lnTo>
                    <a:lnTo>
                      <a:pt x="83" y="89"/>
                    </a:lnTo>
                    <a:lnTo>
                      <a:pt x="93" y="94"/>
                    </a:lnTo>
                    <a:lnTo>
                      <a:pt x="98" y="94"/>
                    </a:lnTo>
                    <a:lnTo>
                      <a:pt x="99" y="90"/>
                    </a:lnTo>
                    <a:lnTo>
                      <a:pt x="103" y="87"/>
                    </a:lnTo>
                    <a:lnTo>
                      <a:pt x="104" y="85"/>
                    </a:lnTo>
                    <a:lnTo>
                      <a:pt x="99" y="84"/>
                    </a:lnTo>
                    <a:lnTo>
                      <a:pt x="102" y="81"/>
                    </a:lnTo>
                    <a:lnTo>
                      <a:pt x="107" y="81"/>
                    </a:lnTo>
                    <a:lnTo>
                      <a:pt x="110" y="81"/>
                    </a:lnTo>
                    <a:lnTo>
                      <a:pt x="112" y="82"/>
                    </a:lnTo>
                    <a:lnTo>
                      <a:pt x="120" y="80"/>
                    </a:lnTo>
                    <a:lnTo>
                      <a:pt x="118" y="75"/>
                    </a:lnTo>
                    <a:lnTo>
                      <a:pt x="120" y="74"/>
                    </a:lnTo>
                    <a:lnTo>
                      <a:pt x="123" y="71"/>
                    </a:lnTo>
                    <a:lnTo>
                      <a:pt x="123" y="68"/>
                    </a:lnTo>
                    <a:lnTo>
                      <a:pt x="126" y="65"/>
                    </a:lnTo>
                    <a:lnTo>
                      <a:pt x="124" y="63"/>
                    </a:lnTo>
                    <a:lnTo>
                      <a:pt x="125" y="60"/>
                    </a:lnTo>
                    <a:lnTo>
                      <a:pt x="147" y="61"/>
                    </a:lnTo>
                    <a:lnTo>
                      <a:pt x="147" y="60"/>
                    </a:lnTo>
                    <a:lnTo>
                      <a:pt x="146" y="56"/>
                    </a:lnTo>
                    <a:lnTo>
                      <a:pt x="141" y="56"/>
                    </a:lnTo>
                    <a:lnTo>
                      <a:pt x="142" y="54"/>
                    </a:lnTo>
                    <a:lnTo>
                      <a:pt x="146" y="54"/>
                    </a:lnTo>
                    <a:lnTo>
                      <a:pt x="151" y="54"/>
                    </a:lnTo>
                    <a:lnTo>
                      <a:pt x="152" y="51"/>
                    </a:lnTo>
                    <a:lnTo>
                      <a:pt x="151" y="49"/>
                    </a:lnTo>
                    <a:lnTo>
                      <a:pt x="134" y="48"/>
                    </a:lnTo>
                    <a:lnTo>
                      <a:pt x="136" y="45"/>
                    </a:lnTo>
                    <a:lnTo>
                      <a:pt x="139" y="43"/>
                    </a:lnTo>
                    <a:lnTo>
                      <a:pt x="141" y="40"/>
                    </a:lnTo>
                    <a:lnTo>
                      <a:pt x="140" y="39"/>
                    </a:lnTo>
                    <a:lnTo>
                      <a:pt x="134" y="40"/>
                    </a:lnTo>
                    <a:lnTo>
                      <a:pt x="131" y="38"/>
                    </a:lnTo>
                    <a:lnTo>
                      <a:pt x="131" y="33"/>
                    </a:lnTo>
                    <a:lnTo>
                      <a:pt x="126" y="28"/>
                    </a:lnTo>
                    <a:lnTo>
                      <a:pt x="115" y="26"/>
                    </a:lnTo>
                    <a:lnTo>
                      <a:pt x="116" y="23"/>
                    </a:lnTo>
                    <a:lnTo>
                      <a:pt x="115" y="19"/>
                    </a:lnTo>
                    <a:lnTo>
                      <a:pt x="107" y="13"/>
                    </a:lnTo>
                    <a:lnTo>
                      <a:pt x="108" y="11"/>
                    </a:lnTo>
                    <a:lnTo>
                      <a:pt x="107" y="7"/>
                    </a:lnTo>
                    <a:lnTo>
                      <a:pt x="103" y="6"/>
                    </a:lnTo>
                    <a:lnTo>
                      <a:pt x="98" y="1"/>
                    </a:lnTo>
                    <a:lnTo>
                      <a:pt x="100" y="1"/>
                    </a:lnTo>
                    <a:lnTo>
                      <a:pt x="104" y="2"/>
                    </a:lnTo>
                    <a:lnTo>
                      <a:pt x="119" y="1"/>
                    </a:lnTo>
                    <a:close/>
                  </a:path>
                </a:pathLst>
              </a:custGeom>
              <a:gradFill rotWithShape="1">
                <a:gsLst>
                  <a:gs pos="0">
                    <a:srgbClr val="F5F5F5">
                      <a:alpha val="10001"/>
                    </a:srgbClr>
                  </a:gs>
                  <a:gs pos="100000">
                    <a:srgbClr val="DDDDDD">
                      <a:alpha val="10001"/>
                    </a:srgbClr>
                  </a:gs>
                </a:gsLst>
                <a:lin ang="2700000" scaled="1"/>
              </a:gradFill>
              <a:ln w="317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200" name="Freeform 1730">
                <a:extLst>
                  <a:ext uri="{FF2B5EF4-FFF2-40B4-BE49-F238E27FC236}">
                    <a16:creationId xmlns:a16="http://schemas.microsoft.com/office/drawing/2014/main" id="{730F6FA7-64D7-4661-9EFA-1E99DCF0FB41}"/>
                  </a:ext>
                </a:extLst>
              </p:cNvPr>
              <p:cNvSpPr>
                <a:spLocks noChangeAspect="1"/>
              </p:cNvSpPr>
              <p:nvPr/>
            </p:nvSpPr>
            <p:spPr bwMode="auto">
              <a:xfrm>
                <a:off x="1202" y="1104"/>
                <a:ext cx="109" cy="88"/>
              </a:xfrm>
              <a:custGeom>
                <a:avLst/>
                <a:gdLst>
                  <a:gd name="T0" fmla="*/ 0 w 370"/>
                  <a:gd name="T1" fmla="*/ 0 h 299"/>
                  <a:gd name="T2" fmla="*/ 0 w 370"/>
                  <a:gd name="T3" fmla="*/ 0 h 299"/>
                  <a:gd name="T4" fmla="*/ 0 w 370"/>
                  <a:gd name="T5" fmla="*/ 0 h 299"/>
                  <a:gd name="T6" fmla="*/ 0 w 370"/>
                  <a:gd name="T7" fmla="*/ 0 h 299"/>
                  <a:gd name="T8" fmla="*/ 0 w 370"/>
                  <a:gd name="T9" fmla="*/ 0 h 299"/>
                  <a:gd name="T10" fmla="*/ 0 w 370"/>
                  <a:gd name="T11" fmla="*/ 0 h 299"/>
                  <a:gd name="T12" fmla="*/ 0 w 370"/>
                  <a:gd name="T13" fmla="*/ 0 h 299"/>
                  <a:gd name="T14" fmla="*/ 0 w 370"/>
                  <a:gd name="T15" fmla="*/ 0 h 299"/>
                  <a:gd name="T16" fmla="*/ 0 w 370"/>
                  <a:gd name="T17" fmla="*/ 0 h 299"/>
                  <a:gd name="T18" fmla="*/ 0 w 370"/>
                  <a:gd name="T19" fmla="*/ 0 h 299"/>
                  <a:gd name="T20" fmla="*/ 0 w 370"/>
                  <a:gd name="T21" fmla="*/ 0 h 299"/>
                  <a:gd name="T22" fmla="*/ 0 w 370"/>
                  <a:gd name="T23" fmla="*/ 0 h 299"/>
                  <a:gd name="T24" fmla="*/ 0 w 370"/>
                  <a:gd name="T25" fmla="*/ 0 h 299"/>
                  <a:gd name="T26" fmla="*/ 0 w 370"/>
                  <a:gd name="T27" fmla="*/ 0 h 299"/>
                  <a:gd name="T28" fmla="*/ 0 w 370"/>
                  <a:gd name="T29" fmla="*/ 0 h 299"/>
                  <a:gd name="T30" fmla="*/ 0 w 370"/>
                  <a:gd name="T31" fmla="*/ 0 h 299"/>
                  <a:gd name="T32" fmla="*/ 0 w 370"/>
                  <a:gd name="T33" fmla="*/ 0 h 299"/>
                  <a:gd name="T34" fmla="*/ 0 w 370"/>
                  <a:gd name="T35" fmla="*/ 0 h 299"/>
                  <a:gd name="T36" fmla="*/ 0 w 370"/>
                  <a:gd name="T37" fmla="*/ 0 h 299"/>
                  <a:gd name="T38" fmla="*/ 0 w 370"/>
                  <a:gd name="T39" fmla="*/ 0 h 299"/>
                  <a:gd name="T40" fmla="*/ 0 w 370"/>
                  <a:gd name="T41" fmla="*/ 0 h 299"/>
                  <a:gd name="T42" fmla="*/ 0 w 370"/>
                  <a:gd name="T43" fmla="*/ 0 h 299"/>
                  <a:gd name="T44" fmla="*/ 0 w 370"/>
                  <a:gd name="T45" fmla="*/ 0 h 299"/>
                  <a:gd name="T46" fmla="*/ 0 w 370"/>
                  <a:gd name="T47" fmla="*/ 0 h 299"/>
                  <a:gd name="T48" fmla="*/ 0 w 370"/>
                  <a:gd name="T49" fmla="*/ 0 h 299"/>
                  <a:gd name="T50" fmla="*/ 0 w 370"/>
                  <a:gd name="T51" fmla="*/ 0 h 299"/>
                  <a:gd name="T52" fmla="*/ 0 w 370"/>
                  <a:gd name="T53" fmla="*/ 0 h 299"/>
                  <a:gd name="T54" fmla="*/ 0 w 370"/>
                  <a:gd name="T55" fmla="*/ 0 h 299"/>
                  <a:gd name="T56" fmla="*/ 0 w 370"/>
                  <a:gd name="T57" fmla="*/ 0 h 299"/>
                  <a:gd name="T58" fmla="*/ 0 w 370"/>
                  <a:gd name="T59" fmla="*/ 0 h 299"/>
                  <a:gd name="T60" fmla="*/ 0 w 370"/>
                  <a:gd name="T61" fmla="*/ 0 h 299"/>
                  <a:gd name="T62" fmla="*/ 0 w 370"/>
                  <a:gd name="T63" fmla="*/ 0 h 299"/>
                  <a:gd name="T64" fmla="*/ 0 w 370"/>
                  <a:gd name="T65" fmla="*/ 0 h 299"/>
                  <a:gd name="T66" fmla="*/ 0 w 370"/>
                  <a:gd name="T67" fmla="*/ 0 h 299"/>
                  <a:gd name="T68" fmla="*/ 0 w 370"/>
                  <a:gd name="T69" fmla="*/ 0 h 299"/>
                  <a:gd name="T70" fmla="*/ 0 w 370"/>
                  <a:gd name="T71" fmla="*/ 0 h 299"/>
                  <a:gd name="T72" fmla="*/ 0 w 370"/>
                  <a:gd name="T73" fmla="*/ 0 h 299"/>
                  <a:gd name="T74" fmla="*/ 0 w 370"/>
                  <a:gd name="T75" fmla="*/ 0 h 299"/>
                  <a:gd name="T76" fmla="*/ 0 w 370"/>
                  <a:gd name="T77" fmla="*/ 0 h 299"/>
                  <a:gd name="T78" fmla="*/ 0 w 370"/>
                  <a:gd name="T79" fmla="*/ 0 h 299"/>
                  <a:gd name="T80" fmla="*/ 0 w 370"/>
                  <a:gd name="T81" fmla="*/ 0 h 299"/>
                  <a:gd name="T82" fmla="*/ 0 w 370"/>
                  <a:gd name="T83" fmla="*/ 0 h 299"/>
                  <a:gd name="T84" fmla="*/ 0 w 370"/>
                  <a:gd name="T85" fmla="*/ 0 h 299"/>
                  <a:gd name="T86" fmla="*/ 0 w 370"/>
                  <a:gd name="T87" fmla="*/ 0 h 299"/>
                  <a:gd name="T88" fmla="*/ 0 w 370"/>
                  <a:gd name="T89" fmla="*/ 0 h 299"/>
                  <a:gd name="T90" fmla="*/ 0 w 370"/>
                  <a:gd name="T91" fmla="*/ 0 h 299"/>
                  <a:gd name="T92" fmla="*/ 0 w 370"/>
                  <a:gd name="T93" fmla="*/ 0 h 299"/>
                  <a:gd name="T94" fmla="*/ 0 w 370"/>
                  <a:gd name="T95" fmla="*/ 0 h 299"/>
                  <a:gd name="T96" fmla="*/ 0 w 370"/>
                  <a:gd name="T97" fmla="*/ 0 h 299"/>
                  <a:gd name="T98" fmla="*/ 0 w 370"/>
                  <a:gd name="T99" fmla="*/ 0 h 299"/>
                  <a:gd name="T100" fmla="*/ 0 w 370"/>
                  <a:gd name="T101" fmla="*/ 0 h 299"/>
                  <a:gd name="T102" fmla="*/ 0 w 370"/>
                  <a:gd name="T103" fmla="*/ 0 h 299"/>
                  <a:gd name="T104" fmla="*/ 0 w 370"/>
                  <a:gd name="T105" fmla="*/ 0 h 29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70"/>
                  <a:gd name="T160" fmla="*/ 0 h 299"/>
                  <a:gd name="T161" fmla="*/ 370 w 370"/>
                  <a:gd name="T162" fmla="*/ 299 h 29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70" h="299">
                    <a:moveTo>
                      <a:pt x="54" y="299"/>
                    </a:moveTo>
                    <a:lnTo>
                      <a:pt x="47" y="298"/>
                    </a:lnTo>
                    <a:lnTo>
                      <a:pt x="37" y="294"/>
                    </a:lnTo>
                    <a:lnTo>
                      <a:pt x="21" y="261"/>
                    </a:lnTo>
                    <a:lnTo>
                      <a:pt x="12" y="202"/>
                    </a:lnTo>
                    <a:lnTo>
                      <a:pt x="38" y="86"/>
                    </a:lnTo>
                    <a:lnTo>
                      <a:pt x="34" y="80"/>
                    </a:lnTo>
                    <a:lnTo>
                      <a:pt x="24" y="92"/>
                    </a:lnTo>
                    <a:lnTo>
                      <a:pt x="23" y="105"/>
                    </a:lnTo>
                    <a:lnTo>
                      <a:pt x="18" y="106"/>
                    </a:lnTo>
                    <a:lnTo>
                      <a:pt x="0" y="122"/>
                    </a:lnTo>
                    <a:lnTo>
                      <a:pt x="0" y="118"/>
                    </a:lnTo>
                    <a:lnTo>
                      <a:pt x="6" y="102"/>
                    </a:lnTo>
                    <a:lnTo>
                      <a:pt x="11" y="99"/>
                    </a:lnTo>
                    <a:lnTo>
                      <a:pt x="30" y="59"/>
                    </a:lnTo>
                    <a:lnTo>
                      <a:pt x="38" y="50"/>
                    </a:lnTo>
                    <a:lnTo>
                      <a:pt x="40" y="50"/>
                    </a:lnTo>
                    <a:lnTo>
                      <a:pt x="47" y="48"/>
                    </a:lnTo>
                    <a:lnTo>
                      <a:pt x="51" y="44"/>
                    </a:lnTo>
                    <a:lnTo>
                      <a:pt x="53" y="59"/>
                    </a:lnTo>
                    <a:lnTo>
                      <a:pt x="58" y="58"/>
                    </a:lnTo>
                    <a:lnTo>
                      <a:pt x="70" y="44"/>
                    </a:lnTo>
                    <a:lnTo>
                      <a:pt x="93" y="39"/>
                    </a:lnTo>
                    <a:lnTo>
                      <a:pt x="98" y="33"/>
                    </a:lnTo>
                    <a:lnTo>
                      <a:pt x="108" y="31"/>
                    </a:lnTo>
                    <a:lnTo>
                      <a:pt x="129" y="38"/>
                    </a:lnTo>
                    <a:lnTo>
                      <a:pt x="133" y="43"/>
                    </a:lnTo>
                    <a:lnTo>
                      <a:pt x="139" y="43"/>
                    </a:lnTo>
                    <a:lnTo>
                      <a:pt x="139" y="37"/>
                    </a:lnTo>
                    <a:lnTo>
                      <a:pt x="142" y="34"/>
                    </a:lnTo>
                    <a:lnTo>
                      <a:pt x="145" y="35"/>
                    </a:lnTo>
                    <a:lnTo>
                      <a:pt x="149" y="40"/>
                    </a:lnTo>
                    <a:lnTo>
                      <a:pt x="169" y="37"/>
                    </a:lnTo>
                    <a:lnTo>
                      <a:pt x="170" y="35"/>
                    </a:lnTo>
                    <a:lnTo>
                      <a:pt x="169" y="34"/>
                    </a:lnTo>
                    <a:lnTo>
                      <a:pt x="164" y="32"/>
                    </a:lnTo>
                    <a:lnTo>
                      <a:pt x="160" y="28"/>
                    </a:lnTo>
                    <a:lnTo>
                      <a:pt x="155" y="24"/>
                    </a:lnTo>
                    <a:lnTo>
                      <a:pt x="154" y="16"/>
                    </a:lnTo>
                    <a:lnTo>
                      <a:pt x="152" y="12"/>
                    </a:lnTo>
                    <a:lnTo>
                      <a:pt x="150" y="8"/>
                    </a:lnTo>
                    <a:lnTo>
                      <a:pt x="148" y="6"/>
                    </a:lnTo>
                    <a:lnTo>
                      <a:pt x="147" y="2"/>
                    </a:lnTo>
                    <a:lnTo>
                      <a:pt x="148" y="0"/>
                    </a:lnTo>
                    <a:lnTo>
                      <a:pt x="149" y="0"/>
                    </a:lnTo>
                    <a:lnTo>
                      <a:pt x="152" y="1"/>
                    </a:lnTo>
                    <a:lnTo>
                      <a:pt x="159" y="12"/>
                    </a:lnTo>
                    <a:lnTo>
                      <a:pt x="160" y="18"/>
                    </a:lnTo>
                    <a:lnTo>
                      <a:pt x="175" y="16"/>
                    </a:lnTo>
                    <a:lnTo>
                      <a:pt x="208" y="26"/>
                    </a:lnTo>
                    <a:lnTo>
                      <a:pt x="211" y="24"/>
                    </a:lnTo>
                    <a:lnTo>
                      <a:pt x="221" y="22"/>
                    </a:lnTo>
                    <a:lnTo>
                      <a:pt x="225" y="26"/>
                    </a:lnTo>
                    <a:lnTo>
                      <a:pt x="231" y="27"/>
                    </a:lnTo>
                    <a:lnTo>
                      <a:pt x="233" y="26"/>
                    </a:lnTo>
                    <a:lnTo>
                      <a:pt x="274" y="31"/>
                    </a:lnTo>
                    <a:lnTo>
                      <a:pt x="274" y="34"/>
                    </a:lnTo>
                    <a:lnTo>
                      <a:pt x="277" y="38"/>
                    </a:lnTo>
                    <a:lnTo>
                      <a:pt x="286" y="35"/>
                    </a:lnTo>
                    <a:lnTo>
                      <a:pt x="310" y="39"/>
                    </a:lnTo>
                    <a:lnTo>
                      <a:pt x="319" y="44"/>
                    </a:lnTo>
                    <a:lnTo>
                      <a:pt x="325" y="59"/>
                    </a:lnTo>
                    <a:lnTo>
                      <a:pt x="340" y="70"/>
                    </a:lnTo>
                    <a:lnTo>
                      <a:pt x="345" y="73"/>
                    </a:lnTo>
                    <a:lnTo>
                      <a:pt x="349" y="73"/>
                    </a:lnTo>
                    <a:lnTo>
                      <a:pt x="351" y="79"/>
                    </a:lnTo>
                    <a:lnTo>
                      <a:pt x="353" y="85"/>
                    </a:lnTo>
                    <a:lnTo>
                      <a:pt x="352" y="87"/>
                    </a:lnTo>
                    <a:lnTo>
                      <a:pt x="359" y="96"/>
                    </a:lnTo>
                    <a:lnTo>
                      <a:pt x="368" y="100"/>
                    </a:lnTo>
                    <a:lnTo>
                      <a:pt x="370" y="105"/>
                    </a:lnTo>
                    <a:lnTo>
                      <a:pt x="370" y="106"/>
                    </a:lnTo>
                    <a:lnTo>
                      <a:pt x="368" y="107"/>
                    </a:lnTo>
                    <a:lnTo>
                      <a:pt x="362" y="107"/>
                    </a:lnTo>
                    <a:lnTo>
                      <a:pt x="356" y="102"/>
                    </a:lnTo>
                    <a:lnTo>
                      <a:pt x="354" y="103"/>
                    </a:lnTo>
                    <a:lnTo>
                      <a:pt x="353" y="107"/>
                    </a:lnTo>
                    <a:lnTo>
                      <a:pt x="358" y="115"/>
                    </a:lnTo>
                    <a:lnTo>
                      <a:pt x="359" y="118"/>
                    </a:lnTo>
                    <a:lnTo>
                      <a:pt x="357" y="123"/>
                    </a:lnTo>
                    <a:lnTo>
                      <a:pt x="345" y="123"/>
                    </a:lnTo>
                    <a:lnTo>
                      <a:pt x="330" y="117"/>
                    </a:lnTo>
                    <a:lnTo>
                      <a:pt x="323" y="111"/>
                    </a:lnTo>
                    <a:lnTo>
                      <a:pt x="322" y="112"/>
                    </a:lnTo>
                    <a:lnTo>
                      <a:pt x="317" y="118"/>
                    </a:lnTo>
                    <a:lnTo>
                      <a:pt x="316" y="113"/>
                    </a:lnTo>
                    <a:lnTo>
                      <a:pt x="314" y="107"/>
                    </a:lnTo>
                    <a:lnTo>
                      <a:pt x="310" y="107"/>
                    </a:lnTo>
                    <a:lnTo>
                      <a:pt x="310" y="96"/>
                    </a:lnTo>
                    <a:lnTo>
                      <a:pt x="307" y="99"/>
                    </a:lnTo>
                    <a:lnTo>
                      <a:pt x="306" y="101"/>
                    </a:lnTo>
                    <a:lnTo>
                      <a:pt x="304" y="101"/>
                    </a:lnTo>
                    <a:lnTo>
                      <a:pt x="298" y="91"/>
                    </a:lnTo>
                    <a:lnTo>
                      <a:pt x="294" y="80"/>
                    </a:lnTo>
                    <a:lnTo>
                      <a:pt x="280" y="79"/>
                    </a:lnTo>
                    <a:lnTo>
                      <a:pt x="279" y="80"/>
                    </a:lnTo>
                    <a:lnTo>
                      <a:pt x="281" y="84"/>
                    </a:lnTo>
                    <a:lnTo>
                      <a:pt x="285" y="85"/>
                    </a:lnTo>
                    <a:lnTo>
                      <a:pt x="295" y="106"/>
                    </a:lnTo>
                    <a:lnTo>
                      <a:pt x="296" y="117"/>
                    </a:lnTo>
                    <a:lnTo>
                      <a:pt x="284" y="146"/>
                    </a:lnTo>
                    <a:lnTo>
                      <a:pt x="289" y="195"/>
                    </a:lnTo>
                    <a:lnTo>
                      <a:pt x="283" y="202"/>
                    </a:lnTo>
                    <a:lnTo>
                      <a:pt x="275" y="202"/>
                    </a:lnTo>
                    <a:lnTo>
                      <a:pt x="274" y="207"/>
                    </a:lnTo>
                    <a:lnTo>
                      <a:pt x="272" y="211"/>
                    </a:lnTo>
                    <a:lnTo>
                      <a:pt x="263" y="211"/>
                    </a:lnTo>
                    <a:lnTo>
                      <a:pt x="262" y="212"/>
                    </a:lnTo>
                    <a:lnTo>
                      <a:pt x="255" y="201"/>
                    </a:lnTo>
                    <a:lnTo>
                      <a:pt x="249" y="175"/>
                    </a:lnTo>
                    <a:lnTo>
                      <a:pt x="232" y="150"/>
                    </a:lnTo>
                    <a:lnTo>
                      <a:pt x="212" y="157"/>
                    </a:lnTo>
                    <a:lnTo>
                      <a:pt x="211" y="158"/>
                    </a:lnTo>
                    <a:lnTo>
                      <a:pt x="207" y="171"/>
                    </a:lnTo>
                    <a:lnTo>
                      <a:pt x="197" y="176"/>
                    </a:lnTo>
                    <a:lnTo>
                      <a:pt x="191" y="175"/>
                    </a:lnTo>
                    <a:lnTo>
                      <a:pt x="189" y="171"/>
                    </a:lnTo>
                    <a:lnTo>
                      <a:pt x="190" y="164"/>
                    </a:lnTo>
                    <a:lnTo>
                      <a:pt x="194" y="157"/>
                    </a:lnTo>
                    <a:lnTo>
                      <a:pt x="204" y="148"/>
                    </a:lnTo>
                    <a:lnTo>
                      <a:pt x="206" y="139"/>
                    </a:lnTo>
                    <a:lnTo>
                      <a:pt x="210" y="134"/>
                    </a:lnTo>
                    <a:lnTo>
                      <a:pt x="211" y="129"/>
                    </a:lnTo>
                    <a:lnTo>
                      <a:pt x="205" y="105"/>
                    </a:lnTo>
                    <a:lnTo>
                      <a:pt x="201" y="100"/>
                    </a:lnTo>
                    <a:lnTo>
                      <a:pt x="200" y="94"/>
                    </a:lnTo>
                    <a:lnTo>
                      <a:pt x="202" y="90"/>
                    </a:lnTo>
                    <a:lnTo>
                      <a:pt x="204" y="90"/>
                    </a:lnTo>
                    <a:lnTo>
                      <a:pt x="196" y="80"/>
                    </a:lnTo>
                    <a:lnTo>
                      <a:pt x="152" y="55"/>
                    </a:lnTo>
                    <a:lnTo>
                      <a:pt x="147" y="56"/>
                    </a:lnTo>
                    <a:lnTo>
                      <a:pt x="145" y="55"/>
                    </a:lnTo>
                    <a:lnTo>
                      <a:pt x="136" y="53"/>
                    </a:lnTo>
                    <a:lnTo>
                      <a:pt x="127" y="53"/>
                    </a:lnTo>
                    <a:lnTo>
                      <a:pt x="123" y="59"/>
                    </a:lnTo>
                    <a:lnTo>
                      <a:pt x="123" y="63"/>
                    </a:lnTo>
                    <a:lnTo>
                      <a:pt x="124" y="66"/>
                    </a:lnTo>
                    <a:lnTo>
                      <a:pt x="129" y="71"/>
                    </a:lnTo>
                    <a:lnTo>
                      <a:pt x="128" y="74"/>
                    </a:lnTo>
                    <a:lnTo>
                      <a:pt x="118" y="79"/>
                    </a:lnTo>
                    <a:lnTo>
                      <a:pt x="111" y="80"/>
                    </a:lnTo>
                    <a:lnTo>
                      <a:pt x="111" y="99"/>
                    </a:lnTo>
                    <a:lnTo>
                      <a:pt x="107" y="101"/>
                    </a:lnTo>
                    <a:lnTo>
                      <a:pt x="105" y="105"/>
                    </a:lnTo>
                    <a:lnTo>
                      <a:pt x="103" y="102"/>
                    </a:lnTo>
                    <a:lnTo>
                      <a:pt x="101" y="92"/>
                    </a:lnTo>
                    <a:lnTo>
                      <a:pt x="98" y="89"/>
                    </a:lnTo>
                    <a:lnTo>
                      <a:pt x="95" y="90"/>
                    </a:lnTo>
                    <a:lnTo>
                      <a:pt x="91" y="95"/>
                    </a:lnTo>
                    <a:lnTo>
                      <a:pt x="81" y="102"/>
                    </a:lnTo>
                    <a:lnTo>
                      <a:pt x="80" y="108"/>
                    </a:lnTo>
                    <a:lnTo>
                      <a:pt x="76" y="115"/>
                    </a:lnTo>
                    <a:lnTo>
                      <a:pt x="76" y="137"/>
                    </a:lnTo>
                    <a:lnTo>
                      <a:pt x="77" y="141"/>
                    </a:lnTo>
                    <a:lnTo>
                      <a:pt x="74" y="144"/>
                    </a:lnTo>
                    <a:lnTo>
                      <a:pt x="70" y="176"/>
                    </a:lnTo>
                    <a:lnTo>
                      <a:pt x="87" y="210"/>
                    </a:lnTo>
                    <a:lnTo>
                      <a:pt x="89" y="238"/>
                    </a:lnTo>
                    <a:lnTo>
                      <a:pt x="75" y="284"/>
                    </a:lnTo>
                    <a:lnTo>
                      <a:pt x="54" y="299"/>
                    </a:lnTo>
                    <a:close/>
                  </a:path>
                </a:pathLst>
              </a:custGeom>
              <a:gradFill rotWithShape="1">
                <a:gsLst>
                  <a:gs pos="0">
                    <a:srgbClr val="F5F5F5">
                      <a:alpha val="10001"/>
                    </a:srgbClr>
                  </a:gs>
                  <a:gs pos="100000">
                    <a:srgbClr val="DDDDDD">
                      <a:alpha val="10001"/>
                    </a:srgbClr>
                  </a:gs>
                </a:gsLst>
                <a:lin ang="2700000" scaled="1"/>
              </a:gradFill>
              <a:ln w="952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sp>
            <p:nvSpPr>
              <p:cNvPr id="21201" name="Freeform 1731">
                <a:extLst>
                  <a:ext uri="{FF2B5EF4-FFF2-40B4-BE49-F238E27FC236}">
                    <a16:creationId xmlns:a16="http://schemas.microsoft.com/office/drawing/2014/main" id="{ACD025FB-A909-4524-BCA6-FC0BBD8241C4}"/>
                  </a:ext>
                </a:extLst>
              </p:cNvPr>
              <p:cNvSpPr>
                <a:spLocks noChangeAspect="1"/>
              </p:cNvSpPr>
              <p:nvPr/>
            </p:nvSpPr>
            <p:spPr bwMode="auto">
              <a:xfrm>
                <a:off x="1202" y="1104"/>
                <a:ext cx="109" cy="88"/>
              </a:xfrm>
              <a:custGeom>
                <a:avLst/>
                <a:gdLst>
                  <a:gd name="T0" fmla="*/ 0 w 370"/>
                  <a:gd name="T1" fmla="*/ 0 h 299"/>
                  <a:gd name="T2" fmla="*/ 0 w 370"/>
                  <a:gd name="T3" fmla="*/ 0 h 299"/>
                  <a:gd name="T4" fmla="*/ 0 w 370"/>
                  <a:gd name="T5" fmla="*/ 0 h 299"/>
                  <a:gd name="T6" fmla="*/ 0 w 370"/>
                  <a:gd name="T7" fmla="*/ 0 h 299"/>
                  <a:gd name="T8" fmla="*/ 0 w 370"/>
                  <a:gd name="T9" fmla="*/ 0 h 299"/>
                  <a:gd name="T10" fmla="*/ 0 w 370"/>
                  <a:gd name="T11" fmla="*/ 0 h 299"/>
                  <a:gd name="T12" fmla="*/ 0 w 370"/>
                  <a:gd name="T13" fmla="*/ 0 h 299"/>
                  <a:gd name="T14" fmla="*/ 0 w 370"/>
                  <a:gd name="T15" fmla="*/ 0 h 299"/>
                  <a:gd name="T16" fmla="*/ 0 w 370"/>
                  <a:gd name="T17" fmla="*/ 0 h 299"/>
                  <a:gd name="T18" fmla="*/ 0 w 370"/>
                  <a:gd name="T19" fmla="*/ 0 h 299"/>
                  <a:gd name="T20" fmla="*/ 0 w 370"/>
                  <a:gd name="T21" fmla="*/ 0 h 299"/>
                  <a:gd name="T22" fmla="*/ 0 w 370"/>
                  <a:gd name="T23" fmla="*/ 0 h 299"/>
                  <a:gd name="T24" fmla="*/ 0 w 370"/>
                  <a:gd name="T25" fmla="*/ 0 h 299"/>
                  <a:gd name="T26" fmla="*/ 0 w 370"/>
                  <a:gd name="T27" fmla="*/ 0 h 299"/>
                  <a:gd name="T28" fmla="*/ 0 w 370"/>
                  <a:gd name="T29" fmla="*/ 0 h 299"/>
                  <a:gd name="T30" fmla="*/ 0 w 370"/>
                  <a:gd name="T31" fmla="*/ 0 h 299"/>
                  <a:gd name="T32" fmla="*/ 0 w 370"/>
                  <a:gd name="T33" fmla="*/ 0 h 299"/>
                  <a:gd name="T34" fmla="*/ 0 w 370"/>
                  <a:gd name="T35" fmla="*/ 0 h 299"/>
                  <a:gd name="T36" fmla="*/ 0 w 370"/>
                  <a:gd name="T37" fmla="*/ 0 h 299"/>
                  <a:gd name="T38" fmla="*/ 0 w 370"/>
                  <a:gd name="T39" fmla="*/ 0 h 299"/>
                  <a:gd name="T40" fmla="*/ 0 w 370"/>
                  <a:gd name="T41" fmla="*/ 0 h 299"/>
                  <a:gd name="T42" fmla="*/ 0 w 370"/>
                  <a:gd name="T43" fmla="*/ 0 h 299"/>
                  <a:gd name="T44" fmla="*/ 0 w 370"/>
                  <a:gd name="T45" fmla="*/ 0 h 299"/>
                  <a:gd name="T46" fmla="*/ 0 w 370"/>
                  <a:gd name="T47" fmla="*/ 0 h 299"/>
                  <a:gd name="T48" fmla="*/ 0 w 370"/>
                  <a:gd name="T49" fmla="*/ 0 h 299"/>
                  <a:gd name="T50" fmla="*/ 0 w 370"/>
                  <a:gd name="T51" fmla="*/ 0 h 299"/>
                  <a:gd name="T52" fmla="*/ 0 w 370"/>
                  <a:gd name="T53" fmla="*/ 0 h 299"/>
                  <a:gd name="T54" fmla="*/ 0 w 370"/>
                  <a:gd name="T55" fmla="*/ 0 h 299"/>
                  <a:gd name="T56" fmla="*/ 0 w 370"/>
                  <a:gd name="T57" fmla="*/ 0 h 299"/>
                  <a:gd name="T58" fmla="*/ 0 w 370"/>
                  <a:gd name="T59" fmla="*/ 0 h 299"/>
                  <a:gd name="T60" fmla="*/ 0 w 370"/>
                  <a:gd name="T61" fmla="*/ 0 h 299"/>
                  <a:gd name="T62" fmla="*/ 0 w 370"/>
                  <a:gd name="T63" fmla="*/ 0 h 299"/>
                  <a:gd name="T64" fmla="*/ 0 w 370"/>
                  <a:gd name="T65" fmla="*/ 0 h 299"/>
                  <a:gd name="T66" fmla="*/ 0 w 370"/>
                  <a:gd name="T67" fmla="*/ 0 h 299"/>
                  <a:gd name="T68" fmla="*/ 0 w 370"/>
                  <a:gd name="T69" fmla="*/ 0 h 299"/>
                  <a:gd name="T70" fmla="*/ 0 w 370"/>
                  <a:gd name="T71" fmla="*/ 0 h 299"/>
                  <a:gd name="T72" fmla="*/ 0 w 370"/>
                  <a:gd name="T73" fmla="*/ 0 h 299"/>
                  <a:gd name="T74" fmla="*/ 0 w 370"/>
                  <a:gd name="T75" fmla="*/ 0 h 299"/>
                  <a:gd name="T76" fmla="*/ 0 w 370"/>
                  <a:gd name="T77" fmla="*/ 0 h 299"/>
                  <a:gd name="T78" fmla="*/ 0 w 370"/>
                  <a:gd name="T79" fmla="*/ 0 h 299"/>
                  <a:gd name="T80" fmla="*/ 0 w 370"/>
                  <a:gd name="T81" fmla="*/ 0 h 299"/>
                  <a:gd name="T82" fmla="*/ 0 w 370"/>
                  <a:gd name="T83" fmla="*/ 0 h 299"/>
                  <a:gd name="T84" fmla="*/ 0 w 370"/>
                  <a:gd name="T85" fmla="*/ 0 h 299"/>
                  <a:gd name="T86" fmla="*/ 0 w 370"/>
                  <a:gd name="T87" fmla="*/ 0 h 299"/>
                  <a:gd name="T88" fmla="*/ 0 w 370"/>
                  <a:gd name="T89" fmla="*/ 0 h 299"/>
                  <a:gd name="T90" fmla="*/ 0 w 370"/>
                  <a:gd name="T91" fmla="*/ 0 h 299"/>
                  <a:gd name="T92" fmla="*/ 0 w 370"/>
                  <a:gd name="T93" fmla="*/ 0 h 299"/>
                  <a:gd name="T94" fmla="*/ 0 w 370"/>
                  <a:gd name="T95" fmla="*/ 0 h 299"/>
                  <a:gd name="T96" fmla="*/ 0 w 370"/>
                  <a:gd name="T97" fmla="*/ 0 h 299"/>
                  <a:gd name="T98" fmla="*/ 0 w 370"/>
                  <a:gd name="T99" fmla="*/ 0 h 299"/>
                  <a:gd name="T100" fmla="*/ 0 w 370"/>
                  <a:gd name="T101" fmla="*/ 0 h 299"/>
                  <a:gd name="T102" fmla="*/ 0 w 370"/>
                  <a:gd name="T103" fmla="*/ 0 h 299"/>
                  <a:gd name="T104" fmla="*/ 0 w 370"/>
                  <a:gd name="T105" fmla="*/ 0 h 29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70"/>
                  <a:gd name="T160" fmla="*/ 0 h 299"/>
                  <a:gd name="T161" fmla="*/ 370 w 370"/>
                  <a:gd name="T162" fmla="*/ 299 h 29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70" h="299">
                    <a:moveTo>
                      <a:pt x="54" y="299"/>
                    </a:moveTo>
                    <a:lnTo>
                      <a:pt x="47" y="298"/>
                    </a:lnTo>
                    <a:lnTo>
                      <a:pt x="37" y="294"/>
                    </a:lnTo>
                    <a:lnTo>
                      <a:pt x="21" y="261"/>
                    </a:lnTo>
                    <a:lnTo>
                      <a:pt x="12" y="202"/>
                    </a:lnTo>
                    <a:lnTo>
                      <a:pt x="38" y="86"/>
                    </a:lnTo>
                    <a:lnTo>
                      <a:pt x="34" y="80"/>
                    </a:lnTo>
                    <a:lnTo>
                      <a:pt x="24" y="92"/>
                    </a:lnTo>
                    <a:lnTo>
                      <a:pt x="23" y="105"/>
                    </a:lnTo>
                    <a:lnTo>
                      <a:pt x="18" y="106"/>
                    </a:lnTo>
                    <a:lnTo>
                      <a:pt x="0" y="122"/>
                    </a:lnTo>
                    <a:lnTo>
                      <a:pt x="0" y="118"/>
                    </a:lnTo>
                    <a:lnTo>
                      <a:pt x="6" y="102"/>
                    </a:lnTo>
                    <a:lnTo>
                      <a:pt x="11" y="99"/>
                    </a:lnTo>
                    <a:lnTo>
                      <a:pt x="30" y="59"/>
                    </a:lnTo>
                    <a:lnTo>
                      <a:pt x="38" y="50"/>
                    </a:lnTo>
                    <a:lnTo>
                      <a:pt x="40" y="50"/>
                    </a:lnTo>
                    <a:lnTo>
                      <a:pt x="47" y="48"/>
                    </a:lnTo>
                    <a:lnTo>
                      <a:pt x="51" y="44"/>
                    </a:lnTo>
                    <a:lnTo>
                      <a:pt x="53" y="59"/>
                    </a:lnTo>
                    <a:lnTo>
                      <a:pt x="58" y="58"/>
                    </a:lnTo>
                    <a:lnTo>
                      <a:pt x="70" y="44"/>
                    </a:lnTo>
                    <a:lnTo>
                      <a:pt x="93" y="39"/>
                    </a:lnTo>
                    <a:lnTo>
                      <a:pt x="98" y="33"/>
                    </a:lnTo>
                    <a:lnTo>
                      <a:pt x="108" y="31"/>
                    </a:lnTo>
                    <a:lnTo>
                      <a:pt x="129" y="38"/>
                    </a:lnTo>
                    <a:lnTo>
                      <a:pt x="133" y="43"/>
                    </a:lnTo>
                    <a:lnTo>
                      <a:pt x="139" y="43"/>
                    </a:lnTo>
                    <a:lnTo>
                      <a:pt x="139" y="37"/>
                    </a:lnTo>
                    <a:lnTo>
                      <a:pt x="142" y="34"/>
                    </a:lnTo>
                    <a:lnTo>
                      <a:pt x="145" y="35"/>
                    </a:lnTo>
                    <a:lnTo>
                      <a:pt x="149" y="40"/>
                    </a:lnTo>
                    <a:lnTo>
                      <a:pt x="169" y="37"/>
                    </a:lnTo>
                    <a:lnTo>
                      <a:pt x="170" y="35"/>
                    </a:lnTo>
                    <a:lnTo>
                      <a:pt x="169" y="34"/>
                    </a:lnTo>
                    <a:lnTo>
                      <a:pt x="164" y="32"/>
                    </a:lnTo>
                    <a:lnTo>
                      <a:pt x="160" y="28"/>
                    </a:lnTo>
                    <a:lnTo>
                      <a:pt x="155" y="24"/>
                    </a:lnTo>
                    <a:lnTo>
                      <a:pt x="154" y="16"/>
                    </a:lnTo>
                    <a:lnTo>
                      <a:pt x="152" y="12"/>
                    </a:lnTo>
                    <a:lnTo>
                      <a:pt x="150" y="8"/>
                    </a:lnTo>
                    <a:lnTo>
                      <a:pt x="148" y="6"/>
                    </a:lnTo>
                    <a:lnTo>
                      <a:pt x="147" y="2"/>
                    </a:lnTo>
                    <a:lnTo>
                      <a:pt x="148" y="0"/>
                    </a:lnTo>
                    <a:lnTo>
                      <a:pt x="149" y="0"/>
                    </a:lnTo>
                    <a:lnTo>
                      <a:pt x="152" y="1"/>
                    </a:lnTo>
                    <a:lnTo>
                      <a:pt x="159" y="12"/>
                    </a:lnTo>
                    <a:lnTo>
                      <a:pt x="160" y="18"/>
                    </a:lnTo>
                    <a:lnTo>
                      <a:pt x="175" y="16"/>
                    </a:lnTo>
                    <a:lnTo>
                      <a:pt x="208" y="26"/>
                    </a:lnTo>
                    <a:lnTo>
                      <a:pt x="211" y="24"/>
                    </a:lnTo>
                    <a:lnTo>
                      <a:pt x="221" y="22"/>
                    </a:lnTo>
                    <a:lnTo>
                      <a:pt x="225" y="26"/>
                    </a:lnTo>
                    <a:lnTo>
                      <a:pt x="231" y="27"/>
                    </a:lnTo>
                    <a:lnTo>
                      <a:pt x="233" y="26"/>
                    </a:lnTo>
                    <a:lnTo>
                      <a:pt x="274" y="31"/>
                    </a:lnTo>
                    <a:lnTo>
                      <a:pt x="274" y="34"/>
                    </a:lnTo>
                    <a:lnTo>
                      <a:pt x="277" y="38"/>
                    </a:lnTo>
                    <a:lnTo>
                      <a:pt x="286" y="35"/>
                    </a:lnTo>
                    <a:lnTo>
                      <a:pt x="310" y="39"/>
                    </a:lnTo>
                    <a:lnTo>
                      <a:pt x="319" y="44"/>
                    </a:lnTo>
                    <a:lnTo>
                      <a:pt x="325" y="59"/>
                    </a:lnTo>
                    <a:lnTo>
                      <a:pt x="340" y="70"/>
                    </a:lnTo>
                    <a:lnTo>
                      <a:pt x="345" y="73"/>
                    </a:lnTo>
                    <a:lnTo>
                      <a:pt x="349" y="73"/>
                    </a:lnTo>
                    <a:lnTo>
                      <a:pt x="351" y="79"/>
                    </a:lnTo>
                    <a:lnTo>
                      <a:pt x="353" y="85"/>
                    </a:lnTo>
                    <a:lnTo>
                      <a:pt x="352" y="87"/>
                    </a:lnTo>
                    <a:lnTo>
                      <a:pt x="359" y="96"/>
                    </a:lnTo>
                    <a:lnTo>
                      <a:pt x="368" y="100"/>
                    </a:lnTo>
                    <a:lnTo>
                      <a:pt x="370" y="105"/>
                    </a:lnTo>
                    <a:lnTo>
                      <a:pt x="370" y="106"/>
                    </a:lnTo>
                    <a:lnTo>
                      <a:pt x="368" y="107"/>
                    </a:lnTo>
                    <a:lnTo>
                      <a:pt x="362" y="107"/>
                    </a:lnTo>
                    <a:lnTo>
                      <a:pt x="356" y="102"/>
                    </a:lnTo>
                    <a:lnTo>
                      <a:pt x="354" y="103"/>
                    </a:lnTo>
                    <a:lnTo>
                      <a:pt x="353" y="107"/>
                    </a:lnTo>
                    <a:lnTo>
                      <a:pt x="358" y="115"/>
                    </a:lnTo>
                    <a:lnTo>
                      <a:pt x="359" y="118"/>
                    </a:lnTo>
                    <a:lnTo>
                      <a:pt x="357" y="123"/>
                    </a:lnTo>
                    <a:lnTo>
                      <a:pt x="345" y="123"/>
                    </a:lnTo>
                    <a:lnTo>
                      <a:pt x="330" y="117"/>
                    </a:lnTo>
                    <a:lnTo>
                      <a:pt x="323" y="111"/>
                    </a:lnTo>
                    <a:lnTo>
                      <a:pt x="322" y="112"/>
                    </a:lnTo>
                    <a:lnTo>
                      <a:pt x="317" y="118"/>
                    </a:lnTo>
                    <a:lnTo>
                      <a:pt x="316" y="113"/>
                    </a:lnTo>
                    <a:lnTo>
                      <a:pt x="314" y="107"/>
                    </a:lnTo>
                    <a:lnTo>
                      <a:pt x="310" y="107"/>
                    </a:lnTo>
                    <a:lnTo>
                      <a:pt x="310" y="96"/>
                    </a:lnTo>
                    <a:lnTo>
                      <a:pt x="307" y="99"/>
                    </a:lnTo>
                    <a:lnTo>
                      <a:pt x="306" y="101"/>
                    </a:lnTo>
                    <a:lnTo>
                      <a:pt x="304" y="101"/>
                    </a:lnTo>
                    <a:lnTo>
                      <a:pt x="298" y="91"/>
                    </a:lnTo>
                    <a:lnTo>
                      <a:pt x="294" y="80"/>
                    </a:lnTo>
                    <a:lnTo>
                      <a:pt x="280" y="79"/>
                    </a:lnTo>
                    <a:lnTo>
                      <a:pt x="279" y="80"/>
                    </a:lnTo>
                    <a:lnTo>
                      <a:pt x="281" y="84"/>
                    </a:lnTo>
                    <a:lnTo>
                      <a:pt x="285" y="85"/>
                    </a:lnTo>
                    <a:lnTo>
                      <a:pt x="295" y="106"/>
                    </a:lnTo>
                    <a:lnTo>
                      <a:pt x="296" y="117"/>
                    </a:lnTo>
                    <a:lnTo>
                      <a:pt x="284" y="146"/>
                    </a:lnTo>
                    <a:lnTo>
                      <a:pt x="289" y="195"/>
                    </a:lnTo>
                    <a:lnTo>
                      <a:pt x="283" y="202"/>
                    </a:lnTo>
                    <a:lnTo>
                      <a:pt x="275" y="202"/>
                    </a:lnTo>
                    <a:lnTo>
                      <a:pt x="274" y="207"/>
                    </a:lnTo>
                    <a:lnTo>
                      <a:pt x="272" y="211"/>
                    </a:lnTo>
                    <a:lnTo>
                      <a:pt x="263" y="211"/>
                    </a:lnTo>
                    <a:lnTo>
                      <a:pt x="262" y="212"/>
                    </a:lnTo>
                    <a:lnTo>
                      <a:pt x="255" y="201"/>
                    </a:lnTo>
                    <a:lnTo>
                      <a:pt x="249" y="175"/>
                    </a:lnTo>
                    <a:lnTo>
                      <a:pt x="232" y="150"/>
                    </a:lnTo>
                    <a:lnTo>
                      <a:pt x="212" y="157"/>
                    </a:lnTo>
                    <a:lnTo>
                      <a:pt x="211" y="158"/>
                    </a:lnTo>
                    <a:lnTo>
                      <a:pt x="207" y="171"/>
                    </a:lnTo>
                    <a:lnTo>
                      <a:pt x="197" y="176"/>
                    </a:lnTo>
                    <a:lnTo>
                      <a:pt x="191" y="175"/>
                    </a:lnTo>
                    <a:lnTo>
                      <a:pt x="189" y="171"/>
                    </a:lnTo>
                    <a:lnTo>
                      <a:pt x="190" y="164"/>
                    </a:lnTo>
                    <a:lnTo>
                      <a:pt x="194" y="157"/>
                    </a:lnTo>
                    <a:lnTo>
                      <a:pt x="204" y="148"/>
                    </a:lnTo>
                    <a:lnTo>
                      <a:pt x="206" y="139"/>
                    </a:lnTo>
                    <a:lnTo>
                      <a:pt x="210" y="134"/>
                    </a:lnTo>
                    <a:lnTo>
                      <a:pt x="211" y="129"/>
                    </a:lnTo>
                    <a:lnTo>
                      <a:pt x="205" y="105"/>
                    </a:lnTo>
                    <a:lnTo>
                      <a:pt x="201" y="100"/>
                    </a:lnTo>
                    <a:lnTo>
                      <a:pt x="200" y="94"/>
                    </a:lnTo>
                    <a:lnTo>
                      <a:pt x="202" y="90"/>
                    </a:lnTo>
                    <a:lnTo>
                      <a:pt x="204" y="90"/>
                    </a:lnTo>
                    <a:lnTo>
                      <a:pt x="196" y="80"/>
                    </a:lnTo>
                    <a:lnTo>
                      <a:pt x="152" y="55"/>
                    </a:lnTo>
                    <a:lnTo>
                      <a:pt x="147" y="56"/>
                    </a:lnTo>
                    <a:lnTo>
                      <a:pt x="145" y="55"/>
                    </a:lnTo>
                    <a:lnTo>
                      <a:pt x="136" y="53"/>
                    </a:lnTo>
                    <a:lnTo>
                      <a:pt x="127" y="53"/>
                    </a:lnTo>
                    <a:lnTo>
                      <a:pt x="123" y="59"/>
                    </a:lnTo>
                    <a:lnTo>
                      <a:pt x="123" y="63"/>
                    </a:lnTo>
                    <a:lnTo>
                      <a:pt x="124" y="66"/>
                    </a:lnTo>
                    <a:lnTo>
                      <a:pt x="129" y="71"/>
                    </a:lnTo>
                    <a:lnTo>
                      <a:pt x="128" y="74"/>
                    </a:lnTo>
                    <a:lnTo>
                      <a:pt x="118" y="79"/>
                    </a:lnTo>
                    <a:lnTo>
                      <a:pt x="111" y="80"/>
                    </a:lnTo>
                    <a:lnTo>
                      <a:pt x="111" y="99"/>
                    </a:lnTo>
                    <a:lnTo>
                      <a:pt x="107" y="101"/>
                    </a:lnTo>
                    <a:lnTo>
                      <a:pt x="105" y="105"/>
                    </a:lnTo>
                    <a:lnTo>
                      <a:pt x="103" y="102"/>
                    </a:lnTo>
                    <a:lnTo>
                      <a:pt x="101" y="92"/>
                    </a:lnTo>
                    <a:lnTo>
                      <a:pt x="98" y="89"/>
                    </a:lnTo>
                    <a:lnTo>
                      <a:pt x="95" y="90"/>
                    </a:lnTo>
                    <a:lnTo>
                      <a:pt x="91" y="95"/>
                    </a:lnTo>
                    <a:lnTo>
                      <a:pt x="81" y="102"/>
                    </a:lnTo>
                    <a:lnTo>
                      <a:pt x="80" y="108"/>
                    </a:lnTo>
                    <a:lnTo>
                      <a:pt x="76" y="115"/>
                    </a:lnTo>
                    <a:lnTo>
                      <a:pt x="76" y="137"/>
                    </a:lnTo>
                    <a:lnTo>
                      <a:pt x="77" y="141"/>
                    </a:lnTo>
                    <a:lnTo>
                      <a:pt x="74" y="144"/>
                    </a:lnTo>
                    <a:lnTo>
                      <a:pt x="70" y="176"/>
                    </a:lnTo>
                    <a:lnTo>
                      <a:pt x="87" y="210"/>
                    </a:lnTo>
                    <a:lnTo>
                      <a:pt x="89" y="238"/>
                    </a:lnTo>
                    <a:lnTo>
                      <a:pt x="75" y="284"/>
                    </a:lnTo>
                    <a:lnTo>
                      <a:pt x="54" y="299"/>
                    </a:lnTo>
                    <a:close/>
                  </a:path>
                </a:pathLst>
              </a:custGeom>
              <a:gradFill rotWithShape="1">
                <a:gsLst>
                  <a:gs pos="0">
                    <a:srgbClr val="F5F5F5">
                      <a:alpha val="10001"/>
                    </a:srgbClr>
                  </a:gs>
                  <a:gs pos="100000">
                    <a:srgbClr val="DDDDDD">
                      <a:alpha val="10001"/>
                    </a:srgbClr>
                  </a:gs>
                </a:gsLst>
                <a:lin ang="2700000" scaled="1"/>
              </a:gradFill>
              <a:ln w="3175">
                <a:solidFill>
                  <a:srgbClr val="DDDDDD"/>
                </a:solidFill>
                <a:round/>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grpSp>
        <p:sp>
          <p:nvSpPr>
            <p:cNvPr id="19475" name="Freeform 1732">
              <a:extLst>
                <a:ext uri="{FF2B5EF4-FFF2-40B4-BE49-F238E27FC236}">
                  <a16:creationId xmlns:a16="http://schemas.microsoft.com/office/drawing/2014/main" id="{D8D774DB-326C-44A9-9B4D-F0AE40B311EC}"/>
                </a:ext>
              </a:extLst>
            </p:cNvPr>
            <p:cNvSpPr>
              <a:spLocks/>
            </p:cNvSpPr>
            <p:nvPr/>
          </p:nvSpPr>
          <p:spPr bwMode="auto">
            <a:xfrm>
              <a:off x="3427" y="1595"/>
              <a:ext cx="1498" cy="198"/>
            </a:xfrm>
            <a:custGeom>
              <a:avLst/>
              <a:gdLst>
                <a:gd name="T0" fmla="*/ 2147481412 w 1498"/>
                <a:gd name="T1" fmla="*/ 2147481450 h 198"/>
                <a:gd name="T2" fmla="*/ 2147481412 w 1498"/>
                <a:gd name="T3" fmla="*/ 2147481450 h 198"/>
                <a:gd name="T4" fmla="*/ 0 w 1498"/>
                <a:gd name="T5" fmla="*/ 2147481450 h 198"/>
                <a:gd name="T6" fmla="*/ 0 60000 65536"/>
                <a:gd name="T7" fmla="*/ 0 60000 65536"/>
                <a:gd name="T8" fmla="*/ 0 60000 65536"/>
                <a:gd name="T9" fmla="*/ 0 w 1498"/>
                <a:gd name="T10" fmla="*/ 0 h 198"/>
                <a:gd name="T11" fmla="*/ 1498 w 1498"/>
                <a:gd name="T12" fmla="*/ 198 h 198"/>
              </a:gdLst>
              <a:ahLst/>
              <a:cxnLst>
                <a:cxn ang="T6">
                  <a:pos x="T0" y="T1"/>
                </a:cxn>
                <a:cxn ang="T7">
                  <a:pos x="T2" y="T3"/>
                </a:cxn>
                <a:cxn ang="T8">
                  <a:pos x="T4" y="T5"/>
                </a:cxn>
              </a:cxnLst>
              <a:rect l="T9" t="T10" r="T11" b="T12"/>
              <a:pathLst>
                <a:path w="1498" h="198">
                  <a:moveTo>
                    <a:pt x="1498" y="198"/>
                  </a:moveTo>
                  <a:cubicBezTo>
                    <a:pt x="1212" y="103"/>
                    <a:pt x="927" y="8"/>
                    <a:pt x="677" y="4"/>
                  </a:cubicBezTo>
                  <a:cubicBezTo>
                    <a:pt x="427" y="0"/>
                    <a:pt x="73" y="154"/>
                    <a:pt x="0" y="177"/>
                  </a:cubicBezTo>
                </a:path>
              </a:pathLst>
            </a:custGeom>
            <a:noFill/>
            <a:ln w="44450">
              <a:solidFill>
                <a:srgbClr val="FFFF00"/>
              </a:solidFill>
              <a:prstDash val="dash"/>
              <a:round/>
              <a:headEnd type="oval" w="med" len="med"/>
              <a:tailEnd type="oval" w="med" len="me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pic>
          <p:nvPicPr>
            <p:cNvPr id="19476" name="Picture 1734" descr="PPP_CTECH_CLP_flat_desktop_blue">
              <a:extLst>
                <a:ext uri="{FF2B5EF4-FFF2-40B4-BE49-F238E27FC236}">
                  <a16:creationId xmlns:a16="http://schemas.microsoft.com/office/drawing/2014/main" id="{46450752-E74F-4E35-8FAE-7CEABE49CC51}"/>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851" y="1346"/>
              <a:ext cx="536" cy="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77" name="Rectangle 1737">
              <a:extLst>
                <a:ext uri="{FF2B5EF4-FFF2-40B4-BE49-F238E27FC236}">
                  <a16:creationId xmlns:a16="http://schemas.microsoft.com/office/drawing/2014/main" id="{CC12B849-5DAE-4CE2-B132-C0C172ED597D}"/>
                </a:ext>
              </a:extLst>
            </p:cNvPr>
            <p:cNvSpPr>
              <a:spLocks noChangeArrowheads="1"/>
            </p:cNvSpPr>
            <p:nvPr/>
          </p:nvSpPr>
          <p:spPr bwMode="auto">
            <a:xfrm>
              <a:off x="340" y="2886"/>
              <a:ext cx="5136" cy="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l">
                <a:lnSpc>
                  <a:spcPct val="85000"/>
                </a:lnSpc>
                <a:spcBef>
                  <a:spcPct val="60000"/>
                </a:spcBef>
              </a:pPr>
              <a:r>
                <a:rPr lang="en-US" altLang="en-US" sz="2000">
                  <a:latin typeface="Verdana" panose="020B0604030504040204" pitchFamily="34" charset="0"/>
                </a:rPr>
                <a:t>Energy consumption has become key worldwide while desktop</a:t>
              </a:r>
              <a:br>
                <a:rPr lang="en-US" altLang="en-US" sz="2000">
                  <a:latin typeface="Verdana" panose="020B0604030504040204" pitchFamily="34" charset="0"/>
                </a:rPr>
              </a:br>
              <a:r>
                <a:rPr lang="en-US" altLang="en-US" sz="2000">
                  <a:latin typeface="Verdana" panose="020B0604030504040204" pitchFamily="34" charset="0"/>
                </a:rPr>
                <a:t>PCs waste nearly half their energy </a:t>
              </a:r>
            </a:p>
            <a:p>
              <a:pPr algn="l">
                <a:lnSpc>
                  <a:spcPct val="85000"/>
                </a:lnSpc>
                <a:spcBef>
                  <a:spcPct val="60000"/>
                </a:spcBef>
              </a:pPr>
              <a:r>
                <a:rPr lang="en-US" altLang="en-US" sz="2000">
                  <a:latin typeface="Verdana" panose="020B0604030504040204" pitchFamily="34" charset="0"/>
                </a:rPr>
                <a:t>Broadband connected PCs are left in an active state 25% more, increasing energy use by 417% since 2001</a:t>
              </a:r>
              <a:endParaRPr lang="en-US" altLang="en-US" sz="2000" baseline="30000">
                <a:latin typeface="Verdana" panose="020B0604030504040204" pitchFamily="34" charset="0"/>
              </a:endParaRPr>
            </a:p>
          </p:txBody>
        </p:sp>
        <p:sp>
          <p:nvSpPr>
            <p:cNvPr id="19478" name="Rectangle 1740">
              <a:extLst>
                <a:ext uri="{FF2B5EF4-FFF2-40B4-BE49-F238E27FC236}">
                  <a16:creationId xmlns:a16="http://schemas.microsoft.com/office/drawing/2014/main" id="{4B0CFB4C-333C-4318-BBA9-C2EB935D2F17}"/>
                </a:ext>
              </a:extLst>
            </p:cNvPr>
            <p:cNvSpPr>
              <a:spLocks noChangeArrowheads="1"/>
            </p:cNvSpPr>
            <p:nvPr/>
          </p:nvSpPr>
          <p:spPr bwMode="auto">
            <a:xfrm>
              <a:off x="254" y="2534"/>
              <a:ext cx="5189"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l"/>
              <a:r>
                <a:rPr lang="en-US" altLang="en-US" sz="3400" b="1">
                  <a:solidFill>
                    <a:srgbClr val="FFC000"/>
                  </a:solidFill>
                  <a:latin typeface="Verdana" panose="020B0604030504040204" pitchFamily="34" charset="0"/>
                </a:rPr>
                <a:t>The Energy Challenge</a:t>
              </a:r>
              <a:endParaRPr lang="en-US" altLang="en-US" sz="2700">
                <a:solidFill>
                  <a:srgbClr val="FFC000"/>
                </a:solidFill>
                <a:latin typeface="Verdana" panose="020B0604030504040204" pitchFamily="34" charset="0"/>
              </a:endParaRPr>
            </a:p>
          </p:txBody>
        </p:sp>
        <p:pic>
          <p:nvPicPr>
            <p:cNvPr id="19479" name="Picture 1741" descr="MCj04338430000[1]">
              <a:extLst>
                <a:ext uri="{FF2B5EF4-FFF2-40B4-BE49-F238E27FC236}">
                  <a16:creationId xmlns:a16="http://schemas.microsoft.com/office/drawing/2014/main" id="{7741283C-EC8A-4611-8950-FCC4818FB92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630" y="2283"/>
              <a:ext cx="766" cy="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80" name="Freeform 1742">
              <a:extLst>
                <a:ext uri="{FF2B5EF4-FFF2-40B4-BE49-F238E27FC236}">
                  <a16:creationId xmlns:a16="http://schemas.microsoft.com/office/drawing/2014/main" id="{BE947FF0-2B41-4FE9-B05B-39FFB0986688}"/>
                </a:ext>
              </a:extLst>
            </p:cNvPr>
            <p:cNvSpPr>
              <a:spLocks/>
            </p:cNvSpPr>
            <p:nvPr/>
          </p:nvSpPr>
          <p:spPr bwMode="auto">
            <a:xfrm>
              <a:off x="1296" y="1694"/>
              <a:ext cx="1104" cy="440"/>
            </a:xfrm>
            <a:custGeom>
              <a:avLst/>
              <a:gdLst>
                <a:gd name="T0" fmla="*/ 0 w 1104"/>
                <a:gd name="T1" fmla="*/ 2147481516 h 440"/>
                <a:gd name="T2" fmla="*/ 2147481162 w 1104"/>
                <a:gd name="T3" fmla="*/ 2147481516 h 440"/>
                <a:gd name="T4" fmla="*/ 2147481162 w 1104"/>
                <a:gd name="T5" fmla="*/ 2147481516 h 440"/>
                <a:gd name="T6" fmla="*/ 0 60000 65536"/>
                <a:gd name="T7" fmla="*/ 0 60000 65536"/>
                <a:gd name="T8" fmla="*/ 0 60000 65536"/>
                <a:gd name="T9" fmla="*/ 0 w 1104"/>
                <a:gd name="T10" fmla="*/ 0 h 440"/>
                <a:gd name="T11" fmla="*/ 1104 w 1104"/>
                <a:gd name="T12" fmla="*/ 440 h 440"/>
              </a:gdLst>
              <a:ahLst/>
              <a:cxnLst>
                <a:cxn ang="T6">
                  <a:pos x="T0" y="T1"/>
                </a:cxn>
                <a:cxn ang="T7">
                  <a:pos x="T2" y="T3"/>
                </a:cxn>
                <a:cxn ang="T8">
                  <a:pos x="T4" y="T5"/>
                </a:cxn>
              </a:cxnLst>
              <a:rect l="T9" t="T10" r="T11" b="T12"/>
              <a:pathLst>
                <a:path w="1104" h="440">
                  <a:moveTo>
                    <a:pt x="0" y="440"/>
                  </a:moveTo>
                  <a:cubicBezTo>
                    <a:pt x="100" y="276"/>
                    <a:pt x="200" y="112"/>
                    <a:pt x="384" y="56"/>
                  </a:cubicBezTo>
                  <a:cubicBezTo>
                    <a:pt x="568" y="0"/>
                    <a:pt x="992" y="80"/>
                    <a:pt x="1104" y="104"/>
                  </a:cubicBezTo>
                </a:path>
              </a:pathLst>
            </a:custGeom>
            <a:noFill/>
            <a:ln w="44450">
              <a:solidFill>
                <a:schemeClr val="tx2"/>
              </a:solidFill>
              <a:prstDash val="dash"/>
              <a:round/>
              <a:headEnd type="oval" w="med" len="med"/>
              <a:tailEnd type="oval" w="med" len="me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de-DE" altLang="en-US"/>
            </a:p>
          </p:txBody>
        </p:sp>
        <p:grpSp>
          <p:nvGrpSpPr>
            <p:cNvPr id="19481" name="Group 1743">
              <a:extLst>
                <a:ext uri="{FF2B5EF4-FFF2-40B4-BE49-F238E27FC236}">
                  <a16:creationId xmlns:a16="http://schemas.microsoft.com/office/drawing/2014/main" id="{EEE6F009-AE9A-4C0A-9167-7DD90EC26134}"/>
                </a:ext>
              </a:extLst>
            </p:cNvPr>
            <p:cNvGrpSpPr>
              <a:grpSpLocks/>
            </p:cNvGrpSpPr>
            <p:nvPr/>
          </p:nvGrpSpPr>
          <p:grpSpPr bwMode="auto">
            <a:xfrm>
              <a:off x="1488" y="1510"/>
              <a:ext cx="602" cy="480"/>
              <a:chOff x="2586" y="2752"/>
              <a:chExt cx="1034" cy="704"/>
            </a:xfrm>
          </p:grpSpPr>
          <p:pic>
            <p:nvPicPr>
              <p:cNvPr id="19485" name="Picture 1744" descr="cloud2">
                <a:extLst>
                  <a:ext uri="{FF2B5EF4-FFF2-40B4-BE49-F238E27FC236}">
                    <a16:creationId xmlns:a16="http://schemas.microsoft.com/office/drawing/2014/main" id="{7E997710-382B-42FC-801F-549F1076BE33}"/>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586" y="2752"/>
                <a:ext cx="1034" cy="7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86" name="Text Box 1745">
                <a:extLst>
                  <a:ext uri="{FF2B5EF4-FFF2-40B4-BE49-F238E27FC236}">
                    <a16:creationId xmlns:a16="http://schemas.microsoft.com/office/drawing/2014/main" id="{7DE4E8B4-6286-494A-828B-4D0D6647D0BB}"/>
                  </a:ext>
                </a:extLst>
              </p:cNvPr>
              <p:cNvSpPr txBox="1">
                <a:spLocks noChangeArrowheads="1"/>
              </p:cNvSpPr>
              <p:nvPr/>
            </p:nvSpPr>
            <p:spPr bwMode="auto">
              <a:xfrm>
                <a:off x="2732" y="2988"/>
                <a:ext cx="720" cy="2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r>
                  <a:rPr lang="en-US" altLang="en-US" sz="1000" b="1">
                    <a:solidFill>
                      <a:srgbClr val="000000"/>
                    </a:solidFill>
                    <a:latin typeface="Neo Sans Intel" pitchFamily="34" charset="0"/>
                  </a:rPr>
                  <a:t>Internet</a:t>
                </a:r>
              </a:p>
            </p:txBody>
          </p:sp>
        </p:grpSp>
        <p:grpSp>
          <p:nvGrpSpPr>
            <p:cNvPr id="19482" name="Group 17">
              <a:extLst>
                <a:ext uri="{FF2B5EF4-FFF2-40B4-BE49-F238E27FC236}">
                  <a16:creationId xmlns:a16="http://schemas.microsoft.com/office/drawing/2014/main" id="{861A702C-0685-425A-BAB1-0685F40E1641}"/>
                </a:ext>
              </a:extLst>
            </p:cNvPr>
            <p:cNvGrpSpPr>
              <a:grpSpLocks/>
            </p:cNvGrpSpPr>
            <p:nvPr/>
          </p:nvGrpSpPr>
          <p:grpSpPr bwMode="auto">
            <a:xfrm flipH="1">
              <a:off x="3033" y="1805"/>
              <a:ext cx="521" cy="353"/>
              <a:chOff x="252" y="2640"/>
              <a:chExt cx="1002" cy="948"/>
            </a:xfrm>
          </p:grpSpPr>
          <p:pic>
            <p:nvPicPr>
              <p:cNvPr id="19483" name="Picture 18" descr="concept_pc8">
                <a:extLst>
                  <a:ext uri="{FF2B5EF4-FFF2-40B4-BE49-F238E27FC236}">
                    <a16:creationId xmlns:a16="http://schemas.microsoft.com/office/drawing/2014/main" id="{809CF53A-2542-4BC3-A730-9065CDCB2875}"/>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52" y="2640"/>
                <a:ext cx="1002" cy="9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484" name="Picture 19" descr="desk_1">
                <a:extLst>
                  <a:ext uri="{FF2B5EF4-FFF2-40B4-BE49-F238E27FC236}">
                    <a16:creationId xmlns:a16="http://schemas.microsoft.com/office/drawing/2014/main" id="{F071E6FB-702C-4161-B016-C232F7571A82}"/>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364" y="2742"/>
                <a:ext cx="554" cy="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19461" name="Rectangle 3">
            <a:extLst>
              <a:ext uri="{FF2B5EF4-FFF2-40B4-BE49-F238E27FC236}">
                <a16:creationId xmlns:a16="http://schemas.microsoft.com/office/drawing/2014/main" id="{03CF7540-D7B7-4719-B5C5-C56414987BC9}"/>
              </a:ext>
            </a:extLst>
          </p:cNvPr>
          <p:cNvSpPr>
            <a:spLocks noChangeArrowheads="1"/>
          </p:cNvSpPr>
          <p:nvPr/>
        </p:nvSpPr>
        <p:spPr bwMode="auto">
          <a:xfrm>
            <a:off x="1917700" y="6411913"/>
            <a:ext cx="6924675"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r" eaLnBrk="1" hangingPunct="1"/>
            <a:r>
              <a:rPr lang="en-US" altLang="en-US" sz="700" b="1">
                <a:latin typeface="Verdana" panose="020B0604030504040204" pitchFamily="34" charset="0"/>
              </a:rPr>
              <a:t>Rue du Rhône 114 - CH-1204 Geneva - T: +41 22 849 6000 - F: +41 22 849 6001 - www.ecma-international.org   </a:t>
            </a:r>
            <a:fld id="{E1C6FBBB-E8A1-4EF8-A4A2-C3E0C9C4A723}" type="slidenum">
              <a:rPr lang="en-US" altLang="en-US" sz="700" b="1">
                <a:latin typeface="Verdana" panose="020B0604030504040204" pitchFamily="34" charset="0"/>
              </a:rPr>
              <a:pPr algn="r" eaLnBrk="1" hangingPunct="1"/>
              <a:t>17</a:t>
            </a:fld>
            <a:endParaRPr lang="en-US" altLang="en-US" sz="700" b="1">
              <a:latin typeface="Verdana" panose="020B0604030504040204" pitchFamily="34" charset="0"/>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2">
            <a:extLst>
              <a:ext uri="{FF2B5EF4-FFF2-40B4-BE49-F238E27FC236}">
                <a16:creationId xmlns:a16="http://schemas.microsoft.com/office/drawing/2014/main" id="{69850226-C78A-4B02-B04E-CD72DFC26491}"/>
              </a:ext>
            </a:extLst>
          </p:cNvPr>
          <p:cNvSpPr>
            <a:spLocks noGrp="1" noChangeArrowheads="1"/>
          </p:cNvSpPr>
          <p:nvPr>
            <p:ph type="title"/>
          </p:nvPr>
        </p:nvSpPr>
        <p:spPr/>
        <p:txBody>
          <a:bodyPr/>
          <a:lstStyle/>
          <a:p>
            <a:r>
              <a:rPr lang="en-US" altLang="en-US" sz="2400">
                <a:hlinkClick r:id="rId2"/>
              </a:rPr>
              <a:t>TC32-TG21</a:t>
            </a:r>
            <a:r>
              <a:rPr lang="en-US" altLang="en-US" sz="2400"/>
              <a:t> </a:t>
            </a:r>
            <a:br>
              <a:rPr lang="en-US" altLang="en-US" sz="2400"/>
            </a:br>
            <a:r>
              <a:rPr lang="en-GB" altLang="en-US" sz="2400"/>
              <a:t>Annualised</a:t>
            </a:r>
            <a:r>
              <a:rPr lang="en-US" altLang="en-US" sz="2400"/>
              <a:t> Energy Saving</a:t>
            </a:r>
            <a:endParaRPr lang="de-DE" altLang="en-US" sz="2400"/>
          </a:p>
        </p:txBody>
      </p:sp>
      <p:graphicFrame>
        <p:nvGraphicFramePr>
          <p:cNvPr id="36889" name="Group 25">
            <a:extLst>
              <a:ext uri="{FF2B5EF4-FFF2-40B4-BE49-F238E27FC236}">
                <a16:creationId xmlns:a16="http://schemas.microsoft.com/office/drawing/2014/main" id="{0C0FD5EF-BF9A-457B-93C4-ABFB90015C64}"/>
              </a:ext>
            </a:extLst>
          </p:cNvPr>
          <p:cNvGraphicFramePr>
            <a:graphicFrameLocks noGrp="1"/>
          </p:cNvGraphicFramePr>
          <p:nvPr/>
        </p:nvGraphicFramePr>
        <p:xfrm>
          <a:off x="406400" y="1447800"/>
          <a:ext cx="8277225" cy="4845050"/>
        </p:xfrm>
        <a:graphic>
          <a:graphicData uri="http://schemas.openxmlformats.org/drawingml/2006/table">
            <a:tbl>
              <a:tblPr/>
              <a:tblGrid>
                <a:gridCol w="4138613">
                  <a:extLst>
                    <a:ext uri="{9D8B030D-6E8A-4147-A177-3AD203B41FA5}">
                      <a16:colId xmlns:a16="http://schemas.microsoft.com/office/drawing/2014/main" val="20000"/>
                    </a:ext>
                  </a:extLst>
                </a:gridCol>
                <a:gridCol w="4138612">
                  <a:extLst>
                    <a:ext uri="{9D8B030D-6E8A-4147-A177-3AD203B41FA5}">
                      <a16:colId xmlns:a16="http://schemas.microsoft.com/office/drawing/2014/main" val="20001"/>
                    </a:ext>
                  </a:extLst>
                </a:gridCol>
              </a:tblGrid>
              <a:tr h="619051">
                <a:tc>
                  <a:txBody>
                    <a:bodyPr/>
                    <a:lstStyle/>
                    <a:p>
                      <a:pPr marL="0" marR="0" lvl="0" indent="0" algn="ctr" defTabSz="1633538" rtl="0" eaLnBrk="0" fontAlgn="base" latinLnBrk="0" hangingPunct="0">
                        <a:lnSpc>
                          <a:spcPct val="100000"/>
                        </a:lnSpc>
                        <a:spcBef>
                          <a:spcPct val="0"/>
                        </a:spcBef>
                        <a:spcAft>
                          <a:spcPct val="50000"/>
                        </a:spcAft>
                        <a:buClr>
                          <a:schemeClr val="accent1"/>
                        </a:buClr>
                        <a:buSzTx/>
                        <a:buFontTx/>
                        <a:buNone/>
                        <a:tabLst/>
                      </a:pPr>
                      <a:r>
                        <a:rPr kumimoji="0" lang="en-US" sz="1800" b="1" i="0" u="sng" strike="noStrike" cap="none" normalizeH="0" baseline="0">
                          <a:ln>
                            <a:noFill/>
                          </a:ln>
                          <a:solidFill>
                            <a:srgbClr val="666666"/>
                          </a:solidFill>
                          <a:effectLst/>
                          <a:latin typeface="Verdana" pitchFamily="-108" charset="0"/>
                          <a:cs typeface="Arial" charset="0"/>
                        </a:rPr>
                        <a:t>ICT/Desktop</a:t>
                      </a:r>
                    </a:p>
                  </a:txBody>
                  <a:tcPr marL="51206" marR="51206" marT="25600" marB="25600" anchor="ctr" horzOverflow="overflow">
                    <a:lnL>
                      <a:noFill/>
                    </a:lnL>
                    <a:lnR>
                      <a:noFill/>
                    </a:lnR>
                    <a:lnT>
                      <a:noFill/>
                    </a:lnT>
                    <a:lnB w="3175" cap="flat" cmpd="sng" algn="ctr">
                      <a:solidFill>
                        <a:srgbClr val="EAEAEA"/>
                      </a:solidFill>
                      <a:prstDash val="sysDot"/>
                      <a:round/>
                      <a:headEnd type="none" w="med" len="med"/>
                      <a:tailEnd type="none" w="med" len="med"/>
                    </a:lnB>
                    <a:lnTlToBr>
                      <a:noFill/>
                    </a:lnTlToBr>
                    <a:lnBlToTr>
                      <a:noFill/>
                    </a:lnBlToTr>
                    <a:noFill/>
                  </a:tcPr>
                </a:tc>
                <a:tc>
                  <a:txBody>
                    <a:bodyPr/>
                    <a:lstStyle/>
                    <a:p>
                      <a:pPr marL="0" marR="0" lvl="0" indent="0" algn="ctr" defTabSz="1633538" rtl="0" eaLnBrk="0" fontAlgn="base" latinLnBrk="0" hangingPunct="0">
                        <a:lnSpc>
                          <a:spcPct val="100000"/>
                        </a:lnSpc>
                        <a:spcBef>
                          <a:spcPct val="0"/>
                        </a:spcBef>
                        <a:spcAft>
                          <a:spcPct val="50000"/>
                        </a:spcAft>
                        <a:buClr>
                          <a:schemeClr val="accent1"/>
                        </a:buClr>
                        <a:buSzTx/>
                        <a:buFontTx/>
                        <a:buNone/>
                        <a:tabLst/>
                      </a:pPr>
                      <a:r>
                        <a:rPr kumimoji="0" lang="en-US" sz="1800" b="1" i="0" u="sng" strike="noStrike" cap="none" normalizeH="0" baseline="0">
                          <a:ln>
                            <a:noFill/>
                          </a:ln>
                          <a:solidFill>
                            <a:srgbClr val="666666"/>
                          </a:solidFill>
                          <a:effectLst/>
                          <a:latin typeface="Verdana" pitchFamily="-108" charset="0"/>
                          <a:cs typeface="Arial" charset="0"/>
                        </a:rPr>
                        <a:t>Annual Energy</a:t>
                      </a:r>
                    </a:p>
                  </a:txBody>
                  <a:tcPr marL="51206" marR="51206" marT="25600" marB="25600" anchor="ctr" horzOverflow="overflow">
                    <a:lnL>
                      <a:noFill/>
                    </a:lnL>
                    <a:lnR>
                      <a:noFill/>
                    </a:lnR>
                    <a:lnT>
                      <a:noFill/>
                    </a:lnT>
                    <a:lnB w="3175" cap="flat" cmpd="sng" algn="ctr">
                      <a:solidFill>
                        <a:srgbClr val="EAEAEA"/>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813108">
                <a:tc>
                  <a:txBody>
                    <a:bodyPr/>
                    <a:lstStyle/>
                    <a:p>
                      <a:pPr marL="0" marR="0" lvl="0" indent="0" algn="ctr" defTabSz="1633538" rtl="0" eaLnBrk="0" fontAlgn="base" latinLnBrk="0" hangingPunct="0">
                        <a:lnSpc>
                          <a:spcPct val="100000"/>
                        </a:lnSpc>
                        <a:spcBef>
                          <a:spcPts val="600"/>
                        </a:spcBef>
                        <a:spcAft>
                          <a:spcPct val="50000"/>
                        </a:spcAft>
                        <a:buClr>
                          <a:schemeClr val="accent1"/>
                        </a:buClr>
                        <a:buSzTx/>
                        <a:buFontTx/>
                        <a:buNone/>
                        <a:tabLst/>
                      </a:pPr>
                      <a:r>
                        <a:rPr kumimoji="0" lang="en-US" sz="1800" b="1" i="0" u="none" strike="noStrike" cap="none" normalizeH="0" baseline="0">
                          <a:ln>
                            <a:noFill/>
                          </a:ln>
                          <a:solidFill>
                            <a:srgbClr val="666666"/>
                          </a:solidFill>
                          <a:effectLst/>
                          <a:latin typeface="Verdana" pitchFamily="-108" charset="0"/>
                          <a:cs typeface="Arial" charset="0"/>
                        </a:rPr>
                        <a:t>“Always On” in S0</a:t>
                      </a:r>
                    </a:p>
                    <a:p>
                      <a:pPr marL="0" marR="0" lvl="0" indent="0" algn="ctr" defTabSz="1633538" rtl="0" eaLnBrk="0" fontAlgn="base" latinLnBrk="0" hangingPunct="0">
                        <a:lnSpc>
                          <a:spcPct val="100000"/>
                        </a:lnSpc>
                        <a:spcBef>
                          <a:spcPts val="600"/>
                        </a:spcBef>
                        <a:spcAft>
                          <a:spcPct val="50000"/>
                        </a:spcAft>
                        <a:buClr>
                          <a:schemeClr val="accent1"/>
                        </a:buClr>
                        <a:buSzTx/>
                        <a:buFontTx/>
                        <a:buNone/>
                        <a:tabLst/>
                      </a:pPr>
                      <a:r>
                        <a:rPr kumimoji="0" lang="en-US" sz="1800" b="1" i="0" u="none" strike="noStrike" cap="none" normalizeH="0" baseline="0">
                          <a:ln>
                            <a:noFill/>
                          </a:ln>
                          <a:solidFill>
                            <a:srgbClr val="666666"/>
                          </a:solidFill>
                          <a:effectLst/>
                          <a:latin typeface="Verdana" pitchFamily="-108" charset="0"/>
                          <a:cs typeface="Arial" charset="0"/>
                        </a:rPr>
                        <a:t>24 X 7 Responsive</a:t>
                      </a:r>
                    </a:p>
                  </a:txBody>
                  <a:tcPr marL="51206" marR="51206" marT="25600" marB="25600" anchor="ctr" horzOverflow="overflow">
                    <a:lnL>
                      <a:noFill/>
                    </a:lnL>
                    <a:lnR>
                      <a:noFill/>
                    </a:lnR>
                    <a:lnT w="3175" cap="flat" cmpd="sng" algn="ctr">
                      <a:solidFill>
                        <a:srgbClr val="EAEAEA"/>
                      </a:solidFill>
                      <a:prstDash val="sysDot"/>
                      <a:round/>
                      <a:headEnd type="none" w="med" len="med"/>
                      <a:tailEnd type="none" w="med" len="med"/>
                    </a:lnT>
                    <a:lnB w="3175" cap="flat" cmpd="sng" algn="ctr">
                      <a:solidFill>
                        <a:srgbClr val="EAEAEA"/>
                      </a:solidFill>
                      <a:prstDash val="sysDot"/>
                      <a:round/>
                      <a:headEnd type="none" w="med" len="med"/>
                      <a:tailEnd type="none" w="med" len="med"/>
                    </a:lnB>
                    <a:lnTlToBr>
                      <a:noFill/>
                    </a:lnTlToBr>
                    <a:lnBlToTr>
                      <a:noFill/>
                    </a:lnBlToTr>
                    <a:noFill/>
                  </a:tcPr>
                </a:tc>
                <a:tc>
                  <a:txBody>
                    <a:bodyPr/>
                    <a:lstStyle/>
                    <a:p>
                      <a:pPr marL="0" marR="0" lvl="0" indent="0" algn="ctr" defTabSz="1633538" rtl="0" eaLnBrk="0" fontAlgn="base" latinLnBrk="0" hangingPunct="0">
                        <a:lnSpc>
                          <a:spcPct val="100000"/>
                        </a:lnSpc>
                        <a:spcBef>
                          <a:spcPts val="600"/>
                        </a:spcBef>
                        <a:spcAft>
                          <a:spcPct val="50000"/>
                        </a:spcAft>
                        <a:buClr>
                          <a:schemeClr val="accent1"/>
                        </a:buClr>
                        <a:buSzTx/>
                        <a:buFontTx/>
                        <a:buNone/>
                        <a:tabLst/>
                      </a:pPr>
                      <a:r>
                        <a:rPr kumimoji="0" lang="en-US" sz="1800" b="1" i="0" u="none" strike="noStrike" cap="none" normalizeH="0" baseline="0">
                          <a:ln>
                            <a:noFill/>
                          </a:ln>
                          <a:solidFill>
                            <a:srgbClr val="666666"/>
                          </a:solidFill>
                          <a:effectLst/>
                          <a:latin typeface="Verdana" pitchFamily="-108" charset="0"/>
                          <a:cs typeface="Arial" charset="0"/>
                        </a:rPr>
                        <a:t>430-610 kWh*</a:t>
                      </a:r>
                    </a:p>
                  </a:txBody>
                  <a:tcPr marL="51206" marR="51206" marT="25600" marB="25600" anchor="ctr" horzOverflow="overflow">
                    <a:lnL>
                      <a:noFill/>
                    </a:lnL>
                    <a:lnR>
                      <a:noFill/>
                    </a:lnR>
                    <a:lnT w="3175" cap="flat" cmpd="sng" algn="ctr">
                      <a:solidFill>
                        <a:srgbClr val="EAEAEA"/>
                      </a:solidFill>
                      <a:prstDash val="sysDot"/>
                      <a:round/>
                      <a:headEnd type="none" w="med" len="med"/>
                      <a:tailEnd type="none" w="med" len="med"/>
                    </a:lnT>
                    <a:lnB w="3175" cap="flat" cmpd="sng" algn="ctr">
                      <a:solidFill>
                        <a:srgbClr val="EAEAEA"/>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813108">
                <a:tc>
                  <a:txBody>
                    <a:bodyPr/>
                    <a:lstStyle/>
                    <a:p>
                      <a:pPr marL="0" marR="0" lvl="0" indent="0" algn="ctr" defTabSz="1633538" rtl="0" eaLnBrk="0" fontAlgn="base" latinLnBrk="0" hangingPunct="0">
                        <a:lnSpc>
                          <a:spcPct val="100000"/>
                        </a:lnSpc>
                        <a:spcBef>
                          <a:spcPts val="600"/>
                        </a:spcBef>
                        <a:spcAft>
                          <a:spcPct val="50000"/>
                        </a:spcAft>
                        <a:buClr>
                          <a:schemeClr val="accent1"/>
                        </a:buClr>
                        <a:buSzTx/>
                        <a:buFontTx/>
                        <a:buNone/>
                        <a:tabLst/>
                      </a:pPr>
                      <a:r>
                        <a:rPr kumimoji="0" lang="en-US" sz="1800" b="1" i="0" u="none" strike="noStrike" cap="none" normalizeH="0" baseline="0">
                          <a:ln>
                            <a:noFill/>
                          </a:ln>
                          <a:solidFill>
                            <a:srgbClr val="666666"/>
                          </a:solidFill>
                          <a:effectLst/>
                          <a:latin typeface="Verdana" pitchFamily="-108" charset="0"/>
                          <a:cs typeface="Arial" charset="0"/>
                        </a:rPr>
                        <a:t>S0 + 70% in S3</a:t>
                      </a:r>
                    </a:p>
                    <a:p>
                      <a:pPr marL="0" marR="0" lvl="0" indent="0" algn="ctr" defTabSz="1633538" rtl="0" eaLnBrk="0" fontAlgn="base" latinLnBrk="0" hangingPunct="0">
                        <a:lnSpc>
                          <a:spcPct val="100000"/>
                        </a:lnSpc>
                        <a:spcBef>
                          <a:spcPts val="600"/>
                        </a:spcBef>
                        <a:spcAft>
                          <a:spcPct val="50000"/>
                        </a:spcAft>
                        <a:buClr>
                          <a:schemeClr val="accent1"/>
                        </a:buClr>
                        <a:buSzTx/>
                        <a:buFontTx/>
                        <a:buNone/>
                        <a:tabLst/>
                      </a:pPr>
                      <a:r>
                        <a:rPr kumimoji="0" lang="en-US" sz="1800" b="1" i="0" u="none" strike="noStrike" cap="none" normalizeH="0" baseline="0">
                          <a:ln>
                            <a:noFill/>
                          </a:ln>
                          <a:solidFill>
                            <a:srgbClr val="666666"/>
                          </a:solidFill>
                          <a:effectLst/>
                          <a:latin typeface="Verdana" pitchFamily="-108" charset="0"/>
                          <a:cs typeface="Arial" charset="0"/>
                        </a:rPr>
                        <a:t>24 X 7 Responsive</a:t>
                      </a:r>
                    </a:p>
                  </a:txBody>
                  <a:tcPr marL="51206" marR="51206" marT="25600" marB="25600" anchor="ctr" horzOverflow="overflow">
                    <a:lnL>
                      <a:noFill/>
                    </a:lnL>
                    <a:lnR>
                      <a:noFill/>
                    </a:lnR>
                    <a:lnT w="3175" cap="flat" cmpd="sng" algn="ctr">
                      <a:solidFill>
                        <a:srgbClr val="EAEAEA"/>
                      </a:solidFill>
                      <a:prstDash val="sysDot"/>
                      <a:round/>
                      <a:headEnd type="none" w="med" len="med"/>
                      <a:tailEnd type="none" w="med" len="med"/>
                    </a:lnT>
                    <a:lnB w="3175" cap="flat" cmpd="sng" algn="ctr">
                      <a:solidFill>
                        <a:srgbClr val="EAEAEA"/>
                      </a:solidFill>
                      <a:prstDash val="sysDot"/>
                      <a:round/>
                      <a:headEnd type="none" w="med" len="med"/>
                      <a:tailEnd type="none" w="med" len="med"/>
                    </a:lnB>
                    <a:lnTlToBr>
                      <a:noFill/>
                    </a:lnTlToBr>
                    <a:lnBlToTr>
                      <a:noFill/>
                    </a:lnBlToTr>
                    <a:noFill/>
                  </a:tcPr>
                </a:tc>
                <a:tc>
                  <a:txBody>
                    <a:bodyPr/>
                    <a:lstStyle/>
                    <a:p>
                      <a:pPr marL="0" marR="0" lvl="0" indent="0" algn="ctr" defTabSz="1633538" rtl="0" eaLnBrk="0" fontAlgn="base" latinLnBrk="0" hangingPunct="0">
                        <a:lnSpc>
                          <a:spcPct val="100000"/>
                        </a:lnSpc>
                        <a:spcBef>
                          <a:spcPts val="600"/>
                        </a:spcBef>
                        <a:spcAft>
                          <a:spcPct val="50000"/>
                        </a:spcAft>
                        <a:buClr>
                          <a:schemeClr val="accent1"/>
                        </a:buClr>
                        <a:buSzTx/>
                        <a:buFontTx/>
                        <a:buNone/>
                        <a:tabLst/>
                      </a:pPr>
                      <a:r>
                        <a:rPr kumimoji="0" lang="en-US" sz="1800" b="1" i="0" u="none" strike="noStrike" cap="none" normalizeH="0" baseline="0">
                          <a:ln>
                            <a:noFill/>
                          </a:ln>
                          <a:solidFill>
                            <a:srgbClr val="666666"/>
                          </a:solidFill>
                          <a:effectLst/>
                          <a:latin typeface="Verdana" pitchFamily="-108" charset="0"/>
                          <a:cs typeface="Arial" charset="0"/>
                        </a:rPr>
                        <a:t>150-210 kWh</a:t>
                      </a:r>
                    </a:p>
                  </a:txBody>
                  <a:tcPr marL="51206" marR="51206" marT="25600" marB="25600" anchor="ctr" horzOverflow="overflow">
                    <a:lnL>
                      <a:noFill/>
                    </a:lnL>
                    <a:lnR>
                      <a:noFill/>
                    </a:lnR>
                    <a:lnT w="3175" cap="flat" cmpd="sng" algn="ctr">
                      <a:solidFill>
                        <a:srgbClr val="EAEAEA"/>
                      </a:solidFill>
                      <a:prstDash val="sysDot"/>
                      <a:round/>
                      <a:headEnd type="none" w="med" len="med"/>
                      <a:tailEnd type="none" w="med" len="med"/>
                    </a:lnT>
                    <a:lnB w="3175" cap="flat" cmpd="sng" algn="ctr">
                      <a:solidFill>
                        <a:srgbClr val="EAEAEA"/>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619051">
                <a:tc>
                  <a:txBody>
                    <a:bodyPr/>
                    <a:lstStyle/>
                    <a:p>
                      <a:pPr marL="0" marR="0" lvl="0" indent="0" algn="ctr" defTabSz="1633538" rtl="0" eaLnBrk="0" fontAlgn="base" latinLnBrk="0" hangingPunct="0">
                        <a:lnSpc>
                          <a:spcPct val="100000"/>
                        </a:lnSpc>
                        <a:spcBef>
                          <a:spcPts val="600"/>
                        </a:spcBef>
                        <a:spcAft>
                          <a:spcPct val="50000"/>
                        </a:spcAft>
                        <a:buClr>
                          <a:schemeClr val="accent1"/>
                        </a:buClr>
                        <a:buSzTx/>
                        <a:buFontTx/>
                        <a:buNone/>
                        <a:tabLst/>
                      </a:pPr>
                      <a:r>
                        <a:rPr kumimoji="0" lang="en-US" sz="1800" b="1" i="0" u="none" strike="noStrike" cap="none" normalizeH="0" baseline="0">
                          <a:ln>
                            <a:noFill/>
                          </a:ln>
                          <a:solidFill>
                            <a:srgbClr val="666666"/>
                          </a:solidFill>
                          <a:effectLst/>
                          <a:latin typeface="Verdana" pitchFamily="-108" charset="0"/>
                          <a:cs typeface="Arial" charset="0"/>
                        </a:rPr>
                        <a:t>Annual Energy Savings</a:t>
                      </a:r>
                    </a:p>
                  </a:txBody>
                  <a:tcPr marL="51206" marR="51206" marT="25600" marB="25600" anchor="ctr" horzOverflow="overflow">
                    <a:lnL>
                      <a:noFill/>
                    </a:lnL>
                    <a:lnR>
                      <a:noFill/>
                    </a:lnR>
                    <a:lnT w="3175" cap="flat" cmpd="sng" algn="ctr">
                      <a:solidFill>
                        <a:srgbClr val="EAEAEA"/>
                      </a:solidFill>
                      <a:prstDash val="sysDot"/>
                      <a:round/>
                      <a:headEnd type="none" w="med" len="med"/>
                      <a:tailEnd type="none" w="med" len="med"/>
                    </a:lnT>
                    <a:lnB w="3175" cap="flat" cmpd="sng" algn="ctr">
                      <a:solidFill>
                        <a:srgbClr val="EAEAEA"/>
                      </a:solidFill>
                      <a:prstDash val="sysDot"/>
                      <a:round/>
                      <a:headEnd type="none" w="med" len="med"/>
                      <a:tailEnd type="none" w="med" len="med"/>
                    </a:lnB>
                    <a:lnTlToBr>
                      <a:noFill/>
                    </a:lnTlToBr>
                    <a:lnBlToTr>
                      <a:noFill/>
                    </a:lnBlToTr>
                    <a:noFill/>
                  </a:tcPr>
                </a:tc>
                <a:tc>
                  <a:txBody>
                    <a:bodyPr/>
                    <a:lstStyle/>
                    <a:p>
                      <a:pPr marL="0" marR="0" lvl="0" indent="0" algn="ctr" defTabSz="1633538" rtl="0" eaLnBrk="0" fontAlgn="base" latinLnBrk="0" hangingPunct="0">
                        <a:lnSpc>
                          <a:spcPct val="100000"/>
                        </a:lnSpc>
                        <a:spcBef>
                          <a:spcPts val="600"/>
                        </a:spcBef>
                        <a:spcAft>
                          <a:spcPct val="50000"/>
                        </a:spcAft>
                        <a:buClr>
                          <a:schemeClr val="accent1"/>
                        </a:buClr>
                        <a:buSzTx/>
                        <a:buFontTx/>
                        <a:buNone/>
                        <a:tabLst/>
                      </a:pPr>
                      <a:r>
                        <a:rPr kumimoji="0" lang="en-US" sz="1800" b="1" i="0" u="none" strike="noStrike" cap="none" normalizeH="0" baseline="0">
                          <a:ln>
                            <a:noFill/>
                          </a:ln>
                          <a:solidFill>
                            <a:srgbClr val="666666"/>
                          </a:solidFill>
                          <a:effectLst/>
                          <a:latin typeface="Verdana" pitchFamily="-108" charset="0"/>
                          <a:cs typeface="Arial" charset="0"/>
                        </a:rPr>
                        <a:t>400 kWh ($40)**</a:t>
                      </a:r>
                    </a:p>
                  </a:txBody>
                  <a:tcPr marL="51206" marR="51206" marT="25600" marB="25600" anchor="ctr" horzOverflow="overflow">
                    <a:lnL>
                      <a:noFill/>
                    </a:lnL>
                    <a:lnR>
                      <a:noFill/>
                    </a:lnR>
                    <a:lnT w="3175" cap="flat" cmpd="sng" algn="ctr">
                      <a:solidFill>
                        <a:srgbClr val="EAEAEA"/>
                      </a:solidFill>
                      <a:prstDash val="sysDot"/>
                      <a:round/>
                      <a:headEnd type="none" w="med" len="med"/>
                      <a:tailEnd type="none" w="med" len="med"/>
                    </a:lnT>
                    <a:lnB w="3175" cap="flat" cmpd="sng" algn="ctr">
                      <a:solidFill>
                        <a:srgbClr val="EAEAEA"/>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619051">
                <a:tc>
                  <a:txBody>
                    <a:bodyPr/>
                    <a:lstStyle/>
                    <a:p>
                      <a:pPr marL="0" marR="0" lvl="0" indent="0" algn="ctr" defTabSz="1633538" rtl="0" eaLnBrk="0" fontAlgn="base" latinLnBrk="0" hangingPunct="0">
                        <a:lnSpc>
                          <a:spcPct val="100000"/>
                        </a:lnSpc>
                        <a:spcBef>
                          <a:spcPts val="600"/>
                        </a:spcBef>
                        <a:spcAft>
                          <a:spcPct val="50000"/>
                        </a:spcAft>
                        <a:buClr>
                          <a:schemeClr val="accent1"/>
                        </a:buClr>
                        <a:buSzTx/>
                        <a:buFontTx/>
                        <a:buNone/>
                        <a:tabLst/>
                      </a:pPr>
                      <a:r>
                        <a:rPr kumimoji="0" lang="en-US" sz="1800" b="1" i="0" u="none" strike="noStrike" cap="none" normalizeH="0" baseline="0">
                          <a:ln>
                            <a:noFill/>
                          </a:ln>
                          <a:solidFill>
                            <a:srgbClr val="666666"/>
                          </a:solidFill>
                          <a:effectLst/>
                          <a:latin typeface="Verdana" pitchFamily="-108" charset="0"/>
                          <a:cs typeface="Arial" charset="0"/>
                        </a:rPr>
                        <a:t>150+ Million PCs*</a:t>
                      </a:r>
                    </a:p>
                  </a:txBody>
                  <a:tcPr marL="51206" marR="51206" marT="25600" marB="25600" anchor="ctr" horzOverflow="overflow">
                    <a:lnL>
                      <a:noFill/>
                    </a:lnL>
                    <a:lnR>
                      <a:noFill/>
                    </a:lnR>
                    <a:lnT w="3175" cap="flat" cmpd="sng" algn="ctr">
                      <a:solidFill>
                        <a:srgbClr val="EAEAEA"/>
                      </a:solidFill>
                      <a:prstDash val="sysDot"/>
                      <a:round/>
                      <a:headEnd type="none" w="med" len="med"/>
                      <a:tailEnd type="none" w="med" len="med"/>
                    </a:lnT>
                    <a:lnB w="3175" cap="flat" cmpd="sng" algn="ctr">
                      <a:solidFill>
                        <a:schemeClr val="folHlink"/>
                      </a:solidFill>
                      <a:prstDash val="solid"/>
                      <a:round/>
                      <a:headEnd type="none" w="med" len="med"/>
                      <a:tailEnd type="none" w="med" len="med"/>
                    </a:lnB>
                    <a:lnTlToBr>
                      <a:noFill/>
                    </a:lnTlToBr>
                    <a:lnBlToTr>
                      <a:noFill/>
                    </a:lnBlToTr>
                    <a:noFill/>
                  </a:tcPr>
                </a:tc>
                <a:tc>
                  <a:txBody>
                    <a:bodyPr/>
                    <a:lstStyle/>
                    <a:p>
                      <a:pPr marL="0" marR="0" lvl="0" indent="0" algn="ctr" defTabSz="1633538" rtl="0" eaLnBrk="0" fontAlgn="base" latinLnBrk="0" hangingPunct="0">
                        <a:lnSpc>
                          <a:spcPct val="100000"/>
                        </a:lnSpc>
                        <a:spcBef>
                          <a:spcPts val="600"/>
                        </a:spcBef>
                        <a:spcAft>
                          <a:spcPct val="50000"/>
                        </a:spcAft>
                        <a:buClr>
                          <a:schemeClr val="accent1"/>
                        </a:buClr>
                        <a:buSzTx/>
                        <a:buFontTx/>
                        <a:buNone/>
                        <a:tabLst/>
                      </a:pPr>
                      <a:r>
                        <a:rPr kumimoji="0" lang="en-US" sz="1800" b="1" i="0" u="none" strike="noStrike" cap="none" normalizeH="0" baseline="0">
                          <a:ln>
                            <a:noFill/>
                          </a:ln>
                          <a:solidFill>
                            <a:srgbClr val="666666"/>
                          </a:solidFill>
                          <a:effectLst/>
                          <a:latin typeface="Verdana" pitchFamily="-108" charset="0"/>
                          <a:cs typeface="Arial" charset="0"/>
                        </a:rPr>
                        <a:t>60+ TWh Generating Cap ($6B)</a:t>
                      </a:r>
                    </a:p>
                  </a:txBody>
                  <a:tcPr marL="51206" marR="51206" marT="25600" marB="25600" anchor="ctr" horzOverflow="overflow">
                    <a:lnL>
                      <a:noFill/>
                    </a:lnL>
                    <a:lnR>
                      <a:noFill/>
                    </a:lnR>
                    <a:lnT w="3175" cap="flat" cmpd="sng" algn="ctr">
                      <a:solidFill>
                        <a:srgbClr val="EAEAEA"/>
                      </a:solidFill>
                      <a:prstDash val="sysDot"/>
                      <a:round/>
                      <a:headEnd type="none" w="med" len="med"/>
                      <a:tailEnd type="none" w="med" len="med"/>
                    </a:lnT>
                    <a:lnB w="3175" cap="flat" cmpd="sng" algn="ctr">
                      <a:solidFill>
                        <a:schemeClr val="folHlink"/>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361682">
                <a:tc>
                  <a:txBody>
                    <a:bodyPr/>
                    <a:lstStyle/>
                    <a:p>
                      <a:pPr marL="0" marR="0" lvl="0" indent="0" algn="ctr" defTabSz="1633538" rtl="0" eaLnBrk="0" fontAlgn="base" latinLnBrk="0" hangingPunct="0">
                        <a:lnSpc>
                          <a:spcPct val="100000"/>
                        </a:lnSpc>
                        <a:spcBef>
                          <a:spcPts val="600"/>
                        </a:spcBef>
                        <a:spcAft>
                          <a:spcPct val="50000"/>
                        </a:spcAft>
                        <a:buClr>
                          <a:schemeClr val="accent1"/>
                        </a:buClr>
                        <a:buSzTx/>
                        <a:buFontTx/>
                        <a:buNone/>
                        <a:tabLst/>
                      </a:pPr>
                      <a:r>
                        <a:rPr kumimoji="0" lang="en-US" sz="1800" b="1" i="0" u="none" strike="noStrike" cap="none" normalizeH="0" baseline="0">
                          <a:ln>
                            <a:noFill/>
                          </a:ln>
                          <a:solidFill>
                            <a:srgbClr val="666666"/>
                          </a:solidFill>
                          <a:effectLst/>
                          <a:latin typeface="Verdana" pitchFamily="-108" charset="0"/>
                          <a:cs typeface="Arial" charset="0"/>
                        </a:rPr>
                        <a:t>PLUS Millions of “Networked Devices”</a:t>
                      </a:r>
                    </a:p>
                    <a:p>
                      <a:pPr marL="0" marR="0" lvl="0" indent="0" algn="ctr" defTabSz="1633538" rtl="0" eaLnBrk="0" fontAlgn="base" latinLnBrk="0" hangingPunct="0">
                        <a:lnSpc>
                          <a:spcPct val="100000"/>
                        </a:lnSpc>
                        <a:spcBef>
                          <a:spcPts val="600"/>
                        </a:spcBef>
                        <a:spcAft>
                          <a:spcPct val="50000"/>
                        </a:spcAft>
                        <a:buClr>
                          <a:schemeClr val="accent1"/>
                        </a:buClr>
                        <a:buSzTx/>
                        <a:buFontTx/>
                        <a:buNone/>
                        <a:tabLst/>
                      </a:pPr>
                      <a:r>
                        <a:rPr kumimoji="0" lang="en-US" sz="1800" b="1" i="0" u="none" strike="noStrike" cap="none" normalizeH="0" baseline="0">
                          <a:ln>
                            <a:noFill/>
                          </a:ln>
                          <a:solidFill>
                            <a:srgbClr val="666666"/>
                          </a:solidFill>
                          <a:effectLst/>
                          <a:latin typeface="Verdana" pitchFamily="-108" charset="0"/>
                          <a:cs typeface="Arial" charset="0"/>
                        </a:rPr>
                        <a:t>(Printers, Game Consoles, TVs, etc.)</a:t>
                      </a:r>
                    </a:p>
                  </a:txBody>
                  <a:tcPr marL="51206" marR="51206" marT="25600" marB="25600" anchor="ctr" horzOverflow="overflow">
                    <a:lnL>
                      <a:noFill/>
                    </a:lnL>
                    <a:lnR>
                      <a:noFill/>
                    </a:lnR>
                    <a:lnT w="3175" cap="flat" cmpd="sng" algn="ctr">
                      <a:solidFill>
                        <a:schemeClr val="folHlink"/>
                      </a:solidFill>
                      <a:prstDash val="solid"/>
                      <a:round/>
                      <a:headEnd type="none" w="med" len="med"/>
                      <a:tailEnd type="none" w="med" len="med"/>
                    </a:lnT>
                    <a:lnB w="3175" cap="flat" cmpd="sng" algn="ctr">
                      <a:solidFill>
                        <a:schemeClr val="folHlink"/>
                      </a:solidFill>
                      <a:prstDash val="solid"/>
                      <a:round/>
                      <a:headEnd type="none" w="med" len="med"/>
                      <a:tailEnd type="none" w="med" len="med"/>
                    </a:lnB>
                    <a:lnTlToBr>
                      <a:noFill/>
                    </a:lnTlToBr>
                    <a:lnBlToTr>
                      <a:noFill/>
                    </a:lnBlToTr>
                    <a:noFill/>
                  </a:tcPr>
                </a:tc>
                <a:tc>
                  <a:txBody>
                    <a:bodyPr/>
                    <a:lstStyle/>
                    <a:p>
                      <a:pPr marL="0" marR="0" lvl="0" indent="0" algn="ctr" defTabSz="1633538" rtl="0" eaLnBrk="0" fontAlgn="base" latinLnBrk="0" hangingPunct="0">
                        <a:lnSpc>
                          <a:spcPct val="100000"/>
                        </a:lnSpc>
                        <a:spcBef>
                          <a:spcPts val="600"/>
                        </a:spcBef>
                        <a:spcAft>
                          <a:spcPct val="50000"/>
                        </a:spcAft>
                        <a:buClr>
                          <a:schemeClr val="accent1"/>
                        </a:buClr>
                        <a:buSzTx/>
                        <a:buFontTx/>
                        <a:buNone/>
                        <a:tabLst/>
                      </a:pPr>
                      <a:r>
                        <a:rPr kumimoji="0" lang="en-US" sz="2000" b="1" i="0" u="none" strike="noStrike" cap="none" normalizeH="0" baseline="0">
                          <a:ln>
                            <a:noFill/>
                          </a:ln>
                          <a:solidFill>
                            <a:srgbClr val="FF6600"/>
                          </a:solidFill>
                          <a:effectLst/>
                          <a:latin typeface="Verdana" pitchFamily="-108" charset="0"/>
                          <a:cs typeface="Arial" charset="0"/>
                        </a:rPr>
                        <a:t>Huge Energy savings potential using Network Proxy</a:t>
                      </a:r>
                    </a:p>
                  </a:txBody>
                  <a:tcPr marL="51206" marR="51206" marT="25600" marB="25600" anchor="ctr" horzOverflow="overflow">
                    <a:lnL>
                      <a:noFill/>
                    </a:lnL>
                    <a:lnR>
                      <a:noFill/>
                    </a:lnR>
                    <a:lnT w="3175" cap="flat" cmpd="sng" algn="ctr">
                      <a:solidFill>
                        <a:schemeClr val="folHlink"/>
                      </a:solidFill>
                      <a:prstDash val="solid"/>
                      <a:round/>
                      <a:headEnd type="none" w="med" len="med"/>
                      <a:tailEnd type="none" w="med" len="med"/>
                    </a:lnT>
                    <a:lnB w="3175" cap="flat" cmpd="sng" algn="ctr">
                      <a:solidFill>
                        <a:schemeClr val="folHlink"/>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
        <p:nvSpPr>
          <p:cNvPr id="21526" name="Text Box 24">
            <a:extLst>
              <a:ext uri="{FF2B5EF4-FFF2-40B4-BE49-F238E27FC236}">
                <a16:creationId xmlns:a16="http://schemas.microsoft.com/office/drawing/2014/main" id="{A0DF9B5E-455C-473D-9B83-28F8B33C5ACA}"/>
              </a:ext>
            </a:extLst>
          </p:cNvPr>
          <p:cNvSpPr txBox="1">
            <a:spLocks noChangeArrowheads="1"/>
          </p:cNvSpPr>
          <p:nvPr/>
        </p:nvSpPr>
        <p:spPr bwMode="auto">
          <a:xfrm>
            <a:off x="434975" y="6407150"/>
            <a:ext cx="68707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0800">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l">
              <a:spcBef>
                <a:spcPct val="50000"/>
              </a:spcBef>
            </a:pPr>
            <a:r>
              <a:rPr lang="en-US" altLang="en-US" sz="1000">
                <a:latin typeface="Neo Sans Intel" pitchFamily="34" charset="0"/>
              </a:rPr>
              <a:t>* Source: Energy Star Computer System Data        ** Assuming 10c per kWh </a:t>
            </a: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a:extLst>
              <a:ext uri="{FF2B5EF4-FFF2-40B4-BE49-F238E27FC236}">
                <a16:creationId xmlns:a16="http://schemas.microsoft.com/office/drawing/2014/main" id="{6851283F-9CF8-4CED-98BF-30DBB5EEE1A3}"/>
              </a:ext>
            </a:extLst>
          </p:cNvPr>
          <p:cNvSpPr>
            <a:spLocks noGrp="1" noChangeArrowheads="1"/>
          </p:cNvSpPr>
          <p:nvPr>
            <p:ph type="title"/>
          </p:nvPr>
        </p:nvSpPr>
        <p:spPr/>
        <p:txBody>
          <a:bodyPr/>
          <a:lstStyle/>
          <a:p>
            <a:r>
              <a:rPr lang="en-US" altLang="en-US" sz="2400">
                <a:hlinkClick r:id="rId2"/>
              </a:rPr>
              <a:t>TC32-PNF</a:t>
            </a:r>
            <a:br>
              <a:rPr lang="en-US" altLang="en-US" sz="2400">
                <a:hlinkClick r:id="rId2"/>
              </a:rPr>
            </a:br>
            <a:r>
              <a:rPr lang="en-US" altLang="en-US" sz="2400"/>
              <a:t> </a:t>
            </a:r>
            <a:r>
              <a:rPr lang="en-GB" altLang="en-US" sz="2400"/>
              <a:t>Personal Networks</a:t>
            </a:r>
            <a:endParaRPr lang="de-DE" altLang="en-US" sz="2400">
              <a:ea typeface="ＭＳ Ｐゴシック" panose="020B0600070205080204" pitchFamily="34" charset="-128"/>
            </a:endParaRPr>
          </a:p>
        </p:txBody>
      </p:sp>
      <p:sp>
        <p:nvSpPr>
          <p:cNvPr id="22531" name="Text Box 6">
            <a:extLst>
              <a:ext uri="{FF2B5EF4-FFF2-40B4-BE49-F238E27FC236}">
                <a16:creationId xmlns:a16="http://schemas.microsoft.com/office/drawing/2014/main" id="{0C9278A1-C312-45DC-BAAE-A8D7099D4C16}"/>
              </a:ext>
            </a:extLst>
          </p:cNvPr>
          <p:cNvSpPr txBox="1">
            <a:spLocks noChangeArrowheads="1"/>
          </p:cNvSpPr>
          <p:nvPr/>
        </p:nvSpPr>
        <p:spPr bwMode="auto">
          <a:xfrm>
            <a:off x="468313" y="1412875"/>
            <a:ext cx="8459787" cy="4959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defTabSz="449263"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cs typeface="Arial" panose="020B0604020202020204" pitchFamily="34" charset="0"/>
              </a:defRPr>
            </a:lvl1pPr>
            <a:lvl2pPr defTabSz="449263"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cs typeface="Arial" panose="020B0604020202020204" pitchFamily="34" charset="0"/>
              </a:defRPr>
            </a:lvl2pPr>
            <a:lvl3pPr marL="1143000" indent="-228600" defTabSz="449263"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cs typeface="Arial" panose="020B0604020202020204" pitchFamily="34" charset="0"/>
              </a:defRPr>
            </a:lvl3pPr>
            <a:lvl4pPr marL="1600200" indent="-228600" defTabSz="449263"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cs typeface="Arial" panose="020B0604020202020204" pitchFamily="34" charset="0"/>
              </a:defRPr>
            </a:lvl4pPr>
            <a:lvl5pPr marL="2057400" indent="-228600" defTabSz="449263"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cs typeface="Arial" panose="020B0604020202020204" pitchFamily="34" charset="0"/>
              </a:defRPr>
            </a:lvl5pPr>
            <a:lvl6pPr marL="2514600" indent="-228600" algn="ctr"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cs typeface="Arial" panose="020B0604020202020204" pitchFamily="34" charset="0"/>
              </a:defRPr>
            </a:lvl6pPr>
            <a:lvl7pPr marL="2971800" indent="-228600" algn="ctr"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cs typeface="Arial" panose="020B0604020202020204" pitchFamily="34" charset="0"/>
              </a:defRPr>
            </a:lvl7pPr>
            <a:lvl8pPr marL="3429000" indent="-228600" algn="ctr"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cs typeface="Arial" panose="020B0604020202020204" pitchFamily="34" charset="0"/>
              </a:defRPr>
            </a:lvl8pPr>
            <a:lvl9pPr marL="3886200" indent="-228600" algn="ctr"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cs typeface="Arial" panose="020B0604020202020204" pitchFamily="34" charset="0"/>
              </a:defRPr>
            </a:lvl9pPr>
          </a:lstStyle>
          <a:p>
            <a:pPr algn="l" eaLnBrk="1" hangingPunct="1">
              <a:spcBef>
                <a:spcPts val="575"/>
              </a:spcBef>
              <a:buClr>
                <a:srgbClr val="666666"/>
              </a:buClr>
              <a:buSzPct val="100000"/>
              <a:buFont typeface="Verdana" panose="020B0604030504040204" pitchFamily="34" charset="0"/>
              <a:buNone/>
            </a:pPr>
            <a:r>
              <a:rPr lang="en-GB" altLang="en-US" sz="2400" b="1">
                <a:solidFill>
                  <a:schemeClr val="hlink"/>
                </a:solidFill>
                <a:latin typeface="Verdana" panose="020B0604030504040204" pitchFamily="34" charset="0"/>
              </a:rPr>
              <a:t>From PANs to PNs</a:t>
            </a:r>
          </a:p>
          <a:p>
            <a:pPr algn="l" eaLnBrk="1" hangingPunct="1">
              <a:spcBef>
                <a:spcPts val="575"/>
              </a:spcBef>
              <a:buClr>
                <a:srgbClr val="666666"/>
              </a:buClr>
              <a:buSzPct val="100000"/>
              <a:buFont typeface="Verdana" panose="020B0604030504040204" pitchFamily="34" charset="0"/>
              <a:buNone/>
            </a:pPr>
            <a:br>
              <a:rPr lang="en-GB" altLang="en-US" b="1">
                <a:solidFill>
                  <a:srgbClr val="666666"/>
                </a:solidFill>
                <a:latin typeface="Verdana" panose="020B0604030504040204" pitchFamily="34" charset="0"/>
              </a:rPr>
            </a:br>
            <a:r>
              <a:rPr lang="en-GB" altLang="en-US" b="1">
                <a:solidFill>
                  <a:srgbClr val="666666"/>
                </a:solidFill>
                <a:latin typeface="Verdana" panose="020B0604030504040204" pitchFamily="34" charset="0"/>
              </a:rPr>
              <a:t>Personal Area Network (PAN)</a:t>
            </a:r>
            <a:r>
              <a:rPr lang="ar-SA" altLang="en-US" b="1">
                <a:solidFill>
                  <a:srgbClr val="666666"/>
                </a:solidFill>
                <a:latin typeface="Verdana" panose="020B0604030504040204" pitchFamily="34" charset="0"/>
              </a:rPr>
              <a:t>‏</a:t>
            </a:r>
            <a:endParaRPr lang="en-GB" altLang="en-US" b="1">
              <a:solidFill>
                <a:srgbClr val="666666"/>
              </a:solidFill>
              <a:latin typeface="Verdana" panose="020B0604030504040204" pitchFamily="34" charset="0"/>
            </a:endParaRPr>
          </a:p>
          <a:p>
            <a:pPr algn="l" eaLnBrk="1" hangingPunct="1">
              <a:spcBef>
                <a:spcPts val="575"/>
              </a:spcBef>
              <a:buClr>
                <a:srgbClr val="666666"/>
              </a:buClr>
              <a:buSzPct val="100000"/>
              <a:buFont typeface="Verdana" panose="020B0604030504040204" pitchFamily="34" charset="0"/>
              <a:buNone/>
            </a:pPr>
            <a:r>
              <a:rPr lang="en-GB" altLang="en-US">
                <a:solidFill>
                  <a:srgbClr val="666666"/>
                </a:solidFill>
                <a:latin typeface="Verdana" panose="020B0604030504040204" pitchFamily="34" charset="0"/>
              </a:rPr>
              <a:t>Network connecting devices in the close vicinity of a person/personal entity</a:t>
            </a:r>
            <a:r>
              <a:rPr lang="en-GB" altLang="en-US" b="1">
                <a:solidFill>
                  <a:srgbClr val="666666"/>
                </a:solidFill>
                <a:latin typeface="Verdana" panose="020B0604030504040204" pitchFamily="34" charset="0"/>
              </a:rPr>
              <a:t> →&gt; </a:t>
            </a:r>
            <a:r>
              <a:rPr lang="en-GB" altLang="en-US" b="1">
                <a:solidFill>
                  <a:srgbClr val="FF9933"/>
                </a:solidFill>
                <a:latin typeface="Verdana" panose="020B0604030504040204" pitchFamily="34" charset="0"/>
              </a:rPr>
              <a:t>local scope</a:t>
            </a:r>
          </a:p>
          <a:p>
            <a:pPr algn="l" eaLnBrk="1" hangingPunct="1">
              <a:spcBef>
                <a:spcPts val="575"/>
              </a:spcBef>
              <a:buClr>
                <a:srgbClr val="666666"/>
              </a:buClr>
              <a:buSzPct val="100000"/>
              <a:buFont typeface="Verdana" panose="020B0604030504040204" pitchFamily="34" charset="0"/>
              <a:buNone/>
            </a:pPr>
            <a:br>
              <a:rPr lang="en-GB" altLang="en-US" b="1">
                <a:solidFill>
                  <a:srgbClr val="666666"/>
                </a:solidFill>
                <a:latin typeface="Verdana" panose="020B0604030504040204" pitchFamily="34" charset="0"/>
              </a:rPr>
            </a:br>
            <a:r>
              <a:rPr lang="en-GB" altLang="en-US" b="1">
                <a:solidFill>
                  <a:srgbClr val="666666"/>
                </a:solidFill>
                <a:latin typeface="Verdana" panose="020B0604030504040204" pitchFamily="34" charset="0"/>
              </a:rPr>
              <a:t>Personal Network (PN)</a:t>
            </a:r>
          </a:p>
          <a:p>
            <a:pPr algn="l" eaLnBrk="1" hangingPunct="1">
              <a:spcBef>
                <a:spcPts val="575"/>
              </a:spcBef>
              <a:buClr>
                <a:srgbClr val="666666"/>
              </a:buClr>
              <a:buSzPct val="100000"/>
              <a:buFont typeface="Verdana" panose="020B0604030504040204" pitchFamily="34" charset="0"/>
              <a:buNone/>
            </a:pPr>
            <a:r>
              <a:rPr lang="en-GB" altLang="en-US">
                <a:solidFill>
                  <a:srgbClr val="666666"/>
                </a:solidFill>
                <a:latin typeface="Verdana" panose="020B0604030504040204" pitchFamily="34" charset="0"/>
              </a:rPr>
              <a:t>Overlay network on network infrastructure in reach connecting information &amp; communication resources of a person/private entity independent of their location</a:t>
            </a:r>
          </a:p>
          <a:p>
            <a:pPr lvl="1" algn="l" eaLnBrk="1" hangingPunct="1">
              <a:spcBef>
                <a:spcPts val="575"/>
              </a:spcBef>
              <a:buClr>
                <a:srgbClr val="666666"/>
              </a:buClr>
              <a:buSzPct val="100000"/>
              <a:buFont typeface="Verdana" panose="020B0604030504040204" pitchFamily="34" charset="0"/>
              <a:buChar char="•"/>
            </a:pPr>
            <a:r>
              <a:rPr lang="en-GB" altLang="en-US">
                <a:solidFill>
                  <a:srgbClr val="666666"/>
                </a:solidFill>
                <a:latin typeface="Verdana" panose="020B0604030504040204" pitchFamily="34" charset="0"/>
              </a:rPr>
              <a:t> </a:t>
            </a:r>
            <a:r>
              <a:rPr lang="en-GB" altLang="en-US" b="1">
                <a:solidFill>
                  <a:srgbClr val="FF9933"/>
                </a:solidFill>
                <a:latin typeface="Verdana" panose="020B0604030504040204" pitchFamily="34" charset="0"/>
              </a:rPr>
              <a:t>User centred </a:t>
            </a:r>
          </a:p>
          <a:p>
            <a:pPr lvl="1" algn="l" eaLnBrk="1" hangingPunct="1">
              <a:spcBef>
                <a:spcPts val="575"/>
              </a:spcBef>
              <a:buClr>
                <a:srgbClr val="666666"/>
              </a:buClr>
              <a:buSzPct val="100000"/>
              <a:buFont typeface="Verdana" panose="020B0604030504040204" pitchFamily="34" charset="0"/>
              <a:buChar char="•"/>
            </a:pPr>
            <a:r>
              <a:rPr lang="en-GB" altLang="en-US" b="1">
                <a:solidFill>
                  <a:srgbClr val="FF9933"/>
                </a:solidFill>
                <a:latin typeface="Verdana" panose="020B0604030504040204" pitchFamily="34" charset="0"/>
              </a:rPr>
              <a:t> Secure and trustworthy</a:t>
            </a:r>
            <a:endParaRPr lang="en-GB" altLang="en-US">
              <a:solidFill>
                <a:srgbClr val="666666"/>
              </a:solidFill>
              <a:latin typeface="Verdana" panose="020B0604030504040204" pitchFamily="34" charset="0"/>
            </a:endParaRPr>
          </a:p>
          <a:p>
            <a:pPr lvl="1" algn="l" eaLnBrk="1" hangingPunct="1">
              <a:spcBef>
                <a:spcPts val="575"/>
              </a:spcBef>
              <a:buClr>
                <a:srgbClr val="666666"/>
              </a:buClr>
              <a:buSzPct val="100000"/>
              <a:buFont typeface="Verdana" panose="020B0604030504040204" pitchFamily="34" charset="0"/>
              <a:buChar char="•"/>
            </a:pPr>
            <a:r>
              <a:rPr lang="en-GB" altLang="en-US">
                <a:solidFill>
                  <a:srgbClr val="666666"/>
                </a:solidFill>
                <a:latin typeface="Verdana" panose="020B0604030504040204" pitchFamily="34" charset="0"/>
              </a:rPr>
              <a:t> </a:t>
            </a:r>
            <a:r>
              <a:rPr lang="en-GB" altLang="en-US" b="1">
                <a:solidFill>
                  <a:srgbClr val="FF9933"/>
                </a:solidFill>
                <a:latin typeface="Verdana" panose="020B0604030504040204" pitchFamily="34" charset="0"/>
              </a:rPr>
              <a:t>Virtual vicinity </a:t>
            </a:r>
            <a:r>
              <a:rPr lang="en-GB" altLang="en-US">
                <a:solidFill>
                  <a:schemeClr val="bg2"/>
                </a:solidFill>
                <a:latin typeface="Verdana" panose="020B0604030504040204" pitchFamily="34" charset="0"/>
              </a:rPr>
              <a:t>of local and remote resources</a:t>
            </a:r>
          </a:p>
          <a:p>
            <a:pPr lvl="1" algn="l" eaLnBrk="1" hangingPunct="1">
              <a:spcBef>
                <a:spcPts val="575"/>
              </a:spcBef>
              <a:buClr>
                <a:srgbClr val="666666"/>
              </a:buClr>
              <a:buSzPct val="100000"/>
              <a:buFont typeface="Verdana" panose="020B0604030504040204" pitchFamily="34" charset="0"/>
              <a:buChar char="•"/>
            </a:pPr>
            <a:r>
              <a:rPr lang="en-GB" altLang="en-US" b="1">
                <a:solidFill>
                  <a:srgbClr val="666666"/>
                </a:solidFill>
                <a:latin typeface="Verdana" panose="020B0604030504040204" pitchFamily="34" charset="0"/>
              </a:rPr>
              <a:t> </a:t>
            </a:r>
            <a:r>
              <a:rPr lang="en-GB" altLang="en-US" b="1">
                <a:solidFill>
                  <a:srgbClr val="FF9933"/>
                </a:solidFill>
                <a:latin typeface="Verdana" panose="020B0604030504040204" pitchFamily="34" charset="0"/>
              </a:rPr>
              <a:t>Self-organisation </a:t>
            </a:r>
            <a:r>
              <a:rPr lang="en-GB" altLang="en-US">
                <a:solidFill>
                  <a:schemeClr val="bg2"/>
                </a:solidFill>
                <a:latin typeface="Verdana" panose="020B0604030504040204" pitchFamily="34" charset="0"/>
              </a:rPr>
              <a:t>of network connections</a:t>
            </a:r>
          </a:p>
          <a:p>
            <a:pPr lvl="1" algn="l" eaLnBrk="1" hangingPunct="1">
              <a:spcBef>
                <a:spcPts val="575"/>
              </a:spcBef>
              <a:buClr>
                <a:srgbClr val="666666"/>
              </a:buClr>
              <a:buSzPct val="100000"/>
              <a:buFont typeface="Verdana" panose="020B0604030504040204" pitchFamily="34" charset="0"/>
              <a:buChar char="•"/>
            </a:pPr>
            <a:r>
              <a:rPr lang="en-GB" altLang="en-US" b="1">
                <a:solidFill>
                  <a:srgbClr val="666666"/>
                </a:solidFill>
                <a:latin typeface="Verdana" panose="020B0604030504040204" pitchFamily="34" charset="0"/>
              </a:rPr>
              <a:t> </a:t>
            </a:r>
            <a:r>
              <a:rPr lang="en-GB" altLang="en-US" b="1">
                <a:solidFill>
                  <a:srgbClr val="FF9933"/>
                </a:solidFill>
                <a:latin typeface="Verdana" panose="020B0604030504040204" pitchFamily="34" charset="0"/>
              </a:rPr>
              <a:t>Heterogeneity </a:t>
            </a:r>
            <a:r>
              <a:rPr lang="en-GB" altLang="en-US">
                <a:solidFill>
                  <a:schemeClr val="bg2"/>
                </a:solidFill>
                <a:latin typeface="Verdana" panose="020B0604030504040204" pitchFamily="34" charset="0"/>
              </a:rPr>
              <a:t>of technologies</a:t>
            </a:r>
          </a:p>
        </p:txBody>
      </p:sp>
      <p:sp>
        <p:nvSpPr>
          <p:cNvPr id="22532" name="Rectangle 3">
            <a:extLst>
              <a:ext uri="{FF2B5EF4-FFF2-40B4-BE49-F238E27FC236}">
                <a16:creationId xmlns:a16="http://schemas.microsoft.com/office/drawing/2014/main" id="{B7F2696E-60E0-4C8E-B212-9CB02438DA13}"/>
              </a:ext>
            </a:extLst>
          </p:cNvPr>
          <p:cNvSpPr>
            <a:spLocks noChangeArrowheads="1"/>
          </p:cNvSpPr>
          <p:nvPr/>
        </p:nvSpPr>
        <p:spPr bwMode="auto">
          <a:xfrm>
            <a:off x="1917700" y="6411913"/>
            <a:ext cx="6924675"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r" eaLnBrk="1" hangingPunct="1"/>
            <a:r>
              <a:rPr lang="en-US" altLang="en-US" sz="700" b="1">
                <a:latin typeface="Verdana" panose="020B0604030504040204" pitchFamily="34" charset="0"/>
              </a:rPr>
              <a:t>Rue du Rhône 114 - CH-1204 Geneva - T: +41 22 849 6000 - F: +41 22 849 6001 - www.ecma-international.org   </a:t>
            </a:r>
            <a:fld id="{245A88E6-AC60-4394-86AE-9C8E65AB0552}" type="slidenum">
              <a:rPr lang="en-US" altLang="en-US" sz="700" b="1">
                <a:latin typeface="Verdana" panose="020B0604030504040204" pitchFamily="34" charset="0"/>
              </a:rPr>
              <a:pPr algn="r" eaLnBrk="1" hangingPunct="1"/>
              <a:t>19</a:t>
            </a:fld>
            <a:endParaRPr lang="en-US" altLang="en-US" sz="700" b="1">
              <a:latin typeface="Verdana" panose="020B0604030504040204" pitchFamily="34" charset="0"/>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a:extLst>
              <a:ext uri="{FF2B5EF4-FFF2-40B4-BE49-F238E27FC236}">
                <a16:creationId xmlns:a16="http://schemas.microsoft.com/office/drawing/2014/main" id="{B101D17D-F449-4B11-98A2-9C99E43FE8D8}"/>
              </a:ext>
            </a:extLst>
          </p:cNvPr>
          <p:cNvSpPr>
            <a:spLocks noGrp="1" noChangeArrowheads="1"/>
          </p:cNvSpPr>
          <p:nvPr>
            <p:ph type="title"/>
          </p:nvPr>
        </p:nvSpPr>
        <p:spPr/>
        <p:txBody>
          <a:bodyPr/>
          <a:lstStyle/>
          <a:p>
            <a:r>
              <a:rPr lang="en-US" altLang="en-US" u="sng">
                <a:solidFill>
                  <a:schemeClr val="hlink"/>
                </a:solidFill>
              </a:rPr>
              <a:t>TC32</a:t>
            </a:r>
            <a:r>
              <a:rPr lang="en-US" altLang="en-US"/>
              <a:t> </a:t>
            </a:r>
            <a:br>
              <a:rPr lang="en-US" altLang="en-US"/>
            </a:br>
            <a:r>
              <a:rPr lang="en-US" altLang="en-US"/>
              <a:t>has several Task Groups</a:t>
            </a:r>
          </a:p>
        </p:txBody>
      </p:sp>
      <p:sp>
        <p:nvSpPr>
          <p:cNvPr id="4099" name="Line 7">
            <a:extLst>
              <a:ext uri="{FF2B5EF4-FFF2-40B4-BE49-F238E27FC236}">
                <a16:creationId xmlns:a16="http://schemas.microsoft.com/office/drawing/2014/main" id="{A08813B2-F7E5-4E4D-9215-F27A8FCE0F52}"/>
              </a:ext>
            </a:extLst>
          </p:cNvPr>
          <p:cNvSpPr>
            <a:spLocks noChangeShapeType="1"/>
          </p:cNvSpPr>
          <p:nvPr/>
        </p:nvSpPr>
        <p:spPr bwMode="auto">
          <a:xfrm flipH="1">
            <a:off x="857250" y="2338388"/>
            <a:ext cx="46038" cy="4019550"/>
          </a:xfrm>
          <a:prstGeom prst="line">
            <a:avLst/>
          </a:prstGeom>
          <a:noFill/>
          <a:ln w="28575">
            <a:solidFill>
              <a:schemeClr val="bg2"/>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en-GB"/>
          </a:p>
        </p:txBody>
      </p:sp>
      <p:sp>
        <p:nvSpPr>
          <p:cNvPr id="4100" name="Line 8">
            <a:extLst>
              <a:ext uri="{FF2B5EF4-FFF2-40B4-BE49-F238E27FC236}">
                <a16:creationId xmlns:a16="http://schemas.microsoft.com/office/drawing/2014/main" id="{39AE43A1-1C44-4FAF-82E4-72E17F56997B}"/>
              </a:ext>
            </a:extLst>
          </p:cNvPr>
          <p:cNvSpPr>
            <a:spLocks noChangeShapeType="1"/>
          </p:cNvSpPr>
          <p:nvPr/>
        </p:nvSpPr>
        <p:spPr bwMode="auto">
          <a:xfrm>
            <a:off x="900113" y="2841625"/>
            <a:ext cx="457200" cy="0"/>
          </a:xfrm>
          <a:prstGeom prst="line">
            <a:avLst/>
          </a:prstGeom>
          <a:noFill/>
          <a:ln w="28575">
            <a:solidFill>
              <a:schemeClr val="bg2"/>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en-GB"/>
          </a:p>
        </p:txBody>
      </p:sp>
      <p:grpSp>
        <p:nvGrpSpPr>
          <p:cNvPr id="4101" name="Group 16">
            <a:extLst>
              <a:ext uri="{FF2B5EF4-FFF2-40B4-BE49-F238E27FC236}">
                <a16:creationId xmlns:a16="http://schemas.microsoft.com/office/drawing/2014/main" id="{0242305F-8D15-42C2-BB05-155AB40B5D53}"/>
              </a:ext>
            </a:extLst>
          </p:cNvPr>
          <p:cNvGrpSpPr>
            <a:grpSpLocks/>
          </p:cNvGrpSpPr>
          <p:nvPr/>
        </p:nvGrpSpPr>
        <p:grpSpPr bwMode="auto">
          <a:xfrm>
            <a:off x="1619250" y="3141663"/>
            <a:ext cx="7029450" cy="504825"/>
            <a:chOff x="1030" y="2139"/>
            <a:chExt cx="4428" cy="318"/>
          </a:xfrm>
        </p:grpSpPr>
        <p:sp>
          <p:nvSpPr>
            <p:cNvPr id="4118" name="AutoShape 3">
              <a:extLst>
                <a:ext uri="{FF2B5EF4-FFF2-40B4-BE49-F238E27FC236}">
                  <a16:creationId xmlns:a16="http://schemas.microsoft.com/office/drawing/2014/main" id="{D2C32C32-0A4A-4CC0-8E58-24740CF45381}"/>
                </a:ext>
              </a:extLst>
            </p:cNvPr>
            <p:cNvSpPr>
              <a:spLocks noChangeArrowheads="1"/>
            </p:cNvSpPr>
            <p:nvPr/>
          </p:nvSpPr>
          <p:spPr bwMode="auto">
            <a:xfrm>
              <a:off x="1376" y="2139"/>
              <a:ext cx="4082" cy="318"/>
            </a:xfrm>
            <a:prstGeom prst="cube">
              <a:avLst>
                <a:gd name="adj" fmla="val 25000"/>
              </a:avLst>
            </a:prstGeom>
            <a:solidFill>
              <a:srgbClr val="D4D6DE"/>
            </a:solidFill>
            <a:ln w="12700">
              <a:solidFill>
                <a:schemeClr val="bg2"/>
              </a:solidFill>
              <a:miter lim="800000"/>
              <a:headEnd type="none" w="sm" len="sm"/>
              <a:tailEnd type="none" w="sm" len="sm"/>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l" eaLnBrk="1" hangingPunct="1"/>
              <a:r>
                <a:rPr lang="en-GB" altLang="en-US" b="1">
                  <a:solidFill>
                    <a:schemeClr val="bg2"/>
                  </a:solidFill>
                </a:rPr>
                <a:t>TG11 – CSTA</a:t>
              </a:r>
            </a:p>
          </p:txBody>
        </p:sp>
        <p:sp>
          <p:nvSpPr>
            <p:cNvPr id="4119" name="Line 10">
              <a:extLst>
                <a:ext uri="{FF2B5EF4-FFF2-40B4-BE49-F238E27FC236}">
                  <a16:creationId xmlns:a16="http://schemas.microsoft.com/office/drawing/2014/main" id="{94E1F735-5412-4B39-B5AD-564895B52898}"/>
                </a:ext>
              </a:extLst>
            </p:cNvPr>
            <p:cNvSpPr>
              <a:spLocks noChangeShapeType="1"/>
            </p:cNvSpPr>
            <p:nvPr/>
          </p:nvSpPr>
          <p:spPr bwMode="auto">
            <a:xfrm>
              <a:off x="1030" y="2328"/>
              <a:ext cx="336" cy="0"/>
            </a:xfrm>
            <a:prstGeom prst="line">
              <a:avLst/>
            </a:prstGeom>
            <a:noFill/>
            <a:ln w="28575">
              <a:solidFill>
                <a:schemeClr val="bg2"/>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en-GB"/>
            </a:p>
          </p:txBody>
        </p:sp>
      </p:grpSp>
      <p:sp>
        <p:nvSpPr>
          <p:cNvPr id="4102" name="AutoShape 14">
            <a:extLst>
              <a:ext uri="{FF2B5EF4-FFF2-40B4-BE49-F238E27FC236}">
                <a16:creationId xmlns:a16="http://schemas.microsoft.com/office/drawing/2014/main" id="{DB63ED31-06C6-45B2-8C13-C47A26E64B5F}"/>
              </a:ext>
            </a:extLst>
          </p:cNvPr>
          <p:cNvSpPr>
            <a:spLocks noChangeArrowheads="1"/>
          </p:cNvSpPr>
          <p:nvPr/>
        </p:nvSpPr>
        <p:spPr bwMode="auto">
          <a:xfrm>
            <a:off x="1357313" y="2530475"/>
            <a:ext cx="7272337" cy="504825"/>
          </a:xfrm>
          <a:prstGeom prst="cube">
            <a:avLst>
              <a:gd name="adj" fmla="val 25000"/>
            </a:avLst>
          </a:prstGeom>
          <a:noFill/>
          <a:ln w="12700">
            <a:solidFill>
              <a:schemeClr val="bg2"/>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en-GB" altLang="en-US" b="1">
                <a:solidFill>
                  <a:schemeClr val="hlink"/>
                </a:solidFill>
              </a:rPr>
              <a:t>TC32 – Business Communications</a:t>
            </a:r>
          </a:p>
        </p:txBody>
      </p:sp>
      <p:pic>
        <p:nvPicPr>
          <p:cNvPr id="4103" name="Picture 17">
            <a:extLst>
              <a:ext uri="{FF2B5EF4-FFF2-40B4-BE49-F238E27FC236}">
                <a16:creationId xmlns:a16="http://schemas.microsoft.com/office/drawing/2014/main" id="{C8FD66AC-E507-49E1-9E47-AA6D848767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57250" y="1500188"/>
            <a:ext cx="2962275"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04" name="Footer Placeholder 17">
            <a:extLst>
              <a:ext uri="{FF2B5EF4-FFF2-40B4-BE49-F238E27FC236}">
                <a16:creationId xmlns:a16="http://schemas.microsoft.com/office/drawing/2014/main" id="{E4330933-3E07-4FD5-9893-1A2DA2E8E986}"/>
              </a:ext>
            </a:extLst>
          </p:cNvPr>
          <p:cNvSpPr>
            <a:spLocks noGrp="1"/>
          </p:cNvSpPr>
          <p:nvPr>
            <p:ph type="ftr" sz="quarter" idx="10"/>
          </p:nvPr>
        </p:nvSpPr>
        <p:spPr>
          <a:xfrm>
            <a:off x="1917700" y="6411913"/>
            <a:ext cx="6924675" cy="3111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fr-FR" altLang="en-US">
                <a:latin typeface="Verdana" panose="020B0604030504040204" pitchFamily="34" charset="0"/>
              </a:rPr>
              <a:t>Rue du Rhône 114 - CH-1204 Geneva - T: +41 22 849 6000 - F: +41 22 849 6001 - www.ecma-international.org   2</a:t>
            </a:r>
            <a:endParaRPr lang="en-US" altLang="en-US">
              <a:latin typeface="Verdana" panose="020B0604030504040204" pitchFamily="34" charset="0"/>
            </a:endParaRPr>
          </a:p>
        </p:txBody>
      </p:sp>
      <p:sp>
        <p:nvSpPr>
          <p:cNvPr id="4105" name="Line 7">
            <a:extLst>
              <a:ext uri="{FF2B5EF4-FFF2-40B4-BE49-F238E27FC236}">
                <a16:creationId xmlns:a16="http://schemas.microsoft.com/office/drawing/2014/main" id="{57D8DDFF-3E91-4844-9696-4A688AABF8B2}"/>
              </a:ext>
            </a:extLst>
          </p:cNvPr>
          <p:cNvSpPr>
            <a:spLocks noChangeShapeType="1"/>
          </p:cNvSpPr>
          <p:nvPr/>
        </p:nvSpPr>
        <p:spPr bwMode="auto">
          <a:xfrm flipH="1">
            <a:off x="1597025" y="3019425"/>
            <a:ext cx="46038" cy="3214688"/>
          </a:xfrm>
          <a:prstGeom prst="line">
            <a:avLst/>
          </a:prstGeom>
          <a:noFill/>
          <a:ln w="28575">
            <a:solidFill>
              <a:schemeClr val="bg2"/>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en-GB"/>
          </a:p>
        </p:txBody>
      </p:sp>
      <p:grpSp>
        <p:nvGrpSpPr>
          <p:cNvPr id="4106" name="Group 17">
            <a:extLst>
              <a:ext uri="{FF2B5EF4-FFF2-40B4-BE49-F238E27FC236}">
                <a16:creationId xmlns:a16="http://schemas.microsoft.com/office/drawing/2014/main" id="{F51EE737-B118-4AA5-B448-7B4BFC72F681}"/>
              </a:ext>
            </a:extLst>
          </p:cNvPr>
          <p:cNvGrpSpPr>
            <a:grpSpLocks/>
          </p:cNvGrpSpPr>
          <p:nvPr/>
        </p:nvGrpSpPr>
        <p:grpSpPr bwMode="auto">
          <a:xfrm>
            <a:off x="1619250" y="3789363"/>
            <a:ext cx="7021513" cy="504825"/>
            <a:chOff x="1035" y="2745"/>
            <a:chExt cx="4423" cy="318"/>
          </a:xfrm>
        </p:grpSpPr>
        <p:sp>
          <p:nvSpPr>
            <p:cNvPr id="4116" name="AutoShape 4">
              <a:extLst>
                <a:ext uri="{FF2B5EF4-FFF2-40B4-BE49-F238E27FC236}">
                  <a16:creationId xmlns:a16="http://schemas.microsoft.com/office/drawing/2014/main" id="{15766C4E-556B-42D3-9649-01BC4000BF67}"/>
                </a:ext>
              </a:extLst>
            </p:cNvPr>
            <p:cNvSpPr>
              <a:spLocks noChangeArrowheads="1"/>
            </p:cNvSpPr>
            <p:nvPr/>
          </p:nvSpPr>
          <p:spPr bwMode="auto">
            <a:xfrm>
              <a:off x="1376" y="2745"/>
              <a:ext cx="4082" cy="318"/>
            </a:xfrm>
            <a:prstGeom prst="cube">
              <a:avLst>
                <a:gd name="adj" fmla="val 25000"/>
              </a:avLst>
            </a:prstGeom>
            <a:solidFill>
              <a:srgbClr val="DEE0E6"/>
            </a:solidFill>
            <a:ln w="12700">
              <a:solidFill>
                <a:schemeClr val="bg2"/>
              </a:solidFill>
              <a:miter lim="800000"/>
              <a:headEnd type="none" w="sm" len="sm"/>
              <a:tailEnd type="none" w="sm" len="sm"/>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l" eaLnBrk="1" hangingPunct="1"/>
              <a:r>
                <a:rPr lang="en-GB" altLang="en-US" b="1">
                  <a:solidFill>
                    <a:schemeClr val="bg2"/>
                  </a:solidFill>
                </a:rPr>
                <a:t>TG14 – PISNs - Services and Signalling (dormant)</a:t>
              </a:r>
            </a:p>
          </p:txBody>
        </p:sp>
        <p:sp>
          <p:nvSpPr>
            <p:cNvPr id="4117" name="Line 10">
              <a:extLst>
                <a:ext uri="{FF2B5EF4-FFF2-40B4-BE49-F238E27FC236}">
                  <a16:creationId xmlns:a16="http://schemas.microsoft.com/office/drawing/2014/main" id="{F2E441C5-F40A-4CBB-8003-045D61716B66}"/>
                </a:ext>
              </a:extLst>
            </p:cNvPr>
            <p:cNvSpPr>
              <a:spLocks noChangeShapeType="1"/>
            </p:cNvSpPr>
            <p:nvPr/>
          </p:nvSpPr>
          <p:spPr bwMode="auto">
            <a:xfrm>
              <a:off x="1035" y="2925"/>
              <a:ext cx="336" cy="0"/>
            </a:xfrm>
            <a:prstGeom prst="line">
              <a:avLst/>
            </a:prstGeom>
            <a:noFill/>
            <a:ln w="28575">
              <a:solidFill>
                <a:schemeClr val="bg2"/>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en-GB"/>
            </a:p>
          </p:txBody>
        </p:sp>
      </p:grpSp>
      <p:grpSp>
        <p:nvGrpSpPr>
          <p:cNvPr id="4107" name="Group 18">
            <a:extLst>
              <a:ext uri="{FF2B5EF4-FFF2-40B4-BE49-F238E27FC236}">
                <a16:creationId xmlns:a16="http://schemas.microsoft.com/office/drawing/2014/main" id="{6CA68A5C-854B-49DE-A80D-12BC373BE434}"/>
              </a:ext>
            </a:extLst>
          </p:cNvPr>
          <p:cNvGrpSpPr>
            <a:grpSpLocks/>
          </p:cNvGrpSpPr>
          <p:nvPr/>
        </p:nvGrpSpPr>
        <p:grpSpPr bwMode="auto">
          <a:xfrm>
            <a:off x="1619250" y="4437063"/>
            <a:ext cx="7021513" cy="504825"/>
            <a:chOff x="1035" y="3327"/>
            <a:chExt cx="4423" cy="318"/>
          </a:xfrm>
        </p:grpSpPr>
        <p:sp>
          <p:nvSpPr>
            <p:cNvPr id="4114" name="AutoShape 5">
              <a:extLst>
                <a:ext uri="{FF2B5EF4-FFF2-40B4-BE49-F238E27FC236}">
                  <a16:creationId xmlns:a16="http://schemas.microsoft.com/office/drawing/2014/main" id="{B61E4751-CA53-47F8-B76C-A15391AEDAE7}"/>
                </a:ext>
              </a:extLst>
            </p:cNvPr>
            <p:cNvSpPr>
              <a:spLocks noChangeArrowheads="1"/>
            </p:cNvSpPr>
            <p:nvPr/>
          </p:nvSpPr>
          <p:spPr bwMode="auto">
            <a:xfrm>
              <a:off x="1376" y="3327"/>
              <a:ext cx="4082" cy="318"/>
            </a:xfrm>
            <a:prstGeom prst="cube">
              <a:avLst>
                <a:gd name="adj" fmla="val 25000"/>
              </a:avLst>
            </a:prstGeom>
            <a:solidFill>
              <a:srgbClr val="E2E3EA"/>
            </a:solidFill>
            <a:ln w="12700">
              <a:solidFill>
                <a:schemeClr val="bg2"/>
              </a:solidFill>
              <a:miter lim="800000"/>
              <a:headEnd type="none" w="sm" len="sm"/>
              <a:tailEnd type="none" w="sm" len="sm"/>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l" eaLnBrk="1" hangingPunct="1"/>
              <a:r>
                <a:rPr lang="en-GB" altLang="en-US" b="1">
                  <a:solidFill>
                    <a:schemeClr val="bg2"/>
                  </a:solidFill>
                </a:rPr>
                <a:t>TG17 – IP-</a:t>
              </a:r>
              <a:r>
                <a:rPr lang="en-GB" altLang="en-US" sz="1000" b="1">
                  <a:solidFill>
                    <a:schemeClr val="bg2"/>
                  </a:solidFill>
                </a:rPr>
                <a:t> </a:t>
              </a:r>
              <a:r>
                <a:rPr lang="en-GB" altLang="en-US" b="1">
                  <a:solidFill>
                    <a:schemeClr val="bg2"/>
                  </a:solidFill>
                </a:rPr>
                <a:t>based Multimedia Business Communications</a:t>
              </a:r>
            </a:p>
          </p:txBody>
        </p:sp>
        <p:sp>
          <p:nvSpPr>
            <p:cNvPr id="4115" name="Line 10">
              <a:extLst>
                <a:ext uri="{FF2B5EF4-FFF2-40B4-BE49-F238E27FC236}">
                  <a16:creationId xmlns:a16="http://schemas.microsoft.com/office/drawing/2014/main" id="{AFEB1953-AD29-48F5-AB5D-62D76D33270A}"/>
                </a:ext>
              </a:extLst>
            </p:cNvPr>
            <p:cNvSpPr>
              <a:spLocks noChangeShapeType="1"/>
            </p:cNvSpPr>
            <p:nvPr/>
          </p:nvSpPr>
          <p:spPr bwMode="auto">
            <a:xfrm>
              <a:off x="1035" y="3510"/>
              <a:ext cx="336" cy="0"/>
            </a:xfrm>
            <a:prstGeom prst="line">
              <a:avLst/>
            </a:prstGeom>
            <a:noFill/>
            <a:ln w="28575">
              <a:solidFill>
                <a:schemeClr val="bg2"/>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en-GB"/>
            </a:p>
          </p:txBody>
        </p:sp>
      </p:grpSp>
      <p:grpSp>
        <p:nvGrpSpPr>
          <p:cNvPr id="4108" name="Group 19">
            <a:extLst>
              <a:ext uri="{FF2B5EF4-FFF2-40B4-BE49-F238E27FC236}">
                <a16:creationId xmlns:a16="http://schemas.microsoft.com/office/drawing/2014/main" id="{99B9F97F-01D4-4214-9216-49165D93CD5D}"/>
              </a:ext>
            </a:extLst>
          </p:cNvPr>
          <p:cNvGrpSpPr>
            <a:grpSpLocks/>
          </p:cNvGrpSpPr>
          <p:nvPr/>
        </p:nvGrpSpPr>
        <p:grpSpPr bwMode="auto">
          <a:xfrm>
            <a:off x="1619250" y="5084763"/>
            <a:ext cx="7021513" cy="504825"/>
            <a:chOff x="1035" y="3327"/>
            <a:chExt cx="4423" cy="318"/>
          </a:xfrm>
        </p:grpSpPr>
        <p:sp>
          <p:nvSpPr>
            <p:cNvPr id="4112" name="AutoShape 5">
              <a:extLst>
                <a:ext uri="{FF2B5EF4-FFF2-40B4-BE49-F238E27FC236}">
                  <a16:creationId xmlns:a16="http://schemas.microsoft.com/office/drawing/2014/main" id="{B3F0B334-3F0C-4775-BDD9-04A19D01FE3A}"/>
                </a:ext>
              </a:extLst>
            </p:cNvPr>
            <p:cNvSpPr>
              <a:spLocks noChangeArrowheads="1"/>
            </p:cNvSpPr>
            <p:nvPr/>
          </p:nvSpPr>
          <p:spPr bwMode="auto">
            <a:xfrm>
              <a:off x="1376" y="3327"/>
              <a:ext cx="4082" cy="318"/>
            </a:xfrm>
            <a:prstGeom prst="cube">
              <a:avLst>
                <a:gd name="adj" fmla="val 25000"/>
              </a:avLst>
            </a:prstGeom>
            <a:solidFill>
              <a:srgbClr val="E2E3EA"/>
            </a:solidFill>
            <a:ln w="12700">
              <a:solidFill>
                <a:schemeClr val="bg2"/>
              </a:solidFill>
              <a:miter lim="800000"/>
              <a:headEnd type="none" w="sm" len="sm"/>
              <a:tailEnd type="none" w="sm" len="sm"/>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l" eaLnBrk="1" hangingPunct="1"/>
              <a:r>
                <a:rPr lang="en-GB" altLang="en-US" b="1">
                  <a:solidFill>
                    <a:schemeClr val="bg2"/>
                  </a:solidFill>
                </a:rPr>
                <a:t>TG21 – Proxying Support for Sleep Modes </a:t>
              </a:r>
            </a:p>
          </p:txBody>
        </p:sp>
        <p:sp>
          <p:nvSpPr>
            <p:cNvPr id="4113" name="Line 10">
              <a:extLst>
                <a:ext uri="{FF2B5EF4-FFF2-40B4-BE49-F238E27FC236}">
                  <a16:creationId xmlns:a16="http://schemas.microsoft.com/office/drawing/2014/main" id="{7B166C86-D69F-4596-801B-FAEFBF2E3D6B}"/>
                </a:ext>
              </a:extLst>
            </p:cNvPr>
            <p:cNvSpPr>
              <a:spLocks noChangeShapeType="1"/>
            </p:cNvSpPr>
            <p:nvPr/>
          </p:nvSpPr>
          <p:spPr bwMode="auto">
            <a:xfrm>
              <a:off x="1035" y="3510"/>
              <a:ext cx="336" cy="0"/>
            </a:xfrm>
            <a:prstGeom prst="line">
              <a:avLst/>
            </a:prstGeom>
            <a:noFill/>
            <a:ln w="28575">
              <a:solidFill>
                <a:schemeClr val="bg2"/>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en-GB"/>
            </a:p>
          </p:txBody>
        </p:sp>
      </p:grpSp>
      <p:grpSp>
        <p:nvGrpSpPr>
          <p:cNvPr id="4109" name="Group 22">
            <a:extLst>
              <a:ext uri="{FF2B5EF4-FFF2-40B4-BE49-F238E27FC236}">
                <a16:creationId xmlns:a16="http://schemas.microsoft.com/office/drawing/2014/main" id="{24295A6D-1743-437D-9718-C987AEEB851B}"/>
              </a:ext>
            </a:extLst>
          </p:cNvPr>
          <p:cNvGrpSpPr>
            <a:grpSpLocks/>
          </p:cNvGrpSpPr>
          <p:nvPr/>
        </p:nvGrpSpPr>
        <p:grpSpPr bwMode="auto">
          <a:xfrm>
            <a:off x="1619250" y="5734050"/>
            <a:ext cx="7021513" cy="504825"/>
            <a:chOff x="1035" y="3327"/>
            <a:chExt cx="4423" cy="318"/>
          </a:xfrm>
        </p:grpSpPr>
        <p:sp>
          <p:nvSpPr>
            <p:cNvPr id="4110" name="AutoShape 5">
              <a:extLst>
                <a:ext uri="{FF2B5EF4-FFF2-40B4-BE49-F238E27FC236}">
                  <a16:creationId xmlns:a16="http://schemas.microsoft.com/office/drawing/2014/main" id="{F0251AD9-78FB-43DE-9335-F40E9170D39F}"/>
                </a:ext>
              </a:extLst>
            </p:cNvPr>
            <p:cNvSpPr>
              <a:spLocks noChangeArrowheads="1"/>
            </p:cNvSpPr>
            <p:nvPr/>
          </p:nvSpPr>
          <p:spPr bwMode="auto">
            <a:xfrm>
              <a:off x="1376" y="3327"/>
              <a:ext cx="4082" cy="318"/>
            </a:xfrm>
            <a:prstGeom prst="cube">
              <a:avLst>
                <a:gd name="adj" fmla="val 25000"/>
              </a:avLst>
            </a:prstGeom>
            <a:solidFill>
              <a:srgbClr val="E2E3EA"/>
            </a:solidFill>
            <a:ln w="12700">
              <a:solidFill>
                <a:schemeClr val="bg2"/>
              </a:solidFill>
              <a:miter lim="800000"/>
              <a:headEnd type="none" w="sm" len="sm"/>
              <a:tailEnd type="none" w="sm" len="sm"/>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l" eaLnBrk="1" hangingPunct="1"/>
              <a:r>
                <a:rPr lang="en-GB" altLang="en-US" b="1">
                  <a:solidFill>
                    <a:schemeClr val="bg2"/>
                  </a:solidFill>
                </a:rPr>
                <a:t>EG PN&amp;F – Personal Networks and their Federations</a:t>
              </a:r>
            </a:p>
          </p:txBody>
        </p:sp>
        <p:sp>
          <p:nvSpPr>
            <p:cNvPr id="4111" name="Line 10">
              <a:extLst>
                <a:ext uri="{FF2B5EF4-FFF2-40B4-BE49-F238E27FC236}">
                  <a16:creationId xmlns:a16="http://schemas.microsoft.com/office/drawing/2014/main" id="{3FC780F7-70E2-4B87-89F5-5F69EA7CAF3F}"/>
                </a:ext>
              </a:extLst>
            </p:cNvPr>
            <p:cNvSpPr>
              <a:spLocks noChangeShapeType="1"/>
            </p:cNvSpPr>
            <p:nvPr/>
          </p:nvSpPr>
          <p:spPr bwMode="auto">
            <a:xfrm>
              <a:off x="1035" y="3510"/>
              <a:ext cx="336" cy="0"/>
            </a:xfrm>
            <a:prstGeom prst="line">
              <a:avLst/>
            </a:prstGeom>
            <a:noFill/>
            <a:ln w="28575">
              <a:solidFill>
                <a:schemeClr val="bg2"/>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en-GB"/>
            </a:p>
          </p:txBody>
        </p:sp>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2">
            <a:extLst>
              <a:ext uri="{FF2B5EF4-FFF2-40B4-BE49-F238E27FC236}">
                <a16:creationId xmlns:a16="http://schemas.microsoft.com/office/drawing/2014/main" id="{CAB81DB8-4F85-407C-B5BF-D9F68DFD0177}"/>
              </a:ext>
            </a:extLst>
          </p:cNvPr>
          <p:cNvSpPr>
            <a:spLocks noGrp="1" noChangeArrowheads="1"/>
          </p:cNvSpPr>
          <p:nvPr>
            <p:ph type="title"/>
          </p:nvPr>
        </p:nvSpPr>
        <p:spPr/>
        <p:txBody>
          <a:bodyPr/>
          <a:lstStyle/>
          <a:p>
            <a:r>
              <a:rPr lang="en-US" altLang="en-US" sz="2400">
                <a:hlinkClick r:id="rId2"/>
              </a:rPr>
              <a:t>TC32-PNF</a:t>
            </a:r>
            <a:br>
              <a:rPr lang="en-US" altLang="en-US" sz="2400">
                <a:hlinkClick r:id="rId2"/>
              </a:rPr>
            </a:br>
            <a:r>
              <a:rPr lang="en-US" altLang="en-US" sz="2400"/>
              <a:t>Example:  PNs &amp; federations</a:t>
            </a:r>
            <a:endParaRPr lang="de-DE" altLang="en-US" sz="2400"/>
          </a:p>
        </p:txBody>
      </p:sp>
      <p:sp>
        <p:nvSpPr>
          <p:cNvPr id="23555" name="Footer Placeholder 2">
            <a:extLst>
              <a:ext uri="{FF2B5EF4-FFF2-40B4-BE49-F238E27FC236}">
                <a16:creationId xmlns:a16="http://schemas.microsoft.com/office/drawing/2014/main" id="{49125EDB-5796-493C-93B9-03CCF041664D}"/>
              </a:ext>
            </a:extLst>
          </p:cNvPr>
          <p:cNvSpPr txBox="1">
            <a:spLocks noGrp="1"/>
          </p:cNvSpPr>
          <p:nvPr/>
        </p:nvSpPr>
        <p:spPr bwMode="auto">
          <a:xfrm>
            <a:off x="1917700" y="6411913"/>
            <a:ext cx="6924675"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r" eaLnBrk="1" hangingPunct="1"/>
            <a:r>
              <a:rPr lang="en-US" altLang="en-US" sz="700" b="1">
                <a:latin typeface="Verdana" panose="020B0604030504040204" pitchFamily="34" charset="0"/>
              </a:rPr>
              <a:t>Rue du Rhône 114 - CH-1204 Geneva - T: +41 22 849 6000 - F: +41 22 849 6001 - www.ecma-international.org   </a:t>
            </a:r>
            <a:fld id="{A7BA069A-E462-470E-91CB-FCF498B82F2F}" type="slidenum">
              <a:rPr lang="en-US" altLang="en-US" sz="700" b="1">
                <a:latin typeface="Verdana" panose="020B0604030504040204" pitchFamily="34" charset="0"/>
              </a:rPr>
              <a:pPr algn="r" eaLnBrk="1" hangingPunct="1"/>
              <a:t>20</a:t>
            </a:fld>
            <a:endParaRPr lang="en-US" altLang="en-US" sz="700" b="1">
              <a:latin typeface="Verdana" panose="020B0604030504040204" pitchFamily="34" charset="0"/>
            </a:endParaRPr>
          </a:p>
        </p:txBody>
      </p:sp>
      <p:pic>
        <p:nvPicPr>
          <p:cNvPr id="23556" name="Picture 7">
            <a:extLst>
              <a:ext uri="{FF2B5EF4-FFF2-40B4-BE49-F238E27FC236}">
                <a16:creationId xmlns:a16="http://schemas.microsoft.com/office/drawing/2014/main" id="{F6157FB0-1CAA-48F8-BE67-BA0EC2169C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341438"/>
            <a:ext cx="8894763" cy="500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pic>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2">
            <a:extLst>
              <a:ext uri="{FF2B5EF4-FFF2-40B4-BE49-F238E27FC236}">
                <a16:creationId xmlns:a16="http://schemas.microsoft.com/office/drawing/2014/main" id="{88FBCB93-64AB-45AD-9100-79AEBE33EE5F}"/>
              </a:ext>
            </a:extLst>
          </p:cNvPr>
          <p:cNvSpPr>
            <a:spLocks noGrp="1" noChangeArrowheads="1"/>
          </p:cNvSpPr>
          <p:nvPr>
            <p:ph type="title"/>
          </p:nvPr>
        </p:nvSpPr>
        <p:spPr/>
        <p:txBody>
          <a:bodyPr/>
          <a:lstStyle/>
          <a:p>
            <a:r>
              <a:rPr lang="en-US" altLang="en-US" sz="2400">
                <a:hlinkClick r:id="rId2"/>
              </a:rPr>
              <a:t>TC32-PNF</a:t>
            </a:r>
            <a:br>
              <a:rPr lang="en-US" altLang="en-US" sz="2400">
                <a:hlinkClick r:id="rId3"/>
              </a:rPr>
            </a:br>
            <a:r>
              <a:rPr lang="en-US" altLang="en-US" sz="2400"/>
              <a:t>Activities</a:t>
            </a:r>
            <a:endParaRPr lang="de-DE" altLang="en-US" sz="2400"/>
          </a:p>
        </p:txBody>
      </p:sp>
      <p:sp>
        <p:nvSpPr>
          <p:cNvPr id="24579" name="Rectangle 110">
            <a:extLst>
              <a:ext uri="{FF2B5EF4-FFF2-40B4-BE49-F238E27FC236}">
                <a16:creationId xmlns:a16="http://schemas.microsoft.com/office/drawing/2014/main" id="{04A50BF4-03AE-4C56-A64C-EF719CC8D678}"/>
              </a:ext>
            </a:extLst>
          </p:cNvPr>
          <p:cNvSpPr>
            <a:spLocks noChangeArrowheads="1"/>
          </p:cNvSpPr>
          <p:nvPr/>
        </p:nvSpPr>
        <p:spPr bwMode="auto">
          <a:xfrm>
            <a:off x="250825" y="1484313"/>
            <a:ext cx="8675688" cy="4846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lstStyle>
            <a:lvl1pPr marL="342900" indent="-342900" eaLnBrk="0" hangingPunct="0">
              <a:defRPr>
                <a:solidFill>
                  <a:schemeClr val="tx1"/>
                </a:solidFill>
                <a:latin typeface="Arial" panose="020B0604020202020204" pitchFamily="34" charset="0"/>
                <a:cs typeface="Arial" panose="020B0604020202020204" pitchFamily="34" charset="0"/>
              </a:defRPr>
            </a:lvl1pPr>
            <a:lvl2pPr marL="504825" indent="-325438"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l">
              <a:lnSpc>
                <a:spcPct val="90000"/>
              </a:lnSpc>
              <a:spcAft>
                <a:spcPct val="50000"/>
              </a:spcAft>
              <a:buClr>
                <a:schemeClr val="accent1"/>
              </a:buClr>
            </a:pPr>
            <a:r>
              <a:rPr lang="en-GB" altLang="en-US" b="1">
                <a:solidFill>
                  <a:srgbClr val="666666"/>
                </a:solidFill>
                <a:latin typeface="Verdana" panose="020B0604030504040204" pitchFamily="34" charset="0"/>
              </a:rPr>
              <a:t>TC32 has established Editor Group on ‘Personal Networks and their Federations </a:t>
            </a:r>
            <a:r>
              <a:rPr lang="en-GB" altLang="en-US" b="1">
                <a:solidFill>
                  <a:srgbClr val="666666"/>
                </a:solidFill>
              </a:rPr>
              <a:t>(PNF)</a:t>
            </a:r>
            <a:r>
              <a:rPr lang="en-GB" altLang="en-US" b="1">
                <a:solidFill>
                  <a:srgbClr val="666666"/>
                </a:solidFill>
                <a:latin typeface="Verdana" panose="020B0604030504040204" pitchFamily="34" charset="0"/>
              </a:rPr>
              <a:t>’ in August 2008</a:t>
            </a:r>
          </a:p>
          <a:p>
            <a:pPr algn="l">
              <a:lnSpc>
                <a:spcPct val="90000"/>
              </a:lnSpc>
              <a:spcAft>
                <a:spcPct val="50000"/>
              </a:spcAft>
              <a:buClr>
                <a:schemeClr val="accent1"/>
              </a:buClr>
              <a:buFontTx/>
              <a:buChar char="•"/>
            </a:pPr>
            <a:r>
              <a:rPr lang="en-GB" altLang="en-US" b="1">
                <a:solidFill>
                  <a:srgbClr val="666666"/>
                </a:solidFill>
                <a:latin typeface="Verdana" panose="020B0604030504040204" pitchFamily="34" charset="0"/>
              </a:rPr>
              <a:t>Scope: </a:t>
            </a:r>
            <a:r>
              <a:rPr lang="en-GB" altLang="en-US">
                <a:solidFill>
                  <a:srgbClr val="666666"/>
                </a:solidFill>
                <a:latin typeface="Verdana" panose="020B0604030504040204" pitchFamily="34" charset="0"/>
              </a:rPr>
              <a:t>Develop Technical Reports (TR) to identify standardization needs:</a:t>
            </a:r>
            <a:r>
              <a:rPr lang="en-GB" altLang="en-US" b="1">
                <a:solidFill>
                  <a:srgbClr val="666666"/>
                </a:solidFill>
                <a:latin typeface="Verdana" panose="020B0604030504040204" pitchFamily="34" charset="0"/>
              </a:rPr>
              <a:t> </a:t>
            </a:r>
          </a:p>
          <a:p>
            <a:pPr lvl="1" algn="l">
              <a:lnSpc>
                <a:spcPct val="80000"/>
              </a:lnSpc>
              <a:spcAft>
                <a:spcPct val="50000"/>
              </a:spcAft>
              <a:buClr>
                <a:schemeClr val="hlink"/>
              </a:buClr>
              <a:buFontTx/>
              <a:buChar char="•"/>
            </a:pPr>
            <a:r>
              <a:rPr lang="en-GB" altLang="en-US" i="1">
                <a:solidFill>
                  <a:srgbClr val="666666"/>
                </a:solidFill>
                <a:latin typeface="Verdana" panose="020B0604030504040204" pitchFamily="34" charset="0"/>
              </a:rPr>
              <a:t>Umbrella TR (Architecture, terms, scenarios, regaps, )</a:t>
            </a:r>
          </a:p>
          <a:p>
            <a:pPr lvl="1" algn="l">
              <a:lnSpc>
                <a:spcPct val="80000"/>
              </a:lnSpc>
              <a:spcAft>
                <a:spcPct val="50000"/>
              </a:spcAft>
              <a:buClr>
                <a:schemeClr val="hlink"/>
              </a:buClr>
              <a:buFontTx/>
              <a:buChar char="•"/>
            </a:pPr>
            <a:r>
              <a:rPr lang="en-GB" altLang="en-US" i="1">
                <a:solidFill>
                  <a:srgbClr val="666666"/>
                </a:solidFill>
                <a:latin typeface="Verdana" panose="020B0604030504040204" pitchFamily="34" charset="0"/>
              </a:rPr>
              <a:t>Networking TR (addressing &amp; routing, interfaces, trust)</a:t>
            </a:r>
          </a:p>
          <a:p>
            <a:pPr lvl="1" algn="l">
              <a:lnSpc>
                <a:spcPct val="80000"/>
              </a:lnSpc>
              <a:spcAft>
                <a:spcPct val="50000"/>
              </a:spcAft>
              <a:buClr>
                <a:schemeClr val="hlink"/>
              </a:buClr>
              <a:buFontTx/>
              <a:buChar char="•"/>
            </a:pPr>
            <a:r>
              <a:rPr lang="en-GB" altLang="en-US" i="1">
                <a:solidFill>
                  <a:srgbClr val="666666"/>
                </a:solidFill>
                <a:latin typeface="Verdana" panose="020B0604030504040204" pitchFamily="34" charset="0"/>
              </a:rPr>
              <a:t>Enabling Services TR (Identity/access management, service discovery)</a:t>
            </a:r>
          </a:p>
          <a:p>
            <a:pPr lvl="1" algn="l">
              <a:lnSpc>
                <a:spcPct val="80000"/>
              </a:lnSpc>
              <a:spcAft>
                <a:spcPct val="50000"/>
              </a:spcAft>
              <a:buClr>
                <a:schemeClr val="hlink"/>
              </a:buClr>
              <a:buFontTx/>
              <a:buChar char="•"/>
            </a:pPr>
            <a:r>
              <a:rPr lang="en-GB" altLang="en-US" i="1">
                <a:solidFill>
                  <a:srgbClr val="666666"/>
                </a:solidFill>
                <a:latin typeface="Verdana" panose="020B0604030504040204" pitchFamily="34" charset="0"/>
              </a:rPr>
              <a:t>Federations TR (PN/Service interworking) </a:t>
            </a:r>
          </a:p>
          <a:p>
            <a:pPr algn="l">
              <a:lnSpc>
                <a:spcPct val="90000"/>
              </a:lnSpc>
              <a:spcAft>
                <a:spcPct val="50000"/>
              </a:spcAft>
              <a:buClr>
                <a:schemeClr val="accent1"/>
              </a:buClr>
              <a:buFontTx/>
              <a:buChar char="•"/>
            </a:pPr>
            <a:r>
              <a:rPr lang="en-GB" altLang="en-US" b="1">
                <a:solidFill>
                  <a:srgbClr val="666666"/>
                </a:solidFill>
                <a:latin typeface="Verdana" panose="020B0604030504040204" pitchFamily="34" charset="0"/>
              </a:rPr>
              <a:t>Collaboration with TC32-TG17 </a:t>
            </a:r>
            <a:r>
              <a:rPr lang="en-GB" altLang="en-US">
                <a:solidFill>
                  <a:srgbClr val="666666"/>
                </a:solidFill>
                <a:latin typeface="Verdana" panose="020B0604030504040204" pitchFamily="34" charset="0"/>
              </a:rPr>
              <a:t>(IP-based Communications)</a:t>
            </a:r>
          </a:p>
          <a:p>
            <a:pPr algn="l">
              <a:lnSpc>
                <a:spcPct val="90000"/>
              </a:lnSpc>
              <a:spcAft>
                <a:spcPct val="50000"/>
              </a:spcAft>
              <a:buClr>
                <a:schemeClr val="accent1"/>
              </a:buClr>
              <a:buFontTx/>
              <a:buChar char="•"/>
            </a:pPr>
            <a:r>
              <a:rPr lang="en-GB" altLang="en-US" b="1">
                <a:solidFill>
                  <a:srgbClr val="666666"/>
                </a:solidFill>
                <a:latin typeface="Verdana" panose="020B0604030504040204" pitchFamily="34" charset="0"/>
              </a:rPr>
              <a:t>Involved companies/organisations: </a:t>
            </a:r>
          </a:p>
          <a:p>
            <a:pPr lvl="1" algn="l">
              <a:lnSpc>
                <a:spcPct val="80000"/>
              </a:lnSpc>
              <a:spcAft>
                <a:spcPct val="50000"/>
              </a:spcAft>
              <a:buClr>
                <a:schemeClr val="hlink"/>
              </a:buClr>
              <a:buFontTx/>
              <a:buChar char="•"/>
            </a:pPr>
            <a:r>
              <a:rPr lang="en-GB" altLang="en-US" i="1">
                <a:solidFill>
                  <a:srgbClr val="666666"/>
                </a:solidFill>
                <a:latin typeface="Verdana" panose="020B0604030504040204" pitchFamily="34" charset="0"/>
              </a:rPr>
              <a:t>TU Delft, IBBT, CSEM, TNO, SEN</a:t>
            </a:r>
          </a:p>
          <a:p>
            <a:pPr algn="l">
              <a:lnSpc>
                <a:spcPct val="80000"/>
              </a:lnSpc>
              <a:spcAft>
                <a:spcPct val="50000"/>
              </a:spcAft>
              <a:buClr>
                <a:schemeClr val="accent1"/>
              </a:buClr>
              <a:buFontTx/>
              <a:buChar char="•"/>
            </a:pPr>
            <a:r>
              <a:rPr lang="en-GB" altLang="en-US" b="1">
                <a:solidFill>
                  <a:srgbClr val="666666"/>
                </a:solidFill>
                <a:latin typeface="Verdana" panose="020B0604030504040204" pitchFamily="34" charset="0"/>
              </a:rPr>
              <a:t>Objectives: </a:t>
            </a:r>
            <a:r>
              <a:rPr lang="en-GB" altLang="en-US">
                <a:solidFill>
                  <a:srgbClr val="666666"/>
                </a:solidFill>
                <a:latin typeface="Verdana" panose="020B0604030504040204" pitchFamily="34" charset="0"/>
              </a:rPr>
              <a:t>Establishment of a TC32 Task Group  or a Technical Committee to specify standards on PNs</a:t>
            </a:r>
          </a:p>
          <a:p>
            <a:pPr lvl="1" algn="l">
              <a:lnSpc>
                <a:spcPct val="80000"/>
              </a:lnSpc>
              <a:spcAft>
                <a:spcPct val="50000"/>
              </a:spcAft>
              <a:buClr>
                <a:schemeClr val="hlink"/>
              </a:buClr>
            </a:pPr>
            <a:endParaRPr lang="de-DE" altLang="en-US" i="1">
              <a:solidFill>
                <a:srgbClr val="666666"/>
              </a:solidFill>
              <a:latin typeface="Verdana" panose="020B0604030504040204" pitchFamily="34" charset="0"/>
            </a:endParaRPr>
          </a:p>
        </p:txBody>
      </p:sp>
      <p:sp>
        <p:nvSpPr>
          <p:cNvPr id="24580" name="Rectangle 3">
            <a:extLst>
              <a:ext uri="{FF2B5EF4-FFF2-40B4-BE49-F238E27FC236}">
                <a16:creationId xmlns:a16="http://schemas.microsoft.com/office/drawing/2014/main" id="{74E1C61A-12CD-4B76-A135-141375C30A26}"/>
              </a:ext>
            </a:extLst>
          </p:cNvPr>
          <p:cNvSpPr>
            <a:spLocks noChangeArrowheads="1"/>
          </p:cNvSpPr>
          <p:nvPr/>
        </p:nvSpPr>
        <p:spPr bwMode="auto">
          <a:xfrm>
            <a:off x="1908175" y="6381750"/>
            <a:ext cx="6924675"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r" eaLnBrk="1" hangingPunct="1"/>
            <a:r>
              <a:rPr lang="en-US" altLang="en-US" sz="700" b="1">
                <a:latin typeface="Verdana" panose="020B0604030504040204" pitchFamily="34" charset="0"/>
              </a:rPr>
              <a:t>Rue du Rhône 114 - CH-1204 Geneva - T: +41 22 849 6000 - F: +41 22 849 6001 - www.ecma-international.org   </a:t>
            </a:r>
            <a:fld id="{B6F62417-E746-432A-A074-921F77F766A5}" type="slidenum">
              <a:rPr lang="en-US" altLang="en-US" sz="700" b="1">
                <a:latin typeface="Verdana" panose="020B0604030504040204" pitchFamily="34" charset="0"/>
              </a:rPr>
              <a:pPr algn="r" eaLnBrk="1" hangingPunct="1"/>
              <a:t>21</a:t>
            </a:fld>
            <a:endParaRPr lang="en-US" altLang="en-US" sz="700" b="1">
              <a:latin typeface="Verdana" panose="020B0604030504040204" pitchFamily="34" charset="0"/>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602" name="Picture 2">
            <a:extLst>
              <a:ext uri="{FF2B5EF4-FFF2-40B4-BE49-F238E27FC236}">
                <a16:creationId xmlns:a16="http://schemas.microsoft.com/office/drawing/2014/main" id="{44F4D077-1E7D-4204-B665-3D04BAA98D3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03" name="Text Box 3">
            <a:extLst>
              <a:ext uri="{FF2B5EF4-FFF2-40B4-BE49-F238E27FC236}">
                <a16:creationId xmlns:a16="http://schemas.microsoft.com/office/drawing/2014/main" id="{B2944587-EE9F-4CF2-A585-3774FF772856}"/>
              </a:ext>
            </a:extLst>
          </p:cNvPr>
          <p:cNvSpPr txBox="1">
            <a:spLocks noChangeArrowheads="1"/>
          </p:cNvSpPr>
          <p:nvPr/>
        </p:nvSpPr>
        <p:spPr bwMode="auto">
          <a:xfrm>
            <a:off x="1692275" y="5013325"/>
            <a:ext cx="3200400" cy="1370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l"/>
            <a:r>
              <a:rPr lang="en-US" altLang="en-US" sz="1200" b="1">
                <a:solidFill>
                  <a:srgbClr val="333333"/>
                </a:solidFill>
                <a:latin typeface="Verdana" panose="020B0604030504040204" pitchFamily="34" charset="0"/>
              </a:rPr>
              <a:t>Rue du Rhône 114</a:t>
            </a:r>
          </a:p>
          <a:p>
            <a:pPr algn="l"/>
            <a:r>
              <a:rPr lang="en-US" altLang="en-US" sz="1200" b="1">
                <a:solidFill>
                  <a:srgbClr val="333333"/>
                </a:solidFill>
                <a:latin typeface="Verdana" panose="020B0604030504040204" pitchFamily="34" charset="0"/>
              </a:rPr>
              <a:t>CH-1204 Geneva</a:t>
            </a:r>
          </a:p>
          <a:p>
            <a:pPr algn="l"/>
            <a:r>
              <a:rPr lang="en-US" altLang="en-US" sz="1200" b="1">
                <a:solidFill>
                  <a:srgbClr val="333333"/>
                </a:solidFill>
                <a:latin typeface="Verdana" panose="020B0604030504040204" pitchFamily="34" charset="0"/>
              </a:rPr>
              <a:t>Tel:  +41 22 849 6000 </a:t>
            </a:r>
          </a:p>
          <a:p>
            <a:pPr algn="l"/>
            <a:r>
              <a:rPr lang="en-US" altLang="en-US" sz="1200" b="1">
                <a:solidFill>
                  <a:srgbClr val="333333"/>
                </a:solidFill>
                <a:latin typeface="Verdana" panose="020B0604030504040204" pitchFamily="34" charset="0"/>
              </a:rPr>
              <a:t>Fax: +41 22 849 6001</a:t>
            </a:r>
          </a:p>
          <a:p>
            <a:pPr algn="l"/>
            <a:endParaRPr lang="en-US" altLang="en-US" sz="1200" b="1">
              <a:solidFill>
                <a:srgbClr val="333333"/>
              </a:solidFill>
              <a:latin typeface="Verdana" panose="020B0604030504040204" pitchFamily="34" charset="0"/>
            </a:endParaRPr>
          </a:p>
          <a:p>
            <a:pPr algn="l"/>
            <a:r>
              <a:rPr lang="en-US" altLang="en-US" sz="1200" b="1">
                <a:solidFill>
                  <a:srgbClr val="333333"/>
                </a:solidFill>
                <a:latin typeface="Verdana" panose="020B0604030504040204" pitchFamily="34" charset="0"/>
              </a:rPr>
              <a:t>www.ecma-international.org</a:t>
            </a:r>
            <a:r>
              <a:rPr lang="en-US" altLang="en-US" sz="700">
                <a:latin typeface="Times" panose="02020603050405020304" pitchFamily="18" charset="0"/>
              </a:rPr>
              <a:t> </a:t>
            </a:r>
          </a:p>
          <a:p>
            <a:pPr algn="l"/>
            <a:r>
              <a:rPr lang="en-US" altLang="en-US" sz="1200" b="1">
                <a:solidFill>
                  <a:srgbClr val="333333"/>
                </a:solidFill>
                <a:latin typeface="Verdana" panose="020B0604030504040204" pitchFamily="34" charset="0"/>
              </a:rPr>
              <a:t> </a:t>
            </a:r>
          </a:p>
        </p:txBody>
      </p:sp>
      <p:sp>
        <p:nvSpPr>
          <p:cNvPr id="25604" name="Text Box 4">
            <a:extLst>
              <a:ext uri="{FF2B5EF4-FFF2-40B4-BE49-F238E27FC236}">
                <a16:creationId xmlns:a16="http://schemas.microsoft.com/office/drawing/2014/main" id="{C243ABF0-2647-48DE-85D9-039DB9ED5A10}"/>
              </a:ext>
            </a:extLst>
          </p:cNvPr>
          <p:cNvSpPr txBox="1">
            <a:spLocks noChangeArrowheads="1"/>
          </p:cNvSpPr>
          <p:nvPr/>
        </p:nvSpPr>
        <p:spPr bwMode="auto">
          <a:xfrm>
            <a:off x="712788" y="1236663"/>
            <a:ext cx="7567612" cy="173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de-CH" altLang="en-US" sz="3600" b="1">
                <a:latin typeface="Verdana" panose="020B0604030504040204" pitchFamily="34" charset="0"/>
              </a:rPr>
              <a:t>Thank you for your attention</a:t>
            </a:r>
          </a:p>
          <a:p>
            <a:pPr eaLnBrk="1" hangingPunct="1"/>
            <a:endParaRPr lang="en-US" altLang="en-US" b="1">
              <a:latin typeface="Verdana" panose="020B0604030504040204" pitchFamily="34" charset="0"/>
            </a:endParaRPr>
          </a:p>
          <a:p>
            <a:pPr eaLnBrk="1" hangingPunct="1"/>
            <a:r>
              <a:rPr lang="en-US" altLang="en-US" b="1">
                <a:latin typeface="Verdana" panose="020B0604030504040204" pitchFamily="34" charset="0"/>
              </a:rPr>
              <a:t>Contact</a:t>
            </a:r>
            <a:r>
              <a:rPr lang="en-US" altLang="en-US">
                <a:latin typeface="Verdana" panose="020B0604030504040204" pitchFamily="34" charset="0"/>
              </a:rPr>
              <a:t> </a:t>
            </a:r>
          </a:p>
          <a:p>
            <a:pPr eaLnBrk="1" hangingPunct="1"/>
            <a:r>
              <a:rPr lang="en-US" altLang="en-US">
                <a:latin typeface="Verdana" panose="020B0604030504040204" pitchFamily="34" charset="0"/>
              </a:rPr>
              <a:t>John Elwell </a:t>
            </a:r>
          </a:p>
          <a:p>
            <a:pPr eaLnBrk="1" hangingPunct="1"/>
            <a:r>
              <a:rPr lang="en-US" altLang="en-US">
                <a:latin typeface="Verdana" panose="020B0604030504040204" pitchFamily="34" charset="0"/>
              </a:rPr>
              <a:t>email: John.Elwell@siemens-enterprise.com</a:t>
            </a:r>
          </a:p>
        </p:txBody>
      </p:sp>
      <p:sp>
        <p:nvSpPr>
          <p:cNvPr id="25605" name="Rectangle 3">
            <a:extLst>
              <a:ext uri="{FF2B5EF4-FFF2-40B4-BE49-F238E27FC236}">
                <a16:creationId xmlns:a16="http://schemas.microsoft.com/office/drawing/2014/main" id="{0E132358-D80A-49AA-85BE-94486CBA16C9}"/>
              </a:ext>
            </a:extLst>
          </p:cNvPr>
          <p:cNvSpPr>
            <a:spLocks noChangeArrowheads="1"/>
          </p:cNvSpPr>
          <p:nvPr/>
        </p:nvSpPr>
        <p:spPr bwMode="auto">
          <a:xfrm>
            <a:off x="1917700" y="6411913"/>
            <a:ext cx="6924675"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r" eaLnBrk="1" hangingPunct="1"/>
            <a:r>
              <a:rPr lang="en-US" altLang="en-US" sz="700" b="1">
                <a:latin typeface="Verdana" panose="020B0604030504040204" pitchFamily="34" charset="0"/>
              </a:rPr>
              <a:t>Rue du Rhône 114 - CH-1204 Geneva - T: +41 22 849 6000 - F: +41 22 849 6001 - www.ecma-international.org   </a:t>
            </a:r>
            <a:fld id="{A832211C-62DA-4025-8AEF-49ED0E225C34}" type="slidenum">
              <a:rPr lang="en-US" altLang="en-US" sz="700" b="1">
                <a:latin typeface="Verdana" panose="020B0604030504040204" pitchFamily="34" charset="0"/>
              </a:rPr>
              <a:pPr algn="r" eaLnBrk="1" hangingPunct="1"/>
              <a:t>22</a:t>
            </a:fld>
            <a:endParaRPr lang="en-US" altLang="en-US" sz="700" b="1">
              <a:latin typeface="Verdana" panose="020B0604030504040204" pitchFamily="34" charset="0"/>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a:extLst>
              <a:ext uri="{FF2B5EF4-FFF2-40B4-BE49-F238E27FC236}">
                <a16:creationId xmlns:a16="http://schemas.microsoft.com/office/drawing/2014/main" id="{82E9023C-069C-4501-A321-14A9C6481FB2}"/>
              </a:ext>
            </a:extLst>
          </p:cNvPr>
          <p:cNvSpPr>
            <a:spLocks noGrp="1" noChangeArrowheads="1"/>
          </p:cNvSpPr>
          <p:nvPr>
            <p:ph type="title"/>
          </p:nvPr>
        </p:nvSpPr>
        <p:spPr/>
        <p:txBody>
          <a:bodyPr/>
          <a:lstStyle/>
          <a:p>
            <a:r>
              <a:rPr lang="en-US" altLang="en-US" sz="2100" u="sng">
                <a:solidFill>
                  <a:schemeClr val="hlink"/>
                </a:solidFill>
              </a:rPr>
              <a:t>TC32</a:t>
            </a:r>
            <a:r>
              <a:rPr lang="en-US" altLang="en-US" sz="2100">
                <a:solidFill>
                  <a:schemeClr val="hlink"/>
                </a:solidFill>
              </a:rPr>
              <a:t> </a:t>
            </a:r>
            <a:br>
              <a:rPr lang="en-US" altLang="en-US" sz="2100">
                <a:solidFill>
                  <a:schemeClr val="hlink"/>
                </a:solidFill>
              </a:rPr>
            </a:br>
            <a:r>
              <a:rPr lang="en-GB" altLang="en-US" sz="2100"/>
              <a:t>is different to other TCs  because…</a:t>
            </a:r>
          </a:p>
        </p:txBody>
      </p:sp>
      <p:sp>
        <p:nvSpPr>
          <p:cNvPr id="5123" name="Rectangle 3">
            <a:extLst>
              <a:ext uri="{FF2B5EF4-FFF2-40B4-BE49-F238E27FC236}">
                <a16:creationId xmlns:a16="http://schemas.microsoft.com/office/drawing/2014/main" id="{926067F7-6C43-462C-B617-21E83AFCE982}"/>
              </a:ext>
            </a:extLst>
          </p:cNvPr>
          <p:cNvSpPr>
            <a:spLocks noGrp="1" noChangeArrowheads="1"/>
          </p:cNvSpPr>
          <p:nvPr>
            <p:ph type="body" idx="1"/>
          </p:nvPr>
        </p:nvSpPr>
        <p:spPr>
          <a:xfrm>
            <a:off x="611188" y="1476375"/>
            <a:ext cx="7921625" cy="4760913"/>
          </a:xfrm>
        </p:spPr>
        <p:txBody>
          <a:bodyPr/>
          <a:lstStyle/>
          <a:p>
            <a:pPr>
              <a:lnSpc>
                <a:spcPct val="90000"/>
              </a:lnSpc>
            </a:pPr>
            <a:r>
              <a:rPr lang="en-GB" altLang="en-US"/>
              <a:t>TC32’s scope covers a number of</a:t>
            </a:r>
            <a:r>
              <a:rPr lang="en-GB" altLang="en-US">
                <a:solidFill>
                  <a:schemeClr val="hlink"/>
                </a:solidFill>
              </a:rPr>
              <a:t> modern communication technologies</a:t>
            </a:r>
            <a:r>
              <a:rPr lang="en-GB" altLang="en-US"/>
              <a:t> (IT, IP-based telecommunication)</a:t>
            </a:r>
          </a:p>
          <a:p>
            <a:pPr lvl="1">
              <a:lnSpc>
                <a:spcPct val="80000"/>
              </a:lnSpc>
            </a:pPr>
            <a:r>
              <a:rPr lang="en-GB" altLang="en-US"/>
              <a:t>Based on </a:t>
            </a:r>
            <a:r>
              <a:rPr lang="en-GB" altLang="en-US" i="0">
                <a:solidFill>
                  <a:schemeClr val="bg2"/>
                </a:solidFill>
              </a:rPr>
              <a:t>small focused task groups</a:t>
            </a:r>
          </a:p>
          <a:p>
            <a:pPr lvl="1">
              <a:lnSpc>
                <a:spcPct val="80000"/>
              </a:lnSpc>
            </a:pPr>
            <a:r>
              <a:rPr lang="en-GB" altLang="en-US"/>
              <a:t>Extensive use of </a:t>
            </a:r>
            <a:r>
              <a:rPr lang="en-GB" altLang="en-US" i="0">
                <a:solidFill>
                  <a:schemeClr val="bg2"/>
                </a:solidFill>
              </a:rPr>
              <a:t>networking with other standardization groups</a:t>
            </a:r>
          </a:p>
          <a:p>
            <a:pPr>
              <a:lnSpc>
                <a:spcPct val="90000"/>
              </a:lnSpc>
            </a:pPr>
            <a:r>
              <a:rPr lang="en-GB" altLang="en-US"/>
              <a:t>Ecma TC32 work is</a:t>
            </a:r>
            <a:r>
              <a:rPr lang="en-GB" altLang="en-US">
                <a:solidFill>
                  <a:schemeClr val="hlink"/>
                </a:solidFill>
              </a:rPr>
              <a:t> published by multiple SDOs</a:t>
            </a:r>
            <a:endParaRPr lang="en-GB" altLang="en-US"/>
          </a:p>
          <a:p>
            <a:pPr lvl="1">
              <a:lnSpc>
                <a:spcPct val="80000"/>
              </a:lnSpc>
            </a:pPr>
            <a:r>
              <a:rPr lang="en-GB" altLang="en-US"/>
              <a:t>Ecma International</a:t>
            </a:r>
          </a:p>
          <a:p>
            <a:pPr lvl="1">
              <a:lnSpc>
                <a:spcPct val="80000"/>
              </a:lnSpc>
            </a:pPr>
            <a:r>
              <a:rPr lang="en-GB" altLang="en-US"/>
              <a:t>ETSI (via cooperation agreement)</a:t>
            </a:r>
          </a:p>
          <a:p>
            <a:pPr lvl="1">
              <a:lnSpc>
                <a:spcPct val="80000"/>
              </a:lnSpc>
            </a:pPr>
            <a:r>
              <a:rPr lang="en-GB" altLang="en-US"/>
              <a:t>ISO/IEC (via JTC 1 Fast Track procedure)</a:t>
            </a:r>
          </a:p>
          <a:p>
            <a:pPr lvl="1">
              <a:lnSpc>
                <a:spcPct val="80000"/>
              </a:lnSpc>
            </a:pPr>
            <a:r>
              <a:rPr lang="en-GB" altLang="en-US"/>
              <a:t>IETF (via Internet-Drafts)</a:t>
            </a:r>
          </a:p>
          <a:p>
            <a:pPr>
              <a:lnSpc>
                <a:spcPct val="90000"/>
              </a:lnSpc>
            </a:pPr>
            <a:r>
              <a:rPr lang="en-GB" altLang="en-US"/>
              <a:t>Ecma TC32 standards are </a:t>
            </a:r>
            <a:r>
              <a:rPr lang="en-GB" altLang="en-US">
                <a:solidFill>
                  <a:schemeClr val="hlink"/>
                </a:solidFill>
              </a:rPr>
              <a:t>tightly coupled to market needs</a:t>
            </a:r>
            <a:r>
              <a:rPr lang="en-GB" altLang="en-US"/>
              <a:t> in terms of subject and timely delivery</a:t>
            </a:r>
          </a:p>
        </p:txBody>
      </p:sp>
      <p:sp>
        <p:nvSpPr>
          <p:cNvPr id="5124" name="Footer Placeholder 3">
            <a:extLst>
              <a:ext uri="{FF2B5EF4-FFF2-40B4-BE49-F238E27FC236}">
                <a16:creationId xmlns:a16="http://schemas.microsoft.com/office/drawing/2014/main" id="{8615E0F2-8180-4EC8-9974-89B06CE15B70}"/>
              </a:ext>
            </a:extLst>
          </p:cNvPr>
          <p:cNvSpPr>
            <a:spLocks noGrp="1"/>
          </p:cNvSpPr>
          <p:nvPr>
            <p:ph type="ftr" sz="quarter" idx="10"/>
          </p:nvPr>
        </p:nvSpPr>
        <p:spPr>
          <a:xfrm>
            <a:off x="1917700" y="6411913"/>
            <a:ext cx="6924675" cy="3111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fr-FR" altLang="en-US">
                <a:latin typeface="Verdana" panose="020B0604030504040204" pitchFamily="34" charset="0"/>
              </a:rPr>
              <a:t>Rue du Rhône 114 - CH-1204 Geneva - T: +41 22 849 6000 - F: +41 22 849 6001 - www.ecma-international.org   3</a:t>
            </a:r>
            <a:endParaRPr lang="en-US" altLang="en-US">
              <a:latin typeface="Verdana" panose="020B0604030504040204" pitchFamily="34" charset="0"/>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2">
            <a:extLst>
              <a:ext uri="{FF2B5EF4-FFF2-40B4-BE49-F238E27FC236}">
                <a16:creationId xmlns:a16="http://schemas.microsoft.com/office/drawing/2014/main" id="{37637F4B-9E65-45D8-A617-82BE3A0D71C6}"/>
              </a:ext>
            </a:extLst>
          </p:cNvPr>
          <p:cNvSpPr>
            <a:spLocks noGrp="1" noChangeArrowheads="1"/>
          </p:cNvSpPr>
          <p:nvPr>
            <p:ph type="title"/>
          </p:nvPr>
        </p:nvSpPr>
        <p:spPr/>
        <p:txBody>
          <a:bodyPr/>
          <a:lstStyle/>
          <a:p>
            <a:r>
              <a:rPr lang="en-US" altLang="en-US" u="sng">
                <a:solidFill>
                  <a:schemeClr val="hlink"/>
                </a:solidFill>
              </a:rPr>
              <a:t>TC32</a:t>
            </a:r>
            <a:r>
              <a:rPr lang="en-US" altLang="en-US">
                <a:solidFill>
                  <a:schemeClr val="hlink"/>
                </a:solidFill>
              </a:rPr>
              <a:t> </a:t>
            </a:r>
            <a:br>
              <a:rPr lang="en-US" altLang="en-US">
                <a:solidFill>
                  <a:schemeClr val="hlink"/>
                </a:solidFill>
              </a:rPr>
            </a:br>
            <a:r>
              <a:rPr lang="en-GB" altLang="en-US"/>
              <a:t>How we operate </a:t>
            </a:r>
          </a:p>
        </p:txBody>
      </p:sp>
      <p:sp>
        <p:nvSpPr>
          <p:cNvPr id="6147" name="Rectangle 3">
            <a:extLst>
              <a:ext uri="{FF2B5EF4-FFF2-40B4-BE49-F238E27FC236}">
                <a16:creationId xmlns:a16="http://schemas.microsoft.com/office/drawing/2014/main" id="{B7C23534-1E46-4710-BF03-8B51FF08433C}"/>
              </a:ext>
            </a:extLst>
          </p:cNvPr>
          <p:cNvSpPr>
            <a:spLocks noGrp="1" noChangeArrowheads="1"/>
          </p:cNvSpPr>
          <p:nvPr>
            <p:ph type="body" idx="1"/>
          </p:nvPr>
        </p:nvSpPr>
        <p:spPr>
          <a:xfrm>
            <a:off x="1116013" y="1341438"/>
            <a:ext cx="7777162" cy="5400675"/>
          </a:xfrm>
        </p:spPr>
        <p:txBody>
          <a:bodyPr/>
          <a:lstStyle/>
          <a:p>
            <a:pPr>
              <a:lnSpc>
                <a:spcPct val="90000"/>
              </a:lnSpc>
              <a:buFontTx/>
              <a:buNone/>
            </a:pPr>
            <a:r>
              <a:rPr lang="en-GB" altLang="en-US" sz="1800"/>
              <a:t>Meetings </a:t>
            </a:r>
          </a:p>
          <a:p>
            <a:pPr lvl="1">
              <a:lnSpc>
                <a:spcPct val="70000"/>
              </a:lnSpc>
            </a:pPr>
            <a:r>
              <a:rPr lang="en-GB" altLang="en-US" sz="1800"/>
              <a:t>TC32 meets </a:t>
            </a:r>
            <a:r>
              <a:rPr lang="en-GB" altLang="en-US" sz="1800">
                <a:solidFill>
                  <a:schemeClr val="hlink"/>
                </a:solidFill>
              </a:rPr>
              <a:t>on demand for 1 day</a:t>
            </a:r>
            <a:r>
              <a:rPr lang="en-GB" altLang="en-US" sz="1800"/>
              <a:t>,</a:t>
            </a:r>
            <a:r>
              <a:rPr lang="en-GB" altLang="en-US" sz="1800">
                <a:solidFill>
                  <a:schemeClr val="hlink"/>
                </a:solidFill>
              </a:rPr>
              <a:t> </a:t>
            </a:r>
            <a:r>
              <a:rPr lang="en-GB" altLang="en-US" sz="1800">
                <a:solidFill>
                  <a:schemeClr val="bg2"/>
                </a:solidFill>
              </a:rPr>
              <a:t>at least once a year </a:t>
            </a:r>
            <a:r>
              <a:rPr lang="en-GB" altLang="en-US" sz="1800"/>
              <a:t> </a:t>
            </a:r>
          </a:p>
          <a:p>
            <a:pPr lvl="1">
              <a:lnSpc>
                <a:spcPct val="70000"/>
              </a:lnSpc>
            </a:pPr>
            <a:r>
              <a:rPr lang="en-GB" altLang="en-US" sz="1800"/>
              <a:t>TG11 meets at least </a:t>
            </a:r>
            <a:r>
              <a:rPr lang="en-GB" altLang="en-US" sz="1800">
                <a:solidFill>
                  <a:schemeClr val="hlink"/>
                </a:solidFill>
              </a:rPr>
              <a:t>quarterly</a:t>
            </a:r>
            <a:r>
              <a:rPr lang="en-GB" altLang="en-US" sz="1800"/>
              <a:t> </a:t>
            </a:r>
            <a:r>
              <a:rPr lang="en-GB" altLang="en-US" sz="1800">
                <a:solidFill>
                  <a:schemeClr val="hlink"/>
                </a:solidFill>
              </a:rPr>
              <a:t>for one week</a:t>
            </a:r>
            <a:r>
              <a:rPr lang="en-GB" altLang="en-US" sz="1800"/>
              <a:t>, with frequent interim teleconferences, meeting locations in Europe, USA and Asia</a:t>
            </a:r>
          </a:p>
          <a:p>
            <a:pPr lvl="1">
              <a:lnSpc>
                <a:spcPct val="70000"/>
              </a:lnSpc>
            </a:pPr>
            <a:r>
              <a:rPr lang="en-GB" altLang="en-US" sz="1800"/>
              <a:t>TG14 meets </a:t>
            </a:r>
            <a:r>
              <a:rPr lang="en-GB" altLang="en-US" sz="1800">
                <a:solidFill>
                  <a:schemeClr val="hlink"/>
                </a:solidFill>
              </a:rPr>
              <a:t>on demand</a:t>
            </a:r>
          </a:p>
          <a:p>
            <a:pPr lvl="1">
              <a:lnSpc>
                <a:spcPct val="70000"/>
              </a:lnSpc>
            </a:pPr>
            <a:r>
              <a:rPr lang="en-GB" altLang="en-US" sz="1800"/>
              <a:t>TG17 typically meets </a:t>
            </a:r>
            <a:r>
              <a:rPr lang="en-GB" altLang="en-US" sz="1800">
                <a:solidFill>
                  <a:schemeClr val="hlink"/>
                </a:solidFill>
              </a:rPr>
              <a:t>quarterly</a:t>
            </a:r>
            <a:r>
              <a:rPr lang="en-GB" altLang="en-US" sz="1800"/>
              <a:t> </a:t>
            </a:r>
            <a:r>
              <a:rPr lang="en-GB" altLang="en-US" sz="1800">
                <a:solidFill>
                  <a:schemeClr val="hlink"/>
                </a:solidFill>
              </a:rPr>
              <a:t>for 2–3 days</a:t>
            </a:r>
            <a:r>
              <a:rPr lang="en-GB" altLang="en-US" sz="1800"/>
              <a:t>, with frequent interim teleconferences, meeting locations in Europe</a:t>
            </a:r>
          </a:p>
          <a:p>
            <a:pPr lvl="1">
              <a:lnSpc>
                <a:spcPct val="70000"/>
              </a:lnSpc>
            </a:pPr>
            <a:r>
              <a:rPr lang="en-GB" altLang="en-US" sz="1800"/>
              <a:t>TG21 has </a:t>
            </a:r>
            <a:r>
              <a:rPr lang="en-GB" altLang="en-US" sz="1800">
                <a:solidFill>
                  <a:schemeClr val="hlink"/>
                </a:solidFill>
              </a:rPr>
              <a:t>weekly teleconferences and meets frequently</a:t>
            </a:r>
            <a:r>
              <a:rPr lang="en-GB" altLang="en-US" sz="1800"/>
              <a:t>, meeting locations in USA</a:t>
            </a:r>
          </a:p>
          <a:p>
            <a:pPr lvl="1">
              <a:lnSpc>
                <a:spcPct val="70000"/>
              </a:lnSpc>
            </a:pPr>
            <a:r>
              <a:rPr lang="en-GB" altLang="en-US" sz="1800"/>
              <a:t>TC32 task groups hold </a:t>
            </a:r>
            <a:r>
              <a:rPr lang="en-GB" altLang="en-US" sz="1800">
                <a:solidFill>
                  <a:schemeClr val="hlink"/>
                </a:solidFill>
              </a:rPr>
              <a:t>joint meetings</a:t>
            </a:r>
            <a:r>
              <a:rPr lang="en-GB" altLang="en-US" sz="1800"/>
              <a:t> with each other and with working groups of other SDOs on demand</a:t>
            </a:r>
          </a:p>
          <a:p>
            <a:pPr>
              <a:lnSpc>
                <a:spcPct val="90000"/>
              </a:lnSpc>
              <a:buFontTx/>
              <a:buNone/>
            </a:pPr>
            <a:r>
              <a:rPr lang="en-GB" altLang="en-US" sz="1800"/>
              <a:t>Electronic working</a:t>
            </a:r>
          </a:p>
          <a:p>
            <a:pPr lvl="1">
              <a:lnSpc>
                <a:spcPct val="70000"/>
              </a:lnSpc>
            </a:pPr>
            <a:r>
              <a:rPr lang="en-GB" altLang="en-US" sz="1800">
                <a:solidFill>
                  <a:schemeClr val="hlink"/>
                </a:solidFill>
              </a:rPr>
              <a:t>Audio conferences</a:t>
            </a:r>
            <a:r>
              <a:rPr lang="en-GB" altLang="en-US" sz="1800"/>
              <a:t> used on demand</a:t>
            </a:r>
          </a:p>
          <a:p>
            <a:pPr lvl="1">
              <a:lnSpc>
                <a:spcPct val="70000"/>
              </a:lnSpc>
            </a:pPr>
            <a:r>
              <a:rPr lang="en-GB" altLang="en-US" sz="1800"/>
              <a:t>Extensive </a:t>
            </a:r>
            <a:r>
              <a:rPr lang="en-GB" altLang="en-US" sz="1800">
                <a:solidFill>
                  <a:schemeClr val="hlink"/>
                </a:solidFill>
              </a:rPr>
              <a:t>use of</a:t>
            </a:r>
            <a:r>
              <a:rPr lang="en-GB" altLang="en-US" sz="1800"/>
              <a:t> </a:t>
            </a:r>
            <a:r>
              <a:rPr lang="en-GB" altLang="en-US" sz="1800">
                <a:solidFill>
                  <a:schemeClr val="hlink"/>
                </a:solidFill>
              </a:rPr>
              <a:t>email</a:t>
            </a:r>
          </a:p>
          <a:p>
            <a:pPr lvl="1">
              <a:lnSpc>
                <a:spcPct val="70000"/>
              </a:lnSpc>
            </a:pPr>
            <a:r>
              <a:rPr lang="en-GB" altLang="en-US" sz="1800">
                <a:solidFill>
                  <a:schemeClr val="hlink"/>
                </a:solidFill>
              </a:rPr>
              <a:t>Paperless</a:t>
            </a:r>
            <a:r>
              <a:rPr lang="en-GB" altLang="en-US" sz="1800"/>
              <a:t> meetings</a:t>
            </a:r>
          </a:p>
          <a:p>
            <a:pPr lvl="1">
              <a:lnSpc>
                <a:spcPct val="70000"/>
              </a:lnSpc>
            </a:pPr>
            <a:r>
              <a:rPr lang="en-GB" altLang="en-US" sz="1800"/>
              <a:t>Voting by email</a:t>
            </a:r>
          </a:p>
        </p:txBody>
      </p:sp>
      <p:sp>
        <p:nvSpPr>
          <p:cNvPr id="6148" name="Footer Placeholder 3">
            <a:extLst>
              <a:ext uri="{FF2B5EF4-FFF2-40B4-BE49-F238E27FC236}">
                <a16:creationId xmlns:a16="http://schemas.microsoft.com/office/drawing/2014/main" id="{B4994085-53EE-4146-92EF-1B82B6B2B4C5}"/>
              </a:ext>
            </a:extLst>
          </p:cNvPr>
          <p:cNvSpPr>
            <a:spLocks noGrp="1"/>
          </p:cNvSpPr>
          <p:nvPr>
            <p:ph type="ftr" sz="quarter" idx="10"/>
          </p:nvPr>
        </p:nvSpPr>
        <p:spPr>
          <a:xfrm>
            <a:off x="1917700" y="6411913"/>
            <a:ext cx="6924675" cy="3111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fr-FR" altLang="en-US">
                <a:latin typeface="Verdana" panose="020B0604030504040204" pitchFamily="34" charset="0"/>
              </a:rPr>
              <a:t>Rue du Rhône 114 - CH-1204 Geneva - T: +41 22 849 6000 - F: +41 22 849 6001 - www.ecma-international.org   4</a:t>
            </a:r>
            <a:endParaRPr lang="en-US" altLang="en-US">
              <a:latin typeface="Verdana" panose="020B0604030504040204" pitchFamily="34" charset="0"/>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2">
            <a:extLst>
              <a:ext uri="{FF2B5EF4-FFF2-40B4-BE49-F238E27FC236}">
                <a16:creationId xmlns:a16="http://schemas.microsoft.com/office/drawing/2014/main" id="{38C7404B-9C94-46AD-9E8C-1C4F3D716519}"/>
              </a:ext>
            </a:extLst>
          </p:cNvPr>
          <p:cNvSpPr>
            <a:spLocks noGrp="1" noChangeArrowheads="1"/>
          </p:cNvSpPr>
          <p:nvPr>
            <p:ph type="title"/>
          </p:nvPr>
        </p:nvSpPr>
        <p:spPr/>
        <p:txBody>
          <a:bodyPr/>
          <a:lstStyle/>
          <a:p>
            <a:r>
              <a:rPr lang="en-US" altLang="en-US" sz="2100" u="sng">
                <a:solidFill>
                  <a:schemeClr val="hlink"/>
                </a:solidFill>
              </a:rPr>
              <a:t>TC32-TG11 </a:t>
            </a:r>
            <a:r>
              <a:rPr lang="en-US" altLang="en-US" sz="2100"/>
              <a:t>Computer Supported Telecommunication Applications </a:t>
            </a:r>
          </a:p>
        </p:txBody>
      </p:sp>
      <p:sp>
        <p:nvSpPr>
          <p:cNvPr id="7171" name="Rectangle 3">
            <a:extLst>
              <a:ext uri="{FF2B5EF4-FFF2-40B4-BE49-F238E27FC236}">
                <a16:creationId xmlns:a16="http://schemas.microsoft.com/office/drawing/2014/main" id="{4033EC55-765A-4694-BB2D-109EE11B78D7}"/>
              </a:ext>
            </a:extLst>
          </p:cNvPr>
          <p:cNvSpPr>
            <a:spLocks noGrp="1" noChangeArrowheads="1"/>
          </p:cNvSpPr>
          <p:nvPr>
            <p:ph type="body" idx="1"/>
          </p:nvPr>
        </p:nvSpPr>
        <p:spPr/>
        <p:txBody>
          <a:bodyPr/>
          <a:lstStyle/>
          <a:p>
            <a:pPr marL="0" indent="0">
              <a:lnSpc>
                <a:spcPct val="80000"/>
              </a:lnSpc>
              <a:buFontTx/>
              <a:buNone/>
            </a:pPr>
            <a:r>
              <a:rPr lang="en-US" altLang="en-US" sz="2400">
                <a:solidFill>
                  <a:schemeClr val="bg2"/>
                </a:solidFill>
              </a:rPr>
              <a:t>TG11 is developing standards related to Computer Supported Telecommunication Applications (CSTA), a standardized interface that provides "third party" interactions between computer applications and a telecommunication network.</a:t>
            </a:r>
            <a:r>
              <a:rPr lang="en-US" altLang="en-US" sz="1800">
                <a:solidFill>
                  <a:schemeClr val="bg2"/>
                </a:solidFill>
              </a:rPr>
              <a:t> </a:t>
            </a:r>
          </a:p>
          <a:p>
            <a:pPr marL="0" indent="0">
              <a:lnSpc>
                <a:spcPct val="80000"/>
              </a:lnSpc>
              <a:buFontTx/>
              <a:buNone/>
            </a:pPr>
            <a:endParaRPr lang="en-US" altLang="en-US" sz="1800">
              <a:solidFill>
                <a:schemeClr val="bg2"/>
              </a:solidFill>
            </a:endParaRPr>
          </a:p>
          <a:p>
            <a:pPr marL="0" indent="0">
              <a:lnSpc>
                <a:spcPct val="80000"/>
              </a:lnSpc>
              <a:buFontTx/>
              <a:buNone/>
            </a:pPr>
            <a:r>
              <a:rPr lang="en-US" altLang="en-US" sz="1800">
                <a:solidFill>
                  <a:schemeClr val="bg2"/>
                </a:solidFill>
              </a:rPr>
              <a:t>TG11 is cooperating with ISO/IEC JTC 1 SC6, W3C and ETSI</a:t>
            </a:r>
          </a:p>
        </p:txBody>
      </p:sp>
      <p:sp>
        <p:nvSpPr>
          <p:cNvPr id="7172" name="Footer Placeholder 3">
            <a:extLst>
              <a:ext uri="{FF2B5EF4-FFF2-40B4-BE49-F238E27FC236}">
                <a16:creationId xmlns:a16="http://schemas.microsoft.com/office/drawing/2014/main" id="{F4FE6EDD-B94F-4652-9C43-A1EDC685243D}"/>
              </a:ext>
            </a:extLst>
          </p:cNvPr>
          <p:cNvSpPr>
            <a:spLocks noGrp="1"/>
          </p:cNvSpPr>
          <p:nvPr>
            <p:ph type="ftr" sz="quarter" idx="10"/>
          </p:nvPr>
        </p:nvSpPr>
        <p:spPr>
          <a:xfrm>
            <a:off x="1917700" y="6411913"/>
            <a:ext cx="6924675" cy="3111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fr-FR" altLang="en-US">
                <a:latin typeface="Verdana" panose="020B0604030504040204" pitchFamily="34" charset="0"/>
              </a:rPr>
              <a:t>Rue du Rhône 114 - CH-1204 Geneva - T: +41 22 849 6000 - F: +41 22 849 6001 - www.ecma-international.org   5</a:t>
            </a:r>
            <a:endParaRPr lang="en-US" altLang="en-US">
              <a:latin typeface="Verdana" panose="020B0604030504040204" pitchFamily="34" charset="0"/>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2">
            <a:extLst>
              <a:ext uri="{FF2B5EF4-FFF2-40B4-BE49-F238E27FC236}">
                <a16:creationId xmlns:a16="http://schemas.microsoft.com/office/drawing/2014/main" id="{B3EB66DE-3F76-4C52-9809-6EC99B5F0C3F}"/>
              </a:ext>
            </a:extLst>
          </p:cNvPr>
          <p:cNvSpPr>
            <a:spLocks noGrp="1" noChangeArrowheads="1"/>
          </p:cNvSpPr>
          <p:nvPr>
            <p:ph type="title"/>
          </p:nvPr>
        </p:nvSpPr>
        <p:spPr/>
        <p:txBody>
          <a:bodyPr/>
          <a:lstStyle/>
          <a:p>
            <a:r>
              <a:rPr lang="en-US" altLang="en-US" u="sng">
                <a:solidFill>
                  <a:schemeClr val="hlink"/>
                </a:solidFill>
              </a:rPr>
              <a:t>TC32-TG11</a:t>
            </a:r>
            <a:r>
              <a:rPr lang="en-GB" altLang="en-US"/>
              <a:t> </a:t>
            </a:r>
            <a:br>
              <a:rPr lang="en-GB" altLang="en-US"/>
            </a:br>
            <a:r>
              <a:rPr lang="en-GB" altLang="en-US"/>
              <a:t>Technical overview: CSTA</a:t>
            </a:r>
          </a:p>
        </p:txBody>
      </p:sp>
      <p:sp>
        <p:nvSpPr>
          <p:cNvPr id="8195" name="Rectangle 3">
            <a:extLst>
              <a:ext uri="{FF2B5EF4-FFF2-40B4-BE49-F238E27FC236}">
                <a16:creationId xmlns:a16="http://schemas.microsoft.com/office/drawing/2014/main" id="{6CFCE409-3C14-4044-9860-D168C06B7E49}"/>
              </a:ext>
            </a:extLst>
          </p:cNvPr>
          <p:cNvSpPr>
            <a:spLocks noGrp="1" noChangeArrowheads="1"/>
          </p:cNvSpPr>
          <p:nvPr>
            <p:ph type="body" idx="1"/>
          </p:nvPr>
        </p:nvSpPr>
        <p:spPr>
          <a:xfrm>
            <a:off x="611188" y="1476375"/>
            <a:ext cx="7921625" cy="4673600"/>
          </a:xfrm>
        </p:spPr>
        <p:txBody>
          <a:bodyPr/>
          <a:lstStyle/>
          <a:p>
            <a:pPr>
              <a:lnSpc>
                <a:spcPct val="85000"/>
              </a:lnSpc>
            </a:pPr>
            <a:r>
              <a:rPr lang="en-US" altLang="en-US" sz="1400"/>
              <a:t>Abstraction Layer for telecommunication applications:</a:t>
            </a:r>
          </a:p>
          <a:p>
            <a:pPr lvl="1">
              <a:lnSpc>
                <a:spcPct val="85000"/>
              </a:lnSpc>
            </a:pPr>
            <a:r>
              <a:rPr lang="en-US" altLang="en-US" sz="1400"/>
              <a:t>Independent of underlying signaling protocols</a:t>
            </a:r>
          </a:p>
          <a:p>
            <a:pPr lvl="2">
              <a:lnSpc>
                <a:spcPct val="85000"/>
              </a:lnSpc>
            </a:pPr>
            <a:r>
              <a:rPr lang="en-US" altLang="en-US"/>
              <a:t>H.323, SIP, Analog, T1, ISDN, etc.</a:t>
            </a:r>
          </a:p>
          <a:p>
            <a:pPr lvl="1">
              <a:lnSpc>
                <a:spcPct val="85000"/>
              </a:lnSpc>
            </a:pPr>
            <a:r>
              <a:rPr lang="en-US" altLang="en-US" sz="1400"/>
              <a:t>Independent of devices</a:t>
            </a:r>
          </a:p>
          <a:p>
            <a:pPr lvl="2">
              <a:lnSpc>
                <a:spcPct val="85000"/>
              </a:lnSpc>
            </a:pPr>
            <a:r>
              <a:rPr lang="en-US" altLang="en-US"/>
              <a:t>intelligent endpoints, low-function/stimulus devices, SIP Signaling models - 3PCC vs. Peer/Peer</a:t>
            </a:r>
          </a:p>
          <a:p>
            <a:pPr>
              <a:lnSpc>
                <a:spcPct val="85000"/>
              </a:lnSpc>
            </a:pPr>
            <a:r>
              <a:rPr lang="en-US" altLang="en-US" sz="1400"/>
              <a:t>Operates equally well in different environments:</a:t>
            </a:r>
          </a:p>
          <a:p>
            <a:pPr lvl="1">
              <a:lnSpc>
                <a:spcPct val="85000"/>
              </a:lnSpc>
            </a:pPr>
            <a:r>
              <a:rPr lang="en-US" altLang="en-US" sz="1400"/>
              <a:t>3rd party call control</a:t>
            </a:r>
          </a:p>
          <a:p>
            <a:pPr lvl="1">
              <a:lnSpc>
                <a:spcPct val="85000"/>
              </a:lnSpc>
            </a:pPr>
            <a:r>
              <a:rPr lang="en-US" altLang="en-US" sz="1400"/>
              <a:t>1st party call control</a:t>
            </a:r>
          </a:p>
          <a:p>
            <a:pPr>
              <a:lnSpc>
                <a:spcPct val="85000"/>
              </a:lnSpc>
            </a:pPr>
            <a:r>
              <a:rPr lang="en-US" altLang="en-US" sz="1400"/>
              <a:t>Basic call model standardized in 1992 – continually refined and enhanced based upon significant industry implementation experiences, new protocols, etc.</a:t>
            </a:r>
          </a:p>
          <a:p>
            <a:pPr>
              <a:lnSpc>
                <a:spcPct val="85000"/>
              </a:lnSpc>
            </a:pPr>
            <a:r>
              <a:rPr lang="en-US" altLang="en-US" sz="1400"/>
              <a:t>Design goal to enhance application portability across CSTA implementations:</a:t>
            </a:r>
          </a:p>
          <a:p>
            <a:pPr lvl="1">
              <a:lnSpc>
                <a:spcPct val="85000"/>
              </a:lnSpc>
            </a:pPr>
            <a:r>
              <a:rPr lang="en-US" altLang="en-US" sz="1400"/>
              <a:t>Specifies normalized call model and behavior</a:t>
            </a:r>
          </a:p>
          <a:p>
            <a:pPr lvl="1">
              <a:lnSpc>
                <a:spcPct val="85000"/>
              </a:lnSpc>
            </a:pPr>
            <a:r>
              <a:rPr lang="en-US" altLang="en-US" sz="1400"/>
              <a:t>Complete functional definition of each service</a:t>
            </a:r>
          </a:p>
          <a:p>
            <a:pPr lvl="1">
              <a:lnSpc>
                <a:spcPct val="85000"/>
              </a:lnSpc>
            </a:pPr>
            <a:r>
              <a:rPr lang="en-US" altLang="en-US" sz="1400"/>
              <a:t>Specific conformance criteria</a:t>
            </a:r>
            <a:endParaRPr lang="en-GB" altLang="en-US" sz="1400"/>
          </a:p>
        </p:txBody>
      </p:sp>
      <p:sp>
        <p:nvSpPr>
          <p:cNvPr id="8196" name="Footer Placeholder 3">
            <a:extLst>
              <a:ext uri="{FF2B5EF4-FFF2-40B4-BE49-F238E27FC236}">
                <a16:creationId xmlns:a16="http://schemas.microsoft.com/office/drawing/2014/main" id="{3FBFA44F-74E3-43D1-BFA1-CAE019ACCC2F}"/>
              </a:ext>
            </a:extLst>
          </p:cNvPr>
          <p:cNvSpPr>
            <a:spLocks noGrp="1"/>
          </p:cNvSpPr>
          <p:nvPr>
            <p:ph type="ftr" sz="quarter" idx="10"/>
          </p:nvPr>
        </p:nvSpPr>
        <p:spPr>
          <a:xfrm>
            <a:off x="1917700" y="6411913"/>
            <a:ext cx="6924675" cy="3111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fr-FR" altLang="en-US">
                <a:latin typeface="Verdana" panose="020B0604030504040204" pitchFamily="34" charset="0"/>
              </a:rPr>
              <a:t>Rue du Rhône 114 - CH-1204 Geneva - T: +41 22 849 6000 - F: +41 22 849 6001 - www.ecma-international.org   6</a:t>
            </a:r>
            <a:endParaRPr lang="en-US" altLang="en-US">
              <a:latin typeface="Verdana" panose="020B0604030504040204" pitchFamily="34" charset="0"/>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2">
            <a:extLst>
              <a:ext uri="{FF2B5EF4-FFF2-40B4-BE49-F238E27FC236}">
                <a16:creationId xmlns:a16="http://schemas.microsoft.com/office/drawing/2014/main" id="{6E3D54D2-8977-4DFB-8DF6-06AFD9DFB571}"/>
              </a:ext>
            </a:extLst>
          </p:cNvPr>
          <p:cNvSpPr>
            <a:spLocks noGrp="1" noChangeArrowheads="1"/>
          </p:cNvSpPr>
          <p:nvPr>
            <p:ph type="title"/>
          </p:nvPr>
        </p:nvSpPr>
        <p:spPr/>
        <p:txBody>
          <a:bodyPr/>
          <a:lstStyle/>
          <a:p>
            <a:r>
              <a:rPr lang="en-US" altLang="en-US" u="sng">
                <a:solidFill>
                  <a:schemeClr val="hlink"/>
                </a:solidFill>
              </a:rPr>
              <a:t>TC32-TG11</a:t>
            </a:r>
            <a:r>
              <a:rPr lang="en-US" altLang="en-US"/>
              <a:t> </a:t>
            </a:r>
            <a:br>
              <a:rPr lang="en-US" altLang="en-US"/>
            </a:br>
            <a:r>
              <a:rPr lang="en-US" altLang="en-US"/>
              <a:t>Current Topics</a:t>
            </a:r>
          </a:p>
        </p:txBody>
      </p:sp>
      <p:sp>
        <p:nvSpPr>
          <p:cNvPr id="9219" name="Rectangle 3">
            <a:extLst>
              <a:ext uri="{FF2B5EF4-FFF2-40B4-BE49-F238E27FC236}">
                <a16:creationId xmlns:a16="http://schemas.microsoft.com/office/drawing/2014/main" id="{39820BCE-5DE3-4FA6-BBED-341FEFA1C011}"/>
              </a:ext>
            </a:extLst>
          </p:cNvPr>
          <p:cNvSpPr>
            <a:spLocks noGrp="1" noChangeArrowheads="1"/>
          </p:cNvSpPr>
          <p:nvPr>
            <p:ph type="body" idx="1"/>
          </p:nvPr>
        </p:nvSpPr>
        <p:spPr/>
        <p:txBody>
          <a:bodyPr/>
          <a:lstStyle/>
          <a:p>
            <a:pPr lvl="1">
              <a:buFontTx/>
              <a:buNone/>
            </a:pPr>
            <a:r>
              <a:rPr lang="en-US" altLang="en-US" b="1">
                <a:solidFill>
                  <a:schemeClr val="tx2"/>
                </a:solidFill>
              </a:rPr>
              <a:t>Advancement of CSTA Technology</a:t>
            </a:r>
          </a:p>
          <a:p>
            <a:pPr marL="1143000" lvl="2" indent="-228600"/>
            <a:r>
              <a:rPr lang="en-US" altLang="en-US" sz="1800"/>
              <a:t>Work on CSTA object model in UML for new standard </a:t>
            </a:r>
            <a:r>
              <a:rPr lang="en-GB" altLang="en-US" b="0">
                <a:solidFill>
                  <a:schemeClr val="tx1"/>
                </a:solidFill>
              </a:rPr>
              <a:t>‘Object-Based Programming Interface for CSTA’</a:t>
            </a:r>
            <a:r>
              <a:rPr lang="en-US" altLang="en-US">
                <a:solidFill>
                  <a:schemeClr val="tx2"/>
                </a:solidFill>
              </a:rPr>
              <a:t> </a:t>
            </a:r>
          </a:p>
          <a:p>
            <a:pPr marL="1143000" lvl="2" indent="-228600"/>
            <a:r>
              <a:rPr lang="en-AU" altLang="en-US" sz="1800"/>
              <a:t>Final draft ECMA-323 5th edition </a:t>
            </a:r>
            <a:br>
              <a:rPr lang="en-AU" altLang="en-US" sz="1800"/>
            </a:br>
            <a:r>
              <a:rPr lang="en-AU" altLang="en-US" b="0">
                <a:solidFill>
                  <a:schemeClr val="tx1"/>
                </a:solidFill>
              </a:rPr>
              <a:t>‘</a:t>
            </a:r>
            <a:r>
              <a:rPr lang="de-DE" altLang="en-US" b="0">
                <a:solidFill>
                  <a:schemeClr val="tx1"/>
                </a:solidFill>
              </a:rPr>
              <a:t>XML Protocol for Computer Supported Telecommunications Applications (CSTA) Phase III‘</a:t>
            </a:r>
            <a:r>
              <a:rPr lang="de-DE" altLang="en-US"/>
              <a:t> </a:t>
            </a:r>
            <a:r>
              <a:rPr lang="en-AU" altLang="en-US" sz="1800"/>
              <a:t> </a:t>
            </a:r>
          </a:p>
          <a:p>
            <a:pPr marL="1143000" lvl="2" indent="-228600"/>
            <a:r>
              <a:rPr lang="en-AU" altLang="en-US" sz="1800"/>
              <a:t>Final draft ECMA-269 8th edition </a:t>
            </a:r>
            <a:br>
              <a:rPr lang="en-AU" altLang="en-US" sz="1800"/>
            </a:br>
            <a:r>
              <a:rPr lang="en-AU" altLang="en-US"/>
              <a:t>‘</a:t>
            </a:r>
            <a:r>
              <a:rPr lang="de-DE" altLang="en-US" b="0"/>
              <a:t>Services for Computer Supported Telecommunications Applications (CSTA) Phase III‘</a:t>
            </a:r>
            <a:r>
              <a:rPr lang="de-DE" altLang="en-US"/>
              <a:t> </a:t>
            </a:r>
            <a:endParaRPr lang="en-AU" altLang="en-US" sz="1800"/>
          </a:p>
          <a:p>
            <a:pPr marL="1143000" lvl="2" indent="-228600"/>
            <a:r>
              <a:rPr lang="en-AU" altLang="en-US" sz="1800"/>
              <a:t>Final draft ECMA-348 4th edition</a:t>
            </a:r>
            <a:br>
              <a:rPr lang="en-AU" altLang="en-US" sz="1800"/>
            </a:br>
            <a:r>
              <a:rPr lang="en-AU" altLang="en-US"/>
              <a:t>‘</a:t>
            </a:r>
            <a:r>
              <a:rPr lang="de-DE" altLang="en-US" b="0"/>
              <a:t>Web Services Description Language (WSDL) for CSTA Phase III‘</a:t>
            </a:r>
            <a:r>
              <a:rPr lang="de-DE" altLang="en-US"/>
              <a:t> </a:t>
            </a:r>
            <a:endParaRPr lang="en-AU" altLang="en-US" sz="1800"/>
          </a:p>
          <a:p>
            <a:pPr marL="1143000" lvl="2" indent="-228600"/>
            <a:r>
              <a:rPr lang="en-AU" altLang="en-US" sz="1800"/>
              <a:t>Final draft ECMA TR/82 2nd edition</a:t>
            </a:r>
            <a:br>
              <a:rPr lang="en-AU" altLang="en-US" sz="1800"/>
            </a:br>
            <a:r>
              <a:rPr lang="en-AU" altLang="en-US"/>
              <a:t>‘</a:t>
            </a:r>
            <a:r>
              <a:rPr lang="de-DE" altLang="en-US" b="0"/>
              <a:t>Scenarios for Computer Supported Telecommunications Applications (CSTA) Phase III‘</a:t>
            </a:r>
            <a:r>
              <a:rPr lang="de-DE" altLang="en-US"/>
              <a:t> </a:t>
            </a:r>
            <a:endParaRPr lang="en-US" altLang="en-US" sz="1800">
              <a:solidFill>
                <a:schemeClr val="tx1"/>
              </a:solidFill>
            </a:endParaRPr>
          </a:p>
          <a:p>
            <a:endParaRPr lang="en-US" altLang="en-US" sz="1800"/>
          </a:p>
        </p:txBody>
      </p:sp>
      <p:sp>
        <p:nvSpPr>
          <p:cNvPr id="9220" name="Footer Placeholder 3">
            <a:extLst>
              <a:ext uri="{FF2B5EF4-FFF2-40B4-BE49-F238E27FC236}">
                <a16:creationId xmlns:a16="http://schemas.microsoft.com/office/drawing/2014/main" id="{5969AE41-94AB-44C3-9B96-3CE16E891E1E}"/>
              </a:ext>
            </a:extLst>
          </p:cNvPr>
          <p:cNvSpPr>
            <a:spLocks noGrp="1"/>
          </p:cNvSpPr>
          <p:nvPr>
            <p:ph type="ftr" sz="quarter" idx="10"/>
          </p:nvPr>
        </p:nvSpPr>
        <p:spPr>
          <a:xfrm>
            <a:off x="1917700" y="6411913"/>
            <a:ext cx="6924675" cy="3111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fr-FR" altLang="en-US">
                <a:latin typeface="Verdana" panose="020B0604030504040204" pitchFamily="34" charset="0"/>
              </a:rPr>
              <a:t>Rue du Rhône 114 - CH-1204 Geneva - T: +41 22 849 6000 - F: +41 22 849 6001 - www.ecma-international.org   7</a:t>
            </a:r>
            <a:endParaRPr lang="en-US" altLang="en-US">
              <a:latin typeface="Verdana" panose="020B0604030504040204" pitchFamily="34" charset="0"/>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a:extLst>
              <a:ext uri="{FF2B5EF4-FFF2-40B4-BE49-F238E27FC236}">
                <a16:creationId xmlns:a16="http://schemas.microsoft.com/office/drawing/2014/main" id="{0BA0738B-D0C3-4B51-B9D3-282D16345F41}"/>
              </a:ext>
            </a:extLst>
          </p:cNvPr>
          <p:cNvSpPr>
            <a:spLocks noGrp="1" noChangeArrowheads="1"/>
          </p:cNvSpPr>
          <p:nvPr>
            <p:ph type="title"/>
          </p:nvPr>
        </p:nvSpPr>
        <p:spPr/>
        <p:txBody>
          <a:bodyPr/>
          <a:lstStyle/>
          <a:p>
            <a:r>
              <a:rPr lang="en-US" altLang="en-US" u="sng">
                <a:solidFill>
                  <a:schemeClr val="hlink"/>
                </a:solidFill>
              </a:rPr>
              <a:t>TC32-TG11</a:t>
            </a:r>
            <a:r>
              <a:rPr lang="en-US" altLang="en-US"/>
              <a:t> </a:t>
            </a:r>
            <a:br>
              <a:rPr lang="en-US" altLang="en-US"/>
            </a:br>
            <a:r>
              <a:rPr lang="en-US" altLang="en-US"/>
              <a:t>Publications</a:t>
            </a:r>
          </a:p>
        </p:txBody>
      </p:sp>
      <p:sp>
        <p:nvSpPr>
          <p:cNvPr id="10243" name="Rectangle 3">
            <a:extLst>
              <a:ext uri="{FF2B5EF4-FFF2-40B4-BE49-F238E27FC236}">
                <a16:creationId xmlns:a16="http://schemas.microsoft.com/office/drawing/2014/main" id="{D254360F-102E-4040-A873-F965900BA078}"/>
              </a:ext>
            </a:extLst>
          </p:cNvPr>
          <p:cNvSpPr>
            <a:spLocks noGrp="1" noChangeArrowheads="1"/>
          </p:cNvSpPr>
          <p:nvPr>
            <p:ph type="body" idx="1"/>
          </p:nvPr>
        </p:nvSpPr>
        <p:spPr/>
        <p:txBody>
          <a:bodyPr/>
          <a:lstStyle/>
          <a:p>
            <a:pPr lvl="1">
              <a:lnSpc>
                <a:spcPct val="80000"/>
              </a:lnSpc>
            </a:pPr>
            <a:r>
              <a:rPr lang="en-US" altLang="en-US" sz="1800"/>
              <a:t>Services for Computer Supported Telecommunications Applications (CSTA) Phase III: </a:t>
            </a:r>
            <a:r>
              <a:rPr lang="en-US" altLang="en-US" sz="1800" i="0">
                <a:hlinkClick r:id="rId2"/>
              </a:rPr>
              <a:t>ECMA-269</a:t>
            </a:r>
            <a:endParaRPr lang="en-US" altLang="en-US" sz="1800" i="0"/>
          </a:p>
          <a:p>
            <a:pPr lvl="1">
              <a:lnSpc>
                <a:spcPct val="80000"/>
              </a:lnSpc>
            </a:pPr>
            <a:r>
              <a:rPr lang="en-US" altLang="en-US" sz="1800"/>
              <a:t>XML Protocol for Computer Supported Telecommunications Applications (CSTA) Phase III:  </a:t>
            </a:r>
            <a:r>
              <a:rPr lang="en-US" altLang="en-US" sz="1800" i="0">
                <a:hlinkClick r:id="rId3"/>
              </a:rPr>
              <a:t>ECMA-</a:t>
            </a:r>
            <a:r>
              <a:rPr lang="en-US" altLang="en-US" sz="1800">
                <a:hlinkClick r:id="rId3"/>
              </a:rPr>
              <a:t>323</a:t>
            </a:r>
            <a:endParaRPr lang="en-US" altLang="en-US" sz="1800"/>
          </a:p>
          <a:p>
            <a:pPr lvl="1">
              <a:lnSpc>
                <a:spcPct val="80000"/>
              </a:lnSpc>
            </a:pPr>
            <a:r>
              <a:rPr lang="en-GB" altLang="en-US" sz="1800"/>
              <a:t>Application Session Services: </a:t>
            </a:r>
            <a:r>
              <a:rPr lang="en-US" altLang="en-US" sz="1800" i="0">
                <a:hlinkClick r:id="rId4"/>
              </a:rPr>
              <a:t>ECMA-</a:t>
            </a:r>
            <a:r>
              <a:rPr lang="en-US" altLang="en-US" sz="1800">
                <a:hlinkClick r:id="rId4"/>
              </a:rPr>
              <a:t>354</a:t>
            </a:r>
            <a:endParaRPr lang="en-US" altLang="en-US" sz="1800"/>
          </a:p>
          <a:p>
            <a:pPr lvl="1">
              <a:lnSpc>
                <a:spcPct val="80000"/>
              </a:lnSpc>
            </a:pPr>
            <a:r>
              <a:rPr lang="en-US" altLang="en-US" sz="1800"/>
              <a:t>WS-Session - Web Services for Application Session Services: </a:t>
            </a:r>
            <a:r>
              <a:rPr lang="en-US" altLang="en-US" sz="1800" i="0">
                <a:hlinkClick r:id="rId5"/>
              </a:rPr>
              <a:t>ECMA-</a:t>
            </a:r>
            <a:r>
              <a:rPr lang="en-US" altLang="en-US" sz="1800">
                <a:hlinkClick r:id="rId5"/>
              </a:rPr>
              <a:t>366</a:t>
            </a:r>
            <a:endParaRPr lang="en-US" altLang="en-US" sz="1800"/>
          </a:p>
          <a:p>
            <a:pPr lvl="1">
              <a:lnSpc>
                <a:spcPct val="80000"/>
              </a:lnSpc>
            </a:pPr>
            <a:r>
              <a:rPr lang="en-US" altLang="en-US" sz="1800"/>
              <a:t>Using ECMA-323 (CSTA XML) in a Voice Browser Environment: </a:t>
            </a:r>
            <a:r>
              <a:rPr lang="en-US" altLang="en-US" sz="1800" i="0">
                <a:hlinkClick r:id="rId6"/>
              </a:rPr>
              <a:t>ECMA </a:t>
            </a:r>
            <a:r>
              <a:rPr lang="en-US" altLang="en-US" sz="1800">
                <a:hlinkClick r:id="rId6"/>
              </a:rPr>
              <a:t>TR/85</a:t>
            </a:r>
            <a:endParaRPr lang="en-US" altLang="en-US" sz="1800"/>
          </a:p>
          <a:p>
            <a:pPr lvl="1">
              <a:lnSpc>
                <a:spcPct val="80000"/>
              </a:lnSpc>
            </a:pPr>
            <a:r>
              <a:rPr lang="en-US" altLang="en-US" sz="1800"/>
              <a:t>Using CSTA for SIP Phone User Agents (uaCSTA): </a:t>
            </a:r>
            <a:br>
              <a:rPr lang="en-US" altLang="en-US" sz="1800"/>
            </a:br>
            <a:r>
              <a:rPr lang="en-US" altLang="en-US" sz="1800" i="0">
                <a:hlinkClick r:id="rId7"/>
              </a:rPr>
              <a:t>ECMA </a:t>
            </a:r>
            <a:r>
              <a:rPr lang="en-US" altLang="en-US" sz="1800">
                <a:hlinkClick r:id="rId7"/>
              </a:rPr>
              <a:t>TR/87</a:t>
            </a:r>
            <a:endParaRPr lang="en-US" altLang="en-US" sz="1800"/>
          </a:p>
          <a:p>
            <a:pPr lvl="1">
              <a:lnSpc>
                <a:spcPct val="80000"/>
              </a:lnSpc>
            </a:pPr>
            <a:r>
              <a:rPr lang="de-DE" altLang="en-US" sz="1800"/>
              <a:t>Designing an Object Model for ECMA-269 (CSTA) </a:t>
            </a:r>
            <a:br>
              <a:rPr lang="de-DE" altLang="en-US" sz="1800"/>
            </a:br>
            <a:r>
              <a:rPr lang="de-DE" altLang="en-US" sz="1800">
                <a:hlinkClick r:id="rId8"/>
              </a:rPr>
              <a:t>ECMA TR/88</a:t>
            </a:r>
            <a:r>
              <a:rPr lang="de-DE" altLang="en-US" sz="1800"/>
              <a:t>  </a:t>
            </a:r>
          </a:p>
          <a:p>
            <a:pPr lvl="1">
              <a:lnSpc>
                <a:spcPct val="80000"/>
              </a:lnSpc>
            </a:pPr>
            <a:r>
              <a:rPr lang="de-DE" altLang="en-US" sz="1800"/>
              <a:t>Session Management, Event Notification, and Computing Function Services - Amendments for ECMA-348 </a:t>
            </a:r>
            <a:r>
              <a:rPr lang="de-DE" altLang="en-US" sz="1800">
                <a:hlinkClick r:id="rId9"/>
              </a:rPr>
              <a:t>ECMA TR/90</a:t>
            </a:r>
            <a:r>
              <a:rPr lang="de-DE" altLang="en-US" sz="1800"/>
              <a:t> </a:t>
            </a:r>
            <a:endParaRPr lang="en-US" altLang="en-US" sz="1800"/>
          </a:p>
          <a:p>
            <a:pPr lvl="1">
              <a:lnSpc>
                <a:spcPct val="80000"/>
              </a:lnSpc>
            </a:pPr>
            <a:endParaRPr lang="en-US" altLang="en-US" sz="1800"/>
          </a:p>
          <a:p>
            <a:pPr lvl="1">
              <a:lnSpc>
                <a:spcPct val="80000"/>
              </a:lnSpc>
            </a:pPr>
            <a:endParaRPr lang="en-GB" altLang="en-US" sz="1800" i="0"/>
          </a:p>
        </p:txBody>
      </p:sp>
      <p:sp>
        <p:nvSpPr>
          <p:cNvPr id="10244" name="Footer Placeholder 3">
            <a:extLst>
              <a:ext uri="{FF2B5EF4-FFF2-40B4-BE49-F238E27FC236}">
                <a16:creationId xmlns:a16="http://schemas.microsoft.com/office/drawing/2014/main" id="{8A759030-4733-49F2-8708-E2950D21EDBA}"/>
              </a:ext>
            </a:extLst>
          </p:cNvPr>
          <p:cNvSpPr>
            <a:spLocks noGrp="1"/>
          </p:cNvSpPr>
          <p:nvPr>
            <p:ph type="ftr" sz="quarter" idx="10"/>
          </p:nvPr>
        </p:nvSpPr>
        <p:spPr>
          <a:xfrm>
            <a:off x="1917700" y="6411913"/>
            <a:ext cx="6924675" cy="3111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fr-FR" altLang="en-US">
                <a:latin typeface="Verdana" panose="020B0604030504040204" pitchFamily="34" charset="0"/>
              </a:rPr>
              <a:t>Rue du Rhône 114 - CH-1204 Geneva - T: +41 22 849 6000 - F: +41 22 849 6001 - www.ecma-international.org   8</a:t>
            </a:r>
            <a:endParaRPr lang="en-US" altLang="en-US">
              <a:latin typeface="Verdana" panose="020B0604030504040204" pitchFamily="34" charset="0"/>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2">
            <a:extLst>
              <a:ext uri="{FF2B5EF4-FFF2-40B4-BE49-F238E27FC236}">
                <a16:creationId xmlns:a16="http://schemas.microsoft.com/office/drawing/2014/main" id="{0673056A-CED8-45F8-AC42-D4A8940B2EC8}"/>
              </a:ext>
            </a:extLst>
          </p:cNvPr>
          <p:cNvSpPr>
            <a:spLocks noGrp="1" noChangeArrowheads="1"/>
          </p:cNvSpPr>
          <p:nvPr>
            <p:ph type="title"/>
          </p:nvPr>
        </p:nvSpPr>
        <p:spPr/>
        <p:txBody>
          <a:bodyPr/>
          <a:lstStyle/>
          <a:p>
            <a:r>
              <a:rPr lang="en-US" altLang="en-US" u="sng">
                <a:solidFill>
                  <a:schemeClr val="hlink"/>
                </a:solidFill>
              </a:rPr>
              <a:t>TC32-TG14</a:t>
            </a:r>
            <a:r>
              <a:rPr lang="en-US" altLang="en-US"/>
              <a:t> Private Integrated Services Networks (PISNs)</a:t>
            </a:r>
          </a:p>
        </p:txBody>
      </p:sp>
      <p:sp>
        <p:nvSpPr>
          <p:cNvPr id="11267" name="Rectangle 3">
            <a:extLst>
              <a:ext uri="{FF2B5EF4-FFF2-40B4-BE49-F238E27FC236}">
                <a16:creationId xmlns:a16="http://schemas.microsoft.com/office/drawing/2014/main" id="{E9138A4D-E72E-4861-BCAF-7854EB03B28C}"/>
              </a:ext>
            </a:extLst>
          </p:cNvPr>
          <p:cNvSpPr>
            <a:spLocks noGrp="1" noChangeArrowheads="1"/>
          </p:cNvSpPr>
          <p:nvPr>
            <p:ph type="body" idx="1"/>
          </p:nvPr>
        </p:nvSpPr>
        <p:spPr/>
        <p:txBody>
          <a:bodyPr/>
          <a:lstStyle/>
          <a:p>
            <a:pPr marL="0" indent="0">
              <a:lnSpc>
                <a:spcPct val="80000"/>
              </a:lnSpc>
              <a:buFontTx/>
              <a:buNone/>
            </a:pPr>
            <a:r>
              <a:rPr lang="en-US" altLang="en-US" sz="1800"/>
              <a:t>PISNs have formed the basis of voice communication in the enterprise environment since the mid 1980s. Based on ISDN technology, a PISN provides circuit-switched connectivity at rates based on 64 Kbit/s in support of voice, fax, data, low-speed video, etc. A PISN comprises inter-connected Private Integrated services Network eXchanges (PINXs) (e.g., PBXs). </a:t>
            </a:r>
          </a:p>
          <a:p>
            <a:pPr marL="0" indent="0">
              <a:lnSpc>
                <a:spcPct val="80000"/>
              </a:lnSpc>
              <a:buFontTx/>
              <a:buNone/>
            </a:pPr>
            <a:r>
              <a:rPr lang="en-US" altLang="en-US" sz="1800"/>
              <a:t>Current work</a:t>
            </a:r>
          </a:p>
          <a:p>
            <a:pPr marL="866775" lvl="1">
              <a:lnSpc>
                <a:spcPct val="70000"/>
              </a:lnSpc>
            </a:pPr>
            <a:r>
              <a:rPr lang="en-US" altLang="en-US" sz="1800"/>
              <a:t>Maintenance of PISN standards</a:t>
            </a:r>
          </a:p>
          <a:p>
            <a:pPr marL="0" indent="0">
              <a:lnSpc>
                <a:spcPct val="80000"/>
              </a:lnSpc>
              <a:buFontTx/>
              <a:buNone/>
            </a:pPr>
            <a:r>
              <a:rPr lang="en-US" altLang="en-US" sz="1800"/>
              <a:t>Previous work</a:t>
            </a:r>
          </a:p>
          <a:p>
            <a:pPr marL="866775" lvl="1"/>
            <a:r>
              <a:rPr lang="en-US" altLang="en-US" sz="1800"/>
              <a:t>TG14 has covered the following fields</a:t>
            </a:r>
          </a:p>
          <a:p>
            <a:pPr marL="1397000" lvl="2">
              <a:lnSpc>
                <a:spcPct val="90000"/>
              </a:lnSpc>
            </a:pPr>
            <a:r>
              <a:rPr lang="en-US" altLang="en-US" sz="1200" i="1"/>
              <a:t>architecture; </a:t>
            </a:r>
          </a:p>
          <a:p>
            <a:pPr marL="1397000" lvl="2">
              <a:lnSpc>
                <a:spcPct val="90000"/>
              </a:lnSpc>
            </a:pPr>
            <a:r>
              <a:rPr lang="en-US" altLang="en-US" sz="1200" i="1"/>
              <a:t>scenarios for the interconnection of PINXs; </a:t>
            </a:r>
          </a:p>
          <a:p>
            <a:pPr marL="1397000" lvl="2">
              <a:lnSpc>
                <a:spcPct val="90000"/>
              </a:lnSpc>
            </a:pPr>
            <a:r>
              <a:rPr lang="en-US" altLang="en-US" sz="1200" i="1"/>
              <a:t>numbering and addressing in PISNs; </a:t>
            </a:r>
          </a:p>
          <a:p>
            <a:pPr marL="1397000" lvl="2">
              <a:lnSpc>
                <a:spcPct val="90000"/>
              </a:lnSpc>
            </a:pPr>
            <a:r>
              <a:rPr lang="en-US" altLang="en-US" sz="1200" i="1"/>
              <a:t>services in PISNs; </a:t>
            </a:r>
          </a:p>
          <a:p>
            <a:pPr marL="1397000" lvl="2">
              <a:lnSpc>
                <a:spcPct val="90000"/>
              </a:lnSpc>
            </a:pPr>
            <a:r>
              <a:rPr lang="en-US" altLang="en-US" sz="1200" i="1"/>
              <a:t>inter-PINX signalling - "QSIG"; </a:t>
            </a:r>
          </a:p>
          <a:p>
            <a:pPr marL="1397000" lvl="2">
              <a:lnSpc>
                <a:spcPct val="90000"/>
              </a:lnSpc>
            </a:pPr>
            <a:r>
              <a:rPr lang="en-US" altLang="en-US" sz="1200" i="1"/>
              <a:t>signalling for PISN access - "SSIG".</a:t>
            </a:r>
            <a:r>
              <a:rPr lang="en-US" altLang="en-US" sz="1200" b="0"/>
              <a:t> </a:t>
            </a:r>
          </a:p>
        </p:txBody>
      </p:sp>
      <p:sp>
        <p:nvSpPr>
          <p:cNvPr id="11268" name="Rectangle 3">
            <a:extLst>
              <a:ext uri="{FF2B5EF4-FFF2-40B4-BE49-F238E27FC236}">
                <a16:creationId xmlns:a16="http://schemas.microsoft.com/office/drawing/2014/main" id="{B665D444-1F61-41A2-9AFC-C51620AE613A}"/>
              </a:ext>
            </a:extLst>
          </p:cNvPr>
          <p:cNvSpPr>
            <a:spLocks noChangeArrowheads="1"/>
          </p:cNvSpPr>
          <p:nvPr/>
        </p:nvSpPr>
        <p:spPr bwMode="auto">
          <a:xfrm>
            <a:off x="1917700" y="6411913"/>
            <a:ext cx="6924675"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algn="ctr"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r" eaLnBrk="1" hangingPunct="1"/>
            <a:r>
              <a:rPr lang="en-US" altLang="en-US" sz="700" b="1">
                <a:latin typeface="Verdana" panose="020B0604030504040204" pitchFamily="34" charset="0"/>
              </a:rPr>
              <a:t>Rue du Rhône 114 - CH-1204 Geneva - T: +41 22 849 6000 - F: +41 22 849 6001 - www.ecma-international.org   </a:t>
            </a:r>
            <a:fld id="{D6CD4AF3-A7FE-4049-83D8-F341DC2181D6}" type="slidenum">
              <a:rPr lang="en-US" altLang="en-US" sz="700" b="1">
                <a:latin typeface="Verdana" panose="020B0604030504040204" pitchFamily="34" charset="0"/>
              </a:rPr>
              <a:pPr algn="r" eaLnBrk="1" hangingPunct="1"/>
              <a:t>9</a:t>
            </a:fld>
            <a:endParaRPr lang="en-US" altLang="en-US" sz="700" b="1">
              <a:latin typeface="Verdana" panose="020B0604030504040204" pitchFamily="34" charset="0"/>
            </a:endParaRPr>
          </a:p>
        </p:txBody>
      </p:sp>
    </p:spTree>
  </p:cSld>
  <p:clrMapOvr>
    <a:masterClrMapping/>
  </p:clrMapOvr>
</p:sld>
</file>

<file path=ppt/theme/theme1.xml><?xml version="1.0" encoding="utf-8"?>
<a:theme xmlns:a="http://schemas.openxmlformats.org/drawingml/2006/main" name="Ecma_grey">
  <a:themeElements>
    <a:clrScheme name="Ecma_grey 10">
      <a:dk1>
        <a:srgbClr val="000000"/>
      </a:dk1>
      <a:lt1>
        <a:srgbClr val="FFFFFF"/>
      </a:lt1>
      <a:dk2>
        <a:srgbClr val="9EADAE"/>
      </a:dk2>
      <a:lt2>
        <a:srgbClr val="5F5F5F"/>
      </a:lt2>
      <a:accent1>
        <a:srgbClr val="D4D6DE"/>
      </a:accent1>
      <a:accent2>
        <a:srgbClr val="B9C3C7"/>
      </a:accent2>
      <a:accent3>
        <a:srgbClr val="FFFFFF"/>
      </a:accent3>
      <a:accent4>
        <a:srgbClr val="000000"/>
      </a:accent4>
      <a:accent5>
        <a:srgbClr val="E6E8EC"/>
      </a:accent5>
      <a:accent6>
        <a:srgbClr val="A7B0B4"/>
      </a:accent6>
      <a:hlink>
        <a:srgbClr val="FF9900"/>
      </a:hlink>
      <a:folHlink>
        <a:srgbClr val="E48800"/>
      </a:folHlink>
    </a:clrScheme>
    <a:fontScheme name="Ecma_grey">
      <a:majorFont>
        <a:latin typeface="Verdana"/>
        <a:ea typeface=""/>
        <a:cs typeface="Arial"/>
      </a:majorFont>
      <a:minorFont>
        <a:latin typeface="Verdana"/>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bg2"/>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GB" sz="1800" b="0" i="0" u="none" strike="noStrike" cap="none" normalizeH="0" baseline="0" smtClean="0">
            <a:ln>
              <a:noFill/>
            </a:ln>
            <a:solidFill>
              <a:schemeClr val="tx1"/>
            </a:solidFill>
            <a:effectLst/>
            <a:latin typeface="Arial" charset="0"/>
            <a:cs typeface="Arial" charset="0"/>
          </a:defRPr>
        </a:defPPr>
      </a:lstStyle>
    </a:spDef>
    <a:lnDef>
      <a:spPr bwMode="auto">
        <a:xfrm>
          <a:off x="0" y="0"/>
          <a:ext cx="1" cy="1"/>
        </a:xfrm>
        <a:custGeom>
          <a:avLst/>
          <a:gdLst/>
          <a:ahLst/>
          <a:cxnLst/>
          <a:rect l="0" t="0" r="0" b="0"/>
          <a:pathLst/>
        </a:custGeom>
        <a:noFill/>
        <a:ln w="12700" cap="flat" cmpd="sng" algn="ctr">
          <a:solidFill>
            <a:schemeClr val="bg2"/>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GB" sz="1800" b="0" i="0" u="none" strike="noStrike" cap="none" normalizeH="0" baseline="0" smtClean="0">
            <a:ln>
              <a:noFill/>
            </a:ln>
            <a:solidFill>
              <a:schemeClr val="tx1"/>
            </a:solidFill>
            <a:effectLst/>
            <a:latin typeface="Arial" charset="0"/>
            <a:cs typeface="Arial" charset="0"/>
          </a:defRPr>
        </a:defPPr>
      </a:lstStyle>
    </a:lnDef>
  </a:objectDefaults>
  <a:extraClrSchemeLst>
    <a:extraClrScheme>
      <a:clrScheme name="Ecma_grey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cma_grey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cma_grey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cma_grey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cma_grey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cma_grey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cma_grey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cma_grey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cma_grey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cma_grey 10">
        <a:dk1>
          <a:srgbClr val="000000"/>
        </a:dk1>
        <a:lt1>
          <a:srgbClr val="FFFFFF"/>
        </a:lt1>
        <a:dk2>
          <a:srgbClr val="9EADAE"/>
        </a:dk2>
        <a:lt2>
          <a:srgbClr val="5F5F5F"/>
        </a:lt2>
        <a:accent1>
          <a:srgbClr val="D4D6DE"/>
        </a:accent1>
        <a:accent2>
          <a:srgbClr val="B9C3C7"/>
        </a:accent2>
        <a:accent3>
          <a:srgbClr val="FFFFFF"/>
        </a:accent3>
        <a:accent4>
          <a:srgbClr val="000000"/>
        </a:accent4>
        <a:accent5>
          <a:srgbClr val="E6E8EC"/>
        </a:accent5>
        <a:accent6>
          <a:srgbClr val="A7B0B4"/>
        </a:accent6>
        <a:hlink>
          <a:srgbClr val="FF9900"/>
        </a:hlink>
        <a:folHlink>
          <a:srgbClr val="E48800"/>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919191"/>
      </a:lt2>
      <a:accent1>
        <a:srgbClr val="618FFD"/>
      </a:accent1>
      <a:accent2>
        <a:srgbClr val="00AE00"/>
      </a:accent2>
      <a:accent3>
        <a:srgbClr val="FFFFFF"/>
      </a:accent3>
      <a:accent4>
        <a:srgbClr val="000000"/>
      </a:accent4>
      <a:accent5>
        <a:srgbClr val="B7C6FE"/>
      </a:accent5>
      <a:accent6>
        <a:srgbClr val="009D00"/>
      </a:accent6>
      <a:hlink>
        <a:srgbClr val="FC0128"/>
      </a:hlink>
      <a:folHlink>
        <a:srgbClr val="CECEC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919191"/>
      </a:lt2>
      <a:accent1>
        <a:srgbClr val="618FFD"/>
      </a:accent1>
      <a:accent2>
        <a:srgbClr val="00AE00"/>
      </a:accent2>
      <a:accent3>
        <a:srgbClr val="FFFFFF"/>
      </a:accent3>
      <a:accent4>
        <a:srgbClr val="000000"/>
      </a:accent4>
      <a:accent5>
        <a:srgbClr val="B7C6FE"/>
      </a:accent5>
      <a:accent6>
        <a:srgbClr val="009D00"/>
      </a:accent6>
      <a:hlink>
        <a:srgbClr val="FC0128"/>
      </a:hlink>
      <a:folHlink>
        <a:srgbClr val="CECEC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C:\Documents and Settings\Ursula.ECMAGVA\Application Data\Microsoft\Templates\Ecma_grey.pot</Template>
  <TotalTime>146</TotalTime>
  <Pages>1</Pages>
  <Words>2403</Words>
  <Application>Microsoft Office PowerPoint</Application>
  <PresentationFormat>On-screen Show (4:3)</PresentationFormat>
  <Paragraphs>274</Paragraphs>
  <Slides>22</Slides>
  <Notes>3</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22</vt:i4>
      </vt:variant>
    </vt:vector>
  </HeadingPairs>
  <TitlesOfParts>
    <vt:vector size="31" baseType="lpstr">
      <vt:lpstr>Arial</vt:lpstr>
      <vt:lpstr>Verdana</vt:lpstr>
      <vt:lpstr>Times New Roman</vt:lpstr>
      <vt:lpstr>ＭＳ Ｐゴシック</vt:lpstr>
      <vt:lpstr>UniversS 57 Condensed</vt:lpstr>
      <vt:lpstr>Neo Sans Intel Medium</vt:lpstr>
      <vt:lpstr>Neo Sans Intel</vt:lpstr>
      <vt:lpstr>Times</vt:lpstr>
      <vt:lpstr>Ecma_grey</vt:lpstr>
      <vt:lpstr>PowerPoint Presentation</vt:lpstr>
      <vt:lpstr>TC32  has several Task Groups</vt:lpstr>
      <vt:lpstr>TC32  is different to other TCs  because…</vt:lpstr>
      <vt:lpstr>TC32  How we operate </vt:lpstr>
      <vt:lpstr>TC32-TG11 Computer Supported Telecommunication Applications </vt:lpstr>
      <vt:lpstr>TC32-TG11  Technical overview: CSTA</vt:lpstr>
      <vt:lpstr>TC32-TG11  Current Topics</vt:lpstr>
      <vt:lpstr>TC32-TG11  Publications</vt:lpstr>
      <vt:lpstr>TC32-TG14 Private Integrated Services Networks (PISNs)</vt:lpstr>
      <vt:lpstr>TC32-TG14  Technical overview: QSIG</vt:lpstr>
      <vt:lpstr>TC32-TG17  IP-based Business Communications</vt:lpstr>
      <vt:lpstr>TC32-TG17  Current Work Items</vt:lpstr>
      <vt:lpstr>TC32-TG17 Recent Publications</vt:lpstr>
      <vt:lpstr>TC32-TG17  Co-operations with other SDOs</vt:lpstr>
      <vt:lpstr>TC32-TG21  Network Proxy</vt:lpstr>
      <vt:lpstr>TC32-TG21  Extensive scope</vt:lpstr>
      <vt:lpstr>TC32-TG21  Demand for 24/7 Access to ICT</vt:lpstr>
      <vt:lpstr>TC32-TG21  Annualised Energy Saving</vt:lpstr>
      <vt:lpstr>TC32-PNF  Personal Networks</vt:lpstr>
      <vt:lpstr>TC32-PNF Example:  PNs &amp; federations</vt:lpstr>
      <vt:lpstr>TC32-PNF Activities</vt:lpstr>
      <vt:lpstr>PowerPoint Presentation</vt:lpstr>
    </vt:vector>
  </TitlesOfParts>
  <Company>Siemens Communications International</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Updated TC32 presentation (Rev. 1)</dc:title>
  <dc:subject/>
  <dc:creator>Bernard Hammer</dc:creator>
  <cp:keywords/>
  <dc:description/>
  <cp:lastModifiedBy>Patrick Charollais</cp:lastModifiedBy>
  <cp:revision>235</cp:revision>
  <cp:lastPrinted>1997-02-24T12:29:20Z</cp:lastPrinted>
  <dcterms:created xsi:type="dcterms:W3CDTF">1999-10-21T15:17:04Z</dcterms:created>
  <dcterms:modified xsi:type="dcterms:W3CDTF">2021-02-09T15:05:35Z</dcterms:modified>
</cp:coreProperties>
</file>